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notesSlides/notesSlide2.xml" ContentType="application/vnd.openxmlformats-officedocument.presentationml.notesSlide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notesSlides/notesSlide3.xml" ContentType="application/vnd.openxmlformats-officedocument.presentationml.notesSlide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notesSlides/notesSlide4.xml" ContentType="application/vnd.openxmlformats-officedocument.presentationml.notesSlide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notesSlides/notesSlide5.xml" ContentType="application/vnd.openxmlformats-officedocument.presentationml.notesSlide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notesSlides/notesSlide6.xml" ContentType="application/vnd.openxmlformats-officedocument.presentationml.notesSlide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tags/tag829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ppt/tags/tag832.xml" ContentType="application/vnd.openxmlformats-officedocument.presentationml.tags+xml"/>
  <Override PartName="/ppt/tags/tag833.xml" ContentType="application/vnd.openxmlformats-officedocument.presentationml.tags+xml"/>
  <Override PartName="/ppt/tags/tag834.xml" ContentType="application/vnd.openxmlformats-officedocument.presentationml.tags+xml"/>
  <Override PartName="/ppt/tags/tag835.xml" ContentType="application/vnd.openxmlformats-officedocument.presentationml.tags+xml"/>
  <Override PartName="/ppt/tags/tag836.xml" ContentType="application/vnd.openxmlformats-officedocument.presentationml.tags+xml"/>
  <Override PartName="/ppt/tags/tag837.xml" ContentType="application/vnd.openxmlformats-officedocument.presentationml.tags+xml"/>
  <Override PartName="/ppt/tags/tag838.xml" ContentType="application/vnd.openxmlformats-officedocument.presentationml.tags+xml"/>
  <Override PartName="/ppt/tags/tag839.xml" ContentType="application/vnd.openxmlformats-officedocument.presentationml.tags+xml"/>
  <Override PartName="/ppt/tags/tag840.xml" ContentType="application/vnd.openxmlformats-officedocument.presentationml.tags+xml"/>
  <Override PartName="/ppt/tags/tag841.xml" ContentType="application/vnd.openxmlformats-officedocument.presentationml.tags+xml"/>
  <Override PartName="/ppt/tags/tag842.xml" ContentType="application/vnd.openxmlformats-officedocument.presentationml.tags+xml"/>
  <Override PartName="/ppt/tags/tag843.xml" ContentType="application/vnd.openxmlformats-officedocument.presentationml.tags+xml"/>
  <Override PartName="/ppt/notesSlides/notesSlide7.xml" ContentType="application/vnd.openxmlformats-officedocument.presentationml.notesSlide+xml"/>
  <Override PartName="/ppt/tags/tag844.xml" ContentType="application/vnd.openxmlformats-officedocument.presentationml.tags+xml"/>
  <Override PartName="/ppt/tags/tag845.xml" ContentType="application/vnd.openxmlformats-officedocument.presentationml.tags+xml"/>
  <Override PartName="/ppt/tags/tag846.xml" ContentType="application/vnd.openxmlformats-officedocument.presentationml.tags+xml"/>
  <Override PartName="/ppt/tags/tag847.xml" ContentType="application/vnd.openxmlformats-officedocument.presentationml.tags+xml"/>
  <Override PartName="/ppt/tags/tag848.xml" ContentType="application/vnd.openxmlformats-officedocument.presentationml.tags+xml"/>
  <Override PartName="/ppt/tags/tag849.xml" ContentType="application/vnd.openxmlformats-officedocument.presentationml.tags+xml"/>
  <Override PartName="/ppt/tags/tag850.xml" ContentType="application/vnd.openxmlformats-officedocument.presentationml.tags+xml"/>
  <Override PartName="/ppt/tags/tag851.xml" ContentType="application/vnd.openxmlformats-officedocument.presentationml.tags+xml"/>
  <Override PartName="/ppt/tags/tag852.xml" ContentType="application/vnd.openxmlformats-officedocument.presentationml.tags+xml"/>
  <Override PartName="/ppt/tags/tag853.xml" ContentType="application/vnd.openxmlformats-officedocument.presentationml.tags+xml"/>
  <Override PartName="/ppt/tags/tag854.xml" ContentType="application/vnd.openxmlformats-officedocument.presentationml.tags+xml"/>
  <Override PartName="/ppt/tags/tag855.xml" ContentType="application/vnd.openxmlformats-officedocument.presentationml.tags+xml"/>
  <Override PartName="/ppt/tags/tag856.xml" ContentType="application/vnd.openxmlformats-officedocument.presentationml.tags+xml"/>
  <Override PartName="/ppt/tags/tag857.xml" ContentType="application/vnd.openxmlformats-officedocument.presentationml.tags+xml"/>
  <Override PartName="/ppt/tags/tag858.xml" ContentType="application/vnd.openxmlformats-officedocument.presentationml.tags+xml"/>
  <Override PartName="/ppt/tags/tag859.xml" ContentType="application/vnd.openxmlformats-officedocument.presentationml.tags+xml"/>
  <Override PartName="/ppt/tags/tag860.xml" ContentType="application/vnd.openxmlformats-officedocument.presentationml.tags+xml"/>
  <Override PartName="/ppt/tags/tag861.xml" ContentType="application/vnd.openxmlformats-officedocument.presentationml.tags+xml"/>
  <Override PartName="/ppt/tags/tag862.xml" ContentType="application/vnd.openxmlformats-officedocument.presentationml.tags+xml"/>
  <Override PartName="/ppt/tags/tag863.xml" ContentType="application/vnd.openxmlformats-officedocument.presentationml.tags+xml"/>
  <Override PartName="/ppt/tags/tag864.xml" ContentType="application/vnd.openxmlformats-officedocument.presentationml.tags+xml"/>
  <Override PartName="/ppt/tags/tag865.xml" ContentType="application/vnd.openxmlformats-officedocument.presentationml.tags+xml"/>
  <Override PartName="/ppt/tags/tag866.xml" ContentType="application/vnd.openxmlformats-officedocument.presentationml.tags+xml"/>
  <Override PartName="/ppt/tags/tag867.xml" ContentType="application/vnd.openxmlformats-officedocument.presentationml.tags+xml"/>
  <Override PartName="/ppt/tags/tag868.xml" ContentType="application/vnd.openxmlformats-officedocument.presentationml.tags+xml"/>
  <Override PartName="/ppt/tags/tag869.xml" ContentType="application/vnd.openxmlformats-officedocument.presentationml.tags+xml"/>
  <Override PartName="/ppt/tags/tag870.xml" ContentType="application/vnd.openxmlformats-officedocument.presentationml.tags+xml"/>
  <Override PartName="/ppt/tags/tag871.xml" ContentType="application/vnd.openxmlformats-officedocument.presentationml.tags+xml"/>
  <Override PartName="/ppt/tags/tag872.xml" ContentType="application/vnd.openxmlformats-officedocument.presentationml.tags+xml"/>
  <Override PartName="/ppt/tags/tag873.xml" ContentType="application/vnd.openxmlformats-officedocument.presentationml.tags+xml"/>
  <Override PartName="/ppt/tags/tag874.xml" ContentType="application/vnd.openxmlformats-officedocument.presentationml.tags+xml"/>
  <Override PartName="/ppt/tags/tag875.xml" ContentType="application/vnd.openxmlformats-officedocument.presentationml.tags+xml"/>
  <Override PartName="/ppt/tags/tag876.xml" ContentType="application/vnd.openxmlformats-officedocument.presentationml.tags+xml"/>
  <Override PartName="/ppt/tags/tag877.xml" ContentType="application/vnd.openxmlformats-officedocument.presentationml.tags+xml"/>
  <Override PartName="/ppt/tags/tag878.xml" ContentType="application/vnd.openxmlformats-officedocument.presentationml.tags+xml"/>
  <Override PartName="/ppt/tags/tag879.xml" ContentType="application/vnd.openxmlformats-officedocument.presentationml.tags+xml"/>
  <Override PartName="/ppt/tags/tag880.xml" ContentType="application/vnd.openxmlformats-officedocument.presentationml.tags+xml"/>
  <Override PartName="/ppt/tags/tag881.xml" ContentType="application/vnd.openxmlformats-officedocument.presentationml.tags+xml"/>
  <Override PartName="/ppt/tags/tag882.xml" ContentType="application/vnd.openxmlformats-officedocument.presentationml.tags+xml"/>
  <Override PartName="/ppt/tags/tag883.xml" ContentType="application/vnd.openxmlformats-officedocument.presentationml.tags+xml"/>
  <Override PartName="/ppt/tags/tag884.xml" ContentType="application/vnd.openxmlformats-officedocument.presentationml.tags+xml"/>
  <Override PartName="/ppt/tags/tag885.xml" ContentType="application/vnd.openxmlformats-officedocument.presentationml.tags+xml"/>
  <Override PartName="/ppt/tags/tag886.xml" ContentType="application/vnd.openxmlformats-officedocument.presentationml.tags+xml"/>
  <Override PartName="/ppt/tags/tag887.xml" ContentType="application/vnd.openxmlformats-officedocument.presentationml.tags+xml"/>
  <Override PartName="/ppt/tags/tag888.xml" ContentType="application/vnd.openxmlformats-officedocument.presentationml.tags+xml"/>
  <Override PartName="/ppt/tags/tag889.xml" ContentType="application/vnd.openxmlformats-officedocument.presentationml.tags+xml"/>
  <Override PartName="/ppt/tags/tag890.xml" ContentType="application/vnd.openxmlformats-officedocument.presentationml.tags+xml"/>
  <Override PartName="/ppt/tags/tag891.xml" ContentType="application/vnd.openxmlformats-officedocument.presentationml.tags+xml"/>
  <Override PartName="/ppt/tags/tag892.xml" ContentType="application/vnd.openxmlformats-officedocument.presentationml.tags+xml"/>
  <Override PartName="/ppt/tags/tag893.xml" ContentType="application/vnd.openxmlformats-officedocument.presentationml.tags+xml"/>
  <Override PartName="/ppt/tags/tag894.xml" ContentType="application/vnd.openxmlformats-officedocument.presentationml.tags+xml"/>
  <Override PartName="/ppt/tags/tag895.xml" ContentType="application/vnd.openxmlformats-officedocument.presentationml.tags+xml"/>
  <Override PartName="/ppt/tags/tag896.xml" ContentType="application/vnd.openxmlformats-officedocument.presentationml.tags+xml"/>
  <Override PartName="/ppt/tags/tag897.xml" ContentType="application/vnd.openxmlformats-officedocument.presentationml.tags+xml"/>
  <Override PartName="/ppt/tags/tag898.xml" ContentType="application/vnd.openxmlformats-officedocument.presentationml.tags+xml"/>
  <Override PartName="/ppt/notesSlides/notesSlide8.xml" ContentType="application/vnd.openxmlformats-officedocument.presentationml.notesSlide+xml"/>
  <Override PartName="/ppt/tags/tag899.xml" ContentType="application/vnd.openxmlformats-officedocument.presentationml.tags+xml"/>
  <Override PartName="/ppt/tags/tag900.xml" ContentType="application/vnd.openxmlformats-officedocument.presentationml.tags+xml"/>
  <Override PartName="/ppt/tags/tag901.xml" ContentType="application/vnd.openxmlformats-officedocument.presentationml.tags+xml"/>
  <Override PartName="/ppt/tags/tag902.xml" ContentType="application/vnd.openxmlformats-officedocument.presentationml.tags+xml"/>
  <Override PartName="/ppt/tags/tag903.xml" ContentType="application/vnd.openxmlformats-officedocument.presentationml.tags+xml"/>
  <Override PartName="/ppt/tags/tag904.xml" ContentType="application/vnd.openxmlformats-officedocument.presentationml.tags+xml"/>
  <Override PartName="/ppt/tags/tag905.xml" ContentType="application/vnd.openxmlformats-officedocument.presentationml.tags+xml"/>
  <Override PartName="/ppt/tags/tag906.xml" ContentType="application/vnd.openxmlformats-officedocument.presentationml.tags+xml"/>
  <Override PartName="/ppt/tags/tag907.xml" ContentType="application/vnd.openxmlformats-officedocument.presentationml.tags+xml"/>
  <Override PartName="/ppt/tags/tag908.xml" ContentType="application/vnd.openxmlformats-officedocument.presentationml.tags+xml"/>
  <Override PartName="/ppt/tags/tag909.xml" ContentType="application/vnd.openxmlformats-officedocument.presentationml.tags+xml"/>
  <Override PartName="/ppt/tags/tag910.xml" ContentType="application/vnd.openxmlformats-officedocument.presentationml.tags+xml"/>
  <Override PartName="/ppt/tags/tag911.xml" ContentType="application/vnd.openxmlformats-officedocument.presentationml.tags+xml"/>
  <Override PartName="/ppt/tags/tag912.xml" ContentType="application/vnd.openxmlformats-officedocument.presentationml.tags+xml"/>
  <Override PartName="/ppt/tags/tag913.xml" ContentType="application/vnd.openxmlformats-officedocument.presentationml.tags+xml"/>
  <Override PartName="/ppt/tags/tag914.xml" ContentType="application/vnd.openxmlformats-officedocument.presentationml.tags+xml"/>
  <Override PartName="/ppt/tags/tag915.xml" ContentType="application/vnd.openxmlformats-officedocument.presentationml.tags+xml"/>
  <Override PartName="/ppt/tags/tag916.xml" ContentType="application/vnd.openxmlformats-officedocument.presentationml.tags+xml"/>
  <Override PartName="/ppt/tags/tag917.xml" ContentType="application/vnd.openxmlformats-officedocument.presentationml.tags+xml"/>
  <Override PartName="/ppt/tags/tag918.xml" ContentType="application/vnd.openxmlformats-officedocument.presentationml.tags+xml"/>
  <Override PartName="/ppt/tags/tag919.xml" ContentType="application/vnd.openxmlformats-officedocument.presentationml.tags+xml"/>
  <Override PartName="/ppt/tags/tag920.xml" ContentType="application/vnd.openxmlformats-officedocument.presentationml.tags+xml"/>
  <Override PartName="/ppt/tags/tag921.xml" ContentType="application/vnd.openxmlformats-officedocument.presentationml.tags+xml"/>
  <Override PartName="/ppt/tags/tag922.xml" ContentType="application/vnd.openxmlformats-officedocument.presentationml.tags+xml"/>
  <Override PartName="/ppt/tags/tag923.xml" ContentType="application/vnd.openxmlformats-officedocument.presentationml.tags+xml"/>
  <Override PartName="/ppt/tags/tag924.xml" ContentType="application/vnd.openxmlformats-officedocument.presentationml.tags+xml"/>
  <Override PartName="/ppt/tags/tag925.xml" ContentType="application/vnd.openxmlformats-officedocument.presentationml.tags+xml"/>
  <Override PartName="/ppt/tags/tag926.xml" ContentType="application/vnd.openxmlformats-officedocument.presentationml.tags+xml"/>
  <Override PartName="/ppt/tags/tag927.xml" ContentType="application/vnd.openxmlformats-officedocument.presentationml.tags+xml"/>
  <Override PartName="/ppt/tags/tag928.xml" ContentType="application/vnd.openxmlformats-officedocument.presentationml.tags+xml"/>
  <Override PartName="/ppt/tags/tag929.xml" ContentType="application/vnd.openxmlformats-officedocument.presentationml.tags+xml"/>
  <Override PartName="/ppt/tags/tag930.xml" ContentType="application/vnd.openxmlformats-officedocument.presentationml.tags+xml"/>
  <Override PartName="/ppt/tags/tag931.xml" ContentType="application/vnd.openxmlformats-officedocument.presentationml.tags+xml"/>
  <Override PartName="/ppt/tags/tag932.xml" ContentType="application/vnd.openxmlformats-officedocument.presentationml.tags+xml"/>
  <Override PartName="/ppt/notesSlides/notesSlide9.xml" ContentType="application/vnd.openxmlformats-officedocument.presentationml.notesSlide+xml"/>
  <Override PartName="/ppt/tags/tag933.xml" ContentType="application/vnd.openxmlformats-officedocument.presentationml.tags+xml"/>
  <Override PartName="/ppt/tags/tag934.xml" ContentType="application/vnd.openxmlformats-officedocument.presentationml.tags+xml"/>
  <Override PartName="/ppt/tags/tag935.xml" ContentType="application/vnd.openxmlformats-officedocument.presentationml.tags+xml"/>
  <Override PartName="/ppt/tags/tag936.xml" ContentType="application/vnd.openxmlformats-officedocument.presentationml.tags+xml"/>
  <Override PartName="/ppt/tags/tag937.xml" ContentType="application/vnd.openxmlformats-officedocument.presentationml.tags+xml"/>
  <Override PartName="/ppt/tags/tag938.xml" ContentType="application/vnd.openxmlformats-officedocument.presentationml.tags+xml"/>
  <Override PartName="/ppt/tags/tag939.xml" ContentType="application/vnd.openxmlformats-officedocument.presentationml.tags+xml"/>
  <Override PartName="/ppt/tags/tag940.xml" ContentType="application/vnd.openxmlformats-officedocument.presentationml.tags+xml"/>
  <Override PartName="/ppt/tags/tag941.xml" ContentType="application/vnd.openxmlformats-officedocument.presentationml.tags+xml"/>
  <Override PartName="/ppt/tags/tag942.xml" ContentType="application/vnd.openxmlformats-officedocument.presentationml.tags+xml"/>
  <Override PartName="/ppt/tags/tag943.xml" ContentType="application/vnd.openxmlformats-officedocument.presentationml.tags+xml"/>
  <Override PartName="/ppt/tags/tag944.xml" ContentType="application/vnd.openxmlformats-officedocument.presentationml.tags+xml"/>
  <Override PartName="/ppt/tags/tag945.xml" ContentType="application/vnd.openxmlformats-officedocument.presentationml.tags+xml"/>
  <Override PartName="/ppt/tags/tag946.xml" ContentType="application/vnd.openxmlformats-officedocument.presentationml.tags+xml"/>
  <Override PartName="/ppt/tags/tag947.xml" ContentType="application/vnd.openxmlformats-officedocument.presentationml.tags+xml"/>
  <Override PartName="/ppt/tags/tag948.xml" ContentType="application/vnd.openxmlformats-officedocument.presentationml.tags+xml"/>
  <Override PartName="/ppt/tags/tag949.xml" ContentType="application/vnd.openxmlformats-officedocument.presentationml.tags+xml"/>
  <Override PartName="/ppt/tags/tag950.xml" ContentType="application/vnd.openxmlformats-officedocument.presentationml.tags+xml"/>
  <Override PartName="/ppt/tags/tag951.xml" ContentType="application/vnd.openxmlformats-officedocument.presentationml.tags+xml"/>
  <Override PartName="/ppt/tags/tag952.xml" ContentType="application/vnd.openxmlformats-officedocument.presentationml.tags+xml"/>
  <Override PartName="/ppt/tags/tag953.xml" ContentType="application/vnd.openxmlformats-officedocument.presentationml.tags+xml"/>
  <Override PartName="/ppt/tags/tag954.xml" ContentType="application/vnd.openxmlformats-officedocument.presentationml.tags+xml"/>
  <Override PartName="/ppt/tags/tag955.xml" ContentType="application/vnd.openxmlformats-officedocument.presentationml.tags+xml"/>
  <Override PartName="/ppt/tags/tag956.xml" ContentType="application/vnd.openxmlformats-officedocument.presentationml.tags+xml"/>
  <Override PartName="/ppt/tags/tag957.xml" ContentType="application/vnd.openxmlformats-officedocument.presentationml.tags+xml"/>
  <Override PartName="/ppt/tags/tag958.xml" ContentType="application/vnd.openxmlformats-officedocument.presentationml.tags+xml"/>
  <Override PartName="/ppt/tags/tag959.xml" ContentType="application/vnd.openxmlformats-officedocument.presentationml.tags+xml"/>
  <Override PartName="/ppt/tags/tag960.xml" ContentType="application/vnd.openxmlformats-officedocument.presentationml.tags+xml"/>
  <Override PartName="/ppt/tags/tag961.xml" ContentType="application/vnd.openxmlformats-officedocument.presentationml.tags+xml"/>
  <Override PartName="/ppt/tags/tag962.xml" ContentType="application/vnd.openxmlformats-officedocument.presentationml.tags+xml"/>
  <Override PartName="/ppt/tags/tag963.xml" ContentType="application/vnd.openxmlformats-officedocument.presentationml.tags+xml"/>
  <Override PartName="/ppt/tags/tag964.xml" ContentType="application/vnd.openxmlformats-officedocument.presentationml.tags+xml"/>
  <Override PartName="/ppt/tags/tag965.xml" ContentType="application/vnd.openxmlformats-officedocument.presentationml.tags+xml"/>
  <Override PartName="/ppt/tags/tag966.xml" ContentType="application/vnd.openxmlformats-officedocument.presentationml.tags+xml"/>
  <Override PartName="/ppt/tags/tag967.xml" ContentType="application/vnd.openxmlformats-officedocument.presentationml.tags+xml"/>
  <Override PartName="/ppt/tags/tag968.xml" ContentType="application/vnd.openxmlformats-officedocument.presentationml.tags+xml"/>
  <Override PartName="/ppt/tags/tag969.xml" ContentType="application/vnd.openxmlformats-officedocument.presentationml.tags+xml"/>
  <Override PartName="/ppt/tags/tag970.xml" ContentType="application/vnd.openxmlformats-officedocument.presentationml.tags+xml"/>
  <Override PartName="/ppt/tags/tag971.xml" ContentType="application/vnd.openxmlformats-officedocument.presentationml.tags+xml"/>
  <Override PartName="/ppt/tags/tag972.xml" ContentType="application/vnd.openxmlformats-officedocument.presentationml.tags+xml"/>
  <Override PartName="/ppt/tags/tag973.xml" ContentType="application/vnd.openxmlformats-officedocument.presentationml.tags+xml"/>
  <Override PartName="/ppt/tags/tag974.xml" ContentType="application/vnd.openxmlformats-officedocument.presentationml.tags+xml"/>
  <Override PartName="/ppt/tags/tag975.xml" ContentType="application/vnd.openxmlformats-officedocument.presentationml.tags+xml"/>
  <Override PartName="/ppt/notesSlides/notesSlide10.xml" ContentType="application/vnd.openxmlformats-officedocument.presentationml.notesSlide+xml"/>
  <Override PartName="/ppt/tags/tag976.xml" ContentType="application/vnd.openxmlformats-officedocument.presentationml.tags+xml"/>
  <Override PartName="/ppt/tags/tag977.xml" ContentType="application/vnd.openxmlformats-officedocument.presentationml.tags+xml"/>
  <Override PartName="/ppt/tags/tag978.xml" ContentType="application/vnd.openxmlformats-officedocument.presentationml.tags+xml"/>
  <Override PartName="/ppt/tags/tag979.xml" ContentType="application/vnd.openxmlformats-officedocument.presentationml.tags+xml"/>
  <Override PartName="/ppt/tags/tag980.xml" ContentType="application/vnd.openxmlformats-officedocument.presentationml.tags+xml"/>
  <Override PartName="/ppt/tags/tag981.xml" ContentType="application/vnd.openxmlformats-officedocument.presentationml.tags+xml"/>
  <Override PartName="/ppt/tags/tag982.xml" ContentType="application/vnd.openxmlformats-officedocument.presentationml.tags+xml"/>
  <Override PartName="/ppt/tags/tag983.xml" ContentType="application/vnd.openxmlformats-officedocument.presentationml.tags+xml"/>
  <Override PartName="/ppt/tags/tag984.xml" ContentType="application/vnd.openxmlformats-officedocument.presentationml.tags+xml"/>
  <Override PartName="/ppt/tags/tag985.xml" ContentType="application/vnd.openxmlformats-officedocument.presentationml.tags+xml"/>
  <Override PartName="/ppt/tags/tag986.xml" ContentType="application/vnd.openxmlformats-officedocument.presentationml.tags+xml"/>
  <Override PartName="/ppt/tags/tag987.xml" ContentType="application/vnd.openxmlformats-officedocument.presentationml.tags+xml"/>
  <Override PartName="/ppt/tags/tag988.xml" ContentType="application/vnd.openxmlformats-officedocument.presentationml.tags+xml"/>
  <Override PartName="/ppt/tags/tag989.xml" ContentType="application/vnd.openxmlformats-officedocument.presentationml.tags+xml"/>
  <Override PartName="/ppt/tags/tag990.xml" ContentType="application/vnd.openxmlformats-officedocument.presentationml.tags+xml"/>
  <Override PartName="/ppt/tags/tag991.xml" ContentType="application/vnd.openxmlformats-officedocument.presentationml.tags+xml"/>
  <Override PartName="/ppt/tags/tag992.xml" ContentType="application/vnd.openxmlformats-officedocument.presentationml.tags+xml"/>
  <Override PartName="/ppt/tags/tag993.xml" ContentType="application/vnd.openxmlformats-officedocument.presentationml.tags+xml"/>
  <Override PartName="/ppt/tags/tag994.xml" ContentType="application/vnd.openxmlformats-officedocument.presentationml.tags+xml"/>
  <Override PartName="/ppt/tags/tag995.xml" ContentType="application/vnd.openxmlformats-officedocument.presentationml.tags+xml"/>
  <Override PartName="/ppt/tags/tag996.xml" ContentType="application/vnd.openxmlformats-officedocument.presentationml.tags+xml"/>
  <Override PartName="/ppt/tags/tag997.xml" ContentType="application/vnd.openxmlformats-officedocument.presentationml.tags+xml"/>
  <Override PartName="/ppt/tags/tag998.xml" ContentType="application/vnd.openxmlformats-officedocument.presentationml.tags+xml"/>
  <Override PartName="/ppt/tags/tag999.xml" ContentType="application/vnd.openxmlformats-officedocument.presentationml.tags+xml"/>
  <Override PartName="/ppt/tags/tag1000.xml" ContentType="application/vnd.openxmlformats-officedocument.presentationml.tags+xml"/>
  <Override PartName="/ppt/tags/tag1001.xml" ContentType="application/vnd.openxmlformats-officedocument.presentationml.tags+xml"/>
  <Override PartName="/ppt/tags/tag1002.xml" ContentType="application/vnd.openxmlformats-officedocument.presentationml.tags+xml"/>
  <Override PartName="/ppt/tags/tag1003.xml" ContentType="application/vnd.openxmlformats-officedocument.presentationml.tags+xml"/>
  <Override PartName="/ppt/tags/tag1004.xml" ContentType="application/vnd.openxmlformats-officedocument.presentationml.tags+xml"/>
  <Override PartName="/ppt/tags/tag1005.xml" ContentType="application/vnd.openxmlformats-officedocument.presentationml.tags+xml"/>
  <Override PartName="/ppt/tags/tag1006.xml" ContentType="application/vnd.openxmlformats-officedocument.presentationml.tags+xml"/>
  <Override PartName="/ppt/tags/tag1007.xml" ContentType="application/vnd.openxmlformats-officedocument.presentationml.tags+xml"/>
  <Override PartName="/ppt/tags/tag1008.xml" ContentType="application/vnd.openxmlformats-officedocument.presentationml.tags+xml"/>
  <Override PartName="/ppt/tags/tag1009.xml" ContentType="application/vnd.openxmlformats-officedocument.presentationml.tags+xml"/>
  <Override PartName="/ppt/tags/tag1010.xml" ContentType="application/vnd.openxmlformats-officedocument.presentationml.tags+xml"/>
  <Override PartName="/ppt/tags/tag1011.xml" ContentType="application/vnd.openxmlformats-officedocument.presentationml.tags+xml"/>
  <Override PartName="/ppt/tags/tag1012.xml" ContentType="application/vnd.openxmlformats-officedocument.presentationml.tags+xml"/>
  <Override PartName="/ppt/tags/tag1013.xml" ContentType="application/vnd.openxmlformats-officedocument.presentationml.tags+xml"/>
  <Override PartName="/ppt/tags/tag1014.xml" ContentType="application/vnd.openxmlformats-officedocument.presentationml.tags+xml"/>
  <Override PartName="/ppt/tags/tag1015.xml" ContentType="application/vnd.openxmlformats-officedocument.presentationml.tags+xml"/>
  <Override PartName="/ppt/tags/tag1016.xml" ContentType="application/vnd.openxmlformats-officedocument.presentationml.tags+xml"/>
  <Override PartName="/ppt/tags/tag1017.xml" ContentType="application/vnd.openxmlformats-officedocument.presentationml.tags+xml"/>
  <Override PartName="/ppt/tags/tag1018.xml" ContentType="application/vnd.openxmlformats-officedocument.presentationml.tags+xml"/>
  <Override PartName="/ppt/tags/tag1019.xml" ContentType="application/vnd.openxmlformats-officedocument.presentationml.tags+xml"/>
  <Override PartName="/ppt/tags/tag1020.xml" ContentType="application/vnd.openxmlformats-officedocument.presentationml.tags+xml"/>
  <Override PartName="/ppt/tags/tag1021.xml" ContentType="application/vnd.openxmlformats-officedocument.presentationml.tags+xml"/>
  <Override PartName="/ppt/tags/tag1022.xml" ContentType="application/vnd.openxmlformats-officedocument.presentationml.tags+xml"/>
  <Override PartName="/ppt/tags/tag1023.xml" ContentType="application/vnd.openxmlformats-officedocument.presentationml.tags+xml"/>
  <Override PartName="/ppt/tags/tag1024.xml" ContentType="application/vnd.openxmlformats-officedocument.presentationml.tags+xml"/>
  <Override PartName="/ppt/tags/tag1025.xml" ContentType="application/vnd.openxmlformats-officedocument.presentationml.tags+xml"/>
  <Override PartName="/ppt/tags/tag1026.xml" ContentType="application/vnd.openxmlformats-officedocument.presentationml.tags+xml"/>
  <Override PartName="/ppt/tags/tag1027.xml" ContentType="application/vnd.openxmlformats-officedocument.presentationml.tags+xml"/>
  <Override PartName="/ppt/tags/tag1028.xml" ContentType="application/vnd.openxmlformats-officedocument.presentationml.tags+xml"/>
  <Override PartName="/ppt/tags/tag1029.xml" ContentType="application/vnd.openxmlformats-officedocument.presentationml.tags+xml"/>
  <Override PartName="/ppt/tags/tag1030.xml" ContentType="application/vnd.openxmlformats-officedocument.presentationml.tags+xml"/>
  <Override PartName="/ppt/tags/tag1031.xml" ContentType="application/vnd.openxmlformats-officedocument.presentationml.tags+xml"/>
  <Override PartName="/ppt/tags/tag1032.xml" ContentType="application/vnd.openxmlformats-officedocument.presentationml.tags+xml"/>
  <Override PartName="/ppt/tags/tag1033.xml" ContentType="application/vnd.openxmlformats-officedocument.presentationml.tags+xml"/>
  <Override PartName="/ppt/tags/tag1034.xml" ContentType="application/vnd.openxmlformats-officedocument.presentationml.tags+xml"/>
  <Override PartName="/ppt/tags/tag1035.xml" ContentType="application/vnd.openxmlformats-officedocument.presentationml.tags+xml"/>
  <Override PartName="/ppt/tags/tag1036.xml" ContentType="application/vnd.openxmlformats-officedocument.presentationml.tags+xml"/>
  <Override PartName="/ppt/tags/tag1037.xml" ContentType="application/vnd.openxmlformats-officedocument.presentationml.tags+xml"/>
  <Override PartName="/ppt/tags/tag1038.xml" ContentType="application/vnd.openxmlformats-officedocument.presentationml.tags+xml"/>
  <Override PartName="/ppt/tags/tag1039.xml" ContentType="application/vnd.openxmlformats-officedocument.presentationml.tags+xml"/>
  <Override PartName="/ppt/tags/tag1040.xml" ContentType="application/vnd.openxmlformats-officedocument.presentationml.tags+xml"/>
  <Override PartName="/ppt/tags/tag1041.xml" ContentType="application/vnd.openxmlformats-officedocument.presentationml.tags+xml"/>
  <Override PartName="/ppt/tags/tag1042.xml" ContentType="application/vnd.openxmlformats-officedocument.presentationml.tags+xml"/>
  <Override PartName="/ppt/tags/tag1043.xml" ContentType="application/vnd.openxmlformats-officedocument.presentationml.tags+xml"/>
  <Override PartName="/ppt/tags/tag1044.xml" ContentType="application/vnd.openxmlformats-officedocument.presentationml.tags+xml"/>
  <Override PartName="/ppt/tags/tag1045.xml" ContentType="application/vnd.openxmlformats-officedocument.presentationml.tags+xml"/>
  <Override PartName="/ppt/tags/tag1046.xml" ContentType="application/vnd.openxmlformats-officedocument.presentationml.tags+xml"/>
  <Override PartName="/ppt/tags/tag1047.xml" ContentType="application/vnd.openxmlformats-officedocument.presentationml.tags+xml"/>
  <Override PartName="/ppt/tags/tag1048.xml" ContentType="application/vnd.openxmlformats-officedocument.presentationml.tags+xml"/>
  <Override PartName="/ppt/tags/tag1049.xml" ContentType="application/vnd.openxmlformats-officedocument.presentationml.tags+xml"/>
  <Override PartName="/ppt/tags/tag1050.xml" ContentType="application/vnd.openxmlformats-officedocument.presentationml.tags+xml"/>
  <Override PartName="/ppt/tags/tag1051.xml" ContentType="application/vnd.openxmlformats-officedocument.presentationml.tags+xml"/>
  <Override PartName="/ppt/tags/tag1052.xml" ContentType="application/vnd.openxmlformats-officedocument.presentationml.tags+xml"/>
  <Override PartName="/ppt/tags/tag1053.xml" ContentType="application/vnd.openxmlformats-officedocument.presentationml.tags+xml"/>
  <Override PartName="/ppt/tags/tag1054.xml" ContentType="application/vnd.openxmlformats-officedocument.presentationml.tags+xml"/>
  <Override PartName="/ppt/tags/tag1055.xml" ContentType="application/vnd.openxmlformats-officedocument.presentationml.tags+xml"/>
  <Override PartName="/ppt/tags/tag1056.xml" ContentType="application/vnd.openxmlformats-officedocument.presentationml.tags+xml"/>
  <Override PartName="/ppt/tags/tag1057.xml" ContentType="application/vnd.openxmlformats-officedocument.presentationml.tags+xml"/>
  <Override PartName="/ppt/tags/tag1058.xml" ContentType="application/vnd.openxmlformats-officedocument.presentationml.tags+xml"/>
  <Override PartName="/ppt/tags/tag1059.xml" ContentType="application/vnd.openxmlformats-officedocument.presentationml.tags+xml"/>
  <Override PartName="/ppt/tags/tag1060.xml" ContentType="application/vnd.openxmlformats-officedocument.presentationml.tags+xml"/>
  <Override PartName="/ppt/tags/tag1061.xml" ContentType="application/vnd.openxmlformats-officedocument.presentationml.tags+xml"/>
  <Override PartName="/ppt/tags/tag1062.xml" ContentType="application/vnd.openxmlformats-officedocument.presentationml.tags+xml"/>
  <Override PartName="/ppt/tags/tag1063.xml" ContentType="application/vnd.openxmlformats-officedocument.presentationml.tags+xml"/>
  <Override PartName="/ppt/tags/tag1064.xml" ContentType="application/vnd.openxmlformats-officedocument.presentationml.tags+xml"/>
  <Override PartName="/ppt/tags/tag1065.xml" ContentType="application/vnd.openxmlformats-officedocument.presentationml.tags+xml"/>
  <Override PartName="/ppt/tags/tag1066.xml" ContentType="application/vnd.openxmlformats-officedocument.presentationml.tags+xml"/>
  <Override PartName="/ppt/tags/tag1067.xml" ContentType="application/vnd.openxmlformats-officedocument.presentationml.tags+xml"/>
  <Override PartName="/ppt/tags/tag1068.xml" ContentType="application/vnd.openxmlformats-officedocument.presentationml.tags+xml"/>
  <Override PartName="/ppt/tags/tag1069.xml" ContentType="application/vnd.openxmlformats-officedocument.presentationml.tags+xml"/>
  <Override PartName="/ppt/tags/tag1070.xml" ContentType="application/vnd.openxmlformats-officedocument.presentationml.tags+xml"/>
  <Override PartName="/ppt/tags/tag1071.xml" ContentType="application/vnd.openxmlformats-officedocument.presentationml.tags+xml"/>
  <Override PartName="/ppt/tags/tag1072.xml" ContentType="application/vnd.openxmlformats-officedocument.presentationml.tags+xml"/>
  <Override PartName="/ppt/tags/tag1073.xml" ContentType="application/vnd.openxmlformats-officedocument.presentationml.tags+xml"/>
  <Override PartName="/ppt/tags/tag1074.xml" ContentType="application/vnd.openxmlformats-officedocument.presentationml.tags+xml"/>
  <Override PartName="/ppt/tags/tag1075.xml" ContentType="application/vnd.openxmlformats-officedocument.presentationml.tags+xml"/>
  <Override PartName="/ppt/tags/tag1076.xml" ContentType="application/vnd.openxmlformats-officedocument.presentationml.tags+xml"/>
  <Override PartName="/ppt/tags/tag1077.xml" ContentType="application/vnd.openxmlformats-officedocument.presentationml.tags+xml"/>
  <Override PartName="/ppt/tags/tag1078.xml" ContentType="application/vnd.openxmlformats-officedocument.presentationml.tags+xml"/>
  <Override PartName="/ppt/tags/tag1079.xml" ContentType="application/vnd.openxmlformats-officedocument.presentationml.tags+xml"/>
  <Override PartName="/ppt/tags/tag1080.xml" ContentType="application/vnd.openxmlformats-officedocument.presentationml.tags+xml"/>
  <Override PartName="/ppt/tags/tag1081.xml" ContentType="application/vnd.openxmlformats-officedocument.presentationml.tags+xml"/>
  <Override PartName="/ppt/tags/tag1082.xml" ContentType="application/vnd.openxmlformats-officedocument.presentationml.tags+xml"/>
  <Override PartName="/ppt/tags/tag1083.xml" ContentType="application/vnd.openxmlformats-officedocument.presentationml.tags+xml"/>
  <Override PartName="/ppt/tags/tag1084.xml" ContentType="application/vnd.openxmlformats-officedocument.presentationml.tags+xml"/>
  <Override PartName="/ppt/tags/tag1085.xml" ContentType="application/vnd.openxmlformats-officedocument.presentationml.tags+xml"/>
  <Override PartName="/ppt/tags/tag1086.xml" ContentType="application/vnd.openxmlformats-officedocument.presentationml.tags+xml"/>
  <Override PartName="/ppt/tags/tag1087.xml" ContentType="application/vnd.openxmlformats-officedocument.presentationml.tags+xml"/>
  <Override PartName="/ppt/tags/tag1088.xml" ContentType="application/vnd.openxmlformats-officedocument.presentationml.tags+xml"/>
  <Override PartName="/ppt/tags/tag1089.xml" ContentType="application/vnd.openxmlformats-officedocument.presentationml.tags+xml"/>
  <Override PartName="/ppt/tags/tag1090.xml" ContentType="application/vnd.openxmlformats-officedocument.presentationml.tags+xml"/>
  <Override PartName="/ppt/tags/tag1091.xml" ContentType="application/vnd.openxmlformats-officedocument.presentationml.tags+xml"/>
  <Override PartName="/ppt/tags/tag1092.xml" ContentType="application/vnd.openxmlformats-officedocument.presentationml.tags+xml"/>
  <Override PartName="/ppt/tags/tag1093.xml" ContentType="application/vnd.openxmlformats-officedocument.presentationml.tags+xml"/>
  <Override PartName="/ppt/tags/tag1094.xml" ContentType="application/vnd.openxmlformats-officedocument.presentationml.tags+xml"/>
  <Override PartName="/ppt/tags/tag1095.xml" ContentType="application/vnd.openxmlformats-officedocument.presentationml.tags+xml"/>
  <Override PartName="/ppt/tags/tag1096.xml" ContentType="application/vnd.openxmlformats-officedocument.presentationml.tags+xml"/>
  <Override PartName="/ppt/tags/tag1097.xml" ContentType="application/vnd.openxmlformats-officedocument.presentationml.tags+xml"/>
  <Override PartName="/ppt/tags/tag1098.xml" ContentType="application/vnd.openxmlformats-officedocument.presentationml.tags+xml"/>
  <Override PartName="/ppt/tags/tag1099.xml" ContentType="application/vnd.openxmlformats-officedocument.presentationml.tags+xml"/>
  <Override PartName="/ppt/tags/tag1100.xml" ContentType="application/vnd.openxmlformats-officedocument.presentationml.tags+xml"/>
  <Override PartName="/ppt/tags/tag1101.xml" ContentType="application/vnd.openxmlformats-officedocument.presentationml.tags+xml"/>
  <Override PartName="/ppt/tags/tag1102.xml" ContentType="application/vnd.openxmlformats-officedocument.presentationml.tags+xml"/>
  <Override PartName="/ppt/tags/tag1103.xml" ContentType="application/vnd.openxmlformats-officedocument.presentationml.tags+xml"/>
  <Override PartName="/ppt/notesSlides/notesSlide11.xml" ContentType="application/vnd.openxmlformats-officedocument.presentationml.notesSlide+xml"/>
  <Override PartName="/ppt/tags/tag1104.xml" ContentType="application/vnd.openxmlformats-officedocument.presentationml.tags+xml"/>
  <Override PartName="/ppt/tags/tag1105.xml" ContentType="application/vnd.openxmlformats-officedocument.presentationml.tags+xml"/>
  <Override PartName="/ppt/tags/tag1106.xml" ContentType="application/vnd.openxmlformats-officedocument.presentationml.tags+xml"/>
  <Override PartName="/ppt/tags/tag1107.xml" ContentType="application/vnd.openxmlformats-officedocument.presentationml.tags+xml"/>
  <Override PartName="/ppt/tags/tag1108.xml" ContentType="application/vnd.openxmlformats-officedocument.presentationml.tags+xml"/>
  <Override PartName="/ppt/tags/tag1109.xml" ContentType="application/vnd.openxmlformats-officedocument.presentationml.tags+xml"/>
  <Override PartName="/ppt/tags/tag1110.xml" ContentType="application/vnd.openxmlformats-officedocument.presentationml.tags+xml"/>
  <Override PartName="/ppt/tags/tag1111.xml" ContentType="application/vnd.openxmlformats-officedocument.presentationml.tags+xml"/>
  <Override PartName="/ppt/tags/tag1112.xml" ContentType="application/vnd.openxmlformats-officedocument.presentationml.tags+xml"/>
  <Override PartName="/ppt/tags/tag1113.xml" ContentType="application/vnd.openxmlformats-officedocument.presentationml.tags+xml"/>
  <Override PartName="/ppt/tags/tag1114.xml" ContentType="application/vnd.openxmlformats-officedocument.presentationml.tags+xml"/>
  <Override PartName="/ppt/tags/tag1115.xml" ContentType="application/vnd.openxmlformats-officedocument.presentationml.tags+xml"/>
  <Override PartName="/ppt/tags/tag1116.xml" ContentType="application/vnd.openxmlformats-officedocument.presentationml.tags+xml"/>
  <Override PartName="/ppt/tags/tag1117.xml" ContentType="application/vnd.openxmlformats-officedocument.presentationml.tags+xml"/>
  <Override PartName="/ppt/tags/tag1118.xml" ContentType="application/vnd.openxmlformats-officedocument.presentationml.tags+xml"/>
  <Override PartName="/ppt/tags/tag1119.xml" ContentType="application/vnd.openxmlformats-officedocument.presentationml.tags+xml"/>
  <Override PartName="/ppt/tags/tag1120.xml" ContentType="application/vnd.openxmlformats-officedocument.presentationml.tags+xml"/>
  <Override PartName="/ppt/tags/tag1121.xml" ContentType="application/vnd.openxmlformats-officedocument.presentationml.tags+xml"/>
  <Override PartName="/ppt/tags/tag1122.xml" ContentType="application/vnd.openxmlformats-officedocument.presentationml.tags+xml"/>
  <Override PartName="/ppt/tags/tag1123.xml" ContentType="application/vnd.openxmlformats-officedocument.presentationml.tags+xml"/>
  <Override PartName="/ppt/tags/tag1124.xml" ContentType="application/vnd.openxmlformats-officedocument.presentationml.tags+xml"/>
  <Override PartName="/ppt/tags/tag1125.xml" ContentType="application/vnd.openxmlformats-officedocument.presentationml.tags+xml"/>
  <Override PartName="/ppt/tags/tag1126.xml" ContentType="application/vnd.openxmlformats-officedocument.presentationml.tags+xml"/>
  <Override PartName="/ppt/tags/tag1127.xml" ContentType="application/vnd.openxmlformats-officedocument.presentationml.tags+xml"/>
  <Override PartName="/ppt/tags/tag1128.xml" ContentType="application/vnd.openxmlformats-officedocument.presentationml.tags+xml"/>
  <Override PartName="/ppt/tags/tag1129.xml" ContentType="application/vnd.openxmlformats-officedocument.presentationml.tags+xml"/>
  <Override PartName="/ppt/tags/tag1130.xml" ContentType="application/vnd.openxmlformats-officedocument.presentationml.tags+xml"/>
  <Override PartName="/ppt/tags/tag1131.xml" ContentType="application/vnd.openxmlformats-officedocument.presentationml.tags+xml"/>
  <Override PartName="/ppt/tags/tag1132.xml" ContentType="application/vnd.openxmlformats-officedocument.presentationml.tags+xml"/>
  <Override PartName="/ppt/tags/tag1133.xml" ContentType="application/vnd.openxmlformats-officedocument.presentationml.tags+xml"/>
  <Override PartName="/ppt/tags/tag1134.xml" ContentType="application/vnd.openxmlformats-officedocument.presentationml.tags+xml"/>
  <Override PartName="/ppt/tags/tag1135.xml" ContentType="application/vnd.openxmlformats-officedocument.presentationml.tags+xml"/>
  <Override PartName="/ppt/tags/tag1136.xml" ContentType="application/vnd.openxmlformats-officedocument.presentationml.tags+xml"/>
  <Override PartName="/ppt/tags/tag1137.xml" ContentType="application/vnd.openxmlformats-officedocument.presentationml.tags+xml"/>
  <Override PartName="/ppt/tags/tag1138.xml" ContentType="application/vnd.openxmlformats-officedocument.presentationml.tags+xml"/>
  <Override PartName="/ppt/tags/tag1139.xml" ContentType="application/vnd.openxmlformats-officedocument.presentationml.tags+xml"/>
  <Override PartName="/ppt/tags/tag1140.xml" ContentType="application/vnd.openxmlformats-officedocument.presentationml.tags+xml"/>
  <Override PartName="/ppt/tags/tag1141.xml" ContentType="application/vnd.openxmlformats-officedocument.presentationml.tags+xml"/>
  <Override PartName="/ppt/tags/tag1142.xml" ContentType="application/vnd.openxmlformats-officedocument.presentationml.tags+xml"/>
  <Override PartName="/ppt/tags/tag1143.xml" ContentType="application/vnd.openxmlformats-officedocument.presentationml.tags+xml"/>
  <Override PartName="/ppt/tags/tag1144.xml" ContentType="application/vnd.openxmlformats-officedocument.presentationml.tags+xml"/>
  <Override PartName="/ppt/tags/tag1145.xml" ContentType="application/vnd.openxmlformats-officedocument.presentationml.tags+xml"/>
  <Override PartName="/ppt/tags/tag1146.xml" ContentType="application/vnd.openxmlformats-officedocument.presentationml.tags+xml"/>
  <Override PartName="/ppt/tags/tag1147.xml" ContentType="application/vnd.openxmlformats-officedocument.presentationml.tags+xml"/>
  <Override PartName="/ppt/tags/tag1148.xml" ContentType="application/vnd.openxmlformats-officedocument.presentationml.tags+xml"/>
  <Override PartName="/ppt/tags/tag1149.xml" ContentType="application/vnd.openxmlformats-officedocument.presentationml.tags+xml"/>
  <Override PartName="/ppt/tags/tag1150.xml" ContentType="application/vnd.openxmlformats-officedocument.presentationml.tags+xml"/>
  <Override PartName="/ppt/tags/tag1151.xml" ContentType="application/vnd.openxmlformats-officedocument.presentationml.tags+xml"/>
  <Override PartName="/ppt/tags/tag1152.xml" ContentType="application/vnd.openxmlformats-officedocument.presentationml.tags+xml"/>
  <Override PartName="/ppt/tags/tag1153.xml" ContentType="application/vnd.openxmlformats-officedocument.presentationml.tags+xml"/>
  <Override PartName="/ppt/tags/tag1154.xml" ContentType="application/vnd.openxmlformats-officedocument.presentationml.tags+xml"/>
  <Override PartName="/ppt/tags/tag1155.xml" ContentType="application/vnd.openxmlformats-officedocument.presentationml.tags+xml"/>
  <Override PartName="/ppt/tags/tag1156.xml" ContentType="application/vnd.openxmlformats-officedocument.presentationml.tags+xml"/>
  <Override PartName="/ppt/tags/tag1157.xml" ContentType="application/vnd.openxmlformats-officedocument.presentationml.tags+xml"/>
  <Override PartName="/ppt/tags/tag1158.xml" ContentType="application/vnd.openxmlformats-officedocument.presentationml.tags+xml"/>
  <Override PartName="/ppt/tags/tag1159.xml" ContentType="application/vnd.openxmlformats-officedocument.presentationml.tags+xml"/>
  <Override PartName="/ppt/tags/tag1160.xml" ContentType="application/vnd.openxmlformats-officedocument.presentationml.tags+xml"/>
  <Override PartName="/ppt/tags/tag1161.xml" ContentType="application/vnd.openxmlformats-officedocument.presentationml.tags+xml"/>
  <Override PartName="/ppt/tags/tag1162.xml" ContentType="application/vnd.openxmlformats-officedocument.presentationml.tags+xml"/>
  <Override PartName="/ppt/tags/tag1163.xml" ContentType="application/vnd.openxmlformats-officedocument.presentationml.tags+xml"/>
  <Override PartName="/ppt/tags/tag1164.xml" ContentType="application/vnd.openxmlformats-officedocument.presentationml.tags+xml"/>
  <Override PartName="/ppt/tags/tag1165.xml" ContentType="application/vnd.openxmlformats-officedocument.presentationml.tags+xml"/>
  <Override PartName="/ppt/tags/tag1166.xml" ContentType="application/vnd.openxmlformats-officedocument.presentationml.tags+xml"/>
  <Override PartName="/ppt/tags/tag1167.xml" ContentType="application/vnd.openxmlformats-officedocument.presentationml.tags+xml"/>
  <Override PartName="/ppt/tags/tag1168.xml" ContentType="application/vnd.openxmlformats-officedocument.presentationml.tags+xml"/>
  <Override PartName="/ppt/tags/tag1169.xml" ContentType="application/vnd.openxmlformats-officedocument.presentationml.tags+xml"/>
  <Override PartName="/ppt/tags/tag1170.xml" ContentType="application/vnd.openxmlformats-officedocument.presentationml.tags+xml"/>
  <Override PartName="/ppt/tags/tag1171.xml" ContentType="application/vnd.openxmlformats-officedocument.presentationml.tags+xml"/>
  <Override PartName="/ppt/tags/tag1172.xml" ContentType="application/vnd.openxmlformats-officedocument.presentationml.tags+xml"/>
  <Override PartName="/ppt/tags/tag1173.xml" ContentType="application/vnd.openxmlformats-officedocument.presentationml.tags+xml"/>
  <Override PartName="/ppt/tags/tag1174.xml" ContentType="application/vnd.openxmlformats-officedocument.presentationml.tags+xml"/>
  <Override PartName="/ppt/tags/tag1175.xml" ContentType="application/vnd.openxmlformats-officedocument.presentationml.tags+xml"/>
  <Override PartName="/ppt/notesSlides/notesSlide12.xml" ContentType="application/vnd.openxmlformats-officedocument.presentationml.notesSlide+xml"/>
  <Override PartName="/ppt/tags/tag1176.xml" ContentType="application/vnd.openxmlformats-officedocument.presentationml.tags+xml"/>
  <Override PartName="/ppt/tags/tag1177.xml" ContentType="application/vnd.openxmlformats-officedocument.presentationml.tags+xml"/>
  <Override PartName="/ppt/tags/tag1178.xml" ContentType="application/vnd.openxmlformats-officedocument.presentationml.tags+xml"/>
  <Override PartName="/ppt/tags/tag1179.xml" ContentType="application/vnd.openxmlformats-officedocument.presentationml.tags+xml"/>
  <Override PartName="/ppt/tags/tag1180.xml" ContentType="application/vnd.openxmlformats-officedocument.presentationml.tags+xml"/>
  <Override PartName="/ppt/tags/tag1181.xml" ContentType="application/vnd.openxmlformats-officedocument.presentationml.tags+xml"/>
  <Override PartName="/ppt/tags/tag1182.xml" ContentType="application/vnd.openxmlformats-officedocument.presentationml.tags+xml"/>
  <Override PartName="/ppt/tags/tag1183.xml" ContentType="application/vnd.openxmlformats-officedocument.presentationml.tags+xml"/>
  <Override PartName="/ppt/tags/tag1184.xml" ContentType="application/vnd.openxmlformats-officedocument.presentationml.tags+xml"/>
  <Override PartName="/ppt/tags/tag1185.xml" ContentType="application/vnd.openxmlformats-officedocument.presentationml.tags+xml"/>
  <Override PartName="/ppt/tags/tag1186.xml" ContentType="application/vnd.openxmlformats-officedocument.presentationml.tags+xml"/>
  <Override PartName="/ppt/tags/tag1187.xml" ContentType="application/vnd.openxmlformats-officedocument.presentationml.tags+xml"/>
  <Override PartName="/ppt/tags/tag1188.xml" ContentType="application/vnd.openxmlformats-officedocument.presentationml.tags+xml"/>
  <Override PartName="/ppt/tags/tag1189.xml" ContentType="application/vnd.openxmlformats-officedocument.presentationml.tags+xml"/>
  <Override PartName="/ppt/tags/tag1190.xml" ContentType="application/vnd.openxmlformats-officedocument.presentationml.tags+xml"/>
  <Override PartName="/ppt/tags/tag1191.xml" ContentType="application/vnd.openxmlformats-officedocument.presentationml.tags+xml"/>
  <Override PartName="/ppt/tags/tag1192.xml" ContentType="application/vnd.openxmlformats-officedocument.presentationml.tags+xml"/>
  <Override PartName="/ppt/tags/tag1193.xml" ContentType="application/vnd.openxmlformats-officedocument.presentationml.tags+xml"/>
  <Override PartName="/ppt/tags/tag1194.xml" ContentType="application/vnd.openxmlformats-officedocument.presentationml.tags+xml"/>
  <Override PartName="/ppt/tags/tag1195.xml" ContentType="application/vnd.openxmlformats-officedocument.presentationml.tags+xml"/>
  <Override PartName="/ppt/tags/tag1196.xml" ContentType="application/vnd.openxmlformats-officedocument.presentationml.tags+xml"/>
  <Override PartName="/ppt/tags/tag1197.xml" ContentType="application/vnd.openxmlformats-officedocument.presentationml.tags+xml"/>
  <Override PartName="/ppt/tags/tag1198.xml" ContentType="application/vnd.openxmlformats-officedocument.presentationml.tags+xml"/>
  <Override PartName="/ppt/tags/tag1199.xml" ContentType="application/vnd.openxmlformats-officedocument.presentationml.tags+xml"/>
  <Override PartName="/ppt/tags/tag1200.xml" ContentType="application/vnd.openxmlformats-officedocument.presentationml.tags+xml"/>
  <Override PartName="/ppt/tags/tag1201.xml" ContentType="application/vnd.openxmlformats-officedocument.presentationml.tags+xml"/>
  <Override PartName="/ppt/tags/tag1202.xml" ContentType="application/vnd.openxmlformats-officedocument.presentationml.tags+xml"/>
  <Override PartName="/ppt/tags/tag1203.xml" ContentType="application/vnd.openxmlformats-officedocument.presentationml.tags+xml"/>
  <Override PartName="/ppt/tags/tag1204.xml" ContentType="application/vnd.openxmlformats-officedocument.presentationml.tags+xml"/>
  <Override PartName="/ppt/tags/tag1205.xml" ContentType="application/vnd.openxmlformats-officedocument.presentationml.tags+xml"/>
  <Override PartName="/ppt/tags/tag1206.xml" ContentType="application/vnd.openxmlformats-officedocument.presentationml.tags+xml"/>
  <Override PartName="/ppt/tags/tag1207.xml" ContentType="application/vnd.openxmlformats-officedocument.presentationml.tags+xml"/>
  <Override PartName="/ppt/tags/tag1208.xml" ContentType="application/vnd.openxmlformats-officedocument.presentationml.tags+xml"/>
  <Override PartName="/ppt/tags/tag1209.xml" ContentType="application/vnd.openxmlformats-officedocument.presentationml.tags+xml"/>
  <Override PartName="/ppt/tags/tag1210.xml" ContentType="application/vnd.openxmlformats-officedocument.presentationml.tags+xml"/>
  <Override PartName="/ppt/tags/tag1211.xml" ContentType="application/vnd.openxmlformats-officedocument.presentationml.tags+xml"/>
  <Override PartName="/ppt/tags/tag1212.xml" ContentType="application/vnd.openxmlformats-officedocument.presentationml.tags+xml"/>
  <Override PartName="/ppt/tags/tag1213.xml" ContentType="application/vnd.openxmlformats-officedocument.presentationml.tags+xml"/>
  <Override PartName="/ppt/tags/tag1214.xml" ContentType="application/vnd.openxmlformats-officedocument.presentationml.tags+xml"/>
  <Override PartName="/ppt/tags/tag1215.xml" ContentType="application/vnd.openxmlformats-officedocument.presentationml.tags+xml"/>
  <Override PartName="/ppt/tags/tag1216.xml" ContentType="application/vnd.openxmlformats-officedocument.presentationml.tags+xml"/>
  <Override PartName="/ppt/tags/tag1217.xml" ContentType="application/vnd.openxmlformats-officedocument.presentationml.tags+xml"/>
  <Override PartName="/ppt/tags/tag1218.xml" ContentType="application/vnd.openxmlformats-officedocument.presentationml.tags+xml"/>
  <Override PartName="/ppt/tags/tag1219.xml" ContentType="application/vnd.openxmlformats-officedocument.presentationml.tags+xml"/>
  <Override PartName="/ppt/tags/tag1220.xml" ContentType="application/vnd.openxmlformats-officedocument.presentationml.tags+xml"/>
  <Override PartName="/ppt/tags/tag1221.xml" ContentType="application/vnd.openxmlformats-officedocument.presentationml.tags+xml"/>
  <Override PartName="/ppt/tags/tag1222.xml" ContentType="application/vnd.openxmlformats-officedocument.presentationml.tags+xml"/>
  <Override PartName="/ppt/tags/tag1223.xml" ContentType="application/vnd.openxmlformats-officedocument.presentationml.tags+xml"/>
  <Override PartName="/ppt/tags/tag1224.xml" ContentType="application/vnd.openxmlformats-officedocument.presentationml.tags+xml"/>
  <Override PartName="/ppt/tags/tag1225.xml" ContentType="application/vnd.openxmlformats-officedocument.presentationml.tags+xml"/>
  <Override PartName="/ppt/tags/tag1226.xml" ContentType="application/vnd.openxmlformats-officedocument.presentationml.tags+xml"/>
  <Override PartName="/ppt/tags/tag1227.xml" ContentType="application/vnd.openxmlformats-officedocument.presentationml.tags+xml"/>
  <Override PartName="/ppt/tags/tag1228.xml" ContentType="application/vnd.openxmlformats-officedocument.presentationml.tags+xml"/>
  <Override PartName="/ppt/tags/tag1229.xml" ContentType="application/vnd.openxmlformats-officedocument.presentationml.tags+xml"/>
  <Override PartName="/ppt/tags/tag1230.xml" ContentType="application/vnd.openxmlformats-officedocument.presentationml.tags+xml"/>
  <Override PartName="/ppt/tags/tag1231.xml" ContentType="application/vnd.openxmlformats-officedocument.presentationml.tags+xml"/>
  <Override PartName="/ppt/tags/tag1232.xml" ContentType="application/vnd.openxmlformats-officedocument.presentationml.tags+xml"/>
  <Override PartName="/ppt/tags/tag1233.xml" ContentType="application/vnd.openxmlformats-officedocument.presentationml.tags+xml"/>
  <Override PartName="/ppt/tags/tag1234.xml" ContentType="application/vnd.openxmlformats-officedocument.presentationml.tags+xml"/>
  <Override PartName="/ppt/tags/tag1235.xml" ContentType="application/vnd.openxmlformats-officedocument.presentationml.tags+xml"/>
  <Override PartName="/ppt/tags/tag1236.xml" ContentType="application/vnd.openxmlformats-officedocument.presentationml.tags+xml"/>
  <Override PartName="/ppt/tags/tag1237.xml" ContentType="application/vnd.openxmlformats-officedocument.presentationml.tags+xml"/>
  <Override PartName="/ppt/tags/tag1238.xml" ContentType="application/vnd.openxmlformats-officedocument.presentationml.tags+xml"/>
  <Override PartName="/ppt/tags/tag1239.xml" ContentType="application/vnd.openxmlformats-officedocument.presentationml.tags+xml"/>
  <Override PartName="/ppt/tags/tag1240.xml" ContentType="application/vnd.openxmlformats-officedocument.presentationml.tags+xml"/>
  <Override PartName="/ppt/tags/tag1241.xml" ContentType="application/vnd.openxmlformats-officedocument.presentationml.tags+xml"/>
  <Override PartName="/ppt/tags/tag1242.xml" ContentType="application/vnd.openxmlformats-officedocument.presentationml.tags+xml"/>
  <Override PartName="/ppt/tags/tag1243.xml" ContentType="application/vnd.openxmlformats-officedocument.presentationml.tags+xml"/>
  <Override PartName="/ppt/tags/tag1244.xml" ContentType="application/vnd.openxmlformats-officedocument.presentationml.tags+xml"/>
  <Override PartName="/ppt/tags/tag1245.xml" ContentType="application/vnd.openxmlformats-officedocument.presentationml.tags+xml"/>
  <Override PartName="/ppt/tags/tag1246.xml" ContentType="application/vnd.openxmlformats-officedocument.presentationml.tags+xml"/>
  <Override PartName="/ppt/tags/tag1247.xml" ContentType="application/vnd.openxmlformats-officedocument.presentationml.tags+xml"/>
  <Override PartName="/ppt/tags/tag1248.xml" ContentType="application/vnd.openxmlformats-officedocument.presentationml.tags+xml"/>
  <Override PartName="/ppt/notesSlides/notesSlide13.xml" ContentType="application/vnd.openxmlformats-officedocument.presentationml.notesSlide+xml"/>
  <Override PartName="/ppt/tags/tag1249.xml" ContentType="application/vnd.openxmlformats-officedocument.presentationml.tags+xml"/>
  <Override PartName="/ppt/tags/tag1250.xml" ContentType="application/vnd.openxmlformats-officedocument.presentationml.tags+xml"/>
  <Override PartName="/ppt/tags/tag1251.xml" ContentType="application/vnd.openxmlformats-officedocument.presentationml.tags+xml"/>
  <Override PartName="/ppt/tags/tag1252.xml" ContentType="application/vnd.openxmlformats-officedocument.presentationml.tags+xml"/>
  <Override PartName="/ppt/tags/tag1253.xml" ContentType="application/vnd.openxmlformats-officedocument.presentationml.tags+xml"/>
  <Override PartName="/ppt/tags/tag1254.xml" ContentType="application/vnd.openxmlformats-officedocument.presentationml.tags+xml"/>
  <Override PartName="/ppt/tags/tag1255.xml" ContentType="application/vnd.openxmlformats-officedocument.presentationml.tags+xml"/>
  <Override PartName="/ppt/tags/tag1256.xml" ContentType="application/vnd.openxmlformats-officedocument.presentationml.tags+xml"/>
  <Override PartName="/ppt/tags/tag1257.xml" ContentType="application/vnd.openxmlformats-officedocument.presentationml.tags+xml"/>
  <Override PartName="/ppt/tags/tag1258.xml" ContentType="application/vnd.openxmlformats-officedocument.presentationml.tags+xml"/>
  <Override PartName="/ppt/tags/tag1259.xml" ContentType="application/vnd.openxmlformats-officedocument.presentationml.tags+xml"/>
  <Override PartName="/ppt/tags/tag1260.xml" ContentType="application/vnd.openxmlformats-officedocument.presentationml.tags+xml"/>
  <Override PartName="/ppt/tags/tag1261.xml" ContentType="application/vnd.openxmlformats-officedocument.presentationml.tags+xml"/>
  <Override PartName="/ppt/tags/tag1262.xml" ContentType="application/vnd.openxmlformats-officedocument.presentationml.tags+xml"/>
  <Override PartName="/ppt/tags/tag1263.xml" ContentType="application/vnd.openxmlformats-officedocument.presentationml.tags+xml"/>
  <Override PartName="/ppt/tags/tag1264.xml" ContentType="application/vnd.openxmlformats-officedocument.presentationml.tags+xml"/>
  <Override PartName="/ppt/tags/tag1265.xml" ContentType="application/vnd.openxmlformats-officedocument.presentationml.tags+xml"/>
  <Override PartName="/ppt/tags/tag1266.xml" ContentType="application/vnd.openxmlformats-officedocument.presentationml.tags+xml"/>
  <Override PartName="/ppt/tags/tag1267.xml" ContentType="application/vnd.openxmlformats-officedocument.presentationml.tags+xml"/>
  <Override PartName="/ppt/tags/tag1268.xml" ContentType="application/vnd.openxmlformats-officedocument.presentationml.tags+xml"/>
  <Override PartName="/ppt/tags/tag1269.xml" ContentType="application/vnd.openxmlformats-officedocument.presentationml.tags+xml"/>
  <Override PartName="/ppt/tags/tag1270.xml" ContentType="application/vnd.openxmlformats-officedocument.presentationml.tags+xml"/>
  <Override PartName="/ppt/tags/tag1271.xml" ContentType="application/vnd.openxmlformats-officedocument.presentationml.tags+xml"/>
  <Override PartName="/ppt/tags/tag1272.xml" ContentType="application/vnd.openxmlformats-officedocument.presentationml.tags+xml"/>
  <Override PartName="/ppt/tags/tag1273.xml" ContentType="application/vnd.openxmlformats-officedocument.presentationml.tags+xml"/>
  <Override PartName="/ppt/tags/tag1274.xml" ContentType="application/vnd.openxmlformats-officedocument.presentationml.tags+xml"/>
  <Override PartName="/ppt/tags/tag1275.xml" ContentType="application/vnd.openxmlformats-officedocument.presentationml.tags+xml"/>
  <Override PartName="/ppt/tags/tag1276.xml" ContentType="application/vnd.openxmlformats-officedocument.presentationml.tags+xml"/>
  <Override PartName="/ppt/tags/tag1277.xml" ContentType="application/vnd.openxmlformats-officedocument.presentationml.tags+xml"/>
  <Override PartName="/ppt/tags/tag1278.xml" ContentType="application/vnd.openxmlformats-officedocument.presentationml.tags+xml"/>
  <Override PartName="/ppt/tags/tag1279.xml" ContentType="application/vnd.openxmlformats-officedocument.presentationml.tags+xml"/>
  <Override PartName="/ppt/tags/tag1280.xml" ContentType="application/vnd.openxmlformats-officedocument.presentationml.tags+xml"/>
  <Override PartName="/ppt/tags/tag1281.xml" ContentType="application/vnd.openxmlformats-officedocument.presentationml.tags+xml"/>
  <Override PartName="/ppt/tags/tag1282.xml" ContentType="application/vnd.openxmlformats-officedocument.presentationml.tags+xml"/>
  <Override PartName="/ppt/tags/tag1283.xml" ContentType="application/vnd.openxmlformats-officedocument.presentationml.tags+xml"/>
  <Override PartName="/ppt/tags/tag1284.xml" ContentType="application/vnd.openxmlformats-officedocument.presentationml.tags+xml"/>
  <Override PartName="/ppt/tags/tag1285.xml" ContentType="application/vnd.openxmlformats-officedocument.presentationml.tags+xml"/>
  <Override PartName="/ppt/tags/tag1286.xml" ContentType="application/vnd.openxmlformats-officedocument.presentationml.tags+xml"/>
  <Override PartName="/ppt/tags/tag1287.xml" ContentType="application/vnd.openxmlformats-officedocument.presentationml.tags+xml"/>
  <Override PartName="/ppt/tags/tag1288.xml" ContentType="application/vnd.openxmlformats-officedocument.presentationml.tags+xml"/>
  <Override PartName="/ppt/notesSlides/notesSlide14.xml" ContentType="application/vnd.openxmlformats-officedocument.presentationml.notesSlide+xml"/>
  <Override PartName="/ppt/tags/tag1289.xml" ContentType="application/vnd.openxmlformats-officedocument.presentationml.tags+xml"/>
  <Override PartName="/ppt/tags/tag1290.xml" ContentType="application/vnd.openxmlformats-officedocument.presentationml.tags+xml"/>
  <Override PartName="/ppt/tags/tag1291.xml" ContentType="application/vnd.openxmlformats-officedocument.presentationml.tags+xml"/>
  <Override PartName="/ppt/tags/tag1292.xml" ContentType="application/vnd.openxmlformats-officedocument.presentationml.tags+xml"/>
  <Override PartName="/ppt/tags/tag1293.xml" ContentType="application/vnd.openxmlformats-officedocument.presentationml.tags+xml"/>
  <Override PartName="/ppt/tags/tag1294.xml" ContentType="application/vnd.openxmlformats-officedocument.presentationml.tags+xml"/>
  <Override PartName="/ppt/tags/tag1295.xml" ContentType="application/vnd.openxmlformats-officedocument.presentationml.tags+xml"/>
  <Override PartName="/ppt/tags/tag1296.xml" ContentType="application/vnd.openxmlformats-officedocument.presentationml.tags+xml"/>
  <Override PartName="/ppt/tags/tag1297.xml" ContentType="application/vnd.openxmlformats-officedocument.presentationml.tags+xml"/>
  <Override PartName="/ppt/tags/tag1298.xml" ContentType="application/vnd.openxmlformats-officedocument.presentationml.tags+xml"/>
  <Override PartName="/ppt/tags/tag1299.xml" ContentType="application/vnd.openxmlformats-officedocument.presentationml.tags+xml"/>
  <Override PartName="/ppt/tags/tag1300.xml" ContentType="application/vnd.openxmlformats-officedocument.presentationml.tags+xml"/>
  <Override PartName="/ppt/tags/tag1301.xml" ContentType="application/vnd.openxmlformats-officedocument.presentationml.tags+xml"/>
  <Override PartName="/ppt/tags/tag1302.xml" ContentType="application/vnd.openxmlformats-officedocument.presentationml.tags+xml"/>
  <Override PartName="/ppt/tags/tag1303.xml" ContentType="application/vnd.openxmlformats-officedocument.presentationml.tags+xml"/>
  <Override PartName="/ppt/tags/tag1304.xml" ContentType="application/vnd.openxmlformats-officedocument.presentationml.tags+xml"/>
  <Override PartName="/ppt/tags/tag1305.xml" ContentType="application/vnd.openxmlformats-officedocument.presentationml.tags+xml"/>
  <Override PartName="/ppt/tags/tag1306.xml" ContentType="application/vnd.openxmlformats-officedocument.presentationml.tags+xml"/>
  <Override PartName="/ppt/tags/tag1307.xml" ContentType="application/vnd.openxmlformats-officedocument.presentationml.tags+xml"/>
  <Override PartName="/ppt/tags/tag1308.xml" ContentType="application/vnd.openxmlformats-officedocument.presentationml.tags+xml"/>
  <Override PartName="/ppt/tags/tag1309.xml" ContentType="application/vnd.openxmlformats-officedocument.presentationml.tags+xml"/>
  <Override PartName="/ppt/tags/tag1310.xml" ContentType="application/vnd.openxmlformats-officedocument.presentationml.tags+xml"/>
  <Override PartName="/ppt/tags/tag1311.xml" ContentType="application/vnd.openxmlformats-officedocument.presentationml.tags+xml"/>
  <Override PartName="/ppt/tags/tag1312.xml" ContentType="application/vnd.openxmlformats-officedocument.presentationml.tags+xml"/>
  <Override PartName="/ppt/tags/tag1313.xml" ContentType="application/vnd.openxmlformats-officedocument.presentationml.tags+xml"/>
  <Override PartName="/ppt/tags/tag1314.xml" ContentType="application/vnd.openxmlformats-officedocument.presentationml.tags+xml"/>
  <Override PartName="/ppt/tags/tag1315.xml" ContentType="application/vnd.openxmlformats-officedocument.presentationml.tags+xml"/>
  <Override PartName="/ppt/tags/tag1316.xml" ContentType="application/vnd.openxmlformats-officedocument.presentationml.tags+xml"/>
  <Override PartName="/ppt/tags/tag1317.xml" ContentType="application/vnd.openxmlformats-officedocument.presentationml.tags+xml"/>
  <Override PartName="/ppt/tags/tag1318.xml" ContentType="application/vnd.openxmlformats-officedocument.presentationml.tags+xml"/>
  <Override PartName="/ppt/tags/tag1319.xml" ContentType="application/vnd.openxmlformats-officedocument.presentationml.tags+xml"/>
  <Override PartName="/ppt/tags/tag1320.xml" ContentType="application/vnd.openxmlformats-officedocument.presentationml.tags+xml"/>
  <Override PartName="/ppt/tags/tag1321.xml" ContentType="application/vnd.openxmlformats-officedocument.presentationml.tags+xml"/>
  <Override PartName="/ppt/tags/tag1322.xml" ContentType="application/vnd.openxmlformats-officedocument.presentationml.tags+xml"/>
  <Override PartName="/ppt/notesSlides/notesSlide15.xml" ContentType="application/vnd.openxmlformats-officedocument.presentationml.notesSlide+xml"/>
  <Override PartName="/ppt/tags/tag1323.xml" ContentType="application/vnd.openxmlformats-officedocument.presentationml.tags+xml"/>
  <Override PartName="/ppt/tags/tag1324.xml" ContentType="application/vnd.openxmlformats-officedocument.presentationml.tags+xml"/>
  <Override PartName="/ppt/tags/tag1325.xml" ContentType="application/vnd.openxmlformats-officedocument.presentationml.tags+xml"/>
  <Override PartName="/ppt/tags/tag1326.xml" ContentType="application/vnd.openxmlformats-officedocument.presentationml.tags+xml"/>
  <Override PartName="/ppt/tags/tag1327.xml" ContentType="application/vnd.openxmlformats-officedocument.presentationml.tags+xml"/>
  <Override PartName="/ppt/tags/tag1328.xml" ContentType="application/vnd.openxmlformats-officedocument.presentationml.tags+xml"/>
  <Override PartName="/ppt/tags/tag1329.xml" ContentType="application/vnd.openxmlformats-officedocument.presentationml.tags+xml"/>
  <Override PartName="/ppt/tags/tag1330.xml" ContentType="application/vnd.openxmlformats-officedocument.presentationml.tags+xml"/>
  <Override PartName="/ppt/tags/tag1331.xml" ContentType="application/vnd.openxmlformats-officedocument.presentationml.tags+xml"/>
  <Override PartName="/ppt/tags/tag1332.xml" ContentType="application/vnd.openxmlformats-officedocument.presentationml.tags+xml"/>
  <Override PartName="/ppt/tags/tag1333.xml" ContentType="application/vnd.openxmlformats-officedocument.presentationml.tags+xml"/>
  <Override PartName="/ppt/tags/tag1334.xml" ContentType="application/vnd.openxmlformats-officedocument.presentationml.tags+xml"/>
  <Override PartName="/ppt/tags/tag1335.xml" ContentType="application/vnd.openxmlformats-officedocument.presentationml.tags+xml"/>
  <Override PartName="/ppt/tags/tag1336.xml" ContentType="application/vnd.openxmlformats-officedocument.presentationml.tags+xml"/>
  <Override PartName="/ppt/tags/tag1337.xml" ContentType="application/vnd.openxmlformats-officedocument.presentationml.tags+xml"/>
  <Override PartName="/ppt/tags/tag1338.xml" ContentType="application/vnd.openxmlformats-officedocument.presentationml.tags+xml"/>
  <Override PartName="/ppt/tags/tag1339.xml" ContentType="application/vnd.openxmlformats-officedocument.presentationml.tags+xml"/>
  <Override PartName="/ppt/tags/tag1340.xml" ContentType="application/vnd.openxmlformats-officedocument.presentationml.tags+xml"/>
  <Override PartName="/ppt/tags/tag1341.xml" ContentType="application/vnd.openxmlformats-officedocument.presentationml.tags+xml"/>
  <Override PartName="/ppt/tags/tag1342.xml" ContentType="application/vnd.openxmlformats-officedocument.presentationml.tags+xml"/>
  <Override PartName="/ppt/tags/tag1343.xml" ContentType="application/vnd.openxmlformats-officedocument.presentationml.tags+xml"/>
  <Override PartName="/ppt/tags/tag1344.xml" ContentType="application/vnd.openxmlformats-officedocument.presentationml.tags+xml"/>
  <Override PartName="/ppt/tags/tag1345.xml" ContentType="application/vnd.openxmlformats-officedocument.presentationml.tags+xml"/>
  <Override PartName="/ppt/tags/tag1346.xml" ContentType="application/vnd.openxmlformats-officedocument.presentationml.tags+xml"/>
  <Override PartName="/ppt/tags/tag1347.xml" ContentType="application/vnd.openxmlformats-officedocument.presentationml.tags+xml"/>
  <Override PartName="/ppt/tags/tag1348.xml" ContentType="application/vnd.openxmlformats-officedocument.presentationml.tags+xml"/>
  <Override PartName="/ppt/tags/tag1349.xml" ContentType="application/vnd.openxmlformats-officedocument.presentationml.tags+xml"/>
  <Override PartName="/ppt/tags/tag1350.xml" ContentType="application/vnd.openxmlformats-officedocument.presentationml.tags+xml"/>
  <Override PartName="/ppt/tags/tag1351.xml" ContentType="application/vnd.openxmlformats-officedocument.presentationml.tags+xml"/>
  <Override PartName="/ppt/tags/tag1352.xml" ContentType="application/vnd.openxmlformats-officedocument.presentationml.tags+xml"/>
  <Override PartName="/ppt/tags/tag1353.xml" ContentType="application/vnd.openxmlformats-officedocument.presentationml.tags+xml"/>
  <Override PartName="/ppt/tags/tag1354.xml" ContentType="application/vnd.openxmlformats-officedocument.presentationml.tags+xml"/>
  <Override PartName="/ppt/tags/tag1355.xml" ContentType="application/vnd.openxmlformats-officedocument.presentationml.tags+xml"/>
  <Override PartName="/ppt/tags/tag1356.xml" ContentType="application/vnd.openxmlformats-officedocument.presentationml.tags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357.xml" ContentType="application/vnd.openxmlformats-officedocument.presentationml.tags+xml"/>
  <Override PartName="/ppt/tags/tag1358.xml" ContentType="application/vnd.openxmlformats-officedocument.presentationml.tags+xml"/>
  <Override PartName="/ppt/tags/tag1359.xml" ContentType="application/vnd.openxmlformats-officedocument.presentationml.tags+xml"/>
  <Override PartName="/ppt/tags/tag1360.xml" ContentType="application/vnd.openxmlformats-officedocument.presentationml.tags+xml"/>
  <Override PartName="/ppt/tags/tag1361.xml" ContentType="application/vnd.openxmlformats-officedocument.presentationml.tags+xml"/>
  <Override PartName="/ppt/tags/tag1362.xml" ContentType="application/vnd.openxmlformats-officedocument.presentationml.tags+xml"/>
  <Override PartName="/ppt/tags/tag1363.xml" ContentType="application/vnd.openxmlformats-officedocument.presentationml.tags+xml"/>
  <Override PartName="/ppt/tags/tag1364.xml" ContentType="application/vnd.openxmlformats-officedocument.presentationml.tags+xml"/>
  <Override PartName="/ppt/tags/tag1365.xml" ContentType="application/vnd.openxmlformats-officedocument.presentationml.tags+xml"/>
  <Override PartName="/ppt/tags/tag1366.xml" ContentType="application/vnd.openxmlformats-officedocument.presentationml.tags+xml"/>
  <Override PartName="/ppt/tags/tag1367.xml" ContentType="application/vnd.openxmlformats-officedocument.presentationml.tags+xml"/>
  <Override PartName="/ppt/tags/tag1368.xml" ContentType="application/vnd.openxmlformats-officedocument.presentationml.tags+xml"/>
  <Override PartName="/ppt/tags/tag1369.xml" ContentType="application/vnd.openxmlformats-officedocument.presentationml.tags+xml"/>
  <Override PartName="/ppt/tags/tag1370.xml" ContentType="application/vnd.openxmlformats-officedocument.presentationml.tags+xml"/>
  <Override PartName="/ppt/tags/tag1371.xml" ContentType="application/vnd.openxmlformats-officedocument.presentationml.tags+xml"/>
  <Override PartName="/ppt/tags/tag1372.xml" ContentType="application/vnd.openxmlformats-officedocument.presentationml.tags+xml"/>
  <Override PartName="/ppt/tags/tag1373.xml" ContentType="application/vnd.openxmlformats-officedocument.presentationml.tags+xml"/>
  <Override PartName="/ppt/tags/tag1374.xml" ContentType="application/vnd.openxmlformats-officedocument.presentationml.tags+xml"/>
  <Override PartName="/ppt/tags/tag1375.xml" ContentType="application/vnd.openxmlformats-officedocument.presentationml.tags+xml"/>
  <Override PartName="/ppt/tags/tag1376.xml" ContentType="application/vnd.openxmlformats-officedocument.presentationml.tags+xml"/>
  <Override PartName="/ppt/tags/tag1377.xml" ContentType="application/vnd.openxmlformats-officedocument.presentationml.tags+xml"/>
  <Override PartName="/ppt/tags/tag1378.xml" ContentType="application/vnd.openxmlformats-officedocument.presentationml.tags+xml"/>
  <Override PartName="/ppt/tags/tag1379.xml" ContentType="application/vnd.openxmlformats-officedocument.presentationml.tags+xml"/>
  <Override PartName="/ppt/tags/tag1380.xml" ContentType="application/vnd.openxmlformats-officedocument.presentationml.tags+xml"/>
  <Override PartName="/ppt/tags/tag1381.xml" ContentType="application/vnd.openxmlformats-officedocument.presentationml.tags+xml"/>
  <Override PartName="/ppt/tags/tag1382.xml" ContentType="application/vnd.openxmlformats-officedocument.presentationml.tags+xml"/>
  <Override PartName="/ppt/tags/tag1383.xml" ContentType="application/vnd.openxmlformats-officedocument.presentationml.tags+xml"/>
  <Override PartName="/ppt/tags/tag1384.xml" ContentType="application/vnd.openxmlformats-officedocument.presentationml.tags+xml"/>
  <Override PartName="/ppt/tags/tag1385.xml" ContentType="application/vnd.openxmlformats-officedocument.presentationml.tags+xml"/>
  <Override PartName="/ppt/tags/tag1386.xml" ContentType="application/vnd.openxmlformats-officedocument.presentationml.tags+xml"/>
  <Override PartName="/ppt/tags/tag1387.xml" ContentType="application/vnd.openxmlformats-officedocument.presentationml.tags+xml"/>
  <Override PartName="/ppt/tags/tag1388.xml" ContentType="application/vnd.openxmlformats-officedocument.presentationml.tags+xml"/>
  <Override PartName="/ppt/tags/tag1389.xml" ContentType="application/vnd.openxmlformats-officedocument.presentationml.tags+xml"/>
  <Override PartName="/ppt/tags/tag1390.xml" ContentType="application/vnd.openxmlformats-officedocument.presentationml.tags+xml"/>
  <Override PartName="/ppt/tags/tag1391.xml" ContentType="application/vnd.openxmlformats-officedocument.presentationml.tags+xml"/>
  <Override PartName="/ppt/tags/tag1392.xml" ContentType="application/vnd.openxmlformats-officedocument.presentationml.tags+xml"/>
  <Override PartName="/ppt/tags/tag1393.xml" ContentType="application/vnd.openxmlformats-officedocument.presentationml.tags+xml"/>
  <Override PartName="/ppt/tags/tag1394.xml" ContentType="application/vnd.openxmlformats-officedocument.presentationml.tags+xml"/>
  <Override PartName="/ppt/tags/tag1395.xml" ContentType="application/vnd.openxmlformats-officedocument.presentationml.tags+xml"/>
  <Override PartName="/ppt/tags/tag1396.xml" ContentType="application/vnd.openxmlformats-officedocument.presentationml.tags+xml"/>
  <Override PartName="/ppt/tags/tag1397.xml" ContentType="application/vnd.openxmlformats-officedocument.presentationml.tags+xml"/>
  <Override PartName="/ppt/tags/tag1398.xml" ContentType="application/vnd.openxmlformats-officedocument.presentationml.tags+xml"/>
  <Override PartName="/ppt/tags/tag1399.xml" ContentType="application/vnd.openxmlformats-officedocument.presentationml.tags+xml"/>
  <Override PartName="/ppt/tags/tag1400.xml" ContentType="application/vnd.openxmlformats-officedocument.presentationml.tags+xml"/>
  <Override PartName="/ppt/tags/tag1401.xml" ContentType="application/vnd.openxmlformats-officedocument.presentationml.tags+xml"/>
  <Override PartName="/ppt/tags/tag1402.xml" ContentType="application/vnd.openxmlformats-officedocument.presentationml.tags+xml"/>
  <Override PartName="/ppt/tags/tag1403.xml" ContentType="application/vnd.openxmlformats-officedocument.presentationml.tags+xml"/>
  <Override PartName="/ppt/tags/tag1404.xml" ContentType="application/vnd.openxmlformats-officedocument.presentationml.tags+xml"/>
  <Override PartName="/ppt/tags/tag1405.xml" ContentType="application/vnd.openxmlformats-officedocument.presentationml.tags+xml"/>
  <Override PartName="/ppt/tags/tag1406.xml" ContentType="application/vnd.openxmlformats-officedocument.presentationml.tags+xml"/>
  <Override PartName="/ppt/tags/tag1407.xml" ContentType="application/vnd.openxmlformats-officedocument.presentationml.tags+xml"/>
  <Override PartName="/ppt/tags/tag1408.xml" ContentType="application/vnd.openxmlformats-officedocument.presentationml.tags+xml"/>
  <Override PartName="/ppt/tags/tag1409.xml" ContentType="application/vnd.openxmlformats-officedocument.presentationml.tags+xml"/>
  <Override PartName="/ppt/tags/tag1410.xml" ContentType="application/vnd.openxmlformats-officedocument.presentationml.tags+xml"/>
  <Override PartName="/ppt/tags/tag1411.xml" ContentType="application/vnd.openxmlformats-officedocument.presentationml.tags+xml"/>
  <Override PartName="/ppt/tags/tag1412.xml" ContentType="application/vnd.openxmlformats-officedocument.presentationml.tags+xml"/>
  <Override PartName="/ppt/tags/tag1413.xml" ContentType="application/vnd.openxmlformats-officedocument.presentationml.tags+xml"/>
  <Override PartName="/ppt/tags/tag1414.xml" ContentType="application/vnd.openxmlformats-officedocument.presentationml.tags+xml"/>
  <Override PartName="/ppt/tags/tag1415.xml" ContentType="application/vnd.openxmlformats-officedocument.presentationml.tags+xml"/>
  <Override PartName="/ppt/tags/tag1416.xml" ContentType="application/vnd.openxmlformats-officedocument.presentationml.tags+xml"/>
  <Override PartName="/ppt/tags/tag1417.xml" ContentType="application/vnd.openxmlformats-officedocument.presentationml.tags+xml"/>
  <Override PartName="/ppt/tags/tag1418.xml" ContentType="application/vnd.openxmlformats-officedocument.presentationml.tags+xml"/>
  <Override PartName="/ppt/tags/tag1419.xml" ContentType="application/vnd.openxmlformats-officedocument.presentationml.tags+xml"/>
  <Override PartName="/ppt/tags/tag1420.xml" ContentType="application/vnd.openxmlformats-officedocument.presentationml.tags+xml"/>
  <Override PartName="/ppt/tags/tag1421.xml" ContentType="application/vnd.openxmlformats-officedocument.presentationml.tags+xml"/>
  <Override PartName="/ppt/tags/tag1422.xml" ContentType="application/vnd.openxmlformats-officedocument.presentationml.tags+xml"/>
  <Override PartName="/ppt/tags/tag1423.xml" ContentType="application/vnd.openxmlformats-officedocument.presentationml.tags+xml"/>
  <Override PartName="/ppt/tags/tag1424.xml" ContentType="application/vnd.openxmlformats-officedocument.presentationml.tags+xml"/>
  <Override PartName="/ppt/tags/tag1425.xml" ContentType="application/vnd.openxmlformats-officedocument.presentationml.tags+xml"/>
  <Override PartName="/ppt/tags/tag1426.xml" ContentType="application/vnd.openxmlformats-officedocument.presentationml.tags+xml"/>
  <Override PartName="/ppt/tags/tag1427.xml" ContentType="application/vnd.openxmlformats-officedocument.presentationml.tags+xml"/>
  <Override PartName="/ppt/tags/tag1428.xml" ContentType="application/vnd.openxmlformats-officedocument.presentationml.tags+xml"/>
  <Override PartName="/ppt/tags/tag1429.xml" ContentType="application/vnd.openxmlformats-officedocument.presentationml.tags+xml"/>
  <Override PartName="/ppt/tags/tag1430.xml" ContentType="application/vnd.openxmlformats-officedocument.presentationml.tags+xml"/>
  <Override PartName="/ppt/tags/tag1431.xml" ContentType="application/vnd.openxmlformats-officedocument.presentationml.tags+xml"/>
  <Override PartName="/ppt/tags/tag1432.xml" ContentType="application/vnd.openxmlformats-officedocument.presentationml.tags+xml"/>
  <Override PartName="/ppt/tags/tag1433.xml" ContentType="application/vnd.openxmlformats-officedocument.presentationml.tags+xml"/>
  <Override PartName="/ppt/tags/tag1434.xml" ContentType="application/vnd.openxmlformats-officedocument.presentationml.tags+xml"/>
  <Override PartName="/ppt/tags/tag1435.xml" ContentType="application/vnd.openxmlformats-officedocument.presentationml.tags+xml"/>
  <Override PartName="/ppt/tags/tag1436.xml" ContentType="application/vnd.openxmlformats-officedocument.presentationml.tags+xml"/>
  <Override PartName="/ppt/tags/tag1437.xml" ContentType="application/vnd.openxmlformats-officedocument.presentationml.tags+xml"/>
  <Override PartName="/ppt/tags/tag1438.xml" ContentType="application/vnd.openxmlformats-officedocument.presentationml.tags+xml"/>
  <Override PartName="/ppt/tags/tag1439.xml" ContentType="application/vnd.openxmlformats-officedocument.presentationml.tags+xml"/>
  <Override PartName="/ppt/tags/tag1440.xml" ContentType="application/vnd.openxmlformats-officedocument.presentationml.tags+xml"/>
  <Override PartName="/ppt/tags/tag1441.xml" ContentType="application/vnd.openxmlformats-officedocument.presentationml.tags+xml"/>
  <Override PartName="/ppt/tags/tag1442.xml" ContentType="application/vnd.openxmlformats-officedocument.presentationml.tags+xml"/>
  <Override PartName="/ppt/tags/tag1443.xml" ContentType="application/vnd.openxmlformats-officedocument.presentationml.tags+xml"/>
  <Override PartName="/ppt/tags/tag1444.xml" ContentType="application/vnd.openxmlformats-officedocument.presentationml.tags+xml"/>
  <Override PartName="/ppt/tags/tag1445.xml" ContentType="application/vnd.openxmlformats-officedocument.presentationml.tags+xml"/>
  <Override PartName="/ppt/tags/tag1446.xml" ContentType="application/vnd.openxmlformats-officedocument.presentationml.tags+xml"/>
  <Override PartName="/ppt/tags/tag1447.xml" ContentType="application/vnd.openxmlformats-officedocument.presentationml.tags+xml"/>
  <Override PartName="/ppt/tags/tag1448.xml" ContentType="application/vnd.openxmlformats-officedocument.presentationml.tags+xml"/>
  <Override PartName="/ppt/tags/tag1449.xml" ContentType="application/vnd.openxmlformats-officedocument.presentationml.tags+xml"/>
  <Override PartName="/ppt/tags/tag1450.xml" ContentType="application/vnd.openxmlformats-officedocument.presentationml.tags+xml"/>
  <Override PartName="/ppt/tags/tag1451.xml" ContentType="application/vnd.openxmlformats-officedocument.presentationml.tags+xml"/>
  <Override PartName="/ppt/tags/tag1452.xml" ContentType="application/vnd.openxmlformats-officedocument.presentationml.tags+xml"/>
  <Override PartName="/ppt/tags/tag1453.xml" ContentType="application/vnd.openxmlformats-officedocument.presentationml.tags+xml"/>
  <Override PartName="/ppt/notesSlides/notesSlide17.xml" ContentType="application/vnd.openxmlformats-officedocument.presentationml.notesSlide+xml"/>
  <Override PartName="/ppt/tags/tag1454.xml" ContentType="application/vnd.openxmlformats-officedocument.presentationml.tags+xml"/>
  <Override PartName="/ppt/tags/tag1455.xml" ContentType="application/vnd.openxmlformats-officedocument.presentationml.tags+xml"/>
  <Override PartName="/ppt/tags/tag1456.xml" ContentType="application/vnd.openxmlformats-officedocument.presentationml.tags+xml"/>
  <Override PartName="/ppt/tags/tag1457.xml" ContentType="application/vnd.openxmlformats-officedocument.presentationml.tags+xml"/>
  <Override PartName="/ppt/tags/tag1458.xml" ContentType="application/vnd.openxmlformats-officedocument.presentationml.tags+xml"/>
  <Override PartName="/ppt/tags/tag1459.xml" ContentType="application/vnd.openxmlformats-officedocument.presentationml.tags+xml"/>
  <Override PartName="/ppt/tags/tag1460.xml" ContentType="application/vnd.openxmlformats-officedocument.presentationml.tags+xml"/>
  <Override PartName="/ppt/tags/tag1461.xml" ContentType="application/vnd.openxmlformats-officedocument.presentationml.tags+xml"/>
  <Override PartName="/ppt/tags/tag1462.xml" ContentType="application/vnd.openxmlformats-officedocument.presentationml.tags+xml"/>
  <Override PartName="/ppt/tags/tag1463.xml" ContentType="application/vnd.openxmlformats-officedocument.presentationml.tags+xml"/>
  <Override PartName="/ppt/tags/tag1464.xml" ContentType="application/vnd.openxmlformats-officedocument.presentationml.tags+xml"/>
  <Override PartName="/ppt/tags/tag1465.xml" ContentType="application/vnd.openxmlformats-officedocument.presentationml.tags+xml"/>
  <Override PartName="/ppt/tags/tag1466.xml" ContentType="application/vnd.openxmlformats-officedocument.presentationml.tags+xml"/>
  <Override PartName="/ppt/tags/tag1467.xml" ContentType="application/vnd.openxmlformats-officedocument.presentationml.tags+xml"/>
  <Override PartName="/ppt/tags/tag1468.xml" ContentType="application/vnd.openxmlformats-officedocument.presentationml.tags+xml"/>
  <Override PartName="/ppt/tags/tag1469.xml" ContentType="application/vnd.openxmlformats-officedocument.presentationml.tags+xml"/>
  <Override PartName="/ppt/tags/tag1470.xml" ContentType="application/vnd.openxmlformats-officedocument.presentationml.tags+xml"/>
  <Override PartName="/ppt/tags/tag1471.xml" ContentType="application/vnd.openxmlformats-officedocument.presentationml.tags+xml"/>
  <Override PartName="/ppt/tags/tag1472.xml" ContentType="application/vnd.openxmlformats-officedocument.presentationml.tags+xml"/>
  <Override PartName="/ppt/tags/tag1473.xml" ContentType="application/vnd.openxmlformats-officedocument.presentationml.tags+xml"/>
  <Override PartName="/ppt/tags/tag1474.xml" ContentType="application/vnd.openxmlformats-officedocument.presentationml.tags+xml"/>
  <Override PartName="/ppt/tags/tag1475.xml" ContentType="application/vnd.openxmlformats-officedocument.presentationml.tags+xml"/>
  <Override PartName="/ppt/tags/tag1476.xml" ContentType="application/vnd.openxmlformats-officedocument.presentationml.tags+xml"/>
  <Override PartName="/ppt/tags/tag1477.xml" ContentType="application/vnd.openxmlformats-officedocument.presentationml.tags+xml"/>
  <Override PartName="/ppt/tags/tag1478.xml" ContentType="application/vnd.openxmlformats-officedocument.presentationml.tags+xml"/>
  <Override PartName="/ppt/tags/tag1479.xml" ContentType="application/vnd.openxmlformats-officedocument.presentationml.tags+xml"/>
  <Override PartName="/ppt/tags/tag1480.xml" ContentType="application/vnd.openxmlformats-officedocument.presentationml.tags+xml"/>
  <Override PartName="/ppt/tags/tag1481.xml" ContentType="application/vnd.openxmlformats-officedocument.presentationml.tags+xml"/>
  <Override PartName="/ppt/tags/tag1482.xml" ContentType="application/vnd.openxmlformats-officedocument.presentationml.tags+xml"/>
  <Override PartName="/ppt/tags/tag1483.xml" ContentType="application/vnd.openxmlformats-officedocument.presentationml.tags+xml"/>
  <Override PartName="/ppt/tags/tag1484.xml" ContentType="application/vnd.openxmlformats-officedocument.presentationml.tags+xml"/>
  <Override PartName="/ppt/tags/tag1485.xml" ContentType="application/vnd.openxmlformats-officedocument.presentationml.tags+xml"/>
  <Override PartName="/ppt/tags/tag1486.xml" ContentType="application/vnd.openxmlformats-officedocument.presentationml.tags+xml"/>
  <Override PartName="/ppt/tags/tag1487.xml" ContentType="application/vnd.openxmlformats-officedocument.presentationml.tags+xml"/>
  <Override PartName="/ppt/tags/tag1488.xml" ContentType="application/vnd.openxmlformats-officedocument.presentationml.tags+xml"/>
  <Override PartName="/ppt/tags/tag1489.xml" ContentType="application/vnd.openxmlformats-officedocument.presentationml.tags+xml"/>
  <Override PartName="/ppt/tags/tag1490.xml" ContentType="application/vnd.openxmlformats-officedocument.presentationml.tags+xml"/>
  <Override PartName="/ppt/tags/tag1491.xml" ContentType="application/vnd.openxmlformats-officedocument.presentationml.tags+xml"/>
  <Override PartName="/ppt/tags/tag1492.xml" ContentType="application/vnd.openxmlformats-officedocument.presentationml.tags+xml"/>
  <Override PartName="/ppt/tags/tag1493.xml" ContentType="application/vnd.openxmlformats-officedocument.presentationml.tags+xml"/>
  <Override PartName="/ppt/tags/tag1494.xml" ContentType="application/vnd.openxmlformats-officedocument.presentationml.tags+xml"/>
  <Override PartName="/ppt/tags/tag1495.xml" ContentType="application/vnd.openxmlformats-officedocument.presentationml.tags+xml"/>
  <Override PartName="/ppt/tags/tag1496.xml" ContentType="application/vnd.openxmlformats-officedocument.presentationml.tags+xml"/>
  <Override PartName="/ppt/tags/tag1497.xml" ContentType="application/vnd.openxmlformats-officedocument.presentationml.tags+xml"/>
  <Override PartName="/ppt/tags/tag1498.xml" ContentType="application/vnd.openxmlformats-officedocument.presentationml.tags+xml"/>
  <Override PartName="/ppt/tags/tag1499.xml" ContentType="application/vnd.openxmlformats-officedocument.presentationml.tags+xml"/>
  <Override PartName="/ppt/tags/tag1500.xml" ContentType="application/vnd.openxmlformats-officedocument.presentationml.tags+xml"/>
  <Override PartName="/ppt/tags/tag1501.xml" ContentType="application/vnd.openxmlformats-officedocument.presentationml.tags+xml"/>
  <Override PartName="/ppt/tags/tag1502.xml" ContentType="application/vnd.openxmlformats-officedocument.presentationml.tags+xml"/>
  <Override PartName="/ppt/tags/tag1503.xml" ContentType="application/vnd.openxmlformats-officedocument.presentationml.tags+xml"/>
  <Override PartName="/ppt/tags/tag1504.xml" ContentType="application/vnd.openxmlformats-officedocument.presentationml.tags+xml"/>
  <Override PartName="/ppt/tags/tag1505.xml" ContentType="application/vnd.openxmlformats-officedocument.presentationml.tags+xml"/>
  <Override PartName="/ppt/tags/tag1506.xml" ContentType="application/vnd.openxmlformats-officedocument.presentationml.tags+xml"/>
  <Override PartName="/ppt/tags/tag1507.xml" ContentType="application/vnd.openxmlformats-officedocument.presentationml.tags+xml"/>
  <Override PartName="/ppt/tags/tag1508.xml" ContentType="application/vnd.openxmlformats-officedocument.presentationml.tags+xml"/>
  <Override PartName="/ppt/tags/tag1509.xml" ContentType="application/vnd.openxmlformats-officedocument.presentationml.tags+xml"/>
  <Override PartName="/ppt/tags/tag1510.xml" ContentType="application/vnd.openxmlformats-officedocument.presentationml.tags+xml"/>
  <Override PartName="/ppt/tags/tag1511.xml" ContentType="application/vnd.openxmlformats-officedocument.presentationml.tags+xml"/>
  <Override PartName="/ppt/tags/tag1512.xml" ContentType="application/vnd.openxmlformats-officedocument.presentationml.tags+xml"/>
  <Override PartName="/ppt/tags/tag1513.xml" ContentType="application/vnd.openxmlformats-officedocument.presentationml.tags+xml"/>
  <Override PartName="/ppt/tags/tag1514.xml" ContentType="application/vnd.openxmlformats-officedocument.presentationml.tags+xml"/>
  <Override PartName="/ppt/tags/tag1515.xml" ContentType="application/vnd.openxmlformats-officedocument.presentationml.tags+xml"/>
  <Override PartName="/ppt/tags/tag1516.xml" ContentType="application/vnd.openxmlformats-officedocument.presentationml.tags+xml"/>
  <Override PartName="/ppt/tags/tag1517.xml" ContentType="application/vnd.openxmlformats-officedocument.presentationml.tags+xml"/>
  <Override PartName="/ppt/tags/tag1518.xml" ContentType="application/vnd.openxmlformats-officedocument.presentationml.tags+xml"/>
  <Override PartName="/ppt/tags/tag1519.xml" ContentType="application/vnd.openxmlformats-officedocument.presentationml.tags+xml"/>
  <Override PartName="/ppt/tags/tag1520.xml" ContentType="application/vnd.openxmlformats-officedocument.presentationml.tags+xml"/>
  <Override PartName="/ppt/tags/tag1521.xml" ContentType="application/vnd.openxmlformats-officedocument.presentationml.tags+xml"/>
  <Override PartName="/ppt/tags/tag1522.xml" ContentType="application/vnd.openxmlformats-officedocument.presentationml.tags+xml"/>
  <Override PartName="/ppt/tags/tag1523.xml" ContentType="application/vnd.openxmlformats-officedocument.presentationml.tags+xml"/>
  <Override PartName="/ppt/tags/tag1524.xml" ContentType="application/vnd.openxmlformats-officedocument.presentationml.tags+xml"/>
  <Override PartName="/ppt/tags/tag1525.xml" ContentType="application/vnd.openxmlformats-officedocument.presentationml.tags+xml"/>
  <Override PartName="/ppt/tags/tag1526.xml" ContentType="application/vnd.openxmlformats-officedocument.presentationml.tags+xml"/>
  <Override PartName="/ppt/tags/tag1527.xml" ContentType="application/vnd.openxmlformats-officedocument.presentationml.tags+xml"/>
  <Override PartName="/ppt/tags/tag1528.xml" ContentType="application/vnd.openxmlformats-officedocument.presentationml.tags+xml"/>
  <Override PartName="/ppt/tags/tag1529.xml" ContentType="application/vnd.openxmlformats-officedocument.presentationml.tags+xml"/>
  <Override PartName="/ppt/tags/tag1530.xml" ContentType="application/vnd.openxmlformats-officedocument.presentationml.tags+xml"/>
  <Override PartName="/ppt/tags/tag1531.xml" ContentType="application/vnd.openxmlformats-officedocument.presentationml.tags+xml"/>
  <Override PartName="/ppt/tags/tag1532.xml" ContentType="application/vnd.openxmlformats-officedocument.presentationml.tags+xml"/>
  <Override PartName="/ppt/tags/tag1533.xml" ContentType="application/vnd.openxmlformats-officedocument.presentationml.tags+xml"/>
  <Override PartName="/ppt/tags/tag1534.xml" ContentType="application/vnd.openxmlformats-officedocument.presentationml.tags+xml"/>
  <Override PartName="/ppt/tags/tag1535.xml" ContentType="application/vnd.openxmlformats-officedocument.presentationml.tags+xml"/>
  <Override PartName="/ppt/tags/tag1536.xml" ContentType="application/vnd.openxmlformats-officedocument.presentationml.tags+xml"/>
  <Override PartName="/ppt/tags/tag1537.xml" ContentType="application/vnd.openxmlformats-officedocument.presentationml.tags+xml"/>
  <Override PartName="/ppt/tags/tag1538.xml" ContentType="application/vnd.openxmlformats-officedocument.presentationml.tags+xml"/>
  <Override PartName="/ppt/tags/tag1539.xml" ContentType="application/vnd.openxmlformats-officedocument.presentationml.tags+xml"/>
  <Override PartName="/ppt/tags/tag1540.xml" ContentType="application/vnd.openxmlformats-officedocument.presentationml.tags+xml"/>
  <Override PartName="/ppt/tags/tag1541.xml" ContentType="application/vnd.openxmlformats-officedocument.presentationml.tags+xml"/>
  <Override PartName="/ppt/tags/tag1542.xml" ContentType="application/vnd.openxmlformats-officedocument.presentationml.tags+xml"/>
  <Override PartName="/ppt/tags/tag1543.xml" ContentType="application/vnd.openxmlformats-officedocument.presentationml.tags+xml"/>
  <Override PartName="/ppt/tags/tag1544.xml" ContentType="application/vnd.openxmlformats-officedocument.presentationml.tags+xml"/>
  <Override PartName="/ppt/tags/tag1545.xml" ContentType="application/vnd.openxmlformats-officedocument.presentationml.tags+xml"/>
  <Override PartName="/ppt/tags/tag1546.xml" ContentType="application/vnd.openxmlformats-officedocument.presentationml.tags+xml"/>
  <Override PartName="/ppt/tags/tag1547.xml" ContentType="application/vnd.openxmlformats-officedocument.presentationml.tags+xml"/>
  <Override PartName="/ppt/tags/tag1548.xml" ContentType="application/vnd.openxmlformats-officedocument.presentationml.tags+xml"/>
  <Override PartName="/ppt/tags/tag1549.xml" ContentType="application/vnd.openxmlformats-officedocument.presentationml.tags+xml"/>
  <Override PartName="/ppt/tags/tag1550.xml" ContentType="application/vnd.openxmlformats-officedocument.presentationml.tags+xml"/>
  <Override PartName="/ppt/tags/tag1551.xml" ContentType="application/vnd.openxmlformats-officedocument.presentationml.tags+xml"/>
  <Override PartName="/ppt/tags/tag1552.xml" ContentType="application/vnd.openxmlformats-officedocument.presentationml.tags+xml"/>
  <Override PartName="/ppt/notesSlides/notesSlide18.xml" ContentType="application/vnd.openxmlformats-officedocument.presentationml.notesSlide+xml"/>
  <Override PartName="/ppt/tags/tag1553.xml" ContentType="application/vnd.openxmlformats-officedocument.presentationml.tags+xml"/>
  <Override PartName="/ppt/tags/tag1554.xml" ContentType="application/vnd.openxmlformats-officedocument.presentationml.tags+xml"/>
  <Override PartName="/ppt/tags/tag1555.xml" ContentType="application/vnd.openxmlformats-officedocument.presentationml.tags+xml"/>
  <Override PartName="/ppt/tags/tag1556.xml" ContentType="application/vnd.openxmlformats-officedocument.presentationml.tags+xml"/>
  <Override PartName="/ppt/tags/tag1557.xml" ContentType="application/vnd.openxmlformats-officedocument.presentationml.tags+xml"/>
  <Override PartName="/ppt/tags/tag1558.xml" ContentType="application/vnd.openxmlformats-officedocument.presentationml.tags+xml"/>
  <Override PartName="/ppt/tags/tag1559.xml" ContentType="application/vnd.openxmlformats-officedocument.presentationml.tags+xml"/>
  <Override PartName="/ppt/tags/tag1560.xml" ContentType="application/vnd.openxmlformats-officedocument.presentationml.tags+xml"/>
  <Override PartName="/ppt/tags/tag1561.xml" ContentType="application/vnd.openxmlformats-officedocument.presentationml.tags+xml"/>
  <Override PartName="/ppt/tags/tag1562.xml" ContentType="application/vnd.openxmlformats-officedocument.presentationml.tags+xml"/>
  <Override PartName="/ppt/tags/tag1563.xml" ContentType="application/vnd.openxmlformats-officedocument.presentationml.tags+xml"/>
  <Override PartName="/ppt/tags/tag1564.xml" ContentType="application/vnd.openxmlformats-officedocument.presentationml.tags+xml"/>
  <Override PartName="/ppt/tags/tag1565.xml" ContentType="application/vnd.openxmlformats-officedocument.presentationml.tags+xml"/>
  <Override PartName="/ppt/tags/tag1566.xml" ContentType="application/vnd.openxmlformats-officedocument.presentationml.tags+xml"/>
  <Override PartName="/ppt/tags/tag1567.xml" ContentType="application/vnd.openxmlformats-officedocument.presentationml.tags+xml"/>
  <Override PartName="/ppt/tags/tag1568.xml" ContentType="application/vnd.openxmlformats-officedocument.presentationml.tags+xml"/>
  <Override PartName="/ppt/tags/tag1569.xml" ContentType="application/vnd.openxmlformats-officedocument.presentationml.tags+xml"/>
  <Override PartName="/ppt/tags/tag1570.xml" ContentType="application/vnd.openxmlformats-officedocument.presentationml.tags+xml"/>
  <Override PartName="/ppt/tags/tag1571.xml" ContentType="application/vnd.openxmlformats-officedocument.presentationml.tags+xml"/>
  <Override PartName="/ppt/tags/tag1572.xml" ContentType="application/vnd.openxmlformats-officedocument.presentationml.tags+xml"/>
  <Override PartName="/ppt/tags/tag1573.xml" ContentType="application/vnd.openxmlformats-officedocument.presentationml.tags+xml"/>
  <Override PartName="/ppt/tags/tag1574.xml" ContentType="application/vnd.openxmlformats-officedocument.presentationml.tags+xml"/>
  <Override PartName="/ppt/tags/tag1575.xml" ContentType="application/vnd.openxmlformats-officedocument.presentationml.tags+xml"/>
  <Override PartName="/ppt/tags/tag1576.xml" ContentType="application/vnd.openxmlformats-officedocument.presentationml.tags+xml"/>
  <Override PartName="/ppt/tags/tag1577.xml" ContentType="application/vnd.openxmlformats-officedocument.presentationml.tags+xml"/>
  <Override PartName="/ppt/tags/tag1578.xml" ContentType="application/vnd.openxmlformats-officedocument.presentationml.tags+xml"/>
  <Override PartName="/ppt/tags/tag1579.xml" ContentType="application/vnd.openxmlformats-officedocument.presentationml.tags+xml"/>
  <Override PartName="/ppt/tags/tag1580.xml" ContentType="application/vnd.openxmlformats-officedocument.presentationml.tags+xml"/>
  <Override PartName="/ppt/tags/tag1581.xml" ContentType="application/vnd.openxmlformats-officedocument.presentationml.tags+xml"/>
  <Override PartName="/ppt/tags/tag1582.xml" ContentType="application/vnd.openxmlformats-officedocument.presentationml.tags+xml"/>
  <Override PartName="/ppt/tags/tag1583.xml" ContentType="application/vnd.openxmlformats-officedocument.presentationml.tags+xml"/>
  <Override PartName="/ppt/tags/tag1584.xml" ContentType="application/vnd.openxmlformats-officedocument.presentationml.tags+xml"/>
  <Override PartName="/ppt/tags/tag1585.xml" ContentType="application/vnd.openxmlformats-officedocument.presentationml.tags+xml"/>
  <Override PartName="/ppt/tags/tag1586.xml" ContentType="application/vnd.openxmlformats-officedocument.presentationml.tags+xml"/>
  <Override PartName="/ppt/tags/tag1587.xml" ContentType="application/vnd.openxmlformats-officedocument.presentationml.tags+xml"/>
  <Override PartName="/ppt/tags/tag1588.xml" ContentType="application/vnd.openxmlformats-officedocument.presentationml.tags+xml"/>
  <Override PartName="/ppt/tags/tag1589.xml" ContentType="application/vnd.openxmlformats-officedocument.presentationml.tags+xml"/>
  <Override PartName="/ppt/tags/tag1590.xml" ContentType="application/vnd.openxmlformats-officedocument.presentationml.tags+xml"/>
  <Override PartName="/ppt/tags/tag1591.xml" ContentType="application/vnd.openxmlformats-officedocument.presentationml.tags+xml"/>
  <Override PartName="/ppt/tags/tag1592.xml" ContentType="application/vnd.openxmlformats-officedocument.presentationml.tags+xml"/>
  <Override PartName="/ppt/tags/tag1593.xml" ContentType="application/vnd.openxmlformats-officedocument.presentationml.tags+xml"/>
  <Override PartName="/ppt/tags/tag1594.xml" ContentType="application/vnd.openxmlformats-officedocument.presentationml.tags+xml"/>
  <Override PartName="/ppt/tags/tag1595.xml" ContentType="application/vnd.openxmlformats-officedocument.presentationml.tags+xml"/>
  <Override PartName="/ppt/tags/tag1596.xml" ContentType="application/vnd.openxmlformats-officedocument.presentationml.tags+xml"/>
  <Override PartName="/ppt/tags/tag1597.xml" ContentType="application/vnd.openxmlformats-officedocument.presentationml.tags+xml"/>
  <Override PartName="/ppt/tags/tag1598.xml" ContentType="application/vnd.openxmlformats-officedocument.presentationml.tags+xml"/>
  <Override PartName="/ppt/tags/tag1599.xml" ContentType="application/vnd.openxmlformats-officedocument.presentationml.tags+xml"/>
  <Override PartName="/ppt/tags/tag1600.xml" ContentType="application/vnd.openxmlformats-officedocument.presentationml.tags+xml"/>
  <Override PartName="/ppt/tags/tag1601.xml" ContentType="application/vnd.openxmlformats-officedocument.presentationml.tags+xml"/>
  <Override PartName="/ppt/tags/tag1602.xml" ContentType="application/vnd.openxmlformats-officedocument.presentationml.tags+xml"/>
  <Override PartName="/ppt/tags/tag1603.xml" ContentType="application/vnd.openxmlformats-officedocument.presentationml.tags+xml"/>
  <Override PartName="/ppt/tags/tag1604.xml" ContentType="application/vnd.openxmlformats-officedocument.presentationml.tags+xml"/>
  <Override PartName="/ppt/tags/tag1605.xml" ContentType="application/vnd.openxmlformats-officedocument.presentationml.tags+xml"/>
  <Override PartName="/ppt/tags/tag1606.xml" ContentType="application/vnd.openxmlformats-officedocument.presentationml.tags+xml"/>
  <Override PartName="/ppt/tags/tag1607.xml" ContentType="application/vnd.openxmlformats-officedocument.presentationml.tags+xml"/>
  <Override PartName="/ppt/tags/tag1608.xml" ContentType="application/vnd.openxmlformats-officedocument.presentationml.tags+xml"/>
  <Override PartName="/ppt/tags/tag1609.xml" ContentType="application/vnd.openxmlformats-officedocument.presentationml.tags+xml"/>
  <Override PartName="/ppt/tags/tag1610.xml" ContentType="application/vnd.openxmlformats-officedocument.presentationml.tags+xml"/>
  <Override PartName="/ppt/notesSlides/notesSlide19.xml" ContentType="application/vnd.openxmlformats-officedocument.presentationml.notesSlide+xml"/>
  <Override PartName="/ppt/tags/tag1611.xml" ContentType="application/vnd.openxmlformats-officedocument.presentationml.tags+xml"/>
  <Override PartName="/ppt/tags/tag1612.xml" ContentType="application/vnd.openxmlformats-officedocument.presentationml.tags+xml"/>
  <Override PartName="/ppt/tags/tag1613.xml" ContentType="application/vnd.openxmlformats-officedocument.presentationml.tags+xml"/>
  <Override PartName="/ppt/tags/tag1614.xml" ContentType="application/vnd.openxmlformats-officedocument.presentationml.tags+xml"/>
  <Override PartName="/ppt/tags/tag1615.xml" ContentType="application/vnd.openxmlformats-officedocument.presentationml.tags+xml"/>
  <Override PartName="/ppt/tags/tag1616.xml" ContentType="application/vnd.openxmlformats-officedocument.presentationml.tags+xml"/>
  <Override PartName="/ppt/tags/tag1617.xml" ContentType="application/vnd.openxmlformats-officedocument.presentationml.tags+xml"/>
  <Override PartName="/ppt/tags/tag1618.xml" ContentType="application/vnd.openxmlformats-officedocument.presentationml.tags+xml"/>
  <Override PartName="/ppt/tags/tag1619.xml" ContentType="application/vnd.openxmlformats-officedocument.presentationml.tags+xml"/>
  <Override PartName="/ppt/tags/tag1620.xml" ContentType="application/vnd.openxmlformats-officedocument.presentationml.tags+xml"/>
  <Override PartName="/ppt/tags/tag1621.xml" ContentType="application/vnd.openxmlformats-officedocument.presentationml.tags+xml"/>
  <Override PartName="/ppt/tags/tag1622.xml" ContentType="application/vnd.openxmlformats-officedocument.presentationml.tags+xml"/>
  <Override PartName="/ppt/tags/tag1623.xml" ContentType="application/vnd.openxmlformats-officedocument.presentationml.tags+xml"/>
  <Override PartName="/ppt/tags/tag1624.xml" ContentType="application/vnd.openxmlformats-officedocument.presentationml.tags+xml"/>
  <Override PartName="/ppt/tags/tag1625.xml" ContentType="application/vnd.openxmlformats-officedocument.presentationml.tags+xml"/>
  <Override PartName="/ppt/tags/tag1626.xml" ContentType="application/vnd.openxmlformats-officedocument.presentationml.tags+xml"/>
  <Override PartName="/ppt/tags/tag1627.xml" ContentType="application/vnd.openxmlformats-officedocument.presentationml.tags+xml"/>
  <Override PartName="/ppt/tags/tag1628.xml" ContentType="application/vnd.openxmlformats-officedocument.presentationml.tags+xml"/>
  <Override PartName="/ppt/tags/tag1629.xml" ContentType="application/vnd.openxmlformats-officedocument.presentationml.tags+xml"/>
  <Override PartName="/ppt/tags/tag1630.xml" ContentType="application/vnd.openxmlformats-officedocument.presentationml.tags+xml"/>
  <Override PartName="/ppt/tags/tag1631.xml" ContentType="application/vnd.openxmlformats-officedocument.presentationml.tags+xml"/>
  <Override PartName="/ppt/tags/tag1632.xml" ContentType="application/vnd.openxmlformats-officedocument.presentationml.tags+xml"/>
  <Override PartName="/ppt/tags/tag1633.xml" ContentType="application/vnd.openxmlformats-officedocument.presentationml.tags+xml"/>
  <Override PartName="/ppt/tags/tag1634.xml" ContentType="application/vnd.openxmlformats-officedocument.presentationml.tags+xml"/>
  <Override PartName="/ppt/tags/tag1635.xml" ContentType="application/vnd.openxmlformats-officedocument.presentationml.tags+xml"/>
  <Override PartName="/ppt/tags/tag1636.xml" ContentType="application/vnd.openxmlformats-officedocument.presentationml.tags+xml"/>
  <Override PartName="/ppt/tags/tag1637.xml" ContentType="application/vnd.openxmlformats-officedocument.presentationml.tags+xml"/>
  <Override PartName="/ppt/tags/tag1638.xml" ContentType="application/vnd.openxmlformats-officedocument.presentationml.tags+xml"/>
  <Override PartName="/ppt/tags/tag1639.xml" ContentType="application/vnd.openxmlformats-officedocument.presentationml.tags+xml"/>
  <Override PartName="/ppt/tags/tag1640.xml" ContentType="application/vnd.openxmlformats-officedocument.presentationml.tags+xml"/>
  <Override PartName="/ppt/tags/tag1641.xml" ContentType="application/vnd.openxmlformats-officedocument.presentationml.tags+xml"/>
  <Override PartName="/ppt/tags/tag1642.xml" ContentType="application/vnd.openxmlformats-officedocument.presentationml.tags+xml"/>
  <Override PartName="/ppt/tags/tag1643.xml" ContentType="application/vnd.openxmlformats-officedocument.presentationml.tags+xml"/>
  <Override PartName="/ppt/tags/tag1644.xml" ContentType="application/vnd.openxmlformats-officedocument.presentationml.tags+xml"/>
  <Override PartName="/ppt/tags/tag1645.xml" ContentType="application/vnd.openxmlformats-officedocument.presentationml.tags+xml"/>
  <Override PartName="/ppt/tags/tag1646.xml" ContentType="application/vnd.openxmlformats-officedocument.presentationml.tags+xml"/>
  <Override PartName="/ppt/tags/tag1647.xml" ContentType="application/vnd.openxmlformats-officedocument.presentationml.tags+xml"/>
  <Override PartName="/ppt/tags/tag1648.xml" ContentType="application/vnd.openxmlformats-officedocument.presentationml.tags+xml"/>
  <Override PartName="/ppt/tags/tag1649.xml" ContentType="application/vnd.openxmlformats-officedocument.presentationml.tags+xml"/>
  <Override PartName="/ppt/tags/tag1650.xml" ContentType="application/vnd.openxmlformats-officedocument.presentationml.tags+xml"/>
  <Override PartName="/ppt/tags/tag1651.xml" ContentType="application/vnd.openxmlformats-officedocument.presentationml.tags+xml"/>
  <Override PartName="/ppt/tags/tag1652.xml" ContentType="application/vnd.openxmlformats-officedocument.presentationml.tags+xml"/>
  <Override PartName="/ppt/tags/tag1653.xml" ContentType="application/vnd.openxmlformats-officedocument.presentationml.tags+xml"/>
  <Override PartName="/ppt/tags/tag1654.xml" ContentType="application/vnd.openxmlformats-officedocument.presentationml.tags+xml"/>
  <Override PartName="/ppt/tags/tag1655.xml" ContentType="application/vnd.openxmlformats-officedocument.presentationml.tags+xml"/>
  <Override PartName="/ppt/tags/tag1656.xml" ContentType="application/vnd.openxmlformats-officedocument.presentationml.tags+xml"/>
  <Override PartName="/ppt/tags/tag1657.xml" ContentType="application/vnd.openxmlformats-officedocument.presentationml.tags+xml"/>
  <Override PartName="/ppt/tags/tag1658.xml" ContentType="application/vnd.openxmlformats-officedocument.presentationml.tags+xml"/>
  <Override PartName="/ppt/tags/tag1659.xml" ContentType="application/vnd.openxmlformats-officedocument.presentationml.tags+xml"/>
  <Override PartName="/ppt/tags/tag1660.xml" ContentType="application/vnd.openxmlformats-officedocument.presentationml.tags+xml"/>
  <Override PartName="/ppt/tags/tag1661.xml" ContentType="application/vnd.openxmlformats-officedocument.presentationml.tags+xml"/>
  <Override PartName="/ppt/tags/tag1662.xml" ContentType="application/vnd.openxmlformats-officedocument.presentationml.tags+xml"/>
  <Override PartName="/ppt/tags/tag1663.xml" ContentType="application/vnd.openxmlformats-officedocument.presentationml.tags+xml"/>
  <Override PartName="/ppt/tags/tag1664.xml" ContentType="application/vnd.openxmlformats-officedocument.presentationml.tags+xml"/>
  <Override PartName="/ppt/tags/tag1665.xml" ContentType="application/vnd.openxmlformats-officedocument.presentationml.tags+xml"/>
  <Override PartName="/ppt/tags/tag1666.xml" ContentType="application/vnd.openxmlformats-officedocument.presentationml.tags+xml"/>
  <Override PartName="/ppt/tags/tag1667.xml" ContentType="application/vnd.openxmlformats-officedocument.presentationml.tags+xml"/>
  <Override PartName="/ppt/tags/tag1668.xml" ContentType="application/vnd.openxmlformats-officedocument.presentationml.tags+xml"/>
  <Override PartName="/ppt/tags/tag1669.xml" ContentType="application/vnd.openxmlformats-officedocument.presentationml.tags+xml"/>
  <Override PartName="/ppt/notesSlides/notesSlide20.xml" ContentType="application/vnd.openxmlformats-officedocument.presentationml.notesSlide+xml"/>
  <Override PartName="/ppt/tags/tag1670.xml" ContentType="application/vnd.openxmlformats-officedocument.presentationml.tags+xml"/>
  <Override PartName="/ppt/tags/tag1671.xml" ContentType="application/vnd.openxmlformats-officedocument.presentationml.tags+xml"/>
  <Override PartName="/ppt/tags/tag1672.xml" ContentType="application/vnd.openxmlformats-officedocument.presentationml.tags+xml"/>
  <Override PartName="/ppt/tags/tag1673.xml" ContentType="application/vnd.openxmlformats-officedocument.presentationml.tags+xml"/>
  <Override PartName="/ppt/tags/tag1674.xml" ContentType="application/vnd.openxmlformats-officedocument.presentationml.tags+xml"/>
  <Override PartName="/ppt/tags/tag1675.xml" ContentType="application/vnd.openxmlformats-officedocument.presentationml.tags+xml"/>
  <Override PartName="/ppt/tags/tag1676.xml" ContentType="application/vnd.openxmlformats-officedocument.presentationml.tags+xml"/>
  <Override PartName="/ppt/tags/tag1677.xml" ContentType="application/vnd.openxmlformats-officedocument.presentationml.tags+xml"/>
  <Override PartName="/ppt/tags/tag1678.xml" ContentType="application/vnd.openxmlformats-officedocument.presentationml.tags+xml"/>
  <Override PartName="/ppt/tags/tag1679.xml" ContentType="application/vnd.openxmlformats-officedocument.presentationml.tags+xml"/>
  <Override PartName="/ppt/tags/tag1680.xml" ContentType="application/vnd.openxmlformats-officedocument.presentationml.tags+xml"/>
  <Override PartName="/ppt/tags/tag1681.xml" ContentType="application/vnd.openxmlformats-officedocument.presentationml.tags+xml"/>
  <Override PartName="/ppt/tags/tag1682.xml" ContentType="application/vnd.openxmlformats-officedocument.presentationml.tags+xml"/>
  <Override PartName="/ppt/tags/tag1683.xml" ContentType="application/vnd.openxmlformats-officedocument.presentationml.tags+xml"/>
  <Override PartName="/ppt/tags/tag1684.xml" ContentType="application/vnd.openxmlformats-officedocument.presentationml.tags+xml"/>
  <Override PartName="/ppt/tags/tag1685.xml" ContentType="application/vnd.openxmlformats-officedocument.presentationml.tags+xml"/>
  <Override PartName="/ppt/tags/tag1686.xml" ContentType="application/vnd.openxmlformats-officedocument.presentationml.tags+xml"/>
  <Override PartName="/ppt/tags/tag1687.xml" ContentType="application/vnd.openxmlformats-officedocument.presentationml.tags+xml"/>
  <Override PartName="/ppt/tags/tag1688.xml" ContentType="application/vnd.openxmlformats-officedocument.presentationml.tags+xml"/>
  <Override PartName="/ppt/tags/tag1689.xml" ContentType="application/vnd.openxmlformats-officedocument.presentationml.tags+xml"/>
  <Override PartName="/ppt/tags/tag1690.xml" ContentType="application/vnd.openxmlformats-officedocument.presentationml.tags+xml"/>
  <Override PartName="/ppt/tags/tag1691.xml" ContentType="application/vnd.openxmlformats-officedocument.presentationml.tags+xml"/>
  <Override PartName="/ppt/tags/tag1692.xml" ContentType="application/vnd.openxmlformats-officedocument.presentationml.tags+xml"/>
  <Override PartName="/ppt/tags/tag1693.xml" ContentType="application/vnd.openxmlformats-officedocument.presentationml.tags+xml"/>
  <Override PartName="/ppt/tags/tag1694.xml" ContentType="application/vnd.openxmlformats-officedocument.presentationml.tags+xml"/>
  <Override PartName="/ppt/tags/tag1695.xml" ContentType="application/vnd.openxmlformats-officedocument.presentationml.tags+xml"/>
  <Override PartName="/ppt/tags/tag1696.xml" ContentType="application/vnd.openxmlformats-officedocument.presentationml.tags+xml"/>
  <Override PartName="/ppt/tags/tag1697.xml" ContentType="application/vnd.openxmlformats-officedocument.presentationml.tags+xml"/>
  <Override PartName="/ppt/tags/tag1698.xml" ContentType="application/vnd.openxmlformats-officedocument.presentationml.tags+xml"/>
  <Override PartName="/ppt/tags/tag1699.xml" ContentType="application/vnd.openxmlformats-officedocument.presentationml.tags+xml"/>
  <Override PartName="/ppt/tags/tag1700.xml" ContentType="application/vnd.openxmlformats-officedocument.presentationml.tags+xml"/>
  <Override PartName="/ppt/tags/tag1701.xml" ContentType="application/vnd.openxmlformats-officedocument.presentationml.tags+xml"/>
  <Override PartName="/ppt/tags/tag1702.xml" ContentType="application/vnd.openxmlformats-officedocument.presentationml.tags+xml"/>
  <Override PartName="/ppt/tags/tag1703.xml" ContentType="application/vnd.openxmlformats-officedocument.presentationml.tags+xml"/>
  <Override PartName="/ppt/tags/tag1704.xml" ContentType="application/vnd.openxmlformats-officedocument.presentationml.tags+xml"/>
  <Override PartName="/ppt/tags/tag1705.xml" ContentType="application/vnd.openxmlformats-officedocument.presentationml.tags+xml"/>
  <Override PartName="/ppt/tags/tag1706.xml" ContentType="application/vnd.openxmlformats-officedocument.presentationml.tags+xml"/>
  <Override PartName="/ppt/tags/tag1707.xml" ContentType="application/vnd.openxmlformats-officedocument.presentationml.tags+xml"/>
  <Override PartName="/ppt/tags/tag1708.xml" ContentType="application/vnd.openxmlformats-officedocument.presentationml.tags+xml"/>
  <Override PartName="/ppt/tags/tag1709.xml" ContentType="application/vnd.openxmlformats-officedocument.presentationml.tags+xml"/>
  <Override PartName="/ppt/tags/tag1710.xml" ContentType="application/vnd.openxmlformats-officedocument.presentationml.tags+xml"/>
  <Override PartName="/ppt/tags/tag1711.xml" ContentType="application/vnd.openxmlformats-officedocument.presentationml.tags+xml"/>
  <Override PartName="/ppt/tags/tag1712.xml" ContentType="application/vnd.openxmlformats-officedocument.presentationml.tags+xml"/>
  <Override PartName="/ppt/tags/tag1713.xml" ContentType="application/vnd.openxmlformats-officedocument.presentationml.tags+xml"/>
  <Override PartName="/ppt/tags/tag1714.xml" ContentType="application/vnd.openxmlformats-officedocument.presentationml.tags+xml"/>
  <Override PartName="/ppt/tags/tag1715.xml" ContentType="application/vnd.openxmlformats-officedocument.presentationml.tags+xml"/>
  <Override PartName="/ppt/notesSlides/notesSlide21.xml" ContentType="application/vnd.openxmlformats-officedocument.presentationml.notesSlide+xml"/>
  <Override PartName="/ppt/tags/tag1716.xml" ContentType="application/vnd.openxmlformats-officedocument.presentationml.tags+xml"/>
  <Override PartName="/ppt/tags/tag1717.xml" ContentType="application/vnd.openxmlformats-officedocument.presentationml.tags+xml"/>
  <Override PartName="/ppt/tags/tag1718.xml" ContentType="application/vnd.openxmlformats-officedocument.presentationml.tags+xml"/>
  <Override PartName="/ppt/tags/tag1719.xml" ContentType="application/vnd.openxmlformats-officedocument.presentationml.tags+xml"/>
  <Override PartName="/ppt/tags/tag1720.xml" ContentType="application/vnd.openxmlformats-officedocument.presentationml.tags+xml"/>
  <Override PartName="/ppt/tags/tag1721.xml" ContentType="application/vnd.openxmlformats-officedocument.presentationml.tags+xml"/>
  <Override PartName="/ppt/tags/tag1722.xml" ContentType="application/vnd.openxmlformats-officedocument.presentationml.tags+xml"/>
  <Override PartName="/ppt/tags/tag1723.xml" ContentType="application/vnd.openxmlformats-officedocument.presentationml.tags+xml"/>
  <Override PartName="/ppt/tags/tag1724.xml" ContentType="application/vnd.openxmlformats-officedocument.presentationml.tags+xml"/>
  <Override PartName="/ppt/tags/tag1725.xml" ContentType="application/vnd.openxmlformats-officedocument.presentationml.tags+xml"/>
  <Override PartName="/ppt/tags/tag1726.xml" ContentType="application/vnd.openxmlformats-officedocument.presentationml.tags+xml"/>
  <Override PartName="/ppt/tags/tag1727.xml" ContentType="application/vnd.openxmlformats-officedocument.presentationml.tags+xml"/>
  <Override PartName="/ppt/tags/tag1728.xml" ContentType="application/vnd.openxmlformats-officedocument.presentationml.tags+xml"/>
  <Override PartName="/ppt/tags/tag1729.xml" ContentType="application/vnd.openxmlformats-officedocument.presentationml.tags+xml"/>
  <Override PartName="/ppt/tags/tag1730.xml" ContentType="application/vnd.openxmlformats-officedocument.presentationml.tags+xml"/>
  <Override PartName="/ppt/tags/tag1731.xml" ContentType="application/vnd.openxmlformats-officedocument.presentationml.tags+xml"/>
  <Override PartName="/ppt/tags/tag1732.xml" ContentType="application/vnd.openxmlformats-officedocument.presentationml.tags+xml"/>
  <Override PartName="/ppt/tags/tag1733.xml" ContentType="application/vnd.openxmlformats-officedocument.presentationml.tags+xml"/>
  <Override PartName="/ppt/tags/tag1734.xml" ContentType="application/vnd.openxmlformats-officedocument.presentationml.tags+xml"/>
  <Override PartName="/ppt/tags/tag1735.xml" ContentType="application/vnd.openxmlformats-officedocument.presentationml.tags+xml"/>
  <Override PartName="/ppt/tags/tag1736.xml" ContentType="application/vnd.openxmlformats-officedocument.presentationml.tags+xml"/>
  <Override PartName="/ppt/tags/tag1737.xml" ContentType="application/vnd.openxmlformats-officedocument.presentationml.tags+xml"/>
  <Override PartName="/ppt/tags/tag1738.xml" ContentType="application/vnd.openxmlformats-officedocument.presentationml.tags+xml"/>
  <Override PartName="/ppt/tags/tag1739.xml" ContentType="application/vnd.openxmlformats-officedocument.presentationml.tags+xml"/>
  <Override PartName="/ppt/tags/tag1740.xml" ContentType="application/vnd.openxmlformats-officedocument.presentationml.tags+xml"/>
  <Override PartName="/ppt/tags/tag1741.xml" ContentType="application/vnd.openxmlformats-officedocument.presentationml.tags+xml"/>
  <Override PartName="/ppt/tags/tag1742.xml" ContentType="application/vnd.openxmlformats-officedocument.presentationml.tags+xml"/>
  <Override PartName="/ppt/tags/tag1743.xml" ContentType="application/vnd.openxmlformats-officedocument.presentationml.tags+xml"/>
  <Override PartName="/ppt/tags/tag1744.xml" ContentType="application/vnd.openxmlformats-officedocument.presentationml.tags+xml"/>
  <Override PartName="/ppt/tags/tag1745.xml" ContentType="application/vnd.openxmlformats-officedocument.presentationml.tags+xml"/>
  <Override PartName="/ppt/tags/tag1746.xml" ContentType="application/vnd.openxmlformats-officedocument.presentationml.tags+xml"/>
  <Override PartName="/ppt/tags/tag1747.xml" ContentType="application/vnd.openxmlformats-officedocument.presentationml.tags+xml"/>
  <Override PartName="/ppt/tags/tag1748.xml" ContentType="application/vnd.openxmlformats-officedocument.presentationml.tags+xml"/>
  <Override PartName="/ppt/tags/tag1749.xml" ContentType="application/vnd.openxmlformats-officedocument.presentationml.tags+xml"/>
  <Override PartName="/ppt/tags/tag1750.xml" ContentType="application/vnd.openxmlformats-officedocument.presentationml.tags+xml"/>
  <Override PartName="/ppt/tags/tag1751.xml" ContentType="application/vnd.openxmlformats-officedocument.presentationml.tags+xml"/>
  <Override PartName="/ppt/tags/tag1752.xml" ContentType="application/vnd.openxmlformats-officedocument.presentationml.tags+xml"/>
  <Override PartName="/ppt/tags/tag1753.xml" ContentType="application/vnd.openxmlformats-officedocument.presentationml.tags+xml"/>
  <Override PartName="/ppt/tags/tag1754.xml" ContentType="application/vnd.openxmlformats-officedocument.presentationml.tags+xml"/>
  <Override PartName="/ppt/tags/tag1755.xml" ContentType="application/vnd.openxmlformats-officedocument.presentationml.tags+xml"/>
  <Override PartName="/ppt/tags/tag1756.xml" ContentType="application/vnd.openxmlformats-officedocument.presentationml.tags+xml"/>
  <Override PartName="/ppt/tags/tag1757.xml" ContentType="application/vnd.openxmlformats-officedocument.presentationml.tags+xml"/>
  <Override PartName="/ppt/tags/tag1758.xml" ContentType="application/vnd.openxmlformats-officedocument.presentationml.tags+xml"/>
  <Override PartName="/ppt/tags/tag1759.xml" ContentType="application/vnd.openxmlformats-officedocument.presentationml.tags+xml"/>
  <Override PartName="/ppt/tags/tag1760.xml" ContentType="application/vnd.openxmlformats-officedocument.presentationml.tags+xml"/>
  <Override PartName="/ppt/tags/tag1761.xml" ContentType="application/vnd.openxmlformats-officedocument.presentationml.tags+xml"/>
  <Override PartName="/ppt/tags/tag1762.xml" ContentType="application/vnd.openxmlformats-officedocument.presentationml.tags+xml"/>
  <Override PartName="/ppt/tags/tag1763.xml" ContentType="application/vnd.openxmlformats-officedocument.presentationml.tags+xml"/>
  <Override PartName="/ppt/tags/tag1764.xml" ContentType="application/vnd.openxmlformats-officedocument.presentationml.tags+xml"/>
  <Override PartName="/ppt/tags/tag1765.xml" ContentType="application/vnd.openxmlformats-officedocument.presentationml.tags+xml"/>
  <Override PartName="/ppt/tags/tag1766.xml" ContentType="application/vnd.openxmlformats-officedocument.presentationml.tags+xml"/>
  <Override PartName="/ppt/tags/tag1767.xml" ContentType="application/vnd.openxmlformats-officedocument.presentationml.tags+xml"/>
  <Override PartName="/ppt/notesSlides/notesSlide22.xml" ContentType="application/vnd.openxmlformats-officedocument.presentationml.notesSlide+xml"/>
  <Override PartName="/ppt/tags/tag1768.xml" ContentType="application/vnd.openxmlformats-officedocument.presentationml.tags+xml"/>
  <Override PartName="/ppt/tags/tag1769.xml" ContentType="application/vnd.openxmlformats-officedocument.presentationml.tags+xml"/>
  <Override PartName="/ppt/tags/tag1770.xml" ContentType="application/vnd.openxmlformats-officedocument.presentationml.tags+xml"/>
  <Override PartName="/ppt/tags/tag1771.xml" ContentType="application/vnd.openxmlformats-officedocument.presentationml.tags+xml"/>
  <Override PartName="/ppt/tags/tag1772.xml" ContentType="application/vnd.openxmlformats-officedocument.presentationml.tags+xml"/>
  <Override PartName="/ppt/tags/tag1773.xml" ContentType="application/vnd.openxmlformats-officedocument.presentationml.tags+xml"/>
  <Override PartName="/ppt/tags/tag1774.xml" ContentType="application/vnd.openxmlformats-officedocument.presentationml.tags+xml"/>
  <Override PartName="/ppt/tags/tag1775.xml" ContentType="application/vnd.openxmlformats-officedocument.presentationml.tags+xml"/>
  <Override PartName="/ppt/tags/tag1776.xml" ContentType="application/vnd.openxmlformats-officedocument.presentationml.tags+xml"/>
  <Override PartName="/ppt/tags/tag1777.xml" ContentType="application/vnd.openxmlformats-officedocument.presentationml.tags+xml"/>
  <Override PartName="/ppt/tags/tag1778.xml" ContentType="application/vnd.openxmlformats-officedocument.presentationml.tags+xml"/>
  <Override PartName="/ppt/tags/tag1779.xml" ContentType="application/vnd.openxmlformats-officedocument.presentationml.tags+xml"/>
  <Override PartName="/ppt/tags/tag1780.xml" ContentType="application/vnd.openxmlformats-officedocument.presentationml.tags+xml"/>
  <Override PartName="/ppt/tags/tag1781.xml" ContentType="application/vnd.openxmlformats-officedocument.presentationml.tags+xml"/>
  <Override PartName="/ppt/tags/tag1782.xml" ContentType="application/vnd.openxmlformats-officedocument.presentationml.tags+xml"/>
  <Override PartName="/ppt/tags/tag1783.xml" ContentType="application/vnd.openxmlformats-officedocument.presentationml.tags+xml"/>
  <Override PartName="/ppt/tags/tag1784.xml" ContentType="application/vnd.openxmlformats-officedocument.presentationml.tags+xml"/>
  <Override PartName="/ppt/tags/tag1785.xml" ContentType="application/vnd.openxmlformats-officedocument.presentationml.tags+xml"/>
  <Override PartName="/ppt/tags/tag1786.xml" ContentType="application/vnd.openxmlformats-officedocument.presentationml.tags+xml"/>
  <Override PartName="/ppt/tags/tag1787.xml" ContentType="application/vnd.openxmlformats-officedocument.presentationml.tags+xml"/>
  <Override PartName="/ppt/tags/tag1788.xml" ContentType="application/vnd.openxmlformats-officedocument.presentationml.tags+xml"/>
  <Override PartName="/ppt/tags/tag1789.xml" ContentType="application/vnd.openxmlformats-officedocument.presentationml.tags+xml"/>
  <Override PartName="/ppt/tags/tag1790.xml" ContentType="application/vnd.openxmlformats-officedocument.presentationml.tags+xml"/>
  <Override PartName="/ppt/tags/tag1791.xml" ContentType="application/vnd.openxmlformats-officedocument.presentationml.tags+xml"/>
  <Override PartName="/ppt/tags/tag1792.xml" ContentType="application/vnd.openxmlformats-officedocument.presentationml.tags+xml"/>
  <Override PartName="/ppt/tags/tag1793.xml" ContentType="application/vnd.openxmlformats-officedocument.presentationml.tags+xml"/>
  <Override PartName="/ppt/tags/tag1794.xml" ContentType="application/vnd.openxmlformats-officedocument.presentationml.tags+xml"/>
  <Override PartName="/ppt/tags/tag1795.xml" ContentType="application/vnd.openxmlformats-officedocument.presentationml.tags+xml"/>
  <Override PartName="/ppt/tags/tag1796.xml" ContentType="application/vnd.openxmlformats-officedocument.presentationml.tags+xml"/>
  <Override PartName="/ppt/tags/tag1797.xml" ContentType="application/vnd.openxmlformats-officedocument.presentationml.tags+xml"/>
  <Override PartName="/ppt/tags/tag1798.xml" ContentType="application/vnd.openxmlformats-officedocument.presentationml.tags+xml"/>
  <Override PartName="/ppt/tags/tag1799.xml" ContentType="application/vnd.openxmlformats-officedocument.presentationml.tags+xml"/>
  <Override PartName="/ppt/tags/tag1800.xml" ContentType="application/vnd.openxmlformats-officedocument.presentationml.tags+xml"/>
  <Override PartName="/ppt/tags/tag1801.xml" ContentType="application/vnd.openxmlformats-officedocument.presentationml.tags+xml"/>
  <Override PartName="/ppt/tags/tag1802.xml" ContentType="application/vnd.openxmlformats-officedocument.presentationml.tags+xml"/>
  <Override PartName="/ppt/tags/tag1803.xml" ContentType="application/vnd.openxmlformats-officedocument.presentationml.tags+xml"/>
  <Override PartName="/ppt/tags/tag1804.xml" ContentType="application/vnd.openxmlformats-officedocument.presentationml.tags+xml"/>
  <Override PartName="/ppt/tags/tag1805.xml" ContentType="application/vnd.openxmlformats-officedocument.presentationml.tags+xml"/>
  <Override PartName="/ppt/tags/tag1806.xml" ContentType="application/vnd.openxmlformats-officedocument.presentationml.tags+xml"/>
  <Override PartName="/ppt/tags/tag1807.xml" ContentType="application/vnd.openxmlformats-officedocument.presentationml.tags+xml"/>
  <Override PartName="/ppt/tags/tag1808.xml" ContentType="application/vnd.openxmlformats-officedocument.presentationml.tags+xml"/>
  <Override PartName="/ppt/tags/tag1809.xml" ContentType="application/vnd.openxmlformats-officedocument.presentationml.tags+xml"/>
  <Override PartName="/ppt/tags/tag1810.xml" ContentType="application/vnd.openxmlformats-officedocument.presentationml.tags+xml"/>
  <Override PartName="/ppt/tags/tag1811.xml" ContentType="application/vnd.openxmlformats-officedocument.presentationml.tags+xml"/>
  <Override PartName="/ppt/tags/tag1812.xml" ContentType="application/vnd.openxmlformats-officedocument.presentationml.tags+xml"/>
  <Override PartName="/ppt/tags/tag1813.xml" ContentType="application/vnd.openxmlformats-officedocument.presentationml.tags+xml"/>
  <Override PartName="/ppt/tags/tag1814.xml" ContentType="application/vnd.openxmlformats-officedocument.presentationml.tags+xml"/>
  <Override PartName="/ppt/tags/tag1815.xml" ContentType="application/vnd.openxmlformats-officedocument.presentationml.tags+xml"/>
  <Override PartName="/ppt/tags/tag1816.xml" ContentType="application/vnd.openxmlformats-officedocument.presentationml.tags+xml"/>
  <Override PartName="/ppt/tags/tag1817.xml" ContentType="application/vnd.openxmlformats-officedocument.presentationml.tags+xml"/>
  <Override PartName="/ppt/tags/tag1818.xml" ContentType="application/vnd.openxmlformats-officedocument.presentationml.tags+xml"/>
  <Override PartName="/ppt/tags/tag1819.xml" ContentType="application/vnd.openxmlformats-officedocument.presentationml.tags+xml"/>
  <Override PartName="/ppt/tags/tag1820.xml" ContentType="application/vnd.openxmlformats-officedocument.presentationml.tags+xml"/>
  <Override PartName="/ppt/tags/tag1821.xml" ContentType="application/vnd.openxmlformats-officedocument.presentationml.tags+xml"/>
  <Override PartName="/ppt/tags/tag1822.xml" ContentType="application/vnd.openxmlformats-officedocument.presentationml.tags+xml"/>
  <Override PartName="/ppt/tags/tag1823.xml" ContentType="application/vnd.openxmlformats-officedocument.presentationml.tags+xml"/>
  <Override PartName="/ppt/tags/tag1824.xml" ContentType="application/vnd.openxmlformats-officedocument.presentationml.tags+xml"/>
  <Override PartName="/ppt/tags/tag1825.xml" ContentType="application/vnd.openxmlformats-officedocument.presentationml.tags+xml"/>
  <Override PartName="/ppt/tags/tag1826.xml" ContentType="application/vnd.openxmlformats-officedocument.presentationml.tags+xml"/>
  <Override PartName="/ppt/notesSlides/notesSlide23.xml" ContentType="application/vnd.openxmlformats-officedocument.presentationml.notesSlide+xml"/>
  <Override PartName="/ppt/tags/tag1827.xml" ContentType="application/vnd.openxmlformats-officedocument.presentationml.tags+xml"/>
  <Override PartName="/ppt/tags/tag1828.xml" ContentType="application/vnd.openxmlformats-officedocument.presentationml.tags+xml"/>
  <Override PartName="/ppt/tags/tag1829.xml" ContentType="application/vnd.openxmlformats-officedocument.presentationml.tags+xml"/>
  <Override PartName="/ppt/tags/tag1830.xml" ContentType="application/vnd.openxmlformats-officedocument.presentationml.tags+xml"/>
  <Override PartName="/ppt/tags/tag1831.xml" ContentType="application/vnd.openxmlformats-officedocument.presentationml.tags+xml"/>
  <Override PartName="/ppt/tags/tag1832.xml" ContentType="application/vnd.openxmlformats-officedocument.presentationml.tags+xml"/>
  <Override PartName="/ppt/tags/tag1833.xml" ContentType="application/vnd.openxmlformats-officedocument.presentationml.tags+xml"/>
  <Override PartName="/ppt/tags/tag1834.xml" ContentType="application/vnd.openxmlformats-officedocument.presentationml.tags+xml"/>
  <Override PartName="/ppt/tags/tag1835.xml" ContentType="application/vnd.openxmlformats-officedocument.presentationml.tags+xml"/>
  <Override PartName="/ppt/tags/tag1836.xml" ContentType="application/vnd.openxmlformats-officedocument.presentationml.tags+xml"/>
  <Override PartName="/ppt/tags/tag1837.xml" ContentType="application/vnd.openxmlformats-officedocument.presentationml.tags+xml"/>
  <Override PartName="/ppt/tags/tag1838.xml" ContentType="application/vnd.openxmlformats-officedocument.presentationml.tags+xml"/>
  <Override PartName="/ppt/tags/tag1839.xml" ContentType="application/vnd.openxmlformats-officedocument.presentationml.tags+xml"/>
  <Override PartName="/ppt/tags/tag1840.xml" ContentType="application/vnd.openxmlformats-officedocument.presentationml.tags+xml"/>
  <Override PartName="/ppt/tags/tag1841.xml" ContentType="application/vnd.openxmlformats-officedocument.presentationml.tags+xml"/>
  <Override PartName="/ppt/tags/tag1842.xml" ContentType="application/vnd.openxmlformats-officedocument.presentationml.tags+xml"/>
  <Override PartName="/ppt/tags/tag1843.xml" ContentType="application/vnd.openxmlformats-officedocument.presentationml.tags+xml"/>
  <Override PartName="/ppt/tags/tag1844.xml" ContentType="application/vnd.openxmlformats-officedocument.presentationml.tags+xml"/>
  <Override PartName="/ppt/tags/tag1845.xml" ContentType="application/vnd.openxmlformats-officedocument.presentationml.tags+xml"/>
  <Override PartName="/ppt/tags/tag1846.xml" ContentType="application/vnd.openxmlformats-officedocument.presentationml.tags+xml"/>
  <Override PartName="/ppt/tags/tag1847.xml" ContentType="application/vnd.openxmlformats-officedocument.presentationml.tags+xml"/>
  <Override PartName="/ppt/tags/tag1848.xml" ContentType="application/vnd.openxmlformats-officedocument.presentationml.tags+xml"/>
  <Override PartName="/ppt/tags/tag1849.xml" ContentType="application/vnd.openxmlformats-officedocument.presentationml.tags+xml"/>
  <Override PartName="/ppt/tags/tag1850.xml" ContentType="application/vnd.openxmlformats-officedocument.presentationml.tags+xml"/>
  <Override PartName="/ppt/tags/tag1851.xml" ContentType="application/vnd.openxmlformats-officedocument.presentationml.tags+xml"/>
  <Override PartName="/ppt/tags/tag1852.xml" ContentType="application/vnd.openxmlformats-officedocument.presentationml.tags+xml"/>
  <Override PartName="/ppt/tags/tag1853.xml" ContentType="application/vnd.openxmlformats-officedocument.presentationml.tags+xml"/>
  <Override PartName="/ppt/tags/tag1854.xml" ContentType="application/vnd.openxmlformats-officedocument.presentationml.tags+xml"/>
  <Override PartName="/ppt/tags/tag1855.xml" ContentType="application/vnd.openxmlformats-officedocument.presentationml.tags+xml"/>
  <Override PartName="/ppt/tags/tag1856.xml" ContentType="application/vnd.openxmlformats-officedocument.presentationml.tags+xml"/>
  <Override PartName="/ppt/tags/tag1857.xml" ContentType="application/vnd.openxmlformats-officedocument.presentationml.tags+xml"/>
  <Override PartName="/ppt/tags/tag1858.xml" ContentType="application/vnd.openxmlformats-officedocument.presentationml.tags+xml"/>
  <Override PartName="/ppt/tags/tag1859.xml" ContentType="application/vnd.openxmlformats-officedocument.presentationml.tags+xml"/>
  <Override PartName="/ppt/tags/tag1860.xml" ContentType="application/vnd.openxmlformats-officedocument.presentationml.tags+xml"/>
  <Override PartName="/ppt/tags/tag1861.xml" ContentType="application/vnd.openxmlformats-officedocument.presentationml.tags+xml"/>
  <Override PartName="/ppt/tags/tag1862.xml" ContentType="application/vnd.openxmlformats-officedocument.presentationml.tags+xml"/>
  <Override PartName="/ppt/tags/tag1863.xml" ContentType="application/vnd.openxmlformats-officedocument.presentationml.tags+xml"/>
  <Override PartName="/ppt/tags/tag1864.xml" ContentType="application/vnd.openxmlformats-officedocument.presentationml.tags+xml"/>
  <Override PartName="/ppt/tags/tag1865.xml" ContentType="application/vnd.openxmlformats-officedocument.presentationml.tags+xml"/>
  <Override PartName="/ppt/tags/tag1866.xml" ContentType="application/vnd.openxmlformats-officedocument.presentationml.tags+xml"/>
  <Override PartName="/ppt/tags/tag1867.xml" ContentType="application/vnd.openxmlformats-officedocument.presentationml.tags+xml"/>
  <Override PartName="/ppt/tags/tag1868.xml" ContentType="application/vnd.openxmlformats-officedocument.presentationml.tags+xml"/>
  <Override PartName="/ppt/tags/tag1869.xml" ContentType="application/vnd.openxmlformats-officedocument.presentationml.tags+xml"/>
  <Override PartName="/ppt/tags/tag1870.xml" ContentType="application/vnd.openxmlformats-officedocument.presentationml.tags+xml"/>
  <Override PartName="/ppt/tags/tag1871.xml" ContentType="application/vnd.openxmlformats-officedocument.presentationml.tags+xml"/>
  <Override PartName="/ppt/tags/tag1872.xml" ContentType="application/vnd.openxmlformats-officedocument.presentationml.tags+xml"/>
  <Override PartName="/ppt/tags/tag1873.xml" ContentType="application/vnd.openxmlformats-officedocument.presentationml.tags+xml"/>
  <Override PartName="/ppt/tags/tag1874.xml" ContentType="application/vnd.openxmlformats-officedocument.presentationml.tags+xml"/>
  <Override PartName="/ppt/tags/tag1875.xml" ContentType="application/vnd.openxmlformats-officedocument.presentationml.tags+xml"/>
  <Override PartName="/ppt/tags/tag1876.xml" ContentType="application/vnd.openxmlformats-officedocument.presentationml.tags+xml"/>
  <Override PartName="/ppt/tags/tag1877.xml" ContentType="application/vnd.openxmlformats-officedocument.presentationml.tags+xml"/>
  <Override PartName="/ppt/tags/tag1878.xml" ContentType="application/vnd.openxmlformats-officedocument.presentationml.tags+xml"/>
  <Override PartName="/ppt/tags/tag1879.xml" ContentType="application/vnd.openxmlformats-officedocument.presentationml.tags+xml"/>
  <Override PartName="/ppt/tags/tag1880.xml" ContentType="application/vnd.openxmlformats-officedocument.presentationml.tags+xml"/>
  <Override PartName="/ppt/tags/tag1881.xml" ContentType="application/vnd.openxmlformats-officedocument.presentationml.tags+xml"/>
  <Override PartName="/ppt/tags/tag1882.xml" ContentType="application/vnd.openxmlformats-officedocument.presentationml.tags+xml"/>
  <Override PartName="/ppt/tags/tag1883.xml" ContentType="application/vnd.openxmlformats-officedocument.presentationml.tags+xml"/>
  <Override PartName="/ppt/tags/tag1884.xml" ContentType="application/vnd.openxmlformats-officedocument.presentationml.tags+xml"/>
  <Override PartName="/ppt/tags/tag1885.xml" ContentType="application/vnd.openxmlformats-officedocument.presentationml.tags+xml"/>
  <Override PartName="/ppt/tags/tag1886.xml" ContentType="application/vnd.openxmlformats-officedocument.presentationml.tags+xml"/>
  <Override PartName="/ppt/tags/tag1887.xml" ContentType="application/vnd.openxmlformats-officedocument.presentationml.tags+xml"/>
  <Override PartName="/ppt/tags/tag1888.xml" ContentType="application/vnd.openxmlformats-officedocument.presentationml.tags+xml"/>
  <Override PartName="/ppt/tags/tag1889.xml" ContentType="application/vnd.openxmlformats-officedocument.presentationml.tags+xml"/>
  <Override PartName="/ppt/tags/tag1890.xml" ContentType="application/vnd.openxmlformats-officedocument.presentationml.tags+xml"/>
  <Override PartName="/ppt/tags/tag1891.xml" ContentType="application/vnd.openxmlformats-officedocument.presentationml.tags+xml"/>
  <Override PartName="/ppt/tags/tag1892.xml" ContentType="application/vnd.openxmlformats-officedocument.presentationml.tags+xml"/>
  <Override PartName="/ppt/tags/tag1893.xml" ContentType="application/vnd.openxmlformats-officedocument.presentationml.tags+xml"/>
  <Override PartName="/ppt/tags/tag1894.xml" ContentType="application/vnd.openxmlformats-officedocument.presentationml.tags+xml"/>
  <Override PartName="/ppt/tags/tag1895.xml" ContentType="application/vnd.openxmlformats-officedocument.presentationml.tags+xml"/>
  <Override PartName="/ppt/notesSlides/notesSlide24.xml" ContentType="application/vnd.openxmlformats-officedocument.presentationml.notesSlide+xml"/>
  <Override PartName="/ppt/tags/tag1896.xml" ContentType="application/vnd.openxmlformats-officedocument.presentationml.tags+xml"/>
  <Override PartName="/ppt/tags/tag1897.xml" ContentType="application/vnd.openxmlformats-officedocument.presentationml.tags+xml"/>
  <Override PartName="/ppt/tags/tag1898.xml" ContentType="application/vnd.openxmlformats-officedocument.presentationml.tags+xml"/>
  <Override PartName="/ppt/tags/tag1899.xml" ContentType="application/vnd.openxmlformats-officedocument.presentationml.tags+xml"/>
  <Override PartName="/ppt/tags/tag1900.xml" ContentType="application/vnd.openxmlformats-officedocument.presentationml.tags+xml"/>
  <Override PartName="/ppt/tags/tag1901.xml" ContentType="application/vnd.openxmlformats-officedocument.presentationml.tags+xml"/>
  <Override PartName="/ppt/tags/tag1902.xml" ContentType="application/vnd.openxmlformats-officedocument.presentationml.tags+xml"/>
  <Override PartName="/ppt/tags/tag1903.xml" ContentType="application/vnd.openxmlformats-officedocument.presentationml.tags+xml"/>
  <Override PartName="/ppt/tags/tag1904.xml" ContentType="application/vnd.openxmlformats-officedocument.presentationml.tags+xml"/>
  <Override PartName="/ppt/tags/tag1905.xml" ContentType="application/vnd.openxmlformats-officedocument.presentationml.tags+xml"/>
  <Override PartName="/ppt/tags/tag1906.xml" ContentType="application/vnd.openxmlformats-officedocument.presentationml.tags+xml"/>
  <Override PartName="/ppt/tags/tag1907.xml" ContentType="application/vnd.openxmlformats-officedocument.presentationml.tags+xml"/>
  <Override PartName="/ppt/tags/tag1908.xml" ContentType="application/vnd.openxmlformats-officedocument.presentationml.tags+xml"/>
  <Override PartName="/ppt/tags/tag1909.xml" ContentType="application/vnd.openxmlformats-officedocument.presentationml.tags+xml"/>
  <Override PartName="/ppt/tags/tag1910.xml" ContentType="application/vnd.openxmlformats-officedocument.presentationml.tags+xml"/>
  <Override PartName="/ppt/tags/tag1911.xml" ContentType="application/vnd.openxmlformats-officedocument.presentationml.tags+xml"/>
  <Override PartName="/ppt/tags/tag1912.xml" ContentType="application/vnd.openxmlformats-officedocument.presentationml.tags+xml"/>
  <Override PartName="/ppt/tags/tag1913.xml" ContentType="application/vnd.openxmlformats-officedocument.presentationml.tags+xml"/>
  <Override PartName="/ppt/tags/tag1914.xml" ContentType="application/vnd.openxmlformats-officedocument.presentationml.tags+xml"/>
  <Override PartName="/ppt/tags/tag1915.xml" ContentType="application/vnd.openxmlformats-officedocument.presentationml.tags+xml"/>
  <Override PartName="/ppt/tags/tag1916.xml" ContentType="application/vnd.openxmlformats-officedocument.presentationml.tags+xml"/>
  <Override PartName="/ppt/tags/tag1917.xml" ContentType="application/vnd.openxmlformats-officedocument.presentationml.tags+xml"/>
  <Override PartName="/ppt/tags/tag1918.xml" ContentType="application/vnd.openxmlformats-officedocument.presentationml.tags+xml"/>
  <Override PartName="/ppt/tags/tag1919.xml" ContentType="application/vnd.openxmlformats-officedocument.presentationml.tags+xml"/>
  <Override PartName="/ppt/tags/tag1920.xml" ContentType="application/vnd.openxmlformats-officedocument.presentationml.tags+xml"/>
  <Override PartName="/ppt/tags/tag1921.xml" ContentType="application/vnd.openxmlformats-officedocument.presentationml.tags+xml"/>
  <Override PartName="/ppt/tags/tag1922.xml" ContentType="application/vnd.openxmlformats-officedocument.presentationml.tags+xml"/>
  <Override PartName="/ppt/tags/tag1923.xml" ContentType="application/vnd.openxmlformats-officedocument.presentationml.tags+xml"/>
  <Override PartName="/ppt/tags/tag1924.xml" ContentType="application/vnd.openxmlformats-officedocument.presentationml.tags+xml"/>
  <Override PartName="/ppt/tags/tag1925.xml" ContentType="application/vnd.openxmlformats-officedocument.presentationml.tags+xml"/>
  <Override PartName="/ppt/tags/tag1926.xml" ContentType="application/vnd.openxmlformats-officedocument.presentationml.tags+xml"/>
  <Override PartName="/ppt/tags/tag1927.xml" ContentType="application/vnd.openxmlformats-officedocument.presentationml.tags+xml"/>
  <Override PartName="/ppt/tags/tag1928.xml" ContentType="application/vnd.openxmlformats-officedocument.presentationml.tags+xml"/>
  <Override PartName="/ppt/tags/tag1929.xml" ContentType="application/vnd.openxmlformats-officedocument.presentationml.tags+xml"/>
  <Override PartName="/ppt/tags/tag1930.xml" ContentType="application/vnd.openxmlformats-officedocument.presentationml.tags+xml"/>
  <Override PartName="/ppt/tags/tag1931.xml" ContentType="application/vnd.openxmlformats-officedocument.presentationml.tags+xml"/>
  <Override PartName="/ppt/tags/tag1932.xml" ContentType="application/vnd.openxmlformats-officedocument.presentationml.tags+xml"/>
  <Override PartName="/ppt/tags/tag1933.xml" ContentType="application/vnd.openxmlformats-officedocument.presentationml.tags+xml"/>
  <Override PartName="/ppt/tags/tag1934.xml" ContentType="application/vnd.openxmlformats-officedocument.presentationml.tags+xml"/>
  <Override PartName="/ppt/tags/tag1935.xml" ContentType="application/vnd.openxmlformats-officedocument.presentationml.tags+xml"/>
  <Override PartName="/ppt/tags/tag1936.xml" ContentType="application/vnd.openxmlformats-officedocument.presentationml.tags+xml"/>
  <Override PartName="/ppt/tags/tag1937.xml" ContentType="application/vnd.openxmlformats-officedocument.presentationml.tags+xml"/>
  <Override PartName="/ppt/tags/tag1938.xml" ContentType="application/vnd.openxmlformats-officedocument.presentationml.tags+xml"/>
  <Override PartName="/ppt/tags/tag1939.xml" ContentType="application/vnd.openxmlformats-officedocument.presentationml.tags+xml"/>
  <Override PartName="/ppt/tags/tag1940.xml" ContentType="application/vnd.openxmlformats-officedocument.presentationml.tags+xml"/>
  <Override PartName="/ppt/tags/tag1941.xml" ContentType="application/vnd.openxmlformats-officedocument.presentationml.tags+xml"/>
  <Override PartName="/ppt/tags/tag1942.xml" ContentType="application/vnd.openxmlformats-officedocument.presentationml.tags+xml"/>
  <Override PartName="/ppt/tags/tag1943.xml" ContentType="application/vnd.openxmlformats-officedocument.presentationml.tags+xml"/>
  <Override PartName="/ppt/tags/tag1944.xml" ContentType="application/vnd.openxmlformats-officedocument.presentationml.tags+xml"/>
  <Override PartName="/ppt/tags/tag1945.xml" ContentType="application/vnd.openxmlformats-officedocument.presentationml.tags+xml"/>
  <Override PartName="/ppt/tags/tag1946.xml" ContentType="application/vnd.openxmlformats-officedocument.presentationml.tags+xml"/>
  <Override PartName="/ppt/tags/tag1947.xml" ContentType="application/vnd.openxmlformats-officedocument.presentationml.tags+xml"/>
  <Override PartName="/ppt/tags/tag1948.xml" ContentType="application/vnd.openxmlformats-officedocument.presentationml.tags+xml"/>
  <Override PartName="/ppt/tags/tag1949.xml" ContentType="application/vnd.openxmlformats-officedocument.presentationml.tags+xml"/>
  <Override PartName="/ppt/tags/tag1950.xml" ContentType="application/vnd.openxmlformats-officedocument.presentationml.tags+xml"/>
  <Override PartName="/ppt/tags/tag1951.xml" ContentType="application/vnd.openxmlformats-officedocument.presentationml.tags+xml"/>
  <Override PartName="/ppt/tags/tag1952.xml" ContentType="application/vnd.openxmlformats-officedocument.presentationml.tags+xml"/>
  <Override PartName="/ppt/tags/tag1953.xml" ContentType="application/vnd.openxmlformats-officedocument.presentationml.tags+xml"/>
  <Override PartName="/ppt/tags/tag1954.xml" ContentType="application/vnd.openxmlformats-officedocument.presentationml.tags+xml"/>
  <Override PartName="/ppt/tags/tag1955.xml" ContentType="application/vnd.openxmlformats-officedocument.presentationml.tags+xml"/>
  <Override PartName="/ppt/tags/tag1956.xml" ContentType="application/vnd.openxmlformats-officedocument.presentationml.tags+xml"/>
  <Override PartName="/ppt/tags/tag1957.xml" ContentType="application/vnd.openxmlformats-officedocument.presentationml.tags+xml"/>
  <Override PartName="/ppt/tags/tag1958.xml" ContentType="application/vnd.openxmlformats-officedocument.presentationml.tags+xml"/>
  <Override PartName="/ppt/tags/tag1959.xml" ContentType="application/vnd.openxmlformats-officedocument.presentationml.tags+xml"/>
  <Override PartName="/ppt/tags/tag1960.xml" ContentType="application/vnd.openxmlformats-officedocument.presentationml.tags+xml"/>
  <Override PartName="/ppt/tags/tag1961.xml" ContentType="application/vnd.openxmlformats-officedocument.presentationml.tags+xml"/>
  <Override PartName="/ppt/tags/tag1962.xml" ContentType="application/vnd.openxmlformats-officedocument.presentationml.tags+xml"/>
  <Override PartName="/ppt/tags/tag1963.xml" ContentType="application/vnd.openxmlformats-officedocument.presentationml.tags+xml"/>
  <Override PartName="/ppt/tags/tag1964.xml" ContentType="application/vnd.openxmlformats-officedocument.presentationml.tags+xml"/>
  <Override PartName="/ppt/tags/tag1965.xml" ContentType="application/vnd.openxmlformats-officedocument.presentationml.tags+xml"/>
  <Override PartName="/ppt/tags/tag1966.xml" ContentType="application/vnd.openxmlformats-officedocument.presentationml.tags+xml"/>
  <Override PartName="/ppt/tags/tag1967.xml" ContentType="application/vnd.openxmlformats-officedocument.presentationml.tags+xml"/>
  <Override PartName="/ppt/tags/tag1968.xml" ContentType="application/vnd.openxmlformats-officedocument.presentationml.tags+xml"/>
  <Override PartName="/ppt/tags/tag1969.xml" ContentType="application/vnd.openxmlformats-officedocument.presentationml.tags+xml"/>
  <Override PartName="/ppt/tags/tag1970.xml" ContentType="application/vnd.openxmlformats-officedocument.presentationml.tags+xml"/>
  <Override PartName="/ppt/tags/tag1971.xml" ContentType="application/vnd.openxmlformats-officedocument.presentationml.tags+xml"/>
  <Override PartName="/ppt/tags/tag1972.xml" ContentType="application/vnd.openxmlformats-officedocument.presentationml.tags+xml"/>
  <Override PartName="/ppt/tags/tag1973.xml" ContentType="application/vnd.openxmlformats-officedocument.presentationml.tags+xml"/>
  <Override PartName="/ppt/tags/tag1974.xml" ContentType="application/vnd.openxmlformats-officedocument.presentationml.tags+xml"/>
  <Override PartName="/ppt/tags/tag1975.xml" ContentType="application/vnd.openxmlformats-officedocument.presentationml.tags+xml"/>
  <Override PartName="/ppt/tags/tag1976.xml" ContentType="application/vnd.openxmlformats-officedocument.presentationml.tags+xml"/>
  <Override PartName="/ppt/tags/tag1977.xml" ContentType="application/vnd.openxmlformats-officedocument.presentationml.tags+xml"/>
  <Override PartName="/ppt/notesSlides/notesSlide25.xml" ContentType="application/vnd.openxmlformats-officedocument.presentationml.notesSlide+xml"/>
  <Override PartName="/ppt/tags/tag1978.xml" ContentType="application/vnd.openxmlformats-officedocument.presentationml.tags+xml"/>
  <Override PartName="/ppt/tags/tag1979.xml" ContentType="application/vnd.openxmlformats-officedocument.presentationml.tags+xml"/>
  <Override PartName="/ppt/tags/tag1980.xml" ContentType="application/vnd.openxmlformats-officedocument.presentationml.tags+xml"/>
  <Override PartName="/ppt/tags/tag1981.xml" ContentType="application/vnd.openxmlformats-officedocument.presentationml.tags+xml"/>
  <Override PartName="/ppt/tags/tag1982.xml" ContentType="application/vnd.openxmlformats-officedocument.presentationml.tags+xml"/>
  <Override PartName="/ppt/tags/tag1983.xml" ContentType="application/vnd.openxmlformats-officedocument.presentationml.tags+xml"/>
  <Override PartName="/ppt/tags/tag1984.xml" ContentType="application/vnd.openxmlformats-officedocument.presentationml.tags+xml"/>
  <Override PartName="/ppt/tags/tag1985.xml" ContentType="application/vnd.openxmlformats-officedocument.presentationml.tags+xml"/>
  <Override PartName="/ppt/tags/tag1986.xml" ContentType="application/vnd.openxmlformats-officedocument.presentationml.tags+xml"/>
  <Override PartName="/ppt/tags/tag1987.xml" ContentType="application/vnd.openxmlformats-officedocument.presentationml.tags+xml"/>
  <Override PartName="/ppt/tags/tag1988.xml" ContentType="application/vnd.openxmlformats-officedocument.presentationml.tags+xml"/>
  <Override PartName="/ppt/tags/tag1989.xml" ContentType="application/vnd.openxmlformats-officedocument.presentationml.tags+xml"/>
  <Override PartName="/ppt/tags/tag1990.xml" ContentType="application/vnd.openxmlformats-officedocument.presentationml.tags+xml"/>
  <Override PartName="/ppt/tags/tag1991.xml" ContentType="application/vnd.openxmlformats-officedocument.presentationml.tags+xml"/>
  <Override PartName="/ppt/tags/tag1992.xml" ContentType="application/vnd.openxmlformats-officedocument.presentationml.tags+xml"/>
  <Override PartName="/ppt/tags/tag1993.xml" ContentType="application/vnd.openxmlformats-officedocument.presentationml.tags+xml"/>
  <Override PartName="/ppt/tags/tag1994.xml" ContentType="application/vnd.openxmlformats-officedocument.presentationml.tags+xml"/>
  <Override PartName="/ppt/tags/tag1995.xml" ContentType="application/vnd.openxmlformats-officedocument.presentationml.tags+xml"/>
  <Override PartName="/ppt/tags/tag1996.xml" ContentType="application/vnd.openxmlformats-officedocument.presentationml.tags+xml"/>
  <Override PartName="/ppt/tags/tag1997.xml" ContentType="application/vnd.openxmlformats-officedocument.presentationml.tags+xml"/>
  <Override PartName="/ppt/tags/tag1998.xml" ContentType="application/vnd.openxmlformats-officedocument.presentationml.tags+xml"/>
  <Override PartName="/ppt/tags/tag1999.xml" ContentType="application/vnd.openxmlformats-officedocument.presentationml.tags+xml"/>
  <Override PartName="/ppt/tags/tag2000.xml" ContentType="application/vnd.openxmlformats-officedocument.presentationml.tags+xml"/>
  <Override PartName="/ppt/tags/tag2001.xml" ContentType="application/vnd.openxmlformats-officedocument.presentationml.tags+xml"/>
  <Override PartName="/ppt/tags/tag2002.xml" ContentType="application/vnd.openxmlformats-officedocument.presentationml.tags+xml"/>
  <Override PartName="/ppt/tags/tag2003.xml" ContentType="application/vnd.openxmlformats-officedocument.presentationml.tags+xml"/>
  <Override PartName="/ppt/tags/tag2004.xml" ContentType="application/vnd.openxmlformats-officedocument.presentationml.tags+xml"/>
  <Override PartName="/ppt/tags/tag2005.xml" ContentType="application/vnd.openxmlformats-officedocument.presentationml.tags+xml"/>
  <Override PartName="/ppt/tags/tag2006.xml" ContentType="application/vnd.openxmlformats-officedocument.presentationml.tags+xml"/>
  <Override PartName="/ppt/tags/tag2007.xml" ContentType="application/vnd.openxmlformats-officedocument.presentationml.tags+xml"/>
  <Override PartName="/ppt/tags/tag2008.xml" ContentType="application/vnd.openxmlformats-officedocument.presentationml.tags+xml"/>
  <Override PartName="/ppt/tags/tag2009.xml" ContentType="application/vnd.openxmlformats-officedocument.presentationml.tags+xml"/>
  <Override PartName="/ppt/tags/tag2010.xml" ContentType="application/vnd.openxmlformats-officedocument.presentationml.tags+xml"/>
  <Override PartName="/ppt/tags/tag2011.xml" ContentType="application/vnd.openxmlformats-officedocument.presentationml.tags+xml"/>
  <Override PartName="/ppt/tags/tag2012.xml" ContentType="application/vnd.openxmlformats-officedocument.presentationml.tags+xml"/>
  <Override PartName="/ppt/tags/tag2013.xml" ContentType="application/vnd.openxmlformats-officedocument.presentationml.tags+xml"/>
  <Override PartName="/ppt/tags/tag2014.xml" ContentType="application/vnd.openxmlformats-officedocument.presentationml.tags+xml"/>
  <Override PartName="/ppt/tags/tag2015.xml" ContentType="application/vnd.openxmlformats-officedocument.presentationml.tags+xml"/>
  <Override PartName="/ppt/tags/tag2016.xml" ContentType="application/vnd.openxmlformats-officedocument.presentationml.tags+xml"/>
  <Override PartName="/ppt/tags/tag2017.xml" ContentType="application/vnd.openxmlformats-officedocument.presentationml.tags+xml"/>
  <Override PartName="/ppt/tags/tag2018.xml" ContentType="application/vnd.openxmlformats-officedocument.presentationml.tags+xml"/>
  <Override PartName="/ppt/tags/tag2019.xml" ContentType="application/vnd.openxmlformats-officedocument.presentationml.tags+xml"/>
  <Override PartName="/ppt/tags/tag2020.xml" ContentType="application/vnd.openxmlformats-officedocument.presentationml.tags+xml"/>
  <Override PartName="/ppt/tags/tag2021.xml" ContentType="application/vnd.openxmlformats-officedocument.presentationml.tags+xml"/>
  <Override PartName="/ppt/tags/tag2022.xml" ContentType="application/vnd.openxmlformats-officedocument.presentationml.tags+xml"/>
  <Override PartName="/ppt/tags/tag2023.xml" ContentType="application/vnd.openxmlformats-officedocument.presentationml.tags+xml"/>
  <Override PartName="/ppt/tags/tag2024.xml" ContentType="application/vnd.openxmlformats-officedocument.presentationml.tags+xml"/>
  <Override PartName="/ppt/tags/tag2025.xml" ContentType="application/vnd.openxmlformats-officedocument.presentationml.tags+xml"/>
  <Override PartName="/ppt/tags/tag2026.xml" ContentType="application/vnd.openxmlformats-officedocument.presentationml.tags+xml"/>
  <Override PartName="/ppt/tags/tag2027.xml" ContentType="application/vnd.openxmlformats-officedocument.presentationml.tags+xml"/>
  <Override PartName="/ppt/tags/tag2028.xml" ContentType="application/vnd.openxmlformats-officedocument.presentationml.tags+xml"/>
  <Override PartName="/ppt/tags/tag2029.xml" ContentType="application/vnd.openxmlformats-officedocument.presentationml.tags+xml"/>
  <Override PartName="/ppt/tags/tag2030.xml" ContentType="application/vnd.openxmlformats-officedocument.presentationml.tags+xml"/>
  <Override PartName="/ppt/tags/tag2031.xml" ContentType="application/vnd.openxmlformats-officedocument.presentationml.tags+xml"/>
  <Override PartName="/ppt/tags/tag2032.xml" ContentType="application/vnd.openxmlformats-officedocument.presentationml.tags+xml"/>
  <Override PartName="/ppt/tags/tag2033.xml" ContentType="application/vnd.openxmlformats-officedocument.presentationml.tags+xml"/>
  <Override PartName="/ppt/tags/tag2034.xml" ContentType="application/vnd.openxmlformats-officedocument.presentationml.tags+xml"/>
  <Override PartName="/ppt/tags/tag2035.xml" ContentType="application/vnd.openxmlformats-officedocument.presentationml.tags+xml"/>
  <Override PartName="/ppt/tags/tag2036.xml" ContentType="application/vnd.openxmlformats-officedocument.presentationml.tags+xml"/>
  <Override PartName="/ppt/tags/tag2037.xml" ContentType="application/vnd.openxmlformats-officedocument.presentationml.tags+xml"/>
  <Override PartName="/ppt/tags/tag2038.xml" ContentType="application/vnd.openxmlformats-officedocument.presentationml.tags+xml"/>
  <Override PartName="/ppt/tags/tag2039.xml" ContentType="application/vnd.openxmlformats-officedocument.presentationml.tags+xml"/>
  <Override PartName="/ppt/tags/tag2040.xml" ContentType="application/vnd.openxmlformats-officedocument.presentationml.tags+xml"/>
  <Override PartName="/ppt/tags/tag2041.xml" ContentType="application/vnd.openxmlformats-officedocument.presentationml.tags+xml"/>
  <Override PartName="/ppt/tags/tag2042.xml" ContentType="application/vnd.openxmlformats-officedocument.presentationml.tags+xml"/>
  <Override PartName="/ppt/tags/tag2043.xml" ContentType="application/vnd.openxmlformats-officedocument.presentationml.tags+xml"/>
  <Override PartName="/ppt/tags/tag2044.xml" ContentType="application/vnd.openxmlformats-officedocument.presentationml.tags+xml"/>
  <Override PartName="/ppt/tags/tag2045.xml" ContentType="application/vnd.openxmlformats-officedocument.presentationml.tags+xml"/>
  <Override PartName="/ppt/tags/tag2046.xml" ContentType="application/vnd.openxmlformats-officedocument.presentationml.tags+xml"/>
  <Override PartName="/ppt/tags/tag2047.xml" ContentType="application/vnd.openxmlformats-officedocument.presentationml.tags+xml"/>
  <Override PartName="/ppt/tags/tag2048.xml" ContentType="application/vnd.openxmlformats-officedocument.presentationml.tags+xml"/>
  <Override PartName="/ppt/tags/tag2049.xml" ContentType="application/vnd.openxmlformats-officedocument.presentationml.tags+xml"/>
  <Override PartName="/ppt/tags/tag2050.xml" ContentType="application/vnd.openxmlformats-officedocument.presentationml.tags+xml"/>
  <Override PartName="/ppt/tags/tag2051.xml" ContentType="application/vnd.openxmlformats-officedocument.presentationml.tags+xml"/>
  <Override PartName="/ppt/tags/tag2052.xml" ContentType="application/vnd.openxmlformats-officedocument.presentationml.tags+xml"/>
  <Override PartName="/ppt/tags/tag2053.xml" ContentType="application/vnd.openxmlformats-officedocument.presentationml.tags+xml"/>
  <Override PartName="/ppt/tags/tag2054.xml" ContentType="application/vnd.openxmlformats-officedocument.presentationml.tags+xml"/>
  <Override PartName="/ppt/tags/tag2055.xml" ContentType="application/vnd.openxmlformats-officedocument.presentationml.tags+xml"/>
  <Override PartName="/ppt/tags/tag2056.xml" ContentType="application/vnd.openxmlformats-officedocument.presentationml.tags+xml"/>
  <Override PartName="/ppt/tags/tag2057.xml" ContentType="application/vnd.openxmlformats-officedocument.presentationml.tags+xml"/>
  <Override PartName="/ppt/tags/tag2058.xml" ContentType="application/vnd.openxmlformats-officedocument.presentationml.tags+xml"/>
  <Override PartName="/ppt/tags/tag2059.xml" ContentType="application/vnd.openxmlformats-officedocument.presentationml.tags+xml"/>
  <Override PartName="/ppt/tags/tag2060.xml" ContentType="application/vnd.openxmlformats-officedocument.presentationml.tags+xml"/>
  <Override PartName="/ppt/tags/tag2061.xml" ContentType="application/vnd.openxmlformats-officedocument.presentationml.tags+xml"/>
  <Override PartName="/ppt/tags/tag2062.xml" ContentType="application/vnd.openxmlformats-officedocument.presentationml.tags+xml"/>
  <Override PartName="/ppt/tags/tag2063.xml" ContentType="application/vnd.openxmlformats-officedocument.presentationml.tags+xml"/>
  <Override PartName="/ppt/tags/tag2064.xml" ContentType="application/vnd.openxmlformats-officedocument.presentationml.tags+xml"/>
  <Override PartName="/ppt/tags/tag2065.xml" ContentType="application/vnd.openxmlformats-officedocument.presentationml.tags+xml"/>
  <Override PartName="/ppt/tags/tag2066.xml" ContentType="application/vnd.openxmlformats-officedocument.presentationml.tags+xml"/>
  <Override PartName="/ppt/tags/tag2067.xml" ContentType="application/vnd.openxmlformats-officedocument.presentationml.tags+xml"/>
  <Override PartName="/ppt/tags/tag2068.xml" ContentType="application/vnd.openxmlformats-officedocument.presentationml.tags+xml"/>
  <Override PartName="/ppt/tags/tag2069.xml" ContentType="application/vnd.openxmlformats-officedocument.presentationml.tags+xml"/>
  <Override PartName="/ppt/tags/tag2070.xml" ContentType="application/vnd.openxmlformats-officedocument.presentationml.tags+xml"/>
  <Override PartName="/ppt/tags/tag2071.xml" ContentType="application/vnd.openxmlformats-officedocument.presentationml.tags+xml"/>
  <Override PartName="/ppt/tags/tag2072.xml" ContentType="application/vnd.openxmlformats-officedocument.presentationml.tags+xml"/>
  <Override PartName="/ppt/tags/tag2073.xml" ContentType="application/vnd.openxmlformats-officedocument.presentationml.tags+xml"/>
  <Override PartName="/ppt/tags/tag2074.xml" ContentType="application/vnd.openxmlformats-officedocument.presentationml.tags+xml"/>
  <Override PartName="/ppt/tags/tag2075.xml" ContentType="application/vnd.openxmlformats-officedocument.presentationml.tags+xml"/>
  <Override PartName="/ppt/tags/tag2076.xml" ContentType="application/vnd.openxmlformats-officedocument.presentationml.tags+xml"/>
  <Override PartName="/ppt/tags/tag2077.xml" ContentType="application/vnd.openxmlformats-officedocument.presentationml.tags+xml"/>
  <Override PartName="/ppt/tags/tag2078.xml" ContentType="application/vnd.openxmlformats-officedocument.presentationml.tags+xml"/>
  <Override PartName="/ppt/tags/tag2079.xml" ContentType="application/vnd.openxmlformats-officedocument.presentationml.tags+xml"/>
  <Override PartName="/ppt/tags/tag2080.xml" ContentType="application/vnd.openxmlformats-officedocument.presentationml.tags+xml"/>
  <Override PartName="/ppt/tags/tag2081.xml" ContentType="application/vnd.openxmlformats-officedocument.presentationml.tags+xml"/>
  <Override PartName="/ppt/tags/tag2082.xml" ContentType="application/vnd.openxmlformats-officedocument.presentationml.tags+xml"/>
  <Override PartName="/ppt/tags/tag2083.xml" ContentType="application/vnd.openxmlformats-officedocument.presentationml.tags+xml"/>
  <Override PartName="/ppt/tags/tag2084.xml" ContentType="application/vnd.openxmlformats-officedocument.presentationml.tags+xml"/>
  <Override PartName="/ppt/tags/tag2085.xml" ContentType="application/vnd.openxmlformats-officedocument.presentationml.tags+xml"/>
  <Override PartName="/ppt/tags/tag2086.xml" ContentType="application/vnd.openxmlformats-officedocument.presentationml.tags+xml"/>
  <Override PartName="/ppt/tags/tag2087.xml" ContentType="application/vnd.openxmlformats-officedocument.presentationml.tags+xml"/>
  <Override PartName="/ppt/tags/tag2088.xml" ContentType="application/vnd.openxmlformats-officedocument.presentationml.tags+xml"/>
  <Override PartName="/ppt/tags/tag2089.xml" ContentType="application/vnd.openxmlformats-officedocument.presentationml.tags+xml"/>
  <Override PartName="/ppt/tags/tag2090.xml" ContentType="application/vnd.openxmlformats-officedocument.presentationml.tags+xml"/>
  <Override PartName="/ppt/tags/tag2091.xml" ContentType="application/vnd.openxmlformats-officedocument.presentationml.tags+xml"/>
  <Override PartName="/ppt/tags/tag2092.xml" ContentType="application/vnd.openxmlformats-officedocument.presentationml.tags+xml"/>
  <Override PartName="/ppt/tags/tag2093.xml" ContentType="application/vnd.openxmlformats-officedocument.presentationml.tags+xml"/>
  <Override PartName="/ppt/tags/tag2094.xml" ContentType="application/vnd.openxmlformats-officedocument.presentationml.tags+xml"/>
  <Override PartName="/ppt/tags/tag2095.xml" ContentType="application/vnd.openxmlformats-officedocument.presentationml.tags+xml"/>
  <Override PartName="/ppt/tags/tag2096.xml" ContentType="application/vnd.openxmlformats-officedocument.presentationml.tags+xml"/>
  <Override PartName="/ppt/tags/tag2097.xml" ContentType="application/vnd.openxmlformats-officedocument.presentationml.tags+xml"/>
  <Override PartName="/ppt/tags/tag2098.xml" ContentType="application/vnd.openxmlformats-officedocument.presentationml.tags+xml"/>
  <Override PartName="/ppt/tags/tag2099.xml" ContentType="application/vnd.openxmlformats-officedocument.presentationml.tags+xml"/>
  <Override PartName="/ppt/tags/tag2100.xml" ContentType="application/vnd.openxmlformats-officedocument.presentationml.tags+xml"/>
  <Override PartName="/ppt/tags/tag2101.xml" ContentType="application/vnd.openxmlformats-officedocument.presentationml.tags+xml"/>
  <Override PartName="/ppt/tags/tag2102.xml" ContentType="application/vnd.openxmlformats-officedocument.presentationml.tags+xml"/>
  <Override PartName="/ppt/tags/tag2103.xml" ContentType="application/vnd.openxmlformats-officedocument.presentationml.tags+xml"/>
  <Override PartName="/ppt/tags/tag2104.xml" ContentType="application/vnd.openxmlformats-officedocument.presentationml.tags+xml"/>
  <Override PartName="/ppt/tags/tag2105.xml" ContentType="application/vnd.openxmlformats-officedocument.presentationml.tags+xml"/>
  <Override PartName="/ppt/tags/tag2106.xml" ContentType="application/vnd.openxmlformats-officedocument.presentationml.tags+xml"/>
  <Override PartName="/ppt/tags/tag2107.xml" ContentType="application/vnd.openxmlformats-officedocument.presentationml.tags+xml"/>
  <Override PartName="/ppt/tags/tag2108.xml" ContentType="application/vnd.openxmlformats-officedocument.presentationml.tags+xml"/>
  <Override PartName="/ppt/tags/tag2109.xml" ContentType="application/vnd.openxmlformats-officedocument.presentationml.tags+xml"/>
  <Override PartName="/ppt/tags/tag2110.xml" ContentType="application/vnd.openxmlformats-officedocument.presentationml.tags+xml"/>
  <Override PartName="/ppt/tags/tag2111.xml" ContentType="application/vnd.openxmlformats-officedocument.presentationml.tags+xml"/>
  <Override PartName="/ppt/tags/tag2112.xml" ContentType="application/vnd.openxmlformats-officedocument.presentationml.tags+xml"/>
  <Override PartName="/ppt/tags/tag2113.xml" ContentType="application/vnd.openxmlformats-officedocument.presentationml.tags+xml"/>
  <Override PartName="/ppt/tags/tag2114.xml" ContentType="application/vnd.openxmlformats-officedocument.presentationml.tags+xml"/>
  <Override PartName="/ppt/tags/tag2115.xml" ContentType="application/vnd.openxmlformats-officedocument.presentationml.tags+xml"/>
  <Override PartName="/ppt/tags/tag2116.xml" ContentType="application/vnd.openxmlformats-officedocument.presentationml.tags+xml"/>
  <Override PartName="/ppt/tags/tag2117.xml" ContentType="application/vnd.openxmlformats-officedocument.presentationml.tags+xml"/>
  <Override PartName="/ppt/tags/tag2118.xml" ContentType="application/vnd.openxmlformats-officedocument.presentationml.tags+xml"/>
  <Override PartName="/ppt/tags/tag2119.xml" ContentType="application/vnd.openxmlformats-officedocument.presentationml.tags+xml"/>
  <Override PartName="/ppt/tags/tag2120.xml" ContentType="application/vnd.openxmlformats-officedocument.presentationml.tags+xml"/>
  <Override PartName="/ppt/tags/tag2121.xml" ContentType="application/vnd.openxmlformats-officedocument.presentationml.tags+xml"/>
  <Override PartName="/ppt/tags/tag2122.xml" ContentType="application/vnd.openxmlformats-officedocument.presentationml.tags+xml"/>
  <Override PartName="/ppt/tags/tag2123.xml" ContentType="application/vnd.openxmlformats-officedocument.presentationml.tags+xml"/>
  <Override PartName="/ppt/tags/tag2124.xml" ContentType="application/vnd.openxmlformats-officedocument.presentationml.tags+xml"/>
  <Override PartName="/ppt/tags/tag2125.xml" ContentType="application/vnd.openxmlformats-officedocument.presentationml.tags+xml"/>
  <Override PartName="/ppt/tags/tag2126.xml" ContentType="application/vnd.openxmlformats-officedocument.presentationml.tags+xml"/>
  <Override PartName="/ppt/tags/tag2127.xml" ContentType="application/vnd.openxmlformats-officedocument.presentationml.tags+xml"/>
  <Override PartName="/ppt/tags/tag2128.xml" ContentType="application/vnd.openxmlformats-officedocument.presentationml.tags+xml"/>
  <Override PartName="/ppt/tags/tag2129.xml" ContentType="application/vnd.openxmlformats-officedocument.presentationml.tags+xml"/>
  <Override PartName="/ppt/tags/tag2130.xml" ContentType="application/vnd.openxmlformats-officedocument.presentationml.tags+xml"/>
  <Override PartName="/ppt/tags/tag2131.xml" ContentType="application/vnd.openxmlformats-officedocument.presentationml.tags+xml"/>
  <Override PartName="/ppt/tags/tag2132.xml" ContentType="application/vnd.openxmlformats-officedocument.presentationml.tags+xml"/>
  <Override PartName="/ppt/tags/tag2133.xml" ContentType="application/vnd.openxmlformats-officedocument.presentationml.tags+xml"/>
  <Override PartName="/ppt/tags/tag2134.xml" ContentType="application/vnd.openxmlformats-officedocument.presentationml.tags+xml"/>
  <Override PartName="/ppt/tags/tag2135.xml" ContentType="application/vnd.openxmlformats-officedocument.presentationml.tags+xml"/>
  <Override PartName="/ppt/tags/tag2136.xml" ContentType="application/vnd.openxmlformats-officedocument.presentationml.tags+xml"/>
  <Override PartName="/ppt/tags/tag2137.xml" ContentType="application/vnd.openxmlformats-officedocument.presentationml.tags+xml"/>
  <Override PartName="/ppt/tags/tag2138.xml" ContentType="application/vnd.openxmlformats-officedocument.presentationml.tags+xml"/>
  <Override PartName="/ppt/tags/tag2139.xml" ContentType="application/vnd.openxmlformats-officedocument.presentationml.tags+xml"/>
  <Override PartName="/ppt/tags/tag2140.xml" ContentType="application/vnd.openxmlformats-officedocument.presentationml.tags+xml"/>
  <Override PartName="/ppt/tags/tag2141.xml" ContentType="application/vnd.openxmlformats-officedocument.presentationml.tags+xml"/>
  <Override PartName="/ppt/tags/tag2142.xml" ContentType="application/vnd.openxmlformats-officedocument.presentationml.tags+xml"/>
  <Override PartName="/ppt/tags/tag2143.xml" ContentType="application/vnd.openxmlformats-officedocument.presentationml.tags+xml"/>
  <Override PartName="/ppt/tags/tag2144.xml" ContentType="application/vnd.openxmlformats-officedocument.presentationml.tags+xml"/>
  <Override PartName="/ppt/tags/tag2145.xml" ContentType="application/vnd.openxmlformats-officedocument.presentationml.tags+xml"/>
  <Override PartName="/ppt/tags/tag2146.xml" ContentType="application/vnd.openxmlformats-officedocument.presentationml.tags+xml"/>
  <Override PartName="/ppt/tags/tag2147.xml" ContentType="application/vnd.openxmlformats-officedocument.presentationml.tags+xml"/>
  <Override PartName="/ppt/tags/tag2148.xml" ContentType="application/vnd.openxmlformats-officedocument.presentationml.tags+xml"/>
  <Override PartName="/ppt/tags/tag2149.xml" ContentType="application/vnd.openxmlformats-officedocument.presentationml.tags+xml"/>
  <Override PartName="/ppt/tags/tag2150.xml" ContentType="application/vnd.openxmlformats-officedocument.presentationml.tags+xml"/>
  <Override PartName="/ppt/tags/tag2151.xml" ContentType="application/vnd.openxmlformats-officedocument.presentationml.tags+xml"/>
  <Override PartName="/ppt/tags/tag2152.xml" ContentType="application/vnd.openxmlformats-officedocument.presentationml.tags+xml"/>
  <Override PartName="/ppt/tags/tag2153.xml" ContentType="application/vnd.openxmlformats-officedocument.presentationml.tags+xml"/>
  <Override PartName="/ppt/tags/tag2154.xml" ContentType="application/vnd.openxmlformats-officedocument.presentationml.tags+xml"/>
  <Override PartName="/ppt/tags/tag2155.xml" ContentType="application/vnd.openxmlformats-officedocument.presentationml.tags+xml"/>
  <Override PartName="/ppt/tags/tag2156.xml" ContentType="application/vnd.openxmlformats-officedocument.presentationml.tags+xml"/>
  <Override PartName="/ppt/tags/tag2157.xml" ContentType="application/vnd.openxmlformats-officedocument.presentationml.tags+xml"/>
  <Override PartName="/ppt/tags/tag2158.xml" ContentType="application/vnd.openxmlformats-officedocument.presentationml.tags+xml"/>
  <Override PartName="/ppt/tags/tag2159.xml" ContentType="application/vnd.openxmlformats-officedocument.presentationml.tags+xml"/>
  <Override PartName="/ppt/tags/tag2160.xml" ContentType="application/vnd.openxmlformats-officedocument.presentationml.tags+xml"/>
  <Override PartName="/ppt/tags/tag2161.xml" ContentType="application/vnd.openxmlformats-officedocument.presentationml.tags+xml"/>
  <Override PartName="/ppt/tags/tag2162.xml" ContentType="application/vnd.openxmlformats-officedocument.presentationml.tags+xml"/>
  <Override PartName="/ppt/tags/tag2163.xml" ContentType="application/vnd.openxmlformats-officedocument.presentationml.tags+xml"/>
  <Override PartName="/ppt/tags/tag2164.xml" ContentType="application/vnd.openxmlformats-officedocument.presentationml.tags+xml"/>
  <Override PartName="/ppt/tags/tag2165.xml" ContentType="application/vnd.openxmlformats-officedocument.presentationml.tags+xml"/>
  <Override PartName="/ppt/tags/tag2166.xml" ContentType="application/vnd.openxmlformats-officedocument.presentationml.tags+xml"/>
  <Override PartName="/ppt/tags/tag2167.xml" ContentType="application/vnd.openxmlformats-officedocument.presentationml.tags+xml"/>
  <Override PartName="/ppt/tags/tag2168.xml" ContentType="application/vnd.openxmlformats-officedocument.presentationml.tags+xml"/>
  <Override PartName="/ppt/tags/tag2169.xml" ContentType="application/vnd.openxmlformats-officedocument.presentationml.tags+xml"/>
  <Override PartName="/ppt/tags/tag2170.xml" ContentType="application/vnd.openxmlformats-officedocument.presentationml.tags+xml"/>
  <Override PartName="/ppt/tags/tag2171.xml" ContentType="application/vnd.openxmlformats-officedocument.presentationml.tags+xml"/>
  <Override PartName="/ppt/tags/tag2172.xml" ContentType="application/vnd.openxmlformats-officedocument.presentationml.tags+xml"/>
  <Override PartName="/ppt/tags/tag2173.xml" ContentType="application/vnd.openxmlformats-officedocument.presentationml.tags+xml"/>
  <Override PartName="/ppt/tags/tag2174.xml" ContentType="application/vnd.openxmlformats-officedocument.presentationml.tags+xml"/>
  <Override PartName="/ppt/tags/tag2175.xml" ContentType="application/vnd.openxmlformats-officedocument.presentationml.tags+xml"/>
  <Override PartName="/ppt/tags/tag2176.xml" ContentType="application/vnd.openxmlformats-officedocument.presentationml.tags+xml"/>
  <Override PartName="/ppt/tags/tag2177.xml" ContentType="application/vnd.openxmlformats-officedocument.presentationml.tags+xml"/>
  <Override PartName="/ppt/tags/tag2178.xml" ContentType="application/vnd.openxmlformats-officedocument.presentationml.tags+xml"/>
  <Override PartName="/ppt/tags/tag2179.xml" ContentType="application/vnd.openxmlformats-officedocument.presentationml.tags+xml"/>
  <Override PartName="/ppt/tags/tag2180.xml" ContentType="application/vnd.openxmlformats-officedocument.presentationml.tags+xml"/>
  <Override PartName="/ppt/tags/tag2181.xml" ContentType="application/vnd.openxmlformats-officedocument.presentationml.tags+xml"/>
  <Override PartName="/ppt/tags/tag2182.xml" ContentType="application/vnd.openxmlformats-officedocument.presentationml.tags+xml"/>
  <Override PartName="/ppt/tags/tag2183.xml" ContentType="application/vnd.openxmlformats-officedocument.presentationml.tags+xml"/>
  <Override PartName="/ppt/tags/tag2184.xml" ContentType="application/vnd.openxmlformats-officedocument.presentationml.tags+xml"/>
  <Override PartName="/ppt/tags/tag2185.xml" ContentType="application/vnd.openxmlformats-officedocument.presentationml.tags+xml"/>
  <Override PartName="/ppt/tags/tag2186.xml" ContentType="application/vnd.openxmlformats-officedocument.presentationml.tags+xml"/>
  <Override PartName="/ppt/tags/tag2187.xml" ContentType="application/vnd.openxmlformats-officedocument.presentationml.tags+xml"/>
  <Override PartName="/ppt/tags/tag2188.xml" ContentType="application/vnd.openxmlformats-officedocument.presentationml.tags+xml"/>
  <Override PartName="/ppt/tags/tag2189.xml" ContentType="application/vnd.openxmlformats-officedocument.presentationml.tags+xml"/>
  <Override PartName="/ppt/tags/tag2190.xml" ContentType="application/vnd.openxmlformats-officedocument.presentationml.tags+xml"/>
  <Override PartName="/ppt/tags/tag2191.xml" ContentType="application/vnd.openxmlformats-officedocument.presentationml.tags+xml"/>
  <Override PartName="/ppt/tags/tag2192.xml" ContentType="application/vnd.openxmlformats-officedocument.presentationml.tags+xml"/>
  <Override PartName="/ppt/tags/tag2193.xml" ContentType="application/vnd.openxmlformats-officedocument.presentationml.tags+xml"/>
  <Override PartName="/ppt/tags/tag2194.xml" ContentType="application/vnd.openxmlformats-officedocument.presentationml.tags+xml"/>
  <Override PartName="/ppt/tags/tag2195.xml" ContentType="application/vnd.openxmlformats-officedocument.presentationml.tags+xml"/>
  <Override PartName="/ppt/tags/tag2196.xml" ContentType="application/vnd.openxmlformats-officedocument.presentationml.tags+xml"/>
  <Override PartName="/ppt/tags/tag2197.xml" ContentType="application/vnd.openxmlformats-officedocument.presentationml.tags+xml"/>
  <Override PartName="/ppt/tags/tag2198.xml" ContentType="application/vnd.openxmlformats-officedocument.presentationml.tags+xml"/>
  <Override PartName="/ppt/tags/tag2199.xml" ContentType="application/vnd.openxmlformats-officedocument.presentationml.tags+xml"/>
  <Override PartName="/ppt/tags/tag2200.xml" ContentType="application/vnd.openxmlformats-officedocument.presentationml.tags+xml"/>
  <Override PartName="/ppt/tags/tag2201.xml" ContentType="application/vnd.openxmlformats-officedocument.presentationml.tags+xml"/>
  <Override PartName="/ppt/tags/tag2202.xml" ContentType="application/vnd.openxmlformats-officedocument.presentationml.tags+xml"/>
  <Override PartName="/ppt/tags/tag2203.xml" ContentType="application/vnd.openxmlformats-officedocument.presentationml.tags+xml"/>
  <Override PartName="/ppt/tags/tag2204.xml" ContentType="application/vnd.openxmlformats-officedocument.presentationml.tags+xml"/>
  <Override PartName="/ppt/tags/tag2205.xml" ContentType="application/vnd.openxmlformats-officedocument.presentationml.tags+xml"/>
  <Override PartName="/ppt/tags/tag2206.xml" ContentType="application/vnd.openxmlformats-officedocument.presentationml.tags+xml"/>
  <Override PartName="/ppt/tags/tag2207.xml" ContentType="application/vnd.openxmlformats-officedocument.presentationml.tags+xml"/>
  <Override PartName="/ppt/tags/tag2208.xml" ContentType="application/vnd.openxmlformats-officedocument.presentationml.tags+xml"/>
  <Override PartName="/ppt/tags/tag2209.xml" ContentType="application/vnd.openxmlformats-officedocument.presentationml.tags+xml"/>
  <Override PartName="/ppt/tags/tag2210.xml" ContentType="application/vnd.openxmlformats-officedocument.presentationml.tags+xml"/>
  <Override PartName="/ppt/tags/tag2211.xml" ContentType="application/vnd.openxmlformats-officedocument.presentationml.tags+xml"/>
  <Override PartName="/ppt/tags/tag2212.xml" ContentType="application/vnd.openxmlformats-officedocument.presentationml.tags+xml"/>
  <Override PartName="/ppt/tags/tag2213.xml" ContentType="application/vnd.openxmlformats-officedocument.presentationml.tags+xml"/>
  <Override PartName="/ppt/tags/tag2214.xml" ContentType="application/vnd.openxmlformats-officedocument.presentationml.tags+xml"/>
  <Override PartName="/ppt/tags/tag2215.xml" ContentType="application/vnd.openxmlformats-officedocument.presentationml.tags+xml"/>
  <Override PartName="/ppt/tags/tag2216.xml" ContentType="application/vnd.openxmlformats-officedocument.presentationml.tags+xml"/>
  <Override PartName="/ppt/tags/tag2217.xml" ContentType="application/vnd.openxmlformats-officedocument.presentationml.tags+xml"/>
  <Override PartName="/ppt/tags/tag2218.xml" ContentType="application/vnd.openxmlformats-officedocument.presentationml.tags+xml"/>
  <Override PartName="/ppt/tags/tag2219.xml" ContentType="application/vnd.openxmlformats-officedocument.presentationml.tags+xml"/>
  <Override PartName="/ppt/tags/tag2220.xml" ContentType="application/vnd.openxmlformats-officedocument.presentationml.tags+xml"/>
  <Override PartName="/ppt/tags/tag2221.xml" ContentType="application/vnd.openxmlformats-officedocument.presentationml.tags+xml"/>
  <Override PartName="/ppt/tags/tag2222.xml" ContentType="application/vnd.openxmlformats-officedocument.presentationml.tags+xml"/>
  <Override PartName="/ppt/tags/tag2223.xml" ContentType="application/vnd.openxmlformats-officedocument.presentationml.tags+xml"/>
  <Override PartName="/ppt/tags/tag2224.xml" ContentType="application/vnd.openxmlformats-officedocument.presentationml.tags+xml"/>
  <Override PartName="/ppt/tags/tag2225.xml" ContentType="application/vnd.openxmlformats-officedocument.presentationml.tags+xml"/>
  <Override PartName="/ppt/tags/tag2226.xml" ContentType="application/vnd.openxmlformats-officedocument.presentationml.tags+xml"/>
  <Override PartName="/ppt/tags/tag2227.xml" ContentType="application/vnd.openxmlformats-officedocument.presentationml.tags+xml"/>
  <Override PartName="/ppt/tags/tag2228.xml" ContentType="application/vnd.openxmlformats-officedocument.presentationml.tags+xml"/>
  <Override PartName="/ppt/tags/tag2229.xml" ContentType="application/vnd.openxmlformats-officedocument.presentationml.tags+xml"/>
  <Override PartName="/ppt/tags/tag2230.xml" ContentType="application/vnd.openxmlformats-officedocument.presentationml.tags+xml"/>
  <Override PartName="/ppt/tags/tag2231.xml" ContentType="application/vnd.openxmlformats-officedocument.presentationml.tags+xml"/>
  <Override PartName="/ppt/tags/tag2232.xml" ContentType="application/vnd.openxmlformats-officedocument.presentationml.tags+xml"/>
  <Override PartName="/ppt/tags/tag2233.xml" ContentType="application/vnd.openxmlformats-officedocument.presentationml.tags+xml"/>
  <Override PartName="/ppt/tags/tag2234.xml" ContentType="application/vnd.openxmlformats-officedocument.presentationml.tags+xml"/>
  <Override PartName="/ppt/tags/tag2235.xml" ContentType="application/vnd.openxmlformats-officedocument.presentationml.tags+xml"/>
  <Override PartName="/ppt/tags/tag2236.xml" ContentType="application/vnd.openxmlformats-officedocument.presentationml.tags+xml"/>
  <Override PartName="/ppt/tags/tag2237.xml" ContentType="application/vnd.openxmlformats-officedocument.presentationml.tags+xml"/>
  <Override PartName="/ppt/tags/tag2238.xml" ContentType="application/vnd.openxmlformats-officedocument.presentationml.tags+xml"/>
  <Override PartName="/ppt/tags/tag2239.xml" ContentType="application/vnd.openxmlformats-officedocument.presentationml.tags+xml"/>
  <Override PartName="/ppt/tags/tag2240.xml" ContentType="application/vnd.openxmlformats-officedocument.presentationml.tags+xml"/>
  <Override PartName="/ppt/tags/tag2241.xml" ContentType="application/vnd.openxmlformats-officedocument.presentationml.tags+xml"/>
  <Override PartName="/ppt/tags/tag2242.xml" ContentType="application/vnd.openxmlformats-officedocument.presentationml.tags+xml"/>
  <Override PartName="/ppt/tags/tag2243.xml" ContentType="application/vnd.openxmlformats-officedocument.presentationml.tags+xml"/>
  <Override PartName="/ppt/tags/tag2244.xml" ContentType="application/vnd.openxmlformats-officedocument.presentationml.tags+xml"/>
  <Override PartName="/ppt/tags/tag2245.xml" ContentType="application/vnd.openxmlformats-officedocument.presentationml.tags+xml"/>
  <Override PartName="/ppt/tags/tag2246.xml" ContentType="application/vnd.openxmlformats-officedocument.presentationml.tags+xml"/>
  <Override PartName="/ppt/tags/tag2247.xml" ContentType="application/vnd.openxmlformats-officedocument.presentationml.tags+xml"/>
  <Override PartName="/ppt/tags/tag2248.xml" ContentType="application/vnd.openxmlformats-officedocument.presentationml.tags+xml"/>
  <Override PartName="/ppt/tags/tag2249.xml" ContentType="application/vnd.openxmlformats-officedocument.presentationml.tags+xml"/>
  <Override PartName="/ppt/tags/tag2250.xml" ContentType="application/vnd.openxmlformats-officedocument.presentationml.tags+xml"/>
  <Override PartName="/ppt/tags/tag2251.xml" ContentType="application/vnd.openxmlformats-officedocument.presentationml.tags+xml"/>
  <Override PartName="/ppt/tags/tag2252.xml" ContentType="application/vnd.openxmlformats-officedocument.presentationml.tags+xml"/>
  <Override PartName="/ppt/tags/tag2253.xml" ContentType="application/vnd.openxmlformats-officedocument.presentationml.tags+xml"/>
  <Override PartName="/ppt/tags/tag2254.xml" ContentType="application/vnd.openxmlformats-officedocument.presentationml.tags+xml"/>
  <Override PartName="/ppt/tags/tag2255.xml" ContentType="application/vnd.openxmlformats-officedocument.presentationml.tags+xml"/>
  <Override PartName="/ppt/tags/tag2256.xml" ContentType="application/vnd.openxmlformats-officedocument.presentationml.tags+xml"/>
  <Override PartName="/ppt/tags/tag2257.xml" ContentType="application/vnd.openxmlformats-officedocument.presentationml.tags+xml"/>
  <Override PartName="/ppt/tags/tag2258.xml" ContentType="application/vnd.openxmlformats-officedocument.presentationml.tags+xml"/>
  <Override PartName="/ppt/tags/tag2259.xml" ContentType="application/vnd.openxmlformats-officedocument.presentationml.tags+xml"/>
  <Override PartName="/ppt/tags/tag2260.xml" ContentType="application/vnd.openxmlformats-officedocument.presentationml.tags+xml"/>
  <Override PartName="/ppt/tags/tag2261.xml" ContentType="application/vnd.openxmlformats-officedocument.presentationml.tags+xml"/>
  <Override PartName="/ppt/tags/tag2262.xml" ContentType="application/vnd.openxmlformats-officedocument.presentationml.tags+xml"/>
  <Override PartName="/ppt/tags/tag2263.xml" ContentType="application/vnd.openxmlformats-officedocument.presentationml.tags+xml"/>
  <Override PartName="/ppt/tags/tag2264.xml" ContentType="application/vnd.openxmlformats-officedocument.presentationml.tags+xml"/>
  <Override PartName="/ppt/tags/tag2265.xml" ContentType="application/vnd.openxmlformats-officedocument.presentationml.tags+xml"/>
  <Override PartName="/ppt/notesSlides/notesSlide26.xml" ContentType="application/vnd.openxmlformats-officedocument.presentationml.notesSlide+xml"/>
  <Override PartName="/ppt/tags/tag2266.xml" ContentType="application/vnd.openxmlformats-officedocument.presentationml.tags+xml"/>
  <Override PartName="/ppt/tags/tag2267.xml" ContentType="application/vnd.openxmlformats-officedocument.presentationml.tags+xml"/>
  <Override PartName="/ppt/tags/tag2268.xml" ContentType="application/vnd.openxmlformats-officedocument.presentationml.tags+xml"/>
  <Override PartName="/ppt/tags/tag2269.xml" ContentType="application/vnd.openxmlformats-officedocument.presentationml.tags+xml"/>
  <Override PartName="/ppt/tags/tag2270.xml" ContentType="application/vnd.openxmlformats-officedocument.presentationml.tags+xml"/>
  <Override PartName="/ppt/tags/tag2271.xml" ContentType="application/vnd.openxmlformats-officedocument.presentationml.tags+xml"/>
  <Override PartName="/ppt/tags/tag2272.xml" ContentType="application/vnd.openxmlformats-officedocument.presentationml.tags+xml"/>
  <Override PartName="/ppt/tags/tag2273.xml" ContentType="application/vnd.openxmlformats-officedocument.presentationml.tags+xml"/>
  <Override PartName="/ppt/tags/tag2274.xml" ContentType="application/vnd.openxmlformats-officedocument.presentationml.tags+xml"/>
  <Override PartName="/ppt/tags/tag2275.xml" ContentType="application/vnd.openxmlformats-officedocument.presentationml.tags+xml"/>
  <Override PartName="/ppt/tags/tag2276.xml" ContentType="application/vnd.openxmlformats-officedocument.presentationml.tags+xml"/>
  <Override PartName="/ppt/tags/tag2277.xml" ContentType="application/vnd.openxmlformats-officedocument.presentationml.tags+xml"/>
  <Override PartName="/ppt/tags/tag2278.xml" ContentType="application/vnd.openxmlformats-officedocument.presentationml.tags+xml"/>
  <Override PartName="/ppt/tags/tag2279.xml" ContentType="application/vnd.openxmlformats-officedocument.presentationml.tags+xml"/>
  <Override PartName="/ppt/tags/tag2280.xml" ContentType="application/vnd.openxmlformats-officedocument.presentationml.tags+xml"/>
  <Override PartName="/ppt/tags/tag2281.xml" ContentType="application/vnd.openxmlformats-officedocument.presentationml.tags+xml"/>
  <Override PartName="/ppt/tags/tag2282.xml" ContentType="application/vnd.openxmlformats-officedocument.presentationml.tags+xml"/>
  <Override PartName="/ppt/tags/tag2283.xml" ContentType="application/vnd.openxmlformats-officedocument.presentationml.tags+xml"/>
  <Override PartName="/ppt/tags/tag2284.xml" ContentType="application/vnd.openxmlformats-officedocument.presentationml.tags+xml"/>
  <Override PartName="/ppt/tags/tag2285.xml" ContentType="application/vnd.openxmlformats-officedocument.presentationml.tags+xml"/>
  <Override PartName="/ppt/tags/tag2286.xml" ContentType="application/vnd.openxmlformats-officedocument.presentationml.tags+xml"/>
  <Override PartName="/ppt/tags/tag2287.xml" ContentType="application/vnd.openxmlformats-officedocument.presentationml.tags+xml"/>
  <Override PartName="/ppt/tags/tag2288.xml" ContentType="application/vnd.openxmlformats-officedocument.presentationml.tags+xml"/>
  <Override PartName="/ppt/tags/tag2289.xml" ContentType="application/vnd.openxmlformats-officedocument.presentationml.tags+xml"/>
  <Override PartName="/ppt/tags/tag2290.xml" ContentType="application/vnd.openxmlformats-officedocument.presentationml.tags+xml"/>
  <Override PartName="/ppt/tags/tag2291.xml" ContentType="application/vnd.openxmlformats-officedocument.presentationml.tags+xml"/>
  <Override PartName="/ppt/tags/tag2292.xml" ContentType="application/vnd.openxmlformats-officedocument.presentationml.tags+xml"/>
  <Override PartName="/ppt/tags/tag2293.xml" ContentType="application/vnd.openxmlformats-officedocument.presentationml.tags+xml"/>
  <Override PartName="/ppt/tags/tag2294.xml" ContentType="application/vnd.openxmlformats-officedocument.presentationml.tags+xml"/>
  <Override PartName="/ppt/tags/tag2295.xml" ContentType="application/vnd.openxmlformats-officedocument.presentationml.tags+xml"/>
  <Override PartName="/ppt/tags/tag2296.xml" ContentType="application/vnd.openxmlformats-officedocument.presentationml.tags+xml"/>
  <Override PartName="/ppt/tags/tag2297.xml" ContentType="application/vnd.openxmlformats-officedocument.presentationml.tags+xml"/>
  <Override PartName="/ppt/tags/tag2298.xml" ContentType="application/vnd.openxmlformats-officedocument.presentationml.tags+xml"/>
  <Override PartName="/ppt/tags/tag2299.xml" ContentType="application/vnd.openxmlformats-officedocument.presentationml.tags+xml"/>
  <Override PartName="/ppt/tags/tag2300.xml" ContentType="application/vnd.openxmlformats-officedocument.presentationml.tags+xml"/>
  <Override PartName="/ppt/tags/tag2301.xml" ContentType="application/vnd.openxmlformats-officedocument.presentationml.tags+xml"/>
  <Override PartName="/ppt/tags/tag2302.xml" ContentType="application/vnd.openxmlformats-officedocument.presentationml.tags+xml"/>
  <Override PartName="/ppt/tags/tag2303.xml" ContentType="application/vnd.openxmlformats-officedocument.presentationml.tags+xml"/>
  <Override PartName="/ppt/tags/tag2304.xml" ContentType="application/vnd.openxmlformats-officedocument.presentationml.tags+xml"/>
  <Override PartName="/ppt/tags/tag2305.xml" ContentType="application/vnd.openxmlformats-officedocument.presentationml.tags+xml"/>
  <Override PartName="/ppt/tags/tag2306.xml" ContentType="application/vnd.openxmlformats-officedocument.presentationml.tags+xml"/>
  <Override PartName="/ppt/tags/tag2307.xml" ContentType="application/vnd.openxmlformats-officedocument.presentationml.tags+xml"/>
  <Override PartName="/ppt/tags/tag2308.xml" ContentType="application/vnd.openxmlformats-officedocument.presentationml.tags+xml"/>
  <Override PartName="/ppt/tags/tag2309.xml" ContentType="application/vnd.openxmlformats-officedocument.presentationml.tags+xml"/>
  <Override PartName="/ppt/tags/tag2310.xml" ContentType="application/vnd.openxmlformats-officedocument.presentationml.tags+xml"/>
  <Override PartName="/ppt/tags/tag2311.xml" ContentType="application/vnd.openxmlformats-officedocument.presentationml.tags+xml"/>
  <Override PartName="/ppt/tags/tag2312.xml" ContentType="application/vnd.openxmlformats-officedocument.presentationml.tags+xml"/>
  <Override PartName="/ppt/tags/tag2313.xml" ContentType="application/vnd.openxmlformats-officedocument.presentationml.tags+xml"/>
  <Override PartName="/ppt/tags/tag2314.xml" ContentType="application/vnd.openxmlformats-officedocument.presentationml.tags+xml"/>
  <Override PartName="/ppt/tags/tag2315.xml" ContentType="application/vnd.openxmlformats-officedocument.presentationml.tags+xml"/>
  <Override PartName="/ppt/tags/tag2316.xml" ContentType="application/vnd.openxmlformats-officedocument.presentationml.tags+xml"/>
  <Override PartName="/ppt/tags/tag2317.xml" ContentType="application/vnd.openxmlformats-officedocument.presentationml.tags+xml"/>
  <Override PartName="/ppt/tags/tag2318.xml" ContentType="application/vnd.openxmlformats-officedocument.presentationml.tags+xml"/>
  <Override PartName="/ppt/tags/tag2319.xml" ContentType="application/vnd.openxmlformats-officedocument.presentationml.tags+xml"/>
  <Override PartName="/ppt/tags/tag2320.xml" ContentType="application/vnd.openxmlformats-officedocument.presentationml.tags+xml"/>
  <Override PartName="/ppt/tags/tag2321.xml" ContentType="application/vnd.openxmlformats-officedocument.presentationml.tags+xml"/>
  <Override PartName="/ppt/tags/tag2322.xml" ContentType="application/vnd.openxmlformats-officedocument.presentationml.tags+xml"/>
  <Override PartName="/ppt/tags/tag2323.xml" ContentType="application/vnd.openxmlformats-officedocument.presentationml.tags+xml"/>
  <Override PartName="/ppt/tags/tag2324.xml" ContentType="application/vnd.openxmlformats-officedocument.presentationml.tags+xml"/>
  <Override PartName="/ppt/tags/tag2325.xml" ContentType="application/vnd.openxmlformats-officedocument.presentationml.tags+xml"/>
  <Override PartName="/ppt/tags/tag2326.xml" ContentType="application/vnd.openxmlformats-officedocument.presentationml.tags+xml"/>
  <Override PartName="/ppt/tags/tag2327.xml" ContentType="application/vnd.openxmlformats-officedocument.presentationml.tags+xml"/>
  <Override PartName="/ppt/tags/tag2328.xml" ContentType="application/vnd.openxmlformats-officedocument.presentationml.tags+xml"/>
  <Override PartName="/ppt/tags/tag2329.xml" ContentType="application/vnd.openxmlformats-officedocument.presentationml.tags+xml"/>
  <Override PartName="/ppt/tags/tag2330.xml" ContentType="application/vnd.openxmlformats-officedocument.presentationml.tags+xml"/>
  <Override PartName="/ppt/tags/tag2331.xml" ContentType="application/vnd.openxmlformats-officedocument.presentationml.tags+xml"/>
  <Override PartName="/ppt/tags/tag2332.xml" ContentType="application/vnd.openxmlformats-officedocument.presentationml.tags+xml"/>
  <Override PartName="/ppt/tags/tag2333.xml" ContentType="application/vnd.openxmlformats-officedocument.presentationml.tags+xml"/>
  <Override PartName="/ppt/tags/tag2334.xml" ContentType="application/vnd.openxmlformats-officedocument.presentationml.tags+xml"/>
  <Override PartName="/ppt/tags/tag2335.xml" ContentType="application/vnd.openxmlformats-officedocument.presentationml.tags+xml"/>
  <Override PartName="/ppt/tags/tag2336.xml" ContentType="application/vnd.openxmlformats-officedocument.presentationml.tags+xml"/>
  <Override PartName="/ppt/tags/tag2337.xml" ContentType="application/vnd.openxmlformats-officedocument.presentationml.tags+xml"/>
  <Override PartName="/ppt/tags/tag2338.xml" ContentType="application/vnd.openxmlformats-officedocument.presentationml.tags+xml"/>
  <Override PartName="/ppt/tags/tag2339.xml" ContentType="application/vnd.openxmlformats-officedocument.presentationml.tags+xml"/>
  <Override PartName="/ppt/tags/tag2340.xml" ContentType="application/vnd.openxmlformats-officedocument.presentationml.tags+xml"/>
  <Override PartName="/ppt/tags/tag2341.xml" ContentType="application/vnd.openxmlformats-officedocument.presentationml.tags+xml"/>
  <Override PartName="/ppt/tags/tag2342.xml" ContentType="application/vnd.openxmlformats-officedocument.presentationml.tags+xml"/>
  <Override PartName="/ppt/tags/tag2343.xml" ContentType="application/vnd.openxmlformats-officedocument.presentationml.tags+xml"/>
  <Override PartName="/ppt/tags/tag2344.xml" ContentType="application/vnd.openxmlformats-officedocument.presentationml.tags+xml"/>
  <Override PartName="/ppt/tags/tag2345.xml" ContentType="application/vnd.openxmlformats-officedocument.presentationml.tags+xml"/>
  <Override PartName="/ppt/tags/tag2346.xml" ContentType="application/vnd.openxmlformats-officedocument.presentationml.tags+xml"/>
  <Override PartName="/ppt/tags/tag2347.xml" ContentType="application/vnd.openxmlformats-officedocument.presentationml.tags+xml"/>
  <Override PartName="/ppt/tags/tag2348.xml" ContentType="application/vnd.openxmlformats-officedocument.presentationml.tags+xml"/>
  <Override PartName="/ppt/tags/tag2349.xml" ContentType="application/vnd.openxmlformats-officedocument.presentationml.tags+xml"/>
  <Override PartName="/ppt/tags/tag2350.xml" ContentType="application/vnd.openxmlformats-officedocument.presentationml.tags+xml"/>
  <Override PartName="/ppt/tags/tag2351.xml" ContentType="application/vnd.openxmlformats-officedocument.presentationml.tags+xml"/>
  <Override PartName="/ppt/tags/tag2352.xml" ContentType="application/vnd.openxmlformats-officedocument.presentationml.tags+xml"/>
  <Override PartName="/ppt/tags/tag2353.xml" ContentType="application/vnd.openxmlformats-officedocument.presentationml.tags+xml"/>
  <Override PartName="/ppt/tags/tag2354.xml" ContentType="application/vnd.openxmlformats-officedocument.presentationml.tags+xml"/>
  <Override PartName="/ppt/tags/tag2355.xml" ContentType="application/vnd.openxmlformats-officedocument.presentationml.tags+xml"/>
  <Override PartName="/ppt/tags/tag2356.xml" ContentType="application/vnd.openxmlformats-officedocument.presentationml.tags+xml"/>
  <Override PartName="/ppt/tags/tag2357.xml" ContentType="application/vnd.openxmlformats-officedocument.presentationml.tags+xml"/>
  <Override PartName="/ppt/tags/tag2358.xml" ContentType="application/vnd.openxmlformats-officedocument.presentationml.tags+xml"/>
  <Override PartName="/ppt/tags/tag2359.xml" ContentType="application/vnd.openxmlformats-officedocument.presentationml.tags+xml"/>
  <Override PartName="/ppt/tags/tag2360.xml" ContentType="application/vnd.openxmlformats-officedocument.presentationml.tags+xml"/>
  <Override PartName="/ppt/tags/tag2361.xml" ContentType="application/vnd.openxmlformats-officedocument.presentationml.tags+xml"/>
  <Override PartName="/ppt/tags/tag2362.xml" ContentType="application/vnd.openxmlformats-officedocument.presentationml.tags+xml"/>
  <Override PartName="/ppt/tags/tag2363.xml" ContentType="application/vnd.openxmlformats-officedocument.presentationml.tags+xml"/>
  <Override PartName="/ppt/tags/tag2364.xml" ContentType="application/vnd.openxmlformats-officedocument.presentationml.tags+xml"/>
  <Override PartName="/ppt/tags/tag2365.xml" ContentType="application/vnd.openxmlformats-officedocument.presentationml.tags+xml"/>
  <Override PartName="/ppt/tags/tag2366.xml" ContentType="application/vnd.openxmlformats-officedocument.presentationml.tags+xml"/>
  <Override PartName="/ppt/tags/tag2367.xml" ContentType="application/vnd.openxmlformats-officedocument.presentationml.tags+xml"/>
  <Override PartName="/ppt/tags/tag2368.xml" ContentType="application/vnd.openxmlformats-officedocument.presentationml.tags+xml"/>
  <Override PartName="/ppt/tags/tag2369.xml" ContentType="application/vnd.openxmlformats-officedocument.presentationml.tags+xml"/>
  <Override PartName="/ppt/tags/tag2370.xml" ContentType="application/vnd.openxmlformats-officedocument.presentationml.tags+xml"/>
  <Override PartName="/ppt/tags/tag2371.xml" ContentType="application/vnd.openxmlformats-officedocument.presentationml.tags+xml"/>
  <Override PartName="/ppt/tags/tag2372.xml" ContentType="application/vnd.openxmlformats-officedocument.presentationml.tags+xml"/>
  <Override PartName="/ppt/tags/tag2373.xml" ContentType="application/vnd.openxmlformats-officedocument.presentationml.tags+xml"/>
  <Override PartName="/ppt/tags/tag2374.xml" ContentType="application/vnd.openxmlformats-officedocument.presentationml.tags+xml"/>
  <Override PartName="/ppt/tags/tag2375.xml" ContentType="application/vnd.openxmlformats-officedocument.presentationml.tags+xml"/>
  <Override PartName="/ppt/tags/tag2376.xml" ContentType="application/vnd.openxmlformats-officedocument.presentationml.tags+xml"/>
  <Override PartName="/ppt/tags/tag2377.xml" ContentType="application/vnd.openxmlformats-officedocument.presentationml.tags+xml"/>
  <Override PartName="/ppt/tags/tag2378.xml" ContentType="application/vnd.openxmlformats-officedocument.presentationml.tags+xml"/>
  <Override PartName="/ppt/tags/tag2379.xml" ContentType="application/vnd.openxmlformats-officedocument.presentationml.tags+xml"/>
  <Override PartName="/ppt/tags/tag2380.xml" ContentType="application/vnd.openxmlformats-officedocument.presentationml.tags+xml"/>
  <Override PartName="/ppt/tags/tag2381.xml" ContentType="application/vnd.openxmlformats-officedocument.presentationml.tags+xml"/>
  <Override PartName="/ppt/tags/tag2382.xml" ContentType="application/vnd.openxmlformats-officedocument.presentationml.tags+xml"/>
  <Override PartName="/ppt/tags/tag2383.xml" ContentType="application/vnd.openxmlformats-officedocument.presentationml.tags+xml"/>
  <Override PartName="/ppt/tags/tag2384.xml" ContentType="application/vnd.openxmlformats-officedocument.presentationml.tags+xml"/>
  <Override PartName="/ppt/tags/tag2385.xml" ContentType="application/vnd.openxmlformats-officedocument.presentationml.tags+xml"/>
  <Override PartName="/ppt/tags/tag2386.xml" ContentType="application/vnd.openxmlformats-officedocument.presentationml.tags+xml"/>
  <Override PartName="/ppt/tags/tag2387.xml" ContentType="application/vnd.openxmlformats-officedocument.presentationml.tags+xml"/>
  <Override PartName="/ppt/tags/tag2388.xml" ContentType="application/vnd.openxmlformats-officedocument.presentationml.tags+xml"/>
  <Override PartName="/ppt/tags/tag2389.xml" ContentType="application/vnd.openxmlformats-officedocument.presentationml.tags+xml"/>
  <Override PartName="/ppt/tags/tag2390.xml" ContentType="application/vnd.openxmlformats-officedocument.presentationml.tags+xml"/>
  <Override PartName="/ppt/tags/tag2391.xml" ContentType="application/vnd.openxmlformats-officedocument.presentationml.tags+xml"/>
  <Override PartName="/ppt/tags/tag2392.xml" ContentType="application/vnd.openxmlformats-officedocument.presentationml.tags+xml"/>
  <Override PartName="/ppt/tags/tag2393.xml" ContentType="application/vnd.openxmlformats-officedocument.presentationml.tags+xml"/>
  <Override PartName="/ppt/tags/tag2394.xml" ContentType="application/vnd.openxmlformats-officedocument.presentationml.tags+xml"/>
  <Override PartName="/ppt/tags/tag2395.xml" ContentType="application/vnd.openxmlformats-officedocument.presentationml.tags+xml"/>
  <Override PartName="/ppt/tags/tag2396.xml" ContentType="application/vnd.openxmlformats-officedocument.presentationml.tags+xml"/>
  <Override PartName="/ppt/tags/tag2397.xml" ContentType="application/vnd.openxmlformats-officedocument.presentationml.tags+xml"/>
  <Override PartName="/ppt/tags/tag2398.xml" ContentType="application/vnd.openxmlformats-officedocument.presentationml.tags+xml"/>
  <Override PartName="/ppt/tags/tag2399.xml" ContentType="application/vnd.openxmlformats-officedocument.presentationml.tags+xml"/>
  <Override PartName="/ppt/tags/tag2400.xml" ContentType="application/vnd.openxmlformats-officedocument.presentationml.tags+xml"/>
  <Override PartName="/ppt/tags/tag2401.xml" ContentType="application/vnd.openxmlformats-officedocument.presentationml.tags+xml"/>
  <Override PartName="/ppt/tags/tag2402.xml" ContentType="application/vnd.openxmlformats-officedocument.presentationml.tags+xml"/>
  <Override PartName="/ppt/tags/tag2403.xml" ContentType="application/vnd.openxmlformats-officedocument.presentationml.tags+xml"/>
  <Override PartName="/ppt/tags/tag2404.xml" ContentType="application/vnd.openxmlformats-officedocument.presentationml.tags+xml"/>
  <Override PartName="/ppt/tags/tag2405.xml" ContentType="application/vnd.openxmlformats-officedocument.presentationml.tags+xml"/>
  <Override PartName="/ppt/tags/tag2406.xml" ContentType="application/vnd.openxmlformats-officedocument.presentationml.tags+xml"/>
  <Override PartName="/ppt/tags/tag2407.xml" ContentType="application/vnd.openxmlformats-officedocument.presentationml.tags+xml"/>
  <Override PartName="/ppt/tags/tag2408.xml" ContentType="application/vnd.openxmlformats-officedocument.presentationml.tags+xml"/>
  <Override PartName="/ppt/tags/tag2409.xml" ContentType="application/vnd.openxmlformats-officedocument.presentationml.tags+xml"/>
  <Override PartName="/ppt/tags/tag2410.xml" ContentType="application/vnd.openxmlformats-officedocument.presentationml.tags+xml"/>
  <Override PartName="/ppt/tags/tag2411.xml" ContentType="application/vnd.openxmlformats-officedocument.presentationml.tags+xml"/>
  <Override PartName="/ppt/tags/tag2412.xml" ContentType="application/vnd.openxmlformats-officedocument.presentationml.tags+xml"/>
  <Override PartName="/ppt/tags/tag2413.xml" ContentType="application/vnd.openxmlformats-officedocument.presentationml.tags+xml"/>
  <Override PartName="/ppt/tags/tag2414.xml" ContentType="application/vnd.openxmlformats-officedocument.presentationml.tags+xml"/>
  <Override PartName="/ppt/tags/tag2415.xml" ContentType="application/vnd.openxmlformats-officedocument.presentationml.tags+xml"/>
  <Override PartName="/ppt/tags/tag2416.xml" ContentType="application/vnd.openxmlformats-officedocument.presentationml.tags+xml"/>
  <Override PartName="/ppt/tags/tag2417.xml" ContentType="application/vnd.openxmlformats-officedocument.presentationml.tags+xml"/>
  <Override PartName="/ppt/tags/tag2418.xml" ContentType="application/vnd.openxmlformats-officedocument.presentationml.tags+xml"/>
  <Override PartName="/ppt/tags/tag2419.xml" ContentType="application/vnd.openxmlformats-officedocument.presentationml.tags+xml"/>
  <Override PartName="/ppt/tags/tag2420.xml" ContentType="application/vnd.openxmlformats-officedocument.presentationml.tags+xml"/>
  <Override PartName="/ppt/tags/tag2421.xml" ContentType="application/vnd.openxmlformats-officedocument.presentationml.tags+xml"/>
  <Override PartName="/ppt/tags/tag2422.xml" ContentType="application/vnd.openxmlformats-officedocument.presentationml.tags+xml"/>
  <Override PartName="/ppt/tags/tag2423.xml" ContentType="application/vnd.openxmlformats-officedocument.presentationml.tags+xml"/>
  <Override PartName="/ppt/tags/tag2424.xml" ContentType="application/vnd.openxmlformats-officedocument.presentationml.tags+xml"/>
  <Override PartName="/ppt/tags/tag2425.xml" ContentType="application/vnd.openxmlformats-officedocument.presentationml.tags+xml"/>
  <Override PartName="/ppt/tags/tag2426.xml" ContentType="application/vnd.openxmlformats-officedocument.presentationml.tags+xml"/>
  <Override PartName="/ppt/tags/tag2427.xml" ContentType="application/vnd.openxmlformats-officedocument.presentationml.tags+xml"/>
  <Override PartName="/ppt/tags/tag2428.xml" ContentType="application/vnd.openxmlformats-officedocument.presentationml.tags+xml"/>
  <Override PartName="/ppt/tags/tag2429.xml" ContentType="application/vnd.openxmlformats-officedocument.presentationml.tags+xml"/>
  <Override PartName="/ppt/tags/tag2430.xml" ContentType="application/vnd.openxmlformats-officedocument.presentationml.tags+xml"/>
  <Override PartName="/ppt/tags/tag2431.xml" ContentType="application/vnd.openxmlformats-officedocument.presentationml.tags+xml"/>
  <Override PartName="/ppt/tags/tag2432.xml" ContentType="application/vnd.openxmlformats-officedocument.presentationml.tags+xml"/>
  <Override PartName="/ppt/tags/tag2433.xml" ContentType="application/vnd.openxmlformats-officedocument.presentationml.tags+xml"/>
  <Override PartName="/ppt/tags/tag2434.xml" ContentType="application/vnd.openxmlformats-officedocument.presentationml.tags+xml"/>
  <Override PartName="/ppt/tags/tag2435.xml" ContentType="application/vnd.openxmlformats-officedocument.presentationml.tags+xml"/>
  <Override PartName="/ppt/tags/tag2436.xml" ContentType="application/vnd.openxmlformats-officedocument.presentationml.tags+xml"/>
  <Override PartName="/ppt/tags/tag2437.xml" ContentType="application/vnd.openxmlformats-officedocument.presentationml.tags+xml"/>
  <Override PartName="/ppt/tags/tag2438.xml" ContentType="application/vnd.openxmlformats-officedocument.presentationml.tags+xml"/>
  <Override PartName="/ppt/tags/tag2439.xml" ContentType="application/vnd.openxmlformats-officedocument.presentationml.tags+xml"/>
  <Override PartName="/ppt/tags/tag2440.xml" ContentType="application/vnd.openxmlformats-officedocument.presentationml.tags+xml"/>
  <Override PartName="/ppt/tags/tag2441.xml" ContentType="application/vnd.openxmlformats-officedocument.presentationml.tags+xml"/>
  <Override PartName="/ppt/tags/tag2442.xml" ContentType="application/vnd.openxmlformats-officedocument.presentationml.tags+xml"/>
  <Override PartName="/ppt/tags/tag2443.xml" ContentType="application/vnd.openxmlformats-officedocument.presentationml.tags+xml"/>
  <Override PartName="/ppt/tags/tag2444.xml" ContentType="application/vnd.openxmlformats-officedocument.presentationml.tags+xml"/>
  <Override PartName="/ppt/tags/tag2445.xml" ContentType="application/vnd.openxmlformats-officedocument.presentationml.tags+xml"/>
  <Override PartName="/ppt/tags/tag2446.xml" ContentType="application/vnd.openxmlformats-officedocument.presentationml.tags+xml"/>
  <Override PartName="/ppt/tags/tag2447.xml" ContentType="application/vnd.openxmlformats-officedocument.presentationml.tags+xml"/>
  <Override PartName="/ppt/tags/tag2448.xml" ContentType="application/vnd.openxmlformats-officedocument.presentationml.tags+xml"/>
  <Override PartName="/ppt/tags/tag2449.xml" ContentType="application/vnd.openxmlformats-officedocument.presentationml.tags+xml"/>
  <Override PartName="/ppt/tags/tag2450.xml" ContentType="application/vnd.openxmlformats-officedocument.presentationml.tags+xml"/>
  <Override PartName="/ppt/tags/tag2451.xml" ContentType="application/vnd.openxmlformats-officedocument.presentationml.tags+xml"/>
  <Override PartName="/ppt/tags/tag2452.xml" ContentType="application/vnd.openxmlformats-officedocument.presentationml.tags+xml"/>
  <Override PartName="/ppt/tags/tag2453.xml" ContentType="application/vnd.openxmlformats-officedocument.presentationml.tags+xml"/>
  <Override PartName="/ppt/tags/tag2454.xml" ContentType="application/vnd.openxmlformats-officedocument.presentationml.tags+xml"/>
  <Override PartName="/ppt/tags/tag2455.xml" ContentType="application/vnd.openxmlformats-officedocument.presentationml.tags+xml"/>
  <Override PartName="/ppt/tags/tag2456.xml" ContentType="application/vnd.openxmlformats-officedocument.presentationml.tags+xml"/>
  <Override PartName="/ppt/tags/tag2457.xml" ContentType="application/vnd.openxmlformats-officedocument.presentationml.tags+xml"/>
  <Override PartName="/ppt/tags/tag2458.xml" ContentType="application/vnd.openxmlformats-officedocument.presentationml.tags+xml"/>
  <Override PartName="/ppt/tags/tag2459.xml" ContentType="application/vnd.openxmlformats-officedocument.presentationml.tags+xml"/>
  <Override PartName="/ppt/tags/tag2460.xml" ContentType="application/vnd.openxmlformats-officedocument.presentationml.tags+xml"/>
  <Override PartName="/ppt/tags/tag2461.xml" ContentType="application/vnd.openxmlformats-officedocument.presentationml.tags+xml"/>
  <Override PartName="/ppt/tags/tag2462.xml" ContentType="application/vnd.openxmlformats-officedocument.presentationml.tags+xml"/>
  <Override PartName="/ppt/tags/tag2463.xml" ContentType="application/vnd.openxmlformats-officedocument.presentationml.tags+xml"/>
  <Override PartName="/ppt/tags/tag2464.xml" ContentType="application/vnd.openxmlformats-officedocument.presentationml.tags+xml"/>
  <Override PartName="/ppt/tags/tag2465.xml" ContentType="application/vnd.openxmlformats-officedocument.presentationml.tags+xml"/>
  <Override PartName="/ppt/tags/tag2466.xml" ContentType="application/vnd.openxmlformats-officedocument.presentationml.tags+xml"/>
  <Override PartName="/ppt/tags/tag2467.xml" ContentType="application/vnd.openxmlformats-officedocument.presentationml.tags+xml"/>
  <Override PartName="/ppt/tags/tag2468.xml" ContentType="application/vnd.openxmlformats-officedocument.presentationml.tags+xml"/>
  <Override PartName="/ppt/tags/tag2469.xml" ContentType="application/vnd.openxmlformats-officedocument.presentationml.tags+xml"/>
  <Override PartName="/ppt/tags/tag2470.xml" ContentType="application/vnd.openxmlformats-officedocument.presentationml.tags+xml"/>
  <Override PartName="/ppt/tags/tag2471.xml" ContentType="application/vnd.openxmlformats-officedocument.presentationml.tags+xml"/>
  <Override PartName="/ppt/tags/tag2472.xml" ContentType="application/vnd.openxmlformats-officedocument.presentationml.tags+xml"/>
  <Override PartName="/ppt/tags/tag2473.xml" ContentType="application/vnd.openxmlformats-officedocument.presentationml.tags+xml"/>
  <Override PartName="/ppt/tags/tag2474.xml" ContentType="application/vnd.openxmlformats-officedocument.presentationml.tags+xml"/>
  <Override PartName="/ppt/tags/tag2475.xml" ContentType="application/vnd.openxmlformats-officedocument.presentationml.tags+xml"/>
  <Override PartName="/ppt/tags/tag2476.xml" ContentType="application/vnd.openxmlformats-officedocument.presentationml.tags+xml"/>
  <Override PartName="/ppt/tags/tag2477.xml" ContentType="application/vnd.openxmlformats-officedocument.presentationml.tags+xml"/>
  <Override PartName="/ppt/tags/tag2478.xml" ContentType="application/vnd.openxmlformats-officedocument.presentationml.tags+xml"/>
  <Override PartName="/ppt/tags/tag2479.xml" ContentType="application/vnd.openxmlformats-officedocument.presentationml.tags+xml"/>
  <Override PartName="/ppt/tags/tag2480.xml" ContentType="application/vnd.openxmlformats-officedocument.presentationml.tags+xml"/>
  <Override PartName="/ppt/tags/tag2481.xml" ContentType="application/vnd.openxmlformats-officedocument.presentationml.tags+xml"/>
  <Override PartName="/ppt/tags/tag2482.xml" ContentType="application/vnd.openxmlformats-officedocument.presentationml.tags+xml"/>
  <Override PartName="/ppt/tags/tag2483.xml" ContentType="application/vnd.openxmlformats-officedocument.presentationml.tags+xml"/>
  <Override PartName="/ppt/tags/tag2484.xml" ContentType="application/vnd.openxmlformats-officedocument.presentationml.tags+xml"/>
  <Override PartName="/ppt/tags/tag2485.xml" ContentType="application/vnd.openxmlformats-officedocument.presentationml.tags+xml"/>
  <Override PartName="/ppt/tags/tag2486.xml" ContentType="application/vnd.openxmlformats-officedocument.presentationml.tags+xml"/>
  <Override PartName="/ppt/tags/tag2487.xml" ContentType="application/vnd.openxmlformats-officedocument.presentationml.tags+xml"/>
  <Override PartName="/ppt/tags/tag2488.xml" ContentType="application/vnd.openxmlformats-officedocument.presentationml.tags+xml"/>
  <Override PartName="/ppt/tags/tag2489.xml" ContentType="application/vnd.openxmlformats-officedocument.presentationml.tags+xml"/>
  <Override PartName="/ppt/tags/tag2490.xml" ContentType="application/vnd.openxmlformats-officedocument.presentationml.tags+xml"/>
  <Override PartName="/ppt/tags/tag2491.xml" ContentType="application/vnd.openxmlformats-officedocument.presentationml.tags+xml"/>
  <Override PartName="/ppt/tags/tag2492.xml" ContentType="application/vnd.openxmlformats-officedocument.presentationml.tags+xml"/>
  <Override PartName="/ppt/tags/tag2493.xml" ContentType="application/vnd.openxmlformats-officedocument.presentationml.tags+xml"/>
  <Override PartName="/ppt/tags/tag2494.xml" ContentType="application/vnd.openxmlformats-officedocument.presentationml.tags+xml"/>
  <Override PartName="/ppt/tags/tag2495.xml" ContentType="application/vnd.openxmlformats-officedocument.presentationml.tags+xml"/>
  <Override PartName="/ppt/tags/tag2496.xml" ContentType="application/vnd.openxmlformats-officedocument.presentationml.tags+xml"/>
  <Override PartName="/ppt/tags/tag2497.xml" ContentType="application/vnd.openxmlformats-officedocument.presentationml.tags+xml"/>
  <Override PartName="/ppt/tags/tag2498.xml" ContentType="application/vnd.openxmlformats-officedocument.presentationml.tags+xml"/>
  <Override PartName="/ppt/tags/tag2499.xml" ContentType="application/vnd.openxmlformats-officedocument.presentationml.tags+xml"/>
  <Override PartName="/ppt/tags/tag2500.xml" ContentType="application/vnd.openxmlformats-officedocument.presentationml.tags+xml"/>
  <Override PartName="/ppt/tags/tag2501.xml" ContentType="application/vnd.openxmlformats-officedocument.presentationml.tags+xml"/>
  <Override PartName="/ppt/tags/tag2502.xml" ContentType="application/vnd.openxmlformats-officedocument.presentationml.tags+xml"/>
  <Override PartName="/ppt/tags/tag2503.xml" ContentType="application/vnd.openxmlformats-officedocument.presentationml.tags+xml"/>
  <Override PartName="/ppt/tags/tag2504.xml" ContentType="application/vnd.openxmlformats-officedocument.presentationml.tags+xml"/>
  <Override PartName="/ppt/tags/tag2505.xml" ContentType="application/vnd.openxmlformats-officedocument.presentationml.tags+xml"/>
  <Override PartName="/ppt/tags/tag2506.xml" ContentType="application/vnd.openxmlformats-officedocument.presentationml.tags+xml"/>
  <Override PartName="/ppt/tags/tag2507.xml" ContentType="application/vnd.openxmlformats-officedocument.presentationml.tags+xml"/>
  <Override PartName="/ppt/tags/tag2508.xml" ContentType="application/vnd.openxmlformats-officedocument.presentationml.tags+xml"/>
  <Override PartName="/ppt/tags/tag2509.xml" ContentType="application/vnd.openxmlformats-officedocument.presentationml.tags+xml"/>
  <Override PartName="/ppt/tags/tag2510.xml" ContentType="application/vnd.openxmlformats-officedocument.presentationml.tags+xml"/>
  <Override PartName="/ppt/tags/tag2511.xml" ContentType="application/vnd.openxmlformats-officedocument.presentationml.tags+xml"/>
  <Override PartName="/ppt/tags/tag2512.xml" ContentType="application/vnd.openxmlformats-officedocument.presentationml.tags+xml"/>
  <Override PartName="/ppt/tags/tag2513.xml" ContentType="application/vnd.openxmlformats-officedocument.presentationml.tags+xml"/>
  <Override PartName="/ppt/tags/tag2514.xml" ContentType="application/vnd.openxmlformats-officedocument.presentationml.tags+xml"/>
  <Override PartName="/ppt/tags/tag2515.xml" ContentType="application/vnd.openxmlformats-officedocument.presentationml.tags+xml"/>
  <Override PartName="/ppt/tags/tag2516.xml" ContentType="application/vnd.openxmlformats-officedocument.presentationml.tags+xml"/>
  <Override PartName="/ppt/tags/tag2517.xml" ContentType="application/vnd.openxmlformats-officedocument.presentationml.tags+xml"/>
  <Override PartName="/ppt/tags/tag2518.xml" ContentType="application/vnd.openxmlformats-officedocument.presentationml.tags+xml"/>
  <Override PartName="/ppt/tags/tag2519.xml" ContentType="application/vnd.openxmlformats-officedocument.presentationml.tags+xml"/>
  <Override PartName="/ppt/tags/tag2520.xml" ContentType="application/vnd.openxmlformats-officedocument.presentationml.tags+xml"/>
  <Override PartName="/ppt/tags/tag2521.xml" ContentType="application/vnd.openxmlformats-officedocument.presentationml.tags+xml"/>
  <Override PartName="/ppt/tags/tag2522.xml" ContentType="application/vnd.openxmlformats-officedocument.presentationml.tags+xml"/>
  <Override PartName="/ppt/tags/tag2523.xml" ContentType="application/vnd.openxmlformats-officedocument.presentationml.tags+xml"/>
  <Override PartName="/ppt/tags/tag2524.xml" ContentType="application/vnd.openxmlformats-officedocument.presentationml.tags+xml"/>
  <Override PartName="/ppt/tags/tag2525.xml" ContentType="application/vnd.openxmlformats-officedocument.presentationml.tags+xml"/>
  <Override PartName="/ppt/tags/tag2526.xml" ContentType="application/vnd.openxmlformats-officedocument.presentationml.tags+xml"/>
  <Override PartName="/ppt/tags/tag2527.xml" ContentType="application/vnd.openxmlformats-officedocument.presentationml.tags+xml"/>
  <Override PartName="/ppt/tags/tag2528.xml" ContentType="application/vnd.openxmlformats-officedocument.presentationml.tags+xml"/>
  <Override PartName="/ppt/tags/tag2529.xml" ContentType="application/vnd.openxmlformats-officedocument.presentationml.tags+xml"/>
  <Override PartName="/ppt/tags/tag2530.xml" ContentType="application/vnd.openxmlformats-officedocument.presentationml.tags+xml"/>
  <Override PartName="/ppt/tags/tag2531.xml" ContentType="application/vnd.openxmlformats-officedocument.presentationml.tags+xml"/>
  <Override PartName="/ppt/tags/tag2532.xml" ContentType="application/vnd.openxmlformats-officedocument.presentationml.tags+xml"/>
  <Override PartName="/ppt/tags/tag2533.xml" ContentType="application/vnd.openxmlformats-officedocument.presentationml.tags+xml"/>
  <Override PartName="/ppt/tags/tag2534.xml" ContentType="application/vnd.openxmlformats-officedocument.presentationml.tags+xml"/>
  <Override PartName="/ppt/tags/tag2535.xml" ContentType="application/vnd.openxmlformats-officedocument.presentationml.tags+xml"/>
  <Override PartName="/ppt/tags/tag2536.xml" ContentType="application/vnd.openxmlformats-officedocument.presentationml.tags+xml"/>
  <Override PartName="/ppt/tags/tag2537.xml" ContentType="application/vnd.openxmlformats-officedocument.presentationml.tags+xml"/>
  <Override PartName="/ppt/tags/tag2538.xml" ContentType="application/vnd.openxmlformats-officedocument.presentationml.tags+xml"/>
  <Override PartName="/ppt/tags/tag2539.xml" ContentType="application/vnd.openxmlformats-officedocument.presentationml.tags+xml"/>
  <Override PartName="/ppt/tags/tag2540.xml" ContentType="application/vnd.openxmlformats-officedocument.presentationml.tags+xml"/>
  <Override PartName="/ppt/tags/tag2541.xml" ContentType="application/vnd.openxmlformats-officedocument.presentationml.tags+xml"/>
  <Override PartName="/ppt/tags/tag2542.xml" ContentType="application/vnd.openxmlformats-officedocument.presentationml.tags+xml"/>
  <Override PartName="/ppt/tags/tag2543.xml" ContentType="application/vnd.openxmlformats-officedocument.presentationml.tags+xml"/>
  <Override PartName="/ppt/tags/tag2544.xml" ContentType="application/vnd.openxmlformats-officedocument.presentationml.tags+xml"/>
  <Override PartName="/ppt/tags/tag2545.xml" ContentType="application/vnd.openxmlformats-officedocument.presentationml.tags+xml"/>
  <Override PartName="/ppt/tags/tag2546.xml" ContentType="application/vnd.openxmlformats-officedocument.presentationml.tags+xml"/>
  <Override PartName="/ppt/tags/tag2547.xml" ContentType="application/vnd.openxmlformats-officedocument.presentationml.tags+xml"/>
  <Override PartName="/ppt/tags/tag2548.xml" ContentType="application/vnd.openxmlformats-officedocument.presentationml.tags+xml"/>
  <Override PartName="/ppt/tags/tag2549.xml" ContentType="application/vnd.openxmlformats-officedocument.presentationml.tags+xml"/>
  <Override PartName="/ppt/tags/tag2550.xml" ContentType="application/vnd.openxmlformats-officedocument.presentationml.tags+xml"/>
  <Override PartName="/ppt/tags/tag2551.xml" ContentType="application/vnd.openxmlformats-officedocument.presentationml.tags+xml"/>
  <Override PartName="/ppt/tags/tag2552.xml" ContentType="application/vnd.openxmlformats-officedocument.presentationml.tags+xml"/>
  <Override PartName="/ppt/tags/tag2553.xml" ContentType="application/vnd.openxmlformats-officedocument.presentationml.tags+xml"/>
  <Override PartName="/ppt/tags/tag2554.xml" ContentType="application/vnd.openxmlformats-officedocument.presentationml.tags+xml"/>
  <Override PartName="/ppt/tags/tag2555.xml" ContentType="application/vnd.openxmlformats-officedocument.presentationml.tags+xml"/>
  <Override PartName="/ppt/tags/tag2556.xml" ContentType="application/vnd.openxmlformats-officedocument.presentationml.tags+xml"/>
  <Override PartName="/ppt/notesSlides/notesSlide27.xml" ContentType="application/vnd.openxmlformats-officedocument.presentationml.notesSlide+xml"/>
  <Override PartName="/ppt/tags/tag2557.xml" ContentType="application/vnd.openxmlformats-officedocument.presentationml.tags+xml"/>
  <Override PartName="/ppt/tags/tag2558.xml" ContentType="application/vnd.openxmlformats-officedocument.presentationml.tags+xml"/>
  <Override PartName="/ppt/tags/tag2559.xml" ContentType="application/vnd.openxmlformats-officedocument.presentationml.tags+xml"/>
  <Override PartName="/ppt/tags/tag2560.xml" ContentType="application/vnd.openxmlformats-officedocument.presentationml.tags+xml"/>
  <Override PartName="/ppt/tags/tag2561.xml" ContentType="application/vnd.openxmlformats-officedocument.presentationml.tags+xml"/>
  <Override PartName="/ppt/tags/tag2562.xml" ContentType="application/vnd.openxmlformats-officedocument.presentationml.tags+xml"/>
  <Override PartName="/ppt/tags/tag2563.xml" ContentType="application/vnd.openxmlformats-officedocument.presentationml.tags+xml"/>
  <Override PartName="/ppt/tags/tag2564.xml" ContentType="application/vnd.openxmlformats-officedocument.presentationml.tags+xml"/>
  <Override PartName="/ppt/tags/tag2565.xml" ContentType="application/vnd.openxmlformats-officedocument.presentationml.tags+xml"/>
  <Override PartName="/ppt/tags/tag2566.xml" ContentType="application/vnd.openxmlformats-officedocument.presentationml.tags+xml"/>
  <Override PartName="/ppt/tags/tag2567.xml" ContentType="application/vnd.openxmlformats-officedocument.presentationml.tags+xml"/>
  <Override PartName="/ppt/tags/tag2568.xml" ContentType="application/vnd.openxmlformats-officedocument.presentationml.tags+xml"/>
  <Override PartName="/ppt/tags/tag2569.xml" ContentType="application/vnd.openxmlformats-officedocument.presentationml.tags+xml"/>
  <Override PartName="/ppt/tags/tag2570.xml" ContentType="application/vnd.openxmlformats-officedocument.presentationml.tags+xml"/>
  <Override PartName="/ppt/tags/tag2571.xml" ContentType="application/vnd.openxmlformats-officedocument.presentationml.tags+xml"/>
  <Override PartName="/ppt/tags/tag2572.xml" ContentType="application/vnd.openxmlformats-officedocument.presentationml.tags+xml"/>
  <Override PartName="/ppt/tags/tag2573.xml" ContentType="application/vnd.openxmlformats-officedocument.presentationml.tags+xml"/>
  <Override PartName="/ppt/tags/tag2574.xml" ContentType="application/vnd.openxmlformats-officedocument.presentationml.tags+xml"/>
  <Override PartName="/ppt/tags/tag2575.xml" ContentType="application/vnd.openxmlformats-officedocument.presentationml.tags+xml"/>
  <Override PartName="/ppt/tags/tag2576.xml" ContentType="application/vnd.openxmlformats-officedocument.presentationml.tags+xml"/>
  <Override PartName="/ppt/tags/tag2577.xml" ContentType="application/vnd.openxmlformats-officedocument.presentationml.tags+xml"/>
  <Override PartName="/ppt/tags/tag2578.xml" ContentType="application/vnd.openxmlformats-officedocument.presentationml.tags+xml"/>
  <Override PartName="/ppt/tags/tag2579.xml" ContentType="application/vnd.openxmlformats-officedocument.presentationml.tags+xml"/>
  <Override PartName="/ppt/tags/tag2580.xml" ContentType="application/vnd.openxmlformats-officedocument.presentationml.tags+xml"/>
  <Override PartName="/ppt/tags/tag2581.xml" ContentType="application/vnd.openxmlformats-officedocument.presentationml.tags+xml"/>
  <Override PartName="/ppt/tags/tag2582.xml" ContentType="application/vnd.openxmlformats-officedocument.presentationml.tags+xml"/>
  <Override PartName="/ppt/tags/tag2583.xml" ContentType="application/vnd.openxmlformats-officedocument.presentationml.tags+xml"/>
  <Override PartName="/ppt/tags/tag2584.xml" ContentType="application/vnd.openxmlformats-officedocument.presentationml.tags+xml"/>
  <Override PartName="/ppt/tags/tag2585.xml" ContentType="application/vnd.openxmlformats-officedocument.presentationml.tags+xml"/>
  <Override PartName="/ppt/tags/tag2586.xml" ContentType="application/vnd.openxmlformats-officedocument.presentationml.tags+xml"/>
  <Override PartName="/ppt/tags/tag2587.xml" ContentType="application/vnd.openxmlformats-officedocument.presentationml.tags+xml"/>
  <Override PartName="/ppt/tags/tag2588.xml" ContentType="application/vnd.openxmlformats-officedocument.presentationml.tags+xml"/>
  <Override PartName="/ppt/tags/tag2589.xml" ContentType="application/vnd.openxmlformats-officedocument.presentationml.tags+xml"/>
  <Override PartName="/ppt/tags/tag2590.xml" ContentType="application/vnd.openxmlformats-officedocument.presentationml.tags+xml"/>
  <Override PartName="/ppt/tags/tag2591.xml" ContentType="application/vnd.openxmlformats-officedocument.presentationml.tags+xml"/>
  <Override PartName="/ppt/tags/tag2592.xml" ContentType="application/vnd.openxmlformats-officedocument.presentationml.tags+xml"/>
  <Override PartName="/ppt/tags/tag2593.xml" ContentType="application/vnd.openxmlformats-officedocument.presentationml.tags+xml"/>
  <Override PartName="/ppt/tags/tag2594.xml" ContentType="application/vnd.openxmlformats-officedocument.presentationml.tags+xml"/>
  <Override PartName="/ppt/tags/tag2595.xml" ContentType="application/vnd.openxmlformats-officedocument.presentationml.tags+xml"/>
  <Override PartName="/ppt/tags/tag2596.xml" ContentType="application/vnd.openxmlformats-officedocument.presentationml.tags+xml"/>
  <Override PartName="/ppt/tags/tag2597.xml" ContentType="application/vnd.openxmlformats-officedocument.presentationml.tags+xml"/>
  <Override PartName="/ppt/tags/tag2598.xml" ContentType="application/vnd.openxmlformats-officedocument.presentationml.tags+xml"/>
  <Override PartName="/ppt/tags/tag2599.xml" ContentType="application/vnd.openxmlformats-officedocument.presentationml.tags+xml"/>
  <Override PartName="/ppt/tags/tag2600.xml" ContentType="application/vnd.openxmlformats-officedocument.presentationml.tags+xml"/>
  <Override PartName="/ppt/tags/tag2601.xml" ContentType="application/vnd.openxmlformats-officedocument.presentationml.tags+xml"/>
  <Override PartName="/ppt/tags/tag2602.xml" ContentType="application/vnd.openxmlformats-officedocument.presentationml.tags+xml"/>
  <Override PartName="/ppt/tags/tag2603.xml" ContentType="application/vnd.openxmlformats-officedocument.presentationml.tags+xml"/>
  <Override PartName="/ppt/tags/tag2604.xml" ContentType="application/vnd.openxmlformats-officedocument.presentationml.tags+xml"/>
  <Override PartName="/ppt/tags/tag2605.xml" ContentType="application/vnd.openxmlformats-officedocument.presentationml.tags+xml"/>
  <Override PartName="/ppt/tags/tag2606.xml" ContentType="application/vnd.openxmlformats-officedocument.presentationml.tags+xml"/>
  <Override PartName="/ppt/tags/tag2607.xml" ContentType="application/vnd.openxmlformats-officedocument.presentationml.tags+xml"/>
  <Override PartName="/ppt/tags/tag2608.xml" ContentType="application/vnd.openxmlformats-officedocument.presentationml.tags+xml"/>
  <Override PartName="/ppt/tags/tag2609.xml" ContentType="application/vnd.openxmlformats-officedocument.presentationml.tags+xml"/>
  <Override PartName="/ppt/tags/tag2610.xml" ContentType="application/vnd.openxmlformats-officedocument.presentationml.tags+xml"/>
  <Override PartName="/ppt/tags/tag2611.xml" ContentType="application/vnd.openxmlformats-officedocument.presentationml.tags+xml"/>
  <Override PartName="/ppt/tags/tag2612.xml" ContentType="application/vnd.openxmlformats-officedocument.presentationml.tags+xml"/>
  <Override PartName="/ppt/tags/tag2613.xml" ContentType="application/vnd.openxmlformats-officedocument.presentationml.tags+xml"/>
  <Override PartName="/ppt/tags/tag2614.xml" ContentType="application/vnd.openxmlformats-officedocument.presentationml.tags+xml"/>
  <Override PartName="/ppt/tags/tag2615.xml" ContentType="application/vnd.openxmlformats-officedocument.presentationml.tags+xml"/>
  <Override PartName="/ppt/tags/tag2616.xml" ContentType="application/vnd.openxmlformats-officedocument.presentationml.tags+xml"/>
  <Override PartName="/ppt/tags/tag2617.xml" ContentType="application/vnd.openxmlformats-officedocument.presentationml.tags+xml"/>
  <Override PartName="/ppt/tags/tag2618.xml" ContentType="application/vnd.openxmlformats-officedocument.presentationml.tags+xml"/>
  <Override PartName="/ppt/tags/tag2619.xml" ContentType="application/vnd.openxmlformats-officedocument.presentationml.tags+xml"/>
  <Override PartName="/ppt/tags/tag2620.xml" ContentType="application/vnd.openxmlformats-officedocument.presentationml.tags+xml"/>
  <Override PartName="/ppt/tags/tag2621.xml" ContentType="application/vnd.openxmlformats-officedocument.presentationml.tags+xml"/>
  <Override PartName="/ppt/tags/tag2622.xml" ContentType="application/vnd.openxmlformats-officedocument.presentationml.tags+xml"/>
  <Override PartName="/ppt/tags/tag2623.xml" ContentType="application/vnd.openxmlformats-officedocument.presentationml.tags+xml"/>
  <Override PartName="/ppt/tags/tag2624.xml" ContentType="application/vnd.openxmlformats-officedocument.presentationml.tags+xml"/>
  <Override PartName="/ppt/tags/tag2625.xml" ContentType="application/vnd.openxmlformats-officedocument.presentationml.tags+xml"/>
  <Override PartName="/ppt/tags/tag2626.xml" ContentType="application/vnd.openxmlformats-officedocument.presentationml.tags+xml"/>
  <Override PartName="/ppt/tags/tag2627.xml" ContentType="application/vnd.openxmlformats-officedocument.presentationml.tags+xml"/>
  <Override PartName="/ppt/tags/tag2628.xml" ContentType="application/vnd.openxmlformats-officedocument.presentationml.tags+xml"/>
  <Override PartName="/ppt/tags/tag2629.xml" ContentType="application/vnd.openxmlformats-officedocument.presentationml.tags+xml"/>
  <Override PartName="/ppt/tags/tag2630.xml" ContentType="application/vnd.openxmlformats-officedocument.presentationml.tags+xml"/>
  <Override PartName="/ppt/tags/tag2631.xml" ContentType="application/vnd.openxmlformats-officedocument.presentationml.tags+xml"/>
  <Override PartName="/ppt/tags/tag2632.xml" ContentType="application/vnd.openxmlformats-officedocument.presentationml.tags+xml"/>
  <Override PartName="/ppt/tags/tag2633.xml" ContentType="application/vnd.openxmlformats-officedocument.presentationml.tags+xml"/>
  <Override PartName="/ppt/tags/tag2634.xml" ContentType="application/vnd.openxmlformats-officedocument.presentationml.tags+xml"/>
  <Override PartName="/ppt/tags/tag2635.xml" ContentType="application/vnd.openxmlformats-officedocument.presentationml.tags+xml"/>
  <Override PartName="/ppt/tags/tag2636.xml" ContentType="application/vnd.openxmlformats-officedocument.presentationml.tags+xml"/>
  <Override PartName="/ppt/tags/tag2637.xml" ContentType="application/vnd.openxmlformats-officedocument.presentationml.tags+xml"/>
  <Override PartName="/ppt/tags/tag2638.xml" ContentType="application/vnd.openxmlformats-officedocument.presentationml.tags+xml"/>
  <Override PartName="/ppt/tags/tag2639.xml" ContentType="application/vnd.openxmlformats-officedocument.presentationml.tags+xml"/>
  <Override PartName="/ppt/tags/tag2640.xml" ContentType="application/vnd.openxmlformats-officedocument.presentationml.tags+xml"/>
  <Override PartName="/ppt/tags/tag2641.xml" ContentType="application/vnd.openxmlformats-officedocument.presentationml.tags+xml"/>
  <Override PartName="/ppt/tags/tag2642.xml" ContentType="application/vnd.openxmlformats-officedocument.presentationml.tags+xml"/>
  <Override PartName="/ppt/tags/tag2643.xml" ContentType="application/vnd.openxmlformats-officedocument.presentationml.tags+xml"/>
  <Override PartName="/ppt/tags/tag2644.xml" ContentType="application/vnd.openxmlformats-officedocument.presentationml.tags+xml"/>
  <Override PartName="/ppt/tags/tag2645.xml" ContentType="application/vnd.openxmlformats-officedocument.presentationml.tags+xml"/>
  <Override PartName="/ppt/tags/tag2646.xml" ContentType="application/vnd.openxmlformats-officedocument.presentationml.tags+xml"/>
  <Override PartName="/ppt/tags/tag2647.xml" ContentType="application/vnd.openxmlformats-officedocument.presentationml.tags+xml"/>
  <Override PartName="/ppt/tags/tag2648.xml" ContentType="application/vnd.openxmlformats-officedocument.presentationml.tags+xml"/>
  <Override PartName="/ppt/tags/tag2649.xml" ContentType="application/vnd.openxmlformats-officedocument.presentationml.tags+xml"/>
  <Override PartName="/ppt/tags/tag2650.xml" ContentType="application/vnd.openxmlformats-officedocument.presentationml.tags+xml"/>
  <Override PartName="/ppt/tags/tag2651.xml" ContentType="application/vnd.openxmlformats-officedocument.presentationml.tags+xml"/>
  <Override PartName="/ppt/tags/tag2652.xml" ContentType="application/vnd.openxmlformats-officedocument.presentationml.tags+xml"/>
  <Override PartName="/ppt/tags/tag2653.xml" ContentType="application/vnd.openxmlformats-officedocument.presentationml.tags+xml"/>
  <Override PartName="/ppt/tags/tag2654.xml" ContentType="application/vnd.openxmlformats-officedocument.presentationml.tags+xml"/>
  <Override PartName="/ppt/tags/tag2655.xml" ContentType="application/vnd.openxmlformats-officedocument.presentationml.tags+xml"/>
  <Override PartName="/ppt/tags/tag2656.xml" ContentType="application/vnd.openxmlformats-officedocument.presentationml.tags+xml"/>
  <Override PartName="/ppt/tags/tag2657.xml" ContentType="application/vnd.openxmlformats-officedocument.presentationml.tags+xml"/>
  <Override PartName="/ppt/tags/tag2658.xml" ContentType="application/vnd.openxmlformats-officedocument.presentationml.tags+xml"/>
  <Override PartName="/ppt/tags/tag2659.xml" ContentType="application/vnd.openxmlformats-officedocument.presentationml.tags+xml"/>
  <Override PartName="/ppt/tags/tag2660.xml" ContentType="application/vnd.openxmlformats-officedocument.presentationml.tags+xml"/>
  <Override PartName="/ppt/tags/tag2661.xml" ContentType="application/vnd.openxmlformats-officedocument.presentationml.tags+xml"/>
  <Override PartName="/ppt/tags/tag2662.xml" ContentType="application/vnd.openxmlformats-officedocument.presentationml.tags+xml"/>
  <Override PartName="/ppt/tags/tag2663.xml" ContentType="application/vnd.openxmlformats-officedocument.presentationml.tags+xml"/>
  <Override PartName="/ppt/tags/tag2664.xml" ContentType="application/vnd.openxmlformats-officedocument.presentationml.tags+xml"/>
  <Override PartName="/ppt/notesSlides/notesSlide28.xml" ContentType="application/vnd.openxmlformats-officedocument.presentationml.notesSlide+xml"/>
  <Override PartName="/ppt/tags/tag2665.xml" ContentType="application/vnd.openxmlformats-officedocument.presentationml.tags+xml"/>
  <Override PartName="/ppt/tags/tag2666.xml" ContentType="application/vnd.openxmlformats-officedocument.presentationml.tags+xml"/>
  <Override PartName="/ppt/tags/tag2667.xml" ContentType="application/vnd.openxmlformats-officedocument.presentationml.tags+xml"/>
  <Override PartName="/ppt/tags/tag2668.xml" ContentType="application/vnd.openxmlformats-officedocument.presentationml.tags+xml"/>
  <Override PartName="/ppt/tags/tag2669.xml" ContentType="application/vnd.openxmlformats-officedocument.presentationml.tags+xml"/>
  <Override PartName="/ppt/tags/tag2670.xml" ContentType="application/vnd.openxmlformats-officedocument.presentationml.tags+xml"/>
  <Override PartName="/ppt/tags/tag2671.xml" ContentType="application/vnd.openxmlformats-officedocument.presentationml.tags+xml"/>
  <Override PartName="/ppt/tags/tag2672.xml" ContentType="application/vnd.openxmlformats-officedocument.presentationml.tags+xml"/>
  <Override PartName="/ppt/tags/tag2673.xml" ContentType="application/vnd.openxmlformats-officedocument.presentationml.tags+xml"/>
  <Override PartName="/ppt/tags/tag2674.xml" ContentType="application/vnd.openxmlformats-officedocument.presentationml.tags+xml"/>
  <Override PartName="/ppt/tags/tag2675.xml" ContentType="application/vnd.openxmlformats-officedocument.presentationml.tags+xml"/>
  <Override PartName="/ppt/tags/tag2676.xml" ContentType="application/vnd.openxmlformats-officedocument.presentationml.tags+xml"/>
  <Override PartName="/ppt/tags/tag2677.xml" ContentType="application/vnd.openxmlformats-officedocument.presentationml.tags+xml"/>
  <Override PartName="/ppt/tags/tag2678.xml" ContentType="application/vnd.openxmlformats-officedocument.presentationml.tags+xml"/>
  <Override PartName="/ppt/tags/tag2679.xml" ContentType="application/vnd.openxmlformats-officedocument.presentationml.tags+xml"/>
  <Override PartName="/ppt/tags/tag2680.xml" ContentType="application/vnd.openxmlformats-officedocument.presentationml.tags+xml"/>
  <Override PartName="/ppt/tags/tag2681.xml" ContentType="application/vnd.openxmlformats-officedocument.presentationml.tags+xml"/>
  <Override PartName="/ppt/tags/tag2682.xml" ContentType="application/vnd.openxmlformats-officedocument.presentationml.tags+xml"/>
  <Override PartName="/ppt/tags/tag2683.xml" ContentType="application/vnd.openxmlformats-officedocument.presentationml.tags+xml"/>
  <Override PartName="/ppt/tags/tag2684.xml" ContentType="application/vnd.openxmlformats-officedocument.presentationml.tags+xml"/>
  <Override PartName="/ppt/tags/tag2685.xml" ContentType="application/vnd.openxmlformats-officedocument.presentationml.tags+xml"/>
  <Override PartName="/ppt/tags/tag2686.xml" ContentType="application/vnd.openxmlformats-officedocument.presentationml.tags+xml"/>
  <Override PartName="/ppt/tags/tag2687.xml" ContentType="application/vnd.openxmlformats-officedocument.presentationml.tags+xml"/>
  <Override PartName="/ppt/tags/tag2688.xml" ContentType="application/vnd.openxmlformats-officedocument.presentationml.tags+xml"/>
  <Override PartName="/ppt/tags/tag2689.xml" ContentType="application/vnd.openxmlformats-officedocument.presentationml.tags+xml"/>
  <Override PartName="/ppt/tags/tag2690.xml" ContentType="application/vnd.openxmlformats-officedocument.presentationml.tags+xml"/>
  <Override PartName="/ppt/tags/tag2691.xml" ContentType="application/vnd.openxmlformats-officedocument.presentationml.tags+xml"/>
  <Override PartName="/ppt/tags/tag2692.xml" ContentType="application/vnd.openxmlformats-officedocument.presentationml.tags+xml"/>
  <Override PartName="/ppt/tags/tag2693.xml" ContentType="application/vnd.openxmlformats-officedocument.presentationml.tags+xml"/>
  <Override PartName="/ppt/tags/tag2694.xml" ContentType="application/vnd.openxmlformats-officedocument.presentationml.tags+xml"/>
  <Override PartName="/ppt/tags/tag2695.xml" ContentType="application/vnd.openxmlformats-officedocument.presentationml.tags+xml"/>
  <Override PartName="/ppt/tags/tag2696.xml" ContentType="application/vnd.openxmlformats-officedocument.presentationml.tags+xml"/>
  <Override PartName="/ppt/tags/tag2697.xml" ContentType="application/vnd.openxmlformats-officedocument.presentationml.tags+xml"/>
  <Override PartName="/ppt/tags/tag2698.xml" ContentType="application/vnd.openxmlformats-officedocument.presentationml.tags+xml"/>
  <Override PartName="/ppt/tags/tag2699.xml" ContentType="application/vnd.openxmlformats-officedocument.presentationml.tags+xml"/>
  <Override PartName="/ppt/tags/tag2700.xml" ContentType="application/vnd.openxmlformats-officedocument.presentationml.tags+xml"/>
  <Override PartName="/ppt/tags/tag2701.xml" ContentType="application/vnd.openxmlformats-officedocument.presentationml.tags+xml"/>
  <Override PartName="/ppt/tags/tag2702.xml" ContentType="application/vnd.openxmlformats-officedocument.presentationml.tags+xml"/>
  <Override PartName="/ppt/tags/tag2703.xml" ContentType="application/vnd.openxmlformats-officedocument.presentationml.tags+xml"/>
  <Override PartName="/ppt/tags/tag2704.xml" ContentType="application/vnd.openxmlformats-officedocument.presentationml.tags+xml"/>
  <Override PartName="/ppt/tags/tag2705.xml" ContentType="application/vnd.openxmlformats-officedocument.presentationml.tags+xml"/>
  <Override PartName="/ppt/tags/tag2706.xml" ContentType="application/vnd.openxmlformats-officedocument.presentationml.tags+xml"/>
  <Override PartName="/ppt/tags/tag2707.xml" ContentType="application/vnd.openxmlformats-officedocument.presentationml.tags+xml"/>
  <Override PartName="/ppt/tags/tag2708.xml" ContentType="application/vnd.openxmlformats-officedocument.presentationml.tags+xml"/>
  <Override PartName="/ppt/tags/tag2709.xml" ContentType="application/vnd.openxmlformats-officedocument.presentationml.tags+xml"/>
  <Override PartName="/ppt/tags/tag2710.xml" ContentType="application/vnd.openxmlformats-officedocument.presentationml.tags+xml"/>
  <Override PartName="/ppt/tags/tag2711.xml" ContentType="application/vnd.openxmlformats-officedocument.presentationml.tags+xml"/>
  <Override PartName="/ppt/tags/tag2712.xml" ContentType="application/vnd.openxmlformats-officedocument.presentationml.tags+xml"/>
  <Override PartName="/ppt/tags/tag2713.xml" ContentType="application/vnd.openxmlformats-officedocument.presentationml.tags+xml"/>
  <Override PartName="/ppt/tags/tag2714.xml" ContentType="application/vnd.openxmlformats-officedocument.presentationml.tags+xml"/>
  <Override PartName="/ppt/tags/tag2715.xml" ContentType="application/vnd.openxmlformats-officedocument.presentationml.tags+xml"/>
  <Override PartName="/ppt/tags/tag2716.xml" ContentType="application/vnd.openxmlformats-officedocument.presentationml.tags+xml"/>
  <Override PartName="/ppt/tags/tag2717.xml" ContentType="application/vnd.openxmlformats-officedocument.presentationml.tags+xml"/>
  <Override PartName="/ppt/tags/tag2718.xml" ContentType="application/vnd.openxmlformats-officedocument.presentationml.tags+xml"/>
  <Override PartName="/ppt/tags/tag2719.xml" ContentType="application/vnd.openxmlformats-officedocument.presentationml.tags+xml"/>
  <Override PartName="/ppt/tags/tag2720.xml" ContentType="application/vnd.openxmlformats-officedocument.presentationml.tags+xml"/>
  <Override PartName="/ppt/tags/tag2721.xml" ContentType="application/vnd.openxmlformats-officedocument.presentationml.tags+xml"/>
  <Override PartName="/ppt/tags/tag2722.xml" ContentType="application/vnd.openxmlformats-officedocument.presentationml.tags+xml"/>
  <Override PartName="/ppt/tags/tag2723.xml" ContentType="application/vnd.openxmlformats-officedocument.presentationml.tags+xml"/>
  <Override PartName="/ppt/tags/tag2724.xml" ContentType="application/vnd.openxmlformats-officedocument.presentationml.tags+xml"/>
  <Override PartName="/ppt/tags/tag2725.xml" ContentType="application/vnd.openxmlformats-officedocument.presentationml.tags+xml"/>
  <Override PartName="/ppt/tags/tag2726.xml" ContentType="application/vnd.openxmlformats-officedocument.presentationml.tags+xml"/>
  <Override PartName="/ppt/tags/tag2727.xml" ContentType="application/vnd.openxmlformats-officedocument.presentationml.tags+xml"/>
  <Override PartName="/ppt/tags/tag2728.xml" ContentType="application/vnd.openxmlformats-officedocument.presentationml.tags+xml"/>
  <Override PartName="/ppt/tags/tag2729.xml" ContentType="application/vnd.openxmlformats-officedocument.presentationml.tags+xml"/>
  <Override PartName="/ppt/tags/tag2730.xml" ContentType="application/vnd.openxmlformats-officedocument.presentationml.tags+xml"/>
  <Override PartName="/ppt/tags/tag2731.xml" ContentType="application/vnd.openxmlformats-officedocument.presentationml.tags+xml"/>
  <Override PartName="/ppt/tags/tag2732.xml" ContentType="application/vnd.openxmlformats-officedocument.presentationml.tags+xml"/>
  <Override PartName="/ppt/tags/tag2733.xml" ContentType="application/vnd.openxmlformats-officedocument.presentationml.tags+xml"/>
  <Override PartName="/ppt/tags/tag2734.xml" ContentType="application/vnd.openxmlformats-officedocument.presentationml.tags+xml"/>
  <Override PartName="/ppt/tags/tag2735.xml" ContentType="application/vnd.openxmlformats-officedocument.presentationml.tags+xml"/>
  <Override PartName="/ppt/tags/tag2736.xml" ContentType="application/vnd.openxmlformats-officedocument.presentationml.tags+xml"/>
  <Override PartName="/ppt/tags/tag2737.xml" ContentType="application/vnd.openxmlformats-officedocument.presentationml.tags+xml"/>
  <Override PartName="/ppt/tags/tag2738.xml" ContentType="application/vnd.openxmlformats-officedocument.presentationml.tags+xml"/>
  <Override PartName="/ppt/tags/tag2739.xml" ContentType="application/vnd.openxmlformats-officedocument.presentationml.tags+xml"/>
  <Override PartName="/ppt/tags/tag2740.xml" ContentType="application/vnd.openxmlformats-officedocument.presentationml.tags+xml"/>
  <Override PartName="/ppt/tags/tag2741.xml" ContentType="application/vnd.openxmlformats-officedocument.presentationml.tags+xml"/>
  <Override PartName="/ppt/tags/tag2742.xml" ContentType="application/vnd.openxmlformats-officedocument.presentationml.tags+xml"/>
  <Override PartName="/ppt/tags/tag2743.xml" ContentType="application/vnd.openxmlformats-officedocument.presentationml.tags+xml"/>
  <Override PartName="/ppt/tags/tag2744.xml" ContentType="application/vnd.openxmlformats-officedocument.presentationml.tags+xml"/>
  <Override PartName="/ppt/tags/tag2745.xml" ContentType="application/vnd.openxmlformats-officedocument.presentationml.tags+xml"/>
  <Override PartName="/ppt/tags/tag2746.xml" ContentType="application/vnd.openxmlformats-officedocument.presentationml.tags+xml"/>
  <Override PartName="/ppt/tags/tag2747.xml" ContentType="application/vnd.openxmlformats-officedocument.presentationml.tags+xml"/>
  <Override PartName="/ppt/tags/tag2748.xml" ContentType="application/vnd.openxmlformats-officedocument.presentationml.tags+xml"/>
  <Override PartName="/ppt/tags/tag2749.xml" ContentType="application/vnd.openxmlformats-officedocument.presentationml.tags+xml"/>
  <Override PartName="/ppt/tags/tag2750.xml" ContentType="application/vnd.openxmlformats-officedocument.presentationml.tags+xml"/>
  <Override PartName="/ppt/tags/tag2751.xml" ContentType="application/vnd.openxmlformats-officedocument.presentationml.tags+xml"/>
  <Override PartName="/ppt/tags/tag2752.xml" ContentType="application/vnd.openxmlformats-officedocument.presentationml.tags+xml"/>
  <Override PartName="/ppt/tags/tag2753.xml" ContentType="application/vnd.openxmlformats-officedocument.presentationml.tags+xml"/>
  <Override PartName="/ppt/notesSlides/notesSlide29.xml" ContentType="application/vnd.openxmlformats-officedocument.presentationml.notesSlide+xml"/>
  <Override PartName="/ppt/tags/tag2754.xml" ContentType="application/vnd.openxmlformats-officedocument.presentationml.tags+xml"/>
  <Override PartName="/ppt/tags/tag2755.xml" ContentType="application/vnd.openxmlformats-officedocument.presentationml.tags+xml"/>
  <Override PartName="/ppt/tags/tag2756.xml" ContentType="application/vnd.openxmlformats-officedocument.presentationml.tags+xml"/>
  <Override PartName="/ppt/tags/tag2757.xml" ContentType="application/vnd.openxmlformats-officedocument.presentationml.tags+xml"/>
  <Override PartName="/ppt/tags/tag2758.xml" ContentType="application/vnd.openxmlformats-officedocument.presentationml.tags+xml"/>
  <Override PartName="/ppt/tags/tag2759.xml" ContentType="application/vnd.openxmlformats-officedocument.presentationml.tags+xml"/>
  <Override PartName="/ppt/tags/tag2760.xml" ContentType="application/vnd.openxmlformats-officedocument.presentationml.tags+xml"/>
  <Override PartName="/ppt/tags/tag2761.xml" ContentType="application/vnd.openxmlformats-officedocument.presentationml.tags+xml"/>
  <Override PartName="/ppt/tags/tag2762.xml" ContentType="application/vnd.openxmlformats-officedocument.presentationml.tags+xml"/>
  <Override PartName="/ppt/tags/tag2763.xml" ContentType="application/vnd.openxmlformats-officedocument.presentationml.tags+xml"/>
  <Override PartName="/ppt/tags/tag2764.xml" ContentType="application/vnd.openxmlformats-officedocument.presentationml.tags+xml"/>
  <Override PartName="/ppt/tags/tag2765.xml" ContentType="application/vnd.openxmlformats-officedocument.presentationml.tags+xml"/>
  <Override PartName="/ppt/tags/tag2766.xml" ContentType="application/vnd.openxmlformats-officedocument.presentationml.tags+xml"/>
  <Override PartName="/ppt/tags/tag2767.xml" ContentType="application/vnd.openxmlformats-officedocument.presentationml.tags+xml"/>
  <Override PartName="/ppt/tags/tag2768.xml" ContentType="application/vnd.openxmlformats-officedocument.presentationml.tags+xml"/>
  <Override PartName="/ppt/tags/tag2769.xml" ContentType="application/vnd.openxmlformats-officedocument.presentationml.tags+xml"/>
  <Override PartName="/ppt/tags/tag2770.xml" ContentType="application/vnd.openxmlformats-officedocument.presentationml.tags+xml"/>
  <Override PartName="/ppt/tags/tag2771.xml" ContentType="application/vnd.openxmlformats-officedocument.presentationml.tags+xml"/>
  <Override PartName="/ppt/tags/tag2772.xml" ContentType="application/vnd.openxmlformats-officedocument.presentationml.tags+xml"/>
  <Override PartName="/ppt/tags/tag2773.xml" ContentType="application/vnd.openxmlformats-officedocument.presentationml.tags+xml"/>
  <Override PartName="/ppt/tags/tag2774.xml" ContentType="application/vnd.openxmlformats-officedocument.presentationml.tags+xml"/>
  <Override PartName="/ppt/tags/tag2775.xml" ContentType="application/vnd.openxmlformats-officedocument.presentationml.tags+xml"/>
  <Override PartName="/ppt/tags/tag2776.xml" ContentType="application/vnd.openxmlformats-officedocument.presentationml.tags+xml"/>
  <Override PartName="/ppt/tags/tag2777.xml" ContentType="application/vnd.openxmlformats-officedocument.presentationml.tags+xml"/>
  <Override PartName="/ppt/tags/tag2778.xml" ContentType="application/vnd.openxmlformats-officedocument.presentationml.tags+xml"/>
  <Override PartName="/ppt/tags/tag2779.xml" ContentType="application/vnd.openxmlformats-officedocument.presentationml.tags+xml"/>
  <Override PartName="/ppt/tags/tag2780.xml" ContentType="application/vnd.openxmlformats-officedocument.presentationml.tags+xml"/>
  <Override PartName="/ppt/tags/tag2781.xml" ContentType="application/vnd.openxmlformats-officedocument.presentationml.tags+xml"/>
  <Override PartName="/ppt/tags/tag2782.xml" ContentType="application/vnd.openxmlformats-officedocument.presentationml.tags+xml"/>
  <Override PartName="/ppt/tags/tag2783.xml" ContentType="application/vnd.openxmlformats-officedocument.presentationml.tags+xml"/>
  <Override PartName="/ppt/tags/tag2784.xml" ContentType="application/vnd.openxmlformats-officedocument.presentationml.tags+xml"/>
  <Override PartName="/ppt/tags/tag2785.xml" ContentType="application/vnd.openxmlformats-officedocument.presentationml.tags+xml"/>
  <Override PartName="/ppt/tags/tag2786.xml" ContentType="application/vnd.openxmlformats-officedocument.presentationml.tags+xml"/>
  <Override PartName="/ppt/tags/tag2787.xml" ContentType="application/vnd.openxmlformats-officedocument.presentationml.tags+xml"/>
  <Override PartName="/ppt/tags/tag2788.xml" ContentType="application/vnd.openxmlformats-officedocument.presentationml.tags+xml"/>
  <Override PartName="/ppt/tags/tag2789.xml" ContentType="application/vnd.openxmlformats-officedocument.presentationml.tags+xml"/>
  <Override PartName="/ppt/tags/tag2790.xml" ContentType="application/vnd.openxmlformats-officedocument.presentationml.tags+xml"/>
  <Override PartName="/ppt/tags/tag2791.xml" ContentType="application/vnd.openxmlformats-officedocument.presentationml.tags+xml"/>
  <Override PartName="/ppt/tags/tag2792.xml" ContentType="application/vnd.openxmlformats-officedocument.presentationml.tags+xml"/>
  <Override PartName="/ppt/tags/tag2793.xml" ContentType="application/vnd.openxmlformats-officedocument.presentationml.tags+xml"/>
  <Override PartName="/ppt/tags/tag2794.xml" ContentType="application/vnd.openxmlformats-officedocument.presentationml.tags+xml"/>
  <Override PartName="/ppt/tags/tag2795.xml" ContentType="application/vnd.openxmlformats-officedocument.presentationml.tags+xml"/>
  <Override PartName="/ppt/tags/tag2796.xml" ContentType="application/vnd.openxmlformats-officedocument.presentationml.tags+xml"/>
  <Override PartName="/ppt/tags/tag2797.xml" ContentType="application/vnd.openxmlformats-officedocument.presentationml.tags+xml"/>
  <Override PartName="/ppt/tags/tag2798.xml" ContentType="application/vnd.openxmlformats-officedocument.presentationml.tags+xml"/>
  <Override PartName="/ppt/tags/tag2799.xml" ContentType="application/vnd.openxmlformats-officedocument.presentationml.tags+xml"/>
  <Override PartName="/ppt/tags/tag2800.xml" ContentType="application/vnd.openxmlformats-officedocument.presentationml.tags+xml"/>
  <Override PartName="/ppt/tags/tag2801.xml" ContentType="application/vnd.openxmlformats-officedocument.presentationml.tags+xml"/>
  <Override PartName="/ppt/tags/tag2802.xml" ContentType="application/vnd.openxmlformats-officedocument.presentationml.tags+xml"/>
  <Override PartName="/ppt/tags/tag2803.xml" ContentType="application/vnd.openxmlformats-officedocument.presentationml.tags+xml"/>
  <Override PartName="/ppt/tags/tag2804.xml" ContentType="application/vnd.openxmlformats-officedocument.presentationml.tags+xml"/>
  <Override PartName="/ppt/tags/tag2805.xml" ContentType="application/vnd.openxmlformats-officedocument.presentationml.tags+xml"/>
  <Override PartName="/ppt/tags/tag2806.xml" ContentType="application/vnd.openxmlformats-officedocument.presentationml.tags+xml"/>
  <Override PartName="/ppt/tags/tag2807.xml" ContentType="application/vnd.openxmlformats-officedocument.presentationml.tags+xml"/>
  <Override PartName="/ppt/tags/tag2808.xml" ContentType="application/vnd.openxmlformats-officedocument.presentationml.tags+xml"/>
  <Override PartName="/ppt/tags/tag2809.xml" ContentType="application/vnd.openxmlformats-officedocument.presentationml.tags+xml"/>
  <Override PartName="/ppt/tags/tag2810.xml" ContentType="application/vnd.openxmlformats-officedocument.presentationml.tags+xml"/>
  <Override PartName="/ppt/tags/tag2811.xml" ContentType="application/vnd.openxmlformats-officedocument.presentationml.tags+xml"/>
  <Override PartName="/ppt/tags/tag2812.xml" ContentType="application/vnd.openxmlformats-officedocument.presentationml.tags+xml"/>
  <Override PartName="/ppt/tags/tag2813.xml" ContentType="application/vnd.openxmlformats-officedocument.presentationml.tags+xml"/>
  <Override PartName="/ppt/tags/tag2814.xml" ContentType="application/vnd.openxmlformats-officedocument.presentationml.tags+xml"/>
  <Override PartName="/ppt/tags/tag2815.xml" ContentType="application/vnd.openxmlformats-officedocument.presentationml.tags+xml"/>
  <Override PartName="/ppt/tags/tag2816.xml" ContentType="application/vnd.openxmlformats-officedocument.presentationml.tags+xml"/>
  <Override PartName="/ppt/tags/tag2817.xml" ContentType="application/vnd.openxmlformats-officedocument.presentationml.tags+xml"/>
  <Override PartName="/ppt/tags/tag2818.xml" ContentType="application/vnd.openxmlformats-officedocument.presentationml.tags+xml"/>
  <Override PartName="/ppt/tags/tag2819.xml" ContentType="application/vnd.openxmlformats-officedocument.presentationml.tags+xml"/>
  <Override PartName="/ppt/tags/tag2820.xml" ContentType="application/vnd.openxmlformats-officedocument.presentationml.tags+xml"/>
  <Override PartName="/ppt/tags/tag2821.xml" ContentType="application/vnd.openxmlformats-officedocument.presentationml.tags+xml"/>
  <Override PartName="/ppt/tags/tag2822.xml" ContentType="application/vnd.openxmlformats-officedocument.presentationml.tags+xml"/>
  <Override PartName="/ppt/tags/tag2823.xml" ContentType="application/vnd.openxmlformats-officedocument.presentationml.tags+xml"/>
  <Override PartName="/ppt/tags/tag2824.xml" ContentType="application/vnd.openxmlformats-officedocument.presentationml.tags+xml"/>
  <Override PartName="/ppt/tags/tag2825.xml" ContentType="application/vnd.openxmlformats-officedocument.presentationml.tags+xml"/>
  <Override PartName="/ppt/tags/tag2826.xml" ContentType="application/vnd.openxmlformats-officedocument.presentationml.tags+xml"/>
  <Override PartName="/ppt/tags/tag2827.xml" ContentType="application/vnd.openxmlformats-officedocument.presentationml.tags+xml"/>
  <Override PartName="/ppt/tags/tag2828.xml" ContentType="application/vnd.openxmlformats-officedocument.presentationml.tags+xml"/>
  <Override PartName="/ppt/tags/tag2829.xml" ContentType="application/vnd.openxmlformats-officedocument.presentationml.tags+xml"/>
  <Override PartName="/ppt/tags/tag2830.xml" ContentType="application/vnd.openxmlformats-officedocument.presentationml.tags+xml"/>
  <Override PartName="/ppt/tags/tag2831.xml" ContentType="application/vnd.openxmlformats-officedocument.presentationml.tags+xml"/>
  <Override PartName="/ppt/tags/tag2832.xml" ContentType="application/vnd.openxmlformats-officedocument.presentationml.tags+xml"/>
  <Override PartName="/ppt/tags/tag2833.xml" ContentType="application/vnd.openxmlformats-officedocument.presentationml.tags+xml"/>
  <Override PartName="/ppt/tags/tag2834.xml" ContentType="application/vnd.openxmlformats-officedocument.presentationml.tags+xml"/>
  <Override PartName="/ppt/tags/tag2835.xml" ContentType="application/vnd.openxmlformats-officedocument.presentationml.tags+xml"/>
  <Override PartName="/ppt/tags/tag2836.xml" ContentType="application/vnd.openxmlformats-officedocument.presentationml.tags+xml"/>
  <Override PartName="/ppt/tags/tag2837.xml" ContentType="application/vnd.openxmlformats-officedocument.presentationml.tags+xml"/>
  <Override PartName="/ppt/tags/tag2838.xml" ContentType="application/vnd.openxmlformats-officedocument.presentationml.tags+xml"/>
  <Override PartName="/ppt/tags/tag2839.xml" ContentType="application/vnd.openxmlformats-officedocument.presentationml.tags+xml"/>
  <Override PartName="/ppt/tags/tag2840.xml" ContentType="application/vnd.openxmlformats-officedocument.presentationml.tags+xml"/>
  <Override PartName="/ppt/tags/tag2841.xml" ContentType="application/vnd.openxmlformats-officedocument.presentationml.tags+xml"/>
  <Override PartName="/ppt/tags/tag2842.xml" ContentType="application/vnd.openxmlformats-officedocument.presentationml.tags+xml"/>
  <Override PartName="/ppt/tags/tag2843.xml" ContentType="application/vnd.openxmlformats-officedocument.presentationml.tags+xml"/>
  <Override PartName="/ppt/tags/tag2844.xml" ContentType="application/vnd.openxmlformats-officedocument.presentationml.tags+xml"/>
  <Override PartName="/ppt/tags/tag2845.xml" ContentType="application/vnd.openxmlformats-officedocument.presentationml.tags+xml"/>
  <Override PartName="/ppt/tags/tag2846.xml" ContentType="application/vnd.openxmlformats-officedocument.presentationml.tags+xml"/>
  <Override PartName="/ppt/tags/tag2847.xml" ContentType="application/vnd.openxmlformats-officedocument.presentationml.tags+xml"/>
  <Override PartName="/ppt/tags/tag2848.xml" ContentType="application/vnd.openxmlformats-officedocument.presentationml.tags+xml"/>
  <Override PartName="/ppt/tags/tag2849.xml" ContentType="application/vnd.openxmlformats-officedocument.presentationml.tags+xml"/>
  <Override PartName="/ppt/tags/tag2850.xml" ContentType="application/vnd.openxmlformats-officedocument.presentationml.tags+xml"/>
  <Override PartName="/ppt/notesSlides/notesSlide30.xml" ContentType="application/vnd.openxmlformats-officedocument.presentationml.notesSlide+xml"/>
  <Override PartName="/ppt/tags/tag2851.xml" ContentType="application/vnd.openxmlformats-officedocument.presentationml.tags+xml"/>
  <Override PartName="/ppt/tags/tag2852.xml" ContentType="application/vnd.openxmlformats-officedocument.presentationml.tags+xml"/>
  <Override PartName="/ppt/tags/tag2853.xml" ContentType="application/vnd.openxmlformats-officedocument.presentationml.tags+xml"/>
  <Override PartName="/ppt/tags/tag2854.xml" ContentType="application/vnd.openxmlformats-officedocument.presentationml.tags+xml"/>
  <Override PartName="/ppt/tags/tag2855.xml" ContentType="application/vnd.openxmlformats-officedocument.presentationml.tags+xml"/>
  <Override PartName="/ppt/tags/tag2856.xml" ContentType="application/vnd.openxmlformats-officedocument.presentationml.tags+xml"/>
  <Override PartName="/ppt/tags/tag2857.xml" ContentType="application/vnd.openxmlformats-officedocument.presentationml.tags+xml"/>
  <Override PartName="/ppt/tags/tag2858.xml" ContentType="application/vnd.openxmlformats-officedocument.presentationml.tags+xml"/>
  <Override PartName="/ppt/tags/tag2859.xml" ContentType="application/vnd.openxmlformats-officedocument.presentationml.tags+xml"/>
  <Override PartName="/ppt/tags/tag2860.xml" ContentType="application/vnd.openxmlformats-officedocument.presentationml.tags+xml"/>
  <Override PartName="/ppt/tags/tag2861.xml" ContentType="application/vnd.openxmlformats-officedocument.presentationml.tags+xml"/>
  <Override PartName="/ppt/tags/tag2862.xml" ContentType="application/vnd.openxmlformats-officedocument.presentationml.tags+xml"/>
  <Override PartName="/ppt/tags/tag2863.xml" ContentType="application/vnd.openxmlformats-officedocument.presentationml.tags+xml"/>
  <Override PartName="/ppt/tags/tag2864.xml" ContentType="application/vnd.openxmlformats-officedocument.presentationml.tags+xml"/>
  <Override PartName="/ppt/tags/tag2865.xml" ContentType="application/vnd.openxmlformats-officedocument.presentationml.tags+xml"/>
  <Override PartName="/ppt/tags/tag2866.xml" ContentType="application/vnd.openxmlformats-officedocument.presentationml.tags+xml"/>
  <Override PartName="/ppt/tags/tag2867.xml" ContentType="application/vnd.openxmlformats-officedocument.presentationml.tags+xml"/>
  <Override PartName="/ppt/tags/tag2868.xml" ContentType="application/vnd.openxmlformats-officedocument.presentationml.tags+xml"/>
  <Override PartName="/ppt/tags/tag2869.xml" ContentType="application/vnd.openxmlformats-officedocument.presentationml.tags+xml"/>
  <Override PartName="/ppt/tags/tag2870.xml" ContentType="application/vnd.openxmlformats-officedocument.presentationml.tags+xml"/>
  <Override PartName="/ppt/tags/tag2871.xml" ContentType="application/vnd.openxmlformats-officedocument.presentationml.tags+xml"/>
  <Override PartName="/ppt/tags/tag2872.xml" ContentType="application/vnd.openxmlformats-officedocument.presentationml.tags+xml"/>
  <Override PartName="/ppt/tags/tag2873.xml" ContentType="application/vnd.openxmlformats-officedocument.presentationml.tags+xml"/>
  <Override PartName="/ppt/tags/tag2874.xml" ContentType="application/vnd.openxmlformats-officedocument.presentationml.tags+xml"/>
  <Override PartName="/ppt/tags/tag2875.xml" ContentType="application/vnd.openxmlformats-officedocument.presentationml.tags+xml"/>
  <Override PartName="/ppt/tags/tag2876.xml" ContentType="application/vnd.openxmlformats-officedocument.presentationml.tags+xml"/>
  <Override PartName="/ppt/tags/tag2877.xml" ContentType="application/vnd.openxmlformats-officedocument.presentationml.tags+xml"/>
  <Override PartName="/ppt/tags/tag2878.xml" ContentType="application/vnd.openxmlformats-officedocument.presentationml.tags+xml"/>
  <Override PartName="/ppt/tags/tag2879.xml" ContentType="application/vnd.openxmlformats-officedocument.presentationml.tags+xml"/>
  <Override PartName="/ppt/tags/tag2880.xml" ContentType="application/vnd.openxmlformats-officedocument.presentationml.tags+xml"/>
  <Override PartName="/ppt/tags/tag2881.xml" ContentType="application/vnd.openxmlformats-officedocument.presentationml.tags+xml"/>
  <Override PartName="/ppt/tags/tag2882.xml" ContentType="application/vnd.openxmlformats-officedocument.presentationml.tags+xml"/>
  <Override PartName="/ppt/tags/tag2883.xml" ContentType="application/vnd.openxmlformats-officedocument.presentationml.tags+xml"/>
  <Override PartName="/ppt/tags/tag2884.xml" ContentType="application/vnd.openxmlformats-officedocument.presentationml.tags+xml"/>
  <Override PartName="/ppt/tags/tag2885.xml" ContentType="application/vnd.openxmlformats-officedocument.presentationml.tags+xml"/>
  <Override PartName="/ppt/tags/tag2886.xml" ContentType="application/vnd.openxmlformats-officedocument.presentationml.tags+xml"/>
  <Override PartName="/ppt/tags/tag2887.xml" ContentType="application/vnd.openxmlformats-officedocument.presentationml.tags+xml"/>
  <Override PartName="/ppt/tags/tag2888.xml" ContentType="application/vnd.openxmlformats-officedocument.presentationml.tags+xml"/>
  <Override PartName="/ppt/tags/tag2889.xml" ContentType="application/vnd.openxmlformats-officedocument.presentationml.tags+xml"/>
  <Override PartName="/ppt/tags/tag2890.xml" ContentType="application/vnd.openxmlformats-officedocument.presentationml.tags+xml"/>
  <Override PartName="/ppt/tags/tag2891.xml" ContentType="application/vnd.openxmlformats-officedocument.presentationml.tags+xml"/>
  <Override PartName="/ppt/tags/tag2892.xml" ContentType="application/vnd.openxmlformats-officedocument.presentationml.tags+xml"/>
  <Override PartName="/ppt/tags/tag2893.xml" ContentType="application/vnd.openxmlformats-officedocument.presentationml.tags+xml"/>
  <Override PartName="/ppt/tags/tag2894.xml" ContentType="application/vnd.openxmlformats-officedocument.presentationml.tags+xml"/>
  <Override PartName="/ppt/tags/tag2895.xml" ContentType="application/vnd.openxmlformats-officedocument.presentationml.tags+xml"/>
  <Override PartName="/ppt/tags/tag2896.xml" ContentType="application/vnd.openxmlformats-officedocument.presentationml.tags+xml"/>
  <Override PartName="/ppt/tags/tag2897.xml" ContentType="application/vnd.openxmlformats-officedocument.presentationml.tags+xml"/>
  <Override PartName="/ppt/tags/tag2898.xml" ContentType="application/vnd.openxmlformats-officedocument.presentationml.tags+xml"/>
  <Override PartName="/ppt/tags/tag2899.xml" ContentType="application/vnd.openxmlformats-officedocument.presentationml.tags+xml"/>
  <Override PartName="/ppt/tags/tag2900.xml" ContentType="application/vnd.openxmlformats-officedocument.presentationml.tags+xml"/>
  <Override PartName="/ppt/tags/tag2901.xml" ContentType="application/vnd.openxmlformats-officedocument.presentationml.tags+xml"/>
  <Override PartName="/ppt/tags/tag2902.xml" ContentType="application/vnd.openxmlformats-officedocument.presentationml.tags+xml"/>
  <Override PartName="/ppt/tags/tag2903.xml" ContentType="application/vnd.openxmlformats-officedocument.presentationml.tags+xml"/>
  <Override PartName="/ppt/tags/tag2904.xml" ContentType="application/vnd.openxmlformats-officedocument.presentationml.tags+xml"/>
  <Override PartName="/ppt/tags/tag2905.xml" ContentType="application/vnd.openxmlformats-officedocument.presentationml.tags+xml"/>
  <Override PartName="/ppt/tags/tag2906.xml" ContentType="application/vnd.openxmlformats-officedocument.presentationml.tags+xml"/>
  <Override PartName="/ppt/tags/tag2907.xml" ContentType="application/vnd.openxmlformats-officedocument.presentationml.tags+xml"/>
  <Override PartName="/ppt/tags/tag2908.xml" ContentType="application/vnd.openxmlformats-officedocument.presentationml.tags+xml"/>
  <Override PartName="/ppt/tags/tag2909.xml" ContentType="application/vnd.openxmlformats-officedocument.presentationml.tags+xml"/>
  <Override PartName="/ppt/tags/tag2910.xml" ContentType="application/vnd.openxmlformats-officedocument.presentationml.tags+xml"/>
  <Override PartName="/ppt/tags/tag2911.xml" ContentType="application/vnd.openxmlformats-officedocument.presentationml.tags+xml"/>
  <Override PartName="/ppt/tags/tag2912.xml" ContentType="application/vnd.openxmlformats-officedocument.presentationml.tags+xml"/>
  <Override PartName="/ppt/tags/tag2913.xml" ContentType="application/vnd.openxmlformats-officedocument.presentationml.tags+xml"/>
  <Override PartName="/ppt/tags/tag2914.xml" ContentType="application/vnd.openxmlformats-officedocument.presentationml.tags+xml"/>
  <Override PartName="/ppt/tags/tag2915.xml" ContentType="application/vnd.openxmlformats-officedocument.presentationml.tags+xml"/>
  <Override PartName="/ppt/tags/tag2916.xml" ContentType="application/vnd.openxmlformats-officedocument.presentationml.tags+xml"/>
  <Override PartName="/ppt/tags/tag2917.xml" ContentType="application/vnd.openxmlformats-officedocument.presentationml.tags+xml"/>
  <Override PartName="/ppt/tags/tag2918.xml" ContentType="application/vnd.openxmlformats-officedocument.presentationml.tags+xml"/>
  <Override PartName="/ppt/tags/tag2919.xml" ContentType="application/vnd.openxmlformats-officedocument.presentationml.tags+xml"/>
  <Override PartName="/ppt/tags/tag2920.xml" ContentType="application/vnd.openxmlformats-officedocument.presentationml.tags+xml"/>
  <Override PartName="/ppt/tags/tag2921.xml" ContentType="application/vnd.openxmlformats-officedocument.presentationml.tags+xml"/>
  <Override PartName="/ppt/tags/tag2922.xml" ContentType="application/vnd.openxmlformats-officedocument.presentationml.tags+xml"/>
  <Override PartName="/ppt/tags/tag2923.xml" ContentType="application/vnd.openxmlformats-officedocument.presentationml.tags+xml"/>
  <Override PartName="/ppt/tags/tag2924.xml" ContentType="application/vnd.openxmlformats-officedocument.presentationml.tags+xml"/>
  <Override PartName="/ppt/tags/tag2925.xml" ContentType="application/vnd.openxmlformats-officedocument.presentationml.tags+xml"/>
  <Override PartName="/ppt/tags/tag2926.xml" ContentType="application/vnd.openxmlformats-officedocument.presentationml.tags+xml"/>
  <Override PartName="/ppt/tags/tag2927.xml" ContentType="application/vnd.openxmlformats-officedocument.presentationml.tags+xml"/>
  <Override PartName="/ppt/tags/tag2928.xml" ContentType="application/vnd.openxmlformats-officedocument.presentationml.tags+xml"/>
  <Override PartName="/ppt/tags/tag2929.xml" ContentType="application/vnd.openxmlformats-officedocument.presentationml.tags+xml"/>
  <Override PartName="/ppt/tags/tag2930.xml" ContentType="application/vnd.openxmlformats-officedocument.presentationml.tags+xml"/>
  <Override PartName="/ppt/tags/tag2931.xml" ContentType="application/vnd.openxmlformats-officedocument.presentationml.tags+xml"/>
  <Override PartName="/ppt/tags/tag2932.xml" ContentType="application/vnd.openxmlformats-officedocument.presentationml.tags+xml"/>
  <Override PartName="/ppt/tags/tag2933.xml" ContentType="application/vnd.openxmlformats-officedocument.presentationml.tags+xml"/>
  <Override PartName="/ppt/tags/tag2934.xml" ContentType="application/vnd.openxmlformats-officedocument.presentationml.tags+xml"/>
  <Override PartName="/ppt/tags/tag2935.xml" ContentType="application/vnd.openxmlformats-officedocument.presentationml.tags+xml"/>
  <Override PartName="/ppt/tags/tag2936.xml" ContentType="application/vnd.openxmlformats-officedocument.presentationml.tags+xml"/>
  <Override PartName="/ppt/tags/tag2937.xml" ContentType="application/vnd.openxmlformats-officedocument.presentationml.tags+xml"/>
  <Override PartName="/ppt/tags/tag2938.xml" ContentType="application/vnd.openxmlformats-officedocument.presentationml.tags+xml"/>
  <Override PartName="/ppt/tags/tag2939.xml" ContentType="application/vnd.openxmlformats-officedocument.presentationml.tags+xml"/>
  <Override PartName="/ppt/tags/tag2940.xml" ContentType="application/vnd.openxmlformats-officedocument.presentationml.tags+xml"/>
  <Override PartName="/ppt/tags/tag2941.xml" ContentType="application/vnd.openxmlformats-officedocument.presentationml.tags+xml"/>
  <Override PartName="/ppt/tags/tag2942.xml" ContentType="application/vnd.openxmlformats-officedocument.presentationml.tags+xml"/>
  <Override PartName="/ppt/tags/tag2943.xml" ContentType="application/vnd.openxmlformats-officedocument.presentationml.tags+xml"/>
  <Override PartName="/ppt/tags/tag2944.xml" ContentType="application/vnd.openxmlformats-officedocument.presentationml.tags+xml"/>
  <Override PartName="/ppt/tags/tag2945.xml" ContentType="application/vnd.openxmlformats-officedocument.presentationml.tags+xml"/>
  <Override PartName="/ppt/tags/tag2946.xml" ContentType="application/vnd.openxmlformats-officedocument.presentationml.tags+xml"/>
  <Override PartName="/ppt/tags/tag2947.xml" ContentType="application/vnd.openxmlformats-officedocument.presentationml.tags+xml"/>
  <Override PartName="/ppt/tags/tag2948.xml" ContentType="application/vnd.openxmlformats-officedocument.presentationml.tags+xml"/>
  <Override PartName="/ppt/tags/tag2949.xml" ContentType="application/vnd.openxmlformats-officedocument.presentationml.tags+xml"/>
  <Override PartName="/ppt/tags/tag2950.xml" ContentType="application/vnd.openxmlformats-officedocument.presentationml.tags+xml"/>
  <Override PartName="/ppt/tags/tag2951.xml" ContentType="application/vnd.openxmlformats-officedocument.presentationml.tags+xml"/>
  <Override PartName="/ppt/tags/tag2952.xml" ContentType="application/vnd.openxmlformats-officedocument.presentationml.tags+xml"/>
  <Override PartName="/ppt/tags/tag2953.xml" ContentType="application/vnd.openxmlformats-officedocument.presentationml.tags+xml"/>
  <Override PartName="/ppt/tags/tag2954.xml" ContentType="application/vnd.openxmlformats-officedocument.presentationml.tags+xml"/>
  <Override PartName="/ppt/tags/tag2955.xml" ContentType="application/vnd.openxmlformats-officedocument.presentationml.tags+xml"/>
  <Override PartName="/ppt/tags/tag2956.xml" ContentType="application/vnd.openxmlformats-officedocument.presentationml.tags+xml"/>
  <Override PartName="/ppt/tags/tag2957.xml" ContentType="application/vnd.openxmlformats-officedocument.presentationml.tags+xml"/>
  <Override PartName="/ppt/tags/tag2958.xml" ContentType="application/vnd.openxmlformats-officedocument.presentationml.tags+xml"/>
  <Override PartName="/ppt/tags/tag2959.xml" ContentType="application/vnd.openxmlformats-officedocument.presentationml.tags+xml"/>
  <Override PartName="/ppt/tags/tag2960.xml" ContentType="application/vnd.openxmlformats-officedocument.presentationml.tags+xml"/>
  <Override PartName="/ppt/tags/tag2961.xml" ContentType="application/vnd.openxmlformats-officedocument.presentationml.tags+xml"/>
  <Override PartName="/ppt/tags/tag2962.xml" ContentType="application/vnd.openxmlformats-officedocument.presentationml.tags+xml"/>
  <Override PartName="/ppt/tags/tag2963.xml" ContentType="application/vnd.openxmlformats-officedocument.presentationml.tags+xml"/>
  <Override PartName="/ppt/tags/tag2964.xml" ContentType="application/vnd.openxmlformats-officedocument.presentationml.tags+xml"/>
  <Override PartName="/ppt/tags/tag2965.xml" ContentType="application/vnd.openxmlformats-officedocument.presentationml.tags+xml"/>
  <Override PartName="/ppt/tags/tag2966.xml" ContentType="application/vnd.openxmlformats-officedocument.presentationml.tags+xml"/>
  <Override PartName="/ppt/tags/tag2967.xml" ContentType="application/vnd.openxmlformats-officedocument.presentationml.tags+xml"/>
  <Override PartName="/ppt/tags/tag2968.xml" ContentType="application/vnd.openxmlformats-officedocument.presentationml.tags+xml"/>
  <Override PartName="/ppt/tags/tag2969.xml" ContentType="application/vnd.openxmlformats-officedocument.presentationml.tags+xml"/>
  <Override PartName="/ppt/tags/tag2970.xml" ContentType="application/vnd.openxmlformats-officedocument.presentationml.tags+xml"/>
  <Override PartName="/ppt/tags/tag2971.xml" ContentType="application/vnd.openxmlformats-officedocument.presentationml.tags+xml"/>
  <Override PartName="/ppt/tags/tag2972.xml" ContentType="application/vnd.openxmlformats-officedocument.presentationml.tags+xml"/>
  <Override PartName="/ppt/tags/tag2973.xml" ContentType="application/vnd.openxmlformats-officedocument.presentationml.tags+xml"/>
  <Override PartName="/ppt/tags/tag2974.xml" ContentType="application/vnd.openxmlformats-officedocument.presentationml.tags+xml"/>
  <Override PartName="/ppt/tags/tag2975.xml" ContentType="application/vnd.openxmlformats-officedocument.presentationml.tags+xml"/>
  <Override PartName="/ppt/tags/tag2976.xml" ContentType="application/vnd.openxmlformats-officedocument.presentationml.tags+xml"/>
  <Override PartName="/ppt/tags/tag2977.xml" ContentType="application/vnd.openxmlformats-officedocument.presentationml.tags+xml"/>
  <Override PartName="/ppt/tags/tag2978.xml" ContentType="application/vnd.openxmlformats-officedocument.presentationml.tags+xml"/>
  <Override PartName="/ppt/tags/tag2979.xml" ContentType="application/vnd.openxmlformats-officedocument.presentationml.tags+xml"/>
  <Override PartName="/ppt/tags/tag2980.xml" ContentType="application/vnd.openxmlformats-officedocument.presentationml.tags+xml"/>
  <Override PartName="/ppt/tags/tag2981.xml" ContentType="application/vnd.openxmlformats-officedocument.presentationml.tags+xml"/>
  <Override PartName="/ppt/tags/tag2982.xml" ContentType="application/vnd.openxmlformats-officedocument.presentationml.tags+xml"/>
  <Override PartName="/ppt/tags/tag2983.xml" ContentType="application/vnd.openxmlformats-officedocument.presentationml.tags+xml"/>
  <Override PartName="/ppt/tags/tag2984.xml" ContentType="application/vnd.openxmlformats-officedocument.presentationml.tags+xml"/>
  <Override PartName="/ppt/notesSlides/notesSlide31.xml" ContentType="application/vnd.openxmlformats-officedocument.presentationml.notesSlide+xml"/>
  <Override PartName="/ppt/tags/tag2985.xml" ContentType="application/vnd.openxmlformats-officedocument.presentationml.tags+xml"/>
  <Override PartName="/ppt/tags/tag2986.xml" ContentType="application/vnd.openxmlformats-officedocument.presentationml.tags+xml"/>
  <Override PartName="/ppt/tags/tag2987.xml" ContentType="application/vnd.openxmlformats-officedocument.presentationml.tags+xml"/>
  <Override PartName="/ppt/tags/tag2988.xml" ContentType="application/vnd.openxmlformats-officedocument.presentationml.tags+xml"/>
  <Override PartName="/ppt/tags/tag2989.xml" ContentType="application/vnd.openxmlformats-officedocument.presentationml.tags+xml"/>
  <Override PartName="/ppt/tags/tag2990.xml" ContentType="application/vnd.openxmlformats-officedocument.presentationml.tags+xml"/>
  <Override PartName="/ppt/tags/tag2991.xml" ContentType="application/vnd.openxmlformats-officedocument.presentationml.tags+xml"/>
  <Override PartName="/ppt/tags/tag2992.xml" ContentType="application/vnd.openxmlformats-officedocument.presentationml.tags+xml"/>
  <Override PartName="/ppt/tags/tag2993.xml" ContentType="application/vnd.openxmlformats-officedocument.presentationml.tags+xml"/>
  <Override PartName="/ppt/tags/tag2994.xml" ContentType="application/vnd.openxmlformats-officedocument.presentationml.tags+xml"/>
  <Override PartName="/ppt/tags/tag2995.xml" ContentType="application/vnd.openxmlformats-officedocument.presentationml.tags+xml"/>
  <Override PartName="/ppt/tags/tag2996.xml" ContentType="application/vnd.openxmlformats-officedocument.presentationml.tags+xml"/>
  <Override PartName="/ppt/tags/tag2997.xml" ContentType="application/vnd.openxmlformats-officedocument.presentationml.tags+xml"/>
  <Override PartName="/ppt/tags/tag2998.xml" ContentType="application/vnd.openxmlformats-officedocument.presentationml.tags+xml"/>
  <Override PartName="/ppt/tags/tag2999.xml" ContentType="application/vnd.openxmlformats-officedocument.presentationml.tags+xml"/>
  <Override PartName="/ppt/tags/tag3000.xml" ContentType="application/vnd.openxmlformats-officedocument.presentationml.tags+xml"/>
  <Override PartName="/ppt/tags/tag3001.xml" ContentType="application/vnd.openxmlformats-officedocument.presentationml.tags+xml"/>
  <Override PartName="/ppt/tags/tag3002.xml" ContentType="application/vnd.openxmlformats-officedocument.presentationml.tags+xml"/>
  <Override PartName="/ppt/tags/tag3003.xml" ContentType="application/vnd.openxmlformats-officedocument.presentationml.tags+xml"/>
  <Override PartName="/ppt/tags/tag3004.xml" ContentType="application/vnd.openxmlformats-officedocument.presentationml.tags+xml"/>
  <Override PartName="/ppt/tags/tag3005.xml" ContentType="application/vnd.openxmlformats-officedocument.presentationml.tags+xml"/>
  <Override PartName="/ppt/tags/tag3006.xml" ContentType="application/vnd.openxmlformats-officedocument.presentationml.tags+xml"/>
  <Override PartName="/ppt/tags/tag3007.xml" ContentType="application/vnd.openxmlformats-officedocument.presentationml.tags+xml"/>
  <Override PartName="/ppt/tags/tag3008.xml" ContentType="application/vnd.openxmlformats-officedocument.presentationml.tags+xml"/>
  <Override PartName="/ppt/tags/tag3009.xml" ContentType="application/vnd.openxmlformats-officedocument.presentationml.tags+xml"/>
  <Override PartName="/ppt/tags/tag3010.xml" ContentType="application/vnd.openxmlformats-officedocument.presentationml.tags+xml"/>
  <Override PartName="/ppt/tags/tag3011.xml" ContentType="application/vnd.openxmlformats-officedocument.presentationml.tags+xml"/>
  <Override PartName="/ppt/tags/tag3012.xml" ContentType="application/vnd.openxmlformats-officedocument.presentationml.tags+xml"/>
  <Override PartName="/ppt/tags/tag3013.xml" ContentType="application/vnd.openxmlformats-officedocument.presentationml.tags+xml"/>
  <Override PartName="/ppt/tags/tag3014.xml" ContentType="application/vnd.openxmlformats-officedocument.presentationml.tags+xml"/>
  <Override PartName="/ppt/tags/tag3015.xml" ContentType="application/vnd.openxmlformats-officedocument.presentationml.tags+xml"/>
  <Override PartName="/ppt/tags/tag3016.xml" ContentType="application/vnd.openxmlformats-officedocument.presentationml.tags+xml"/>
  <Override PartName="/ppt/tags/tag3017.xml" ContentType="application/vnd.openxmlformats-officedocument.presentationml.tags+xml"/>
  <Override PartName="/ppt/tags/tag3018.xml" ContentType="application/vnd.openxmlformats-officedocument.presentationml.tags+xml"/>
  <Override PartName="/ppt/tags/tag3019.xml" ContentType="application/vnd.openxmlformats-officedocument.presentationml.tags+xml"/>
  <Override PartName="/ppt/tags/tag3020.xml" ContentType="application/vnd.openxmlformats-officedocument.presentationml.tags+xml"/>
  <Override PartName="/ppt/tags/tag3021.xml" ContentType="application/vnd.openxmlformats-officedocument.presentationml.tags+xml"/>
  <Override PartName="/ppt/tags/tag3022.xml" ContentType="application/vnd.openxmlformats-officedocument.presentationml.tags+xml"/>
  <Override PartName="/ppt/tags/tag3023.xml" ContentType="application/vnd.openxmlformats-officedocument.presentationml.tags+xml"/>
  <Override PartName="/ppt/tags/tag3024.xml" ContentType="application/vnd.openxmlformats-officedocument.presentationml.tags+xml"/>
  <Override PartName="/ppt/tags/tag3025.xml" ContentType="application/vnd.openxmlformats-officedocument.presentationml.tags+xml"/>
  <Override PartName="/ppt/tags/tag3026.xml" ContentType="application/vnd.openxmlformats-officedocument.presentationml.tags+xml"/>
  <Override PartName="/ppt/tags/tag3027.xml" ContentType="application/vnd.openxmlformats-officedocument.presentationml.tags+xml"/>
  <Override PartName="/ppt/tags/tag3028.xml" ContentType="application/vnd.openxmlformats-officedocument.presentationml.tags+xml"/>
  <Override PartName="/ppt/tags/tag3029.xml" ContentType="application/vnd.openxmlformats-officedocument.presentationml.tags+xml"/>
  <Override PartName="/ppt/tags/tag3030.xml" ContentType="application/vnd.openxmlformats-officedocument.presentationml.tags+xml"/>
  <Override PartName="/ppt/tags/tag3031.xml" ContentType="application/vnd.openxmlformats-officedocument.presentationml.tags+xml"/>
  <Override PartName="/ppt/tags/tag3032.xml" ContentType="application/vnd.openxmlformats-officedocument.presentationml.tags+xml"/>
  <Override PartName="/ppt/tags/tag3033.xml" ContentType="application/vnd.openxmlformats-officedocument.presentationml.tags+xml"/>
  <Override PartName="/ppt/tags/tag3034.xml" ContentType="application/vnd.openxmlformats-officedocument.presentationml.tags+xml"/>
  <Override PartName="/ppt/tags/tag3035.xml" ContentType="application/vnd.openxmlformats-officedocument.presentationml.tags+xml"/>
  <Override PartName="/ppt/tags/tag3036.xml" ContentType="application/vnd.openxmlformats-officedocument.presentationml.tags+xml"/>
  <Override PartName="/ppt/tags/tag3037.xml" ContentType="application/vnd.openxmlformats-officedocument.presentationml.tags+xml"/>
  <Override PartName="/ppt/tags/tag3038.xml" ContentType="application/vnd.openxmlformats-officedocument.presentationml.tags+xml"/>
  <Override PartName="/ppt/tags/tag3039.xml" ContentType="application/vnd.openxmlformats-officedocument.presentationml.tags+xml"/>
  <Override PartName="/ppt/tags/tag3040.xml" ContentType="application/vnd.openxmlformats-officedocument.presentationml.tags+xml"/>
  <Override PartName="/ppt/tags/tag3041.xml" ContentType="application/vnd.openxmlformats-officedocument.presentationml.tags+xml"/>
  <Override PartName="/ppt/tags/tag3042.xml" ContentType="application/vnd.openxmlformats-officedocument.presentationml.tags+xml"/>
  <Override PartName="/ppt/tags/tag3043.xml" ContentType="application/vnd.openxmlformats-officedocument.presentationml.tags+xml"/>
  <Override PartName="/ppt/tags/tag3044.xml" ContentType="application/vnd.openxmlformats-officedocument.presentationml.tags+xml"/>
  <Override PartName="/ppt/tags/tag3045.xml" ContentType="application/vnd.openxmlformats-officedocument.presentationml.tags+xml"/>
  <Override PartName="/ppt/tags/tag3046.xml" ContentType="application/vnd.openxmlformats-officedocument.presentationml.tags+xml"/>
  <Override PartName="/ppt/tags/tag3047.xml" ContentType="application/vnd.openxmlformats-officedocument.presentationml.tags+xml"/>
  <Override PartName="/ppt/tags/tag3048.xml" ContentType="application/vnd.openxmlformats-officedocument.presentationml.tags+xml"/>
  <Override PartName="/ppt/tags/tag3049.xml" ContentType="application/vnd.openxmlformats-officedocument.presentationml.tags+xml"/>
  <Override PartName="/ppt/tags/tag3050.xml" ContentType="application/vnd.openxmlformats-officedocument.presentationml.tags+xml"/>
  <Override PartName="/ppt/tags/tag3051.xml" ContentType="application/vnd.openxmlformats-officedocument.presentationml.tags+xml"/>
  <Override PartName="/ppt/tags/tag3052.xml" ContentType="application/vnd.openxmlformats-officedocument.presentationml.tags+xml"/>
  <Override PartName="/ppt/tags/tag3053.xml" ContentType="application/vnd.openxmlformats-officedocument.presentationml.tags+xml"/>
  <Override PartName="/ppt/tags/tag3054.xml" ContentType="application/vnd.openxmlformats-officedocument.presentationml.tags+xml"/>
  <Override PartName="/ppt/tags/tag3055.xml" ContentType="application/vnd.openxmlformats-officedocument.presentationml.tags+xml"/>
  <Override PartName="/ppt/tags/tag3056.xml" ContentType="application/vnd.openxmlformats-officedocument.presentationml.tags+xml"/>
  <Override PartName="/ppt/notesSlides/notesSlide32.xml" ContentType="application/vnd.openxmlformats-officedocument.presentationml.notesSlide+xml"/>
  <Override PartName="/ppt/tags/tag3057.xml" ContentType="application/vnd.openxmlformats-officedocument.presentationml.tags+xml"/>
  <Override PartName="/ppt/tags/tag3058.xml" ContentType="application/vnd.openxmlformats-officedocument.presentationml.tags+xml"/>
  <Override PartName="/ppt/tags/tag3059.xml" ContentType="application/vnd.openxmlformats-officedocument.presentationml.tags+xml"/>
  <Override PartName="/ppt/tags/tag3060.xml" ContentType="application/vnd.openxmlformats-officedocument.presentationml.tags+xml"/>
  <Override PartName="/ppt/tags/tag3061.xml" ContentType="application/vnd.openxmlformats-officedocument.presentationml.tags+xml"/>
  <Override PartName="/ppt/tags/tag3062.xml" ContentType="application/vnd.openxmlformats-officedocument.presentationml.tags+xml"/>
  <Override PartName="/ppt/tags/tag3063.xml" ContentType="application/vnd.openxmlformats-officedocument.presentationml.tags+xml"/>
  <Override PartName="/ppt/tags/tag3064.xml" ContentType="application/vnd.openxmlformats-officedocument.presentationml.tags+xml"/>
  <Override PartName="/ppt/tags/tag3065.xml" ContentType="application/vnd.openxmlformats-officedocument.presentationml.tags+xml"/>
  <Override PartName="/ppt/tags/tag3066.xml" ContentType="application/vnd.openxmlformats-officedocument.presentationml.tags+xml"/>
  <Override PartName="/ppt/tags/tag3067.xml" ContentType="application/vnd.openxmlformats-officedocument.presentationml.tags+xml"/>
  <Override PartName="/ppt/tags/tag3068.xml" ContentType="application/vnd.openxmlformats-officedocument.presentationml.tags+xml"/>
  <Override PartName="/ppt/tags/tag3069.xml" ContentType="application/vnd.openxmlformats-officedocument.presentationml.tags+xml"/>
  <Override PartName="/ppt/tags/tag3070.xml" ContentType="application/vnd.openxmlformats-officedocument.presentationml.tags+xml"/>
  <Override PartName="/ppt/tags/tag3071.xml" ContentType="application/vnd.openxmlformats-officedocument.presentationml.tags+xml"/>
  <Override PartName="/ppt/tags/tag3072.xml" ContentType="application/vnd.openxmlformats-officedocument.presentationml.tags+xml"/>
  <Override PartName="/ppt/tags/tag3073.xml" ContentType="application/vnd.openxmlformats-officedocument.presentationml.tags+xml"/>
  <Override PartName="/ppt/tags/tag3074.xml" ContentType="application/vnd.openxmlformats-officedocument.presentationml.tags+xml"/>
  <Override PartName="/ppt/tags/tag3075.xml" ContentType="application/vnd.openxmlformats-officedocument.presentationml.tags+xml"/>
  <Override PartName="/ppt/tags/tag3076.xml" ContentType="application/vnd.openxmlformats-officedocument.presentationml.tags+xml"/>
  <Override PartName="/ppt/tags/tag3077.xml" ContentType="application/vnd.openxmlformats-officedocument.presentationml.tags+xml"/>
  <Override PartName="/ppt/tags/tag3078.xml" ContentType="application/vnd.openxmlformats-officedocument.presentationml.tags+xml"/>
  <Override PartName="/ppt/tags/tag3079.xml" ContentType="application/vnd.openxmlformats-officedocument.presentationml.tags+xml"/>
  <Override PartName="/ppt/tags/tag3080.xml" ContentType="application/vnd.openxmlformats-officedocument.presentationml.tags+xml"/>
  <Override PartName="/ppt/tags/tag3081.xml" ContentType="application/vnd.openxmlformats-officedocument.presentationml.tags+xml"/>
  <Override PartName="/ppt/tags/tag3082.xml" ContentType="application/vnd.openxmlformats-officedocument.presentationml.tags+xml"/>
  <Override PartName="/ppt/tags/tag3083.xml" ContentType="application/vnd.openxmlformats-officedocument.presentationml.tags+xml"/>
  <Override PartName="/ppt/tags/tag3084.xml" ContentType="application/vnd.openxmlformats-officedocument.presentationml.tags+xml"/>
  <Override PartName="/ppt/tags/tag3085.xml" ContentType="application/vnd.openxmlformats-officedocument.presentationml.tags+xml"/>
  <Override PartName="/ppt/tags/tag3086.xml" ContentType="application/vnd.openxmlformats-officedocument.presentationml.tags+xml"/>
  <Override PartName="/ppt/tags/tag3087.xml" ContentType="application/vnd.openxmlformats-officedocument.presentationml.tags+xml"/>
  <Override PartName="/ppt/tags/tag3088.xml" ContentType="application/vnd.openxmlformats-officedocument.presentationml.tags+xml"/>
  <Override PartName="/ppt/tags/tag3089.xml" ContentType="application/vnd.openxmlformats-officedocument.presentationml.tags+xml"/>
  <Override PartName="/ppt/tags/tag3090.xml" ContentType="application/vnd.openxmlformats-officedocument.presentationml.tags+xml"/>
  <Override PartName="/ppt/tags/tag3091.xml" ContentType="application/vnd.openxmlformats-officedocument.presentationml.tags+xml"/>
  <Override PartName="/ppt/tags/tag3092.xml" ContentType="application/vnd.openxmlformats-officedocument.presentationml.tags+xml"/>
  <Override PartName="/ppt/tags/tag3093.xml" ContentType="application/vnd.openxmlformats-officedocument.presentationml.tags+xml"/>
  <Override PartName="/ppt/tags/tag3094.xml" ContentType="application/vnd.openxmlformats-officedocument.presentationml.tags+xml"/>
  <Override PartName="/ppt/tags/tag3095.xml" ContentType="application/vnd.openxmlformats-officedocument.presentationml.tags+xml"/>
  <Override PartName="/ppt/tags/tag3096.xml" ContentType="application/vnd.openxmlformats-officedocument.presentationml.tags+xml"/>
  <Override PartName="/ppt/tags/tag3097.xml" ContentType="application/vnd.openxmlformats-officedocument.presentationml.tags+xml"/>
  <Override PartName="/ppt/tags/tag3098.xml" ContentType="application/vnd.openxmlformats-officedocument.presentationml.tags+xml"/>
  <Override PartName="/ppt/tags/tag3099.xml" ContentType="application/vnd.openxmlformats-officedocument.presentationml.tags+xml"/>
  <Override PartName="/ppt/tags/tag3100.xml" ContentType="application/vnd.openxmlformats-officedocument.presentationml.tags+xml"/>
  <Override PartName="/ppt/tags/tag3101.xml" ContentType="application/vnd.openxmlformats-officedocument.presentationml.tags+xml"/>
  <Override PartName="/ppt/tags/tag3102.xml" ContentType="application/vnd.openxmlformats-officedocument.presentationml.tags+xml"/>
  <Override PartName="/ppt/tags/tag3103.xml" ContentType="application/vnd.openxmlformats-officedocument.presentationml.tags+xml"/>
  <Override PartName="/ppt/tags/tag3104.xml" ContentType="application/vnd.openxmlformats-officedocument.presentationml.tags+xml"/>
  <Override PartName="/ppt/tags/tag3105.xml" ContentType="application/vnd.openxmlformats-officedocument.presentationml.tags+xml"/>
  <Override PartName="/ppt/tags/tag3106.xml" ContentType="application/vnd.openxmlformats-officedocument.presentationml.tags+xml"/>
  <Override PartName="/ppt/tags/tag3107.xml" ContentType="application/vnd.openxmlformats-officedocument.presentationml.tags+xml"/>
  <Override PartName="/ppt/tags/tag3108.xml" ContentType="application/vnd.openxmlformats-officedocument.presentationml.tags+xml"/>
  <Override PartName="/ppt/tags/tag3109.xml" ContentType="application/vnd.openxmlformats-officedocument.presentationml.tags+xml"/>
  <Override PartName="/ppt/tags/tag3110.xml" ContentType="application/vnd.openxmlformats-officedocument.presentationml.tags+xml"/>
  <Override PartName="/ppt/tags/tag3111.xml" ContentType="application/vnd.openxmlformats-officedocument.presentationml.tags+xml"/>
  <Override PartName="/ppt/tags/tag3112.xml" ContentType="application/vnd.openxmlformats-officedocument.presentationml.tags+xml"/>
  <Override PartName="/ppt/tags/tag3113.xml" ContentType="application/vnd.openxmlformats-officedocument.presentationml.tags+xml"/>
  <Override PartName="/ppt/tags/tag3114.xml" ContentType="application/vnd.openxmlformats-officedocument.presentationml.tags+xml"/>
  <Override PartName="/ppt/tags/tag3115.xml" ContentType="application/vnd.openxmlformats-officedocument.presentationml.tags+xml"/>
  <Override PartName="/ppt/tags/tag3116.xml" ContentType="application/vnd.openxmlformats-officedocument.presentationml.tags+xml"/>
  <Override PartName="/ppt/tags/tag3117.xml" ContentType="application/vnd.openxmlformats-officedocument.presentationml.tags+xml"/>
  <Override PartName="/ppt/tags/tag3118.xml" ContentType="application/vnd.openxmlformats-officedocument.presentationml.tags+xml"/>
  <Override PartName="/ppt/tags/tag3119.xml" ContentType="application/vnd.openxmlformats-officedocument.presentationml.tags+xml"/>
  <Override PartName="/ppt/tags/tag3120.xml" ContentType="application/vnd.openxmlformats-officedocument.presentationml.tags+xml"/>
  <Override PartName="/ppt/tags/tag3121.xml" ContentType="application/vnd.openxmlformats-officedocument.presentationml.tags+xml"/>
  <Override PartName="/ppt/tags/tag3122.xml" ContentType="application/vnd.openxmlformats-officedocument.presentationml.tags+xml"/>
  <Override PartName="/ppt/tags/tag3123.xml" ContentType="application/vnd.openxmlformats-officedocument.presentationml.tags+xml"/>
  <Override PartName="/ppt/tags/tag3124.xml" ContentType="application/vnd.openxmlformats-officedocument.presentationml.tags+xml"/>
  <Override PartName="/ppt/tags/tag3125.xml" ContentType="application/vnd.openxmlformats-officedocument.presentationml.tags+xml"/>
  <Override PartName="/ppt/tags/tag3126.xml" ContentType="application/vnd.openxmlformats-officedocument.presentationml.tags+xml"/>
  <Override PartName="/ppt/tags/tag3127.xml" ContentType="application/vnd.openxmlformats-officedocument.presentationml.tags+xml"/>
  <Override PartName="/ppt/tags/tag3128.xml" ContentType="application/vnd.openxmlformats-officedocument.presentationml.tags+xml"/>
  <Override PartName="/ppt/tags/tag3129.xml" ContentType="application/vnd.openxmlformats-officedocument.presentationml.tags+xml"/>
  <Override PartName="/ppt/tags/tag3130.xml" ContentType="application/vnd.openxmlformats-officedocument.presentationml.tags+xml"/>
  <Override PartName="/ppt/tags/tag3131.xml" ContentType="application/vnd.openxmlformats-officedocument.presentationml.tags+xml"/>
  <Override PartName="/ppt/tags/tag3132.xml" ContentType="application/vnd.openxmlformats-officedocument.presentationml.tags+xml"/>
  <Override PartName="/ppt/tags/tag3133.xml" ContentType="application/vnd.openxmlformats-officedocument.presentationml.tags+xml"/>
  <Override PartName="/ppt/tags/tag3134.xml" ContentType="application/vnd.openxmlformats-officedocument.presentationml.tags+xml"/>
  <Override PartName="/ppt/tags/tag3135.xml" ContentType="application/vnd.openxmlformats-officedocument.presentationml.tags+xml"/>
  <Override PartName="/ppt/tags/tag3136.xml" ContentType="application/vnd.openxmlformats-officedocument.presentationml.tags+xml"/>
  <Override PartName="/ppt/tags/tag3137.xml" ContentType="application/vnd.openxmlformats-officedocument.presentationml.tags+xml"/>
  <Override PartName="/ppt/tags/tag3138.xml" ContentType="application/vnd.openxmlformats-officedocument.presentationml.tags+xml"/>
  <Override PartName="/ppt/tags/tag3139.xml" ContentType="application/vnd.openxmlformats-officedocument.presentationml.tags+xml"/>
  <Override PartName="/ppt/tags/tag3140.xml" ContentType="application/vnd.openxmlformats-officedocument.presentationml.tags+xml"/>
  <Override PartName="/ppt/tags/tag3141.xml" ContentType="application/vnd.openxmlformats-officedocument.presentationml.tags+xml"/>
  <Override PartName="/ppt/tags/tag3142.xml" ContentType="application/vnd.openxmlformats-officedocument.presentationml.tags+xml"/>
  <Override PartName="/ppt/tags/tag3143.xml" ContentType="application/vnd.openxmlformats-officedocument.presentationml.tags+xml"/>
  <Override PartName="/ppt/tags/tag3144.xml" ContentType="application/vnd.openxmlformats-officedocument.presentationml.tags+xml"/>
  <Override PartName="/ppt/tags/tag3145.xml" ContentType="application/vnd.openxmlformats-officedocument.presentationml.tags+xml"/>
  <Override PartName="/ppt/tags/tag3146.xml" ContentType="application/vnd.openxmlformats-officedocument.presentationml.tags+xml"/>
  <Override PartName="/ppt/tags/tag3147.xml" ContentType="application/vnd.openxmlformats-officedocument.presentationml.tags+xml"/>
  <Override PartName="/ppt/tags/tag3148.xml" ContentType="application/vnd.openxmlformats-officedocument.presentationml.tags+xml"/>
  <Override PartName="/ppt/tags/tag3149.xml" ContentType="application/vnd.openxmlformats-officedocument.presentationml.tags+xml"/>
  <Override PartName="/ppt/tags/tag3150.xml" ContentType="application/vnd.openxmlformats-officedocument.presentationml.tags+xml"/>
  <Override PartName="/ppt/tags/tag3151.xml" ContentType="application/vnd.openxmlformats-officedocument.presentationml.tags+xml"/>
  <Override PartName="/ppt/tags/tag3152.xml" ContentType="application/vnd.openxmlformats-officedocument.presentationml.tags+xml"/>
  <Override PartName="/ppt/tags/tag3153.xml" ContentType="application/vnd.openxmlformats-officedocument.presentationml.tags+xml"/>
  <Override PartName="/ppt/tags/tag3154.xml" ContentType="application/vnd.openxmlformats-officedocument.presentationml.tags+xml"/>
  <Override PartName="/ppt/tags/tag3155.xml" ContentType="application/vnd.openxmlformats-officedocument.presentationml.tags+xml"/>
  <Override PartName="/ppt/tags/tag3156.xml" ContentType="application/vnd.openxmlformats-officedocument.presentationml.tags+xml"/>
  <Override PartName="/ppt/tags/tag3157.xml" ContentType="application/vnd.openxmlformats-officedocument.presentationml.tags+xml"/>
  <Override PartName="/ppt/tags/tag3158.xml" ContentType="application/vnd.openxmlformats-officedocument.presentationml.tags+xml"/>
  <Override PartName="/ppt/tags/tag3159.xml" ContentType="application/vnd.openxmlformats-officedocument.presentationml.tags+xml"/>
  <Override PartName="/ppt/tags/tag3160.xml" ContentType="application/vnd.openxmlformats-officedocument.presentationml.tags+xml"/>
  <Override PartName="/ppt/tags/tag3161.xml" ContentType="application/vnd.openxmlformats-officedocument.presentationml.tags+xml"/>
  <Override PartName="/ppt/tags/tag3162.xml" ContentType="application/vnd.openxmlformats-officedocument.presentationml.tags+xml"/>
  <Override PartName="/ppt/tags/tag3163.xml" ContentType="application/vnd.openxmlformats-officedocument.presentationml.tags+xml"/>
  <Override PartName="/ppt/tags/tag3164.xml" ContentType="application/vnd.openxmlformats-officedocument.presentationml.tags+xml"/>
  <Override PartName="/ppt/tags/tag3165.xml" ContentType="application/vnd.openxmlformats-officedocument.presentationml.tags+xml"/>
  <Override PartName="/ppt/tags/tag3166.xml" ContentType="application/vnd.openxmlformats-officedocument.presentationml.tags+xml"/>
  <Override PartName="/ppt/tags/tag3167.xml" ContentType="application/vnd.openxmlformats-officedocument.presentationml.tags+xml"/>
  <Override PartName="/ppt/tags/tag3168.xml" ContentType="application/vnd.openxmlformats-officedocument.presentationml.tags+xml"/>
  <Override PartName="/ppt/tags/tag3169.xml" ContentType="application/vnd.openxmlformats-officedocument.presentationml.tags+xml"/>
  <Override PartName="/ppt/tags/tag3170.xml" ContentType="application/vnd.openxmlformats-officedocument.presentationml.tags+xml"/>
  <Override PartName="/ppt/tags/tag3171.xml" ContentType="application/vnd.openxmlformats-officedocument.presentationml.tags+xml"/>
  <Override PartName="/ppt/tags/tag3172.xml" ContentType="application/vnd.openxmlformats-officedocument.presentationml.tags+xml"/>
  <Override PartName="/ppt/tags/tag3173.xml" ContentType="application/vnd.openxmlformats-officedocument.presentationml.tags+xml"/>
  <Override PartName="/ppt/tags/tag3174.xml" ContentType="application/vnd.openxmlformats-officedocument.presentationml.tags+xml"/>
  <Override PartName="/ppt/tags/tag3175.xml" ContentType="application/vnd.openxmlformats-officedocument.presentationml.tags+xml"/>
  <Override PartName="/ppt/tags/tag3176.xml" ContentType="application/vnd.openxmlformats-officedocument.presentationml.tags+xml"/>
  <Override PartName="/ppt/tags/tag3177.xml" ContentType="application/vnd.openxmlformats-officedocument.presentationml.tags+xml"/>
  <Override PartName="/ppt/tags/tag3178.xml" ContentType="application/vnd.openxmlformats-officedocument.presentationml.tags+xml"/>
  <Override PartName="/ppt/tags/tag3179.xml" ContentType="application/vnd.openxmlformats-officedocument.presentationml.tags+xml"/>
  <Override PartName="/ppt/tags/tag3180.xml" ContentType="application/vnd.openxmlformats-officedocument.presentationml.tags+xml"/>
  <Override PartName="/ppt/tags/tag3181.xml" ContentType="application/vnd.openxmlformats-officedocument.presentationml.tags+xml"/>
  <Override PartName="/ppt/tags/tag3182.xml" ContentType="application/vnd.openxmlformats-officedocument.presentationml.tags+xml"/>
  <Override PartName="/ppt/tags/tag3183.xml" ContentType="application/vnd.openxmlformats-officedocument.presentationml.tags+xml"/>
  <Override PartName="/ppt/tags/tag3184.xml" ContentType="application/vnd.openxmlformats-officedocument.presentationml.tags+xml"/>
  <Override PartName="/ppt/tags/tag3185.xml" ContentType="application/vnd.openxmlformats-officedocument.presentationml.tags+xml"/>
  <Override PartName="/ppt/tags/tag3186.xml" ContentType="application/vnd.openxmlformats-officedocument.presentationml.tags+xml"/>
  <Override PartName="/ppt/tags/tag3187.xml" ContentType="application/vnd.openxmlformats-officedocument.presentationml.tags+xml"/>
  <Override PartName="/ppt/tags/tag3188.xml" ContentType="application/vnd.openxmlformats-officedocument.presentationml.tags+xml"/>
  <Override PartName="/ppt/tags/tag3189.xml" ContentType="application/vnd.openxmlformats-officedocument.presentationml.tags+xml"/>
  <Override PartName="/ppt/tags/tag3190.xml" ContentType="application/vnd.openxmlformats-officedocument.presentationml.tags+xml"/>
  <Override PartName="/ppt/tags/tag3191.xml" ContentType="application/vnd.openxmlformats-officedocument.presentationml.tags+xml"/>
  <Override PartName="/ppt/tags/tag3192.xml" ContentType="application/vnd.openxmlformats-officedocument.presentationml.tags+xml"/>
  <Override PartName="/ppt/tags/tag3193.xml" ContentType="application/vnd.openxmlformats-officedocument.presentationml.tags+xml"/>
  <Override PartName="/ppt/tags/tag3194.xml" ContentType="application/vnd.openxmlformats-officedocument.presentationml.tags+xml"/>
  <Override PartName="/ppt/tags/tag3195.xml" ContentType="application/vnd.openxmlformats-officedocument.presentationml.tags+xml"/>
  <Override PartName="/ppt/tags/tag3196.xml" ContentType="application/vnd.openxmlformats-officedocument.presentationml.tags+xml"/>
  <Override PartName="/ppt/tags/tag3197.xml" ContentType="application/vnd.openxmlformats-officedocument.presentationml.tags+xml"/>
  <Override PartName="/ppt/tags/tag3198.xml" ContentType="application/vnd.openxmlformats-officedocument.presentationml.tags+xml"/>
  <Override PartName="/ppt/tags/tag3199.xml" ContentType="application/vnd.openxmlformats-officedocument.presentationml.tags+xml"/>
  <Override PartName="/ppt/tags/tag3200.xml" ContentType="application/vnd.openxmlformats-officedocument.presentationml.tags+xml"/>
  <Override PartName="/ppt/tags/tag3201.xml" ContentType="application/vnd.openxmlformats-officedocument.presentationml.tags+xml"/>
  <Override PartName="/ppt/tags/tag3202.xml" ContentType="application/vnd.openxmlformats-officedocument.presentationml.tags+xml"/>
  <Override PartName="/ppt/tags/tag3203.xml" ContentType="application/vnd.openxmlformats-officedocument.presentationml.tags+xml"/>
  <Override PartName="/ppt/tags/tag3204.xml" ContentType="application/vnd.openxmlformats-officedocument.presentationml.tags+xml"/>
  <Override PartName="/ppt/tags/tag3205.xml" ContentType="application/vnd.openxmlformats-officedocument.presentationml.tags+xml"/>
  <Override PartName="/ppt/tags/tag3206.xml" ContentType="application/vnd.openxmlformats-officedocument.presentationml.tags+xml"/>
  <Override PartName="/ppt/tags/tag3207.xml" ContentType="application/vnd.openxmlformats-officedocument.presentationml.tags+xml"/>
  <Override PartName="/ppt/tags/tag3208.xml" ContentType="application/vnd.openxmlformats-officedocument.presentationml.tags+xml"/>
  <Override PartName="/ppt/tags/tag3209.xml" ContentType="application/vnd.openxmlformats-officedocument.presentationml.tags+xml"/>
  <Override PartName="/ppt/tags/tag3210.xml" ContentType="application/vnd.openxmlformats-officedocument.presentationml.tags+xml"/>
  <Override PartName="/ppt/tags/tag3211.xml" ContentType="application/vnd.openxmlformats-officedocument.presentationml.tags+xml"/>
  <Override PartName="/ppt/tags/tag3212.xml" ContentType="application/vnd.openxmlformats-officedocument.presentationml.tags+xml"/>
  <Override PartName="/ppt/tags/tag3213.xml" ContentType="application/vnd.openxmlformats-officedocument.presentationml.tags+xml"/>
  <Override PartName="/ppt/tags/tag3214.xml" ContentType="application/vnd.openxmlformats-officedocument.presentationml.tags+xml"/>
  <Override PartName="/ppt/tags/tag3215.xml" ContentType="application/vnd.openxmlformats-officedocument.presentationml.tags+xml"/>
  <Override PartName="/ppt/tags/tag3216.xml" ContentType="application/vnd.openxmlformats-officedocument.presentationml.tags+xml"/>
  <Override PartName="/ppt/tags/tag3217.xml" ContentType="application/vnd.openxmlformats-officedocument.presentationml.tags+xml"/>
  <Override PartName="/ppt/tags/tag3218.xml" ContentType="application/vnd.openxmlformats-officedocument.presentationml.tags+xml"/>
  <Override PartName="/ppt/tags/tag3219.xml" ContentType="application/vnd.openxmlformats-officedocument.presentationml.tags+xml"/>
  <Override PartName="/ppt/tags/tag3220.xml" ContentType="application/vnd.openxmlformats-officedocument.presentationml.tags+xml"/>
  <Override PartName="/ppt/tags/tag3221.xml" ContentType="application/vnd.openxmlformats-officedocument.presentationml.tags+xml"/>
  <Override PartName="/ppt/tags/tag3222.xml" ContentType="application/vnd.openxmlformats-officedocument.presentationml.tags+xml"/>
  <Override PartName="/ppt/tags/tag3223.xml" ContentType="application/vnd.openxmlformats-officedocument.presentationml.tags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4"/>
  </p:notesMasterIdLst>
  <p:sldIdLst>
    <p:sldId id="288" r:id="rId2"/>
    <p:sldId id="256" r:id="rId3"/>
    <p:sldId id="257" r:id="rId4"/>
    <p:sldId id="258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4" r:id="rId26"/>
    <p:sldId id="283" r:id="rId27"/>
    <p:sldId id="285" r:id="rId28"/>
    <p:sldId id="286" r:id="rId29"/>
    <p:sldId id="287" r:id="rId30"/>
    <p:sldId id="301" r:id="rId31"/>
    <p:sldId id="289" r:id="rId32"/>
    <p:sldId id="290" r:id="rId33"/>
    <p:sldId id="292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291" r:id="rId42"/>
    <p:sldId id="272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FF00"/>
    <a:srgbClr val="FF8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3"/>
    <p:restoredTop sz="94703"/>
  </p:normalViewPr>
  <p:slideViewPr>
    <p:cSldViewPr snapToGrid="0">
      <p:cViewPr>
        <p:scale>
          <a:sx n="114" d="100"/>
          <a:sy n="114" d="100"/>
        </p:scale>
        <p:origin x="-224" y="47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BD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50800" cap="rnd">
              <a:solidFill>
                <a:schemeClr val="accent6"/>
              </a:solidFill>
              <a:round/>
              <a:headEnd type="triangle"/>
              <a:tailEnd type="triangle"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noFill/>
              </a:ln>
              <a:effectLst/>
            </c:spPr>
          </c:marker>
          <c:dPt>
            <c:idx val="0"/>
            <c:marker>
              <c:symbol val="circle"/>
              <c:size val="5"/>
              <c:spPr>
                <a:noFill/>
                <a:ln w="9525">
                  <a:noFil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F2D6-CB4B-B919-69DA251F5C95}"/>
              </c:ext>
            </c:extLst>
          </c:dPt>
          <c:dPt>
            <c:idx val="1"/>
            <c:marker>
              <c:symbol val="circle"/>
              <c:size val="5"/>
              <c:spPr>
                <a:noFill/>
                <a:ln w="9525">
                  <a:noFil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F2D6-CB4B-B919-69DA251F5C95}"/>
              </c:ext>
            </c:extLst>
          </c:dPt>
          <c:dPt>
            <c:idx val="2"/>
            <c:marker>
              <c:symbol val="circle"/>
              <c:size val="5"/>
              <c:spPr>
                <a:solidFill>
                  <a:schemeClr val="accent1"/>
                </a:solidFill>
                <a:ln w="76200">
                  <a:solidFill>
                    <a:schemeClr val="accent5">
                      <a:lumMod val="75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8-F2D6-CB4B-B919-69DA251F5C95}"/>
              </c:ext>
            </c:extLst>
          </c:dPt>
          <c:dPt>
            <c:idx val="3"/>
            <c:marker>
              <c:symbol val="circle"/>
              <c:size val="5"/>
              <c:spPr>
                <a:noFill/>
                <a:ln w="9525">
                  <a:noFil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F2D6-CB4B-B919-69DA251F5C95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accent1"/>
                </a:solidFill>
                <a:ln w="76200">
                  <a:solidFill>
                    <a:schemeClr val="accent5">
                      <a:lumMod val="75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F2D6-CB4B-B919-69DA251F5C95}"/>
              </c:ext>
            </c:extLst>
          </c:dPt>
          <c:dPt>
            <c:idx val="5"/>
            <c:marker>
              <c:symbol val="circle"/>
              <c:size val="5"/>
              <c:spPr>
                <a:noFill/>
                <a:ln w="9525">
                  <a:noFil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F2D6-CB4B-B919-69DA251F5C95}"/>
              </c:ext>
            </c:extLst>
          </c:dPt>
          <c:xVal>
            <c:numRef>
              <c:f>Sheet1!$A$2:$A$7</c:f>
              <c:numCache>
                <c:formatCode>General</c:formatCode>
                <c:ptCount val="6"/>
                <c:pt idx="0">
                  <c:v>4</c:v>
                </c:pt>
                <c:pt idx="1">
                  <c:v>0</c:v>
                </c:pt>
                <c:pt idx="2">
                  <c:v>-20</c:v>
                </c:pt>
                <c:pt idx="3">
                  <c:v>-18</c:v>
                </c:pt>
                <c:pt idx="4">
                  <c:v>-22</c:v>
                </c:pt>
                <c:pt idx="5">
                  <c:v>-40</c:v>
                </c:pt>
              </c:numCache>
            </c:numRef>
          </c:xVal>
          <c:yVal>
            <c:numRef>
              <c:f>Sheet1!$B$2:$B$7</c:f>
              <c:numCache>
                <c:formatCode>General</c:formatCode>
                <c:ptCount val="6"/>
                <c:pt idx="0">
                  <c:v>-12</c:v>
                </c:pt>
                <c:pt idx="1">
                  <c:v>-10</c:v>
                </c:pt>
                <c:pt idx="2">
                  <c:v>0</c:v>
                </c:pt>
                <c:pt idx="3">
                  <c:v>-1</c:v>
                </c:pt>
                <c:pt idx="4">
                  <c:v>1</c:v>
                </c:pt>
                <c:pt idx="5">
                  <c:v>10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2D6-CB4B-B919-69DA251F5C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1159215"/>
        <c:axId val="451599631"/>
      </c:scatterChart>
      <c:valAx>
        <c:axId val="451159215"/>
        <c:scaling>
          <c:orientation val="minMax"/>
          <c:min val="-45"/>
        </c:scaling>
        <c:delete val="0"/>
        <c:axPos val="b"/>
        <c:majorGridlines>
          <c:spPr>
            <a:ln w="3175" cap="flat" cmpd="sng" algn="ctr">
              <a:solidFill>
                <a:schemeClr val="tx1">
                  <a:lumMod val="15000"/>
                  <a:lumOff val="85000"/>
                  <a:alpha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stealth"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BD"/>
          </a:p>
        </c:txPr>
        <c:crossAx val="451599631"/>
        <c:crosses val="autoZero"/>
        <c:crossBetween val="midCat"/>
      </c:valAx>
      <c:valAx>
        <c:axId val="451599631"/>
        <c:scaling>
          <c:orientation val="minMax"/>
          <c:max val="15"/>
        </c:scaling>
        <c:delete val="0"/>
        <c:axPos val="l"/>
        <c:majorGridlines>
          <c:spPr>
            <a:ln w="3175" cap="flat" cmpd="sng" algn="ctr">
              <a:solidFill>
                <a:schemeClr val="tx1">
                  <a:lumMod val="15000"/>
                  <a:lumOff val="85000"/>
                  <a:alpha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stealth"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BD"/>
          </a:p>
        </c:txPr>
        <c:crossAx val="45115921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D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B32DE-8CDB-AE40-BB77-8DC2C41BAE5D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B09059-879E-A741-BCDF-D4EE18D1C0EA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279871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435540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19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605620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20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781474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21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741748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22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645303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23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5678137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24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1557638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25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0744499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26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5483511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27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577567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28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039164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11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1791473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29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59362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30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8808022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31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8265346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32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6922577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33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5761123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34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7825237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35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8582871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36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6668965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37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6380900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38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027929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12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5752111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39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9630057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40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1703515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41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5211075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42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836328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13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645278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14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141799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15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8144558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16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63977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17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901764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09059-879E-A741-BCDF-D4EE18D1C0EA}" type="slidenum">
              <a:rPr lang="en-BD" smtClean="0"/>
              <a:t>18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744842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496079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468861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627355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013061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69520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725249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019579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692142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955180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954471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893805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6B9F6-194E-EC43-A037-1F80F15D20CB}" type="datetimeFigureOut">
              <a:rPr lang="en-BD" smtClean="0"/>
              <a:t>26/12/24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0F21E-8EC8-034A-8C6C-9E01BB5471D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3933004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tags" Target="../tags/tag248.xml"/><Relationship Id="rId18" Type="http://schemas.openxmlformats.org/officeDocument/2006/relationships/tags" Target="../tags/tag253.xml"/><Relationship Id="rId26" Type="http://schemas.openxmlformats.org/officeDocument/2006/relationships/tags" Target="../tags/tag261.xml"/><Relationship Id="rId39" Type="http://schemas.openxmlformats.org/officeDocument/2006/relationships/tags" Target="../tags/tag274.xml"/><Relationship Id="rId21" Type="http://schemas.openxmlformats.org/officeDocument/2006/relationships/tags" Target="../tags/tag256.xml"/><Relationship Id="rId34" Type="http://schemas.openxmlformats.org/officeDocument/2006/relationships/tags" Target="../tags/tag269.xml"/><Relationship Id="rId42" Type="http://schemas.openxmlformats.org/officeDocument/2006/relationships/tags" Target="../tags/tag277.xml"/><Relationship Id="rId47" Type="http://schemas.openxmlformats.org/officeDocument/2006/relationships/tags" Target="../tags/tag282.xml"/><Relationship Id="rId50" Type="http://schemas.openxmlformats.org/officeDocument/2006/relationships/image" Target="../media/image1.png"/><Relationship Id="rId7" Type="http://schemas.openxmlformats.org/officeDocument/2006/relationships/tags" Target="../tags/tag242.xml"/><Relationship Id="rId2" Type="http://schemas.openxmlformats.org/officeDocument/2006/relationships/audio" Target="../media/media10.m4a"/><Relationship Id="rId16" Type="http://schemas.openxmlformats.org/officeDocument/2006/relationships/tags" Target="../tags/tag251.xml"/><Relationship Id="rId29" Type="http://schemas.openxmlformats.org/officeDocument/2006/relationships/tags" Target="../tags/tag264.xml"/><Relationship Id="rId11" Type="http://schemas.openxmlformats.org/officeDocument/2006/relationships/tags" Target="../tags/tag246.xml"/><Relationship Id="rId24" Type="http://schemas.openxmlformats.org/officeDocument/2006/relationships/tags" Target="../tags/tag259.xml"/><Relationship Id="rId32" Type="http://schemas.openxmlformats.org/officeDocument/2006/relationships/tags" Target="../tags/tag267.xml"/><Relationship Id="rId37" Type="http://schemas.openxmlformats.org/officeDocument/2006/relationships/tags" Target="../tags/tag272.xml"/><Relationship Id="rId40" Type="http://schemas.openxmlformats.org/officeDocument/2006/relationships/tags" Target="../tags/tag275.xml"/><Relationship Id="rId45" Type="http://schemas.openxmlformats.org/officeDocument/2006/relationships/tags" Target="../tags/tag280.xml"/><Relationship Id="rId5" Type="http://schemas.openxmlformats.org/officeDocument/2006/relationships/tags" Target="../tags/tag240.xml"/><Relationship Id="rId15" Type="http://schemas.openxmlformats.org/officeDocument/2006/relationships/tags" Target="../tags/tag250.xml"/><Relationship Id="rId23" Type="http://schemas.openxmlformats.org/officeDocument/2006/relationships/tags" Target="../tags/tag258.xml"/><Relationship Id="rId28" Type="http://schemas.openxmlformats.org/officeDocument/2006/relationships/tags" Target="../tags/tag263.xml"/><Relationship Id="rId36" Type="http://schemas.openxmlformats.org/officeDocument/2006/relationships/tags" Target="../tags/tag271.xml"/><Relationship Id="rId49" Type="http://schemas.openxmlformats.org/officeDocument/2006/relationships/image" Target="../media/image4.png"/><Relationship Id="rId10" Type="http://schemas.openxmlformats.org/officeDocument/2006/relationships/tags" Target="../tags/tag245.xml"/><Relationship Id="rId19" Type="http://schemas.openxmlformats.org/officeDocument/2006/relationships/tags" Target="../tags/tag254.xml"/><Relationship Id="rId31" Type="http://schemas.openxmlformats.org/officeDocument/2006/relationships/tags" Target="../tags/tag266.xml"/><Relationship Id="rId44" Type="http://schemas.openxmlformats.org/officeDocument/2006/relationships/tags" Target="../tags/tag279.xml"/><Relationship Id="rId4" Type="http://schemas.openxmlformats.org/officeDocument/2006/relationships/tags" Target="../tags/tag239.xml"/><Relationship Id="rId9" Type="http://schemas.openxmlformats.org/officeDocument/2006/relationships/tags" Target="../tags/tag244.xml"/><Relationship Id="rId14" Type="http://schemas.openxmlformats.org/officeDocument/2006/relationships/tags" Target="../tags/tag249.xml"/><Relationship Id="rId22" Type="http://schemas.openxmlformats.org/officeDocument/2006/relationships/tags" Target="../tags/tag257.xml"/><Relationship Id="rId27" Type="http://schemas.openxmlformats.org/officeDocument/2006/relationships/tags" Target="../tags/tag262.xml"/><Relationship Id="rId30" Type="http://schemas.openxmlformats.org/officeDocument/2006/relationships/tags" Target="../tags/tag265.xml"/><Relationship Id="rId35" Type="http://schemas.openxmlformats.org/officeDocument/2006/relationships/tags" Target="../tags/tag270.xml"/><Relationship Id="rId43" Type="http://schemas.openxmlformats.org/officeDocument/2006/relationships/tags" Target="../tags/tag278.xml"/><Relationship Id="rId48" Type="http://schemas.openxmlformats.org/officeDocument/2006/relationships/slideLayout" Target="../slideLayouts/slideLayout2.xml"/><Relationship Id="rId8" Type="http://schemas.openxmlformats.org/officeDocument/2006/relationships/tags" Target="../tags/tag243.xml"/><Relationship Id="rId3" Type="http://schemas.openxmlformats.org/officeDocument/2006/relationships/tags" Target="../tags/tag238.xml"/><Relationship Id="rId12" Type="http://schemas.openxmlformats.org/officeDocument/2006/relationships/tags" Target="../tags/tag247.xml"/><Relationship Id="rId17" Type="http://schemas.openxmlformats.org/officeDocument/2006/relationships/tags" Target="../tags/tag252.xml"/><Relationship Id="rId25" Type="http://schemas.openxmlformats.org/officeDocument/2006/relationships/tags" Target="../tags/tag260.xml"/><Relationship Id="rId33" Type="http://schemas.openxmlformats.org/officeDocument/2006/relationships/tags" Target="../tags/tag268.xml"/><Relationship Id="rId38" Type="http://schemas.openxmlformats.org/officeDocument/2006/relationships/tags" Target="../tags/tag273.xml"/><Relationship Id="rId46" Type="http://schemas.openxmlformats.org/officeDocument/2006/relationships/tags" Target="../tags/tag281.xml"/><Relationship Id="rId20" Type="http://schemas.openxmlformats.org/officeDocument/2006/relationships/tags" Target="../tags/tag255.xml"/><Relationship Id="rId41" Type="http://schemas.openxmlformats.org/officeDocument/2006/relationships/tags" Target="../tags/tag276.xml"/><Relationship Id="rId1" Type="http://schemas.microsoft.com/office/2007/relationships/media" Target="../media/media10.m4a"/><Relationship Id="rId6" Type="http://schemas.openxmlformats.org/officeDocument/2006/relationships/tags" Target="../tags/tag241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293.xml"/><Relationship Id="rId18" Type="http://schemas.openxmlformats.org/officeDocument/2006/relationships/tags" Target="../tags/tag298.xml"/><Relationship Id="rId26" Type="http://schemas.openxmlformats.org/officeDocument/2006/relationships/tags" Target="../tags/tag306.xml"/><Relationship Id="rId39" Type="http://schemas.openxmlformats.org/officeDocument/2006/relationships/tags" Target="../tags/tag319.xml"/><Relationship Id="rId21" Type="http://schemas.openxmlformats.org/officeDocument/2006/relationships/tags" Target="../tags/tag301.xml"/><Relationship Id="rId34" Type="http://schemas.openxmlformats.org/officeDocument/2006/relationships/tags" Target="../tags/tag314.xml"/><Relationship Id="rId42" Type="http://schemas.openxmlformats.org/officeDocument/2006/relationships/tags" Target="../tags/tag322.xml"/><Relationship Id="rId47" Type="http://schemas.openxmlformats.org/officeDocument/2006/relationships/tags" Target="../tags/tag327.xml"/><Relationship Id="rId50" Type="http://schemas.openxmlformats.org/officeDocument/2006/relationships/tags" Target="../tags/tag330.xml"/><Relationship Id="rId55" Type="http://schemas.openxmlformats.org/officeDocument/2006/relationships/tags" Target="../tags/tag335.xml"/><Relationship Id="rId7" Type="http://schemas.openxmlformats.org/officeDocument/2006/relationships/tags" Target="../tags/tag287.xml"/><Relationship Id="rId2" Type="http://schemas.openxmlformats.org/officeDocument/2006/relationships/audio" Target="../media/media11.m4a"/><Relationship Id="rId16" Type="http://schemas.openxmlformats.org/officeDocument/2006/relationships/tags" Target="../tags/tag296.xml"/><Relationship Id="rId29" Type="http://schemas.openxmlformats.org/officeDocument/2006/relationships/tags" Target="../tags/tag309.xml"/><Relationship Id="rId11" Type="http://schemas.openxmlformats.org/officeDocument/2006/relationships/tags" Target="../tags/tag291.xml"/><Relationship Id="rId24" Type="http://schemas.openxmlformats.org/officeDocument/2006/relationships/tags" Target="../tags/tag304.xml"/><Relationship Id="rId32" Type="http://schemas.openxmlformats.org/officeDocument/2006/relationships/tags" Target="../tags/tag312.xml"/><Relationship Id="rId37" Type="http://schemas.openxmlformats.org/officeDocument/2006/relationships/tags" Target="../tags/tag317.xml"/><Relationship Id="rId40" Type="http://schemas.openxmlformats.org/officeDocument/2006/relationships/tags" Target="../tags/tag320.xml"/><Relationship Id="rId45" Type="http://schemas.openxmlformats.org/officeDocument/2006/relationships/tags" Target="../tags/tag325.xml"/><Relationship Id="rId53" Type="http://schemas.openxmlformats.org/officeDocument/2006/relationships/tags" Target="../tags/tag333.xml"/><Relationship Id="rId58" Type="http://schemas.openxmlformats.org/officeDocument/2006/relationships/slideLayout" Target="../slideLayouts/slideLayout2.xml"/><Relationship Id="rId5" Type="http://schemas.openxmlformats.org/officeDocument/2006/relationships/tags" Target="../tags/tag285.xml"/><Relationship Id="rId61" Type="http://schemas.openxmlformats.org/officeDocument/2006/relationships/image" Target="../media/image1.png"/><Relationship Id="rId19" Type="http://schemas.openxmlformats.org/officeDocument/2006/relationships/tags" Target="../tags/tag299.xml"/><Relationship Id="rId14" Type="http://schemas.openxmlformats.org/officeDocument/2006/relationships/tags" Target="../tags/tag294.xml"/><Relationship Id="rId22" Type="http://schemas.openxmlformats.org/officeDocument/2006/relationships/tags" Target="../tags/tag302.xml"/><Relationship Id="rId27" Type="http://schemas.openxmlformats.org/officeDocument/2006/relationships/tags" Target="../tags/tag307.xml"/><Relationship Id="rId30" Type="http://schemas.openxmlformats.org/officeDocument/2006/relationships/tags" Target="../tags/tag310.xml"/><Relationship Id="rId35" Type="http://schemas.openxmlformats.org/officeDocument/2006/relationships/tags" Target="../tags/tag315.xml"/><Relationship Id="rId43" Type="http://schemas.openxmlformats.org/officeDocument/2006/relationships/tags" Target="../tags/tag323.xml"/><Relationship Id="rId48" Type="http://schemas.openxmlformats.org/officeDocument/2006/relationships/tags" Target="../tags/tag328.xml"/><Relationship Id="rId56" Type="http://schemas.openxmlformats.org/officeDocument/2006/relationships/tags" Target="../tags/tag336.xml"/><Relationship Id="rId8" Type="http://schemas.openxmlformats.org/officeDocument/2006/relationships/tags" Target="../tags/tag288.xml"/><Relationship Id="rId51" Type="http://schemas.openxmlformats.org/officeDocument/2006/relationships/tags" Target="../tags/tag331.xml"/><Relationship Id="rId3" Type="http://schemas.openxmlformats.org/officeDocument/2006/relationships/tags" Target="../tags/tag283.xml"/><Relationship Id="rId12" Type="http://schemas.openxmlformats.org/officeDocument/2006/relationships/tags" Target="../tags/tag292.xml"/><Relationship Id="rId17" Type="http://schemas.openxmlformats.org/officeDocument/2006/relationships/tags" Target="../tags/tag297.xml"/><Relationship Id="rId25" Type="http://schemas.openxmlformats.org/officeDocument/2006/relationships/tags" Target="../tags/tag305.xml"/><Relationship Id="rId33" Type="http://schemas.openxmlformats.org/officeDocument/2006/relationships/tags" Target="../tags/tag313.xml"/><Relationship Id="rId38" Type="http://schemas.openxmlformats.org/officeDocument/2006/relationships/tags" Target="../tags/tag318.xml"/><Relationship Id="rId46" Type="http://schemas.openxmlformats.org/officeDocument/2006/relationships/tags" Target="../tags/tag326.xml"/><Relationship Id="rId59" Type="http://schemas.openxmlformats.org/officeDocument/2006/relationships/notesSlide" Target="../notesSlides/notesSlide2.xml"/><Relationship Id="rId20" Type="http://schemas.openxmlformats.org/officeDocument/2006/relationships/tags" Target="../tags/tag300.xml"/><Relationship Id="rId41" Type="http://schemas.openxmlformats.org/officeDocument/2006/relationships/tags" Target="../tags/tag321.xml"/><Relationship Id="rId54" Type="http://schemas.openxmlformats.org/officeDocument/2006/relationships/tags" Target="../tags/tag334.xml"/><Relationship Id="rId1" Type="http://schemas.microsoft.com/office/2007/relationships/media" Target="../media/media11.m4a"/><Relationship Id="rId6" Type="http://schemas.openxmlformats.org/officeDocument/2006/relationships/tags" Target="../tags/tag286.xml"/><Relationship Id="rId15" Type="http://schemas.openxmlformats.org/officeDocument/2006/relationships/tags" Target="../tags/tag295.xml"/><Relationship Id="rId23" Type="http://schemas.openxmlformats.org/officeDocument/2006/relationships/tags" Target="../tags/tag303.xml"/><Relationship Id="rId28" Type="http://schemas.openxmlformats.org/officeDocument/2006/relationships/tags" Target="../tags/tag308.xml"/><Relationship Id="rId36" Type="http://schemas.openxmlformats.org/officeDocument/2006/relationships/tags" Target="../tags/tag316.xml"/><Relationship Id="rId49" Type="http://schemas.openxmlformats.org/officeDocument/2006/relationships/tags" Target="../tags/tag329.xml"/><Relationship Id="rId57" Type="http://schemas.openxmlformats.org/officeDocument/2006/relationships/tags" Target="../tags/tag337.xml"/><Relationship Id="rId10" Type="http://schemas.openxmlformats.org/officeDocument/2006/relationships/tags" Target="../tags/tag290.xml"/><Relationship Id="rId31" Type="http://schemas.openxmlformats.org/officeDocument/2006/relationships/tags" Target="../tags/tag311.xml"/><Relationship Id="rId44" Type="http://schemas.openxmlformats.org/officeDocument/2006/relationships/tags" Target="../tags/tag324.xml"/><Relationship Id="rId52" Type="http://schemas.openxmlformats.org/officeDocument/2006/relationships/tags" Target="../tags/tag332.xml"/><Relationship Id="rId60" Type="http://schemas.openxmlformats.org/officeDocument/2006/relationships/image" Target="../media/image5.png"/><Relationship Id="rId4" Type="http://schemas.openxmlformats.org/officeDocument/2006/relationships/tags" Target="../tags/tag284.xml"/><Relationship Id="rId9" Type="http://schemas.openxmlformats.org/officeDocument/2006/relationships/tags" Target="../tags/tag289.xml"/></Relationships>
</file>

<file path=ppt/slides/_rels/slide12.xml.rels><?xml version="1.0" encoding="UTF-8" standalone="yes"?>
<Relationships xmlns="http://schemas.openxmlformats.org/package/2006/relationships"><Relationship Id="rId117" Type="http://schemas.openxmlformats.org/officeDocument/2006/relationships/tags" Target="../tags/tag452.xml"/><Relationship Id="rId21" Type="http://schemas.openxmlformats.org/officeDocument/2006/relationships/tags" Target="../tags/tag356.xml"/><Relationship Id="rId42" Type="http://schemas.openxmlformats.org/officeDocument/2006/relationships/tags" Target="../tags/tag377.xml"/><Relationship Id="rId63" Type="http://schemas.openxmlformats.org/officeDocument/2006/relationships/tags" Target="../tags/tag398.xml"/><Relationship Id="rId84" Type="http://schemas.openxmlformats.org/officeDocument/2006/relationships/tags" Target="../tags/tag419.xml"/><Relationship Id="rId138" Type="http://schemas.openxmlformats.org/officeDocument/2006/relationships/tags" Target="../tags/tag473.xml"/><Relationship Id="rId159" Type="http://schemas.openxmlformats.org/officeDocument/2006/relationships/tags" Target="../tags/tag494.xml"/><Relationship Id="rId170" Type="http://schemas.openxmlformats.org/officeDocument/2006/relationships/slideLayout" Target="../slideLayouts/slideLayout2.xml"/><Relationship Id="rId107" Type="http://schemas.openxmlformats.org/officeDocument/2006/relationships/tags" Target="../tags/tag442.xml"/><Relationship Id="rId11" Type="http://schemas.openxmlformats.org/officeDocument/2006/relationships/tags" Target="../tags/tag346.xml"/><Relationship Id="rId32" Type="http://schemas.openxmlformats.org/officeDocument/2006/relationships/tags" Target="../tags/tag367.xml"/><Relationship Id="rId53" Type="http://schemas.openxmlformats.org/officeDocument/2006/relationships/tags" Target="../tags/tag388.xml"/><Relationship Id="rId74" Type="http://schemas.openxmlformats.org/officeDocument/2006/relationships/tags" Target="../tags/tag409.xml"/><Relationship Id="rId128" Type="http://schemas.openxmlformats.org/officeDocument/2006/relationships/tags" Target="../tags/tag463.xml"/><Relationship Id="rId149" Type="http://schemas.openxmlformats.org/officeDocument/2006/relationships/tags" Target="../tags/tag484.xml"/><Relationship Id="rId5" Type="http://schemas.openxmlformats.org/officeDocument/2006/relationships/tags" Target="../tags/tag340.xml"/><Relationship Id="rId95" Type="http://schemas.openxmlformats.org/officeDocument/2006/relationships/tags" Target="../tags/tag430.xml"/><Relationship Id="rId160" Type="http://schemas.openxmlformats.org/officeDocument/2006/relationships/tags" Target="../tags/tag495.xml"/><Relationship Id="rId22" Type="http://schemas.openxmlformats.org/officeDocument/2006/relationships/tags" Target="../tags/tag357.xml"/><Relationship Id="rId43" Type="http://schemas.openxmlformats.org/officeDocument/2006/relationships/tags" Target="../tags/tag378.xml"/><Relationship Id="rId64" Type="http://schemas.openxmlformats.org/officeDocument/2006/relationships/tags" Target="../tags/tag399.xml"/><Relationship Id="rId118" Type="http://schemas.openxmlformats.org/officeDocument/2006/relationships/tags" Target="../tags/tag453.xml"/><Relationship Id="rId139" Type="http://schemas.openxmlformats.org/officeDocument/2006/relationships/tags" Target="../tags/tag474.xml"/><Relationship Id="rId85" Type="http://schemas.openxmlformats.org/officeDocument/2006/relationships/tags" Target="../tags/tag420.xml"/><Relationship Id="rId150" Type="http://schemas.openxmlformats.org/officeDocument/2006/relationships/tags" Target="../tags/tag485.xml"/><Relationship Id="rId171" Type="http://schemas.openxmlformats.org/officeDocument/2006/relationships/notesSlide" Target="../notesSlides/notesSlide3.xml"/><Relationship Id="rId12" Type="http://schemas.openxmlformats.org/officeDocument/2006/relationships/tags" Target="../tags/tag347.xml"/><Relationship Id="rId33" Type="http://schemas.openxmlformats.org/officeDocument/2006/relationships/tags" Target="../tags/tag368.xml"/><Relationship Id="rId108" Type="http://schemas.openxmlformats.org/officeDocument/2006/relationships/tags" Target="../tags/tag443.xml"/><Relationship Id="rId129" Type="http://schemas.openxmlformats.org/officeDocument/2006/relationships/tags" Target="../tags/tag464.xml"/><Relationship Id="rId54" Type="http://schemas.openxmlformats.org/officeDocument/2006/relationships/tags" Target="../tags/tag389.xml"/><Relationship Id="rId75" Type="http://schemas.openxmlformats.org/officeDocument/2006/relationships/tags" Target="../tags/tag410.xml"/><Relationship Id="rId96" Type="http://schemas.openxmlformats.org/officeDocument/2006/relationships/tags" Target="../tags/tag431.xml"/><Relationship Id="rId140" Type="http://schemas.openxmlformats.org/officeDocument/2006/relationships/tags" Target="../tags/tag475.xml"/><Relationship Id="rId161" Type="http://schemas.openxmlformats.org/officeDocument/2006/relationships/tags" Target="../tags/tag496.xml"/><Relationship Id="rId1" Type="http://schemas.microsoft.com/office/2007/relationships/media" Target="../media/media12.m4a"/><Relationship Id="rId6" Type="http://schemas.openxmlformats.org/officeDocument/2006/relationships/tags" Target="../tags/tag341.xml"/><Relationship Id="rId23" Type="http://schemas.openxmlformats.org/officeDocument/2006/relationships/tags" Target="../tags/tag358.xml"/><Relationship Id="rId28" Type="http://schemas.openxmlformats.org/officeDocument/2006/relationships/tags" Target="../tags/tag363.xml"/><Relationship Id="rId49" Type="http://schemas.openxmlformats.org/officeDocument/2006/relationships/tags" Target="../tags/tag384.xml"/><Relationship Id="rId114" Type="http://schemas.openxmlformats.org/officeDocument/2006/relationships/tags" Target="../tags/tag449.xml"/><Relationship Id="rId119" Type="http://schemas.openxmlformats.org/officeDocument/2006/relationships/tags" Target="../tags/tag454.xml"/><Relationship Id="rId44" Type="http://schemas.openxmlformats.org/officeDocument/2006/relationships/tags" Target="../tags/tag379.xml"/><Relationship Id="rId60" Type="http://schemas.openxmlformats.org/officeDocument/2006/relationships/tags" Target="../tags/tag395.xml"/><Relationship Id="rId65" Type="http://schemas.openxmlformats.org/officeDocument/2006/relationships/tags" Target="../tags/tag400.xml"/><Relationship Id="rId81" Type="http://schemas.openxmlformats.org/officeDocument/2006/relationships/tags" Target="../tags/tag416.xml"/><Relationship Id="rId86" Type="http://schemas.openxmlformats.org/officeDocument/2006/relationships/tags" Target="../tags/tag421.xml"/><Relationship Id="rId130" Type="http://schemas.openxmlformats.org/officeDocument/2006/relationships/tags" Target="../tags/tag465.xml"/><Relationship Id="rId135" Type="http://schemas.openxmlformats.org/officeDocument/2006/relationships/tags" Target="../tags/tag470.xml"/><Relationship Id="rId151" Type="http://schemas.openxmlformats.org/officeDocument/2006/relationships/tags" Target="../tags/tag486.xml"/><Relationship Id="rId156" Type="http://schemas.openxmlformats.org/officeDocument/2006/relationships/tags" Target="../tags/tag491.xml"/><Relationship Id="rId172" Type="http://schemas.openxmlformats.org/officeDocument/2006/relationships/image" Target="../media/image5.png"/><Relationship Id="rId13" Type="http://schemas.openxmlformats.org/officeDocument/2006/relationships/tags" Target="../tags/tag348.xml"/><Relationship Id="rId18" Type="http://schemas.openxmlformats.org/officeDocument/2006/relationships/tags" Target="../tags/tag353.xml"/><Relationship Id="rId39" Type="http://schemas.openxmlformats.org/officeDocument/2006/relationships/tags" Target="../tags/tag374.xml"/><Relationship Id="rId109" Type="http://schemas.openxmlformats.org/officeDocument/2006/relationships/tags" Target="../tags/tag444.xml"/><Relationship Id="rId34" Type="http://schemas.openxmlformats.org/officeDocument/2006/relationships/tags" Target="../tags/tag369.xml"/><Relationship Id="rId50" Type="http://schemas.openxmlformats.org/officeDocument/2006/relationships/tags" Target="../tags/tag385.xml"/><Relationship Id="rId55" Type="http://schemas.openxmlformats.org/officeDocument/2006/relationships/tags" Target="../tags/tag390.xml"/><Relationship Id="rId76" Type="http://schemas.openxmlformats.org/officeDocument/2006/relationships/tags" Target="../tags/tag411.xml"/><Relationship Id="rId97" Type="http://schemas.openxmlformats.org/officeDocument/2006/relationships/tags" Target="../tags/tag432.xml"/><Relationship Id="rId104" Type="http://schemas.openxmlformats.org/officeDocument/2006/relationships/tags" Target="../tags/tag439.xml"/><Relationship Id="rId120" Type="http://schemas.openxmlformats.org/officeDocument/2006/relationships/tags" Target="../tags/tag455.xml"/><Relationship Id="rId125" Type="http://schemas.openxmlformats.org/officeDocument/2006/relationships/tags" Target="../tags/tag460.xml"/><Relationship Id="rId141" Type="http://schemas.openxmlformats.org/officeDocument/2006/relationships/tags" Target="../tags/tag476.xml"/><Relationship Id="rId146" Type="http://schemas.openxmlformats.org/officeDocument/2006/relationships/tags" Target="../tags/tag481.xml"/><Relationship Id="rId167" Type="http://schemas.openxmlformats.org/officeDocument/2006/relationships/tags" Target="../tags/tag502.xml"/><Relationship Id="rId7" Type="http://schemas.openxmlformats.org/officeDocument/2006/relationships/tags" Target="../tags/tag342.xml"/><Relationship Id="rId71" Type="http://schemas.openxmlformats.org/officeDocument/2006/relationships/tags" Target="../tags/tag406.xml"/><Relationship Id="rId92" Type="http://schemas.openxmlformats.org/officeDocument/2006/relationships/tags" Target="../tags/tag427.xml"/><Relationship Id="rId162" Type="http://schemas.openxmlformats.org/officeDocument/2006/relationships/tags" Target="../tags/tag497.xml"/><Relationship Id="rId2" Type="http://schemas.openxmlformats.org/officeDocument/2006/relationships/audio" Target="../media/media12.m4a"/><Relationship Id="rId29" Type="http://schemas.openxmlformats.org/officeDocument/2006/relationships/tags" Target="../tags/tag364.xml"/><Relationship Id="rId24" Type="http://schemas.openxmlformats.org/officeDocument/2006/relationships/tags" Target="../tags/tag359.xml"/><Relationship Id="rId40" Type="http://schemas.openxmlformats.org/officeDocument/2006/relationships/tags" Target="../tags/tag375.xml"/><Relationship Id="rId45" Type="http://schemas.openxmlformats.org/officeDocument/2006/relationships/tags" Target="../tags/tag380.xml"/><Relationship Id="rId66" Type="http://schemas.openxmlformats.org/officeDocument/2006/relationships/tags" Target="../tags/tag401.xml"/><Relationship Id="rId87" Type="http://schemas.openxmlformats.org/officeDocument/2006/relationships/tags" Target="../tags/tag422.xml"/><Relationship Id="rId110" Type="http://schemas.openxmlformats.org/officeDocument/2006/relationships/tags" Target="../tags/tag445.xml"/><Relationship Id="rId115" Type="http://schemas.openxmlformats.org/officeDocument/2006/relationships/tags" Target="../tags/tag450.xml"/><Relationship Id="rId131" Type="http://schemas.openxmlformats.org/officeDocument/2006/relationships/tags" Target="../tags/tag466.xml"/><Relationship Id="rId136" Type="http://schemas.openxmlformats.org/officeDocument/2006/relationships/tags" Target="../tags/tag471.xml"/><Relationship Id="rId157" Type="http://schemas.openxmlformats.org/officeDocument/2006/relationships/tags" Target="../tags/tag492.xml"/><Relationship Id="rId61" Type="http://schemas.openxmlformats.org/officeDocument/2006/relationships/tags" Target="../tags/tag396.xml"/><Relationship Id="rId82" Type="http://schemas.openxmlformats.org/officeDocument/2006/relationships/tags" Target="../tags/tag417.xml"/><Relationship Id="rId152" Type="http://schemas.openxmlformats.org/officeDocument/2006/relationships/tags" Target="../tags/tag487.xml"/><Relationship Id="rId173" Type="http://schemas.openxmlformats.org/officeDocument/2006/relationships/image" Target="../media/image1.png"/><Relationship Id="rId19" Type="http://schemas.openxmlformats.org/officeDocument/2006/relationships/tags" Target="../tags/tag354.xml"/><Relationship Id="rId14" Type="http://schemas.openxmlformats.org/officeDocument/2006/relationships/tags" Target="../tags/tag349.xml"/><Relationship Id="rId30" Type="http://schemas.openxmlformats.org/officeDocument/2006/relationships/tags" Target="../tags/tag365.xml"/><Relationship Id="rId35" Type="http://schemas.openxmlformats.org/officeDocument/2006/relationships/tags" Target="../tags/tag370.xml"/><Relationship Id="rId56" Type="http://schemas.openxmlformats.org/officeDocument/2006/relationships/tags" Target="../tags/tag391.xml"/><Relationship Id="rId77" Type="http://schemas.openxmlformats.org/officeDocument/2006/relationships/tags" Target="../tags/tag412.xml"/><Relationship Id="rId100" Type="http://schemas.openxmlformats.org/officeDocument/2006/relationships/tags" Target="../tags/tag435.xml"/><Relationship Id="rId105" Type="http://schemas.openxmlformats.org/officeDocument/2006/relationships/tags" Target="../tags/tag440.xml"/><Relationship Id="rId126" Type="http://schemas.openxmlformats.org/officeDocument/2006/relationships/tags" Target="../tags/tag461.xml"/><Relationship Id="rId147" Type="http://schemas.openxmlformats.org/officeDocument/2006/relationships/tags" Target="../tags/tag482.xml"/><Relationship Id="rId168" Type="http://schemas.openxmlformats.org/officeDocument/2006/relationships/tags" Target="../tags/tag503.xml"/><Relationship Id="rId8" Type="http://schemas.openxmlformats.org/officeDocument/2006/relationships/tags" Target="../tags/tag343.xml"/><Relationship Id="rId51" Type="http://schemas.openxmlformats.org/officeDocument/2006/relationships/tags" Target="../tags/tag386.xml"/><Relationship Id="rId72" Type="http://schemas.openxmlformats.org/officeDocument/2006/relationships/tags" Target="../tags/tag407.xml"/><Relationship Id="rId93" Type="http://schemas.openxmlformats.org/officeDocument/2006/relationships/tags" Target="../tags/tag428.xml"/><Relationship Id="rId98" Type="http://schemas.openxmlformats.org/officeDocument/2006/relationships/tags" Target="../tags/tag433.xml"/><Relationship Id="rId121" Type="http://schemas.openxmlformats.org/officeDocument/2006/relationships/tags" Target="../tags/tag456.xml"/><Relationship Id="rId142" Type="http://schemas.openxmlformats.org/officeDocument/2006/relationships/tags" Target="../tags/tag477.xml"/><Relationship Id="rId163" Type="http://schemas.openxmlformats.org/officeDocument/2006/relationships/tags" Target="../tags/tag498.xml"/><Relationship Id="rId3" Type="http://schemas.openxmlformats.org/officeDocument/2006/relationships/tags" Target="../tags/tag338.xml"/><Relationship Id="rId25" Type="http://schemas.openxmlformats.org/officeDocument/2006/relationships/tags" Target="../tags/tag360.xml"/><Relationship Id="rId46" Type="http://schemas.openxmlformats.org/officeDocument/2006/relationships/tags" Target="../tags/tag381.xml"/><Relationship Id="rId67" Type="http://schemas.openxmlformats.org/officeDocument/2006/relationships/tags" Target="../tags/tag402.xml"/><Relationship Id="rId116" Type="http://schemas.openxmlformats.org/officeDocument/2006/relationships/tags" Target="../tags/tag451.xml"/><Relationship Id="rId137" Type="http://schemas.openxmlformats.org/officeDocument/2006/relationships/tags" Target="../tags/tag472.xml"/><Relationship Id="rId158" Type="http://schemas.openxmlformats.org/officeDocument/2006/relationships/tags" Target="../tags/tag493.xml"/><Relationship Id="rId20" Type="http://schemas.openxmlformats.org/officeDocument/2006/relationships/tags" Target="../tags/tag355.xml"/><Relationship Id="rId41" Type="http://schemas.openxmlformats.org/officeDocument/2006/relationships/tags" Target="../tags/tag376.xml"/><Relationship Id="rId62" Type="http://schemas.openxmlformats.org/officeDocument/2006/relationships/tags" Target="../tags/tag397.xml"/><Relationship Id="rId83" Type="http://schemas.openxmlformats.org/officeDocument/2006/relationships/tags" Target="../tags/tag418.xml"/><Relationship Id="rId88" Type="http://schemas.openxmlformats.org/officeDocument/2006/relationships/tags" Target="../tags/tag423.xml"/><Relationship Id="rId111" Type="http://schemas.openxmlformats.org/officeDocument/2006/relationships/tags" Target="../tags/tag446.xml"/><Relationship Id="rId132" Type="http://schemas.openxmlformats.org/officeDocument/2006/relationships/tags" Target="../tags/tag467.xml"/><Relationship Id="rId153" Type="http://schemas.openxmlformats.org/officeDocument/2006/relationships/tags" Target="../tags/tag488.xml"/><Relationship Id="rId15" Type="http://schemas.openxmlformats.org/officeDocument/2006/relationships/tags" Target="../tags/tag350.xml"/><Relationship Id="rId36" Type="http://schemas.openxmlformats.org/officeDocument/2006/relationships/tags" Target="../tags/tag371.xml"/><Relationship Id="rId57" Type="http://schemas.openxmlformats.org/officeDocument/2006/relationships/tags" Target="../tags/tag392.xml"/><Relationship Id="rId106" Type="http://schemas.openxmlformats.org/officeDocument/2006/relationships/tags" Target="../tags/tag441.xml"/><Relationship Id="rId127" Type="http://schemas.openxmlformats.org/officeDocument/2006/relationships/tags" Target="../tags/tag462.xml"/><Relationship Id="rId10" Type="http://schemas.openxmlformats.org/officeDocument/2006/relationships/tags" Target="../tags/tag345.xml"/><Relationship Id="rId31" Type="http://schemas.openxmlformats.org/officeDocument/2006/relationships/tags" Target="../tags/tag366.xml"/><Relationship Id="rId52" Type="http://schemas.openxmlformats.org/officeDocument/2006/relationships/tags" Target="../tags/tag387.xml"/><Relationship Id="rId73" Type="http://schemas.openxmlformats.org/officeDocument/2006/relationships/tags" Target="../tags/tag408.xml"/><Relationship Id="rId78" Type="http://schemas.openxmlformats.org/officeDocument/2006/relationships/tags" Target="../tags/tag413.xml"/><Relationship Id="rId94" Type="http://schemas.openxmlformats.org/officeDocument/2006/relationships/tags" Target="../tags/tag429.xml"/><Relationship Id="rId99" Type="http://schemas.openxmlformats.org/officeDocument/2006/relationships/tags" Target="../tags/tag434.xml"/><Relationship Id="rId101" Type="http://schemas.openxmlformats.org/officeDocument/2006/relationships/tags" Target="../tags/tag436.xml"/><Relationship Id="rId122" Type="http://schemas.openxmlformats.org/officeDocument/2006/relationships/tags" Target="../tags/tag457.xml"/><Relationship Id="rId143" Type="http://schemas.openxmlformats.org/officeDocument/2006/relationships/tags" Target="../tags/tag478.xml"/><Relationship Id="rId148" Type="http://schemas.openxmlformats.org/officeDocument/2006/relationships/tags" Target="../tags/tag483.xml"/><Relationship Id="rId164" Type="http://schemas.openxmlformats.org/officeDocument/2006/relationships/tags" Target="../tags/tag499.xml"/><Relationship Id="rId169" Type="http://schemas.openxmlformats.org/officeDocument/2006/relationships/tags" Target="../tags/tag504.xml"/><Relationship Id="rId4" Type="http://schemas.openxmlformats.org/officeDocument/2006/relationships/tags" Target="../tags/tag339.xml"/><Relationship Id="rId9" Type="http://schemas.openxmlformats.org/officeDocument/2006/relationships/tags" Target="../tags/tag344.xml"/><Relationship Id="rId26" Type="http://schemas.openxmlformats.org/officeDocument/2006/relationships/tags" Target="../tags/tag361.xml"/><Relationship Id="rId47" Type="http://schemas.openxmlformats.org/officeDocument/2006/relationships/tags" Target="../tags/tag382.xml"/><Relationship Id="rId68" Type="http://schemas.openxmlformats.org/officeDocument/2006/relationships/tags" Target="../tags/tag403.xml"/><Relationship Id="rId89" Type="http://schemas.openxmlformats.org/officeDocument/2006/relationships/tags" Target="../tags/tag424.xml"/><Relationship Id="rId112" Type="http://schemas.openxmlformats.org/officeDocument/2006/relationships/tags" Target="../tags/tag447.xml"/><Relationship Id="rId133" Type="http://schemas.openxmlformats.org/officeDocument/2006/relationships/tags" Target="../tags/tag468.xml"/><Relationship Id="rId154" Type="http://schemas.openxmlformats.org/officeDocument/2006/relationships/tags" Target="../tags/tag489.xml"/><Relationship Id="rId16" Type="http://schemas.openxmlformats.org/officeDocument/2006/relationships/tags" Target="../tags/tag351.xml"/><Relationship Id="rId37" Type="http://schemas.openxmlformats.org/officeDocument/2006/relationships/tags" Target="../tags/tag372.xml"/><Relationship Id="rId58" Type="http://schemas.openxmlformats.org/officeDocument/2006/relationships/tags" Target="../tags/tag393.xml"/><Relationship Id="rId79" Type="http://schemas.openxmlformats.org/officeDocument/2006/relationships/tags" Target="../tags/tag414.xml"/><Relationship Id="rId102" Type="http://schemas.openxmlformats.org/officeDocument/2006/relationships/tags" Target="../tags/tag437.xml"/><Relationship Id="rId123" Type="http://schemas.openxmlformats.org/officeDocument/2006/relationships/tags" Target="../tags/tag458.xml"/><Relationship Id="rId144" Type="http://schemas.openxmlformats.org/officeDocument/2006/relationships/tags" Target="../tags/tag479.xml"/><Relationship Id="rId90" Type="http://schemas.openxmlformats.org/officeDocument/2006/relationships/tags" Target="../tags/tag425.xml"/><Relationship Id="rId165" Type="http://schemas.openxmlformats.org/officeDocument/2006/relationships/tags" Target="../tags/tag500.xml"/><Relationship Id="rId27" Type="http://schemas.openxmlformats.org/officeDocument/2006/relationships/tags" Target="../tags/tag362.xml"/><Relationship Id="rId48" Type="http://schemas.openxmlformats.org/officeDocument/2006/relationships/tags" Target="../tags/tag383.xml"/><Relationship Id="rId69" Type="http://schemas.openxmlformats.org/officeDocument/2006/relationships/tags" Target="../tags/tag404.xml"/><Relationship Id="rId113" Type="http://schemas.openxmlformats.org/officeDocument/2006/relationships/tags" Target="../tags/tag448.xml"/><Relationship Id="rId134" Type="http://schemas.openxmlformats.org/officeDocument/2006/relationships/tags" Target="../tags/tag469.xml"/><Relationship Id="rId80" Type="http://schemas.openxmlformats.org/officeDocument/2006/relationships/tags" Target="../tags/tag415.xml"/><Relationship Id="rId155" Type="http://schemas.openxmlformats.org/officeDocument/2006/relationships/tags" Target="../tags/tag490.xml"/><Relationship Id="rId17" Type="http://schemas.openxmlformats.org/officeDocument/2006/relationships/tags" Target="../tags/tag352.xml"/><Relationship Id="rId38" Type="http://schemas.openxmlformats.org/officeDocument/2006/relationships/tags" Target="../tags/tag373.xml"/><Relationship Id="rId59" Type="http://schemas.openxmlformats.org/officeDocument/2006/relationships/tags" Target="../tags/tag394.xml"/><Relationship Id="rId103" Type="http://schemas.openxmlformats.org/officeDocument/2006/relationships/tags" Target="../tags/tag438.xml"/><Relationship Id="rId124" Type="http://schemas.openxmlformats.org/officeDocument/2006/relationships/tags" Target="../tags/tag459.xml"/><Relationship Id="rId70" Type="http://schemas.openxmlformats.org/officeDocument/2006/relationships/tags" Target="../tags/tag405.xml"/><Relationship Id="rId91" Type="http://schemas.openxmlformats.org/officeDocument/2006/relationships/tags" Target="../tags/tag426.xml"/><Relationship Id="rId145" Type="http://schemas.openxmlformats.org/officeDocument/2006/relationships/tags" Target="../tags/tag480.xml"/><Relationship Id="rId166" Type="http://schemas.openxmlformats.org/officeDocument/2006/relationships/tags" Target="../tags/tag501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tags" Target="../tags/tag515.xml"/><Relationship Id="rId18" Type="http://schemas.openxmlformats.org/officeDocument/2006/relationships/tags" Target="../tags/tag520.xml"/><Relationship Id="rId26" Type="http://schemas.openxmlformats.org/officeDocument/2006/relationships/tags" Target="../tags/tag528.xml"/><Relationship Id="rId39" Type="http://schemas.openxmlformats.org/officeDocument/2006/relationships/tags" Target="../tags/tag541.xml"/><Relationship Id="rId21" Type="http://schemas.openxmlformats.org/officeDocument/2006/relationships/tags" Target="../tags/tag523.xml"/><Relationship Id="rId34" Type="http://schemas.openxmlformats.org/officeDocument/2006/relationships/tags" Target="../tags/tag536.xml"/><Relationship Id="rId42" Type="http://schemas.openxmlformats.org/officeDocument/2006/relationships/tags" Target="../tags/tag544.xml"/><Relationship Id="rId47" Type="http://schemas.openxmlformats.org/officeDocument/2006/relationships/tags" Target="../tags/tag549.xml"/><Relationship Id="rId50" Type="http://schemas.openxmlformats.org/officeDocument/2006/relationships/tags" Target="../tags/tag552.xml"/><Relationship Id="rId55" Type="http://schemas.openxmlformats.org/officeDocument/2006/relationships/tags" Target="../tags/tag557.xml"/><Relationship Id="rId7" Type="http://schemas.openxmlformats.org/officeDocument/2006/relationships/tags" Target="../tags/tag509.xml"/><Relationship Id="rId2" Type="http://schemas.openxmlformats.org/officeDocument/2006/relationships/audio" Target="../media/media13.m4a"/><Relationship Id="rId16" Type="http://schemas.openxmlformats.org/officeDocument/2006/relationships/tags" Target="../tags/tag518.xml"/><Relationship Id="rId29" Type="http://schemas.openxmlformats.org/officeDocument/2006/relationships/tags" Target="../tags/tag531.xml"/><Relationship Id="rId11" Type="http://schemas.openxmlformats.org/officeDocument/2006/relationships/tags" Target="../tags/tag513.xml"/><Relationship Id="rId24" Type="http://schemas.openxmlformats.org/officeDocument/2006/relationships/tags" Target="../tags/tag526.xml"/><Relationship Id="rId32" Type="http://schemas.openxmlformats.org/officeDocument/2006/relationships/tags" Target="../tags/tag534.xml"/><Relationship Id="rId37" Type="http://schemas.openxmlformats.org/officeDocument/2006/relationships/tags" Target="../tags/tag539.xml"/><Relationship Id="rId40" Type="http://schemas.openxmlformats.org/officeDocument/2006/relationships/tags" Target="../tags/tag542.xml"/><Relationship Id="rId45" Type="http://schemas.openxmlformats.org/officeDocument/2006/relationships/tags" Target="../tags/tag547.xml"/><Relationship Id="rId53" Type="http://schemas.openxmlformats.org/officeDocument/2006/relationships/tags" Target="../tags/tag555.xml"/><Relationship Id="rId58" Type="http://schemas.openxmlformats.org/officeDocument/2006/relationships/slideLayout" Target="../slideLayouts/slideLayout2.xml"/><Relationship Id="rId5" Type="http://schemas.openxmlformats.org/officeDocument/2006/relationships/tags" Target="../tags/tag507.xml"/><Relationship Id="rId61" Type="http://schemas.openxmlformats.org/officeDocument/2006/relationships/image" Target="../media/image6.png"/><Relationship Id="rId19" Type="http://schemas.openxmlformats.org/officeDocument/2006/relationships/tags" Target="../tags/tag521.xml"/><Relationship Id="rId14" Type="http://schemas.openxmlformats.org/officeDocument/2006/relationships/tags" Target="../tags/tag516.xml"/><Relationship Id="rId22" Type="http://schemas.openxmlformats.org/officeDocument/2006/relationships/tags" Target="../tags/tag524.xml"/><Relationship Id="rId27" Type="http://schemas.openxmlformats.org/officeDocument/2006/relationships/tags" Target="../tags/tag529.xml"/><Relationship Id="rId30" Type="http://schemas.openxmlformats.org/officeDocument/2006/relationships/tags" Target="../tags/tag532.xml"/><Relationship Id="rId35" Type="http://schemas.openxmlformats.org/officeDocument/2006/relationships/tags" Target="../tags/tag537.xml"/><Relationship Id="rId43" Type="http://schemas.openxmlformats.org/officeDocument/2006/relationships/tags" Target="../tags/tag545.xml"/><Relationship Id="rId48" Type="http://schemas.openxmlformats.org/officeDocument/2006/relationships/tags" Target="../tags/tag550.xml"/><Relationship Id="rId56" Type="http://schemas.openxmlformats.org/officeDocument/2006/relationships/tags" Target="../tags/tag558.xml"/><Relationship Id="rId8" Type="http://schemas.openxmlformats.org/officeDocument/2006/relationships/tags" Target="../tags/tag510.xml"/><Relationship Id="rId51" Type="http://schemas.openxmlformats.org/officeDocument/2006/relationships/tags" Target="../tags/tag553.xml"/><Relationship Id="rId3" Type="http://schemas.openxmlformats.org/officeDocument/2006/relationships/tags" Target="../tags/tag505.xml"/><Relationship Id="rId12" Type="http://schemas.openxmlformats.org/officeDocument/2006/relationships/tags" Target="../tags/tag514.xml"/><Relationship Id="rId17" Type="http://schemas.openxmlformats.org/officeDocument/2006/relationships/tags" Target="../tags/tag519.xml"/><Relationship Id="rId25" Type="http://schemas.openxmlformats.org/officeDocument/2006/relationships/tags" Target="../tags/tag527.xml"/><Relationship Id="rId33" Type="http://schemas.openxmlformats.org/officeDocument/2006/relationships/tags" Target="../tags/tag535.xml"/><Relationship Id="rId38" Type="http://schemas.openxmlformats.org/officeDocument/2006/relationships/tags" Target="../tags/tag540.xml"/><Relationship Id="rId46" Type="http://schemas.openxmlformats.org/officeDocument/2006/relationships/tags" Target="../tags/tag548.xml"/><Relationship Id="rId59" Type="http://schemas.openxmlformats.org/officeDocument/2006/relationships/notesSlide" Target="../notesSlides/notesSlide4.xml"/><Relationship Id="rId20" Type="http://schemas.openxmlformats.org/officeDocument/2006/relationships/tags" Target="../tags/tag522.xml"/><Relationship Id="rId41" Type="http://schemas.openxmlformats.org/officeDocument/2006/relationships/tags" Target="../tags/tag543.xml"/><Relationship Id="rId54" Type="http://schemas.openxmlformats.org/officeDocument/2006/relationships/tags" Target="../tags/tag556.xml"/><Relationship Id="rId62" Type="http://schemas.openxmlformats.org/officeDocument/2006/relationships/image" Target="../media/image1.png"/><Relationship Id="rId1" Type="http://schemas.microsoft.com/office/2007/relationships/media" Target="../media/media13.m4a"/><Relationship Id="rId6" Type="http://schemas.openxmlformats.org/officeDocument/2006/relationships/tags" Target="../tags/tag508.xml"/><Relationship Id="rId15" Type="http://schemas.openxmlformats.org/officeDocument/2006/relationships/tags" Target="../tags/tag517.xml"/><Relationship Id="rId23" Type="http://schemas.openxmlformats.org/officeDocument/2006/relationships/tags" Target="../tags/tag525.xml"/><Relationship Id="rId28" Type="http://schemas.openxmlformats.org/officeDocument/2006/relationships/tags" Target="../tags/tag530.xml"/><Relationship Id="rId36" Type="http://schemas.openxmlformats.org/officeDocument/2006/relationships/tags" Target="../tags/tag538.xml"/><Relationship Id="rId49" Type="http://schemas.openxmlformats.org/officeDocument/2006/relationships/tags" Target="../tags/tag551.xml"/><Relationship Id="rId57" Type="http://schemas.openxmlformats.org/officeDocument/2006/relationships/tags" Target="../tags/tag559.xml"/><Relationship Id="rId10" Type="http://schemas.openxmlformats.org/officeDocument/2006/relationships/tags" Target="../tags/tag512.xml"/><Relationship Id="rId31" Type="http://schemas.openxmlformats.org/officeDocument/2006/relationships/tags" Target="../tags/tag533.xml"/><Relationship Id="rId44" Type="http://schemas.openxmlformats.org/officeDocument/2006/relationships/tags" Target="../tags/tag546.xml"/><Relationship Id="rId52" Type="http://schemas.openxmlformats.org/officeDocument/2006/relationships/tags" Target="../tags/tag554.xml"/><Relationship Id="rId60" Type="http://schemas.openxmlformats.org/officeDocument/2006/relationships/image" Target="../media/image5.png"/><Relationship Id="rId4" Type="http://schemas.openxmlformats.org/officeDocument/2006/relationships/tags" Target="../tags/tag506.xml"/><Relationship Id="rId9" Type="http://schemas.openxmlformats.org/officeDocument/2006/relationships/tags" Target="../tags/tag511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tags" Target="../tags/tag570.xml"/><Relationship Id="rId18" Type="http://schemas.openxmlformats.org/officeDocument/2006/relationships/tags" Target="../tags/tag575.xml"/><Relationship Id="rId26" Type="http://schemas.openxmlformats.org/officeDocument/2006/relationships/tags" Target="../tags/tag583.xml"/><Relationship Id="rId39" Type="http://schemas.openxmlformats.org/officeDocument/2006/relationships/tags" Target="../tags/tag596.xml"/><Relationship Id="rId21" Type="http://schemas.openxmlformats.org/officeDocument/2006/relationships/tags" Target="../tags/tag578.xml"/><Relationship Id="rId34" Type="http://schemas.openxmlformats.org/officeDocument/2006/relationships/tags" Target="../tags/tag591.xml"/><Relationship Id="rId42" Type="http://schemas.openxmlformats.org/officeDocument/2006/relationships/tags" Target="../tags/tag599.xml"/><Relationship Id="rId47" Type="http://schemas.openxmlformats.org/officeDocument/2006/relationships/tags" Target="../tags/tag604.xml"/><Relationship Id="rId50" Type="http://schemas.openxmlformats.org/officeDocument/2006/relationships/tags" Target="../tags/tag607.xml"/><Relationship Id="rId55" Type="http://schemas.openxmlformats.org/officeDocument/2006/relationships/tags" Target="../tags/tag612.xml"/><Relationship Id="rId7" Type="http://schemas.openxmlformats.org/officeDocument/2006/relationships/tags" Target="../tags/tag564.xml"/><Relationship Id="rId2" Type="http://schemas.openxmlformats.org/officeDocument/2006/relationships/audio" Target="../media/media14.m4a"/><Relationship Id="rId16" Type="http://schemas.openxmlformats.org/officeDocument/2006/relationships/tags" Target="../tags/tag573.xml"/><Relationship Id="rId29" Type="http://schemas.openxmlformats.org/officeDocument/2006/relationships/tags" Target="../tags/tag586.xml"/><Relationship Id="rId11" Type="http://schemas.openxmlformats.org/officeDocument/2006/relationships/tags" Target="../tags/tag568.xml"/><Relationship Id="rId24" Type="http://schemas.openxmlformats.org/officeDocument/2006/relationships/tags" Target="../tags/tag581.xml"/><Relationship Id="rId32" Type="http://schemas.openxmlformats.org/officeDocument/2006/relationships/tags" Target="../tags/tag589.xml"/><Relationship Id="rId37" Type="http://schemas.openxmlformats.org/officeDocument/2006/relationships/tags" Target="../tags/tag594.xml"/><Relationship Id="rId40" Type="http://schemas.openxmlformats.org/officeDocument/2006/relationships/tags" Target="../tags/tag597.xml"/><Relationship Id="rId45" Type="http://schemas.openxmlformats.org/officeDocument/2006/relationships/tags" Target="../tags/tag602.xml"/><Relationship Id="rId53" Type="http://schemas.openxmlformats.org/officeDocument/2006/relationships/tags" Target="../tags/tag610.xml"/><Relationship Id="rId58" Type="http://schemas.openxmlformats.org/officeDocument/2006/relationships/slideLayout" Target="../slideLayouts/slideLayout2.xml"/><Relationship Id="rId5" Type="http://schemas.openxmlformats.org/officeDocument/2006/relationships/tags" Target="../tags/tag562.xml"/><Relationship Id="rId19" Type="http://schemas.openxmlformats.org/officeDocument/2006/relationships/tags" Target="../tags/tag576.xml"/><Relationship Id="rId4" Type="http://schemas.openxmlformats.org/officeDocument/2006/relationships/tags" Target="../tags/tag561.xml"/><Relationship Id="rId9" Type="http://schemas.openxmlformats.org/officeDocument/2006/relationships/tags" Target="../tags/tag566.xml"/><Relationship Id="rId14" Type="http://schemas.openxmlformats.org/officeDocument/2006/relationships/tags" Target="../tags/tag571.xml"/><Relationship Id="rId22" Type="http://schemas.openxmlformats.org/officeDocument/2006/relationships/tags" Target="../tags/tag579.xml"/><Relationship Id="rId27" Type="http://schemas.openxmlformats.org/officeDocument/2006/relationships/tags" Target="../tags/tag584.xml"/><Relationship Id="rId30" Type="http://schemas.openxmlformats.org/officeDocument/2006/relationships/tags" Target="../tags/tag587.xml"/><Relationship Id="rId35" Type="http://schemas.openxmlformats.org/officeDocument/2006/relationships/tags" Target="../tags/tag592.xml"/><Relationship Id="rId43" Type="http://schemas.openxmlformats.org/officeDocument/2006/relationships/tags" Target="../tags/tag600.xml"/><Relationship Id="rId48" Type="http://schemas.openxmlformats.org/officeDocument/2006/relationships/tags" Target="../tags/tag605.xml"/><Relationship Id="rId56" Type="http://schemas.openxmlformats.org/officeDocument/2006/relationships/tags" Target="../tags/tag613.xml"/><Relationship Id="rId8" Type="http://schemas.openxmlformats.org/officeDocument/2006/relationships/tags" Target="../tags/tag565.xml"/><Relationship Id="rId51" Type="http://schemas.openxmlformats.org/officeDocument/2006/relationships/tags" Target="../tags/tag608.xml"/><Relationship Id="rId3" Type="http://schemas.openxmlformats.org/officeDocument/2006/relationships/tags" Target="../tags/tag560.xml"/><Relationship Id="rId12" Type="http://schemas.openxmlformats.org/officeDocument/2006/relationships/tags" Target="../tags/tag569.xml"/><Relationship Id="rId17" Type="http://schemas.openxmlformats.org/officeDocument/2006/relationships/tags" Target="../tags/tag574.xml"/><Relationship Id="rId25" Type="http://schemas.openxmlformats.org/officeDocument/2006/relationships/tags" Target="../tags/tag582.xml"/><Relationship Id="rId33" Type="http://schemas.openxmlformats.org/officeDocument/2006/relationships/tags" Target="../tags/tag590.xml"/><Relationship Id="rId38" Type="http://schemas.openxmlformats.org/officeDocument/2006/relationships/tags" Target="../tags/tag595.xml"/><Relationship Id="rId46" Type="http://schemas.openxmlformats.org/officeDocument/2006/relationships/tags" Target="../tags/tag603.xml"/><Relationship Id="rId59" Type="http://schemas.openxmlformats.org/officeDocument/2006/relationships/notesSlide" Target="../notesSlides/notesSlide5.xml"/><Relationship Id="rId20" Type="http://schemas.openxmlformats.org/officeDocument/2006/relationships/tags" Target="../tags/tag577.xml"/><Relationship Id="rId41" Type="http://schemas.openxmlformats.org/officeDocument/2006/relationships/tags" Target="../tags/tag598.xml"/><Relationship Id="rId54" Type="http://schemas.openxmlformats.org/officeDocument/2006/relationships/tags" Target="../tags/tag611.xml"/><Relationship Id="rId1" Type="http://schemas.microsoft.com/office/2007/relationships/media" Target="../media/media14.m4a"/><Relationship Id="rId6" Type="http://schemas.openxmlformats.org/officeDocument/2006/relationships/tags" Target="../tags/tag563.xml"/><Relationship Id="rId15" Type="http://schemas.openxmlformats.org/officeDocument/2006/relationships/tags" Target="../tags/tag572.xml"/><Relationship Id="rId23" Type="http://schemas.openxmlformats.org/officeDocument/2006/relationships/tags" Target="../tags/tag580.xml"/><Relationship Id="rId28" Type="http://schemas.openxmlformats.org/officeDocument/2006/relationships/tags" Target="../tags/tag585.xml"/><Relationship Id="rId36" Type="http://schemas.openxmlformats.org/officeDocument/2006/relationships/tags" Target="../tags/tag593.xml"/><Relationship Id="rId49" Type="http://schemas.openxmlformats.org/officeDocument/2006/relationships/tags" Target="../tags/tag606.xml"/><Relationship Id="rId57" Type="http://schemas.openxmlformats.org/officeDocument/2006/relationships/tags" Target="../tags/tag614.xml"/><Relationship Id="rId10" Type="http://schemas.openxmlformats.org/officeDocument/2006/relationships/tags" Target="../tags/tag567.xml"/><Relationship Id="rId31" Type="http://schemas.openxmlformats.org/officeDocument/2006/relationships/tags" Target="../tags/tag588.xml"/><Relationship Id="rId44" Type="http://schemas.openxmlformats.org/officeDocument/2006/relationships/tags" Target="../tags/tag601.xml"/><Relationship Id="rId52" Type="http://schemas.openxmlformats.org/officeDocument/2006/relationships/tags" Target="../tags/tag609.xml"/><Relationship Id="rId60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tags" Target="../tags/tag625.xml"/><Relationship Id="rId18" Type="http://schemas.openxmlformats.org/officeDocument/2006/relationships/tags" Target="../tags/tag630.xml"/><Relationship Id="rId26" Type="http://schemas.openxmlformats.org/officeDocument/2006/relationships/tags" Target="../tags/tag638.xml"/><Relationship Id="rId39" Type="http://schemas.openxmlformats.org/officeDocument/2006/relationships/tags" Target="../tags/tag651.xml"/><Relationship Id="rId21" Type="http://schemas.openxmlformats.org/officeDocument/2006/relationships/tags" Target="../tags/tag633.xml"/><Relationship Id="rId34" Type="http://schemas.openxmlformats.org/officeDocument/2006/relationships/tags" Target="../tags/tag646.xml"/><Relationship Id="rId42" Type="http://schemas.openxmlformats.org/officeDocument/2006/relationships/tags" Target="../tags/tag654.xml"/><Relationship Id="rId47" Type="http://schemas.openxmlformats.org/officeDocument/2006/relationships/tags" Target="../tags/tag659.xml"/><Relationship Id="rId50" Type="http://schemas.openxmlformats.org/officeDocument/2006/relationships/tags" Target="../tags/tag662.xml"/><Relationship Id="rId55" Type="http://schemas.openxmlformats.org/officeDocument/2006/relationships/tags" Target="../tags/tag667.xml"/><Relationship Id="rId7" Type="http://schemas.openxmlformats.org/officeDocument/2006/relationships/tags" Target="../tags/tag619.xml"/><Relationship Id="rId2" Type="http://schemas.openxmlformats.org/officeDocument/2006/relationships/audio" Target="../media/media15.m4a"/><Relationship Id="rId16" Type="http://schemas.openxmlformats.org/officeDocument/2006/relationships/tags" Target="../tags/tag628.xml"/><Relationship Id="rId29" Type="http://schemas.openxmlformats.org/officeDocument/2006/relationships/tags" Target="../tags/tag641.xml"/><Relationship Id="rId11" Type="http://schemas.openxmlformats.org/officeDocument/2006/relationships/tags" Target="../tags/tag623.xml"/><Relationship Id="rId24" Type="http://schemas.openxmlformats.org/officeDocument/2006/relationships/tags" Target="../tags/tag636.xml"/><Relationship Id="rId32" Type="http://schemas.openxmlformats.org/officeDocument/2006/relationships/tags" Target="../tags/tag644.xml"/><Relationship Id="rId37" Type="http://schemas.openxmlformats.org/officeDocument/2006/relationships/tags" Target="../tags/tag649.xml"/><Relationship Id="rId40" Type="http://schemas.openxmlformats.org/officeDocument/2006/relationships/tags" Target="../tags/tag652.xml"/><Relationship Id="rId45" Type="http://schemas.openxmlformats.org/officeDocument/2006/relationships/tags" Target="../tags/tag657.xml"/><Relationship Id="rId53" Type="http://schemas.openxmlformats.org/officeDocument/2006/relationships/tags" Target="../tags/tag665.xml"/><Relationship Id="rId58" Type="http://schemas.openxmlformats.org/officeDocument/2006/relationships/slideLayout" Target="../slideLayouts/slideLayout2.xml"/><Relationship Id="rId5" Type="http://schemas.openxmlformats.org/officeDocument/2006/relationships/tags" Target="../tags/tag617.xml"/><Relationship Id="rId61" Type="http://schemas.openxmlformats.org/officeDocument/2006/relationships/image" Target="../media/image1.png"/><Relationship Id="rId19" Type="http://schemas.openxmlformats.org/officeDocument/2006/relationships/tags" Target="../tags/tag631.xml"/><Relationship Id="rId14" Type="http://schemas.openxmlformats.org/officeDocument/2006/relationships/tags" Target="../tags/tag626.xml"/><Relationship Id="rId22" Type="http://schemas.openxmlformats.org/officeDocument/2006/relationships/tags" Target="../tags/tag634.xml"/><Relationship Id="rId27" Type="http://schemas.openxmlformats.org/officeDocument/2006/relationships/tags" Target="../tags/tag639.xml"/><Relationship Id="rId30" Type="http://schemas.openxmlformats.org/officeDocument/2006/relationships/tags" Target="../tags/tag642.xml"/><Relationship Id="rId35" Type="http://schemas.openxmlformats.org/officeDocument/2006/relationships/tags" Target="../tags/tag647.xml"/><Relationship Id="rId43" Type="http://schemas.openxmlformats.org/officeDocument/2006/relationships/tags" Target="../tags/tag655.xml"/><Relationship Id="rId48" Type="http://schemas.openxmlformats.org/officeDocument/2006/relationships/tags" Target="../tags/tag660.xml"/><Relationship Id="rId56" Type="http://schemas.openxmlformats.org/officeDocument/2006/relationships/tags" Target="../tags/tag668.xml"/><Relationship Id="rId8" Type="http://schemas.openxmlformats.org/officeDocument/2006/relationships/tags" Target="../tags/tag620.xml"/><Relationship Id="rId51" Type="http://schemas.openxmlformats.org/officeDocument/2006/relationships/tags" Target="../tags/tag663.xml"/><Relationship Id="rId3" Type="http://schemas.openxmlformats.org/officeDocument/2006/relationships/tags" Target="../tags/tag615.xml"/><Relationship Id="rId12" Type="http://schemas.openxmlformats.org/officeDocument/2006/relationships/tags" Target="../tags/tag624.xml"/><Relationship Id="rId17" Type="http://schemas.openxmlformats.org/officeDocument/2006/relationships/tags" Target="../tags/tag629.xml"/><Relationship Id="rId25" Type="http://schemas.openxmlformats.org/officeDocument/2006/relationships/tags" Target="../tags/tag637.xml"/><Relationship Id="rId33" Type="http://schemas.openxmlformats.org/officeDocument/2006/relationships/tags" Target="../tags/tag645.xml"/><Relationship Id="rId38" Type="http://schemas.openxmlformats.org/officeDocument/2006/relationships/tags" Target="../tags/tag650.xml"/><Relationship Id="rId46" Type="http://schemas.openxmlformats.org/officeDocument/2006/relationships/tags" Target="../tags/tag658.xml"/><Relationship Id="rId59" Type="http://schemas.openxmlformats.org/officeDocument/2006/relationships/notesSlide" Target="../notesSlides/notesSlide6.xml"/><Relationship Id="rId20" Type="http://schemas.openxmlformats.org/officeDocument/2006/relationships/tags" Target="../tags/tag632.xml"/><Relationship Id="rId41" Type="http://schemas.openxmlformats.org/officeDocument/2006/relationships/tags" Target="../tags/tag653.xml"/><Relationship Id="rId54" Type="http://schemas.openxmlformats.org/officeDocument/2006/relationships/tags" Target="../tags/tag666.xml"/><Relationship Id="rId1" Type="http://schemas.microsoft.com/office/2007/relationships/media" Target="../media/media15.m4a"/><Relationship Id="rId6" Type="http://schemas.openxmlformats.org/officeDocument/2006/relationships/tags" Target="../tags/tag618.xml"/><Relationship Id="rId15" Type="http://schemas.openxmlformats.org/officeDocument/2006/relationships/tags" Target="../tags/tag627.xml"/><Relationship Id="rId23" Type="http://schemas.openxmlformats.org/officeDocument/2006/relationships/tags" Target="../tags/tag635.xml"/><Relationship Id="rId28" Type="http://schemas.openxmlformats.org/officeDocument/2006/relationships/tags" Target="../tags/tag640.xml"/><Relationship Id="rId36" Type="http://schemas.openxmlformats.org/officeDocument/2006/relationships/tags" Target="../tags/tag648.xml"/><Relationship Id="rId49" Type="http://schemas.openxmlformats.org/officeDocument/2006/relationships/tags" Target="../tags/tag661.xml"/><Relationship Id="rId57" Type="http://schemas.openxmlformats.org/officeDocument/2006/relationships/tags" Target="../tags/tag669.xml"/><Relationship Id="rId10" Type="http://schemas.openxmlformats.org/officeDocument/2006/relationships/tags" Target="../tags/tag622.xml"/><Relationship Id="rId31" Type="http://schemas.openxmlformats.org/officeDocument/2006/relationships/tags" Target="../tags/tag643.xml"/><Relationship Id="rId44" Type="http://schemas.openxmlformats.org/officeDocument/2006/relationships/tags" Target="../tags/tag656.xml"/><Relationship Id="rId52" Type="http://schemas.openxmlformats.org/officeDocument/2006/relationships/tags" Target="../tags/tag664.xml"/><Relationship Id="rId60" Type="http://schemas.openxmlformats.org/officeDocument/2006/relationships/image" Target="../media/image7.png"/><Relationship Id="rId4" Type="http://schemas.openxmlformats.org/officeDocument/2006/relationships/tags" Target="../tags/tag616.xml"/><Relationship Id="rId9" Type="http://schemas.openxmlformats.org/officeDocument/2006/relationships/tags" Target="../tags/tag621.xml"/></Relationships>
</file>

<file path=ppt/slides/_rels/slide16.xml.rels><?xml version="1.0" encoding="UTF-8" standalone="yes"?>
<Relationships xmlns="http://schemas.openxmlformats.org/package/2006/relationships"><Relationship Id="rId117" Type="http://schemas.openxmlformats.org/officeDocument/2006/relationships/tags" Target="../tags/tag784.xml"/><Relationship Id="rId21" Type="http://schemas.openxmlformats.org/officeDocument/2006/relationships/tags" Target="../tags/tag688.xml"/><Relationship Id="rId42" Type="http://schemas.openxmlformats.org/officeDocument/2006/relationships/tags" Target="../tags/tag709.xml"/><Relationship Id="rId63" Type="http://schemas.openxmlformats.org/officeDocument/2006/relationships/tags" Target="../tags/tag730.xml"/><Relationship Id="rId84" Type="http://schemas.openxmlformats.org/officeDocument/2006/relationships/tags" Target="../tags/tag751.xml"/><Relationship Id="rId138" Type="http://schemas.openxmlformats.org/officeDocument/2006/relationships/tags" Target="../tags/tag805.xml"/><Relationship Id="rId159" Type="http://schemas.openxmlformats.org/officeDocument/2006/relationships/tags" Target="../tags/tag826.xml"/><Relationship Id="rId170" Type="http://schemas.openxmlformats.org/officeDocument/2006/relationships/tags" Target="../tags/tag837.xml"/><Relationship Id="rId107" Type="http://schemas.openxmlformats.org/officeDocument/2006/relationships/tags" Target="../tags/tag774.xml"/><Relationship Id="rId11" Type="http://schemas.openxmlformats.org/officeDocument/2006/relationships/tags" Target="../tags/tag678.xml"/><Relationship Id="rId32" Type="http://schemas.openxmlformats.org/officeDocument/2006/relationships/tags" Target="../tags/tag699.xml"/><Relationship Id="rId53" Type="http://schemas.openxmlformats.org/officeDocument/2006/relationships/tags" Target="../tags/tag720.xml"/><Relationship Id="rId74" Type="http://schemas.openxmlformats.org/officeDocument/2006/relationships/tags" Target="../tags/tag741.xml"/><Relationship Id="rId128" Type="http://schemas.openxmlformats.org/officeDocument/2006/relationships/tags" Target="../tags/tag795.xml"/><Relationship Id="rId149" Type="http://schemas.openxmlformats.org/officeDocument/2006/relationships/tags" Target="../tags/tag816.xml"/><Relationship Id="rId5" Type="http://schemas.openxmlformats.org/officeDocument/2006/relationships/tags" Target="../tags/tag672.xml"/><Relationship Id="rId95" Type="http://schemas.openxmlformats.org/officeDocument/2006/relationships/tags" Target="../tags/tag762.xml"/><Relationship Id="rId160" Type="http://schemas.openxmlformats.org/officeDocument/2006/relationships/tags" Target="../tags/tag827.xml"/><Relationship Id="rId22" Type="http://schemas.openxmlformats.org/officeDocument/2006/relationships/tags" Target="../tags/tag689.xml"/><Relationship Id="rId43" Type="http://schemas.openxmlformats.org/officeDocument/2006/relationships/tags" Target="../tags/tag710.xml"/><Relationship Id="rId64" Type="http://schemas.openxmlformats.org/officeDocument/2006/relationships/tags" Target="../tags/tag731.xml"/><Relationship Id="rId118" Type="http://schemas.openxmlformats.org/officeDocument/2006/relationships/tags" Target="../tags/tag785.xml"/><Relationship Id="rId139" Type="http://schemas.openxmlformats.org/officeDocument/2006/relationships/tags" Target="../tags/tag806.xml"/><Relationship Id="rId85" Type="http://schemas.openxmlformats.org/officeDocument/2006/relationships/tags" Target="../tags/tag752.xml"/><Relationship Id="rId150" Type="http://schemas.openxmlformats.org/officeDocument/2006/relationships/tags" Target="../tags/tag817.xml"/><Relationship Id="rId171" Type="http://schemas.openxmlformats.org/officeDocument/2006/relationships/tags" Target="../tags/tag838.xml"/><Relationship Id="rId12" Type="http://schemas.openxmlformats.org/officeDocument/2006/relationships/tags" Target="../tags/tag679.xml"/><Relationship Id="rId33" Type="http://schemas.openxmlformats.org/officeDocument/2006/relationships/tags" Target="../tags/tag700.xml"/><Relationship Id="rId108" Type="http://schemas.openxmlformats.org/officeDocument/2006/relationships/tags" Target="../tags/tag775.xml"/><Relationship Id="rId129" Type="http://schemas.openxmlformats.org/officeDocument/2006/relationships/tags" Target="../tags/tag796.xml"/><Relationship Id="rId54" Type="http://schemas.openxmlformats.org/officeDocument/2006/relationships/tags" Target="../tags/tag721.xml"/><Relationship Id="rId75" Type="http://schemas.openxmlformats.org/officeDocument/2006/relationships/tags" Target="../tags/tag742.xml"/><Relationship Id="rId96" Type="http://schemas.openxmlformats.org/officeDocument/2006/relationships/tags" Target="../tags/tag763.xml"/><Relationship Id="rId140" Type="http://schemas.openxmlformats.org/officeDocument/2006/relationships/tags" Target="../tags/tag807.xml"/><Relationship Id="rId161" Type="http://schemas.openxmlformats.org/officeDocument/2006/relationships/tags" Target="../tags/tag828.xml"/><Relationship Id="rId6" Type="http://schemas.openxmlformats.org/officeDocument/2006/relationships/tags" Target="../tags/tag673.xml"/><Relationship Id="rId23" Type="http://schemas.openxmlformats.org/officeDocument/2006/relationships/tags" Target="../tags/tag690.xml"/><Relationship Id="rId28" Type="http://schemas.openxmlformats.org/officeDocument/2006/relationships/tags" Target="../tags/tag695.xml"/><Relationship Id="rId49" Type="http://schemas.openxmlformats.org/officeDocument/2006/relationships/tags" Target="../tags/tag716.xml"/><Relationship Id="rId114" Type="http://schemas.openxmlformats.org/officeDocument/2006/relationships/tags" Target="../tags/tag781.xml"/><Relationship Id="rId119" Type="http://schemas.openxmlformats.org/officeDocument/2006/relationships/tags" Target="../tags/tag786.xml"/><Relationship Id="rId44" Type="http://schemas.openxmlformats.org/officeDocument/2006/relationships/tags" Target="../tags/tag711.xml"/><Relationship Id="rId60" Type="http://schemas.openxmlformats.org/officeDocument/2006/relationships/tags" Target="../tags/tag727.xml"/><Relationship Id="rId65" Type="http://schemas.openxmlformats.org/officeDocument/2006/relationships/tags" Target="../tags/tag732.xml"/><Relationship Id="rId81" Type="http://schemas.openxmlformats.org/officeDocument/2006/relationships/tags" Target="../tags/tag748.xml"/><Relationship Id="rId86" Type="http://schemas.openxmlformats.org/officeDocument/2006/relationships/tags" Target="../tags/tag753.xml"/><Relationship Id="rId130" Type="http://schemas.openxmlformats.org/officeDocument/2006/relationships/tags" Target="../tags/tag797.xml"/><Relationship Id="rId135" Type="http://schemas.openxmlformats.org/officeDocument/2006/relationships/tags" Target="../tags/tag802.xml"/><Relationship Id="rId151" Type="http://schemas.openxmlformats.org/officeDocument/2006/relationships/tags" Target="../tags/tag818.xml"/><Relationship Id="rId156" Type="http://schemas.openxmlformats.org/officeDocument/2006/relationships/tags" Target="../tags/tag823.xml"/><Relationship Id="rId177" Type="http://schemas.openxmlformats.org/officeDocument/2006/relationships/slideLayout" Target="../slideLayouts/slideLayout2.xml"/><Relationship Id="rId172" Type="http://schemas.openxmlformats.org/officeDocument/2006/relationships/tags" Target="../tags/tag839.xml"/><Relationship Id="rId13" Type="http://schemas.openxmlformats.org/officeDocument/2006/relationships/tags" Target="../tags/tag680.xml"/><Relationship Id="rId18" Type="http://schemas.openxmlformats.org/officeDocument/2006/relationships/tags" Target="../tags/tag685.xml"/><Relationship Id="rId39" Type="http://schemas.openxmlformats.org/officeDocument/2006/relationships/tags" Target="../tags/tag706.xml"/><Relationship Id="rId109" Type="http://schemas.openxmlformats.org/officeDocument/2006/relationships/tags" Target="../tags/tag776.xml"/><Relationship Id="rId34" Type="http://schemas.openxmlformats.org/officeDocument/2006/relationships/tags" Target="../tags/tag701.xml"/><Relationship Id="rId50" Type="http://schemas.openxmlformats.org/officeDocument/2006/relationships/tags" Target="../tags/tag717.xml"/><Relationship Id="rId55" Type="http://schemas.openxmlformats.org/officeDocument/2006/relationships/tags" Target="../tags/tag722.xml"/><Relationship Id="rId76" Type="http://schemas.openxmlformats.org/officeDocument/2006/relationships/tags" Target="../tags/tag743.xml"/><Relationship Id="rId97" Type="http://schemas.openxmlformats.org/officeDocument/2006/relationships/tags" Target="../tags/tag764.xml"/><Relationship Id="rId104" Type="http://schemas.openxmlformats.org/officeDocument/2006/relationships/tags" Target="../tags/tag771.xml"/><Relationship Id="rId120" Type="http://schemas.openxmlformats.org/officeDocument/2006/relationships/tags" Target="../tags/tag787.xml"/><Relationship Id="rId125" Type="http://schemas.openxmlformats.org/officeDocument/2006/relationships/tags" Target="../tags/tag792.xml"/><Relationship Id="rId141" Type="http://schemas.openxmlformats.org/officeDocument/2006/relationships/tags" Target="../tags/tag808.xml"/><Relationship Id="rId146" Type="http://schemas.openxmlformats.org/officeDocument/2006/relationships/tags" Target="../tags/tag813.xml"/><Relationship Id="rId167" Type="http://schemas.openxmlformats.org/officeDocument/2006/relationships/tags" Target="../tags/tag834.xml"/><Relationship Id="rId7" Type="http://schemas.openxmlformats.org/officeDocument/2006/relationships/tags" Target="../tags/tag674.xml"/><Relationship Id="rId71" Type="http://schemas.openxmlformats.org/officeDocument/2006/relationships/tags" Target="../tags/tag738.xml"/><Relationship Id="rId92" Type="http://schemas.openxmlformats.org/officeDocument/2006/relationships/tags" Target="../tags/tag759.xml"/><Relationship Id="rId162" Type="http://schemas.openxmlformats.org/officeDocument/2006/relationships/tags" Target="../tags/tag829.xml"/><Relationship Id="rId2" Type="http://schemas.microsoft.com/office/2007/relationships/media" Target="../media/media16.m4a"/><Relationship Id="rId29" Type="http://schemas.openxmlformats.org/officeDocument/2006/relationships/tags" Target="../tags/tag696.xml"/><Relationship Id="rId24" Type="http://schemas.openxmlformats.org/officeDocument/2006/relationships/tags" Target="../tags/tag691.xml"/><Relationship Id="rId40" Type="http://schemas.openxmlformats.org/officeDocument/2006/relationships/tags" Target="../tags/tag707.xml"/><Relationship Id="rId45" Type="http://schemas.openxmlformats.org/officeDocument/2006/relationships/tags" Target="../tags/tag712.xml"/><Relationship Id="rId66" Type="http://schemas.openxmlformats.org/officeDocument/2006/relationships/tags" Target="../tags/tag733.xml"/><Relationship Id="rId87" Type="http://schemas.openxmlformats.org/officeDocument/2006/relationships/tags" Target="../tags/tag754.xml"/><Relationship Id="rId110" Type="http://schemas.openxmlformats.org/officeDocument/2006/relationships/tags" Target="../tags/tag777.xml"/><Relationship Id="rId115" Type="http://schemas.openxmlformats.org/officeDocument/2006/relationships/tags" Target="../tags/tag782.xml"/><Relationship Id="rId131" Type="http://schemas.openxmlformats.org/officeDocument/2006/relationships/tags" Target="../tags/tag798.xml"/><Relationship Id="rId136" Type="http://schemas.openxmlformats.org/officeDocument/2006/relationships/tags" Target="../tags/tag803.xml"/><Relationship Id="rId157" Type="http://schemas.openxmlformats.org/officeDocument/2006/relationships/tags" Target="../tags/tag824.xml"/><Relationship Id="rId178" Type="http://schemas.openxmlformats.org/officeDocument/2006/relationships/notesSlide" Target="../notesSlides/notesSlide7.xml"/><Relationship Id="rId61" Type="http://schemas.openxmlformats.org/officeDocument/2006/relationships/tags" Target="../tags/tag728.xml"/><Relationship Id="rId82" Type="http://schemas.openxmlformats.org/officeDocument/2006/relationships/tags" Target="../tags/tag749.xml"/><Relationship Id="rId152" Type="http://schemas.openxmlformats.org/officeDocument/2006/relationships/tags" Target="../tags/tag819.xml"/><Relationship Id="rId173" Type="http://schemas.openxmlformats.org/officeDocument/2006/relationships/tags" Target="../tags/tag840.xml"/><Relationship Id="rId19" Type="http://schemas.openxmlformats.org/officeDocument/2006/relationships/tags" Target="../tags/tag686.xml"/><Relationship Id="rId14" Type="http://schemas.openxmlformats.org/officeDocument/2006/relationships/tags" Target="../tags/tag681.xml"/><Relationship Id="rId30" Type="http://schemas.openxmlformats.org/officeDocument/2006/relationships/tags" Target="../tags/tag697.xml"/><Relationship Id="rId35" Type="http://schemas.openxmlformats.org/officeDocument/2006/relationships/tags" Target="../tags/tag702.xml"/><Relationship Id="rId56" Type="http://schemas.openxmlformats.org/officeDocument/2006/relationships/tags" Target="../tags/tag723.xml"/><Relationship Id="rId77" Type="http://schemas.openxmlformats.org/officeDocument/2006/relationships/tags" Target="../tags/tag744.xml"/><Relationship Id="rId100" Type="http://schemas.openxmlformats.org/officeDocument/2006/relationships/tags" Target="../tags/tag767.xml"/><Relationship Id="rId105" Type="http://schemas.openxmlformats.org/officeDocument/2006/relationships/tags" Target="../tags/tag772.xml"/><Relationship Id="rId126" Type="http://schemas.openxmlformats.org/officeDocument/2006/relationships/tags" Target="../tags/tag793.xml"/><Relationship Id="rId147" Type="http://schemas.openxmlformats.org/officeDocument/2006/relationships/tags" Target="../tags/tag814.xml"/><Relationship Id="rId168" Type="http://schemas.openxmlformats.org/officeDocument/2006/relationships/tags" Target="../tags/tag835.xml"/><Relationship Id="rId8" Type="http://schemas.openxmlformats.org/officeDocument/2006/relationships/tags" Target="../tags/tag675.xml"/><Relationship Id="rId51" Type="http://schemas.openxmlformats.org/officeDocument/2006/relationships/tags" Target="../tags/tag718.xml"/><Relationship Id="rId72" Type="http://schemas.openxmlformats.org/officeDocument/2006/relationships/tags" Target="../tags/tag739.xml"/><Relationship Id="rId93" Type="http://schemas.openxmlformats.org/officeDocument/2006/relationships/tags" Target="../tags/tag760.xml"/><Relationship Id="rId98" Type="http://schemas.openxmlformats.org/officeDocument/2006/relationships/tags" Target="../tags/tag765.xml"/><Relationship Id="rId121" Type="http://schemas.openxmlformats.org/officeDocument/2006/relationships/tags" Target="../tags/tag788.xml"/><Relationship Id="rId142" Type="http://schemas.openxmlformats.org/officeDocument/2006/relationships/tags" Target="../tags/tag809.xml"/><Relationship Id="rId163" Type="http://schemas.openxmlformats.org/officeDocument/2006/relationships/tags" Target="../tags/tag830.xml"/><Relationship Id="rId3" Type="http://schemas.openxmlformats.org/officeDocument/2006/relationships/audio" Target="../media/media16.m4a"/><Relationship Id="rId25" Type="http://schemas.openxmlformats.org/officeDocument/2006/relationships/tags" Target="../tags/tag692.xml"/><Relationship Id="rId46" Type="http://schemas.openxmlformats.org/officeDocument/2006/relationships/tags" Target="../tags/tag713.xml"/><Relationship Id="rId67" Type="http://schemas.openxmlformats.org/officeDocument/2006/relationships/tags" Target="../tags/tag734.xml"/><Relationship Id="rId116" Type="http://schemas.openxmlformats.org/officeDocument/2006/relationships/tags" Target="../tags/tag783.xml"/><Relationship Id="rId137" Type="http://schemas.openxmlformats.org/officeDocument/2006/relationships/tags" Target="../tags/tag804.xml"/><Relationship Id="rId158" Type="http://schemas.openxmlformats.org/officeDocument/2006/relationships/tags" Target="../tags/tag825.xml"/><Relationship Id="rId20" Type="http://schemas.openxmlformats.org/officeDocument/2006/relationships/tags" Target="../tags/tag687.xml"/><Relationship Id="rId41" Type="http://schemas.openxmlformats.org/officeDocument/2006/relationships/tags" Target="../tags/tag708.xml"/><Relationship Id="rId62" Type="http://schemas.openxmlformats.org/officeDocument/2006/relationships/tags" Target="../tags/tag729.xml"/><Relationship Id="rId83" Type="http://schemas.openxmlformats.org/officeDocument/2006/relationships/tags" Target="../tags/tag750.xml"/><Relationship Id="rId88" Type="http://schemas.openxmlformats.org/officeDocument/2006/relationships/tags" Target="../tags/tag755.xml"/><Relationship Id="rId111" Type="http://schemas.openxmlformats.org/officeDocument/2006/relationships/tags" Target="../tags/tag778.xml"/><Relationship Id="rId132" Type="http://schemas.openxmlformats.org/officeDocument/2006/relationships/tags" Target="../tags/tag799.xml"/><Relationship Id="rId153" Type="http://schemas.openxmlformats.org/officeDocument/2006/relationships/tags" Target="../tags/tag820.xml"/><Relationship Id="rId174" Type="http://schemas.openxmlformats.org/officeDocument/2006/relationships/tags" Target="../tags/tag841.xml"/><Relationship Id="rId179" Type="http://schemas.openxmlformats.org/officeDocument/2006/relationships/image" Target="../media/image8.png"/><Relationship Id="rId15" Type="http://schemas.openxmlformats.org/officeDocument/2006/relationships/tags" Target="../tags/tag682.xml"/><Relationship Id="rId36" Type="http://schemas.openxmlformats.org/officeDocument/2006/relationships/tags" Target="../tags/tag703.xml"/><Relationship Id="rId57" Type="http://schemas.openxmlformats.org/officeDocument/2006/relationships/tags" Target="../tags/tag724.xml"/><Relationship Id="rId106" Type="http://schemas.openxmlformats.org/officeDocument/2006/relationships/tags" Target="../tags/tag773.xml"/><Relationship Id="rId127" Type="http://schemas.openxmlformats.org/officeDocument/2006/relationships/tags" Target="../tags/tag794.xml"/><Relationship Id="rId10" Type="http://schemas.openxmlformats.org/officeDocument/2006/relationships/tags" Target="../tags/tag677.xml"/><Relationship Id="rId31" Type="http://schemas.openxmlformats.org/officeDocument/2006/relationships/tags" Target="../tags/tag698.xml"/><Relationship Id="rId52" Type="http://schemas.openxmlformats.org/officeDocument/2006/relationships/tags" Target="../tags/tag719.xml"/><Relationship Id="rId73" Type="http://schemas.openxmlformats.org/officeDocument/2006/relationships/tags" Target="../tags/tag740.xml"/><Relationship Id="rId78" Type="http://schemas.openxmlformats.org/officeDocument/2006/relationships/tags" Target="../tags/tag745.xml"/><Relationship Id="rId94" Type="http://schemas.openxmlformats.org/officeDocument/2006/relationships/tags" Target="../tags/tag761.xml"/><Relationship Id="rId99" Type="http://schemas.openxmlformats.org/officeDocument/2006/relationships/tags" Target="../tags/tag766.xml"/><Relationship Id="rId101" Type="http://schemas.openxmlformats.org/officeDocument/2006/relationships/tags" Target="../tags/tag768.xml"/><Relationship Id="rId122" Type="http://schemas.openxmlformats.org/officeDocument/2006/relationships/tags" Target="../tags/tag789.xml"/><Relationship Id="rId143" Type="http://schemas.openxmlformats.org/officeDocument/2006/relationships/tags" Target="../tags/tag810.xml"/><Relationship Id="rId148" Type="http://schemas.openxmlformats.org/officeDocument/2006/relationships/tags" Target="../tags/tag815.xml"/><Relationship Id="rId164" Type="http://schemas.openxmlformats.org/officeDocument/2006/relationships/tags" Target="../tags/tag831.xml"/><Relationship Id="rId169" Type="http://schemas.openxmlformats.org/officeDocument/2006/relationships/tags" Target="../tags/tag836.xml"/><Relationship Id="rId4" Type="http://schemas.openxmlformats.org/officeDocument/2006/relationships/tags" Target="../tags/tag671.xml"/><Relationship Id="rId9" Type="http://schemas.openxmlformats.org/officeDocument/2006/relationships/tags" Target="../tags/tag676.xml"/><Relationship Id="rId180" Type="http://schemas.openxmlformats.org/officeDocument/2006/relationships/image" Target="../media/image1.png"/><Relationship Id="rId26" Type="http://schemas.openxmlformats.org/officeDocument/2006/relationships/tags" Target="../tags/tag693.xml"/><Relationship Id="rId47" Type="http://schemas.openxmlformats.org/officeDocument/2006/relationships/tags" Target="../tags/tag714.xml"/><Relationship Id="rId68" Type="http://schemas.openxmlformats.org/officeDocument/2006/relationships/tags" Target="../tags/tag735.xml"/><Relationship Id="rId89" Type="http://schemas.openxmlformats.org/officeDocument/2006/relationships/tags" Target="../tags/tag756.xml"/><Relationship Id="rId112" Type="http://schemas.openxmlformats.org/officeDocument/2006/relationships/tags" Target="../tags/tag779.xml"/><Relationship Id="rId133" Type="http://schemas.openxmlformats.org/officeDocument/2006/relationships/tags" Target="../tags/tag800.xml"/><Relationship Id="rId154" Type="http://schemas.openxmlformats.org/officeDocument/2006/relationships/tags" Target="../tags/tag821.xml"/><Relationship Id="rId175" Type="http://schemas.openxmlformats.org/officeDocument/2006/relationships/tags" Target="../tags/tag842.xml"/><Relationship Id="rId16" Type="http://schemas.openxmlformats.org/officeDocument/2006/relationships/tags" Target="../tags/tag683.xml"/><Relationship Id="rId37" Type="http://schemas.openxmlformats.org/officeDocument/2006/relationships/tags" Target="../tags/tag704.xml"/><Relationship Id="rId58" Type="http://schemas.openxmlformats.org/officeDocument/2006/relationships/tags" Target="../tags/tag725.xml"/><Relationship Id="rId79" Type="http://schemas.openxmlformats.org/officeDocument/2006/relationships/tags" Target="../tags/tag746.xml"/><Relationship Id="rId102" Type="http://schemas.openxmlformats.org/officeDocument/2006/relationships/tags" Target="../tags/tag769.xml"/><Relationship Id="rId123" Type="http://schemas.openxmlformats.org/officeDocument/2006/relationships/tags" Target="../tags/tag790.xml"/><Relationship Id="rId144" Type="http://schemas.openxmlformats.org/officeDocument/2006/relationships/tags" Target="../tags/tag811.xml"/><Relationship Id="rId90" Type="http://schemas.openxmlformats.org/officeDocument/2006/relationships/tags" Target="../tags/tag757.xml"/><Relationship Id="rId165" Type="http://schemas.openxmlformats.org/officeDocument/2006/relationships/tags" Target="../tags/tag832.xml"/><Relationship Id="rId27" Type="http://schemas.openxmlformats.org/officeDocument/2006/relationships/tags" Target="../tags/tag694.xml"/><Relationship Id="rId48" Type="http://schemas.openxmlformats.org/officeDocument/2006/relationships/tags" Target="../tags/tag715.xml"/><Relationship Id="rId69" Type="http://schemas.openxmlformats.org/officeDocument/2006/relationships/tags" Target="../tags/tag736.xml"/><Relationship Id="rId113" Type="http://schemas.openxmlformats.org/officeDocument/2006/relationships/tags" Target="../tags/tag780.xml"/><Relationship Id="rId134" Type="http://schemas.openxmlformats.org/officeDocument/2006/relationships/tags" Target="../tags/tag801.xml"/><Relationship Id="rId80" Type="http://schemas.openxmlformats.org/officeDocument/2006/relationships/tags" Target="../tags/tag747.xml"/><Relationship Id="rId155" Type="http://schemas.openxmlformats.org/officeDocument/2006/relationships/tags" Target="../tags/tag822.xml"/><Relationship Id="rId176" Type="http://schemas.openxmlformats.org/officeDocument/2006/relationships/tags" Target="../tags/tag843.xml"/><Relationship Id="rId17" Type="http://schemas.openxmlformats.org/officeDocument/2006/relationships/tags" Target="../tags/tag684.xml"/><Relationship Id="rId38" Type="http://schemas.openxmlformats.org/officeDocument/2006/relationships/tags" Target="../tags/tag705.xml"/><Relationship Id="rId59" Type="http://schemas.openxmlformats.org/officeDocument/2006/relationships/tags" Target="../tags/tag726.xml"/><Relationship Id="rId103" Type="http://schemas.openxmlformats.org/officeDocument/2006/relationships/tags" Target="../tags/tag770.xml"/><Relationship Id="rId124" Type="http://schemas.openxmlformats.org/officeDocument/2006/relationships/tags" Target="../tags/tag791.xml"/><Relationship Id="rId70" Type="http://schemas.openxmlformats.org/officeDocument/2006/relationships/tags" Target="../tags/tag737.xml"/><Relationship Id="rId91" Type="http://schemas.openxmlformats.org/officeDocument/2006/relationships/tags" Target="../tags/tag758.xml"/><Relationship Id="rId145" Type="http://schemas.openxmlformats.org/officeDocument/2006/relationships/tags" Target="../tags/tag812.xml"/><Relationship Id="rId166" Type="http://schemas.openxmlformats.org/officeDocument/2006/relationships/tags" Target="../tags/tag833.xml"/><Relationship Id="rId1" Type="http://schemas.openxmlformats.org/officeDocument/2006/relationships/tags" Target="../tags/tag670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tags" Target="../tags/tag854.xml"/><Relationship Id="rId18" Type="http://schemas.openxmlformats.org/officeDocument/2006/relationships/tags" Target="../tags/tag859.xml"/><Relationship Id="rId26" Type="http://schemas.openxmlformats.org/officeDocument/2006/relationships/tags" Target="../tags/tag867.xml"/><Relationship Id="rId39" Type="http://schemas.openxmlformats.org/officeDocument/2006/relationships/tags" Target="../tags/tag880.xml"/><Relationship Id="rId21" Type="http://schemas.openxmlformats.org/officeDocument/2006/relationships/tags" Target="../tags/tag862.xml"/><Relationship Id="rId34" Type="http://schemas.openxmlformats.org/officeDocument/2006/relationships/tags" Target="../tags/tag875.xml"/><Relationship Id="rId42" Type="http://schemas.openxmlformats.org/officeDocument/2006/relationships/tags" Target="../tags/tag883.xml"/><Relationship Id="rId47" Type="http://schemas.openxmlformats.org/officeDocument/2006/relationships/tags" Target="../tags/tag888.xml"/><Relationship Id="rId50" Type="http://schemas.openxmlformats.org/officeDocument/2006/relationships/tags" Target="../tags/tag891.xml"/><Relationship Id="rId55" Type="http://schemas.openxmlformats.org/officeDocument/2006/relationships/tags" Target="../tags/tag896.xml"/><Relationship Id="rId7" Type="http://schemas.openxmlformats.org/officeDocument/2006/relationships/tags" Target="../tags/tag848.xml"/><Relationship Id="rId2" Type="http://schemas.openxmlformats.org/officeDocument/2006/relationships/audio" Target="../media/media17.m4a"/><Relationship Id="rId16" Type="http://schemas.openxmlformats.org/officeDocument/2006/relationships/tags" Target="../tags/tag857.xml"/><Relationship Id="rId29" Type="http://schemas.openxmlformats.org/officeDocument/2006/relationships/tags" Target="../tags/tag870.xml"/><Relationship Id="rId11" Type="http://schemas.openxmlformats.org/officeDocument/2006/relationships/tags" Target="../tags/tag852.xml"/><Relationship Id="rId24" Type="http://schemas.openxmlformats.org/officeDocument/2006/relationships/tags" Target="../tags/tag865.xml"/><Relationship Id="rId32" Type="http://schemas.openxmlformats.org/officeDocument/2006/relationships/tags" Target="../tags/tag873.xml"/><Relationship Id="rId37" Type="http://schemas.openxmlformats.org/officeDocument/2006/relationships/tags" Target="../tags/tag878.xml"/><Relationship Id="rId40" Type="http://schemas.openxmlformats.org/officeDocument/2006/relationships/tags" Target="../tags/tag881.xml"/><Relationship Id="rId45" Type="http://schemas.openxmlformats.org/officeDocument/2006/relationships/tags" Target="../tags/tag886.xml"/><Relationship Id="rId53" Type="http://schemas.openxmlformats.org/officeDocument/2006/relationships/tags" Target="../tags/tag894.xml"/><Relationship Id="rId58" Type="http://schemas.openxmlformats.org/officeDocument/2006/relationships/slideLayout" Target="../slideLayouts/slideLayout2.xml"/><Relationship Id="rId5" Type="http://schemas.openxmlformats.org/officeDocument/2006/relationships/tags" Target="../tags/tag846.xml"/><Relationship Id="rId61" Type="http://schemas.openxmlformats.org/officeDocument/2006/relationships/image" Target="../media/image9.png"/><Relationship Id="rId19" Type="http://schemas.openxmlformats.org/officeDocument/2006/relationships/tags" Target="../tags/tag860.xml"/><Relationship Id="rId14" Type="http://schemas.openxmlformats.org/officeDocument/2006/relationships/tags" Target="../tags/tag855.xml"/><Relationship Id="rId22" Type="http://schemas.openxmlformats.org/officeDocument/2006/relationships/tags" Target="../tags/tag863.xml"/><Relationship Id="rId27" Type="http://schemas.openxmlformats.org/officeDocument/2006/relationships/tags" Target="../tags/tag868.xml"/><Relationship Id="rId30" Type="http://schemas.openxmlformats.org/officeDocument/2006/relationships/tags" Target="../tags/tag871.xml"/><Relationship Id="rId35" Type="http://schemas.openxmlformats.org/officeDocument/2006/relationships/tags" Target="../tags/tag876.xml"/><Relationship Id="rId43" Type="http://schemas.openxmlformats.org/officeDocument/2006/relationships/tags" Target="../tags/tag884.xml"/><Relationship Id="rId48" Type="http://schemas.openxmlformats.org/officeDocument/2006/relationships/tags" Target="../tags/tag889.xml"/><Relationship Id="rId56" Type="http://schemas.openxmlformats.org/officeDocument/2006/relationships/tags" Target="../tags/tag897.xml"/><Relationship Id="rId8" Type="http://schemas.openxmlformats.org/officeDocument/2006/relationships/tags" Target="../tags/tag849.xml"/><Relationship Id="rId51" Type="http://schemas.openxmlformats.org/officeDocument/2006/relationships/tags" Target="../tags/tag892.xml"/><Relationship Id="rId3" Type="http://schemas.openxmlformats.org/officeDocument/2006/relationships/tags" Target="../tags/tag844.xml"/><Relationship Id="rId12" Type="http://schemas.openxmlformats.org/officeDocument/2006/relationships/tags" Target="../tags/tag853.xml"/><Relationship Id="rId17" Type="http://schemas.openxmlformats.org/officeDocument/2006/relationships/tags" Target="../tags/tag858.xml"/><Relationship Id="rId25" Type="http://schemas.openxmlformats.org/officeDocument/2006/relationships/tags" Target="../tags/tag866.xml"/><Relationship Id="rId33" Type="http://schemas.openxmlformats.org/officeDocument/2006/relationships/tags" Target="../tags/tag874.xml"/><Relationship Id="rId38" Type="http://schemas.openxmlformats.org/officeDocument/2006/relationships/tags" Target="../tags/tag879.xml"/><Relationship Id="rId46" Type="http://schemas.openxmlformats.org/officeDocument/2006/relationships/tags" Target="../tags/tag887.xml"/><Relationship Id="rId59" Type="http://schemas.openxmlformats.org/officeDocument/2006/relationships/notesSlide" Target="../notesSlides/notesSlide8.xml"/><Relationship Id="rId20" Type="http://schemas.openxmlformats.org/officeDocument/2006/relationships/tags" Target="../tags/tag861.xml"/><Relationship Id="rId41" Type="http://schemas.openxmlformats.org/officeDocument/2006/relationships/tags" Target="../tags/tag882.xml"/><Relationship Id="rId54" Type="http://schemas.openxmlformats.org/officeDocument/2006/relationships/tags" Target="../tags/tag895.xml"/><Relationship Id="rId62" Type="http://schemas.openxmlformats.org/officeDocument/2006/relationships/image" Target="../media/image1.png"/><Relationship Id="rId1" Type="http://schemas.microsoft.com/office/2007/relationships/media" Target="../media/media17.m4a"/><Relationship Id="rId6" Type="http://schemas.openxmlformats.org/officeDocument/2006/relationships/tags" Target="../tags/tag847.xml"/><Relationship Id="rId15" Type="http://schemas.openxmlformats.org/officeDocument/2006/relationships/tags" Target="../tags/tag856.xml"/><Relationship Id="rId23" Type="http://schemas.openxmlformats.org/officeDocument/2006/relationships/tags" Target="../tags/tag864.xml"/><Relationship Id="rId28" Type="http://schemas.openxmlformats.org/officeDocument/2006/relationships/tags" Target="../tags/tag869.xml"/><Relationship Id="rId36" Type="http://schemas.openxmlformats.org/officeDocument/2006/relationships/tags" Target="../tags/tag877.xml"/><Relationship Id="rId49" Type="http://schemas.openxmlformats.org/officeDocument/2006/relationships/tags" Target="../tags/tag890.xml"/><Relationship Id="rId57" Type="http://schemas.openxmlformats.org/officeDocument/2006/relationships/tags" Target="../tags/tag898.xml"/><Relationship Id="rId10" Type="http://schemas.openxmlformats.org/officeDocument/2006/relationships/tags" Target="../tags/tag851.xml"/><Relationship Id="rId31" Type="http://schemas.openxmlformats.org/officeDocument/2006/relationships/tags" Target="../tags/tag872.xml"/><Relationship Id="rId44" Type="http://schemas.openxmlformats.org/officeDocument/2006/relationships/tags" Target="../tags/tag885.xml"/><Relationship Id="rId52" Type="http://schemas.openxmlformats.org/officeDocument/2006/relationships/tags" Target="../tags/tag893.xml"/><Relationship Id="rId60" Type="http://schemas.openxmlformats.org/officeDocument/2006/relationships/image" Target="../media/image8.png"/><Relationship Id="rId4" Type="http://schemas.openxmlformats.org/officeDocument/2006/relationships/tags" Target="../tags/tag845.xml"/><Relationship Id="rId9" Type="http://schemas.openxmlformats.org/officeDocument/2006/relationships/tags" Target="../tags/tag850.xml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tags" Target="../tags/tag909.xml"/><Relationship Id="rId18" Type="http://schemas.openxmlformats.org/officeDocument/2006/relationships/tags" Target="../tags/tag914.xml"/><Relationship Id="rId26" Type="http://schemas.openxmlformats.org/officeDocument/2006/relationships/tags" Target="../tags/tag922.xml"/><Relationship Id="rId39" Type="http://schemas.openxmlformats.org/officeDocument/2006/relationships/image" Target="../media/image10.png"/><Relationship Id="rId21" Type="http://schemas.openxmlformats.org/officeDocument/2006/relationships/tags" Target="../tags/tag917.xml"/><Relationship Id="rId34" Type="http://schemas.openxmlformats.org/officeDocument/2006/relationships/tags" Target="../tags/tag930.xml"/><Relationship Id="rId7" Type="http://schemas.openxmlformats.org/officeDocument/2006/relationships/tags" Target="../tags/tag903.xml"/><Relationship Id="rId12" Type="http://schemas.openxmlformats.org/officeDocument/2006/relationships/tags" Target="../tags/tag908.xml"/><Relationship Id="rId17" Type="http://schemas.openxmlformats.org/officeDocument/2006/relationships/tags" Target="../tags/tag913.xml"/><Relationship Id="rId25" Type="http://schemas.openxmlformats.org/officeDocument/2006/relationships/tags" Target="../tags/tag921.xml"/><Relationship Id="rId33" Type="http://schemas.openxmlformats.org/officeDocument/2006/relationships/tags" Target="../tags/tag929.xml"/><Relationship Id="rId38" Type="http://schemas.openxmlformats.org/officeDocument/2006/relationships/notesSlide" Target="../notesSlides/notesSlide9.xml"/><Relationship Id="rId2" Type="http://schemas.openxmlformats.org/officeDocument/2006/relationships/audio" Target="../media/media18.m4a"/><Relationship Id="rId16" Type="http://schemas.openxmlformats.org/officeDocument/2006/relationships/tags" Target="../tags/tag912.xml"/><Relationship Id="rId20" Type="http://schemas.openxmlformats.org/officeDocument/2006/relationships/tags" Target="../tags/tag916.xml"/><Relationship Id="rId29" Type="http://schemas.openxmlformats.org/officeDocument/2006/relationships/tags" Target="../tags/tag925.xml"/><Relationship Id="rId1" Type="http://schemas.microsoft.com/office/2007/relationships/media" Target="../media/media18.m4a"/><Relationship Id="rId6" Type="http://schemas.openxmlformats.org/officeDocument/2006/relationships/tags" Target="../tags/tag902.xml"/><Relationship Id="rId11" Type="http://schemas.openxmlformats.org/officeDocument/2006/relationships/tags" Target="../tags/tag907.xml"/><Relationship Id="rId24" Type="http://schemas.openxmlformats.org/officeDocument/2006/relationships/tags" Target="../tags/tag920.xml"/><Relationship Id="rId32" Type="http://schemas.openxmlformats.org/officeDocument/2006/relationships/tags" Target="../tags/tag928.xml"/><Relationship Id="rId37" Type="http://schemas.openxmlformats.org/officeDocument/2006/relationships/slideLayout" Target="../slideLayouts/slideLayout2.xml"/><Relationship Id="rId40" Type="http://schemas.openxmlformats.org/officeDocument/2006/relationships/image" Target="../media/image1.png"/><Relationship Id="rId5" Type="http://schemas.openxmlformats.org/officeDocument/2006/relationships/tags" Target="../tags/tag901.xml"/><Relationship Id="rId15" Type="http://schemas.openxmlformats.org/officeDocument/2006/relationships/tags" Target="../tags/tag911.xml"/><Relationship Id="rId23" Type="http://schemas.openxmlformats.org/officeDocument/2006/relationships/tags" Target="../tags/tag919.xml"/><Relationship Id="rId28" Type="http://schemas.openxmlformats.org/officeDocument/2006/relationships/tags" Target="../tags/tag924.xml"/><Relationship Id="rId36" Type="http://schemas.openxmlformats.org/officeDocument/2006/relationships/tags" Target="../tags/tag932.xml"/><Relationship Id="rId10" Type="http://schemas.openxmlformats.org/officeDocument/2006/relationships/tags" Target="../tags/tag906.xml"/><Relationship Id="rId19" Type="http://schemas.openxmlformats.org/officeDocument/2006/relationships/tags" Target="../tags/tag915.xml"/><Relationship Id="rId31" Type="http://schemas.openxmlformats.org/officeDocument/2006/relationships/tags" Target="../tags/tag927.xml"/><Relationship Id="rId4" Type="http://schemas.openxmlformats.org/officeDocument/2006/relationships/tags" Target="../tags/tag900.xml"/><Relationship Id="rId9" Type="http://schemas.openxmlformats.org/officeDocument/2006/relationships/tags" Target="../tags/tag905.xml"/><Relationship Id="rId14" Type="http://schemas.openxmlformats.org/officeDocument/2006/relationships/tags" Target="../tags/tag910.xml"/><Relationship Id="rId22" Type="http://schemas.openxmlformats.org/officeDocument/2006/relationships/tags" Target="../tags/tag918.xml"/><Relationship Id="rId27" Type="http://schemas.openxmlformats.org/officeDocument/2006/relationships/tags" Target="../tags/tag923.xml"/><Relationship Id="rId30" Type="http://schemas.openxmlformats.org/officeDocument/2006/relationships/tags" Target="../tags/tag926.xml"/><Relationship Id="rId35" Type="http://schemas.openxmlformats.org/officeDocument/2006/relationships/tags" Target="../tags/tag931.xml"/><Relationship Id="rId8" Type="http://schemas.openxmlformats.org/officeDocument/2006/relationships/tags" Target="../tags/tag904.xml"/><Relationship Id="rId3" Type="http://schemas.openxmlformats.org/officeDocument/2006/relationships/tags" Target="../tags/tag899.xml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tags" Target="../tags/tag943.xml"/><Relationship Id="rId18" Type="http://schemas.openxmlformats.org/officeDocument/2006/relationships/tags" Target="../tags/tag948.xml"/><Relationship Id="rId26" Type="http://schemas.openxmlformats.org/officeDocument/2006/relationships/tags" Target="../tags/tag956.xml"/><Relationship Id="rId39" Type="http://schemas.openxmlformats.org/officeDocument/2006/relationships/tags" Target="../tags/tag969.xml"/><Relationship Id="rId21" Type="http://schemas.openxmlformats.org/officeDocument/2006/relationships/tags" Target="../tags/tag951.xml"/><Relationship Id="rId34" Type="http://schemas.openxmlformats.org/officeDocument/2006/relationships/tags" Target="../tags/tag964.xml"/><Relationship Id="rId42" Type="http://schemas.openxmlformats.org/officeDocument/2006/relationships/tags" Target="../tags/tag972.xml"/><Relationship Id="rId47" Type="http://schemas.openxmlformats.org/officeDocument/2006/relationships/notesSlide" Target="../notesSlides/notesSlide10.xml"/><Relationship Id="rId7" Type="http://schemas.openxmlformats.org/officeDocument/2006/relationships/tags" Target="../tags/tag937.xml"/><Relationship Id="rId2" Type="http://schemas.openxmlformats.org/officeDocument/2006/relationships/audio" Target="../media/media19.m4a"/><Relationship Id="rId16" Type="http://schemas.openxmlformats.org/officeDocument/2006/relationships/tags" Target="../tags/tag946.xml"/><Relationship Id="rId29" Type="http://schemas.openxmlformats.org/officeDocument/2006/relationships/tags" Target="../tags/tag959.xml"/><Relationship Id="rId11" Type="http://schemas.openxmlformats.org/officeDocument/2006/relationships/tags" Target="../tags/tag941.xml"/><Relationship Id="rId24" Type="http://schemas.openxmlformats.org/officeDocument/2006/relationships/tags" Target="../tags/tag954.xml"/><Relationship Id="rId32" Type="http://schemas.openxmlformats.org/officeDocument/2006/relationships/tags" Target="../tags/tag962.xml"/><Relationship Id="rId37" Type="http://schemas.openxmlformats.org/officeDocument/2006/relationships/tags" Target="../tags/tag967.xml"/><Relationship Id="rId40" Type="http://schemas.openxmlformats.org/officeDocument/2006/relationships/tags" Target="../tags/tag970.xml"/><Relationship Id="rId45" Type="http://schemas.openxmlformats.org/officeDocument/2006/relationships/tags" Target="../tags/tag975.xml"/><Relationship Id="rId5" Type="http://schemas.openxmlformats.org/officeDocument/2006/relationships/tags" Target="../tags/tag935.xml"/><Relationship Id="rId15" Type="http://schemas.openxmlformats.org/officeDocument/2006/relationships/tags" Target="../tags/tag945.xml"/><Relationship Id="rId23" Type="http://schemas.openxmlformats.org/officeDocument/2006/relationships/tags" Target="../tags/tag953.xml"/><Relationship Id="rId28" Type="http://schemas.openxmlformats.org/officeDocument/2006/relationships/tags" Target="../tags/tag958.xml"/><Relationship Id="rId36" Type="http://schemas.openxmlformats.org/officeDocument/2006/relationships/tags" Target="../tags/tag966.xml"/><Relationship Id="rId49" Type="http://schemas.openxmlformats.org/officeDocument/2006/relationships/image" Target="../media/image1.png"/><Relationship Id="rId10" Type="http://schemas.openxmlformats.org/officeDocument/2006/relationships/tags" Target="../tags/tag940.xml"/><Relationship Id="rId19" Type="http://schemas.openxmlformats.org/officeDocument/2006/relationships/tags" Target="../tags/tag949.xml"/><Relationship Id="rId31" Type="http://schemas.openxmlformats.org/officeDocument/2006/relationships/tags" Target="../tags/tag961.xml"/><Relationship Id="rId44" Type="http://schemas.openxmlformats.org/officeDocument/2006/relationships/tags" Target="../tags/tag974.xml"/><Relationship Id="rId4" Type="http://schemas.openxmlformats.org/officeDocument/2006/relationships/tags" Target="../tags/tag934.xml"/><Relationship Id="rId9" Type="http://schemas.openxmlformats.org/officeDocument/2006/relationships/tags" Target="../tags/tag939.xml"/><Relationship Id="rId14" Type="http://schemas.openxmlformats.org/officeDocument/2006/relationships/tags" Target="../tags/tag944.xml"/><Relationship Id="rId22" Type="http://schemas.openxmlformats.org/officeDocument/2006/relationships/tags" Target="../tags/tag952.xml"/><Relationship Id="rId27" Type="http://schemas.openxmlformats.org/officeDocument/2006/relationships/tags" Target="../tags/tag957.xml"/><Relationship Id="rId30" Type="http://schemas.openxmlformats.org/officeDocument/2006/relationships/tags" Target="../tags/tag960.xml"/><Relationship Id="rId35" Type="http://schemas.openxmlformats.org/officeDocument/2006/relationships/tags" Target="../tags/tag965.xml"/><Relationship Id="rId43" Type="http://schemas.openxmlformats.org/officeDocument/2006/relationships/tags" Target="../tags/tag973.xml"/><Relationship Id="rId48" Type="http://schemas.openxmlformats.org/officeDocument/2006/relationships/image" Target="../media/image11.png"/><Relationship Id="rId8" Type="http://schemas.openxmlformats.org/officeDocument/2006/relationships/tags" Target="../tags/tag938.xml"/><Relationship Id="rId3" Type="http://schemas.openxmlformats.org/officeDocument/2006/relationships/tags" Target="../tags/tag933.xml"/><Relationship Id="rId12" Type="http://schemas.openxmlformats.org/officeDocument/2006/relationships/tags" Target="../tags/tag942.xml"/><Relationship Id="rId17" Type="http://schemas.openxmlformats.org/officeDocument/2006/relationships/tags" Target="../tags/tag947.xml"/><Relationship Id="rId25" Type="http://schemas.openxmlformats.org/officeDocument/2006/relationships/tags" Target="../tags/tag955.xml"/><Relationship Id="rId33" Type="http://schemas.openxmlformats.org/officeDocument/2006/relationships/tags" Target="../tags/tag963.xml"/><Relationship Id="rId38" Type="http://schemas.openxmlformats.org/officeDocument/2006/relationships/tags" Target="../tags/tag968.xml"/><Relationship Id="rId46" Type="http://schemas.openxmlformats.org/officeDocument/2006/relationships/slideLayout" Target="../slideLayouts/slideLayout2.xml"/><Relationship Id="rId20" Type="http://schemas.openxmlformats.org/officeDocument/2006/relationships/tags" Target="../tags/tag950.xml"/><Relationship Id="rId41" Type="http://schemas.openxmlformats.org/officeDocument/2006/relationships/tags" Target="../tags/tag971.xml"/><Relationship Id="rId1" Type="http://schemas.microsoft.com/office/2007/relationships/media" Target="../media/media19.m4a"/><Relationship Id="rId6" Type="http://schemas.openxmlformats.org/officeDocument/2006/relationships/tags" Target="../tags/tag93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17" Type="http://schemas.openxmlformats.org/officeDocument/2006/relationships/tags" Target="../tags/tag1090.xml"/><Relationship Id="rId21" Type="http://schemas.openxmlformats.org/officeDocument/2006/relationships/tags" Target="../tags/tag994.xml"/><Relationship Id="rId42" Type="http://schemas.openxmlformats.org/officeDocument/2006/relationships/tags" Target="../tags/tag1015.xml"/><Relationship Id="rId63" Type="http://schemas.openxmlformats.org/officeDocument/2006/relationships/tags" Target="../tags/tag1036.xml"/><Relationship Id="rId84" Type="http://schemas.openxmlformats.org/officeDocument/2006/relationships/tags" Target="../tags/tag1057.xml"/><Relationship Id="rId16" Type="http://schemas.openxmlformats.org/officeDocument/2006/relationships/tags" Target="../tags/tag989.xml"/><Relationship Id="rId107" Type="http://schemas.openxmlformats.org/officeDocument/2006/relationships/tags" Target="../tags/tag1080.xml"/><Relationship Id="rId11" Type="http://schemas.openxmlformats.org/officeDocument/2006/relationships/tags" Target="../tags/tag984.xml"/><Relationship Id="rId32" Type="http://schemas.openxmlformats.org/officeDocument/2006/relationships/tags" Target="../tags/tag1005.xml"/><Relationship Id="rId37" Type="http://schemas.openxmlformats.org/officeDocument/2006/relationships/tags" Target="../tags/tag1010.xml"/><Relationship Id="rId53" Type="http://schemas.openxmlformats.org/officeDocument/2006/relationships/tags" Target="../tags/tag1026.xml"/><Relationship Id="rId58" Type="http://schemas.openxmlformats.org/officeDocument/2006/relationships/tags" Target="../tags/tag1031.xml"/><Relationship Id="rId74" Type="http://schemas.openxmlformats.org/officeDocument/2006/relationships/tags" Target="../tags/tag1047.xml"/><Relationship Id="rId79" Type="http://schemas.openxmlformats.org/officeDocument/2006/relationships/tags" Target="../tags/tag1052.xml"/><Relationship Id="rId102" Type="http://schemas.openxmlformats.org/officeDocument/2006/relationships/tags" Target="../tags/tag1075.xml"/><Relationship Id="rId123" Type="http://schemas.openxmlformats.org/officeDocument/2006/relationships/tags" Target="../tags/tag1096.xml"/><Relationship Id="rId128" Type="http://schemas.openxmlformats.org/officeDocument/2006/relationships/tags" Target="../tags/tag1101.xml"/><Relationship Id="rId5" Type="http://schemas.openxmlformats.org/officeDocument/2006/relationships/tags" Target="../tags/tag978.xml"/><Relationship Id="rId90" Type="http://schemas.openxmlformats.org/officeDocument/2006/relationships/tags" Target="../tags/tag1063.xml"/><Relationship Id="rId95" Type="http://schemas.openxmlformats.org/officeDocument/2006/relationships/tags" Target="../tags/tag1068.xml"/><Relationship Id="rId22" Type="http://schemas.openxmlformats.org/officeDocument/2006/relationships/tags" Target="../tags/tag995.xml"/><Relationship Id="rId27" Type="http://schemas.openxmlformats.org/officeDocument/2006/relationships/tags" Target="../tags/tag1000.xml"/><Relationship Id="rId43" Type="http://schemas.openxmlformats.org/officeDocument/2006/relationships/tags" Target="../tags/tag1016.xml"/><Relationship Id="rId48" Type="http://schemas.openxmlformats.org/officeDocument/2006/relationships/tags" Target="../tags/tag1021.xml"/><Relationship Id="rId64" Type="http://schemas.openxmlformats.org/officeDocument/2006/relationships/tags" Target="../tags/tag1037.xml"/><Relationship Id="rId69" Type="http://schemas.openxmlformats.org/officeDocument/2006/relationships/tags" Target="../tags/tag1042.xml"/><Relationship Id="rId113" Type="http://schemas.openxmlformats.org/officeDocument/2006/relationships/tags" Target="../tags/tag1086.xml"/><Relationship Id="rId118" Type="http://schemas.openxmlformats.org/officeDocument/2006/relationships/tags" Target="../tags/tag1091.xml"/><Relationship Id="rId134" Type="http://schemas.openxmlformats.org/officeDocument/2006/relationships/image" Target="../media/image1.png"/><Relationship Id="rId80" Type="http://schemas.openxmlformats.org/officeDocument/2006/relationships/tags" Target="../tags/tag1053.xml"/><Relationship Id="rId85" Type="http://schemas.openxmlformats.org/officeDocument/2006/relationships/tags" Target="../tags/tag1058.xml"/><Relationship Id="rId12" Type="http://schemas.openxmlformats.org/officeDocument/2006/relationships/tags" Target="../tags/tag985.xml"/><Relationship Id="rId17" Type="http://schemas.openxmlformats.org/officeDocument/2006/relationships/tags" Target="../tags/tag990.xml"/><Relationship Id="rId33" Type="http://schemas.openxmlformats.org/officeDocument/2006/relationships/tags" Target="../tags/tag1006.xml"/><Relationship Id="rId38" Type="http://schemas.openxmlformats.org/officeDocument/2006/relationships/tags" Target="../tags/tag1011.xml"/><Relationship Id="rId59" Type="http://schemas.openxmlformats.org/officeDocument/2006/relationships/tags" Target="../tags/tag1032.xml"/><Relationship Id="rId103" Type="http://schemas.openxmlformats.org/officeDocument/2006/relationships/tags" Target="../tags/tag1076.xml"/><Relationship Id="rId108" Type="http://schemas.openxmlformats.org/officeDocument/2006/relationships/tags" Target="../tags/tag1081.xml"/><Relationship Id="rId124" Type="http://schemas.openxmlformats.org/officeDocument/2006/relationships/tags" Target="../tags/tag1097.xml"/><Relationship Id="rId129" Type="http://schemas.openxmlformats.org/officeDocument/2006/relationships/tags" Target="../tags/tag1102.xml"/><Relationship Id="rId54" Type="http://schemas.openxmlformats.org/officeDocument/2006/relationships/tags" Target="../tags/tag1027.xml"/><Relationship Id="rId70" Type="http://schemas.openxmlformats.org/officeDocument/2006/relationships/tags" Target="../tags/tag1043.xml"/><Relationship Id="rId75" Type="http://schemas.openxmlformats.org/officeDocument/2006/relationships/tags" Target="../tags/tag1048.xml"/><Relationship Id="rId91" Type="http://schemas.openxmlformats.org/officeDocument/2006/relationships/tags" Target="../tags/tag1064.xml"/><Relationship Id="rId96" Type="http://schemas.openxmlformats.org/officeDocument/2006/relationships/tags" Target="../tags/tag1069.xml"/><Relationship Id="rId1" Type="http://schemas.microsoft.com/office/2007/relationships/media" Target="../media/media20.m4a"/><Relationship Id="rId6" Type="http://schemas.openxmlformats.org/officeDocument/2006/relationships/tags" Target="../tags/tag979.xml"/><Relationship Id="rId23" Type="http://schemas.openxmlformats.org/officeDocument/2006/relationships/tags" Target="../tags/tag996.xml"/><Relationship Id="rId28" Type="http://schemas.openxmlformats.org/officeDocument/2006/relationships/tags" Target="../tags/tag1001.xml"/><Relationship Id="rId49" Type="http://schemas.openxmlformats.org/officeDocument/2006/relationships/tags" Target="../tags/tag1022.xml"/><Relationship Id="rId114" Type="http://schemas.openxmlformats.org/officeDocument/2006/relationships/tags" Target="../tags/tag1087.xml"/><Relationship Id="rId119" Type="http://schemas.openxmlformats.org/officeDocument/2006/relationships/tags" Target="../tags/tag1092.xml"/><Relationship Id="rId44" Type="http://schemas.openxmlformats.org/officeDocument/2006/relationships/tags" Target="../tags/tag1017.xml"/><Relationship Id="rId60" Type="http://schemas.openxmlformats.org/officeDocument/2006/relationships/tags" Target="../tags/tag1033.xml"/><Relationship Id="rId65" Type="http://schemas.openxmlformats.org/officeDocument/2006/relationships/tags" Target="../tags/tag1038.xml"/><Relationship Id="rId81" Type="http://schemas.openxmlformats.org/officeDocument/2006/relationships/tags" Target="../tags/tag1054.xml"/><Relationship Id="rId86" Type="http://schemas.openxmlformats.org/officeDocument/2006/relationships/tags" Target="../tags/tag1059.xml"/><Relationship Id="rId130" Type="http://schemas.openxmlformats.org/officeDocument/2006/relationships/tags" Target="../tags/tag1103.xml"/><Relationship Id="rId13" Type="http://schemas.openxmlformats.org/officeDocument/2006/relationships/tags" Target="../tags/tag986.xml"/><Relationship Id="rId18" Type="http://schemas.openxmlformats.org/officeDocument/2006/relationships/tags" Target="../tags/tag991.xml"/><Relationship Id="rId39" Type="http://schemas.openxmlformats.org/officeDocument/2006/relationships/tags" Target="../tags/tag1012.xml"/><Relationship Id="rId109" Type="http://schemas.openxmlformats.org/officeDocument/2006/relationships/tags" Target="../tags/tag1082.xml"/><Relationship Id="rId34" Type="http://schemas.openxmlformats.org/officeDocument/2006/relationships/tags" Target="../tags/tag1007.xml"/><Relationship Id="rId50" Type="http://schemas.openxmlformats.org/officeDocument/2006/relationships/tags" Target="../tags/tag1023.xml"/><Relationship Id="rId55" Type="http://schemas.openxmlformats.org/officeDocument/2006/relationships/tags" Target="../tags/tag1028.xml"/><Relationship Id="rId76" Type="http://schemas.openxmlformats.org/officeDocument/2006/relationships/tags" Target="../tags/tag1049.xml"/><Relationship Id="rId97" Type="http://schemas.openxmlformats.org/officeDocument/2006/relationships/tags" Target="../tags/tag1070.xml"/><Relationship Id="rId104" Type="http://schemas.openxmlformats.org/officeDocument/2006/relationships/tags" Target="../tags/tag1077.xml"/><Relationship Id="rId120" Type="http://schemas.openxmlformats.org/officeDocument/2006/relationships/tags" Target="../tags/tag1093.xml"/><Relationship Id="rId125" Type="http://schemas.openxmlformats.org/officeDocument/2006/relationships/tags" Target="../tags/tag1098.xml"/><Relationship Id="rId7" Type="http://schemas.openxmlformats.org/officeDocument/2006/relationships/tags" Target="../tags/tag980.xml"/><Relationship Id="rId71" Type="http://schemas.openxmlformats.org/officeDocument/2006/relationships/tags" Target="../tags/tag1044.xml"/><Relationship Id="rId92" Type="http://schemas.openxmlformats.org/officeDocument/2006/relationships/tags" Target="../tags/tag1065.xml"/><Relationship Id="rId2" Type="http://schemas.openxmlformats.org/officeDocument/2006/relationships/audio" Target="../media/media20.m4a"/><Relationship Id="rId29" Type="http://schemas.openxmlformats.org/officeDocument/2006/relationships/tags" Target="../tags/tag1002.xml"/><Relationship Id="rId24" Type="http://schemas.openxmlformats.org/officeDocument/2006/relationships/tags" Target="../tags/tag997.xml"/><Relationship Id="rId40" Type="http://schemas.openxmlformats.org/officeDocument/2006/relationships/tags" Target="../tags/tag1013.xml"/><Relationship Id="rId45" Type="http://schemas.openxmlformats.org/officeDocument/2006/relationships/tags" Target="../tags/tag1018.xml"/><Relationship Id="rId66" Type="http://schemas.openxmlformats.org/officeDocument/2006/relationships/tags" Target="../tags/tag1039.xml"/><Relationship Id="rId87" Type="http://schemas.openxmlformats.org/officeDocument/2006/relationships/tags" Target="../tags/tag1060.xml"/><Relationship Id="rId110" Type="http://schemas.openxmlformats.org/officeDocument/2006/relationships/tags" Target="../tags/tag1083.xml"/><Relationship Id="rId115" Type="http://schemas.openxmlformats.org/officeDocument/2006/relationships/tags" Target="../tags/tag1088.xml"/><Relationship Id="rId131" Type="http://schemas.openxmlformats.org/officeDocument/2006/relationships/slideLayout" Target="../slideLayouts/slideLayout2.xml"/><Relationship Id="rId61" Type="http://schemas.openxmlformats.org/officeDocument/2006/relationships/tags" Target="../tags/tag1034.xml"/><Relationship Id="rId82" Type="http://schemas.openxmlformats.org/officeDocument/2006/relationships/tags" Target="../tags/tag1055.xml"/><Relationship Id="rId19" Type="http://schemas.openxmlformats.org/officeDocument/2006/relationships/tags" Target="../tags/tag992.xml"/><Relationship Id="rId14" Type="http://schemas.openxmlformats.org/officeDocument/2006/relationships/tags" Target="../tags/tag987.xml"/><Relationship Id="rId30" Type="http://schemas.openxmlformats.org/officeDocument/2006/relationships/tags" Target="../tags/tag1003.xml"/><Relationship Id="rId35" Type="http://schemas.openxmlformats.org/officeDocument/2006/relationships/tags" Target="../tags/tag1008.xml"/><Relationship Id="rId56" Type="http://schemas.openxmlformats.org/officeDocument/2006/relationships/tags" Target="../tags/tag1029.xml"/><Relationship Id="rId77" Type="http://schemas.openxmlformats.org/officeDocument/2006/relationships/tags" Target="../tags/tag1050.xml"/><Relationship Id="rId100" Type="http://schemas.openxmlformats.org/officeDocument/2006/relationships/tags" Target="../tags/tag1073.xml"/><Relationship Id="rId105" Type="http://schemas.openxmlformats.org/officeDocument/2006/relationships/tags" Target="../tags/tag1078.xml"/><Relationship Id="rId126" Type="http://schemas.openxmlformats.org/officeDocument/2006/relationships/tags" Target="../tags/tag1099.xml"/><Relationship Id="rId8" Type="http://schemas.openxmlformats.org/officeDocument/2006/relationships/tags" Target="../tags/tag981.xml"/><Relationship Id="rId51" Type="http://schemas.openxmlformats.org/officeDocument/2006/relationships/tags" Target="../tags/tag1024.xml"/><Relationship Id="rId72" Type="http://schemas.openxmlformats.org/officeDocument/2006/relationships/tags" Target="../tags/tag1045.xml"/><Relationship Id="rId93" Type="http://schemas.openxmlformats.org/officeDocument/2006/relationships/tags" Target="../tags/tag1066.xml"/><Relationship Id="rId98" Type="http://schemas.openxmlformats.org/officeDocument/2006/relationships/tags" Target="../tags/tag1071.xml"/><Relationship Id="rId121" Type="http://schemas.openxmlformats.org/officeDocument/2006/relationships/tags" Target="../tags/tag1094.xml"/><Relationship Id="rId3" Type="http://schemas.openxmlformats.org/officeDocument/2006/relationships/tags" Target="../tags/tag976.xml"/><Relationship Id="rId25" Type="http://schemas.openxmlformats.org/officeDocument/2006/relationships/tags" Target="../tags/tag998.xml"/><Relationship Id="rId46" Type="http://schemas.openxmlformats.org/officeDocument/2006/relationships/tags" Target="../tags/tag1019.xml"/><Relationship Id="rId67" Type="http://schemas.openxmlformats.org/officeDocument/2006/relationships/tags" Target="../tags/tag1040.xml"/><Relationship Id="rId116" Type="http://schemas.openxmlformats.org/officeDocument/2006/relationships/tags" Target="../tags/tag1089.xml"/><Relationship Id="rId20" Type="http://schemas.openxmlformats.org/officeDocument/2006/relationships/tags" Target="../tags/tag993.xml"/><Relationship Id="rId41" Type="http://schemas.openxmlformats.org/officeDocument/2006/relationships/tags" Target="../tags/tag1014.xml"/><Relationship Id="rId62" Type="http://schemas.openxmlformats.org/officeDocument/2006/relationships/tags" Target="../tags/tag1035.xml"/><Relationship Id="rId83" Type="http://schemas.openxmlformats.org/officeDocument/2006/relationships/tags" Target="../tags/tag1056.xml"/><Relationship Id="rId88" Type="http://schemas.openxmlformats.org/officeDocument/2006/relationships/tags" Target="../tags/tag1061.xml"/><Relationship Id="rId111" Type="http://schemas.openxmlformats.org/officeDocument/2006/relationships/tags" Target="../tags/tag1084.xml"/><Relationship Id="rId132" Type="http://schemas.openxmlformats.org/officeDocument/2006/relationships/notesSlide" Target="../notesSlides/notesSlide11.xml"/><Relationship Id="rId15" Type="http://schemas.openxmlformats.org/officeDocument/2006/relationships/tags" Target="../tags/tag988.xml"/><Relationship Id="rId36" Type="http://schemas.openxmlformats.org/officeDocument/2006/relationships/tags" Target="../tags/tag1009.xml"/><Relationship Id="rId57" Type="http://schemas.openxmlformats.org/officeDocument/2006/relationships/tags" Target="../tags/tag1030.xml"/><Relationship Id="rId106" Type="http://schemas.openxmlformats.org/officeDocument/2006/relationships/tags" Target="../tags/tag1079.xml"/><Relationship Id="rId127" Type="http://schemas.openxmlformats.org/officeDocument/2006/relationships/tags" Target="../tags/tag1100.xml"/><Relationship Id="rId10" Type="http://schemas.openxmlformats.org/officeDocument/2006/relationships/tags" Target="../tags/tag983.xml"/><Relationship Id="rId31" Type="http://schemas.openxmlformats.org/officeDocument/2006/relationships/tags" Target="../tags/tag1004.xml"/><Relationship Id="rId52" Type="http://schemas.openxmlformats.org/officeDocument/2006/relationships/tags" Target="../tags/tag1025.xml"/><Relationship Id="rId73" Type="http://schemas.openxmlformats.org/officeDocument/2006/relationships/tags" Target="../tags/tag1046.xml"/><Relationship Id="rId78" Type="http://schemas.openxmlformats.org/officeDocument/2006/relationships/tags" Target="../tags/tag1051.xml"/><Relationship Id="rId94" Type="http://schemas.openxmlformats.org/officeDocument/2006/relationships/tags" Target="../tags/tag1067.xml"/><Relationship Id="rId99" Type="http://schemas.openxmlformats.org/officeDocument/2006/relationships/tags" Target="../tags/tag1072.xml"/><Relationship Id="rId101" Type="http://schemas.openxmlformats.org/officeDocument/2006/relationships/tags" Target="../tags/tag1074.xml"/><Relationship Id="rId122" Type="http://schemas.openxmlformats.org/officeDocument/2006/relationships/tags" Target="../tags/tag1095.xml"/><Relationship Id="rId4" Type="http://schemas.openxmlformats.org/officeDocument/2006/relationships/tags" Target="../tags/tag977.xml"/><Relationship Id="rId9" Type="http://schemas.openxmlformats.org/officeDocument/2006/relationships/tags" Target="../tags/tag982.xml"/><Relationship Id="rId26" Type="http://schemas.openxmlformats.org/officeDocument/2006/relationships/tags" Target="../tags/tag999.xml"/><Relationship Id="rId47" Type="http://schemas.openxmlformats.org/officeDocument/2006/relationships/tags" Target="../tags/tag1020.xml"/><Relationship Id="rId68" Type="http://schemas.openxmlformats.org/officeDocument/2006/relationships/tags" Target="../tags/tag1041.xml"/><Relationship Id="rId89" Type="http://schemas.openxmlformats.org/officeDocument/2006/relationships/tags" Target="../tags/tag1062.xml"/><Relationship Id="rId112" Type="http://schemas.openxmlformats.org/officeDocument/2006/relationships/tags" Target="../tags/tag1085.xml"/><Relationship Id="rId133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6" Type="http://schemas.openxmlformats.org/officeDocument/2006/relationships/tags" Target="../tags/tag1127.xml"/><Relationship Id="rId21" Type="http://schemas.openxmlformats.org/officeDocument/2006/relationships/tags" Target="../tags/tag1122.xml"/><Relationship Id="rId42" Type="http://schemas.openxmlformats.org/officeDocument/2006/relationships/tags" Target="../tags/tag1143.xml"/><Relationship Id="rId47" Type="http://schemas.openxmlformats.org/officeDocument/2006/relationships/tags" Target="../tags/tag1148.xml"/><Relationship Id="rId63" Type="http://schemas.openxmlformats.org/officeDocument/2006/relationships/tags" Target="../tags/tag1164.xml"/><Relationship Id="rId68" Type="http://schemas.openxmlformats.org/officeDocument/2006/relationships/tags" Target="../tags/tag1169.xml"/><Relationship Id="rId16" Type="http://schemas.openxmlformats.org/officeDocument/2006/relationships/tags" Target="../tags/tag1117.xml"/><Relationship Id="rId11" Type="http://schemas.openxmlformats.org/officeDocument/2006/relationships/tags" Target="../tags/tag1112.xml"/><Relationship Id="rId24" Type="http://schemas.openxmlformats.org/officeDocument/2006/relationships/tags" Target="../tags/tag1125.xml"/><Relationship Id="rId32" Type="http://schemas.openxmlformats.org/officeDocument/2006/relationships/tags" Target="../tags/tag1133.xml"/><Relationship Id="rId37" Type="http://schemas.openxmlformats.org/officeDocument/2006/relationships/tags" Target="../tags/tag1138.xml"/><Relationship Id="rId40" Type="http://schemas.openxmlformats.org/officeDocument/2006/relationships/tags" Target="../tags/tag1141.xml"/><Relationship Id="rId45" Type="http://schemas.openxmlformats.org/officeDocument/2006/relationships/tags" Target="../tags/tag1146.xml"/><Relationship Id="rId53" Type="http://schemas.openxmlformats.org/officeDocument/2006/relationships/tags" Target="../tags/tag1154.xml"/><Relationship Id="rId58" Type="http://schemas.openxmlformats.org/officeDocument/2006/relationships/tags" Target="../tags/tag1159.xml"/><Relationship Id="rId66" Type="http://schemas.openxmlformats.org/officeDocument/2006/relationships/tags" Target="../tags/tag1167.xml"/><Relationship Id="rId74" Type="http://schemas.openxmlformats.org/officeDocument/2006/relationships/tags" Target="../tags/tag1175.xml"/><Relationship Id="rId5" Type="http://schemas.openxmlformats.org/officeDocument/2006/relationships/tags" Target="../tags/tag1106.xml"/><Relationship Id="rId61" Type="http://schemas.openxmlformats.org/officeDocument/2006/relationships/tags" Target="../tags/tag1162.xml"/><Relationship Id="rId19" Type="http://schemas.openxmlformats.org/officeDocument/2006/relationships/tags" Target="../tags/tag1120.xml"/><Relationship Id="rId14" Type="http://schemas.openxmlformats.org/officeDocument/2006/relationships/tags" Target="../tags/tag1115.xml"/><Relationship Id="rId22" Type="http://schemas.openxmlformats.org/officeDocument/2006/relationships/tags" Target="../tags/tag1123.xml"/><Relationship Id="rId27" Type="http://schemas.openxmlformats.org/officeDocument/2006/relationships/tags" Target="../tags/tag1128.xml"/><Relationship Id="rId30" Type="http://schemas.openxmlformats.org/officeDocument/2006/relationships/tags" Target="../tags/tag1131.xml"/><Relationship Id="rId35" Type="http://schemas.openxmlformats.org/officeDocument/2006/relationships/tags" Target="../tags/tag1136.xml"/><Relationship Id="rId43" Type="http://schemas.openxmlformats.org/officeDocument/2006/relationships/tags" Target="../tags/tag1144.xml"/><Relationship Id="rId48" Type="http://schemas.openxmlformats.org/officeDocument/2006/relationships/tags" Target="../tags/tag1149.xml"/><Relationship Id="rId56" Type="http://schemas.openxmlformats.org/officeDocument/2006/relationships/tags" Target="../tags/tag1157.xml"/><Relationship Id="rId64" Type="http://schemas.openxmlformats.org/officeDocument/2006/relationships/tags" Target="../tags/tag1165.xml"/><Relationship Id="rId69" Type="http://schemas.openxmlformats.org/officeDocument/2006/relationships/tags" Target="../tags/tag1170.xml"/><Relationship Id="rId77" Type="http://schemas.openxmlformats.org/officeDocument/2006/relationships/image" Target="../media/image13.png"/><Relationship Id="rId8" Type="http://schemas.openxmlformats.org/officeDocument/2006/relationships/tags" Target="../tags/tag1109.xml"/><Relationship Id="rId51" Type="http://schemas.openxmlformats.org/officeDocument/2006/relationships/tags" Target="../tags/tag1152.xml"/><Relationship Id="rId72" Type="http://schemas.openxmlformats.org/officeDocument/2006/relationships/tags" Target="../tags/tag1173.xml"/><Relationship Id="rId3" Type="http://schemas.openxmlformats.org/officeDocument/2006/relationships/tags" Target="../tags/tag1104.xml"/><Relationship Id="rId12" Type="http://schemas.openxmlformats.org/officeDocument/2006/relationships/tags" Target="../tags/tag1113.xml"/><Relationship Id="rId17" Type="http://schemas.openxmlformats.org/officeDocument/2006/relationships/tags" Target="../tags/tag1118.xml"/><Relationship Id="rId25" Type="http://schemas.openxmlformats.org/officeDocument/2006/relationships/tags" Target="../tags/tag1126.xml"/><Relationship Id="rId33" Type="http://schemas.openxmlformats.org/officeDocument/2006/relationships/tags" Target="../tags/tag1134.xml"/><Relationship Id="rId38" Type="http://schemas.openxmlformats.org/officeDocument/2006/relationships/tags" Target="../tags/tag1139.xml"/><Relationship Id="rId46" Type="http://schemas.openxmlformats.org/officeDocument/2006/relationships/tags" Target="../tags/tag1147.xml"/><Relationship Id="rId59" Type="http://schemas.openxmlformats.org/officeDocument/2006/relationships/tags" Target="../tags/tag1160.xml"/><Relationship Id="rId67" Type="http://schemas.openxmlformats.org/officeDocument/2006/relationships/tags" Target="../tags/tag1168.xml"/><Relationship Id="rId20" Type="http://schemas.openxmlformats.org/officeDocument/2006/relationships/tags" Target="../tags/tag1121.xml"/><Relationship Id="rId41" Type="http://schemas.openxmlformats.org/officeDocument/2006/relationships/tags" Target="../tags/tag1142.xml"/><Relationship Id="rId54" Type="http://schemas.openxmlformats.org/officeDocument/2006/relationships/tags" Target="../tags/tag1155.xml"/><Relationship Id="rId62" Type="http://schemas.openxmlformats.org/officeDocument/2006/relationships/tags" Target="../tags/tag1163.xml"/><Relationship Id="rId70" Type="http://schemas.openxmlformats.org/officeDocument/2006/relationships/tags" Target="../tags/tag1171.xml"/><Relationship Id="rId75" Type="http://schemas.openxmlformats.org/officeDocument/2006/relationships/slideLayout" Target="../slideLayouts/slideLayout2.xml"/><Relationship Id="rId1" Type="http://schemas.microsoft.com/office/2007/relationships/media" Target="../media/media21.m4a"/><Relationship Id="rId6" Type="http://schemas.openxmlformats.org/officeDocument/2006/relationships/tags" Target="../tags/tag1107.xml"/><Relationship Id="rId15" Type="http://schemas.openxmlformats.org/officeDocument/2006/relationships/tags" Target="../tags/tag1116.xml"/><Relationship Id="rId23" Type="http://schemas.openxmlformats.org/officeDocument/2006/relationships/tags" Target="../tags/tag1124.xml"/><Relationship Id="rId28" Type="http://schemas.openxmlformats.org/officeDocument/2006/relationships/tags" Target="../tags/tag1129.xml"/><Relationship Id="rId36" Type="http://schemas.openxmlformats.org/officeDocument/2006/relationships/tags" Target="../tags/tag1137.xml"/><Relationship Id="rId49" Type="http://schemas.openxmlformats.org/officeDocument/2006/relationships/tags" Target="../tags/tag1150.xml"/><Relationship Id="rId57" Type="http://schemas.openxmlformats.org/officeDocument/2006/relationships/tags" Target="../tags/tag1158.xml"/><Relationship Id="rId10" Type="http://schemas.openxmlformats.org/officeDocument/2006/relationships/tags" Target="../tags/tag1111.xml"/><Relationship Id="rId31" Type="http://schemas.openxmlformats.org/officeDocument/2006/relationships/tags" Target="../tags/tag1132.xml"/><Relationship Id="rId44" Type="http://schemas.openxmlformats.org/officeDocument/2006/relationships/tags" Target="../tags/tag1145.xml"/><Relationship Id="rId52" Type="http://schemas.openxmlformats.org/officeDocument/2006/relationships/tags" Target="../tags/tag1153.xml"/><Relationship Id="rId60" Type="http://schemas.openxmlformats.org/officeDocument/2006/relationships/tags" Target="../tags/tag1161.xml"/><Relationship Id="rId65" Type="http://schemas.openxmlformats.org/officeDocument/2006/relationships/tags" Target="../tags/tag1166.xml"/><Relationship Id="rId73" Type="http://schemas.openxmlformats.org/officeDocument/2006/relationships/tags" Target="../tags/tag1174.xml"/><Relationship Id="rId78" Type="http://schemas.openxmlformats.org/officeDocument/2006/relationships/image" Target="../media/image1.png"/><Relationship Id="rId4" Type="http://schemas.openxmlformats.org/officeDocument/2006/relationships/tags" Target="../tags/tag1105.xml"/><Relationship Id="rId9" Type="http://schemas.openxmlformats.org/officeDocument/2006/relationships/tags" Target="../tags/tag1110.xml"/><Relationship Id="rId13" Type="http://schemas.openxmlformats.org/officeDocument/2006/relationships/tags" Target="../tags/tag1114.xml"/><Relationship Id="rId18" Type="http://schemas.openxmlformats.org/officeDocument/2006/relationships/tags" Target="../tags/tag1119.xml"/><Relationship Id="rId39" Type="http://schemas.openxmlformats.org/officeDocument/2006/relationships/tags" Target="../tags/tag1140.xml"/><Relationship Id="rId34" Type="http://schemas.openxmlformats.org/officeDocument/2006/relationships/tags" Target="../tags/tag1135.xml"/><Relationship Id="rId50" Type="http://schemas.openxmlformats.org/officeDocument/2006/relationships/tags" Target="../tags/tag1151.xml"/><Relationship Id="rId55" Type="http://schemas.openxmlformats.org/officeDocument/2006/relationships/tags" Target="../tags/tag1156.xml"/><Relationship Id="rId76" Type="http://schemas.openxmlformats.org/officeDocument/2006/relationships/notesSlide" Target="../notesSlides/notesSlide12.xml"/><Relationship Id="rId7" Type="http://schemas.openxmlformats.org/officeDocument/2006/relationships/tags" Target="../tags/tag1108.xml"/><Relationship Id="rId71" Type="http://schemas.openxmlformats.org/officeDocument/2006/relationships/tags" Target="../tags/tag1172.xml"/><Relationship Id="rId2" Type="http://schemas.openxmlformats.org/officeDocument/2006/relationships/audio" Target="../media/media21.m4a"/><Relationship Id="rId29" Type="http://schemas.openxmlformats.org/officeDocument/2006/relationships/tags" Target="../tags/tag1130.xml"/></Relationships>
</file>

<file path=ppt/slides/_rels/slide22.xml.rels><?xml version="1.0" encoding="UTF-8" standalone="yes"?>
<Relationships xmlns="http://schemas.openxmlformats.org/package/2006/relationships"><Relationship Id="rId26" Type="http://schemas.openxmlformats.org/officeDocument/2006/relationships/tags" Target="../tags/tag1199.xml"/><Relationship Id="rId21" Type="http://schemas.openxmlformats.org/officeDocument/2006/relationships/tags" Target="../tags/tag1194.xml"/><Relationship Id="rId42" Type="http://schemas.openxmlformats.org/officeDocument/2006/relationships/tags" Target="../tags/tag1215.xml"/><Relationship Id="rId47" Type="http://schemas.openxmlformats.org/officeDocument/2006/relationships/tags" Target="../tags/tag1220.xml"/><Relationship Id="rId63" Type="http://schemas.openxmlformats.org/officeDocument/2006/relationships/tags" Target="../tags/tag1236.xml"/><Relationship Id="rId68" Type="http://schemas.openxmlformats.org/officeDocument/2006/relationships/tags" Target="../tags/tag1241.xml"/><Relationship Id="rId16" Type="http://schemas.openxmlformats.org/officeDocument/2006/relationships/tags" Target="../tags/tag1189.xml"/><Relationship Id="rId11" Type="http://schemas.openxmlformats.org/officeDocument/2006/relationships/tags" Target="../tags/tag1184.xml"/><Relationship Id="rId24" Type="http://schemas.openxmlformats.org/officeDocument/2006/relationships/tags" Target="../tags/tag1197.xml"/><Relationship Id="rId32" Type="http://schemas.openxmlformats.org/officeDocument/2006/relationships/tags" Target="../tags/tag1205.xml"/><Relationship Id="rId37" Type="http://schemas.openxmlformats.org/officeDocument/2006/relationships/tags" Target="../tags/tag1210.xml"/><Relationship Id="rId40" Type="http://schemas.openxmlformats.org/officeDocument/2006/relationships/tags" Target="../tags/tag1213.xml"/><Relationship Id="rId45" Type="http://schemas.openxmlformats.org/officeDocument/2006/relationships/tags" Target="../tags/tag1218.xml"/><Relationship Id="rId53" Type="http://schemas.openxmlformats.org/officeDocument/2006/relationships/tags" Target="../tags/tag1226.xml"/><Relationship Id="rId58" Type="http://schemas.openxmlformats.org/officeDocument/2006/relationships/tags" Target="../tags/tag1231.xml"/><Relationship Id="rId66" Type="http://schemas.openxmlformats.org/officeDocument/2006/relationships/tags" Target="../tags/tag1239.xml"/><Relationship Id="rId74" Type="http://schemas.openxmlformats.org/officeDocument/2006/relationships/tags" Target="../tags/tag1247.xml"/><Relationship Id="rId79" Type="http://schemas.openxmlformats.org/officeDocument/2006/relationships/image" Target="../media/image1.png"/><Relationship Id="rId5" Type="http://schemas.openxmlformats.org/officeDocument/2006/relationships/tags" Target="../tags/tag1178.xml"/><Relationship Id="rId61" Type="http://schemas.openxmlformats.org/officeDocument/2006/relationships/tags" Target="../tags/tag1234.xml"/><Relationship Id="rId19" Type="http://schemas.openxmlformats.org/officeDocument/2006/relationships/tags" Target="../tags/tag1192.xml"/><Relationship Id="rId14" Type="http://schemas.openxmlformats.org/officeDocument/2006/relationships/tags" Target="../tags/tag1187.xml"/><Relationship Id="rId22" Type="http://schemas.openxmlformats.org/officeDocument/2006/relationships/tags" Target="../tags/tag1195.xml"/><Relationship Id="rId27" Type="http://schemas.openxmlformats.org/officeDocument/2006/relationships/tags" Target="../tags/tag1200.xml"/><Relationship Id="rId30" Type="http://schemas.openxmlformats.org/officeDocument/2006/relationships/tags" Target="../tags/tag1203.xml"/><Relationship Id="rId35" Type="http://schemas.openxmlformats.org/officeDocument/2006/relationships/tags" Target="../tags/tag1208.xml"/><Relationship Id="rId43" Type="http://schemas.openxmlformats.org/officeDocument/2006/relationships/tags" Target="../tags/tag1216.xml"/><Relationship Id="rId48" Type="http://schemas.openxmlformats.org/officeDocument/2006/relationships/tags" Target="../tags/tag1221.xml"/><Relationship Id="rId56" Type="http://schemas.openxmlformats.org/officeDocument/2006/relationships/tags" Target="../tags/tag1229.xml"/><Relationship Id="rId64" Type="http://schemas.openxmlformats.org/officeDocument/2006/relationships/tags" Target="../tags/tag1237.xml"/><Relationship Id="rId69" Type="http://schemas.openxmlformats.org/officeDocument/2006/relationships/tags" Target="../tags/tag1242.xml"/><Relationship Id="rId77" Type="http://schemas.openxmlformats.org/officeDocument/2006/relationships/notesSlide" Target="../notesSlides/notesSlide13.xml"/><Relationship Id="rId8" Type="http://schemas.openxmlformats.org/officeDocument/2006/relationships/tags" Target="../tags/tag1181.xml"/><Relationship Id="rId51" Type="http://schemas.openxmlformats.org/officeDocument/2006/relationships/tags" Target="../tags/tag1224.xml"/><Relationship Id="rId72" Type="http://schemas.openxmlformats.org/officeDocument/2006/relationships/tags" Target="../tags/tag1245.xml"/><Relationship Id="rId3" Type="http://schemas.openxmlformats.org/officeDocument/2006/relationships/tags" Target="../tags/tag1176.xml"/><Relationship Id="rId12" Type="http://schemas.openxmlformats.org/officeDocument/2006/relationships/tags" Target="../tags/tag1185.xml"/><Relationship Id="rId17" Type="http://schemas.openxmlformats.org/officeDocument/2006/relationships/tags" Target="../tags/tag1190.xml"/><Relationship Id="rId25" Type="http://schemas.openxmlformats.org/officeDocument/2006/relationships/tags" Target="../tags/tag1198.xml"/><Relationship Id="rId33" Type="http://schemas.openxmlformats.org/officeDocument/2006/relationships/tags" Target="../tags/tag1206.xml"/><Relationship Id="rId38" Type="http://schemas.openxmlformats.org/officeDocument/2006/relationships/tags" Target="../tags/tag1211.xml"/><Relationship Id="rId46" Type="http://schemas.openxmlformats.org/officeDocument/2006/relationships/tags" Target="../tags/tag1219.xml"/><Relationship Id="rId59" Type="http://schemas.openxmlformats.org/officeDocument/2006/relationships/tags" Target="../tags/tag1232.xml"/><Relationship Id="rId67" Type="http://schemas.openxmlformats.org/officeDocument/2006/relationships/tags" Target="../tags/tag1240.xml"/><Relationship Id="rId20" Type="http://schemas.openxmlformats.org/officeDocument/2006/relationships/tags" Target="../tags/tag1193.xml"/><Relationship Id="rId41" Type="http://schemas.openxmlformats.org/officeDocument/2006/relationships/tags" Target="../tags/tag1214.xml"/><Relationship Id="rId54" Type="http://schemas.openxmlformats.org/officeDocument/2006/relationships/tags" Target="../tags/tag1227.xml"/><Relationship Id="rId62" Type="http://schemas.openxmlformats.org/officeDocument/2006/relationships/tags" Target="../tags/tag1235.xml"/><Relationship Id="rId70" Type="http://schemas.openxmlformats.org/officeDocument/2006/relationships/tags" Target="../tags/tag1243.xml"/><Relationship Id="rId75" Type="http://schemas.openxmlformats.org/officeDocument/2006/relationships/tags" Target="../tags/tag1248.xml"/><Relationship Id="rId1" Type="http://schemas.microsoft.com/office/2007/relationships/media" Target="../media/media22.m4a"/><Relationship Id="rId6" Type="http://schemas.openxmlformats.org/officeDocument/2006/relationships/tags" Target="../tags/tag1179.xml"/><Relationship Id="rId15" Type="http://schemas.openxmlformats.org/officeDocument/2006/relationships/tags" Target="../tags/tag1188.xml"/><Relationship Id="rId23" Type="http://schemas.openxmlformats.org/officeDocument/2006/relationships/tags" Target="../tags/tag1196.xml"/><Relationship Id="rId28" Type="http://schemas.openxmlformats.org/officeDocument/2006/relationships/tags" Target="../tags/tag1201.xml"/><Relationship Id="rId36" Type="http://schemas.openxmlformats.org/officeDocument/2006/relationships/tags" Target="../tags/tag1209.xml"/><Relationship Id="rId49" Type="http://schemas.openxmlformats.org/officeDocument/2006/relationships/tags" Target="../tags/tag1222.xml"/><Relationship Id="rId57" Type="http://schemas.openxmlformats.org/officeDocument/2006/relationships/tags" Target="../tags/tag1230.xml"/><Relationship Id="rId10" Type="http://schemas.openxmlformats.org/officeDocument/2006/relationships/tags" Target="../tags/tag1183.xml"/><Relationship Id="rId31" Type="http://schemas.openxmlformats.org/officeDocument/2006/relationships/tags" Target="../tags/tag1204.xml"/><Relationship Id="rId44" Type="http://schemas.openxmlformats.org/officeDocument/2006/relationships/tags" Target="../tags/tag1217.xml"/><Relationship Id="rId52" Type="http://schemas.openxmlformats.org/officeDocument/2006/relationships/tags" Target="../tags/tag1225.xml"/><Relationship Id="rId60" Type="http://schemas.openxmlformats.org/officeDocument/2006/relationships/tags" Target="../tags/tag1233.xml"/><Relationship Id="rId65" Type="http://schemas.openxmlformats.org/officeDocument/2006/relationships/tags" Target="../tags/tag1238.xml"/><Relationship Id="rId73" Type="http://schemas.openxmlformats.org/officeDocument/2006/relationships/tags" Target="../tags/tag1246.xml"/><Relationship Id="rId78" Type="http://schemas.openxmlformats.org/officeDocument/2006/relationships/image" Target="../media/image13.png"/><Relationship Id="rId4" Type="http://schemas.openxmlformats.org/officeDocument/2006/relationships/tags" Target="../tags/tag1177.xml"/><Relationship Id="rId9" Type="http://schemas.openxmlformats.org/officeDocument/2006/relationships/tags" Target="../tags/tag1182.xml"/><Relationship Id="rId13" Type="http://schemas.openxmlformats.org/officeDocument/2006/relationships/tags" Target="../tags/tag1186.xml"/><Relationship Id="rId18" Type="http://schemas.openxmlformats.org/officeDocument/2006/relationships/tags" Target="../tags/tag1191.xml"/><Relationship Id="rId39" Type="http://schemas.openxmlformats.org/officeDocument/2006/relationships/tags" Target="../tags/tag1212.xml"/><Relationship Id="rId34" Type="http://schemas.openxmlformats.org/officeDocument/2006/relationships/tags" Target="../tags/tag1207.xml"/><Relationship Id="rId50" Type="http://schemas.openxmlformats.org/officeDocument/2006/relationships/tags" Target="../tags/tag1223.xml"/><Relationship Id="rId55" Type="http://schemas.openxmlformats.org/officeDocument/2006/relationships/tags" Target="../tags/tag1228.xml"/><Relationship Id="rId76" Type="http://schemas.openxmlformats.org/officeDocument/2006/relationships/slideLayout" Target="../slideLayouts/slideLayout2.xml"/><Relationship Id="rId7" Type="http://schemas.openxmlformats.org/officeDocument/2006/relationships/tags" Target="../tags/tag1180.xml"/><Relationship Id="rId71" Type="http://schemas.openxmlformats.org/officeDocument/2006/relationships/tags" Target="../tags/tag1244.xml"/><Relationship Id="rId2" Type="http://schemas.openxmlformats.org/officeDocument/2006/relationships/audio" Target="../media/media22.m4a"/><Relationship Id="rId29" Type="http://schemas.openxmlformats.org/officeDocument/2006/relationships/tags" Target="../tags/tag1202.xml"/></Relationships>
</file>

<file path=ppt/slides/_rels/slide23.xml.rels><?xml version="1.0" encoding="UTF-8" standalone="yes"?>
<Relationships xmlns="http://schemas.openxmlformats.org/package/2006/relationships"><Relationship Id="rId13" Type="http://schemas.openxmlformats.org/officeDocument/2006/relationships/tags" Target="../tags/tag1259.xml"/><Relationship Id="rId18" Type="http://schemas.openxmlformats.org/officeDocument/2006/relationships/tags" Target="../tags/tag1264.xml"/><Relationship Id="rId26" Type="http://schemas.openxmlformats.org/officeDocument/2006/relationships/tags" Target="../tags/tag1272.xml"/><Relationship Id="rId39" Type="http://schemas.openxmlformats.org/officeDocument/2006/relationships/tags" Target="../tags/tag1285.xml"/><Relationship Id="rId21" Type="http://schemas.openxmlformats.org/officeDocument/2006/relationships/tags" Target="../tags/tag1267.xml"/><Relationship Id="rId34" Type="http://schemas.openxmlformats.org/officeDocument/2006/relationships/tags" Target="../tags/tag1280.xml"/><Relationship Id="rId42" Type="http://schemas.openxmlformats.org/officeDocument/2006/relationships/tags" Target="../tags/tag1288.xml"/><Relationship Id="rId7" Type="http://schemas.openxmlformats.org/officeDocument/2006/relationships/tags" Target="../tags/tag1253.xml"/><Relationship Id="rId2" Type="http://schemas.microsoft.com/office/2007/relationships/media" Target="../media/media23.m4a"/><Relationship Id="rId16" Type="http://schemas.openxmlformats.org/officeDocument/2006/relationships/tags" Target="../tags/tag1262.xml"/><Relationship Id="rId29" Type="http://schemas.openxmlformats.org/officeDocument/2006/relationships/tags" Target="../tags/tag1275.xml"/><Relationship Id="rId1" Type="http://schemas.openxmlformats.org/officeDocument/2006/relationships/tags" Target="../tags/tag1249.xml"/><Relationship Id="rId6" Type="http://schemas.openxmlformats.org/officeDocument/2006/relationships/tags" Target="../tags/tag1252.xml"/><Relationship Id="rId11" Type="http://schemas.openxmlformats.org/officeDocument/2006/relationships/tags" Target="../tags/tag1257.xml"/><Relationship Id="rId24" Type="http://schemas.openxmlformats.org/officeDocument/2006/relationships/tags" Target="../tags/tag1270.xml"/><Relationship Id="rId32" Type="http://schemas.openxmlformats.org/officeDocument/2006/relationships/tags" Target="../tags/tag1278.xml"/><Relationship Id="rId37" Type="http://schemas.openxmlformats.org/officeDocument/2006/relationships/tags" Target="../tags/tag1283.xml"/><Relationship Id="rId40" Type="http://schemas.openxmlformats.org/officeDocument/2006/relationships/tags" Target="../tags/tag1286.xml"/><Relationship Id="rId45" Type="http://schemas.openxmlformats.org/officeDocument/2006/relationships/image" Target="../media/image14.png"/><Relationship Id="rId5" Type="http://schemas.openxmlformats.org/officeDocument/2006/relationships/tags" Target="../tags/tag1251.xml"/><Relationship Id="rId15" Type="http://schemas.openxmlformats.org/officeDocument/2006/relationships/tags" Target="../tags/tag1261.xml"/><Relationship Id="rId23" Type="http://schemas.openxmlformats.org/officeDocument/2006/relationships/tags" Target="../tags/tag1269.xml"/><Relationship Id="rId28" Type="http://schemas.openxmlformats.org/officeDocument/2006/relationships/tags" Target="../tags/tag1274.xml"/><Relationship Id="rId36" Type="http://schemas.openxmlformats.org/officeDocument/2006/relationships/tags" Target="../tags/tag1282.xml"/><Relationship Id="rId10" Type="http://schemas.openxmlformats.org/officeDocument/2006/relationships/tags" Target="../tags/tag1256.xml"/><Relationship Id="rId19" Type="http://schemas.openxmlformats.org/officeDocument/2006/relationships/tags" Target="../tags/tag1265.xml"/><Relationship Id="rId31" Type="http://schemas.openxmlformats.org/officeDocument/2006/relationships/tags" Target="../tags/tag1277.xml"/><Relationship Id="rId44" Type="http://schemas.openxmlformats.org/officeDocument/2006/relationships/notesSlide" Target="../notesSlides/notesSlide14.xml"/><Relationship Id="rId4" Type="http://schemas.openxmlformats.org/officeDocument/2006/relationships/tags" Target="../tags/tag1250.xml"/><Relationship Id="rId9" Type="http://schemas.openxmlformats.org/officeDocument/2006/relationships/tags" Target="../tags/tag1255.xml"/><Relationship Id="rId14" Type="http://schemas.openxmlformats.org/officeDocument/2006/relationships/tags" Target="../tags/tag1260.xml"/><Relationship Id="rId22" Type="http://schemas.openxmlformats.org/officeDocument/2006/relationships/tags" Target="../tags/tag1268.xml"/><Relationship Id="rId27" Type="http://schemas.openxmlformats.org/officeDocument/2006/relationships/tags" Target="../tags/tag1273.xml"/><Relationship Id="rId30" Type="http://schemas.openxmlformats.org/officeDocument/2006/relationships/tags" Target="../tags/tag1276.xml"/><Relationship Id="rId35" Type="http://schemas.openxmlformats.org/officeDocument/2006/relationships/tags" Target="../tags/tag1281.xml"/><Relationship Id="rId43" Type="http://schemas.openxmlformats.org/officeDocument/2006/relationships/slideLayout" Target="../slideLayouts/slideLayout2.xml"/><Relationship Id="rId8" Type="http://schemas.openxmlformats.org/officeDocument/2006/relationships/tags" Target="../tags/tag1254.xml"/><Relationship Id="rId3" Type="http://schemas.openxmlformats.org/officeDocument/2006/relationships/audio" Target="../media/media23.m4a"/><Relationship Id="rId12" Type="http://schemas.openxmlformats.org/officeDocument/2006/relationships/tags" Target="../tags/tag1258.xml"/><Relationship Id="rId17" Type="http://schemas.openxmlformats.org/officeDocument/2006/relationships/tags" Target="../tags/tag1263.xml"/><Relationship Id="rId25" Type="http://schemas.openxmlformats.org/officeDocument/2006/relationships/tags" Target="../tags/tag1271.xml"/><Relationship Id="rId33" Type="http://schemas.openxmlformats.org/officeDocument/2006/relationships/tags" Target="../tags/tag1279.xml"/><Relationship Id="rId38" Type="http://schemas.openxmlformats.org/officeDocument/2006/relationships/tags" Target="../tags/tag1284.xml"/><Relationship Id="rId46" Type="http://schemas.openxmlformats.org/officeDocument/2006/relationships/image" Target="../media/image1.png"/><Relationship Id="rId20" Type="http://schemas.openxmlformats.org/officeDocument/2006/relationships/tags" Target="../tags/tag1266.xml"/><Relationship Id="rId41" Type="http://schemas.openxmlformats.org/officeDocument/2006/relationships/tags" Target="../tags/tag1287.xml"/></Relationships>
</file>

<file path=ppt/slides/_rels/slide24.xml.rels><?xml version="1.0" encoding="UTF-8" standalone="yes"?>
<Relationships xmlns="http://schemas.openxmlformats.org/package/2006/relationships"><Relationship Id="rId13" Type="http://schemas.openxmlformats.org/officeDocument/2006/relationships/tags" Target="../tags/tag1299.xml"/><Relationship Id="rId18" Type="http://schemas.openxmlformats.org/officeDocument/2006/relationships/tags" Target="../tags/tag1304.xml"/><Relationship Id="rId26" Type="http://schemas.openxmlformats.org/officeDocument/2006/relationships/tags" Target="../tags/tag1312.xml"/><Relationship Id="rId39" Type="http://schemas.openxmlformats.org/officeDocument/2006/relationships/image" Target="../media/image10.png"/><Relationship Id="rId21" Type="http://schemas.openxmlformats.org/officeDocument/2006/relationships/tags" Target="../tags/tag1307.xml"/><Relationship Id="rId34" Type="http://schemas.openxmlformats.org/officeDocument/2006/relationships/tags" Target="../tags/tag1320.xml"/><Relationship Id="rId7" Type="http://schemas.openxmlformats.org/officeDocument/2006/relationships/tags" Target="../tags/tag1293.xml"/><Relationship Id="rId12" Type="http://schemas.openxmlformats.org/officeDocument/2006/relationships/tags" Target="../tags/tag1298.xml"/><Relationship Id="rId17" Type="http://schemas.openxmlformats.org/officeDocument/2006/relationships/tags" Target="../tags/tag1303.xml"/><Relationship Id="rId25" Type="http://schemas.openxmlformats.org/officeDocument/2006/relationships/tags" Target="../tags/tag1311.xml"/><Relationship Id="rId33" Type="http://schemas.openxmlformats.org/officeDocument/2006/relationships/tags" Target="../tags/tag1319.xml"/><Relationship Id="rId38" Type="http://schemas.openxmlformats.org/officeDocument/2006/relationships/notesSlide" Target="../notesSlides/notesSlide15.xml"/><Relationship Id="rId2" Type="http://schemas.openxmlformats.org/officeDocument/2006/relationships/audio" Target="../media/media24.m4a"/><Relationship Id="rId16" Type="http://schemas.openxmlformats.org/officeDocument/2006/relationships/tags" Target="../tags/tag1302.xml"/><Relationship Id="rId20" Type="http://schemas.openxmlformats.org/officeDocument/2006/relationships/tags" Target="../tags/tag1306.xml"/><Relationship Id="rId29" Type="http://schemas.openxmlformats.org/officeDocument/2006/relationships/tags" Target="../tags/tag1315.xml"/><Relationship Id="rId1" Type="http://schemas.microsoft.com/office/2007/relationships/media" Target="../media/media24.m4a"/><Relationship Id="rId6" Type="http://schemas.openxmlformats.org/officeDocument/2006/relationships/tags" Target="../tags/tag1292.xml"/><Relationship Id="rId11" Type="http://schemas.openxmlformats.org/officeDocument/2006/relationships/tags" Target="../tags/tag1297.xml"/><Relationship Id="rId24" Type="http://schemas.openxmlformats.org/officeDocument/2006/relationships/tags" Target="../tags/tag1310.xml"/><Relationship Id="rId32" Type="http://schemas.openxmlformats.org/officeDocument/2006/relationships/tags" Target="../tags/tag1318.xml"/><Relationship Id="rId37" Type="http://schemas.openxmlformats.org/officeDocument/2006/relationships/slideLayout" Target="../slideLayouts/slideLayout2.xml"/><Relationship Id="rId40" Type="http://schemas.openxmlformats.org/officeDocument/2006/relationships/image" Target="../media/image1.png"/><Relationship Id="rId5" Type="http://schemas.openxmlformats.org/officeDocument/2006/relationships/tags" Target="../tags/tag1291.xml"/><Relationship Id="rId15" Type="http://schemas.openxmlformats.org/officeDocument/2006/relationships/tags" Target="../tags/tag1301.xml"/><Relationship Id="rId23" Type="http://schemas.openxmlformats.org/officeDocument/2006/relationships/tags" Target="../tags/tag1309.xml"/><Relationship Id="rId28" Type="http://schemas.openxmlformats.org/officeDocument/2006/relationships/tags" Target="../tags/tag1314.xml"/><Relationship Id="rId36" Type="http://schemas.openxmlformats.org/officeDocument/2006/relationships/tags" Target="../tags/tag1322.xml"/><Relationship Id="rId10" Type="http://schemas.openxmlformats.org/officeDocument/2006/relationships/tags" Target="../tags/tag1296.xml"/><Relationship Id="rId19" Type="http://schemas.openxmlformats.org/officeDocument/2006/relationships/tags" Target="../tags/tag1305.xml"/><Relationship Id="rId31" Type="http://schemas.openxmlformats.org/officeDocument/2006/relationships/tags" Target="../tags/tag1317.xml"/><Relationship Id="rId4" Type="http://schemas.openxmlformats.org/officeDocument/2006/relationships/tags" Target="../tags/tag1290.xml"/><Relationship Id="rId9" Type="http://schemas.openxmlformats.org/officeDocument/2006/relationships/tags" Target="../tags/tag1295.xml"/><Relationship Id="rId14" Type="http://schemas.openxmlformats.org/officeDocument/2006/relationships/tags" Target="../tags/tag1300.xml"/><Relationship Id="rId22" Type="http://schemas.openxmlformats.org/officeDocument/2006/relationships/tags" Target="../tags/tag1308.xml"/><Relationship Id="rId27" Type="http://schemas.openxmlformats.org/officeDocument/2006/relationships/tags" Target="../tags/tag1313.xml"/><Relationship Id="rId30" Type="http://schemas.openxmlformats.org/officeDocument/2006/relationships/tags" Target="../tags/tag1316.xml"/><Relationship Id="rId35" Type="http://schemas.openxmlformats.org/officeDocument/2006/relationships/tags" Target="../tags/tag1321.xml"/><Relationship Id="rId8" Type="http://schemas.openxmlformats.org/officeDocument/2006/relationships/tags" Target="../tags/tag1294.xml"/><Relationship Id="rId3" Type="http://schemas.openxmlformats.org/officeDocument/2006/relationships/tags" Target="../tags/tag1289.xml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tags" Target="../tags/tag1333.xml"/><Relationship Id="rId18" Type="http://schemas.openxmlformats.org/officeDocument/2006/relationships/tags" Target="../tags/tag1338.xml"/><Relationship Id="rId26" Type="http://schemas.openxmlformats.org/officeDocument/2006/relationships/tags" Target="../tags/tag1346.xml"/><Relationship Id="rId39" Type="http://schemas.openxmlformats.org/officeDocument/2006/relationships/chart" Target="../charts/chart1.xml"/><Relationship Id="rId21" Type="http://schemas.openxmlformats.org/officeDocument/2006/relationships/tags" Target="../tags/tag1341.xml"/><Relationship Id="rId34" Type="http://schemas.openxmlformats.org/officeDocument/2006/relationships/tags" Target="../tags/tag1354.xml"/><Relationship Id="rId7" Type="http://schemas.openxmlformats.org/officeDocument/2006/relationships/tags" Target="../tags/tag1327.xml"/><Relationship Id="rId12" Type="http://schemas.openxmlformats.org/officeDocument/2006/relationships/tags" Target="../tags/tag1332.xml"/><Relationship Id="rId17" Type="http://schemas.openxmlformats.org/officeDocument/2006/relationships/tags" Target="../tags/tag1337.xml"/><Relationship Id="rId25" Type="http://schemas.openxmlformats.org/officeDocument/2006/relationships/tags" Target="../tags/tag1345.xml"/><Relationship Id="rId33" Type="http://schemas.openxmlformats.org/officeDocument/2006/relationships/tags" Target="../tags/tag1353.xml"/><Relationship Id="rId38" Type="http://schemas.openxmlformats.org/officeDocument/2006/relationships/notesSlide" Target="../notesSlides/notesSlide16.xml"/><Relationship Id="rId2" Type="http://schemas.openxmlformats.org/officeDocument/2006/relationships/audio" Target="../media/media25.m4a"/><Relationship Id="rId16" Type="http://schemas.openxmlformats.org/officeDocument/2006/relationships/tags" Target="../tags/tag1336.xml"/><Relationship Id="rId20" Type="http://schemas.openxmlformats.org/officeDocument/2006/relationships/tags" Target="../tags/tag1340.xml"/><Relationship Id="rId29" Type="http://schemas.openxmlformats.org/officeDocument/2006/relationships/tags" Target="../tags/tag1349.xml"/><Relationship Id="rId1" Type="http://schemas.microsoft.com/office/2007/relationships/media" Target="../media/media25.m4a"/><Relationship Id="rId6" Type="http://schemas.openxmlformats.org/officeDocument/2006/relationships/tags" Target="../tags/tag1326.xml"/><Relationship Id="rId11" Type="http://schemas.openxmlformats.org/officeDocument/2006/relationships/tags" Target="../tags/tag1331.xml"/><Relationship Id="rId24" Type="http://schemas.openxmlformats.org/officeDocument/2006/relationships/tags" Target="../tags/tag1344.xml"/><Relationship Id="rId32" Type="http://schemas.openxmlformats.org/officeDocument/2006/relationships/tags" Target="../tags/tag1352.xml"/><Relationship Id="rId37" Type="http://schemas.openxmlformats.org/officeDocument/2006/relationships/slideLayout" Target="../slideLayouts/slideLayout2.xml"/><Relationship Id="rId40" Type="http://schemas.openxmlformats.org/officeDocument/2006/relationships/image" Target="../media/image1.png"/><Relationship Id="rId5" Type="http://schemas.openxmlformats.org/officeDocument/2006/relationships/tags" Target="../tags/tag1325.xml"/><Relationship Id="rId15" Type="http://schemas.openxmlformats.org/officeDocument/2006/relationships/tags" Target="../tags/tag1335.xml"/><Relationship Id="rId23" Type="http://schemas.openxmlformats.org/officeDocument/2006/relationships/tags" Target="../tags/tag1343.xml"/><Relationship Id="rId28" Type="http://schemas.openxmlformats.org/officeDocument/2006/relationships/tags" Target="../tags/tag1348.xml"/><Relationship Id="rId36" Type="http://schemas.openxmlformats.org/officeDocument/2006/relationships/tags" Target="../tags/tag1356.xml"/><Relationship Id="rId10" Type="http://schemas.openxmlformats.org/officeDocument/2006/relationships/tags" Target="../tags/tag1330.xml"/><Relationship Id="rId19" Type="http://schemas.openxmlformats.org/officeDocument/2006/relationships/tags" Target="../tags/tag1339.xml"/><Relationship Id="rId31" Type="http://schemas.openxmlformats.org/officeDocument/2006/relationships/tags" Target="../tags/tag1351.xml"/><Relationship Id="rId4" Type="http://schemas.openxmlformats.org/officeDocument/2006/relationships/tags" Target="../tags/tag1324.xml"/><Relationship Id="rId9" Type="http://schemas.openxmlformats.org/officeDocument/2006/relationships/tags" Target="../tags/tag1329.xml"/><Relationship Id="rId14" Type="http://schemas.openxmlformats.org/officeDocument/2006/relationships/tags" Target="../tags/tag1334.xml"/><Relationship Id="rId22" Type="http://schemas.openxmlformats.org/officeDocument/2006/relationships/tags" Target="../tags/tag1342.xml"/><Relationship Id="rId27" Type="http://schemas.openxmlformats.org/officeDocument/2006/relationships/tags" Target="../tags/tag1347.xml"/><Relationship Id="rId30" Type="http://schemas.openxmlformats.org/officeDocument/2006/relationships/tags" Target="../tags/tag1350.xml"/><Relationship Id="rId35" Type="http://schemas.openxmlformats.org/officeDocument/2006/relationships/tags" Target="../tags/tag1355.xml"/><Relationship Id="rId8" Type="http://schemas.openxmlformats.org/officeDocument/2006/relationships/tags" Target="../tags/tag1328.xml"/><Relationship Id="rId3" Type="http://schemas.openxmlformats.org/officeDocument/2006/relationships/tags" Target="../tags/tag1323.xml"/></Relationships>
</file>

<file path=ppt/slides/_rels/slide26.xml.rels><?xml version="1.0" encoding="UTF-8" standalone="yes"?>
<Relationships xmlns="http://schemas.openxmlformats.org/package/2006/relationships"><Relationship Id="rId26" Type="http://schemas.openxmlformats.org/officeDocument/2006/relationships/tags" Target="../tags/tag1380.xml"/><Relationship Id="rId21" Type="http://schemas.openxmlformats.org/officeDocument/2006/relationships/tags" Target="../tags/tag1375.xml"/><Relationship Id="rId42" Type="http://schemas.openxmlformats.org/officeDocument/2006/relationships/tags" Target="../tags/tag1396.xml"/><Relationship Id="rId47" Type="http://schemas.openxmlformats.org/officeDocument/2006/relationships/tags" Target="../tags/tag1401.xml"/><Relationship Id="rId63" Type="http://schemas.openxmlformats.org/officeDocument/2006/relationships/tags" Target="../tags/tag1417.xml"/><Relationship Id="rId68" Type="http://schemas.openxmlformats.org/officeDocument/2006/relationships/tags" Target="../tags/tag1422.xml"/><Relationship Id="rId84" Type="http://schemas.openxmlformats.org/officeDocument/2006/relationships/tags" Target="../tags/tag1438.xml"/><Relationship Id="rId89" Type="http://schemas.openxmlformats.org/officeDocument/2006/relationships/tags" Target="../tags/tag1443.xml"/><Relationship Id="rId16" Type="http://schemas.openxmlformats.org/officeDocument/2006/relationships/tags" Target="../tags/tag1370.xml"/><Relationship Id="rId11" Type="http://schemas.openxmlformats.org/officeDocument/2006/relationships/tags" Target="../tags/tag1365.xml"/><Relationship Id="rId32" Type="http://schemas.openxmlformats.org/officeDocument/2006/relationships/tags" Target="../tags/tag1386.xml"/><Relationship Id="rId37" Type="http://schemas.openxmlformats.org/officeDocument/2006/relationships/tags" Target="../tags/tag1391.xml"/><Relationship Id="rId53" Type="http://schemas.openxmlformats.org/officeDocument/2006/relationships/tags" Target="../tags/tag1407.xml"/><Relationship Id="rId58" Type="http://schemas.openxmlformats.org/officeDocument/2006/relationships/tags" Target="../tags/tag1412.xml"/><Relationship Id="rId74" Type="http://schemas.openxmlformats.org/officeDocument/2006/relationships/tags" Target="../tags/tag1428.xml"/><Relationship Id="rId79" Type="http://schemas.openxmlformats.org/officeDocument/2006/relationships/tags" Target="../tags/tag1433.xml"/><Relationship Id="rId102" Type="http://schemas.openxmlformats.org/officeDocument/2006/relationships/image" Target="../media/image15.png"/><Relationship Id="rId5" Type="http://schemas.openxmlformats.org/officeDocument/2006/relationships/tags" Target="../tags/tag1359.xml"/><Relationship Id="rId90" Type="http://schemas.openxmlformats.org/officeDocument/2006/relationships/tags" Target="../tags/tag1444.xml"/><Relationship Id="rId95" Type="http://schemas.openxmlformats.org/officeDocument/2006/relationships/tags" Target="../tags/tag1449.xml"/><Relationship Id="rId22" Type="http://schemas.openxmlformats.org/officeDocument/2006/relationships/tags" Target="../tags/tag1376.xml"/><Relationship Id="rId27" Type="http://schemas.openxmlformats.org/officeDocument/2006/relationships/tags" Target="../tags/tag1381.xml"/><Relationship Id="rId43" Type="http://schemas.openxmlformats.org/officeDocument/2006/relationships/tags" Target="../tags/tag1397.xml"/><Relationship Id="rId48" Type="http://schemas.openxmlformats.org/officeDocument/2006/relationships/tags" Target="../tags/tag1402.xml"/><Relationship Id="rId64" Type="http://schemas.openxmlformats.org/officeDocument/2006/relationships/tags" Target="../tags/tag1418.xml"/><Relationship Id="rId69" Type="http://schemas.openxmlformats.org/officeDocument/2006/relationships/tags" Target="../tags/tag1423.xml"/><Relationship Id="rId80" Type="http://schemas.openxmlformats.org/officeDocument/2006/relationships/tags" Target="../tags/tag1434.xml"/><Relationship Id="rId85" Type="http://schemas.openxmlformats.org/officeDocument/2006/relationships/tags" Target="../tags/tag1439.xml"/><Relationship Id="rId12" Type="http://schemas.openxmlformats.org/officeDocument/2006/relationships/tags" Target="../tags/tag1366.xml"/><Relationship Id="rId17" Type="http://schemas.openxmlformats.org/officeDocument/2006/relationships/tags" Target="../tags/tag1371.xml"/><Relationship Id="rId25" Type="http://schemas.openxmlformats.org/officeDocument/2006/relationships/tags" Target="../tags/tag1379.xml"/><Relationship Id="rId33" Type="http://schemas.openxmlformats.org/officeDocument/2006/relationships/tags" Target="../tags/tag1387.xml"/><Relationship Id="rId38" Type="http://schemas.openxmlformats.org/officeDocument/2006/relationships/tags" Target="../tags/tag1392.xml"/><Relationship Id="rId46" Type="http://schemas.openxmlformats.org/officeDocument/2006/relationships/tags" Target="../tags/tag1400.xml"/><Relationship Id="rId59" Type="http://schemas.openxmlformats.org/officeDocument/2006/relationships/tags" Target="../tags/tag1413.xml"/><Relationship Id="rId67" Type="http://schemas.openxmlformats.org/officeDocument/2006/relationships/tags" Target="../tags/tag1421.xml"/><Relationship Id="rId103" Type="http://schemas.openxmlformats.org/officeDocument/2006/relationships/image" Target="../media/image1.png"/><Relationship Id="rId20" Type="http://schemas.openxmlformats.org/officeDocument/2006/relationships/tags" Target="../tags/tag1374.xml"/><Relationship Id="rId41" Type="http://schemas.openxmlformats.org/officeDocument/2006/relationships/tags" Target="../tags/tag1395.xml"/><Relationship Id="rId54" Type="http://schemas.openxmlformats.org/officeDocument/2006/relationships/tags" Target="../tags/tag1408.xml"/><Relationship Id="rId62" Type="http://schemas.openxmlformats.org/officeDocument/2006/relationships/tags" Target="../tags/tag1416.xml"/><Relationship Id="rId70" Type="http://schemas.openxmlformats.org/officeDocument/2006/relationships/tags" Target="../tags/tag1424.xml"/><Relationship Id="rId75" Type="http://schemas.openxmlformats.org/officeDocument/2006/relationships/tags" Target="../tags/tag1429.xml"/><Relationship Id="rId83" Type="http://schemas.openxmlformats.org/officeDocument/2006/relationships/tags" Target="../tags/tag1437.xml"/><Relationship Id="rId88" Type="http://schemas.openxmlformats.org/officeDocument/2006/relationships/tags" Target="../tags/tag1442.xml"/><Relationship Id="rId91" Type="http://schemas.openxmlformats.org/officeDocument/2006/relationships/tags" Target="../tags/tag1445.xml"/><Relationship Id="rId96" Type="http://schemas.openxmlformats.org/officeDocument/2006/relationships/tags" Target="../tags/tag1450.xml"/><Relationship Id="rId1" Type="http://schemas.microsoft.com/office/2007/relationships/media" Target="../media/media26.m4a"/><Relationship Id="rId6" Type="http://schemas.openxmlformats.org/officeDocument/2006/relationships/tags" Target="../tags/tag1360.xml"/><Relationship Id="rId15" Type="http://schemas.openxmlformats.org/officeDocument/2006/relationships/tags" Target="../tags/tag1369.xml"/><Relationship Id="rId23" Type="http://schemas.openxmlformats.org/officeDocument/2006/relationships/tags" Target="../tags/tag1377.xml"/><Relationship Id="rId28" Type="http://schemas.openxmlformats.org/officeDocument/2006/relationships/tags" Target="../tags/tag1382.xml"/><Relationship Id="rId36" Type="http://schemas.openxmlformats.org/officeDocument/2006/relationships/tags" Target="../tags/tag1390.xml"/><Relationship Id="rId49" Type="http://schemas.openxmlformats.org/officeDocument/2006/relationships/tags" Target="../tags/tag1403.xml"/><Relationship Id="rId57" Type="http://schemas.openxmlformats.org/officeDocument/2006/relationships/tags" Target="../tags/tag1411.xml"/><Relationship Id="rId10" Type="http://schemas.openxmlformats.org/officeDocument/2006/relationships/tags" Target="../tags/tag1364.xml"/><Relationship Id="rId31" Type="http://schemas.openxmlformats.org/officeDocument/2006/relationships/tags" Target="../tags/tag1385.xml"/><Relationship Id="rId44" Type="http://schemas.openxmlformats.org/officeDocument/2006/relationships/tags" Target="../tags/tag1398.xml"/><Relationship Id="rId52" Type="http://schemas.openxmlformats.org/officeDocument/2006/relationships/tags" Target="../tags/tag1406.xml"/><Relationship Id="rId60" Type="http://schemas.openxmlformats.org/officeDocument/2006/relationships/tags" Target="../tags/tag1414.xml"/><Relationship Id="rId65" Type="http://schemas.openxmlformats.org/officeDocument/2006/relationships/tags" Target="../tags/tag1419.xml"/><Relationship Id="rId73" Type="http://schemas.openxmlformats.org/officeDocument/2006/relationships/tags" Target="../tags/tag1427.xml"/><Relationship Id="rId78" Type="http://schemas.openxmlformats.org/officeDocument/2006/relationships/tags" Target="../tags/tag1432.xml"/><Relationship Id="rId81" Type="http://schemas.openxmlformats.org/officeDocument/2006/relationships/tags" Target="../tags/tag1435.xml"/><Relationship Id="rId86" Type="http://schemas.openxmlformats.org/officeDocument/2006/relationships/tags" Target="../tags/tag1440.xml"/><Relationship Id="rId94" Type="http://schemas.openxmlformats.org/officeDocument/2006/relationships/tags" Target="../tags/tag1448.xml"/><Relationship Id="rId99" Type="http://schemas.openxmlformats.org/officeDocument/2006/relationships/tags" Target="../tags/tag1453.xml"/><Relationship Id="rId101" Type="http://schemas.openxmlformats.org/officeDocument/2006/relationships/notesSlide" Target="../notesSlides/notesSlide17.xml"/><Relationship Id="rId4" Type="http://schemas.openxmlformats.org/officeDocument/2006/relationships/tags" Target="../tags/tag1358.xml"/><Relationship Id="rId9" Type="http://schemas.openxmlformats.org/officeDocument/2006/relationships/tags" Target="../tags/tag1363.xml"/><Relationship Id="rId13" Type="http://schemas.openxmlformats.org/officeDocument/2006/relationships/tags" Target="../tags/tag1367.xml"/><Relationship Id="rId18" Type="http://schemas.openxmlformats.org/officeDocument/2006/relationships/tags" Target="../tags/tag1372.xml"/><Relationship Id="rId39" Type="http://schemas.openxmlformats.org/officeDocument/2006/relationships/tags" Target="../tags/tag1393.xml"/><Relationship Id="rId34" Type="http://schemas.openxmlformats.org/officeDocument/2006/relationships/tags" Target="../tags/tag1388.xml"/><Relationship Id="rId50" Type="http://schemas.openxmlformats.org/officeDocument/2006/relationships/tags" Target="../tags/tag1404.xml"/><Relationship Id="rId55" Type="http://schemas.openxmlformats.org/officeDocument/2006/relationships/tags" Target="../tags/tag1409.xml"/><Relationship Id="rId76" Type="http://schemas.openxmlformats.org/officeDocument/2006/relationships/tags" Target="../tags/tag1430.xml"/><Relationship Id="rId97" Type="http://schemas.openxmlformats.org/officeDocument/2006/relationships/tags" Target="../tags/tag1451.xml"/><Relationship Id="rId7" Type="http://schemas.openxmlformats.org/officeDocument/2006/relationships/tags" Target="../tags/tag1361.xml"/><Relationship Id="rId71" Type="http://schemas.openxmlformats.org/officeDocument/2006/relationships/tags" Target="../tags/tag1425.xml"/><Relationship Id="rId92" Type="http://schemas.openxmlformats.org/officeDocument/2006/relationships/tags" Target="../tags/tag1446.xml"/><Relationship Id="rId2" Type="http://schemas.openxmlformats.org/officeDocument/2006/relationships/audio" Target="../media/media26.m4a"/><Relationship Id="rId29" Type="http://schemas.openxmlformats.org/officeDocument/2006/relationships/tags" Target="../tags/tag1383.xml"/><Relationship Id="rId24" Type="http://schemas.openxmlformats.org/officeDocument/2006/relationships/tags" Target="../tags/tag1378.xml"/><Relationship Id="rId40" Type="http://schemas.openxmlformats.org/officeDocument/2006/relationships/tags" Target="../tags/tag1394.xml"/><Relationship Id="rId45" Type="http://schemas.openxmlformats.org/officeDocument/2006/relationships/tags" Target="../tags/tag1399.xml"/><Relationship Id="rId66" Type="http://schemas.openxmlformats.org/officeDocument/2006/relationships/tags" Target="../tags/tag1420.xml"/><Relationship Id="rId87" Type="http://schemas.openxmlformats.org/officeDocument/2006/relationships/tags" Target="../tags/tag1441.xml"/><Relationship Id="rId61" Type="http://schemas.openxmlformats.org/officeDocument/2006/relationships/tags" Target="../tags/tag1415.xml"/><Relationship Id="rId82" Type="http://schemas.openxmlformats.org/officeDocument/2006/relationships/tags" Target="../tags/tag1436.xml"/><Relationship Id="rId19" Type="http://schemas.openxmlformats.org/officeDocument/2006/relationships/tags" Target="../tags/tag1373.xml"/><Relationship Id="rId14" Type="http://schemas.openxmlformats.org/officeDocument/2006/relationships/tags" Target="../tags/tag1368.xml"/><Relationship Id="rId30" Type="http://schemas.openxmlformats.org/officeDocument/2006/relationships/tags" Target="../tags/tag1384.xml"/><Relationship Id="rId35" Type="http://schemas.openxmlformats.org/officeDocument/2006/relationships/tags" Target="../tags/tag1389.xml"/><Relationship Id="rId56" Type="http://schemas.openxmlformats.org/officeDocument/2006/relationships/tags" Target="../tags/tag1410.xml"/><Relationship Id="rId77" Type="http://schemas.openxmlformats.org/officeDocument/2006/relationships/tags" Target="../tags/tag1431.xml"/><Relationship Id="rId100" Type="http://schemas.openxmlformats.org/officeDocument/2006/relationships/slideLayout" Target="../slideLayouts/slideLayout2.xml"/><Relationship Id="rId8" Type="http://schemas.openxmlformats.org/officeDocument/2006/relationships/tags" Target="../tags/tag1362.xml"/><Relationship Id="rId51" Type="http://schemas.openxmlformats.org/officeDocument/2006/relationships/tags" Target="../tags/tag1405.xml"/><Relationship Id="rId72" Type="http://schemas.openxmlformats.org/officeDocument/2006/relationships/tags" Target="../tags/tag1426.xml"/><Relationship Id="rId93" Type="http://schemas.openxmlformats.org/officeDocument/2006/relationships/tags" Target="../tags/tag1447.xml"/><Relationship Id="rId98" Type="http://schemas.openxmlformats.org/officeDocument/2006/relationships/tags" Target="../tags/tag1452.xml"/><Relationship Id="rId3" Type="http://schemas.openxmlformats.org/officeDocument/2006/relationships/tags" Target="../tags/tag1357.xml"/></Relationships>
</file>

<file path=ppt/slides/_rels/slide27.xml.rels><?xml version="1.0" encoding="UTF-8" standalone="yes"?>
<Relationships xmlns="http://schemas.openxmlformats.org/package/2006/relationships"><Relationship Id="rId26" Type="http://schemas.openxmlformats.org/officeDocument/2006/relationships/tags" Target="../tags/tag1477.xml"/><Relationship Id="rId21" Type="http://schemas.openxmlformats.org/officeDocument/2006/relationships/tags" Target="../tags/tag1472.xml"/><Relationship Id="rId42" Type="http://schemas.openxmlformats.org/officeDocument/2006/relationships/tags" Target="../tags/tag1493.xml"/><Relationship Id="rId47" Type="http://schemas.openxmlformats.org/officeDocument/2006/relationships/tags" Target="../tags/tag1498.xml"/><Relationship Id="rId63" Type="http://schemas.openxmlformats.org/officeDocument/2006/relationships/tags" Target="../tags/tag1514.xml"/><Relationship Id="rId68" Type="http://schemas.openxmlformats.org/officeDocument/2006/relationships/tags" Target="../tags/tag1519.xml"/><Relationship Id="rId84" Type="http://schemas.openxmlformats.org/officeDocument/2006/relationships/tags" Target="../tags/tag1535.xml"/><Relationship Id="rId89" Type="http://schemas.openxmlformats.org/officeDocument/2006/relationships/tags" Target="../tags/tag1540.xml"/><Relationship Id="rId16" Type="http://schemas.openxmlformats.org/officeDocument/2006/relationships/tags" Target="../tags/tag1467.xml"/><Relationship Id="rId11" Type="http://schemas.openxmlformats.org/officeDocument/2006/relationships/tags" Target="../tags/tag1462.xml"/><Relationship Id="rId32" Type="http://schemas.openxmlformats.org/officeDocument/2006/relationships/tags" Target="../tags/tag1483.xml"/><Relationship Id="rId37" Type="http://schemas.openxmlformats.org/officeDocument/2006/relationships/tags" Target="../tags/tag1488.xml"/><Relationship Id="rId53" Type="http://schemas.openxmlformats.org/officeDocument/2006/relationships/tags" Target="../tags/tag1504.xml"/><Relationship Id="rId58" Type="http://schemas.openxmlformats.org/officeDocument/2006/relationships/tags" Target="../tags/tag1509.xml"/><Relationship Id="rId74" Type="http://schemas.openxmlformats.org/officeDocument/2006/relationships/tags" Target="../tags/tag1525.xml"/><Relationship Id="rId79" Type="http://schemas.openxmlformats.org/officeDocument/2006/relationships/tags" Target="../tags/tag1530.xml"/><Relationship Id="rId102" Type="http://schemas.openxmlformats.org/officeDocument/2006/relationships/slideLayout" Target="../slideLayouts/slideLayout2.xml"/><Relationship Id="rId5" Type="http://schemas.openxmlformats.org/officeDocument/2006/relationships/tags" Target="../tags/tag1456.xml"/><Relationship Id="rId90" Type="http://schemas.openxmlformats.org/officeDocument/2006/relationships/tags" Target="../tags/tag1541.xml"/><Relationship Id="rId95" Type="http://schemas.openxmlformats.org/officeDocument/2006/relationships/tags" Target="../tags/tag1546.xml"/><Relationship Id="rId22" Type="http://schemas.openxmlformats.org/officeDocument/2006/relationships/tags" Target="../tags/tag1473.xml"/><Relationship Id="rId27" Type="http://schemas.openxmlformats.org/officeDocument/2006/relationships/tags" Target="../tags/tag1478.xml"/><Relationship Id="rId43" Type="http://schemas.openxmlformats.org/officeDocument/2006/relationships/tags" Target="../tags/tag1494.xml"/><Relationship Id="rId48" Type="http://schemas.openxmlformats.org/officeDocument/2006/relationships/tags" Target="../tags/tag1499.xml"/><Relationship Id="rId64" Type="http://schemas.openxmlformats.org/officeDocument/2006/relationships/tags" Target="../tags/tag1515.xml"/><Relationship Id="rId69" Type="http://schemas.openxmlformats.org/officeDocument/2006/relationships/tags" Target="../tags/tag1520.xml"/><Relationship Id="rId80" Type="http://schemas.openxmlformats.org/officeDocument/2006/relationships/tags" Target="../tags/tag1531.xml"/><Relationship Id="rId85" Type="http://schemas.openxmlformats.org/officeDocument/2006/relationships/tags" Target="../tags/tag1536.xml"/><Relationship Id="rId12" Type="http://schemas.openxmlformats.org/officeDocument/2006/relationships/tags" Target="../tags/tag1463.xml"/><Relationship Id="rId17" Type="http://schemas.openxmlformats.org/officeDocument/2006/relationships/tags" Target="../tags/tag1468.xml"/><Relationship Id="rId33" Type="http://schemas.openxmlformats.org/officeDocument/2006/relationships/tags" Target="../tags/tag1484.xml"/><Relationship Id="rId38" Type="http://schemas.openxmlformats.org/officeDocument/2006/relationships/tags" Target="../tags/tag1489.xml"/><Relationship Id="rId59" Type="http://schemas.openxmlformats.org/officeDocument/2006/relationships/tags" Target="../tags/tag1510.xml"/><Relationship Id="rId103" Type="http://schemas.openxmlformats.org/officeDocument/2006/relationships/notesSlide" Target="../notesSlides/notesSlide18.xml"/><Relationship Id="rId20" Type="http://schemas.openxmlformats.org/officeDocument/2006/relationships/tags" Target="../tags/tag1471.xml"/><Relationship Id="rId41" Type="http://schemas.openxmlformats.org/officeDocument/2006/relationships/tags" Target="../tags/tag1492.xml"/><Relationship Id="rId54" Type="http://schemas.openxmlformats.org/officeDocument/2006/relationships/tags" Target="../tags/tag1505.xml"/><Relationship Id="rId62" Type="http://schemas.openxmlformats.org/officeDocument/2006/relationships/tags" Target="../tags/tag1513.xml"/><Relationship Id="rId70" Type="http://schemas.openxmlformats.org/officeDocument/2006/relationships/tags" Target="../tags/tag1521.xml"/><Relationship Id="rId75" Type="http://schemas.openxmlformats.org/officeDocument/2006/relationships/tags" Target="../tags/tag1526.xml"/><Relationship Id="rId83" Type="http://schemas.openxmlformats.org/officeDocument/2006/relationships/tags" Target="../tags/tag1534.xml"/><Relationship Id="rId88" Type="http://schemas.openxmlformats.org/officeDocument/2006/relationships/tags" Target="../tags/tag1539.xml"/><Relationship Id="rId91" Type="http://schemas.openxmlformats.org/officeDocument/2006/relationships/tags" Target="../tags/tag1542.xml"/><Relationship Id="rId96" Type="http://schemas.openxmlformats.org/officeDocument/2006/relationships/tags" Target="../tags/tag1547.xml"/><Relationship Id="rId1" Type="http://schemas.microsoft.com/office/2007/relationships/media" Target="../media/media27.m4a"/><Relationship Id="rId6" Type="http://schemas.openxmlformats.org/officeDocument/2006/relationships/tags" Target="../tags/tag1457.xml"/><Relationship Id="rId15" Type="http://schemas.openxmlformats.org/officeDocument/2006/relationships/tags" Target="../tags/tag1466.xml"/><Relationship Id="rId23" Type="http://schemas.openxmlformats.org/officeDocument/2006/relationships/tags" Target="../tags/tag1474.xml"/><Relationship Id="rId28" Type="http://schemas.openxmlformats.org/officeDocument/2006/relationships/tags" Target="../tags/tag1479.xml"/><Relationship Id="rId36" Type="http://schemas.openxmlformats.org/officeDocument/2006/relationships/tags" Target="../tags/tag1487.xml"/><Relationship Id="rId49" Type="http://schemas.openxmlformats.org/officeDocument/2006/relationships/tags" Target="../tags/tag1500.xml"/><Relationship Id="rId57" Type="http://schemas.openxmlformats.org/officeDocument/2006/relationships/tags" Target="../tags/tag1508.xml"/><Relationship Id="rId10" Type="http://schemas.openxmlformats.org/officeDocument/2006/relationships/tags" Target="../tags/tag1461.xml"/><Relationship Id="rId31" Type="http://schemas.openxmlformats.org/officeDocument/2006/relationships/tags" Target="../tags/tag1482.xml"/><Relationship Id="rId44" Type="http://schemas.openxmlformats.org/officeDocument/2006/relationships/tags" Target="../tags/tag1495.xml"/><Relationship Id="rId52" Type="http://schemas.openxmlformats.org/officeDocument/2006/relationships/tags" Target="../tags/tag1503.xml"/><Relationship Id="rId60" Type="http://schemas.openxmlformats.org/officeDocument/2006/relationships/tags" Target="../tags/tag1511.xml"/><Relationship Id="rId65" Type="http://schemas.openxmlformats.org/officeDocument/2006/relationships/tags" Target="../tags/tag1516.xml"/><Relationship Id="rId73" Type="http://schemas.openxmlformats.org/officeDocument/2006/relationships/tags" Target="../tags/tag1524.xml"/><Relationship Id="rId78" Type="http://schemas.openxmlformats.org/officeDocument/2006/relationships/tags" Target="../tags/tag1529.xml"/><Relationship Id="rId81" Type="http://schemas.openxmlformats.org/officeDocument/2006/relationships/tags" Target="../tags/tag1532.xml"/><Relationship Id="rId86" Type="http://schemas.openxmlformats.org/officeDocument/2006/relationships/tags" Target="../tags/tag1537.xml"/><Relationship Id="rId94" Type="http://schemas.openxmlformats.org/officeDocument/2006/relationships/tags" Target="../tags/tag1545.xml"/><Relationship Id="rId99" Type="http://schemas.openxmlformats.org/officeDocument/2006/relationships/tags" Target="../tags/tag1550.xml"/><Relationship Id="rId101" Type="http://schemas.openxmlformats.org/officeDocument/2006/relationships/tags" Target="../tags/tag1552.xml"/><Relationship Id="rId4" Type="http://schemas.openxmlformats.org/officeDocument/2006/relationships/tags" Target="../tags/tag1455.xml"/><Relationship Id="rId9" Type="http://schemas.openxmlformats.org/officeDocument/2006/relationships/tags" Target="../tags/tag1460.xml"/><Relationship Id="rId13" Type="http://schemas.openxmlformats.org/officeDocument/2006/relationships/tags" Target="../tags/tag1464.xml"/><Relationship Id="rId18" Type="http://schemas.openxmlformats.org/officeDocument/2006/relationships/tags" Target="../tags/tag1469.xml"/><Relationship Id="rId39" Type="http://schemas.openxmlformats.org/officeDocument/2006/relationships/tags" Target="../tags/tag1490.xml"/><Relationship Id="rId34" Type="http://schemas.openxmlformats.org/officeDocument/2006/relationships/tags" Target="../tags/tag1485.xml"/><Relationship Id="rId50" Type="http://schemas.openxmlformats.org/officeDocument/2006/relationships/tags" Target="../tags/tag1501.xml"/><Relationship Id="rId55" Type="http://schemas.openxmlformats.org/officeDocument/2006/relationships/tags" Target="../tags/tag1506.xml"/><Relationship Id="rId76" Type="http://schemas.openxmlformats.org/officeDocument/2006/relationships/tags" Target="../tags/tag1527.xml"/><Relationship Id="rId97" Type="http://schemas.openxmlformats.org/officeDocument/2006/relationships/tags" Target="../tags/tag1548.xml"/><Relationship Id="rId104" Type="http://schemas.openxmlformats.org/officeDocument/2006/relationships/image" Target="../media/image15.png"/><Relationship Id="rId7" Type="http://schemas.openxmlformats.org/officeDocument/2006/relationships/tags" Target="../tags/tag1458.xml"/><Relationship Id="rId71" Type="http://schemas.openxmlformats.org/officeDocument/2006/relationships/tags" Target="../tags/tag1522.xml"/><Relationship Id="rId92" Type="http://schemas.openxmlformats.org/officeDocument/2006/relationships/tags" Target="../tags/tag1543.xml"/><Relationship Id="rId2" Type="http://schemas.openxmlformats.org/officeDocument/2006/relationships/audio" Target="../media/media27.m4a"/><Relationship Id="rId29" Type="http://schemas.openxmlformats.org/officeDocument/2006/relationships/tags" Target="../tags/tag1480.xml"/><Relationship Id="rId24" Type="http://schemas.openxmlformats.org/officeDocument/2006/relationships/tags" Target="../tags/tag1475.xml"/><Relationship Id="rId40" Type="http://schemas.openxmlformats.org/officeDocument/2006/relationships/tags" Target="../tags/tag1491.xml"/><Relationship Id="rId45" Type="http://schemas.openxmlformats.org/officeDocument/2006/relationships/tags" Target="../tags/tag1496.xml"/><Relationship Id="rId66" Type="http://schemas.openxmlformats.org/officeDocument/2006/relationships/tags" Target="../tags/tag1517.xml"/><Relationship Id="rId87" Type="http://schemas.openxmlformats.org/officeDocument/2006/relationships/tags" Target="../tags/tag1538.xml"/><Relationship Id="rId61" Type="http://schemas.openxmlformats.org/officeDocument/2006/relationships/tags" Target="../tags/tag1512.xml"/><Relationship Id="rId82" Type="http://schemas.openxmlformats.org/officeDocument/2006/relationships/tags" Target="../tags/tag1533.xml"/><Relationship Id="rId19" Type="http://schemas.openxmlformats.org/officeDocument/2006/relationships/tags" Target="../tags/tag1470.xml"/><Relationship Id="rId14" Type="http://schemas.openxmlformats.org/officeDocument/2006/relationships/tags" Target="../tags/tag1465.xml"/><Relationship Id="rId30" Type="http://schemas.openxmlformats.org/officeDocument/2006/relationships/tags" Target="../tags/tag1481.xml"/><Relationship Id="rId35" Type="http://schemas.openxmlformats.org/officeDocument/2006/relationships/tags" Target="../tags/tag1486.xml"/><Relationship Id="rId56" Type="http://schemas.openxmlformats.org/officeDocument/2006/relationships/tags" Target="../tags/tag1507.xml"/><Relationship Id="rId77" Type="http://schemas.openxmlformats.org/officeDocument/2006/relationships/tags" Target="../tags/tag1528.xml"/><Relationship Id="rId100" Type="http://schemas.openxmlformats.org/officeDocument/2006/relationships/tags" Target="../tags/tag1551.xml"/><Relationship Id="rId105" Type="http://schemas.openxmlformats.org/officeDocument/2006/relationships/image" Target="../media/image1.png"/><Relationship Id="rId8" Type="http://schemas.openxmlformats.org/officeDocument/2006/relationships/tags" Target="../tags/tag1459.xml"/><Relationship Id="rId51" Type="http://schemas.openxmlformats.org/officeDocument/2006/relationships/tags" Target="../tags/tag1502.xml"/><Relationship Id="rId72" Type="http://schemas.openxmlformats.org/officeDocument/2006/relationships/tags" Target="../tags/tag1523.xml"/><Relationship Id="rId93" Type="http://schemas.openxmlformats.org/officeDocument/2006/relationships/tags" Target="../tags/tag1544.xml"/><Relationship Id="rId98" Type="http://schemas.openxmlformats.org/officeDocument/2006/relationships/tags" Target="../tags/tag1549.xml"/><Relationship Id="rId3" Type="http://schemas.openxmlformats.org/officeDocument/2006/relationships/tags" Target="../tags/tag1454.xml"/><Relationship Id="rId25" Type="http://schemas.openxmlformats.org/officeDocument/2006/relationships/tags" Target="../tags/tag1476.xml"/><Relationship Id="rId46" Type="http://schemas.openxmlformats.org/officeDocument/2006/relationships/tags" Target="../tags/tag1497.xml"/><Relationship Id="rId67" Type="http://schemas.openxmlformats.org/officeDocument/2006/relationships/tags" Target="../tags/tag1518.xml"/></Relationships>
</file>

<file path=ppt/slides/_rels/slide28.xml.rels><?xml version="1.0" encoding="UTF-8" standalone="yes"?>
<Relationships xmlns="http://schemas.openxmlformats.org/package/2006/relationships"><Relationship Id="rId13" Type="http://schemas.openxmlformats.org/officeDocument/2006/relationships/tags" Target="../tags/tag1563.xml"/><Relationship Id="rId18" Type="http://schemas.openxmlformats.org/officeDocument/2006/relationships/tags" Target="../tags/tag1568.xml"/><Relationship Id="rId26" Type="http://schemas.openxmlformats.org/officeDocument/2006/relationships/tags" Target="../tags/tag1576.xml"/><Relationship Id="rId39" Type="http://schemas.openxmlformats.org/officeDocument/2006/relationships/tags" Target="../tags/tag1589.xml"/><Relationship Id="rId21" Type="http://schemas.openxmlformats.org/officeDocument/2006/relationships/tags" Target="../tags/tag1571.xml"/><Relationship Id="rId34" Type="http://schemas.openxmlformats.org/officeDocument/2006/relationships/tags" Target="../tags/tag1584.xml"/><Relationship Id="rId42" Type="http://schemas.openxmlformats.org/officeDocument/2006/relationships/tags" Target="../tags/tag1592.xml"/><Relationship Id="rId47" Type="http://schemas.openxmlformats.org/officeDocument/2006/relationships/tags" Target="../tags/tag1597.xml"/><Relationship Id="rId50" Type="http://schemas.openxmlformats.org/officeDocument/2006/relationships/tags" Target="../tags/tag1600.xml"/><Relationship Id="rId55" Type="http://schemas.openxmlformats.org/officeDocument/2006/relationships/tags" Target="../tags/tag1605.xml"/><Relationship Id="rId63" Type="http://schemas.openxmlformats.org/officeDocument/2006/relationships/image" Target="../media/image15.png"/><Relationship Id="rId7" Type="http://schemas.openxmlformats.org/officeDocument/2006/relationships/tags" Target="../tags/tag1557.xml"/><Relationship Id="rId2" Type="http://schemas.openxmlformats.org/officeDocument/2006/relationships/audio" Target="../media/media28.m4a"/><Relationship Id="rId16" Type="http://schemas.openxmlformats.org/officeDocument/2006/relationships/tags" Target="../tags/tag1566.xml"/><Relationship Id="rId29" Type="http://schemas.openxmlformats.org/officeDocument/2006/relationships/tags" Target="../tags/tag1579.xml"/><Relationship Id="rId11" Type="http://schemas.openxmlformats.org/officeDocument/2006/relationships/tags" Target="../tags/tag1561.xml"/><Relationship Id="rId24" Type="http://schemas.openxmlformats.org/officeDocument/2006/relationships/tags" Target="../tags/tag1574.xml"/><Relationship Id="rId32" Type="http://schemas.openxmlformats.org/officeDocument/2006/relationships/tags" Target="../tags/tag1582.xml"/><Relationship Id="rId37" Type="http://schemas.openxmlformats.org/officeDocument/2006/relationships/tags" Target="../tags/tag1587.xml"/><Relationship Id="rId40" Type="http://schemas.openxmlformats.org/officeDocument/2006/relationships/tags" Target="../tags/tag1590.xml"/><Relationship Id="rId45" Type="http://schemas.openxmlformats.org/officeDocument/2006/relationships/tags" Target="../tags/tag1595.xml"/><Relationship Id="rId53" Type="http://schemas.openxmlformats.org/officeDocument/2006/relationships/tags" Target="../tags/tag1603.xml"/><Relationship Id="rId58" Type="http://schemas.openxmlformats.org/officeDocument/2006/relationships/tags" Target="../tags/tag1608.xml"/><Relationship Id="rId5" Type="http://schemas.openxmlformats.org/officeDocument/2006/relationships/tags" Target="../tags/tag1555.xml"/><Relationship Id="rId61" Type="http://schemas.openxmlformats.org/officeDocument/2006/relationships/slideLayout" Target="../slideLayouts/slideLayout2.xml"/><Relationship Id="rId19" Type="http://schemas.openxmlformats.org/officeDocument/2006/relationships/tags" Target="../tags/tag1569.xml"/><Relationship Id="rId14" Type="http://schemas.openxmlformats.org/officeDocument/2006/relationships/tags" Target="../tags/tag1564.xml"/><Relationship Id="rId22" Type="http://schemas.openxmlformats.org/officeDocument/2006/relationships/tags" Target="../tags/tag1572.xml"/><Relationship Id="rId27" Type="http://schemas.openxmlformats.org/officeDocument/2006/relationships/tags" Target="../tags/tag1577.xml"/><Relationship Id="rId30" Type="http://schemas.openxmlformats.org/officeDocument/2006/relationships/tags" Target="../tags/tag1580.xml"/><Relationship Id="rId35" Type="http://schemas.openxmlformats.org/officeDocument/2006/relationships/tags" Target="../tags/tag1585.xml"/><Relationship Id="rId43" Type="http://schemas.openxmlformats.org/officeDocument/2006/relationships/tags" Target="../tags/tag1593.xml"/><Relationship Id="rId48" Type="http://schemas.openxmlformats.org/officeDocument/2006/relationships/tags" Target="../tags/tag1598.xml"/><Relationship Id="rId56" Type="http://schemas.openxmlformats.org/officeDocument/2006/relationships/tags" Target="../tags/tag1606.xml"/><Relationship Id="rId64" Type="http://schemas.openxmlformats.org/officeDocument/2006/relationships/image" Target="../media/image1.png"/><Relationship Id="rId8" Type="http://schemas.openxmlformats.org/officeDocument/2006/relationships/tags" Target="../tags/tag1558.xml"/><Relationship Id="rId51" Type="http://schemas.openxmlformats.org/officeDocument/2006/relationships/tags" Target="../tags/tag1601.xml"/><Relationship Id="rId3" Type="http://schemas.openxmlformats.org/officeDocument/2006/relationships/tags" Target="../tags/tag1553.xml"/><Relationship Id="rId12" Type="http://schemas.openxmlformats.org/officeDocument/2006/relationships/tags" Target="../tags/tag1562.xml"/><Relationship Id="rId17" Type="http://schemas.openxmlformats.org/officeDocument/2006/relationships/tags" Target="../tags/tag1567.xml"/><Relationship Id="rId25" Type="http://schemas.openxmlformats.org/officeDocument/2006/relationships/tags" Target="../tags/tag1575.xml"/><Relationship Id="rId33" Type="http://schemas.openxmlformats.org/officeDocument/2006/relationships/tags" Target="../tags/tag1583.xml"/><Relationship Id="rId38" Type="http://schemas.openxmlformats.org/officeDocument/2006/relationships/tags" Target="../tags/tag1588.xml"/><Relationship Id="rId46" Type="http://schemas.openxmlformats.org/officeDocument/2006/relationships/tags" Target="../tags/tag1596.xml"/><Relationship Id="rId59" Type="http://schemas.openxmlformats.org/officeDocument/2006/relationships/tags" Target="../tags/tag1609.xml"/><Relationship Id="rId20" Type="http://schemas.openxmlformats.org/officeDocument/2006/relationships/tags" Target="../tags/tag1570.xml"/><Relationship Id="rId41" Type="http://schemas.openxmlformats.org/officeDocument/2006/relationships/tags" Target="../tags/tag1591.xml"/><Relationship Id="rId54" Type="http://schemas.openxmlformats.org/officeDocument/2006/relationships/tags" Target="../tags/tag1604.xml"/><Relationship Id="rId62" Type="http://schemas.openxmlformats.org/officeDocument/2006/relationships/notesSlide" Target="../notesSlides/notesSlide19.xml"/><Relationship Id="rId1" Type="http://schemas.microsoft.com/office/2007/relationships/media" Target="../media/media28.m4a"/><Relationship Id="rId6" Type="http://schemas.openxmlformats.org/officeDocument/2006/relationships/tags" Target="../tags/tag1556.xml"/><Relationship Id="rId15" Type="http://schemas.openxmlformats.org/officeDocument/2006/relationships/tags" Target="../tags/tag1565.xml"/><Relationship Id="rId23" Type="http://schemas.openxmlformats.org/officeDocument/2006/relationships/tags" Target="../tags/tag1573.xml"/><Relationship Id="rId28" Type="http://schemas.openxmlformats.org/officeDocument/2006/relationships/tags" Target="../tags/tag1578.xml"/><Relationship Id="rId36" Type="http://schemas.openxmlformats.org/officeDocument/2006/relationships/tags" Target="../tags/tag1586.xml"/><Relationship Id="rId49" Type="http://schemas.openxmlformats.org/officeDocument/2006/relationships/tags" Target="../tags/tag1599.xml"/><Relationship Id="rId57" Type="http://schemas.openxmlformats.org/officeDocument/2006/relationships/tags" Target="../tags/tag1607.xml"/><Relationship Id="rId10" Type="http://schemas.openxmlformats.org/officeDocument/2006/relationships/tags" Target="../tags/tag1560.xml"/><Relationship Id="rId31" Type="http://schemas.openxmlformats.org/officeDocument/2006/relationships/tags" Target="../tags/tag1581.xml"/><Relationship Id="rId44" Type="http://schemas.openxmlformats.org/officeDocument/2006/relationships/tags" Target="../tags/tag1594.xml"/><Relationship Id="rId52" Type="http://schemas.openxmlformats.org/officeDocument/2006/relationships/tags" Target="../tags/tag1602.xml"/><Relationship Id="rId60" Type="http://schemas.openxmlformats.org/officeDocument/2006/relationships/tags" Target="../tags/tag1610.xml"/><Relationship Id="rId4" Type="http://schemas.openxmlformats.org/officeDocument/2006/relationships/tags" Target="../tags/tag1554.xml"/><Relationship Id="rId9" Type="http://schemas.openxmlformats.org/officeDocument/2006/relationships/tags" Target="../tags/tag1559.xml"/></Relationships>
</file>

<file path=ppt/slides/_rels/slide29.xml.rels><?xml version="1.0" encoding="UTF-8" standalone="yes"?>
<Relationships xmlns="http://schemas.openxmlformats.org/package/2006/relationships"><Relationship Id="rId26" Type="http://schemas.openxmlformats.org/officeDocument/2006/relationships/tags" Target="../tags/tag1634.xml"/><Relationship Id="rId21" Type="http://schemas.openxmlformats.org/officeDocument/2006/relationships/tags" Target="../tags/tag1629.xml"/><Relationship Id="rId34" Type="http://schemas.openxmlformats.org/officeDocument/2006/relationships/tags" Target="../tags/tag1642.xml"/><Relationship Id="rId42" Type="http://schemas.openxmlformats.org/officeDocument/2006/relationships/tags" Target="../tags/tag1650.xml"/><Relationship Id="rId47" Type="http://schemas.openxmlformats.org/officeDocument/2006/relationships/tags" Target="../tags/tag1655.xml"/><Relationship Id="rId50" Type="http://schemas.openxmlformats.org/officeDocument/2006/relationships/tags" Target="../tags/tag1658.xml"/><Relationship Id="rId55" Type="http://schemas.openxmlformats.org/officeDocument/2006/relationships/tags" Target="../tags/tag1663.xml"/><Relationship Id="rId63" Type="http://schemas.openxmlformats.org/officeDocument/2006/relationships/notesSlide" Target="../notesSlides/notesSlide20.xml"/><Relationship Id="rId7" Type="http://schemas.openxmlformats.org/officeDocument/2006/relationships/tags" Target="../tags/tag1615.xml"/><Relationship Id="rId2" Type="http://schemas.microsoft.com/office/2007/relationships/media" Target="../media/media29.m4a"/><Relationship Id="rId16" Type="http://schemas.openxmlformats.org/officeDocument/2006/relationships/tags" Target="../tags/tag1624.xml"/><Relationship Id="rId29" Type="http://schemas.openxmlformats.org/officeDocument/2006/relationships/tags" Target="../tags/tag1637.xml"/><Relationship Id="rId11" Type="http://schemas.openxmlformats.org/officeDocument/2006/relationships/tags" Target="../tags/tag1619.xml"/><Relationship Id="rId24" Type="http://schemas.openxmlformats.org/officeDocument/2006/relationships/tags" Target="../tags/tag1632.xml"/><Relationship Id="rId32" Type="http://schemas.openxmlformats.org/officeDocument/2006/relationships/tags" Target="../tags/tag1640.xml"/><Relationship Id="rId37" Type="http://schemas.openxmlformats.org/officeDocument/2006/relationships/tags" Target="../tags/tag1645.xml"/><Relationship Id="rId40" Type="http://schemas.openxmlformats.org/officeDocument/2006/relationships/tags" Target="../tags/tag1648.xml"/><Relationship Id="rId45" Type="http://schemas.openxmlformats.org/officeDocument/2006/relationships/tags" Target="../tags/tag1653.xml"/><Relationship Id="rId53" Type="http://schemas.openxmlformats.org/officeDocument/2006/relationships/tags" Target="../tags/tag1661.xml"/><Relationship Id="rId58" Type="http://schemas.openxmlformats.org/officeDocument/2006/relationships/tags" Target="../tags/tag1666.xml"/><Relationship Id="rId5" Type="http://schemas.openxmlformats.org/officeDocument/2006/relationships/tags" Target="../tags/tag1613.xml"/><Relationship Id="rId61" Type="http://schemas.openxmlformats.org/officeDocument/2006/relationships/tags" Target="../tags/tag1669.xml"/><Relationship Id="rId19" Type="http://schemas.openxmlformats.org/officeDocument/2006/relationships/tags" Target="../tags/tag1627.xml"/><Relationship Id="rId14" Type="http://schemas.openxmlformats.org/officeDocument/2006/relationships/tags" Target="../tags/tag1622.xml"/><Relationship Id="rId22" Type="http://schemas.openxmlformats.org/officeDocument/2006/relationships/tags" Target="../tags/tag1630.xml"/><Relationship Id="rId27" Type="http://schemas.openxmlformats.org/officeDocument/2006/relationships/tags" Target="../tags/tag1635.xml"/><Relationship Id="rId30" Type="http://schemas.openxmlformats.org/officeDocument/2006/relationships/tags" Target="../tags/tag1638.xml"/><Relationship Id="rId35" Type="http://schemas.openxmlformats.org/officeDocument/2006/relationships/tags" Target="../tags/tag1643.xml"/><Relationship Id="rId43" Type="http://schemas.openxmlformats.org/officeDocument/2006/relationships/tags" Target="../tags/tag1651.xml"/><Relationship Id="rId48" Type="http://schemas.openxmlformats.org/officeDocument/2006/relationships/tags" Target="../tags/tag1656.xml"/><Relationship Id="rId56" Type="http://schemas.openxmlformats.org/officeDocument/2006/relationships/tags" Target="../tags/tag1664.xml"/><Relationship Id="rId64" Type="http://schemas.openxmlformats.org/officeDocument/2006/relationships/image" Target="../media/image15.png"/><Relationship Id="rId8" Type="http://schemas.openxmlformats.org/officeDocument/2006/relationships/tags" Target="../tags/tag1616.xml"/><Relationship Id="rId51" Type="http://schemas.openxmlformats.org/officeDocument/2006/relationships/tags" Target="../tags/tag1659.xml"/><Relationship Id="rId3" Type="http://schemas.openxmlformats.org/officeDocument/2006/relationships/audio" Target="../media/media29.m4a"/><Relationship Id="rId12" Type="http://schemas.openxmlformats.org/officeDocument/2006/relationships/tags" Target="../tags/tag1620.xml"/><Relationship Id="rId17" Type="http://schemas.openxmlformats.org/officeDocument/2006/relationships/tags" Target="../tags/tag1625.xml"/><Relationship Id="rId25" Type="http://schemas.openxmlformats.org/officeDocument/2006/relationships/tags" Target="../tags/tag1633.xml"/><Relationship Id="rId33" Type="http://schemas.openxmlformats.org/officeDocument/2006/relationships/tags" Target="../tags/tag1641.xml"/><Relationship Id="rId38" Type="http://schemas.openxmlformats.org/officeDocument/2006/relationships/tags" Target="../tags/tag1646.xml"/><Relationship Id="rId46" Type="http://schemas.openxmlformats.org/officeDocument/2006/relationships/tags" Target="../tags/tag1654.xml"/><Relationship Id="rId59" Type="http://schemas.openxmlformats.org/officeDocument/2006/relationships/tags" Target="../tags/tag1667.xml"/><Relationship Id="rId20" Type="http://schemas.openxmlformats.org/officeDocument/2006/relationships/tags" Target="../tags/tag1628.xml"/><Relationship Id="rId41" Type="http://schemas.openxmlformats.org/officeDocument/2006/relationships/tags" Target="../tags/tag1649.xml"/><Relationship Id="rId54" Type="http://schemas.openxmlformats.org/officeDocument/2006/relationships/tags" Target="../tags/tag1662.xml"/><Relationship Id="rId62" Type="http://schemas.openxmlformats.org/officeDocument/2006/relationships/slideLayout" Target="../slideLayouts/slideLayout2.xml"/><Relationship Id="rId1" Type="http://schemas.openxmlformats.org/officeDocument/2006/relationships/tags" Target="../tags/tag1611.xml"/><Relationship Id="rId6" Type="http://schemas.openxmlformats.org/officeDocument/2006/relationships/tags" Target="../tags/tag1614.xml"/><Relationship Id="rId15" Type="http://schemas.openxmlformats.org/officeDocument/2006/relationships/tags" Target="../tags/tag1623.xml"/><Relationship Id="rId23" Type="http://schemas.openxmlformats.org/officeDocument/2006/relationships/tags" Target="../tags/tag1631.xml"/><Relationship Id="rId28" Type="http://schemas.openxmlformats.org/officeDocument/2006/relationships/tags" Target="../tags/tag1636.xml"/><Relationship Id="rId36" Type="http://schemas.openxmlformats.org/officeDocument/2006/relationships/tags" Target="../tags/tag1644.xml"/><Relationship Id="rId49" Type="http://schemas.openxmlformats.org/officeDocument/2006/relationships/tags" Target="../tags/tag1657.xml"/><Relationship Id="rId57" Type="http://schemas.openxmlformats.org/officeDocument/2006/relationships/tags" Target="../tags/tag1665.xml"/><Relationship Id="rId10" Type="http://schemas.openxmlformats.org/officeDocument/2006/relationships/tags" Target="../tags/tag1618.xml"/><Relationship Id="rId31" Type="http://schemas.openxmlformats.org/officeDocument/2006/relationships/tags" Target="../tags/tag1639.xml"/><Relationship Id="rId44" Type="http://schemas.openxmlformats.org/officeDocument/2006/relationships/tags" Target="../tags/tag1652.xml"/><Relationship Id="rId52" Type="http://schemas.openxmlformats.org/officeDocument/2006/relationships/tags" Target="../tags/tag1660.xml"/><Relationship Id="rId60" Type="http://schemas.openxmlformats.org/officeDocument/2006/relationships/tags" Target="../tags/tag1668.xml"/><Relationship Id="rId65" Type="http://schemas.openxmlformats.org/officeDocument/2006/relationships/image" Target="../media/image1.png"/><Relationship Id="rId4" Type="http://schemas.openxmlformats.org/officeDocument/2006/relationships/tags" Target="../tags/tag1612.xml"/><Relationship Id="rId9" Type="http://schemas.openxmlformats.org/officeDocument/2006/relationships/tags" Target="../tags/tag1617.xml"/><Relationship Id="rId13" Type="http://schemas.openxmlformats.org/officeDocument/2006/relationships/tags" Target="../tags/tag1621.xml"/><Relationship Id="rId18" Type="http://schemas.openxmlformats.org/officeDocument/2006/relationships/tags" Target="../tags/tag1626.xml"/><Relationship Id="rId39" Type="http://schemas.openxmlformats.org/officeDocument/2006/relationships/tags" Target="../tags/tag164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6.xml"/><Relationship Id="rId13" Type="http://schemas.openxmlformats.org/officeDocument/2006/relationships/tags" Target="../tags/tag11.xml"/><Relationship Id="rId18" Type="http://schemas.openxmlformats.org/officeDocument/2006/relationships/tags" Target="../tags/tag16.xml"/><Relationship Id="rId3" Type="http://schemas.openxmlformats.org/officeDocument/2006/relationships/audio" Target="../media/media3.m4a"/><Relationship Id="rId21" Type="http://schemas.openxmlformats.org/officeDocument/2006/relationships/image" Target="../media/image1.png"/><Relationship Id="rId7" Type="http://schemas.openxmlformats.org/officeDocument/2006/relationships/tags" Target="../tags/tag5.xml"/><Relationship Id="rId12" Type="http://schemas.openxmlformats.org/officeDocument/2006/relationships/tags" Target="../tags/tag10.xml"/><Relationship Id="rId17" Type="http://schemas.openxmlformats.org/officeDocument/2006/relationships/tags" Target="../tags/tag15.xml"/><Relationship Id="rId2" Type="http://schemas.microsoft.com/office/2007/relationships/media" Target="../media/media3.m4a"/><Relationship Id="rId16" Type="http://schemas.openxmlformats.org/officeDocument/2006/relationships/tags" Target="../tags/tag14.xml"/><Relationship Id="rId20" Type="http://schemas.openxmlformats.org/officeDocument/2006/relationships/image" Target="../media/image3.png"/><Relationship Id="rId1" Type="http://schemas.openxmlformats.org/officeDocument/2006/relationships/tags" Target="../tags/tag1.xml"/><Relationship Id="rId6" Type="http://schemas.openxmlformats.org/officeDocument/2006/relationships/tags" Target="../tags/tag4.xml"/><Relationship Id="rId11" Type="http://schemas.openxmlformats.org/officeDocument/2006/relationships/tags" Target="../tags/tag9.xml"/><Relationship Id="rId5" Type="http://schemas.openxmlformats.org/officeDocument/2006/relationships/tags" Target="../tags/tag3.xml"/><Relationship Id="rId15" Type="http://schemas.openxmlformats.org/officeDocument/2006/relationships/tags" Target="../tags/tag13.xml"/><Relationship Id="rId10" Type="http://schemas.openxmlformats.org/officeDocument/2006/relationships/tags" Target="../tags/tag8.xml"/><Relationship Id="rId19" Type="http://schemas.openxmlformats.org/officeDocument/2006/relationships/slideLayout" Target="../slideLayouts/slideLayout2.xml"/><Relationship Id="rId4" Type="http://schemas.openxmlformats.org/officeDocument/2006/relationships/tags" Target="../tags/tag2.xml"/><Relationship Id="rId9" Type="http://schemas.openxmlformats.org/officeDocument/2006/relationships/tags" Target="../tags/tag7.xml"/><Relationship Id="rId14" Type="http://schemas.openxmlformats.org/officeDocument/2006/relationships/tags" Target="../tags/tag12.xml"/></Relationships>
</file>

<file path=ppt/slides/_rels/slide30.xml.rels><?xml version="1.0" encoding="UTF-8" standalone="yes"?>
<Relationships xmlns="http://schemas.openxmlformats.org/package/2006/relationships"><Relationship Id="rId13" Type="http://schemas.openxmlformats.org/officeDocument/2006/relationships/tags" Target="../tags/tag1680.xml"/><Relationship Id="rId18" Type="http://schemas.openxmlformats.org/officeDocument/2006/relationships/tags" Target="../tags/tag1685.xml"/><Relationship Id="rId26" Type="http://schemas.openxmlformats.org/officeDocument/2006/relationships/tags" Target="../tags/tag1693.xml"/><Relationship Id="rId39" Type="http://schemas.openxmlformats.org/officeDocument/2006/relationships/tags" Target="../tags/tag1706.xml"/><Relationship Id="rId21" Type="http://schemas.openxmlformats.org/officeDocument/2006/relationships/tags" Target="../tags/tag1688.xml"/><Relationship Id="rId34" Type="http://schemas.openxmlformats.org/officeDocument/2006/relationships/tags" Target="../tags/tag1701.xml"/><Relationship Id="rId42" Type="http://schemas.openxmlformats.org/officeDocument/2006/relationships/tags" Target="../tags/tag1709.xml"/><Relationship Id="rId47" Type="http://schemas.openxmlformats.org/officeDocument/2006/relationships/tags" Target="../tags/tag1714.xml"/><Relationship Id="rId50" Type="http://schemas.openxmlformats.org/officeDocument/2006/relationships/notesSlide" Target="../notesSlides/notesSlide21.xml"/><Relationship Id="rId7" Type="http://schemas.openxmlformats.org/officeDocument/2006/relationships/tags" Target="../tags/tag1674.xml"/><Relationship Id="rId2" Type="http://schemas.microsoft.com/office/2007/relationships/media" Target="../media/media30.m4a"/><Relationship Id="rId16" Type="http://schemas.openxmlformats.org/officeDocument/2006/relationships/tags" Target="../tags/tag1683.xml"/><Relationship Id="rId29" Type="http://schemas.openxmlformats.org/officeDocument/2006/relationships/tags" Target="../tags/tag1696.xml"/><Relationship Id="rId11" Type="http://schemas.openxmlformats.org/officeDocument/2006/relationships/tags" Target="../tags/tag1678.xml"/><Relationship Id="rId24" Type="http://schemas.openxmlformats.org/officeDocument/2006/relationships/tags" Target="../tags/tag1691.xml"/><Relationship Id="rId32" Type="http://schemas.openxmlformats.org/officeDocument/2006/relationships/tags" Target="../tags/tag1699.xml"/><Relationship Id="rId37" Type="http://schemas.openxmlformats.org/officeDocument/2006/relationships/tags" Target="../tags/tag1704.xml"/><Relationship Id="rId40" Type="http://schemas.openxmlformats.org/officeDocument/2006/relationships/tags" Target="../tags/tag1707.xml"/><Relationship Id="rId45" Type="http://schemas.openxmlformats.org/officeDocument/2006/relationships/tags" Target="../tags/tag1712.xml"/><Relationship Id="rId5" Type="http://schemas.openxmlformats.org/officeDocument/2006/relationships/tags" Target="../tags/tag1672.xml"/><Relationship Id="rId15" Type="http://schemas.openxmlformats.org/officeDocument/2006/relationships/tags" Target="../tags/tag1682.xml"/><Relationship Id="rId23" Type="http://schemas.openxmlformats.org/officeDocument/2006/relationships/tags" Target="../tags/tag1690.xml"/><Relationship Id="rId28" Type="http://schemas.openxmlformats.org/officeDocument/2006/relationships/tags" Target="../tags/tag1695.xml"/><Relationship Id="rId36" Type="http://schemas.openxmlformats.org/officeDocument/2006/relationships/tags" Target="../tags/tag1703.xml"/><Relationship Id="rId49" Type="http://schemas.openxmlformats.org/officeDocument/2006/relationships/slideLayout" Target="../slideLayouts/slideLayout2.xml"/><Relationship Id="rId10" Type="http://schemas.openxmlformats.org/officeDocument/2006/relationships/tags" Target="../tags/tag1677.xml"/><Relationship Id="rId19" Type="http://schemas.openxmlformats.org/officeDocument/2006/relationships/tags" Target="../tags/tag1686.xml"/><Relationship Id="rId31" Type="http://schemas.openxmlformats.org/officeDocument/2006/relationships/tags" Target="../tags/tag1698.xml"/><Relationship Id="rId44" Type="http://schemas.openxmlformats.org/officeDocument/2006/relationships/tags" Target="../tags/tag1711.xml"/><Relationship Id="rId52" Type="http://schemas.openxmlformats.org/officeDocument/2006/relationships/image" Target="../media/image1.png"/><Relationship Id="rId4" Type="http://schemas.openxmlformats.org/officeDocument/2006/relationships/tags" Target="../tags/tag1671.xml"/><Relationship Id="rId9" Type="http://schemas.openxmlformats.org/officeDocument/2006/relationships/tags" Target="../tags/tag1676.xml"/><Relationship Id="rId14" Type="http://schemas.openxmlformats.org/officeDocument/2006/relationships/tags" Target="../tags/tag1681.xml"/><Relationship Id="rId22" Type="http://schemas.openxmlformats.org/officeDocument/2006/relationships/tags" Target="../tags/tag1689.xml"/><Relationship Id="rId27" Type="http://schemas.openxmlformats.org/officeDocument/2006/relationships/tags" Target="../tags/tag1694.xml"/><Relationship Id="rId30" Type="http://schemas.openxmlformats.org/officeDocument/2006/relationships/tags" Target="../tags/tag1697.xml"/><Relationship Id="rId35" Type="http://schemas.openxmlformats.org/officeDocument/2006/relationships/tags" Target="../tags/tag1702.xml"/><Relationship Id="rId43" Type="http://schemas.openxmlformats.org/officeDocument/2006/relationships/tags" Target="../tags/tag1710.xml"/><Relationship Id="rId48" Type="http://schemas.openxmlformats.org/officeDocument/2006/relationships/tags" Target="../tags/tag1715.xml"/><Relationship Id="rId8" Type="http://schemas.openxmlformats.org/officeDocument/2006/relationships/tags" Target="../tags/tag1675.xml"/><Relationship Id="rId51" Type="http://schemas.openxmlformats.org/officeDocument/2006/relationships/image" Target="../media/image16.png"/><Relationship Id="rId3" Type="http://schemas.openxmlformats.org/officeDocument/2006/relationships/audio" Target="../media/media30.m4a"/><Relationship Id="rId12" Type="http://schemas.openxmlformats.org/officeDocument/2006/relationships/tags" Target="../tags/tag1679.xml"/><Relationship Id="rId17" Type="http://schemas.openxmlformats.org/officeDocument/2006/relationships/tags" Target="../tags/tag1684.xml"/><Relationship Id="rId25" Type="http://schemas.openxmlformats.org/officeDocument/2006/relationships/tags" Target="../tags/tag1692.xml"/><Relationship Id="rId33" Type="http://schemas.openxmlformats.org/officeDocument/2006/relationships/tags" Target="../tags/tag1700.xml"/><Relationship Id="rId38" Type="http://schemas.openxmlformats.org/officeDocument/2006/relationships/tags" Target="../tags/tag1705.xml"/><Relationship Id="rId46" Type="http://schemas.openxmlformats.org/officeDocument/2006/relationships/tags" Target="../tags/tag1713.xml"/><Relationship Id="rId20" Type="http://schemas.openxmlformats.org/officeDocument/2006/relationships/tags" Target="../tags/tag1687.xml"/><Relationship Id="rId41" Type="http://schemas.openxmlformats.org/officeDocument/2006/relationships/tags" Target="../tags/tag1708.xml"/><Relationship Id="rId1" Type="http://schemas.openxmlformats.org/officeDocument/2006/relationships/tags" Target="../tags/tag1670.xml"/><Relationship Id="rId6" Type="http://schemas.openxmlformats.org/officeDocument/2006/relationships/tags" Target="../tags/tag1673.xml"/></Relationships>
</file>

<file path=ppt/slides/_rels/slide31.xml.rels><?xml version="1.0" encoding="UTF-8" standalone="yes"?>
<Relationships xmlns="http://schemas.openxmlformats.org/package/2006/relationships"><Relationship Id="rId13" Type="http://schemas.openxmlformats.org/officeDocument/2006/relationships/tags" Target="../tags/tag1726.xml"/><Relationship Id="rId18" Type="http://schemas.openxmlformats.org/officeDocument/2006/relationships/tags" Target="../tags/tag1731.xml"/><Relationship Id="rId26" Type="http://schemas.openxmlformats.org/officeDocument/2006/relationships/tags" Target="../tags/tag1739.xml"/><Relationship Id="rId39" Type="http://schemas.openxmlformats.org/officeDocument/2006/relationships/tags" Target="../tags/tag1752.xml"/><Relationship Id="rId21" Type="http://schemas.openxmlformats.org/officeDocument/2006/relationships/tags" Target="../tags/tag1734.xml"/><Relationship Id="rId34" Type="http://schemas.openxmlformats.org/officeDocument/2006/relationships/tags" Target="../tags/tag1747.xml"/><Relationship Id="rId42" Type="http://schemas.openxmlformats.org/officeDocument/2006/relationships/tags" Target="../tags/tag1755.xml"/><Relationship Id="rId47" Type="http://schemas.openxmlformats.org/officeDocument/2006/relationships/tags" Target="../tags/tag1760.xml"/><Relationship Id="rId50" Type="http://schemas.openxmlformats.org/officeDocument/2006/relationships/tags" Target="../tags/tag1763.xml"/><Relationship Id="rId55" Type="http://schemas.openxmlformats.org/officeDocument/2006/relationships/slideLayout" Target="../slideLayouts/slideLayout2.xml"/><Relationship Id="rId7" Type="http://schemas.openxmlformats.org/officeDocument/2006/relationships/tags" Target="../tags/tag1720.xml"/><Relationship Id="rId2" Type="http://schemas.openxmlformats.org/officeDocument/2006/relationships/tags" Target="../tags/tag1717.xml"/><Relationship Id="rId16" Type="http://schemas.openxmlformats.org/officeDocument/2006/relationships/tags" Target="../tags/tag1729.xml"/><Relationship Id="rId29" Type="http://schemas.openxmlformats.org/officeDocument/2006/relationships/tags" Target="../tags/tag1742.xml"/><Relationship Id="rId11" Type="http://schemas.openxmlformats.org/officeDocument/2006/relationships/tags" Target="../tags/tag1724.xml"/><Relationship Id="rId24" Type="http://schemas.openxmlformats.org/officeDocument/2006/relationships/tags" Target="../tags/tag1737.xml"/><Relationship Id="rId32" Type="http://schemas.openxmlformats.org/officeDocument/2006/relationships/tags" Target="../tags/tag1745.xml"/><Relationship Id="rId37" Type="http://schemas.openxmlformats.org/officeDocument/2006/relationships/tags" Target="../tags/tag1750.xml"/><Relationship Id="rId40" Type="http://schemas.openxmlformats.org/officeDocument/2006/relationships/tags" Target="../tags/tag1753.xml"/><Relationship Id="rId45" Type="http://schemas.openxmlformats.org/officeDocument/2006/relationships/tags" Target="../tags/tag1758.xml"/><Relationship Id="rId53" Type="http://schemas.openxmlformats.org/officeDocument/2006/relationships/tags" Target="../tags/tag1766.xml"/><Relationship Id="rId5" Type="http://schemas.openxmlformats.org/officeDocument/2006/relationships/tags" Target="../tags/tag1718.xml"/><Relationship Id="rId19" Type="http://schemas.openxmlformats.org/officeDocument/2006/relationships/tags" Target="../tags/tag1732.xml"/><Relationship Id="rId4" Type="http://schemas.openxmlformats.org/officeDocument/2006/relationships/audio" Target="../media/media31.m4a"/><Relationship Id="rId9" Type="http://schemas.openxmlformats.org/officeDocument/2006/relationships/tags" Target="../tags/tag1722.xml"/><Relationship Id="rId14" Type="http://schemas.openxmlformats.org/officeDocument/2006/relationships/tags" Target="../tags/tag1727.xml"/><Relationship Id="rId22" Type="http://schemas.openxmlformats.org/officeDocument/2006/relationships/tags" Target="../tags/tag1735.xml"/><Relationship Id="rId27" Type="http://schemas.openxmlformats.org/officeDocument/2006/relationships/tags" Target="../tags/tag1740.xml"/><Relationship Id="rId30" Type="http://schemas.openxmlformats.org/officeDocument/2006/relationships/tags" Target="../tags/tag1743.xml"/><Relationship Id="rId35" Type="http://schemas.openxmlformats.org/officeDocument/2006/relationships/tags" Target="../tags/tag1748.xml"/><Relationship Id="rId43" Type="http://schemas.openxmlformats.org/officeDocument/2006/relationships/tags" Target="../tags/tag1756.xml"/><Relationship Id="rId48" Type="http://schemas.openxmlformats.org/officeDocument/2006/relationships/tags" Target="../tags/tag1761.xml"/><Relationship Id="rId56" Type="http://schemas.openxmlformats.org/officeDocument/2006/relationships/notesSlide" Target="../notesSlides/notesSlide22.xml"/><Relationship Id="rId8" Type="http://schemas.openxmlformats.org/officeDocument/2006/relationships/tags" Target="../tags/tag1721.xml"/><Relationship Id="rId51" Type="http://schemas.openxmlformats.org/officeDocument/2006/relationships/tags" Target="../tags/tag1764.xml"/><Relationship Id="rId3" Type="http://schemas.microsoft.com/office/2007/relationships/media" Target="../media/media31.m4a"/><Relationship Id="rId12" Type="http://schemas.openxmlformats.org/officeDocument/2006/relationships/tags" Target="../tags/tag1725.xml"/><Relationship Id="rId17" Type="http://schemas.openxmlformats.org/officeDocument/2006/relationships/tags" Target="../tags/tag1730.xml"/><Relationship Id="rId25" Type="http://schemas.openxmlformats.org/officeDocument/2006/relationships/tags" Target="../tags/tag1738.xml"/><Relationship Id="rId33" Type="http://schemas.openxmlformats.org/officeDocument/2006/relationships/tags" Target="../tags/tag1746.xml"/><Relationship Id="rId38" Type="http://schemas.openxmlformats.org/officeDocument/2006/relationships/tags" Target="../tags/tag1751.xml"/><Relationship Id="rId46" Type="http://schemas.openxmlformats.org/officeDocument/2006/relationships/tags" Target="../tags/tag1759.xml"/><Relationship Id="rId20" Type="http://schemas.openxmlformats.org/officeDocument/2006/relationships/tags" Target="../tags/tag1733.xml"/><Relationship Id="rId41" Type="http://schemas.openxmlformats.org/officeDocument/2006/relationships/tags" Target="../tags/tag1754.xml"/><Relationship Id="rId54" Type="http://schemas.openxmlformats.org/officeDocument/2006/relationships/tags" Target="../tags/tag1767.xml"/><Relationship Id="rId1" Type="http://schemas.openxmlformats.org/officeDocument/2006/relationships/tags" Target="../tags/tag1716.xml"/><Relationship Id="rId6" Type="http://schemas.openxmlformats.org/officeDocument/2006/relationships/tags" Target="../tags/tag1719.xml"/><Relationship Id="rId15" Type="http://schemas.openxmlformats.org/officeDocument/2006/relationships/tags" Target="../tags/tag1728.xml"/><Relationship Id="rId23" Type="http://schemas.openxmlformats.org/officeDocument/2006/relationships/tags" Target="../tags/tag1736.xml"/><Relationship Id="rId28" Type="http://schemas.openxmlformats.org/officeDocument/2006/relationships/tags" Target="../tags/tag1741.xml"/><Relationship Id="rId36" Type="http://schemas.openxmlformats.org/officeDocument/2006/relationships/tags" Target="../tags/tag1749.xml"/><Relationship Id="rId49" Type="http://schemas.openxmlformats.org/officeDocument/2006/relationships/tags" Target="../tags/tag1762.xml"/><Relationship Id="rId57" Type="http://schemas.openxmlformats.org/officeDocument/2006/relationships/image" Target="../media/image1.png"/><Relationship Id="rId10" Type="http://schemas.openxmlformats.org/officeDocument/2006/relationships/tags" Target="../tags/tag1723.xml"/><Relationship Id="rId31" Type="http://schemas.openxmlformats.org/officeDocument/2006/relationships/tags" Target="../tags/tag1744.xml"/><Relationship Id="rId44" Type="http://schemas.openxmlformats.org/officeDocument/2006/relationships/tags" Target="../tags/tag1757.xml"/><Relationship Id="rId52" Type="http://schemas.openxmlformats.org/officeDocument/2006/relationships/tags" Target="../tags/tag1765.xml"/></Relationships>
</file>

<file path=ppt/slides/_rels/slide32.xml.rels><?xml version="1.0" encoding="UTF-8" standalone="yes"?>
<Relationships xmlns="http://schemas.openxmlformats.org/package/2006/relationships"><Relationship Id="rId13" Type="http://schemas.openxmlformats.org/officeDocument/2006/relationships/tags" Target="../tags/tag1778.xml"/><Relationship Id="rId18" Type="http://schemas.openxmlformats.org/officeDocument/2006/relationships/tags" Target="../tags/tag1783.xml"/><Relationship Id="rId26" Type="http://schemas.openxmlformats.org/officeDocument/2006/relationships/tags" Target="../tags/tag1791.xml"/><Relationship Id="rId39" Type="http://schemas.openxmlformats.org/officeDocument/2006/relationships/tags" Target="../tags/tag1804.xml"/><Relationship Id="rId21" Type="http://schemas.openxmlformats.org/officeDocument/2006/relationships/tags" Target="../tags/tag1786.xml"/><Relationship Id="rId34" Type="http://schemas.openxmlformats.org/officeDocument/2006/relationships/tags" Target="../tags/tag1799.xml"/><Relationship Id="rId42" Type="http://schemas.openxmlformats.org/officeDocument/2006/relationships/tags" Target="../tags/tag1807.xml"/><Relationship Id="rId47" Type="http://schemas.openxmlformats.org/officeDocument/2006/relationships/tags" Target="../tags/tag1812.xml"/><Relationship Id="rId50" Type="http://schemas.openxmlformats.org/officeDocument/2006/relationships/tags" Target="../tags/tag1815.xml"/><Relationship Id="rId55" Type="http://schemas.openxmlformats.org/officeDocument/2006/relationships/tags" Target="../tags/tag1820.xml"/><Relationship Id="rId63" Type="http://schemas.openxmlformats.org/officeDocument/2006/relationships/notesSlide" Target="../notesSlides/notesSlide23.xml"/><Relationship Id="rId7" Type="http://schemas.openxmlformats.org/officeDocument/2006/relationships/tags" Target="../tags/tag1772.xml"/><Relationship Id="rId2" Type="http://schemas.microsoft.com/office/2007/relationships/media" Target="../media/media32.m4a"/><Relationship Id="rId16" Type="http://schemas.openxmlformats.org/officeDocument/2006/relationships/tags" Target="../tags/tag1781.xml"/><Relationship Id="rId29" Type="http://schemas.openxmlformats.org/officeDocument/2006/relationships/tags" Target="../tags/tag1794.xml"/><Relationship Id="rId11" Type="http://schemas.openxmlformats.org/officeDocument/2006/relationships/tags" Target="../tags/tag1776.xml"/><Relationship Id="rId24" Type="http://schemas.openxmlformats.org/officeDocument/2006/relationships/tags" Target="../tags/tag1789.xml"/><Relationship Id="rId32" Type="http://schemas.openxmlformats.org/officeDocument/2006/relationships/tags" Target="../tags/tag1797.xml"/><Relationship Id="rId37" Type="http://schemas.openxmlformats.org/officeDocument/2006/relationships/tags" Target="../tags/tag1802.xml"/><Relationship Id="rId40" Type="http://schemas.openxmlformats.org/officeDocument/2006/relationships/tags" Target="../tags/tag1805.xml"/><Relationship Id="rId45" Type="http://schemas.openxmlformats.org/officeDocument/2006/relationships/tags" Target="../tags/tag1810.xml"/><Relationship Id="rId53" Type="http://schemas.openxmlformats.org/officeDocument/2006/relationships/tags" Target="../tags/tag1818.xml"/><Relationship Id="rId58" Type="http://schemas.openxmlformats.org/officeDocument/2006/relationships/tags" Target="../tags/tag1823.xml"/><Relationship Id="rId5" Type="http://schemas.openxmlformats.org/officeDocument/2006/relationships/tags" Target="../tags/tag1770.xml"/><Relationship Id="rId61" Type="http://schemas.openxmlformats.org/officeDocument/2006/relationships/tags" Target="../tags/tag1826.xml"/><Relationship Id="rId19" Type="http://schemas.openxmlformats.org/officeDocument/2006/relationships/tags" Target="../tags/tag1784.xml"/><Relationship Id="rId14" Type="http://schemas.openxmlformats.org/officeDocument/2006/relationships/tags" Target="../tags/tag1779.xml"/><Relationship Id="rId22" Type="http://schemas.openxmlformats.org/officeDocument/2006/relationships/tags" Target="../tags/tag1787.xml"/><Relationship Id="rId27" Type="http://schemas.openxmlformats.org/officeDocument/2006/relationships/tags" Target="../tags/tag1792.xml"/><Relationship Id="rId30" Type="http://schemas.openxmlformats.org/officeDocument/2006/relationships/tags" Target="../tags/tag1795.xml"/><Relationship Id="rId35" Type="http://schemas.openxmlformats.org/officeDocument/2006/relationships/tags" Target="../tags/tag1800.xml"/><Relationship Id="rId43" Type="http://schemas.openxmlformats.org/officeDocument/2006/relationships/tags" Target="../tags/tag1808.xml"/><Relationship Id="rId48" Type="http://schemas.openxmlformats.org/officeDocument/2006/relationships/tags" Target="../tags/tag1813.xml"/><Relationship Id="rId56" Type="http://schemas.openxmlformats.org/officeDocument/2006/relationships/tags" Target="../tags/tag1821.xml"/><Relationship Id="rId64" Type="http://schemas.openxmlformats.org/officeDocument/2006/relationships/image" Target="../media/image1.png"/><Relationship Id="rId8" Type="http://schemas.openxmlformats.org/officeDocument/2006/relationships/tags" Target="../tags/tag1773.xml"/><Relationship Id="rId51" Type="http://schemas.openxmlformats.org/officeDocument/2006/relationships/tags" Target="../tags/tag1816.xml"/><Relationship Id="rId3" Type="http://schemas.openxmlformats.org/officeDocument/2006/relationships/audio" Target="../media/media32.m4a"/><Relationship Id="rId12" Type="http://schemas.openxmlformats.org/officeDocument/2006/relationships/tags" Target="../tags/tag1777.xml"/><Relationship Id="rId17" Type="http://schemas.openxmlformats.org/officeDocument/2006/relationships/tags" Target="../tags/tag1782.xml"/><Relationship Id="rId25" Type="http://schemas.openxmlformats.org/officeDocument/2006/relationships/tags" Target="../tags/tag1790.xml"/><Relationship Id="rId33" Type="http://schemas.openxmlformats.org/officeDocument/2006/relationships/tags" Target="../tags/tag1798.xml"/><Relationship Id="rId38" Type="http://schemas.openxmlformats.org/officeDocument/2006/relationships/tags" Target="../tags/tag1803.xml"/><Relationship Id="rId46" Type="http://schemas.openxmlformats.org/officeDocument/2006/relationships/tags" Target="../tags/tag1811.xml"/><Relationship Id="rId59" Type="http://schemas.openxmlformats.org/officeDocument/2006/relationships/tags" Target="../tags/tag1824.xml"/><Relationship Id="rId20" Type="http://schemas.openxmlformats.org/officeDocument/2006/relationships/tags" Target="../tags/tag1785.xml"/><Relationship Id="rId41" Type="http://schemas.openxmlformats.org/officeDocument/2006/relationships/tags" Target="../tags/tag1806.xml"/><Relationship Id="rId54" Type="http://schemas.openxmlformats.org/officeDocument/2006/relationships/tags" Target="../tags/tag1819.xml"/><Relationship Id="rId62" Type="http://schemas.openxmlformats.org/officeDocument/2006/relationships/slideLayout" Target="../slideLayouts/slideLayout2.xml"/><Relationship Id="rId1" Type="http://schemas.openxmlformats.org/officeDocument/2006/relationships/tags" Target="../tags/tag1768.xml"/><Relationship Id="rId6" Type="http://schemas.openxmlformats.org/officeDocument/2006/relationships/tags" Target="../tags/tag1771.xml"/><Relationship Id="rId15" Type="http://schemas.openxmlformats.org/officeDocument/2006/relationships/tags" Target="../tags/tag1780.xml"/><Relationship Id="rId23" Type="http://schemas.openxmlformats.org/officeDocument/2006/relationships/tags" Target="../tags/tag1788.xml"/><Relationship Id="rId28" Type="http://schemas.openxmlformats.org/officeDocument/2006/relationships/tags" Target="../tags/tag1793.xml"/><Relationship Id="rId36" Type="http://schemas.openxmlformats.org/officeDocument/2006/relationships/tags" Target="../tags/tag1801.xml"/><Relationship Id="rId49" Type="http://schemas.openxmlformats.org/officeDocument/2006/relationships/tags" Target="../tags/tag1814.xml"/><Relationship Id="rId57" Type="http://schemas.openxmlformats.org/officeDocument/2006/relationships/tags" Target="../tags/tag1822.xml"/><Relationship Id="rId10" Type="http://schemas.openxmlformats.org/officeDocument/2006/relationships/tags" Target="../tags/tag1775.xml"/><Relationship Id="rId31" Type="http://schemas.openxmlformats.org/officeDocument/2006/relationships/tags" Target="../tags/tag1796.xml"/><Relationship Id="rId44" Type="http://schemas.openxmlformats.org/officeDocument/2006/relationships/tags" Target="../tags/tag1809.xml"/><Relationship Id="rId52" Type="http://schemas.openxmlformats.org/officeDocument/2006/relationships/tags" Target="../tags/tag1817.xml"/><Relationship Id="rId60" Type="http://schemas.openxmlformats.org/officeDocument/2006/relationships/tags" Target="../tags/tag1825.xml"/><Relationship Id="rId4" Type="http://schemas.openxmlformats.org/officeDocument/2006/relationships/tags" Target="../tags/tag1769.xml"/><Relationship Id="rId9" Type="http://schemas.openxmlformats.org/officeDocument/2006/relationships/tags" Target="../tags/tag1774.xml"/></Relationships>
</file>

<file path=ppt/slides/_rels/slide33.xml.rels><?xml version="1.0" encoding="UTF-8" standalone="yes"?>
<Relationships xmlns="http://schemas.openxmlformats.org/package/2006/relationships"><Relationship Id="rId26" Type="http://schemas.openxmlformats.org/officeDocument/2006/relationships/tags" Target="../tags/tag1850.xml"/><Relationship Id="rId21" Type="http://schemas.openxmlformats.org/officeDocument/2006/relationships/tags" Target="../tags/tag1845.xml"/><Relationship Id="rId42" Type="http://schemas.openxmlformats.org/officeDocument/2006/relationships/tags" Target="../tags/tag1866.xml"/><Relationship Id="rId47" Type="http://schemas.openxmlformats.org/officeDocument/2006/relationships/tags" Target="../tags/tag1871.xml"/><Relationship Id="rId63" Type="http://schemas.openxmlformats.org/officeDocument/2006/relationships/tags" Target="../tags/tag1887.xml"/><Relationship Id="rId68" Type="http://schemas.openxmlformats.org/officeDocument/2006/relationships/tags" Target="../tags/tag1892.xml"/><Relationship Id="rId2" Type="http://schemas.openxmlformats.org/officeDocument/2006/relationships/tags" Target="../tags/tag1828.xml"/><Relationship Id="rId16" Type="http://schemas.openxmlformats.org/officeDocument/2006/relationships/tags" Target="../tags/tag1840.xml"/><Relationship Id="rId29" Type="http://schemas.openxmlformats.org/officeDocument/2006/relationships/tags" Target="../tags/tag1853.xml"/><Relationship Id="rId11" Type="http://schemas.openxmlformats.org/officeDocument/2006/relationships/tags" Target="../tags/tag1835.xml"/><Relationship Id="rId24" Type="http://schemas.openxmlformats.org/officeDocument/2006/relationships/tags" Target="../tags/tag1848.xml"/><Relationship Id="rId32" Type="http://schemas.openxmlformats.org/officeDocument/2006/relationships/tags" Target="../tags/tag1856.xml"/><Relationship Id="rId37" Type="http://schemas.openxmlformats.org/officeDocument/2006/relationships/tags" Target="../tags/tag1861.xml"/><Relationship Id="rId40" Type="http://schemas.openxmlformats.org/officeDocument/2006/relationships/tags" Target="../tags/tag1864.xml"/><Relationship Id="rId45" Type="http://schemas.openxmlformats.org/officeDocument/2006/relationships/tags" Target="../tags/tag1869.xml"/><Relationship Id="rId53" Type="http://schemas.openxmlformats.org/officeDocument/2006/relationships/tags" Target="../tags/tag1877.xml"/><Relationship Id="rId58" Type="http://schemas.openxmlformats.org/officeDocument/2006/relationships/tags" Target="../tags/tag1882.xml"/><Relationship Id="rId66" Type="http://schemas.openxmlformats.org/officeDocument/2006/relationships/tags" Target="../tags/tag1890.xml"/><Relationship Id="rId74" Type="http://schemas.openxmlformats.org/officeDocument/2006/relationships/image" Target="../media/image1.png"/><Relationship Id="rId5" Type="http://schemas.openxmlformats.org/officeDocument/2006/relationships/tags" Target="../tags/tag1829.xml"/><Relationship Id="rId61" Type="http://schemas.openxmlformats.org/officeDocument/2006/relationships/tags" Target="../tags/tag1885.xml"/><Relationship Id="rId19" Type="http://schemas.openxmlformats.org/officeDocument/2006/relationships/tags" Target="../tags/tag1843.xml"/><Relationship Id="rId14" Type="http://schemas.openxmlformats.org/officeDocument/2006/relationships/tags" Target="../tags/tag1838.xml"/><Relationship Id="rId22" Type="http://schemas.openxmlformats.org/officeDocument/2006/relationships/tags" Target="../tags/tag1846.xml"/><Relationship Id="rId27" Type="http://schemas.openxmlformats.org/officeDocument/2006/relationships/tags" Target="../tags/tag1851.xml"/><Relationship Id="rId30" Type="http://schemas.openxmlformats.org/officeDocument/2006/relationships/tags" Target="../tags/tag1854.xml"/><Relationship Id="rId35" Type="http://schemas.openxmlformats.org/officeDocument/2006/relationships/tags" Target="../tags/tag1859.xml"/><Relationship Id="rId43" Type="http://schemas.openxmlformats.org/officeDocument/2006/relationships/tags" Target="../tags/tag1867.xml"/><Relationship Id="rId48" Type="http://schemas.openxmlformats.org/officeDocument/2006/relationships/tags" Target="../tags/tag1872.xml"/><Relationship Id="rId56" Type="http://schemas.openxmlformats.org/officeDocument/2006/relationships/tags" Target="../tags/tag1880.xml"/><Relationship Id="rId64" Type="http://schemas.openxmlformats.org/officeDocument/2006/relationships/tags" Target="../tags/tag1888.xml"/><Relationship Id="rId69" Type="http://schemas.openxmlformats.org/officeDocument/2006/relationships/tags" Target="../tags/tag1893.xml"/><Relationship Id="rId8" Type="http://schemas.openxmlformats.org/officeDocument/2006/relationships/tags" Target="../tags/tag1832.xml"/><Relationship Id="rId51" Type="http://schemas.openxmlformats.org/officeDocument/2006/relationships/tags" Target="../tags/tag1875.xml"/><Relationship Id="rId72" Type="http://schemas.openxmlformats.org/officeDocument/2006/relationships/slideLayout" Target="../slideLayouts/slideLayout2.xml"/><Relationship Id="rId3" Type="http://schemas.microsoft.com/office/2007/relationships/media" Target="../media/media33.m4a"/><Relationship Id="rId12" Type="http://schemas.openxmlformats.org/officeDocument/2006/relationships/tags" Target="../tags/tag1836.xml"/><Relationship Id="rId17" Type="http://schemas.openxmlformats.org/officeDocument/2006/relationships/tags" Target="../tags/tag1841.xml"/><Relationship Id="rId25" Type="http://schemas.openxmlformats.org/officeDocument/2006/relationships/tags" Target="../tags/tag1849.xml"/><Relationship Id="rId33" Type="http://schemas.openxmlformats.org/officeDocument/2006/relationships/tags" Target="../tags/tag1857.xml"/><Relationship Id="rId38" Type="http://schemas.openxmlformats.org/officeDocument/2006/relationships/tags" Target="../tags/tag1862.xml"/><Relationship Id="rId46" Type="http://schemas.openxmlformats.org/officeDocument/2006/relationships/tags" Target="../tags/tag1870.xml"/><Relationship Id="rId59" Type="http://schemas.openxmlformats.org/officeDocument/2006/relationships/tags" Target="../tags/tag1883.xml"/><Relationship Id="rId67" Type="http://schemas.openxmlformats.org/officeDocument/2006/relationships/tags" Target="../tags/tag1891.xml"/><Relationship Id="rId20" Type="http://schemas.openxmlformats.org/officeDocument/2006/relationships/tags" Target="../tags/tag1844.xml"/><Relationship Id="rId41" Type="http://schemas.openxmlformats.org/officeDocument/2006/relationships/tags" Target="../tags/tag1865.xml"/><Relationship Id="rId54" Type="http://schemas.openxmlformats.org/officeDocument/2006/relationships/tags" Target="../tags/tag1878.xml"/><Relationship Id="rId62" Type="http://schemas.openxmlformats.org/officeDocument/2006/relationships/tags" Target="../tags/tag1886.xml"/><Relationship Id="rId70" Type="http://schemas.openxmlformats.org/officeDocument/2006/relationships/tags" Target="../tags/tag1894.xml"/><Relationship Id="rId1" Type="http://schemas.openxmlformats.org/officeDocument/2006/relationships/tags" Target="../tags/tag1827.xml"/><Relationship Id="rId6" Type="http://schemas.openxmlformats.org/officeDocument/2006/relationships/tags" Target="../tags/tag1830.xml"/><Relationship Id="rId15" Type="http://schemas.openxmlformats.org/officeDocument/2006/relationships/tags" Target="../tags/tag1839.xml"/><Relationship Id="rId23" Type="http://schemas.openxmlformats.org/officeDocument/2006/relationships/tags" Target="../tags/tag1847.xml"/><Relationship Id="rId28" Type="http://schemas.openxmlformats.org/officeDocument/2006/relationships/tags" Target="../tags/tag1852.xml"/><Relationship Id="rId36" Type="http://schemas.openxmlformats.org/officeDocument/2006/relationships/tags" Target="../tags/tag1860.xml"/><Relationship Id="rId49" Type="http://schemas.openxmlformats.org/officeDocument/2006/relationships/tags" Target="../tags/tag1873.xml"/><Relationship Id="rId57" Type="http://schemas.openxmlformats.org/officeDocument/2006/relationships/tags" Target="../tags/tag1881.xml"/><Relationship Id="rId10" Type="http://schemas.openxmlformats.org/officeDocument/2006/relationships/tags" Target="../tags/tag1834.xml"/><Relationship Id="rId31" Type="http://schemas.openxmlformats.org/officeDocument/2006/relationships/tags" Target="../tags/tag1855.xml"/><Relationship Id="rId44" Type="http://schemas.openxmlformats.org/officeDocument/2006/relationships/tags" Target="../tags/tag1868.xml"/><Relationship Id="rId52" Type="http://schemas.openxmlformats.org/officeDocument/2006/relationships/tags" Target="../tags/tag1876.xml"/><Relationship Id="rId60" Type="http://schemas.openxmlformats.org/officeDocument/2006/relationships/tags" Target="../tags/tag1884.xml"/><Relationship Id="rId65" Type="http://schemas.openxmlformats.org/officeDocument/2006/relationships/tags" Target="../tags/tag1889.xml"/><Relationship Id="rId73" Type="http://schemas.openxmlformats.org/officeDocument/2006/relationships/notesSlide" Target="../notesSlides/notesSlide24.xml"/><Relationship Id="rId4" Type="http://schemas.openxmlformats.org/officeDocument/2006/relationships/audio" Target="../media/media33.m4a"/><Relationship Id="rId9" Type="http://schemas.openxmlformats.org/officeDocument/2006/relationships/tags" Target="../tags/tag1833.xml"/><Relationship Id="rId13" Type="http://schemas.openxmlformats.org/officeDocument/2006/relationships/tags" Target="../tags/tag1837.xml"/><Relationship Id="rId18" Type="http://schemas.openxmlformats.org/officeDocument/2006/relationships/tags" Target="../tags/tag1842.xml"/><Relationship Id="rId39" Type="http://schemas.openxmlformats.org/officeDocument/2006/relationships/tags" Target="../tags/tag1863.xml"/><Relationship Id="rId34" Type="http://schemas.openxmlformats.org/officeDocument/2006/relationships/tags" Target="../tags/tag1858.xml"/><Relationship Id="rId50" Type="http://schemas.openxmlformats.org/officeDocument/2006/relationships/tags" Target="../tags/tag1874.xml"/><Relationship Id="rId55" Type="http://schemas.openxmlformats.org/officeDocument/2006/relationships/tags" Target="../tags/tag1879.xml"/><Relationship Id="rId7" Type="http://schemas.openxmlformats.org/officeDocument/2006/relationships/tags" Target="../tags/tag1831.xml"/><Relationship Id="rId71" Type="http://schemas.openxmlformats.org/officeDocument/2006/relationships/tags" Target="../tags/tag1895.xml"/></Relationships>
</file>

<file path=ppt/slides/_rels/slide34.xml.rels><?xml version="1.0" encoding="UTF-8" standalone="yes"?>
<Relationships xmlns="http://schemas.openxmlformats.org/package/2006/relationships"><Relationship Id="rId26" Type="http://schemas.openxmlformats.org/officeDocument/2006/relationships/tags" Target="../tags/tag1919.xml"/><Relationship Id="rId21" Type="http://schemas.openxmlformats.org/officeDocument/2006/relationships/tags" Target="../tags/tag1914.xml"/><Relationship Id="rId42" Type="http://schemas.openxmlformats.org/officeDocument/2006/relationships/tags" Target="../tags/tag1935.xml"/><Relationship Id="rId47" Type="http://schemas.openxmlformats.org/officeDocument/2006/relationships/tags" Target="../tags/tag1940.xml"/><Relationship Id="rId63" Type="http://schemas.openxmlformats.org/officeDocument/2006/relationships/tags" Target="../tags/tag1956.xml"/><Relationship Id="rId68" Type="http://schemas.openxmlformats.org/officeDocument/2006/relationships/tags" Target="../tags/tag1961.xml"/><Relationship Id="rId84" Type="http://schemas.openxmlformats.org/officeDocument/2006/relationships/tags" Target="../tags/tag1977.xml"/><Relationship Id="rId16" Type="http://schemas.openxmlformats.org/officeDocument/2006/relationships/tags" Target="../tags/tag1909.xml"/><Relationship Id="rId11" Type="http://schemas.openxmlformats.org/officeDocument/2006/relationships/tags" Target="../tags/tag1904.xml"/><Relationship Id="rId32" Type="http://schemas.openxmlformats.org/officeDocument/2006/relationships/tags" Target="../tags/tag1925.xml"/><Relationship Id="rId37" Type="http://schemas.openxmlformats.org/officeDocument/2006/relationships/tags" Target="../tags/tag1930.xml"/><Relationship Id="rId53" Type="http://schemas.openxmlformats.org/officeDocument/2006/relationships/tags" Target="../tags/tag1946.xml"/><Relationship Id="rId58" Type="http://schemas.openxmlformats.org/officeDocument/2006/relationships/tags" Target="../tags/tag1951.xml"/><Relationship Id="rId74" Type="http://schemas.openxmlformats.org/officeDocument/2006/relationships/tags" Target="../tags/tag1967.xml"/><Relationship Id="rId79" Type="http://schemas.openxmlformats.org/officeDocument/2006/relationships/tags" Target="../tags/tag1972.xml"/><Relationship Id="rId5" Type="http://schemas.openxmlformats.org/officeDocument/2006/relationships/audio" Target="../media/media34.m4a"/><Relationship Id="rId19" Type="http://schemas.openxmlformats.org/officeDocument/2006/relationships/tags" Target="../tags/tag1912.xml"/><Relationship Id="rId14" Type="http://schemas.openxmlformats.org/officeDocument/2006/relationships/tags" Target="../tags/tag1907.xml"/><Relationship Id="rId22" Type="http://schemas.openxmlformats.org/officeDocument/2006/relationships/tags" Target="../tags/tag1915.xml"/><Relationship Id="rId27" Type="http://schemas.openxmlformats.org/officeDocument/2006/relationships/tags" Target="../tags/tag1920.xml"/><Relationship Id="rId30" Type="http://schemas.openxmlformats.org/officeDocument/2006/relationships/tags" Target="../tags/tag1923.xml"/><Relationship Id="rId35" Type="http://schemas.openxmlformats.org/officeDocument/2006/relationships/tags" Target="../tags/tag1928.xml"/><Relationship Id="rId43" Type="http://schemas.openxmlformats.org/officeDocument/2006/relationships/tags" Target="../tags/tag1936.xml"/><Relationship Id="rId48" Type="http://schemas.openxmlformats.org/officeDocument/2006/relationships/tags" Target="../tags/tag1941.xml"/><Relationship Id="rId56" Type="http://schemas.openxmlformats.org/officeDocument/2006/relationships/tags" Target="../tags/tag1949.xml"/><Relationship Id="rId64" Type="http://schemas.openxmlformats.org/officeDocument/2006/relationships/tags" Target="../tags/tag1957.xml"/><Relationship Id="rId69" Type="http://schemas.openxmlformats.org/officeDocument/2006/relationships/tags" Target="../tags/tag1962.xml"/><Relationship Id="rId77" Type="http://schemas.openxmlformats.org/officeDocument/2006/relationships/tags" Target="../tags/tag1970.xml"/><Relationship Id="rId8" Type="http://schemas.openxmlformats.org/officeDocument/2006/relationships/tags" Target="../tags/tag1901.xml"/><Relationship Id="rId51" Type="http://schemas.openxmlformats.org/officeDocument/2006/relationships/tags" Target="../tags/tag1944.xml"/><Relationship Id="rId72" Type="http://schemas.openxmlformats.org/officeDocument/2006/relationships/tags" Target="../tags/tag1965.xml"/><Relationship Id="rId80" Type="http://schemas.openxmlformats.org/officeDocument/2006/relationships/tags" Target="../tags/tag1973.xml"/><Relationship Id="rId85" Type="http://schemas.openxmlformats.org/officeDocument/2006/relationships/slideLayout" Target="../slideLayouts/slideLayout2.xml"/><Relationship Id="rId3" Type="http://schemas.openxmlformats.org/officeDocument/2006/relationships/tags" Target="../tags/tag1898.xml"/><Relationship Id="rId12" Type="http://schemas.openxmlformats.org/officeDocument/2006/relationships/tags" Target="../tags/tag1905.xml"/><Relationship Id="rId17" Type="http://schemas.openxmlformats.org/officeDocument/2006/relationships/tags" Target="../tags/tag1910.xml"/><Relationship Id="rId25" Type="http://schemas.openxmlformats.org/officeDocument/2006/relationships/tags" Target="../tags/tag1918.xml"/><Relationship Id="rId33" Type="http://schemas.openxmlformats.org/officeDocument/2006/relationships/tags" Target="../tags/tag1926.xml"/><Relationship Id="rId38" Type="http://schemas.openxmlformats.org/officeDocument/2006/relationships/tags" Target="../tags/tag1931.xml"/><Relationship Id="rId46" Type="http://schemas.openxmlformats.org/officeDocument/2006/relationships/tags" Target="../tags/tag1939.xml"/><Relationship Id="rId59" Type="http://schemas.openxmlformats.org/officeDocument/2006/relationships/tags" Target="../tags/tag1952.xml"/><Relationship Id="rId67" Type="http://schemas.openxmlformats.org/officeDocument/2006/relationships/tags" Target="../tags/tag1960.xml"/><Relationship Id="rId20" Type="http://schemas.openxmlformats.org/officeDocument/2006/relationships/tags" Target="../tags/tag1913.xml"/><Relationship Id="rId41" Type="http://schemas.openxmlformats.org/officeDocument/2006/relationships/tags" Target="../tags/tag1934.xml"/><Relationship Id="rId54" Type="http://schemas.openxmlformats.org/officeDocument/2006/relationships/tags" Target="../tags/tag1947.xml"/><Relationship Id="rId62" Type="http://schemas.openxmlformats.org/officeDocument/2006/relationships/tags" Target="../tags/tag1955.xml"/><Relationship Id="rId70" Type="http://schemas.openxmlformats.org/officeDocument/2006/relationships/tags" Target="../tags/tag1963.xml"/><Relationship Id="rId75" Type="http://schemas.openxmlformats.org/officeDocument/2006/relationships/tags" Target="../tags/tag1968.xml"/><Relationship Id="rId83" Type="http://schemas.openxmlformats.org/officeDocument/2006/relationships/tags" Target="../tags/tag1976.xml"/><Relationship Id="rId1" Type="http://schemas.openxmlformats.org/officeDocument/2006/relationships/tags" Target="../tags/tag1896.xml"/><Relationship Id="rId6" Type="http://schemas.openxmlformats.org/officeDocument/2006/relationships/tags" Target="../tags/tag1899.xml"/><Relationship Id="rId15" Type="http://schemas.openxmlformats.org/officeDocument/2006/relationships/tags" Target="../tags/tag1908.xml"/><Relationship Id="rId23" Type="http://schemas.openxmlformats.org/officeDocument/2006/relationships/tags" Target="../tags/tag1916.xml"/><Relationship Id="rId28" Type="http://schemas.openxmlformats.org/officeDocument/2006/relationships/tags" Target="../tags/tag1921.xml"/><Relationship Id="rId36" Type="http://schemas.openxmlformats.org/officeDocument/2006/relationships/tags" Target="../tags/tag1929.xml"/><Relationship Id="rId49" Type="http://schemas.openxmlformats.org/officeDocument/2006/relationships/tags" Target="../tags/tag1942.xml"/><Relationship Id="rId57" Type="http://schemas.openxmlformats.org/officeDocument/2006/relationships/tags" Target="../tags/tag1950.xml"/><Relationship Id="rId10" Type="http://schemas.openxmlformats.org/officeDocument/2006/relationships/tags" Target="../tags/tag1903.xml"/><Relationship Id="rId31" Type="http://schemas.openxmlformats.org/officeDocument/2006/relationships/tags" Target="../tags/tag1924.xml"/><Relationship Id="rId44" Type="http://schemas.openxmlformats.org/officeDocument/2006/relationships/tags" Target="../tags/tag1937.xml"/><Relationship Id="rId52" Type="http://schemas.openxmlformats.org/officeDocument/2006/relationships/tags" Target="../tags/tag1945.xml"/><Relationship Id="rId60" Type="http://schemas.openxmlformats.org/officeDocument/2006/relationships/tags" Target="../tags/tag1953.xml"/><Relationship Id="rId65" Type="http://schemas.openxmlformats.org/officeDocument/2006/relationships/tags" Target="../tags/tag1958.xml"/><Relationship Id="rId73" Type="http://schemas.openxmlformats.org/officeDocument/2006/relationships/tags" Target="../tags/tag1966.xml"/><Relationship Id="rId78" Type="http://schemas.openxmlformats.org/officeDocument/2006/relationships/tags" Target="../tags/tag1971.xml"/><Relationship Id="rId81" Type="http://schemas.openxmlformats.org/officeDocument/2006/relationships/tags" Target="../tags/tag1974.xml"/><Relationship Id="rId86" Type="http://schemas.openxmlformats.org/officeDocument/2006/relationships/notesSlide" Target="../notesSlides/notesSlide25.xml"/><Relationship Id="rId4" Type="http://schemas.microsoft.com/office/2007/relationships/media" Target="../media/media34.m4a"/><Relationship Id="rId9" Type="http://schemas.openxmlformats.org/officeDocument/2006/relationships/tags" Target="../tags/tag1902.xml"/><Relationship Id="rId13" Type="http://schemas.openxmlformats.org/officeDocument/2006/relationships/tags" Target="../tags/tag1906.xml"/><Relationship Id="rId18" Type="http://schemas.openxmlformats.org/officeDocument/2006/relationships/tags" Target="../tags/tag1911.xml"/><Relationship Id="rId39" Type="http://schemas.openxmlformats.org/officeDocument/2006/relationships/tags" Target="../tags/tag1932.xml"/><Relationship Id="rId34" Type="http://schemas.openxmlformats.org/officeDocument/2006/relationships/tags" Target="../tags/tag1927.xml"/><Relationship Id="rId50" Type="http://schemas.openxmlformats.org/officeDocument/2006/relationships/tags" Target="../tags/tag1943.xml"/><Relationship Id="rId55" Type="http://schemas.openxmlformats.org/officeDocument/2006/relationships/tags" Target="../tags/tag1948.xml"/><Relationship Id="rId76" Type="http://schemas.openxmlformats.org/officeDocument/2006/relationships/tags" Target="../tags/tag1969.xml"/><Relationship Id="rId7" Type="http://schemas.openxmlformats.org/officeDocument/2006/relationships/tags" Target="../tags/tag1900.xml"/><Relationship Id="rId71" Type="http://schemas.openxmlformats.org/officeDocument/2006/relationships/tags" Target="../tags/tag1964.xml"/><Relationship Id="rId2" Type="http://schemas.openxmlformats.org/officeDocument/2006/relationships/tags" Target="../tags/tag1897.xml"/><Relationship Id="rId29" Type="http://schemas.openxmlformats.org/officeDocument/2006/relationships/tags" Target="../tags/tag1922.xml"/><Relationship Id="rId24" Type="http://schemas.openxmlformats.org/officeDocument/2006/relationships/tags" Target="../tags/tag1917.xml"/><Relationship Id="rId40" Type="http://schemas.openxmlformats.org/officeDocument/2006/relationships/tags" Target="../tags/tag1933.xml"/><Relationship Id="rId45" Type="http://schemas.openxmlformats.org/officeDocument/2006/relationships/tags" Target="../tags/tag1938.xml"/><Relationship Id="rId66" Type="http://schemas.openxmlformats.org/officeDocument/2006/relationships/tags" Target="../tags/tag1959.xml"/><Relationship Id="rId87" Type="http://schemas.openxmlformats.org/officeDocument/2006/relationships/image" Target="../media/image1.png"/><Relationship Id="rId61" Type="http://schemas.openxmlformats.org/officeDocument/2006/relationships/tags" Target="../tags/tag1954.xml"/><Relationship Id="rId82" Type="http://schemas.openxmlformats.org/officeDocument/2006/relationships/tags" Target="../tags/tag1975.xml"/></Relationships>
</file>

<file path=ppt/slides/_rels/slide35.xml.rels><?xml version="1.0" encoding="UTF-8" standalone="yes"?>
<Relationships xmlns="http://schemas.openxmlformats.org/package/2006/relationships"><Relationship Id="rId117" Type="http://schemas.openxmlformats.org/officeDocument/2006/relationships/tags" Target="../tags/tag2092.xml"/><Relationship Id="rId21" Type="http://schemas.openxmlformats.org/officeDocument/2006/relationships/tags" Target="../tags/tag1996.xml"/><Relationship Id="rId63" Type="http://schemas.openxmlformats.org/officeDocument/2006/relationships/tags" Target="../tags/tag2038.xml"/><Relationship Id="rId159" Type="http://schemas.openxmlformats.org/officeDocument/2006/relationships/tags" Target="../tags/tag2134.xml"/><Relationship Id="rId170" Type="http://schemas.openxmlformats.org/officeDocument/2006/relationships/tags" Target="../tags/tag2145.xml"/><Relationship Id="rId226" Type="http://schemas.openxmlformats.org/officeDocument/2006/relationships/tags" Target="../tags/tag2201.xml"/><Relationship Id="rId268" Type="http://schemas.openxmlformats.org/officeDocument/2006/relationships/tags" Target="../tags/tag2243.xml"/><Relationship Id="rId32" Type="http://schemas.openxmlformats.org/officeDocument/2006/relationships/tags" Target="../tags/tag2007.xml"/><Relationship Id="rId74" Type="http://schemas.openxmlformats.org/officeDocument/2006/relationships/tags" Target="../tags/tag2049.xml"/><Relationship Id="rId128" Type="http://schemas.openxmlformats.org/officeDocument/2006/relationships/tags" Target="../tags/tag2103.xml"/><Relationship Id="rId5" Type="http://schemas.openxmlformats.org/officeDocument/2006/relationships/audio" Target="../media/media35.m4a"/><Relationship Id="rId181" Type="http://schemas.openxmlformats.org/officeDocument/2006/relationships/tags" Target="../tags/tag2156.xml"/><Relationship Id="rId237" Type="http://schemas.openxmlformats.org/officeDocument/2006/relationships/tags" Target="../tags/tag2212.xml"/><Relationship Id="rId279" Type="http://schemas.openxmlformats.org/officeDocument/2006/relationships/tags" Target="../tags/tag2254.xml"/><Relationship Id="rId43" Type="http://schemas.openxmlformats.org/officeDocument/2006/relationships/tags" Target="../tags/tag2018.xml"/><Relationship Id="rId139" Type="http://schemas.openxmlformats.org/officeDocument/2006/relationships/tags" Target="../tags/tag2114.xml"/><Relationship Id="rId290" Type="http://schemas.openxmlformats.org/officeDocument/2006/relationships/tags" Target="../tags/tag2265.xml"/><Relationship Id="rId85" Type="http://schemas.openxmlformats.org/officeDocument/2006/relationships/tags" Target="../tags/tag2060.xml"/><Relationship Id="rId150" Type="http://schemas.openxmlformats.org/officeDocument/2006/relationships/tags" Target="../tags/tag2125.xml"/><Relationship Id="rId192" Type="http://schemas.openxmlformats.org/officeDocument/2006/relationships/tags" Target="../tags/tag2167.xml"/><Relationship Id="rId206" Type="http://schemas.openxmlformats.org/officeDocument/2006/relationships/tags" Target="../tags/tag2181.xml"/><Relationship Id="rId248" Type="http://schemas.openxmlformats.org/officeDocument/2006/relationships/tags" Target="../tags/tag2223.xml"/><Relationship Id="rId12" Type="http://schemas.openxmlformats.org/officeDocument/2006/relationships/tags" Target="../tags/tag1987.xml"/><Relationship Id="rId33" Type="http://schemas.openxmlformats.org/officeDocument/2006/relationships/tags" Target="../tags/tag2008.xml"/><Relationship Id="rId108" Type="http://schemas.openxmlformats.org/officeDocument/2006/relationships/tags" Target="../tags/tag2083.xml"/><Relationship Id="rId129" Type="http://schemas.openxmlformats.org/officeDocument/2006/relationships/tags" Target="../tags/tag2104.xml"/><Relationship Id="rId280" Type="http://schemas.openxmlformats.org/officeDocument/2006/relationships/tags" Target="../tags/tag2255.xml"/><Relationship Id="rId54" Type="http://schemas.openxmlformats.org/officeDocument/2006/relationships/tags" Target="../tags/tag2029.xml"/><Relationship Id="rId75" Type="http://schemas.openxmlformats.org/officeDocument/2006/relationships/tags" Target="../tags/tag2050.xml"/><Relationship Id="rId96" Type="http://schemas.openxmlformats.org/officeDocument/2006/relationships/tags" Target="../tags/tag2071.xml"/><Relationship Id="rId140" Type="http://schemas.openxmlformats.org/officeDocument/2006/relationships/tags" Target="../tags/tag2115.xml"/><Relationship Id="rId161" Type="http://schemas.openxmlformats.org/officeDocument/2006/relationships/tags" Target="../tags/tag2136.xml"/><Relationship Id="rId182" Type="http://schemas.openxmlformats.org/officeDocument/2006/relationships/tags" Target="../tags/tag2157.xml"/><Relationship Id="rId217" Type="http://schemas.openxmlformats.org/officeDocument/2006/relationships/tags" Target="../tags/tag2192.xml"/><Relationship Id="rId6" Type="http://schemas.openxmlformats.org/officeDocument/2006/relationships/tags" Target="../tags/tag1981.xml"/><Relationship Id="rId238" Type="http://schemas.openxmlformats.org/officeDocument/2006/relationships/tags" Target="../tags/tag2213.xml"/><Relationship Id="rId259" Type="http://schemas.openxmlformats.org/officeDocument/2006/relationships/tags" Target="../tags/tag2234.xml"/><Relationship Id="rId23" Type="http://schemas.openxmlformats.org/officeDocument/2006/relationships/tags" Target="../tags/tag1998.xml"/><Relationship Id="rId119" Type="http://schemas.openxmlformats.org/officeDocument/2006/relationships/tags" Target="../tags/tag2094.xml"/><Relationship Id="rId270" Type="http://schemas.openxmlformats.org/officeDocument/2006/relationships/tags" Target="../tags/tag2245.xml"/><Relationship Id="rId291" Type="http://schemas.openxmlformats.org/officeDocument/2006/relationships/slideLayout" Target="../slideLayouts/slideLayout2.xml"/><Relationship Id="rId44" Type="http://schemas.openxmlformats.org/officeDocument/2006/relationships/tags" Target="../tags/tag2019.xml"/><Relationship Id="rId65" Type="http://schemas.openxmlformats.org/officeDocument/2006/relationships/tags" Target="../tags/tag2040.xml"/><Relationship Id="rId86" Type="http://schemas.openxmlformats.org/officeDocument/2006/relationships/tags" Target="../tags/tag2061.xml"/><Relationship Id="rId130" Type="http://schemas.openxmlformats.org/officeDocument/2006/relationships/tags" Target="../tags/tag2105.xml"/><Relationship Id="rId151" Type="http://schemas.openxmlformats.org/officeDocument/2006/relationships/tags" Target="../tags/tag2126.xml"/><Relationship Id="rId172" Type="http://schemas.openxmlformats.org/officeDocument/2006/relationships/tags" Target="../tags/tag2147.xml"/><Relationship Id="rId193" Type="http://schemas.openxmlformats.org/officeDocument/2006/relationships/tags" Target="../tags/tag2168.xml"/><Relationship Id="rId207" Type="http://schemas.openxmlformats.org/officeDocument/2006/relationships/tags" Target="../tags/tag2182.xml"/><Relationship Id="rId228" Type="http://schemas.openxmlformats.org/officeDocument/2006/relationships/tags" Target="../tags/tag2203.xml"/><Relationship Id="rId249" Type="http://schemas.openxmlformats.org/officeDocument/2006/relationships/tags" Target="../tags/tag2224.xml"/><Relationship Id="rId13" Type="http://schemas.openxmlformats.org/officeDocument/2006/relationships/tags" Target="../tags/tag1988.xml"/><Relationship Id="rId109" Type="http://schemas.openxmlformats.org/officeDocument/2006/relationships/tags" Target="../tags/tag2084.xml"/><Relationship Id="rId260" Type="http://schemas.openxmlformats.org/officeDocument/2006/relationships/tags" Target="../tags/tag2235.xml"/><Relationship Id="rId281" Type="http://schemas.openxmlformats.org/officeDocument/2006/relationships/tags" Target="../tags/tag2256.xml"/><Relationship Id="rId34" Type="http://schemas.openxmlformats.org/officeDocument/2006/relationships/tags" Target="../tags/tag2009.xml"/><Relationship Id="rId55" Type="http://schemas.openxmlformats.org/officeDocument/2006/relationships/tags" Target="../tags/tag2030.xml"/><Relationship Id="rId76" Type="http://schemas.openxmlformats.org/officeDocument/2006/relationships/tags" Target="../tags/tag2051.xml"/><Relationship Id="rId97" Type="http://schemas.openxmlformats.org/officeDocument/2006/relationships/tags" Target="../tags/tag2072.xml"/><Relationship Id="rId120" Type="http://schemas.openxmlformats.org/officeDocument/2006/relationships/tags" Target="../tags/tag2095.xml"/><Relationship Id="rId141" Type="http://schemas.openxmlformats.org/officeDocument/2006/relationships/tags" Target="../tags/tag2116.xml"/><Relationship Id="rId7" Type="http://schemas.openxmlformats.org/officeDocument/2006/relationships/tags" Target="../tags/tag1982.xml"/><Relationship Id="rId162" Type="http://schemas.openxmlformats.org/officeDocument/2006/relationships/tags" Target="../tags/tag2137.xml"/><Relationship Id="rId183" Type="http://schemas.openxmlformats.org/officeDocument/2006/relationships/tags" Target="../tags/tag2158.xml"/><Relationship Id="rId218" Type="http://schemas.openxmlformats.org/officeDocument/2006/relationships/tags" Target="../tags/tag2193.xml"/><Relationship Id="rId239" Type="http://schemas.openxmlformats.org/officeDocument/2006/relationships/tags" Target="../tags/tag2214.xml"/><Relationship Id="rId250" Type="http://schemas.openxmlformats.org/officeDocument/2006/relationships/tags" Target="../tags/tag2225.xml"/><Relationship Id="rId271" Type="http://schemas.openxmlformats.org/officeDocument/2006/relationships/tags" Target="../tags/tag2246.xml"/><Relationship Id="rId292" Type="http://schemas.openxmlformats.org/officeDocument/2006/relationships/notesSlide" Target="../notesSlides/notesSlide26.xml"/><Relationship Id="rId24" Type="http://schemas.openxmlformats.org/officeDocument/2006/relationships/tags" Target="../tags/tag1999.xml"/><Relationship Id="rId45" Type="http://schemas.openxmlformats.org/officeDocument/2006/relationships/tags" Target="../tags/tag2020.xml"/><Relationship Id="rId66" Type="http://schemas.openxmlformats.org/officeDocument/2006/relationships/tags" Target="../tags/tag2041.xml"/><Relationship Id="rId87" Type="http://schemas.openxmlformats.org/officeDocument/2006/relationships/tags" Target="../tags/tag2062.xml"/><Relationship Id="rId110" Type="http://schemas.openxmlformats.org/officeDocument/2006/relationships/tags" Target="../tags/tag2085.xml"/><Relationship Id="rId131" Type="http://schemas.openxmlformats.org/officeDocument/2006/relationships/tags" Target="../tags/tag2106.xml"/><Relationship Id="rId152" Type="http://schemas.openxmlformats.org/officeDocument/2006/relationships/tags" Target="../tags/tag2127.xml"/><Relationship Id="rId173" Type="http://schemas.openxmlformats.org/officeDocument/2006/relationships/tags" Target="../tags/tag2148.xml"/><Relationship Id="rId194" Type="http://schemas.openxmlformats.org/officeDocument/2006/relationships/tags" Target="../tags/tag2169.xml"/><Relationship Id="rId208" Type="http://schemas.openxmlformats.org/officeDocument/2006/relationships/tags" Target="../tags/tag2183.xml"/><Relationship Id="rId229" Type="http://schemas.openxmlformats.org/officeDocument/2006/relationships/tags" Target="../tags/tag2204.xml"/><Relationship Id="rId240" Type="http://schemas.openxmlformats.org/officeDocument/2006/relationships/tags" Target="../tags/tag2215.xml"/><Relationship Id="rId261" Type="http://schemas.openxmlformats.org/officeDocument/2006/relationships/tags" Target="../tags/tag2236.xml"/><Relationship Id="rId14" Type="http://schemas.openxmlformats.org/officeDocument/2006/relationships/tags" Target="../tags/tag1989.xml"/><Relationship Id="rId35" Type="http://schemas.openxmlformats.org/officeDocument/2006/relationships/tags" Target="../tags/tag2010.xml"/><Relationship Id="rId56" Type="http://schemas.openxmlformats.org/officeDocument/2006/relationships/tags" Target="../tags/tag2031.xml"/><Relationship Id="rId77" Type="http://schemas.openxmlformats.org/officeDocument/2006/relationships/tags" Target="../tags/tag2052.xml"/><Relationship Id="rId100" Type="http://schemas.openxmlformats.org/officeDocument/2006/relationships/tags" Target="../tags/tag2075.xml"/><Relationship Id="rId282" Type="http://schemas.openxmlformats.org/officeDocument/2006/relationships/tags" Target="../tags/tag2257.xml"/><Relationship Id="rId8" Type="http://schemas.openxmlformats.org/officeDocument/2006/relationships/tags" Target="../tags/tag1983.xml"/><Relationship Id="rId98" Type="http://schemas.openxmlformats.org/officeDocument/2006/relationships/tags" Target="../tags/tag2073.xml"/><Relationship Id="rId121" Type="http://schemas.openxmlformats.org/officeDocument/2006/relationships/tags" Target="../tags/tag2096.xml"/><Relationship Id="rId142" Type="http://schemas.openxmlformats.org/officeDocument/2006/relationships/tags" Target="../tags/tag2117.xml"/><Relationship Id="rId163" Type="http://schemas.openxmlformats.org/officeDocument/2006/relationships/tags" Target="../tags/tag2138.xml"/><Relationship Id="rId184" Type="http://schemas.openxmlformats.org/officeDocument/2006/relationships/tags" Target="../tags/tag2159.xml"/><Relationship Id="rId219" Type="http://schemas.openxmlformats.org/officeDocument/2006/relationships/tags" Target="../tags/tag2194.xml"/><Relationship Id="rId230" Type="http://schemas.openxmlformats.org/officeDocument/2006/relationships/tags" Target="../tags/tag2205.xml"/><Relationship Id="rId251" Type="http://schemas.openxmlformats.org/officeDocument/2006/relationships/tags" Target="../tags/tag2226.xml"/><Relationship Id="rId25" Type="http://schemas.openxmlformats.org/officeDocument/2006/relationships/tags" Target="../tags/tag2000.xml"/><Relationship Id="rId46" Type="http://schemas.openxmlformats.org/officeDocument/2006/relationships/tags" Target="../tags/tag2021.xml"/><Relationship Id="rId67" Type="http://schemas.openxmlformats.org/officeDocument/2006/relationships/tags" Target="../tags/tag2042.xml"/><Relationship Id="rId272" Type="http://schemas.openxmlformats.org/officeDocument/2006/relationships/tags" Target="../tags/tag2247.xml"/><Relationship Id="rId293" Type="http://schemas.openxmlformats.org/officeDocument/2006/relationships/image" Target="../media/image1.png"/><Relationship Id="rId88" Type="http://schemas.openxmlformats.org/officeDocument/2006/relationships/tags" Target="../tags/tag2063.xml"/><Relationship Id="rId111" Type="http://schemas.openxmlformats.org/officeDocument/2006/relationships/tags" Target="../tags/tag2086.xml"/><Relationship Id="rId132" Type="http://schemas.openxmlformats.org/officeDocument/2006/relationships/tags" Target="../tags/tag2107.xml"/><Relationship Id="rId153" Type="http://schemas.openxmlformats.org/officeDocument/2006/relationships/tags" Target="../tags/tag2128.xml"/><Relationship Id="rId174" Type="http://schemas.openxmlformats.org/officeDocument/2006/relationships/tags" Target="../tags/tag2149.xml"/><Relationship Id="rId195" Type="http://schemas.openxmlformats.org/officeDocument/2006/relationships/tags" Target="../tags/tag2170.xml"/><Relationship Id="rId209" Type="http://schemas.openxmlformats.org/officeDocument/2006/relationships/tags" Target="../tags/tag2184.xml"/><Relationship Id="rId220" Type="http://schemas.openxmlformats.org/officeDocument/2006/relationships/tags" Target="../tags/tag2195.xml"/><Relationship Id="rId241" Type="http://schemas.openxmlformats.org/officeDocument/2006/relationships/tags" Target="../tags/tag2216.xml"/><Relationship Id="rId15" Type="http://schemas.openxmlformats.org/officeDocument/2006/relationships/tags" Target="../tags/tag1990.xml"/><Relationship Id="rId36" Type="http://schemas.openxmlformats.org/officeDocument/2006/relationships/tags" Target="../tags/tag2011.xml"/><Relationship Id="rId57" Type="http://schemas.openxmlformats.org/officeDocument/2006/relationships/tags" Target="../tags/tag2032.xml"/><Relationship Id="rId262" Type="http://schemas.openxmlformats.org/officeDocument/2006/relationships/tags" Target="../tags/tag2237.xml"/><Relationship Id="rId283" Type="http://schemas.openxmlformats.org/officeDocument/2006/relationships/tags" Target="../tags/tag2258.xml"/><Relationship Id="rId78" Type="http://schemas.openxmlformats.org/officeDocument/2006/relationships/tags" Target="../tags/tag2053.xml"/><Relationship Id="rId99" Type="http://schemas.openxmlformats.org/officeDocument/2006/relationships/tags" Target="../tags/tag2074.xml"/><Relationship Id="rId101" Type="http://schemas.openxmlformats.org/officeDocument/2006/relationships/tags" Target="../tags/tag2076.xml"/><Relationship Id="rId122" Type="http://schemas.openxmlformats.org/officeDocument/2006/relationships/tags" Target="../tags/tag2097.xml"/><Relationship Id="rId143" Type="http://schemas.openxmlformats.org/officeDocument/2006/relationships/tags" Target="../tags/tag2118.xml"/><Relationship Id="rId164" Type="http://schemas.openxmlformats.org/officeDocument/2006/relationships/tags" Target="../tags/tag2139.xml"/><Relationship Id="rId185" Type="http://schemas.openxmlformats.org/officeDocument/2006/relationships/tags" Target="../tags/tag2160.xml"/><Relationship Id="rId9" Type="http://schemas.openxmlformats.org/officeDocument/2006/relationships/tags" Target="../tags/tag1984.xml"/><Relationship Id="rId210" Type="http://schemas.openxmlformats.org/officeDocument/2006/relationships/tags" Target="../tags/tag2185.xml"/><Relationship Id="rId26" Type="http://schemas.openxmlformats.org/officeDocument/2006/relationships/tags" Target="../tags/tag2001.xml"/><Relationship Id="rId231" Type="http://schemas.openxmlformats.org/officeDocument/2006/relationships/tags" Target="../tags/tag2206.xml"/><Relationship Id="rId252" Type="http://schemas.openxmlformats.org/officeDocument/2006/relationships/tags" Target="../tags/tag2227.xml"/><Relationship Id="rId273" Type="http://schemas.openxmlformats.org/officeDocument/2006/relationships/tags" Target="../tags/tag2248.xml"/><Relationship Id="rId47" Type="http://schemas.openxmlformats.org/officeDocument/2006/relationships/tags" Target="../tags/tag2022.xml"/><Relationship Id="rId68" Type="http://schemas.openxmlformats.org/officeDocument/2006/relationships/tags" Target="../tags/tag2043.xml"/><Relationship Id="rId89" Type="http://schemas.openxmlformats.org/officeDocument/2006/relationships/tags" Target="../tags/tag2064.xml"/><Relationship Id="rId112" Type="http://schemas.openxmlformats.org/officeDocument/2006/relationships/tags" Target="../tags/tag2087.xml"/><Relationship Id="rId133" Type="http://schemas.openxmlformats.org/officeDocument/2006/relationships/tags" Target="../tags/tag2108.xml"/><Relationship Id="rId154" Type="http://schemas.openxmlformats.org/officeDocument/2006/relationships/tags" Target="../tags/tag2129.xml"/><Relationship Id="rId175" Type="http://schemas.openxmlformats.org/officeDocument/2006/relationships/tags" Target="../tags/tag2150.xml"/><Relationship Id="rId196" Type="http://schemas.openxmlformats.org/officeDocument/2006/relationships/tags" Target="../tags/tag2171.xml"/><Relationship Id="rId200" Type="http://schemas.openxmlformats.org/officeDocument/2006/relationships/tags" Target="../tags/tag2175.xml"/><Relationship Id="rId16" Type="http://schemas.openxmlformats.org/officeDocument/2006/relationships/tags" Target="../tags/tag1991.xml"/><Relationship Id="rId221" Type="http://schemas.openxmlformats.org/officeDocument/2006/relationships/tags" Target="../tags/tag2196.xml"/><Relationship Id="rId242" Type="http://schemas.openxmlformats.org/officeDocument/2006/relationships/tags" Target="../tags/tag2217.xml"/><Relationship Id="rId263" Type="http://schemas.openxmlformats.org/officeDocument/2006/relationships/tags" Target="../tags/tag2238.xml"/><Relationship Id="rId284" Type="http://schemas.openxmlformats.org/officeDocument/2006/relationships/tags" Target="../tags/tag2259.xml"/><Relationship Id="rId37" Type="http://schemas.openxmlformats.org/officeDocument/2006/relationships/tags" Target="../tags/tag2012.xml"/><Relationship Id="rId58" Type="http://schemas.openxmlformats.org/officeDocument/2006/relationships/tags" Target="../tags/tag2033.xml"/><Relationship Id="rId79" Type="http://schemas.openxmlformats.org/officeDocument/2006/relationships/tags" Target="../tags/tag2054.xml"/><Relationship Id="rId102" Type="http://schemas.openxmlformats.org/officeDocument/2006/relationships/tags" Target="../tags/tag2077.xml"/><Relationship Id="rId123" Type="http://schemas.openxmlformats.org/officeDocument/2006/relationships/tags" Target="../tags/tag2098.xml"/><Relationship Id="rId144" Type="http://schemas.openxmlformats.org/officeDocument/2006/relationships/tags" Target="../tags/tag2119.xml"/><Relationship Id="rId90" Type="http://schemas.openxmlformats.org/officeDocument/2006/relationships/tags" Target="../tags/tag2065.xml"/><Relationship Id="rId165" Type="http://schemas.openxmlformats.org/officeDocument/2006/relationships/tags" Target="../tags/tag2140.xml"/><Relationship Id="rId186" Type="http://schemas.openxmlformats.org/officeDocument/2006/relationships/tags" Target="../tags/tag2161.xml"/><Relationship Id="rId211" Type="http://schemas.openxmlformats.org/officeDocument/2006/relationships/tags" Target="../tags/tag2186.xml"/><Relationship Id="rId232" Type="http://schemas.openxmlformats.org/officeDocument/2006/relationships/tags" Target="../tags/tag2207.xml"/><Relationship Id="rId253" Type="http://schemas.openxmlformats.org/officeDocument/2006/relationships/tags" Target="../tags/tag2228.xml"/><Relationship Id="rId274" Type="http://schemas.openxmlformats.org/officeDocument/2006/relationships/tags" Target="../tags/tag2249.xml"/><Relationship Id="rId27" Type="http://schemas.openxmlformats.org/officeDocument/2006/relationships/tags" Target="../tags/tag2002.xml"/><Relationship Id="rId48" Type="http://schemas.openxmlformats.org/officeDocument/2006/relationships/tags" Target="../tags/tag2023.xml"/><Relationship Id="rId69" Type="http://schemas.openxmlformats.org/officeDocument/2006/relationships/tags" Target="../tags/tag2044.xml"/><Relationship Id="rId113" Type="http://schemas.openxmlformats.org/officeDocument/2006/relationships/tags" Target="../tags/tag2088.xml"/><Relationship Id="rId134" Type="http://schemas.openxmlformats.org/officeDocument/2006/relationships/tags" Target="../tags/tag2109.xml"/><Relationship Id="rId80" Type="http://schemas.openxmlformats.org/officeDocument/2006/relationships/tags" Target="../tags/tag2055.xml"/><Relationship Id="rId155" Type="http://schemas.openxmlformats.org/officeDocument/2006/relationships/tags" Target="../tags/tag2130.xml"/><Relationship Id="rId176" Type="http://schemas.openxmlformats.org/officeDocument/2006/relationships/tags" Target="../tags/tag2151.xml"/><Relationship Id="rId197" Type="http://schemas.openxmlformats.org/officeDocument/2006/relationships/tags" Target="../tags/tag2172.xml"/><Relationship Id="rId201" Type="http://schemas.openxmlformats.org/officeDocument/2006/relationships/tags" Target="../tags/tag2176.xml"/><Relationship Id="rId222" Type="http://schemas.openxmlformats.org/officeDocument/2006/relationships/tags" Target="../tags/tag2197.xml"/><Relationship Id="rId243" Type="http://schemas.openxmlformats.org/officeDocument/2006/relationships/tags" Target="../tags/tag2218.xml"/><Relationship Id="rId264" Type="http://schemas.openxmlformats.org/officeDocument/2006/relationships/tags" Target="../tags/tag2239.xml"/><Relationship Id="rId285" Type="http://schemas.openxmlformats.org/officeDocument/2006/relationships/tags" Target="../tags/tag2260.xml"/><Relationship Id="rId17" Type="http://schemas.openxmlformats.org/officeDocument/2006/relationships/tags" Target="../tags/tag1992.xml"/><Relationship Id="rId38" Type="http://schemas.openxmlformats.org/officeDocument/2006/relationships/tags" Target="../tags/tag2013.xml"/><Relationship Id="rId59" Type="http://schemas.openxmlformats.org/officeDocument/2006/relationships/tags" Target="../tags/tag2034.xml"/><Relationship Id="rId103" Type="http://schemas.openxmlformats.org/officeDocument/2006/relationships/tags" Target="../tags/tag2078.xml"/><Relationship Id="rId124" Type="http://schemas.openxmlformats.org/officeDocument/2006/relationships/tags" Target="../tags/tag2099.xml"/><Relationship Id="rId70" Type="http://schemas.openxmlformats.org/officeDocument/2006/relationships/tags" Target="../tags/tag2045.xml"/><Relationship Id="rId91" Type="http://schemas.openxmlformats.org/officeDocument/2006/relationships/tags" Target="../tags/tag2066.xml"/><Relationship Id="rId145" Type="http://schemas.openxmlformats.org/officeDocument/2006/relationships/tags" Target="../tags/tag2120.xml"/><Relationship Id="rId166" Type="http://schemas.openxmlformats.org/officeDocument/2006/relationships/tags" Target="../tags/tag2141.xml"/><Relationship Id="rId187" Type="http://schemas.openxmlformats.org/officeDocument/2006/relationships/tags" Target="../tags/tag2162.xml"/><Relationship Id="rId1" Type="http://schemas.openxmlformats.org/officeDocument/2006/relationships/tags" Target="../tags/tag1978.xml"/><Relationship Id="rId212" Type="http://schemas.openxmlformats.org/officeDocument/2006/relationships/tags" Target="../tags/tag2187.xml"/><Relationship Id="rId233" Type="http://schemas.openxmlformats.org/officeDocument/2006/relationships/tags" Target="../tags/tag2208.xml"/><Relationship Id="rId254" Type="http://schemas.openxmlformats.org/officeDocument/2006/relationships/tags" Target="../tags/tag2229.xml"/><Relationship Id="rId28" Type="http://schemas.openxmlformats.org/officeDocument/2006/relationships/tags" Target="../tags/tag2003.xml"/><Relationship Id="rId49" Type="http://schemas.openxmlformats.org/officeDocument/2006/relationships/tags" Target="../tags/tag2024.xml"/><Relationship Id="rId114" Type="http://schemas.openxmlformats.org/officeDocument/2006/relationships/tags" Target="../tags/tag2089.xml"/><Relationship Id="rId275" Type="http://schemas.openxmlformats.org/officeDocument/2006/relationships/tags" Target="../tags/tag2250.xml"/><Relationship Id="rId60" Type="http://schemas.openxmlformats.org/officeDocument/2006/relationships/tags" Target="../tags/tag2035.xml"/><Relationship Id="rId81" Type="http://schemas.openxmlformats.org/officeDocument/2006/relationships/tags" Target="../tags/tag2056.xml"/><Relationship Id="rId135" Type="http://schemas.openxmlformats.org/officeDocument/2006/relationships/tags" Target="../tags/tag2110.xml"/><Relationship Id="rId156" Type="http://schemas.openxmlformats.org/officeDocument/2006/relationships/tags" Target="../tags/tag2131.xml"/><Relationship Id="rId177" Type="http://schemas.openxmlformats.org/officeDocument/2006/relationships/tags" Target="../tags/tag2152.xml"/><Relationship Id="rId198" Type="http://schemas.openxmlformats.org/officeDocument/2006/relationships/tags" Target="../tags/tag2173.xml"/><Relationship Id="rId202" Type="http://schemas.openxmlformats.org/officeDocument/2006/relationships/tags" Target="../tags/tag2177.xml"/><Relationship Id="rId223" Type="http://schemas.openxmlformats.org/officeDocument/2006/relationships/tags" Target="../tags/tag2198.xml"/><Relationship Id="rId244" Type="http://schemas.openxmlformats.org/officeDocument/2006/relationships/tags" Target="../tags/tag2219.xml"/><Relationship Id="rId18" Type="http://schemas.openxmlformats.org/officeDocument/2006/relationships/tags" Target="../tags/tag1993.xml"/><Relationship Id="rId39" Type="http://schemas.openxmlformats.org/officeDocument/2006/relationships/tags" Target="../tags/tag2014.xml"/><Relationship Id="rId265" Type="http://schemas.openxmlformats.org/officeDocument/2006/relationships/tags" Target="../tags/tag2240.xml"/><Relationship Id="rId286" Type="http://schemas.openxmlformats.org/officeDocument/2006/relationships/tags" Target="../tags/tag2261.xml"/><Relationship Id="rId50" Type="http://schemas.openxmlformats.org/officeDocument/2006/relationships/tags" Target="../tags/tag2025.xml"/><Relationship Id="rId104" Type="http://schemas.openxmlformats.org/officeDocument/2006/relationships/tags" Target="../tags/tag2079.xml"/><Relationship Id="rId125" Type="http://schemas.openxmlformats.org/officeDocument/2006/relationships/tags" Target="../tags/tag2100.xml"/><Relationship Id="rId146" Type="http://schemas.openxmlformats.org/officeDocument/2006/relationships/tags" Target="../tags/tag2121.xml"/><Relationship Id="rId167" Type="http://schemas.openxmlformats.org/officeDocument/2006/relationships/tags" Target="../tags/tag2142.xml"/><Relationship Id="rId188" Type="http://schemas.openxmlformats.org/officeDocument/2006/relationships/tags" Target="../tags/tag2163.xml"/><Relationship Id="rId71" Type="http://schemas.openxmlformats.org/officeDocument/2006/relationships/tags" Target="../tags/tag2046.xml"/><Relationship Id="rId92" Type="http://schemas.openxmlformats.org/officeDocument/2006/relationships/tags" Target="../tags/tag2067.xml"/><Relationship Id="rId213" Type="http://schemas.openxmlformats.org/officeDocument/2006/relationships/tags" Target="../tags/tag2188.xml"/><Relationship Id="rId234" Type="http://schemas.openxmlformats.org/officeDocument/2006/relationships/tags" Target="../tags/tag2209.xml"/><Relationship Id="rId2" Type="http://schemas.openxmlformats.org/officeDocument/2006/relationships/tags" Target="../tags/tag1979.xml"/><Relationship Id="rId29" Type="http://schemas.openxmlformats.org/officeDocument/2006/relationships/tags" Target="../tags/tag2004.xml"/><Relationship Id="rId255" Type="http://schemas.openxmlformats.org/officeDocument/2006/relationships/tags" Target="../tags/tag2230.xml"/><Relationship Id="rId276" Type="http://schemas.openxmlformats.org/officeDocument/2006/relationships/tags" Target="../tags/tag2251.xml"/><Relationship Id="rId40" Type="http://schemas.openxmlformats.org/officeDocument/2006/relationships/tags" Target="../tags/tag2015.xml"/><Relationship Id="rId115" Type="http://schemas.openxmlformats.org/officeDocument/2006/relationships/tags" Target="../tags/tag2090.xml"/><Relationship Id="rId136" Type="http://schemas.openxmlformats.org/officeDocument/2006/relationships/tags" Target="../tags/tag2111.xml"/><Relationship Id="rId157" Type="http://schemas.openxmlformats.org/officeDocument/2006/relationships/tags" Target="../tags/tag2132.xml"/><Relationship Id="rId178" Type="http://schemas.openxmlformats.org/officeDocument/2006/relationships/tags" Target="../tags/tag2153.xml"/><Relationship Id="rId61" Type="http://schemas.openxmlformats.org/officeDocument/2006/relationships/tags" Target="../tags/tag2036.xml"/><Relationship Id="rId82" Type="http://schemas.openxmlformats.org/officeDocument/2006/relationships/tags" Target="../tags/tag2057.xml"/><Relationship Id="rId199" Type="http://schemas.openxmlformats.org/officeDocument/2006/relationships/tags" Target="../tags/tag2174.xml"/><Relationship Id="rId203" Type="http://schemas.openxmlformats.org/officeDocument/2006/relationships/tags" Target="../tags/tag2178.xml"/><Relationship Id="rId19" Type="http://schemas.openxmlformats.org/officeDocument/2006/relationships/tags" Target="../tags/tag1994.xml"/><Relationship Id="rId224" Type="http://schemas.openxmlformats.org/officeDocument/2006/relationships/tags" Target="../tags/tag2199.xml"/><Relationship Id="rId245" Type="http://schemas.openxmlformats.org/officeDocument/2006/relationships/tags" Target="../tags/tag2220.xml"/><Relationship Id="rId266" Type="http://schemas.openxmlformats.org/officeDocument/2006/relationships/tags" Target="../tags/tag2241.xml"/><Relationship Id="rId287" Type="http://schemas.openxmlformats.org/officeDocument/2006/relationships/tags" Target="../tags/tag2262.xml"/><Relationship Id="rId30" Type="http://schemas.openxmlformats.org/officeDocument/2006/relationships/tags" Target="../tags/tag2005.xml"/><Relationship Id="rId105" Type="http://schemas.openxmlformats.org/officeDocument/2006/relationships/tags" Target="../tags/tag2080.xml"/><Relationship Id="rId126" Type="http://schemas.openxmlformats.org/officeDocument/2006/relationships/tags" Target="../tags/tag2101.xml"/><Relationship Id="rId147" Type="http://schemas.openxmlformats.org/officeDocument/2006/relationships/tags" Target="../tags/tag2122.xml"/><Relationship Id="rId168" Type="http://schemas.openxmlformats.org/officeDocument/2006/relationships/tags" Target="../tags/tag2143.xml"/><Relationship Id="rId51" Type="http://schemas.openxmlformats.org/officeDocument/2006/relationships/tags" Target="../tags/tag2026.xml"/><Relationship Id="rId72" Type="http://schemas.openxmlformats.org/officeDocument/2006/relationships/tags" Target="../tags/tag2047.xml"/><Relationship Id="rId93" Type="http://schemas.openxmlformats.org/officeDocument/2006/relationships/tags" Target="../tags/tag2068.xml"/><Relationship Id="rId189" Type="http://schemas.openxmlformats.org/officeDocument/2006/relationships/tags" Target="../tags/tag2164.xml"/><Relationship Id="rId3" Type="http://schemas.openxmlformats.org/officeDocument/2006/relationships/tags" Target="../tags/tag1980.xml"/><Relationship Id="rId214" Type="http://schemas.openxmlformats.org/officeDocument/2006/relationships/tags" Target="../tags/tag2189.xml"/><Relationship Id="rId235" Type="http://schemas.openxmlformats.org/officeDocument/2006/relationships/tags" Target="../tags/tag2210.xml"/><Relationship Id="rId256" Type="http://schemas.openxmlformats.org/officeDocument/2006/relationships/tags" Target="../tags/tag2231.xml"/><Relationship Id="rId277" Type="http://schemas.openxmlformats.org/officeDocument/2006/relationships/tags" Target="../tags/tag2252.xml"/><Relationship Id="rId116" Type="http://schemas.openxmlformats.org/officeDocument/2006/relationships/tags" Target="../tags/tag2091.xml"/><Relationship Id="rId137" Type="http://schemas.openxmlformats.org/officeDocument/2006/relationships/tags" Target="../tags/tag2112.xml"/><Relationship Id="rId158" Type="http://schemas.openxmlformats.org/officeDocument/2006/relationships/tags" Target="../tags/tag2133.xml"/><Relationship Id="rId20" Type="http://schemas.openxmlformats.org/officeDocument/2006/relationships/tags" Target="../tags/tag1995.xml"/><Relationship Id="rId41" Type="http://schemas.openxmlformats.org/officeDocument/2006/relationships/tags" Target="../tags/tag2016.xml"/><Relationship Id="rId62" Type="http://schemas.openxmlformats.org/officeDocument/2006/relationships/tags" Target="../tags/tag2037.xml"/><Relationship Id="rId83" Type="http://schemas.openxmlformats.org/officeDocument/2006/relationships/tags" Target="../tags/tag2058.xml"/><Relationship Id="rId179" Type="http://schemas.openxmlformats.org/officeDocument/2006/relationships/tags" Target="../tags/tag2154.xml"/><Relationship Id="rId190" Type="http://schemas.openxmlformats.org/officeDocument/2006/relationships/tags" Target="../tags/tag2165.xml"/><Relationship Id="rId204" Type="http://schemas.openxmlformats.org/officeDocument/2006/relationships/tags" Target="../tags/tag2179.xml"/><Relationship Id="rId225" Type="http://schemas.openxmlformats.org/officeDocument/2006/relationships/tags" Target="../tags/tag2200.xml"/><Relationship Id="rId246" Type="http://schemas.openxmlformats.org/officeDocument/2006/relationships/tags" Target="../tags/tag2221.xml"/><Relationship Id="rId267" Type="http://schemas.openxmlformats.org/officeDocument/2006/relationships/tags" Target="../tags/tag2242.xml"/><Relationship Id="rId288" Type="http://schemas.openxmlformats.org/officeDocument/2006/relationships/tags" Target="../tags/tag2263.xml"/><Relationship Id="rId106" Type="http://schemas.openxmlformats.org/officeDocument/2006/relationships/tags" Target="../tags/tag2081.xml"/><Relationship Id="rId127" Type="http://schemas.openxmlformats.org/officeDocument/2006/relationships/tags" Target="../tags/tag2102.xml"/><Relationship Id="rId10" Type="http://schemas.openxmlformats.org/officeDocument/2006/relationships/tags" Target="../tags/tag1985.xml"/><Relationship Id="rId31" Type="http://schemas.openxmlformats.org/officeDocument/2006/relationships/tags" Target="../tags/tag2006.xml"/><Relationship Id="rId52" Type="http://schemas.openxmlformats.org/officeDocument/2006/relationships/tags" Target="../tags/tag2027.xml"/><Relationship Id="rId73" Type="http://schemas.openxmlformats.org/officeDocument/2006/relationships/tags" Target="../tags/tag2048.xml"/><Relationship Id="rId94" Type="http://schemas.openxmlformats.org/officeDocument/2006/relationships/tags" Target="../tags/tag2069.xml"/><Relationship Id="rId148" Type="http://schemas.openxmlformats.org/officeDocument/2006/relationships/tags" Target="../tags/tag2123.xml"/><Relationship Id="rId169" Type="http://schemas.openxmlformats.org/officeDocument/2006/relationships/tags" Target="../tags/tag2144.xml"/><Relationship Id="rId4" Type="http://schemas.microsoft.com/office/2007/relationships/media" Target="../media/media35.m4a"/><Relationship Id="rId180" Type="http://schemas.openxmlformats.org/officeDocument/2006/relationships/tags" Target="../tags/tag2155.xml"/><Relationship Id="rId215" Type="http://schemas.openxmlformats.org/officeDocument/2006/relationships/tags" Target="../tags/tag2190.xml"/><Relationship Id="rId236" Type="http://schemas.openxmlformats.org/officeDocument/2006/relationships/tags" Target="../tags/tag2211.xml"/><Relationship Id="rId257" Type="http://schemas.openxmlformats.org/officeDocument/2006/relationships/tags" Target="../tags/tag2232.xml"/><Relationship Id="rId278" Type="http://schemas.openxmlformats.org/officeDocument/2006/relationships/tags" Target="../tags/tag2253.xml"/><Relationship Id="rId42" Type="http://schemas.openxmlformats.org/officeDocument/2006/relationships/tags" Target="../tags/tag2017.xml"/><Relationship Id="rId84" Type="http://schemas.openxmlformats.org/officeDocument/2006/relationships/tags" Target="../tags/tag2059.xml"/><Relationship Id="rId138" Type="http://schemas.openxmlformats.org/officeDocument/2006/relationships/tags" Target="../tags/tag2113.xml"/><Relationship Id="rId191" Type="http://schemas.openxmlformats.org/officeDocument/2006/relationships/tags" Target="../tags/tag2166.xml"/><Relationship Id="rId205" Type="http://schemas.openxmlformats.org/officeDocument/2006/relationships/tags" Target="../tags/tag2180.xml"/><Relationship Id="rId247" Type="http://schemas.openxmlformats.org/officeDocument/2006/relationships/tags" Target="../tags/tag2222.xml"/><Relationship Id="rId107" Type="http://schemas.openxmlformats.org/officeDocument/2006/relationships/tags" Target="../tags/tag2082.xml"/><Relationship Id="rId289" Type="http://schemas.openxmlformats.org/officeDocument/2006/relationships/tags" Target="../tags/tag2264.xml"/><Relationship Id="rId11" Type="http://schemas.openxmlformats.org/officeDocument/2006/relationships/tags" Target="../tags/tag1986.xml"/><Relationship Id="rId53" Type="http://schemas.openxmlformats.org/officeDocument/2006/relationships/tags" Target="../tags/tag2028.xml"/><Relationship Id="rId149" Type="http://schemas.openxmlformats.org/officeDocument/2006/relationships/tags" Target="../tags/tag2124.xml"/><Relationship Id="rId95" Type="http://schemas.openxmlformats.org/officeDocument/2006/relationships/tags" Target="../tags/tag2070.xml"/><Relationship Id="rId160" Type="http://schemas.openxmlformats.org/officeDocument/2006/relationships/tags" Target="../tags/tag2135.xml"/><Relationship Id="rId216" Type="http://schemas.openxmlformats.org/officeDocument/2006/relationships/tags" Target="../tags/tag2191.xml"/><Relationship Id="rId258" Type="http://schemas.openxmlformats.org/officeDocument/2006/relationships/tags" Target="../tags/tag2233.xml"/><Relationship Id="rId22" Type="http://schemas.openxmlformats.org/officeDocument/2006/relationships/tags" Target="../tags/tag1997.xml"/><Relationship Id="rId64" Type="http://schemas.openxmlformats.org/officeDocument/2006/relationships/tags" Target="../tags/tag2039.xml"/><Relationship Id="rId118" Type="http://schemas.openxmlformats.org/officeDocument/2006/relationships/tags" Target="../tags/tag2093.xml"/><Relationship Id="rId171" Type="http://schemas.openxmlformats.org/officeDocument/2006/relationships/tags" Target="../tags/tag2146.xml"/><Relationship Id="rId227" Type="http://schemas.openxmlformats.org/officeDocument/2006/relationships/tags" Target="../tags/tag2202.xml"/><Relationship Id="rId269" Type="http://schemas.openxmlformats.org/officeDocument/2006/relationships/tags" Target="../tags/tag2244.xml"/></Relationships>
</file>

<file path=ppt/slides/_rels/slide36.xml.rels><?xml version="1.0" encoding="UTF-8" standalone="yes"?>
<Relationships xmlns="http://schemas.openxmlformats.org/package/2006/relationships"><Relationship Id="rId117" Type="http://schemas.openxmlformats.org/officeDocument/2006/relationships/tags" Target="../tags/tag2380.xml"/><Relationship Id="rId21" Type="http://schemas.openxmlformats.org/officeDocument/2006/relationships/tags" Target="../tags/tag2284.xml"/><Relationship Id="rId63" Type="http://schemas.openxmlformats.org/officeDocument/2006/relationships/tags" Target="../tags/tag2326.xml"/><Relationship Id="rId159" Type="http://schemas.openxmlformats.org/officeDocument/2006/relationships/tags" Target="../tags/tag2422.xml"/><Relationship Id="rId170" Type="http://schemas.openxmlformats.org/officeDocument/2006/relationships/tags" Target="../tags/tag2433.xml"/><Relationship Id="rId226" Type="http://schemas.openxmlformats.org/officeDocument/2006/relationships/tags" Target="../tags/tag2489.xml"/><Relationship Id="rId268" Type="http://schemas.openxmlformats.org/officeDocument/2006/relationships/tags" Target="../tags/tag2531.xml"/><Relationship Id="rId32" Type="http://schemas.openxmlformats.org/officeDocument/2006/relationships/tags" Target="../tags/tag2295.xml"/><Relationship Id="rId74" Type="http://schemas.openxmlformats.org/officeDocument/2006/relationships/tags" Target="../tags/tag2337.xml"/><Relationship Id="rId128" Type="http://schemas.openxmlformats.org/officeDocument/2006/relationships/tags" Target="../tags/tag2391.xml"/><Relationship Id="rId5" Type="http://schemas.microsoft.com/office/2007/relationships/media" Target="../media/media36.m4a"/><Relationship Id="rId181" Type="http://schemas.openxmlformats.org/officeDocument/2006/relationships/tags" Target="../tags/tag2444.xml"/><Relationship Id="rId237" Type="http://schemas.openxmlformats.org/officeDocument/2006/relationships/tags" Target="../tags/tag2500.xml"/><Relationship Id="rId279" Type="http://schemas.openxmlformats.org/officeDocument/2006/relationships/tags" Target="../tags/tag2542.xml"/><Relationship Id="rId43" Type="http://schemas.openxmlformats.org/officeDocument/2006/relationships/tags" Target="../tags/tag2306.xml"/><Relationship Id="rId139" Type="http://schemas.openxmlformats.org/officeDocument/2006/relationships/tags" Target="../tags/tag2402.xml"/><Relationship Id="rId290" Type="http://schemas.openxmlformats.org/officeDocument/2006/relationships/tags" Target="../tags/tag2553.xml"/><Relationship Id="rId85" Type="http://schemas.openxmlformats.org/officeDocument/2006/relationships/tags" Target="../tags/tag2348.xml"/><Relationship Id="rId150" Type="http://schemas.openxmlformats.org/officeDocument/2006/relationships/tags" Target="../tags/tag2413.xml"/><Relationship Id="rId192" Type="http://schemas.openxmlformats.org/officeDocument/2006/relationships/tags" Target="../tags/tag2455.xml"/><Relationship Id="rId206" Type="http://schemas.openxmlformats.org/officeDocument/2006/relationships/tags" Target="../tags/tag2469.xml"/><Relationship Id="rId248" Type="http://schemas.openxmlformats.org/officeDocument/2006/relationships/tags" Target="../tags/tag2511.xml"/><Relationship Id="rId12" Type="http://schemas.openxmlformats.org/officeDocument/2006/relationships/tags" Target="../tags/tag2275.xml"/><Relationship Id="rId33" Type="http://schemas.openxmlformats.org/officeDocument/2006/relationships/tags" Target="../tags/tag2296.xml"/><Relationship Id="rId108" Type="http://schemas.openxmlformats.org/officeDocument/2006/relationships/tags" Target="../tags/tag2371.xml"/><Relationship Id="rId129" Type="http://schemas.openxmlformats.org/officeDocument/2006/relationships/tags" Target="../tags/tag2392.xml"/><Relationship Id="rId280" Type="http://schemas.openxmlformats.org/officeDocument/2006/relationships/tags" Target="../tags/tag2543.xml"/><Relationship Id="rId54" Type="http://schemas.openxmlformats.org/officeDocument/2006/relationships/tags" Target="../tags/tag2317.xml"/><Relationship Id="rId75" Type="http://schemas.openxmlformats.org/officeDocument/2006/relationships/tags" Target="../tags/tag2338.xml"/><Relationship Id="rId96" Type="http://schemas.openxmlformats.org/officeDocument/2006/relationships/tags" Target="../tags/tag2359.xml"/><Relationship Id="rId140" Type="http://schemas.openxmlformats.org/officeDocument/2006/relationships/tags" Target="../tags/tag2403.xml"/><Relationship Id="rId161" Type="http://schemas.openxmlformats.org/officeDocument/2006/relationships/tags" Target="../tags/tag2424.xml"/><Relationship Id="rId182" Type="http://schemas.openxmlformats.org/officeDocument/2006/relationships/tags" Target="../tags/tag2445.xml"/><Relationship Id="rId217" Type="http://schemas.openxmlformats.org/officeDocument/2006/relationships/tags" Target="../tags/tag2480.xml"/><Relationship Id="rId6" Type="http://schemas.openxmlformats.org/officeDocument/2006/relationships/audio" Target="../media/media36.m4a"/><Relationship Id="rId238" Type="http://schemas.openxmlformats.org/officeDocument/2006/relationships/tags" Target="../tags/tag2501.xml"/><Relationship Id="rId259" Type="http://schemas.openxmlformats.org/officeDocument/2006/relationships/tags" Target="../tags/tag2522.xml"/><Relationship Id="rId23" Type="http://schemas.openxmlformats.org/officeDocument/2006/relationships/tags" Target="../tags/tag2286.xml"/><Relationship Id="rId119" Type="http://schemas.openxmlformats.org/officeDocument/2006/relationships/tags" Target="../tags/tag2382.xml"/><Relationship Id="rId270" Type="http://schemas.openxmlformats.org/officeDocument/2006/relationships/tags" Target="../tags/tag2533.xml"/><Relationship Id="rId291" Type="http://schemas.openxmlformats.org/officeDocument/2006/relationships/tags" Target="../tags/tag2554.xml"/><Relationship Id="rId44" Type="http://schemas.openxmlformats.org/officeDocument/2006/relationships/tags" Target="../tags/tag2307.xml"/><Relationship Id="rId65" Type="http://schemas.openxmlformats.org/officeDocument/2006/relationships/tags" Target="../tags/tag2328.xml"/><Relationship Id="rId86" Type="http://schemas.openxmlformats.org/officeDocument/2006/relationships/tags" Target="../tags/tag2349.xml"/><Relationship Id="rId130" Type="http://schemas.openxmlformats.org/officeDocument/2006/relationships/tags" Target="../tags/tag2393.xml"/><Relationship Id="rId151" Type="http://schemas.openxmlformats.org/officeDocument/2006/relationships/tags" Target="../tags/tag2414.xml"/><Relationship Id="rId172" Type="http://schemas.openxmlformats.org/officeDocument/2006/relationships/tags" Target="../tags/tag2435.xml"/><Relationship Id="rId193" Type="http://schemas.openxmlformats.org/officeDocument/2006/relationships/tags" Target="../tags/tag2456.xml"/><Relationship Id="rId207" Type="http://schemas.openxmlformats.org/officeDocument/2006/relationships/tags" Target="../tags/tag2470.xml"/><Relationship Id="rId228" Type="http://schemas.openxmlformats.org/officeDocument/2006/relationships/tags" Target="../tags/tag2491.xml"/><Relationship Id="rId249" Type="http://schemas.openxmlformats.org/officeDocument/2006/relationships/tags" Target="../tags/tag2512.xml"/><Relationship Id="rId13" Type="http://schemas.openxmlformats.org/officeDocument/2006/relationships/tags" Target="../tags/tag2276.xml"/><Relationship Id="rId109" Type="http://schemas.openxmlformats.org/officeDocument/2006/relationships/tags" Target="../tags/tag2372.xml"/><Relationship Id="rId260" Type="http://schemas.openxmlformats.org/officeDocument/2006/relationships/tags" Target="../tags/tag2523.xml"/><Relationship Id="rId281" Type="http://schemas.openxmlformats.org/officeDocument/2006/relationships/tags" Target="../tags/tag2544.xml"/><Relationship Id="rId34" Type="http://schemas.openxmlformats.org/officeDocument/2006/relationships/tags" Target="../tags/tag2297.xml"/><Relationship Id="rId55" Type="http://schemas.openxmlformats.org/officeDocument/2006/relationships/tags" Target="../tags/tag2318.xml"/><Relationship Id="rId76" Type="http://schemas.openxmlformats.org/officeDocument/2006/relationships/tags" Target="../tags/tag2339.xml"/><Relationship Id="rId97" Type="http://schemas.openxmlformats.org/officeDocument/2006/relationships/tags" Target="../tags/tag2360.xml"/><Relationship Id="rId120" Type="http://schemas.openxmlformats.org/officeDocument/2006/relationships/tags" Target="../tags/tag2383.xml"/><Relationship Id="rId141" Type="http://schemas.openxmlformats.org/officeDocument/2006/relationships/tags" Target="../tags/tag2404.xml"/><Relationship Id="rId7" Type="http://schemas.openxmlformats.org/officeDocument/2006/relationships/tags" Target="../tags/tag2270.xml"/><Relationship Id="rId162" Type="http://schemas.openxmlformats.org/officeDocument/2006/relationships/tags" Target="../tags/tag2425.xml"/><Relationship Id="rId183" Type="http://schemas.openxmlformats.org/officeDocument/2006/relationships/tags" Target="../tags/tag2446.xml"/><Relationship Id="rId218" Type="http://schemas.openxmlformats.org/officeDocument/2006/relationships/tags" Target="../tags/tag2481.xml"/><Relationship Id="rId239" Type="http://schemas.openxmlformats.org/officeDocument/2006/relationships/tags" Target="../tags/tag2502.xml"/><Relationship Id="rId250" Type="http://schemas.openxmlformats.org/officeDocument/2006/relationships/tags" Target="../tags/tag2513.xml"/><Relationship Id="rId271" Type="http://schemas.openxmlformats.org/officeDocument/2006/relationships/tags" Target="../tags/tag2534.xml"/><Relationship Id="rId292" Type="http://schemas.openxmlformats.org/officeDocument/2006/relationships/tags" Target="../tags/tag2555.xml"/><Relationship Id="rId24" Type="http://schemas.openxmlformats.org/officeDocument/2006/relationships/tags" Target="../tags/tag2287.xml"/><Relationship Id="rId45" Type="http://schemas.openxmlformats.org/officeDocument/2006/relationships/tags" Target="../tags/tag2308.xml"/><Relationship Id="rId66" Type="http://schemas.openxmlformats.org/officeDocument/2006/relationships/tags" Target="../tags/tag2329.xml"/><Relationship Id="rId87" Type="http://schemas.openxmlformats.org/officeDocument/2006/relationships/tags" Target="../tags/tag2350.xml"/><Relationship Id="rId110" Type="http://schemas.openxmlformats.org/officeDocument/2006/relationships/tags" Target="../tags/tag2373.xml"/><Relationship Id="rId131" Type="http://schemas.openxmlformats.org/officeDocument/2006/relationships/tags" Target="../tags/tag2394.xml"/><Relationship Id="rId152" Type="http://schemas.openxmlformats.org/officeDocument/2006/relationships/tags" Target="../tags/tag2415.xml"/><Relationship Id="rId173" Type="http://schemas.openxmlformats.org/officeDocument/2006/relationships/tags" Target="../tags/tag2436.xml"/><Relationship Id="rId194" Type="http://schemas.openxmlformats.org/officeDocument/2006/relationships/tags" Target="../tags/tag2457.xml"/><Relationship Id="rId208" Type="http://schemas.openxmlformats.org/officeDocument/2006/relationships/tags" Target="../tags/tag2471.xml"/><Relationship Id="rId229" Type="http://schemas.openxmlformats.org/officeDocument/2006/relationships/tags" Target="../tags/tag2492.xml"/><Relationship Id="rId240" Type="http://schemas.openxmlformats.org/officeDocument/2006/relationships/tags" Target="../tags/tag2503.xml"/><Relationship Id="rId261" Type="http://schemas.openxmlformats.org/officeDocument/2006/relationships/tags" Target="../tags/tag2524.xml"/><Relationship Id="rId14" Type="http://schemas.openxmlformats.org/officeDocument/2006/relationships/tags" Target="../tags/tag2277.xml"/><Relationship Id="rId35" Type="http://schemas.openxmlformats.org/officeDocument/2006/relationships/tags" Target="../tags/tag2298.xml"/><Relationship Id="rId56" Type="http://schemas.openxmlformats.org/officeDocument/2006/relationships/tags" Target="../tags/tag2319.xml"/><Relationship Id="rId77" Type="http://schemas.openxmlformats.org/officeDocument/2006/relationships/tags" Target="../tags/tag2340.xml"/><Relationship Id="rId100" Type="http://schemas.openxmlformats.org/officeDocument/2006/relationships/tags" Target="../tags/tag2363.xml"/><Relationship Id="rId282" Type="http://schemas.openxmlformats.org/officeDocument/2006/relationships/tags" Target="../tags/tag2545.xml"/><Relationship Id="rId8" Type="http://schemas.openxmlformats.org/officeDocument/2006/relationships/tags" Target="../tags/tag2271.xml"/><Relationship Id="rId98" Type="http://schemas.openxmlformats.org/officeDocument/2006/relationships/tags" Target="../tags/tag2361.xml"/><Relationship Id="rId121" Type="http://schemas.openxmlformats.org/officeDocument/2006/relationships/tags" Target="../tags/tag2384.xml"/><Relationship Id="rId142" Type="http://schemas.openxmlformats.org/officeDocument/2006/relationships/tags" Target="../tags/tag2405.xml"/><Relationship Id="rId163" Type="http://schemas.openxmlformats.org/officeDocument/2006/relationships/tags" Target="../tags/tag2426.xml"/><Relationship Id="rId184" Type="http://schemas.openxmlformats.org/officeDocument/2006/relationships/tags" Target="../tags/tag2447.xml"/><Relationship Id="rId219" Type="http://schemas.openxmlformats.org/officeDocument/2006/relationships/tags" Target="../tags/tag2482.xml"/><Relationship Id="rId230" Type="http://schemas.openxmlformats.org/officeDocument/2006/relationships/tags" Target="../tags/tag2493.xml"/><Relationship Id="rId251" Type="http://schemas.openxmlformats.org/officeDocument/2006/relationships/tags" Target="../tags/tag2514.xml"/><Relationship Id="rId25" Type="http://schemas.openxmlformats.org/officeDocument/2006/relationships/tags" Target="../tags/tag2288.xml"/><Relationship Id="rId46" Type="http://schemas.openxmlformats.org/officeDocument/2006/relationships/tags" Target="../tags/tag2309.xml"/><Relationship Id="rId67" Type="http://schemas.openxmlformats.org/officeDocument/2006/relationships/tags" Target="../tags/tag2330.xml"/><Relationship Id="rId272" Type="http://schemas.openxmlformats.org/officeDocument/2006/relationships/tags" Target="../tags/tag2535.xml"/><Relationship Id="rId293" Type="http://schemas.openxmlformats.org/officeDocument/2006/relationships/tags" Target="../tags/tag2556.xml"/><Relationship Id="rId88" Type="http://schemas.openxmlformats.org/officeDocument/2006/relationships/tags" Target="../tags/tag2351.xml"/><Relationship Id="rId111" Type="http://schemas.openxmlformats.org/officeDocument/2006/relationships/tags" Target="../tags/tag2374.xml"/><Relationship Id="rId132" Type="http://schemas.openxmlformats.org/officeDocument/2006/relationships/tags" Target="../tags/tag2395.xml"/><Relationship Id="rId153" Type="http://schemas.openxmlformats.org/officeDocument/2006/relationships/tags" Target="../tags/tag2416.xml"/><Relationship Id="rId174" Type="http://schemas.openxmlformats.org/officeDocument/2006/relationships/tags" Target="../tags/tag2437.xml"/><Relationship Id="rId195" Type="http://schemas.openxmlformats.org/officeDocument/2006/relationships/tags" Target="../tags/tag2458.xml"/><Relationship Id="rId209" Type="http://schemas.openxmlformats.org/officeDocument/2006/relationships/tags" Target="../tags/tag2472.xml"/><Relationship Id="rId220" Type="http://schemas.openxmlformats.org/officeDocument/2006/relationships/tags" Target="../tags/tag2483.xml"/><Relationship Id="rId241" Type="http://schemas.openxmlformats.org/officeDocument/2006/relationships/tags" Target="../tags/tag2504.xml"/><Relationship Id="rId15" Type="http://schemas.openxmlformats.org/officeDocument/2006/relationships/tags" Target="../tags/tag2278.xml"/><Relationship Id="rId36" Type="http://schemas.openxmlformats.org/officeDocument/2006/relationships/tags" Target="../tags/tag2299.xml"/><Relationship Id="rId57" Type="http://schemas.openxmlformats.org/officeDocument/2006/relationships/tags" Target="../tags/tag2320.xml"/><Relationship Id="rId262" Type="http://schemas.openxmlformats.org/officeDocument/2006/relationships/tags" Target="../tags/tag2525.xml"/><Relationship Id="rId283" Type="http://schemas.openxmlformats.org/officeDocument/2006/relationships/tags" Target="../tags/tag2546.xml"/><Relationship Id="rId78" Type="http://schemas.openxmlformats.org/officeDocument/2006/relationships/tags" Target="../tags/tag2341.xml"/><Relationship Id="rId99" Type="http://schemas.openxmlformats.org/officeDocument/2006/relationships/tags" Target="../tags/tag2362.xml"/><Relationship Id="rId101" Type="http://schemas.openxmlformats.org/officeDocument/2006/relationships/tags" Target="../tags/tag2364.xml"/><Relationship Id="rId122" Type="http://schemas.openxmlformats.org/officeDocument/2006/relationships/tags" Target="../tags/tag2385.xml"/><Relationship Id="rId143" Type="http://schemas.openxmlformats.org/officeDocument/2006/relationships/tags" Target="../tags/tag2406.xml"/><Relationship Id="rId164" Type="http://schemas.openxmlformats.org/officeDocument/2006/relationships/tags" Target="../tags/tag2427.xml"/><Relationship Id="rId185" Type="http://schemas.openxmlformats.org/officeDocument/2006/relationships/tags" Target="../tags/tag2448.xml"/><Relationship Id="rId9" Type="http://schemas.openxmlformats.org/officeDocument/2006/relationships/tags" Target="../tags/tag2272.xml"/><Relationship Id="rId210" Type="http://schemas.openxmlformats.org/officeDocument/2006/relationships/tags" Target="../tags/tag2473.xml"/><Relationship Id="rId26" Type="http://schemas.openxmlformats.org/officeDocument/2006/relationships/tags" Target="../tags/tag2289.xml"/><Relationship Id="rId231" Type="http://schemas.openxmlformats.org/officeDocument/2006/relationships/tags" Target="../tags/tag2494.xml"/><Relationship Id="rId252" Type="http://schemas.openxmlformats.org/officeDocument/2006/relationships/tags" Target="../tags/tag2515.xml"/><Relationship Id="rId273" Type="http://schemas.openxmlformats.org/officeDocument/2006/relationships/tags" Target="../tags/tag2536.xml"/><Relationship Id="rId294" Type="http://schemas.openxmlformats.org/officeDocument/2006/relationships/slideLayout" Target="../slideLayouts/slideLayout2.xml"/><Relationship Id="rId47" Type="http://schemas.openxmlformats.org/officeDocument/2006/relationships/tags" Target="../tags/tag2310.xml"/><Relationship Id="rId68" Type="http://schemas.openxmlformats.org/officeDocument/2006/relationships/tags" Target="../tags/tag2331.xml"/><Relationship Id="rId89" Type="http://schemas.openxmlformats.org/officeDocument/2006/relationships/tags" Target="../tags/tag2352.xml"/><Relationship Id="rId112" Type="http://schemas.openxmlformats.org/officeDocument/2006/relationships/tags" Target="../tags/tag2375.xml"/><Relationship Id="rId133" Type="http://schemas.openxmlformats.org/officeDocument/2006/relationships/tags" Target="../tags/tag2396.xml"/><Relationship Id="rId154" Type="http://schemas.openxmlformats.org/officeDocument/2006/relationships/tags" Target="../tags/tag2417.xml"/><Relationship Id="rId175" Type="http://schemas.openxmlformats.org/officeDocument/2006/relationships/tags" Target="../tags/tag2438.xml"/><Relationship Id="rId196" Type="http://schemas.openxmlformats.org/officeDocument/2006/relationships/tags" Target="../tags/tag2459.xml"/><Relationship Id="rId200" Type="http://schemas.openxmlformats.org/officeDocument/2006/relationships/tags" Target="../tags/tag2463.xml"/><Relationship Id="rId16" Type="http://schemas.openxmlformats.org/officeDocument/2006/relationships/tags" Target="../tags/tag2279.xml"/><Relationship Id="rId221" Type="http://schemas.openxmlformats.org/officeDocument/2006/relationships/tags" Target="../tags/tag2484.xml"/><Relationship Id="rId242" Type="http://schemas.openxmlformats.org/officeDocument/2006/relationships/tags" Target="../tags/tag2505.xml"/><Relationship Id="rId263" Type="http://schemas.openxmlformats.org/officeDocument/2006/relationships/tags" Target="../tags/tag2526.xml"/><Relationship Id="rId284" Type="http://schemas.openxmlformats.org/officeDocument/2006/relationships/tags" Target="../tags/tag2547.xml"/><Relationship Id="rId37" Type="http://schemas.openxmlformats.org/officeDocument/2006/relationships/tags" Target="../tags/tag2300.xml"/><Relationship Id="rId58" Type="http://schemas.openxmlformats.org/officeDocument/2006/relationships/tags" Target="../tags/tag2321.xml"/><Relationship Id="rId79" Type="http://schemas.openxmlformats.org/officeDocument/2006/relationships/tags" Target="../tags/tag2342.xml"/><Relationship Id="rId102" Type="http://schemas.openxmlformats.org/officeDocument/2006/relationships/tags" Target="../tags/tag2365.xml"/><Relationship Id="rId123" Type="http://schemas.openxmlformats.org/officeDocument/2006/relationships/tags" Target="../tags/tag2386.xml"/><Relationship Id="rId144" Type="http://schemas.openxmlformats.org/officeDocument/2006/relationships/tags" Target="../tags/tag2407.xml"/><Relationship Id="rId90" Type="http://schemas.openxmlformats.org/officeDocument/2006/relationships/tags" Target="../tags/tag2353.xml"/><Relationship Id="rId165" Type="http://schemas.openxmlformats.org/officeDocument/2006/relationships/tags" Target="../tags/tag2428.xml"/><Relationship Id="rId186" Type="http://schemas.openxmlformats.org/officeDocument/2006/relationships/tags" Target="../tags/tag2449.xml"/><Relationship Id="rId211" Type="http://schemas.openxmlformats.org/officeDocument/2006/relationships/tags" Target="../tags/tag2474.xml"/><Relationship Id="rId232" Type="http://schemas.openxmlformats.org/officeDocument/2006/relationships/tags" Target="../tags/tag2495.xml"/><Relationship Id="rId253" Type="http://schemas.openxmlformats.org/officeDocument/2006/relationships/tags" Target="../tags/tag2516.xml"/><Relationship Id="rId274" Type="http://schemas.openxmlformats.org/officeDocument/2006/relationships/tags" Target="../tags/tag2537.xml"/><Relationship Id="rId295" Type="http://schemas.openxmlformats.org/officeDocument/2006/relationships/notesSlide" Target="../notesSlides/notesSlide27.xml"/><Relationship Id="rId27" Type="http://schemas.openxmlformats.org/officeDocument/2006/relationships/tags" Target="../tags/tag2290.xml"/><Relationship Id="rId48" Type="http://schemas.openxmlformats.org/officeDocument/2006/relationships/tags" Target="../tags/tag2311.xml"/><Relationship Id="rId69" Type="http://schemas.openxmlformats.org/officeDocument/2006/relationships/tags" Target="../tags/tag2332.xml"/><Relationship Id="rId113" Type="http://schemas.openxmlformats.org/officeDocument/2006/relationships/tags" Target="../tags/tag2376.xml"/><Relationship Id="rId134" Type="http://schemas.openxmlformats.org/officeDocument/2006/relationships/tags" Target="../tags/tag2397.xml"/><Relationship Id="rId80" Type="http://schemas.openxmlformats.org/officeDocument/2006/relationships/tags" Target="../tags/tag2343.xml"/><Relationship Id="rId155" Type="http://schemas.openxmlformats.org/officeDocument/2006/relationships/tags" Target="../tags/tag2418.xml"/><Relationship Id="rId176" Type="http://schemas.openxmlformats.org/officeDocument/2006/relationships/tags" Target="../tags/tag2439.xml"/><Relationship Id="rId197" Type="http://schemas.openxmlformats.org/officeDocument/2006/relationships/tags" Target="../tags/tag2460.xml"/><Relationship Id="rId201" Type="http://schemas.openxmlformats.org/officeDocument/2006/relationships/tags" Target="../tags/tag2464.xml"/><Relationship Id="rId222" Type="http://schemas.openxmlformats.org/officeDocument/2006/relationships/tags" Target="../tags/tag2485.xml"/><Relationship Id="rId243" Type="http://schemas.openxmlformats.org/officeDocument/2006/relationships/tags" Target="../tags/tag2506.xml"/><Relationship Id="rId264" Type="http://schemas.openxmlformats.org/officeDocument/2006/relationships/tags" Target="../tags/tag2527.xml"/><Relationship Id="rId285" Type="http://schemas.openxmlformats.org/officeDocument/2006/relationships/tags" Target="../tags/tag2548.xml"/><Relationship Id="rId17" Type="http://schemas.openxmlformats.org/officeDocument/2006/relationships/tags" Target="../tags/tag2280.xml"/><Relationship Id="rId38" Type="http://schemas.openxmlformats.org/officeDocument/2006/relationships/tags" Target="../tags/tag2301.xml"/><Relationship Id="rId59" Type="http://schemas.openxmlformats.org/officeDocument/2006/relationships/tags" Target="../tags/tag2322.xml"/><Relationship Id="rId103" Type="http://schemas.openxmlformats.org/officeDocument/2006/relationships/tags" Target="../tags/tag2366.xml"/><Relationship Id="rId124" Type="http://schemas.openxmlformats.org/officeDocument/2006/relationships/tags" Target="../tags/tag2387.xml"/><Relationship Id="rId70" Type="http://schemas.openxmlformats.org/officeDocument/2006/relationships/tags" Target="../tags/tag2333.xml"/><Relationship Id="rId91" Type="http://schemas.openxmlformats.org/officeDocument/2006/relationships/tags" Target="../tags/tag2354.xml"/><Relationship Id="rId145" Type="http://schemas.openxmlformats.org/officeDocument/2006/relationships/tags" Target="../tags/tag2408.xml"/><Relationship Id="rId166" Type="http://schemas.openxmlformats.org/officeDocument/2006/relationships/tags" Target="../tags/tag2429.xml"/><Relationship Id="rId187" Type="http://schemas.openxmlformats.org/officeDocument/2006/relationships/tags" Target="../tags/tag2450.xml"/><Relationship Id="rId1" Type="http://schemas.openxmlformats.org/officeDocument/2006/relationships/tags" Target="../tags/tag2266.xml"/><Relationship Id="rId212" Type="http://schemas.openxmlformats.org/officeDocument/2006/relationships/tags" Target="../tags/tag2475.xml"/><Relationship Id="rId233" Type="http://schemas.openxmlformats.org/officeDocument/2006/relationships/tags" Target="../tags/tag2496.xml"/><Relationship Id="rId254" Type="http://schemas.openxmlformats.org/officeDocument/2006/relationships/tags" Target="../tags/tag2517.xml"/><Relationship Id="rId28" Type="http://schemas.openxmlformats.org/officeDocument/2006/relationships/tags" Target="../tags/tag2291.xml"/><Relationship Id="rId49" Type="http://schemas.openxmlformats.org/officeDocument/2006/relationships/tags" Target="../tags/tag2312.xml"/><Relationship Id="rId114" Type="http://schemas.openxmlformats.org/officeDocument/2006/relationships/tags" Target="../tags/tag2377.xml"/><Relationship Id="rId275" Type="http://schemas.openxmlformats.org/officeDocument/2006/relationships/tags" Target="../tags/tag2538.xml"/><Relationship Id="rId296" Type="http://schemas.openxmlformats.org/officeDocument/2006/relationships/image" Target="../media/image1.png"/><Relationship Id="rId60" Type="http://schemas.openxmlformats.org/officeDocument/2006/relationships/tags" Target="../tags/tag2323.xml"/><Relationship Id="rId81" Type="http://schemas.openxmlformats.org/officeDocument/2006/relationships/tags" Target="../tags/tag2344.xml"/><Relationship Id="rId135" Type="http://schemas.openxmlformats.org/officeDocument/2006/relationships/tags" Target="../tags/tag2398.xml"/><Relationship Id="rId156" Type="http://schemas.openxmlformats.org/officeDocument/2006/relationships/tags" Target="../tags/tag2419.xml"/><Relationship Id="rId177" Type="http://schemas.openxmlformats.org/officeDocument/2006/relationships/tags" Target="../tags/tag2440.xml"/><Relationship Id="rId198" Type="http://schemas.openxmlformats.org/officeDocument/2006/relationships/tags" Target="../tags/tag2461.xml"/><Relationship Id="rId202" Type="http://schemas.openxmlformats.org/officeDocument/2006/relationships/tags" Target="../tags/tag2465.xml"/><Relationship Id="rId223" Type="http://schemas.openxmlformats.org/officeDocument/2006/relationships/tags" Target="../tags/tag2486.xml"/><Relationship Id="rId244" Type="http://schemas.openxmlformats.org/officeDocument/2006/relationships/tags" Target="../tags/tag2507.xml"/><Relationship Id="rId18" Type="http://schemas.openxmlformats.org/officeDocument/2006/relationships/tags" Target="../tags/tag2281.xml"/><Relationship Id="rId39" Type="http://schemas.openxmlformats.org/officeDocument/2006/relationships/tags" Target="../tags/tag2302.xml"/><Relationship Id="rId265" Type="http://schemas.openxmlformats.org/officeDocument/2006/relationships/tags" Target="../tags/tag2528.xml"/><Relationship Id="rId286" Type="http://schemas.openxmlformats.org/officeDocument/2006/relationships/tags" Target="../tags/tag2549.xml"/><Relationship Id="rId50" Type="http://schemas.openxmlformats.org/officeDocument/2006/relationships/tags" Target="../tags/tag2313.xml"/><Relationship Id="rId104" Type="http://schemas.openxmlformats.org/officeDocument/2006/relationships/tags" Target="../tags/tag2367.xml"/><Relationship Id="rId125" Type="http://schemas.openxmlformats.org/officeDocument/2006/relationships/tags" Target="../tags/tag2388.xml"/><Relationship Id="rId146" Type="http://schemas.openxmlformats.org/officeDocument/2006/relationships/tags" Target="../tags/tag2409.xml"/><Relationship Id="rId167" Type="http://schemas.openxmlformats.org/officeDocument/2006/relationships/tags" Target="../tags/tag2430.xml"/><Relationship Id="rId188" Type="http://schemas.openxmlformats.org/officeDocument/2006/relationships/tags" Target="../tags/tag2451.xml"/><Relationship Id="rId71" Type="http://schemas.openxmlformats.org/officeDocument/2006/relationships/tags" Target="../tags/tag2334.xml"/><Relationship Id="rId92" Type="http://schemas.openxmlformats.org/officeDocument/2006/relationships/tags" Target="../tags/tag2355.xml"/><Relationship Id="rId213" Type="http://schemas.openxmlformats.org/officeDocument/2006/relationships/tags" Target="../tags/tag2476.xml"/><Relationship Id="rId234" Type="http://schemas.openxmlformats.org/officeDocument/2006/relationships/tags" Target="../tags/tag2497.xml"/><Relationship Id="rId2" Type="http://schemas.openxmlformats.org/officeDocument/2006/relationships/tags" Target="../tags/tag2267.xml"/><Relationship Id="rId29" Type="http://schemas.openxmlformats.org/officeDocument/2006/relationships/tags" Target="../tags/tag2292.xml"/><Relationship Id="rId255" Type="http://schemas.openxmlformats.org/officeDocument/2006/relationships/tags" Target="../tags/tag2518.xml"/><Relationship Id="rId276" Type="http://schemas.openxmlformats.org/officeDocument/2006/relationships/tags" Target="../tags/tag2539.xml"/><Relationship Id="rId40" Type="http://schemas.openxmlformats.org/officeDocument/2006/relationships/tags" Target="../tags/tag2303.xml"/><Relationship Id="rId115" Type="http://schemas.openxmlformats.org/officeDocument/2006/relationships/tags" Target="../tags/tag2378.xml"/><Relationship Id="rId136" Type="http://schemas.openxmlformats.org/officeDocument/2006/relationships/tags" Target="../tags/tag2399.xml"/><Relationship Id="rId157" Type="http://schemas.openxmlformats.org/officeDocument/2006/relationships/tags" Target="../tags/tag2420.xml"/><Relationship Id="rId178" Type="http://schemas.openxmlformats.org/officeDocument/2006/relationships/tags" Target="../tags/tag2441.xml"/><Relationship Id="rId61" Type="http://schemas.openxmlformats.org/officeDocument/2006/relationships/tags" Target="../tags/tag2324.xml"/><Relationship Id="rId82" Type="http://schemas.openxmlformats.org/officeDocument/2006/relationships/tags" Target="../tags/tag2345.xml"/><Relationship Id="rId199" Type="http://schemas.openxmlformats.org/officeDocument/2006/relationships/tags" Target="../tags/tag2462.xml"/><Relationship Id="rId203" Type="http://schemas.openxmlformats.org/officeDocument/2006/relationships/tags" Target="../tags/tag2466.xml"/><Relationship Id="rId19" Type="http://schemas.openxmlformats.org/officeDocument/2006/relationships/tags" Target="../tags/tag2282.xml"/><Relationship Id="rId224" Type="http://schemas.openxmlformats.org/officeDocument/2006/relationships/tags" Target="../tags/tag2487.xml"/><Relationship Id="rId245" Type="http://schemas.openxmlformats.org/officeDocument/2006/relationships/tags" Target="../tags/tag2508.xml"/><Relationship Id="rId266" Type="http://schemas.openxmlformats.org/officeDocument/2006/relationships/tags" Target="../tags/tag2529.xml"/><Relationship Id="rId287" Type="http://schemas.openxmlformats.org/officeDocument/2006/relationships/tags" Target="../tags/tag2550.xml"/><Relationship Id="rId30" Type="http://schemas.openxmlformats.org/officeDocument/2006/relationships/tags" Target="../tags/tag2293.xml"/><Relationship Id="rId105" Type="http://schemas.openxmlformats.org/officeDocument/2006/relationships/tags" Target="../tags/tag2368.xml"/><Relationship Id="rId126" Type="http://schemas.openxmlformats.org/officeDocument/2006/relationships/tags" Target="../tags/tag2389.xml"/><Relationship Id="rId147" Type="http://schemas.openxmlformats.org/officeDocument/2006/relationships/tags" Target="../tags/tag2410.xml"/><Relationship Id="rId168" Type="http://schemas.openxmlformats.org/officeDocument/2006/relationships/tags" Target="../tags/tag2431.xml"/><Relationship Id="rId51" Type="http://schemas.openxmlformats.org/officeDocument/2006/relationships/tags" Target="../tags/tag2314.xml"/><Relationship Id="rId72" Type="http://schemas.openxmlformats.org/officeDocument/2006/relationships/tags" Target="../tags/tag2335.xml"/><Relationship Id="rId93" Type="http://schemas.openxmlformats.org/officeDocument/2006/relationships/tags" Target="../tags/tag2356.xml"/><Relationship Id="rId189" Type="http://schemas.openxmlformats.org/officeDocument/2006/relationships/tags" Target="../tags/tag2452.xml"/><Relationship Id="rId3" Type="http://schemas.openxmlformats.org/officeDocument/2006/relationships/tags" Target="../tags/tag2268.xml"/><Relationship Id="rId214" Type="http://schemas.openxmlformats.org/officeDocument/2006/relationships/tags" Target="../tags/tag2477.xml"/><Relationship Id="rId235" Type="http://schemas.openxmlformats.org/officeDocument/2006/relationships/tags" Target="../tags/tag2498.xml"/><Relationship Id="rId256" Type="http://schemas.openxmlformats.org/officeDocument/2006/relationships/tags" Target="../tags/tag2519.xml"/><Relationship Id="rId277" Type="http://schemas.openxmlformats.org/officeDocument/2006/relationships/tags" Target="../tags/tag2540.xml"/><Relationship Id="rId116" Type="http://schemas.openxmlformats.org/officeDocument/2006/relationships/tags" Target="../tags/tag2379.xml"/><Relationship Id="rId137" Type="http://schemas.openxmlformats.org/officeDocument/2006/relationships/tags" Target="../tags/tag2400.xml"/><Relationship Id="rId158" Type="http://schemas.openxmlformats.org/officeDocument/2006/relationships/tags" Target="../tags/tag2421.xml"/><Relationship Id="rId20" Type="http://schemas.openxmlformats.org/officeDocument/2006/relationships/tags" Target="../tags/tag2283.xml"/><Relationship Id="rId41" Type="http://schemas.openxmlformats.org/officeDocument/2006/relationships/tags" Target="../tags/tag2304.xml"/><Relationship Id="rId62" Type="http://schemas.openxmlformats.org/officeDocument/2006/relationships/tags" Target="../tags/tag2325.xml"/><Relationship Id="rId83" Type="http://schemas.openxmlformats.org/officeDocument/2006/relationships/tags" Target="../tags/tag2346.xml"/><Relationship Id="rId179" Type="http://schemas.openxmlformats.org/officeDocument/2006/relationships/tags" Target="../tags/tag2442.xml"/><Relationship Id="rId190" Type="http://schemas.openxmlformats.org/officeDocument/2006/relationships/tags" Target="../tags/tag2453.xml"/><Relationship Id="rId204" Type="http://schemas.openxmlformats.org/officeDocument/2006/relationships/tags" Target="../tags/tag2467.xml"/><Relationship Id="rId225" Type="http://schemas.openxmlformats.org/officeDocument/2006/relationships/tags" Target="../tags/tag2488.xml"/><Relationship Id="rId246" Type="http://schemas.openxmlformats.org/officeDocument/2006/relationships/tags" Target="../tags/tag2509.xml"/><Relationship Id="rId267" Type="http://schemas.openxmlformats.org/officeDocument/2006/relationships/tags" Target="../tags/tag2530.xml"/><Relationship Id="rId288" Type="http://schemas.openxmlformats.org/officeDocument/2006/relationships/tags" Target="../tags/tag2551.xml"/><Relationship Id="rId106" Type="http://schemas.openxmlformats.org/officeDocument/2006/relationships/tags" Target="../tags/tag2369.xml"/><Relationship Id="rId127" Type="http://schemas.openxmlformats.org/officeDocument/2006/relationships/tags" Target="../tags/tag2390.xml"/><Relationship Id="rId10" Type="http://schemas.openxmlformats.org/officeDocument/2006/relationships/tags" Target="../tags/tag2273.xml"/><Relationship Id="rId31" Type="http://schemas.openxmlformats.org/officeDocument/2006/relationships/tags" Target="../tags/tag2294.xml"/><Relationship Id="rId52" Type="http://schemas.openxmlformats.org/officeDocument/2006/relationships/tags" Target="../tags/tag2315.xml"/><Relationship Id="rId73" Type="http://schemas.openxmlformats.org/officeDocument/2006/relationships/tags" Target="../tags/tag2336.xml"/><Relationship Id="rId94" Type="http://schemas.openxmlformats.org/officeDocument/2006/relationships/tags" Target="../tags/tag2357.xml"/><Relationship Id="rId148" Type="http://schemas.openxmlformats.org/officeDocument/2006/relationships/tags" Target="../tags/tag2411.xml"/><Relationship Id="rId169" Type="http://schemas.openxmlformats.org/officeDocument/2006/relationships/tags" Target="../tags/tag2432.xml"/><Relationship Id="rId4" Type="http://schemas.openxmlformats.org/officeDocument/2006/relationships/tags" Target="../tags/tag2269.xml"/><Relationship Id="rId180" Type="http://schemas.openxmlformats.org/officeDocument/2006/relationships/tags" Target="../tags/tag2443.xml"/><Relationship Id="rId215" Type="http://schemas.openxmlformats.org/officeDocument/2006/relationships/tags" Target="../tags/tag2478.xml"/><Relationship Id="rId236" Type="http://schemas.openxmlformats.org/officeDocument/2006/relationships/tags" Target="../tags/tag2499.xml"/><Relationship Id="rId257" Type="http://schemas.openxmlformats.org/officeDocument/2006/relationships/tags" Target="../tags/tag2520.xml"/><Relationship Id="rId278" Type="http://schemas.openxmlformats.org/officeDocument/2006/relationships/tags" Target="../tags/tag2541.xml"/><Relationship Id="rId42" Type="http://schemas.openxmlformats.org/officeDocument/2006/relationships/tags" Target="../tags/tag2305.xml"/><Relationship Id="rId84" Type="http://schemas.openxmlformats.org/officeDocument/2006/relationships/tags" Target="../tags/tag2347.xml"/><Relationship Id="rId138" Type="http://schemas.openxmlformats.org/officeDocument/2006/relationships/tags" Target="../tags/tag2401.xml"/><Relationship Id="rId191" Type="http://schemas.openxmlformats.org/officeDocument/2006/relationships/tags" Target="../tags/tag2454.xml"/><Relationship Id="rId205" Type="http://schemas.openxmlformats.org/officeDocument/2006/relationships/tags" Target="../tags/tag2468.xml"/><Relationship Id="rId247" Type="http://schemas.openxmlformats.org/officeDocument/2006/relationships/tags" Target="../tags/tag2510.xml"/><Relationship Id="rId107" Type="http://schemas.openxmlformats.org/officeDocument/2006/relationships/tags" Target="../tags/tag2370.xml"/><Relationship Id="rId289" Type="http://schemas.openxmlformats.org/officeDocument/2006/relationships/tags" Target="../tags/tag2552.xml"/><Relationship Id="rId11" Type="http://schemas.openxmlformats.org/officeDocument/2006/relationships/tags" Target="../tags/tag2274.xml"/><Relationship Id="rId53" Type="http://schemas.openxmlformats.org/officeDocument/2006/relationships/tags" Target="../tags/tag2316.xml"/><Relationship Id="rId149" Type="http://schemas.openxmlformats.org/officeDocument/2006/relationships/tags" Target="../tags/tag2412.xml"/><Relationship Id="rId95" Type="http://schemas.openxmlformats.org/officeDocument/2006/relationships/tags" Target="../tags/tag2358.xml"/><Relationship Id="rId160" Type="http://schemas.openxmlformats.org/officeDocument/2006/relationships/tags" Target="../tags/tag2423.xml"/><Relationship Id="rId216" Type="http://schemas.openxmlformats.org/officeDocument/2006/relationships/tags" Target="../tags/tag2479.xml"/><Relationship Id="rId258" Type="http://schemas.openxmlformats.org/officeDocument/2006/relationships/tags" Target="../tags/tag2521.xml"/><Relationship Id="rId22" Type="http://schemas.openxmlformats.org/officeDocument/2006/relationships/tags" Target="../tags/tag2285.xml"/><Relationship Id="rId64" Type="http://schemas.openxmlformats.org/officeDocument/2006/relationships/tags" Target="../tags/tag2327.xml"/><Relationship Id="rId118" Type="http://schemas.openxmlformats.org/officeDocument/2006/relationships/tags" Target="../tags/tag2381.xml"/><Relationship Id="rId171" Type="http://schemas.openxmlformats.org/officeDocument/2006/relationships/tags" Target="../tags/tag2434.xml"/><Relationship Id="rId227" Type="http://schemas.openxmlformats.org/officeDocument/2006/relationships/tags" Target="../tags/tag2490.xml"/><Relationship Id="rId269" Type="http://schemas.openxmlformats.org/officeDocument/2006/relationships/tags" Target="../tags/tag2532.xml"/></Relationships>
</file>

<file path=ppt/slides/_rels/slide37.xml.rels><?xml version="1.0" encoding="UTF-8" standalone="yes"?>
<Relationships xmlns="http://schemas.openxmlformats.org/package/2006/relationships"><Relationship Id="rId26" Type="http://schemas.openxmlformats.org/officeDocument/2006/relationships/tags" Target="../tags/tag2580.xml"/><Relationship Id="rId21" Type="http://schemas.openxmlformats.org/officeDocument/2006/relationships/tags" Target="../tags/tag2575.xml"/><Relationship Id="rId42" Type="http://schemas.openxmlformats.org/officeDocument/2006/relationships/tags" Target="../tags/tag2596.xml"/><Relationship Id="rId47" Type="http://schemas.openxmlformats.org/officeDocument/2006/relationships/tags" Target="../tags/tag2601.xml"/><Relationship Id="rId63" Type="http://schemas.openxmlformats.org/officeDocument/2006/relationships/tags" Target="../tags/tag2617.xml"/><Relationship Id="rId68" Type="http://schemas.openxmlformats.org/officeDocument/2006/relationships/tags" Target="../tags/tag2622.xml"/><Relationship Id="rId84" Type="http://schemas.openxmlformats.org/officeDocument/2006/relationships/tags" Target="../tags/tag2638.xml"/><Relationship Id="rId89" Type="http://schemas.openxmlformats.org/officeDocument/2006/relationships/tags" Target="../tags/tag2643.xml"/><Relationship Id="rId112" Type="http://schemas.openxmlformats.org/officeDocument/2006/relationships/notesSlide" Target="../notesSlides/notesSlide28.xml"/><Relationship Id="rId16" Type="http://schemas.openxmlformats.org/officeDocument/2006/relationships/tags" Target="../tags/tag2570.xml"/><Relationship Id="rId107" Type="http://schemas.openxmlformats.org/officeDocument/2006/relationships/tags" Target="../tags/tag2661.xml"/><Relationship Id="rId11" Type="http://schemas.openxmlformats.org/officeDocument/2006/relationships/tags" Target="../tags/tag2565.xml"/><Relationship Id="rId32" Type="http://schemas.openxmlformats.org/officeDocument/2006/relationships/tags" Target="../tags/tag2586.xml"/><Relationship Id="rId37" Type="http://schemas.openxmlformats.org/officeDocument/2006/relationships/tags" Target="../tags/tag2591.xml"/><Relationship Id="rId53" Type="http://schemas.openxmlformats.org/officeDocument/2006/relationships/tags" Target="../tags/tag2607.xml"/><Relationship Id="rId58" Type="http://schemas.openxmlformats.org/officeDocument/2006/relationships/tags" Target="../tags/tag2612.xml"/><Relationship Id="rId74" Type="http://schemas.openxmlformats.org/officeDocument/2006/relationships/tags" Target="../tags/tag2628.xml"/><Relationship Id="rId79" Type="http://schemas.openxmlformats.org/officeDocument/2006/relationships/tags" Target="../tags/tag2633.xml"/><Relationship Id="rId102" Type="http://schemas.openxmlformats.org/officeDocument/2006/relationships/tags" Target="../tags/tag2656.xml"/><Relationship Id="rId5" Type="http://schemas.openxmlformats.org/officeDocument/2006/relationships/audio" Target="../media/media37.m4a"/><Relationship Id="rId90" Type="http://schemas.openxmlformats.org/officeDocument/2006/relationships/tags" Target="../tags/tag2644.xml"/><Relationship Id="rId95" Type="http://schemas.openxmlformats.org/officeDocument/2006/relationships/tags" Target="../tags/tag2649.xml"/><Relationship Id="rId22" Type="http://schemas.openxmlformats.org/officeDocument/2006/relationships/tags" Target="../tags/tag2576.xml"/><Relationship Id="rId27" Type="http://schemas.openxmlformats.org/officeDocument/2006/relationships/tags" Target="../tags/tag2581.xml"/><Relationship Id="rId43" Type="http://schemas.openxmlformats.org/officeDocument/2006/relationships/tags" Target="../tags/tag2597.xml"/><Relationship Id="rId48" Type="http://schemas.openxmlformats.org/officeDocument/2006/relationships/tags" Target="../tags/tag2602.xml"/><Relationship Id="rId64" Type="http://schemas.openxmlformats.org/officeDocument/2006/relationships/tags" Target="../tags/tag2618.xml"/><Relationship Id="rId69" Type="http://schemas.openxmlformats.org/officeDocument/2006/relationships/tags" Target="../tags/tag2623.xml"/><Relationship Id="rId113" Type="http://schemas.openxmlformats.org/officeDocument/2006/relationships/image" Target="../media/image17.png"/><Relationship Id="rId80" Type="http://schemas.openxmlformats.org/officeDocument/2006/relationships/tags" Target="../tags/tag2634.xml"/><Relationship Id="rId85" Type="http://schemas.openxmlformats.org/officeDocument/2006/relationships/tags" Target="../tags/tag2639.xml"/><Relationship Id="rId12" Type="http://schemas.openxmlformats.org/officeDocument/2006/relationships/tags" Target="../tags/tag2566.xml"/><Relationship Id="rId17" Type="http://schemas.openxmlformats.org/officeDocument/2006/relationships/tags" Target="../tags/tag2571.xml"/><Relationship Id="rId33" Type="http://schemas.openxmlformats.org/officeDocument/2006/relationships/tags" Target="../tags/tag2587.xml"/><Relationship Id="rId38" Type="http://schemas.openxmlformats.org/officeDocument/2006/relationships/tags" Target="../tags/tag2592.xml"/><Relationship Id="rId59" Type="http://schemas.openxmlformats.org/officeDocument/2006/relationships/tags" Target="../tags/tag2613.xml"/><Relationship Id="rId103" Type="http://schemas.openxmlformats.org/officeDocument/2006/relationships/tags" Target="../tags/tag2657.xml"/><Relationship Id="rId108" Type="http://schemas.openxmlformats.org/officeDocument/2006/relationships/tags" Target="../tags/tag2662.xml"/><Relationship Id="rId54" Type="http://schemas.openxmlformats.org/officeDocument/2006/relationships/tags" Target="../tags/tag2608.xml"/><Relationship Id="rId70" Type="http://schemas.openxmlformats.org/officeDocument/2006/relationships/tags" Target="../tags/tag2624.xml"/><Relationship Id="rId75" Type="http://schemas.openxmlformats.org/officeDocument/2006/relationships/tags" Target="../tags/tag2629.xml"/><Relationship Id="rId91" Type="http://schemas.openxmlformats.org/officeDocument/2006/relationships/tags" Target="../tags/tag2645.xml"/><Relationship Id="rId96" Type="http://schemas.openxmlformats.org/officeDocument/2006/relationships/tags" Target="../tags/tag2650.xml"/><Relationship Id="rId1" Type="http://schemas.openxmlformats.org/officeDocument/2006/relationships/tags" Target="../tags/tag2557.xml"/><Relationship Id="rId6" Type="http://schemas.openxmlformats.org/officeDocument/2006/relationships/tags" Target="../tags/tag2560.xml"/><Relationship Id="rId15" Type="http://schemas.openxmlformats.org/officeDocument/2006/relationships/tags" Target="../tags/tag2569.xml"/><Relationship Id="rId23" Type="http://schemas.openxmlformats.org/officeDocument/2006/relationships/tags" Target="../tags/tag2577.xml"/><Relationship Id="rId28" Type="http://schemas.openxmlformats.org/officeDocument/2006/relationships/tags" Target="../tags/tag2582.xml"/><Relationship Id="rId36" Type="http://schemas.openxmlformats.org/officeDocument/2006/relationships/tags" Target="../tags/tag2590.xml"/><Relationship Id="rId49" Type="http://schemas.openxmlformats.org/officeDocument/2006/relationships/tags" Target="../tags/tag2603.xml"/><Relationship Id="rId57" Type="http://schemas.openxmlformats.org/officeDocument/2006/relationships/tags" Target="../tags/tag2611.xml"/><Relationship Id="rId106" Type="http://schemas.openxmlformats.org/officeDocument/2006/relationships/tags" Target="../tags/tag2660.xml"/><Relationship Id="rId114" Type="http://schemas.openxmlformats.org/officeDocument/2006/relationships/image" Target="../media/image1.png"/><Relationship Id="rId10" Type="http://schemas.openxmlformats.org/officeDocument/2006/relationships/tags" Target="../tags/tag2564.xml"/><Relationship Id="rId31" Type="http://schemas.openxmlformats.org/officeDocument/2006/relationships/tags" Target="../tags/tag2585.xml"/><Relationship Id="rId44" Type="http://schemas.openxmlformats.org/officeDocument/2006/relationships/tags" Target="../tags/tag2598.xml"/><Relationship Id="rId52" Type="http://schemas.openxmlformats.org/officeDocument/2006/relationships/tags" Target="../tags/tag2606.xml"/><Relationship Id="rId60" Type="http://schemas.openxmlformats.org/officeDocument/2006/relationships/tags" Target="../tags/tag2614.xml"/><Relationship Id="rId65" Type="http://schemas.openxmlformats.org/officeDocument/2006/relationships/tags" Target="../tags/tag2619.xml"/><Relationship Id="rId73" Type="http://schemas.openxmlformats.org/officeDocument/2006/relationships/tags" Target="../tags/tag2627.xml"/><Relationship Id="rId78" Type="http://schemas.openxmlformats.org/officeDocument/2006/relationships/tags" Target="../tags/tag2632.xml"/><Relationship Id="rId81" Type="http://schemas.openxmlformats.org/officeDocument/2006/relationships/tags" Target="../tags/tag2635.xml"/><Relationship Id="rId86" Type="http://schemas.openxmlformats.org/officeDocument/2006/relationships/tags" Target="../tags/tag2640.xml"/><Relationship Id="rId94" Type="http://schemas.openxmlformats.org/officeDocument/2006/relationships/tags" Target="../tags/tag2648.xml"/><Relationship Id="rId99" Type="http://schemas.openxmlformats.org/officeDocument/2006/relationships/tags" Target="../tags/tag2653.xml"/><Relationship Id="rId101" Type="http://schemas.openxmlformats.org/officeDocument/2006/relationships/tags" Target="../tags/tag2655.xml"/><Relationship Id="rId4" Type="http://schemas.microsoft.com/office/2007/relationships/media" Target="../media/media37.m4a"/><Relationship Id="rId9" Type="http://schemas.openxmlformats.org/officeDocument/2006/relationships/tags" Target="../tags/tag2563.xml"/><Relationship Id="rId13" Type="http://schemas.openxmlformats.org/officeDocument/2006/relationships/tags" Target="../tags/tag2567.xml"/><Relationship Id="rId18" Type="http://schemas.openxmlformats.org/officeDocument/2006/relationships/tags" Target="../tags/tag2572.xml"/><Relationship Id="rId39" Type="http://schemas.openxmlformats.org/officeDocument/2006/relationships/tags" Target="../tags/tag2593.xml"/><Relationship Id="rId109" Type="http://schemas.openxmlformats.org/officeDocument/2006/relationships/tags" Target="../tags/tag2663.xml"/><Relationship Id="rId34" Type="http://schemas.openxmlformats.org/officeDocument/2006/relationships/tags" Target="../tags/tag2588.xml"/><Relationship Id="rId50" Type="http://schemas.openxmlformats.org/officeDocument/2006/relationships/tags" Target="../tags/tag2604.xml"/><Relationship Id="rId55" Type="http://schemas.openxmlformats.org/officeDocument/2006/relationships/tags" Target="../tags/tag2609.xml"/><Relationship Id="rId76" Type="http://schemas.openxmlformats.org/officeDocument/2006/relationships/tags" Target="../tags/tag2630.xml"/><Relationship Id="rId97" Type="http://schemas.openxmlformats.org/officeDocument/2006/relationships/tags" Target="../tags/tag2651.xml"/><Relationship Id="rId104" Type="http://schemas.openxmlformats.org/officeDocument/2006/relationships/tags" Target="../tags/tag2658.xml"/><Relationship Id="rId7" Type="http://schemas.openxmlformats.org/officeDocument/2006/relationships/tags" Target="../tags/tag2561.xml"/><Relationship Id="rId71" Type="http://schemas.openxmlformats.org/officeDocument/2006/relationships/tags" Target="../tags/tag2625.xml"/><Relationship Id="rId92" Type="http://schemas.openxmlformats.org/officeDocument/2006/relationships/tags" Target="../tags/tag2646.xml"/><Relationship Id="rId2" Type="http://schemas.openxmlformats.org/officeDocument/2006/relationships/tags" Target="../tags/tag2558.xml"/><Relationship Id="rId29" Type="http://schemas.openxmlformats.org/officeDocument/2006/relationships/tags" Target="../tags/tag2583.xml"/><Relationship Id="rId24" Type="http://schemas.openxmlformats.org/officeDocument/2006/relationships/tags" Target="../tags/tag2578.xml"/><Relationship Id="rId40" Type="http://schemas.openxmlformats.org/officeDocument/2006/relationships/tags" Target="../tags/tag2594.xml"/><Relationship Id="rId45" Type="http://schemas.openxmlformats.org/officeDocument/2006/relationships/tags" Target="../tags/tag2599.xml"/><Relationship Id="rId66" Type="http://schemas.openxmlformats.org/officeDocument/2006/relationships/tags" Target="../tags/tag2620.xml"/><Relationship Id="rId87" Type="http://schemas.openxmlformats.org/officeDocument/2006/relationships/tags" Target="../tags/tag2641.xml"/><Relationship Id="rId110" Type="http://schemas.openxmlformats.org/officeDocument/2006/relationships/tags" Target="../tags/tag2664.xml"/><Relationship Id="rId61" Type="http://schemas.openxmlformats.org/officeDocument/2006/relationships/tags" Target="../tags/tag2615.xml"/><Relationship Id="rId82" Type="http://schemas.openxmlformats.org/officeDocument/2006/relationships/tags" Target="../tags/tag2636.xml"/><Relationship Id="rId19" Type="http://schemas.openxmlformats.org/officeDocument/2006/relationships/tags" Target="../tags/tag2573.xml"/><Relationship Id="rId14" Type="http://schemas.openxmlformats.org/officeDocument/2006/relationships/tags" Target="../tags/tag2568.xml"/><Relationship Id="rId30" Type="http://schemas.openxmlformats.org/officeDocument/2006/relationships/tags" Target="../tags/tag2584.xml"/><Relationship Id="rId35" Type="http://schemas.openxmlformats.org/officeDocument/2006/relationships/tags" Target="../tags/tag2589.xml"/><Relationship Id="rId56" Type="http://schemas.openxmlformats.org/officeDocument/2006/relationships/tags" Target="../tags/tag2610.xml"/><Relationship Id="rId77" Type="http://schemas.openxmlformats.org/officeDocument/2006/relationships/tags" Target="../tags/tag2631.xml"/><Relationship Id="rId100" Type="http://schemas.openxmlformats.org/officeDocument/2006/relationships/tags" Target="../tags/tag2654.xml"/><Relationship Id="rId105" Type="http://schemas.openxmlformats.org/officeDocument/2006/relationships/tags" Target="../tags/tag2659.xml"/><Relationship Id="rId8" Type="http://schemas.openxmlformats.org/officeDocument/2006/relationships/tags" Target="../tags/tag2562.xml"/><Relationship Id="rId51" Type="http://schemas.openxmlformats.org/officeDocument/2006/relationships/tags" Target="../tags/tag2605.xml"/><Relationship Id="rId72" Type="http://schemas.openxmlformats.org/officeDocument/2006/relationships/tags" Target="../tags/tag2626.xml"/><Relationship Id="rId93" Type="http://schemas.openxmlformats.org/officeDocument/2006/relationships/tags" Target="../tags/tag2647.xml"/><Relationship Id="rId98" Type="http://schemas.openxmlformats.org/officeDocument/2006/relationships/tags" Target="../tags/tag2652.xml"/><Relationship Id="rId3" Type="http://schemas.openxmlformats.org/officeDocument/2006/relationships/tags" Target="../tags/tag2559.xml"/><Relationship Id="rId25" Type="http://schemas.openxmlformats.org/officeDocument/2006/relationships/tags" Target="../tags/tag2579.xml"/><Relationship Id="rId46" Type="http://schemas.openxmlformats.org/officeDocument/2006/relationships/tags" Target="../tags/tag2600.xml"/><Relationship Id="rId67" Type="http://schemas.openxmlformats.org/officeDocument/2006/relationships/tags" Target="../tags/tag2621.xml"/><Relationship Id="rId20" Type="http://schemas.openxmlformats.org/officeDocument/2006/relationships/tags" Target="../tags/tag2574.xml"/><Relationship Id="rId41" Type="http://schemas.openxmlformats.org/officeDocument/2006/relationships/tags" Target="../tags/tag2595.xml"/><Relationship Id="rId62" Type="http://schemas.openxmlformats.org/officeDocument/2006/relationships/tags" Target="../tags/tag2616.xml"/><Relationship Id="rId83" Type="http://schemas.openxmlformats.org/officeDocument/2006/relationships/tags" Target="../tags/tag2637.xml"/><Relationship Id="rId88" Type="http://schemas.openxmlformats.org/officeDocument/2006/relationships/tags" Target="../tags/tag2642.xml"/><Relationship Id="rId11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6" Type="http://schemas.openxmlformats.org/officeDocument/2006/relationships/tags" Target="../tags/tag2688.xml"/><Relationship Id="rId21" Type="http://schemas.openxmlformats.org/officeDocument/2006/relationships/tags" Target="../tags/tag2683.xml"/><Relationship Id="rId42" Type="http://schemas.openxmlformats.org/officeDocument/2006/relationships/tags" Target="../tags/tag2704.xml"/><Relationship Id="rId47" Type="http://schemas.openxmlformats.org/officeDocument/2006/relationships/tags" Target="../tags/tag2709.xml"/><Relationship Id="rId63" Type="http://schemas.openxmlformats.org/officeDocument/2006/relationships/tags" Target="../tags/tag2725.xml"/><Relationship Id="rId68" Type="http://schemas.openxmlformats.org/officeDocument/2006/relationships/tags" Target="../tags/tag2730.xml"/><Relationship Id="rId84" Type="http://schemas.openxmlformats.org/officeDocument/2006/relationships/tags" Target="../tags/tag2746.xml"/><Relationship Id="rId89" Type="http://schemas.openxmlformats.org/officeDocument/2006/relationships/tags" Target="../tags/tag2751.xml"/><Relationship Id="rId16" Type="http://schemas.openxmlformats.org/officeDocument/2006/relationships/tags" Target="../tags/tag2678.xml"/><Relationship Id="rId11" Type="http://schemas.openxmlformats.org/officeDocument/2006/relationships/tags" Target="../tags/tag2673.xml"/><Relationship Id="rId32" Type="http://schemas.openxmlformats.org/officeDocument/2006/relationships/tags" Target="../tags/tag2694.xml"/><Relationship Id="rId37" Type="http://schemas.openxmlformats.org/officeDocument/2006/relationships/tags" Target="../tags/tag2699.xml"/><Relationship Id="rId53" Type="http://schemas.openxmlformats.org/officeDocument/2006/relationships/tags" Target="../tags/tag2715.xml"/><Relationship Id="rId58" Type="http://schemas.openxmlformats.org/officeDocument/2006/relationships/tags" Target="../tags/tag2720.xml"/><Relationship Id="rId74" Type="http://schemas.openxmlformats.org/officeDocument/2006/relationships/tags" Target="../tags/tag2736.xml"/><Relationship Id="rId79" Type="http://schemas.openxmlformats.org/officeDocument/2006/relationships/tags" Target="../tags/tag2741.xml"/><Relationship Id="rId5" Type="http://schemas.openxmlformats.org/officeDocument/2006/relationships/audio" Target="../media/media38.m4a"/><Relationship Id="rId90" Type="http://schemas.openxmlformats.org/officeDocument/2006/relationships/tags" Target="../tags/tag2752.xml"/><Relationship Id="rId22" Type="http://schemas.openxmlformats.org/officeDocument/2006/relationships/tags" Target="../tags/tag2684.xml"/><Relationship Id="rId27" Type="http://schemas.openxmlformats.org/officeDocument/2006/relationships/tags" Target="../tags/tag2689.xml"/><Relationship Id="rId43" Type="http://schemas.openxmlformats.org/officeDocument/2006/relationships/tags" Target="../tags/tag2705.xml"/><Relationship Id="rId48" Type="http://schemas.openxmlformats.org/officeDocument/2006/relationships/tags" Target="../tags/tag2710.xml"/><Relationship Id="rId64" Type="http://schemas.openxmlformats.org/officeDocument/2006/relationships/tags" Target="../tags/tag2726.xml"/><Relationship Id="rId69" Type="http://schemas.openxmlformats.org/officeDocument/2006/relationships/tags" Target="../tags/tag2731.xml"/><Relationship Id="rId8" Type="http://schemas.openxmlformats.org/officeDocument/2006/relationships/tags" Target="../tags/tag2670.xml"/><Relationship Id="rId51" Type="http://schemas.openxmlformats.org/officeDocument/2006/relationships/tags" Target="../tags/tag2713.xml"/><Relationship Id="rId72" Type="http://schemas.openxmlformats.org/officeDocument/2006/relationships/tags" Target="../tags/tag2734.xml"/><Relationship Id="rId80" Type="http://schemas.openxmlformats.org/officeDocument/2006/relationships/tags" Target="../tags/tag2742.xml"/><Relationship Id="rId85" Type="http://schemas.openxmlformats.org/officeDocument/2006/relationships/tags" Target="../tags/tag2747.xml"/><Relationship Id="rId93" Type="http://schemas.openxmlformats.org/officeDocument/2006/relationships/notesSlide" Target="../notesSlides/notesSlide29.xml"/><Relationship Id="rId3" Type="http://schemas.openxmlformats.org/officeDocument/2006/relationships/tags" Target="../tags/tag2667.xml"/><Relationship Id="rId12" Type="http://schemas.openxmlformats.org/officeDocument/2006/relationships/tags" Target="../tags/tag2674.xml"/><Relationship Id="rId17" Type="http://schemas.openxmlformats.org/officeDocument/2006/relationships/tags" Target="../tags/tag2679.xml"/><Relationship Id="rId25" Type="http://schemas.openxmlformats.org/officeDocument/2006/relationships/tags" Target="../tags/tag2687.xml"/><Relationship Id="rId33" Type="http://schemas.openxmlformats.org/officeDocument/2006/relationships/tags" Target="../tags/tag2695.xml"/><Relationship Id="rId38" Type="http://schemas.openxmlformats.org/officeDocument/2006/relationships/tags" Target="../tags/tag2700.xml"/><Relationship Id="rId46" Type="http://schemas.openxmlformats.org/officeDocument/2006/relationships/tags" Target="../tags/tag2708.xml"/><Relationship Id="rId59" Type="http://schemas.openxmlformats.org/officeDocument/2006/relationships/tags" Target="../tags/tag2721.xml"/><Relationship Id="rId67" Type="http://schemas.openxmlformats.org/officeDocument/2006/relationships/tags" Target="../tags/tag2729.xml"/><Relationship Id="rId20" Type="http://schemas.openxmlformats.org/officeDocument/2006/relationships/tags" Target="../tags/tag2682.xml"/><Relationship Id="rId41" Type="http://schemas.openxmlformats.org/officeDocument/2006/relationships/tags" Target="../tags/tag2703.xml"/><Relationship Id="rId54" Type="http://schemas.openxmlformats.org/officeDocument/2006/relationships/tags" Target="../tags/tag2716.xml"/><Relationship Id="rId62" Type="http://schemas.openxmlformats.org/officeDocument/2006/relationships/tags" Target="../tags/tag2724.xml"/><Relationship Id="rId70" Type="http://schemas.openxmlformats.org/officeDocument/2006/relationships/tags" Target="../tags/tag2732.xml"/><Relationship Id="rId75" Type="http://schemas.openxmlformats.org/officeDocument/2006/relationships/tags" Target="../tags/tag2737.xml"/><Relationship Id="rId83" Type="http://schemas.openxmlformats.org/officeDocument/2006/relationships/tags" Target="../tags/tag2745.xml"/><Relationship Id="rId88" Type="http://schemas.openxmlformats.org/officeDocument/2006/relationships/tags" Target="../tags/tag2750.xml"/><Relationship Id="rId91" Type="http://schemas.openxmlformats.org/officeDocument/2006/relationships/tags" Target="../tags/tag2753.xml"/><Relationship Id="rId1" Type="http://schemas.openxmlformats.org/officeDocument/2006/relationships/tags" Target="../tags/tag2665.xml"/><Relationship Id="rId6" Type="http://schemas.openxmlformats.org/officeDocument/2006/relationships/tags" Target="../tags/tag2668.xml"/><Relationship Id="rId15" Type="http://schemas.openxmlformats.org/officeDocument/2006/relationships/tags" Target="../tags/tag2677.xml"/><Relationship Id="rId23" Type="http://schemas.openxmlformats.org/officeDocument/2006/relationships/tags" Target="../tags/tag2685.xml"/><Relationship Id="rId28" Type="http://schemas.openxmlformats.org/officeDocument/2006/relationships/tags" Target="../tags/tag2690.xml"/><Relationship Id="rId36" Type="http://schemas.openxmlformats.org/officeDocument/2006/relationships/tags" Target="../tags/tag2698.xml"/><Relationship Id="rId49" Type="http://schemas.openxmlformats.org/officeDocument/2006/relationships/tags" Target="../tags/tag2711.xml"/><Relationship Id="rId57" Type="http://schemas.openxmlformats.org/officeDocument/2006/relationships/tags" Target="../tags/tag2719.xml"/><Relationship Id="rId10" Type="http://schemas.openxmlformats.org/officeDocument/2006/relationships/tags" Target="../tags/tag2672.xml"/><Relationship Id="rId31" Type="http://schemas.openxmlformats.org/officeDocument/2006/relationships/tags" Target="../tags/tag2693.xml"/><Relationship Id="rId44" Type="http://schemas.openxmlformats.org/officeDocument/2006/relationships/tags" Target="../tags/tag2706.xml"/><Relationship Id="rId52" Type="http://schemas.openxmlformats.org/officeDocument/2006/relationships/tags" Target="../tags/tag2714.xml"/><Relationship Id="rId60" Type="http://schemas.openxmlformats.org/officeDocument/2006/relationships/tags" Target="../tags/tag2722.xml"/><Relationship Id="rId65" Type="http://schemas.openxmlformats.org/officeDocument/2006/relationships/tags" Target="../tags/tag2727.xml"/><Relationship Id="rId73" Type="http://schemas.openxmlformats.org/officeDocument/2006/relationships/tags" Target="../tags/tag2735.xml"/><Relationship Id="rId78" Type="http://schemas.openxmlformats.org/officeDocument/2006/relationships/tags" Target="../tags/tag2740.xml"/><Relationship Id="rId81" Type="http://schemas.openxmlformats.org/officeDocument/2006/relationships/tags" Target="../tags/tag2743.xml"/><Relationship Id="rId86" Type="http://schemas.openxmlformats.org/officeDocument/2006/relationships/tags" Target="../tags/tag2748.xml"/><Relationship Id="rId94" Type="http://schemas.openxmlformats.org/officeDocument/2006/relationships/image" Target="../media/image1.png"/><Relationship Id="rId4" Type="http://schemas.microsoft.com/office/2007/relationships/media" Target="../media/media38.m4a"/><Relationship Id="rId9" Type="http://schemas.openxmlformats.org/officeDocument/2006/relationships/tags" Target="../tags/tag2671.xml"/><Relationship Id="rId13" Type="http://schemas.openxmlformats.org/officeDocument/2006/relationships/tags" Target="../tags/tag2675.xml"/><Relationship Id="rId18" Type="http://schemas.openxmlformats.org/officeDocument/2006/relationships/tags" Target="../tags/tag2680.xml"/><Relationship Id="rId39" Type="http://schemas.openxmlformats.org/officeDocument/2006/relationships/tags" Target="../tags/tag2701.xml"/><Relationship Id="rId34" Type="http://schemas.openxmlformats.org/officeDocument/2006/relationships/tags" Target="../tags/tag2696.xml"/><Relationship Id="rId50" Type="http://schemas.openxmlformats.org/officeDocument/2006/relationships/tags" Target="../tags/tag2712.xml"/><Relationship Id="rId55" Type="http://schemas.openxmlformats.org/officeDocument/2006/relationships/tags" Target="../tags/tag2717.xml"/><Relationship Id="rId76" Type="http://schemas.openxmlformats.org/officeDocument/2006/relationships/tags" Target="../tags/tag2738.xml"/><Relationship Id="rId7" Type="http://schemas.openxmlformats.org/officeDocument/2006/relationships/tags" Target="../tags/tag2669.xml"/><Relationship Id="rId71" Type="http://schemas.openxmlformats.org/officeDocument/2006/relationships/tags" Target="../tags/tag2733.xml"/><Relationship Id="rId92" Type="http://schemas.openxmlformats.org/officeDocument/2006/relationships/slideLayout" Target="../slideLayouts/slideLayout2.xml"/><Relationship Id="rId2" Type="http://schemas.openxmlformats.org/officeDocument/2006/relationships/tags" Target="../tags/tag2666.xml"/><Relationship Id="rId29" Type="http://schemas.openxmlformats.org/officeDocument/2006/relationships/tags" Target="../tags/tag2691.xml"/><Relationship Id="rId24" Type="http://schemas.openxmlformats.org/officeDocument/2006/relationships/tags" Target="../tags/tag2686.xml"/><Relationship Id="rId40" Type="http://schemas.openxmlformats.org/officeDocument/2006/relationships/tags" Target="../tags/tag2702.xml"/><Relationship Id="rId45" Type="http://schemas.openxmlformats.org/officeDocument/2006/relationships/tags" Target="../tags/tag2707.xml"/><Relationship Id="rId66" Type="http://schemas.openxmlformats.org/officeDocument/2006/relationships/tags" Target="../tags/tag2728.xml"/><Relationship Id="rId87" Type="http://schemas.openxmlformats.org/officeDocument/2006/relationships/tags" Target="../tags/tag2749.xml"/><Relationship Id="rId61" Type="http://schemas.openxmlformats.org/officeDocument/2006/relationships/tags" Target="../tags/tag2723.xml"/><Relationship Id="rId82" Type="http://schemas.openxmlformats.org/officeDocument/2006/relationships/tags" Target="../tags/tag2744.xml"/><Relationship Id="rId19" Type="http://schemas.openxmlformats.org/officeDocument/2006/relationships/tags" Target="../tags/tag2681.xml"/><Relationship Id="rId14" Type="http://schemas.openxmlformats.org/officeDocument/2006/relationships/tags" Target="../tags/tag2676.xml"/><Relationship Id="rId30" Type="http://schemas.openxmlformats.org/officeDocument/2006/relationships/tags" Target="../tags/tag2692.xml"/><Relationship Id="rId35" Type="http://schemas.openxmlformats.org/officeDocument/2006/relationships/tags" Target="../tags/tag2697.xml"/><Relationship Id="rId56" Type="http://schemas.openxmlformats.org/officeDocument/2006/relationships/tags" Target="../tags/tag2718.xml"/><Relationship Id="rId77" Type="http://schemas.openxmlformats.org/officeDocument/2006/relationships/tags" Target="../tags/tag2739.xml"/></Relationships>
</file>

<file path=ppt/slides/_rels/slide39.xml.rels><?xml version="1.0" encoding="UTF-8" standalone="yes"?>
<Relationships xmlns="http://schemas.openxmlformats.org/package/2006/relationships"><Relationship Id="rId26" Type="http://schemas.openxmlformats.org/officeDocument/2006/relationships/tags" Target="../tags/tag2777.xml"/><Relationship Id="rId21" Type="http://schemas.openxmlformats.org/officeDocument/2006/relationships/tags" Target="../tags/tag2772.xml"/><Relationship Id="rId42" Type="http://schemas.openxmlformats.org/officeDocument/2006/relationships/tags" Target="../tags/tag2793.xml"/><Relationship Id="rId47" Type="http://schemas.openxmlformats.org/officeDocument/2006/relationships/tags" Target="../tags/tag2798.xml"/><Relationship Id="rId63" Type="http://schemas.openxmlformats.org/officeDocument/2006/relationships/tags" Target="../tags/tag2814.xml"/><Relationship Id="rId68" Type="http://schemas.openxmlformats.org/officeDocument/2006/relationships/tags" Target="../tags/tag2819.xml"/><Relationship Id="rId84" Type="http://schemas.openxmlformats.org/officeDocument/2006/relationships/tags" Target="../tags/tag2835.xml"/><Relationship Id="rId89" Type="http://schemas.openxmlformats.org/officeDocument/2006/relationships/tags" Target="../tags/tag2840.xml"/><Relationship Id="rId16" Type="http://schemas.openxmlformats.org/officeDocument/2006/relationships/tags" Target="../tags/tag2767.xml"/><Relationship Id="rId11" Type="http://schemas.openxmlformats.org/officeDocument/2006/relationships/tags" Target="../tags/tag2762.xml"/><Relationship Id="rId32" Type="http://schemas.openxmlformats.org/officeDocument/2006/relationships/tags" Target="../tags/tag2783.xml"/><Relationship Id="rId37" Type="http://schemas.openxmlformats.org/officeDocument/2006/relationships/tags" Target="../tags/tag2788.xml"/><Relationship Id="rId53" Type="http://schemas.openxmlformats.org/officeDocument/2006/relationships/tags" Target="../tags/tag2804.xml"/><Relationship Id="rId58" Type="http://schemas.openxmlformats.org/officeDocument/2006/relationships/tags" Target="../tags/tag2809.xml"/><Relationship Id="rId74" Type="http://schemas.openxmlformats.org/officeDocument/2006/relationships/tags" Target="../tags/tag2825.xml"/><Relationship Id="rId79" Type="http://schemas.openxmlformats.org/officeDocument/2006/relationships/tags" Target="../tags/tag2830.xml"/><Relationship Id="rId102" Type="http://schemas.openxmlformats.org/officeDocument/2006/relationships/image" Target="../media/image18.png"/><Relationship Id="rId5" Type="http://schemas.openxmlformats.org/officeDocument/2006/relationships/audio" Target="../media/media39.m4a"/><Relationship Id="rId90" Type="http://schemas.openxmlformats.org/officeDocument/2006/relationships/tags" Target="../tags/tag2841.xml"/><Relationship Id="rId95" Type="http://schemas.openxmlformats.org/officeDocument/2006/relationships/tags" Target="../tags/tag2846.xml"/><Relationship Id="rId22" Type="http://schemas.openxmlformats.org/officeDocument/2006/relationships/tags" Target="../tags/tag2773.xml"/><Relationship Id="rId27" Type="http://schemas.openxmlformats.org/officeDocument/2006/relationships/tags" Target="../tags/tag2778.xml"/><Relationship Id="rId43" Type="http://schemas.openxmlformats.org/officeDocument/2006/relationships/tags" Target="../tags/tag2794.xml"/><Relationship Id="rId48" Type="http://schemas.openxmlformats.org/officeDocument/2006/relationships/tags" Target="../tags/tag2799.xml"/><Relationship Id="rId64" Type="http://schemas.openxmlformats.org/officeDocument/2006/relationships/tags" Target="../tags/tag2815.xml"/><Relationship Id="rId69" Type="http://schemas.openxmlformats.org/officeDocument/2006/relationships/tags" Target="../tags/tag2820.xml"/><Relationship Id="rId80" Type="http://schemas.openxmlformats.org/officeDocument/2006/relationships/tags" Target="../tags/tag2831.xml"/><Relationship Id="rId85" Type="http://schemas.openxmlformats.org/officeDocument/2006/relationships/tags" Target="../tags/tag2836.xml"/><Relationship Id="rId12" Type="http://schemas.openxmlformats.org/officeDocument/2006/relationships/tags" Target="../tags/tag2763.xml"/><Relationship Id="rId17" Type="http://schemas.openxmlformats.org/officeDocument/2006/relationships/tags" Target="../tags/tag2768.xml"/><Relationship Id="rId25" Type="http://schemas.openxmlformats.org/officeDocument/2006/relationships/tags" Target="../tags/tag2776.xml"/><Relationship Id="rId33" Type="http://schemas.openxmlformats.org/officeDocument/2006/relationships/tags" Target="../tags/tag2784.xml"/><Relationship Id="rId38" Type="http://schemas.openxmlformats.org/officeDocument/2006/relationships/tags" Target="../tags/tag2789.xml"/><Relationship Id="rId46" Type="http://schemas.openxmlformats.org/officeDocument/2006/relationships/tags" Target="../tags/tag2797.xml"/><Relationship Id="rId59" Type="http://schemas.openxmlformats.org/officeDocument/2006/relationships/tags" Target="../tags/tag2810.xml"/><Relationship Id="rId67" Type="http://schemas.openxmlformats.org/officeDocument/2006/relationships/tags" Target="../tags/tag2818.xml"/><Relationship Id="rId103" Type="http://schemas.openxmlformats.org/officeDocument/2006/relationships/image" Target="../media/image1.png"/><Relationship Id="rId20" Type="http://schemas.openxmlformats.org/officeDocument/2006/relationships/tags" Target="../tags/tag2771.xml"/><Relationship Id="rId41" Type="http://schemas.openxmlformats.org/officeDocument/2006/relationships/tags" Target="../tags/tag2792.xml"/><Relationship Id="rId54" Type="http://schemas.openxmlformats.org/officeDocument/2006/relationships/tags" Target="../tags/tag2805.xml"/><Relationship Id="rId62" Type="http://schemas.openxmlformats.org/officeDocument/2006/relationships/tags" Target="../tags/tag2813.xml"/><Relationship Id="rId70" Type="http://schemas.openxmlformats.org/officeDocument/2006/relationships/tags" Target="../tags/tag2821.xml"/><Relationship Id="rId75" Type="http://schemas.openxmlformats.org/officeDocument/2006/relationships/tags" Target="../tags/tag2826.xml"/><Relationship Id="rId83" Type="http://schemas.openxmlformats.org/officeDocument/2006/relationships/tags" Target="../tags/tag2834.xml"/><Relationship Id="rId88" Type="http://schemas.openxmlformats.org/officeDocument/2006/relationships/tags" Target="../tags/tag2839.xml"/><Relationship Id="rId91" Type="http://schemas.openxmlformats.org/officeDocument/2006/relationships/tags" Target="../tags/tag2842.xml"/><Relationship Id="rId96" Type="http://schemas.openxmlformats.org/officeDocument/2006/relationships/tags" Target="../tags/tag2847.xml"/><Relationship Id="rId1" Type="http://schemas.openxmlformats.org/officeDocument/2006/relationships/tags" Target="../tags/tag2754.xml"/><Relationship Id="rId6" Type="http://schemas.openxmlformats.org/officeDocument/2006/relationships/tags" Target="../tags/tag2757.xml"/><Relationship Id="rId15" Type="http://schemas.openxmlformats.org/officeDocument/2006/relationships/tags" Target="../tags/tag2766.xml"/><Relationship Id="rId23" Type="http://schemas.openxmlformats.org/officeDocument/2006/relationships/tags" Target="../tags/tag2774.xml"/><Relationship Id="rId28" Type="http://schemas.openxmlformats.org/officeDocument/2006/relationships/tags" Target="../tags/tag2779.xml"/><Relationship Id="rId36" Type="http://schemas.openxmlformats.org/officeDocument/2006/relationships/tags" Target="../tags/tag2787.xml"/><Relationship Id="rId49" Type="http://schemas.openxmlformats.org/officeDocument/2006/relationships/tags" Target="../tags/tag2800.xml"/><Relationship Id="rId57" Type="http://schemas.openxmlformats.org/officeDocument/2006/relationships/tags" Target="../tags/tag2808.xml"/><Relationship Id="rId10" Type="http://schemas.openxmlformats.org/officeDocument/2006/relationships/tags" Target="../tags/tag2761.xml"/><Relationship Id="rId31" Type="http://schemas.openxmlformats.org/officeDocument/2006/relationships/tags" Target="../tags/tag2782.xml"/><Relationship Id="rId44" Type="http://schemas.openxmlformats.org/officeDocument/2006/relationships/tags" Target="../tags/tag2795.xml"/><Relationship Id="rId52" Type="http://schemas.openxmlformats.org/officeDocument/2006/relationships/tags" Target="../tags/tag2803.xml"/><Relationship Id="rId60" Type="http://schemas.openxmlformats.org/officeDocument/2006/relationships/tags" Target="../tags/tag2811.xml"/><Relationship Id="rId65" Type="http://schemas.openxmlformats.org/officeDocument/2006/relationships/tags" Target="../tags/tag2816.xml"/><Relationship Id="rId73" Type="http://schemas.openxmlformats.org/officeDocument/2006/relationships/tags" Target="../tags/tag2824.xml"/><Relationship Id="rId78" Type="http://schemas.openxmlformats.org/officeDocument/2006/relationships/tags" Target="../tags/tag2829.xml"/><Relationship Id="rId81" Type="http://schemas.openxmlformats.org/officeDocument/2006/relationships/tags" Target="../tags/tag2832.xml"/><Relationship Id="rId86" Type="http://schemas.openxmlformats.org/officeDocument/2006/relationships/tags" Target="../tags/tag2837.xml"/><Relationship Id="rId94" Type="http://schemas.openxmlformats.org/officeDocument/2006/relationships/tags" Target="../tags/tag2845.xml"/><Relationship Id="rId99" Type="http://schemas.openxmlformats.org/officeDocument/2006/relationships/tags" Target="../tags/tag2850.xml"/><Relationship Id="rId101" Type="http://schemas.openxmlformats.org/officeDocument/2006/relationships/notesSlide" Target="../notesSlides/notesSlide30.xml"/><Relationship Id="rId4" Type="http://schemas.microsoft.com/office/2007/relationships/media" Target="../media/media39.m4a"/><Relationship Id="rId9" Type="http://schemas.openxmlformats.org/officeDocument/2006/relationships/tags" Target="../tags/tag2760.xml"/><Relationship Id="rId13" Type="http://schemas.openxmlformats.org/officeDocument/2006/relationships/tags" Target="../tags/tag2764.xml"/><Relationship Id="rId18" Type="http://schemas.openxmlformats.org/officeDocument/2006/relationships/tags" Target="../tags/tag2769.xml"/><Relationship Id="rId39" Type="http://schemas.openxmlformats.org/officeDocument/2006/relationships/tags" Target="../tags/tag2790.xml"/><Relationship Id="rId34" Type="http://schemas.openxmlformats.org/officeDocument/2006/relationships/tags" Target="../tags/tag2785.xml"/><Relationship Id="rId50" Type="http://schemas.openxmlformats.org/officeDocument/2006/relationships/tags" Target="../tags/tag2801.xml"/><Relationship Id="rId55" Type="http://schemas.openxmlformats.org/officeDocument/2006/relationships/tags" Target="../tags/tag2806.xml"/><Relationship Id="rId76" Type="http://schemas.openxmlformats.org/officeDocument/2006/relationships/tags" Target="../tags/tag2827.xml"/><Relationship Id="rId97" Type="http://schemas.openxmlformats.org/officeDocument/2006/relationships/tags" Target="../tags/tag2848.xml"/><Relationship Id="rId7" Type="http://schemas.openxmlformats.org/officeDocument/2006/relationships/tags" Target="../tags/tag2758.xml"/><Relationship Id="rId71" Type="http://schemas.openxmlformats.org/officeDocument/2006/relationships/tags" Target="../tags/tag2822.xml"/><Relationship Id="rId92" Type="http://schemas.openxmlformats.org/officeDocument/2006/relationships/tags" Target="../tags/tag2843.xml"/><Relationship Id="rId2" Type="http://schemas.openxmlformats.org/officeDocument/2006/relationships/tags" Target="../tags/tag2755.xml"/><Relationship Id="rId29" Type="http://schemas.openxmlformats.org/officeDocument/2006/relationships/tags" Target="../tags/tag2780.xml"/><Relationship Id="rId24" Type="http://schemas.openxmlformats.org/officeDocument/2006/relationships/tags" Target="../tags/tag2775.xml"/><Relationship Id="rId40" Type="http://schemas.openxmlformats.org/officeDocument/2006/relationships/tags" Target="../tags/tag2791.xml"/><Relationship Id="rId45" Type="http://schemas.openxmlformats.org/officeDocument/2006/relationships/tags" Target="../tags/tag2796.xml"/><Relationship Id="rId66" Type="http://schemas.openxmlformats.org/officeDocument/2006/relationships/tags" Target="../tags/tag2817.xml"/><Relationship Id="rId87" Type="http://schemas.openxmlformats.org/officeDocument/2006/relationships/tags" Target="../tags/tag2838.xml"/><Relationship Id="rId61" Type="http://schemas.openxmlformats.org/officeDocument/2006/relationships/tags" Target="../tags/tag2812.xml"/><Relationship Id="rId82" Type="http://schemas.openxmlformats.org/officeDocument/2006/relationships/tags" Target="../tags/tag2833.xml"/><Relationship Id="rId19" Type="http://schemas.openxmlformats.org/officeDocument/2006/relationships/tags" Target="../tags/tag2770.xml"/><Relationship Id="rId14" Type="http://schemas.openxmlformats.org/officeDocument/2006/relationships/tags" Target="../tags/tag2765.xml"/><Relationship Id="rId30" Type="http://schemas.openxmlformats.org/officeDocument/2006/relationships/tags" Target="../tags/tag2781.xml"/><Relationship Id="rId35" Type="http://schemas.openxmlformats.org/officeDocument/2006/relationships/tags" Target="../tags/tag2786.xml"/><Relationship Id="rId56" Type="http://schemas.openxmlformats.org/officeDocument/2006/relationships/tags" Target="../tags/tag2807.xml"/><Relationship Id="rId77" Type="http://schemas.openxmlformats.org/officeDocument/2006/relationships/tags" Target="../tags/tag2828.xml"/><Relationship Id="rId100" Type="http://schemas.openxmlformats.org/officeDocument/2006/relationships/slideLayout" Target="../slideLayouts/slideLayout2.xml"/><Relationship Id="rId8" Type="http://schemas.openxmlformats.org/officeDocument/2006/relationships/tags" Target="../tags/tag2759.xml"/><Relationship Id="rId51" Type="http://schemas.openxmlformats.org/officeDocument/2006/relationships/tags" Target="../tags/tag2802.xml"/><Relationship Id="rId72" Type="http://schemas.openxmlformats.org/officeDocument/2006/relationships/tags" Target="../tags/tag2823.xml"/><Relationship Id="rId93" Type="http://schemas.openxmlformats.org/officeDocument/2006/relationships/tags" Target="../tags/tag2844.xml"/><Relationship Id="rId98" Type="http://schemas.openxmlformats.org/officeDocument/2006/relationships/tags" Target="../tags/tag2849.xml"/><Relationship Id="rId3" Type="http://schemas.openxmlformats.org/officeDocument/2006/relationships/tags" Target="../tags/tag2756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tags" Target="../tags/tag27.xml"/><Relationship Id="rId18" Type="http://schemas.openxmlformats.org/officeDocument/2006/relationships/tags" Target="../tags/tag32.xml"/><Relationship Id="rId26" Type="http://schemas.openxmlformats.org/officeDocument/2006/relationships/tags" Target="../tags/tag40.xml"/><Relationship Id="rId3" Type="http://schemas.openxmlformats.org/officeDocument/2006/relationships/audio" Target="../media/media4.m4a"/><Relationship Id="rId21" Type="http://schemas.openxmlformats.org/officeDocument/2006/relationships/tags" Target="../tags/tag35.xml"/><Relationship Id="rId7" Type="http://schemas.openxmlformats.org/officeDocument/2006/relationships/tags" Target="../tags/tag21.xml"/><Relationship Id="rId12" Type="http://schemas.openxmlformats.org/officeDocument/2006/relationships/tags" Target="../tags/tag26.xml"/><Relationship Id="rId17" Type="http://schemas.openxmlformats.org/officeDocument/2006/relationships/tags" Target="../tags/tag31.xml"/><Relationship Id="rId25" Type="http://schemas.openxmlformats.org/officeDocument/2006/relationships/tags" Target="../tags/tag39.xml"/><Relationship Id="rId33" Type="http://schemas.openxmlformats.org/officeDocument/2006/relationships/image" Target="../media/image1.png"/><Relationship Id="rId2" Type="http://schemas.microsoft.com/office/2007/relationships/media" Target="../media/media4.m4a"/><Relationship Id="rId16" Type="http://schemas.openxmlformats.org/officeDocument/2006/relationships/tags" Target="../tags/tag30.xml"/><Relationship Id="rId20" Type="http://schemas.openxmlformats.org/officeDocument/2006/relationships/tags" Target="../tags/tag34.xml"/><Relationship Id="rId29" Type="http://schemas.openxmlformats.org/officeDocument/2006/relationships/tags" Target="../tags/tag43.xml"/><Relationship Id="rId1" Type="http://schemas.openxmlformats.org/officeDocument/2006/relationships/tags" Target="../tags/tag17.xml"/><Relationship Id="rId6" Type="http://schemas.openxmlformats.org/officeDocument/2006/relationships/tags" Target="../tags/tag20.xml"/><Relationship Id="rId11" Type="http://schemas.openxmlformats.org/officeDocument/2006/relationships/tags" Target="../tags/tag25.xml"/><Relationship Id="rId24" Type="http://schemas.openxmlformats.org/officeDocument/2006/relationships/tags" Target="../tags/tag38.xml"/><Relationship Id="rId32" Type="http://schemas.openxmlformats.org/officeDocument/2006/relationships/slideLayout" Target="../slideLayouts/slideLayout2.xml"/><Relationship Id="rId5" Type="http://schemas.openxmlformats.org/officeDocument/2006/relationships/tags" Target="../tags/tag19.xml"/><Relationship Id="rId15" Type="http://schemas.openxmlformats.org/officeDocument/2006/relationships/tags" Target="../tags/tag29.xml"/><Relationship Id="rId23" Type="http://schemas.openxmlformats.org/officeDocument/2006/relationships/tags" Target="../tags/tag37.xml"/><Relationship Id="rId28" Type="http://schemas.openxmlformats.org/officeDocument/2006/relationships/tags" Target="../tags/tag42.xml"/><Relationship Id="rId10" Type="http://schemas.openxmlformats.org/officeDocument/2006/relationships/tags" Target="../tags/tag24.xml"/><Relationship Id="rId19" Type="http://schemas.openxmlformats.org/officeDocument/2006/relationships/tags" Target="../tags/tag33.xml"/><Relationship Id="rId31" Type="http://schemas.openxmlformats.org/officeDocument/2006/relationships/tags" Target="../tags/tag45.xml"/><Relationship Id="rId4" Type="http://schemas.openxmlformats.org/officeDocument/2006/relationships/tags" Target="../tags/tag18.xml"/><Relationship Id="rId9" Type="http://schemas.openxmlformats.org/officeDocument/2006/relationships/tags" Target="../tags/tag23.xml"/><Relationship Id="rId14" Type="http://schemas.openxmlformats.org/officeDocument/2006/relationships/tags" Target="../tags/tag28.xml"/><Relationship Id="rId22" Type="http://schemas.openxmlformats.org/officeDocument/2006/relationships/tags" Target="../tags/tag36.xml"/><Relationship Id="rId27" Type="http://schemas.openxmlformats.org/officeDocument/2006/relationships/tags" Target="../tags/tag41.xml"/><Relationship Id="rId30" Type="http://schemas.openxmlformats.org/officeDocument/2006/relationships/tags" Target="../tags/tag44.xml"/><Relationship Id="rId8" Type="http://schemas.openxmlformats.org/officeDocument/2006/relationships/tags" Target="../tags/tag22.xml"/></Relationships>
</file>

<file path=ppt/slides/_rels/slide40.xml.rels><?xml version="1.0" encoding="UTF-8" standalone="yes"?>
<Relationships xmlns="http://schemas.openxmlformats.org/package/2006/relationships"><Relationship Id="rId117" Type="http://schemas.openxmlformats.org/officeDocument/2006/relationships/tags" Target="../tags/tag2965.xml"/><Relationship Id="rId21" Type="http://schemas.openxmlformats.org/officeDocument/2006/relationships/tags" Target="../tags/tag2869.xml"/><Relationship Id="rId42" Type="http://schemas.openxmlformats.org/officeDocument/2006/relationships/tags" Target="../tags/tag2890.xml"/><Relationship Id="rId63" Type="http://schemas.openxmlformats.org/officeDocument/2006/relationships/tags" Target="../tags/tag2911.xml"/><Relationship Id="rId84" Type="http://schemas.openxmlformats.org/officeDocument/2006/relationships/tags" Target="../tags/tag2932.xml"/><Relationship Id="rId138" Type="http://schemas.openxmlformats.org/officeDocument/2006/relationships/notesSlide" Target="../notesSlides/notesSlide31.xml"/><Relationship Id="rId16" Type="http://schemas.openxmlformats.org/officeDocument/2006/relationships/tags" Target="../tags/tag2864.xml"/><Relationship Id="rId107" Type="http://schemas.openxmlformats.org/officeDocument/2006/relationships/tags" Target="../tags/tag2955.xml"/><Relationship Id="rId11" Type="http://schemas.openxmlformats.org/officeDocument/2006/relationships/tags" Target="../tags/tag2859.xml"/><Relationship Id="rId32" Type="http://schemas.openxmlformats.org/officeDocument/2006/relationships/tags" Target="../tags/tag2880.xml"/><Relationship Id="rId37" Type="http://schemas.openxmlformats.org/officeDocument/2006/relationships/tags" Target="../tags/tag2885.xml"/><Relationship Id="rId53" Type="http://schemas.openxmlformats.org/officeDocument/2006/relationships/tags" Target="../tags/tag2901.xml"/><Relationship Id="rId58" Type="http://schemas.openxmlformats.org/officeDocument/2006/relationships/tags" Target="../tags/tag2906.xml"/><Relationship Id="rId74" Type="http://schemas.openxmlformats.org/officeDocument/2006/relationships/tags" Target="../tags/tag2922.xml"/><Relationship Id="rId79" Type="http://schemas.openxmlformats.org/officeDocument/2006/relationships/tags" Target="../tags/tag2927.xml"/><Relationship Id="rId102" Type="http://schemas.openxmlformats.org/officeDocument/2006/relationships/tags" Target="../tags/tag2950.xml"/><Relationship Id="rId123" Type="http://schemas.openxmlformats.org/officeDocument/2006/relationships/tags" Target="../tags/tag2971.xml"/><Relationship Id="rId128" Type="http://schemas.openxmlformats.org/officeDocument/2006/relationships/tags" Target="../tags/tag2976.xml"/><Relationship Id="rId5" Type="http://schemas.openxmlformats.org/officeDocument/2006/relationships/audio" Target="../media/media40.m4a"/><Relationship Id="rId90" Type="http://schemas.openxmlformats.org/officeDocument/2006/relationships/tags" Target="../tags/tag2938.xml"/><Relationship Id="rId95" Type="http://schemas.openxmlformats.org/officeDocument/2006/relationships/tags" Target="../tags/tag2943.xml"/><Relationship Id="rId22" Type="http://schemas.openxmlformats.org/officeDocument/2006/relationships/tags" Target="../tags/tag2870.xml"/><Relationship Id="rId27" Type="http://schemas.openxmlformats.org/officeDocument/2006/relationships/tags" Target="../tags/tag2875.xml"/><Relationship Id="rId43" Type="http://schemas.openxmlformats.org/officeDocument/2006/relationships/tags" Target="../tags/tag2891.xml"/><Relationship Id="rId48" Type="http://schemas.openxmlformats.org/officeDocument/2006/relationships/tags" Target="../tags/tag2896.xml"/><Relationship Id="rId64" Type="http://schemas.openxmlformats.org/officeDocument/2006/relationships/tags" Target="../tags/tag2912.xml"/><Relationship Id="rId69" Type="http://schemas.openxmlformats.org/officeDocument/2006/relationships/tags" Target="../tags/tag2917.xml"/><Relationship Id="rId113" Type="http://schemas.openxmlformats.org/officeDocument/2006/relationships/tags" Target="../tags/tag2961.xml"/><Relationship Id="rId118" Type="http://schemas.openxmlformats.org/officeDocument/2006/relationships/tags" Target="../tags/tag2966.xml"/><Relationship Id="rId134" Type="http://schemas.openxmlformats.org/officeDocument/2006/relationships/tags" Target="../tags/tag2982.xml"/><Relationship Id="rId139" Type="http://schemas.openxmlformats.org/officeDocument/2006/relationships/image" Target="../media/image19.png"/><Relationship Id="rId80" Type="http://schemas.openxmlformats.org/officeDocument/2006/relationships/tags" Target="../tags/tag2928.xml"/><Relationship Id="rId85" Type="http://schemas.openxmlformats.org/officeDocument/2006/relationships/tags" Target="../tags/tag2933.xml"/><Relationship Id="rId12" Type="http://schemas.openxmlformats.org/officeDocument/2006/relationships/tags" Target="../tags/tag2860.xml"/><Relationship Id="rId17" Type="http://schemas.openxmlformats.org/officeDocument/2006/relationships/tags" Target="../tags/tag2865.xml"/><Relationship Id="rId33" Type="http://schemas.openxmlformats.org/officeDocument/2006/relationships/tags" Target="../tags/tag2881.xml"/><Relationship Id="rId38" Type="http://schemas.openxmlformats.org/officeDocument/2006/relationships/tags" Target="../tags/tag2886.xml"/><Relationship Id="rId59" Type="http://schemas.openxmlformats.org/officeDocument/2006/relationships/tags" Target="../tags/tag2907.xml"/><Relationship Id="rId103" Type="http://schemas.openxmlformats.org/officeDocument/2006/relationships/tags" Target="../tags/tag2951.xml"/><Relationship Id="rId108" Type="http://schemas.openxmlformats.org/officeDocument/2006/relationships/tags" Target="../tags/tag2956.xml"/><Relationship Id="rId124" Type="http://schemas.openxmlformats.org/officeDocument/2006/relationships/tags" Target="../tags/tag2972.xml"/><Relationship Id="rId129" Type="http://schemas.openxmlformats.org/officeDocument/2006/relationships/tags" Target="../tags/tag2977.xml"/><Relationship Id="rId54" Type="http://schemas.openxmlformats.org/officeDocument/2006/relationships/tags" Target="../tags/tag2902.xml"/><Relationship Id="rId70" Type="http://schemas.openxmlformats.org/officeDocument/2006/relationships/tags" Target="../tags/tag2918.xml"/><Relationship Id="rId75" Type="http://schemas.openxmlformats.org/officeDocument/2006/relationships/tags" Target="../tags/tag2923.xml"/><Relationship Id="rId91" Type="http://schemas.openxmlformats.org/officeDocument/2006/relationships/tags" Target="../tags/tag2939.xml"/><Relationship Id="rId96" Type="http://schemas.openxmlformats.org/officeDocument/2006/relationships/tags" Target="../tags/tag2944.xml"/><Relationship Id="rId140" Type="http://schemas.openxmlformats.org/officeDocument/2006/relationships/image" Target="../media/image1.png"/><Relationship Id="rId1" Type="http://schemas.openxmlformats.org/officeDocument/2006/relationships/tags" Target="../tags/tag2851.xml"/><Relationship Id="rId6" Type="http://schemas.openxmlformats.org/officeDocument/2006/relationships/tags" Target="../tags/tag2854.xml"/><Relationship Id="rId23" Type="http://schemas.openxmlformats.org/officeDocument/2006/relationships/tags" Target="../tags/tag2871.xml"/><Relationship Id="rId28" Type="http://schemas.openxmlformats.org/officeDocument/2006/relationships/tags" Target="../tags/tag2876.xml"/><Relationship Id="rId49" Type="http://schemas.openxmlformats.org/officeDocument/2006/relationships/tags" Target="../tags/tag2897.xml"/><Relationship Id="rId114" Type="http://schemas.openxmlformats.org/officeDocument/2006/relationships/tags" Target="../tags/tag2962.xml"/><Relationship Id="rId119" Type="http://schemas.openxmlformats.org/officeDocument/2006/relationships/tags" Target="../tags/tag2967.xml"/><Relationship Id="rId44" Type="http://schemas.openxmlformats.org/officeDocument/2006/relationships/tags" Target="../tags/tag2892.xml"/><Relationship Id="rId60" Type="http://schemas.openxmlformats.org/officeDocument/2006/relationships/tags" Target="../tags/tag2908.xml"/><Relationship Id="rId65" Type="http://schemas.openxmlformats.org/officeDocument/2006/relationships/tags" Target="../tags/tag2913.xml"/><Relationship Id="rId81" Type="http://schemas.openxmlformats.org/officeDocument/2006/relationships/tags" Target="../tags/tag2929.xml"/><Relationship Id="rId86" Type="http://schemas.openxmlformats.org/officeDocument/2006/relationships/tags" Target="../tags/tag2934.xml"/><Relationship Id="rId130" Type="http://schemas.openxmlformats.org/officeDocument/2006/relationships/tags" Target="../tags/tag2978.xml"/><Relationship Id="rId135" Type="http://schemas.openxmlformats.org/officeDocument/2006/relationships/tags" Target="../tags/tag2983.xml"/><Relationship Id="rId13" Type="http://schemas.openxmlformats.org/officeDocument/2006/relationships/tags" Target="../tags/tag2861.xml"/><Relationship Id="rId18" Type="http://schemas.openxmlformats.org/officeDocument/2006/relationships/tags" Target="../tags/tag2866.xml"/><Relationship Id="rId39" Type="http://schemas.openxmlformats.org/officeDocument/2006/relationships/tags" Target="../tags/tag2887.xml"/><Relationship Id="rId109" Type="http://schemas.openxmlformats.org/officeDocument/2006/relationships/tags" Target="../tags/tag2957.xml"/><Relationship Id="rId34" Type="http://schemas.openxmlformats.org/officeDocument/2006/relationships/tags" Target="../tags/tag2882.xml"/><Relationship Id="rId50" Type="http://schemas.openxmlformats.org/officeDocument/2006/relationships/tags" Target="../tags/tag2898.xml"/><Relationship Id="rId55" Type="http://schemas.openxmlformats.org/officeDocument/2006/relationships/tags" Target="../tags/tag2903.xml"/><Relationship Id="rId76" Type="http://schemas.openxmlformats.org/officeDocument/2006/relationships/tags" Target="../tags/tag2924.xml"/><Relationship Id="rId97" Type="http://schemas.openxmlformats.org/officeDocument/2006/relationships/tags" Target="../tags/tag2945.xml"/><Relationship Id="rId104" Type="http://schemas.openxmlformats.org/officeDocument/2006/relationships/tags" Target="../tags/tag2952.xml"/><Relationship Id="rId120" Type="http://schemas.openxmlformats.org/officeDocument/2006/relationships/tags" Target="../tags/tag2968.xml"/><Relationship Id="rId125" Type="http://schemas.openxmlformats.org/officeDocument/2006/relationships/tags" Target="../tags/tag2973.xml"/><Relationship Id="rId7" Type="http://schemas.openxmlformats.org/officeDocument/2006/relationships/tags" Target="../tags/tag2855.xml"/><Relationship Id="rId71" Type="http://schemas.openxmlformats.org/officeDocument/2006/relationships/tags" Target="../tags/tag2919.xml"/><Relationship Id="rId92" Type="http://schemas.openxmlformats.org/officeDocument/2006/relationships/tags" Target="../tags/tag2940.xml"/><Relationship Id="rId2" Type="http://schemas.openxmlformats.org/officeDocument/2006/relationships/tags" Target="../tags/tag2852.xml"/><Relationship Id="rId29" Type="http://schemas.openxmlformats.org/officeDocument/2006/relationships/tags" Target="../tags/tag2877.xml"/><Relationship Id="rId24" Type="http://schemas.openxmlformats.org/officeDocument/2006/relationships/tags" Target="../tags/tag2872.xml"/><Relationship Id="rId40" Type="http://schemas.openxmlformats.org/officeDocument/2006/relationships/tags" Target="../tags/tag2888.xml"/><Relationship Id="rId45" Type="http://schemas.openxmlformats.org/officeDocument/2006/relationships/tags" Target="../tags/tag2893.xml"/><Relationship Id="rId66" Type="http://schemas.openxmlformats.org/officeDocument/2006/relationships/tags" Target="../tags/tag2914.xml"/><Relationship Id="rId87" Type="http://schemas.openxmlformats.org/officeDocument/2006/relationships/tags" Target="../tags/tag2935.xml"/><Relationship Id="rId110" Type="http://schemas.openxmlformats.org/officeDocument/2006/relationships/tags" Target="../tags/tag2958.xml"/><Relationship Id="rId115" Type="http://schemas.openxmlformats.org/officeDocument/2006/relationships/tags" Target="../tags/tag2963.xml"/><Relationship Id="rId131" Type="http://schemas.openxmlformats.org/officeDocument/2006/relationships/tags" Target="../tags/tag2979.xml"/><Relationship Id="rId136" Type="http://schemas.openxmlformats.org/officeDocument/2006/relationships/tags" Target="../tags/tag2984.xml"/><Relationship Id="rId61" Type="http://schemas.openxmlformats.org/officeDocument/2006/relationships/tags" Target="../tags/tag2909.xml"/><Relationship Id="rId82" Type="http://schemas.openxmlformats.org/officeDocument/2006/relationships/tags" Target="../tags/tag2930.xml"/><Relationship Id="rId19" Type="http://schemas.openxmlformats.org/officeDocument/2006/relationships/tags" Target="../tags/tag2867.xml"/><Relationship Id="rId14" Type="http://schemas.openxmlformats.org/officeDocument/2006/relationships/tags" Target="../tags/tag2862.xml"/><Relationship Id="rId30" Type="http://schemas.openxmlformats.org/officeDocument/2006/relationships/tags" Target="../tags/tag2878.xml"/><Relationship Id="rId35" Type="http://schemas.openxmlformats.org/officeDocument/2006/relationships/tags" Target="../tags/tag2883.xml"/><Relationship Id="rId56" Type="http://schemas.openxmlformats.org/officeDocument/2006/relationships/tags" Target="../tags/tag2904.xml"/><Relationship Id="rId77" Type="http://schemas.openxmlformats.org/officeDocument/2006/relationships/tags" Target="../tags/tag2925.xml"/><Relationship Id="rId100" Type="http://schemas.openxmlformats.org/officeDocument/2006/relationships/tags" Target="../tags/tag2948.xml"/><Relationship Id="rId105" Type="http://schemas.openxmlformats.org/officeDocument/2006/relationships/tags" Target="../tags/tag2953.xml"/><Relationship Id="rId126" Type="http://schemas.openxmlformats.org/officeDocument/2006/relationships/tags" Target="../tags/tag2974.xml"/><Relationship Id="rId8" Type="http://schemas.openxmlformats.org/officeDocument/2006/relationships/tags" Target="../tags/tag2856.xml"/><Relationship Id="rId51" Type="http://schemas.openxmlformats.org/officeDocument/2006/relationships/tags" Target="../tags/tag2899.xml"/><Relationship Id="rId72" Type="http://schemas.openxmlformats.org/officeDocument/2006/relationships/tags" Target="../tags/tag2920.xml"/><Relationship Id="rId93" Type="http://schemas.openxmlformats.org/officeDocument/2006/relationships/tags" Target="../tags/tag2941.xml"/><Relationship Id="rId98" Type="http://schemas.openxmlformats.org/officeDocument/2006/relationships/tags" Target="../tags/tag2946.xml"/><Relationship Id="rId121" Type="http://schemas.openxmlformats.org/officeDocument/2006/relationships/tags" Target="../tags/tag2969.xml"/><Relationship Id="rId3" Type="http://schemas.openxmlformats.org/officeDocument/2006/relationships/tags" Target="../tags/tag2853.xml"/><Relationship Id="rId25" Type="http://schemas.openxmlformats.org/officeDocument/2006/relationships/tags" Target="../tags/tag2873.xml"/><Relationship Id="rId46" Type="http://schemas.openxmlformats.org/officeDocument/2006/relationships/tags" Target="../tags/tag2894.xml"/><Relationship Id="rId67" Type="http://schemas.openxmlformats.org/officeDocument/2006/relationships/tags" Target="../tags/tag2915.xml"/><Relationship Id="rId116" Type="http://schemas.openxmlformats.org/officeDocument/2006/relationships/tags" Target="../tags/tag2964.xml"/><Relationship Id="rId137" Type="http://schemas.openxmlformats.org/officeDocument/2006/relationships/slideLayout" Target="../slideLayouts/slideLayout2.xml"/><Relationship Id="rId20" Type="http://schemas.openxmlformats.org/officeDocument/2006/relationships/tags" Target="../tags/tag2868.xml"/><Relationship Id="rId41" Type="http://schemas.openxmlformats.org/officeDocument/2006/relationships/tags" Target="../tags/tag2889.xml"/><Relationship Id="rId62" Type="http://schemas.openxmlformats.org/officeDocument/2006/relationships/tags" Target="../tags/tag2910.xml"/><Relationship Id="rId83" Type="http://schemas.openxmlformats.org/officeDocument/2006/relationships/tags" Target="../tags/tag2931.xml"/><Relationship Id="rId88" Type="http://schemas.openxmlformats.org/officeDocument/2006/relationships/tags" Target="../tags/tag2936.xml"/><Relationship Id="rId111" Type="http://schemas.openxmlformats.org/officeDocument/2006/relationships/tags" Target="../tags/tag2959.xml"/><Relationship Id="rId132" Type="http://schemas.openxmlformats.org/officeDocument/2006/relationships/tags" Target="../tags/tag2980.xml"/><Relationship Id="rId15" Type="http://schemas.openxmlformats.org/officeDocument/2006/relationships/tags" Target="../tags/tag2863.xml"/><Relationship Id="rId36" Type="http://schemas.openxmlformats.org/officeDocument/2006/relationships/tags" Target="../tags/tag2884.xml"/><Relationship Id="rId57" Type="http://schemas.openxmlformats.org/officeDocument/2006/relationships/tags" Target="../tags/tag2905.xml"/><Relationship Id="rId106" Type="http://schemas.openxmlformats.org/officeDocument/2006/relationships/tags" Target="../tags/tag2954.xml"/><Relationship Id="rId127" Type="http://schemas.openxmlformats.org/officeDocument/2006/relationships/tags" Target="../tags/tag2975.xml"/><Relationship Id="rId10" Type="http://schemas.openxmlformats.org/officeDocument/2006/relationships/tags" Target="../tags/tag2858.xml"/><Relationship Id="rId31" Type="http://schemas.openxmlformats.org/officeDocument/2006/relationships/tags" Target="../tags/tag2879.xml"/><Relationship Id="rId52" Type="http://schemas.openxmlformats.org/officeDocument/2006/relationships/tags" Target="../tags/tag2900.xml"/><Relationship Id="rId73" Type="http://schemas.openxmlformats.org/officeDocument/2006/relationships/tags" Target="../tags/tag2921.xml"/><Relationship Id="rId78" Type="http://schemas.openxmlformats.org/officeDocument/2006/relationships/tags" Target="../tags/tag2926.xml"/><Relationship Id="rId94" Type="http://schemas.openxmlformats.org/officeDocument/2006/relationships/tags" Target="../tags/tag2942.xml"/><Relationship Id="rId99" Type="http://schemas.openxmlformats.org/officeDocument/2006/relationships/tags" Target="../tags/tag2947.xml"/><Relationship Id="rId101" Type="http://schemas.openxmlformats.org/officeDocument/2006/relationships/tags" Target="../tags/tag2949.xml"/><Relationship Id="rId122" Type="http://schemas.openxmlformats.org/officeDocument/2006/relationships/tags" Target="../tags/tag2970.xml"/><Relationship Id="rId4" Type="http://schemas.microsoft.com/office/2007/relationships/media" Target="../media/media40.m4a"/><Relationship Id="rId9" Type="http://schemas.openxmlformats.org/officeDocument/2006/relationships/tags" Target="../tags/tag2857.xml"/><Relationship Id="rId26" Type="http://schemas.openxmlformats.org/officeDocument/2006/relationships/tags" Target="../tags/tag2874.xml"/><Relationship Id="rId47" Type="http://schemas.openxmlformats.org/officeDocument/2006/relationships/tags" Target="../tags/tag2895.xml"/><Relationship Id="rId68" Type="http://schemas.openxmlformats.org/officeDocument/2006/relationships/tags" Target="../tags/tag2916.xml"/><Relationship Id="rId89" Type="http://schemas.openxmlformats.org/officeDocument/2006/relationships/tags" Target="../tags/tag2937.xml"/><Relationship Id="rId112" Type="http://schemas.openxmlformats.org/officeDocument/2006/relationships/tags" Target="../tags/tag2960.xml"/><Relationship Id="rId133" Type="http://schemas.openxmlformats.org/officeDocument/2006/relationships/tags" Target="../tags/tag2981.xml"/></Relationships>
</file>

<file path=ppt/slides/_rels/slide41.xml.rels><?xml version="1.0" encoding="UTF-8" standalone="yes"?>
<Relationships xmlns="http://schemas.openxmlformats.org/package/2006/relationships"><Relationship Id="rId26" Type="http://schemas.openxmlformats.org/officeDocument/2006/relationships/tags" Target="../tags/tag3010.xml"/><Relationship Id="rId21" Type="http://schemas.openxmlformats.org/officeDocument/2006/relationships/tags" Target="../tags/tag3005.xml"/><Relationship Id="rId42" Type="http://schemas.openxmlformats.org/officeDocument/2006/relationships/tags" Target="../tags/tag3026.xml"/><Relationship Id="rId47" Type="http://schemas.openxmlformats.org/officeDocument/2006/relationships/tags" Target="../tags/tag3031.xml"/><Relationship Id="rId63" Type="http://schemas.openxmlformats.org/officeDocument/2006/relationships/tags" Target="../tags/tag3047.xml"/><Relationship Id="rId68" Type="http://schemas.openxmlformats.org/officeDocument/2006/relationships/tags" Target="../tags/tag3052.xml"/><Relationship Id="rId2" Type="http://schemas.openxmlformats.org/officeDocument/2006/relationships/tags" Target="../tags/tag2986.xml"/><Relationship Id="rId16" Type="http://schemas.openxmlformats.org/officeDocument/2006/relationships/tags" Target="../tags/tag3000.xml"/><Relationship Id="rId29" Type="http://schemas.openxmlformats.org/officeDocument/2006/relationships/tags" Target="../tags/tag3013.xml"/><Relationship Id="rId11" Type="http://schemas.openxmlformats.org/officeDocument/2006/relationships/tags" Target="../tags/tag2995.xml"/><Relationship Id="rId24" Type="http://schemas.openxmlformats.org/officeDocument/2006/relationships/tags" Target="../tags/tag3008.xml"/><Relationship Id="rId32" Type="http://schemas.openxmlformats.org/officeDocument/2006/relationships/tags" Target="../tags/tag3016.xml"/><Relationship Id="rId37" Type="http://schemas.openxmlformats.org/officeDocument/2006/relationships/tags" Target="../tags/tag3021.xml"/><Relationship Id="rId40" Type="http://schemas.openxmlformats.org/officeDocument/2006/relationships/tags" Target="../tags/tag3024.xml"/><Relationship Id="rId45" Type="http://schemas.openxmlformats.org/officeDocument/2006/relationships/tags" Target="../tags/tag3029.xml"/><Relationship Id="rId53" Type="http://schemas.openxmlformats.org/officeDocument/2006/relationships/tags" Target="../tags/tag3037.xml"/><Relationship Id="rId58" Type="http://schemas.openxmlformats.org/officeDocument/2006/relationships/tags" Target="../tags/tag3042.xml"/><Relationship Id="rId66" Type="http://schemas.openxmlformats.org/officeDocument/2006/relationships/tags" Target="../tags/tag3050.xml"/><Relationship Id="rId74" Type="http://schemas.openxmlformats.org/officeDocument/2006/relationships/notesSlide" Target="../notesSlides/notesSlide32.xml"/><Relationship Id="rId5" Type="http://schemas.openxmlformats.org/officeDocument/2006/relationships/tags" Target="../tags/tag2989.xml"/><Relationship Id="rId61" Type="http://schemas.openxmlformats.org/officeDocument/2006/relationships/tags" Target="../tags/tag3045.xml"/><Relationship Id="rId19" Type="http://schemas.openxmlformats.org/officeDocument/2006/relationships/tags" Target="../tags/tag3003.xml"/><Relationship Id="rId14" Type="http://schemas.openxmlformats.org/officeDocument/2006/relationships/tags" Target="../tags/tag2998.xml"/><Relationship Id="rId22" Type="http://schemas.openxmlformats.org/officeDocument/2006/relationships/tags" Target="../tags/tag3006.xml"/><Relationship Id="rId27" Type="http://schemas.openxmlformats.org/officeDocument/2006/relationships/tags" Target="../tags/tag3011.xml"/><Relationship Id="rId30" Type="http://schemas.openxmlformats.org/officeDocument/2006/relationships/tags" Target="../tags/tag3014.xml"/><Relationship Id="rId35" Type="http://schemas.openxmlformats.org/officeDocument/2006/relationships/tags" Target="../tags/tag3019.xml"/><Relationship Id="rId43" Type="http://schemas.openxmlformats.org/officeDocument/2006/relationships/tags" Target="../tags/tag3027.xml"/><Relationship Id="rId48" Type="http://schemas.openxmlformats.org/officeDocument/2006/relationships/tags" Target="../tags/tag3032.xml"/><Relationship Id="rId56" Type="http://schemas.openxmlformats.org/officeDocument/2006/relationships/tags" Target="../tags/tag3040.xml"/><Relationship Id="rId64" Type="http://schemas.openxmlformats.org/officeDocument/2006/relationships/tags" Target="../tags/tag3048.xml"/><Relationship Id="rId69" Type="http://schemas.openxmlformats.org/officeDocument/2006/relationships/tags" Target="../tags/tag3053.xml"/><Relationship Id="rId8" Type="http://schemas.openxmlformats.org/officeDocument/2006/relationships/tags" Target="../tags/tag2992.xml"/><Relationship Id="rId51" Type="http://schemas.openxmlformats.org/officeDocument/2006/relationships/tags" Target="../tags/tag3035.xml"/><Relationship Id="rId72" Type="http://schemas.openxmlformats.org/officeDocument/2006/relationships/tags" Target="../tags/tag3056.xml"/><Relationship Id="rId3" Type="http://schemas.openxmlformats.org/officeDocument/2006/relationships/tags" Target="../tags/tag2987.xml"/><Relationship Id="rId12" Type="http://schemas.openxmlformats.org/officeDocument/2006/relationships/tags" Target="../tags/tag2996.xml"/><Relationship Id="rId17" Type="http://schemas.openxmlformats.org/officeDocument/2006/relationships/tags" Target="../tags/tag3001.xml"/><Relationship Id="rId25" Type="http://schemas.openxmlformats.org/officeDocument/2006/relationships/tags" Target="../tags/tag3009.xml"/><Relationship Id="rId33" Type="http://schemas.openxmlformats.org/officeDocument/2006/relationships/tags" Target="../tags/tag3017.xml"/><Relationship Id="rId38" Type="http://schemas.openxmlformats.org/officeDocument/2006/relationships/tags" Target="../tags/tag3022.xml"/><Relationship Id="rId46" Type="http://schemas.openxmlformats.org/officeDocument/2006/relationships/tags" Target="../tags/tag3030.xml"/><Relationship Id="rId59" Type="http://schemas.openxmlformats.org/officeDocument/2006/relationships/tags" Target="../tags/tag3043.xml"/><Relationship Id="rId67" Type="http://schemas.openxmlformats.org/officeDocument/2006/relationships/tags" Target="../tags/tag3051.xml"/><Relationship Id="rId20" Type="http://schemas.openxmlformats.org/officeDocument/2006/relationships/tags" Target="../tags/tag3004.xml"/><Relationship Id="rId41" Type="http://schemas.openxmlformats.org/officeDocument/2006/relationships/tags" Target="../tags/tag3025.xml"/><Relationship Id="rId54" Type="http://schemas.openxmlformats.org/officeDocument/2006/relationships/tags" Target="../tags/tag3038.xml"/><Relationship Id="rId62" Type="http://schemas.openxmlformats.org/officeDocument/2006/relationships/tags" Target="../tags/tag3046.xml"/><Relationship Id="rId70" Type="http://schemas.openxmlformats.org/officeDocument/2006/relationships/tags" Target="../tags/tag3054.xml"/><Relationship Id="rId1" Type="http://schemas.openxmlformats.org/officeDocument/2006/relationships/tags" Target="../tags/tag2985.xml"/><Relationship Id="rId6" Type="http://schemas.openxmlformats.org/officeDocument/2006/relationships/tags" Target="../tags/tag2990.xml"/><Relationship Id="rId15" Type="http://schemas.openxmlformats.org/officeDocument/2006/relationships/tags" Target="../tags/tag2999.xml"/><Relationship Id="rId23" Type="http://schemas.openxmlformats.org/officeDocument/2006/relationships/tags" Target="../tags/tag3007.xml"/><Relationship Id="rId28" Type="http://schemas.openxmlformats.org/officeDocument/2006/relationships/tags" Target="../tags/tag3012.xml"/><Relationship Id="rId36" Type="http://schemas.openxmlformats.org/officeDocument/2006/relationships/tags" Target="../tags/tag3020.xml"/><Relationship Id="rId49" Type="http://schemas.openxmlformats.org/officeDocument/2006/relationships/tags" Target="../tags/tag3033.xml"/><Relationship Id="rId57" Type="http://schemas.openxmlformats.org/officeDocument/2006/relationships/tags" Target="../tags/tag3041.xml"/><Relationship Id="rId10" Type="http://schemas.openxmlformats.org/officeDocument/2006/relationships/tags" Target="../tags/tag2994.xml"/><Relationship Id="rId31" Type="http://schemas.openxmlformats.org/officeDocument/2006/relationships/tags" Target="../tags/tag3015.xml"/><Relationship Id="rId44" Type="http://schemas.openxmlformats.org/officeDocument/2006/relationships/tags" Target="../tags/tag3028.xml"/><Relationship Id="rId52" Type="http://schemas.openxmlformats.org/officeDocument/2006/relationships/tags" Target="../tags/tag3036.xml"/><Relationship Id="rId60" Type="http://schemas.openxmlformats.org/officeDocument/2006/relationships/tags" Target="../tags/tag3044.xml"/><Relationship Id="rId65" Type="http://schemas.openxmlformats.org/officeDocument/2006/relationships/tags" Target="../tags/tag3049.xml"/><Relationship Id="rId73" Type="http://schemas.openxmlformats.org/officeDocument/2006/relationships/slideLayout" Target="../slideLayouts/slideLayout2.xml"/><Relationship Id="rId4" Type="http://schemas.openxmlformats.org/officeDocument/2006/relationships/tags" Target="../tags/tag2988.xml"/><Relationship Id="rId9" Type="http://schemas.openxmlformats.org/officeDocument/2006/relationships/tags" Target="../tags/tag2993.xml"/><Relationship Id="rId13" Type="http://schemas.openxmlformats.org/officeDocument/2006/relationships/tags" Target="../tags/tag2997.xml"/><Relationship Id="rId18" Type="http://schemas.openxmlformats.org/officeDocument/2006/relationships/tags" Target="../tags/tag3002.xml"/><Relationship Id="rId39" Type="http://schemas.openxmlformats.org/officeDocument/2006/relationships/tags" Target="../tags/tag3023.xml"/><Relationship Id="rId34" Type="http://schemas.openxmlformats.org/officeDocument/2006/relationships/tags" Target="../tags/tag3018.xml"/><Relationship Id="rId50" Type="http://schemas.openxmlformats.org/officeDocument/2006/relationships/tags" Target="../tags/tag3034.xml"/><Relationship Id="rId55" Type="http://schemas.openxmlformats.org/officeDocument/2006/relationships/tags" Target="../tags/tag3039.xml"/><Relationship Id="rId7" Type="http://schemas.openxmlformats.org/officeDocument/2006/relationships/tags" Target="../tags/tag2991.xml"/><Relationship Id="rId71" Type="http://schemas.openxmlformats.org/officeDocument/2006/relationships/tags" Target="../tags/tag3055.xml"/></Relationships>
</file>

<file path=ppt/slides/_rels/slide42.xml.rels><?xml version="1.0" encoding="UTF-8" standalone="yes"?>
<Relationships xmlns="http://schemas.openxmlformats.org/package/2006/relationships"><Relationship Id="rId117" Type="http://schemas.openxmlformats.org/officeDocument/2006/relationships/tags" Target="../tags/tag3173.xml"/><Relationship Id="rId21" Type="http://schemas.openxmlformats.org/officeDocument/2006/relationships/tags" Target="../tags/tag3077.xml"/><Relationship Id="rId42" Type="http://schemas.openxmlformats.org/officeDocument/2006/relationships/tags" Target="../tags/tag3098.xml"/><Relationship Id="rId63" Type="http://schemas.openxmlformats.org/officeDocument/2006/relationships/tags" Target="../tags/tag3119.xml"/><Relationship Id="rId84" Type="http://schemas.openxmlformats.org/officeDocument/2006/relationships/tags" Target="../tags/tag3140.xml"/><Relationship Id="rId138" Type="http://schemas.openxmlformats.org/officeDocument/2006/relationships/tags" Target="../tags/tag3194.xml"/><Relationship Id="rId159" Type="http://schemas.openxmlformats.org/officeDocument/2006/relationships/tags" Target="../tags/tag3215.xml"/><Relationship Id="rId107" Type="http://schemas.openxmlformats.org/officeDocument/2006/relationships/tags" Target="../tags/tag3163.xml"/><Relationship Id="rId11" Type="http://schemas.openxmlformats.org/officeDocument/2006/relationships/tags" Target="../tags/tag3067.xml"/><Relationship Id="rId32" Type="http://schemas.openxmlformats.org/officeDocument/2006/relationships/tags" Target="../tags/tag3088.xml"/><Relationship Id="rId53" Type="http://schemas.openxmlformats.org/officeDocument/2006/relationships/tags" Target="../tags/tag3109.xml"/><Relationship Id="rId74" Type="http://schemas.openxmlformats.org/officeDocument/2006/relationships/tags" Target="../tags/tag3130.xml"/><Relationship Id="rId128" Type="http://schemas.openxmlformats.org/officeDocument/2006/relationships/tags" Target="../tags/tag3184.xml"/><Relationship Id="rId149" Type="http://schemas.openxmlformats.org/officeDocument/2006/relationships/tags" Target="../tags/tag3205.xml"/><Relationship Id="rId5" Type="http://schemas.openxmlformats.org/officeDocument/2006/relationships/tags" Target="../tags/tag3061.xml"/><Relationship Id="rId95" Type="http://schemas.openxmlformats.org/officeDocument/2006/relationships/tags" Target="../tags/tag3151.xml"/><Relationship Id="rId160" Type="http://schemas.openxmlformats.org/officeDocument/2006/relationships/tags" Target="../tags/tag3216.xml"/><Relationship Id="rId22" Type="http://schemas.openxmlformats.org/officeDocument/2006/relationships/tags" Target="../tags/tag3078.xml"/><Relationship Id="rId43" Type="http://schemas.openxmlformats.org/officeDocument/2006/relationships/tags" Target="../tags/tag3099.xml"/><Relationship Id="rId64" Type="http://schemas.openxmlformats.org/officeDocument/2006/relationships/tags" Target="../tags/tag3120.xml"/><Relationship Id="rId118" Type="http://schemas.openxmlformats.org/officeDocument/2006/relationships/tags" Target="../tags/tag3174.xml"/><Relationship Id="rId139" Type="http://schemas.openxmlformats.org/officeDocument/2006/relationships/tags" Target="../tags/tag3195.xml"/><Relationship Id="rId85" Type="http://schemas.openxmlformats.org/officeDocument/2006/relationships/tags" Target="../tags/tag3141.xml"/><Relationship Id="rId150" Type="http://schemas.openxmlformats.org/officeDocument/2006/relationships/tags" Target="../tags/tag3206.xml"/><Relationship Id="rId12" Type="http://schemas.openxmlformats.org/officeDocument/2006/relationships/tags" Target="../tags/tag3068.xml"/><Relationship Id="rId33" Type="http://schemas.openxmlformats.org/officeDocument/2006/relationships/tags" Target="../tags/tag3089.xml"/><Relationship Id="rId108" Type="http://schemas.openxmlformats.org/officeDocument/2006/relationships/tags" Target="../tags/tag3164.xml"/><Relationship Id="rId129" Type="http://schemas.openxmlformats.org/officeDocument/2006/relationships/tags" Target="../tags/tag3185.xml"/><Relationship Id="rId54" Type="http://schemas.openxmlformats.org/officeDocument/2006/relationships/tags" Target="../tags/tag3110.xml"/><Relationship Id="rId70" Type="http://schemas.openxmlformats.org/officeDocument/2006/relationships/tags" Target="../tags/tag3126.xml"/><Relationship Id="rId75" Type="http://schemas.openxmlformats.org/officeDocument/2006/relationships/tags" Target="../tags/tag3131.xml"/><Relationship Id="rId91" Type="http://schemas.openxmlformats.org/officeDocument/2006/relationships/tags" Target="../tags/tag3147.xml"/><Relationship Id="rId96" Type="http://schemas.openxmlformats.org/officeDocument/2006/relationships/tags" Target="../tags/tag3152.xml"/><Relationship Id="rId140" Type="http://schemas.openxmlformats.org/officeDocument/2006/relationships/tags" Target="../tags/tag3196.xml"/><Relationship Id="rId145" Type="http://schemas.openxmlformats.org/officeDocument/2006/relationships/tags" Target="../tags/tag3201.xml"/><Relationship Id="rId161" Type="http://schemas.openxmlformats.org/officeDocument/2006/relationships/tags" Target="../tags/tag3217.xml"/><Relationship Id="rId166" Type="http://schemas.openxmlformats.org/officeDocument/2006/relationships/tags" Target="../tags/tag3222.xml"/><Relationship Id="rId1" Type="http://schemas.openxmlformats.org/officeDocument/2006/relationships/tags" Target="../tags/tag3057.xml"/><Relationship Id="rId6" Type="http://schemas.openxmlformats.org/officeDocument/2006/relationships/tags" Target="../tags/tag3062.xml"/><Relationship Id="rId23" Type="http://schemas.openxmlformats.org/officeDocument/2006/relationships/tags" Target="../tags/tag3079.xml"/><Relationship Id="rId28" Type="http://schemas.openxmlformats.org/officeDocument/2006/relationships/tags" Target="../tags/tag3084.xml"/><Relationship Id="rId49" Type="http://schemas.openxmlformats.org/officeDocument/2006/relationships/tags" Target="../tags/tag3105.xml"/><Relationship Id="rId114" Type="http://schemas.openxmlformats.org/officeDocument/2006/relationships/tags" Target="../tags/tag3170.xml"/><Relationship Id="rId119" Type="http://schemas.openxmlformats.org/officeDocument/2006/relationships/tags" Target="../tags/tag3175.xml"/><Relationship Id="rId44" Type="http://schemas.openxmlformats.org/officeDocument/2006/relationships/tags" Target="../tags/tag3100.xml"/><Relationship Id="rId60" Type="http://schemas.openxmlformats.org/officeDocument/2006/relationships/tags" Target="../tags/tag3116.xml"/><Relationship Id="rId65" Type="http://schemas.openxmlformats.org/officeDocument/2006/relationships/tags" Target="../tags/tag3121.xml"/><Relationship Id="rId81" Type="http://schemas.openxmlformats.org/officeDocument/2006/relationships/tags" Target="../tags/tag3137.xml"/><Relationship Id="rId86" Type="http://schemas.openxmlformats.org/officeDocument/2006/relationships/tags" Target="../tags/tag3142.xml"/><Relationship Id="rId130" Type="http://schemas.openxmlformats.org/officeDocument/2006/relationships/tags" Target="../tags/tag3186.xml"/><Relationship Id="rId135" Type="http://schemas.openxmlformats.org/officeDocument/2006/relationships/tags" Target="../tags/tag3191.xml"/><Relationship Id="rId151" Type="http://schemas.openxmlformats.org/officeDocument/2006/relationships/tags" Target="../tags/tag3207.xml"/><Relationship Id="rId156" Type="http://schemas.openxmlformats.org/officeDocument/2006/relationships/tags" Target="../tags/tag3212.xml"/><Relationship Id="rId13" Type="http://schemas.openxmlformats.org/officeDocument/2006/relationships/tags" Target="../tags/tag3069.xml"/><Relationship Id="rId18" Type="http://schemas.openxmlformats.org/officeDocument/2006/relationships/tags" Target="../tags/tag3074.xml"/><Relationship Id="rId39" Type="http://schemas.openxmlformats.org/officeDocument/2006/relationships/tags" Target="../tags/tag3095.xml"/><Relationship Id="rId109" Type="http://schemas.openxmlformats.org/officeDocument/2006/relationships/tags" Target="../tags/tag3165.xml"/><Relationship Id="rId34" Type="http://schemas.openxmlformats.org/officeDocument/2006/relationships/tags" Target="../tags/tag3090.xml"/><Relationship Id="rId50" Type="http://schemas.openxmlformats.org/officeDocument/2006/relationships/tags" Target="../tags/tag3106.xml"/><Relationship Id="rId55" Type="http://schemas.openxmlformats.org/officeDocument/2006/relationships/tags" Target="../tags/tag3111.xml"/><Relationship Id="rId76" Type="http://schemas.openxmlformats.org/officeDocument/2006/relationships/tags" Target="../tags/tag3132.xml"/><Relationship Id="rId97" Type="http://schemas.openxmlformats.org/officeDocument/2006/relationships/tags" Target="../tags/tag3153.xml"/><Relationship Id="rId104" Type="http://schemas.openxmlformats.org/officeDocument/2006/relationships/tags" Target="../tags/tag3160.xml"/><Relationship Id="rId120" Type="http://schemas.openxmlformats.org/officeDocument/2006/relationships/tags" Target="../tags/tag3176.xml"/><Relationship Id="rId125" Type="http://schemas.openxmlformats.org/officeDocument/2006/relationships/tags" Target="../tags/tag3181.xml"/><Relationship Id="rId141" Type="http://schemas.openxmlformats.org/officeDocument/2006/relationships/tags" Target="../tags/tag3197.xml"/><Relationship Id="rId146" Type="http://schemas.openxmlformats.org/officeDocument/2006/relationships/tags" Target="../tags/tag3202.xml"/><Relationship Id="rId167" Type="http://schemas.openxmlformats.org/officeDocument/2006/relationships/tags" Target="../tags/tag3223.xml"/><Relationship Id="rId7" Type="http://schemas.openxmlformats.org/officeDocument/2006/relationships/tags" Target="../tags/tag3063.xml"/><Relationship Id="rId71" Type="http://schemas.openxmlformats.org/officeDocument/2006/relationships/tags" Target="../tags/tag3127.xml"/><Relationship Id="rId92" Type="http://schemas.openxmlformats.org/officeDocument/2006/relationships/tags" Target="../tags/tag3148.xml"/><Relationship Id="rId162" Type="http://schemas.openxmlformats.org/officeDocument/2006/relationships/tags" Target="../tags/tag3218.xml"/><Relationship Id="rId2" Type="http://schemas.openxmlformats.org/officeDocument/2006/relationships/tags" Target="../tags/tag3058.xml"/><Relationship Id="rId29" Type="http://schemas.openxmlformats.org/officeDocument/2006/relationships/tags" Target="../tags/tag3085.xml"/><Relationship Id="rId24" Type="http://schemas.openxmlformats.org/officeDocument/2006/relationships/tags" Target="../tags/tag3080.xml"/><Relationship Id="rId40" Type="http://schemas.openxmlformats.org/officeDocument/2006/relationships/tags" Target="../tags/tag3096.xml"/><Relationship Id="rId45" Type="http://schemas.openxmlformats.org/officeDocument/2006/relationships/tags" Target="../tags/tag3101.xml"/><Relationship Id="rId66" Type="http://schemas.openxmlformats.org/officeDocument/2006/relationships/tags" Target="../tags/tag3122.xml"/><Relationship Id="rId87" Type="http://schemas.openxmlformats.org/officeDocument/2006/relationships/tags" Target="../tags/tag3143.xml"/><Relationship Id="rId110" Type="http://schemas.openxmlformats.org/officeDocument/2006/relationships/tags" Target="../tags/tag3166.xml"/><Relationship Id="rId115" Type="http://schemas.openxmlformats.org/officeDocument/2006/relationships/tags" Target="../tags/tag3171.xml"/><Relationship Id="rId131" Type="http://schemas.openxmlformats.org/officeDocument/2006/relationships/tags" Target="../tags/tag3187.xml"/><Relationship Id="rId136" Type="http://schemas.openxmlformats.org/officeDocument/2006/relationships/tags" Target="../tags/tag3192.xml"/><Relationship Id="rId157" Type="http://schemas.openxmlformats.org/officeDocument/2006/relationships/tags" Target="../tags/tag3213.xml"/><Relationship Id="rId61" Type="http://schemas.openxmlformats.org/officeDocument/2006/relationships/tags" Target="../tags/tag3117.xml"/><Relationship Id="rId82" Type="http://schemas.openxmlformats.org/officeDocument/2006/relationships/tags" Target="../tags/tag3138.xml"/><Relationship Id="rId152" Type="http://schemas.openxmlformats.org/officeDocument/2006/relationships/tags" Target="../tags/tag3208.xml"/><Relationship Id="rId19" Type="http://schemas.openxmlformats.org/officeDocument/2006/relationships/tags" Target="../tags/tag3075.xml"/><Relationship Id="rId14" Type="http://schemas.openxmlformats.org/officeDocument/2006/relationships/tags" Target="../tags/tag3070.xml"/><Relationship Id="rId30" Type="http://schemas.openxmlformats.org/officeDocument/2006/relationships/tags" Target="../tags/tag3086.xml"/><Relationship Id="rId35" Type="http://schemas.openxmlformats.org/officeDocument/2006/relationships/tags" Target="../tags/tag3091.xml"/><Relationship Id="rId56" Type="http://schemas.openxmlformats.org/officeDocument/2006/relationships/tags" Target="../tags/tag3112.xml"/><Relationship Id="rId77" Type="http://schemas.openxmlformats.org/officeDocument/2006/relationships/tags" Target="../tags/tag3133.xml"/><Relationship Id="rId100" Type="http://schemas.openxmlformats.org/officeDocument/2006/relationships/tags" Target="../tags/tag3156.xml"/><Relationship Id="rId105" Type="http://schemas.openxmlformats.org/officeDocument/2006/relationships/tags" Target="../tags/tag3161.xml"/><Relationship Id="rId126" Type="http://schemas.openxmlformats.org/officeDocument/2006/relationships/tags" Target="../tags/tag3182.xml"/><Relationship Id="rId147" Type="http://schemas.openxmlformats.org/officeDocument/2006/relationships/tags" Target="../tags/tag3203.xml"/><Relationship Id="rId168" Type="http://schemas.openxmlformats.org/officeDocument/2006/relationships/slideLayout" Target="../slideLayouts/slideLayout2.xml"/><Relationship Id="rId8" Type="http://schemas.openxmlformats.org/officeDocument/2006/relationships/tags" Target="../tags/tag3064.xml"/><Relationship Id="rId51" Type="http://schemas.openxmlformats.org/officeDocument/2006/relationships/tags" Target="../tags/tag3107.xml"/><Relationship Id="rId72" Type="http://schemas.openxmlformats.org/officeDocument/2006/relationships/tags" Target="../tags/tag3128.xml"/><Relationship Id="rId93" Type="http://schemas.openxmlformats.org/officeDocument/2006/relationships/tags" Target="../tags/tag3149.xml"/><Relationship Id="rId98" Type="http://schemas.openxmlformats.org/officeDocument/2006/relationships/tags" Target="../tags/tag3154.xml"/><Relationship Id="rId121" Type="http://schemas.openxmlformats.org/officeDocument/2006/relationships/tags" Target="../tags/tag3177.xml"/><Relationship Id="rId142" Type="http://schemas.openxmlformats.org/officeDocument/2006/relationships/tags" Target="../tags/tag3198.xml"/><Relationship Id="rId163" Type="http://schemas.openxmlformats.org/officeDocument/2006/relationships/tags" Target="../tags/tag3219.xml"/><Relationship Id="rId3" Type="http://schemas.openxmlformats.org/officeDocument/2006/relationships/tags" Target="../tags/tag3059.xml"/><Relationship Id="rId25" Type="http://schemas.openxmlformats.org/officeDocument/2006/relationships/tags" Target="../tags/tag3081.xml"/><Relationship Id="rId46" Type="http://schemas.openxmlformats.org/officeDocument/2006/relationships/tags" Target="../tags/tag3102.xml"/><Relationship Id="rId67" Type="http://schemas.openxmlformats.org/officeDocument/2006/relationships/tags" Target="../tags/tag3123.xml"/><Relationship Id="rId116" Type="http://schemas.openxmlformats.org/officeDocument/2006/relationships/tags" Target="../tags/tag3172.xml"/><Relationship Id="rId137" Type="http://schemas.openxmlformats.org/officeDocument/2006/relationships/tags" Target="../tags/tag3193.xml"/><Relationship Id="rId158" Type="http://schemas.openxmlformats.org/officeDocument/2006/relationships/tags" Target="../tags/tag3214.xml"/><Relationship Id="rId20" Type="http://schemas.openxmlformats.org/officeDocument/2006/relationships/tags" Target="../tags/tag3076.xml"/><Relationship Id="rId41" Type="http://schemas.openxmlformats.org/officeDocument/2006/relationships/tags" Target="../tags/tag3097.xml"/><Relationship Id="rId62" Type="http://schemas.openxmlformats.org/officeDocument/2006/relationships/tags" Target="../tags/tag3118.xml"/><Relationship Id="rId83" Type="http://schemas.openxmlformats.org/officeDocument/2006/relationships/tags" Target="../tags/tag3139.xml"/><Relationship Id="rId88" Type="http://schemas.openxmlformats.org/officeDocument/2006/relationships/tags" Target="../tags/tag3144.xml"/><Relationship Id="rId111" Type="http://schemas.openxmlformats.org/officeDocument/2006/relationships/tags" Target="../tags/tag3167.xml"/><Relationship Id="rId132" Type="http://schemas.openxmlformats.org/officeDocument/2006/relationships/tags" Target="../tags/tag3188.xml"/><Relationship Id="rId153" Type="http://schemas.openxmlformats.org/officeDocument/2006/relationships/tags" Target="../tags/tag3209.xml"/><Relationship Id="rId15" Type="http://schemas.openxmlformats.org/officeDocument/2006/relationships/tags" Target="../tags/tag3071.xml"/><Relationship Id="rId36" Type="http://schemas.openxmlformats.org/officeDocument/2006/relationships/tags" Target="../tags/tag3092.xml"/><Relationship Id="rId57" Type="http://schemas.openxmlformats.org/officeDocument/2006/relationships/tags" Target="../tags/tag3113.xml"/><Relationship Id="rId106" Type="http://schemas.openxmlformats.org/officeDocument/2006/relationships/tags" Target="../tags/tag3162.xml"/><Relationship Id="rId127" Type="http://schemas.openxmlformats.org/officeDocument/2006/relationships/tags" Target="../tags/tag3183.xml"/><Relationship Id="rId10" Type="http://schemas.openxmlformats.org/officeDocument/2006/relationships/tags" Target="../tags/tag3066.xml"/><Relationship Id="rId31" Type="http://schemas.openxmlformats.org/officeDocument/2006/relationships/tags" Target="../tags/tag3087.xml"/><Relationship Id="rId52" Type="http://schemas.openxmlformats.org/officeDocument/2006/relationships/tags" Target="../tags/tag3108.xml"/><Relationship Id="rId73" Type="http://schemas.openxmlformats.org/officeDocument/2006/relationships/tags" Target="../tags/tag3129.xml"/><Relationship Id="rId78" Type="http://schemas.openxmlformats.org/officeDocument/2006/relationships/tags" Target="../tags/tag3134.xml"/><Relationship Id="rId94" Type="http://schemas.openxmlformats.org/officeDocument/2006/relationships/tags" Target="../tags/tag3150.xml"/><Relationship Id="rId99" Type="http://schemas.openxmlformats.org/officeDocument/2006/relationships/tags" Target="../tags/tag3155.xml"/><Relationship Id="rId101" Type="http://schemas.openxmlformats.org/officeDocument/2006/relationships/tags" Target="../tags/tag3157.xml"/><Relationship Id="rId122" Type="http://schemas.openxmlformats.org/officeDocument/2006/relationships/tags" Target="../tags/tag3178.xml"/><Relationship Id="rId143" Type="http://schemas.openxmlformats.org/officeDocument/2006/relationships/tags" Target="../tags/tag3199.xml"/><Relationship Id="rId148" Type="http://schemas.openxmlformats.org/officeDocument/2006/relationships/tags" Target="../tags/tag3204.xml"/><Relationship Id="rId164" Type="http://schemas.openxmlformats.org/officeDocument/2006/relationships/tags" Target="../tags/tag3220.xml"/><Relationship Id="rId169" Type="http://schemas.openxmlformats.org/officeDocument/2006/relationships/notesSlide" Target="../notesSlides/notesSlide33.xml"/><Relationship Id="rId4" Type="http://schemas.openxmlformats.org/officeDocument/2006/relationships/tags" Target="../tags/tag3060.xml"/><Relationship Id="rId9" Type="http://schemas.openxmlformats.org/officeDocument/2006/relationships/tags" Target="../tags/tag3065.xml"/><Relationship Id="rId26" Type="http://schemas.openxmlformats.org/officeDocument/2006/relationships/tags" Target="../tags/tag3082.xml"/><Relationship Id="rId47" Type="http://schemas.openxmlformats.org/officeDocument/2006/relationships/tags" Target="../tags/tag3103.xml"/><Relationship Id="rId68" Type="http://schemas.openxmlformats.org/officeDocument/2006/relationships/tags" Target="../tags/tag3124.xml"/><Relationship Id="rId89" Type="http://schemas.openxmlformats.org/officeDocument/2006/relationships/tags" Target="../tags/tag3145.xml"/><Relationship Id="rId112" Type="http://schemas.openxmlformats.org/officeDocument/2006/relationships/tags" Target="../tags/tag3168.xml"/><Relationship Id="rId133" Type="http://schemas.openxmlformats.org/officeDocument/2006/relationships/tags" Target="../tags/tag3189.xml"/><Relationship Id="rId154" Type="http://schemas.openxmlformats.org/officeDocument/2006/relationships/tags" Target="../tags/tag3210.xml"/><Relationship Id="rId16" Type="http://schemas.openxmlformats.org/officeDocument/2006/relationships/tags" Target="../tags/tag3072.xml"/><Relationship Id="rId37" Type="http://schemas.openxmlformats.org/officeDocument/2006/relationships/tags" Target="../tags/tag3093.xml"/><Relationship Id="rId58" Type="http://schemas.openxmlformats.org/officeDocument/2006/relationships/tags" Target="../tags/tag3114.xml"/><Relationship Id="rId79" Type="http://schemas.openxmlformats.org/officeDocument/2006/relationships/tags" Target="../tags/tag3135.xml"/><Relationship Id="rId102" Type="http://schemas.openxmlformats.org/officeDocument/2006/relationships/tags" Target="../tags/tag3158.xml"/><Relationship Id="rId123" Type="http://schemas.openxmlformats.org/officeDocument/2006/relationships/tags" Target="../tags/tag3179.xml"/><Relationship Id="rId144" Type="http://schemas.openxmlformats.org/officeDocument/2006/relationships/tags" Target="../tags/tag3200.xml"/><Relationship Id="rId90" Type="http://schemas.openxmlformats.org/officeDocument/2006/relationships/tags" Target="../tags/tag3146.xml"/><Relationship Id="rId165" Type="http://schemas.openxmlformats.org/officeDocument/2006/relationships/tags" Target="../tags/tag3221.xml"/><Relationship Id="rId27" Type="http://schemas.openxmlformats.org/officeDocument/2006/relationships/tags" Target="../tags/tag3083.xml"/><Relationship Id="rId48" Type="http://schemas.openxmlformats.org/officeDocument/2006/relationships/tags" Target="../tags/tag3104.xml"/><Relationship Id="rId69" Type="http://schemas.openxmlformats.org/officeDocument/2006/relationships/tags" Target="../tags/tag3125.xml"/><Relationship Id="rId113" Type="http://schemas.openxmlformats.org/officeDocument/2006/relationships/tags" Target="../tags/tag3169.xml"/><Relationship Id="rId134" Type="http://schemas.openxmlformats.org/officeDocument/2006/relationships/tags" Target="../tags/tag3190.xml"/><Relationship Id="rId80" Type="http://schemas.openxmlformats.org/officeDocument/2006/relationships/tags" Target="../tags/tag3136.xml"/><Relationship Id="rId155" Type="http://schemas.openxmlformats.org/officeDocument/2006/relationships/tags" Target="../tags/tag3211.xml"/><Relationship Id="rId17" Type="http://schemas.openxmlformats.org/officeDocument/2006/relationships/tags" Target="../tags/tag3073.xml"/><Relationship Id="rId38" Type="http://schemas.openxmlformats.org/officeDocument/2006/relationships/tags" Target="../tags/tag3094.xml"/><Relationship Id="rId59" Type="http://schemas.openxmlformats.org/officeDocument/2006/relationships/tags" Target="../tags/tag3115.xml"/><Relationship Id="rId103" Type="http://schemas.openxmlformats.org/officeDocument/2006/relationships/tags" Target="../tags/tag3159.xml"/><Relationship Id="rId124" Type="http://schemas.openxmlformats.org/officeDocument/2006/relationships/tags" Target="../tags/tag3180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tags" Target="../tags/tag56.xml"/><Relationship Id="rId18" Type="http://schemas.openxmlformats.org/officeDocument/2006/relationships/tags" Target="../tags/tag61.xml"/><Relationship Id="rId26" Type="http://schemas.openxmlformats.org/officeDocument/2006/relationships/tags" Target="../tags/tag69.xml"/><Relationship Id="rId3" Type="http://schemas.openxmlformats.org/officeDocument/2006/relationships/audio" Target="../media/media5.m4a"/><Relationship Id="rId21" Type="http://schemas.openxmlformats.org/officeDocument/2006/relationships/tags" Target="../tags/tag64.xml"/><Relationship Id="rId34" Type="http://schemas.openxmlformats.org/officeDocument/2006/relationships/tags" Target="../tags/tag77.xml"/><Relationship Id="rId7" Type="http://schemas.openxmlformats.org/officeDocument/2006/relationships/tags" Target="../tags/tag50.xml"/><Relationship Id="rId12" Type="http://schemas.openxmlformats.org/officeDocument/2006/relationships/tags" Target="../tags/tag55.xml"/><Relationship Id="rId17" Type="http://schemas.openxmlformats.org/officeDocument/2006/relationships/tags" Target="../tags/tag60.xml"/><Relationship Id="rId25" Type="http://schemas.openxmlformats.org/officeDocument/2006/relationships/tags" Target="../tags/tag68.xml"/><Relationship Id="rId33" Type="http://schemas.openxmlformats.org/officeDocument/2006/relationships/tags" Target="../tags/tag76.xml"/><Relationship Id="rId2" Type="http://schemas.microsoft.com/office/2007/relationships/media" Target="../media/media5.m4a"/><Relationship Id="rId16" Type="http://schemas.openxmlformats.org/officeDocument/2006/relationships/tags" Target="../tags/tag59.xml"/><Relationship Id="rId20" Type="http://schemas.openxmlformats.org/officeDocument/2006/relationships/tags" Target="../tags/tag63.xml"/><Relationship Id="rId29" Type="http://schemas.openxmlformats.org/officeDocument/2006/relationships/tags" Target="../tags/tag72.xml"/><Relationship Id="rId1" Type="http://schemas.openxmlformats.org/officeDocument/2006/relationships/tags" Target="../tags/tag46.xml"/><Relationship Id="rId6" Type="http://schemas.openxmlformats.org/officeDocument/2006/relationships/tags" Target="../tags/tag49.xml"/><Relationship Id="rId11" Type="http://schemas.openxmlformats.org/officeDocument/2006/relationships/tags" Target="../tags/tag54.xml"/><Relationship Id="rId24" Type="http://schemas.openxmlformats.org/officeDocument/2006/relationships/tags" Target="../tags/tag67.xml"/><Relationship Id="rId32" Type="http://schemas.openxmlformats.org/officeDocument/2006/relationships/tags" Target="../tags/tag75.xml"/><Relationship Id="rId5" Type="http://schemas.openxmlformats.org/officeDocument/2006/relationships/tags" Target="../tags/tag48.xml"/><Relationship Id="rId15" Type="http://schemas.openxmlformats.org/officeDocument/2006/relationships/tags" Target="../tags/tag58.xml"/><Relationship Id="rId23" Type="http://schemas.openxmlformats.org/officeDocument/2006/relationships/tags" Target="../tags/tag66.xml"/><Relationship Id="rId28" Type="http://schemas.openxmlformats.org/officeDocument/2006/relationships/tags" Target="../tags/tag71.xml"/><Relationship Id="rId36" Type="http://schemas.openxmlformats.org/officeDocument/2006/relationships/image" Target="../media/image1.png"/><Relationship Id="rId10" Type="http://schemas.openxmlformats.org/officeDocument/2006/relationships/tags" Target="../tags/tag53.xml"/><Relationship Id="rId19" Type="http://schemas.openxmlformats.org/officeDocument/2006/relationships/tags" Target="../tags/tag62.xml"/><Relationship Id="rId31" Type="http://schemas.openxmlformats.org/officeDocument/2006/relationships/tags" Target="../tags/tag74.xml"/><Relationship Id="rId4" Type="http://schemas.openxmlformats.org/officeDocument/2006/relationships/tags" Target="../tags/tag47.xml"/><Relationship Id="rId9" Type="http://schemas.openxmlformats.org/officeDocument/2006/relationships/tags" Target="../tags/tag52.xml"/><Relationship Id="rId14" Type="http://schemas.openxmlformats.org/officeDocument/2006/relationships/tags" Target="../tags/tag57.xml"/><Relationship Id="rId22" Type="http://schemas.openxmlformats.org/officeDocument/2006/relationships/tags" Target="../tags/tag65.xml"/><Relationship Id="rId27" Type="http://schemas.openxmlformats.org/officeDocument/2006/relationships/tags" Target="../tags/tag70.xml"/><Relationship Id="rId30" Type="http://schemas.openxmlformats.org/officeDocument/2006/relationships/tags" Target="../tags/tag73.xml"/><Relationship Id="rId35" Type="http://schemas.openxmlformats.org/officeDocument/2006/relationships/slideLayout" Target="../slideLayouts/slideLayout2.xml"/><Relationship Id="rId8" Type="http://schemas.openxmlformats.org/officeDocument/2006/relationships/tags" Target="../tags/tag51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tags" Target="../tags/tag88.xml"/><Relationship Id="rId18" Type="http://schemas.openxmlformats.org/officeDocument/2006/relationships/tags" Target="../tags/tag93.xml"/><Relationship Id="rId26" Type="http://schemas.openxmlformats.org/officeDocument/2006/relationships/tags" Target="../tags/tag101.xml"/><Relationship Id="rId39" Type="http://schemas.openxmlformats.org/officeDocument/2006/relationships/image" Target="../media/image1.png"/><Relationship Id="rId21" Type="http://schemas.openxmlformats.org/officeDocument/2006/relationships/tags" Target="../tags/tag96.xml"/><Relationship Id="rId34" Type="http://schemas.openxmlformats.org/officeDocument/2006/relationships/tags" Target="../tags/tag109.xml"/><Relationship Id="rId7" Type="http://schemas.openxmlformats.org/officeDocument/2006/relationships/tags" Target="../tags/tag82.xml"/><Relationship Id="rId12" Type="http://schemas.openxmlformats.org/officeDocument/2006/relationships/tags" Target="../tags/tag87.xml"/><Relationship Id="rId17" Type="http://schemas.openxmlformats.org/officeDocument/2006/relationships/tags" Target="../tags/tag92.xml"/><Relationship Id="rId25" Type="http://schemas.openxmlformats.org/officeDocument/2006/relationships/tags" Target="../tags/tag100.xml"/><Relationship Id="rId33" Type="http://schemas.openxmlformats.org/officeDocument/2006/relationships/tags" Target="../tags/tag108.xml"/><Relationship Id="rId38" Type="http://schemas.openxmlformats.org/officeDocument/2006/relationships/slideLayout" Target="../slideLayouts/slideLayout2.xml"/><Relationship Id="rId2" Type="http://schemas.microsoft.com/office/2007/relationships/media" Target="../media/media6.m4a"/><Relationship Id="rId16" Type="http://schemas.openxmlformats.org/officeDocument/2006/relationships/tags" Target="../tags/tag91.xml"/><Relationship Id="rId20" Type="http://schemas.openxmlformats.org/officeDocument/2006/relationships/tags" Target="../tags/tag95.xml"/><Relationship Id="rId29" Type="http://schemas.openxmlformats.org/officeDocument/2006/relationships/tags" Target="../tags/tag104.xml"/><Relationship Id="rId1" Type="http://schemas.openxmlformats.org/officeDocument/2006/relationships/tags" Target="../tags/tag78.xml"/><Relationship Id="rId6" Type="http://schemas.openxmlformats.org/officeDocument/2006/relationships/tags" Target="../tags/tag81.xml"/><Relationship Id="rId11" Type="http://schemas.openxmlformats.org/officeDocument/2006/relationships/tags" Target="../tags/tag86.xml"/><Relationship Id="rId24" Type="http://schemas.openxmlformats.org/officeDocument/2006/relationships/tags" Target="../tags/tag99.xml"/><Relationship Id="rId32" Type="http://schemas.openxmlformats.org/officeDocument/2006/relationships/tags" Target="../tags/tag107.xml"/><Relationship Id="rId37" Type="http://schemas.openxmlformats.org/officeDocument/2006/relationships/tags" Target="../tags/tag112.xml"/><Relationship Id="rId5" Type="http://schemas.openxmlformats.org/officeDocument/2006/relationships/tags" Target="../tags/tag80.xml"/><Relationship Id="rId15" Type="http://schemas.openxmlformats.org/officeDocument/2006/relationships/tags" Target="../tags/tag90.xml"/><Relationship Id="rId23" Type="http://schemas.openxmlformats.org/officeDocument/2006/relationships/tags" Target="../tags/tag98.xml"/><Relationship Id="rId28" Type="http://schemas.openxmlformats.org/officeDocument/2006/relationships/tags" Target="../tags/tag103.xml"/><Relationship Id="rId36" Type="http://schemas.openxmlformats.org/officeDocument/2006/relationships/tags" Target="../tags/tag111.xml"/><Relationship Id="rId10" Type="http://schemas.openxmlformats.org/officeDocument/2006/relationships/tags" Target="../tags/tag85.xml"/><Relationship Id="rId19" Type="http://schemas.openxmlformats.org/officeDocument/2006/relationships/tags" Target="../tags/tag94.xml"/><Relationship Id="rId31" Type="http://schemas.openxmlformats.org/officeDocument/2006/relationships/tags" Target="../tags/tag106.xml"/><Relationship Id="rId4" Type="http://schemas.openxmlformats.org/officeDocument/2006/relationships/tags" Target="../tags/tag79.xml"/><Relationship Id="rId9" Type="http://schemas.openxmlformats.org/officeDocument/2006/relationships/tags" Target="../tags/tag84.xml"/><Relationship Id="rId14" Type="http://schemas.openxmlformats.org/officeDocument/2006/relationships/tags" Target="../tags/tag89.xml"/><Relationship Id="rId22" Type="http://schemas.openxmlformats.org/officeDocument/2006/relationships/tags" Target="../tags/tag97.xml"/><Relationship Id="rId27" Type="http://schemas.openxmlformats.org/officeDocument/2006/relationships/tags" Target="../tags/tag102.xml"/><Relationship Id="rId30" Type="http://schemas.openxmlformats.org/officeDocument/2006/relationships/tags" Target="../tags/tag105.xml"/><Relationship Id="rId35" Type="http://schemas.openxmlformats.org/officeDocument/2006/relationships/tags" Target="../tags/tag110.xml"/><Relationship Id="rId8" Type="http://schemas.openxmlformats.org/officeDocument/2006/relationships/tags" Target="../tags/tag83.xml"/><Relationship Id="rId3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tags" Target="../tags/tag123.xml"/><Relationship Id="rId18" Type="http://schemas.openxmlformats.org/officeDocument/2006/relationships/tags" Target="../tags/tag128.xml"/><Relationship Id="rId26" Type="http://schemas.openxmlformats.org/officeDocument/2006/relationships/tags" Target="../tags/tag136.xml"/><Relationship Id="rId39" Type="http://schemas.openxmlformats.org/officeDocument/2006/relationships/image" Target="../media/image30.png"/><Relationship Id="rId21" Type="http://schemas.openxmlformats.org/officeDocument/2006/relationships/tags" Target="../tags/tag131.xml"/><Relationship Id="rId34" Type="http://schemas.openxmlformats.org/officeDocument/2006/relationships/tags" Target="../tags/tag144.xml"/><Relationship Id="rId7" Type="http://schemas.openxmlformats.org/officeDocument/2006/relationships/tags" Target="../tags/tag117.xml"/><Relationship Id="rId12" Type="http://schemas.openxmlformats.org/officeDocument/2006/relationships/tags" Target="../tags/tag122.xml"/><Relationship Id="rId17" Type="http://schemas.openxmlformats.org/officeDocument/2006/relationships/tags" Target="../tags/tag127.xml"/><Relationship Id="rId25" Type="http://schemas.openxmlformats.org/officeDocument/2006/relationships/tags" Target="../tags/tag135.xml"/><Relationship Id="rId33" Type="http://schemas.openxmlformats.org/officeDocument/2006/relationships/tags" Target="../tags/tag143.xml"/><Relationship Id="rId38" Type="http://schemas.openxmlformats.org/officeDocument/2006/relationships/slideLayout" Target="../slideLayouts/slideLayout2.xml"/><Relationship Id="rId2" Type="http://schemas.microsoft.com/office/2007/relationships/media" Target="../media/media7.m4a"/><Relationship Id="rId16" Type="http://schemas.openxmlformats.org/officeDocument/2006/relationships/tags" Target="../tags/tag126.xml"/><Relationship Id="rId20" Type="http://schemas.openxmlformats.org/officeDocument/2006/relationships/tags" Target="../tags/tag130.xml"/><Relationship Id="rId29" Type="http://schemas.openxmlformats.org/officeDocument/2006/relationships/tags" Target="../tags/tag139.xml"/><Relationship Id="rId1" Type="http://schemas.openxmlformats.org/officeDocument/2006/relationships/tags" Target="../tags/tag113.xml"/><Relationship Id="rId6" Type="http://schemas.openxmlformats.org/officeDocument/2006/relationships/tags" Target="../tags/tag116.xml"/><Relationship Id="rId11" Type="http://schemas.openxmlformats.org/officeDocument/2006/relationships/tags" Target="../tags/tag121.xml"/><Relationship Id="rId24" Type="http://schemas.openxmlformats.org/officeDocument/2006/relationships/tags" Target="../tags/tag134.xml"/><Relationship Id="rId32" Type="http://schemas.openxmlformats.org/officeDocument/2006/relationships/tags" Target="../tags/tag142.xml"/><Relationship Id="rId37" Type="http://schemas.openxmlformats.org/officeDocument/2006/relationships/tags" Target="../tags/tag147.xml"/><Relationship Id="rId40" Type="http://schemas.openxmlformats.org/officeDocument/2006/relationships/image" Target="../media/image1.png"/><Relationship Id="rId5" Type="http://schemas.openxmlformats.org/officeDocument/2006/relationships/tags" Target="../tags/tag115.xml"/><Relationship Id="rId15" Type="http://schemas.openxmlformats.org/officeDocument/2006/relationships/tags" Target="../tags/tag125.xml"/><Relationship Id="rId23" Type="http://schemas.openxmlformats.org/officeDocument/2006/relationships/tags" Target="../tags/tag133.xml"/><Relationship Id="rId28" Type="http://schemas.openxmlformats.org/officeDocument/2006/relationships/tags" Target="../tags/tag138.xml"/><Relationship Id="rId36" Type="http://schemas.openxmlformats.org/officeDocument/2006/relationships/tags" Target="../tags/tag146.xml"/><Relationship Id="rId10" Type="http://schemas.openxmlformats.org/officeDocument/2006/relationships/tags" Target="../tags/tag120.xml"/><Relationship Id="rId19" Type="http://schemas.openxmlformats.org/officeDocument/2006/relationships/tags" Target="../tags/tag129.xml"/><Relationship Id="rId31" Type="http://schemas.openxmlformats.org/officeDocument/2006/relationships/tags" Target="../tags/tag141.xml"/><Relationship Id="rId4" Type="http://schemas.openxmlformats.org/officeDocument/2006/relationships/tags" Target="../tags/tag114.xml"/><Relationship Id="rId9" Type="http://schemas.openxmlformats.org/officeDocument/2006/relationships/tags" Target="../tags/tag119.xml"/><Relationship Id="rId14" Type="http://schemas.openxmlformats.org/officeDocument/2006/relationships/tags" Target="../tags/tag124.xml"/><Relationship Id="rId22" Type="http://schemas.openxmlformats.org/officeDocument/2006/relationships/tags" Target="../tags/tag132.xml"/><Relationship Id="rId27" Type="http://schemas.openxmlformats.org/officeDocument/2006/relationships/tags" Target="../tags/tag137.xml"/><Relationship Id="rId30" Type="http://schemas.openxmlformats.org/officeDocument/2006/relationships/tags" Target="../tags/tag140.xml"/><Relationship Id="rId35" Type="http://schemas.openxmlformats.org/officeDocument/2006/relationships/tags" Target="../tags/tag145.xml"/><Relationship Id="rId8" Type="http://schemas.openxmlformats.org/officeDocument/2006/relationships/tags" Target="../tags/tag118.xml"/><Relationship Id="rId3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tags" Target="../tags/tag158.xml"/><Relationship Id="rId18" Type="http://schemas.openxmlformats.org/officeDocument/2006/relationships/tags" Target="../tags/tag163.xml"/><Relationship Id="rId26" Type="http://schemas.openxmlformats.org/officeDocument/2006/relationships/tags" Target="../tags/tag171.xml"/><Relationship Id="rId39" Type="http://schemas.openxmlformats.org/officeDocument/2006/relationships/tags" Target="../tags/tag184.xml"/><Relationship Id="rId21" Type="http://schemas.openxmlformats.org/officeDocument/2006/relationships/tags" Target="../tags/tag166.xml"/><Relationship Id="rId34" Type="http://schemas.openxmlformats.org/officeDocument/2006/relationships/tags" Target="../tags/tag179.xml"/><Relationship Id="rId42" Type="http://schemas.openxmlformats.org/officeDocument/2006/relationships/tags" Target="../tags/tag187.xml"/><Relationship Id="rId47" Type="http://schemas.openxmlformats.org/officeDocument/2006/relationships/tags" Target="../tags/tag192.xml"/><Relationship Id="rId7" Type="http://schemas.openxmlformats.org/officeDocument/2006/relationships/tags" Target="../tags/tag152.xml"/><Relationship Id="rId2" Type="http://schemas.openxmlformats.org/officeDocument/2006/relationships/audio" Target="../media/media8.m4a"/><Relationship Id="rId16" Type="http://schemas.openxmlformats.org/officeDocument/2006/relationships/tags" Target="../tags/tag161.xml"/><Relationship Id="rId29" Type="http://schemas.openxmlformats.org/officeDocument/2006/relationships/tags" Target="../tags/tag174.xml"/><Relationship Id="rId11" Type="http://schemas.openxmlformats.org/officeDocument/2006/relationships/tags" Target="../tags/tag156.xml"/><Relationship Id="rId24" Type="http://schemas.openxmlformats.org/officeDocument/2006/relationships/tags" Target="../tags/tag169.xml"/><Relationship Id="rId32" Type="http://schemas.openxmlformats.org/officeDocument/2006/relationships/tags" Target="../tags/tag177.xml"/><Relationship Id="rId37" Type="http://schemas.openxmlformats.org/officeDocument/2006/relationships/tags" Target="../tags/tag182.xml"/><Relationship Id="rId40" Type="http://schemas.openxmlformats.org/officeDocument/2006/relationships/tags" Target="../tags/tag185.xml"/><Relationship Id="rId45" Type="http://schemas.openxmlformats.org/officeDocument/2006/relationships/tags" Target="../tags/tag190.xml"/><Relationship Id="rId5" Type="http://schemas.openxmlformats.org/officeDocument/2006/relationships/tags" Target="../tags/tag150.xml"/><Relationship Id="rId15" Type="http://schemas.openxmlformats.org/officeDocument/2006/relationships/tags" Target="../tags/tag160.xml"/><Relationship Id="rId23" Type="http://schemas.openxmlformats.org/officeDocument/2006/relationships/tags" Target="../tags/tag168.xml"/><Relationship Id="rId28" Type="http://schemas.openxmlformats.org/officeDocument/2006/relationships/tags" Target="../tags/tag173.xml"/><Relationship Id="rId36" Type="http://schemas.openxmlformats.org/officeDocument/2006/relationships/tags" Target="../tags/tag181.xml"/><Relationship Id="rId49" Type="http://schemas.openxmlformats.org/officeDocument/2006/relationships/image" Target="../media/image1.png"/><Relationship Id="rId10" Type="http://schemas.openxmlformats.org/officeDocument/2006/relationships/tags" Target="../tags/tag155.xml"/><Relationship Id="rId19" Type="http://schemas.openxmlformats.org/officeDocument/2006/relationships/tags" Target="../tags/tag164.xml"/><Relationship Id="rId31" Type="http://schemas.openxmlformats.org/officeDocument/2006/relationships/tags" Target="../tags/tag176.xml"/><Relationship Id="rId44" Type="http://schemas.openxmlformats.org/officeDocument/2006/relationships/tags" Target="../tags/tag189.xml"/><Relationship Id="rId4" Type="http://schemas.openxmlformats.org/officeDocument/2006/relationships/tags" Target="../tags/tag149.xml"/><Relationship Id="rId9" Type="http://schemas.openxmlformats.org/officeDocument/2006/relationships/tags" Target="../tags/tag154.xml"/><Relationship Id="rId14" Type="http://schemas.openxmlformats.org/officeDocument/2006/relationships/tags" Target="../tags/tag159.xml"/><Relationship Id="rId22" Type="http://schemas.openxmlformats.org/officeDocument/2006/relationships/tags" Target="../tags/tag167.xml"/><Relationship Id="rId27" Type="http://schemas.openxmlformats.org/officeDocument/2006/relationships/tags" Target="../tags/tag172.xml"/><Relationship Id="rId30" Type="http://schemas.openxmlformats.org/officeDocument/2006/relationships/tags" Target="../tags/tag175.xml"/><Relationship Id="rId35" Type="http://schemas.openxmlformats.org/officeDocument/2006/relationships/tags" Target="../tags/tag180.xml"/><Relationship Id="rId43" Type="http://schemas.openxmlformats.org/officeDocument/2006/relationships/tags" Target="../tags/tag188.xml"/><Relationship Id="rId48" Type="http://schemas.openxmlformats.org/officeDocument/2006/relationships/slideLayout" Target="../slideLayouts/slideLayout2.xml"/><Relationship Id="rId8" Type="http://schemas.openxmlformats.org/officeDocument/2006/relationships/tags" Target="../tags/tag153.xml"/><Relationship Id="rId3" Type="http://schemas.openxmlformats.org/officeDocument/2006/relationships/tags" Target="../tags/tag148.xml"/><Relationship Id="rId12" Type="http://schemas.openxmlformats.org/officeDocument/2006/relationships/tags" Target="../tags/tag157.xml"/><Relationship Id="rId17" Type="http://schemas.openxmlformats.org/officeDocument/2006/relationships/tags" Target="../tags/tag162.xml"/><Relationship Id="rId25" Type="http://schemas.openxmlformats.org/officeDocument/2006/relationships/tags" Target="../tags/tag170.xml"/><Relationship Id="rId33" Type="http://schemas.openxmlformats.org/officeDocument/2006/relationships/tags" Target="../tags/tag178.xml"/><Relationship Id="rId38" Type="http://schemas.openxmlformats.org/officeDocument/2006/relationships/tags" Target="../tags/tag183.xml"/><Relationship Id="rId46" Type="http://schemas.openxmlformats.org/officeDocument/2006/relationships/tags" Target="../tags/tag191.xml"/><Relationship Id="rId20" Type="http://schemas.openxmlformats.org/officeDocument/2006/relationships/tags" Target="../tags/tag165.xml"/><Relationship Id="rId41" Type="http://schemas.openxmlformats.org/officeDocument/2006/relationships/tags" Target="../tags/tag186.xml"/><Relationship Id="rId1" Type="http://schemas.microsoft.com/office/2007/relationships/media" Target="../media/media8.m4a"/><Relationship Id="rId6" Type="http://schemas.openxmlformats.org/officeDocument/2006/relationships/tags" Target="../tags/tag151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tags" Target="../tags/tag203.xml"/><Relationship Id="rId18" Type="http://schemas.openxmlformats.org/officeDocument/2006/relationships/tags" Target="../tags/tag208.xml"/><Relationship Id="rId26" Type="http://schemas.openxmlformats.org/officeDocument/2006/relationships/tags" Target="../tags/tag216.xml"/><Relationship Id="rId39" Type="http://schemas.openxmlformats.org/officeDocument/2006/relationships/tags" Target="../tags/tag229.xml"/><Relationship Id="rId21" Type="http://schemas.openxmlformats.org/officeDocument/2006/relationships/tags" Target="../tags/tag211.xml"/><Relationship Id="rId34" Type="http://schemas.openxmlformats.org/officeDocument/2006/relationships/tags" Target="../tags/tag224.xml"/><Relationship Id="rId42" Type="http://schemas.openxmlformats.org/officeDocument/2006/relationships/tags" Target="../tags/tag232.xml"/><Relationship Id="rId47" Type="http://schemas.openxmlformats.org/officeDocument/2006/relationships/tags" Target="../tags/tag237.xml"/><Relationship Id="rId7" Type="http://schemas.openxmlformats.org/officeDocument/2006/relationships/tags" Target="../tags/tag197.xml"/><Relationship Id="rId2" Type="http://schemas.openxmlformats.org/officeDocument/2006/relationships/audio" Target="../media/media9.m4a"/><Relationship Id="rId16" Type="http://schemas.openxmlformats.org/officeDocument/2006/relationships/tags" Target="../tags/tag206.xml"/><Relationship Id="rId29" Type="http://schemas.openxmlformats.org/officeDocument/2006/relationships/tags" Target="../tags/tag219.xml"/><Relationship Id="rId11" Type="http://schemas.openxmlformats.org/officeDocument/2006/relationships/tags" Target="../tags/tag201.xml"/><Relationship Id="rId24" Type="http://schemas.openxmlformats.org/officeDocument/2006/relationships/tags" Target="../tags/tag214.xml"/><Relationship Id="rId32" Type="http://schemas.openxmlformats.org/officeDocument/2006/relationships/tags" Target="../tags/tag222.xml"/><Relationship Id="rId37" Type="http://schemas.openxmlformats.org/officeDocument/2006/relationships/tags" Target="../tags/tag227.xml"/><Relationship Id="rId40" Type="http://schemas.openxmlformats.org/officeDocument/2006/relationships/tags" Target="../tags/tag230.xml"/><Relationship Id="rId45" Type="http://schemas.openxmlformats.org/officeDocument/2006/relationships/tags" Target="../tags/tag235.xml"/><Relationship Id="rId5" Type="http://schemas.openxmlformats.org/officeDocument/2006/relationships/tags" Target="../tags/tag195.xml"/><Relationship Id="rId15" Type="http://schemas.openxmlformats.org/officeDocument/2006/relationships/tags" Target="../tags/tag205.xml"/><Relationship Id="rId23" Type="http://schemas.openxmlformats.org/officeDocument/2006/relationships/tags" Target="../tags/tag213.xml"/><Relationship Id="rId28" Type="http://schemas.openxmlformats.org/officeDocument/2006/relationships/tags" Target="../tags/tag218.xml"/><Relationship Id="rId36" Type="http://schemas.openxmlformats.org/officeDocument/2006/relationships/tags" Target="../tags/tag226.xml"/><Relationship Id="rId49" Type="http://schemas.openxmlformats.org/officeDocument/2006/relationships/image" Target="../media/image1.png"/><Relationship Id="rId10" Type="http://schemas.openxmlformats.org/officeDocument/2006/relationships/tags" Target="../tags/tag200.xml"/><Relationship Id="rId19" Type="http://schemas.openxmlformats.org/officeDocument/2006/relationships/tags" Target="../tags/tag209.xml"/><Relationship Id="rId31" Type="http://schemas.openxmlformats.org/officeDocument/2006/relationships/tags" Target="../tags/tag221.xml"/><Relationship Id="rId44" Type="http://schemas.openxmlformats.org/officeDocument/2006/relationships/tags" Target="../tags/tag234.xml"/><Relationship Id="rId4" Type="http://schemas.openxmlformats.org/officeDocument/2006/relationships/tags" Target="../tags/tag194.xml"/><Relationship Id="rId9" Type="http://schemas.openxmlformats.org/officeDocument/2006/relationships/tags" Target="../tags/tag199.xml"/><Relationship Id="rId14" Type="http://schemas.openxmlformats.org/officeDocument/2006/relationships/tags" Target="../tags/tag204.xml"/><Relationship Id="rId22" Type="http://schemas.openxmlformats.org/officeDocument/2006/relationships/tags" Target="../tags/tag212.xml"/><Relationship Id="rId27" Type="http://schemas.openxmlformats.org/officeDocument/2006/relationships/tags" Target="../tags/tag217.xml"/><Relationship Id="rId30" Type="http://schemas.openxmlformats.org/officeDocument/2006/relationships/tags" Target="../tags/tag220.xml"/><Relationship Id="rId35" Type="http://schemas.openxmlformats.org/officeDocument/2006/relationships/tags" Target="../tags/tag225.xml"/><Relationship Id="rId43" Type="http://schemas.openxmlformats.org/officeDocument/2006/relationships/tags" Target="../tags/tag233.xml"/><Relationship Id="rId48" Type="http://schemas.openxmlformats.org/officeDocument/2006/relationships/slideLayout" Target="../slideLayouts/slideLayout2.xml"/><Relationship Id="rId8" Type="http://schemas.openxmlformats.org/officeDocument/2006/relationships/tags" Target="../tags/tag198.xml"/><Relationship Id="rId3" Type="http://schemas.openxmlformats.org/officeDocument/2006/relationships/tags" Target="../tags/tag193.xml"/><Relationship Id="rId12" Type="http://schemas.openxmlformats.org/officeDocument/2006/relationships/tags" Target="../tags/tag202.xml"/><Relationship Id="rId17" Type="http://schemas.openxmlformats.org/officeDocument/2006/relationships/tags" Target="../tags/tag207.xml"/><Relationship Id="rId25" Type="http://schemas.openxmlformats.org/officeDocument/2006/relationships/tags" Target="../tags/tag215.xml"/><Relationship Id="rId33" Type="http://schemas.openxmlformats.org/officeDocument/2006/relationships/tags" Target="../tags/tag223.xml"/><Relationship Id="rId38" Type="http://schemas.openxmlformats.org/officeDocument/2006/relationships/tags" Target="../tags/tag228.xml"/><Relationship Id="rId46" Type="http://schemas.openxmlformats.org/officeDocument/2006/relationships/tags" Target="../tags/tag236.xml"/><Relationship Id="rId20" Type="http://schemas.openxmlformats.org/officeDocument/2006/relationships/tags" Target="../tags/tag210.xml"/><Relationship Id="rId41" Type="http://schemas.openxmlformats.org/officeDocument/2006/relationships/tags" Target="../tags/tag231.xml"/><Relationship Id="rId1" Type="http://schemas.microsoft.com/office/2007/relationships/media" Target="../media/media9.m4a"/><Relationship Id="rId6" Type="http://schemas.openxmlformats.org/officeDocument/2006/relationships/tags" Target="../tags/tag19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A5BD24-AA75-0ACC-4BED-858E1DEC85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BD" dirty="0"/>
              <a:t>I-V Characteristics and Thevenin’s Theorem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E04EB8D-279F-EEF9-1C28-73ECDC13FD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 anchorCtr="0"/>
          <a:lstStyle/>
          <a:p>
            <a:r>
              <a:rPr lang="en-BD" dirty="0"/>
              <a:t>Shadman Shahriar (SDS)</a:t>
            </a:r>
          </a:p>
          <a:p>
            <a:r>
              <a:rPr lang="en-BD" dirty="0"/>
              <a:t>Lecturer, Brac University</a:t>
            </a:r>
          </a:p>
        </p:txBody>
      </p:sp>
      <p:pic>
        <p:nvPicPr>
          <p:cNvPr id="73" name="Audio 72">
            <a:extLst>
              <a:ext uri="{FF2B5EF4-FFF2-40B4-BE49-F238E27FC236}">
                <a16:creationId xmlns:a16="http://schemas.microsoft.com/office/drawing/2014/main" id="{202B9E4F-BEFD-7363-4C79-42EE494775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565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22"/>
    </mc:Choice>
    <mc:Fallback>
      <p:transition spd="slow" advTm="13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BD" sz="2400" dirty="0"/>
                  <a:t>We can easily check that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BD" sz="2400" dirty="0"/>
                  <a:t>. Now, we have to find the value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49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0" name="!!xmpl1">
            <a:extLst>
              <a:ext uri="{FF2B5EF4-FFF2-40B4-BE49-F238E27FC236}">
                <a16:creationId xmlns:a16="http://schemas.microsoft.com/office/drawing/2014/main" id="{164BB2E3-E351-FB87-CD97-0B1CE4C3A13B}"/>
              </a:ext>
            </a:extLst>
          </p:cNvPr>
          <p:cNvGrpSpPr/>
          <p:nvPr/>
        </p:nvGrpSpPr>
        <p:grpSpPr>
          <a:xfrm>
            <a:off x="1671173" y="2540000"/>
            <a:ext cx="6396859" cy="3111020"/>
            <a:chOff x="1671173" y="2540000"/>
            <a:chExt cx="6396859" cy="3111020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F63B9663-75DA-3747-E883-FB0E16590752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8BC98F4-332F-0965-67CE-266F650C012F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86FC9BAB-F4E9-8025-E829-790A8A7CEA19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A9D33DC-114F-EBD2-7AC3-0F442D7BF0D6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0D85843-9EC2-C27C-ECB1-312F07A7BE8C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CE706E2A-B53E-1178-ABB5-DE2217F1BCF7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C0244CE-5ACB-5AF4-A198-7A93D4BB9EB1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FB28D110-B26F-C387-B314-E67BC6DEB9C0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86B0D173-A70B-244D-3355-39F4C96DBE04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8CA3481-0E95-0132-2773-258423B1B796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AE460AF-7CE2-6E03-9B26-BE8EB3B76226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FCCD494D-4E79-DE06-4BB8-0C833C1576E2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601B460-2980-2C1C-2AC6-D9C7FC0BFDC9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164F2A-B6BC-5E5A-5105-B4CB1AABA1ED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8B348D55-797B-5CD8-1AFB-E9F95E03D5F7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8F856B6-5123-65B8-3AA4-24F3F09931FC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AECF9277-93A7-F0D2-71FB-07CD9A435B61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06727D0-BDF9-23E6-0D0E-EEBB554F8AEB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D491FD49-3499-1D20-D565-5ECA20FC796F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DE17BE03-8AB0-4DFC-7FBE-807FFCC606EC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6D0FBDAE-6EF4-E3EA-B1A7-349234C836E1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9395EBE-4E03-CEBE-606D-EC80E303FB35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AFCCDF5C-9F9B-FCDB-27AF-6934D4BD91CC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1F78479-57E3-F0B5-6B6D-A00068FBC063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1F08742A-95C2-D8A1-76FA-E4E8550ECA04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6D0C3D9-F88F-C994-EB5D-686611742EDD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CCDD021F-E21C-D6F0-9A92-1A81A2BE880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40D2751-8C19-D9B0-9FA4-EB9EF2654DFC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2FDD7276-C845-8501-08F5-482419749023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A0459509-BD61-8425-FF04-25914621DE46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DFD294E4-9EBC-2FF5-214F-5A930C2FC350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FA4A2C3-5309-ABD2-34A0-4AD695B8957D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9C06836F-450B-1B9A-8D9B-1DD572037C8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949E0FB7-942E-8E26-A774-7E05506603D9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19" name="!!dummy">
            <a:extLst>
              <a:ext uri="{FF2B5EF4-FFF2-40B4-BE49-F238E27FC236}">
                <a16:creationId xmlns:a16="http://schemas.microsoft.com/office/drawing/2014/main" id="{DBB21824-88F4-29D9-BCAB-7B00211F4345}"/>
              </a:ext>
            </a:extLst>
          </p:cNvPr>
          <p:cNvGrpSpPr/>
          <p:nvPr/>
        </p:nvGrpSpPr>
        <p:grpSpPr>
          <a:xfrm>
            <a:off x="7935467" y="2849926"/>
            <a:ext cx="2585361" cy="2801094"/>
            <a:chOff x="7935467" y="2849926"/>
            <a:chExt cx="2585361" cy="2801094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9DAD0F-F8C1-698C-7105-117F9C2C4F4A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975637" y="2889885"/>
              <a:ext cx="1823589" cy="2721177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FF4F4310-6224-FA40-ECB7-478B22BDF4C0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B11022F1-8077-EA3C-BFFF-EF0212CD13B2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CF915D84-E225-610C-99AE-88493108184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497676" y="3950544"/>
              <a:ext cx="603101" cy="599861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F5DE7CF0-C283-AF1B-DBA3-6BFF638D4CC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79922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05EA573E-D25D-B0C6-6FC2-D0FD006CB15F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" name="Freeform 202">
              <a:extLst>
                <a:ext uri="{FF2B5EF4-FFF2-40B4-BE49-F238E27FC236}">
                  <a16:creationId xmlns:a16="http://schemas.microsoft.com/office/drawing/2014/main" id="{DDA84DAD-F2F4-29FB-DDD5-882DE063F82B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4" name="Freeform 213">
              <a:extLst>
                <a:ext uri="{FF2B5EF4-FFF2-40B4-BE49-F238E27FC236}">
                  <a16:creationId xmlns:a16="http://schemas.microsoft.com/office/drawing/2014/main" id="{FF20B46F-07B3-837C-3F15-5F6C216C064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0181529" y="4137348"/>
              <a:ext cx="106230" cy="172695"/>
            </a:xfrm>
            <a:custGeom>
              <a:avLst/>
              <a:gdLst>
                <a:gd name="connsiteX0" fmla="*/ 106497 w 106230"/>
                <a:gd name="connsiteY0" fmla="*/ 86848 h 172695"/>
                <a:gd name="connsiteX1" fmla="*/ 96404 w 106230"/>
                <a:gd name="connsiteY1" fmla="*/ 28112 h 172695"/>
                <a:gd name="connsiteX2" fmla="*/ 53508 w 106230"/>
                <a:gd name="connsiteY2" fmla="*/ -2 h 172695"/>
                <a:gd name="connsiteX3" fmla="*/ 9602 w 106230"/>
                <a:gd name="connsiteY3" fmla="*/ 29869 h 172695"/>
                <a:gd name="connsiteX4" fmla="*/ 266 w 106230"/>
                <a:gd name="connsiteY4" fmla="*/ 86848 h 172695"/>
                <a:gd name="connsiteX5" fmla="*/ 11621 w 106230"/>
                <a:gd name="connsiteY5" fmla="*/ 147341 h 172695"/>
                <a:gd name="connsiteX6" fmla="*/ 53255 w 106230"/>
                <a:gd name="connsiteY6" fmla="*/ 172694 h 172695"/>
                <a:gd name="connsiteX7" fmla="*/ 97161 w 106230"/>
                <a:gd name="connsiteY7" fmla="*/ 143576 h 172695"/>
                <a:gd name="connsiteX8" fmla="*/ 106497 w 106230"/>
                <a:gd name="connsiteY8" fmla="*/ 86848 h 172695"/>
                <a:gd name="connsiteX9" fmla="*/ 53255 w 106230"/>
                <a:gd name="connsiteY9" fmla="*/ 167171 h 172695"/>
                <a:gd name="connsiteX10" fmla="*/ 23985 w 106230"/>
                <a:gd name="connsiteY10" fmla="*/ 136799 h 172695"/>
                <a:gd name="connsiteX11" fmla="*/ 21210 w 106230"/>
                <a:gd name="connsiteY11" fmla="*/ 83836 h 172695"/>
                <a:gd name="connsiteX12" fmla="*/ 23228 w 106230"/>
                <a:gd name="connsiteY12" fmla="*/ 37650 h 172695"/>
                <a:gd name="connsiteX13" fmla="*/ 53255 w 106230"/>
                <a:gd name="connsiteY13" fmla="*/ 5521 h 172695"/>
                <a:gd name="connsiteX14" fmla="*/ 83030 w 106230"/>
                <a:gd name="connsiteY14" fmla="*/ 34889 h 172695"/>
                <a:gd name="connsiteX15" fmla="*/ 85554 w 106230"/>
                <a:gd name="connsiteY15" fmla="*/ 83836 h 172695"/>
                <a:gd name="connsiteX16" fmla="*/ 82778 w 106230"/>
                <a:gd name="connsiteY16" fmla="*/ 135795 h 172695"/>
                <a:gd name="connsiteX17" fmla="*/ 53255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497" y="86848"/>
                  </a:moveTo>
                  <a:cubicBezTo>
                    <a:pt x="106497" y="66767"/>
                    <a:pt x="105235" y="46686"/>
                    <a:pt x="96404" y="28112"/>
                  </a:cubicBezTo>
                  <a:cubicBezTo>
                    <a:pt x="84797" y="4015"/>
                    <a:pt x="64106" y="-2"/>
                    <a:pt x="53508" y="-2"/>
                  </a:cubicBezTo>
                  <a:cubicBezTo>
                    <a:pt x="38368" y="-2"/>
                    <a:pt x="19948" y="6525"/>
                    <a:pt x="9602" y="29869"/>
                  </a:cubicBezTo>
                  <a:cubicBezTo>
                    <a:pt x="1528" y="47188"/>
                    <a:pt x="266" y="66767"/>
                    <a:pt x="266" y="86848"/>
                  </a:cubicBezTo>
                  <a:cubicBezTo>
                    <a:pt x="266" y="105674"/>
                    <a:pt x="1275" y="128265"/>
                    <a:pt x="11621" y="147341"/>
                  </a:cubicBezTo>
                  <a:cubicBezTo>
                    <a:pt x="22471" y="167673"/>
                    <a:pt x="40891" y="172694"/>
                    <a:pt x="53255" y="172694"/>
                  </a:cubicBezTo>
                  <a:cubicBezTo>
                    <a:pt x="66881" y="172694"/>
                    <a:pt x="86058" y="167422"/>
                    <a:pt x="97161" y="143576"/>
                  </a:cubicBezTo>
                  <a:cubicBezTo>
                    <a:pt x="105235" y="126257"/>
                    <a:pt x="106497" y="106678"/>
                    <a:pt x="106497" y="86848"/>
                  </a:cubicBezTo>
                  <a:close/>
                  <a:moveTo>
                    <a:pt x="53255" y="167171"/>
                  </a:moveTo>
                  <a:cubicBezTo>
                    <a:pt x="43415" y="167171"/>
                    <a:pt x="28527" y="160896"/>
                    <a:pt x="23985" y="136799"/>
                  </a:cubicBezTo>
                  <a:cubicBezTo>
                    <a:pt x="21210" y="121738"/>
                    <a:pt x="21210" y="98645"/>
                    <a:pt x="21210" y="83836"/>
                  </a:cubicBezTo>
                  <a:cubicBezTo>
                    <a:pt x="21210" y="67771"/>
                    <a:pt x="21210" y="51205"/>
                    <a:pt x="23228" y="37650"/>
                  </a:cubicBezTo>
                  <a:cubicBezTo>
                    <a:pt x="28022" y="7780"/>
                    <a:pt x="46947" y="5521"/>
                    <a:pt x="53255" y="5521"/>
                  </a:cubicBezTo>
                  <a:cubicBezTo>
                    <a:pt x="61582" y="5521"/>
                    <a:pt x="78236" y="10039"/>
                    <a:pt x="83030" y="34889"/>
                  </a:cubicBezTo>
                  <a:cubicBezTo>
                    <a:pt x="85554" y="48945"/>
                    <a:pt x="85554" y="68022"/>
                    <a:pt x="85554" y="83836"/>
                  </a:cubicBezTo>
                  <a:cubicBezTo>
                    <a:pt x="85554" y="102662"/>
                    <a:pt x="85554" y="119730"/>
                    <a:pt x="82778" y="135795"/>
                  </a:cubicBezTo>
                  <a:cubicBezTo>
                    <a:pt x="78993" y="159641"/>
                    <a:pt x="64610" y="167171"/>
                    <a:pt x="53255" y="167171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5" name="Freeform 214">
              <a:extLst>
                <a:ext uri="{FF2B5EF4-FFF2-40B4-BE49-F238E27FC236}">
                  <a16:creationId xmlns:a16="http://schemas.microsoft.com/office/drawing/2014/main" id="{0D920BA8-8790-56A0-13C2-FF13DAAB0ACB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347982" y="4124797"/>
              <a:ext cx="172846" cy="179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6" name="Freeform 215">
              <a:extLst>
                <a:ext uri="{FF2B5EF4-FFF2-40B4-BE49-F238E27FC236}">
                  <a16:creationId xmlns:a16="http://schemas.microsoft.com/office/drawing/2014/main" id="{8E459AEB-8F5E-9821-0535-25D533BF1CD3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7" name="Freeform 216">
              <a:extLst>
                <a:ext uri="{FF2B5EF4-FFF2-40B4-BE49-F238E27FC236}">
                  <a16:creationId xmlns:a16="http://schemas.microsoft.com/office/drawing/2014/main" id="{55AE1B23-4204-96D4-B94E-DC3BE17D9D40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4" name="Audio 3">
            <a:extLst>
              <a:ext uri="{FF2B5EF4-FFF2-40B4-BE49-F238E27FC236}">
                <a16:creationId xmlns:a16="http://schemas.microsoft.com/office/drawing/2014/main" id="{51AEFB84-4453-51D2-FBFB-6C5B2C9161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5436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26057">
        <p159:morph option="byObject"/>
      </p:transition>
    </mc:Choice>
    <mc:Fallback>
      <p:transition advTm="2605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BD" sz="2400" dirty="0"/>
                  <a:t>Let’s use Nodal analysis to find the value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60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0" name="!!xmpl1">
            <a:extLst>
              <a:ext uri="{FF2B5EF4-FFF2-40B4-BE49-F238E27FC236}">
                <a16:creationId xmlns:a16="http://schemas.microsoft.com/office/drawing/2014/main" id="{164BB2E3-E351-FB87-CD97-0B1CE4C3A13B}"/>
              </a:ext>
            </a:extLst>
          </p:cNvPr>
          <p:cNvGrpSpPr/>
          <p:nvPr/>
        </p:nvGrpSpPr>
        <p:grpSpPr>
          <a:xfrm>
            <a:off x="1671173" y="2540000"/>
            <a:ext cx="6396859" cy="3111020"/>
            <a:chOff x="1671173" y="2540000"/>
            <a:chExt cx="6396859" cy="3111020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F63B9663-75DA-3747-E883-FB0E16590752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8BC98F4-332F-0965-67CE-266F650C012F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86FC9BAB-F4E9-8025-E829-790A8A7CEA19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A9D33DC-114F-EBD2-7AC3-0F442D7BF0D6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0D85843-9EC2-C27C-ECB1-312F07A7BE8C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CE706E2A-B53E-1178-ABB5-DE2217F1BCF7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C0244CE-5ACB-5AF4-A198-7A93D4BB9EB1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FB28D110-B26F-C387-B314-E67BC6DEB9C0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86B0D173-A70B-244D-3355-39F4C96DBE04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8CA3481-0E95-0132-2773-258423B1B796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AE460AF-7CE2-6E03-9B26-BE8EB3B76226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FCCD494D-4E79-DE06-4BB8-0C833C1576E2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601B460-2980-2C1C-2AC6-D9C7FC0BFDC9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164F2A-B6BC-5E5A-5105-B4CB1AABA1ED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8B348D55-797B-5CD8-1AFB-E9F95E03D5F7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8F856B6-5123-65B8-3AA4-24F3F09931FC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AECF9277-93A7-F0D2-71FB-07CD9A435B61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06727D0-BDF9-23E6-0D0E-EEBB554F8AEB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D491FD49-3499-1D20-D565-5ECA20FC796F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DE17BE03-8AB0-4DFC-7FBE-807FFCC606EC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6D0FBDAE-6EF4-E3EA-B1A7-349234C836E1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9395EBE-4E03-CEBE-606D-EC80E303FB35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AFCCDF5C-9F9B-FCDB-27AF-6934D4BD91CC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1F78479-57E3-F0B5-6B6D-A00068FBC063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1F08742A-95C2-D8A1-76FA-E4E8550ECA04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6D0C3D9-F88F-C994-EB5D-686611742EDD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CCDD021F-E21C-D6F0-9A92-1A81A2BE8806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40D2751-8C19-D9B0-9FA4-EB9EF2654DFC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2FDD7276-C845-8501-08F5-482419749023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A0459509-BD61-8425-FF04-25914621DE46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DFD294E4-9EBC-2FF5-214F-5A930C2FC350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FA4A2C3-5309-ABD2-34A0-4AD695B8957D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9C06836F-450B-1B9A-8D9B-1DD572037C8A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949E0FB7-942E-8E26-A774-7E05506603D9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19" name="!!dummy">
            <a:extLst>
              <a:ext uri="{FF2B5EF4-FFF2-40B4-BE49-F238E27FC236}">
                <a16:creationId xmlns:a16="http://schemas.microsoft.com/office/drawing/2014/main" id="{DBB21824-88F4-29D9-BCAB-7B00211F4345}"/>
              </a:ext>
            </a:extLst>
          </p:cNvPr>
          <p:cNvGrpSpPr/>
          <p:nvPr/>
        </p:nvGrpSpPr>
        <p:grpSpPr>
          <a:xfrm>
            <a:off x="7935467" y="2849926"/>
            <a:ext cx="2585361" cy="2801094"/>
            <a:chOff x="7935467" y="2849926"/>
            <a:chExt cx="2585361" cy="2801094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9DAD0F-F8C1-698C-7105-117F9C2C4F4A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975637" y="2889885"/>
              <a:ext cx="1823589" cy="2721177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FF4F4310-6224-FA40-ECB7-478B22BDF4C0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B11022F1-8077-EA3C-BFFF-EF0212CD13B2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CF915D84-E225-610C-99AE-884931081842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497676" y="3950544"/>
              <a:ext cx="603101" cy="599861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F5DE7CF0-C283-AF1B-DBA3-6BFF638D4CC3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979922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05EA573E-D25D-B0C6-6FC2-D0FD006CB15F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" name="Freeform 202">
              <a:extLst>
                <a:ext uri="{FF2B5EF4-FFF2-40B4-BE49-F238E27FC236}">
                  <a16:creationId xmlns:a16="http://schemas.microsoft.com/office/drawing/2014/main" id="{DDA84DAD-F2F4-29FB-DDD5-882DE063F82B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4" name="Freeform 213">
              <a:extLst>
                <a:ext uri="{FF2B5EF4-FFF2-40B4-BE49-F238E27FC236}">
                  <a16:creationId xmlns:a16="http://schemas.microsoft.com/office/drawing/2014/main" id="{FF20B46F-07B3-837C-3F15-5F6C216C064A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0181529" y="4137348"/>
              <a:ext cx="106230" cy="172695"/>
            </a:xfrm>
            <a:custGeom>
              <a:avLst/>
              <a:gdLst>
                <a:gd name="connsiteX0" fmla="*/ 106497 w 106230"/>
                <a:gd name="connsiteY0" fmla="*/ 86848 h 172695"/>
                <a:gd name="connsiteX1" fmla="*/ 96404 w 106230"/>
                <a:gd name="connsiteY1" fmla="*/ 28112 h 172695"/>
                <a:gd name="connsiteX2" fmla="*/ 53508 w 106230"/>
                <a:gd name="connsiteY2" fmla="*/ -2 h 172695"/>
                <a:gd name="connsiteX3" fmla="*/ 9602 w 106230"/>
                <a:gd name="connsiteY3" fmla="*/ 29869 h 172695"/>
                <a:gd name="connsiteX4" fmla="*/ 266 w 106230"/>
                <a:gd name="connsiteY4" fmla="*/ 86848 h 172695"/>
                <a:gd name="connsiteX5" fmla="*/ 11621 w 106230"/>
                <a:gd name="connsiteY5" fmla="*/ 147341 h 172695"/>
                <a:gd name="connsiteX6" fmla="*/ 53255 w 106230"/>
                <a:gd name="connsiteY6" fmla="*/ 172694 h 172695"/>
                <a:gd name="connsiteX7" fmla="*/ 97161 w 106230"/>
                <a:gd name="connsiteY7" fmla="*/ 143576 h 172695"/>
                <a:gd name="connsiteX8" fmla="*/ 106497 w 106230"/>
                <a:gd name="connsiteY8" fmla="*/ 86848 h 172695"/>
                <a:gd name="connsiteX9" fmla="*/ 53255 w 106230"/>
                <a:gd name="connsiteY9" fmla="*/ 167171 h 172695"/>
                <a:gd name="connsiteX10" fmla="*/ 23985 w 106230"/>
                <a:gd name="connsiteY10" fmla="*/ 136799 h 172695"/>
                <a:gd name="connsiteX11" fmla="*/ 21210 w 106230"/>
                <a:gd name="connsiteY11" fmla="*/ 83836 h 172695"/>
                <a:gd name="connsiteX12" fmla="*/ 23228 w 106230"/>
                <a:gd name="connsiteY12" fmla="*/ 37650 h 172695"/>
                <a:gd name="connsiteX13" fmla="*/ 53255 w 106230"/>
                <a:gd name="connsiteY13" fmla="*/ 5521 h 172695"/>
                <a:gd name="connsiteX14" fmla="*/ 83030 w 106230"/>
                <a:gd name="connsiteY14" fmla="*/ 34889 h 172695"/>
                <a:gd name="connsiteX15" fmla="*/ 85554 w 106230"/>
                <a:gd name="connsiteY15" fmla="*/ 83836 h 172695"/>
                <a:gd name="connsiteX16" fmla="*/ 82778 w 106230"/>
                <a:gd name="connsiteY16" fmla="*/ 135795 h 172695"/>
                <a:gd name="connsiteX17" fmla="*/ 53255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497" y="86848"/>
                  </a:moveTo>
                  <a:cubicBezTo>
                    <a:pt x="106497" y="66767"/>
                    <a:pt x="105235" y="46686"/>
                    <a:pt x="96404" y="28112"/>
                  </a:cubicBezTo>
                  <a:cubicBezTo>
                    <a:pt x="84797" y="4015"/>
                    <a:pt x="64106" y="-2"/>
                    <a:pt x="53508" y="-2"/>
                  </a:cubicBezTo>
                  <a:cubicBezTo>
                    <a:pt x="38368" y="-2"/>
                    <a:pt x="19948" y="6525"/>
                    <a:pt x="9602" y="29869"/>
                  </a:cubicBezTo>
                  <a:cubicBezTo>
                    <a:pt x="1528" y="47188"/>
                    <a:pt x="266" y="66767"/>
                    <a:pt x="266" y="86848"/>
                  </a:cubicBezTo>
                  <a:cubicBezTo>
                    <a:pt x="266" y="105674"/>
                    <a:pt x="1275" y="128265"/>
                    <a:pt x="11621" y="147341"/>
                  </a:cubicBezTo>
                  <a:cubicBezTo>
                    <a:pt x="22471" y="167673"/>
                    <a:pt x="40891" y="172694"/>
                    <a:pt x="53255" y="172694"/>
                  </a:cubicBezTo>
                  <a:cubicBezTo>
                    <a:pt x="66881" y="172694"/>
                    <a:pt x="86058" y="167422"/>
                    <a:pt x="97161" y="143576"/>
                  </a:cubicBezTo>
                  <a:cubicBezTo>
                    <a:pt x="105235" y="126257"/>
                    <a:pt x="106497" y="106678"/>
                    <a:pt x="106497" y="86848"/>
                  </a:cubicBezTo>
                  <a:close/>
                  <a:moveTo>
                    <a:pt x="53255" y="167171"/>
                  </a:moveTo>
                  <a:cubicBezTo>
                    <a:pt x="43415" y="167171"/>
                    <a:pt x="28527" y="160896"/>
                    <a:pt x="23985" y="136799"/>
                  </a:cubicBezTo>
                  <a:cubicBezTo>
                    <a:pt x="21210" y="121738"/>
                    <a:pt x="21210" y="98645"/>
                    <a:pt x="21210" y="83836"/>
                  </a:cubicBezTo>
                  <a:cubicBezTo>
                    <a:pt x="21210" y="67771"/>
                    <a:pt x="21210" y="51205"/>
                    <a:pt x="23228" y="37650"/>
                  </a:cubicBezTo>
                  <a:cubicBezTo>
                    <a:pt x="28022" y="7780"/>
                    <a:pt x="46947" y="5521"/>
                    <a:pt x="53255" y="5521"/>
                  </a:cubicBezTo>
                  <a:cubicBezTo>
                    <a:pt x="61582" y="5521"/>
                    <a:pt x="78236" y="10039"/>
                    <a:pt x="83030" y="34889"/>
                  </a:cubicBezTo>
                  <a:cubicBezTo>
                    <a:pt x="85554" y="48945"/>
                    <a:pt x="85554" y="68022"/>
                    <a:pt x="85554" y="83836"/>
                  </a:cubicBezTo>
                  <a:cubicBezTo>
                    <a:pt x="85554" y="102662"/>
                    <a:pt x="85554" y="119730"/>
                    <a:pt x="82778" y="135795"/>
                  </a:cubicBezTo>
                  <a:cubicBezTo>
                    <a:pt x="78993" y="159641"/>
                    <a:pt x="64610" y="167171"/>
                    <a:pt x="53255" y="167171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5" name="Freeform 214">
              <a:extLst>
                <a:ext uri="{FF2B5EF4-FFF2-40B4-BE49-F238E27FC236}">
                  <a16:creationId xmlns:a16="http://schemas.microsoft.com/office/drawing/2014/main" id="{0D920BA8-8790-56A0-13C2-FF13DAAB0ACB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0347982" y="4124797"/>
              <a:ext cx="172846" cy="179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6" name="Freeform 215">
              <a:extLst>
                <a:ext uri="{FF2B5EF4-FFF2-40B4-BE49-F238E27FC236}">
                  <a16:creationId xmlns:a16="http://schemas.microsoft.com/office/drawing/2014/main" id="{8E459AEB-8F5E-9821-0535-25D533BF1CD3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7" name="Freeform 216">
              <a:extLst>
                <a:ext uri="{FF2B5EF4-FFF2-40B4-BE49-F238E27FC236}">
                  <a16:creationId xmlns:a16="http://schemas.microsoft.com/office/drawing/2014/main" id="{55AE1B23-4204-96D4-B94E-DC3BE17D9D40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703" name="Rectangle 702">
            <a:extLst>
              <a:ext uri="{FF2B5EF4-FFF2-40B4-BE49-F238E27FC236}">
                <a16:creationId xmlns:a16="http://schemas.microsoft.com/office/drawing/2014/main" id="{F3C0A27D-FFD4-6D04-61BC-262959A6904F}"/>
              </a:ext>
            </a:extLst>
          </p:cNvPr>
          <p:cNvSpPr/>
          <p:nvPr/>
        </p:nvSpPr>
        <p:spPr>
          <a:xfrm>
            <a:off x="1308100" y="2273300"/>
            <a:ext cx="9448800" cy="3911600"/>
          </a:xfrm>
          <a:prstGeom prst="rect">
            <a:avLst/>
          </a:prstGeom>
          <a:solidFill>
            <a:schemeClr val="bg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grpSp>
        <p:nvGrpSpPr>
          <p:cNvPr id="702" name="!!gnd">
            <a:extLst>
              <a:ext uri="{FF2B5EF4-FFF2-40B4-BE49-F238E27FC236}">
                <a16:creationId xmlns:a16="http://schemas.microsoft.com/office/drawing/2014/main" id="{B5712BC4-B262-18F2-C562-4C83AFD95007}"/>
              </a:ext>
            </a:extLst>
          </p:cNvPr>
          <p:cNvGrpSpPr/>
          <p:nvPr/>
        </p:nvGrpSpPr>
        <p:grpSpPr>
          <a:xfrm>
            <a:off x="5999988" y="5569912"/>
            <a:ext cx="302418" cy="440245"/>
            <a:chOff x="5999988" y="5569912"/>
            <a:chExt cx="302418" cy="440245"/>
          </a:xfrm>
          <a:effectLst/>
        </p:grpSpPr>
        <p:sp>
          <p:nvSpPr>
            <p:cNvPr id="684" name="Freeform 683">
              <a:extLst>
                <a:ext uri="{FF2B5EF4-FFF2-40B4-BE49-F238E27FC236}">
                  <a16:creationId xmlns:a16="http://schemas.microsoft.com/office/drawing/2014/main" id="{4FBA5E43-6558-5785-FC56-3610E1F0E6B9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5" name="Freeform 684">
              <a:extLst>
                <a:ext uri="{FF2B5EF4-FFF2-40B4-BE49-F238E27FC236}">
                  <a16:creationId xmlns:a16="http://schemas.microsoft.com/office/drawing/2014/main" id="{99713CB1-FDF3-C973-285C-59757C27BBBD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6" name="Freeform 685">
              <a:extLst>
                <a:ext uri="{FF2B5EF4-FFF2-40B4-BE49-F238E27FC236}">
                  <a16:creationId xmlns:a16="http://schemas.microsoft.com/office/drawing/2014/main" id="{18CF9CC3-9099-C770-63D2-3A62D37FA21A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6151197" y="5609997"/>
              <a:ext cx="25400" cy="300096"/>
            </a:xfrm>
            <a:custGeom>
              <a:avLst/>
              <a:gdLst>
                <a:gd name="connsiteX0" fmla="*/ 0 w 25400"/>
                <a:gd name="connsiteY0" fmla="*/ 0 h 300096"/>
                <a:gd name="connsiteX1" fmla="*/ 0 w 25400"/>
                <a:gd name="connsiteY1" fmla="*/ 300097 h 30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096">
                  <a:moveTo>
                    <a:pt x="0" y="0"/>
                  </a:moveTo>
                  <a:lnTo>
                    <a:pt x="0" y="300097"/>
                  </a:lnTo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7" name="Freeform 686">
              <a:extLst>
                <a:ext uri="{FF2B5EF4-FFF2-40B4-BE49-F238E27FC236}">
                  <a16:creationId xmlns:a16="http://schemas.microsoft.com/office/drawing/2014/main" id="{B1BB0C0C-F8EC-C093-EE87-2879BD893ECA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5999988" y="5910094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36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700" name="!!node1">
            <a:extLst>
              <a:ext uri="{FF2B5EF4-FFF2-40B4-BE49-F238E27FC236}">
                <a16:creationId xmlns:a16="http://schemas.microsoft.com/office/drawing/2014/main" id="{D350D331-524D-FE39-341B-2E89E8A07E6F}"/>
              </a:ext>
            </a:extLst>
          </p:cNvPr>
          <p:cNvGrpSpPr/>
          <p:nvPr/>
        </p:nvGrpSpPr>
        <p:grpSpPr>
          <a:xfrm>
            <a:off x="2219248" y="2614648"/>
            <a:ext cx="2377389" cy="857704"/>
            <a:chOff x="2219248" y="2614648"/>
            <a:chExt cx="2377389" cy="857704"/>
          </a:xfrm>
          <a:effectLst/>
        </p:grpSpPr>
        <p:sp>
          <p:nvSpPr>
            <p:cNvPr id="688" name="Freeform 687">
              <a:extLst>
                <a:ext uri="{FF2B5EF4-FFF2-40B4-BE49-F238E27FC236}">
                  <a16:creationId xmlns:a16="http://schemas.microsoft.com/office/drawing/2014/main" id="{AD36D3E7-C499-C221-582F-53CFAA4EA14D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219248" y="2614648"/>
              <a:ext cx="2377389" cy="544542"/>
            </a:xfrm>
            <a:custGeom>
              <a:avLst/>
              <a:gdLst>
                <a:gd name="connsiteX0" fmla="*/ 0 w 2377389"/>
                <a:gd name="connsiteY0" fmla="*/ 272328 h 544542"/>
                <a:gd name="connsiteX1" fmla="*/ 0 w 2377389"/>
                <a:gd name="connsiteY1" fmla="*/ 272227 h 544542"/>
                <a:gd name="connsiteX2" fmla="*/ 274244 w 2377389"/>
                <a:gd name="connsiteY2" fmla="*/ 0 h 544542"/>
                <a:gd name="connsiteX3" fmla="*/ 2103151 w 2377389"/>
                <a:gd name="connsiteY3" fmla="*/ 0 h 544542"/>
                <a:gd name="connsiteX4" fmla="*/ 2377389 w 2377389"/>
                <a:gd name="connsiteY4" fmla="*/ 272227 h 544542"/>
                <a:gd name="connsiteX5" fmla="*/ 2377389 w 2377389"/>
                <a:gd name="connsiteY5" fmla="*/ 272328 h 544542"/>
                <a:gd name="connsiteX6" fmla="*/ 2103151 w 2377389"/>
                <a:gd name="connsiteY6" fmla="*/ 544543 h 544542"/>
                <a:gd name="connsiteX7" fmla="*/ 274244 w 2377389"/>
                <a:gd name="connsiteY7" fmla="*/ 544543 h 544542"/>
                <a:gd name="connsiteX8" fmla="*/ 0 w 2377389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389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733" y="0"/>
                    <a:pt x="274244" y="0"/>
                  </a:cubicBezTo>
                  <a:lnTo>
                    <a:pt x="2103151" y="0"/>
                  </a:lnTo>
                  <a:cubicBezTo>
                    <a:pt x="2254656" y="0"/>
                    <a:pt x="2377389" y="121830"/>
                    <a:pt x="2377389" y="272227"/>
                  </a:cubicBezTo>
                  <a:lnTo>
                    <a:pt x="2377389" y="272328"/>
                  </a:lnTo>
                  <a:cubicBezTo>
                    <a:pt x="2377389" y="422624"/>
                    <a:pt x="2254656" y="544543"/>
                    <a:pt x="2103151" y="544543"/>
                  </a:cubicBezTo>
                  <a:lnTo>
                    <a:pt x="274244" y="544543"/>
                  </a:lnTo>
                  <a:cubicBezTo>
                    <a:pt x="122733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0" name="Freeform 689">
              <a:extLst>
                <a:ext uri="{FF2B5EF4-FFF2-40B4-BE49-F238E27FC236}">
                  <a16:creationId xmlns:a16="http://schemas.microsoft.com/office/drawing/2014/main" id="{F8406A49-5023-6800-6D7E-A70DC00FB14B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3291550" y="3263111"/>
              <a:ext cx="180425" cy="177089"/>
            </a:xfrm>
            <a:custGeom>
              <a:avLst/>
              <a:gdLst>
                <a:gd name="connsiteX0" fmla="*/ 144716 w 180425"/>
                <a:gd name="connsiteY0" fmla="*/ 28597 h 177089"/>
                <a:gd name="connsiteX1" fmla="*/ 177106 w 180425"/>
                <a:gd name="connsiteY1" fmla="*/ 7748 h 177089"/>
                <a:gd name="connsiteX2" fmla="*/ 180396 w 180425"/>
                <a:gd name="connsiteY2" fmla="*/ 2976 h 177089"/>
                <a:gd name="connsiteX3" fmla="*/ 177106 w 180425"/>
                <a:gd name="connsiteY3" fmla="*/ -39 h 177089"/>
                <a:gd name="connsiteX4" fmla="*/ 156356 w 180425"/>
                <a:gd name="connsiteY4" fmla="*/ 715 h 177089"/>
                <a:gd name="connsiteX5" fmla="*/ 131304 w 180425"/>
                <a:gd name="connsiteY5" fmla="*/ -39 h 177089"/>
                <a:gd name="connsiteX6" fmla="*/ 126496 w 180425"/>
                <a:gd name="connsiteY6" fmla="*/ 4734 h 177089"/>
                <a:gd name="connsiteX7" fmla="*/ 130545 w 180425"/>
                <a:gd name="connsiteY7" fmla="*/ 7748 h 177089"/>
                <a:gd name="connsiteX8" fmla="*/ 142185 w 180425"/>
                <a:gd name="connsiteY8" fmla="*/ 16038 h 177089"/>
                <a:gd name="connsiteX9" fmla="*/ 138389 w 180425"/>
                <a:gd name="connsiteY9" fmla="*/ 25583 h 177089"/>
                <a:gd name="connsiteX10" fmla="*/ 60703 w 180425"/>
                <a:gd name="connsiteY10" fmla="*/ 148164 h 177089"/>
                <a:gd name="connsiteX11" fmla="*/ 43495 w 180425"/>
                <a:gd name="connsiteY11" fmla="*/ 15284 h 177089"/>
                <a:gd name="connsiteX12" fmla="*/ 60956 w 180425"/>
                <a:gd name="connsiteY12" fmla="*/ 7748 h 177089"/>
                <a:gd name="connsiteX13" fmla="*/ 67282 w 180425"/>
                <a:gd name="connsiteY13" fmla="*/ 2724 h 177089"/>
                <a:gd name="connsiteX14" fmla="*/ 63739 w 180425"/>
                <a:gd name="connsiteY14" fmla="*/ -39 h 177089"/>
                <a:gd name="connsiteX15" fmla="*/ 32361 w 180425"/>
                <a:gd name="connsiteY15" fmla="*/ 715 h 177089"/>
                <a:gd name="connsiteX16" fmla="*/ 18443 w 180425"/>
                <a:gd name="connsiteY16" fmla="*/ 464 h 177089"/>
                <a:gd name="connsiteX17" fmla="*/ 4778 w 180425"/>
                <a:gd name="connsiteY17" fmla="*/ -39 h 177089"/>
                <a:gd name="connsiteX18" fmla="*/ -30 w 180425"/>
                <a:gd name="connsiteY18" fmla="*/ 4734 h 177089"/>
                <a:gd name="connsiteX19" fmla="*/ 6297 w 180425"/>
                <a:gd name="connsiteY19" fmla="*/ 7748 h 177089"/>
                <a:gd name="connsiteX20" fmla="*/ 21480 w 180425"/>
                <a:gd name="connsiteY20" fmla="*/ 16289 h 177089"/>
                <a:gd name="connsiteX21" fmla="*/ 41471 w 180425"/>
                <a:gd name="connsiteY21" fmla="*/ 171273 h 177089"/>
                <a:gd name="connsiteX22" fmla="*/ 46532 w 180425"/>
                <a:gd name="connsiteY22" fmla="*/ 177051 h 177089"/>
                <a:gd name="connsiteX23" fmla="*/ 53617 w 180425"/>
                <a:gd name="connsiteY23" fmla="*/ 172529 h 177089"/>
                <a:gd name="connsiteX24" fmla="*/ 144716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16" y="28597"/>
                  </a:moveTo>
                  <a:cubicBezTo>
                    <a:pt x="157115" y="9004"/>
                    <a:pt x="167743" y="8251"/>
                    <a:pt x="177106" y="7748"/>
                  </a:cubicBezTo>
                  <a:cubicBezTo>
                    <a:pt x="180143" y="7497"/>
                    <a:pt x="180396" y="3227"/>
                    <a:pt x="180396" y="2976"/>
                  </a:cubicBezTo>
                  <a:cubicBezTo>
                    <a:pt x="180396" y="966"/>
                    <a:pt x="179131" y="-39"/>
                    <a:pt x="177106" y="-39"/>
                  </a:cubicBezTo>
                  <a:cubicBezTo>
                    <a:pt x="170527" y="-39"/>
                    <a:pt x="163188" y="715"/>
                    <a:pt x="156356" y="715"/>
                  </a:cubicBezTo>
                  <a:cubicBezTo>
                    <a:pt x="148005" y="715"/>
                    <a:pt x="139402" y="-39"/>
                    <a:pt x="131304" y="-39"/>
                  </a:cubicBezTo>
                  <a:cubicBezTo>
                    <a:pt x="129786" y="-39"/>
                    <a:pt x="126496" y="-39"/>
                    <a:pt x="126496" y="4734"/>
                  </a:cubicBezTo>
                  <a:cubicBezTo>
                    <a:pt x="126496" y="7497"/>
                    <a:pt x="128773" y="7748"/>
                    <a:pt x="130545" y="7748"/>
                  </a:cubicBezTo>
                  <a:cubicBezTo>
                    <a:pt x="137377" y="8251"/>
                    <a:pt x="142185" y="10762"/>
                    <a:pt x="142185" y="16038"/>
                  </a:cubicBezTo>
                  <a:cubicBezTo>
                    <a:pt x="142185" y="19805"/>
                    <a:pt x="138389" y="25332"/>
                    <a:pt x="138389" y="25583"/>
                  </a:cubicBezTo>
                  <a:lnTo>
                    <a:pt x="60703" y="148164"/>
                  </a:lnTo>
                  <a:lnTo>
                    <a:pt x="43495" y="15284"/>
                  </a:lnTo>
                  <a:cubicBezTo>
                    <a:pt x="43495" y="11014"/>
                    <a:pt x="49315" y="7748"/>
                    <a:pt x="60956" y="7748"/>
                  </a:cubicBezTo>
                  <a:cubicBezTo>
                    <a:pt x="64498" y="7748"/>
                    <a:pt x="67282" y="7748"/>
                    <a:pt x="67282" y="2724"/>
                  </a:cubicBezTo>
                  <a:cubicBezTo>
                    <a:pt x="67282" y="464"/>
                    <a:pt x="65258" y="-39"/>
                    <a:pt x="63739" y="-39"/>
                  </a:cubicBezTo>
                  <a:cubicBezTo>
                    <a:pt x="53617" y="-39"/>
                    <a:pt x="42736" y="715"/>
                    <a:pt x="32361" y="715"/>
                  </a:cubicBezTo>
                  <a:cubicBezTo>
                    <a:pt x="27806" y="715"/>
                    <a:pt x="22998" y="464"/>
                    <a:pt x="18443" y="464"/>
                  </a:cubicBezTo>
                  <a:cubicBezTo>
                    <a:pt x="13888" y="464"/>
                    <a:pt x="9080" y="-39"/>
                    <a:pt x="4778" y="-39"/>
                  </a:cubicBezTo>
                  <a:cubicBezTo>
                    <a:pt x="3007" y="-39"/>
                    <a:pt x="-30" y="-39"/>
                    <a:pt x="-30" y="4734"/>
                  </a:cubicBezTo>
                  <a:cubicBezTo>
                    <a:pt x="-30" y="7748"/>
                    <a:pt x="2248" y="7748"/>
                    <a:pt x="6297" y="7748"/>
                  </a:cubicBezTo>
                  <a:cubicBezTo>
                    <a:pt x="20468" y="7748"/>
                    <a:pt x="20721" y="10009"/>
                    <a:pt x="21480" y="16289"/>
                  </a:cubicBezTo>
                  <a:lnTo>
                    <a:pt x="41471" y="171273"/>
                  </a:lnTo>
                  <a:cubicBezTo>
                    <a:pt x="42230" y="176297"/>
                    <a:pt x="43242" y="177051"/>
                    <a:pt x="46532" y="177051"/>
                  </a:cubicBezTo>
                  <a:cubicBezTo>
                    <a:pt x="50581" y="177051"/>
                    <a:pt x="51593" y="175795"/>
                    <a:pt x="53617" y="172529"/>
                  </a:cubicBezTo>
                  <a:lnTo>
                    <a:pt x="144716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1" name="Freeform 690">
              <a:extLst>
                <a:ext uri="{FF2B5EF4-FFF2-40B4-BE49-F238E27FC236}">
                  <a16:creationId xmlns:a16="http://schemas.microsoft.com/office/drawing/2014/main" id="{3216DB5C-074E-D881-43E1-D9A57C5C709B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3444300" y="3355599"/>
              <a:ext cx="64477" cy="116753"/>
            </a:xfrm>
            <a:custGeom>
              <a:avLst/>
              <a:gdLst>
                <a:gd name="connsiteX0" fmla="*/ 40009 w 64477"/>
                <a:gd name="connsiteY0" fmla="*/ 4886 h 116753"/>
                <a:gd name="connsiteX1" fmla="*/ 34695 w 64477"/>
                <a:gd name="connsiteY1" fmla="*/ -37 h 116753"/>
                <a:gd name="connsiteX2" fmla="*/ -24 w 64477"/>
                <a:gd name="connsiteY2" fmla="*/ 11216 h 116753"/>
                <a:gd name="connsiteX3" fmla="*/ -24 w 64477"/>
                <a:gd name="connsiteY3" fmla="*/ 17546 h 116753"/>
                <a:gd name="connsiteX4" fmla="*/ 25661 w 64477"/>
                <a:gd name="connsiteY4" fmla="*/ 12623 h 116753"/>
                <a:gd name="connsiteX5" fmla="*/ 25661 w 64477"/>
                <a:gd name="connsiteY5" fmla="*/ 102298 h 116753"/>
                <a:gd name="connsiteX6" fmla="*/ 7947 w 64477"/>
                <a:gd name="connsiteY6" fmla="*/ 110386 h 116753"/>
                <a:gd name="connsiteX7" fmla="*/ 1216 w 64477"/>
                <a:gd name="connsiteY7" fmla="*/ 110386 h 116753"/>
                <a:gd name="connsiteX8" fmla="*/ 1216 w 64477"/>
                <a:gd name="connsiteY8" fmla="*/ 116716 h 116753"/>
                <a:gd name="connsiteX9" fmla="*/ 32746 w 64477"/>
                <a:gd name="connsiteY9" fmla="*/ 116013 h 116753"/>
                <a:gd name="connsiteX10" fmla="*/ 64454 w 64477"/>
                <a:gd name="connsiteY10" fmla="*/ 116716 h 116753"/>
                <a:gd name="connsiteX11" fmla="*/ 64454 w 64477"/>
                <a:gd name="connsiteY11" fmla="*/ 110386 h 116753"/>
                <a:gd name="connsiteX12" fmla="*/ 57723 w 64477"/>
                <a:gd name="connsiteY12" fmla="*/ 110386 h 116753"/>
                <a:gd name="connsiteX13" fmla="*/ 40009 w 64477"/>
                <a:gd name="connsiteY13" fmla="*/ 102298 h 116753"/>
                <a:gd name="connsiteX14" fmla="*/ 40009 w 64477"/>
                <a:gd name="connsiteY14" fmla="*/ 4886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40009" y="4886"/>
                  </a:moveTo>
                  <a:cubicBezTo>
                    <a:pt x="40009" y="139"/>
                    <a:pt x="39655" y="-37"/>
                    <a:pt x="34695" y="-37"/>
                  </a:cubicBezTo>
                  <a:cubicBezTo>
                    <a:pt x="23358" y="11040"/>
                    <a:pt x="7239" y="11216"/>
                    <a:pt x="-24" y="11216"/>
                  </a:cubicBezTo>
                  <a:lnTo>
                    <a:pt x="-24" y="17546"/>
                  </a:lnTo>
                  <a:cubicBezTo>
                    <a:pt x="4228" y="17546"/>
                    <a:pt x="15919" y="17546"/>
                    <a:pt x="25661" y="12623"/>
                  </a:cubicBezTo>
                  <a:lnTo>
                    <a:pt x="25661" y="102298"/>
                  </a:lnTo>
                  <a:cubicBezTo>
                    <a:pt x="25661" y="108100"/>
                    <a:pt x="25661" y="110386"/>
                    <a:pt x="7947" y="110386"/>
                  </a:cubicBezTo>
                  <a:lnTo>
                    <a:pt x="1216" y="110386"/>
                  </a:lnTo>
                  <a:lnTo>
                    <a:pt x="1216" y="116716"/>
                  </a:lnTo>
                  <a:cubicBezTo>
                    <a:pt x="4405" y="116540"/>
                    <a:pt x="26192" y="116013"/>
                    <a:pt x="32746" y="116013"/>
                  </a:cubicBezTo>
                  <a:cubicBezTo>
                    <a:pt x="38238" y="116013"/>
                    <a:pt x="60557" y="116540"/>
                    <a:pt x="64454" y="116716"/>
                  </a:cubicBezTo>
                  <a:lnTo>
                    <a:pt x="64454" y="110386"/>
                  </a:lnTo>
                  <a:lnTo>
                    <a:pt x="57723" y="110386"/>
                  </a:lnTo>
                  <a:cubicBezTo>
                    <a:pt x="40009" y="110386"/>
                    <a:pt x="40009" y="108100"/>
                    <a:pt x="40009" y="102298"/>
                  </a:cubicBezTo>
                  <a:lnTo>
                    <a:pt x="40009" y="4886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701" name="!!node2">
            <a:extLst>
              <a:ext uri="{FF2B5EF4-FFF2-40B4-BE49-F238E27FC236}">
                <a16:creationId xmlns:a16="http://schemas.microsoft.com/office/drawing/2014/main" id="{E4786D81-5510-A242-674B-DFA881D31C8E}"/>
              </a:ext>
            </a:extLst>
          </p:cNvPr>
          <p:cNvGrpSpPr/>
          <p:nvPr/>
        </p:nvGrpSpPr>
        <p:grpSpPr>
          <a:xfrm>
            <a:off x="7705658" y="2614648"/>
            <a:ext cx="2377480" cy="857704"/>
            <a:chOff x="7705658" y="2614648"/>
            <a:chExt cx="2377480" cy="857704"/>
          </a:xfrm>
          <a:effectLst/>
        </p:grpSpPr>
        <p:sp>
          <p:nvSpPr>
            <p:cNvPr id="692" name="Freeform 691">
              <a:extLst>
                <a:ext uri="{FF2B5EF4-FFF2-40B4-BE49-F238E27FC236}">
                  <a16:creationId xmlns:a16="http://schemas.microsoft.com/office/drawing/2014/main" id="{7D9203BE-2441-BFD1-B681-C3B017DD891A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705658" y="2614648"/>
              <a:ext cx="2377480" cy="544542"/>
            </a:xfrm>
            <a:custGeom>
              <a:avLst/>
              <a:gdLst>
                <a:gd name="connsiteX0" fmla="*/ 0 w 2377480"/>
                <a:gd name="connsiteY0" fmla="*/ 272328 h 544542"/>
                <a:gd name="connsiteX1" fmla="*/ 0 w 2377480"/>
                <a:gd name="connsiteY1" fmla="*/ 272227 h 544542"/>
                <a:gd name="connsiteX2" fmla="*/ 274340 w 2377480"/>
                <a:gd name="connsiteY2" fmla="*/ 0 h 544542"/>
                <a:gd name="connsiteX3" fmla="*/ 2103135 w 2377480"/>
                <a:gd name="connsiteY3" fmla="*/ 0 h 544542"/>
                <a:gd name="connsiteX4" fmla="*/ 2377481 w 2377480"/>
                <a:gd name="connsiteY4" fmla="*/ 272227 h 544542"/>
                <a:gd name="connsiteX5" fmla="*/ 2377481 w 2377480"/>
                <a:gd name="connsiteY5" fmla="*/ 272328 h 544542"/>
                <a:gd name="connsiteX6" fmla="*/ 2103135 w 2377480"/>
                <a:gd name="connsiteY6" fmla="*/ 544543 h 544542"/>
                <a:gd name="connsiteX7" fmla="*/ 274340 w 2377480"/>
                <a:gd name="connsiteY7" fmla="*/ 544543 h 544542"/>
                <a:gd name="connsiteX8" fmla="*/ 0 w 2377480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480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832" y="0"/>
                    <a:pt x="274340" y="0"/>
                  </a:cubicBezTo>
                  <a:lnTo>
                    <a:pt x="2103135" y="0"/>
                  </a:lnTo>
                  <a:cubicBezTo>
                    <a:pt x="2254646" y="0"/>
                    <a:pt x="2377481" y="121830"/>
                    <a:pt x="2377481" y="272227"/>
                  </a:cubicBezTo>
                  <a:lnTo>
                    <a:pt x="2377481" y="272328"/>
                  </a:lnTo>
                  <a:cubicBezTo>
                    <a:pt x="2377481" y="422624"/>
                    <a:pt x="2254646" y="544543"/>
                    <a:pt x="2103135" y="544543"/>
                  </a:cubicBezTo>
                  <a:lnTo>
                    <a:pt x="274340" y="544543"/>
                  </a:lnTo>
                  <a:cubicBezTo>
                    <a:pt x="122832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4" name="Freeform 693">
              <a:extLst>
                <a:ext uri="{FF2B5EF4-FFF2-40B4-BE49-F238E27FC236}">
                  <a16:creationId xmlns:a16="http://schemas.microsoft.com/office/drawing/2014/main" id="{067F18DE-998F-C918-EAC0-13CE95A8B431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8778021" y="3263111"/>
              <a:ext cx="180425" cy="177089"/>
            </a:xfrm>
            <a:custGeom>
              <a:avLst/>
              <a:gdLst>
                <a:gd name="connsiteX0" fmla="*/ 144932 w 180425"/>
                <a:gd name="connsiteY0" fmla="*/ 28597 h 177089"/>
                <a:gd name="connsiteX1" fmla="*/ 177322 w 180425"/>
                <a:gd name="connsiteY1" fmla="*/ 7748 h 177089"/>
                <a:gd name="connsiteX2" fmla="*/ 180612 w 180425"/>
                <a:gd name="connsiteY2" fmla="*/ 2976 h 177089"/>
                <a:gd name="connsiteX3" fmla="*/ 177322 w 180425"/>
                <a:gd name="connsiteY3" fmla="*/ -39 h 177089"/>
                <a:gd name="connsiteX4" fmla="*/ 156572 w 180425"/>
                <a:gd name="connsiteY4" fmla="*/ 715 h 177089"/>
                <a:gd name="connsiteX5" fmla="*/ 131520 w 180425"/>
                <a:gd name="connsiteY5" fmla="*/ -39 h 177089"/>
                <a:gd name="connsiteX6" fmla="*/ 126712 w 180425"/>
                <a:gd name="connsiteY6" fmla="*/ 4734 h 177089"/>
                <a:gd name="connsiteX7" fmla="*/ 130761 w 180425"/>
                <a:gd name="connsiteY7" fmla="*/ 7748 h 177089"/>
                <a:gd name="connsiteX8" fmla="*/ 142401 w 180425"/>
                <a:gd name="connsiteY8" fmla="*/ 16038 h 177089"/>
                <a:gd name="connsiteX9" fmla="*/ 138605 w 180425"/>
                <a:gd name="connsiteY9" fmla="*/ 25583 h 177089"/>
                <a:gd name="connsiteX10" fmla="*/ 60919 w 180425"/>
                <a:gd name="connsiteY10" fmla="*/ 148164 h 177089"/>
                <a:gd name="connsiteX11" fmla="*/ 43711 w 180425"/>
                <a:gd name="connsiteY11" fmla="*/ 15284 h 177089"/>
                <a:gd name="connsiteX12" fmla="*/ 61172 w 180425"/>
                <a:gd name="connsiteY12" fmla="*/ 7748 h 177089"/>
                <a:gd name="connsiteX13" fmla="*/ 67498 w 180425"/>
                <a:gd name="connsiteY13" fmla="*/ 2724 h 177089"/>
                <a:gd name="connsiteX14" fmla="*/ 63955 w 180425"/>
                <a:gd name="connsiteY14" fmla="*/ -39 h 177089"/>
                <a:gd name="connsiteX15" fmla="*/ 32577 w 180425"/>
                <a:gd name="connsiteY15" fmla="*/ 715 h 177089"/>
                <a:gd name="connsiteX16" fmla="*/ 18659 w 180425"/>
                <a:gd name="connsiteY16" fmla="*/ 464 h 177089"/>
                <a:gd name="connsiteX17" fmla="*/ 4994 w 180425"/>
                <a:gd name="connsiteY17" fmla="*/ -39 h 177089"/>
                <a:gd name="connsiteX18" fmla="*/ 186 w 180425"/>
                <a:gd name="connsiteY18" fmla="*/ 4734 h 177089"/>
                <a:gd name="connsiteX19" fmla="*/ 6513 w 180425"/>
                <a:gd name="connsiteY19" fmla="*/ 7748 h 177089"/>
                <a:gd name="connsiteX20" fmla="*/ 21696 w 180425"/>
                <a:gd name="connsiteY20" fmla="*/ 16289 h 177089"/>
                <a:gd name="connsiteX21" fmla="*/ 41687 w 180425"/>
                <a:gd name="connsiteY21" fmla="*/ 171273 h 177089"/>
                <a:gd name="connsiteX22" fmla="*/ 46748 w 180425"/>
                <a:gd name="connsiteY22" fmla="*/ 177051 h 177089"/>
                <a:gd name="connsiteX23" fmla="*/ 53833 w 180425"/>
                <a:gd name="connsiteY23" fmla="*/ 172529 h 177089"/>
                <a:gd name="connsiteX24" fmla="*/ 144932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932" y="28597"/>
                  </a:moveTo>
                  <a:cubicBezTo>
                    <a:pt x="157331" y="9004"/>
                    <a:pt x="167959" y="8251"/>
                    <a:pt x="177322" y="7748"/>
                  </a:cubicBezTo>
                  <a:cubicBezTo>
                    <a:pt x="180359" y="7497"/>
                    <a:pt x="180612" y="3227"/>
                    <a:pt x="180612" y="2976"/>
                  </a:cubicBezTo>
                  <a:cubicBezTo>
                    <a:pt x="180612" y="966"/>
                    <a:pt x="179347" y="-39"/>
                    <a:pt x="177322" y="-39"/>
                  </a:cubicBezTo>
                  <a:cubicBezTo>
                    <a:pt x="170743" y="-39"/>
                    <a:pt x="163404" y="715"/>
                    <a:pt x="156572" y="715"/>
                  </a:cubicBezTo>
                  <a:cubicBezTo>
                    <a:pt x="148221" y="715"/>
                    <a:pt x="139618" y="-39"/>
                    <a:pt x="131520" y="-39"/>
                  </a:cubicBezTo>
                  <a:cubicBezTo>
                    <a:pt x="130002" y="-39"/>
                    <a:pt x="126712" y="-39"/>
                    <a:pt x="126712" y="4734"/>
                  </a:cubicBezTo>
                  <a:cubicBezTo>
                    <a:pt x="126712" y="7497"/>
                    <a:pt x="128989" y="7748"/>
                    <a:pt x="130761" y="7748"/>
                  </a:cubicBezTo>
                  <a:cubicBezTo>
                    <a:pt x="137593" y="8251"/>
                    <a:pt x="142401" y="10762"/>
                    <a:pt x="142401" y="16038"/>
                  </a:cubicBezTo>
                  <a:cubicBezTo>
                    <a:pt x="142401" y="19805"/>
                    <a:pt x="138605" y="25332"/>
                    <a:pt x="138605" y="25583"/>
                  </a:cubicBezTo>
                  <a:lnTo>
                    <a:pt x="60919" y="148164"/>
                  </a:lnTo>
                  <a:lnTo>
                    <a:pt x="43711" y="15284"/>
                  </a:lnTo>
                  <a:cubicBezTo>
                    <a:pt x="43711" y="11014"/>
                    <a:pt x="49531" y="7748"/>
                    <a:pt x="61172" y="7748"/>
                  </a:cubicBezTo>
                  <a:cubicBezTo>
                    <a:pt x="64714" y="7748"/>
                    <a:pt x="67498" y="7748"/>
                    <a:pt x="67498" y="2724"/>
                  </a:cubicBezTo>
                  <a:cubicBezTo>
                    <a:pt x="67498" y="464"/>
                    <a:pt x="65474" y="-39"/>
                    <a:pt x="63955" y="-39"/>
                  </a:cubicBezTo>
                  <a:cubicBezTo>
                    <a:pt x="53833" y="-39"/>
                    <a:pt x="42952" y="715"/>
                    <a:pt x="32577" y="715"/>
                  </a:cubicBezTo>
                  <a:cubicBezTo>
                    <a:pt x="28022" y="715"/>
                    <a:pt x="23214" y="464"/>
                    <a:pt x="18659" y="464"/>
                  </a:cubicBezTo>
                  <a:cubicBezTo>
                    <a:pt x="14104" y="464"/>
                    <a:pt x="9296" y="-39"/>
                    <a:pt x="4994" y="-39"/>
                  </a:cubicBezTo>
                  <a:cubicBezTo>
                    <a:pt x="3223" y="-39"/>
                    <a:pt x="186" y="-39"/>
                    <a:pt x="186" y="4734"/>
                  </a:cubicBezTo>
                  <a:cubicBezTo>
                    <a:pt x="186" y="7748"/>
                    <a:pt x="2464" y="7748"/>
                    <a:pt x="6513" y="7748"/>
                  </a:cubicBezTo>
                  <a:cubicBezTo>
                    <a:pt x="20684" y="7748"/>
                    <a:pt x="20937" y="10009"/>
                    <a:pt x="21696" y="16289"/>
                  </a:cubicBezTo>
                  <a:lnTo>
                    <a:pt x="41687" y="171273"/>
                  </a:lnTo>
                  <a:cubicBezTo>
                    <a:pt x="42446" y="176297"/>
                    <a:pt x="43458" y="177051"/>
                    <a:pt x="46748" y="177051"/>
                  </a:cubicBezTo>
                  <a:cubicBezTo>
                    <a:pt x="50797" y="177051"/>
                    <a:pt x="51809" y="175795"/>
                    <a:pt x="53833" y="172529"/>
                  </a:cubicBezTo>
                  <a:lnTo>
                    <a:pt x="144932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5" name="Freeform 694">
              <a:extLst>
                <a:ext uri="{FF2B5EF4-FFF2-40B4-BE49-F238E27FC236}">
                  <a16:creationId xmlns:a16="http://schemas.microsoft.com/office/drawing/2014/main" id="{D304F0B1-26B3-267E-6896-27A45B25BB50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8922623" y="3355599"/>
              <a:ext cx="78293" cy="116753"/>
            </a:xfrm>
            <a:custGeom>
              <a:avLst/>
              <a:gdLst>
                <a:gd name="connsiteX0" fmla="*/ 78486 w 78293"/>
                <a:gd name="connsiteY0" fmla="*/ 84714 h 116753"/>
                <a:gd name="connsiteX1" fmla="*/ 72464 w 78293"/>
                <a:gd name="connsiteY1" fmla="*/ 84714 h 116753"/>
                <a:gd name="connsiteX2" fmla="*/ 67858 w 78293"/>
                <a:gd name="connsiteY2" fmla="*/ 100715 h 116753"/>
                <a:gd name="connsiteX3" fmla="*/ 50322 w 78293"/>
                <a:gd name="connsiteY3" fmla="*/ 101770 h 116753"/>
                <a:gd name="connsiteX4" fmla="*/ 17729 w 78293"/>
                <a:gd name="connsiteY4" fmla="*/ 101770 h 116753"/>
                <a:gd name="connsiteX5" fmla="*/ 53156 w 78293"/>
                <a:gd name="connsiteY5" fmla="*/ 72230 h 116753"/>
                <a:gd name="connsiteX6" fmla="*/ 78486 w 78293"/>
                <a:gd name="connsiteY6" fmla="*/ 34250 h 116753"/>
                <a:gd name="connsiteX7" fmla="*/ 37037 w 78293"/>
                <a:gd name="connsiteY7" fmla="*/ -37 h 116753"/>
                <a:gd name="connsiteX8" fmla="*/ 192 w 78293"/>
                <a:gd name="connsiteY8" fmla="*/ 31437 h 116753"/>
                <a:gd name="connsiteX9" fmla="*/ 9580 w 78293"/>
                <a:gd name="connsiteY9" fmla="*/ 41284 h 116753"/>
                <a:gd name="connsiteX10" fmla="*/ 18969 w 78293"/>
                <a:gd name="connsiteY10" fmla="*/ 31964 h 116753"/>
                <a:gd name="connsiteX11" fmla="*/ 8518 w 78293"/>
                <a:gd name="connsiteY11" fmla="*/ 22645 h 116753"/>
                <a:gd name="connsiteX12" fmla="*/ 34379 w 78293"/>
                <a:gd name="connsiteY12" fmla="*/ 6293 h 116753"/>
                <a:gd name="connsiteX13" fmla="*/ 61304 w 78293"/>
                <a:gd name="connsiteY13" fmla="*/ 34250 h 116753"/>
                <a:gd name="connsiteX14" fmla="*/ 44653 w 78293"/>
                <a:gd name="connsiteY14" fmla="*/ 68010 h 116753"/>
                <a:gd name="connsiteX15" fmla="*/ 1964 w 78293"/>
                <a:gd name="connsiteY15" fmla="*/ 109859 h 116753"/>
                <a:gd name="connsiteX16" fmla="*/ 192 w 78293"/>
                <a:gd name="connsiteY16" fmla="*/ 116716 h 116753"/>
                <a:gd name="connsiteX17" fmla="*/ 73172 w 78293"/>
                <a:gd name="connsiteY17" fmla="*/ 116716 h 116753"/>
                <a:gd name="connsiteX18" fmla="*/ 78486 w 78293"/>
                <a:gd name="connsiteY18" fmla="*/ 84714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486" y="84714"/>
                  </a:moveTo>
                  <a:lnTo>
                    <a:pt x="72464" y="84714"/>
                  </a:lnTo>
                  <a:cubicBezTo>
                    <a:pt x="71932" y="88583"/>
                    <a:pt x="70161" y="98957"/>
                    <a:pt x="67858" y="100715"/>
                  </a:cubicBezTo>
                  <a:cubicBezTo>
                    <a:pt x="66441" y="101770"/>
                    <a:pt x="52802" y="101770"/>
                    <a:pt x="50322" y="101770"/>
                  </a:cubicBezTo>
                  <a:lnTo>
                    <a:pt x="17729" y="101770"/>
                  </a:lnTo>
                  <a:cubicBezTo>
                    <a:pt x="36328" y="85418"/>
                    <a:pt x="42528" y="80494"/>
                    <a:pt x="53156" y="72230"/>
                  </a:cubicBezTo>
                  <a:cubicBezTo>
                    <a:pt x="66264" y="61856"/>
                    <a:pt x="78486" y="50954"/>
                    <a:pt x="78486" y="34250"/>
                  </a:cubicBezTo>
                  <a:cubicBezTo>
                    <a:pt x="78486" y="12974"/>
                    <a:pt x="59710" y="-37"/>
                    <a:pt x="37037" y="-37"/>
                  </a:cubicBezTo>
                  <a:cubicBezTo>
                    <a:pt x="15072" y="-37"/>
                    <a:pt x="192" y="15260"/>
                    <a:pt x="192" y="31437"/>
                  </a:cubicBezTo>
                  <a:cubicBezTo>
                    <a:pt x="192" y="40404"/>
                    <a:pt x="7809" y="41284"/>
                    <a:pt x="9580" y="41284"/>
                  </a:cubicBezTo>
                  <a:cubicBezTo>
                    <a:pt x="13832" y="41284"/>
                    <a:pt x="18969" y="38294"/>
                    <a:pt x="18969" y="31964"/>
                  </a:cubicBezTo>
                  <a:cubicBezTo>
                    <a:pt x="18969" y="28799"/>
                    <a:pt x="17729" y="22645"/>
                    <a:pt x="8518" y="22645"/>
                  </a:cubicBezTo>
                  <a:cubicBezTo>
                    <a:pt x="14009" y="10161"/>
                    <a:pt x="26054" y="6293"/>
                    <a:pt x="34379" y="6293"/>
                  </a:cubicBezTo>
                  <a:cubicBezTo>
                    <a:pt x="52093" y="6293"/>
                    <a:pt x="61304" y="20008"/>
                    <a:pt x="61304" y="34250"/>
                  </a:cubicBezTo>
                  <a:cubicBezTo>
                    <a:pt x="61304" y="49548"/>
                    <a:pt x="50322" y="61680"/>
                    <a:pt x="44653" y="68010"/>
                  </a:cubicBezTo>
                  <a:lnTo>
                    <a:pt x="1964" y="109859"/>
                  </a:lnTo>
                  <a:cubicBezTo>
                    <a:pt x="192" y="111441"/>
                    <a:pt x="192" y="111793"/>
                    <a:pt x="192" y="116716"/>
                  </a:cubicBezTo>
                  <a:lnTo>
                    <a:pt x="73172" y="116716"/>
                  </a:lnTo>
                  <a:lnTo>
                    <a:pt x="78486" y="84714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4" name="Audio 3">
            <a:extLst>
              <a:ext uri="{FF2B5EF4-FFF2-40B4-BE49-F238E27FC236}">
                <a16:creationId xmlns:a16="http://schemas.microsoft.com/office/drawing/2014/main" id="{953C1F27-6BB4-B239-E91A-BA469EBF4C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1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595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1177">
        <p159:morph option="byObject"/>
      </p:transition>
    </mc:Choice>
    <mc:Fallback>
      <p:transition advTm="111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75" grpId="0"/>
      <p:bldP spid="703" grpId="0" animBg="1"/>
      <p:bldP spid="70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BD" sz="2400" dirty="0"/>
                  <a:t>Let’s use Nodal analysis to find the value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172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!!xmpl1">
            <a:extLst>
              <a:ext uri="{FF2B5EF4-FFF2-40B4-BE49-F238E27FC236}">
                <a16:creationId xmlns:a16="http://schemas.microsoft.com/office/drawing/2014/main" id="{83EFE705-1E35-EF6D-1CA0-73625B21238E}"/>
              </a:ext>
            </a:extLst>
          </p:cNvPr>
          <p:cNvGrpSpPr/>
          <p:nvPr/>
        </p:nvGrpSpPr>
        <p:grpSpPr>
          <a:xfrm>
            <a:off x="363073" y="3068894"/>
            <a:ext cx="4446939" cy="2162705"/>
            <a:chOff x="1671173" y="2540000"/>
            <a:chExt cx="6396859" cy="3111020"/>
          </a:xfrm>
        </p:grpSpPr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F8441F51-E7ED-BA24-CD0A-B8F3C28858A1}"/>
                </a:ext>
              </a:extLst>
            </p:cNvPr>
            <p:cNvSpPr/>
            <p:nvPr>
              <p:custDataLst>
                <p:tags r:id="rId136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A83DC509-B5C9-16AF-88C2-87F1B19A64CA}"/>
                </a:ext>
              </a:extLst>
            </p:cNvPr>
            <p:cNvSpPr/>
            <p:nvPr>
              <p:custDataLst>
                <p:tags r:id="rId137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CD7275CB-2628-5B2E-D56E-B250BBA2F3F5}"/>
                </a:ext>
              </a:extLst>
            </p:cNvPr>
            <p:cNvSpPr/>
            <p:nvPr>
              <p:custDataLst>
                <p:tags r:id="rId138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D26B1F35-E6F1-A250-54AA-FDD4FE51A906}"/>
                </a:ext>
              </a:extLst>
            </p:cNvPr>
            <p:cNvSpPr/>
            <p:nvPr>
              <p:custDataLst>
                <p:tags r:id="rId139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FAB099EA-A3C5-D1CB-4118-8AB9316743CB}"/>
                </a:ext>
              </a:extLst>
            </p:cNvPr>
            <p:cNvSpPr/>
            <p:nvPr>
              <p:custDataLst>
                <p:tags r:id="rId140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93F98646-5E2A-F0B4-FBD9-70798CD73703}"/>
                </a:ext>
              </a:extLst>
            </p:cNvPr>
            <p:cNvSpPr/>
            <p:nvPr>
              <p:custDataLst>
                <p:tags r:id="rId141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0A96C077-C5A7-3E86-500E-09642F47CBE1}"/>
                </a:ext>
              </a:extLst>
            </p:cNvPr>
            <p:cNvSpPr/>
            <p:nvPr>
              <p:custDataLst>
                <p:tags r:id="rId142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E0D6497F-64BF-D922-055B-4AFEDA15AC08}"/>
                </a:ext>
              </a:extLst>
            </p:cNvPr>
            <p:cNvSpPr/>
            <p:nvPr>
              <p:custDataLst>
                <p:tags r:id="rId143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946E86DE-2A3B-5753-E26B-C80C8BB6FD1E}"/>
                </a:ext>
              </a:extLst>
            </p:cNvPr>
            <p:cNvSpPr/>
            <p:nvPr>
              <p:custDataLst>
                <p:tags r:id="rId144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1B84C51C-50A8-042F-7B9F-85EF2D26F2D4}"/>
                </a:ext>
              </a:extLst>
            </p:cNvPr>
            <p:cNvSpPr/>
            <p:nvPr>
              <p:custDataLst>
                <p:tags r:id="rId145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81391DAB-526D-C565-C99C-1991129C42AC}"/>
                </a:ext>
              </a:extLst>
            </p:cNvPr>
            <p:cNvSpPr/>
            <p:nvPr>
              <p:custDataLst>
                <p:tags r:id="rId146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330459C6-5644-40F2-73CD-F1A97D482562}"/>
                </a:ext>
              </a:extLst>
            </p:cNvPr>
            <p:cNvSpPr/>
            <p:nvPr>
              <p:custDataLst>
                <p:tags r:id="rId147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2" name="Freeform 211">
              <a:extLst>
                <a:ext uri="{FF2B5EF4-FFF2-40B4-BE49-F238E27FC236}">
                  <a16:creationId xmlns:a16="http://schemas.microsoft.com/office/drawing/2014/main" id="{00AD7F11-03E9-784E-1725-CBB542AF0CBE}"/>
                </a:ext>
              </a:extLst>
            </p:cNvPr>
            <p:cNvSpPr/>
            <p:nvPr>
              <p:custDataLst>
                <p:tags r:id="rId148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245443AA-0528-830F-5E43-D334C000283D}"/>
                </a:ext>
              </a:extLst>
            </p:cNvPr>
            <p:cNvSpPr/>
            <p:nvPr>
              <p:custDataLst>
                <p:tags r:id="rId149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359B490F-ECF7-307A-D4A0-0A151C114355}"/>
                </a:ext>
              </a:extLst>
            </p:cNvPr>
            <p:cNvSpPr/>
            <p:nvPr>
              <p:custDataLst>
                <p:tags r:id="rId150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1" name="Freeform 220">
              <a:extLst>
                <a:ext uri="{FF2B5EF4-FFF2-40B4-BE49-F238E27FC236}">
                  <a16:creationId xmlns:a16="http://schemas.microsoft.com/office/drawing/2014/main" id="{D033779E-C7E8-EE36-E600-E0A77F64E992}"/>
                </a:ext>
              </a:extLst>
            </p:cNvPr>
            <p:cNvSpPr/>
            <p:nvPr>
              <p:custDataLst>
                <p:tags r:id="rId151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2" name="Freeform 221">
              <a:extLst>
                <a:ext uri="{FF2B5EF4-FFF2-40B4-BE49-F238E27FC236}">
                  <a16:creationId xmlns:a16="http://schemas.microsoft.com/office/drawing/2014/main" id="{B07F8309-7460-0AD2-E645-76087DF2F3AC}"/>
                </a:ext>
              </a:extLst>
            </p:cNvPr>
            <p:cNvSpPr/>
            <p:nvPr>
              <p:custDataLst>
                <p:tags r:id="rId152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3" name="Freeform 222">
              <a:extLst>
                <a:ext uri="{FF2B5EF4-FFF2-40B4-BE49-F238E27FC236}">
                  <a16:creationId xmlns:a16="http://schemas.microsoft.com/office/drawing/2014/main" id="{64D40CE9-D5A2-1316-B509-919677C7F5EA}"/>
                </a:ext>
              </a:extLst>
            </p:cNvPr>
            <p:cNvSpPr/>
            <p:nvPr>
              <p:custDataLst>
                <p:tags r:id="rId153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74A8F0AF-AF34-751E-C24B-3D4A311AE99C}"/>
                </a:ext>
              </a:extLst>
            </p:cNvPr>
            <p:cNvSpPr/>
            <p:nvPr>
              <p:custDataLst>
                <p:tags r:id="rId154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5" name="Freeform 224">
              <a:extLst>
                <a:ext uri="{FF2B5EF4-FFF2-40B4-BE49-F238E27FC236}">
                  <a16:creationId xmlns:a16="http://schemas.microsoft.com/office/drawing/2014/main" id="{08DEC096-D236-D407-36FF-AFEAF4BB4337}"/>
                </a:ext>
              </a:extLst>
            </p:cNvPr>
            <p:cNvSpPr/>
            <p:nvPr>
              <p:custDataLst>
                <p:tags r:id="rId155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6" name="Freeform 225">
              <a:extLst>
                <a:ext uri="{FF2B5EF4-FFF2-40B4-BE49-F238E27FC236}">
                  <a16:creationId xmlns:a16="http://schemas.microsoft.com/office/drawing/2014/main" id="{16610451-F0C8-55B3-DAD6-B81B6BE7508D}"/>
                </a:ext>
              </a:extLst>
            </p:cNvPr>
            <p:cNvSpPr/>
            <p:nvPr>
              <p:custDataLst>
                <p:tags r:id="rId156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id="{E30FC43F-0B88-B974-4B21-0A69FD7257F0}"/>
                </a:ext>
              </a:extLst>
            </p:cNvPr>
            <p:cNvSpPr/>
            <p:nvPr>
              <p:custDataLst>
                <p:tags r:id="rId157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8" name="Freeform 227">
              <a:extLst>
                <a:ext uri="{FF2B5EF4-FFF2-40B4-BE49-F238E27FC236}">
                  <a16:creationId xmlns:a16="http://schemas.microsoft.com/office/drawing/2014/main" id="{E4673940-839B-9195-3193-77C6F4035B0A}"/>
                </a:ext>
              </a:extLst>
            </p:cNvPr>
            <p:cNvSpPr/>
            <p:nvPr>
              <p:custDataLst>
                <p:tags r:id="rId158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5E4744E2-939A-22E6-CFBB-0EE7AEF9E09F}"/>
                </a:ext>
              </a:extLst>
            </p:cNvPr>
            <p:cNvSpPr/>
            <p:nvPr>
              <p:custDataLst>
                <p:tags r:id="rId159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0" name="Freeform 229">
              <a:extLst>
                <a:ext uri="{FF2B5EF4-FFF2-40B4-BE49-F238E27FC236}">
                  <a16:creationId xmlns:a16="http://schemas.microsoft.com/office/drawing/2014/main" id="{4330E5A0-8119-4596-3EDF-911AA83B1D29}"/>
                </a:ext>
              </a:extLst>
            </p:cNvPr>
            <p:cNvSpPr/>
            <p:nvPr>
              <p:custDataLst>
                <p:tags r:id="rId160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1" name="Freeform 230">
              <a:extLst>
                <a:ext uri="{FF2B5EF4-FFF2-40B4-BE49-F238E27FC236}">
                  <a16:creationId xmlns:a16="http://schemas.microsoft.com/office/drawing/2014/main" id="{F60BA5A8-B754-A6EB-855B-9579C7D892CD}"/>
                </a:ext>
              </a:extLst>
            </p:cNvPr>
            <p:cNvSpPr/>
            <p:nvPr>
              <p:custDataLst>
                <p:tags r:id="rId161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3580E981-8D36-9EE1-8763-120D2013846D}"/>
                </a:ext>
              </a:extLst>
            </p:cNvPr>
            <p:cNvSpPr/>
            <p:nvPr>
              <p:custDataLst>
                <p:tags r:id="rId162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3" name="Freeform 232">
              <a:extLst>
                <a:ext uri="{FF2B5EF4-FFF2-40B4-BE49-F238E27FC236}">
                  <a16:creationId xmlns:a16="http://schemas.microsoft.com/office/drawing/2014/main" id="{9491E2D1-537B-A806-C957-863D5C4E8858}"/>
                </a:ext>
              </a:extLst>
            </p:cNvPr>
            <p:cNvSpPr/>
            <p:nvPr>
              <p:custDataLst>
                <p:tags r:id="rId163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4" name="Freeform 233">
              <a:extLst>
                <a:ext uri="{FF2B5EF4-FFF2-40B4-BE49-F238E27FC236}">
                  <a16:creationId xmlns:a16="http://schemas.microsoft.com/office/drawing/2014/main" id="{A5B66D71-3358-00C1-41EA-0828C07949DD}"/>
                </a:ext>
              </a:extLst>
            </p:cNvPr>
            <p:cNvSpPr/>
            <p:nvPr>
              <p:custDataLst>
                <p:tags r:id="rId164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5" name="Freeform 234">
              <a:extLst>
                <a:ext uri="{FF2B5EF4-FFF2-40B4-BE49-F238E27FC236}">
                  <a16:creationId xmlns:a16="http://schemas.microsoft.com/office/drawing/2014/main" id="{1E8F540B-F13E-A057-5A17-0041FE4A7612}"/>
                </a:ext>
              </a:extLst>
            </p:cNvPr>
            <p:cNvSpPr/>
            <p:nvPr>
              <p:custDataLst>
                <p:tags r:id="rId165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6" name="Freeform 235">
              <a:extLst>
                <a:ext uri="{FF2B5EF4-FFF2-40B4-BE49-F238E27FC236}">
                  <a16:creationId xmlns:a16="http://schemas.microsoft.com/office/drawing/2014/main" id="{01BDFABB-E116-81C5-C389-3E4FEDCC401D}"/>
                </a:ext>
              </a:extLst>
            </p:cNvPr>
            <p:cNvSpPr/>
            <p:nvPr>
              <p:custDataLst>
                <p:tags r:id="rId166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7" name="Freeform 236">
              <a:extLst>
                <a:ext uri="{FF2B5EF4-FFF2-40B4-BE49-F238E27FC236}">
                  <a16:creationId xmlns:a16="http://schemas.microsoft.com/office/drawing/2014/main" id="{CBA193FA-AFB4-C372-874F-F112E8EC9DC1}"/>
                </a:ext>
              </a:extLst>
            </p:cNvPr>
            <p:cNvSpPr/>
            <p:nvPr>
              <p:custDataLst>
                <p:tags r:id="rId167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8" name="Freeform 237">
              <a:extLst>
                <a:ext uri="{FF2B5EF4-FFF2-40B4-BE49-F238E27FC236}">
                  <a16:creationId xmlns:a16="http://schemas.microsoft.com/office/drawing/2014/main" id="{FD48B424-4466-7FB0-902C-B7DD92197BA6}"/>
                </a:ext>
              </a:extLst>
            </p:cNvPr>
            <p:cNvSpPr/>
            <p:nvPr>
              <p:custDataLst>
                <p:tags r:id="rId168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9" name="Freeform 238">
              <a:extLst>
                <a:ext uri="{FF2B5EF4-FFF2-40B4-BE49-F238E27FC236}">
                  <a16:creationId xmlns:a16="http://schemas.microsoft.com/office/drawing/2014/main" id="{FF71894C-5FAE-8242-315C-1B3340212DA5}"/>
                </a:ext>
              </a:extLst>
            </p:cNvPr>
            <p:cNvSpPr/>
            <p:nvPr>
              <p:custDataLst>
                <p:tags r:id="rId169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1" name="!!dummy">
            <a:extLst>
              <a:ext uri="{FF2B5EF4-FFF2-40B4-BE49-F238E27FC236}">
                <a16:creationId xmlns:a16="http://schemas.microsoft.com/office/drawing/2014/main" id="{EDC90CFD-0AAF-CD58-02A6-300F67644A31}"/>
              </a:ext>
            </a:extLst>
          </p:cNvPr>
          <p:cNvGrpSpPr/>
          <p:nvPr/>
        </p:nvGrpSpPr>
        <p:grpSpPr>
          <a:xfrm>
            <a:off x="4717856" y="3284347"/>
            <a:ext cx="1797280" cy="1947252"/>
            <a:chOff x="7935467" y="2849926"/>
            <a:chExt cx="2585361" cy="2801094"/>
          </a:xfrm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2A14A959-5BC9-8549-4296-CB953CB59CF6}"/>
                </a:ext>
              </a:extLst>
            </p:cNvPr>
            <p:cNvSpPr/>
            <p:nvPr>
              <p:custDataLst>
                <p:tags r:id="rId125"/>
              </p:custDataLst>
            </p:nvPr>
          </p:nvSpPr>
          <p:spPr>
            <a:xfrm>
              <a:off x="7975637" y="2889885"/>
              <a:ext cx="1823589" cy="2721177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E74CA794-CAE9-B8F2-DC5B-3BFF34C8CB47}"/>
                </a:ext>
              </a:extLst>
            </p:cNvPr>
            <p:cNvSpPr/>
            <p:nvPr>
              <p:custDataLst>
                <p:tags r:id="rId126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52579F1C-9EE3-7FDE-A4F9-1CDA28C3B5D9}"/>
                </a:ext>
              </a:extLst>
            </p:cNvPr>
            <p:cNvSpPr/>
            <p:nvPr>
              <p:custDataLst>
                <p:tags r:id="rId127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6BD84323-9CCA-0EA0-4DA5-7A63241A7AB2}"/>
                </a:ext>
              </a:extLst>
            </p:cNvPr>
            <p:cNvSpPr/>
            <p:nvPr>
              <p:custDataLst>
                <p:tags r:id="rId128"/>
              </p:custDataLst>
            </p:nvPr>
          </p:nvSpPr>
          <p:spPr>
            <a:xfrm>
              <a:off x="9497676" y="3950544"/>
              <a:ext cx="603101" cy="599861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85E87F11-77CE-609A-DC77-4896E190D435}"/>
                </a:ext>
              </a:extLst>
            </p:cNvPr>
            <p:cNvSpPr/>
            <p:nvPr>
              <p:custDataLst>
                <p:tags r:id="rId129"/>
              </p:custDataLst>
            </p:nvPr>
          </p:nvSpPr>
          <p:spPr>
            <a:xfrm>
              <a:off x="979922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E5BDDF57-FDDB-9366-A68F-10FC43986831}"/>
                </a:ext>
              </a:extLst>
            </p:cNvPr>
            <p:cNvSpPr/>
            <p:nvPr>
              <p:custDataLst>
                <p:tags r:id="rId130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E27D6957-6E73-D81A-2E56-C85CE6279424}"/>
                </a:ext>
              </a:extLst>
            </p:cNvPr>
            <p:cNvSpPr/>
            <p:nvPr>
              <p:custDataLst>
                <p:tags r:id="rId131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" name="Freeform 194">
              <a:extLst>
                <a:ext uri="{FF2B5EF4-FFF2-40B4-BE49-F238E27FC236}">
                  <a16:creationId xmlns:a16="http://schemas.microsoft.com/office/drawing/2014/main" id="{08C233F5-5455-A22D-01A6-F9BCC6BD7663}"/>
                </a:ext>
              </a:extLst>
            </p:cNvPr>
            <p:cNvSpPr/>
            <p:nvPr>
              <p:custDataLst>
                <p:tags r:id="rId132"/>
              </p:custDataLst>
            </p:nvPr>
          </p:nvSpPr>
          <p:spPr>
            <a:xfrm>
              <a:off x="10181529" y="4137348"/>
              <a:ext cx="106230" cy="172695"/>
            </a:xfrm>
            <a:custGeom>
              <a:avLst/>
              <a:gdLst>
                <a:gd name="connsiteX0" fmla="*/ 106497 w 106230"/>
                <a:gd name="connsiteY0" fmla="*/ 86848 h 172695"/>
                <a:gd name="connsiteX1" fmla="*/ 96404 w 106230"/>
                <a:gd name="connsiteY1" fmla="*/ 28112 h 172695"/>
                <a:gd name="connsiteX2" fmla="*/ 53508 w 106230"/>
                <a:gd name="connsiteY2" fmla="*/ -2 h 172695"/>
                <a:gd name="connsiteX3" fmla="*/ 9602 w 106230"/>
                <a:gd name="connsiteY3" fmla="*/ 29869 h 172695"/>
                <a:gd name="connsiteX4" fmla="*/ 266 w 106230"/>
                <a:gd name="connsiteY4" fmla="*/ 86848 h 172695"/>
                <a:gd name="connsiteX5" fmla="*/ 11621 w 106230"/>
                <a:gd name="connsiteY5" fmla="*/ 147341 h 172695"/>
                <a:gd name="connsiteX6" fmla="*/ 53255 w 106230"/>
                <a:gd name="connsiteY6" fmla="*/ 172694 h 172695"/>
                <a:gd name="connsiteX7" fmla="*/ 97161 w 106230"/>
                <a:gd name="connsiteY7" fmla="*/ 143576 h 172695"/>
                <a:gd name="connsiteX8" fmla="*/ 106497 w 106230"/>
                <a:gd name="connsiteY8" fmla="*/ 86848 h 172695"/>
                <a:gd name="connsiteX9" fmla="*/ 53255 w 106230"/>
                <a:gd name="connsiteY9" fmla="*/ 167171 h 172695"/>
                <a:gd name="connsiteX10" fmla="*/ 23985 w 106230"/>
                <a:gd name="connsiteY10" fmla="*/ 136799 h 172695"/>
                <a:gd name="connsiteX11" fmla="*/ 21210 w 106230"/>
                <a:gd name="connsiteY11" fmla="*/ 83836 h 172695"/>
                <a:gd name="connsiteX12" fmla="*/ 23228 w 106230"/>
                <a:gd name="connsiteY12" fmla="*/ 37650 h 172695"/>
                <a:gd name="connsiteX13" fmla="*/ 53255 w 106230"/>
                <a:gd name="connsiteY13" fmla="*/ 5521 h 172695"/>
                <a:gd name="connsiteX14" fmla="*/ 83030 w 106230"/>
                <a:gd name="connsiteY14" fmla="*/ 34889 h 172695"/>
                <a:gd name="connsiteX15" fmla="*/ 85554 w 106230"/>
                <a:gd name="connsiteY15" fmla="*/ 83836 h 172695"/>
                <a:gd name="connsiteX16" fmla="*/ 82778 w 106230"/>
                <a:gd name="connsiteY16" fmla="*/ 135795 h 172695"/>
                <a:gd name="connsiteX17" fmla="*/ 53255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497" y="86848"/>
                  </a:moveTo>
                  <a:cubicBezTo>
                    <a:pt x="106497" y="66767"/>
                    <a:pt x="105235" y="46686"/>
                    <a:pt x="96404" y="28112"/>
                  </a:cubicBezTo>
                  <a:cubicBezTo>
                    <a:pt x="84797" y="4015"/>
                    <a:pt x="64106" y="-2"/>
                    <a:pt x="53508" y="-2"/>
                  </a:cubicBezTo>
                  <a:cubicBezTo>
                    <a:pt x="38368" y="-2"/>
                    <a:pt x="19948" y="6525"/>
                    <a:pt x="9602" y="29869"/>
                  </a:cubicBezTo>
                  <a:cubicBezTo>
                    <a:pt x="1528" y="47188"/>
                    <a:pt x="266" y="66767"/>
                    <a:pt x="266" y="86848"/>
                  </a:cubicBezTo>
                  <a:cubicBezTo>
                    <a:pt x="266" y="105674"/>
                    <a:pt x="1275" y="128265"/>
                    <a:pt x="11621" y="147341"/>
                  </a:cubicBezTo>
                  <a:cubicBezTo>
                    <a:pt x="22471" y="167673"/>
                    <a:pt x="40891" y="172694"/>
                    <a:pt x="53255" y="172694"/>
                  </a:cubicBezTo>
                  <a:cubicBezTo>
                    <a:pt x="66881" y="172694"/>
                    <a:pt x="86058" y="167422"/>
                    <a:pt x="97161" y="143576"/>
                  </a:cubicBezTo>
                  <a:cubicBezTo>
                    <a:pt x="105235" y="126257"/>
                    <a:pt x="106497" y="106678"/>
                    <a:pt x="106497" y="86848"/>
                  </a:cubicBezTo>
                  <a:close/>
                  <a:moveTo>
                    <a:pt x="53255" y="167171"/>
                  </a:moveTo>
                  <a:cubicBezTo>
                    <a:pt x="43415" y="167171"/>
                    <a:pt x="28527" y="160896"/>
                    <a:pt x="23985" y="136799"/>
                  </a:cubicBezTo>
                  <a:cubicBezTo>
                    <a:pt x="21210" y="121738"/>
                    <a:pt x="21210" y="98645"/>
                    <a:pt x="21210" y="83836"/>
                  </a:cubicBezTo>
                  <a:cubicBezTo>
                    <a:pt x="21210" y="67771"/>
                    <a:pt x="21210" y="51205"/>
                    <a:pt x="23228" y="37650"/>
                  </a:cubicBezTo>
                  <a:cubicBezTo>
                    <a:pt x="28022" y="7780"/>
                    <a:pt x="46947" y="5521"/>
                    <a:pt x="53255" y="5521"/>
                  </a:cubicBezTo>
                  <a:cubicBezTo>
                    <a:pt x="61582" y="5521"/>
                    <a:pt x="78236" y="10039"/>
                    <a:pt x="83030" y="34889"/>
                  </a:cubicBezTo>
                  <a:cubicBezTo>
                    <a:pt x="85554" y="48945"/>
                    <a:pt x="85554" y="68022"/>
                    <a:pt x="85554" y="83836"/>
                  </a:cubicBezTo>
                  <a:cubicBezTo>
                    <a:pt x="85554" y="102662"/>
                    <a:pt x="85554" y="119730"/>
                    <a:pt x="82778" y="135795"/>
                  </a:cubicBezTo>
                  <a:cubicBezTo>
                    <a:pt x="78993" y="159641"/>
                    <a:pt x="64610" y="167171"/>
                    <a:pt x="53255" y="167171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8468D675-4978-8B50-665F-0DE0443F3882}"/>
                </a:ext>
              </a:extLst>
            </p:cNvPr>
            <p:cNvSpPr/>
            <p:nvPr>
              <p:custDataLst>
                <p:tags r:id="rId133"/>
              </p:custDataLst>
            </p:nvPr>
          </p:nvSpPr>
          <p:spPr>
            <a:xfrm>
              <a:off x="10347982" y="4124797"/>
              <a:ext cx="172846" cy="179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DCA98AA3-7DA1-92F7-870F-3E33202E2EDE}"/>
                </a:ext>
              </a:extLst>
            </p:cNvPr>
            <p:cNvSpPr/>
            <p:nvPr>
              <p:custDataLst>
                <p:tags r:id="rId134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773EACF0-1804-E503-D0E7-8F30589DDDCC}"/>
                </a:ext>
              </a:extLst>
            </p:cNvPr>
            <p:cNvSpPr/>
            <p:nvPr>
              <p:custDataLst>
                <p:tags r:id="rId13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" name="!!gnd">
            <a:extLst>
              <a:ext uri="{FF2B5EF4-FFF2-40B4-BE49-F238E27FC236}">
                <a16:creationId xmlns:a16="http://schemas.microsoft.com/office/drawing/2014/main" id="{7B20D54D-5303-2D90-3CE3-365408AB34E7}"/>
              </a:ext>
            </a:extLst>
          </p:cNvPr>
          <p:cNvGrpSpPr/>
          <p:nvPr/>
        </p:nvGrpSpPr>
        <p:grpSpPr>
          <a:xfrm>
            <a:off x="3372359" y="5175214"/>
            <a:ext cx="210234" cy="306048"/>
            <a:chOff x="5999988" y="5569912"/>
            <a:chExt cx="302418" cy="440245"/>
          </a:xfrm>
          <a:effectLst/>
        </p:grpSpPr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2A5529A1-C665-324D-CF0A-A702EC116E81}"/>
                </a:ext>
              </a:extLst>
            </p:cNvPr>
            <p:cNvSpPr/>
            <p:nvPr>
              <p:custDataLst>
                <p:tags r:id="rId121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8582A695-9C34-6788-BECC-F4433222C00E}"/>
                </a:ext>
              </a:extLst>
            </p:cNvPr>
            <p:cNvSpPr/>
            <p:nvPr>
              <p:custDataLst>
                <p:tags r:id="rId122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6B9BDD93-A095-F9A4-1AE7-4DD03A1CB653}"/>
                </a:ext>
              </a:extLst>
            </p:cNvPr>
            <p:cNvSpPr/>
            <p:nvPr>
              <p:custDataLst>
                <p:tags r:id="rId123"/>
              </p:custDataLst>
            </p:nvPr>
          </p:nvSpPr>
          <p:spPr>
            <a:xfrm>
              <a:off x="6151197" y="5609997"/>
              <a:ext cx="25400" cy="300096"/>
            </a:xfrm>
            <a:custGeom>
              <a:avLst/>
              <a:gdLst>
                <a:gd name="connsiteX0" fmla="*/ 0 w 25400"/>
                <a:gd name="connsiteY0" fmla="*/ 0 h 300096"/>
                <a:gd name="connsiteX1" fmla="*/ 0 w 25400"/>
                <a:gd name="connsiteY1" fmla="*/ 300097 h 30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096">
                  <a:moveTo>
                    <a:pt x="0" y="0"/>
                  </a:moveTo>
                  <a:lnTo>
                    <a:pt x="0" y="300097"/>
                  </a:lnTo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5029852-B639-482D-475B-7E18CBD2CE49}"/>
                </a:ext>
              </a:extLst>
            </p:cNvPr>
            <p:cNvSpPr/>
            <p:nvPr>
              <p:custDataLst>
                <p:tags r:id="rId124"/>
              </p:custDataLst>
            </p:nvPr>
          </p:nvSpPr>
          <p:spPr>
            <a:xfrm>
              <a:off x="5999988" y="5910094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36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4" name="!!node1">
            <a:extLst>
              <a:ext uri="{FF2B5EF4-FFF2-40B4-BE49-F238E27FC236}">
                <a16:creationId xmlns:a16="http://schemas.microsoft.com/office/drawing/2014/main" id="{059E69C0-14F7-C37A-260F-2050C16A6193}"/>
              </a:ext>
            </a:extLst>
          </p:cNvPr>
          <p:cNvGrpSpPr/>
          <p:nvPr/>
        </p:nvGrpSpPr>
        <p:grpSpPr>
          <a:xfrm>
            <a:off x="744081" y="3120787"/>
            <a:ext cx="1652702" cy="596255"/>
            <a:chOff x="2219248" y="2614648"/>
            <a:chExt cx="2377389" cy="857704"/>
          </a:xfrm>
          <a:effectLst/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EF2DB2F0-FAA5-B163-577E-6563E6420152}"/>
                </a:ext>
              </a:extLst>
            </p:cNvPr>
            <p:cNvSpPr/>
            <p:nvPr>
              <p:custDataLst>
                <p:tags r:id="rId118"/>
              </p:custDataLst>
            </p:nvPr>
          </p:nvSpPr>
          <p:spPr>
            <a:xfrm>
              <a:off x="2219248" y="2614648"/>
              <a:ext cx="2377389" cy="544542"/>
            </a:xfrm>
            <a:custGeom>
              <a:avLst/>
              <a:gdLst>
                <a:gd name="connsiteX0" fmla="*/ 0 w 2377389"/>
                <a:gd name="connsiteY0" fmla="*/ 272328 h 544542"/>
                <a:gd name="connsiteX1" fmla="*/ 0 w 2377389"/>
                <a:gd name="connsiteY1" fmla="*/ 272227 h 544542"/>
                <a:gd name="connsiteX2" fmla="*/ 274244 w 2377389"/>
                <a:gd name="connsiteY2" fmla="*/ 0 h 544542"/>
                <a:gd name="connsiteX3" fmla="*/ 2103151 w 2377389"/>
                <a:gd name="connsiteY3" fmla="*/ 0 h 544542"/>
                <a:gd name="connsiteX4" fmla="*/ 2377389 w 2377389"/>
                <a:gd name="connsiteY4" fmla="*/ 272227 h 544542"/>
                <a:gd name="connsiteX5" fmla="*/ 2377389 w 2377389"/>
                <a:gd name="connsiteY5" fmla="*/ 272328 h 544542"/>
                <a:gd name="connsiteX6" fmla="*/ 2103151 w 2377389"/>
                <a:gd name="connsiteY6" fmla="*/ 544543 h 544542"/>
                <a:gd name="connsiteX7" fmla="*/ 274244 w 2377389"/>
                <a:gd name="connsiteY7" fmla="*/ 544543 h 544542"/>
                <a:gd name="connsiteX8" fmla="*/ 0 w 2377389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389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733" y="0"/>
                    <a:pt x="274244" y="0"/>
                  </a:cubicBezTo>
                  <a:lnTo>
                    <a:pt x="2103151" y="0"/>
                  </a:lnTo>
                  <a:cubicBezTo>
                    <a:pt x="2254656" y="0"/>
                    <a:pt x="2377389" y="121830"/>
                    <a:pt x="2377389" y="272227"/>
                  </a:cubicBezTo>
                  <a:lnTo>
                    <a:pt x="2377389" y="272328"/>
                  </a:lnTo>
                  <a:cubicBezTo>
                    <a:pt x="2377389" y="422624"/>
                    <a:pt x="2254656" y="544543"/>
                    <a:pt x="2103151" y="544543"/>
                  </a:cubicBezTo>
                  <a:lnTo>
                    <a:pt x="274244" y="544543"/>
                  </a:lnTo>
                  <a:cubicBezTo>
                    <a:pt x="122733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8DE76DCE-74CD-77A0-C831-93D2C48FC83E}"/>
                </a:ext>
              </a:extLst>
            </p:cNvPr>
            <p:cNvSpPr/>
            <p:nvPr>
              <p:custDataLst>
                <p:tags r:id="rId119"/>
              </p:custDataLst>
            </p:nvPr>
          </p:nvSpPr>
          <p:spPr>
            <a:xfrm>
              <a:off x="3291550" y="3263111"/>
              <a:ext cx="180425" cy="177089"/>
            </a:xfrm>
            <a:custGeom>
              <a:avLst/>
              <a:gdLst>
                <a:gd name="connsiteX0" fmla="*/ 144716 w 180425"/>
                <a:gd name="connsiteY0" fmla="*/ 28597 h 177089"/>
                <a:gd name="connsiteX1" fmla="*/ 177106 w 180425"/>
                <a:gd name="connsiteY1" fmla="*/ 7748 h 177089"/>
                <a:gd name="connsiteX2" fmla="*/ 180396 w 180425"/>
                <a:gd name="connsiteY2" fmla="*/ 2976 h 177089"/>
                <a:gd name="connsiteX3" fmla="*/ 177106 w 180425"/>
                <a:gd name="connsiteY3" fmla="*/ -39 h 177089"/>
                <a:gd name="connsiteX4" fmla="*/ 156356 w 180425"/>
                <a:gd name="connsiteY4" fmla="*/ 715 h 177089"/>
                <a:gd name="connsiteX5" fmla="*/ 131304 w 180425"/>
                <a:gd name="connsiteY5" fmla="*/ -39 h 177089"/>
                <a:gd name="connsiteX6" fmla="*/ 126496 w 180425"/>
                <a:gd name="connsiteY6" fmla="*/ 4734 h 177089"/>
                <a:gd name="connsiteX7" fmla="*/ 130545 w 180425"/>
                <a:gd name="connsiteY7" fmla="*/ 7748 h 177089"/>
                <a:gd name="connsiteX8" fmla="*/ 142185 w 180425"/>
                <a:gd name="connsiteY8" fmla="*/ 16038 h 177089"/>
                <a:gd name="connsiteX9" fmla="*/ 138389 w 180425"/>
                <a:gd name="connsiteY9" fmla="*/ 25583 h 177089"/>
                <a:gd name="connsiteX10" fmla="*/ 60703 w 180425"/>
                <a:gd name="connsiteY10" fmla="*/ 148164 h 177089"/>
                <a:gd name="connsiteX11" fmla="*/ 43495 w 180425"/>
                <a:gd name="connsiteY11" fmla="*/ 15284 h 177089"/>
                <a:gd name="connsiteX12" fmla="*/ 60956 w 180425"/>
                <a:gd name="connsiteY12" fmla="*/ 7748 h 177089"/>
                <a:gd name="connsiteX13" fmla="*/ 67282 w 180425"/>
                <a:gd name="connsiteY13" fmla="*/ 2724 h 177089"/>
                <a:gd name="connsiteX14" fmla="*/ 63739 w 180425"/>
                <a:gd name="connsiteY14" fmla="*/ -39 h 177089"/>
                <a:gd name="connsiteX15" fmla="*/ 32361 w 180425"/>
                <a:gd name="connsiteY15" fmla="*/ 715 h 177089"/>
                <a:gd name="connsiteX16" fmla="*/ 18443 w 180425"/>
                <a:gd name="connsiteY16" fmla="*/ 464 h 177089"/>
                <a:gd name="connsiteX17" fmla="*/ 4778 w 180425"/>
                <a:gd name="connsiteY17" fmla="*/ -39 h 177089"/>
                <a:gd name="connsiteX18" fmla="*/ -30 w 180425"/>
                <a:gd name="connsiteY18" fmla="*/ 4734 h 177089"/>
                <a:gd name="connsiteX19" fmla="*/ 6297 w 180425"/>
                <a:gd name="connsiteY19" fmla="*/ 7748 h 177089"/>
                <a:gd name="connsiteX20" fmla="*/ 21480 w 180425"/>
                <a:gd name="connsiteY20" fmla="*/ 16289 h 177089"/>
                <a:gd name="connsiteX21" fmla="*/ 41471 w 180425"/>
                <a:gd name="connsiteY21" fmla="*/ 171273 h 177089"/>
                <a:gd name="connsiteX22" fmla="*/ 46532 w 180425"/>
                <a:gd name="connsiteY22" fmla="*/ 177051 h 177089"/>
                <a:gd name="connsiteX23" fmla="*/ 53617 w 180425"/>
                <a:gd name="connsiteY23" fmla="*/ 172529 h 177089"/>
                <a:gd name="connsiteX24" fmla="*/ 144716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16" y="28597"/>
                  </a:moveTo>
                  <a:cubicBezTo>
                    <a:pt x="157115" y="9004"/>
                    <a:pt x="167743" y="8251"/>
                    <a:pt x="177106" y="7748"/>
                  </a:cubicBezTo>
                  <a:cubicBezTo>
                    <a:pt x="180143" y="7497"/>
                    <a:pt x="180396" y="3227"/>
                    <a:pt x="180396" y="2976"/>
                  </a:cubicBezTo>
                  <a:cubicBezTo>
                    <a:pt x="180396" y="966"/>
                    <a:pt x="179131" y="-39"/>
                    <a:pt x="177106" y="-39"/>
                  </a:cubicBezTo>
                  <a:cubicBezTo>
                    <a:pt x="170527" y="-39"/>
                    <a:pt x="163188" y="715"/>
                    <a:pt x="156356" y="715"/>
                  </a:cubicBezTo>
                  <a:cubicBezTo>
                    <a:pt x="148005" y="715"/>
                    <a:pt x="139402" y="-39"/>
                    <a:pt x="131304" y="-39"/>
                  </a:cubicBezTo>
                  <a:cubicBezTo>
                    <a:pt x="129786" y="-39"/>
                    <a:pt x="126496" y="-39"/>
                    <a:pt x="126496" y="4734"/>
                  </a:cubicBezTo>
                  <a:cubicBezTo>
                    <a:pt x="126496" y="7497"/>
                    <a:pt x="128773" y="7748"/>
                    <a:pt x="130545" y="7748"/>
                  </a:cubicBezTo>
                  <a:cubicBezTo>
                    <a:pt x="137377" y="8251"/>
                    <a:pt x="142185" y="10762"/>
                    <a:pt x="142185" y="16038"/>
                  </a:cubicBezTo>
                  <a:cubicBezTo>
                    <a:pt x="142185" y="19805"/>
                    <a:pt x="138389" y="25332"/>
                    <a:pt x="138389" y="25583"/>
                  </a:cubicBezTo>
                  <a:lnTo>
                    <a:pt x="60703" y="148164"/>
                  </a:lnTo>
                  <a:lnTo>
                    <a:pt x="43495" y="15284"/>
                  </a:lnTo>
                  <a:cubicBezTo>
                    <a:pt x="43495" y="11014"/>
                    <a:pt x="49315" y="7748"/>
                    <a:pt x="60956" y="7748"/>
                  </a:cubicBezTo>
                  <a:cubicBezTo>
                    <a:pt x="64498" y="7748"/>
                    <a:pt x="67282" y="7748"/>
                    <a:pt x="67282" y="2724"/>
                  </a:cubicBezTo>
                  <a:cubicBezTo>
                    <a:pt x="67282" y="464"/>
                    <a:pt x="65258" y="-39"/>
                    <a:pt x="63739" y="-39"/>
                  </a:cubicBezTo>
                  <a:cubicBezTo>
                    <a:pt x="53617" y="-39"/>
                    <a:pt x="42736" y="715"/>
                    <a:pt x="32361" y="715"/>
                  </a:cubicBezTo>
                  <a:cubicBezTo>
                    <a:pt x="27806" y="715"/>
                    <a:pt x="22998" y="464"/>
                    <a:pt x="18443" y="464"/>
                  </a:cubicBezTo>
                  <a:cubicBezTo>
                    <a:pt x="13888" y="464"/>
                    <a:pt x="9080" y="-39"/>
                    <a:pt x="4778" y="-39"/>
                  </a:cubicBezTo>
                  <a:cubicBezTo>
                    <a:pt x="3007" y="-39"/>
                    <a:pt x="-30" y="-39"/>
                    <a:pt x="-30" y="4734"/>
                  </a:cubicBezTo>
                  <a:cubicBezTo>
                    <a:pt x="-30" y="7748"/>
                    <a:pt x="2248" y="7748"/>
                    <a:pt x="6297" y="7748"/>
                  </a:cubicBezTo>
                  <a:cubicBezTo>
                    <a:pt x="20468" y="7748"/>
                    <a:pt x="20721" y="10009"/>
                    <a:pt x="21480" y="16289"/>
                  </a:cubicBezTo>
                  <a:lnTo>
                    <a:pt x="41471" y="171273"/>
                  </a:lnTo>
                  <a:cubicBezTo>
                    <a:pt x="42230" y="176297"/>
                    <a:pt x="43242" y="177051"/>
                    <a:pt x="46532" y="177051"/>
                  </a:cubicBezTo>
                  <a:cubicBezTo>
                    <a:pt x="50581" y="177051"/>
                    <a:pt x="51593" y="175795"/>
                    <a:pt x="53617" y="172529"/>
                  </a:cubicBezTo>
                  <a:lnTo>
                    <a:pt x="144716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24E533-DAB9-DC8B-B5A5-A0B6D386A3B3}"/>
                </a:ext>
              </a:extLst>
            </p:cNvPr>
            <p:cNvSpPr/>
            <p:nvPr>
              <p:custDataLst>
                <p:tags r:id="rId120"/>
              </p:custDataLst>
            </p:nvPr>
          </p:nvSpPr>
          <p:spPr>
            <a:xfrm>
              <a:off x="3444300" y="3355599"/>
              <a:ext cx="64477" cy="116753"/>
            </a:xfrm>
            <a:custGeom>
              <a:avLst/>
              <a:gdLst>
                <a:gd name="connsiteX0" fmla="*/ 40009 w 64477"/>
                <a:gd name="connsiteY0" fmla="*/ 4886 h 116753"/>
                <a:gd name="connsiteX1" fmla="*/ 34695 w 64477"/>
                <a:gd name="connsiteY1" fmla="*/ -37 h 116753"/>
                <a:gd name="connsiteX2" fmla="*/ -24 w 64477"/>
                <a:gd name="connsiteY2" fmla="*/ 11216 h 116753"/>
                <a:gd name="connsiteX3" fmla="*/ -24 w 64477"/>
                <a:gd name="connsiteY3" fmla="*/ 17546 h 116753"/>
                <a:gd name="connsiteX4" fmla="*/ 25661 w 64477"/>
                <a:gd name="connsiteY4" fmla="*/ 12623 h 116753"/>
                <a:gd name="connsiteX5" fmla="*/ 25661 w 64477"/>
                <a:gd name="connsiteY5" fmla="*/ 102298 h 116753"/>
                <a:gd name="connsiteX6" fmla="*/ 7947 w 64477"/>
                <a:gd name="connsiteY6" fmla="*/ 110386 h 116753"/>
                <a:gd name="connsiteX7" fmla="*/ 1216 w 64477"/>
                <a:gd name="connsiteY7" fmla="*/ 110386 h 116753"/>
                <a:gd name="connsiteX8" fmla="*/ 1216 w 64477"/>
                <a:gd name="connsiteY8" fmla="*/ 116716 h 116753"/>
                <a:gd name="connsiteX9" fmla="*/ 32746 w 64477"/>
                <a:gd name="connsiteY9" fmla="*/ 116013 h 116753"/>
                <a:gd name="connsiteX10" fmla="*/ 64454 w 64477"/>
                <a:gd name="connsiteY10" fmla="*/ 116716 h 116753"/>
                <a:gd name="connsiteX11" fmla="*/ 64454 w 64477"/>
                <a:gd name="connsiteY11" fmla="*/ 110386 h 116753"/>
                <a:gd name="connsiteX12" fmla="*/ 57723 w 64477"/>
                <a:gd name="connsiteY12" fmla="*/ 110386 h 116753"/>
                <a:gd name="connsiteX13" fmla="*/ 40009 w 64477"/>
                <a:gd name="connsiteY13" fmla="*/ 102298 h 116753"/>
                <a:gd name="connsiteX14" fmla="*/ 40009 w 64477"/>
                <a:gd name="connsiteY14" fmla="*/ 4886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40009" y="4886"/>
                  </a:moveTo>
                  <a:cubicBezTo>
                    <a:pt x="40009" y="139"/>
                    <a:pt x="39655" y="-37"/>
                    <a:pt x="34695" y="-37"/>
                  </a:cubicBezTo>
                  <a:cubicBezTo>
                    <a:pt x="23358" y="11040"/>
                    <a:pt x="7239" y="11216"/>
                    <a:pt x="-24" y="11216"/>
                  </a:cubicBezTo>
                  <a:lnTo>
                    <a:pt x="-24" y="17546"/>
                  </a:lnTo>
                  <a:cubicBezTo>
                    <a:pt x="4228" y="17546"/>
                    <a:pt x="15919" y="17546"/>
                    <a:pt x="25661" y="12623"/>
                  </a:cubicBezTo>
                  <a:lnTo>
                    <a:pt x="25661" y="102298"/>
                  </a:lnTo>
                  <a:cubicBezTo>
                    <a:pt x="25661" y="108100"/>
                    <a:pt x="25661" y="110386"/>
                    <a:pt x="7947" y="110386"/>
                  </a:cubicBezTo>
                  <a:lnTo>
                    <a:pt x="1216" y="110386"/>
                  </a:lnTo>
                  <a:lnTo>
                    <a:pt x="1216" y="116716"/>
                  </a:lnTo>
                  <a:cubicBezTo>
                    <a:pt x="4405" y="116540"/>
                    <a:pt x="26192" y="116013"/>
                    <a:pt x="32746" y="116013"/>
                  </a:cubicBezTo>
                  <a:cubicBezTo>
                    <a:pt x="38238" y="116013"/>
                    <a:pt x="60557" y="116540"/>
                    <a:pt x="64454" y="116716"/>
                  </a:cubicBezTo>
                  <a:lnTo>
                    <a:pt x="64454" y="110386"/>
                  </a:lnTo>
                  <a:lnTo>
                    <a:pt x="57723" y="110386"/>
                  </a:lnTo>
                  <a:cubicBezTo>
                    <a:pt x="40009" y="110386"/>
                    <a:pt x="40009" y="108100"/>
                    <a:pt x="40009" y="102298"/>
                  </a:cubicBezTo>
                  <a:lnTo>
                    <a:pt x="40009" y="4886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47" name="!!node2">
            <a:extLst>
              <a:ext uri="{FF2B5EF4-FFF2-40B4-BE49-F238E27FC236}">
                <a16:creationId xmlns:a16="http://schemas.microsoft.com/office/drawing/2014/main" id="{D91E9912-3203-D2E0-3962-92B602058C54}"/>
              </a:ext>
            </a:extLst>
          </p:cNvPr>
          <p:cNvGrpSpPr/>
          <p:nvPr/>
        </p:nvGrpSpPr>
        <p:grpSpPr>
          <a:xfrm>
            <a:off x="4558099" y="3120787"/>
            <a:ext cx="1652766" cy="596255"/>
            <a:chOff x="7705658" y="2614648"/>
            <a:chExt cx="2377480" cy="857704"/>
          </a:xfrm>
          <a:effectLst/>
        </p:grpSpPr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DA73CC6-14BF-A81C-78C5-5EDA5921376E}"/>
                </a:ext>
              </a:extLst>
            </p:cNvPr>
            <p:cNvSpPr/>
            <p:nvPr>
              <p:custDataLst>
                <p:tags r:id="rId115"/>
              </p:custDataLst>
            </p:nvPr>
          </p:nvSpPr>
          <p:spPr>
            <a:xfrm>
              <a:off x="7705658" y="2614648"/>
              <a:ext cx="2377480" cy="544542"/>
            </a:xfrm>
            <a:custGeom>
              <a:avLst/>
              <a:gdLst>
                <a:gd name="connsiteX0" fmla="*/ 0 w 2377480"/>
                <a:gd name="connsiteY0" fmla="*/ 272328 h 544542"/>
                <a:gd name="connsiteX1" fmla="*/ 0 w 2377480"/>
                <a:gd name="connsiteY1" fmla="*/ 272227 h 544542"/>
                <a:gd name="connsiteX2" fmla="*/ 274340 w 2377480"/>
                <a:gd name="connsiteY2" fmla="*/ 0 h 544542"/>
                <a:gd name="connsiteX3" fmla="*/ 2103135 w 2377480"/>
                <a:gd name="connsiteY3" fmla="*/ 0 h 544542"/>
                <a:gd name="connsiteX4" fmla="*/ 2377481 w 2377480"/>
                <a:gd name="connsiteY4" fmla="*/ 272227 h 544542"/>
                <a:gd name="connsiteX5" fmla="*/ 2377481 w 2377480"/>
                <a:gd name="connsiteY5" fmla="*/ 272328 h 544542"/>
                <a:gd name="connsiteX6" fmla="*/ 2103135 w 2377480"/>
                <a:gd name="connsiteY6" fmla="*/ 544543 h 544542"/>
                <a:gd name="connsiteX7" fmla="*/ 274340 w 2377480"/>
                <a:gd name="connsiteY7" fmla="*/ 544543 h 544542"/>
                <a:gd name="connsiteX8" fmla="*/ 0 w 2377480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480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832" y="0"/>
                    <a:pt x="274340" y="0"/>
                  </a:cubicBezTo>
                  <a:lnTo>
                    <a:pt x="2103135" y="0"/>
                  </a:lnTo>
                  <a:cubicBezTo>
                    <a:pt x="2254646" y="0"/>
                    <a:pt x="2377481" y="121830"/>
                    <a:pt x="2377481" y="272227"/>
                  </a:cubicBezTo>
                  <a:lnTo>
                    <a:pt x="2377481" y="272328"/>
                  </a:lnTo>
                  <a:cubicBezTo>
                    <a:pt x="2377481" y="422624"/>
                    <a:pt x="2254646" y="544543"/>
                    <a:pt x="2103135" y="544543"/>
                  </a:cubicBezTo>
                  <a:lnTo>
                    <a:pt x="274340" y="544543"/>
                  </a:lnTo>
                  <a:cubicBezTo>
                    <a:pt x="122832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6BC45512-E199-C24F-7338-012FCB766753}"/>
                </a:ext>
              </a:extLst>
            </p:cNvPr>
            <p:cNvSpPr/>
            <p:nvPr>
              <p:custDataLst>
                <p:tags r:id="rId116"/>
              </p:custDataLst>
            </p:nvPr>
          </p:nvSpPr>
          <p:spPr>
            <a:xfrm>
              <a:off x="8778021" y="3263111"/>
              <a:ext cx="180425" cy="177089"/>
            </a:xfrm>
            <a:custGeom>
              <a:avLst/>
              <a:gdLst>
                <a:gd name="connsiteX0" fmla="*/ 144932 w 180425"/>
                <a:gd name="connsiteY0" fmla="*/ 28597 h 177089"/>
                <a:gd name="connsiteX1" fmla="*/ 177322 w 180425"/>
                <a:gd name="connsiteY1" fmla="*/ 7748 h 177089"/>
                <a:gd name="connsiteX2" fmla="*/ 180612 w 180425"/>
                <a:gd name="connsiteY2" fmla="*/ 2976 h 177089"/>
                <a:gd name="connsiteX3" fmla="*/ 177322 w 180425"/>
                <a:gd name="connsiteY3" fmla="*/ -39 h 177089"/>
                <a:gd name="connsiteX4" fmla="*/ 156572 w 180425"/>
                <a:gd name="connsiteY4" fmla="*/ 715 h 177089"/>
                <a:gd name="connsiteX5" fmla="*/ 131520 w 180425"/>
                <a:gd name="connsiteY5" fmla="*/ -39 h 177089"/>
                <a:gd name="connsiteX6" fmla="*/ 126712 w 180425"/>
                <a:gd name="connsiteY6" fmla="*/ 4734 h 177089"/>
                <a:gd name="connsiteX7" fmla="*/ 130761 w 180425"/>
                <a:gd name="connsiteY7" fmla="*/ 7748 h 177089"/>
                <a:gd name="connsiteX8" fmla="*/ 142401 w 180425"/>
                <a:gd name="connsiteY8" fmla="*/ 16038 h 177089"/>
                <a:gd name="connsiteX9" fmla="*/ 138605 w 180425"/>
                <a:gd name="connsiteY9" fmla="*/ 25583 h 177089"/>
                <a:gd name="connsiteX10" fmla="*/ 60919 w 180425"/>
                <a:gd name="connsiteY10" fmla="*/ 148164 h 177089"/>
                <a:gd name="connsiteX11" fmla="*/ 43711 w 180425"/>
                <a:gd name="connsiteY11" fmla="*/ 15284 h 177089"/>
                <a:gd name="connsiteX12" fmla="*/ 61172 w 180425"/>
                <a:gd name="connsiteY12" fmla="*/ 7748 h 177089"/>
                <a:gd name="connsiteX13" fmla="*/ 67498 w 180425"/>
                <a:gd name="connsiteY13" fmla="*/ 2724 h 177089"/>
                <a:gd name="connsiteX14" fmla="*/ 63955 w 180425"/>
                <a:gd name="connsiteY14" fmla="*/ -39 h 177089"/>
                <a:gd name="connsiteX15" fmla="*/ 32577 w 180425"/>
                <a:gd name="connsiteY15" fmla="*/ 715 h 177089"/>
                <a:gd name="connsiteX16" fmla="*/ 18659 w 180425"/>
                <a:gd name="connsiteY16" fmla="*/ 464 h 177089"/>
                <a:gd name="connsiteX17" fmla="*/ 4994 w 180425"/>
                <a:gd name="connsiteY17" fmla="*/ -39 h 177089"/>
                <a:gd name="connsiteX18" fmla="*/ 186 w 180425"/>
                <a:gd name="connsiteY18" fmla="*/ 4734 h 177089"/>
                <a:gd name="connsiteX19" fmla="*/ 6513 w 180425"/>
                <a:gd name="connsiteY19" fmla="*/ 7748 h 177089"/>
                <a:gd name="connsiteX20" fmla="*/ 21696 w 180425"/>
                <a:gd name="connsiteY20" fmla="*/ 16289 h 177089"/>
                <a:gd name="connsiteX21" fmla="*/ 41687 w 180425"/>
                <a:gd name="connsiteY21" fmla="*/ 171273 h 177089"/>
                <a:gd name="connsiteX22" fmla="*/ 46748 w 180425"/>
                <a:gd name="connsiteY22" fmla="*/ 177051 h 177089"/>
                <a:gd name="connsiteX23" fmla="*/ 53833 w 180425"/>
                <a:gd name="connsiteY23" fmla="*/ 172529 h 177089"/>
                <a:gd name="connsiteX24" fmla="*/ 144932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932" y="28597"/>
                  </a:moveTo>
                  <a:cubicBezTo>
                    <a:pt x="157331" y="9004"/>
                    <a:pt x="167959" y="8251"/>
                    <a:pt x="177322" y="7748"/>
                  </a:cubicBezTo>
                  <a:cubicBezTo>
                    <a:pt x="180359" y="7497"/>
                    <a:pt x="180612" y="3227"/>
                    <a:pt x="180612" y="2976"/>
                  </a:cubicBezTo>
                  <a:cubicBezTo>
                    <a:pt x="180612" y="966"/>
                    <a:pt x="179347" y="-39"/>
                    <a:pt x="177322" y="-39"/>
                  </a:cubicBezTo>
                  <a:cubicBezTo>
                    <a:pt x="170743" y="-39"/>
                    <a:pt x="163404" y="715"/>
                    <a:pt x="156572" y="715"/>
                  </a:cubicBezTo>
                  <a:cubicBezTo>
                    <a:pt x="148221" y="715"/>
                    <a:pt x="139618" y="-39"/>
                    <a:pt x="131520" y="-39"/>
                  </a:cubicBezTo>
                  <a:cubicBezTo>
                    <a:pt x="130002" y="-39"/>
                    <a:pt x="126712" y="-39"/>
                    <a:pt x="126712" y="4734"/>
                  </a:cubicBezTo>
                  <a:cubicBezTo>
                    <a:pt x="126712" y="7497"/>
                    <a:pt x="128989" y="7748"/>
                    <a:pt x="130761" y="7748"/>
                  </a:cubicBezTo>
                  <a:cubicBezTo>
                    <a:pt x="137593" y="8251"/>
                    <a:pt x="142401" y="10762"/>
                    <a:pt x="142401" y="16038"/>
                  </a:cubicBezTo>
                  <a:cubicBezTo>
                    <a:pt x="142401" y="19805"/>
                    <a:pt x="138605" y="25332"/>
                    <a:pt x="138605" y="25583"/>
                  </a:cubicBezTo>
                  <a:lnTo>
                    <a:pt x="60919" y="148164"/>
                  </a:lnTo>
                  <a:lnTo>
                    <a:pt x="43711" y="15284"/>
                  </a:lnTo>
                  <a:cubicBezTo>
                    <a:pt x="43711" y="11014"/>
                    <a:pt x="49531" y="7748"/>
                    <a:pt x="61172" y="7748"/>
                  </a:cubicBezTo>
                  <a:cubicBezTo>
                    <a:pt x="64714" y="7748"/>
                    <a:pt x="67498" y="7748"/>
                    <a:pt x="67498" y="2724"/>
                  </a:cubicBezTo>
                  <a:cubicBezTo>
                    <a:pt x="67498" y="464"/>
                    <a:pt x="65474" y="-39"/>
                    <a:pt x="63955" y="-39"/>
                  </a:cubicBezTo>
                  <a:cubicBezTo>
                    <a:pt x="53833" y="-39"/>
                    <a:pt x="42952" y="715"/>
                    <a:pt x="32577" y="715"/>
                  </a:cubicBezTo>
                  <a:cubicBezTo>
                    <a:pt x="28022" y="715"/>
                    <a:pt x="23214" y="464"/>
                    <a:pt x="18659" y="464"/>
                  </a:cubicBezTo>
                  <a:cubicBezTo>
                    <a:pt x="14104" y="464"/>
                    <a:pt x="9296" y="-39"/>
                    <a:pt x="4994" y="-39"/>
                  </a:cubicBezTo>
                  <a:cubicBezTo>
                    <a:pt x="3223" y="-39"/>
                    <a:pt x="186" y="-39"/>
                    <a:pt x="186" y="4734"/>
                  </a:cubicBezTo>
                  <a:cubicBezTo>
                    <a:pt x="186" y="7748"/>
                    <a:pt x="2464" y="7748"/>
                    <a:pt x="6513" y="7748"/>
                  </a:cubicBezTo>
                  <a:cubicBezTo>
                    <a:pt x="20684" y="7748"/>
                    <a:pt x="20937" y="10009"/>
                    <a:pt x="21696" y="16289"/>
                  </a:cubicBezTo>
                  <a:lnTo>
                    <a:pt x="41687" y="171273"/>
                  </a:lnTo>
                  <a:cubicBezTo>
                    <a:pt x="42446" y="176297"/>
                    <a:pt x="43458" y="177051"/>
                    <a:pt x="46748" y="177051"/>
                  </a:cubicBezTo>
                  <a:cubicBezTo>
                    <a:pt x="50797" y="177051"/>
                    <a:pt x="51809" y="175795"/>
                    <a:pt x="53833" y="172529"/>
                  </a:cubicBezTo>
                  <a:lnTo>
                    <a:pt x="144932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D0FC2AC7-DB59-2618-2C12-90F75970AA8E}"/>
                </a:ext>
              </a:extLst>
            </p:cNvPr>
            <p:cNvSpPr/>
            <p:nvPr>
              <p:custDataLst>
                <p:tags r:id="rId117"/>
              </p:custDataLst>
            </p:nvPr>
          </p:nvSpPr>
          <p:spPr>
            <a:xfrm>
              <a:off x="8922623" y="3355599"/>
              <a:ext cx="78293" cy="116753"/>
            </a:xfrm>
            <a:custGeom>
              <a:avLst/>
              <a:gdLst>
                <a:gd name="connsiteX0" fmla="*/ 78486 w 78293"/>
                <a:gd name="connsiteY0" fmla="*/ 84714 h 116753"/>
                <a:gd name="connsiteX1" fmla="*/ 72464 w 78293"/>
                <a:gd name="connsiteY1" fmla="*/ 84714 h 116753"/>
                <a:gd name="connsiteX2" fmla="*/ 67858 w 78293"/>
                <a:gd name="connsiteY2" fmla="*/ 100715 h 116753"/>
                <a:gd name="connsiteX3" fmla="*/ 50322 w 78293"/>
                <a:gd name="connsiteY3" fmla="*/ 101770 h 116753"/>
                <a:gd name="connsiteX4" fmla="*/ 17729 w 78293"/>
                <a:gd name="connsiteY4" fmla="*/ 101770 h 116753"/>
                <a:gd name="connsiteX5" fmla="*/ 53156 w 78293"/>
                <a:gd name="connsiteY5" fmla="*/ 72230 h 116753"/>
                <a:gd name="connsiteX6" fmla="*/ 78486 w 78293"/>
                <a:gd name="connsiteY6" fmla="*/ 34250 h 116753"/>
                <a:gd name="connsiteX7" fmla="*/ 37037 w 78293"/>
                <a:gd name="connsiteY7" fmla="*/ -37 h 116753"/>
                <a:gd name="connsiteX8" fmla="*/ 192 w 78293"/>
                <a:gd name="connsiteY8" fmla="*/ 31437 h 116753"/>
                <a:gd name="connsiteX9" fmla="*/ 9580 w 78293"/>
                <a:gd name="connsiteY9" fmla="*/ 41284 h 116753"/>
                <a:gd name="connsiteX10" fmla="*/ 18969 w 78293"/>
                <a:gd name="connsiteY10" fmla="*/ 31964 h 116753"/>
                <a:gd name="connsiteX11" fmla="*/ 8518 w 78293"/>
                <a:gd name="connsiteY11" fmla="*/ 22645 h 116753"/>
                <a:gd name="connsiteX12" fmla="*/ 34379 w 78293"/>
                <a:gd name="connsiteY12" fmla="*/ 6293 h 116753"/>
                <a:gd name="connsiteX13" fmla="*/ 61304 w 78293"/>
                <a:gd name="connsiteY13" fmla="*/ 34250 h 116753"/>
                <a:gd name="connsiteX14" fmla="*/ 44653 w 78293"/>
                <a:gd name="connsiteY14" fmla="*/ 68010 h 116753"/>
                <a:gd name="connsiteX15" fmla="*/ 1964 w 78293"/>
                <a:gd name="connsiteY15" fmla="*/ 109859 h 116753"/>
                <a:gd name="connsiteX16" fmla="*/ 192 w 78293"/>
                <a:gd name="connsiteY16" fmla="*/ 116716 h 116753"/>
                <a:gd name="connsiteX17" fmla="*/ 73172 w 78293"/>
                <a:gd name="connsiteY17" fmla="*/ 116716 h 116753"/>
                <a:gd name="connsiteX18" fmla="*/ 78486 w 78293"/>
                <a:gd name="connsiteY18" fmla="*/ 84714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486" y="84714"/>
                  </a:moveTo>
                  <a:lnTo>
                    <a:pt x="72464" y="84714"/>
                  </a:lnTo>
                  <a:cubicBezTo>
                    <a:pt x="71932" y="88583"/>
                    <a:pt x="70161" y="98957"/>
                    <a:pt x="67858" y="100715"/>
                  </a:cubicBezTo>
                  <a:cubicBezTo>
                    <a:pt x="66441" y="101770"/>
                    <a:pt x="52802" y="101770"/>
                    <a:pt x="50322" y="101770"/>
                  </a:cubicBezTo>
                  <a:lnTo>
                    <a:pt x="17729" y="101770"/>
                  </a:lnTo>
                  <a:cubicBezTo>
                    <a:pt x="36328" y="85418"/>
                    <a:pt x="42528" y="80494"/>
                    <a:pt x="53156" y="72230"/>
                  </a:cubicBezTo>
                  <a:cubicBezTo>
                    <a:pt x="66264" y="61856"/>
                    <a:pt x="78486" y="50954"/>
                    <a:pt x="78486" y="34250"/>
                  </a:cubicBezTo>
                  <a:cubicBezTo>
                    <a:pt x="78486" y="12974"/>
                    <a:pt x="59710" y="-37"/>
                    <a:pt x="37037" y="-37"/>
                  </a:cubicBezTo>
                  <a:cubicBezTo>
                    <a:pt x="15072" y="-37"/>
                    <a:pt x="192" y="15260"/>
                    <a:pt x="192" y="31437"/>
                  </a:cubicBezTo>
                  <a:cubicBezTo>
                    <a:pt x="192" y="40404"/>
                    <a:pt x="7809" y="41284"/>
                    <a:pt x="9580" y="41284"/>
                  </a:cubicBezTo>
                  <a:cubicBezTo>
                    <a:pt x="13832" y="41284"/>
                    <a:pt x="18969" y="38294"/>
                    <a:pt x="18969" y="31964"/>
                  </a:cubicBezTo>
                  <a:cubicBezTo>
                    <a:pt x="18969" y="28799"/>
                    <a:pt x="17729" y="22645"/>
                    <a:pt x="8518" y="22645"/>
                  </a:cubicBezTo>
                  <a:cubicBezTo>
                    <a:pt x="14009" y="10161"/>
                    <a:pt x="26054" y="6293"/>
                    <a:pt x="34379" y="6293"/>
                  </a:cubicBezTo>
                  <a:cubicBezTo>
                    <a:pt x="52093" y="6293"/>
                    <a:pt x="61304" y="20008"/>
                    <a:pt x="61304" y="34250"/>
                  </a:cubicBezTo>
                  <a:cubicBezTo>
                    <a:pt x="61304" y="49548"/>
                    <a:pt x="50322" y="61680"/>
                    <a:pt x="44653" y="68010"/>
                  </a:cubicBezTo>
                  <a:lnTo>
                    <a:pt x="1964" y="109859"/>
                  </a:lnTo>
                  <a:cubicBezTo>
                    <a:pt x="192" y="111441"/>
                    <a:pt x="192" y="111793"/>
                    <a:pt x="192" y="116716"/>
                  </a:cubicBezTo>
                  <a:lnTo>
                    <a:pt x="73172" y="116716"/>
                  </a:lnTo>
                  <a:lnTo>
                    <a:pt x="78486" y="84714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38" name="Group 5537">
            <a:extLst>
              <a:ext uri="{FF2B5EF4-FFF2-40B4-BE49-F238E27FC236}">
                <a16:creationId xmlns:a16="http://schemas.microsoft.com/office/drawing/2014/main" id="{000B63E4-34C6-DA26-C910-6D2BE4484656}"/>
              </a:ext>
            </a:extLst>
          </p:cNvPr>
          <p:cNvGrpSpPr/>
          <p:nvPr/>
        </p:nvGrpSpPr>
        <p:grpSpPr>
          <a:xfrm>
            <a:off x="6879100" y="1813577"/>
            <a:ext cx="1236266" cy="192257"/>
            <a:chOff x="6879100" y="1813577"/>
            <a:chExt cx="1236266" cy="192257"/>
          </a:xfrm>
        </p:grpSpPr>
        <p:sp>
          <p:nvSpPr>
            <p:cNvPr id="5406" name="Freeform 5405">
              <a:extLst>
                <a:ext uri="{FF2B5EF4-FFF2-40B4-BE49-F238E27FC236}">
                  <a16:creationId xmlns:a16="http://schemas.microsoft.com/office/drawing/2014/main" id="{F3BE712C-A8BD-1C44-CD24-4A1042A40BF9}"/>
                </a:ext>
              </a:extLst>
            </p:cNvPr>
            <p:cNvSpPr/>
            <p:nvPr>
              <p:custDataLst>
                <p:tags r:id="rId107"/>
              </p:custDataLst>
            </p:nvPr>
          </p:nvSpPr>
          <p:spPr>
            <a:xfrm>
              <a:off x="6879100" y="1813577"/>
              <a:ext cx="164560" cy="162713"/>
            </a:xfrm>
            <a:custGeom>
              <a:avLst/>
              <a:gdLst>
                <a:gd name="connsiteX0" fmla="*/ 144673 w 180425"/>
                <a:gd name="connsiteY0" fmla="*/ 28784 h 178400"/>
                <a:gd name="connsiteX1" fmla="*/ 177064 w 180425"/>
                <a:gd name="connsiteY1" fmla="*/ 7781 h 178400"/>
                <a:gd name="connsiteX2" fmla="*/ 180353 w 180425"/>
                <a:gd name="connsiteY2" fmla="*/ 2973 h 178400"/>
                <a:gd name="connsiteX3" fmla="*/ 177064 w 180425"/>
                <a:gd name="connsiteY3" fmla="*/ -64 h 178400"/>
                <a:gd name="connsiteX4" fmla="*/ 156314 w 180425"/>
                <a:gd name="connsiteY4" fmla="*/ 696 h 178400"/>
                <a:gd name="connsiteX5" fmla="*/ 131262 w 180425"/>
                <a:gd name="connsiteY5" fmla="*/ -64 h 178400"/>
                <a:gd name="connsiteX6" fmla="*/ 126454 w 180425"/>
                <a:gd name="connsiteY6" fmla="*/ 4744 h 178400"/>
                <a:gd name="connsiteX7" fmla="*/ 130502 w 180425"/>
                <a:gd name="connsiteY7" fmla="*/ 7781 h 178400"/>
                <a:gd name="connsiteX8" fmla="*/ 142143 w 180425"/>
                <a:gd name="connsiteY8" fmla="*/ 16132 h 178400"/>
                <a:gd name="connsiteX9" fmla="*/ 138347 w 180425"/>
                <a:gd name="connsiteY9" fmla="*/ 25748 h 178400"/>
                <a:gd name="connsiteX10" fmla="*/ 60660 w 180425"/>
                <a:gd name="connsiteY10" fmla="*/ 149236 h 178400"/>
                <a:gd name="connsiteX11" fmla="*/ 43453 w 180425"/>
                <a:gd name="connsiteY11" fmla="*/ 15372 h 178400"/>
                <a:gd name="connsiteX12" fmla="*/ 60913 w 180425"/>
                <a:gd name="connsiteY12" fmla="*/ 7781 h 178400"/>
                <a:gd name="connsiteX13" fmla="*/ 67240 w 180425"/>
                <a:gd name="connsiteY13" fmla="*/ 2720 h 178400"/>
                <a:gd name="connsiteX14" fmla="*/ 63697 w 180425"/>
                <a:gd name="connsiteY14" fmla="*/ -64 h 178400"/>
                <a:gd name="connsiteX15" fmla="*/ 32319 w 180425"/>
                <a:gd name="connsiteY15" fmla="*/ 696 h 178400"/>
                <a:gd name="connsiteX16" fmla="*/ 18401 w 180425"/>
                <a:gd name="connsiteY16" fmla="*/ 442 h 178400"/>
                <a:gd name="connsiteX17" fmla="*/ 4736 w 180425"/>
                <a:gd name="connsiteY17" fmla="*/ -64 h 178400"/>
                <a:gd name="connsiteX18" fmla="*/ -72 w 180425"/>
                <a:gd name="connsiteY18" fmla="*/ 4744 h 178400"/>
                <a:gd name="connsiteX19" fmla="*/ 6254 w 180425"/>
                <a:gd name="connsiteY19" fmla="*/ 7781 h 178400"/>
                <a:gd name="connsiteX20" fmla="*/ 21437 w 180425"/>
                <a:gd name="connsiteY20" fmla="*/ 16385 h 178400"/>
                <a:gd name="connsiteX21" fmla="*/ 41428 w 180425"/>
                <a:gd name="connsiteY21" fmla="*/ 172517 h 178400"/>
                <a:gd name="connsiteX22" fmla="*/ 46489 w 180425"/>
                <a:gd name="connsiteY22" fmla="*/ 178337 h 178400"/>
                <a:gd name="connsiteX23" fmla="*/ 53575 w 180425"/>
                <a:gd name="connsiteY23" fmla="*/ 173782 h 178400"/>
                <a:gd name="connsiteX24" fmla="*/ 144673 w 180425"/>
                <a:gd name="connsiteY24" fmla="*/ 2878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73" y="28784"/>
                  </a:moveTo>
                  <a:cubicBezTo>
                    <a:pt x="157073" y="9046"/>
                    <a:pt x="167701" y="8287"/>
                    <a:pt x="177064" y="7781"/>
                  </a:cubicBezTo>
                  <a:cubicBezTo>
                    <a:pt x="180100" y="7528"/>
                    <a:pt x="180353" y="3226"/>
                    <a:pt x="180353" y="2973"/>
                  </a:cubicBezTo>
                  <a:cubicBezTo>
                    <a:pt x="180353" y="949"/>
                    <a:pt x="179088" y="-64"/>
                    <a:pt x="177064" y="-64"/>
                  </a:cubicBezTo>
                  <a:cubicBezTo>
                    <a:pt x="170484" y="-64"/>
                    <a:pt x="163146" y="696"/>
                    <a:pt x="156314" y="696"/>
                  </a:cubicBezTo>
                  <a:cubicBezTo>
                    <a:pt x="147963" y="696"/>
                    <a:pt x="139359" y="-64"/>
                    <a:pt x="131262" y="-64"/>
                  </a:cubicBezTo>
                  <a:cubicBezTo>
                    <a:pt x="129743" y="-64"/>
                    <a:pt x="126454" y="-64"/>
                    <a:pt x="126454" y="4744"/>
                  </a:cubicBezTo>
                  <a:cubicBezTo>
                    <a:pt x="126454" y="7528"/>
                    <a:pt x="128731" y="7781"/>
                    <a:pt x="130502" y="7781"/>
                  </a:cubicBezTo>
                  <a:cubicBezTo>
                    <a:pt x="137335" y="8287"/>
                    <a:pt x="142143" y="10818"/>
                    <a:pt x="142143" y="16132"/>
                  </a:cubicBezTo>
                  <a:cubicBezTo>
                    <a:pt x="142143" y="19927"/>
                    <a:pt x="138347" y="25495"/>
                    <a:pt x="138347" y="25748"/>
                  </a:cubicBezTo>
                  <a:lnTo>
                    <a:pt x="60660" y="149236"/>
                  </a:lnTo>
                  <a:lnTo>
                    <a:pt x="43453" y="15372"/>
                  </a:lnTo>
                  <a:cubicBezTo>
                    <a:pt x="43453" y="11071"/>
                    <a:pt x="49273" y="7781"/>
                    <a:pt x="60913" y="7781"/>
                  </a:cubicBezTo>
                  <a:cubicBezTo>
                    <a:pt x="64456" y="7781"/>
                    <a:pt x="67240" y="7781"/>
                    <a:pt x="67240" y="2720"/>
                  </a:cubicBezTo>
                  <a:cubicBezTo>
                    <a:pt x="67240" y="442"/>
                    <a:pt x="65215" y="-64"/>
                    <a:pt x="63697" y="-64"/>
                  </a:cubicBezTo>
                  <a:cubicBezTo>
                    <a:pt x="53575" y="-64"/>
                    <a:pt x="42694" y="696"/>
                    <a:pt x="32319" y="696"/>
                  </a:cubicBezTo>
                  <a:cubicBezTo>
                    <a:pt x="27764" y="696"/>
                    <a:pt x="22956" y="442"/>
                    <a:pt x="18401" y="442"/>
                  </a:cubicBezTo>
                  <a:cubicBezTo>
                    <a:pt x="13846" y="442"/>
                    <a:pt x="9038" y="-64"/>
                    <a:pt x="4736" y="-64"/>
                  </a:cubicBezTo>
                  <a:cubicBezTo>
                    <a:pt x="2965" y="-64"/>
                    <a:pt x="-72" y="-64"/>
                    <a:pt x="-72" y="4744"/>
                  </a:cubicBezTo>
                  <a:cubicBezTo>
                    <a:pt x="-72" y="7781"/>
                    <a:pt x="2205" y="7781"/>
                    <a:pt x="6254" y="7781"/>
                  </a:cubicBezTo>
                  <a:cubicBezTo>
                    <a:pt x="20425" y="7781"/>
                    <a:pt x="20678" y="10058"/>
                    <a:pt x="21437" y="16385"/>
                  </a:cubicBezTo>
                  <a:lnTo>
                    <a:pt x="41428" y="172517"/>
                  </a:lnTo>
                  <a:cubicBezTo>
                    <a:pt x="42188" y="177578"/>
                    <a:pt x="43200" y="178337"/>
                    <a:pt x="46489" y="178337"/>
                  </a:cubicBezTo>
                  <a:cubicBezTo>
                    <a:pt x="50538" y="178337"/>
                    <a:pt x="51550" y="177072"/>
                    <a:pt x="53575" y="173782"/>
                  </a:cubicBezTo>
                  <a:lnTo>
                    <a:pt x="144673" y="28784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07" name="Freeform 5406">
              <a:extLst>
                <a:ext uri="{FF2B5EF4-FFF2-40B4-BE49-F238E27FC236}">
                  <a16:creationId xmlns:a16="http://schemas.microsoft.com/office/drawing/2014/main" id="{2F5B9781-563D-859C-7309-5F74D9E82BBE}"/>
                </a:ext>
              </a:extLst>
            </p:cNvPr>
            <p:cNvSpPr/>
            <p:nvPr>
              <p:custDataLst>
                <p:tags r:id="rId108"/>
              </p:custDataLst>
            </p:nvPr>
          </p:nvSpPr>
          <p:spPr>
            <a:xfrm>
              <a:off x="7018419" y="1898558"/>
              <a:ext cx="58808" cy="107276"/>
            </a:xfrm>
            <a:custGeom>
              <a:avLst/>
              <a:gdLst>
                <a:gd name="connsiteX0" fmla="*/ 39967 w 64477"/>
                <a:gd name="connsiteY0" fmla="*/ 4898 h 117618"/>
                <a:gd name="connsiteX1" fmla="*/ 34652 w 64477"/>
                <a:gd name="connsiteY1" fmla="*/ -62 h 117618"/>
                <a:gd name="connsiteX2" fmla="*/ -66 w 64477"/>
                <a:gd name="connsiteY2" fmla="*/ 11275 h 117618"/>
                <a:gd name="connsiteX3" fmla="*/ -66 w 64477"/>
                <a:gd name="connsiteY3" fmla="*/ 17651 h 117618"/>
                <a:gd name="connsiteX4" fmla="*/ 25618 w 64477"/>
                <a:gd name="connsiteY4" fmla="*/ 12692 h 117618"/>
                <a:gd name="connsiteX5" fmla="*/ 25618 w 64477"/>
                <a:gd name="connsiteY5" fmla="*/ 103031 h 117618"/>
                <a:gd name="connsiteX6" fmla="*/ 7905 w 64477"/>
                <a:gd name="connsiteY6" fmla="*/ 111179 h 117618"/>
                <a:gd name="connsiteX7" fmla="*/ 1174 w 64477"/>
                <a:gd name="connsiteY7" fmla="*/ 111179 h 117618"/>
                <a:gd name="connsiteX8" fmla="*/ 1174 w 64477"/>
                <a:gd name="connsiteY8" fmla="*/ 117556 h 117618"/>
                <a:gd name="connsiteX9" fmla="*/ 32704 w 64477"/>
                <a:gd name="connsiteY9" fmla="*/ 116847 h 117618"/>
                <a:gd name="connsiteX10" fmla="*/ 64411 w 64477"/>
                <a:gd name="connsiteY10" fmla="*/ 117556 h 117618"/>
                <a:gd name="connsiteX11" fmla="*/ 64411 w 64477"/>
                <a:gd name="connsiteY11" fmla="*/ 111179 h 117618"/>
                <a:gd name="connsiteX12" fmla="*/ 57680 w 64477"/>
                <a:gd name="connsiteY12" fmla="*/ 111179 h 117618"/>
                <a:gd name="connsiteX13" fmla="*/ 39967 w 64477"/>
                <a:gd name="connsiteY13" fmla="*/ 103031 h 117618"/>
                <a:gd name="connsiteX14" fmla="*/ 39967 w 64477"/>
                <a:gd name="connsiteY14" fmla="*/ 4898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39967" y="4898"/>
                  </a:moveTo>
                  <a:cubicBezTo>
                    <a:pt x="39967" y="115"/>
                    <a:pt x="39612" y="-62"/>
                    <a:pt x="34652" y="-62"/>
                  </a:cubicBezTo>
                  <a:cubicBezTo>
                    <a:pt x="23316" y="11097"/>
                    <a:pt x="7196" y="11275"/>
                    <a:pt x="-66" y="11275"/>
                  </a:cubicBezTo>
                  <a:lnTo>
                    <a:pt x="-66" y="17651"/>
                  </a:lnTo>
                  <a:cubicBezTo>
                    <a:pt x="4185" y="17651"/>
                    <a:pt x="15876" y="17651"/>
                    <a:pt x="25618" y="12692"/>
                  </a:cubicBezTo>
                  <a:lnTo>
                    <a:pt x="25618" y="103031"/>
                  </a:lnTo>
                  <a:cubicBezTo>
                    <a:pt x="25618" y="108876"/>
                    <a:pt x="25618" y="111179"/>
                    <a:pt x="7905" y="111179"/>
                  </a:cubicBezTo>
                  <a:lnTo>
                    <a:pt x="1174" y="111179"/>
                  </a:lnTo>
                  <a:lnTo>
                    <a:pt x="1174" y="117556"/>
                  </a:lnTo>
                  <a:cubicBezTo>
                    <a:pt x="4362" y="117379"/>
                    <a:pt x="26150" y="116847"/>
                    <a:pt x="32704" y="116847"/>
                  </a:cubicBezTo>
                  <a:cubicBezTo>
                    <a:pt x="38195" y="116847"/>
                    <a:pt x="60514" y="117379"/>
                    <a:pt x="64411" y="117556"/>
                  </a:cubicBezTo>
                  <a:lnTo>
                    <a:pt x="64411" y="111179"/>
                  </a:lnTo>
                  <a:lnTo>
                    <a:pt x="57680" y="111179"/>
                  </a:lnTo>
                  <a:cubicBezTo>
                    <a:pt x="39967" y="111179"/>
                    <a:pt x="39967" y="108876"/>
                    <a:pt x="39967" y="103031"/>
                  </a:cubicBezTo>
                  <a:lnTo>
                    <a:pt x="39967" y="4898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08" name="Freeform 5407">
              <a:extLst>
                <a:ext uri="{FF2B5EF4-FFF2-40B4-BE49-F238E27FC236}">
                  <a16:creationId xmlns:a16="http://schemas.microsoft.com/office/drawing/2014/main" id="{B15E5373-385A-A984-9C67-8C7DB2B49884}"/>
                </a:ext>
              </a:extLst>
            </p:cNvPr>
            <p:cNvSpPr/>
            <p:nvPr>
              <p:custDataLst>
                <p:tags r:id="rId109"/>
              </p:custDataLst>
            </p:nvPr>
          </p:nvSpPr>
          <p:spPr>
            <a:xfrm>
              <a:off x="7174793" y="1908898"/>
              <a:ext cx="141019" cy="9232"/>
            </a:xfrm>
            <a:custGeom>
              <a:avLst/>
              <a:gdLst>
                <a:gd name="connsiteX0" fmla="*/ 145698 w 154614"/>
                <a:gd name="connsiteY0" fmla="*/ 10058 h 10122"/>
                <a:gd name="connsiteX1" fmla="*/ 154555 w 154614"/>
                <a:gd name="connsiteY1" fmla="*/ 4997 h 10122"/>
                <a:gd name="connsiteX2" fmla="*/ 145698 w 154614"/>
                <a:gd name="connsiteY2" fmla="*/ -64 h 10122"/>
                <a:gd name="connsiteX3" fmla="*/ 8797 w 154614"/>
                <a:gd name="connsiteY3" fmla="*/ -64 h 10122"/>
                <a:gd name="connsiteX4" fmla="*/ -60 w 154614"/>
                <a:gd name="connsiteY4" fmla="*/ 4997 h 10122"/>
                <a:gd name="connsiteX5" fmla="*/ 8797 w 154614"/>
                <a:gd name="connsiteY5" fmla="*/ 10058 h 10122"/>
                <a:gd name="connsiteX6" fmla="*/ 145698 w 154614"/>
                <a:gd name="connsiteY6" fmla="*/ 1005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698" y="10058"/>
                  </a:moveTo>
                  <a:cubicBezTo>
                    <a:pt x="150000" y="10058"/>
                    <a:pt x="154555" y="10058"/>
                    <a:pt x="154555" y="4997"/>
                  </a:cubicBezTo>
                  <a:cubicBezTo>
                    <a:pt x="154555" y="-64"/>
                    <a:pt x="150000" y="-64"/>
                    <a:pt x="145698" y="-64"/>
                  </a:cubicBezTo>
                  <a:lnTo>
                    <a:pt x="8797" y="-64"/>
                  </a:lnTo>
                  <a:cubicBezTo>
                    <a:pt x="4495" y="-64"/>
                    <a:pt x="-60" y="-64"/>
                    <a:pt x="-60" y="4997"/>
                  </a:cubicBezTo>
                  <a:cubicBezTo>
                    <a:pt x="-60" y="10058"/>
                    <a:pt x="4495" y="10058"/>
                    <a:pt x="8797" y="10058"/>
                  </a:cubicBezTo>
                  <a:lnTo>
                    <a:pt x="145698" y="1005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0" name="Freeform 5409">
              <a:extLst>
                <a:ext uri="{FF2B5EF4-FFF2-40B4-BE49-F238E27FC236}">
                  <a16:creationId xmlns:a16="http://schemas.microsoft.com/office/drawing/2014/main" id="{9E6BF6AF-FC37-9C7F-7265-437A209F9D6A}"/>
                </a:ext>
              </a:extLst>
            </p:cNvPr>
            <p:cNvSpPr/>
            <p:nvPr>
              <p:custDataLst>
                <p:tags r:id="rId110"/>
              </p:custDataLst>
            </p:nvPr>
          </p:nvSpPr>
          <p:spPr>
            <a:xfrm>
              <a:off x="7399361" y="1813577"/>
              <a:ext cx="164560" cy="162713"/>
            </a:xfrm>
            <a:custGeom>
              <a:avLst/>
              <a:gdLst>
                <a:gd name="connsiteX0" fmla="*/ 144696 w 180425"/>
                <a:gd name="connsiteY0" fmla="*/ 28784 h 178400"/>
                <a:gd name="connsiteX1" fmla="*/ 177086 w 180425"/>
                <a:gd name="connsiteY1" fmla="*/ 7781 h 178400"/>
                <a:gd name="connsiteX2" fmla="*/ 180376 w 180425"/>
                <a:gd name="connsiteY2" fmla="*/ 2973 h 178400"/>
                <a:gd name="connsiteX3" fmla="*/ 177086 w 180425"/>
                <a:gd name="connsiteY3" fmla="*/ -64 h 178400"/>
                <a:gd name="connsiteX4" fmla="*/ 156336 w 180425"/>
                <a:gd name="connsiteY4" fmla="*/ 696 h 178400"/>
                <a:gd name="connsiteX5" fmla="*/ 131284 w 180425"/>
                <a:gd name="connsiteY5" fmla="*/ -64 h 178400"/>
                <a:gd name="connsiteX6" fmla="*/ 126476 w 180425"/>
                <a:gd name="connsiteY6" fmla="*/ 4744 h 178400"/>
                <a:gd name="connsiteX7" fmla="*/ 130525 w 180425"/>
                <a:gd name="connsiteY7" fmla="*/ 7781 h 178400"/>
                <a:gd name="connsiteX8" fmla="*/ 142165 w 180425"/>
                <a:gd name="connsiteY8" fmla="*/ 16132 h 178400"/>
                <a:gd name="connsiteX9" fmla="*/ 138369 w 180425"/>
                <a:gd name="connsiteY9" fmla="*/ 25748 h 178400"/>
                <a:gd name="connsiteX10" fmla="*/ 60683 w 180425"/>
                <a:gd name="connsiteY10" fmla="*/ 149236 h 178400"/>
                <a:gd name="connsiteX11" fmla="*/ 43475 w 180425"/>
                <a:gd name="connsiteY11" fmla="*/ 15372 h 178400"/>
                <a:gd name="connsiteX12" fmla="*/ 60936 w 180425"/>
                <a:gd name="connsiteY12" fmla="*/ 7781 h 178400"/>
                <a:gd name="connsiteX13" fmla="*/ 67262 w 180425"/>
                <a:gd name="connsiteY13" fmla="*/ 2720 h 178400"/>
                <a:gd name="connsiteX14" fmla="*/ 63719 w 180425"/>
                <a:gd name="connsiteY14" fmla="*/ -64 h 178400"/>
                <a:gd name="connsiteX15" fmla="*/ 32341 w 180425"/>
                <a:gd name="connsiteY15" fmla="*/ 696 h 178400"/>
                <a:gd name="connsiteX16" fmla="*/ 18423 w 180425"/>
                <a:gd name="connsiteY16" fmla="*/ 442 h 178400"/>
                <a:gd name="connsiteX17" fmla="*/ 4758 w 180425"/>
                <a:gd name="connsiteY17" fmla="*/ -64 h 178400"/>
                <a:gd name="connsiteX18" fmla="*/ -50 w 180425"/>
                <a:gd name="connsiteY18" fmla="*/ 4744 h 178400"/>
                <a:gd name="connsiteX19" fmla="*/ 6277 w 180425"/>
                <a:gd name="connsiteY19" fmla="*/ 7781 h 178400"/>
                <a:gd name="connsiteX20" fmla="*/ 21460 w 180425"/>
                <a:gd name="connsiteY20" fmla="*/ 16385 h 178400"/>
                <a:gd name="connsiteX21" fmla="*/ 41451 w 180425"/>
                <a:gd name="connsiteY21" fmla="*/ 172517 h 178400"/>
                <a:gd name="connsiteX22" fmla="*/ 46512 w 180425"/>
                <a:gd name="connsiteY22" fmla="*/ 178337 h 178400"/>
                <a:gd name="connsiteX23" fmla="*/ 53597 w 180425"/>
                <a:gd name="connsiteY23" fmla="*/ 173782 h 178400"/>
                <a:gd name="connsiteX24" fmla="*/ 144696 w 180425"/>
                <a:gd name="connsiteY24" fmla="*/ 2878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96" y="28784"/>
                  </a:moveTo>
                  <a:cubicBezTo>
                    <a:pt x="157095" y="9046"/>
                    <a:pt x="167723" y="8287"/>
                    <a:pt x="177086" y="7781"/>
                  </a:cubicBezTo>
                  <a:cubicBezTo>
                    <a:pt x="180123" y="7528"/>
                    <a:pt x="180376" y="3226"/>
                    <a:pt x="180376" y="2973"/>
                  </a:cubicBezTo>
                  <a:cubicBezTo>
                    <a:pt x="180376" y="949"/>
                    <a:pt x="179111" y="-64"/>
                    <a:pt x="177086" y="-64"/>
                  </a:cubicBezTo>
                  <a:cubicBezTo>
                    <a:pt x="170507" y="-64"/>
                    <a:pt x="163168" y="696"/>
                    <a:pt x="156336" y="696"/>
                  </a:cubicBezTo>
                  <a:cubicBezTo>
                    <a:pt x="147985" y="696"/>
                    <a:pt x="139382" y="-64"/>
                    <a:pt x="131284" y="-64"/>
                  </a:cubicBezTo>
                  <a:cubicBezTo>
                    <a:pt x="129766" y="-64"/>
                    <a:pt x="126476" y="-64"/>
                    <a:pt x="126476" y="4744"/>
                  </a:cubicBezTo>
                  <a:cubicBezTo>
                    <a:pt x="126476" y="7528"/>
                    <a:pt x="128753" y="7781"/>
                    <a:pt x="130525" y="7781"/>
                  </a:cubicBezTo>
                  <a:cubicBezTo>
                    <a:pt x="137357" y="8287"/>
                    <a:pt x="142165" y="10818"/>
                    <a:pt x="142165" y="16132"/>
                  </a:cubicBezTo>
                  <a:cubicBezTo>
                    <a:pt x="142165" y="19927"/>
                    <a:pt x="138369" y="25495"/>
                    <a:pt x="138369" y="25748"/>
                  </a:cubicBezTo>
                  <a:lnTo>
                    <a:pt x="60683" y="149236"/>
                  </a:lnTo>
                  <a:lnTo>
                    <a:pt x="43475" y="15372"/>
                  </a:lnTo>
                  <a:cubicBezTo>
                    <a:pt x="43475" y="11071"/>
                    <a:pt x="49295" y="7781"/>
                    <a:pt x="60936" y="7781"/>
                  </a:cubicBezTo>
                  <a:cubicBezTo>
                    <a:pt x="64478" y="7781"/>
                    <a:pt x="67262" y="7781"/>
                    <a:pt x="67262" y="2720"/>
                  </a:cubicBezTo>
                  <a:cubicBezTo>
                    <a:pt x="67262" y="442"/>
                    <a:pt x="65238" y="-64"/>
                    <a:pt x="63719" y="-64"/>
                  </a:cubicBezTo>
                  <a:cubicBezTo>
                    <a:pt x="53597" y="-64"/>
                    <a:pt x="42716" y="696"/>
                    <a:pt x="32341" y="696"/>
                  </a:cubicBezTo>
                  <a:cubicBezTo>
                    <a:pt x="27786" y="696"/>
                    <a:pt x="22978" y="442"/>
                    <a:pt x="18423" y="442"/>
                  </a:cubicBezTo>
                  <a:cubicBezTo>
                    <a:pt x="13868" y="442"/>
                    <a:pt x="9060" y="-64"/>
                    <a:pt x="4758" y="-64"/>
                  </a:cubicBezTo>
                  <a:cubicBezTo>
                    <a:pt x="2987" y="-64"/>
                    <a:pt x="-50" y="-64"/>
                    <a:pt x="-50" y="4744"/>
                  </a:cubicBezTo>
                  <a:cubicBezTo>
                    <a:pt x="-50" y="7781"/>
                    <a:pt x="2228" y="7781"/>
                    <a:pt x="6277" y="7781"/>
                  </a:cubicBezTo>
                  <a:cubicBezTo>
                    <a:pt x="20448" y="7781"/>
                    <a:pt x="20701" y="10058"/>
                    <a:pt x="21460" y="16385"/>
                  </a:cubicBezTo>
                  <a:lnTo>
                    <a:pt x="41451" y="172517"/>
                  </a:lnTo>
                  <a:cubicBezTo>
                    <a:pt x="42210" y="177578"/>
                    <a:pt x="43222" y="178337"/>
                    <a:pt x="46512" y="178337"/>
                  </a:cubicBezTo>
                  <a:cubicBezTo>
                    <a:pt x="50561" y="178337"/>
                    <a:pt x="51573" y="177072"/>
                    <a:pt x="53597" y="173782"/>
                  </a:cubicBezTo>
                  <a:lnTo>
                    <a:pt x="144696" y="28784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1" name="Freeform 5410">
              <a:extLst>
                <a:ext uri="{FF2B5EF4-FFF2-40B4-BE49-F238E27FC236}">
                  <a16:creationId xmlns:a16="http://schemas.microsoft.com/office/drawing/2014/main" id="{58E3DD29-D154-86B8-4594-18BE6401729F}"/>
                </a:ext>
              </a:extLst>
            </p:cNvPr>
            <p:cNvSpPr/>
            <p:nvPr>
              <p:custDataLst>
                <p:tags r:id="rId111"/>
              </p:custDataLst>
            </p:nvPr>
          </p:nvSpPr>
          <p:spPr>
            <a:xfrm>
              <a:off x="7531248" y="1898558"/>
              <a:ext cx="71409" cy="107276"/>
            </a:xfrm>
            <a:custGeom>
              <a:avLst/>
              <a:gdLst>
                <a:gd name="connsiteX0" fmla="*/ 78250 w 78293"/>
                <a:gd name="connsiteY0" fmla="*/ 85317 h 117618"/>
                <a:gd name="connsiteX1" fmla="*/ 72228 w 78293"/>
                <a:gd name="connsiteY1" fmla="*/ 85317 h 117618"/>
                <a:gd name="connsiteX2" fmla="*/ 67622 w 78293"/>
                <a:gd name="connsiteY2" fmla="*/ 101437 h 117618"/>
                <a:gd name="connsiteX3" fmla="*/ 50086 w 78293"/>
                <a:gd name="connsiteY3" fmla="*/ 102499 h 117618"/>
                <a:gd name="connsiteX4" fmla="*/ 17493 w 78293"/>
                <a:gd name="connsiteY4" fmla="*/ 102499 h 117618"/>
                <a:gd name="connsiteX5" fmla="*/ 52920 w 78293"/>
                <a:gd name="connsiteY5" fmla="*/ 72741 h 117618"/>
                <a:gd name="connsiteX6" fmla="*/ 78250 w 78293"/>
                <a:gd name="connsiteY6" fmla="*/ 34479 h 117618"/>
                <a:gd name="connsiteX7" fmla="*/ 36801 w 78293"/>
                <a:gd name="connsiteY7" fmla="*/ -62 h 117618"/>
                <a:gd name="connsiteX8" fmla="*/ -44 w 78293"/>
                <a:gd name="connsiteY8" fmla="*/ 31645 h 117618"/>
                <a:gd name="connsiteX9" fmla="*/ 9344 w 78293"/>
                <a:gd name="connsiteY9" fmla="*/ 41565 h 117618"/>
                <a:gd name="connsiteX10" fmla="*/ 18733 w 78293"/>
                <a:gd name="connsiteY10" fmla="*/ 32177 h 117618"/>
                <a:gd name="connsiteX11" fmla="*/ 8282 w 78293"/>
                <a:gd name="connsiteY11" fmla="*/ 22788 h 117618"/>
                <a:gd name="connsiteX12" fmla="*/ 34143 w 78293"/>
                <a:gd name="connsiteY12" fmla="*/ 6315 h 117618"/>
                <a:gd name="connsiteX13" fmla="*/ 61068 w 78293"/>
                <a:gd name="connsiteY13" fmla="*/ 34479 h 117618"/>
                <a:gd name="connsiteX14" fmla="*/ 44417 w 78293"/>
                <a:gd name="connsiteY14" fmla="*/ 68489 h 117618"/>
                <a:gd name="connsiteX15" fmla="*/ 1728 w 78293"/>
                <a:gd name="connsiteY15" fmla="*/ 110648 h 117618"/>
                <a:gd name="connsiteX16" fmla="*/ -44 w 78293"/>
                <a:gd name="connsiteY16" fmla="*/ 117556 h 117618"/>
                <a:gd name="connsiteX17" fmla="*/ 72936 w 78293"/>
                <a:gd name="connsiteY17" fmla="*/ 117556 h 117618"/>
                <a:gd name="connsiteX18" fmla="*/ 78250 w 78293"/>
                <a:gd name="connsiteY18" fmla="*/ 85317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50" y="85317"/>
                  </a:moveTo>
                  <a:lnTo>
                    <a:pt x="72228" y="85317"/>
                  </a:lnTo>
                  <a:cubicBezTo>
                    <a:pt x="71696" y="89214"/>
                    <a:pt x="69925" y="99665"/>
                    <a:pt x="67622" y="101437"/>
                  </a:cubicBezTo>
                  <a:cubicBezTo>
                    <a:pt x="66205" y="102499"/>
                    <a:pt x="52566" y="102499"/>
                    <a:pt x="50086" y="102499"/>
                  </a:cubicBezTo>
                  <a:lnTo>
                    <a:pt x="17493" y="102499"/>
                  </a:lnTo>
                  <a:cubicBezTo>
                    <a:pt x="36092" y="86026"/>
                    <a:pt x="42292" y="81066"/>
                    <a:pt x="52920" y="72741"/>
                  </a:cubicBezTo>
                  <a:cubicBezTo>
                    <a:pt x="66028" y="62290"/>
                    <a:pt x="78250" y="51307"/>
                    <a:pt x="78250" y="34479"/>
                  </a:cubicBezTo>
                  <a:cubicBezTo>
                    <a:pt x="78250" y="13046"/>
                    <a:pt x="59474" y="-62"/>
                    <a:pt x="36801" y="-62"/>
                  </a:cubicBezTo>
                  <a:cubicBezTo>
                    <a:pt x="14836" y="-62"/>
                    <a:pt x="-44" y="15349"/>
                    <a:pt x="-44" y="31645"/>
                  </a:cubicBezTo>
                  <a:cubicBezTo>
                    <a:pt x="-44" y="40679"/>
                    <a:pt x="7573" y="41565"/>
                    <a:pt x="9344" y="41565"/>
                  </a:cubicBezTo>
                  <a:cubicBezTo>
                    <a:pt x="13596" y="41565"/>
                    <a:pt x="18733" y="38553"/>
                    <a:pt x="18733" y="32177"/>
                  </a:cubicBezTo>
                  <a:cubicBezTo>
                    <a:pt x="18733" y="28988"/>
                    <a:pt x="17493" y="22788"/>
                    <a:pt x="8282" y="22788"/>
                  </a:cubicBezTo>
                  <a:cubicBezTo>
                    <a:pt x="13773" y="10212"/>
                    <a:pt x="25818" y="6315"/>
                    <a:pt x="34143" y="6315"/>
                  </a:cubicBezTo>
                  <a:cubicBezTo>
                    <a:pt x="51857" y="6315"/>
                    <a:pt x="61068" y="20131"/>
                    <a:pt x="61068" y="34479"/>
                  </a:cubicBezTo>
                  <a:cubicBezTo>
                    <a:pt x="61068" y="49890"/>
                    <a:pt x="50086" y="62113"/>
                    <a:pt x="44417" y="68489"/>
                  </a:cubicBezTo>
                  <a:lnTo>
                    <a:pt x="1728" y="110648"/>
                  </a:lnTo>
                  <a:cubicBezTo>
                    <a:pt x="-44" y="112242"/>
                    <a:pt x="-44" y="112596"/>
                    <a:pt x="-44" y="117556"/>
                  </a:cubicBezTo>
                  <a:lnTo>
                    <a:pt x="72936" y="117556"/>
                  </a:lnTo>
                  <a:lnTo>
                    <a:pt x="78250" y="8531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3" name="Freeform 5412">
              <a:extLst>
                <a:ext uri="{FF2B5EF4-FFF2-40B4-BE49-F238E27FC236}">
                  <a16:creationId xmlns:a16="http://schemas.microsoft.com/office/drawing/2014/main" id="{E3C267AE-5122-4170-99B9-343A35484F42}"/>
                </a:ext>
              </a:extLst>
            </p:cNvPr>
            <p:cNvSpPr/>
            <p:nvPr>
              <p:custDataLst>
                <p:tags r:id="rId112"/>
              </p:custDataLst>
            </p:nvPr>
          </p:nvSpPr>
          <p:spPr>
            <a:xfrm>
              <a:off x="7701644" y="1886511"/>
              <a:ext cx="153481" cy="54006"/>
            </a:xfrm>
            <a:custGeom>
              <a:avLst/>
              <a:gdLst>
                <a:gd name="connsiteX0" fmla="*/ 159639 w 168278"/>
                <a:gd name="connsiteY0" fmla="*/ 10058 h 59213"/>
                <a:gd name="connsiteX1" fmla="*/ 168242 w 168278"/>
                <a:gd name="connsiteY1" fmla="*/ 4997 h 59213"/>
                <a:gd name="connsiteX2" fmla="*/ 159892 w 168278"/>
                <a:gd name="connsiteY2" fmla="*/ -64 h 59213"/>
                <a:gd name="connsiteX3" fmla="*/ 8314 w 168278"/>
                <a:gd name="connsiteY3" fmla="*/ -64 h 59213"/>
                <a:gd name="connsiteX4" fmla="*/ -36 w 168278"/>
                <a:gd name="connsiteY4" fmla="*/ 4997 h 59213"/>
                <a:gd name="connsiteX5" fmla="*/ 8567 w 168278"/>
                <a:gd name="connsiteY5" fmla="*/ 10058 h 59213"/>
                <a:gd name="connsiteX6" fmla="*/ 159639 w 168278"/>
                <a:gd name="connsiteY6" fmla="*/ 10058 h 59213"/>
                <a:gd name="connsiteX7" fmla="*/ 159892 w 168278"/>
                <a:gd name="connsiteY7" fmla="*/ 59150 h 59213"/>
                <a:gd name="connsiteX8" fmla="*/ 168242 w 168278"/>
                <a:gd name="connsiteY8" fmla="*/ 54089 h 59213"/>
                <a:gd name="connsiteX9" fmla="*/ 159639 w 168278"/>
                <a:gd name="connsiteY9" fmla="*/ 49028 h 59213"/>
                <a:gd name="connsiteX10" fmla="*/ 8567 w 168278"/>
                <a:gd name="connsiteY10" fmla="*/ 49028 h 59213"/>
                <a:gd name="connsiteX11" fmla="*/ -36 w 168278"/>
                <a:gd name="connsiteY11" fmla="*/ 54089 h 59213"/>
                <a:gd name="connsiteX12" fmla="*/ 8314 w 168278"/>
                <a:gd name="connsiteY12" fmla="*/ 59150 h 59213"/>
                <a:gd name="connsiteX13" fmla="*/ 159892 w 168278"/>
                <a:gd name="connsiteY13" fmla="*/ 5915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39" y="10058"/>
                  </a:moveTo>
                  <a:cubicBezTo>
                    <a:pt x="163434" y="10058"/>
                    <a:pt x="168242" y="10058"/>
                    <a:pt x="168242" y="4997"/>
                  </a:cubicBezTo>
                  <a:cubicBezTo>
                    <a:pt x="168242" y="-64"/>
                    <a:pt x="163434" y="-64"/>
                    <a:pt x="159892" y="-64"/>
                  </a:cubicBezTo>
                  <a:lnTo>
                    <a:pt x="8314" y="-64"/>
                  </a:lnTo>
                  <a:cubicBezTo>
                    <a:pt x="4771" y="-64"/>
                    <a:pt x="-36" y="-64"/>
                    <a:pt x="-36" y="4997"/>
                  </a:cubicBezTo>
                  <a:cubicBezTo>
                    <a:pt x="-36" y="10058"/>
                    <a:pt x="4771" y="10058"/>
                    <a:pt x="8567" y="10058"/>
                  </a:cubicBezTo>
                  <a:lnTo>
                    <a:pt x="159639" y="10058"/>
                  </a:lnTo>
                  <a:close/>
                  <a:moveTo>
                    <a:pt x="159892" y="59150"/>
                  </a:moveTo>
                  <a:cubicBezTo>
                    <a:pt x="163434" y="59150"/>
                    <a:pt x="168242" y="59150"/>
                    <a:pt x="168242" y="54089"/>
                  </a:cubicBezTo>
                  <a:cubicBezTo>
                    <a:pt x="168242" y="49028"/>
                    <a:pt x="163434" y="49028"/>
                    <a:pt x="159639" y="49028"/>
                  </a:cubicBezTo>
                  <a:lnTo>
                    <a:pt x="8567" y="49028"/>
                  </a:lnTo>
                  <a:cubicBezTo>
                    <a:pt x="4771" y="49028"/>
                    <a:pt x="-36" y="49028"/>
                    <a:pt x="-36" y="54089"/>
                  </a:cubicBezTo>
                  <a:cubicBezTo>
                    <a:pt x="-36" y="59150"/>
                    <a:pt x="4771" y="59150"/>
                    <a:pt x="8314" y="59150"/>
                  </a:cubicBezTo>
                  <a:lnTo>
                    <a:pt x="159892" y="5915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4" name="Freeform 5413">
              <a:extLst>
                <a:ext uri="{FF2B5EF4-FFF2-40B4-BE49-F238E27FC236}">
                  <a16:creationId xmlns:a16="http://schemas.microsoft.com/office/drawing/2014/main" id="{ECDEA42C-B068-8033-D453-936F7D5F525C}"/>
                </a:ext>
              </a:extLst>
            </p:cNvPr>
            <p:cNvSpPr/>
            <p:nvPr>
              <p:custDataLst>
                <p:tags r:id="rId113"/>
              </p:custDataLst>
            </p:nvPr>
          </p:nvSpPr>
          <p:spPr>
            <a:xfrm>
              <a:off x="7938803" y="1814962"/>
              <a:ext cx="102244" cy="156251"/>
            </a:xfrm>
            <a:custGeom>
              <a:avLst/>
              <a:gdLst>
                <a:gd name="connsiteX0" fmla="*/ 67286 w 112101"/>
                <a:gd name="connsiteY0" fmla="*/ 129498 h 171315"/>
                <a:gd name="connsiteX1" fmla="*/ 67286 w 112101"/>
                <a:gd name="connsiteY1" fmla="*/ 151514 h 171315"/>
                <a:gd name="connsiteX2" fmla="*/ 48054 w 112101"/>
                <a:gd name="connsiteY2" fmla="*/ 163407 h 171315"/>
                <a:gd name="connsiteX3" fmla="*/ 42740 w 112101"/>
                <a:gd name="connsiteY3" fmla="*/ 163407 h 171315"/>
                <a:gd name="connsiteX4" fmla="*/ 42740 w 112101"/>
                <a:gd name="connsiteY4" fmla="*/ 171252 h 171315"/>
                <a:gd name="connsiteX5" fmla="*/ 76902 w 112101"/>
                <a:gd name="connsiteY5" fmla="*/ 170493 h 171315"/>
                <a:gd name="connsiteX6" fmla="*/ 111317 w 112101"/>
                <a:gd name="connsiteY6" fmla="*/ 171252 h 171315"/>
                <a:gd name="connsiteX7" fmla="*/ 111317 w 112101"/>
                <a:gd name="connsiteY7" fmla="*/ 163407 h 171315"/>
                <a:gd name="connsiteX8" fmla="*/ 106002 w 112101"/>
                <a:gd name="connsiteY8" fmla="*/ 163407 h 171315"/>
                <a:gd name="connsiteX9" fmla="*/ 86771 w 112101"/>
                <a:gd name="connsiteY9" fmla="*/ 151514 h 171315"/>
                <a:gd name="connsiteX10" fmla="*/ 86771 w 112101"/>
                <a:gd name="connsiteY10" fmla="*/ 129498 h 171315"/>
                <a:gd name="connsiteX11" fmla="*/ 112076 w 112101"/>
                <a:gd name="connsiteY11" fmla="*/ 129498 h 171315"/>
                <a:gd name="connsiteX12" fmla="*/ 112076 w 112101"/>
                <a:gd name="connsiteY12" fmla="*/ 121654 h 171315"/>
                <a:gd name="connsiteX13" fmla="*/ 86771 w 112101"/>
                <a:gd name="connsiteY13" fmla="*/ 121654 h 171315"/>
                <a:gd name="connsiteX14" fmla="*/ 86771 w 112101"/>
                <a:gd name="connsiteY14" fmla="*/ 6516 h 171315"/>
                <a:gd name="connsiteX15" fmla="*/ 82722 w 112101"/>
                <a:gd name="connsiteY15" fmla="*/ -64 h 171315"/>
                <a:gd name="connsiteX16" fmla="*/ 77661 w 112101"/>
                <a:gd name="connsiteY16" fmla="*/ 2973 h 171315"/>
                <a:gd name="connsiteX17" fmla="*/ -26 w 112101"/>
                <a:gd name="connsiteY17" fmla="*/ 121654 h 171315"/>
                <a:gd name="connsiteX18" fmla="*/ -26 w 112101"/>
                <a:gd name="connsiteY18" fmla="*/ 129498 h 171315"/>
                <a:gd name="connsiteX19" fmla="*/ 67286 w 112101"/>
                <a:gd name="connsiteY19" fmla="*/ 129498 h 171315"/>
                <a:gd name="connsiteX20" fmla="*/ 68804 w 112101"/>
                <a:gd name="connsiteY20" fmla="*/ 121654 h 171315"/>
                <a:gd name="connsiteX21" fmla="*/ 7059 w 112101"/>
                <a:gd name="connsiteY21" fmla="*/ 121654 h 171315"/>
                <a:gd name="connsiteX22" fmla="*/ 68804 w 112101"/>
                <a:gd name="connsiteY22" fmla="*/ 27266 h 171315"/>
                <a:gd name="connsiteX23" fmla="*/ 68804 w 112101"/>
                <a:gd name="connsiteY23" fmla="*/ 121654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286" y="129498"/>
                  </a:moveTo>
                  <a:lnTo>
                    <a:pt x="67286" y="151514"/>
                  </a:lnTo>
                  <a:cubicBezTo>
                    <a:pt x="67286" y="160624"/>
                    <a:pt x="66780" y="163407"/>
                    <a:pt x="48054" y="163407"/>
                  </a:cubicBezTo>
                  <a:lnTo>
                    <a:pt x="42740" y="163407"/>
                  </a:lnTo>
                  <a:lnTo>
                    <a:pt x="42740" y="171252"/>
                  </a:lnTo>
                  <a:cubicBezTo>
                    <a:pt x="53115" y="170493"/>
                    <a:pt x="66273" y="170493"/>
                    <a:pt x="76902" y="170493"/>
                  </a:cubicBezTo>
                  <a:cubicBezTo>
                    <a:pt x="87530" y="170493"/>
                    <a:pt x="100941" y="170493"/>
                    <a:pt x="111317" y="171252"/>
                  </a:cubicBezTo>
                  <a:lnTo>
                    <a:pt x="111317" y="163407"/>
                  </a:lnTo>
                  <a:lnTo>
                    <a:pt x="106002" y="163407"/>
                  </a:lnTo>
                  <a:cubicBezTo>
                    <a:pt x="87277" y="163407"/>
                    <a:pt x="86771" y="160624"/>
                    <a:pt x="86771" y="151514"/>
                  </a:cubicBezTo>
                  <a:lnTo>
                    <a:pt x="86771" y="129498"/>
                  </a:lnTo>
                  <a:lnTo>
                    <a:pt x="112076" y="129498"/>
                  </a:lnTo>
                  <a:lnTo>
                    <a:pt x="112076" y="121654"/>
                  </a:lnTo>
                  <a:lnTo>
                    <a:pt x="86771" y="121654"/>
                  </a:lnTo>
                  <a:lnTo>
                    <a:pt x="86771" y="6516"/>
                  </a:lnTo>
                  <a:cubicBezTo>
                    <a:pt x="86771" y="1455"/>
                    <a:pt x="86771" y="-64"/>
                    <a:pt x="82722" y="-64"/>
                  </a:cubicBezTo>
                  <a:cubicBezTo>
                    <a:pt x="80444" y="-64"/>
                    <a:pt x="79685" y="-64"/>
                    <a:pt x="77661" y="2973"/>
                  </a:cubicBezTo>
                  <a:lnTo>
                    <a:pt x="-26" y="121654"/>
                  </a:lnTo>
                  <a:lnTo>
                    <a:pt x="-26" y="129498"/>
                  </a:lnTo>
                  <a:lnTo>
                    <a:pt x="67286" y="129498"/>
                  </a:lnTo>
                  <a:close/>
                  <a:moveTo>
                    <a:pt x="68804" y="121654"/>
                  </a:moveTo>
                  <a:lnTo>
                    <a:pt x="7059" y="121654"/>
                  </a:lnTo>
                  <a:lnTo>
                    <a:pt x="68804" y="27266"/>
                  </a:lnTo>
                  <a:lnTo>
                    <a:pt x="68804" y="12165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5" name="Freeform 5414">
              <a:extLst>
                <a:ext uri="{FF2B5EF4-FFF2-40B4-BE49-F238E27FC236}">
                  <a16:creationId xmlns:a16="http://schemas.microsoft.com/office/drawing/2014/main" id="{44717AA0-2C6D-7CE3-D4EC-C2763B73ED94}"/>
                </a:ext>
              </a:extLst>
            </p:cNvPr>
            <p:cNvSpPr/>
            <p:nvPr>
              <p:custDataLst>
                <p:tags r:id="rId114"/>
              </p:custDataLst>
            </p:nvPr>
          </p:nvSpPr>
          <p:spPr>
            <a:xfrm>
              <a:off x="8054435" y="1818655"/>
              <a:ext cx="60931" cy="155098"/>
            </a:xfrm>
            <a:custGeom>
              <a:avLst/>
              <a:gdLst>
                <a:gd name="connsiteX0" fmla="*/ 64507 w 66805"/>
                <a:gd name="connsiteY0" fmla="*/ 9046 h 170050"/>
                <a:gd name="connsiteX1" fmla="*/ 55144 w 66805"/>
                <a:gd name="connsiteY1" fmla="*/ -64 h 170050"/>
                <a:gd name="connsiteX2" fmla="*/ 41479 w 66805"/>
                <a:gd name="connsiteY2" fmla="*/ 13348 h 170050"/>
                <a:gd name="connsiteX3" fmla="*/ 51095 w 66805"/>
                <a:gd name="connsiteY3" fmla="*/ 22458 h 170050"/>
                <a:gd name="connsiteX4" fmla="*/ 64507 w 66805"/>
                <a:gd name="connsiteY4" fmla="*/ 9046 h 170050"/>
                <a:gd name="connsiteX5" fmla="*/ 45275 w 66805"/>
                <a:gd name="connsiteY5" fmla="*/ 104193 h 170050"/>
                <a:gd name="connsiteX6" fmla="*/ 50842 w 66805"/>
                <a:gd name="connsiteY6" fmla="*/ 89516 h 170050"/>
                <a:gd name="connsiteX7" fmla="*/ 54132 w 66805"/>
                <a:gd name="connsiteY7" fmla="*/ 76105 h 170050"/>
                <a:gd name="connsiteX8" fmla="*/ 33382 w 66805"/>
                <a:gd name="connsiteY8" fmla="*/ 55355 h 170050"/>
                <a:gd name="connsiteX9" fmla="*/ -21 w 66805"/>
                <a:gd name="connsiteY9" fmla="*/ 94324 h 170050"/>
                <a:gd name="connsiteX10" fmla="*/ 3016 w 66805"/>
                <a:gd name="connsiteY10" fmla="*/ 96855 h 170050"/>
                <a:gd name="connsiteX11" fmla="*/ 7064 w 66805"/>
                <a:gd name="connsiteY11" fmla="*/ 92300 h 170050"/>
                <a:gd name="connsiteX12" fmla="*/ 32623 w 66805"/>
                <a:gd name="connsiteY12" fmla="*/ 60922 h 170050"/>
                <a:gd name="connsiteX13" fmla="*/ 38949 w 66805"/>
                <a:gd name="connsiteY13" fmla="*/ 69019 h 170050"/>
                <a:gd name="connsiteX14" fmla="*/ 36165 w 66805"/>
                <a:gd name="connsiteY14" fmla="*/ 82178 h 170050"/>
                <a:gd name="connsiteX15" fmla="*/ 18705 w 66805"/>
                <a:gd name="connsiteY15" fmla="*/ 128992 h 170050"/>
                <a:gd name="connsiteX16" fmla="*/ 12885 w 66805"/>
                <a:gd name="connsiteY16" fmla="*/ 149237 h 170050"/>
                <a:gd name="connsiteX17" fmla="*/ 33635 w 66805"/>
                <a:gd name="connsiteY17" fmla="*/ 169987 h 170050"/>
                <a:gd name="connsiteX18" fmla="*/ 66784 w 66805"/>
                <a:gd name="connsiteY18" fmla="*/ 131017 h 170050"/>
                <a:gd name="connsiteX19" fmla="*/ 63748 w 66805"/>
                <a:gd name="connsiteY19" fmla="*/ 128486 h 170050"/>
                <a:gd name="connsiteX20" fmla="*/ 59952 w 66805"/>
                <a:gd name="connsiteY20" fmla="*/ 133041 h 170050"/>
                <a:gd name="connsiteX21" fmla="*/ 34141 w 66805"/>
                <a:gd name="connsiteY21" fmla="*/ 164420 h 170050"/>
                <a:gd name="connsiteX22" fmla="*/ 28068 w 66805"/>
                <a:gd name="connsiteY22" fmla="*/ 156069 h 170050"/>
                <a:gd name="connsiteX23" fmla="*/ 35406 w 66805"/>
                <a:gd name="connsiteY23" fmla="*/ 130764 h 170050"/>
                <a:gd name="connsiteX24" fmla="*/ 45275 w 66805"/>
                <a:gd name="connsiteY24" fmla="*/ 104193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07" y="9046"/>
                  </a:moveTo>
                  <a:cubicBezTo>
                    <a:pt x="64507" y="3985"/>
                    <a:pt x="60964" y="-64"/>
                    <a:pt x="55144" y="-64"/>
                  </a:cubicBezTo>
                  <a:cubicBezTo>
                    <a:pt x="48312" y="-64"/>
                    <a:pt x="41479" y="6516"/>
                    <a:pt x="41479" y="13348"/>
                  </a:cubicBezTo>
                  <a:cubicBezTo>
                    <a:pt x="41479" y="18156"/>
                    <a:pt x="45022" y="22458"/>
                    <a:pt x="51095" y="22458"/>
                  </a:cubicBezTo>
                  <a:cubicBezTo>
                    <a:pt x="56915" y="22458"/>
                    <a:pt x="64507" y="16638"/>
                    <a:pt x="64507" y="9046"/>
                  </a:cubicBezTo>
                  <a:close/>
                  <a:moveTo>
                    <a:pt x="45275" y="104193"/>
                  </a:moveTo>
                  <a:cubicBezTo>
                    <a:pt x="48312" y="96855"/>
                    <a:pt x="48312" y="96349"/>
                    <a:pt x="50842" y="89516"/>
                  </a:cubicBezTo>
                  <a:cubicBezTo>
                    <a:pt x="52867" y="84455"/>
                    <a:pt x="54132" y="80913"/>
                    <a:pt x="54132" y="76105"/>
                  </a:cubicBezTo>
                  <a:cubicBezTo>
                    <a:pt x="54132" y="64717"/>
                    <a:pt x="46034" y="55355"/>
                    <a:pt x="33382" y="55355"/>
                  </a:cubicBezTo>
                  <a:cubicBezTo>
                    <a:pt x="9595" y="55355"/>
                    <a:pt x="-21" y="92047"/>
                    <a:pt x="-21" y="94324"/>
                  </a:cubicBezTo>
                  <a:cubicBezTo>
                    <a:pt x="-21" y="96855"/>
                    <a:pt x="2510" y="96855"/>
                    <a:pt x="3016" y="96855"/>
                  </a:cubicBezTo>
                  <a:cubicBezTo>
                    <a:pt x="5546" y="96855"/>
                    <a:pt x="5799" y="96349"/>
                    <a:pt x="7064" y="92300"/>
                  </a:cubicBezTo>
                  <a:cubicBezTo>
                    <a:pt x="13897" y="68513"/>
                    <a:pt x="24019" y="60922"/>
                    <a:pt x="32623" y="60922"/>
                  </a:cubicBezTo>
                  <a:cubicBezTo>
                    <a:pt x="34647" y="60922"/>
                    <a:pt x="38949" y="60922"/>
                    <a:pt x="38949" y="69019"/>
                  </a:cubicBezTo>
                  <a:cubicBezTo>
                    <a:pt x="38949" y="74333"/>
                    <a:pt x="37178" y="79647"/>
                    <a:pt x="36165" y="82178"/>
                  </a:cubicBezTo>
                  <a:cubicBezTo>
                    <a:pt x="34141" y="88757"/>
                    <a:pt x="22754" y="118111"/>
                    <a:pt x="18705" y="128992"/>
                  </a:cubicBezTo>
                  <a:cubicBezTo>
                    <a:pt x="16174" y="135572"/>
                    <a:pt x="12885" y="143922"/>
                    <a:pt x="12885" y="149237"/>
                  </a:cubicBezTo>
                  <a:cubicBezTo>
                    <a:pt x="12885" y="161130"/>
                    <a:pt x="21488" y="169987"/>
                    <a:pt x="33635" y="169987"/>
                  </a:cubicBezTo>
                  <a:cubicBezTo>
                    <a:pt x="57422" y="169987"/>
                    <a:pt x="66784" y="133294"/>
                    <a:pt x="66784" y="131017"/>
                  </a:cubicBezTo>
                  <a:cubicBezTo>
                    <a:pt x="66784" y="128486"/>
                    <a:pt x="64507" y="128486"/>
                    <a:pt x="63748" y="128486"/>
                  </a:cubicBezTo>
                  <a:cubicBezTo>
                    <a:pt x="61217" y="128486"/>
                    <a:pt x="61217" y="129245"/>
                    <a:pt x="59952" y="133041"/>
                  </a:cubicBezTo>
                  <a:cubicBezTo>
                    <a:pt x="55397" y="148983"/>
                    <a:pt x="47047" y="164420"/>
                    <a:pt x="34141" y="164420"/>
                  </a:cubicBezTo>
                  <a:cubicBezTo>
                    <a:pt x="29839" y="164420"/>
                    <a:pt x="28068" y="161889"/>
                    <a:pt x="28068" y="156069"/>
                  </a:cubicBezTo>
                  <a:cubicBezTo>
                    <a:pt x="28068" y="149743"/>
                    <a:pt x="29586" y="146200"/>
                    <a:pt x="35406" y="130764"/>
                  </a:cubicBezTo>
                  <a:lnTo>
                    <a:pt x="45275" y="10419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39" name="Group 5538">
            <a:extLst>
              <a:ext uri="{FF2B5EF4-FFF2-40B4-BE49-F238E27FC236}">
                <a16:creationId xmlns:a16="http://schemas.microsoft.com/office/drawing/2014/main" id="{F63A68A5-6412-DCE7-7771-225B5F85BB1D}"/>
              </a:ext>
            </a:extLst>
          </p:cNvPr>
          <p:cNvGrpSpPr/>
          <p:nvPr/>
        </p:nvGrpSpPr>
        <p:grpSpPr>
          <a:xfrm>
            <a:off x="6872869" y="2146700"/>
            <a:ext cx="1043908" cy="472091"/>
            <a:chOff x="6872869" y="2146700"/>
            <a:chExt cx="1043908" cy="472091"/>
          </a:xfrm>
        </p:grpSpPr>
        <p:sp>
          <p:nvSpPr>
            <p:cNvPr id="5416" name="Freeform 5415">
              <a:extLst>
                <a:ext uri="{FF2B5EF4-FFF2-40B4-BE49-F238E27FC236}">
                  <a16:creationId xmlns:a16="http://schemas.microsoft.com/office/drawing/2014/main" id="{B3149383-5E0B-0669-804D-ED79A910DF95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6872869" y="2307915"/>
              <a:ext cx="60931" cy="155098"/>
            </a:xfrm>
            <a:custGeom>
              <a:avLst/>
              <a:gdLst>
                <a:gd name="connsiteX0" fmla="*/ 64456 w 66805"/>
                <a:gd name="connsiteY0" fmla="*/ 9067 h 170050"/>
                <a:gd name="connsiteX1" fmla="*/ 55093 w 66805"/>
                <a:gd name="connsiteY1" fmla="*/ -43 h 170050"/>
                <a:gd name="connsiteX2" fmla="*/ 41428 w 66805"/>
                <a:gd name="connsiteY2" fmla="*/ 13369 h 170050"/>
                <a:gd name="connsiteX3" fmla="*/ 51044 w 66805"/>
                <a:gd name="connsiteY3" fmla="*/ 22479 h 170050"/>
                <a:gd name="connsiteX4" fmla="*/ 64456 w 66805"/>
                <a:gd name="connsiteY4" fmla="*/ 9067 h 170050"/>
                <a:gd name="connsiteX5" fmla="*/ 45224 w 66805"/>
                <a:gd name="connsiteY5" fmla="*/ 104215 h 170050"/>
                <a:gd name="connsiteX6" fmla="*/ 50791 w 66805"/>
                <a:gd name="connsiteY6" fmla="*/ 89538 h 170050"/>
                <a:gd name="connsiteX7" fmla="*/ 54081 w 66805"/>
                <a:gd name="connsiteY7" fmla="*/ 76126 h 170050"/>
                <a:gd name="connsiteX8" fmla="*/ 33331 w 66805"/>
                <a:gd name="connsiteY8" fmla="*/ 55376 h 170050"/>
                <a:gd name="connsiteX9" fmla="*/ -72 w 66805"/>
                <a:gd name="connsiteY9" fmla="*/ 94346 h 170050"/>
                <a:gd name="connsiteX10" fmla="*/ 2965 w 66805"/>
                <a:gd name="connsiteY10" fmla="*/ 96876 h 170050"/>
                <a:gd name="connsiteX11" fmla="*/ 7013 w 66805"/>
                <a:gd name="connsiteY11" fmla="*/ 92321 h 170050"/>
                <a:gd name="connsiteX12" fmla="*/ 32572 w 66805"/>
                <a:gd name="connsiteY12" fmla="*/ 60943 h 170050"/>
                <a:gd name="connsiteX13" fmla="*/ 38898 w 66805"/>
                <a:gd name="connsiteY13" fmla="*/ 69040 h 170050"/>
                <a:gd name="connsiteX14" fmla="*/ 36114 w 66805"/>
                <a:gd name="connsiteY14" fmla="*/ 82199 h 170050"/>
                <a:gd name="connsiteX15" fmla="*/ 18654 w 66805"/>
                <a:gd name="connsiteY15" fmla="*/ 129014 h 170050"/>
                <a:gd name="connsiteX16" fmla="*/ 12834 w 66805"/>
                <a:gd name="connsiteY16" fmla="*/ 149258 h 170050"/>
                <a:gd name="connsiteX17" fmla="*/ 33584 w 66805"/>
                <a:gd name="connsiteY17" fmla="*/ 170008 h 170050"/>
                <a:gd name="connsiteX18" fmla="*/ 66733 w 66805"/>
                <a:gd name="connsiteY18" fmla="*/ 131038 h 170050"/>
                <a:gd name="connsiteX19" fmla="*/ 63697 w 66805"/>
                <a:gd name="connsiteY19" fmla="*/ 128507 h 170050"/>
                <a:gd name="connsiteX20" fmla="*/ 59901 w 66805"/>
                <a:gd name="connsiteY20" fmla="*/ 133062 h 170050"/>
                <a:gd name="connsiteX21" fmla="*/ 34090 w 66805"/>
                <a:gd name="connsiteY21" fmla="*/ 164441 h 170050"/>
                <a:gd name="connsiteX22" fmla="*/ 28017 w 66805"/>
                <a:gd name="connsiteY22" fmla="*/ 156090 h 170050"/>
                <a:gd name="connsiteX23" fmla="*/ 35355 w 66805"/>
                <a:gd name="connsiteY23" fmla="*/ 130785 h 170050"/>
                <a:gd name="connsiteX24" fmla="*/ 45224 w 66805"/>
                <a:gd name="connsiteY24" fmla="*/ 10421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456" y="9067"/>
                  </a:moveTo>
                  <a:cubicBezTo>
                    <a:pt x="64456" y="4006"/>
                    <a:pt x="60913" y="-43"/>
                    <a:pt x="55093" y="-43"/>
                  </a:cubicBezTo>
                  <a:cubicBezTo>
                    <a:pt x="48261" y="-43"/>
                    <a:pt x="41428" y="6537"/>
                    <a:pt x="41428" y="13369"/>
                  </a:cubicBezTo>
                  <a:cubicBezTo>
                    <a:pt x="41428" y="18177"/>
                    <a:pt x="44971" y="22479"/>
                    <a:pt x="51044" y="22479"/>
                  </a:cubicBezTo>
                  <a:cubicBezTo>
                    <a:pt x="56864" y="22479"/>
                    <a:pt x="64456" y="16659"/>
                    <a:pt x="64456" y="9067"/>
                  </a:cubicBezTo>
                  <a:close/>
                  <a:moveTo>
                    <a:pt x="45224" y="104215"/>
                  </a:moveTo>
                  <a:cubicBezTo>
                    <a:pt x="48261" y="96876"/>
                    <a:pt x="48261" y="96370"/>
                    <a:pt x="50791" y="89538"/>
                  </a:cubicBezTo>
                  <a:cubicBezTo>
                    <a:pt x="52816" y="84477"/>
                    <a:pt x="54081" y="80934"/>
                    <a:pt x="54081" y="76126"/>
                  </a:cubicBezTo>
                  <a:cubicBezTo>
                    <a:pt x="54081" y="64739"/>
                    <a:pt x="45983" y="55376"/>
                    <a:pt x="33331" y="55376"/>
                  </a:cubicBezTo>
                  <a:cubicBezTo>
                    <a:pt x="9544" y="55376"/>
                    <a:pt x="-72" y="92068"/>
                    <a:pt x="-72" y="94346"/>
                  </a:cubicBezTo>
                  <a:cubicBezTo>
                    <a:pt x="-72" y="96876"/>
                    <a:pt x="2459" y="96876"/>
                    <a:pt x="2965" y="96876"/>
                  </a:cubicBezTo>
                  <a:cubicBezTo>
                    <a:pt x="5495" y="96876"/>
                    <a:pt x="5748" y="96370"/>
                    <a:pt x="7013" y="92321"/>
                  </a:cubicBezTo>
                  <a:cubicBezTo>
                    <a:pt x="13846" y="68534"/>
                    <a:pt x="23968" y="60943"/>
                    <a:pt x="32572" y="60943"/>
                  </a:cubicBezTo>
                  <a:cubicBezTo>
                    <a:pt x="34596" y="60943"/>
                    <a:pt x="38898" y="60943"/>
                    <a:pt x="38898" y="69040"/>
                  </a:cubicBezTo>
                  <a:cubicBezTo>
                    <a:pt x="38898" y="74355"/>
                    <a:pt x="37127" y="79669"/>
                    <a:pt x="36114" y="82199"/>
                  </a:cubicBezTo>
                  <a:cubicBezTo>
                    <a:pt x="34090" y="88778"/>
                    <a:pt x="22703" y="118132"/>
                    <a:pt x="18654" y="129014"/>
                  </a:cubicBezTo>
                  <a:cubicBezTo>
                    <a:pt x="16123" y="135593"/>
                    <a:pt x="12834" y="143944"/>
                    <a:pt x="12834" y="149258"/>
                  </a:cubicBezTo>
                  <a:cubicBezTo>
                    <a:pt x="12834" y="161151"/>
                    <a:pt x="21437" y="170008"/>
                    <a:pt x="33584" y="170008"/>
                  </a:cubicBezTo>
                  <a:cubicBezTo>
                    <a:pt x="57371" y="170008"/>
                    <a:pt x="66733" y="133315"/>
                    <a:pt x="66733" y="131038"/>
                  </a:cubicBezTo>
                  <a:cubicBezTo>
                    <a:pt x="66733" y="128507"/>
                    <a:pt x="64456" y="128507"/>
                    <a:pt x="63697" y="128507"/>
                  </a:cubicBezTo>
                  <a:cubicBezTo>
                    <a:pt x="61166" y="128507"/>
                    <a:pt x="61166" y="129267"/>
                    <a:pt x="59901" y="133062"/>
                  </a:cubicBezTo>
                  <a:cubicBezTo>
                    <a:pt x="55346" y="149005"/>
                    <a:pt x="46995" y="164441"/>
                    <a:pt x="34090" y="164441"/>
                  </a:cubicBezTo>
                  <a:cubicBezTo>
                    <a:pt x="29788" y="164441"/>
                    <a:pt x="28017" y="161910"/>
                    <a:pt x="28017" y="156090"/>
                  </a:cubicBezTo>
                  <a:cubicBezTo>
                    <a:pt x="28017" y="149764"/>
                    <a:pt x="29535" y="146221"/>
                    <a:pt x="35355" y="130785"/>
                  </a:cubicBezTo>
                  <a:lnTo>
                    <a:pt x="45224" y="10421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7" name="Freeform 5416">
              <a:extLst>
                <a:ext uri="{FF2B5EF4-FFF2-40B4-BE49-F238E27FC236}">
                  <a16:creationId xmlns:a16="http://schemas.microsoft.com/office/drawing/2014/main" id="{19D6CA93-1638-3AA4-C154-9EE0B941ABD7}"/>
                </a:ext>
              </a:extLst>
            </p:cNvPr>
            <p:cNvSpPr/>
            <p:nvPr>
              <p:custDataLst>
                <p:tags r:id="rId100"/>
              </p:custDataLst>
            </p:nvPr>
          </p:nvSpPr>
          <p:spPr>
            <a:xfrm>
              <a:off x="7022724" y="2375771"/>
              <a:ext cx="153481" cy="54006"/>
            </a:xfrm>
            <a:custGeom>
              <a:avLst/>
              <a:gdLst>
                <a:gd name="connsiteX0" fmla="*/ 159609 w 168278"/>
                <a:gd name="connsiteY0" fmla="*/ 10080 h 59213"/>
                <a:gd name="connsiteX1" fmla="*/ 168213 w 168278"/>
                <a:gd name="connsiteY1" fmla="*/ 5019 h 59213"/>
                <a:gd name="connsiteX2" fmla="*/ 159862 w 168278"/>
                <a:gd name="connsiteY2" fmla="*/ -43 h 59213"/>
                <a:gd name="connsiteX3" fmla="*/ 8285 w 168278"/>
                <a:gd name="connsiteY3" fmla="*/ -43 h 59213"/>
                <a:gd name="connsiteX4" fmla="*/ -66 w 168278"/>
                <a:gd name="connsiteY4" fmla="*/ 5019 h 59213"/>
                <a:gd name="connsiteX5" fmla="*/ 8538 w 168278"/>
                <a:gd name="connsiteY5" fmla="*/ 10080 h 59213"/>
                <a:gd name="connsiteX6" fmla="*/ 159609 w 168278"/>
                <a:gd name="connsiteY6" fmla="*/ 10080 h 59213"/>
                <a:gd name="connsiteX7" fmla="*/ 159862 w 168278"/>
                <a:gd name="connsiteY7" fmla="*/ 59171 h 59213"/>
                <a:gd name="connsiteX8" fmla="*/ 168213 w 168278"/>
                <a:gd name="connsiteY8" fmla="*/ 54110 h 59213"/>
                <a:gd name="connsiteX9" fmla="*/ 159609 w 168278"/>
                <a:gd name="connsiteY9" fmla="*/ 49049 h 59213"/>
                <a:gd name="connsiteX10" fmla="*/ 8538 w 168278"/>
                <a:gd name="connsiteY10" fmla="*/ 49049 h 59213"/>
                <a:gd name="connsiteX11" fmla="*/ -66 w 168278"/>
                <a:gd name="connsiteY11" fmla="*/ 54110 h 59213"/>
                <a:gd name="connsiteX12" fmla="*/ 8285 w 168278"/>
                <a:gd name="connsiteY12" fmla="*/ 59171 h 59213"/>
                <a:gd name="connsiteX13" fmla="*/ 159862 w 168278"/>
                <a:gd name="connsiteY13" fmla="*/ 59171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09" y="10080"/>
                  </a:moveTo>
                  <a:cubicBezTo>
                    <a:pt x="163405" y="10080"/>
                    <a:pt x="168213" y="10080"/>
                    <a:pt x="168213" y="5019"/>
                  </a:cubicBezTo>
                  <a:cubicBezTo>
                    <a:pt x="168213" y="-43"/>
                    <a:pt x="163405" y="-43"/>
                    <a:pt x="159862" y="-43"/>
                  </a:cubicBezTo>
                  <a:lnTo>
                    <a:pt x="8285" y="-43"/>
                  </a:lnTo>
                  <a:cubicBezTo>
                    <a:pt x="4742" y="-43"/>
                    <a:pt x="-66" y="-43"/>
                    <a:pt x="-66" y="5019"/>
                  </a:cubicBezTo>
                  <a:cubicBezTo>
                    <a:pt x="-66" y="10080"/>
                    <a:pt x="4742" y="10080"/>
                    <a:pt x="8538" y="10080"/>
                  </a:cubicBezTo>
                  <a:lnTo>
                    <a:pt x="159609" y="10080"/>
                  </a:lnTo>
                  <a:close/>
                  <a:moveTo>
                    <a:pt x="159862" y="59171"/>
                  </a:moveTo>
                  <a:cubicBezTo>
                    <a:pt x="163405" y="59171"/>
                    <a:pt x="168213" y="59171"/>
                    <a:pt x="168213" y="54110"/>
                  </a:cubicBezTo>
                  <a:cubicBezTo>
                    <a:pt x="168213" y="49049"/>
                    <a:pt x="163405" y="49049"/>
                    <a:pt x="159609" y="49049"/>
                  </a:cubicBezTo>
                  <a:lnTo>
                    <a:pt x="8538" y="49049"/>
                  </a:lnTo>
                  <a:cubicBezTo>
                    <a:pt x="4742" y="49049"/>
                    <a:pt x="-66" y="49049"/>
                    <a:pt x="-66" y="54110"/>
                  </a:cubicBezTo>
                  <a:cubicBezTo>
                    <a:pt x="-66" y="59171"/>
                    <a:pt x="4742" y="59171"/>
                    <a:pt x="8285" y="59171"/>
                  </a:cubicBezTo>
                  <a:lnTo>
                    <a:pt x="159862" y="5917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9" name="Freeform 5418">
              <a:extLst>
                <a:ext uri="{FF2B5EF4-FFF2-40B4-BE49-F238E27FC236}">
                  <a16:creationId xmlns:a16="http://schemas.microsoft.com/office/drawing/2014/main" id="{CEA843EE-4892-E735-6F47-D15C8F7E0889}"/>
                </a:ext>
              </a:extLst>
            </p:cNvPr>
            <p:cNvSpPr/>
            <p:nvPr>
              <p:custDataLst>
                <p:tags r:id="rId101"/>
              </p:custDataLst>
            </p:nvPr>
          </p:nvSpPr>
          <p:spPr>
            <a:xfrm>
              <a:off x="7294041" y="2146700"/>
              <a:ext cx="164560" cy="162713"/>
            </a:xfrm>
            <a:custGeom>
              <a:avLst/>
              <a:gdLst>
                <a:gd name="connsiteX0" fmla="*/ 144691 w 180425"/>
                <a:gd name="connsiteY0" fmla="*/ 28799 h 178400"/>
                <a:gd name="connsiteX1" fmla="*/ 177082 w 180425"/>
                <a:gd name="connsiteY1" fmla="*/ 7795 h 178400"/>
                <a:gd name="connsiteX2" fmla="*/ 180371 w 180425"/>
                <a:gd name="connsiteY2" fmla="*/ 2987 h 178400"/>
                <a:gd name="connsiteX3" fmla="*/ 177082 w 180425"/>
                <a:gd name="connsiteY3" fmla="*/ -49 h 178400"/>
                <a:gd name="connsiteX4" fmla="*/ 156331 w 180425"/>
                <a:gd name="connsiteY4" fmla="*/ 710 h 178400"/>
                <a:gd name="connsiteX5" fmla="*/ 131279 w 180425"/>
                <a:gd name="connsiteY5" fmla="*/ -49 h 178400"/>
                <a:gd name="connsiteX6" fmla="*/ 126471 w 180425"/>
                <a:gd name="connsiteY6" fmla="*/ 4759 h 178400"/>
                <a:gd name="connsiteX7" fmla="*/ 130520 w 180425"/>
                <a:gd name="connsiteY7" fmla="*/ 7795 h 178400"/>
                <a:gd name="connsiteX8" fmla="*/ 142161 w 180425"/>
                <a:gd name="connsiteY8" fmla="*/ 16146 h 178400"/>
                <a:gd name="connsiteX9" fmla="*/ 138365 w 180425"/>
                <a:gd name="connsiteY9" fmla="*/ 25762 h 178400"/>
                <a:gd name="connsiteX10" fmla="*/ 60678 w 180425"/>
                <a:gd name="connsiteY10" fmla="*/ 149251 h 178400"/>
                <a:gd name="connsiteX11" fmla="*/ 43471 w 180425"/>
                <a:gd name="connsiteY11" fmla="*/ 15387 h 178400"/>
                <a:gd name="connsiteX12" fmla="*/ 60931 w 180425"/>
                <a:gd name="connsiteY12" fmla="*/ 7795 h 178400"/>
                <a:gd name="connsiteX13" fmla="*/ 67257 w 180425"/>
                <a:gd name="connsiteY13" fmla="*/ 2734 h 178400"/>
                <a:gd name="connsiteX14" fmla="*/ 63715 w 180425"/>
                <a:gd name="connsiteY14" fmla="*/ -49 h 178400"/>
                <a:gd name="connsiteX15" fmla="*/ 32336 w 180425"/>
                <a:gd name="connsiteY15" fmla="*/ 710 h 178400"/>
                <a:gd name="connsiteX16" fmla="*/ 18419 w 180425"/>
                <a:gd name="connsiteY16" fmla="*/ 457 h 178400"/>
                <a:gd name="connsiteX17" fmla="*/ 4754 w 180425"/>
                <a:gd name="connsiteY17" fmla="*/ -49 h 178400"/>
                <a:gd name="connsiteX18" fmla="*/ -54 w 180425"/>
                <a:gd name="connsiteY18" fmla="*/ 4759 h 178400"/>
                <a:gd name="connsiteX19" fmla="*/ 6272 w 180425"/>
                <a:gd name="connsiteY19" fmla="*/ 7795 h 178400"/>
                <a:gd name="connsiteX20" fmla="*/ 21455 w 180425"/>
                <a:gd name="connsiteY20" fmla="*/ 16399 h 178400"/>
                <a:gd name="connsiteX21" fmla="*/ 41446 w 180425"/>
                <a:gd name="connsiteY21" fmla="*/ 172532 h 178400"/>
                <a:gd name="connsiteX22" fmla="*/ 46507 w 180425"/>
                <a:gd name="connsiteY22" fmla="*/ 178352 h 178400"/>
                <a:gd name="connsiteX23" fmla="*/ 53593 w 180425"/>
                <a:gd name="connsiteY23" fmla="*/ 173797 h 178400"/>
                <a:gd name="connsiteX24" fmla="*/ 144691 w 180425"/>
                <a:gd name="connsiteY24" fmla="*/ 2879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91" y="28799"/>
                  </a:moveTo>
                  <a:cubicBezTo>
                    <a:pt x="157091" y="9061"/>
                    <a:pt x="167719" y="8301"/>
                    <a:pt x="177082" y="7795"/>
                  </a:cubicBezTo>
                  <a:cubicBezTo>
                    <a:pt x="180118" y="7542"/>
                    <a:pt x="180371" y="3240"/>
                    <a:pt x="180371" y="2987"/>
                  </a:cubicBezTo>
                  <a:cubicBezTo>
                    <a:pt x="180371" y="963"/>
                    <a:pt x="179106" y="-49"/>
                    <a:pt x="177082" y="-49"/>
                  </a:cubicBezTo>
                  <a:cubicBezTo>
                    <a:pt x="170502" y="-49"/>
                    <a:pt x="163164" y="710"/>
                    <a:pt x="156331" y="710"/>
                  </a:cubicBezTo>
                  <a:cubicBezTo>
                    <a:pt x="147981" y="710"/>
                    <a:pt x="139377" y="-49"/>
                    <a:pt x="131279" y="-49"/>
                  </a:cubicBezTo>
                  <a:cubicBezTo>
                    <a:pt x="129761" y="-49"/>
                    <a:pt x="126471" y="-49"/>
                    <a:pt x="126471" y="4759"/>
                  </a:cubicBezTo>
                  <a:cubicBezTo>
                    <a:pt x="126471" y="7542"/>
                    <a:pt x="128749" y="7795"/>
                    <a:pt x="130520" y="7795"/>
                  </a:cubicBezTo>
                  <a:cubicBezTo>
                    <a:pt x="137353" y="8301"/>
                    <a:pt x="142161" y="10832"/>
                    <a:pt x="142161" y="16146"/>
                  </a:cubicBezTo>
                  <a:cubicBezTo>
                    <a:pt x="142161" y="19942"/>
                    <a:pt x="138365" y="25509"/>
                    <a:pt x="138365" y="25762"/>
                  </a:cubicBezTo>
                  <a:lnTo>
                    <a:pt x="60678" y="149251"/>
                  </a:lnTo>
                  <a:lnTo>
                    <a:pt x="43471" y="15387"/>
                  </a:lnTo>
                  <a:cubicBezTo>
                    <a:pt x="43471" y="11085"/>
                    <a:pt x="49291" y="7795"/>
                    <a:pt x="60931" y="7795"/>
                  </a:cubicBezTo>
                  <a:cubicBezTo>
                    <a:pt x="64474" y="7795"/>
                    <a:pt x="67257" y="7795"/>
                    <a:pt x="67257" y="2734"/>
                  </a:cubicBezTo>
                  <a:cubicBezTo>
                    <a:pt x="67257" y="457"/>
                    <a:pt x="65233" y="-49"/>
                    <a:pt x="63715" y="-49"/>
                  </a:cubicBezTo>
                  <a:cubicBezTo>
                    <a:pt x="53593" y="-49"/>
                    <a:pt x="42712" y="710"/>
                    <a:pt x="32336" y="710"/>
                  </a:cubicBezTo>
                  <a:cubicBezTo>
                    <a:pt x="27782" y="710"/>
                    <a:pt x="22974" y="457"/>
                    <a:pt x="18419" y="457"/>
                  </a:cubicBezTo>
                  <a:cubicBezTo>
                    <a:pt x="13864" y="457"/>
                    <a:pt x="9056" y="-49"/>
                    <a:pt x="4754" y="-49"/>
                  </a:cubicBezTo>
                  <a:cubicBezTo>
                    <a:pt x="2983" y="-49"/>
                    <a:pt x="-54" y="-49"/>
                    <a:pt x="-54" y="4759"/>
                  </a:cubicBezTo>
                  <a:cubicBezTo>
                    <a:pt x="-54" y="7795"/>
                    <a:pt x="2223" y="7795"/>
                    <a:pt x="6272" y="7795"/>
                  </a:cubicBezTo>
                  <a:cubicBezTo>
                    <a:pt x="20443" y="7795"/>
                    <a:pt x="20696" y="10073"/>
                    <a:pt x="21455" y="16399"/>
                  </a:cubicBezTo>
                  <a:lnTo>
                    <a:pt x="41446" y="172532"/>
                  </a:lnTo>
                  <a:cubicBezTo>
                    <a:pt x="42205" y="177593"/>
                    <a:pt x="43218" y="178352"/>
                    <a:pt x="46507" y="178352"/>
                  </a:cubicBezTo>
                  <a:cubicBezTo>
                    <a:pt x="50556" y="178352"/>
                    <a:pt x="51568" y="177086"/>
                    <a:pt x="53593" y="173797"/>
                  </a:cubicBezTo>
                  <a:lnTo>
                    <a:pt x="144691" y="28799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0" name="Freeform 5419">
              <a:extLst>
                <a:ext uri="{FF2B5EF4-FFF2-40B4-BE49-F238E27FC236}">
                  <a16:creationId xmlns:a16="http://schemas.microsoft.com/office/drawing/2014/main" id="{AFC3A257-7DBA-5598-FC53-73850CA8B8FA}"/>
                </a:ext>
              </a:extLst>
            </p:cNvPr>
            <p:cNvSpPr/>
            <p:nvPr>
              <p:custDataLst>
                <p:tags r:id="rId102"/>
              </p:custDataLst>
            </p:nvPr>
          </p:nvSpPr>
          <p:spPr>
            <a:xfrm>
              <a:off x="7433360" y="2231680"/>
              <a:ext cx="58808" cy="107276"/>
            </a:xfrm>
            <a:custGeom>
              <a:avLst/>
              <a:gdLst>
                <a:gd name="connsiteX0" fmla="*/ 39984 w 64477"/>
                <a:gd name="connsiteY0" fmla="*/ 4912 h 117618"/>
                <a:gd name="connsiteX1" fmla="*/ 34670 w 64477"/>
                <a:gd name="connsiteY1" fmla="*/ -48 h 117618"/>
                <a:gd name="connsiteX2" fmla="*/ -48 w 64477"/>
                <a:gd name="connsiteY2" fmla="*/ 11289 h 117618"/>
                <a:gd name="connsiteX3" fmla="*/ -48 w 64477"/>
                <a:gd name="connsiteY3" fmla="*/ 17666 h 117618"/>
                <a:gd name="connsiteX4" fmla="*/ 25636 w 64477"/>
                <a:gd name="connsiteY4" fmla="*/ 12706 h 117618"/>
                <a:gd name="connsiteX5" fmla="*/ 25636 w 64477"/>
                <a:gd name="connsiteY5" fmla="*/ 103045 h 117618"/>
                <a:gd name="connsiteX6" fmla="*/ 7923 w 64477"/>
                <a:gd name="connsiteY6" fmla="*/ 111193 h 117618"/>
                <a:gd name="connsiteX7" fmla="*/ 1192 w 64477"/>
                <a:gd name="connsiteY7" fmla="*/ 111193 h 117618"/>
                <a:gd name="connsiteX8" fmla="*/ 1192 w 64477"/>
                <a:gd name="connsiteY8" fmla="*/ 117570 h 117618"/>
                <a:gd name="connsiteX9" fmla="*/ 32722 w 64477"/>
                <a:gd name="connsiteY9" fmla="*/ 116862 h 117618"/>
                <a:gd name="connsiteX10" fmla="*/ 64429 w 64477"/>
                <a:gd name="connsiteY10" fmla="*/ 117570 h 117618"/>
                <a:gd name="connsiteX11" fmla="*/ 64429 w 64477"/>
                <a:gd name="connsiteY11" fmla="*/ 111193 h 117618"/>
                <a:gd name="connsiteX12" fmla="*/ 57698 w 64477"/>
                <a:gd name="connsiteY12" fmla="*/ 111193 h 117618"/>
                <a:gd name="connsiteX13" fmla="*/ 39984 w 64477"/>
                <a:gd name="connsiteY13" fmla="*/ 103045 h 117618"/>
                <a:gd name="connsiteX14" fmla="*/ 39984 w 64477"/>
                <a:gd name="connsiteY14" fmla="*/ 4912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39984" y="4912"/>
                  </a:moveTo>
                  <a:cubicBezTo>
                    <a:pt x="39984" y="129"/>
                    <a:pt x="39630" y="-48"/>
                    <a:pt x="34670" y="-48"/>
                  </a:cubicBezTo>
                  <a:cubicBezTo>
                    <a:pt x="23334" y="11112"/>
                    <a:pt x="7214" y="11289"/>
                    <a:pt x="-48" y="11289"/>
                  </a:cubicBezTo>
                  <a:lnTo>
                    <a:pt x="-48" y="17666"/>
                  </a:lnTo>
                  <a:cubicBezTo>
                    <a:pt x="4203" y="17666"/>
                    <a:pt x="15894" y="17666"/>
                    <a:pt x="25636" y="12706"/>
                  </a:cubicBezTo>
                  <a:lnTo>
                    <a:pt x="25636" y="103045"/>
                  </a:lnTo>
                  <a:cubicBezTo>
                    <a:pt x="25636" y="108891"/>
                    <a:pt x="25636" y="111193"/>
                    <a:pt x="7923" y="111193"/>
                  </a:cubicBezTo>
                  <a:lnTo>
                    <a:pt x="1192" y="111193"/>
                  </a:lnTo>
                  <a:lnTo>
                    <a:pt x="1192" y="117570"/>
                  </a:lnTo>
                  <a:cubicBezTo>
                    <a:pt x="4380" y="117393"/>
                    <a:pt x="26168" y="116862"/>
                    <a:pt x="32722" y="116862"/>
                  </a:cubicBezTo>
                  <a:cubicBezTo>
                    <a:pt x="38213" y="116862"/>
                    <a:pt x="60532" y="117393"/>
                    <a:pt x="64429" y="117570"/>
                  </a:cubicBezTo>
                  <a:lnTo>
                    <a:pt x="64429" y="111193"/>
                  </a:lnTo>
                  <a:lnTo>
                    <a:pt x="57698" y="111193"/>
                  </a:lnTo>
                  <a:cubicBezTo>
                    <a:pt x="39984" y="111193"/>
                    <a:pt x="39984" y="108891"/>
                    <a:pt x="39984" y="103045"/>
                  </a:cubicBezTo>
                  <a:lnTo>
                    <a:pt x="39984" y="4912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2" name="Freeform 5421">
              <a:extLst>
                <a:ext uri="{FF2B5EF4-FFF2-40B4-BE49-F238E27FC236}">
                  <a16:creationId xmlns:a16="http://schemas.microsoft.com/office/drawing/2014/main" id="{494F6044-9173-999D-9F0D-D943F7961C6F}"/>
                </a:ext>
              </a:extLst>
            </p:cNvPr>
            <p:cNvSpPr/>
            <p:nvPr>
              <p:custDataLst>
                <p:tags r:id="rId103"/>
              </p:custDataLst>
            </p:nvPr>
          </p:nvSpPr>
          <p:spPr>
            <a:xfrm>
              <a:off x="7589734" y="2242020"/>
              <a:ext cx="141019" cy="9232"/>
            </a:xfrm>
            <a:custGeom>
              <a:avLst/>
              <a:gdLst>
                <a:gd name="connsiteX0" fmla="*/ 145716 w 154614"/>
                <a:gd name="connsiteY0" fmla="*/ 10073 h 10122"/>
                <a:gd name="connsiteX1" fmla="*/ 154573 w 154614"/>
                <a:gd name="connsiteY1" fmla="*/ 5012 h 10122"/>
                <a:gd name="connsiteX2" fmla="*/ 145716 w 154614"/>
                <a:gd name="connsiteY2" fmla="*/ -49 h 10122"/>
                <a:gd name="connsiteX3" fmla="*/ 8815 w 154614"/>
                <a:gd name="connsiteY3" fmla="*/ -49 h 10122"/>
                <a:gd name="connsiteX4" fmla="*/ -42 w 154614"/>
                <a:gd name="connsiteY4" fmla="*/ 5012 h 10122"/>
                <a:gd name="connsiteX5" fmla="*/ 8815 w 154614"/>
                <a:gd name="connsiteY5" fmla="*/ 10073 h 10122"/>
                <a:gd name="connsiteX6" fmla="*/ 145716 w 154614"/>
                <a:gd name="connsiteY6" fmla="*/ 1007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16" y="10073"/>
                  </a:moveTo>
                  <a:cubicBezTo>
                    <a:pt x="150018" y="10073"/>
                    <a:pt x="154573" y="10073"/>
                    <a:pt x="154573" y="5012"/>
                  </a:cubicBezTo>
                  <a:cubicBezTo>
                    <a:pt x="154573" y="-49"/>
                    <a:pt x="150018" y="-49"/>
                    <a:pt x="145716" y="-49"/>
                  </a:cubicBezTo>
                  <a:lnTo>
                    <a:pt x="8815" y="-49"/>
                  </a:lnTo>
                  <a:cubicBezTo>
                    <a:pt x="4513" y="-49"/>
                    <a:pt x="-42" y="-49"/>
                    <a:pt x="-42" y="5012"/>
                  </a:cubicBezTo>
                  <a:cubicBezTo>
                    <a:pt x="-42" y="10073"/>
                    <a:pt x="4513" y="10073"/>
                    <a:pt x="8815" y="10073"/>
                  </a:cubicBezTo>
                  <a:lnTo>
                    <a:pt x="145716" y="100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3" name="Freeform 5422">
              <a:extLst>
                <a:ext uri="{FF2B5EF4-FFF2-40B4-BE49-F238E27FC236}">
                  <a16:creationId xmlns:a16="http://schemas.microsoft.com/office/drawing/2014/main" id="{1F9E1D30-A40B-DAAA-B506-AAD220B52309}"/>
                </a:ext>
              </a:extLst>
            </p:cNvPr>
            <p:cNvSpPr/>
            <p:nvPr>
              <p:custDataLst>
                <p:tags r:id="rId104"/>
              </p:custDataLst>
            </p:nvPr>
          </p:nvSpPr>
          <p:spPr>
            <a:xfrm>
              <a:off x="7810378" y="2150623"/>
              <a:ext cx="97166" cy="158791"/>
            </a:xfrm>
            <a:custGeom>
              <a:avLst/>
              <a:gdLst>
                <a:gd name="connsiteX0" fmla="*/ 106503 w 106534"/>
                <a:gd name="connsiteY0" fmla="*/ 87506 h 174099"/>
                <a:gd name="connsiteX1" fmla="*/ 96381 w 106534"/>
                <a:gd name="connsiteY1" fmla="*/ 28292 h 174099"/>
                <a:gd name="connsiteX2" fmla="*/ 53362 w 106534"/>
                <a:gd name="connsiteY2" fmla="*/ -49 h 174099"/>
                <a:gd name="connsiteX3" fmla="*/ 9331 w 106534"/>
                <a:gd name="connsiteY3" fmla="*/ 30064 h 174099"/>
                <a:gd name="connsiteX4" fmla="*/ -32 w 106534"/>
                <a:gd name="connsiteY4" fmla="*/ 87506 h 174099"/>
                <a:gd name="connsiteX5" fmla="*/ 11356 w 106534"/>
                <a:gd name="connsiteY5" fmla="*/ 148492 h 174099"/>
                <a:gd name="connsiteX6" fmla="*/ 53109 w 106534"/>
                <a:gd name="connsiteY6" fmla="*/ 174050 h 174099"/>
                <a:gd name="connsiteX7" fmla="*/ 97140 w 106534"/>
                <a:gd name="connsiteY7" fmla="*/ 144696 h 174099"/>
                <a:gd name="connsiteX8" fmla="*/ 106503 w 106534"/>
                <a:gd name="connsiteY8" fmla="*/ 87506 h 174099"/>
                <a:gd name="connsiteX9" fmla="*/ 53109 w 106534"/>
                <a:gd name="connsiteY9" fmla="*/ 168483 h 174099"/>
                <a:gd name="connsiteX10" fmla="*/ 23755 w 106534"/>
                <a:gd name="connsiteY10" fmla="*/ 137864 h 174099"/>
                <a:gd name="connsiteX11" fmla="*/ 20972 w 106534"/>
                <a:gd name="connsiteY11" fmla="*/ 84470 h 174099"/>
                <a:gd name="connsiteX12" fmla="*/ 22996 w 106534"/>
                <a:gd name="connsiteY12" fmla="*/ 37908 h 174099"/>
                <a:gd name="connsiteX13" fmla="*/ 53109 w 106534"/>
                <a:gd name="connsiteY13" fmla="*/ 5518 h 174099"/>
                <a:gd name="connsiteX14" fmla="*/ 82969 w 106534"/>
                <a:gd name="connsiteY14" fmla="*/ 35125 h 174099"/>
                <a:gd name="connsiteX15" fmla="*/ 85500 w 106534"/>
                <a:gd name="connsiteY15" fmla="*/ 84470 h 174099"/>
                <a:gd name="connsiteX16" fmla="*/ 82716 w 106534"/>
                <a:gd name="connsiteY16" fmla="*/ 136851 h 174099"/>
                <a:gd name="connsiteX17" fmla="*/ 53109 w 106534"/>
                <a:gd name="connsiteY17" fmla="*/ 16848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03" y="87506"/>
                  </a:moveTo>
                  <a:cubicBezTo>
                    <a:pt x="106503" y="67262"/>
                    <a:pt x="105238" y="47018"/>
                    <a:pt x="96381" y="28292"/>
                  </a:cubicBezTo>
                  <a:cubicBezTo>
                    <a:pt x="84740" y="4000"/>
                    <a:pt x="63990" y="-49"/>
                    <a:pt x="53362" y="-49"/>
                  </a:cubicBezTo>
                  <a:cubicBezTo>
                    <a:pt x="38179" y="-49"/>
                    <a:pt x="19706" y="6530"/>
                    <a:pt x="9331" y="30064"/>
                  </a:cubicBezTo>
                  <a:cubicBezTo>
                    <a:pt x="1234" y="47524"/>
                    <a:pt x="-32" y="67262"/>
                    <a:pt x="-32" y="87506"/>
                  </a:cubicBezTo>
                  <a:cubicBezTo>
                    <a:pt x="-32" y="106485"/>
                    <a:pt x="981" y="129260"/>
                    <a:pt x="11356" y="148492"/>
                  </a:cubicBezTo>
                  <a:cubicBezTo>
                    <a:pt x="22237" y="168989"/>
                    <a:pt x="40710" y="174050"/>
                    <a:pt x="53109" y="174050"/>
                  </a:cubicBezTo>
                  <a:cubicBezTo>
                    <a:pt x="66774" y="174050"/>
                    <a:pt x="86006" y="168736"/>
                    <a:pt x="97140" y="144696"/>
                  </a:cubicBezTo>
                  <a:cubicBezTo>
                    <a:pt x="105238" y="127235"/>
                    <a:pt x="106503" y="107497"/>
                    <a:pt x="106503" y="87506"/>
                  </a:cubicBezTo>
                  <a:close/>
                  <a:moveTo>
                    <a:pt x="53109" y="168483"/>
                  </a:moveTo>
                  <a:cubicBezTo>
                    <a:pt x="43240" y="168483"/>
                    <a:pt x="28310" y="162156"/>
                    <a:pt x="23755" y="137864"/>
                  </a:cubicBezTo>
                  <a:cubicBezTo>
                    <a:pt x="20972" y="122681"/>
                    <a:pt x="20972" y="99400"/>
                    <a:pt x="20972" y="84470"/>
                  </a:cubicBezTo>
                  <a:cubicBezTo>
                    <a:pt x="20972" y="68275"/>
                    <a:pt x="20972" y="51573"/>
                    <a:pt x="22996" y="37908"/>
                  </a:cubicBezTo>
                  <a:cubicBezTo>
                    <a:pt x="27804" y="7795"/>
                    <a:pt x="46783" y="5518"/>
                    <a:pt x="53109" y="5518"/>
                  </a:cubicBezTo>
                  <a:cubicBezTo>
                    <a:pt x="61460" y="5518"/>
                    <a:pt x="78161" y="10073"/>
                    <a:pt x="82969" y="35125"/>
                  </a:cubicBezTo>
                  <a:cubicBezTo>
                    <a:pt x="85500" y="49296"/>
                    <a:pt x="85500" y="68528"/>
                    <a:pt x="85500" y="84470"/>
                  </a:cubicBezTo>
                  <a:cubicBezTo>
                    <a:pt x="85500" y="103449"/>
                    <a:pt x="85500" y="120656"/>
                    <a:pt x="82716" y="136851"/>
                  </a:cubicBezTo>
                  <a:cubicBezTo>
                    <a:pt x="78920" y="160891"/>
                    <a:pt x="64496" y="168483"/>
                    <a:pt x="53109" y="168483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4" name="Freeform 5423">
              <a:extLst>
                <a:ext uri="{FF2B5EF4-FFF2-40B4-BE49-F238E27FC236}">
                  <a16:creationId xmlns:a16="http://schemas.microsoft.com/office/drawing/2014/main" id="{AD32635F-2B63-6049-325E-0E91E043B903}"/>
                </a:ext>
              </a:extLst>
            </p:cNvPr>
            <p:cNvSpPr/>
            <p:nvPr>
              <p:custDataLst>
                <p:tags r:id="rId105"/>
              </p:custDataLst>
            </p:nvPr>
          </p:nvSpPr>
          <p:spPr>
            <a:xfrm>
              <a:off x="7281116" y="2398158"/>
              <a:ext cx="635661" cy="9231"/>
            </a:xfrm>
            <a:custGeom>
              <a:avLst/>
              <a:gdLst>
                <a:gd name="connsiteX0" fmla="*/ 0 w 696943"/>
                <a:gd name="connsiteY0" fmla="*/ 0 h 10121"/>
                <a:gd name="connsiteX1" fmla="*/ 696943 w 696943"/>
                <a:gd name="connsiteY1" fmla="*/ 0 h 10121"/>
                <a:gd name="connsiteX2" fmla="*/ 696943 w 696943"/>
                <a:gd name="connsiteY2" fmla="*/ 10121 h 10121"/>
                <a:gd name="connsiteX3" fmla="*/ 0 w 696943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6943" h="10121">
                  <a:moveTo>
                    <a:pt x="0" y="0"/>
                  </a:moveTo>
                  <a:lnTo>
                    <a:pt x="696943" y="0"/>
                  </a:lnTo>
                  <a:lnTo>
                    <a:pt x="696943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6" name="Freeform 5425">
              <a:extLst>
                <a:ext uri="{FF2B5EF4-FFF2-40B4-BE49-F238E27FC236}">
                  <a16:creationId xmlns:a16="http://schemas.microsoft.com/office/drawing/2014/main" id="{A165B0FF-79ED-DE8A-593D-4A47BB628526}"/>
                </a:ext>
              </a:extLst>
            </p:cNvPr>
            <p:cNvSpPr/>
            <p:nvPr>
              <p:custDataLst>
                <p:tags r:id="rId106"/>
              </p:custDataLst>
            </p:nvPr>
          </p:nvSpPr>
          <p:spPr>
            <a:xfrm>
              <a:off x="7552787" y="2465079"/>
              <a:ext cx="92089" cy="153712"/>
            </a:xfrm>
            <a:custGeom>
              <a:avLst/>
              <a:gdLst>
                <a:gd name="connsiteX0" fmla="*/ 19442 w 100967"/>
                <a:gd name="connsiteY0" fmla="*/ 149011 h 168531"/>
                <a:gd name="connsiteX1" fmla="*/ 46265 w 100967"/>
                <a:gd name="connsiteY1" fmla="*/ 122947 h 168531"/>
                <a:gd name="connsiteX2" fmla="*/ 100925 w 100967"/>
                <a:gd name="connsiteY2" fmla="*/ 49056 h 168531"/>
                <a:gd name="connsiteX3" fmla="*/ 47278 w 100967"/>
                <a:gd name="connsiteY3" fmla="*/ -36 h 168531"/>
                <a:gd name="connsiteX4" fmla="*/ -43 w 100967"/>
                <a:gd name="connsiteY4" fmla="*/ 45767 h 168531"/>
                <a:gd name="connsiteX5" fmla="*/ 13369 w 100967"/>
                <a:gd name="connsiteY5" fmla="*/ 59937 h 168531"/>
                <a:gd name="connsiteX6" fmla="*/ 26527 w 100967"/>
                <a:gd name="connsiteY6" fmla="*/ 46526 h 168531"/>
                <a:gd name="connsiteX7" fmla="*/ 13116 w 100967"/>
                <a:gd name="connsiteY7" fmla="*/ 33367 h 168531"/>
                <a:gd name="connsiteX8" fmla="*/ 9826 w 100967"/>
                <a:gd name="connsiteY8" fmla="*/ 33620 h 168531"/>
                <a:gd name="connsiteX9" fmla="*/ 43988 w 100967"/>
                <a:gd name="connsiteY9" fmla="*/ 7809 h 168531"/>
                <a:gd name="connsiteX10" fmla="*/ 77897 w 100967"/>
                <a:gd name="connsiteY10" fmla="*/ 49056 h 168531"/>
                <a:gd name="connsiteX11" fmla="*/ 51327 w 100967"/>
                <a:gd name="connsiteY11" fmla="*/ 104980 h 168531"/>
                <a:gd name="connsiteX12" fmla="*/ 2741 w 100967"/>
                <a:gd name="connsiteY12" fmla="*/ 159133 h 168531"/>
                <a:gd name="connsiteX13" fmla="*/ -43 w 100967"/>
                <a:gd name="connsiteY13" fmla="*/ 168496 h 168531"/>
                <a:gd name="connsiteX14" fmla="*/ 93839 w 100967"/>
                <a:gd name="connsiteY14" fmla="*/ 168496 h 168531"/>
                <a:gd name="connsiteX15" fmla="*/ 100925 w 100967"/>
                <a:gd name="connsiteY15" fmla="*/ 124465 h 168531"/>
                <a:gd name="connsiteX16" fmla="*/ 94598 w 100967"/>
                <a:gd name="connsiteY16" fmla="*/ 124465 h 168531"/>
                <a:gd name="connsiteX17" fmla="*/ 89031 w 100967"/>
                <a:gd name="connsiteY17" fmla="*/ 146987 h 168531"/>
                <a:gd name="connsiteX18" fmla="*/ 64991 w 100967"/>
                <a:gd name="connsiteY18" fmla="*/ 149011 h 168531"/>
                <a:gd name="connsiteX19" fmla="*/ 19442 w 100967"/>
                <a:gd name="connsiteY19" fmla="*/ 14901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42" y="149011"/>
                  </a:moveTo>
                  <a:lnTo>
                    <a:pt x="46265" y="122947"/>
                  </a:lnTo>
                  <a:cubicBezTo>
                    <a:pt x="85741" y="88026"/>
                    <a:pt x="100925" y="74361"/>
                    <a:pt x="100925" y="49056"/>
                  </a:cubicBezTo>
                  <a:cubicBezTo>
                    <a:pt x="100925" y="20208"/>
                    <a:pt x="78150" y="-36"/>
                    <a:pt x="47278" y="-36"/>
                  </a:cubicBezTo>
                  <a:cubicBezTo>
                    <a:pt x="18683" y="-36"/>
                    <a:pt x="-43" y="23245"/>
                    <a:pt x="-43" y="45767"/>
                  </a:cubicBezTo>
                  <a:cubicBezTo>
                    <a:pt x="-43" y="59937"/>
                    <a:pt x="12610" y="59937"/>
                    <a:pt x="13369" y="59937"/>
                  </a:cubicBezTo>
                  <a:cubicBezTo>
                    <a:pt x="17671" y="59937"/>
                    <a:pt x="26527" y="56901"/>
                    <a:pt x="26527" y="46526"/>
                  </a:cubicBezTo>
                  <a:cubicBezTo>
                    <a:pt x="26527" y="39946"/>
                    <a:pt x="21973" y="33367"/>
                    <a:pt x="13116" y="33367"/>
                  </a:cubicBezTo>
                  <a:cubicBezTo>
                    <a:pt x="11091" y="33367"/>
                    <a:pt x="10585" y="33367"/>
                    <a:pt x="9826" y="33620"/>
                  </a:cubicBezTo>
                  <a:cubicBezTo>
                    <a:pt x="15646" y="17172"/>
                    <a:pt x="29311" y="7809"/>
                    <a:pt x="43988" y="7809"/>
                  </a:cubicBezTo>
                  <a:cubicBezTo>
                    <a:pt x="67016" y="7809"/>
                    <a:pt x="77897" y="28306"/>
                    <a:pt x="77897" y="49056"/>
                  </a:cubicBezTo>
                  <a:cubicBezTo>
                    <a:pt x="77897" y="69300"/>
                    <a:pt x="65244" y="89291"/>
                    <a:pt x="51327" y="104980"/>
                  </a:cubicBezTo>
                  <a:lnTo>
                    <a:pt x="2741" y="159133"/>
                  </a:lnTo>
                  <a:cubicBezTo>
                    <a:pt x="-43" y="161917"/>
                    <a:pt x="-43" y="162423"/>
                    <a:pt x="-43" y="168496"/>
                  </a:cubicBezTo>
                  <a:lnTo>
                    <a:pt x="93839" y="168496"/>
                  </a:lnTo>
                  <a:lnTo>
                    <a:pt x="100925" y="124465"/>
                  </a:lnTo>
                  <a:lnTo>
                    <a:pt x="94598" y="124465"/>
                  </a:lnTo>
                  <a:cubicBezTo>
                    <a:pt x="93333" y="132057"/>
                    <a:pt x="91562" y="143191"/>
                    <a:pt x="89031" y="146987"/>
                  </a:cubicBezTo>
                  <a:cubicBezTo>
                    <a:pt x="87260" y="149011"/>
                    <a:pt x="70558" y="149011"/>
                    <a:pt x="64991" y="149011"/>
                  </a:cubicBezTo>
                  <a:lnTo>
                    <a:pt x="19442" y="14901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0" name="Group 5539">
            <a:extLst>
              <a:ext uri="{FF2B5EF4-FFF2-40B4-BE49-F238E27FC236}">
                <a16:creationId xmlns:a16="http://schemas.microsoft.com/office/drawing/2014/main" id="{456A18CB-E12B-97AE-C815-914E2332CB1F}"/>
              </a:ext>
            </a:extLst>
          </p:cNvPr>
          <p:cNvGrpSpPr/>
          <p:nvPr/>
        </p:nvGrpSpPr>
        <p:grpSpPr>
          <a:xfrm>
            <a:off x="6866175" y="2711112"/>
            <a:ext cx="4163955" cy="553690"/>
            <a:chOff x="6866175" y="2711112"/>
            <a:chExt cx="4163955" cy="553690"/>
          </a:xfrm>
        </p:grpSpPr>
        <p:sp>
          <p:nvSpPr>
            <p:cNvPr id="5427" name="Freeform 5426">
              <a:extLst>
                <a:ext uri="{FF2B5EF4-FFF2-40B4-BE49-F238E27FC236}">
                  <a16:creationId xmlns:a16="http://schemas.microsoft.com/office/drawing/2014/main" id="{A9FC1EC3-A95E-FB32-C9AD-40CB3482525A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6873792" y="2888139"/>
              <a:ext cx="162252" cy="157636"/>
            </a:xfrm>
            <a:custGeom>
              <a:avLst/>
              <a:gdLst>
                <a:gd name="connsiteX0" fmla="*/ 92798 w 177894"/>
                <a:gd name="connsiteY0" fmla="*/ 66788 h 172833"/>
                <a:gd name="connsiteX1" fmla="*/ 138347 w 177894"/>
                <a:gd name="connsiteY1" fmla="*/ 23010 h 172833"/>
                <a:gd name="connsiteX2" fmla="*/ 174280 w 177894"/>
                <a:gd name="connsiteY2" fmla="*/ 7827 h 172833"/>
                <a:gd name="connsiteX3" fmla="*/ 174280 w 177894"/>
                <a:gd name="connsiteY3" fmla="*/ -17 h 172833"/>
                <a:gd name="connsiteX4" fmla="*/ 152771 w 177894"/>
                <a:gd name="connsiteY4" fmla="*/ 742 h 172833"/>
                <a:gd name="connsiteX5" fmla="*/ 120633 w 177894"/>
                <a:gd name="connsiteY5" fmla="*/ -17 h 172833"/>
                <a:gd name="connsiteX6" fmla="*/ 120633 w 177894"/>
                <a:gd name="connsiteY6" fmla="*/ 7827 h 172833"/>
                <a:gd name="connsiteX7" fmla="*/ 132274 w 177894"/>
                <a:gd name="connsiteY7" fmla="*/ 16178 h 172833"/>
                <a:gd name="connsiteX8" fmla="*/ 127719 w 177894"/>
                <a:gd name="connsiteY8" fmla="*/ 24529 h 172833"/>
                <a:gd name="connsiteX9" fmla="*/ 48514 w 177894"/>
                <a:gd name="connsiteY9" fmla="*/ 100191 h 172833"/>
                <a:gd name="connsiteX10" fmla="*/ 48514 w 177894"/>
                <a:gd name="connsiteY10" fmla="*/ 19721 h 172833"/>
                <a:gd name="connsiteX11" fmla="*/ 68505 w 177894"/>
                <a:gd name="connsiteY11" fmla="*/ 7827 h 172833"/>
                <a:gd name="connsiteX12" fmla="*/ 74578 w 177894"/>
                <a:gd name="connsiteY12" fmla="*/ 7827 h 172833"/>
                <a:gd name="connsiteX13" fmla="*/ 74578 w 177894"/>
                <a:gd name="connsiteY13" fmla="*/ -17 h 172833"/>
                <a:gd name="connsiteX14" fmla="*/ 37380 w 177894"/>
                <a:gd name="connsiteY14" fmla="*/ 742 h 172833"/>
                <a:gd name="connsiteX15" fmla="*/ -72 w 177894"/>
                <a:gd name="connsiteY15" fmla="*/ -17 h 172833"/>
                <a:gd name="connsiteX16" fmla="*/ -72 w 177894"/>
                <a:gd name="connsiteY16" fmla="*/ 7827 h 172833"/>
                <a:gd name="connsiteX17" fmla="*/ 6001 w 177894"/>
                <a:gd name="connsiteY17" fmla="*/ 7827 h 172833"/>
                <a:gd name="connsiteX18" fmla="*/ 25992 w 177894"/>
                <a:gd name="connsiteY18" fmla="*/ 19721 h 172833"/>
                <a:gd name="connsiteX19" fmla="*/ 25992 w 177894"/>
                <a:gd name="connsiteY19" fmla="*/ 153079 h 172833"/>
                <a:gd name="connsiteX20" fmla="*/ 6001 w 177894"/>
                <a:gd name="connsiteY20" fmla="*/ 164972 h 172833"/>
                <a:gd name="connsiteX21" fmla="*/ -72 w 177894"/>
                <a:gd name="connsiteY21" fmla="*/ 164972 h 172833"/>
                <a:gd name="connsiteX22" fmla="*/ -72 w 177894"/>
                <a:gd name="connsiteY22" fmla="*/ 172817 h 172833"/>
                <a:gd name="connsiteX23" fmla="*/ 37127 w 177894"/>
                <a:gd name="connsiteY23" fmla="*/ 172057 h 172833"/>
                <a:gd name="connsiteX24" fmla="*/ 74578 w 177894"/>
                <a:gd name="connsiteY24" fmla="*/ 172817 h 172833"/>
                <a:gd name="connsiteX25" fmla="*/ 74578 w 177894"/>
                <a:gd name="connsiteY25" fmla="*/ 164972 h 172833"/>
                <a:gd name="connsiteX26" fmla="*/ 68505 w 177894"/>
                <a:gd name="connsiteY26" fmla="*/ 164972 h 172833"/>
                <a:gd name="connsiteX27" fmla="*/ 48514 w 177894"/>
                <a:gd name="connsiteY27" fmla="*/ 153079 h 172833"/>
                <a:gd name="connsiteX28" fmla="*/ 48514 w 177894"/>
                <a:gd name="connsiteY28" fmla="*/ 108795 h 172833"/>
                <a:gd name="connsiteX29" fmla="*/ 77868 w 177894"/>
                <a:gd name="connsiteY29" fmla="*/ 80959 h 172833"/>
                <a:gd name="connsiteX30" fmla="*/ 123670 w 177894"/>
                <a:gd name="connsiteY30" fmla="*/ 148777 h 172833"/>
                <a:gd name="connsiteX31" fmla="*/ 127466 w 177894"/>
                <a:gd name="connsiteY31" fmla="*/ 157381 h 172833"/>
                <a:gd name="connsiteX32" fmla="*/ 112536 w 177894"/>
                <a:gd name="connsiteY32" fmla="*/ 164972 h 172833"/>
                <a:gd name="connsiteX33" fmla="*/ 112536 w 177894"/>
                <a:gd name="connsiteY33" fmla="*/ 172817 h 172833"/>
                <a:gd name="connsiteX34" fmla="*/ 148722 w 177894"/>
                <a:gd name="connsiteY34" fmla="*/ 172057 h 172833"/>
                <a:gd name="connsiteX35" fmla="*/ 177823 w 177894"/>
                <a:gd name="connsiteY35" fmla="*/ 172817 h 172833"/>
                <a:gd name="connsiteX36" fmla="*/ 177823 w 177894"/>
                <a:gd name="connsiteY36" fmla="*/ 164972 h 172833"/>
                <a:gd name="connsiteX37" fmla="*/ 151253 w 177894"/>
                <a:gd name="connsiteY37" fmla="*/ 152826 h 172833"/>
                <a:gd name="connsiteX38" fmla="*/ 92798 w 177894"/>
                <a:gd name="connsiteY38" fmla="*/ 66788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77894" h="172833">
                  <a:moveTo>
                    <a:pt x="92798" y="66788"/>
                  </a:moveTo>
                  <a:lnTo>
                    <a:pt x="138347" y="23010"/>
                  </a:lnTo>
                  <a:cubicBezTo>
                    <a:pt x="140371" y="20986"/>
                    <a:pt x="153783" y="8080"/>
                    <a:pt x="174280" y="7827"/>
                  </a:cubicBezTo>
                  <a:lnTo>
                    <a:pt x="174280" y="-17"/>
                  </a:lnTo>
                  <a:cubicBezTo>
                    <a:pt x="167701" y="742"/>
                    <a:pt x="159603" y="742"/>
                    <a:pt x="152771" y="742"/>
                  </a:cubicBezTo>
                  <a:cubicBezTo>
                    <a:pt x="143661" y="742"/>
                    <a:pt x="129237" y="742"/>
                    <a:pt x="120633" y="-17"/>
                  </a:cubicBezTo>
                  <a:lnTo>
                    <a:pt x="120633" y="7827"/>
                  </a:lnTo>
                  <a:cubicBezTo>
                    <a:pt x="130755" y="8080"/>
                    <a:pt x="132274" y="13901"/>
                    <a:pt x="132274" y="16178"/>
                  </a:cubicBezTo>
                  <a:cubicBezTo>
                    <a:pt x="132274" y="20227"/>
                    <a:pt x="129743" y="22757"/>
                    <a:pt x="127719" y="24529"/>
                  </a:cubicBezTo>
                  <a:lnTo>
                    <a:pt x="48514" y="100191"/>
                  </a:lnTo>
                  <a:lnTo>
                    <a:pt x="48514" y="19721"/>
                  </a:lnTo>
                  <a:cubicBezTo>
                    <a:pt x="48514" y="10611"/>
                    <a:pt x="49020" y="7827"/>
                    <a:pt x="68505" y="7827"/>
                  </a:cubicBezTo>
                  <a:lnTo>
                    <a:pt x="74578" y="7827"/>
                  </a:lnTo>
                  <a:lnTo>
                    <a:pt x="74578" y="-17"/>
                  </a:lnTo>
                  <a:cubicBezTo>
                    <a:pt x="65721" y="742"/>
                    <a:pt x="46995" y="742"/>
                    <a:pt x="37380" y="742"/>
                  </a:cubicBezTo>
                  <a:cubicBezTo>
                    <a:pt x="27764" y="742"/>
                    <a:pt x="8785" y="742"/>
                    <a:pt x="-72" y="-17"/>
                  </a:cubicBezTo>
                  <a:lnTo>
                    <a:pt x="-72" y="7827"/>
                  </a:lnTo>
                  <a:lnTo>
                    <a:pt x="6001" y="7827"/>
                  </a:lnTo>
                  <a:cubicBezTo>
                    <a:pt x="25486" y="7827"/>
                    <a:pt x="25992" y="10611"/>
                    <a:pt x="25992" y="19721"/>
                  </a:cubicBezTo>
                  <a:lnTo>
                    <a:pt x="25992" y="153079"/>
                  </a:lnTo>
                  <a:cubicBezTo>
                    <a:pt x="25992" y="162188"/>
                    <a:pt x="25486" y="164972"/>
                    <a:pt x="6001" y="164972"/>
                  </a:cubicBezTo>
                  <a:lnTo>
                    <a:pt x="-72" y="164972"/>
                  </a:lnTo>
                  <a:lnTo>
                    <a:pt x="-72" y="172817"/>
                  </a:lnTo>
                  <a:cubicBezTo>
                    <a:pt x="8785" y="172057"/>
                    <a:pt x="27511" y="172057"/>
                    <a:pt x="37127" y="172057"/>
                  </a:cubicBezTo>
                  <a:cubicBezTo>
                    <a:pt x="46742" y="172057"/>
                    <a:pt x="65721" y="172057"/>
                    <a:pt x="74578" y="172817"/>
                  </a:cubicBezTo>
                  <a:lnTo>
                    <a:pt x="74578" y="164972"/>
                  </a:lnTo>
                  <a:lnTo>
                    <a:pt x="68505" y="164972"/>
                  </a:lnTo>
                  <a:cubicBezTo>
                    <a:pt x="49020" y="164972"/>
                    <a:pt x="48514" y="162188"/>
                    <a:pt x="48514" y="153079"/>
                  </a:cubicBezTo>
                  <a:lnTo>
                    <a:pt x="48514" y="108795"/>
                  </a:lnTo>
                  <a:lnTo>
                    <a:pt x="77868" y="80959"/>
                  </a:lnTo>
                  <a:lnTo>
                    <a:pt x="123670" y="148777"/>
                  </a:lnTo>
                  <a:cubicBezTo>
                    <a:pt x="125188" y="151054"/>
                    <a:pt x="127466" y="154344"/>
                    <a:pt x="127466" y="157381"/>
                  </a:cubicBezTo>
                  <a:cubicBezTo>
                    <a:pt x="127466" y="164972"/>
                    <a:pt x="117597" y="164972"/>
                    <a:pt x="112536" y="164972"/>
                  </a:cubicBezTo>
                  <a:lnTo>
                    <a:pt x="112536" y="172817"/>
                  </a:lnTo>
                  <a:cubicBezTo>
                    <a:pt x="121393" y="172057"/>
                    <a:pt x="139106" y="172057"/>
                    <a:pt x="148722" y="172057"/>
                  </a:cubicBezTo>
                  <a:cubicBezTo>
                    <a:pt x="157579" y="172057"/>
                    <a:pt x="167195" y="172311"/>
                    <a:pt x="177823" y="172817"/>
                  </a:cubicBezTo>
                  <a:lnTo>
                    <a:pt x="177823" y="164972"/>
                  </a:lnTo>
                  <a:cubicBezTo>
                    <a:pt x="164158" y="164972"/>
                    <a:pt x="158844" y="163960"/>
                    <a:pt x="151253" y="152826"/>
                  </a:cubicBezTo>
                  <a:lnTo>
                    <a:pt x="92798" y="667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8" name="Freeform 5427">
              <a:extLst>
                <a:ext uri="{FF2B5EF4-FFF2-40B4-BE49-F238E27FC236}">
                  <a16:creationId xmlns:a16="http://schemas.microsoft.com/office/drawing/2014/main" id="{5DA24D5A-D5E2-0EA7-8F47-6F6BD838C01C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7052201" y="2883061"/>
              <a:ext cx="140557" cy="167792"/>
            </a:xfrm>
            <a:custGeom>
              <a:avLst/>
              <a:gdLst>
                <a:gd name="connsiteX0" fmla="*/ -65 w 154108"/>
                <a:gd name="connsiteY0" fmla="*/ 91840 h 183968"/>
                <a:gd name="connsiteX1" fmla="*/ 87997 w 154108"/>
                <a:gd name="connsiteY1" fmla="*/ 183951 h 183968"/>
                <a:gd name="connsiteX2" fmla="*/ 154044 w 154108"/>
                <a:gd name="connsiteY2" fmla="*/ 119423 h 183968"/>
                <a:gd name="connsiteX3" fmla="*/ 150754 w 154108"/>
                <a:gd name="connsiteY3" fmla="*/ 115121 h 183968"/>
                <a:gd name="connsiteX4" fmla="*/ 147717 w 154108"/>
                <a:gd name="connsiteY4" fmla="*/ 119170 h 183968"/>
                <a:gd name="connsiteX5" fmla="*/ 91034 w 154108"/>
                <a:gd name="connsiteY5" fmla="*/ 176106 h 183968"/>
                <a:gd name="connsiteX6" fmla="*/ 26000 w 154108"/>
                <a:gd name="connsiteY6" fmla="*/ 92093 h 183968"/>
                <a:gd name="connsiteX7" fmla="*/ 90781 w 154108"/>
                <a:gd name="connsiteY7" fmla="*/ 7827 h 183968"/>
                <a:gd name="connsiteX8" fmla="*/ 145946 w 154108"/>
                <a:gd name="connsiteY8" fmla="*/ 67800 h 183968"/>
                <a:gd name="connsiteX9" fmla="*/ 149995 w 154108"/>
                <a:gd name="connsiteY9" fmla="*/ 72102 h 183968"/>
                <a:gd name="connsiteX10" fmla="*/ 154044 w 154108"/>
                <a:gd name="connsiteY10" fmla="*/ 66029 h 183968"/>
                <a:gd name="connsiteX11" fmla="*/ 154044 w 154108"/>
                <a:gd name="connsiteY11" fmla="*/ 6056 h 183968"/>
                <a:gd name="connsiteX12" fmla="*/ 151260 w 154108"/>
                <a:gd name="connsiteY12" fmla="*/ -17 h 183968"/>
                <a:gd name="connsiteX13" fmla="*/ 147211 w 154108"/>
                <a:gd name="connsiteY13" fmla="*/ 3019 h 183968"/>
                <a:gd name="connsiteX14" fmla="*/ 134559 w 154108"/>
                <a:gd name="connsiteY14" fmla="*/ 21745 h 183968"/>
                <a:gd name="connsiteX15" fmla="*/ 87997 w 154108"/>
                <a:gd name="connsiteY15" fmla="*/ -17 h 183968"/>
                <a:gd name="connsiteX16" fmla="*/ -65 w 154108"/>
                <a:gd name="connsiteY16" fmla="*/ 91840 h 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108" h="183968">
                  <a:moveTo>
                    <a:pt x="-65" y="91840"/>
                  </a:moveTo>
                  <a:cubicBezTo>
                    <a:pt x="-65" y="144222"/>
                    <a:pt x="40930" y="183951"/>
                    <a:pt x="87997" y="183951"/>
                  </a:cubicBezTo>
                  <a:cubicBezTo>
                    <a:pt x="129245" y="183951"/>
                    <a:pt x="154044" y="148777"/>
                    <a:pt x="154044" y="119423"/>
                  </a:cubicBezTo>
                  <a:cubicBezTo>
                    <a:pt x="154044" y="116892"/>
                    <a:pt x="154044" y="115121"/>
                    <a:pt x="150754" y="115121"/>
                  </a:cubicBezTo>
                  <a:cubicBezTo>
                    <a:pt x="147970" y="115121"/>
                    <a:pt x="147970" y="116639"/>
                    <a:pt x="147717" y="119170"/>
                  </a:cubicBezTo>
                  <a:cubicBezTo>
                    <a:pt x="145693" y="155356"/>
                    <a:pt x="118616" y="176106"/>
                    <a:pt x="91034" y="176106"/>
                  </a:cubicBezTo>
                  <a:cubicBezTo>
                    <a:pt x="75598" y="176106"/>
                    <a:pt x="26000" y="167503"/>
                    <a:pt x="26000" y="92093"/>
                  </a:cubicBezTo>
                  <a:cubicBezTo>
                    <a:pt x="26000" y="16431"/>
                    <a:pt x="75345" y="7827"/>
                    <a:pt x="90781" y="7827"/>
                  </a:cubicBezTo>
                  <a:cubicBezTo>
                    <a:pt x="118363" y="7827"/>
                    <a:pt x="140885" y="30855"/>
                    <a:pt x="145946" y="67800"/>
                  </a:cubicBezTo>
                  <a:cubicBezTo>
                    <a:pt x="146452" y="71343"/>
                    <a:pt x="146452" y="72102"/>
                    <a:pt x="149995" y="72102"/>
                  </a:cubicBezTo>
                  <a:cubicBezTo>
                    <a:pt x="154044" y="72102"/>
                    <a:pt x="154044" y="71343"/>
                    <a:pt x="154044" y="66029"/>
                  </a:cubicBezTo>
                  <a:lnTo>
                    <a:pt x="154044" y="6056"/>
                  </a:lnTo>
                  <a:cubicBezTo>
                    <a:pt x="154044" y="1754"/>
                    <a:pt x="154044" y="-17"/>
                    <a:pt x="151260" y="-17"/>
                  </a:cubicBezTo>
                  <a:cubicBezTo>
                    <a:pt x="150248" y="-17"/>
                    <a:pt x="149236" y="-17"/>
                    <a:pt x="147211" y="3019"/>
                  </a:cubicBezTo>
                  <a:lnTo>
                    <a:pt x="134559" y="21745"/>
                  </a:lnTo>
                  <a:cubicBezTo>
                    <a:pt x="125196" y="12635"/>
                    <a:pt x="112290" y="-17"/>
                    <a:pt x="87997" y="-17"/>
                  </a:cubicBezTo>
                  <a:cubicBezTo>
                    <a:pt x="40677" y="-17"/>
                    <a:pt x="-65" y="40218"/>
                    <a:pt x="-65" y="91840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9" name="Freeform 5428">
              <a:extLst>
                <a:ext uri="{FF2B5EF4-FFF2-40B4-BE49-F238E27FC236}">
                  <a16:creationId xmlns:a16="http://schemas.microsoft.com/office/drawing/2014/main" id="{ED959B39-A6B3-ED90-5BED-41DB31709F5F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7213582" y="2888139"/>
              <a:ext cx="126709" cy="157636"/>
            </a:xfrm>
            <a:custGeom>
              <a:avLst/>
              <a:gdLst>
                <a:gd name="connsiteX0" fmla="*/ 138868 w 138925"/>
                <a:gd name="connsiteY0" fmla="*/ 107529 h 172833"/>
                <a:gd name="connsiteX1" fmla="*/ 132541 w 138925"/>
                <a:gd name="connsiteY1" fmla="*/ 107529 h 172833"/>
                <a:gd name="connsiteX2" fmla="*/ 81678 w 138925"/>
                <a:gd name="connsiteY2" fmla="*/ 164972 h 172833"/>
                <a:gd name="connsiteX3" fmla="*/ 60928 w 138925"/>
                <a:gd name="connsiteY3" fmla="*/ 164972 h 172833"/>
                <a:gd name="connsiteX4" fmla="*/ 48528 w 138925"/>
                <a:gd name="connsiteY4" fmla="*/ 154850 h 172833"/>
                <a:gd name="connsiteX5" fmla="*/ 48528 w 138925"/>
                <a:gd name="connsiteY5" fmla="*/ 19974 h 172833"/>
                <a:gd name="connsiteX6" fmla="*/ 72568 w 138925"/>
                <a:gd name="connsiteY6" fmla="*/ 7827 h 172833"/>
                <a:gd name="connsiteX7" fmla="*/ 80919 w 138925"/>
                <a:gd name="connsiteY7" fmla="*/ 7827 h 172833"/>
                <a:gd name="connsiteX8" fmla="*/ 80919 w 138925"/>
                <a:gd name="connsiteY8" fmla="*/ -17 h 172833"/>
                <a:gd name="connsiteX9" fmla="*/ 38406 w 138925"/>
                <a:gd name="connsiteY9" fmla="*/ 742 h 172833"/>
                <a:gd name="connsiteX10" fmla="*/ -57 w 138925"/>
                <a:gd name="connsiteY10" fmla="*/ -17 h 172833"/>
                <a:gd name="connsiteX11" fmla="*/ -57 w 138925"/>
                <a:gd name="connsiteY11" fmla="*/ 7827 h 172833"/>
                <a:gd name="connsiteX12" fmla="*/ 6016 w 138925"/>
                <a:gd name="connsiteY12" fmla="*/ 7827 h 172833"/>
                <a:gd name="connsiteX13" fmla="*/ 26007 w 138925"/>
                <a:gd name="connsiteY13" fmla="*/ 19721 h 172833"/>
                <a:gd name="connsiteX14" fmla="*/ 26007 w 138925"/>
                <a:gd name="connsiteY14" fmla="*/ 153079 h 172833"/>
                <a:gd name="connsiteX15" fmla="*/ 6016 w 138925"/>
                <a:gd name="connsiteY15" fmla="*/ 164972 h 172833"/>
                <a:gd name="connsiteX16" fmla="*/ -57 w 138925"/>
                <a:gd name="connsiteY16" fmla="*/ 164972 h 172833"/>
                <a:gd name="connsiteX17" fmla="*/ -57 w 138925"/>
                <a:gd name="connsiteY17" fmla="*/ 172817 h 172833"/>
                <a:gd name="connsiteX18" fmla="*/ 131782 w 138925"/>
                <a:gd name="connsiteY18" fmla="*/ 172817 h 172833"/>
                <a:gd name="connsiteX19" fmla="*/ 138868 w 138925"/>
                <a:gd name="connsiteY19" fmla="*/ 107529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925" h="172833">
                  <a:moveTo>
                    <a:pt x="138868" y="107529"/>
                  </a:moveTo>
                  <a:lnTo>
                    <a:pt x="132541" y="107529"/>
                  </a:lnTo>
                  <a:cubicBezTo>
                    <a:pt x="129758" y="133341"/>
                    <a:pt x="126215" y="164972"/>
                    <a:pt x="81678" y="164972"/>
                  </a:cubicBezTo>
                  <a:lnTo>
                    <a:pt x="60928" y="164972"/>
                  </a:lnTo>
                  <a:cubicBezTo>
                    <a:pt x="49035" y="164972"/>
                    <a:pt x="48528" y="163201"/>
                    <a:pt x="48528" y="154850"/>
                  </a:cubicBezTo>
                  <a:lnTo>
                    <a:pt x="48528" y="19974"/>
                  </a:lnTo>
                  <a:cubicBezTo>
                    <a:pt x="48528" y="11370"/>
                    <a:pt x="48528" y="7827"/>
                    <a:pt x="72568" y="7827"/>
                  </a:cubicBezTo>
                  <a:lnTo>
                    <a:pt x="80919" y="7827"/>
                  </a:lnTo>
                  <a:lnTo>
                    <a:pt x="80919" y="-17"/>
                  </a:lnTo>
                  <a:cubicBezTo>
                    <a:pt x="71809" y="742"/>
                    <a:pt x="48782" y="742"/>
                    <a:pt x="38406" y="742"/>
                  </a:cubicBezTo>
                  <a:cubicBezTo>
                    <a:pt x="28537" y="742"/>
                    <a:pt x="8799" y="742"/>
                    <a:pt x="-57" y="-17"/>
                  </a:cubicBezTo>
                  <a:lnTo>
                    <a:pt x="-57" y="7827"/>
                  </a:lnTo>
                  <a:lnTo>
                    <a:pt x="6016" y="7827"/>
                  </a:lnTo>
                  <a:cubicBezTo>
                    <a:pt x="25501" y="7827"/>
                    <a:pt x="26007" y="10611"/>
                    <a:pt x="26007" y="19721"/>
                  </a:cubicBezTo>
                  <a:lnTo>
                    <a:pt x="26007" y="153079"/>
                  </a:lnTo>
                  <a:cubicBezTo>
                    <a:pt x="26007" y="162188"/>
                    <a:pt x="25501" y="164972"/>
                    <a:pt x="6016" y="164972"/>
                  </a:cubicBezTo>
                  <a:lnTo>
                    <a:pt x="-57" y="164972"/>
                  </a:lnTo>
                  <a:lnTo>
                    <a:pt x="-57" y="172817"/>
                  </a:lnTo>
                  <a:lnTo>
                    <a:pt x="131782" y="172817"/>
                  </a:lnTo>
                  <a:lnTo>
                    <a:pt x="138868" y="10752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0" name="Freeform 5429">
              <a:extLst>
                <a:ext uri="{FF2B5EF4-FFF2-40B4-BE49-F238E27FC236}">
                  <a16:creationId xmlns:a16="http://schemas.microsoft.com/office/drawing/2014/main" id="{03B2954A-E6B0-257A-BE8C-36305A13D9AF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7363141" y="2883061"/>
              <a:ext cx="153481" cy="165253"/>
            </a:xfrm>
            <a:custGeom>
              <a:avLst/>
              <a:gdLst>
                <a:gd name="connsiteX0" fmla="*/ 134572 w 168278"/>
                <a:gd name="connsiteY0" fmla="*/ 62739 h 181184"/>
                <a:gd name="connsiteX1" fmla="*/ 128499 w 168278"/>
                <a:gd name="connsiteY1" fmla="*/ 56666 h 181184"/>
                <a:gd name="connsiteX2" fmla="*/ 124197 w 168278"/>
                <a:gd name="connsiteY2" fmla="*/ 56666 h 181184"/>
                <a:gd name="connsiteX3" fmla="*/ 118377 w 168278"/>
                <a:gd name="connsiteY3" fmla="*/ 54642 h 181184"/>
                <a:gd name="connsiteX4" fmla="*/ 83709 w 168278"/>
                <a:gd name="connsiteY4" fmla="*/ 35157 h 181184"/>
                <a:gd name="connsiteX5" fmla="*/ 33605 w 168278"/>
                <a:gd name="connsiteY5" fmla="*/ 90575 h 181184"/>
                <a:gd name="connsiteX6" fmla="*/ 83709 w 168278"/>
                <a:gd name="connsiteY6" fmla="*/ 145993 h 181184"/>
                <a:gd name="connsiteX7" fmla="*/ 117112 w 168278"/>
                <a:gd name="connsiteY7" fmla="*/ 128027 h 181184"/>
                <a:gd name="connsiteX8" fmla="*/ 142417 w 168278"/>
                <a:gd name="connsiteY8" fmla="*/ 145993 h 181184"/>
                <a:gd name="connsiteX9" fmla="*/ 168228 w 168278"/>
                <a:gd name="connsiteY9" fmla="*/ 92852 h 181184"/>
                <a:gd name="connsiteX10" fmla="*/ 84215 w 168278"/>
                <a:gd name="connsiteY10" fmla="*/ -17 h 181184"/>
                <a:gd name="connsiteX11" fmla="*/ -51 w 168278"/>
                <a:gd name="connsiteY11" fmla="*/ 90575 h 181184"/>
                <a:gd name="connsiteX12" fmla="*/ 85480 w 168278"/>
                <a:gd name="connsiteY12" fmla="*/ 181167 h 181184"/>
                <a:gd name="connsiteX13" fmla="*/ 131029 w 168278"/>
                <a:gd name="connsiteY13" fmla="*/ 175600 h 181184"/>
                <a:gd name="connsiteX14" fmla="*/ 167975 w 168278"/>
                <a:gd name="connsiteY14" fmla="*/ 161176 h 181184"/>
                <a:gd name="connsiteX15" fmla="*/ 162155 w 168278"/>
                <a:gd name="connsiteY15" fmla="*/ 158646 h 181184"/>
                <a:gd name="connsiteX16" fmla="*/ 159877 w 168278"/>
                <a:gd name="connsiteY16" fmla="*/ 158646 h 181184"/>
                <a:gd name="connsiteX17" fmla="*/ 154057 w 168278"/>
                <a:gd name="connsiteY17" fmla="*/ 159405 h 181184"/>
                <a:gd name="connsiteX18" fmla="*/ 85227 w 168278"/>
                <a:gd name="connsiteY18" fmla="*/ 175600 h 181184"/>
                <a:gd name="connsiteX19" fmla="*/ 6275 w 168278"/>
                <a:gd name="connsiteY19" fmla="*/ 90575 h 181184"/>
                <a:gd name="connsiteX20" fmla="*/ 83962 w 168278"/>
                <a:gd name="connsiteY20" fmla="*/ 5550 h 181184"/>
                <a:gd name="connsiteX21" fmla="*/ 161902 w 168278"/>
                <a:gd name="connsiteY21" fmla="*/ 94371 h 181184"/>
                <a:gd name="connsiteX22" fmla="*/ 143429 w 168278"/>
                <a:gd name="connsiteY22" fmla="*/ 140426 h 181184"/>
                <a:gd name="connsiteX23" fmla="*/ 134572 w 168278"/>
                <a:gd name="connsiteY23" fmla="*/ 123725 h 181184"/>
                <a:gd name="connsiteX24" fmla="*/ 134572 w 168278"/>
                <a:gd name="connsiteY24" fmla="*/ 62739 h 181184"/>
                <a:gd name="connsiteX25" fmla="*/ 117112 w 168278"/>
                <a:gd name="connsiteY25" fmla="*/ 112084 h 181184"/>
                <a:gd name="connsiteX26" fmla="*/ 113569 w 168278"/>
                <a:gd name="connsiteY26" fmla="*/ 122966 h 181184"/>
                <a:gd name="connsiteX27" fmla="*/ 84468 w 168278"/>
                <a:gd name="connsiteY27" fmla="*/ 140426 h 181184"/>
                <a:gd name="connsiteX28" fmla="*/ 51065 w 168278"/>
                <a:gd name="connsiteY28" fmla="*/ 90575 h 181184"/>
                <a:gd name="connsiteX29" fmla="*/ 84468 w 168278"/>
                <a:gd name="connsiteY29" fmla="*/ 40724 h 181184"/>
                <a:gd name="connsiteX30" fmla="*/ 113822 w 168278"/>
                <a:gd name="connsiteY30" fmla="*/ 58944 h 181184"/>
                <a:gd name="connsiteX31" fmla="*/ 117112 w 168278"/>
                <a:gd name="connsiteY31" fmla="*/ 69066 h 181184"/>
                <a:gd name="connsiteX32" fmla="*/ 117112 w 168278"/>
                <a:gd name="connsiteY32" fmla="*/ 112084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68278" h="181184">
                  <a:moveTo>
                    <a:pt x="134572" y="62739"/>
                  </a:moveTo>
                  <a:cubicBezTo>
                    <a:pt x="134572" y="56919"/>
                    <a:pt x="134319" y="56666"/>
                    <a:pt x="128499" y="56666"/>
                  </a:cubicBezTo>
                  <a:lnTo>
                    <a:pt x="124197" y="56666"/>
                  </a:lnTo>
                  <a:cubicBezTo>
                    <a:pt x="120148" y="56666"/>
                    <a:pt x="119895" y="56413"/>
                    <a:pt x="118377" y="54642"/>
                  </a:cubicBezTo>
                  <a:cubicBezTo>
                    <a:pt x="106736" y="38700"/>
                    <a:pt x="93578" y="35157"/>
                    <a:pt x="83709" y="35157"/>
                  </a:cubicBezTo>
                  <a:cubicBezTo>
                    <a:pt x="57645" y="35157"/>
                    <a:pt x="33605" y="58691"/>
                    <a:pt x="33605" y="90575"/>
                  </a:cubicBezTo>
                  <a:cubicBezTo>
                    <a:pt x="33605" y="122459"/>
                    <a:pt x="57645" y="145993"/>
                    <a:pt x="83709" y="145993"/>
                  </a:cubicBezTo>
                  <a:cubicBezTo>
                    <a:pt x="97374" y="145993"/>
                    <a:pt x="109520" y="138655"/>
                    <a:pt x="117112" y="128027"/>
                  </a:cubicBezTo>
                  <a:cubicBezTo>
                    <a:pt x="119642" y="141185"/>
                    <a:pt x="132801" y="145993"/>
                    <a:pt x="142417" y="145993"/>
                  </a:cubicBezTo>
                  <a:cubicBezTo>
                    <a:pt x="164685" y="145993"/>
                    <a:pt x="168228" y="119929"/>
                    <a:pt x="168228" y="92852"/>
                  </a:cubicBezTo>
                  <a:cubicBezTo>
                    <a:pt x="168228" y="33639"/>
                    <a:pt x="124956" y="-17"/>
                    <a:pt x="84215" y="-17"/>
                  </a:cubicBezTo>
                  <a:cubicBezTo>
                    <a:pt x="37907" y="-17"/>
                    <a:pt x="-51" y="40218"/>
                    <a:pt x="-51" y="90575"/>
                  </a:cubicBezTo>
                  <a:cubicBezTo>
                    <a:pt x="-51" y="138149"/>
                    <a:pt x="34870" y="181167"/>
                    <a:pt x="85480" y="181167"/>
                  </a:cubicBezTo>
                  <a:cubicBezTo>
                    <a:pt x="98639" y="181167"/>
                    <a:pt x="114834" y="179396"/>
                    <a:pt x="131029" y="175600"/>
                  </a:cubicBezTo>
                  <a:cubicBezTo>
                    <a:pt x="137609" y="174082"/>
                    <a:pt x="167975" y="165225"/>
                    <a:pt x="167975" y="161176"/>
                  </a:cubicBezTo>
                  <a:cubicBezTo>
                    <a:pt x="167975" y="158646"/>
                    <a:pt x="166203" y="158646"/>
                    <a:pt x="162155" y="158646"/>
                  </a:cubicBezTo>
                  <a:lnTo>
                    <a:pt x="159877" y="158646"/>
                  </a:lnTo>
                  <a:cubicBezTo>
                    <a:pt x="155828" y="158646"/>
                    <a:pt x="155322" y="158646"/>
                    <a:pt x="154057" y="159405"/>
                  </a:cubicBezTo>
                  <a:cubicBezTo>
                    <a:pt x="132548" y="169527"/>
                    <a:pt x="109014" y="175600"/>
                    <a:pt x="85227" y="175600"/>
                  </a:cubicBezTo>
                  <a:cubicBezTo>
                    <a:pt x="39172" y="175600"/>
                    <a:pt x="6275" y="135871"/>
                    <a:pt x="6275" y="90575"/>
                  </a:cubicBezTo>
                  <a:cubicBezTo>
                    <a:pt x="6275" y="42242"/>
                    <a:pt x="42461" y="5550"/>
                    <a:pt x="83962" y="5550"/>
                  </a:cubicBezTo>
                  <a:cubicBezTo>
                    <a:pt x="118630" y="5550"/>
                    <a:pt x="161902" y="33385"/>
                    <a:pt x="161902" y="94371"/>
                  </a:cubicBezTo>
                  <a:cubicBezTo>
                    <a:pt x="161902" y="117651"/>
                    <a:pt x="160130" y="140426"/>
                    <a:pt x="143429" y="140426"/>
                  </a:cubicBezTo>
                  <a:cubicBezTo>
                    <a:pt x="134572" y="140426"/>
                    <a:pt x="134572" y="127520"/>
                    <a:pt x="134572" y="123725"/>
                  </a:cubicBezTo>
                  <a:lnTo>
                    <a:pt x="134572" y="62739"/>
                  </a:lnTo>
                  <a:close/>
                  <a:moveTo>
                    <a:pt x="117112" y="112084"/>
                  </a:moveTo>
                  <a:cubicBezTo>
                    <a:pt x="117112" y="116639"/>
                    <a:pt x="117112" y="117651"/>
                    <a:pt x="113569" y="122966"/>
                  </a:cubicBezTo>
                  <a:cubicBezTo>
                    <a:pt x="102435" y="138908"/>
                    <a:pt x="89529" y="140426"/>
                    <a:pt x="84468" y="140426"/>
                  </a:cubicBezTo>
                  <a:cubicBezTo>
                    <a:pt x="66248" y="140426"/>
                    <a:pt x="51065" y="118664"/>
                    <a:pt x="51065" y="90575"/>
                  </a:cubicBezTo>
                  <a:cubicBezTo>
                    <a:pt x="51065" y="62486"/>
                    <a:pt x="65995" y="40724"/>
                    <a:pt x="84468" y="40724"/>
                  </a:cubicBezTo>
                  <a:cubicBezTo>
                    <a:pt x="92566" y="40724"/>
                    <a:pt x="104712" y="44773"/>
                    <a:pt x="113822" y="58944"/>
                  </a:cubicBezTo>
                  <a:cubicBezTo>
                    <a:pt x="117112" y="63752"/>
                    <a:pt x="117112" y="64511"/>
                    <a:pt x="117112" y="69066"/>
                  </a:cubicBezTo>
                  <a:lnTo>
                    <a:pt x="117112" y="11208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1" name="Freeform 5430">
              <a:extLst>
                <a:ext uri="{FF2B5EF4-FFF2-40B4-BE49-F238E27FC236}">
                  <a16:creationId xmlns:a16="http://schemas.microsoft.com/office/drawing/2014/main" id="{04588758-7628-258B-B0B7-326003FD5CDB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7550270" y="2892063"/>
              <a:ext cx="76163" cy="153712"/>
            </a:xfrm>
            <a:custGeom>
              <a:avLst/>
              <a:gdLst>
                <a:gd name="connsiteX0" fmla="*/ 51832 w 83506"/>
                <a:gd name="connsiteY0" fmla="*/ 6562 h 168531"/>
                <a:gd name="connsiteX1" fmla="*/ 46012 w 83506"/>
                <a:gd name="connsiteY1" fmla="*/ -17 h 168531"/>
                <a:gd name="connsiteX2" fmla="*/ -43 w 83506"/>
                <a:gd name="connsiteY2" fmla="*/ 16178 h 168531"/>
                <a:gd name="connsiteX3" fmla="*/ -43 w 83506"/>
                <a:gd name="connsiteY3" fmla="*/ 24023 h 168531"/>
                <a:gd name="connsiteX4" fmla="*/ 33106 w 83506"/>
                <a:gd name="connsiteY4" fmla="*/ 17443 h 168531"/>
                <a:gd name="connsiteX5" fmla="*/ 33106 w 83506"/>
                <a:gd name="connsiteY5" fmla="*/ 148524 h 168531"/>
                <a:gd name="connsiteX6" fmla="*/ 9573 w 83506"/>
                <a:gd name="connsiteY6" fmla="*/ 160670 h 168531"/>
                <a:gd name="connsiteX7" fmla="*/ 1475 w 83506"/>
                <a:gd name="connsiteY7" fmla="*/ 160670 h 168531"/>
                <a:gd name="connsiteX8" fmla="*/ 1475 w 83506"/>
                <a:gd name="connsiteY8" fmla="*/ 168515 h 168531"/>
                <a:gd name="connsiteX9" fmla="*/ 42469 w 83506"/>
                <a:gd name="connsiteY9" fmla="*/ 167756 h 168531"/>
                <a:gd name="connsiteX10" fmla="*/ 83463 w 83506"/>
                <a:gd name="connsiteY10" fmla="*/ 168515 h 168531"/>
                <a:gd name="connsiteX11" fmla="*/ 83463 w 83506"/>
                <a:gd name="connsiteY11" fmla="*/ 160670 h 168531"/>
                <a:gd name="connsiteX12" fmla="*/ 75366 w 83506"/>
                <a:gd name="connsiteY12" fmla="*/ 160670 h 168531"/>
                <a:gd name="connsiteX13" fmla="*/ 51832 w 83506"/>
                <a:gd name="connsiteY13" fmla="*/ 148524 h 168531"/>
                <a:gd name="connsiteX14" fmla="*/ 51832 w 83506"/>
                <a:gd name="connsiteY14" fmla="*/ 656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32" y="6562"/>
                  </a:moveTo>
                  <a:cubicBezTo>
                    <a:pt x="51832" y="489"/>
                    <a:pt x="51832" y="-17"/>
                    <a:pt x="46012" y="-17"/>
                  </a:cubicBezTo>
                  <a:cubicBezTo>
                    <a:pt x="30323" y="16178"/>
                    <a:pt x="8054" y="16178"/>
                    <a:pt x="-43" y="16178"/>
                  </a:cubicBezTo>
                  <a:lnTo>
                    <a:pt x="-43" y="24023"/>
                  </a:lnTo>
                  <a:cubicBezTo>
                    <a:pt x="5018" y="24023"/>
                    <a:pt x="19948" y="24023"/>
                    <a:pt x="33106" y="17443"/>
                  </a:cubicBezTo>
                  <a:lnTo>
                    <a:pt x="33106" y="148524"/>
                  </a:lnTo>
                  <a:cubicBezTo>
                    <a:pt x="33106" y="157634"/>
                    <a:pt x="32347" y="160670"/>
                    <a:pt x="9573" y="160670"/>
                  </a:cubicBezTo>
                  <a:lnTo>
                    <a:pt x="1475" y="160670"/>
                  </a:lnTo>
                  <a:lnTo>
                    <a:pt x="1475" y="168515"/>
                  </a:lnTo>
                  <a:cubicBezTo>
                    <a:pt x="10332" y="167756"/>
                    <a:pt x="32347" y="167756"/>
                    <a:pt x="42469" y="167756"/>
                  </a:cubicBezTo>
                  <a:cubicBezTo>
                    <a:pt x="52591" y="167756"/>
                    <a:pt x="74607" y="167756"/>
                    <a:pt x="83463" y="168515"/>
                  </a:cubicBezTo>
                  <a:lnTo>
                    <a:pt x="83463" y="160670"/>
                  </a:lnTo>
                  <a:lnTo>
                    <a:pt x="75366" y="160670"/>
                  </a:lnTo>
                  <a:cubicBezTo>
                    <a:pt x="52591" y="160670"/>
                    <a:pt x="51832" y="157887"/>
                    <a:pt x="51832" y="148524"/>
                  </a:cubicBezTo>
                  <a:lnTo>
                    <a:pt x="51832" y="656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2" name="Freeform 5431">
              <a:extLst>
                <a:ext uri="{FF2B5EF4-FFF2-40B4-BE49-F238E27FC236}">
                  <a16:creationId xmlns:a16="http://schemas.microsoft.com/office/drawing/2014/main" id="{A6B17CF1-B10F-E684-F0A1-5CF36D4EC18F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7654823" y="2880522"/>
              <a:ext cx="158097" cy="170330"/>
            </a:xfrm>
            <a:custGeom>
              <a:avLst/>
              <a:gdLst>
                <a:gd name="connsiteX0" fmla="*/ 165457 w 173339"/>
                <a:gd name="connsiteY0" fmla="*/ 150548 h 186751"/>
                <a:gd name="connsiteX1" fmla="*/ 137115 w 173339"/>
                <a:gd name="connsiteY1" fmla="*/ 178890 h 186751"/>
                <a:gd name="connsiteX2" fmla="*/ 102194 w 173339"/>
                <a:gd name="connsiteY2" fmla="*/ 156368 h 186751"/>
                <a:gd name="connsiteX3" fmla="*/ 135597 w 173339"/>
                <a:gd name="connsiteY3" fmla="*/ 105758 h 186751"/>
                <a:gd name="connsiteX4" fmla="*/ 173302 w 173339"/>
                <a:gd name="connsiteY4" fmla="*/ 79947 h 186751"/>
                <a:gd name="connsiteX5" fmla="*/ 173302 w 173339"/>
                <a:gd name="connsiteY5" fmla="*/ 72102 h 186751"/>
                <a:gd name="connsiteX6" fmla="*/ 148756 w 173339"/>
                <a:gd name="connsiteY6" fmla="*/ 72861 h 186751"/>
                <a:gd name="connsiteX7" fmla="*/ 117883 w 173339"/>
                <a:gd name="connsiteY7" fmla="*/ 72102 h 186751"/>
                <a:gd name="connsiteX8" fmla="*/ 117883 w 173339"/>
                <a:gd name="connsiteY8" fmla="*/ 79947 h 186751"/>
                <a:gd name="connsiteX9" fmla="*/ 135850 w 173339"/>
                <a:gd name="connsiteY9" fmla="*/ 91081 h 186751"/>
                <a:gd name="connsiteX10" fmla="*/ 134332 w 173339"/>
                <a:gd name="connsiteY10" fmla="*/ 96142 h 186751"/>
                <a:gd name="connsiteX11" fmla="*/ 98145 w 173339"/>
                <a:gd name="connsiteY11" fmla="*/ 151307 h 186751"/>
                <a:gd name="connsiteX12" fmla="*/ 56139 w 173339"/>
                <a:gd name="connsiteY12" fmla="*/ 83743 h 186751"/>
                <a:gd name="connsiteX13" fmla="*/ 87011 w 173339"/>
                <a:gd name="connsiteY13" fmla="*/ 32626 h 186751"/>
                <a:gd name="connsiteX14" fmla="*/ 64996 w 173339"/>
                <a:gd name="connsiteY14" fmla="*/ -17 h 186751"/>
                <a:gd name="connsiteX15" fmla="*/ 30581 w 173339"/>
                <a:gd name="connsiteY15" fmla="*/ 40724 h 186751"/>
                <a:gd name="connsiteX16" fmla="*/ 40956 w 173339"/>
                <a:gd name="connsiteY16" fmla="*/ 92093 h 186751"/>
                <a:gd name="connsiteX17" fmla="*/ 17928 w 173339"/>
                <a:gd name="connsiteY17" fmla="*/ 116639 h 186751"/>
                <a:gd name="connsiteX18" fmla="*/ -38 w 173339"/>
                <a:gd name="connsiteY18" fmla="*/ 148777 h 186751"/>
                <a:gd name="connsiteX19" fmla="*/ 45764 w 173339"/>
                <a:gd name="connsiteY19" fmla="*/ 186734 h 186751"/>
                <a:gd name="connsiteX20" fmla="*/ 91566 w 173339"/>
                <a:gd name="connsiteY20" fmla="*/ 167503 h 186751"/>
                <a:gd name="connsiteX21" fmla="*/ 136103 w 173339"/>
                <a:gd name="connsiteY21" fmla="*/ 186734 h 186751"/>
                <a:gd name="connsiteX22" fmla="*/ 171783 w 173339"/>
                <a:gd name="connsiteY22" fmla="*/ 150548 h 186751"/>
                <a:gd name="connsiteX23" fmla="*/ 165457 w 173339"/>
                <a:gd name="connsiteY23" fmla="*/ 150548 h 186751"/>
                <a:gd name="connsiteX24" fmla="*/ 54115 w 173339"/>
                <a:gd name="connsiteY24" fmla="*/ 77669 h 186751"/>
                <a:gd name="connsiteX25" fmla="*/ 46523 w 173339"/>
                <a:gd name="connsiteY25" fmla="*/ 34904 h 186751"/>
                <a:gd name="connsiteX26" fmla="*/ 65502 w 173339"/>
                <a:gd name="connsiteY26" fmla="*/ 5550 h 186751"/>
                <a:gd name="connsiteX27" fmla="*/ 80685 w 173339"/>
                <a:gd name="connsiteY27" fmla="*/ 32373 h 186751"/>
                <a:gd name="connsiteX28" fmla="*/ 54115 w 173339"/>
                <a:gd name="connsiteY28" fmla="*/ 77669 h 186751"/>
                <a:gd name="connsiteX29" fmla="*/ 43233 w 173339"/>
                <a:gd name="connsiteY29" fmla="*/ 97914 h 186751"/>
                <a:gd name="connsiteX30" fmla="*/ 63477 w 173339"/>
                <a:gd name="connsiteY30" fmla="*/ 133088 h 186751"/>
                <a:gd name="connsiteX31" fmla="*/ 86758 w 173339"/>
                <a:gd name="connsiteY31" fmla="*/ 162695 h 186751"/>
                <a:gd name="connsiteX32" fmla="*/ 47788 w 173339"/>
                <a:gd name="connsiteY32" fmla="*/ 178890 h 186751"/>
                <a:gd name="connsiteX33" fmla="*/ 20965 w 173339"/>
                <a:gd name="connsiteY33" fmla="*/ 140679 h 186751"/>
                <a:gd name="connsiteX34" fmla="*/ 43233 w 173339"/>
                <a:gd name="connsiteY34" fmla="*/ 97914 h 18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73339" h="186751">
                  <a:moveTo>
                    <a:pt x="165457" y="150548"/>
                  </a:moveTo>
                  <a:cubicBezTo>
                    <a:pt x="164698" y="170539"/>
                    <a:pt x="148503" y="178890"/>
                    <a:pt x="137115" y="178890"/>
                  </a:cubicBezTo>
                  <a:cubicBezTo>
                    <a:pt x="123451" y="178890"/>
                    <a:pt x="110292" y="165984"/>
                    <a:pt x="102194" y="156368"/>
                  </a:cubicBezTo>
                  <a:cubicBezTo>
                    <a:pt x="113835" y="142957"/>
                    <a:pt x="123957" y="125749"/>
                    <a:pt x="135597" y="105758"/>
                  </a:cubicBezTo>
                  <a:cubicBezTo>
                    <a:pt x="145466" y="89057"/>
                    <a:pt x="150780" y="80200"/>
                    <a:pt x="173302" y="79947"/>
                  </a:cubicBezTo>
                  <a:lnTo>
                    <a:pt x="173302" y="72102"/>
                  </a:lnTo>
                  <a:cubicBezTo>
                    <a:pt x="163939" y="72608"/>
                    <a:pt x="150274" y="72861"/>
                    <a:pt x="148756" y="72861"/>
                  </a:cubicBezTo>
                  <a:cubicBezTo>
                    <a:pt x="145972" y="72861"/>
                    <a:pt x="124716" y="72608"/>
                    <a:pt x="117883" y="72102"/>
                  </a:cubicBezTo>
                  <a:lnTo>
                    <a:pt x="117883" y="79947"/>
                  </a:lnTo>
                  <a:cubicBezTo>
                    <a:pt x="129524" y="79947"/>
                    <a:pt x="135850" y="84755"/>
                    <a:pt x="135850" y="91081"/>
                  </a:cubicBezTo>
                  <a:cubicBezTo>
                    <a:pt x="135850" y="93612"/>
                    <a:pt x="134585" y="95383"/>
                    <a:pt x="134332" y="96142"/>
                  </a:cubicBezTo>
                  <a:cubicBezTo>
                    <a:pt x="120414" y="120688"/>
                    <a:pt x="109027" y="137896"/>
                    <a:pt x="98145" y="151307"/>
                  </a:cubicBezTo>
                  <a:cubicBezTo>
                    <a:pt x="94856" y="147512"/>
                    <a:pt x="67273" y="112844"/>
                    <a:pt x="56139" y="83743"/>
                  </a:cubicBezTo>
                  <a:cubicBezTo>
                    <a:pt x="69804" y="68560"/>
                    <a:pt x="87011" y="49328"/>
                    <a:pt x="87011" y="32626"/>
                  </a:cubicBezTo>
                  <a:cubicBezTo>
                    <a:pt x="87011" y="20986"/>
                    <a:pt x="82962" y="-17"/>
                    <a:pt x="64996" y="-17"/>
                  </a:cubicBezTo>
                  <a:cubicBezTo>
                    <a:pt x="49307" y="-17"/>
                    <a:pt x="30581" y="13901"/>
                    <a:pt x="30581" y="40724"/>
                  </a:cubicBezTo>
                  <a:cubicBezTo>
                    <a:pt x="30581" y="51352"/>
                    <a:pt x="32099" y="69572"/>
                    <a:pt x="40956" y="92093"/>
                  </a:cubicBezTo>
                  <a:lnTo>
                    <a:pt x="17928" y="116639"/>
                  </a:lnTo>
                  <a:cubicBezTo>
                    <a:pt x="6541" y="128280"/>
                    <a:pt x="-38" y="135112"/>
                    <a:pt x="-38" y="148777"/>
                  </a:cubicBezTo>
                  <a:cubicBezTo>
                    <a:pt x="-38" y="170792"/>
                    <a:pt x="20712" y="186734"/>
                    <a:pt x="45764" y="186734"/>
                  </a:cubicBezTo>
                  <a:cubicBezTo>
                    <a:pt x="67273" y="186734"/>
                    <a:pt x="82203" y="175853"/>
                    <a:pt x="91566" y="167503"/>
                  </a:cubicBezTo>
                  <a:cubicBezTo>
                    <a:pt x="109027" y="182686"/>
                    <a:pt x="123957" y="186734"/>
                    <a:pt x="136103" y="186734"/>
                  </a:cubicBezTo>
                  <a:cubicBezTo>
                    <a:pt x="155335" y="186734"/>
                    <a:pt x="171277" y="172311"/>
                    <a:pt x="171783" y="150548"/>
                  </a:cubicBezTo>
                  <a:lnTo>
                    <a:pt x="165457" y="150548"/>
                  </a:lnTo>
                  <a:close/>
                  <a:moveTo>
                    <a:pt x="54115" y="77669"/>
                  </a:moveTo>
                  <a:cubicBezTo>
                    <a:pt x="47282" y="57425"/>
                    <a:pt x="46523" y="42748"/>
                    <a:pt x="46523" y="34904"/>
                  </a:cubicBezTo>
                  <a:cubicBezTo>
                    <a:pt x="46523" y="13648"/>
                    <a:pt x="56645" y="5550"/>
                    <a:pt x="65502" y="5550"/>
                  </a:cubicBezTo>
                  <a:cubicBezTo>
                    <a:pt x="80685" y="5550"/>
                    <a:pt x="80685" y="31867"/>
                    <a:pt x="80685" y="32373"/>
                  </a:cubicBezTo>
                  <a:cubicBezTo>
                    <a:pt x="80685" y="49075"/>
                    <a:pt x="60188" y="71090"/>
                    <a:pt x="54115" y="77669"/>
                  </a:cubicBezTo>
                  <a:close/>
                  <a:moveTo>
                    <a:pt x="43233" y="97914"/>
                  </a:moveTo>
                  <a:cubicBezTo>
                    <a:pt x="48800" y="109807"/>
                    <a:pt x="52596" y="117398"/>
                    <a:pt x="63477" y="133088"/>
                  </a:cubicBezTo>
                  <a:cubicBezTo>
                    <a:pt x="68285" y="140173"/>
                    <a:pt x="77395" y="153332"/>
                    <a:pt x="86758" y="162695"/>
                  </a:cubicBezTo>
                  <a:cubicBezTo>
                    <a:pt x="70563" y="177119"/>
                    <a:pt x="54874" y="178890"/>
                    <a:pt x="47788" y="178890"/>
                  </a:cubicBezTo>
                  <a:cubicBezTo>
                    <a:pt x="26785" y="178890"/>
                    <a:pt x="20965" y="154344"/>
                    <a:pt x="20965" y="140679"/>
                  </a:cubicBezTo>
                  <a:cubicBezTo>
                    <a:pt x="20965" y="120182"/>
                    <a:pt x="29569" y="111072"/>
                    <a:pt x="43233" y="97914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3" name="Freeform 5432">
              <a:extLst>
                <a:ext uri="{FF2B5EF4-FFF2-40B4-BE49-F238E27FC236}">
                  <a16:creationId xmlns:a16="http://schemas.microsoft.com/office/drawing/2014/main" id="{73B64006-0120-29AD-A471-00762D15A12D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7836181" y="2892063"/>
              <a:ext cx="92089" cy="153712"/>
            </a:xfrm>
            <a:custGeom>
              <a:avLst/>
              <a:gdLst>
                <a:gd name="connsiteX0" fmla="*/ 19454 w 100967"/>
                <a:gd name="connsiteY0" fmla="*/ 149030 h 168531"/>
                <a:gd name="connsiteX1" fmla="*/ 46278 w 100967"/>
                <a:gd name="connsiteY1" fmla="*/ 122966 h 168531"/>
                <a:gd name="connsiteX2" fmla="*/ 100937 w 100967"/>
                <a:gd name="connsiteY2" fmla="*/ 49075 h 168531"/>
                <a:gd name="connsiteX3" fmla="*/ 47290 w 100967"/>
                <a:gd name="connsiteY3" fmla="*/ -17 h 168531"/>
                <a:gd name="connsiteX4" fmla="*/ -31 w 100967"/>
                <a:gd name="connsiteY4" fmla="*/ 45785 h 168531"/>
                <a:gd name="connsiteX5" fmla="*/ 13381 w 100967"/>
                <a:gd name="connsiteY5" fmla="*/ 59956 h 168531"/>
                <a:gd name="connsiteX6" fmla="*/ 26540 w 100967"/>
                <a:gd name="connsiteY6" fmla="*/ 46544 h 168531"/>
                <a:gd name="connsiteX7" fmla="*/ 13128 w 100967"/>
                <a:gd name="connsiteY7" fmla="*/ 33385 h 168531"/>
                <a:gd name="connsiteX8" fmla="*/ 9838 w 100967"/>
                <a:gd name="connsiteY8" fmla="*/ 33639 h 168531"/>
                <a:gd name="connsiteX9" fmla="*/ 44000 w 100967"/>
                <a:gd name="connsiteY9" fmla="*/ 7827 h 168531"/>
                <a:gd name="connsiteX10" fmla="*/ 77909 w 100967"/>
                <a:gd name="connsiteY10" fmla="*/ 49075 h 168531"/>
                <a:gd name="connsiteX11" fmla="*/ 51339 w 100967"/>
                <a:gd name="connsiteY11" fmla="*/ 104999 h 168531"/>
                <a:gd name="connsiteX12" fmla="*/ 2753 w 100967"/>
                <a:gd name="connsiteY12" fmla="*/ 159152 h 168531"/>
                <a:gd name="connsiteX13" fmla="*/ -31 w 100967"/>
                <a:gd name="connsiteY13" fmla="*/ 168515 h 168531"/>
                <a:gd name="connsiteX14" fmla="*/ 93851 w 100967"/>
                <a:gd name="connsiteY14" fmla="*/ 168515 h 168531"/>
                <a:gd name="connsiteX15" fmla="*/ 100937 w 100967"/>
                <a:gd name="connsiteY15" fmla="*/ 124484 h 168531"/>
                <a:gd name="connsiteX16" fmla="*/ 94610 w 100967"/>
                <a:gd name="connsiteY16" fmla="*/ 124484 h 168531"/>
                <a:gd name="connsiteX17" fmla="*/ 89043 w 100967"/>
                <a:gd name="connsiteY17" fmla="*/ 147005 h 168531"/>
                <a:gd name="connsiteX18" fmla="*/ 65004 w 100967"/>
                <a:gd name="connsiteY18" fmla="*/ 149030 h 168531"/>
                <a:gd name="connsiteX19" fmla="*/ 19454 w 100967"/>
                <a:gd name="connsiteY19" fmla="*/ 14903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54" y="149030"/>
                  </a:moveTo>
                  <a:lnTo>
                    <a:pt x="46278" y="122966"/>
                  </a:lnTo>
                  <a:cubicBezTo>
                    <a:pt x="85754" y="88045"/>
                    <a:pt x="100937" y="74380"/>
                    <a:pt x="100937" y="49075"/>
                  </a:cubicBezTo>
                  <a:cubicBezTo>
                    <a:pt x="100937" y="20227"/>
                    <a:pt x="78162" y="-17"/>
                    <a:pt x="47290" y="-17"/>
                  </a:cubicBezTo>
                  <a:cubicBezTo>
                    <a:pt x="18695" y="-17"/>
                    <a:pt x="-31" y="23263"/>
                    <a:pt x="-31" y="45785"/>
                  </a:cubicBezTo>
                  <a:cubicBezTo>
                    <a:pt x="-31" y="59956"/>
                    <a:pt x="12622" y="59956"/>
                    <a:pt x="13381" y="59956"/>
                  </a:cubicBezTo>
                  <a:cubicBezTo>
                    <a:pt x="17683" y="59956"/>
                    <a:pt x="26540" y="56919"/>
                    <a:pt x="26540" y="46544"/>
                  </a:cubicBezTo>
                  <a:cubicBezTo>
                    <a:pt x="26540" y="39965"/>
                    <a:pt x="21985" y="33385"/>
                    <a:pt x="13128" y="33385"/>
                  </a:cubicBezTo>
                  <a:cubicBezTo>
                    <a:pt x="11104" y="33385"/>
                    <a:pt x="10598" y="33385"/>
                    <a:pt x="9838" y="33639"/>
                  </a:cubicBezTo>
                  <a:cubicBezTo>
                    <a:pt x="15659" y="17190"/>
                    <a:pt x="29323" y="7827"/>
                    <a:pt x="44000" y="7827"/>
                  </a:cubicBezTo>
                  <a:cubicBezTo>
                    <a:pt x="67028" y="7827"/>
                    <a:pt x="77909" y="28324"/>
                    <a:pt x="77909" y="49075"/>
                  </a:cubicBezTo>
                  <a:cubicBezTo>
                    <a:pt x="77909" y="69319"/>
                    <a:pt x="65257" y="89310"/>
                    <a:pt x="51339" y="104999"/>
                  </a:cubicBezTo>
                  <a:lnTo>
                    <a:pt x="2753" y="159152"/>
                  </a:lnTo>
                  <a:cubicBezTo>
                    <a:pt x="-31" y="161935"/>
                    <a:pt x="-31" y="162442"/>
                    <a:pt x="-31" y="168515"/>
                  </a:cubicBezTo>
                  <a:lnTo>
                    <a:pt x="93851" y="168515"/>
                  </a:lnTo>
                  <a:lnTo>
                    <a:pt x="100937" y="124484"/>
                  </a:lnTo>
                  <a:lnTo>
                    <a:pt x="94610" y="124484"/>
                  </a:lnTo>
                  <a:cubicBezTo>
                    <a:pt x="93345" y="132075"/>
                    <a:pt x="91574" y="143210"/>
                    <a:pt x="89043" y="147005"/>
                  </a:cubicBezTo>
                  <a:cubicBezTo>
                    <a:pt x="87272" y="149030"/>
                    <a:pt x="70571" y="149030"/>
                    <a:pt x="65004" y="149030"/>
                  </a:cubicBezTo>
                  <a:lnTo>
                    <a:pt x="19454" y="14903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4" name="Freeform 5433">
              <a:extLst>
                <a:ext uri="{FF2B5EF4-FFF2-40B4-BE49-F238E27FC236}">
                  <a16:creationId xmlns:a16="http://schemas.microsoft.com/office/drawing/2014/main" id="{8A9C5703-7AFB-3D36-ED73-097F89BAB0AB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7959890" y="2946301"/>
              <a:ext cx="24464" cy="99475"/>
            </a:xfrm>
            <a:custGeom>
              <a:avLst/>
              <a:gdLst>
                <a:gd name="connsiteX0" fmla="*/ 26798 w 26823"/>
                <a:gd name="connsiteY0" fmla="*/ 13394 h 109065"/>
                <a:gd name="connsiteX1" fmla="*/ 13386 w 26823"/>
                <a:gd name="connsiteY1" fmla="*/ -17 h 109065"/>
                <a:gd name="connsiteX2" fmla="*/ -26 w 26823"/>
                <a:gd name="connsiteY2" fmla="*/ 13394 h 109065"/>
                <a:gd name="connsiteX3" fmla="*/ 13386 w 26823"/>
                <a:gd name="connsiteY3" fmla="*/ 26806 h 109065"/>
                <a:gd name="connsiteX4" fmla="*/ 26798 w 26823"/>
                <a:gd name="connsiteY4" fmla="*/ 13394 h 109065"/>
                <a:gd name="connsiteX5" fmla="*/ 26798 w 26823"/>
                <a:gd name="connsiteY5" fmla="*/ 95636 h 109065"/>
                <a:gd name="connsiteX6" fmla="*/ 13386 w 26823"/>
                <a:gd name="connsiteY6" fmla="*/ 82224 h 109065"/>
                <a:gd name="connsiteX7" fmla="*/ -26 w 26823"/>
                <a:gd name="connsiteY7" fmla="*/ 95636 h 109065"/>
                <a:gd name="connsiteX8" fmla="*/ 13386 w 26823"/>
                <a:gd name="connsiteY8" fmla="*/ 109048 h 109065"/>
                <a:gd name="connsiteX9" fmla="*/ 26798 w 26823"/>
                <a:gd name="connsiteY9" fmla="*/ 95636 h 10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23" h="109065">
                  <a:moveTo>
                    <a:pt x="26798" y="13394"/>
                  </a:moveTo>
                  <a:cubicBezTo>
                    <a:pt x="26798" y="6056"/>
                    <a:pt x="20725" y="-17"/>
                    <a:pt x="13386" y="-17"/>
                  </a:cubicBezTo>
                  <a:cubicBezTo>
                    <a:pt x="6048" y="-17"/>
                    <a:pt x="-26" y="6056"/>
                    <a:pt x="-26" y="13394"/>
                  </a:cubicBezTo>
                  <a:cubicBezTo>
                    <a:pt x="-26" y="20733"/>
                    <a:pt x="6048" y="26806"/>
                    <a:pt x="13386" y="26806"/>
                  </a:cubicBezTo>
                  <a:cubicBezTo>
                    <a:pt x="20725" y="26806"/>
                    <a:pt x="26798" y="20733"/>
                    <a:pt x="26798" y="13394"/>
                  </a:cubicBezTo>
                  <a:close/>
                  <a:moveTo>
                    <a:pt x="26798" y="95636"/>
                  </a:moveTo>
                  <a:cubicBezTo>
                    <a:pt x="26798" y="88298"/>
                    <a:pt x="20725" y="82224"/>
                    <a:pt x="13386" y="82224"/>
                  </a:cubicBezTo>
                  <a:cubicBezTo>
                    <a:pt x="6048" y="82224"/>
                    <a:pt x="-26" y="88298"/>
                    <a:pt x="-26" y="95636"/>
                  </a:cubicBezTo>
                  <a:cubicBezTo>
                    <a:pt x="-26" y="102975"/>
                    <a:pt x="6048" y="109048"/>
                    <a:pt x="13386" y="109048"/>
                  </a:cubicBezTo>
                  <a:cubicBezTo>
                    <a:pt x="20725" y="109048"/>
                    <a:pt x="26798" y="102975"/>
                    <a:pt x="26798" y="95636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5" name="Freeform 5434">
              <a:extLst>
                <a:ext uri="{FF2B5EF4-FFF2-40B4-BE49-F238E27FC236}">
                  <a16:creationId xmlns:a16="http://schemas.microsoft.com/office/drawing/2014/main" id="{086FA05E-D68D-3838-0985-0677435D5DA4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6866175" y="3073470"/>
              <a:ext cx="1137976" cy="9231"/>
            </a:xfrm>
            <a:custGeom>
              <a:avLst/>
              <a:gdLst>
                <a:gd name="connsiteX0" fmla="*/ 0 w 1247685"/>
                <a:gd name="connsiteY0" fmla="*/ 0 h 10121"/>
                <a:gd name="connsiteX1" fmla="*/ 1247685 w 1247685"/>
                <a:gd name="connsiteY1" fmla="*/ 0 h 10121"/>
                <a:gd name="connsiteX2" fmla="*/ 1247685 w 1247685"/>
                <a:gd name="connsiteY2" fmla="*/ 10121 h 10121"/>
                <a:gd name="connsiteX3" fmla="*/ 0 w 124768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7685" h="10121">
                  <a:moveTo>
                    <a:pt x="0" y="0"/>
                  </a:moveTo>
                  <a:lnTo>
                    <a:pt x="1247685" y="0"/>
                  </a:lnTo>
                  <a:lnTo>
                    <a:pt x="1247685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7" name="Freeform 5436">
              <a:extLst>
                <a:ext uri="{FF2B5EF4-FFF2-40B4-BE49-F238E27FC236}">
                  <a16:creationId xmlns:a16="http://schemas.microsoft.com/office/drawing/2014/main" id="{F9E37DEC-4DE9-1251-30FC-7D9BC9B551D6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8478678" y="2888139"/>
              <a:ext cx="164560" cy="162713"/>
            </a:xfrm>
            <a:custGeom>
              <a:avLst/>
              <a:gdLst>
                <a:gd name="connsiteX0" fmla="*/ 144742 w 180425"/>
                <a:gd name="connsiteY0" fmla="*/ 28831 h 178400"/>
                <a:gd name="connsiteX1" fmla="*/ 177133 w 180425"/>
                <a:gd name="connsiteY1" fmla="*/ 7827 h 178400"/>
                <a:gd name="connsiteX2" fmla="*/ 180422 w 180425"/>
                <a:gd name="connsiteY2" fmla="*/ 3019 h 178400"/>
                <a:gd name="connsiteX3" fmla="*/ 177133 w 180425"/>
                <a:gd name="connsiteY3" fmla="*/ -17 h 178400"/>
                <a:gd name="connsiteX4" fmla="*/ 156383 w 180425"/>
                <a:gd name="connsiteY4" fmla="*/ 742 h 178400"/>
                <a:gd name="connsiteX5" fmla="*/ 131331 w 180425"/>
                <a:gd name="connsiteY5" fmla="*/ -17 h 178400"/>
                <a:gd name="connsiteX6" fmla="*/ 126523 w 180425"/>
                <a:gd name="connsiteY6" fmla="*/ 4791 h 178400"/>
                <a:gd name="connsiteX7" fmla="*/ 130571 w 180425"/>
                <a:gd name="connsiteY7" fmla="*/ 7827 h 178400"/>
                <a:gd name="connsiteX8" fmla="*/ 142212 w 180425"/>
                <a:gd name="connsiteY8" fmla="*/ 16178 h 178400"/>
                <a:gd name="connsiteX9" fmla="*/ 138416 w 180425"/>
                <a:gd name="connsiteY9" fmla="*/ 25794 h 178400"/>
                <a:gd name="connsiteX10" fmla="*/ 60729 w 180425"/>
                <a:gd name="connsiteY10" fmla="*/ 149283 h 178400"/>
                <a:gd name="connsiteX11" fmla="*/ 43522 w 180425"/>
                <a:gd name="connsiteY11" fmla="*/ 15419 h 178400"/>
                <a:gd name="connsiteX12" fmla="*/ 60982 w 180425"/>
                <a:gd name="connsiteY12" fmla="*/ 7827 h 178400"/>
                <a:gd name="connsiteX13" fmla="*/ 67309 w 180425"/>
                <a:gd name="connsiteY13" fmla="*/ 2766 h 178400"/>
                <a:gd name="connsiteX14" fmla="*/ 63766 w 180425"/>
                <a:gd name="connsiteY14" fmla="*/ -17 h 178400"/>
                <a:gd name="connsiteX15" fmla="*/ 32388 w 180425"/>
                <a:gd name="connsiteY15" fmla="*/ 742 h 178400"/>
                <a:gd name="connsiteX16" fmla="*/ 18470 w 180425"/>
                <a:gd name="connsiteY16" fmla="*/ 489 h 178400"/>
                <a:gd name="connsiteX17" fmla="*/ 4805 w 180425"/>
                <a:gd name="connsiteY17" fmla="*/ -17 h 178400"/>
                <a:gd name="connsiteX18" fmla="*/ -3 w 180425"/>
                <a:gd name="connsiteY18" fmla="*/ 4791 h 178400"/>
                <a:gd name="connsiteX19" fmla="*/ 6323 w 180425"/>
                <a:gd name="connsiteY19" fmla="*/ 7827 h 178400"/>
                <a:gd name="connsiteX20" fmla="*/ 21506 w 180425"/>
                <a:gd name="connsiteY20" fmla="*/ 16431 h 178400"/>
                <a:gd name="connsiteX21" fmla="*/ 41497 w 180425"/>
                <a:gd name="connsiteY21" fmla="*/ 172564 h 178400"/>
                <a:gd name="connsiteX22" fmla="*/ 46558 w 180425"/>
                <a:gd name="connsiteY22" fmla="*/ 178384 h 178400"/>
                <a:gd name="connsiteX23" fmla="*/ 53644 w 180425"/>
                <a:gd name="connsiteY23" fmla="*/ 173829 h 178400"/>
                <a:gd name="connsiteX24" fmla="*/ 144742 w 180425"/>
                <a:gd name="connsiteY24" fmla="*/ 2883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42" y="28831"/>
                  </a:moveTo>
                  <a:cubicBezTo>
                    <a:pt x="157142" y="9093"/>
                    <a:pt x="167770" y="8333"/>
                    <a:pt x="177133" y="7827"/>
                  </a:cubicBezTo>
                  <a:cubicBezTo>
                    <a:pt x="180169" y="7574"/>
                    <a:pt x="180422" y="3272"/>
                    <a:pt x="180422" y="3019"/>
                  </a:cubicBezTo>
                  <a:cubicBezTo>
                    <a:pt x="180422" y="995"/>
                    <a:pt x="179157" y="-17"/>
                    <a:pt x="177133" y="-17"/>
                  </a:cubicBezTo>
                  <a:cubicBezTo>
                    <a:pt x="170553" y="-17"/>
                    <a:pt x="163215" y="742"/>
                    <a:pt x="156383" y="742"/>
                  </a:cubicBezTo>
                  <a:cubicBezTo>
                    <a:pt x="148032" y="742"/>
                    <a:pt x="139428" y="-17"/>
                    <a:pt x="131331" y="-17"/>
                  </a:cubicBezTo>
                  <a:cubicBezTo>
                    <a:pt x="129812" y="-17"/>
                    <a:pt x="126523" y="-17"/>
                    <a:pt x="126523" y="4791"/>
                  </a:cubicBezTo>
                  <a:cubicBezTo>
                    <a:pt x="126523" y="7574"/>
                    <a:pt x="128800" y="7827"/>
                    <a:pt x="130571" y="7827"/>
                  </a:cubicBezTo>
                  <a:cubicBezTo>
                    <a:pt x="137404" y="8333"/>
                    <a:pt x="142212" y="10864"/>
                    <a:pt x="142212" y="16178"/>
                  </a:cubicBezTo>
                  <a:cubicBezTo>
                    <a:pt x="142212" y="19974"/>
                    <a:pt x="138416" y="25541"/>
                    <a:pt x="138416" y="25794"/>
                  </a:cubicBezTo>
                  <a:lnTo>
                    <a:pt x="60729" y="149283"/>
                  </a:lnTo>
                  <a:lnTo>
                    <a:pt x="43522" y="15419"/>
                  </a:lnTo>
                  <a:cubicBezTo>
                    <a:pt x="43522" y="11117"/>
                    <a:pt x="49342" y="7827"/>
                    <a:pt x="60982" y="7827"/>
                  </a:cubicBezTo>
                  <a:cubicBezTo>
                    <a:pt x="64525" y="7827"/>
                    <a:pt x="67309" y="7827"/>
                    <a:pt x="67309" y="2766"/>
                  </a:cubicBezTo>
                  <a:cubicBezTo>
                    <a:pt x="67309" y="489"/>
                    <a:pt x="65284" y="-17"/>
                    <a:pt x="63766" y="-17"/>
                  </a:cubicBezTo>
                  <a:cubicBezTo>
                    <a:pt x="53644" y="-17"/>
                    <a:pt x="42763" y="742"/>
                    <a:pt x="32388" y="742"/>
                  </a:cubicBezTo>
                  <a:cubicBezTo>
                    <a:pt x="27833" y="742"/>
                    <a:pt x="23025" y="489"/>
                    <a:pt x="18470" y="489"/>
                  </a:cubicBezTo>
                  <a:cubicBezTo>
                    <a:pt x="13915" y="489"/>
                    <a:pt x="9107" y="-17"/>
                    <a:pt x="4805" y="-17"/>
                  </a:cubicBezTo>
                  <a:cubicBezTo>
                    <a:pt x="3034" y="-17"/>
                    <a:pt x="-3" y="-17"/>
                    <a:pt x="-3" y="4791"/>
                  </a:cubicBezTo>
                  <a:cubicBezTo>
                    <a:pt x="-3" y="7827"/>
                    <a:pt x="2275" y="7827"/>
                    <a:pt x="6323" y="7827"/>
                  </a:cubicBezTo>
                  <a:cubicBezTo>
                    <a:pt x="20494" y="7827"/>
                    <a:pt x="20747" y="10105"/>
                    <a:pt x="21506" y="16431"/>
                  </a:cubicBezTo>
                  <a:lnTo>
                    <a:pt x="41497" y="172564"/>
                  </a:lnTo>
                  <a:cubicBezTo>
                    <a:pt x="42257" y="177625"/>
                    <a:pt x="43269" y="178384"/>
                    <a:pt x="46558" y="178384"/>
                  </a:cubicBezTo>
                  <a:cubicBezTo>
                    <a:pt x="50607" y="178384"/>
                    <a:pt x="51619" y="177118"/>
                    <a:pt x="53644" y="173829"/>
                  </a:cubicBezTo>
                  <a:lnTo>
                    <a:pt x="144742" y="28831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8" name="Freeform 5437">
              <a:extLst>
                <a:ext uri="{FF2B5EF4-FFF2-40B4-BE49-F238E27FC236}">
                  <a16:creationId xmlns:a16="http://schemas.microsoft.com/office/drawing/2014/main" id="{617D54C7-3DEF-9A97-E9C4-C9253E12B242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8617997" y="2973119"/>
              <a:ext cx="58808" cy="107276"/>
            </a:xfrm>
            <a:custGeom>
              <a:avLst/>
              <a:gdLst>
                <a:gd name="connsiteX0" fmla="*/ 40036 w 64477"/>
                <a:gd name="connsiteY0" fmla="*/ 4944 h 117618"/>
                <a:gd name="connsiteX1" fmla="*/ 34721 w 64477"/>
                <a:gd name="connsiteY1" fmla="*/ -16 h 117618"/>
                <a:gd name="connsiteX2" fmla="*/ 3 w 64477"/>
                <a:gd name="connsiteY2" fmla="*/ 11321 h 117618"/>
                <a:gd name="connsiteX3" fmla="*/ 3 w 64477"/>
                <a:gd name="connsiteY3" fmla="*/ 17698 h 117618"/>
                <a:gd name="connsiteX4" fmla="*/ 25688 w 64477"/>
                <a:gd name="connsiteY4" fmla="*/ 12738 h 117618"/>
                <a:gd name="connsiteX5" fmla="*/ 25688 w 64477"/>
                <a:gd name="connsiteY5" fmla="*/ 103077 h 117618"/>
                <a:gd name="connsiteX6" fmla="*/ 7974 w 64477"/>
                <a:gd name="connsiteY6" fmla="*/ 111225 h 117618"/>
                <a:gd name="connsiteX7" fmla="*/ 1243 w 64477"/>
                <a:gd name="connsiteY7" fmla="*/ 111225 h 117618"/>
                <a:gd name="connsiteX8" fmla="*/ 1243 w 64477"/>
                <a:gd name="connsiteY8" fmla="*/ 117602 h 117618"/>
                <a:gd name="connsiteX9" fmla="*/ 32773 w 64477"/>
                <a:gd name="connsiteY9" fmla="*/ 116894 h 117618"/>
                <a:gd name="connsiteX10" fmla="*/ 64480 w 64477"/>
                <a:gd name="connsiteY10" fmla="*/ 117602 h 117618"/>
                <a:gd name="connsiteX11" fmla="*/ 64480 w 64477"/>
                <a:gd name="connsiteY11" fmla="*/ 111225 h 117618"/>
                <a:gd name="connsiteX12" fmla="*/ 57749 w 64477"/>
                <a:gd name="connsiteY12" fmla="*/ 111225 h 117618"/>
                <a:gd name="connsiteX13" fmla="*/ 40036 w 64477"/>
                <a:gd name="connsiteY13" fmla="*/ 103077 h 117618"/>
                <a:gd name="connsiteX14" fmla="*/ 40036 w 64477"/>
                <a:gd name="connsiteY14" fmla="*/ 4944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36" y="4944"/>
                  </a:moveTo>
                  <a:cubicBezTo>
                    <a:pt x="40036" y="161"/>
                    <a:pt x="39681" y="-16"/>
                    <a:pt x="34721" y="-16"/>
                  </a:cubicBezTo>
                  <a:cubicBezTo>
                    <a:pt x="23385" y="11144"/>
                    <a:pt x="7265" y="11321"/>
                    <a:pt x="3" y="11321"/>
                  </a:cubicBezTo>
                  <a:lnTo>
                    <a:pt x="3" y="17698"/>
                  </a:lnTo>
                  <a:cubicBezTo>
                    <a:pt x="4254" y="17698"/>
                    <a:pt x="15945" y="17698"/>
                    <a:pt x="25688" y="12738"/>
                  </a:cubicBezTo>
                  <a:lnTo>
                    <a:pt x="25688" y="103077"/>
                  </a:lnTo>
                  <a:cubicBezTo>
                    <a:pt x="25688" y="108923"/>
                    <a:pt x="25688" y="111225"/>
                    <a:pt x="7974" y="111225"/>
                  </a:cubicBezTo>
                  <a:lnTo>
                    <a:pt x="1243" y="111225"/>
                  </a:lnTo>
                  <a:lnTo>
                    <a:pt x="1243" y="117602"/>
                  </a:lnTo>
                  <a:cubicBezTo>
                    <a:pt x="4431" y="117425"/>
                    <a:pt x="26219" y="116894"/>
                    <a:pt x="32773" y="116894"/>
                  </a:cubicBezTo>
                  <a:cubicBezTo>
                    <a:pt x="38264" y="116894"/>
                    <a:pt x="60583" y="117425"/>
                    <a:pt x="64480" y="117602"/>
                  </a:cubicBezTo>
                  <a:lnTo>
                    <a:pt x="64480" y="111225"/>
                  </a:lnTo>
                  <a:lnTo>
                    <a:pt x="57749" y="111225"/>
                  </a:lnTo>
                  <a:cubicBezTo>
                    <a:pt x="40036" y="111225"/>
                    <a:pt x="40036" y="108923"/>
                    <a:pt x="40036" y="103077"/>
                  </a:cubicBezTo>
                  <a:lnTo>
                    <a:pt x="40036" y="4944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0" name="Freeform 5439">
              <a:extLst>
                <a:ext uri="{FF2B5EF4-FFF2-40B4-BE49-F238E27FC236}">
                  <a16:creationId xmlns:a16="http://schemas.microsoft.com/office/drawing/2014/main" id="{EC31D2EF-E816-9A42-E6AC-8635399F78DA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8790398" y="2711112"/>
              <a:ext cx="113554" cy="553690"/>
            </a:xfrm>
            <a:custGeom>
              <a:avLst/>
              <a:gdLst>
                <a:gd name="connsiteX0" fmla="*/ 124510 w 124501"/>
                <a:gd name="connsiteY0" fmla="*/ 604508 h 607069"/>
                <a:gd name="connsiteX1" fmla="*/ 123498 w 124501"/>
                <a:gd name="connsiteY1" fmla="*/ 602230 h 607069"/>
                <a:gd name="connsiteX2" fmla="*/ 80226 w 124501"/>
                <a:gd name="connsiteY2" fmla="*/ 548583 h 607069"/>
                <a:gd name="connsiteX3" fmla="*/ 21012 w 124501"/>
                <a:gd name="connsiteY3" fmla="*/ 303630 h 607069"/>
                <a:gd name="connsiteX4" fmla="*/ 71875 w 124501"/>
                <a:gd name="connsiteY4" fmla="*/ 72341 h 607069"/>
                <a:gd name="connsiteX5" fmla="*/ 123751 w 124501"/>
                <a:gd name="connsiteY5" fmla="*/ 4524 h 607069"/>
                <a:gd name="connsiteX6" fmla="*/ 124510 w 124501"/>
                <a:gd name="connsiteY6" fmla="*/ 2499 h 607069"/>
                <a:gd name="connsiteX7" fmla="*/ 119196 w 124501"/>
                <a:gd name="connsiteY7" fmla="*/ -31 h 607069"/>
                <a:gd name="connsiteX8" fmla="*/ 111351 w 124501"/>
                <a:gd name="connsiteY8" fmla="*/ 3764 h 607069"/>
                <a:gd name="connsiteX9" fmla="*/ 9 w 124501"/>
                <a:gd name="connsiteY9" fmla="*/ 303377 h 607069"/>
                <a:gd name="connsiteX10" fmla="*/ 87059 w 124501"/>
                <a:gd name="connsiteY10" fmla="*/ 578696 h 607069"/>
                <a:gd name="connsiteX11" fmla="*/ 112111 w 124501"/>
                <a:gd name="connsiteY11" fmla="*/ 604002 h 607069"/>
                <a:gd name="connsiteX12" fmla="*/ 119196 w 124501"/>
                <a:gd name="connsiteY12" fmla="*/ 607038 h 607069"/>
                <a:gd name="connsiteX13" fmla="*/ 124510 w 124501"/>
                <a:gd name="connsiteY13" fmla="*/ 604508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01" h="607069">
                  <a:moveTo>
                    <a:pt x="124510" y="604508"/>
                  </a:moveTo>
                  <a:cubicBezTo>
                    <a:pt x="124510" y="603496"/>
                    <a:pt x="124004" y="602989"/>
                    <a:pt x="123498" y="602230"/>
                  </a:cubicBezTo>
                  <a:cubicBezTo>
                    <a:pt x="114135" y="592867"/>
                    <a:pt x="97181" y="575913"/>
                    <a:pt x="80226" y="548583"/>
                  </a:cubicBezTo>
                  <a:cubicBezTo>
                    <a:pt x="39485" y="483296"/>
                    <a:pt x="21012" y="401055"/>
                    <a:pt x="21012" y="303630"/>
                  </a:cubicBezTo>
                  <a:cubicBezTo>
                    <a:pt x="21012" y="235559"/>
                    <a:pt x="30122" y="147751"/>
                    <a:pt x="71875" y="72341"/>
                  </a:cubicBezTo>
                  <a:cubicBezTo>
                    <a:pt x="91867" y="36408"/>
                    <a:pt x="112617" y="15658"/>
                    <a:pt x="123751" y="4524"/>
                  </a:cubicBezTo>
                  <a:cubicBezTo>
                    <a:pt x="124510" y="3764"/>
                    <a:pt x="124510" y="3258"/>
                    <a:pt x="124510" y="2499"/>
                  </a:cubicBezTo>
                  <a:cubicBezTo>
                    <a:pt x="124510" y="-31"/>
                    <a:pt x="122739" y="-31"/>
                    <a:pt x="119196" y="-31"/>
                  </a:cubicBezTo>
                  <a:cubicBezTo>
                    <a:pt x="115653" y="-31"/>
                    <a:pt x="115147" y="-31"/>
                    <a:pt x="111351" y="3764"/>
                  </a:cubicBezTo>
                  <a:cubicBezTo>
                    <a:pt x="26579" y="80945"/>
                    <a:pt x="9" y="196842"/>
                    <a:pt x="9" y="303377"/>
                  </a:cubicBezTo>
                  <a:cubicBezTo>
                    <a:pt x="9" y="402826"/>
                    <a:pt x="22784" y="503034"/>
                    <a:pt x="87059" y="578696"/>
                  </a:cubicBezTo>
                  <a:cubicBezTo>
                    <a:pt x="92120" y="584517"/>
                    <a:pt x="101736" y="594892"/>
                    <a:pt x="112111" y="604002"/>
                  </a:cubicBezTo>
                  <a:cubicBezTo>
                    <a:pt x="115147" y="607038"/>
                    <a:pt x="115653" y="607038"/>
                    <a:pt x="119196" y="607038"/>
                  </a:cubicBezTo>
                  <a:cubicBezTo>
                    <a:pt x="122739" y="607038"/>
                    <a:pt x="124510" y="607038"/>
                    <a:pt x="124510" y="604508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1" name="Freeform 5440">
              <a:extLst>
                <a:ext uri="{FF2B5EF4-FFF2-40B4-BE49-F238E27FC236}">
                  <a16:creationId xmlns:a16="http://schemas.microsoft.com/office/drawing/2014/main" id="{EA760695-5E25-48A7-00E4-BEC7DB4309C5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8960525" y="2735924"/>
              <a:ext cx="76163" cy="153712"/>
            </a:xfrm>
            <a:custGeom>
              <a:avLst/>
              <a:gdLst>
                <a:gd name="connsiteX0" fmla="*/ 51893 w 83506"/>
                <a:gd name="connsiteY0" fmla="*/ 6555 h 168531"/>
                <a:gd name="connsiteX1" fmla="*/ 46073 w 83506"/>
                <a:gd name="connsiteY1" fmla="*/ -24 h 168531"/>
                <a:gd name="connsiteX2" fmla="*/ 18 w 83506"/>
                <a:gd name="connsiteY2" fmla="*/ 16171 h 168531"/>
                <a:gd name="connsiteX3" fmla="*/ 18 w 83506"/>
                <a:gd name="connsiteY3" fmla="*/ 24016 h 168531"/>
                <a:gd name="connsiteX4" fmla="*/ 33167 w 83506"/>
                <a:gd name="connsiteY4" fmla="*/ 17437 h 168531"/>
                <a:gd name="connsiteX5" fmla="*/ 33167 w 83506"/>
                <a:gd name="connsiteY5" fmla="*/ 148517 h 168531"/>
                <a:gd name="connsiteX6" fmla="*/ 9633 w 83506"/>
                <a:gd name="connsiteY6" fmla="*/ 160663 h 168531"/>
                <a:gd name="connsiteX7" fmla="*/ 1536 w 83506"/>
                <a:gd name="connsiteY7" fmla="*/ 160663 h 168531"/>
                <a:gd name="connsiteX8" fmla="*/ 1536 w 83506"/>
                <a:gd name="connsiteY8" fmla="*/ 168508 h 168531"/>
                <a:gd name="connsiteX9" fmla="*/ 42530 w 83506"/>
                <a:gd name="connsiteY9" fmla="*/ 167749 h 168531"/>
                <a:gd name="connsiteX10" fmla="*/ 83524 w 83506"/>
                <a:gd name="connsiteY10" fmla="*/ 168508 h 168531"/>
                <a:gd name="connsiteX11" fmla="*/ 83524 w 83506"/>
                <a:gd name="connsiteY11" fmla="*/ 160663 h 168531"/>
                <a:gd name="connsiteX12" fmla="*/ 75427 w 83506"/>
                <a:gd name="connsiteY12" fmla="*/ 160663 h 168531"/>
                <a:gd name="connsiteX13" fmla="*/ 51893 w 83506"/>
                <a:gd name="connsiteY13" fmla="*/ 148517 h 168531"/>
                <a:gd name="connsiteX14" fmla="*/ 51893 w 83506"/>
                <a:gd name="connsiteY14" fmla="*/ 655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93" y="6555"/>
                  </a:moveTo>
                  <a:cubicBezTo>
                    <a:pt x="51893" y="482"/>
                    <a:pt x="51893" y="-24"/>
                    <a:pt x="46073" y="-24"/>
                  </a:cubicBezTo>
                  <a:cubicBezTo>
                    <a:pt x="30384" y="16171"/>
                    <a:pt x="8115" y="16171"/>
                    <a:pt x="18" y="16171"/>
                  </a:cubicBezTo>
                  <a:lnTo>
                    <a:pt x="18" y="24016"/>
                  </a:lnTo>
                  <a:cubicBezTo>
                    <a:pt x="5079" y="24016"/>
                    <a:pt x="20009" y="24016"/>
                    <a:pt x="33167" y="17437"/>
                  </a:cubicBezTo>
                  <a:lnTo>
                    <a:pt x="33167" y="148517"/>
                  </a:lnTo>
                  <a:cubicBezTo>
                    <a:pt x="33167" y="157627"/>
                    <a:pt x="32408" y="160663"/>
                    <a:pt x="9633" y="160663"/>
                  </a:cubicBezTo>
                  <a:lnTo>
                    <a:pt x="1536" y="160663"/>
                  </a:lnTo>
                  <a:lnTo>
                    <a:pt x="1536" y="168508"/>
                  </a:lnTo>
                  <a:cubicBezTo>
                    <a:pt x="10393" y="167749"/>
                    <a:pt x="32408" y="167749"/>
                    <a:pt x="42530" y="167749"/>
                  </a:cubicBezTo>
                  <a:cubicBezTo>
                    <a:pt x="52652" y="167749"/>
                    <a:pt x="74668" y="167749"/>
                    <a:pt x="83524" y="168508"/>
                  </a:cubicBezTo>
                  <a:lnTo>
                    <a:pt x="83524" y="160663"/>
                  </a:lnTo>
                  <a:lnTo>
                    <a:pt x="75427" y="160663"/>
                  </a:lnTo>
                  <a:cubicBezTo>
                    <a:pt x="52652" y="160663"/>
                    <a:pt x="51893" y="157880"/>
                    <a:pt x="51893" y="148517"/>
                  </a:cubicBezTo>
                  <a:lnTo>
                    <a:pt x="51893" y="655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2" name="Freeform 5441">
              <a:extLst>
                <a:ext uri="{FF2B5EF4-FFF2-40B4-BE49-F238E27FC236}">
                  <a16:creationId xmlns:a16="http://schemas.microsoft.com/office/drawing/2014/main" id="{E2EA7ECE-1B4B-57AE-857A-991C394CFA10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8939983" y="2983459"/>
              <a:ext cx="115400" cy="9231"/>
            </a:xfrm>
            <a:custGeom>
              <a:avLst/>
              <a:gdLst>
                <a:gd name="connsiteX0" fmla="*/ 0 w 126525"/>
                <a:gd name="connsiteY0" fmla="*/ 0 h 10121"/>
                <a:gd name="connsiteX1" fmla="*/ 126526 w 126525"/>
                <a:gd name="connsiteY1" fmla="*/ 0 h 10121"/>
                <a:gd name="connsiteX2" fmla="*/ 126526 w 126525"/>
                <a:gd name="connsiteY2" fmla="*/ 10121 h 10121"/>
                <a:gd name="connsiteX3" fmla="*/ 0 w 12652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121">
                  <a:moveTo>
                    <a:pt x="0" y="0"/>
                  </a:moveTo>
                  <a:lnTo>
                    <a:pt x="126526" y="0"/>
                  </a:lnTo>
                  <a:lnTo>
                    <a:pt x="126526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4" name="Freeform 5443">
              <a:extLst>
                <a:ext uri="{FF2B5EF4-FFF2-40B4-BE49-F238E27FC236}">
                  <a16:creationId xmlns:a16="http://schemas.microsoft.com/office/drawing/2014/main" id="{5008CB29-58E9-8FE3-903D-F249DFC8A4FB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8951524" y="3050380"/>
              <a:ext cx="92089" cy="153712"/>
            </a:xfrm>
            <a:custGeom>
              <a:avLst/>
              <a:gdLst>
                <a:gd name="connsiteX0" fmla="*/ 19502 w 100967"/>
                <a:gd name="connsiteY0" fmla="*/ 149037 h 168531"/>
                <a:gd name="connsiteX1" fmla="*/ 46326 w 100967"/>
                <a:gd name="connsiteY1" fmla="*/ 122972 h 168531"/>
                <a:gd name="connsiteX2" fmla="*/ 100985 w 100967"/>
                <a:gd name="connsiteY2" fmla="*/ 49081 h 168531"/>
                <a:gd name="connsiteX3" fmla="*/ 47338 w 100967"/>
                <a:gd name="connsiteY3" fmla="*/ -10 h 168531"/>
                <a:gd name="connsiteX4" fmla="*/ 18 w 100967"/>
                <a:gd name="connsiteY4" fmla="*/ 45792 h 168531"/>
                <a:gd name="connsiteX5" fmla="*/ 13429 w 100967"/>
                <a:gd name="connsiteY5" fmla="*/ 59963 h 168531"/>
                <a:gd name="connsiteX6" fmla="*/ 26588 w 100967"/>
                <a:gd name="connsiteY6" fmla="*/ 46551 h 168531"/>
                <a:gd name="connsiteX7" fmla="*/ 13176 w 100967"/>
                <a:gd name="connsiteY7" fmla="*/ 33392 h 168531"/>
                <a:gd name="connsiteX8" fmla="*/ 9887 w 100967"/>
                <a:gd name="connsiteY8" fmla="*/ 33645 h 168531"/>
                <a:gd name="connsiteX9" fmla="*/ 44048 w 100967"/>
                <a:gd name="connsiteY9" fmla="*/ 7834 h 168531"/>
                <a:gd name="connsiteX10" fmla="*/ 77957 w 100967"/>
                <a:gd name="connsiteY10" fmla="*/ 49081 h 168531"/>
                <a:gd name="connsiteX11" fmla="*/ 51387 w 100967"/>
                <a:gd name="connsiteY11" fmla="*/ 105006 h 168531"/>
                <a:gd name="connsiteX12" fmla="*/ 2801 w 100967"/>
                <a:gd name="connsiteY12" fmla="*/ 159159 h 168531"/>
                <a:gd name="connsiteX13" fmla="*/ 18 w 100967"/>
                <a:gd name="connsiteY13" fmla="*/ 168522 h 168531"/>
                <a:gd name="connsiteX14" fmla="*/ 93899 w 100967"/>
                <a:gd name="connsiteY14" fmla="*/ 168522 h 168531"/>
                <a:gd name="connsiteX15" fmla="*/ 100985 w 100967"/>
                <a:gd name="connsiteY15" fmla="*/ 124491 h 168531"/>
                <a:gd name="connsiteX16" fmla="*/ 94659 w 100967"/>
                <a:gd name="connsiteY16" fmla="*/ 124491 h 168531"/>
                <a:gd name="connsiteX17" fmla="*/ 89091 w 100967"/>
                <a:gd name="connsiteY17" fmla="*/ 147012 h 168531"/>
                <a:gd name="connsiteX18" fmla="*/ 65052 w 100967"/>
                <a:gd name="connsiteY18" fmla="*/ 149037 h 168531"/>
                <a:gd name="connsiteX19" fmla="*/ 19502 w 100967"/>
                <a:gd name="connsiteY19" fmla="*/ 14903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02" y="149037"/>
                  </a:moveTo>
                  <a:lnTo>
                    <a:pt x="46326" y="122972"/>
                  </a:lnTo>
                  <a:cubicBezTo>
                    <a:pt x="85802" y="88051"/>
                    <a:pt x="100985" y="74387"/>
                    <a:pt x="100985" y="49081"/>
                  </a:cubicBezTo>
                  <a:cubicBezTo>
                    <a:pt x="100985" y="20234"/>
                    <a:pt x="78210" y="-10"/>
                    <a:pt x="47338" y="-10"/>
                  </a:cubicBezTo>
                  <a:cubicBezTo>
                    <a:pt x="18743" y="-10"/>
                    <a:pt x="18" y="23270"/>
                    <a:pt x="18" y="45792"/>
                  </a:cubicBezTo>
                  <a:cubicBezTo>
                    <a:pt x="18" y="59963"/>
                    <a:pt x="12670" y="59963"/>
                    <a:pt x="13429" y="59963"/>
                  </a:cubicBezTo>
                  <a:cubicBezTo>
                    <a:pt x="17731" y="59963"/>
                    <a:pt x="26588" y="56926"/>
                    <a:pt x="26588" y="46551"/>
                  </a:cubicBezTo>
                  <a:cubicBezTo>
                    <a:pt x="26588" y="39972"/>
                    <a:pt x="22033" y="33392"/>
                    <a:pt x="13176" y="33392"/>
                  </a:cubicBezTo>
                  <a:cubicBezTo>
                    <a:pt x="11152" y="33392"/>
                    <a:pt x="10646" y="33392"/>
                    <a:pt x="9887" y="33645"/>
                  </a:cubicBezTo>
                  <a:cubicBezTo>
                    <a:pt x="15707" y="17197"/>
                    <a:pt x="29371" y="7834"/>
                    <a:pt x="44048" y="7834"/>
                  </a:cubicBezTo>
                  <a:cubicBezTo>
                    <a:pt x="67076" y="7834"/>
                    <a:pt x="77957" y="28331"/>
                    <a:pt x="77957" y="49081"/>
                  </a:cubicBezTo>
                  <a:cubicBezTo>
                    <a:pt x="77957" y="69326"/>
                    <a:pt x="65305" y="89317"/>
                    <a:pt x="51387" y="105006"/>
                  </a:cubicBezTo>
                  <a:lnTo>
                    <a:pt x="2801" y="159159"/>
                  </a:lnTo>
                  <a:cubicBezTo>
                    <a:pt x="18" y="161942"/>
                    <a:pt x="18" y="162448"/>
                    <a:pt x="18" y="168522"/>
                  </a:cubicBezTo>
                  <a:lnTo>
                    <a:pt x="93899" y="168522"/>
                  </a:lnTo>
                  <a:lnTo>
                    <a:pt x="100985" y="124491"/>
                  </a:lnTo>
                  <a:lnTo>
                    <a:pt x="94659" y="124491"/>
                  </a:lnTo>
                  <a:cubicBezTo>
                    <a:pt x="93393" y="132082"/>
                    <a:pt x="91622" y="143216"/>
                    <a:pt x="89091" y="147012"/>
                  </a:cubicBezTo>
                  <a:cubicBezTo>
                    <a:pt x="87320" y="149037"/>
                    <a:pt x="70619" y="149037"/>
                    <a:pt x="65052" y="149037"/>
                  </a:cubicBezTo>
                  <a:lnTo>
                    <a:pt x="19502" y="14903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5" name="Freeform 5444">
              <a:extLst>
                <a:ext uri="{FF2B5EF4-FFF2-40B4-BE49-F238E27FC236}">
                  <a16:creationId xmlns:a16="http://schemas.microsoft.com/office/drawing/2014/main" id="{0C06EDBC-333B-5397-5F52-21F7D06D72B6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9091158" y="2711112"/>
              <a:ext cx="113554" cy="553690"/>
            </a:xfrm>
            <a:custGeom>
              <a:avLst/>
              <a:gdLst>
                <a:gd name="connsiteX0" fmla="*/ 124525 w 124501"/>
                <a:gd name="connsiteY0" fmla="*/ 303630 h 607069"/>
                <a:gd name="connsiteX1" fmla="*/ 37475 w 124501"/>
                <a:gd name="connsiteY1" fmla="*/ 28310 h 607069"/>
                <a:gd name="connsiteX2" fmla="*/ 12423 w 124501"/>
                <a:gd name="connsiteY2" fmla="*/ 3005 h 607069"/>
                <a:gd name="connsiteX3" fmla="*/ 5338 w 124501"/>
                <a:gd name="connsiteY3" fmla="*/ -31 h 607069"/>
                <a:gd name="connsiteX4" fmla="*/ 24 w 124501"/>
                <a:gd name="connsiteY4" fmla="*/ 2499 h 607069"/>
                <a:gd name="connsiteX5" fmla="*/ 1542 w 124501"/>
                <a:gd name="connsiteY5" fmla="*/ 5030 h 607069"/>
                <a:gd name="connsiteX6" fmla="*/ 44308 w 124501"/>
                <a:gd name="connsiteY6" fmla="*/ 58424 h 607069"/>
                <a:gd name="connsiteX7" fmla="*/ 103522 w 124501"/>
                <a:gd name="connsiteY7" fmla="*/ 303377 h 607069"/>
                <a:gd name="connsiteX8" fmla="*/ 52658 w 124501"/>
                <a:gd name="connsiteY8" fmla="*/ 534666 h 607069"/>
                <a:gd name="connsiteX9" fmla="*/ 1036 w 124501"/>
                <a:gd name="connsiteY9" fmla="*/ 602230 h 607069"/>
                <a:gd name="connsiteX10" fmla="*/ 24 w 124501"/>
                <a:gd name="connsiteY10" fmla="*/ 604508 h 607069"/>
                <a:gd name="connsiteX11" fmla="*/ 5338 w 124501"/>
                <a:gd name="connsiteY11" fmla="*/ 607038 h 607069"/>
                <a:gd name="connsiteX12" fmla="*/ 13182 w 124501"/>
                <a:gd name="connsiteY12" fmla="*/ 603242 h 607069"/>
                <a:gd name="connsiteX13" fmla="*/ 124525 w 124501"/>
                <a:gd name="connsiteY13" fmla="*/ 303630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01" h="607069">
                  <a:moveTo>
                    <a:pt x="124525" y="303630"/>
                  </a:moveTo>
                  <a:cubicBezTo>
                    <a:pt x="124525" y="204181"/>
                    <a:pt x="101750" y="103973"/>
                    <a:pt x="37475" y="28310"/>
                  </a:cubicBezTo>
                  <a:cubicBezTo>
                    <a:pt x="32414" y="22490"/>
                    <a:pt x="22798" y="12115"/>
                    <a:pt x="12423" y="3005"/>
                  </a:cubicBezTo>
                  <a:cubicBezTo>
                    <a:pt x="9387" y="-31"/>
                    <a:pt x="8880" y="-31"/>
                    <a:pt x="5338" y="-31"/>
                  </a:cubicBezTo>
                  <a:cubicBezTo>
                    <a:pt x="2301" y="-31"/>
                    <a:pt x="24" y="-31"/>
                    <a:pt x="24" y="2499"/>
                  </a:cubicBezTo>
                  <a:cubicBezTo>
                    <a:pt x="24" y="3511"/>
                    <a:pt x="1036" y="4524"/>
                    <a:pt x="1542" y="5030"/>
                  </a:cubicBezTo>
                  <a:cubicBezTo>
                    <a:pt x="10399" y="14140"/>
                    <a:pt x="27353" y="31094"/>
                    <a:pt x="44308" y="58424"/>
                  </a:cubicBezTo>
                  <a:cubicBezTo>
                    <a:pt x="85049" y="123711"/>
                    <a:pt x="103522" y="205952"/>
                    <a:pt x="103522" y="303377"/>
                  </a:cubicBezTo>
                  <a:cubicBezTo>
                    <a:pt x="103522" y="371448"/>
                    <a:pt x="94412" y="459256"/>
                    <a:pt x="52658" y="534666"/>
                  </a:cubicBezTo>
                  <a:cubicBezTo>
                    <a:pt x="32667" y="570599"/>
                    <a:pt x="11664" y="591602"/>
                    <a:pt x="1036" y="602230"/>
                  </a:cubicBezTo>
                  <a:cubicBezTo>
                    <a:pt x="530" y="602989"/>
                    <a:pt x="24" y="603749"/>
                    <a:pt x="24" y="604508"/>
                  </a:cubicBezTo>
                  <a:cubicBezTo>
                    <a:pt x="24" y="607038"/>
                    <a:pt x="2301" y="607038"/>
                    <a:pt x="5338" y="607038"/>
                  </a:cubicBezTo>
                  <a:cubicBezTo>
                    <a:pt x="8880" y="607038"/>
                    <a:pt x="9387" y="607038"/>
                    <a:pt x="13182" y="603242"/>
                  </a:cubicBezTo>
                  <a:cubicBezTo>
                    <a:pt x="97954" y="526062"/>
                    <a:pt x="124525" y="410164"/>
                    <a:pt x="124525" y="303630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6" name="Freeform 5445">
              <a:extLst>
                <a:ext uri="{FF2B5EF4-FFF2-40B4-BE49-F238E27FC236}">
                  <a16:creationId xmlns:a16="http://schemas.microsoft.com/office/drawing/2014/main" id="{A7554364-9183-A06E-07A4-430987A60A5F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9323420" y="2983459"/>
              <a:ext cx="141019" cy="9232"/>
            </a:xfrm>
            <a:custGeom>
              <a:avLst/>
              <a:gdLst>
                <a:gd name="connsiteX0" fmla="*/ 145791 w 154614"/>
                <a:gd name="connsiteY0" fmla="*/ 10105 h 10122"/>
                <a:gd name="connsiteX1" fmla="*/ 154647 w 154614"/>
                <a:gd name="connsiteY1" fmla="*/ 5044 h 10122"/>
                <a:gd name="connsiteX2" fmla="*/ 145791 w 154614"/>
                <a:gd name="connsiteY2" fmla="*/ -17 h 10122"/>
                <a:gd name="connsiteX3" fmla="*/ 8890 w 154614"/>
                <a:gd name="connsiteY3" fmla="*/ -17 h 10122"/>
                <a:gd name="connsiteX4" fmla="*/ 33 w 154614"/>
                <a:gd name="connsiteY4" fmla="*/ 5044 h 10122"/>
                <a:gd name="connsiteX5" fmla="*/ 8890 w 154614"/>
                <a:gd name="connsiteY5" fmla="*/ 10105 h 10122"/>
                <a:gd name="connsiteX6" fmla="*/ 145791 w 154614"/>
                <a:gd name="connsiteY6" fmla="*/ 10105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91" y="10105"/>
                  </a:moveTo>
                  <a:cubicBezTo>
                    <a:pt x="150093" y="10105"/>
                    <a:pt x="154647" y="10105"/>
                    <a:pt x="154647" y="5044"/>
                  </a:cubicBezTo>
                  <a:cubicBezTo>
                    <a:pt x="154647" y="-17"/>
                    <a:pt x="150093" y="-17"/>
                    <a:pt x="145791" y="-17"/>
                  </a:cubicBezTo>
                  <a:lnTo>
                    <a:pt x="8890" y="-17"/>
                  </a:lnTo>
                  <a:cubicBezTo>
                    <a:pt x="4588" y="-17"/>
                    <a:pt x="33" y="-17"/>
                    <a:pt x="33" y="5044"/>
                  </a:cubicBezTo>
                  <a:cubicBezTo>
                    <a:pt x="33" y="10105"/>
                    <a:pt x="4588" y="10105"/>
                    <a:pt x="8890" y="10105"/>
                  </a:cubicBezTo>
                  <a:lnTo>
                    <a:pt x="145791" y="1010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7" name="Freeform 5446">
              <a:extLst>
                <a:ext uri="{FF2B5EF4-FFF2-40B4-BE49-F238E27FC236}">
                  <a16:creationId xmlns:a16="http://schemas.microsoft.com/office/drawing/2014/main" id="{24C71992-8427-15C8-0D99-151A9DC1A0D7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9571761" y="2735924"/>
              <a:ext cx="97166" cy="158791"/>
            </a:xfrm>
            <a:custGeom>
              <a:avLst/>
              <a:gdLst>
                <a:gd name="connsiteX0" fmla="*/ 106579 w 106534"/>
                <a:gd name="connsiteY0" fmla="*/ 87532 h 174099"/>
                <a:gd name="connsiteX1" fmla="*/ 96457 w 106534"/>
                <a:gd name="connsiteY1" fmla="*/ 28318 h 174099"/>
                <a:gd name="connsiteX2" fmla="*/ 53438 w 106534"/>
                <a:gd name="connsiteY2" fmla="*/ -24 h 174099"/>
                <a:gd name="connsiteX3" fmla="*/ 9407 w 106534"/>
                <a:gd name="connsiteY3" fmla="*/ 30089 h 174099"/>
                <a:gd name="connsiteX4" fmla="*/ 44 w 106534"/>
                <a:gd name="connsiteY4" fmla="*/ 87532 h 174099"/>
                <a:gd name="connsiteX5" fmla="*/ 11432 w 106534"/>
                <a:gd name="connsiteY5" fmla="*/ 148517 h 174099"/>
                <a:gd name="connsiteX6" fmla="*/ 53185 w 106534"/>
                <a:gd name="connsiteY6" fmla="*/ 174075 h 174099"/>
                <a:gd name="connsiteX7" fmla="*/ 97216 w 106534"/>
                <a:gd name="connsiteY7" fmla="*/ 144721 h 174099"/>
                <a:gd name="connsiteX8" fmla="*/ 106579 w 106534"/>
                <a:gd name="connsiteY8" fmla="*/ 87532 h 174099"/>
                <a:gd name="connsiteX9" fmla="*/ 53185 w 106534"/>
                <a:gd name="connsiteY9" fmla="*/ 168508 h 174099"/>
                <a:gd name="connsiteX10" fmla="*/ 23831 w 106534"/>
                <a:gd name="connsiteY10" fmla="*/ 137889 h 174099"/>
                <a:gd name="connsiteX11" fmla="*/ 21048 w 106534"/>
                <a:gd name="connsiteY11" fmla="*/ 84495 h 174099"/>
                <a:gd name="connsiteX12" fmla="*/ 23072 w 106534"/>
                <a:gd name="connsiteY12" fmla="*/ 37934 h 174099"/>
                <a:gd name="connsiteX13" fmla="*/ 53185 w 106534"/>
                <a:gd name="connsiteY13" fmla="*/ 5543 h 174099"/>
                <a:gd name="connsiteX14" fmla="*/ 83045 w 106534"/>
                <a:gd name="connsiteY14" fmla="*/ 35150 h 174099"/>
                <a:gd name="connsiteX15" fmla="*/ 85576 w 106534"/>
                <a:gd name="connsiteY15" fmla="*/ 84495 h 174099"/>
                <a:gd name="connsiteX16" fmla="*/ 82792 w 106534"/>
                <a:gd name="connsiteY16" fmla="*/ 136877 h 174099"/>
                <a:gd name="connsiteX17" fmla="*/ 53185 w 106534"/>
                <a:gd name="connsiteY17" fmla="*/ 1685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79" y="87532"/>
                  </a:moveTo>
                  <a:cubicBezTo>
                    <a:pt x="106579" y="67288"/>
                    <a:pt x="105314" y="47044"/>
                    <a:pt x="96457" y="28318"/>
                  </a:cubicBezTo>
                  <a:cubicBezTo>
                    <a:pt x="84816" y="4025"/>
                    <a:pt x="64066" y="-24"/>
                    <a:pt x="53438" y="-24"/>
                  </a:cubicBezTo>
                  <a:cubicBezTo>
                    <a:pt x="38255" y="-24"/>
                    <a:pt x="19782" y="6555"/>
                    <a:pt x="9407" y="30089"/>
                  </a:cubicBezTo>
                  <a:cubicBezTo>
                    <a:pt x="1310" y="47550"/>
                    <a:pt x="44" y="67288"/>
                    <a:pt x="44" y="87532"/>
                  </a:cubicBezTo>
                  <a:cubicBezTo>
                    <a:pt x="44" y="106511"/>
                    <a:pt x="1057" y="129285"/>
                    <a:pt x="11432" y="148517"/>
                  </a:cubicBezTo>
                  <a:cubicBezTo>
                    <a:pt x="22313" y="169014"/>
                    <a:pt x="40786" y="174075"/>
                    <a:pt x="53185" y="174075"/>
                  </a:cubicBezTo>
                  <a:cubicBezTo>
                    <a:pt x="66850" y="174075"/>
                    <a:pt x="86082" y="168761"/>
                    <a:pt x="97216" y="144721"/>
                  </a:cubicBezTo>
                  <a:cubicBezTo>
                    <a:pt x="105314" y="127261"/>
                    <a:pt x="106579" y="107523"/>
                    <a:pt x="106579" y="87532"/>
                  </a:cubicBezTo>
                  <a:close/>
                  <a:moveTo>
                    <a:pt x="53185" y="168508"/>
                  </a:moveTo>
                  <a:cubicBezTo>
                    <a:pt x="43316" y="168508"/>
                    <a:pt x="28386" y="162182"/>
                    <a:pt x="23831" y="137889"/>
                  </a:cubicBezTo>
                  <a:cubicBezTo>
                    <a:pt x="21048" y="122706"/>
                    <a:pt x="21048" y="99425"/>
                    <a:pt x="21048" y="84495"/>
                  </a:cubicBezTo>
                  <a:cubicBezTo>
                    <a:pt x="21048" y="68300"/>
                    <a:pt x="21048" y="51598"/>
                    <a:pt x="23072" y="37934"/>
                  </a:cubicBezTo>
                  <a:cubicBezTo>
                    <a:pt x="27880" y="7821"/>
                    <a:pt x="46859" y="5543"/>
                    <a:pt x="53185" y="5543"/>
                  </a:cubicBezTo>
                  <a:cubicBezTo>
                    <a:pt x="61536" y="5543"/>
                    <a:pt x="78237" y="10098"/>
                    <a:pt x="83045" y="35150"/>
                  </a:cubicBezTo>
                  <a:cubicBezTo>
                    <a:pt x="85576" y="49321"/>
                    <a:pt x="85576" y="68553"/>
                    <a:pt x="85576" y="84495"/>
                  </a:cubicBezTo>
                  <a:cubicBezTo>
                    <a:pt x="85576" y="103474"/>
                    <a:pt x="85576" y="120681"/>
                    <a:pt x="82792" y="136877"/>
                  </a:cubicBezTo>
                  <a:cubicBezTo>
                    <a:pt x="78996" y="160916"/>
                    <a:pt x="64572" y="168508"/>
                    <a:pt x="53185" y="168508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8" name="Freeform 5447">
              <a:extLst>
                <a:ext uri="{FF2B5EF4-FFF2-40B4-BE49-F238E27FC236}">
                  <a16:creationId xmlns:a16="http://schemas.microsoft.com/office/drawing/2014/main" id="{D951EF82-030A-3B4E-EA53-0A401F3EAF78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9562759" y="2983459"/>
              <a:ext cx="115400" cy="9231"/>
            </a:xfrm>
            <a:custGeom>
              <a:avLst/>
              <a:gdLst>
                <a:gd name="connsiteX0" fmla="*/ 0 w 126525"/>
                <a:gd name="connsiteY0" fmla="*/ 0 h 10121"/>
                <a:gd name="connsiteX1" fmla="*/ 126526 w 126525"/>
                <a:gd name="connsiteY1" fmla="*/ 0 h 10121"/>
                <a:gd name="connsiteX2" fmla="*/ 126526 w 126525"/>
                <a:gd name="connsiteY2" fmla="*/ 10121 h 10121"/>
                <a:gd name="connsiteX3" fmla="*/ 0 w 12652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121">
                  <a:moveTo>
                    <a:pt x="0" y="0"/>
                  </a:moveTo>
                  <a:lnTo>
                    <a:pt x="126526" y="0"/>
                  </a:lnTo>
                  <a:lnTo>
                    <a:pt x="126526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0" name="Freeform 5449">
              <a:extLst>
                <a:ext uri="{FF2B5EF4-FFF2-40B4-BE49-F238E27FC236}">
                  <a16:creationId xmlns:a16="http://schemas.microsoft.com/office/drawing/2014/main" id="{5B848135-F248-486E-0D93-58088AAF68CF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9574299" y="3050380"/>
              <a:ext cx="92089" cy="153712"/>
            </a:xfrm>
            <a:custGeom>
              <a:avLst/>
              <a:gdLst>
                <a:gd name="connsiteX0" fmla="*/ 19529 w 100967"/>
                <a:gd name="connsiteY0" fmla="*/ 149037 h 168531"/>
                <a:gd name="connsiteX1" fmla="*/ 46353 w 100967"/>
                <a:gd name="connsiteY1" fmla="*/ 122972 h 168531"/>
                <a:gd name="connsiteX2" fmla="*/ 101012 w 100967"/>
                <a:gd name="connsiteY2" fmla="*/ 49081 h 168531"/>
                <a:gd name="connsiteX3" fmla="*/ 47365 w 100967"/>
                <a:gd name="connsiteY3" fmla="*/ -10 h 168531"/>
                <a:gd name="connsiteX4" fmla="*/ 44 w 100967"/>
                <a:gd name="connsiteY4" fmla="*/ 45792 h 168531"/>
                <a:gd name="connsiteX5" fmla="*/ 13456 w 100967"/>
                <a:gd name="connsiteY5" fmla="*/ 59963 h 168531"/>
                <a:gd name="connsiteX6" fmla="*/ 26615 w 100967"/>
                <a:gd name="connsiteY6" fmla="*/ 46551 h 168531"/>
                <a:gd name="connsiteX7" fmla="*/ 13203 w 100967"/>
                <a:gd name="connsiteY7" fmla="*/ 33392 h 168531"/>
                <a:gd name="connsiteX8" fmla="*/ 9913 w 100967"/>
                <a:gd name="connsiteY8" fmla="*/ 33645 h 168531"/>
                <a:gd name="connsiteX9" fmla="*/ 44075 w 100967"/>
                <a:gd name="connsiteY9" fmla="*/ 7834 h 168531"/>
                <a:gd name="connsiteX10" fmla="*/ 77984 w 100967"/>
                <a:gd name="connsiteY10" fmla="*/ 49081 h 168531"/>
                <a:gd name="connsiteX11" fmla="*/ 51414 w 100967"/>
                <a:gd name="connsiteY11" fmla="*/ 105006 h 168531"/>
                <a:gd name="connsiteX12" fmla="*/ 2828 w 100967"/>
                <a:gd name="connsiteY12" fmla="*/ 159159 h 168531"/>
                <a:gd name="connsiteX13" fmla="*/ 44 w 100967"/>
                <a:gd name="connsiteY13" fmla="*/ 168522 h 168531"/>
                <a:gd name="connsiteX14" fmla="*/ 93926 w 100967"/>
                <a:gd name="connsiteY14" fmla="*/ 168522 h 168531"/>
                <a:gd name="connsiteX15" fmla="*/ 101012 w 100967"/>
                <a:gd name="connsiteY15" fmla="*/ 124491 h 168531"/>
                <a:gd name="connsiteX16" fmla="*/ 94685 w 100967"/>
                <a:gd name="connsiteY16" fmla="*/ 124491 h 168531"/>
                <a:gd name="connsiteX17" fmla="*/ 89118 w 100967"/>
                <a:gd name="connsiteY17" fmla="*/ 147012 h 168531"/>
                <a:gd name="connsiteX18" fmla="*/ 65079 w 100967"/>
                <a:gd name="connsiteY18" fmla="*/ 149037 h 168531"/>
                <a:gd name="connsiteX19" fmla="*/ 19529 w 100967"/>
                <a:gd name="connsiteY19" fmla="*/ 14903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29" y="149037"/>
                  </a:moveTo>
                  <a:lnTo>
                    <a:pt x="46353" y="122972"/>
                  </a:lnTo>
                  <a:cubicBezTo>
                    <a:pt x="85829" y="88051"/>
                    <a:pt x="101012" y="74387"/>
                    <a:pt x="101012" y="49081"/>
                  </a:cubicBezTo>
                  <a:cubicBezTo>
                    <a:pt x="101012" y="20234"/>
                    <a:pt x="78237" y="-10"/>
                    <a:pt x="47365" y="-10"/>
                  </a:cubicBezTo>
                  <a:cubicBezTo>
                    <a:pt x="18770" y="-10"/>
                    <a:pt x="44" y="23270"/>
                    <a:pt x="44" y="45792"/>
                  </a:cubicBezTo>
                  <a:cubicBezTo>
                    <a:pt x="44" y="59963"/>
                    <a:pt x="12697" y="59963"/>
                    <a:pt x="13456" y="59963"/>
                  </a:cubicBezTo>
                  <a:cubicBezTo>
                    <a:pt x="17758" y="59963"/>
                    <a:pt x="26615" y="56926"/>
                    <a:pt x="26615" y="46551"/>
                  </a:cubicBezTo>
                  <a:cubicBezTo>
                    <a:pt x="26615" y="39972"/>
                    <a:pt x="22060" y="33392"/>
                    <a:pt x="13203" y="33392"/>
                  </a:cubicBezTo>
                  <a:cubicBezTo>
                    <a:pt x="11179" y="33392"/>
                    <a:pt x="10673" y="33392"/>
                    <a:pt x="9913" y="33645"/>
                  </a:cubicBezTo>
                  <a:cubicBezTo>
                    <a:pt x="15734" y="17197"/>
                    <a:pt x="29398" y="7834"/>
                    <a:pt x="44075" y="7834"/>
                  </a:cubicBezTo>
                  <a:cubicBezTo>
                    <a:pt x="67103" y="7834"/>
                    <a:pt x="77984" y="28331"/>
                    <a:pt x="77984" y="49081"/>
                  </a:cubicBezTo>
                  <a:cubicBezTo>
                    <a:pt x="77984" y="69326"/>
                    <a:pt x="65332" y="89317"/>
                    <a:pt x="51414" y="105006"/>
                  </a:cubicBezTo>
                  <a:lnTo>
                    <a:pt x="2828" y="159159"/>
                  </a:lnTo>
                  <a:cubicBezTo>
                    <a:pt x="44" y="161942"/>
                    <a:pt x="44" y="162448"/>
                    <a:pt x="44" y="168522"/>
                  </a:cubicBezTo>
                  <a:lnTo>
                    <a:pt x="93926" y="168522"/>
                  </a:lnTo>
                  <a:lnTo>
                    <a:pt x="101012" y="124491"/>
                  </a:lnTo>
                  <a:lnTo>
                    <a:pt x="94685" y="124491"/>
                  </a:lnTo>
                  <a:cubicBezTo>
                    <a:pt x="93420" y="132082"/>
                    <a:pt x="91649" y="143216"/>
                    <a:pt x="89118" y="147012"/>
                  </a:cubicBezTo>
                  <a:cubicBezTo>
                    <a:pt x="87347" y="149037"/>
                    <a:pt x="70646" y="149037"/>
                    <a:pt x="65079" y="149037"/>
                  </a:cubicBezTo>
                  <a:lnTo>
                    <a:pt x="19529" y="14903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1" name="Freeform 5450">
              <a:extLst>
                <a:ext uri="{FF2B5EF4-FFF2-40B4-BE49-F238E27FC236}">
                  <a16:creationId xmlns:a16="http://schemas.microsoft.com/office/drawing/2014/main" id="{25891B5C-53D8-A165-F04B-C259C937B10B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9776300" y="2983459"/>
              <a:ext cx="141019" cy="9232"/>
            </a:xfrm>
            <a:custGeom>
              <a:avLst/>
              <a:gdLst>
                <a:gd name="connsiteX0" fmla="*/ 145810 w 154614"/>
                <a:gd name="connsiteY0" fmla="*/ 10105 h 10122"/>
                <a:gd name="connsiteX1" fmla="*/ 154667 w 154614"/>
                <a:gd name="connsiteY1" fmla="*/ 5044 h 10122"/>
                <a:gd name="connsiteX2" fmla="*/ 145810 w 154614"/>
                <a:gd name="connsiteY2" fmla="*/ -17 h 10122"/>
                <a:gd name="connsiteX3" fmla="*/ 8910 w 154614"/>
                <a:gd name="connsiteY3" fmla="*/ -17 h 10122"/>
                <a:gd name="connsiteX4" fmla="*/ 53 w 154614"/>
                <a:gd name="connsiteY4" fmla="*/ 5044 h 10122"/>
                <a:gd name="connsiteX5" fmla="*/ 8910 w 154614"/>
                <a:gd name="connsiteY5" fmla="*/ 10105 h 10122"/>
                <a:gd name="connsiteX6" fmla="*/ 145810 w 154614"/>
                <a:gd name="connsiteY6" fmla="*/ 10105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10" y="10105"/>
                  </a:moveTo>
                  <a:cubicBezTo>
                    <a:pt x="150112" y="10105"/>
                    <a:pt x="154667" y="10105"/>
                    <a:pt x="154667" y="5044"/>
                  </a:cubicBezTo>
                  <a:cubicBezTo>
                    <a:pt x="154667" y="-17"/>
                    <a:pt x="150112" y="-17"/>
                    <a:pt x="145810" y="-17"/>
                  </a:cubicBezTo>
                  <a:lnTo>
                    <a:pt x="8910" y="-17"/>
                  </a:lnTo>
                  <a:cubicBezTo>
                    <a:pt x="4608" y="-17"/>
                    <a:pt x="53" y="-17"/>
                    <a:pt x="53" y="5044"/>
                  </a:cubicBezTo>
                  <a:cubicBezTo>
                    <a:pt x="53" y="10105"/>
                    <a:pt x="4608" y="10105"/>
                    <a:pt x="8910" y="10105"/>
                  </a:cubicBezTo>
                  <a:lnTo>
                    <a:pt x="145810" y="1010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2" name="Freeform 5451">
              <a:extLst>
                <a:ext uri="{FF2B5EF4-FFF2-40B4-BE49-F238E27FC236}">
                  <a16:creationId xmlns:a16="http://schemas.microsoft.com/office/drawing/2014/main" id="{C1CF3552-8CE2-544E-EDE8-3FACEEFA15EE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10008484" y="2892063"/>
              <a:ext cx="76163" cy="153712"/>
            </a:xfrm>
            <a:custGeom>
              <a:avLst/>
              <a:gdLst>
                <a:gd name="connsiteX0" fmla="*/ 51938 w 83506"/>
                <a:gd name="connsiteY0" fmla="*/ 6562 h 168531"/>
                <a:gd name="connsiteX1" fmla="*/ 46118 w 83506"/>
                <a:gd name="connsiteY1" fmla="*/ -17 h 168531"/>
                <a:gd name="connsiteX2" fmla="*/ 63 w 83506"/>
                <a:gd name="connsiteY2" fmla="*/ 16178 h 168531"/>
                <a:gd name="connsiteX3" fmla="*/ 63 w 83506"/>
                <a:gd name="connsiteY3" fmla="*/ 24023 h 168531"/>
                <a:gd name="connsiteX4" fmla="*/ 33212 w 83506"/>
                <a:gd name="connsiteY4" fmla="*/ 17443 h 168531"/>
                <a:gd name="connsiteX5" fmla="*/ 33212 w 83506"/>
                <a:gd name="connsiteY5" fmla="*/ 148524 h 168531"/>
                <a:gd name="connsiteX6" fmla="*/ 9679 w 83506"/>
                <a:gd name="connsiteY6" fmla="*/ 160670 h 168531"/>
                <a:gd name="connsiteX7" fmla="*/ 1581 w 83506"/>
                <a:gd name="connsiteY7" fmla="*/ 160670 h 168531"/>
                <a:gd name="connsiteX8" fmla="*/ 1581 w 83506"/>
                <a:gd name="connsiteY8" fmla="*/ 168515 h 168531"/>
                <a:gd name="connsiteX9" fmla="*/ 42575 w 83506"/>
                <a:gd name="connsiteY9" fmla="*/ 167756 h 168531"/>
                <a:gd name="connsiteX10" fmla="*/ 83570 w 83506"/>
                <a:gd name="connsiteY10" fmla="*/ 168515 h 168531"/>
                <a:gd name="connsiteX11" fmla="*/ 83570 w 83506"/>
                <a:gd name="connsiteY11" fmla="*/ 160670 h 168531"/>
                <a:gd name="connsiteX12" fmla="*/ 75472 w 83506"/>
                <a:gd name="connsiteY12" fmla="*/ 160670 h 168531"/>
                <a:gd name="connsiteX13" fmla="*/ 51938 w 83506"/>
                <a:gd name="connsiteY13" fmla="*/ 148524 h 168531"/>
                <a:gd name="connsiteX14" fmla="*/ 51938 w 83506"/>
                <a:gd name="connsiteY14" fmla="*/ 656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938" y="6562"/>
                  </a:moveTo>
                  <a:cubicBezTo>
                    <a:pt x="51938" y="489"/>
                    <a:pt x="51938" y="-17"/>
                    <a:pt x="46118" y="-17"/>
                  </a:cubicBezTo>
                  <a:cubicBezTo>
                    <a:pt x="30429" y="16178"/>
                    <a:pt x="8160" y="16178"/>
                    <a:pt x="63" y="16178"/>
                  </a:cubicBezTo>
                  <a:lnTo>
                    <a:pt x="63" y="24023"/>
                  </a:lnTo>
                  <a:cubicBezTo>
                    <a:pt x="5124" y="24023"/>
                    <a:pt x="20054" y="24023"/>
                    <a:pt x="33212" y="17443"/>
                  </a:cubicBezTo>
                  <a:lnTo>
                    <a:pt x="33212" y="148524"/>
                  </a:lnTo>
                  <a:cubicBezTo>
                    <a:pt x="33212" y="157634"/>
                    <a:pt x="32453" y="160670"/>
                    <a:pt x="9679" y="160670"/>
                  </a:cubicBezTo>
                  <a:lnTo>
                    <a:pt x="1581" y="160670"/>
                  </a:lnTo>
                  <a:lnTo>
                    <a:pt x="1581" y="168515"/>
                  </a:lnTo>
                  <a:cubicBezTo>
                    <a:pt x="10438" y="167756"/>
                    <a:pt x="32453" y="167756"/>
                    <a:pt x="42575" y="167756"/>
                  </a:cubicBezTo>
                  <a:cubicBezTo>
                    <a:pt x="52697" y="167756"/>
                    <a:pt x="74713" y="167756"/>
                    <a:pt x="83570" y="168515"/>
                  </a:cubicBezTo>
                  <a:lnTo>
                    <a:pt x="83570" y="160670"/>
                  </a:lnTo>
                  <a:lnTo>
                    <a:pt x="75472" y="160670"/>
                  </a:lnTo>
                  <a:cubicBezTo>
                    <a:pt x="52697" y="160670"/>
                    <a:pt x="51938" y="157887"/>
                    <a:pt x="51938" y="148524"/>
                  </a:cubicBezTo>
                  <a:lnTo>
                    <a:pt x="51938" y="656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3" name="Freeform 5452">
              <a:extLst>
                <a:ext uri="{FF2B5EF4-FFF2-40B4-BE49-F238E27FC236}">
                  <a16:creationId xmlns:a16="http://schemas.microsoft.com/office/drawing/2014/main" id="{099D9408-8DEE-CAA6-198E-DBFFC93C02B5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10112345" y="2892063"/>
              <a:ext cx="97166" cy="158791"/>
            </a:xfrm>
            <a:custGeom>
              <a:avLst/>
              <a:gdLst>
                <a:gd name="connsiteX0" fmla="*/ 106602 w 106534"/>
                <a:gd name="connsiteY0" fmla="*/ 87538 h 174099"/>
                <a:gd name="connsiteX1" fmla="*/ 96480 w 106534"/>
                <a:gd name="connsiteY1" fmla="*/ 28324 h 174099"/>
                <a:gd name="connsiteX2" fmla="*/ 53462 w 106534"/>
                <a:gd name="connsiteY2" fmla="*/ -17 h 174099"/>
                <a:gd name="connsiteX3" fmla="*/ 9431 w 106534"/>
                <a:gd name="connsiteY3" fmla="*/ 30096 h 174099"/>
                <a:gd name="connsiteX4" fmla="*/ 68 w 106534"/>
                <a:gd name="connsiteY4" fmla="*/ 87538 h 174099"/>
                <a:gd name="connsiteX5" fmla="*/ 11455 w 106534"/>
                <a:gd name="connsiteY5" fmla="*/ 148524 h 174099"/>
                <a:gd name="connsiteX6" fmla="*/ 53208 w 106534"/>
                <a:gd name="connsiteY6" fmla="*/ 174082 h 174099"/>
                <a:gd name="connsiteX7" fmla="*/ 97239 w 106534"/>
                <a:gd name="connsiteY7" fmla="*/ 144728 h 174099"/>
                <a:gd name="connsiteX8" fmla="*/ 106602 w 106534"/>
                <a:gd name="connsiteY8" fmla="*/ 87538 h 174099"/>
                <a:gd name="connsiteX9" fmla="*/ 53208 w 106534"/>
                <a:gd name="connsiteY9" fmla="*/ 168515 h 174099"/>
                <a:gd name="connsiteX10" fmla="*/ 23855 w 106534"/>
                <a:gd name="connsiteY10" fmla="*/ 137896 h 174099"/>
                <a:gd name="connsiteX11" fmla="*/ 21071 w 106534"/>
                <a:gd name="connsiteY11" fmla="*/ 84502 h 174099"/>
                <a:gd name="connsiteX12" fmla="*/ 23095 w 106534"/>
                <a:gd name="connsiteY12" fmla="*/ 37940 h 174099"/>
                <a:gd name="connsiteX13" fmla="*/ 53208 w 106534"/>
                <a:gd name="connsiteY13" fmla="*/ 5550 h 174099"/>
                <a:gd name="connsiteX14" fmla="*/ 83068 w 106534"/>
                <a:gd name="connsiteY14" fmla="*/ 35157 h 174099"/>
                <a:gd name="connsiteX15" fmla="*/ 85599 w 106534"/>
                <a:gd name="connsiteY15" fmla="*/ 84502 h 174099"/>
                <a:gd name="connsiteX16" fmla="*/ 82815 w 106534"/>
                <a:gd name="connsiteY16" fmla="*/ 136883 h 174099"/>
                <a:gd name="connsiteX17" fmla="*/ 53208 w 106534"/>
                <a:gd name="connsiteY17" fmla="*/ 168515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02" y="87538"/>
                  </a:moveTo>
                  <a:cubicBezTo>
                    <a:pt x="106602" y="67294"/>
                    <a:pt x="105337" y="47050"/>
                    <a:pt x="96480" y="28324"/>
                  </a:cubicBezTo>
                  <a:cubicBezTo>
                    <a:pt x="84840" y="4032"/>
                    <a:pt x="64090" y="-17"/>
                    <a:pt x="53462" y="-17"/>
                  </a:cubicBezTo>
                  <a:cubicBezTo>
                    <a:pt x="38278" y="-17"/>
                    <a:pt x="19806" y="6562"/>
                    <a:pt x="9431" y="30096"/>
                  </a:cubicBezTo>
                  <a:cubicBezTo>
                    <a:pt x="1333" y="47556"/>
                    <a:pt x="68" y="67294"/>
                    <a:pt x="68" y="87538"/>
                  </a:cubicBezTo>
                  <a:cubicBezTo>
                    <a:pt x="68" y="106517"/>
                    <a:pt x="1080" y="129292"/>
                    <a:pt x="11455" y="148524"/>
                  </a:cubicBezTo>
                  <a:cubicBezTo>
                    <a:pt x="22336" y="169021"/>
                    <a:pt x="40809" y="174082"/>
                    <a:pt x="53208" y="174082"/>
                  </a:cubicBezTo>
                  <a:cubicBezTo>
                    <a:pt x="66873" y="174082"/>
                    <a:pt x="86105" y="168768"/>
                    <a:pt x="97239" y="144728"/>
                  </a:cubicBezTo>
                  <a:cubicBezTo>
                    <a:pt x="105337" y="127267"/>
                    <a:pt x="106602" y="107529"/>
                    <a:pt x="106602" y="87538"/>
                  </a:cubicBezTo>
                  <a:close/>
                  <a:moveTo>
                    <a:pt x="53208" y="168515"/>
                  </a:moveTo>
                  <a:cubicBezTo>
                    <a:pt x="43339" y="168515"/>
                    <a:pt x="28409" y="162188"/>
                    <a:pt x="23855" y="137896"/>
                  </a:cubicBezTo>
                  <a:cubicBezTo>
                    <a:pt x="21071" y="122713"/>
                    <a:pt x="21071" y="99432"/>
                    <a:pt x="21071" y="84502"/>
                  </a:cubicBezTo>
                  <a:cubicBezTo>
                    <a:pt x="21071" y="68307"/>
                    <a:pt x="21071" y="51605"/>
                    <a:pt x="23095" y="37940"/>
                  </a:cubicBezTo>
                  <a:cubicBezTo>
                    <a:pt x="27903" y="7827"/>
                    <a:pt x="46882" y="5550"/>
                    <a:pt x="53208" y="5550"/>
                  </a:cubicBezTo>
                  <a:cubicBezTo>
                    <a:pt x="61559" y="5550"/>
                    <a:pt x="78261" y="10105"/>
                    <a:pt x="83068" y="35157"/>
                  </a:cubicBezTo>
                  <a:cubicBezTo>
                    <a:pt x="85599" y="49328"/>
                    <a:pt x="85599" y="68560"/>
                    <a:pt x="85599" y="84502"/>
                  </a:cubicBezTo>
                  <a:cubicBezTo>
                    <a:pt x="85599" y="103481"/>
                    <a:pt x="85599" y="120688"/>
                    <a:pt x="82815" y="136883"/>
                  </a:cubicBezTo>
                  <a:cubicBezTo>
                    <a:pt x="79020" y="160923"/>
                    <a:pt x="64596" y="168515"/>
                    <a:pt x="53208" y="168515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4" name="Freeform 5453">
              <a:extLst>
                <a:ext uri="{FF2B5EF4-FFF2-40B4-BE49-F238E27FC236}">
                  <a16:creationId xmlns:a16="http://schemas.microsoft.com/office/drawing/2014/main" id="{452DEE82-C96F-24AD-934A-070E2758C146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10289189" y="2983459"/>
              <a:ext cx="141019" cy="9232"/>
            </a:xfrm>
            <a:custGeom>
              <a:avLst/>
              <a:gdLst>
                <a:gd name="connsiteX0" fmla="*/ 145832 w 154614"/>
                <a:gd name="connsiteY0" fmla="*/ 10105 h 10122"/>
                <a:gd name="connsiteX1" fmla="*/ 154689 w 154614"/>
                <a:gd name="connsiteY1" fmla="*/ 5044 h 10122"/>
                <a:gd name="connsiteX2" fmla="*/ 145832 w 154614"/>
                <a:gd name="connsiteY2" fmla="*/ -17 h 10122"/>
                <a:gd name="connsiteX3" fmla="*/ 8932 w 154614"/>
                <a:gd name="connsiteY3" fmla="*/ -17 h 10122"/>
                <a:gd name="connsiteX4" fmla="*/ 75 w 154614"/>
                <a:gd name="connsiteY4" fmla="*/ 5044 h 10122"/>
                <a:gd name="connsiteX5" fmla="*/ 8932 w 154614"/>
                <a:gd name="connsiteY5" fmla="*/ 10105 h 10122"/>
                <a:gd name="connsiteX6" fmla="*/ 145832 w 154614"/>
                <a:gd name="connsiteY6" fmla="*/ 10105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32" y="10105"/>
                  </a:moveTo>
                  <a:cubicBezTo>
                    <a:pt x="150134" y="10105"/>
                    <a:pt x="154689" y="10105"/>
                    <a:pt x="154689" y="5044"/>
                  </a:cubicBezTo>
                  <a:cubicBezTo>
                    <a:pt x="154689" y="-17"/>
                    <a:pt x="150134" y="-17"/>
                    <a:pt x="145832" y="-17"/>
                  </a:cubicBezTo>
                  <a:lnTo>
                    <a:pt x="8932" y="-17"/>
                  </a:lnTo>
                  <a:cubicBezTo>
                    <a:pt x="4630" y="-17"/>
                    <a:pt x="75" y="-17"/>
                    <a:pt x="75" y="5044"/>
                  </a:cubicBezTo>
                  <a:cubicBezTo>
                    <a:pt x="75" y="10105"/>
                    <a:pt x="4630" y="10105"/>
                    <a:pt x="8932" y="10105"/>
                  </a:cubicBezTo>
                  <a:lnTo>
                    <a:pt x="145832" y="1010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5" name="Freeform 5454">
              <a:extLst>
                <a:ext uri="{FF2B5EF4-FFF2-40B4-BE49-F238E27FC236}">
                  <a16:creationId xmlns:a16="http://schemas.microsoft.com/office/drawing/2014/main" id="{5CFE7D53-36CA-80E6-FA7B-8B4182C33581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10509833" y="2892063"/>
              <a:ext cx="97166" cy="158791"/>
            </a:xfrm>
            <a:custGeom>
              <a:avLst/>
              <a:gdLst>
                <a:gd name="connsiteX0" fmla="*/ 106619 w 106534"/>
                <a:gd name="connsiteY0" fmla="*/ 87538 h 174099"/>
                <a:gd name="connsiteX1" fmla="*/ 96497 w 106534"/>
                <a:gd name="connsiteY1" fmla="*/ 28324 h 174099"/>
                <a:gd name="connsiteX2" fmla="*/ 53479 w 106534"/>
                <a:gd name="connsiteY2" fmla="*/ -17 h 174099"/>
                <a:gd name="connsiteX3" fmla="*/ 9448 w 106534"/>
                <a:gd name="connsiteY3" fmla="*/ 30096 h 174099"/>
                <a:gd name="connsiteX4" fmla="*/ 85 w 106534"/>
                <a:gd name="connsiteY4" fmla="*/ 87538 h 174099"/>
                <a:gd name="connsiteX5" fmla="*/ 11472 w 106534"/>
                <a:gd name="connsiteY5" fmla="*/ 148524 h 174099"/>
                <a:gd name="connsiteX6" fmla="*/ 53226 w 106534"/>
                <a:gd name="connsiteY6" fmla="*/ 174082 h 174099"/>
                <a:gd name="connsiteX7" fmla="*/ 97257 w 106534"/>
                <a:gd name="connsiteY7" fmla="*/ 144728 h 174099"/>
                <a:gd name="connsiteX8" fmla="*/ 106619 w 106534"/>
                <a:gd name="connsiteY8" fmla="*/ 87538 h 174099"/>
                <a:gd name="connsiteX9" fmla="*/ 53226 w 106534"/>
                <a:gd name="connsiteY9" fmla="*/ 168515 h 174099"/>
                <a:gd name="connsiteX10" fmla="*/ 23872 w 106534"/>
                <a:gd name="connsiteY10" fmla="*/ 137896 h 174099"/>
                <a:gd name="connsiteX11" fmla="*/ 21088 w 106534"/>
                <a:gd name="connsiteY11" fmla="*/ 84502 h 174099"/>
                <a:gd name="connsiteX12" fmla="*/ 23113 w 106534"/>
                <a:gd name="connsiteY12" fmla="*/ 37940 h 174099"/>
                <a:gd name="connsiteX13" fmla="*/ 53226 w 106534"/>
                <a:gd name="connsiteY13" fmla="*/ 5550 h 174099"/>
                <a:gd name="connsiteX14" fmla="*/ 83086 w 106534"/>
                <a:gd name="connsiteY14" fmla="*/ 35157 h 174099"/>
                <a:gd name="connsiteX15" fmla="*/ 85616 w 106534"/>
                <a:gd name="connsiteY15" fmla="*/ 84502 h 174099"/>
                <a:gd name="connsiteX16" fmla="*/ 82833 w 106534"/>
                <a:gd name="connsiteY16" fmla="*/ 136883 h 174099"/>
                <a:gd name="connsiteX17" fmla="*/ 53226 w 106534"/>
                <a:gd name="connsiteY17" fmla="*/ 168515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19" y="87538"/>
                  </a:moveTo>
                  <a:cubicBezTo>
                    <a:pt x="106619" y="67294"/>
                    <a:pt x="105354" y="47050"/>
                    <a:pt x="96497" y="28324"/>
                  </a:cubicBezTo>
                  <a:cubicBezTo>
                    <a:pt x="84857" y="4032"/>
                    <a:pt x="64107" y="-17"/>
                    <a:pt x="53479" y="-17"/>
                  </a:cubicBezTo>
                  <a:cubicBezTo>
                    <a:pt x="38296" y="-17"/>
                    <a:pt x="19823" y="6562"/>
                    <a:pt x="9448" y="30096"/>
                  </a:cubicBezTo>
                  <a:cubicBezTo>
                    <a:pt x="1350" y="47556"/>
                    <a:pt x="85" y="67294"/>
                    <a:pt x="85" y="87538"/>
                  </a:cubicBezTo>
                  <a:cubicBezTo>
                    <a:pt x="85" y="106517"/>
                    <a:pt x="1097" y="129292"/>
                    <a:pt x="11472" y="148524"/>
                  </a:cubicBezTo>
                  <a:cubicBezTo>
                    <a:pt x="22353" y="169021"/>
                    <a:pt x="40826" y="174082"/>
                    <a:pt x="53226" y="174082"/>
                  </a:cubicBezTo>
                  <a:cubicBezTo>
                    <a:pt x="66890" y="174082"/>
                    <a:pt x="86122" y="168768"/>
                    <a:pt x="97257" y="144728"/>
                  </a:cubicBezTo>
                  <a:cubicBezTo>
                    <a:pt x="105354" y="127267"/>
                    <a:pt x="106619" y="107529"/>
                    <a:pt x="106619" y="87538"/>
                  </a:cubicBezTo>
                  <a:close/>
                  <a:moveTo>
                    <a:pt x="53226" y="168515"/>
                  </a:moveTo>
                  <a:cubicBezTo>
                    <a:pt x="43357" y="168515"/>
                    <a:pt x="28427" y="162188"/>
                    <a:pt x="23872" y="137896"/>
                  </a:cubicBezTo>
                  <a:cubicBezTo>
                    <a:pt x="21088" y="122713"/>
                    <a:pt x="21088" y="99432"/>
                    <a:pt x="21088" y="84502"/>
                  </a:cubicBezTo>
                  <a:cubicBezTo>
                    <a:pt x="21088" y="68307"/>
                    <a:pt x="21088" y="51605"/>
                    <a:pt x="23113" y="37940"/>
                  </a:cubicBezTo>
                  <a:cubicBezTo>
                    <a:pt x="27921" y="7827"/>
                    <a:pt x="46899" y="5550"/>
                    <a:pt x="53226" y="5550"/>
                  </a:cubicBezTo>
                  <a:cubicBezTo>
                    <a:pt x="61576" y="5550"/>
                    <a:pt x="78278" y="10105"/>
                    <a:pt x="83086" y="35157"/>
                  </a:cubicBezTo>
                  <a:cubicBezTo>
                    <a:pt x="85616" y="49328"/>
                    <a:pt x="85616" y="68560"/>
                    <a:pt x="85616" y="84502"/>
                  </a:cubicBezTo>
                  <a:cubicBezTo>
                    <a:pt x="85616" y="103481"/>
                    <a:pt x="85616" y="120688"/>
                    <a:pt x="82833" y="136883"/>
                  </a:cubicBezTo>
                  <a:cubicBezTo>
                    <a:pt x="79037" y="160923"/>
                    <a:pt x="64613" y="168515"/>
                    <a:pt x="53226" y="168515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6" name="Freeform 5455">
              <a:extLst>
                <a:ext uri="{FF2B5EF4-FFF2-40B4-BE49-F238E27FC236}">
                  <a16:creationId xmlns:a16="http://schemas.microsoft.com/office/drawing/2014/main" id="{F989196E-1B47-148C-2503-820865794647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10693267" y="2961072"/>
              <a:ext cx="153481" cy="54006"/>
            </a:xfrm>
            <a:custGeom>
              <a:avLst/>
              <a:gdLst>
                <a:gd name="connsiteX0" fmla="*/ 159768 w 168278"/>
                <a:gd name="connsiteY0" fmla="*/ 10105 h 59213"/>
                <a:gd name="connsiteX1" fmla="*/ 168372 w 168278"/>
                <a:gd name="connsiteY1" fmla="*/ 5044 h 59213"/>
                <a:gd name="connsiteX2" fmla="*/ 160021 w 168278"/>
                <a:gd name="connsiteY2" fmla="*/ -17 h 59213"/>
                <a:gd name="connsiteX3" fmla="*/ 8443 w 168278"/>
                <a:gd name="connsiteY3" fmla="*/ -17 h 59213"/>
                <a:gd name="connsiteX4" fmla="*/ 93 w 168278"/>
                <a:gd name="connsiteY4" fmla="*/ 5044 h 59213"/>
                <a:gd name="connsiteX5" fmla="*/ 8696 w 168278"/>
                <a:gd name="connsiteY5" fmla="*/ 10105 h 59213"/>
                <a:gd name="connsiteX6" fmla="*/ 159768 w 168278"/>
                <a:gd name="connsiteY6" fmla="*/ 10105 h 59213"/>
                <a:gd name="connsiteX7" fmla="*/ 160021 w 168278"/>
                <a:gd name="connsiteY7" fmla="*/ 59197 h 59213"/>
                <a:gd name="connsiteX8" fmla="*/ 168372 w 168278"/>
                <a:gd name="connsiteY8" fmla="*/ 54136 h 59213"/>
                <a:gd name="connsiteX9" fmla="*/ 159768 w 168278"/>
                <a:gd name="connsiteY9" fmla="*/ 49075 h 59213"/>
                <a:gd name="connsiteX10" fmla="*/ 8696 w 168278"/>
                <a:gd name="connsiteY10" fmla="*/ 49075 h 59213"/>
                <a:gd name="connsiteX11" fmla="*/ 93 w 168278"/>
                <a:gd name="connsiteY11" fmla="*/ 54136 h 59213"/>
                <a:gd name="connsiteX12" fmla="*/ 8443 w 168278"/>
                <a:gd name="connsiteY12" fmla="*/ 59197 h 59213"/>
                <a:gd name="connsiteX13" fmla="*/ 160021 w 168278"/>
                <a:gd name="connsiteY13" fmla="*/ 59197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68" y="10105"/>
                  </a:moveTo>
                  <a:cubicBezTo>
                    <a:pt x="163564" y="10105"/>
                    <a:pt x="168372" y="10105"/>
                    <a:pt x="168372" y="5044"/>
                  </a:cubicBezTo>
                  <a:cubicBezTo>
                    <a:pt x="168372" y="-17"/>
                    <a:pt x="163564" y="-17"/>
                    <a:pt x="160021" y="-17"/>
                  </a:cubicBezTo>
                  <a:lnTo>
                    <a:pt x="8443" y="-17"/>
                  </a:lnTo>
                  <a:cubicBezTo>
                    <a:pt x="4901" y="-17"/>
                    <a:pt x="93" y="-17"/>
                    <a:pt x="93" y="5044"/>
                  </a:cubicBezTo>
                  <a:cubicBezTo>
                    <a:pt x="93" y="10105"/>
                    <a:pt x="4901" y="10105"/>
                    <a:pt x="8696" y="10105"/>
                  </a:cubicBezTo>
                  <a:lnTo>
                    <a:pt x="159768" y="10105"/>
                  </a:lnTo>
                  <a:close/>
                  <a:moveTo>
                    <a:pt x="160021" y="59197"/>
                  </a:moveTo>
                  <a:cubicBezTo>
                    <a:pt x="163564" y="59197"/>
                    <a:pt x="168372" y="59197"/>
                    <a:pt x="168372" y="54136"/>
                  </a:cubicBezTo>
                  <a:cubicBezTo>
                    <a:pt x="168372" y="49075"/>
                    <a:pt x="163564" y="49075"/>
                    <a:pt x="159768" y="49075"/>
                  </a:cubicBezTo>
                  <a:lnTo>
                    <a:pt x="8696" y="49075"/>
                  </a:lnTo>
                  <a:cubicBezTo>
                    <a:pt x="4901" y="49075"/>
                    <a:pt x="93" y="49075"/>
                    <a:pt x="93" y="54136"/>
                  </a:cubicBezTo>
                  <a:cubicBezTo>
                    <a:pt x="93" y="59197"/>
                    <a:pt x="4901" y="59197"/>
                    <a:pt x="8443" y="59197"/>
                  </a:cubicBezTo>
                  <a:lnTo>
                    <a:pt x="160021" y="5919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7" name="Freeform 5456">
              <a:extLst>
                <a:ext uri="{FF2B5EF4-FFF2-40B4-BE49-F238E27FC236}">
                  <a16:creationId xmlns:a16="http://schemas.microsoft.com/office/drawing/2014/main" id="{DA86439C-58F0-D10D-3F32-2BCA882784C5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10932964" y="2892063"/>
              <a:ext cx="97166" cy="158791"/>
            </a:xfrm>
            <a:custGeom>
              <a:avLst/>
              <a:gdLst>
                <a:gd name="connsiteX0" fmla="*/ 106638 w 106534"/>
                <a:gd name="connsiteY0" fmla="*/ 87538 h 174099"/>
                <a:gd name="connsiteX1" fmla="*/ 96516 w 106534"/>
                <a:gd name="connsiteY1" fmla="*/ 28324 h 174099"/>
                <a:gd name="connsiteX2" fmla="*/ 53497 w 106534"/>
                <a:gd name="connsiteY2" fmla="*/ -17 h 174099"/>
                <a:gd name="connsiteX3" fmla="*/ 9466 w 106534"/>
                <a:gd name="connsiteY3" fmla="*/ 30096 h 174099"/>
                <a:gd name="connsiteX4" fmla="*/ 103 w 106534"/>
                <a:gd name="connsiteY4" fmla="*/ 87538 h 174099"/>
                <a:gd name="connsiteX5" fmla="*/ 11490 w 106534"/>
                <a:gd name="connsiteY5" fmla="*/ 148524 h 174099"/>
                <a:gd name="connsiteX6" fmla="*/ 53244 w 106534"/>
                <a:gd name="connsiteY6" fmla="*/ 174082 h 174099"/>
                <a:gd name="connsiteX7" fmla="*/ 97275 w 106534"/>
                <a:gd name="connsiteY7" fmla="*/ 144728 h 174099"/>
                <a:gd name="connsiteX8" fmla="*/ 106638 w 106534"/>
                <a:gd name="connsiteY8" fmla="*/ 87538 h 174099"/>
                <a:gd name="connsiteX9" fmla="*/ 53244 w 106534"/>
                <a:gd name="connsiteY9" fmla="*/ 168515 h 174099"/>
                <a:gd name="connsiteX10" fmla="*/ 23890 w 106534"/>
                <a:gd name="connsiteY10" fmla="*/ 137896 h 174099"/>
                <a:gd name="connsiteX11" fmla="*/ 21106 w 106534"/>
                <a:gd name="connsiteY11" fmla="*/ 84502 h 174099"/>
                <a:gd name="connsiteX12" fmla="*/ 23131 w 106534"/>
                <a:gd name="connsiteY12" fmla="*/ 37940 h 174099"/>
                <a:gd name="connsiteX13" fmla="*/ 53244 w 106534"/>
                <a:gd name="connsiteY13" fmla="*/ 5550 h 174099"/>
                <a:gd name="connsiteX14" fmla="*/ 83104 w 106534"/>
                <a:gd name="connsiteY14" fmla="*/ 35157 h 174099"/>
                <a:gd name="connsiteX15" fmla="*/ 85634 w 106534"/>
                <a:gd name="connsiteY15" fmla="*/ 84502 h 174099"/>
                <a:gd name="connsiteX16" fmla="*/ 82851 w 106534"/>
                <a:gd name="connsiteY16" fmla="*/ 136883 h 174099"/>
                <a:gd name="connsiteX17" fmla="*/ 53244 w 106534"/>
                <a:gd name="connsiteY17" fmla="*/ 168515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38" y="87538"/>
                  </a:moveTo>
                  <a:cubicBezTo>
                    <a:pt x="106638" y="67294"/>
                    <a:pt x="105372" y="47050"/>
                    <a:pt x="96516" y="28324"/>
                  </a:cubicBezTo>
                  <a:cubicBezTo>
                    <a:pt x="84875" y="4032"/>
                    <a:pt x="64125" y="-17"/>
                    <a:pt x="53497" y="-17"/>
                  </a:cubicBezTo>
                  <a:cubicBezTo>
                    <a:pt x="38314" y="-17"/>
                    <a:pt x="19841" y="6562"/>
                    <a:pt x="9466" y="30096"/>
                  </a:cubicBezTo>
                  <a:cubicBezTo>
                    <a:pt x="1368" y="47556"/>
                    <a:pt x="103" y="67294"/>
                    <a:pt x="103" y="87538"/>
                  </a:cubicBezTo>
                  <a:cubicBezTo>
                    <a:pt x="103" y="106517"/>
                    <a:pt x="1115" y="129292"/>
                    <a:pt x="11490" y="148524"/>
                  </a:cubicBezTo>
                  <a:cubicBezTo>
                    <a:pt x="22372" y="169021"/>
                    <a:pt x="40844" y="174082"/>
                    <a:pt x="53244" y="174082"/>
                  </a:cubicBezTo>
                  <a:cubicBezTo>
                    <a:pt x="66909" y="174082"/>
                    <a:pt x="86141" y="168768"/>
                    <a:pt x="97275" y="144728"/>
                  </a:cubicBezTo>
                  <a:cubicBezTo>
                    <a:pt x="105372" y="127267"/>
                    <a:pt x="106638" y="107529"/>
                    <a:pt x="106638" y="87538"/>
                  </a:cubicBezTo>
                  <a:close/>
                  <a:moveTo>
                    <a:pt x="53244" y="168515"/>
                  </a:moveTo>
                  <a:cubicBezTo>
                    <a:pt x="43375" y="168515"/>
                    <a:pt x="28445" y="162188"/>
                    <a:pt x="23890" y="137896"/>
                  </a:cubicBezTo>
                  <a:cubicBezTo>
                    <a:pt x="21106" y="122713"/>
                    <a:pt x="21106" y="99432"/>
                    <a:pt x="21106" y="84502"/>
                  </a:cubicBezTo>
                  <a:cubicBezTo>
                    <a:pt x="21106" y="68307"/>
                    <a:pt x="21106" y="51605"/>
                    <a:pt x="23131" y="37940"/>
                  </a:cubicBezTo>
                  <a:cubicBezTo>
                    <a:pt x="27939" y="7827"/>
                    <a:pt x="46918" y="5550"/>
                    <a:pt x="53244" y="5550"/>
                  </a:cubicBezTo>
                  <a:cubicBezTo>
                    <a:pt x="61595" y="5550"/>
                    <a:pt x="78296" y="10105"/>
                    <a:pt x="83104" y="35157"/>
                  </a:cubicBezTo>
                  <a:cubicBezTo>
                    <a:pt x="85634" y="49328"/>
                    <a:pt x="85634" y="68560"/>
                    <a:pt x="85634" y="84502"/>
                  </a:cubicBezTo>
                  <a:cubicBezTo>
                    <a:pt x="85634" y="103481"/>
                    <a:pt x="85634" y="120688"/>
                    <a:pt x="82851" y="136883"/>
                  </a:cubicBezTo>
                  <a:cubicBezTo>
                    <a:pt x="79055" y="160923"/>
                    <a:pt x="64631" y="168515"/>
                    <a:pt x="53244" y="168515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1" name="Group 5540">
            <a:extLst>
              <a:ext uri="{FF2B5EF4-FFF2-40B4-BE49-F238E27FC236}">
                <a16:creationId xmlns:a16="http://schemas.microsoft.com/office/drawing/2014/main" id="{B4E8EE22-B1DE-410C-82F2-3EF397803BAA}"/>
              </a:ext>
            </a:extLst>
          </p:cNvPr>
          <p:cNvGrpSpPr/>
          <p:nvPr/>
        </p:nvGrpSpPr>
        <p:grpSpPr>
          <a:xfrm>
            <a:off x="8042722" y="3393594"/>
            <a:ext cx="1585454" cy="192256"/>
            <a:chOff x="8042722" y="3393594"/>
            <a:chExt cx="1585454" cy="192256"/>
          </a:xfrm>
        </p:grpSpPr>
        <p:sp>
          <p:nvSpPr>
            <p:cNvPr id="5458" name="Freeform 5457">
              <a:extLst>
                <a:ext uri="{FF2B5EF4-FFF2-40B4-BE49-F238E27FC236}">
                  <a16:creationId xmlns:a16="http://schemas.microsoft.com/office/drawing/2014/main" id="{A1C12551-6997-41B7-C668-02B9FBB99CB7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8042722" y="3466526"/>
              <a:ext cx="153481" cy="54006"/>
            </a:xfrm>
            <a:custGeom>
              <a:avLst/>
              <a:gdLst>
                <a:gd name="connsiteX0" fmla="*/ 159653 w 168278"/>
                <a:gd name="connsiteY0" fmla="*/ 10127 h 59213"/>
                <a:gd name="connsiteX1" fmla="*/ 168257 w 168278"/>
                <a:gd name="connsiteY1" fmla="*/ 5066 h 59213"/>
                <a:gd name="connsiteX2" fmla="*/ 159906 w 168278"/>
                <a:gd name="connsiteY2" fmla="*/ 5 h 59213"/>
                <a:gd name="connsiteX3" fmla="*/ 8329 w 168278"/>
                <a:gd name="connsiteY3" fmla="*/ 5 h 59213"/>
                <a:gd name="connsiteX4" fmla="*/ -22 w 168278"/>
                <a:gd name="connsiteY4" fmla="*/ 5066 h 59213"/>
                <a:gd name="connsiteX5" fmla="*/ 8582 w 168278"/>
                <a:gd name="connsiteY5" fmla="*/ 10127 h 59213"/>
                <a:gd name="connsiteX6" fmla="*/ 159653 w 168278"/>
                <a:gd name="connsiteY6" fmla="*/ 10127 h 59213"/>
                <a:gd name="connsiteX7" fmla="*/ 159906 w 168278"/>
                <a:gd name="connsiteY7" fmla="*/ 59219 h 59213"/>
                <a:gd name="connsiteX8" fmla="*/ 168257 w 168278"/>
                <a:gd name="connsiteY8" fmla="*/ 54158 h 59213"/>
                <a:gd name="connsiteX9" fmla="*/ 159653 w 168278"/>
                <a:gd name="connsiteY9" fmla="*/ 49096 h 59213"/>
                <a:gd name="connsiteX10" fmla="*/ 8582 w 168278"/>
                <a:gd name="connsiteY10" fmla="*/ 49096 h 59213"/>
                <a:gd name="connsiteX11" fmla="*/ -22 w 168278"/>
                <a:gd name="connsiteY11" fmla="*/ 54158 h 59213"/>
                <a:gd name="connsiteX12" fmla="*/ 8329 w 168278"/>
                <a:gd name="connsiteY12" fmla="*/ 59219 h 59213"/>
                <a:gd name="connsiteX13" fmla="*/ 159906 w 168278"/>
                <a:gd name="connsiteY13" fmla="*/ 5921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53" y="10127"/>
                  </a:moveTo>
                  <a:cubicBezTo>
                    <a:pt x="163449" y="10127"/>
                    <a:pt x="168257" y="10127"/>
                    <a:pt x="168257" y="5066"/>
                  </a:cubicBezTo>
                  <a:cubicBezTo>
                    <a:pt x="168257" y="5"/>
                    <a:pt x="163449" y="5"/>
                    <a:pt x="159906" y="5"/>
                  </a:cubicBezTo>
                  <a:lnTo>
                    <a:pt x="8329" y="5"/>
                  </a:lnTo>
                  <a:cubicBezTo>
                    <a:pt x="4786" y="5"/>
                    <a:pt x="-22" y="5"/>
                    <a:pt x="-22" y="5066"/>
                  </a:cubicBezTo>
                  <a:cubicBezTo>
                    <a:pt x="-22" y="10127"/>
                    <a:pt x="4786" y="10127"/>
                    <a:pt x="8582" y="10127"/>
                  </a:cubicBezTo>
                  <a:lnTo>
                    <a:pt x="159653" y="10127"/>
                  </a:lnTo>
                  <a:close/>
                  <a:moveTo>
                    <a:pt x="159906" y="59219"/>
                  </a:moveTo>
                  <a:cubicBezTo>
                    <a:pt x="163449" y="59219"/>
                    <a:pt x="168257" y="59219"/>
                    <a:pt x="168257" y="54158"/>
                  </a:cubicBezTo>
                  <a:cubicBezTo>
                    <a:pt x="168257" y="49096"/>
                    <a:pt x="163449" y="49096"/>
                    <a:pt x="159653" y="49096"/>
                  </a:cubicBezTo>
                  <a:lnTo>
                    <a:pt x="8582" y="49096"/>
                  </a:lnTo>
                  <a:cubicBezTo>
                    <a:pt x="4786" y="49096"/>
                    <a:pt x="-22" y="49096"/>
                    <a:pt x="-22" y="54158"/>
                  </a:cubicBezTo>
                  <a:cubicBezTo>
                    <a:pt x="-22" y="59219"/>
                    <a:pt x="4786" y="59219"/>
                    <a:pt x="8329" y="59219"/>
                  </a:cubicBezTo>
                  <a:lnTo>
                    <a:pt x="159906" y="5921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9" name="Freeform 5458">
              <a:extLst>
                <a:ext uri="{FF2B5EF4-FFF2-40B4-BE49-F238E27FC236}">
                  <a16:creationId xmlns:a16="http://schemas.microsoft.com/office/drawing/2014/main" id="{0ACA4082-4FE4-9400-712C-DDA0EA6C8969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8183537" y="3430060"/>
              <a:ext cx="204950" cy="126940"/>
            </a:xfrm>
            <a:custGeom>
              <a:avLst/>
              <a:gdLst>
                <a:gd name="connsiteX0" fmla="*/ 169782 w 224709"/>
                <a:gd name="connsiteY0" fmla="*/ 50109 h 139178"/>
                <a:gd name="connsiteX1" fmla="*/ 201666 w 224709"/>
                <a:gd name="connsiteY1" fmla="*/ 69594 h 139178"/>
                <a:gd name="connsiteX2" fmla="*/ 169782 w 224709"/>
                <a:gd name="connsiteY2" fmla="*/ 89079 h 139178"/>
                <a:gd name="connsiteX3" fmla="*/ 9094 w 224709"/>
                <a:gd name="connsiteY3" fmla="*/ 89079 h 139178"/>
                <a:gd name="connsiteX4" fmla="*/ -16 w 224709"/>
                <a:gd name="connsiteY4" fmla="*/ 94140 h 139178"/>
                <a:gd name="connsiteX5" fmla="*/ 8841 w 224709"/>
                <a:gd name="connsiteY5" fmla="*/ 99201 h 139178"/>
                <a:gd name="connsiteX6" fmla="*/ 158394 w 224709"/>
                <a:gd name="connsiteY6" fmla="*/ 99201 h 139178"/>
                <a:gd name="connsiteX7" fmla="*/ 133089 w 224709"/>
                <a:gd name="connsiteY7" fmla="*/ 136399 h 139178"/>
                <a:gd name="connsiteX8" fmla="*/ 137897 w 224709"/>
                <a:gd name="connsiteY8" fmla="*/ 139183 h 139178"/>
                <a:gd name="connsiteX9" fmla="*/ 142705 w 224709"/>
                <a:gd name="connsiteY9" fmla="*/ 137158 h 139178"/>
                <a:gd name="connsiteX10" fmla="*/ 171553 w 224709"/>
                <a:gd name="connsiteY10" fmla="*/ 99454 h 139178"/>
                <a:gd name="connsiteX11" fmla="*/ 219127 w 224709"/>
                <a:gd name="connsiteY11" fmla="*/ 73389 h 139178"/>
                <a:gd name="connsiteX12" fmla="*/ 224188 w 224709"/>
                <a:gd name="connsiteY12" fmla="*/ 71112 h 139178"/>
                <a:gd name="connsiteX13" fmla="*/ 224694 w 224709"/>
                <a:gd name="connsiteY13" fmla="*/ 69594 h 139178"/>
                <a:gd name="connsiteX14" fmla="*/ 224441 w 224709"/>
                <a:gd name="connsiteY14" fmla="*/ 68075 h 139178"/>
                <a:gd name="connsiteX15" fmla="*/ 223681 w 224709"/>
                <a:gd name="connsiteY15" fmla="*/ 67569 h 139178"/>
                <a:gd name="connsiteX16" fmla="*/ 218114 w 224709"/>
                <a:gd name="connsiteY16" fmla="*/ 65545 h 139178"/>
                <a:gd name="connsiteX17" fmla="*/ 144476 w 224709"/>
                <a:gd name="connsiteY17" fmla="*/ 5319 h 139178"/>
                <a:gd name="connsiteX18" fmla="*/ 137897 w 224709"/>
                <a:gd name="connsiteY18" fmla="*/ 5 h 139178"/>
                <a:gd name="connsiteX19" fmla="*/ 133089 w 224709"/>
                <a:gd name="connsiteY19" fmla="*/ 2788 h 139178"/>
                <a:gd name="connsiteX20" fmla="*/ 158394 w 224709"/>
                <a:gd name="connsiteY20" fmla="*/ 39987 h 139178"/>
                <a:gd name="connsiteX21" fmla="*/ 8841 w 224709"/>
                <a:gd name="connsiteY21" fmla="*/ 39987 h 139178"/>
                <a:gd name="connsiteX22" fmla="*/ -16 w 224709"/>
                <a:gd name="connsiteY22" fmla="*/ 45048 h 139178"/>
                <a:gd name="connsiteX23" fmla="*/ 9094 w 224709"/>
                <a:gd name="connsiteY23" fmla="*/ 50109 h 139178"/>
                <a:gd name="connsiteX24" fmla="*/ 169782 w 224709"/>
                <a:gd name="connsiteY24" fmla="*/ 50109 h 13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4709" h="139178">
                  <a:moveTo>
                    <a:pt x="169782" y="50109"/>
                  </a:moveTo>
                  <a:cubicBezTo>
                    <a:pt x="180410" y="59219"/>
                    <a:pt x="193315" y="65798"/>
                    <a:pt x="201666" y="69594"/>
                  </a:cubicBezTo>
                  <a:cubicBezTo>
                    <a:pt x="192556" y="73642"/>
                    <a:pt x="180157" y="80222"/>
                    <a:pt x="169782" y="89079"/>
                  </a:cubicBezTo>
                  <a:lnTo>
                    <a:pt x="9094" y="89079"/>
                  </a:lnTo>
                  <a:cubicBezTo>
                    <a:pt x="4792" y="89079"/>
                    <a:pt x="-16" y="89079"/>
                    <a:pt x="-16" y="94140"/>
                  </a:cubicBezTo>
                  <a:cubicBezTo>
                    <a:pt x="-16" y="99201"/>
                    <a:pt x="4539" y="99201"/>
                    <a:pt x="8841" y="99201"/>
                  </a:cubicBezTo>
                  <a:lnTo>
                    <a:pt x="158394" y="99201"/>
                  </a:lnTo>
                  <a:cubicBezTo>
                    <a:pt x="146248" y="110841"/>
                    <a:pt x="133089" y="133109"/>
                    <a:pt x="133089" y="136399"/>
                  </a:cubicBezTo>
                  <a:cubicBezTo>
                    <a:pt x="133089" y="139183"/>
                    <a:pt x="136379" y="139183"/>
                    <a:pt x="137897" y="139183"/>
                  </a:cubicBezTo>
                  <a:cubicBezTo>
                    <a:pt x="139922" y="139183"/>
                    <a:pt x="141693" y="139183"/>
                    <a:pt x="142705" y="137158"/>
                  </a:cubicBezTo>
                  <a:cubicBezTo>
                    <a:pt x="148019" y="127542"/>
                    <a:pt x="155105" y="114131"/>
                    <a:pt x="171553" y="99454"/>
                  </a:cubicBezTo>
                  <a:cubicBezTo>
                    <a:pt x="189013" y="84018"/>
                    <a:pt x="205968" y="77185"/>
                    <a:pt x="219127" y="73389"/>
                  </a:cubicBezTo>
                  <a:cubicBezTo>
                    <a:pt x="223428" y="71871"/>
                    <a:pt x="223681" y="71618"/>
                    <a:pt x="224188" y="71112"/>
                  </a:cubicBezTo>
                  <a:cubicBezTo>
                    <a:pt x="224694" y="70859"/>
                    <a:pt x="224694" y="70100"/>
                    <a:pt x="224694" y="69594"/>
                  </a:cubicBezTo>
                  <a:cubicBezTo>
                    <a:pt x="224694" y="69088"/>
                    <a:pt x="224694" y="68581"/>
                    <a:pt x="224441" y="68075"/>
                  </a:cubicBezTo>
                  <a:lnTo>
                    <a:pt x="223681" y="67569"/>
                  </a:lnTo>
                  <a:cubicBezTo>
                    <a:pt x="223175" y="67316"/>
                    <a:pt x="222922" y="67063"/>
                    <a:pt x="218114" y="65545"/>
                  </a:cubicBezTo>
                  <a:cubicBezTo>
                    <a:pt x="183952" y="55423"/>
                    <a:pt x="158647" y="32395"/>
                    <a:pt x="144476" y="5319"/>
                  </a:cubicBezTo>
                  <a:cubicBezTo>
                    <a:pt x="141693" y="258"/>
                    <a:pt x="141440" y="5"/>
                    <a:pt x="137897" y="5"/>
                  </a:cubicBezTo>
                  <a:cubicBezTo>
                    <a:pt x="136379" y="5"/>
                    <a:pt x="133089" y="5"/>
                    <a:pt x="133089" y="2788"/>
                  </a:cubicBezTo>
                  <a:cubicBezTo>
                    <a:pt x="133089" y="6078"/>
                    <a:pt x="145995" y="28093"/>
                    <a:pt x="158394" y="39987"/>
                  </a:cubicBezTo>
                  <a:lnTo>
                    <a:pt x="8841" y="39987"/>
                  </a:lnTo>
                  <a:cubicBezTo>
                    <a:pt x="4539" y="39987"/>
                    <a:pt x="-16" y="39987"/>
                    <a:pt x="-16" y="45048"/>
                  </a:cubicBezTo>
                  <a:cubicBezTo>
                    <a:pt x="-16" y="50109"/>
                    <a:pt x="4792" y="50109"/>
                    <a:pt x="9094" y="50109"/>
                  </a:cubicBezTo>
                  <a:lnTo>
                    <a:pt x="169782" y="5010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1" name="Freeform 5460">
              <a:extLst>
                <a:ext uri="{FF2B5EF4-FFF2-40B4-BE49-F238E27FC236}">
                  <a16:creationId xmlns:a16="http://schemas.microsoft.com/office/drawing/2014/main" id="{07C8D5D4-B1E2-4B65-9961-3EEC9675C7D6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8478678" y="3393594"/>
              <a:ext cx="164560" cy="162713"/>
            </a:xfrm>
            <a:custGeom>
              <a:avLst/>
              <a:gdLst>
                <a:gd name="connsiteX0" fmla="*/ 144742 w 180425"/>
                <a:gd name="connsiteY0" fmla="*/ 28852 h 178400"/>
                <a:gd name="connsiteX1" fmla="*/ 177133 w 180425"/>
                <a:gd name="connsiteY1" fmla="*/ 7849 h 178400"/>
                <a:gd name="connsiteX2" fmla="*/ 180422 w 180425"/>
                <a:gd name="connsiteY2" fmla="*/ 3041 h 178400"/>
                <a:gd name="connsiteX3" fmla="*/ 177133 w 180425"/>
                <a:gd name="connsiteY3" fmla="*/ 5 h 178400"/>
                <a:gd name="connsiteX4" fmla="*/ 156383 w 180425"/>
                <a:gd name="connsiteY4" fmla="*/ 764 h 178400"/>
                <a:gd name="connsiteX5" fmla="*/ 131331 w 180425"/>
                <a:gd name="connsiteY5" fmla="*/ 5 h 178400"/>
                <a:gd name="connsiteX6" fmla="*/ 126523 w 180425"/>
                <a:gd name="connsiteY6" fmla="*/ 4813 h 178400"/>
                <a:gd name="connsiteX7" fmla="*/ 130571 w 180425"/>
                <a:gd name="connsiteY7" fmla="*/ 7849 h 178400"/>
                <a:gd name="connsiteX8" fmla="*/ 142212 w 180425"/>
                <a:gd name="connsiteY8" fmla="*/ 16200 h 178400"/>
                <a:gd name="connsiteX9" fmla="*/ 138416 w 180425"/>
                <a:gd name="connsiteY9" fmla="*/ 25816 h 178400"/>
                <a:gd name="connsiteX10" fmla="*/ 60729 w 180425"/>
                <a:gd name="connsiteY10" fmla="*/ 149305 h 178400"/>
                <a:gd name="connsiteX11" fmla="*/ 43522 w 180425"/>
                <a:gd name="connsiteY11" fmla="*/ 15441 h 178400"/>
                <a:gd name="connsiteX12" fmla="*/ 60982 w 180425"/>
                <a:gd name="connsiteY12" fmla="*/ 7849 h 178400"/>
                <a:gd name="connsiteX13" fmla="*/ 67309 w 180425"/>
                <a:gd name="connsiteY13" fmla="*/ 2788 h 178400"/>
                <a:gd name="connsiteX14" fmla="*/ 63766 w 180425"/>
                <a:gd name="connsiteY14" fmla="*/ 5 h 178400"/>
                <a:gd name="connsiteX15" fmla="*/ 32388 w 180425"/>
                <a:gd name="connsiteY15" fmla="*/ 764 h 178400"/>
                <a:gd name="connsiteX16" fmla="*/ 18470 w 180425"/>
                <a:gd name="connsiteY16" fmla="*/ 511 h 178400"/>
                <a:gd name="connsiteX17" fmla="*/ 4805 w 180425"/>
                <a:gd name="connsiteY17" fmla="*/ 5 h 178400"/>
                <a:gd name="connsiteX18" fmla="*/ -3 w 180425"/>
                <a:gd name="connsiteY18" fmla="*/ 4813 h 178400"/>
                <a:gd name="connsiteX19" fmla="*/ 6323 w 180425"/>
                <a:gd name="connsiteY19" fmla="*/ 7849 h 178400"/>
                <a:gd name="connsiteX20" fmla="*/ 21506 w 180425"/>
                <a:gd name="connsiteY20" fmla="*/ 16453 h 178400"/>
                <a:gd name="connsiteX21" fmla="*/ 41497 w 180425"/>
                <a:gd name="connsiteY21" fmla="*/ 172585 h 178400"/>
                <a:gd name="connsiteX22" fmla="*/ 46558 w 180425"/>
                <a:gd name="connsiteY22" fmla="*/ 178406 h 178400"/>
                <a:gd name="connsiteX23" fmla="*/ 53644 w 180425"/>
                <a:gd name="connsiteY23" fmla="*/ 173851 h 178400"/>
                <a:gd name="connsiteX24" fmla="*/ 144742 w 180425"/>
                <a:gd name="connsiteY24" fmla="*/ 2885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42" y="28852"/>
                  </a:moveTo>
                  <a:cubicBezTo>
                    <a:pt x="157142" y="9114"/>
                    <a:pt x="167770" y="8355"/>
                    <a:pt x="177133" y="7849"/>
                  </a:cubicBezTo>
                  <a:cubicBezTo>
                    <a:pt x="180169" y="7596"/>
                    <a:pt x="180422" y="3294"/>
                    <a:pt x="180422" y="3041"/>
                  </a:cubicBezTo>
                  <a:cubicBezTo>
                    <a:pt x="180422" y="1017"/>
                    <a:pt x="179157" y="5"/>
                    <a:pt x="177133" y="5"/>
                  </a:cubicBezTo>
                  <a:cubicBezTo>
                    <a:pt x="170553" y="5"/>
                    <a:pt x="163215" y="764"/>
                    <a:pt x="156383" y="764"/>
                  </a:cubicBezTo>
                  <a:cubicBezTo>
                    <a:pt x="148032" y="764"/>
                    <a:pt x="139428" y="5"/>
                    <a:pt x="131331" y="5"/>
                  </a:cubicBezTo>
                  <a:cubicBezTo>
                    <a:pt x="129812" y="5"/>
                    <a:pt x="126523" y="5"/>
                    <a:pt x="126523" y="4813"/>
                  </a:cubicBezTo>
                  <a:cubicBezTo>
                    <a:pt x="126523" y="7596"/>
                    <a:pt x="128800" y="7849"/>
                    <a:pt x="130571" y="7849"/>
                  </a:cubicBezTo>
                  <a:cubicBezTo>
                    <a:pt x="137404" y="8355"/>
                    <a:pt x="142212" y="10886"/>
                    <a:pt x="142212" y="16200"/>
                  </a:cubicBezTo>
                  <a:cubicBezTo>
                    <a:pt x="142212" y="19996"/>
                    <a:pt x="138416" y="25563"/>
                    <a:pt x="138416" y="25816"/>
                  </a:cubicBezTo>
                  <a:lnTo>
                    <a:pt x="60729" y="149305"/>
                  </a:lnTo>
                  <a:lnTo>
                    <a:pt x="43522" y="15441"/>
                  </a:lnTo>
                  <a:cubicBezTo>
                    <a:pt x="43522" y="11139"/>
                    <a:pt x="49342" y="7849"/>
                    <a:pt x="60982" y="7849"/>
                  </a:cubicBezTo>
                  <a:cubicBezTo>
                    <a:pt x="64525" y="7849"/>
                    <a:pt x="67309" y="7849"/>
                    <a:pt x="67309" y="2788"/>
                  </a:cubicBezTo>
                  <a:cubicBezTo>
                    <a:pt x="67309" y="511"/>
                    <a:pt x="65284" y="5"/>
                    <a:pt x="63766" y="5"/>
                  </a:cubicBezTo>
                  <a:cubicBezTo>
                    <a:pt x="53644" y="5"/>
                    <a:pt x="42763" y="764"/>
                    <a:pt x="32388" y="764"/>
                  </a:cubicBezTo>
                  <a:cubicBezTo>
                    <a:pt x="27833" y="764"/>
                    <a:pt x="23025" y="511"/>
                    <a:pt x="18470" y="511"/>
                  </a:cubicBezTo>
                  <a:cubicBezTo>
                    <a:pt x="13915" y="511"/>
                    <a:pt x="9107" y="5"/>
                    <a:pt x="4805" y="5"/>
                  </a:cubicBezTo>
                  <a:cubicBezTo>
                    <a:pt x="3034" y="5"/>
                    <a:pt x="-3" y="5"/>
                    <a:pt x="-3" y="4813"/>
                  </a:cubicBezTo>
                  <a:cubicBezTo>
                    <a:pt x="-3" y="7849"/>
                    <a:pt x="2275" y="7849"/>
                    <a:pt x="6323" y="7849"/>
                  </a:cubicBezTo>
                  <a:cubicBezTo>
                    <a:pt x="20494" y="7849"/>
                    <a:pt x="20747" y="10127"/>
                    <a:pt x="21506" y="16453"/>
                  </a:cubicBezTo>
                  <a:lnTo>
                    <a:pt x="41497" y="172585"/>
                  </a:lnTo>
                  <a:cubicBezTo>
                    <a:pt x="42257" y="177646"/>
                    <a:pt x="43269" y="178406"/>
                    <a:pt x="46558" y="178406"/>
                  </a:cubicBezTo>
                  <a:cubicBezTo>
                    <a:pt x="50607" y="178406"/>
                    <a:pt x="51619" y="177140"/>
                    <a:pt x="53644" y="173851"/>
                  </a:cubicBezTo>
                  <a:lnTo>
                    <a:pt x="144742" y="28852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2" name="Freeform 5461">
              <a:extLst>
                <a:ext uri="{FF2B5EF4-FFF2-40B4-BE49-F238E27FC236}">
                  <a16:creationId xmlns:a16="http://schemas.microsoft.com/office/drawing/2014/main" id="{7B827840-84E5-FD7C-63EA-52F0F0D3013D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8617997" y="3478574"/>
              <a:ext cx="58808" cy="107276"/>
            </a:xfrm>
            <a:custGeom>
              <a:avLst/>
              <a:gdLst>
                <a:gd name="connsiteX0" fmla="*/ 40036 w 64477"/>
                <a:gd name="connsiteY0" fmla="*/ 4966 h 117618"/>
                <a:gd name="connsiteX1" fmla="*/ 34721 w 64477"/>
                <a:gd name="connsiteY1" fmla="*/ 6 h 117618"/>
                <a:gd name="connsiteX2" fmla="*/ 3 w 64477"/>
                <a:gd name="connsiteY2" fmla="*/ 11343 h 117618"/>
                <a:gd name="connsiteX3" fmla="*/ 3 w 64477"/>
                <a:gd name="connsiteY3" fmla="*/ 17720 h 117618"/>
                <a:gd name="connsiteX4" fmla="*/ 25688 w 64477"/>
                <a:gd name="connsiteY4" fmla="*/ 12760 h 117618"/>
                <a:gd name="connsiteX5" fmla="*/ 25688 w 64477"/>
                <a:gd name="connsiteY5" fmla="*/ 103099 h 117618"/>
                <a:gd name="connsiteX6" fmla="*/ 7974 w 64477"/>
                <a:gd name="connsiteY6" fmla="*/ 111247 h 117618"/>
                <a:gd name="connsiteX7" fmla="*/ 1243 w 64477"/>
                <a:gd name="connsiteY7" fmla="*/ 111247 h 117618"/>
                <a:gd name="connsiteX8" fmla="*/ 1243 w 64477"/>
                <a:gd name="connsiteY8" fmla="*/ 117624 h 117618"/>
                <a:gd name="connsiteX9" fmla="*/ 32773 w 64477"/>
                <a:gd name="connsiteY9" fmla="*/ 116916 h 117618"/>
                <a:gd name="connsiteX10" fmla="*/ 64480 w 64477"/>
                <a:gd name="connsiteY10" fmla="*/ 117624 h 117618"/>
                <a:gd name="connsiteX11" fmla="*/ 64480 w 64477"/>
                <a:gd name="connsiteY11" fmla="*/ 111247 h 117618"/>
                <a:gd name="connsiteX12" fmla="*/ 57749 w 64477"/>
                <a:gd name="connsiteY12" fmla="*/ 111247 h 117618"/>
                <a:gd name="connsiteX13" fmla="*/ 40036 w 64477"/>
                <a:gd name="connsiteY13" fmla="*/ 103099 h 117618"/>
                <a:gd name="connsiteX14" fmla="*/ 40036 w 64477"/>
                <a:gd name="connsiteY14" fmla="*/ 4966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36" y="4966"/>
                  </a:moveTo>
                  <a:cubicBezTo>
                    <a:pt x="40036" y="183"/>
                    <a:pt x="39681" y="6"/>
                    <a:pt x="34721" y="6"/>
                  </a:cubicBezTo>
                  <a:cubicBezTo>
                    <a:pt x="23385" y="11166"/>
                    <a:pt x="7265" y="11343"/>
                    <a:pt x="3" y="11343"/>
                  </a:cubicBezTo>
                  <a:lnTo>
                    <a:pt x="3" y="17720"/>
                  </a:lnTo>
                  <a:cubicBezTo>
                    <a:pt x="4254" y="17720"/>
                    <a:pt x="15945" y="17720"/>
                    <a:pt x="25688" y="12760"/>
                  </a:cubicBezTo>
                  <a:lnTo>
                    <a:pt x="25688" y="103099"/>
                  </a:lnTo>
                  <a:cubicBezTo>
                    <a:pt x="25688" y="108945"/>
                    <a:pt x="25688" y="111247"/>
                    <a:pt x="7974" y="111247"/>
                  </a:cubicBezTo>
                  <a:lnTo>
                    <a:pt x="1243" y="111247"/>
                  </a:lnTo>
                  <a:lnTo>
                    <a:pt x="1243" y="117624"/>
                  </a:lnTo>
                  <a:cubicBezTo>
                    <a:pt x="4431" y="117447"/>
                    <a:pt x="26219" y="116916"/>
                    <a:pt x="32773" y="116916"/>
                  </a:cubicBezTo>
                  <a:cubicBezTo>
                    <a:pt x="38264" y="116916"/>
                    <a:pt x="60583" y="117447"/>
                    <a:pt x="64480" y="117624"/>
                  </a:cubicBezTo>
                  <a:lnTo>
                    <a:pt x="64480" y="111247"/>
                  </a:lnTo>
                  <a:lnTo>
                    <a:pt x="57749" y="111247"/>
                  </a:lnTo>
                  <a:cubicBezTo>
                    <a:pt x="40036" y="111247"/>
                    <a:pt x="40036" y="108945"/>
                    <a:pt x="40036" y="103099"/>
                  </a:cubicBezTo>
                  <a:lnTo>
                    <a:pt x="40036" y="4966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4" name="Freeform 5463">
              <a:extLst>
                <a:ext uri="{FF2B5EF4-FFF2-40B4-BE49-F238E27FC236}">
                  <a16:creationId xmlns:a16="http://schemas.microsoft.com/office/drawing/2014/main" id="{D4FE3507-D8AB-0BC2-78FC-6D65F79792D2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8780961" y="3466526"/>
              <a:ext cx="153481" cy="54006"/>
            </a:xfrm>
            <a:custGeom>
              <a:avLst/>
              <a:gdLst>
                <a:gd name="connsiteX0" fmla="*/ 159685 w 168278"/>
                <a:gd name="connsiteY0" fmla="*/ 10127 h 59213"/>
                <a:gd name="connsiteX1" fmla="*/ 168289 w 168278"/>
                <a:gd name="connsiteY1" fmla="*/ 5066 h 59213"/>
                <a:gd name="connsiteX2" fmla="*/ 159938 w 168278"/>
                <a:gd name="connsiteY2" fmla="*/ 5 h 59213"/>
                <a:gd name="connsiteX3" fmla="*/ 8361 w 168278"/>
                <a:gd name="connsiteY3" fmla="*/ 5 h 59213"/>
                <a:gd name="connsiteX4" fmla="*/ 10 w 168278"/>
                <a:gd name="connsiteY4" fmla="*/ 5066 h 59213"/>
                <a:gd name="connsiteX5" fmla="*/ 8614 w 168278"/>
                <a:gd name="connsiteY5" fmla="*/ 10127 h 59213"/>
                <a:gd name="connsiteX6" fmla="*/ 159685 w 168278"/>
                <a:gd name="connsiteY6" fmla="*/ 10127 h 59213"/>
                <a:gd name="connsiteX7" fmla="*/ 159938 w 168278"/>
                <a:gd name="connsiteY7" fmla="*/ 59219 h 59213"/>
                <a:gd name="connsiteX8" fmla="*/ 168289 w 168278"/>
                <a:gd name="connsiteY8" fmla="*/ 54158 h 59213"/>
                <a:gd name="connsiteX9" fmla="*/ 159685 w 168278"/>
                <a:gd name="connsiteY9" fmla="*/ 49096 h 59213"/>
                <a:gd name="connsiteX10" fmla="*/ 8614 w 168278"/>
                <a:gd name="connsiteY10" fmla="*/ 49096 h 59213"/>
                <a:gd name="connsiteX11" fmla="*/ 10 w 168278"/>
                <a:gd name="connsiteY11" fmla="*/ 54158 h 59213"/>
                <a:gd name="connsiteX12" fmla="*/ 8361 w 168278"/>
                <a:gd name="connsiteY12" fmla="*/ 59219 h 59213"/>
                <a:gd name="connsiteX13" fmla="*/ 159938 w 168278"/>
                <a:gd name="connsiteY13" fmla="*/ 5921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85" y="10127"/>
                  </a:moveTo>
                  <a:cubicBezTo>
                    <a:pt x="163481" y="10127"/>
                    <a:pt x="168289" y="10127"/>
                    <a:pt x="168289" y="5066"/>
                  </a:cubicBezTo>
                  <a:cubicBezTo>
                    <a:pt x="168289" y="5"/>
                    <a:pt x="163481" y="5"/>
                    <a:pt x="159938" y="5"/>
                  </a:cubicBezTo>
                  <a:lnTo>
                    <a:pt x="8361" y="5"/>
                  </a:lnTo>
                  <a:cubicBezTo>
                    <a:pt x="4818" y="5"/>
                    <a:pt x="10" y="5"/>
                    <a:pt x="10" y="5066"/>
                  </a:cubicBezTo>
                  <a:cubicBezTo>
                    <a:pt x="10" y="10127"/>
                    <a:pt x="4818" y="10127"/>
                    <a:pt x="8614" y="10127"/>
                  </a:cubicBezTo>
                  <a:lnTo>
                    <a:pt x="159685" y="10127"/>
                  </a:lnTo>
                  <a:close/>
                  <a:moveTo>
                    <a:pt x="159938" y="59219"/>
                  </a:moveTo>
                  <a:cubicBezTo>
                    <a:pt x="163481" y="59219"/>
                    <a:pt x="168289" y="59219"/>
                    <a:pt x="168289" y="54158"/>
                  </a:cubicBezTo>
                  <a:cubicBezTo>
                    <a:pt x="168289" y="49096"/>
                    <a:pt x="163481" y="49096"/>
                    <a:pt x="159685" y="49096"/>
                  </a:cubicBezTo>
                  <a:lnTo>
                    <a:pt x="8614" y="49096"/>
                  </a:lnTo>
                  <a:cubicBezTo>
                    <a:pt x="4818" y="49096"/>
                    <a:pt x="10" y="49096"/>
                    <a:pt x="10" y="54158"/>
                  </a:cubicBezTo>
                  <a:cubicBezTo>
                    <a:pt x="10" y="59219"/>
                    <a:pt x="4818" y="59219"/>
                    <a:pt x="8361" y="59219"/>
                  </a:cubicBezTo>
                  <a:lnTo>
                    <a:pt x="159938" y="5921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5" name="Freeform 5464">
              <a:extLst>
                <a:ext uri="{FF2B5EF4-FFF2-40B4-BE49-F238E27FC236}">
                  <a16:creationId xmlns:a16="http://schemas.microsoft.com/office/drawing/2014/main" id="{56245EBE-AC62-C320-2039-E57F10747CD2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9032199" y="3397517"/>
              <a:ext cx="76163" cy="153712"/>
            </a:xfrm>
            <a:custGeom>
              <a:avLst/>
              <a:gdLst>
                <a:gd name="connsiteX0" fmla="*/ 51896 w 83506"/>
                <a:gd name="connsiteY0" fmla="*/ 6584 h 168531"/>
                <a:gd name="connsiteX1" fmla="*/ 46076 w 83506"/>
                <a:gd name="connsiteY1" fmla="*/ 5 h 168531"/>
                <a:gd name="connsiteX2" fmla="*/ 21 w 83506"/>
                <a:gd name="connsiteY2" fmla="*/ 16200 h 168531"/>
                <a:gd name="connsiteX3" fmla="*/ 21 w 83506"/>
                <a:gd name="connsiteY3" fmla="*/ 24044 h 168531"/>
                <a:gd name="connsiteX4" fmla="*/ 33170 w 83506"/>
                <a:gd name="connsiteY4" fmla="*/ 17465 h 168531"/>
                <a:gd name="connsiteX5" fmla="*/ 33170 w 83506"/>
                <a:gd name="connsiteY5" fmla="*/ 148546 h 168531"/>
                <a:gd name="connsiteX6" fmla="*/ 9637 w 83506"/>
                <a:gd name="connsiteY6" fmla="*/ 160692 h 168531"/>
                <a:gd name="connsiteX7" fmla="*/ 1539 w 83506"/>
                <a:gd name="connsiteY7" fmla="*/ 160692 h 168531"/>
                <a:gd name="connsiteX8" fmla="*/ 1539 w 83506"/>
                <a:gd name="connsiteY8" fmla="*/ 168537 h 168531"/>
                <a:gd name="connsiteX9" fmla="*/ 42533 w 83506"/>
                <a:gd name="connsiteY9" fmla="*/ 167777 h 168531"/>
                <a:gd name="connsiteX10" fmla="*/ 83527 w 83506"/>
                <a:gd name="connsiteY10" fmla="*/ 168537 h 168531"/>
                <a:gd name="connsiteX11" fmla="*/ 83527 w 83506"/>
                <a:gd name="connsiteY11" fmla="*/ 160692 h 168531"/>
                <a:gd name="connsiteX12" fmla="*/ 75430 w 83506"/>
                <a:gd name="connsiteY12" fmla="*/ 160692 h 168531"/>
                <a:gd name="connsiteX13" fmla="*/ 51896 w 83506"/>
                <a:gd name="connsiteY13" fmla="*/ 148546 h 168531"/>
                <a:gd name="connsiteX14" fmla="*/ 51896 w 83506"/>
                <a:gd name="connsiteY14" fmla="*/ 658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96" y="6584"/>
                  </a:moveTo>
                  <a:cubicBezTo>
                    <a:pt x="51896" y="511"/>
                    <a:pt x="51896" y="5"/>
                    <a:pt x="46076" y="5"/>
                  </a:cubicBezTo>
                  <a:cubicBezTo>
                    <a:pt x="30387" y="16200"/>
                    <a:pt x="8118" y="16200"/>
                    <a:pt x="21" y="16200"/>
                  </a:cubicBezTo>
                  <a:lnTo>
                    <a:pt x="21" y="24044"/>
                  </a:lnTo>
                  <a:cubicBezTo>
                    <a:pt x="5082" y="24044"/>
                    <a:pt x="20012" y="24044"/>
                    <a:pt x="33170" y="17465"/>
                  </a:cubicBezTo>
                  <a:lnTo>
                    <a:pt x="33170" y="148546"/>
                  </a:lnTo>
                  <a:cubicBezTo>
                    <a:pt x="33170" y="157655"/>
                    <a:pt x="32411" y="160692"/>
                    <a:pt x="9637" y="160692"/>
                  </a:cubicBezTo>
                  <a:lnTo>
                    <a:pt x="1539" y="160692"/>
                  </a:lnTo>
                  <a:lnTo>
                    <a:pt x="1539" y="168537"/>
                  </a:lnTo>
                  <a:cubicBezTo>
                    <a:pt x="10396" y="167777"/>
                    <a:pt x="32411" y="167777"/>
                    <a:pt x="42533" y="167777"/>
                  </a:cubicBezTo>
                  <a:cubicBezTo>
                    <a:pt x="52655" y="167777"/>
                    <a:pt x="74671" y="167777"/>
                    <a:pt x="83527" y="168537"/>
                  </a:cubicBezTo>
                  <a:lnTo>
                    <a:pt x="83527" y="160692"/>
                  </a:lnTo>
                  <a:lnTo>
                    <a:pt x="75430" y="160692"/>
                  </a:lnTo>
                  <a:cubicBezTo>
                    <a:pt x="52655" y="160692"/>
                    <a:pt x="51896" y="157908"/>
                    <a:pt x="51896" y="148546"/>
                  </a:cubicBezTo>
                  <a:lnTo>
                    <a:pt x="51896" y="658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6" name="Freeform 5465">
              <a:extLst>
                <a:ext uri="{FF2B5EF4-FFF2-40B4-BE49-F238E27FC236}">
                  <a16:creationId xmlns:a16="http://schemas.microsoft.com/office/drawing/2014/main" id="{FDA563F0-7200-A7E2-3986-C80A5286A758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9136059" y="3397517"/>
              <a:ext cx="97166" cy="158791"/>
            </a:xfrm>
            <a:custGeom>
              <a:avLst/>
              <a:gdLst>
                <a:gd name="connsiteX0" fmla="*/ 106560 w 106534"/>
                <a:gd name="connsiteY0" fmla="*/ 87560 h 174099"/>
                <a:gd name="connsiteX1" fmla="*/ 96438 w 106534"/>
                <a:gd name="connsiteY1" fmla="*/ 28346 h 174099"/>
                <a:gd name="connsiteX2" fmla="*/ 53419 w 106534"/>
                <a:gd name="connsiteY2" fmla="*/ 5 h 174099"/>
                <a:gd name="connsiteX3" fmla="*/ 9388 w 106534"/>
                <a:gd name="connsiteY3" fmla="*/ 30118 h 174099"/>
                <a:gd name="connsiteX4" fmla="*/ 26 w 106534"/>
                <a:gd name="connsiteY4" fmla="*/ 87560 h 174099"/>
                <a:gd name="connsiteX5" fmla="*/ 11413 w 106534"/>
                <a:gd name="connsiteY5" fmla="*/ 148546 h 174099"/>
                <a:gd name="connsiteX6" fmla="*/ 53166 w 106534"/>
                <a:gd name="connsiteY6" fmla="*/ 174104 h 174099"/>
                <a:gd name="connsiteX7" fmla="*/ 97197 w 106534"/>
                <a:gd name="connsiteY7" fmla="*/ 144750 h 174099"/>
                <a:gd name="connsiteX8" fmla="*/ 106560 w 106534"/>
                <a:gd name="connsiteY8" fmla="*/ 87560 h 174099"/>
                <a:gd name="connsiteX9" fmla="*/ 53166 w 106534"/>
                <a:gd name="connsiteY9" fmla="*/ 168537 h 174099"/>
                <a:gd name="connsiteX10" fmla="*/ 23812 w 106534"/>
                <a:gd name="connsiteY10" fmla="*/ 137917 h 174099"/>
                <a:gd name="connsiteX11" fmla="*/ 21029 w 106534"/>
                <a:gd name="connsiteY11" fmla="*/ 84524 h 174099"/>
                <a:gd name="connsiteX12" fmla="*/ 23053 w 106534"/>
                <a:gd name="connsiteY12" fmla="*/ 37962 h 174099"/>
                <a:gd name="connsiteX13" fmla="*/ 53166 w 106534"/>
                <a:gd name="connsiteY13" fmla="*/ 5572 h 174099"/>
                <a:gd name="connsiteX14" fmla="*/ 83026 w 106534"/>
                <a:gd name="connsiteY14" fmla="*/ 35179 h 174099"/>
                <a:gd name="connsiteX15" fmla="*/ 85557 w 106534"/>
                <a:gd name="connsiteY15" fmla="*/ 84524 h 174099"/>
                <a:gd name="connsiteX16" fmla="*/ 82773 w 106534"/>
                <a:gd name="connsiteY16" fmla="*/ 136905 h 174099"/>
                <a:gd name="connsiteX17" fmla="*/ 53166 w 106534"/>
                <a:gd name="connsiteY17" fmla="*/ 16853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60" y="87560"/>
                  </a:moveTo>
                  <a:cubicBezTo>
                    <a:pt x="106560" y="67316"/>
                    <a:pt x="105295" y="47072"/>
                    <a:pt x="96438" y="28346"/>
                  </a:cubicBezTo>
                  <a:cubicBezTo>
                    <a:pt x="84798" y="4053"/>
                    <a:pt x="64048" y="5"/>
                    <a:pt x="53419" y="5"/>
                  </a:cubicBezTo>
                  <a:cubicBezTo>
                    <a:pt x="38236" y="5"/>
                    <a:pt x="19764" y="6584"/>
                    <a:pt x="9388" y="30118"/>
                  </a:cubicBezTo>
                  <a:cubicBezTo>
                    <a:pt x="1291" y="47578"/>
                    <a:pt x="26" y="67316"/>
                    <a:pt x="26" y="87560"/>
                  </a:cubicBezTo>
                  <a:cubicBezTo>
                    <a:pt x="26" y="106539"/>
                    <a:pt x="1038" y="129314"/>
                    <a:pt x="11413" y="148546"/>
                  </a:cubicBezTo>
                  <a:cubicBezTo>
                    <a:pt x="22294" y="169043"/>
                    <a:pt x="40767" y="174104"/>
                    <a:pt x="53166" y="174104"/>
                  </a:cubicBezTo>
                  <a:cubicBezTo>
                    <a:pt x="66831" y="174104"/>
                    <a:pt x="86063" y="168790"/>
                    <a:pt x="97197" y="144750"/>
                  </a:cubicBezTo>
                  <a:cubicBezTo>
                    <a:pt x="105295" y="127289"/>
                    <a:pt x="106560" y="107551"/>
                    <a:pt x="106560" y="87560"/>
                  </a:cubicBezTo>
                  <a:close/>
                  <a:moveTo>
                    <a:pt x="53166" y="168537"/>
                  </a:moveTo>
                  <a:cubicBezTo>
                    <a:pt x="43297" y="168537"/>
                    <a:pt x="28367" y="162210"/>
                    <a:pt x="23812" y="137917"/>
                  </a:cubicBezTo>
                  <a:cubicBezTo>
                    <a:pt x="21029" y="122734"/>
                    <a:pt x="21029" y="99454"/>
                    <a:pt x="21029" y="84524"/>
                  </a:cubicBezTo>
                  <a:cubicBezTo>
                    <a:pt x="21029" y="68328"/>
                    <a:pt x="21029" y="51627"/>
                    <a:pt x="23053" y="37962"/>
                  </a:cubicBezTo>
                  <a:cubicBezTo>
                    <a:pt x="27861" y="7849"/>
                    <a:pt x="46840" y="5572"/>
                    <a:pt x="53166" y="5572"/>
                  </a:cubicBezTo>
                  <a:cubicBezTo>
                    <a:pt x="61517" y="5572"/>
                    <a:pt x="78218" y="10127"/>
                    <a:pt x="83026" y="35179"/>
                  </a:cubicBezTo>
                  <a:cubicBezTo>
                    <a:pt x="85557" y="49350"/>
                    <a:pt x="85557" y="68581"/>
                    <a:pt x="85557" y="84524"/>
                  </a:cubicBezTo>
                  <a:cubicBezTo>
                    <a:pt x="85557" y="103502"/>
                    <a:pt x="85557" y="120710"/>
                    <a:pt x="82773" y="136905"/>
                  </a:cubicBezTo>
                  <a:cubicBezTo>
                    <a:pt x="78978" y="160945"/>
                    <a:pt x="64554" y="168537"/>
                    <a:pt x="53166" y="168537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7" name="Freeform 5466">
              <a:extLst>
                <a:ext uri="{FF2B5EF4-FFF2-40B4-BE49-F238E27FC236}">
                  <a16:creationId xmlns:a16="http://schemas.microsoft.com/office/drawing/2014/main" id="{83D15D84-2DBA-7E99-0A6E-BE28F8FEFF52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9327674" y="3437907"/>
              <a:ext cx="111476" cy="111245"/>
            </a:xfrm>
            <a:custGeom>
              <a:avLst/>
              <a:gdLst>
                <a:gd name="connsiteX0" fmla="*/ 61271 w 122223"/>
                <a:gd name="connsiteY0" fmla="*/ 53904 h 121970"/>
                <a:gd name="connsiteX1" fmla="*/ 10661 w 122223"/>
                <a:gd name="connsiteY1" fmla="*/ 3547 h 121970"/>
                <a:gd name="connsiteX2" fmla="*/ 5094 w 122223"/>
                <a:gd name="connsiteY2" fmla="*/ 5 h 121970"/>
                <a:gd name="connsiteX3" fmla="*/ 33 w 122223"/>
                <a:gd name="connsiteY3" fmla="*/ 5066 h 121970"/>
                <a:gd name="connsiteX4" fmla="*/ 3322 w 122223"/>
                <a:gd name="connsiteY4" fmla="*/ 10127 h 121970"/>
                <a:gd name="connsiteX5" fmla="*/ 53933 w 122223"/>
                <a:gd name="connsiteY5" fmla="*/ 60990 h 121970"/>
                <a:gd name="connsiteX6" fmla="*/ 3322 w 122223"/>
                <a:gd name="connsiteY6" fmla="*/ 111853 h 121970"/>
                <a:gd name="connsiteX7" fmla="*/ 33 w 122223"/>
                <a:gd name="connsiteY7" fmla="*/ 116914 h 121970"/>
                <a:gd name="connsiteX8" fmla="*/ 5094 w 122223"/>
                <a:gd name="connsiteY8" fmla="*/ 121975 h 121970"/>
                <a:gd name="connsiteX9" fmla="*/ 10661 w 122223"/>
                <a:gd name="connsiteY9" fmla="*/ 118432 h 121970"/>
                <a:gd name="connsiteX10" fmla="*/ 61018 w 122223"/>
                <a:gd name="connsiteY10" fmla="*/ 68075 h 121970"/>
                <a:gd name="connsiteX11" fmla="*/ 113400 w 122223"/>
                <a:gd name="connsiteY11" fmla="*/ 120457 h 121970"/>
                <a:gd name="connsiteX12" fmla="*/ 117195 w 122223"/>
                <a:gd name="connsiteY12" fmla="*/ 121975 h 121970"/>
                <a:gd name="connsiteX13" fmla="*/ 122256 w 122223"/>
                <a:gd name="connsiteY13" fmla="*/ 116914 h 121970"/>
                <a:gd name="connsiteX14" fmla="*/ 121497 w 122223"/>
                <a:gd name="connsiteY14" fmla="*/ 114131 h 121970"/>
                <a:gd name="connsiteX15" fmla="*/ 68357 w 122223"/>
                <a:gd name="connsiteY15" fmla="*/ 60990 h 121970"/>
                <a:gd name="connsiteX16" fmla="*/ 114665 w 122223"/>
                <a:gd name="connsiteY16" fmla="*/ 14682 h 121970"/>
                <a:gd name="connsiteX17" fmla="*/ 120991 w 122223"/>
                <a:gd name="connsiteY17" fmla="*/ 8355 h 121970"/>
                <a:gd name="connsiteX18" fmla="*/ 122256 w 122223"/>
                <a:gd name="connsiteY18" fmla="*/ 5066 h 121970"/>
                <a:gd name="connsiteX19" fmla="*/ 117195 w 122223"/>
                <a:gd name="connsiteY19" fmla="*/ 5 h 121970"/>
                <a:gd name="connsiteX20" fmla="*/ 111375 w 122223"/>
                <a:gd name="connsiteY20" fmla="*/ 3800 h 121970"/>
                <a:gd name="connsiteX21" fmla="*/ 61271 w 122223"/>
                <a:gd name="connsiteY21" fmla="*/ 53904 h 12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223" h="121970">
                  <a:moveTo>
                    <a:pt x="61271" y="53904"/>
                  </a:moveTo>
                  <a:lnTo>
                    <a:pt x="10661" y="3547"/>
                  </a:lnTo>
                  <a:cubicBezTo>
                    <a:pt x="7624" y="511"/>
                    <a:pt x="7118" y="5"/>
                    <a:pt x="5094" y="5"/>
                  </a:cubicBezTo>
                  <a:cubicBezTo>
                    <a:pt x="2563" y="5"/>
                    <a:pt x="33" y="2282"/>
                    <a:pt x="33" y="5066"/>
                  </a:cubicBezTo>
                  <a:cubicBezTo>
                    <a:pt x="33" y="6837"/>
                    <a:pt x="539" y="7343"/>
                    <a:pt x="3322" y="10127"/>
                  </a:cubicBezTo>
                  <a:lnTo>
                    <a:pt x="53933" y="60990"/>
                  </a:lnTo>
                  <a:lnTo>
                    <a:pt x="3322" y="111853"/>
                  </a:lnTo>
                  <a:cubicBezTo>
                    <a:pt x="539" y="114637"/>
                    <a:pt x="33" y="115143"/>
                    <a:pt x="33" y="116914"/>
                  </a:cubicBezTo>
                  <a:cubicBezTo>
                    <a:pt x="33" y="119698"/>
                    <a:pt x="2563" y="121975"/>
                    <a:pt x="5094" y="121975"/>
                  </a:cubicBezTo>
                  <a:cubicBezTo>
                    <a:pt x="7118" y="121975"/>
                    <a:pt x="7624" y="121469"/>
                    <a:pt x="10661" y="118432"/>
                  </a:cubicBezTo>
                  <a:lnTo>
                    <a:pt x="61018" y="68075"/>
                  </a:lnTo>
                  <a:lnTo>
                    <a:pt x="113400" y="120457"/>
                  </a:lnTo>
                  <a:cubicBezTo>
                    <a:pt x="113906" y="120710"/>
                    <a:pt x="115677" y="121975"/>
                    <a:pt x="117195" y="121975"/>
                  </a:cubicBezTo>
                  <a:cubicBezTo>
                    <a:pt x="120232" y="121975"/>
                    <a:pt x="122256" y="119698"/>
                    <a:pt x="122256" y="116914"/>
                  </a:cubicBezTo>
                  <a:cubicBezTo>
                    <a:pt x="122256" y="116408"/>
                    <a:pt x="122256" y="115396"/>
                    <a:pt x="121497" y="114131"/>
                  </a:cubicBezTo>
                  <a:cubicBezTo>
                    <a:pt x="121244" y="113624"/>
                    <a:pt x="81009" y="73895"/>
                    <a:pt x="68357" y="60990"/>
                  </a:cubicBezTo>
                  <a:lnTo>
                    <a:pt x="114665" y="14682"/>
                  </a:lnTo>
                  <a:cubicBezTo>
                    <a:pt x="115930" y="13163"/>
                    <a:pt x="119726" y="9874"/>
                    <a:pt x="120991" y="8355"/>
                  </a:cubicBezTo>
                  <a:cubicBezTo>
                    <a:pt x="121244" y="7849"/>
                    <a:pt x="122256" y="6837"/>
                    <a:pt x="122256" y="5066"/>
                  </a:cubicBezTo>
                  <a:cubicBezTo>
                    <a:pt x="122256" y="2282"/>
                    <a:pt x="120232" y="5"/>
                    <a:pt x="117195" y="5"/>
                  </a:cubicBezTo>
                  <a:cubicBezTo>
                    <a:pt x="115171" y="5"/>
                    <a:pt x="114159" y="1017"/>
                    <a:pt x="111375" y="3800"/>
                  </a:cubicBezTo>
                  <a:lnTo>
                    <a:pt x="61271" y="5390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8" name="Freeform 5467">
              <a:extLst>
                <a:ext uri="{FF2B5EF4-FFF2-40B4-BE49-F238E27FC236}">
                  <a16:creationId xmlns:a16="http://schemas.microsoft.com/office/drawing/2014/main" id="{DF962431-A40A-76FA-56F4-8872D110EEA0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9536087" y="3397517"/>
              <a:ext cx="92089" cy="153712"/>
            </a:xfrm>
            <a:custGeom>
              <a:avLst/>
              <a:gdLst>
                <a:gd name="connsiteX0" fmla="*/ 19528 w 100967"/>
                <a:gd name="connsiteY0" fmla="*/ 149052 h 168531"/>
                <a:gd name="connsiteX1" fmla="*/ 46351 w 100967"/>
                <a:gd name="connsiteY1" fmla="*/ 122987 h 168531"/>
                <a:gd name="connsiteX2" fmla="*/ 101010 w 100967"/>
                <a:gd name="connsiteY2" fmla="*/ 49096 h 168531"/>
                <a:gd name="connsiteX3" fmla="*/ 47363 w 100967"/>
                <a:gd name="connsiteY3" fmla="*/ 5 h 168531"/>
                <a:gd name="connsiteX4" fmla="*/ 43 w 100967"/>
                <a:gd name="connsiteY4" fmla="*/ 45807 h 168531"/>
                <a:gd name="connsiteX5" fmla="*/ 13454 w 100967"/>
                <a:gd name="connsiteY5" fmla="*/ 59978 h 168531"/>
                <a:gd name="connsiteX6" fmla="*/ 26613 w 100967"/>
                <a:gd name="connsiteY6" fmla="*/ 46566 h 168531"/>
                <a:gd name="connsiteX7" fmla="*/ 13201 w 100967"/>
                <a:gd name="connsiteY7" fmla="*/ 33407 h 168531"/>
                <a:gd name="connsiteX8" fmla="*/ 9912 w 100967"/>
                <a:gd name="connsiteY8" fmla="*/ 33660 h 168531"/>
                <a:gd name="connsiteX9" fmla="*/ 44074 w 100967"/>
                <a:gd name="connsiteY9" fmla="*/ 7849 h 168531"/>
                <a:gd name="connsiteX10" fmla="*/ 77982 w 100967"/>
                <a:gd name="connsiteY10" fmla="*/ 49096 h 168531"/>
                <a:gd name="connsiteX11" fmla="*/ 51412 w 100967"/>
                <a:gd name="connsiteY11" fmla="*/ 105021 h 168531"/>
                <a:gd name="connsiteX12" fmla="*/ 2826 w 100967"/>
                <a:gd name="connsiteY12" fmla="*/ 159174 h 168531"/>
                <a:gd name="connsiteX13" fmla="*/ 43 w 100967"/>
                <a:gd name="connsiteY13" fmla="*/ 168537 h 168531"/>
                <a:gd name="connsiteX14" fmla="*/ 93925 w 100967"/>
                <a:gd name="connsiteY14" fmla="*/ 168537 h 168531"/>
                <a:gd name="connsiteX15" fmla="*/ 101010 w 100967"/>
                <a:gd name="connsiteY15" fmla="*/ 124506 h 168531"/>
                <a:gd name="connsiteX16" fmla="*/ 94684 w 100967"/>
                <a:gd name="connsiteY16" fmla="*/ 124506 h 168531"/>
                <a:gd name="connsiteX17" fmla="*/ 89117 w 100967"/>
                <a:gd name="connsiteY17" fmla="*/ 147027 h 168531"/>
                <a:gd name="connsiteX18" fmla="*/ 65077 w 100967"/>
                <a:gd name="connsiteY18" fmla="*/ 149052 h 168531"/>
                <a:gd name="connsiteX19" fmla="*/ 19528 w 100967"/>
                <a:gd name="connsiteY19" fmla="*/ 14905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28" y="149052"/>
                  </a:moveTo>
                  <a:lnTo>
                    <a:pt x="46351" y="122987"/>
                  </a:lnTo>
                  <a:cubicBezTo>
                    <a:pt x="85827" y="88066"/>
                    <a:pt x="101010" y="74402"/>
                    <a:pt x="101010" y="49096"/>
                  </a:cubicBezTo>
                  <a:cubicBezTo>
                    <a:pt x="101010" y="20249"/>
                    <a:pt x="78236" y="5"/>
                    <a:pt x="47363" y="5"/>
                  </a:cubicBezTo>
                  <a:cubicBezTo>
                    <a:pt x="18769" y="5"/>
                    <a:pt x="43" y="23285"/>
                    <a:pt x="43" y="45807"/>
                  </a:cubicBezTo>
                  <a:cubicBezTo>
                    <a:pt x="43" y="59978"/>
                    <a:pt x="12695" y="59978"/>
                    <a:pt x="13454" y="59978"/>
                  </a:cubicBezTo>
                  <a:cubicBezTo>
                    <a:pt x="17756" y="59978"/>
                    <a:pt x="26613" y="56941"/>
                    <a:pt x="26613" y="46566"/>
                  </a:cubicBezTo>
                  <a:cubicBezTo>
                    <a:pt x="26613" y="39987"/>
                    <a:pt x="22058" y="33407"/>
                    <a:pt x="13201" y="33407"/>
                  </a:cubicBezTo>
                  <a:cubicBezTo>
                    <a:pt x="11177" y="33407"/>
                    <a:pt x="10671" y="33407"/>
                    <a:pt x="9912" y="33660"/>
                  </a:cubicBezTo>
                  <a:cubicBezTo>
                    <a:pt x="15732" y="17212"/>
                    <a:pt x="29397" y="7849"/>
                    <a:pt x="44074" y="7849"/>
                  </a:cubicBezTo>
                  <a:cubicBezTo>
                    <a:pt x="67101" y="7849"/>
                    <a:pt x="77982" y="28346"/>
                    <a:pt x="77982" y="49096"/>
                  </a:cubicBezTo>
                  <a:cubicBezTo>
                    <a:pt x="77982" y="69341"/>
                    <a:pt x="65330" y="89332"/>
                    <a:pt x="51412" y="105021"/>
                  </a:cubicBezTo>
                  <a:lnTo>
                    <a:pt x="2826" y="159174"/>
                  </a:lnTo>
                  <a:cubicBezTo>
                    <a:pt x="43" y="161957"/>
                    <a:pt x="43" y="162463"/>
                    <a:pt x="43" y="168537"/>
                  </a:cubicBezTo>
                  <a:lnTo>
                    <a:pt x="93925" y="168537"/>
                  </a:lnTo>
                  <a:lnTo>
                    <a:pt x="101010" y="124506"/>
                  </a:lnTo>
                  <a:lnTo>
                    <a:pt x="94684" y="124506"/>
                  </a:lnTo>
                  <a:cubicBezTo>
                    <a:pt x="93419" y="132097"/>
                    <a:pt x="91647" y="143231"/>
                    <a:pt x="89117" y="147027"/>
                  </a:cubicBezTo>
                  <a:cubicBezTo>
                    <a:pt x="87345" y="149052"/>
                    <a:pt x="70644" y="149052"/>
                    <a:pt x="65077" y="149052"/>
                  </a:cubicBezTo>
                  <a:lnTo>
                    <a:pt x="19528" y="14905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2" name="Group 5541">
            <a:extLst>
              <a:ext uri="{FF2B5EF4-FFF2-40B4-BE49-F238E27FC236}">
                <a16:creationId xmlns:a16="http://schemas.microsoft.com/office/drawing/2014/main" id="{35461113-A667-C2CE-EABC-B7DC58C1AEE5}"/>
              </a:ext>
            </a:extLst>
          </p:cNvPr>
          <p:cNvGrpSpPr/>
          <p:nvPr/>
        </p:nvGrpSpPr>
        <p:grpSpPr>
          <a:xfrm>
            <a:off x="8177767" y="3739793"/>
            <a:ext cx="1271642" cy="192257"/>
            <a:chOff x="8177767" y="3739793"/>
            <a:chExt cx="1271642" cy="192257"/>
          </a:xfrm>
        </p:grpSpPr>
        <p:sp>
          <p:nvSpPr>
            <p:cNvPr id="5469" name="Freeform 5468">
              <a:extLst>
                <a:ext uri="{FF2B5EF4-FFF2-40B4-BE49-F238E27FC236}">
                  <a16:creationId xmlns:a16="http://schemas.microsoft.com/office/drawing/2014/main" id="{1B5BA5BD-1CF7-3440-D6FF-10EB020B116A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8177767" y="3790339"/>
              <a:ext cx="139864" cy="124401"/>
            </a:xfrm>
            <a:custGeom>
              <a:avLst/>
              <a:gdLst>
                <a:gd name="connsiteX0" fmla="*/ 90070 w 153348"/>
                <a:gd name="connsiteY0" fmla="*/ 13431 h 136394"/>
                <a:gd name="connsiteX1" fmla="*/ 76659 w 153348"/>
                <a:gd name="connsiteY1" fmla="*/ 20 h 136394"/>
                <a:gd name="connsiteX2" fmla="*/ 63247 w 153348"/>
                <a:gd name="connsiteY2" fmla="*/ 13431 h 136394"/>
                <a:gd name="connsiteX3" fmla="*/ 76659 w 153348"/>
                <a:gd name="connsiteY3" fmla="*/ 26843 h 136394"/>
                <a:gd name="connsiteX4" fmla="*/ 90070 w 153348"/>
                <a:gd name="connsiteY4" fmla="*/ 13431 h 136394"/>
                <a:gd name="connsiteX5" fmla="*/ 153333 w 153348"/>
                <a:gd name="connsiteY5" fmla="*/ 123002 h 136394"/>
                <a:gd name="connsiteX6" fmla="*/ 139922 w 153348"/>
                <a:gd name="connsiteY6" fmla="*/ 109591 h 136394"/>
                <a:gd name="connsiteX7" fmla="*/ 126510 w 153348"/>
                <a:gd name="connsiteY7" fmla="*/ 123002 h 136394"/>
                <a:gd name="connsiteX8" fmla="*/ 139922 w 153348"/>
                <a:gd name="connsiteY8" fmla="*/ 136414 h 136394"/>
                <a:gd name="connsiteX9" fmla="*/ 153333 w 153348"/>
                <a:gd name="connsiteY9" fmla="*/ 123002 h 136394"/>
                <a:gd name="connsiteX10" fmla="*/ 26808 w 153348"/>
                <a:gd name="connsiteY10" fmla="*/ 123002 h 136394"/>
                <a:gd name="connsiteX11" fmla="*/ 13396 w 153348"/>
                <a:gd name="connsiteY11" fmla="*/ 109591 h 136394"/>
                <a:gd name="connsiteX12" fmla="*/ -16 w 153348"/>
                <a:gd name="connsiteY12" fmla="*/ 123002 h 136394"/>
                <a:gd name="connsiteX13" fmla="*/ 13396 w 153348"/>
                <a:gd name="connsiteY13" fmla="*/ 136414 h 136394"/>
                <a:gd name="connsiteX14" fmla="*/ 26808 w 153348"/>
                <a:gd name="connsiteY14" fmla="*/ 123002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70" y="13431"/>
                  </a:moveTo>
                  <a:cubicBezTo>
                    <a:pt x="90070" y="6093"/>
                    <a:pt x="83997" y="20"/>
                    <a:pt x="76659" y="20"/>
                  </a:cubicBezTo>
                  <a:cubicBezTo>
                    <a:pt x="69320" y="20"/>
                    <a:pt x="63247" y="6093"/>
                    <a:pt x="63247" y="13431"/>
                  </a:cubicBezTo>
                  <a:cubicBezTo>
                    <a:pt x="63247" y="20770"/>
                    <a:pt x="69320" y="26843"/>
                    <a:pt x="76659" y="26843"/>
                  </a:cubicBezTo>
                  <a:cubicBezTo>
                    <a:pt x="83744" y="26843"/>
                    <a:pt x="90070" y="21023"/>
                    <a:pt x="90070" y="13431"/>
                  </a:cubicBezTo>
                  <a:close/>
                  <a:moveTo>
                    <a:pt x="153333" y="123002"/>
                  </a:moveTo>
                  <a:cubicBezTo>
                    <a:pt x="153333" y="115664"/>
                    <a:pt x="147260" y="109591"/>
                    <a:pt x="139922" y="109591"/>
                  </a:cubicBezTo>
                  <a:cubicBezTo>
                    <a:pt x="132583" y="109591"/>
                    <a:pt x="126510" y="115664"/>
                    <a:pt x="126510" y="123002"/>
                  </a:cubicBezTo>
                  <a:cubicBezTo>
                    <a:pt x="126510" y="130341"/>
                    <a:pt x="132583" y="136414"/>
                    <a:pt x="139922" y="136414"/>
                  </a:cubicBezTo>
                  <a:cubicBezTo>
                    <a:pt x="147260" y="136414"/>
                    <a:pt x="153333" y="130341"/>
                    <a:pt x="153333" y="123002"/>
                  </a:cubicBezTo>
                  <a:close/>
                  <a:moveTo>
                    <a:pt x="26808" y="123002"/>
                  </a:moveTo>
                  <a:cubicBezTo>
                    <a:pt x="26808" y="115664"/>
                    <a:pt x="20735" y="109591"/>
                    <a:pt x="13396" y="109591"/>
                  </a:cubicBezTo>
                  <a:cubicBezTo>
                    <a:pt x="6058" y="109591"/>
                    <a:pt x="-16" y="115664"/>
                    <a:pt x="-16" y="123002"/>
                  </a:cubicBezTo>
                  <a:cubicBezTo>
                    <a:pt x="-16" y="130341"/>
                    <a:pt x="6058" y="136414"/>
                    <a:pt x="13396" y="136414"/>
                  </a:cubicBezTo>
                  <a:cubicBezTo>
                    <a:pt x="20734" y="136414"/>
                    <a:pt x="26808" y="130341"/>
                    <a:pt x="26808" y="12300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1" name="Freeform 5470">
              <a:extLst>
                <a:ext uri="{FF2B5EF4-FFF2-40B4-BE49-F238E27FC236}">
                  <a16:creationId xmlns:a16="http://schemas.microsoft.com/office/drawing/2014/main" id="{C151D3D6-B137-5BEB-7335-B0C92A0A8B93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8478678" y="3739793"/>
              <a:ext cx="164560" cy="162713"/>
            </a:xfrm>
            <a:custGeom>
              <a:avLst/>
              <a:gdLst>
                <a:gd name="connsiteX0" fmla="*/ 144742 w 180425"/>
                <a:gd name="connsiteY0" fmla="*/ 28867 h 178400"/>
                <a:gd name="connsiteX1" fmla="*/ 177133 w 180425"/>
                <a:gd name="connsiteY1" fmla="*/ 7864 h 178400"/>
                <a:gd name="connsiteX2" fmla="*/ 180422 w 180425"/>
                <a:gd name="connsiteY2" fmla="*/ 3056 h 178400"/>
                <a:gd name="connsiteX3" fmla="*/ 177133 w 180425"/>
                <a:gd name="connsiteY3" fmla="*/ 20 h 178400"/>
                <a:gd name="connsiteX4" fmla="*/ 156383 w 180425"/>
                <a:gd name="connsiteY4" fmla="*/ 779 h 178400"/>
                <a:gd name="connsiteX5" fmla="*/ 131331 w 180425"/>
                <a:gd name="connsiteY5" fmla="*/ 20 h 178400"/>
                <a:gd name="connsiteX6" fmla="*/ 126523 w 180425"/>
                <a:gd name="connsiteY6" fmla="*/ 4827 h 178400"/>
                <a:gd name="connsiteX7" fmla="*/ 130571 w 180425"/>
                <a:gd name="connsiteY7" fmla="*/ 7864 h 178400"/>
                <a:gd name="connsiteX8" fmla="*/ 142212 w 180425"/>
                <a:gd name="connsiteY8" fmla="*/ 16215 h 178400"/>
                <a:gd name="connsiteX9" fmla="*/ 138416 w 180425"/>
                <a:gd name="connsiteY9" fmla="*/ 25831 h 178400"/>
                <a:gd name="connsiteX10" fmla="*/ 60729 w 180425"/>
                <a:gd name="connsiteY10" fmla="*/ 149320 h 178400"/>
                <a:gd name="connsiteX11" fmla="*/ 43522 w 180425"/>
                <a:gd name="connsiteY11" fmla="*/ 15456 h 178400"/>
                <a:gd name="connsiteX12" fmla="*/ 60982 w 180425"/>
                <a:gd name="connsiteY12" fmla="*/ 7864 h 178400"/>
                <a:gd name="connsiteX13" fmla="*/ 67309 w 180425"/>
                <a:gd name="connsiteY13" fmla="*/ 2803 h 178400"/>
                <a:gd name="connsiteX14" fmla="*/ 63766 w 180425"/>
                <a:gd name="connsiteY14" fmla="*/ 20 h 178400"/>
                <a:gd name="connsiteX15" fmla="*/ 32388 w 180425"/>
                <a:gd name="connsiteY15" fmla="*/ 779 h 178400"/>
                <a:gd name="connsiteX16" fmla="*/ 18470 w 180425"/>
                <a:gd name="connsiteY16" fmla="*/ 526 h 178400"/>
                <a:gd name="connsiteX17" fmla="*/ 4805 w 180425"/>
                <a:gd name="connsiteY17" fmla="*/ 20 h 178400"/>
                <a:gd name="connsiteX18" fmla="*/ -3 w 180425"/>
                <a:gd name="connsiteY18" fmla="*/ 4827 h 178400"/>
                <a:gd name="connsiteX19" fmla="*/ 6323 w 180425"/>
                <a:gd name="connsiteY19" fmla="*/ 7864 h 178400"/>
                <a:gd name="connsiteX20" fmla="*/ 21506 w 180425"/>
                <a:gd name="connsiteY20" fmla="*/ 16468 h 178400"/>
                <a:gd name="connsiteX21" fmla="*/ 41497 w 180425"/>
                <a:gd name="connsiteY21" fmla="*/ 172600 h 178400"/>
                <a:gd name="connsiteX22" fmla="*/ 46558 w 180425"/>
                <a:gd name="connsiteY22" fmla="*/ 178421 h 178400"/>
                <a:gd name="connsiteX23" fmla="*/ 53644 w 180425"/>
                <a:gd name="connsiteY23" fmla="*/ 173866 h 178400"/>
                <a:gd name="connsiteX24" fmla="*/ 144742 w 180425"/>
                <a:gd name="connsiteY24" fmla="*/ 2886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42" y="28867"/>
                  </a:moveTo>
                  <a:cubicBezTo>
                    <a:pt x="157142" y="9129"/>
                    <a:pt x="167770" y="8370"/>
                    <a:pt x="177133" y="7864"/>
                  </a:cubicBezTo>
                  <a:cubicBezTo>
                    <a:pt x="180169" y="7611"/>
                    <a:pt x="180422" y="3309"/>
                    <a:pt x="180422" y="3056"/>
                  </a:cubicBezTo>
                  <a:cubicBezTo>
                    <a:pt x="180422" y="1032"/>
                    <a:pt x="179157" y="20"/>
                    <a:pt x="177133" y="20"/>
                  </a:cubicBezTo>
                  <a:cubicBezTo>
                    <a:pt x="170553" y="20"/>
                    <a:pt x="163215" y="779"/>
                    <a:pt x="156383" y="779"/>
                  </a:cubicBezTo>
                  <a:cubicBezTo>
                    <a:pt x="148032" y="779"/>
                    <a:pt x="139428" y="20"/>
                    <a:pt x="131331" y="20"/>
                  </a:cubicBezTo>
                  <a:cubicBezTo>
                    <a:pt x="129812" y="20"/>
                    <a:pt x="126523" y="20"/>
                    <a:pt x="126523" y="4827"/>
                  </a:cubicBezTo>
                  <a:cubicBezTo>
                    <a:pt x="126523" y="7611"/>
                    <a:pt x="128800" y="7864"/>
                    <a:pt x="130571" y="7864"/>
                  </a:cubicBezTo>
                  <a:cubicBezTo>
                    <a:pt x="137404" y="8370"/>
                    <a:pt x="142212" y="10901"/>
                    <a:pt x="142212" y="16215"/>
                  </a:cubicBezTo>
                  <a:cubicBezTo>
                    <a:pt x="142212" y="20011"/>
                    <a:pt x="138416" y="25578"/>
                    <a:pt x="138416" y="25831"/>
                  </a:cubicBezTo>
                  <a:lnTo>
                    <a:pt x="60729" y="149320"/>
                  </a:lnTo>
                  <a:lnTo>
                    <a:pt x="43522" y="15456"/>
                  </a:lnTo>
                  <a:cubicBezTo>
                    <a:pt x="43522" y="11154"/>
                    <a:pt x="49342" y="7864"/>
                    <a:pt x="60982" y="7864"/>
                  </a:cubicBezTo>
                  <a:cubicBezTo>
                    <a:pt x="64525" y="7864"/>
                    <a:pt x="67309" y="7864"/>
                    <a:pt x="67309" y="2803"/>
                  </a:cubicBezTo>
                  <a:cubicBezTo>
                    <a:pt x="67309" y="526"/>
                    <a:pt x="65284" y="20"/>
                    <a:pt x="63766" y="20"/>
                  </a:cubicBezTo>
                  <a:cubicBezTo>
                    <a:pt x="53644" y="20"/>
                    <a:pt x="42763" y="779"/>
                    <a:pt x="32388" y="779"/>
                  </a:cubicBezTo>
                  <a:cubicBezTo>
                    <a:pt x="27833" y="779"/>
                    <a:pt x="23025" y="526"/>
                    <a:pt x="18470" y="526"/>
                  </a:cubicBezTo>
                  <a:cubicBezTo>
                    <a:pt x="13915" y="526"/>
                    <a:pt x="9107" y="20"/>
                    <a:pt x="4805" y="20"/>
                  </a:cubicBezTo>
                  <a:cubicBezTo>
                    <a:pt x="3034" y="20"/>
                    <a:pt x="-3" y="20"/>
                    <a:pt x="-3" y="4827"/>
                  </a:cubicBezTo>
                  <a:cubicBezTo>
                    <a:pt x="-3" y="7864"/>
                    <a:pt x="2275" y="7864"/>
                    <a:pt x="6323" y="7864"/>
                  </a:cubicBezTo>
                  <a:cubicBezTo>
                    <a:pt x="20494" y="7864"/>
                    <a:pt x="20747" y="10142"/>
                    <a:pt x="21506" y="16468"/>
                  </a:cubicBezTo>
                  <a:lnTo>
                    <a:pt x="41497" y="172600"/>
                  </a:lnTo>
                  <a:cubicBezTo>
                    <a:pt x="42257" y="177661"/>
                    <a:pt x="43269" y="178421"/>
                    <a:pt x="46558" y="178421"/>
                  </a:cubicBezTo>
                  <a:cubicBezTo>
                    <a:pt x="50607" y="178421"/>
                    <a:pt x="51619" y="177155"/>
                    <a:pt x="53644" y="173866"/>
                  </a:cubicBezTo>
                  <a:lnTo>
                    <a:pt x="144742" y="2886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2" name="Freeform 5471">
              <a:extLst>
                <a:ext uri="{FF2B5EF4-FFF2-40B4-BE49-F238E27FC236}">
                  <a16:creationId xmlns:a16="http://schemas.microsoft.com/office/drawing/2014/main" id="{E8BE16F6-7C1E-38D1-2D9C-B00FB85EA3BB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8617997" y="3824774"/>
              <a:ext cx="58808" cy="107276"/>
            </a:xfrm>
            <a:custGeom>
              <a:avLst/>
              <a:gdLst>
                <a:gd name="connsiteX0" fmla="*/ 40036 w 64477"/>
                <a:gd name="connsiteY0" fmla="*/ 4981 h 117618"/>
                <a:gd name="connsiteX1" fmla="*/ 34721 w 64477"/>
                <a:gd name="connsiteY1" fmla="*/ 21 h 117618"/>
                <a:gd name="connsiteX2" fmla="*/ 3 w 64477"/>
                <a:gd name="connsiteY2" fmla="*/ 11358 h 117618"/>
                <a:gd name="connsiteX3" fmla="*/ 3 w 64477"/>
                <a:gd name="connsiteY3" fmla="*/ 17735 h 117618"/>
                <a:gd name="connsiteX4" fmla="*/ 25688 w 64477"/>
                <a:gd name="connsiteY4" fmla="*/ 12775 h 117618"/>
                <a:gd name="connsiteX5" fmla="*/ 25688 w 64477"/>
                <a:gd name="connsiteY5" fmla="*/ 103114 h 117618"/>
                <a:gd name="connsiteX6" fmla="*/ 7974 w 64477"/>
                <a:gd name="connsiteY6" fmla="*/ 111262 h 117618"/>
                <a:gd name="connsiteX7" fmla="*/ 1243 w 64477"/>
                <a:gd name="connsiteY7" fmla="*/ 111262 h 117618"/>
                <a:gd name="connsiteX8" fmla="*/ 1243 w 64477"/>
                <a:gd name="connsiteY8" fmla="*/ 117639 h 117618"/>
                <a:gd name="connsiteX9" fmla="*/ 32773 w 64477"/>
                <a:gd name="connsiteY9" fmla="*/ 116931 h 117618"/>
                <a:gd name="connsiteX10" fmla="*/ 64480 w 64477"/>
                <a:gd name="connsiteY10" fmla="*/ 117639 h 117618"/>
                <a:gd name="connsiteX11" fmla="*/ 64480 w 64477"/>
                <a:gd name="connsiteY11" fmla="*/ 111262 h 117618"/>
                <a:gd name="connsiteX12" fmla="*/ 57749 w 64477"/>
                <a:gd name="connsiteY12" fmla="*/ 111262 h 117618"/>
                <a:gd name="connsiteX13" fmla="*/ 40036 w 64477"/>
                <a:gd name="connsiteY13" fmla="*/ 103114 h 117618"/>
                <a:gd name="connsiteX14" fmla="*/ 40036 w 64477"/>
                <a:gd name="connsiteY14" fmla="*/ 4981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36" y="4981"/>
                  </a:moveTo>
                  <a:cubicBezTo>
                    <a:pt x="40036" y="198"/>
                    <a:pt x="39681" y="21"/>
                    <a:pt x="34721" y="21"/>
                  </a:cubicBezTo>
                  <a:cubicBezTo>
                    <a:pt x="23385" y="11181"/>
                    <a:pt x="7265" y="11358"/>
                    <a:pt x="3" y="11358"/>
                  </a:cubicBezTo>
                  <a:lnTo>
                    <a:pt x="3" y="17735"/>
                  </a:lnTo>
                  <a:cubicBezTo>
                    <a:pt x="4254" y="17735"/>
                    <a:pt x="15945" y="17735"/>
                    <a:pt x="25688" y="12775"/>
                  </a:cubicBezTo>
                  <a:lnTo>
                    <a:pt x="25688" y="103114"/>
                  </a:lnTo>
                  <a:cubicBezTo>
                    <a:pt x="25688" y="108959"/>
                    <a:pt x="25688" y="111262"/>
                    <a:pt x="7974" y="111262"/>
                  </a:cubicBezTo>
                  <a:lnTo>
                    <a:pt x="1243" y="111262"/>
                  </a:lnTo>
                  <a:lnTo>
                    <a:pt x="1243" y="117639"/>
                  </a:lnTo>
                  <a:cubicBezTo>
                    <a:pt x="4431" y="117462"/>
                    <a:pt x="26219" y="116931"/>
                    <a:pt x="32773" y="116931"/>
                  </a:cubicBezTo>
                  <a:cubicBezTo>
                    <a:pt x="38264" y="116931"/>
                    <a:pt x="60583" y="117462"/>
                    <a:pt x="64480" y="117639"/>
                  </a:cubicBezTo>
                  <a:lnTo>
                    <a:pt x="64480" y="111262"/>
                  </a:lnTo>
                  <a:lnTo>
                    <a:pt x="57749" y="111262"/>
                  </a:lnTo>
                  <a:cubicBezTo>
                    <a:pt x="40036" y="111262"/>
                    <a:pt x="40036" y="108959"/>
                    <a:pt x="40036" y="103114"/>
                  </a:cubicBezTo>
                  <a:lnTo>
                    <a:pt x="40036" y="4981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4" name="Freeform 5473">
              <a:extLst>
                <a:ext uri="{FF2B5EF4-FFF2-40B4-BE49-F238E27FC236}">
                  <a16:creationId xmlns:a16="http://schemas.microsoft.com/office/drawing/2014/main" id="{0EE6F27F-EF42-5B48-F55E-FDC97DAAA27D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8780961" y="3812726"/>
              <a:ext cx="153481" cy="54006"/>
            </a:xfrm>
            <a:custGeom>
              <a:avLst/>
              <a:gdLst>
                <a:gd name="connsiteX0" fmla="*/ 159685 w 168278"/>
                <a:gd name="connsiteY0" fmla="*/ 10142 h 59213"/>
                <a:gd name="connsiteX1" fmla="*/ 168289 w 168278"/>
                <a:gd name="connsiteY1" fmla="*/ 5081 h 59213"/>
                <a:gd name="connsiteX2" fmla="*/ 159938 w 168278"/>
                <a:gd name="connsiteY2" fmla="*/ 20 h 59213"/>
                <a:gd name="connsiteX3" fmla="*/ 8361 w 168278"/>
                <a:gd name="connsiteY3" fmla="*/ 20 h 59213"/>
                <a:gd name="connsiteX4" fmla="*/ 10 w 168278"/>
                <a:gd name="connsiteY4" fmla="*/ 5081 h 59213"/>
                <a:gd name="connsiteX5" fmla="*/ 8614 w 168278"/>
                <a:gd name="connsiteY5" fmla="*/ 10142 h 59213"/>
                <a:gd name="connsiteX6" fmla="*/ 159685 w 168278"/>
                <a:gd name="connsiteY6" fmla="*/ 10142 h 59213"/>
                <a:gd name="connsiteX7" fmla="*/ 159938 w 168278"/>
                <a:gd name="connsiteY7" fmla="*/ 59233 h 59213"/>
                <a:gd name="connsiteX8" fmla="*/ 168289 w 168278"/>
                <a:gd name="connsiteY8" fmla="*/ 54172 h 59213"/>
                <a:gd name="connsiteX9" fmla="*/ 159685 w 168278"/>
                <a:gd name="connsiteY9" fmla="*/ 49111 h 59213"/>
                <a:gd name="connsiteX10" fmla="*/ 8614 w 168278"/>
                <a:gd name="connsiteY10" fmla="*/ 49111 h 59213"/>
                <a:gd name="connsiteX11" fmla="*/ 10 w 168278"/>
                <a:gd name="connsiteY11" fmla="*/ 54172 h 59213"/>
                <a:gd name="connsiteX12" fmla="*/ 8361 w 168278"/>
                <a:gd name="connsiteY12" fmla="*/ 59233 h 59213"/>
                <a:gd name="connsiteX13" fmla="*/ 159938 w 168278"/>
                <a:gd name="connsiteY13" fmla="*/ 5923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85" y="10142"/>
                  </a:moveTo>
                  <a:cubicBezTo>
                    <a:pt x="163481" y="10142"/>
                    <a:pt x="168289" y="10142"/>
                    <a:pt x="168289" y="5081"/>
                  </a:cubicBezTo>
                  <a:cubicBezTo>
                    <a:pt x="168289" y="20"/>
                    <a:pt x="163481" y="20"/>
                    <a:pt x="159938" y="20"/>
                  </a:cubicBezTo>
                  <a:lnTo>
                    <a:pt x="8361" y="20"/>
                  </a:lnTo>
                  <a:cubicBezTo>
                    <a:pt x="4818" y="20"/>
                    <a:pt x="10" y="20"/>
                    <a:pt x="10" y="5081"/>
                  </a:cubicBezTo>
                  <a:cubicBezTo>
                    <a:pt x="10" y="10142"/>
                    <a:pt x="4818" y="10142"/>
                    <a:pt x="8614" y="10142"/>
                  </a:cubicBezTo>
                  <a:lnTo>
                    <a:pt x="159685" y="10142"/>
                  </a:lnTo>
                  <a:close/>
                  <a:moveTo>
                    <a:pt x="159938" y="59233"/>
                  </a:moveTo>
                  <a:cubicBezTo>
                    <a:pt x="163481" y="59233"/>
                    <a:pt x="168289" y="59233"/>
                    <a:pt x="168289" y="54172"/>
                  </a:cubicBezTo>
                  <a:cubicBezTo>
                    <a:pt x="168289" y="49111"/>
                    <a:pt x="163481" y="49111"/>
                    <a:pt x="159685" y="49111"/>
                  </a:cubicBezTo>
                  <a:lnTo>
                    <a:pt x="8614" y="49111"/>
                  </a:lnTo>
                  <a:cubicBezTo>
                    <a:pt x="4818" y="49111"/>
                    <a:pt x="10" y="49111"/>
                    <a:pt x="10" y="54172"/>
                  </a:cubicBezTo>
                  <a:cubicBezTo>
                    <a:pt x="10" y="59233"/>
                    <a:pt x="4818" y="59233"/>
                    <a:pt x="8361" y="59233"/>
                  </a:cubicBezTo>
                  <a:lnTo>
                    <a:pt x="159938" y="5923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5" name="Freeform 5474">
              <a:extLst>
                <a:ext uri="{FF2B5EF4-FFF2-40B4-BE49-F238E27FC236}">
                  <a16:creationId xmlns:a16="http://schemas.microsoft.com/office/drawing/2014/main" id="{4D70F617-D3BA-3BEB-656B-FA3E971144A0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9023198" y="3743717"/>
              <a:ext cx="92089" cy="153712"/>
            </a:xfrm>
            <a:custGeom>
              <a:avLst/>
              <a:gdLst>
                <a:gd name="connsiteX0" fmla="*/ 19506 w 100967"/>
                <a:gd name="connsiteY0" fmla="*/ 149067 h 168531"/>
                <a:gd name="connsiteX1" fmla="*/ 46329 w 100967"/>
                <a:gd name="connsiteY1" fmla="*/ 123002 h 168531"/>
                <a:gd name="connsiteX2" fmla="*/ 100988 w 100967"/>
                <a:gd name="connsiteY2" fmla="*/ 49111 h 168531"/>
                <a:gd name="connsiteX3" fmla="*/ 47341 w 100967"/>
                <a:gd name="connsiteY3" fmla="*/ 20 h 168531"/>
                <a:gd name="connsiteX4" fmla="*/ 21 w 100967"/>
                <a:gd name="connsiteY4" fmla="*/ 45822 h 168531"/>
                <a:gd name="connsiteX5" fmla="*/ 13432 w 100967"/>
                <a:gd name="connsiteY5" fmla="*/ 59993 h 168531"/>
                <a:gd name="connsiteX6" fmla="*/ 26591 w 100967"/>
                <a:gd name="connsiteY6" fmla="*/ 46581 h 168531"/>
                <a:gd name="connsiteX7" fmla="*/ 13179 w 100967"/>
                <a:gd name="connsiteY7" fmla="*/ 33422 h 168531"/>
                <a:gd name="connsiteX8" fmla="*/ 9890 w 100967"/>
                <a:gd name="connsiteY8" fmla="*/ 33675 h 168531"/>
                <a:gd name="connsiteX9" fmla="*/ 44051 w 100967"/>
                <a:gd name="connsiteY9" fmla="*/ 7864 h 168531"/>
                <a:gd name="connsiteX10" fmla="*/ 77960 w 100967"/>
                <a:gd name="connsiteY10" fmla="*/ 49111 h 168531"/>
                <a:gd name="connsiteX11" fmla="*/ 51390 w 100967"/>
                <a:gd name="connsiteY11" fmla="*/ 105036 h 168531"/>
                <a:gd name="connsiteX12" fmla="*/ 2804 w 100967"/>
                <a:gd name="connsiteY12" fmla="*/ 159189 h 168531"/>
                <a:gd name="connsiteX13" fmla="*/ 21 w 100967"/>
                <a:gd name="connsiteY13" fmla="*/ 168552 h 168531"/>
                <a:gd name="connsiteX14" fmla="*/ 93903 w 100967"/>
                <a:gd name="connsiteY14" fmla="*/ 168552 h 168531"/>
                <a:gd name="connsiteX15" fmla="*/ 100988 w 100967"/>
                <a:gd name="connsiteY15" fmla="*/ 124521 h 168531"/>
                <a:gd name="connsiteX16" fmla="*/ 94662 w 100967"/>
                <a:gd name="connsiteY16" fmla="*/ 124521 h 168531"/>
                <a:gd name="connsiteX17" fmla="*/ 89095 w 100967"/>
                <a:gd name="connsiteY17" fmla="*/ 147042 h 168531"/>
                <a:gd name="connsiteX18" fmla="*/ 65055 w 100967"/>
                <a:gd name="connsiteY18" fmla="*/ 149067 h 168531"/>
                <a:gd name="connsiteX19" fmla="*/ 19506 w 100967"/>
                <a:gd name="connsiteY19" fmla="*/ 14906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06" y="149067"/>
                  </a:moveTo>
                  <a:lnTo>
                    <a:pt x="46329" y="123002"/>
                  </a:lnTo>
                  <a:cubicBezTo>
                    <a:pt x="85805" y="88081"/>
                    <a:pt x="100988" y="74417"/>
                    <a:pt x="100988" y="49111"/>
                  </a:cubicBezTo>
                  <a:cubicBezTo>
                    <a:pt x="100988" y="20264"/>
                    <a:pt x="78213" y="20"/>
                    <a:pt x="47341" y="20"/>
                  </a:cubicBezTo>
                  <a:cubicBezTo>
                    <a:pt x="18746" y="20"/>
                    <a:pt x="21" y="23300"/>
                    <a:pt x="21" y="45822"/>
                  </a:cubicBezTo>
                  <a:cubicBezTo>
                    <a:pt x="21" y="59993"/>
                    <a:pt x="12673" y="59993"/>
                    <a:pt x="13432" y="59993"/>
                  </a:cubicBezTo>
                  <a:cubicBezTo>
                    <a:pt x="17734" y="59993"/>
                    <a:pt x="26591" y="56956"/>
                    <a:pt x="26591" y="46581"/>
                  </a:cubicBezTo>
                  <a:cubicBezTo>
                    <a:pt x="26591" y="40002"/>
                    <a:pt x="22036" y="33422"/>
                    <a:pt x="13179" y="33422"/>
                  </a:cubicBezTo>
                  <a:cubicBezTo>
                    <a:pt x="11155" y="33422"/>
                    <a:pt x="10649" y="33422"/>
                    <a:pt x="9890" y="33675"/>
                  </a:cubicBezTo>
                  <a:cubicBezTo>
                    <a:pt x="15710" y="17227"/>
                    <a:pt x="29375" y="7864"/>
                    <a:pt x="44051" y="7864"/>
                  </a:cubicBezTo>
                  <a:cubicBezTo>
                    <a:pt x="67079" y="7864"/>
                    <a:pt x="77960" y="28361"/>
                    <a:pt x="77960" y="49111"/>
                  </a:cubicBezTo>
                  <a:cubicBezTo>
                    <a:pt x="77960" y="69355"/>
                    <a:pt x="65308" y="89347"/>
                    <a:pt x="51390" y="105036"/>
                  </a:cubicBezTo>
                  <a:lnTo>
                    <a:pt x="2804" y="159189"/>
                  </a:lnTo>
                  <a:cubicBezTo>
                    <a:pt x="21" y="161972"/>
                    <a:pt x="21" y="162478"/>
                    <a:pt x="21" y="168552"/>
                  </a:cubicBezTo>
                  <a:lnTo>
                    <a:pt x="93903" y="168552"/>
                  </a:lnTo>
                  <a:lnTo>
                    <a:pt x="100988" y="124521"/>
                  </a:lnTo>
                  <a:lnTo>
                    <a:pt x="94662" y="124521"/>
                  </a:lnTo>
                  <a:cubicBezTo>
                    <a:pt x="93396" y="132112"/>
                    <a:pt x="91625" y="143246"/>
                    <a:pt x="89095" y="147042"/>
                  </a:cubicBezTo>
                  <a:cubicBezTo>
                    <a:pt x="87323" y="149067"/>
                    <a:pt x="70622" y="149067"/>
                    <a:pt x="65055" y="149067"/>
                  </a:cubicBezTo>
                  <a:lnTo>
                    <a:pt x="19506" y="14906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6" name="Freeform 5475">
              <a:extLst>
                <a:ext uri="{FF2B5EF4-FFF2-40B4-BE49-F238E27FC236}">
                  <a16:creationId xmlns:a16="http://schemas.microsoft.com/office/drawing/2014/main" id="{A47C97CA-C35E-AFF1-EFA5-9CC9F55A49A3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9136059" y="3743717"/>
              <a:ext cx="97166" cy="158791"/>
            </a:xfrm>
            <a:custGeom>
              <a:avLst/>
              <a:gdLst>
                <a:gd name="connsiteX0" fmla="*/ 106560 w 106534"/>
                <a:gd name="connsiteY0" fmla="*/ 87575 h 174099"/>
                <a:gd name="connsiteX1" fmla="*/ 96438 w 106534"/>
                <a:gd name="connsiteY1" fmla="*/ 28361 h 174099"/>
                <a:gd name="connsiteX2" fmla="*/ 53419 w 106534"/>
                <a:gd name="connsiteY2" fmla="*/ 20 h 174099"/>
                <a:gd name="connsiteX3" fmla="*/ 9388 w 106534"/>
                <a:gd name="connsiteY3" fmla="*/ 30133 h 174099"/>
                <a:gd name="connsiteX4" fmla="*/ 26 w 106534"/>
                <a:gd name="connsiteY4" fmla="*/ 87575 h 174099"/>
                <a:gd name="connsiteX5" fmla="*/ 11413 w 106534"/>
                <a:gd name="connsiteY5" fmla="*/ 148560 h 174099"/>
                <a:gd name="connsiteX6" fmla="*/ 53166 w 106534"/>
                <a:gd name="connsiteY6" fmla="*/ 174119 h 174099"/>
                <a:gd name="connsiteX7" fmla="*/ 97197 w 106534"/>
                <a:gd name="connsiteY7" fmla="*/ 144765 h 174099"/>
                <a:gd name="connsiteX8" fmla="*/ 106560 w 106534"/>
                <a:gd name="connsiteY8" fmla="*/ 87575 h 174099"/>
                <a:gd name="connsiteX9" fmla="*/ 53166 w 106534"/>
                <a:gd name="connsiteY9" fmla="*/ 168552 h 174099"/>
                <a:gd name="connsiteX10" fmla="*/ 23812 w 106534"/>
                <a:gd name="connsiteY10" fmla="*/ 137932 h 174099"/>
                <a:gd name="connsiteX11" fmla="*/ 21029 w 106534"/>
                <a:gd name="connsiteY11" fmla="*/ 84539 h 174099"/>
                <a:gd name="connsiteX12" fmla="*/ 23053 w 106534"/>
                <a:gd name="connsiteY12" fmla="*/ 37977 h 174099"/>
                <a:gd name="connsiteX13" fmla="*/ 53166 w 106534"/>
                <a:gd name="connsiteY13" fmla="*/ 5587 h 174099"/>
                <a:gd name="connsiteX14" fmla="*/ 83026 w 106534"/>
                <a:gd name="connsiteY14" fmla="*/ 35194 h 174099"/>
                <a:gd name="connsiteX15" fmla="*/ 85557 w 106534"/>
                <a:gd name="connsiteY15" fmla="*/ 84539 h 174099"/>
                <a:gd name="connsiteX16" fmla="*/ 82773 w 106534"/>
                <a:gd name="connsiteY16" fmla="*/ 136920 h 174099"/>
                <a:gd name="connsiteX17" fmla="*/ 53166 w 106534"/>
                <a:gd name="connsiteY17" fmla="*/ 1685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60" y="87575"/>
                  </a:moveTo>
                  <a:cubicBezTo>
                    <a:pt x="106560" y="67331"/>
                    <a:pt x="105295" y="47087"/>
                    <a:pt x="96438" y="28361"/>
                  </a:cubicBezTo>
                  <a:cubicBezTo>
                    <a:pt x="84798" y="4068"/>
                    <a:pt x="64048" y="20"/>
                    <a:pt x="53419" y="20"/>
                  </a:cubicBezTo>
                  <a:cubicBezTo>
                    <a:pt x="38236" y="20"/>
                    <a:pt x="19764" y="6599"/>
                    <a:pt x="9388" y="30133"/>
                  </a:cubicBezTo>
                  <a:cubicBezTo>
                    <a:pt x="1291" y="47593"/>
                    <a:pt x="26" y="67331"/>
                    <a:pt x="26" y="87575"/>
                  </a:cubicBezTo>
                  <a:cubicBezTo>
                    <a:pt x="26" y="106554"/>
                    <a:pt x="1038" y="129329"/>
                    <a:pt x="11413" y="148560"/>
                  </a:cubicBezTo>
                  <a:cubicBezTo>
                    <a:pt x="22294" y="169058"/>
                    <a:pt x="40767" y="174119"/>
                    <a:pt x="53166" y="174119"/>
                  </a:cubicBezTo>
                  <a:cubicBezTo>
                    <a:pt x="66831" y="174119"/>
                    <a:pt x="86063" y="168805"/>
                    <a:pt x="97197" y="144765"/>
                  </a:cubicBezTo>
                  <a:cubicBezTo>
                    <a:pt x="105295" y="127304"/>
                    <a:pt x="106560" y="107566"/>
                    <a:pt x="106560" y="87575"/>
                  </a:cubicBezTo>
                  <a:close/>
                  <a:moveTo>
                    <a:pt x="53166" y="168552"/>
                  </a:moveTo>
                  <a:cubicBezTo>
                    <a:pt x="43297" y="168552"/>
                    <a:pt x="28367" y="162225"/>
                    <a:pt x="23812" y="137932"/>
                  </a:cubicBezTo>
                  <a:cubicBezTo>
                    <a:pt x="21029" y="122749"/>
                    <a:pt x="21029" y="99469"/>
                    <a:pt x="21029" y="84539"/>
                  </a:cubicBezTo>
                  <a:cubicBezTo>
                    <a:pt x="21029" y="68343"/>
                    <a:pt x="21029" y="51642"/>
                    <a:pt x="23053" y="37977"/>
                  </a:cubicBezTo>
                  <a:cubicBezTo>
                    <a:pt x="27861" y="7864"/>
                    <a:pt x="46840" y="5587"/>
                    <a:pt x="53166" y="5587"/>
                  </a:cubicBezTo>
                  <a:cubicBezTo>
                    <a:pt x="61517" y="5587"/>
                    <a:pt x="78218" y="10142"/>
                    <a:pt x="83026" y="35194"/>
                  </a:cubicBezTo>
                  <a:cubicBezTo>
                    <a:pt x="85557" y="49364"/>
                    <a:pt x="85557" y="68596"/>
                    <a:pt x="85557" y="84539"/>
                  </a:cubicBezTo>
                  <a:cubicBezTo>
                    <a:pt x="85557" y="103517"/>
                    <a:pt x="85557" y="120725"/>
                    <a:pt x="82773" y="136920"/>
                  </a:cubicBezTo>
                  <a:cubicBezTo>
                    <a:pt x="78978" y="160960"/>
                    <a:pt x="64554" y="168552"/>
                    <a:pt x="53166" y="16855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7" name="Freeform 5476">
              <a:extLst>
                <a:ext uri="{FF2B5EF4-FFF2-40B4-BE49-F238E27FC236}">
                  <a16:creationId xmlns:a16="http://schemas.microsoft.com/office/drawing/2014/main" id="{7BFF96A3-8CC3-C652-4815-9A81FF27F5E3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9285310" y="3739793"/>
              <a:ext cx="164099" cy="162713"/>
            </a:xfrm>
            <a:custGeom>
              <a:avLst/>
              <a:gdLst>
                <a:gd name="connsiteX0" fmla="*/ 152369 w 179919"/>
                <a:gd name="connsiteY0" fmla="*/ 24819 h 178400"/>
                <a:gd name="connsiteX1" fmla="*/ 179952 w 179919"/>
                <a:gd name="connsiteY1" fmla="*/ 7864 h 178400"/>
                <a:gd name="connsiteX2" fmla="*/ 179952 w 179919"/>
                <a:gd name="connsiteY2" fmla="*/ 20 h 178400"/>
                <a:gd name="connsiteX3" fmla="*/ 155406 w 179919"/>
                <a:gd name="connsiteY3" fmla="*/ 779 h 178400"/>
                <a:gd name="connsiteX4" fmla="*/ 126558 w 179919"/>
                <a:gd name="connsiteY4" fmla="*/ 20 h 178400"/>
                <a:gd name="connsiteX5" fmla="*/ 126558 w 179919"/>
                <a:gd name="connsiteY5" fmla="*/ 7864 h 178400"/>
                <a:gd name="connsiteX6" fmla="*/ 145031 w 179919"/>
                <a:gd name="connsiteY6" fmla="*/ 20517 h 178400"/>
                <a:gd name="connsiteX7" fmla="*/ 143765 w 179919"/>
                <a:gd name="connsiteY7" fmla="*/ 25578 h 178400"/>
                <a:gd name="connsiteX8" fmla="*/ 97457 w 179919"/>
                <a:gd name="connsiteY8" fmla="*/ 147548 h 178400"/>
                <a:gd name="connsiteX9" fmla="*/ 49124 w 179919"/>
                <a:gd name="connsiteY9" fmla="*/ 19757 h 178400"/>
                <a:gd name="connsiteX10" fmla="*/ 47606 w 179919"/>
                <a:gd name="connsiteY10" fmla="*/ 15203 h 178400"/>
                <a:gd name="connsiteX11" fmla="*/ 68356 w 179919"/>
                <a:gd name="connsiteY11" fmla="*/ 7864 h 178400"/>
                <a:gd name="connsiteX12" fmla="*/ 68356 w 179919"/>
                <a:gd name="connsiteY12" fmla="*/ 20 h 178400"/>
                <a:gd name="connsiteX13" fmla="*/ 32170 w 179919"/>
                <a:gd name="connsiteY13" fmla="*/ 779 h 178400"/>
                <a:gd name="connsiteX14" fmla="*/ 32 w 179919"/>
                <a:gd name="connsiteY14" fmla="*/ 20 h 178400"/>
                <a:gd name="connsiteX15" fmla="*/ 32 w 179919"/>
                <a:gd name="connsiteY15" fmla="*/ 7864 h 178400"/>
                <a:gd name="connsiteX16" fmla="*/ 24831 w 179919"/>
                <a:gd name="connsiteY16" fmla="*/ 17480 h 178400"/>
                <a:gd name="connsiteX17" fmla="*/ 83539 w 179919"/>
                <a:gd name="connsiteY17" fmla="*/ 172853 h 178400"/>
                <a:gd name="connsiteX18" fmla="*/ 89865 w 179919"/>
                <a:gd name="connsiteY18" fmla="*/ 178421 h 178400"/>
                <a:gd name="connsiteX19" fmla="*/ 95939 w 179919"/>
                <a:gd name="connsiteY19" fmla="*/ 173613 h 178400"/>
                <a:gd name="connsiteX20" fmla="*/ 152369 w 179919"/>
                <a:gd name="connsiteY20" fmla="*/ 2481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369" y="24819"/>
                  </a:moveTo>
                  <a:cubicBezTo>
                    <a:pt x="155912" y="15456"/>
                    <a:pt x="162744" y="8117"/>
                    <a:pt x="179952" y="7864"/>
                  </a:cubicBezTo>
                  <a:lnTo>
                    <a:pt x="179952" y="20"/>
                  </a:lnTo>
                  <a:cubicBezTo>
                    <a:pt x="172107" y="526"/>
                    <a:pt x="161985" y="779"/>
                    <a:pt x="155406" y="779"/>
                  </a:cubicBezTo>
                  <a:cubicBezTo>
                    <a:pt x="147814" y="779"/>
                    <a:pt x="133137" y="273"/>
                    <a:pt x="126558" y="20"/>
                  </a:cubicBezTo>
                  <a:lnTo>
                    <a:pt x="126558" y="7864"/>
                  </a:lnTo>
                  <a:cubicBezTo>
                    <a:pt x="139716" y="8117"/>
                    <a:pt x="145031" y="14696"/>
                    <a:pt x="145031" y="20517"/>
                  </a:cubicBezTo>
                  <a:cubicBezTo>
                    <a:pt x="145031" y="22541"/>
                    <a:pt x="144271" y="24059"/>
                    <a:pt x="143765" y="25578"/>
                  </a:cubicBezTo>
                  <a:lnTo>
                    <a:pt x="97457" y="147548"/>
                  </a:lnTo>
                  <a:lnTo>
                    <a:pt x="49124" y="19757"/>
                  </a:lnTo>
                  <a:cubicBezTo>
                    <a:pt x="47606" y="16215"/>
                    <a:pt x="47606" y="15709"/>
                    <a:pt x="47606" y="15203"/>
                  </a:cubicBezTo>
                  <a:cubicBezTo>
                    <a:pt x="47606" y="7864"/>
                    <a:pt x="62030" y="7864"/>
                    <a:pt x="68356" y="7864"/>
                  </a:cubicBezTo>
                  <a:lnTo>
                    <a:pt x="68356" y="20"/>
                  </a:lnTo>
                  <a:cubicBezTo>
                    <a:pt x="59246" y="779"/>
                    <a:pt x="41786" y="779"/>
                    <a:pt x="32170" y="779"/>
                  </a:cubicBezTo>
                  <a:cubicBezTo>
                    <a:pt x="20023" y="779"/>
                    <a:pt x="9142" y="273"/>
                    <a:pt x="32" y="20"/>
                  </a:cubicBezTo>
                  <a:lnTo>
                    <a:pt x="32" y="7864"/>
                  </a:lnTo>
                  <a:cubicBezTo>
                    <a:pt x="16481" y="7864"/>
                    <a:pt x="21289" y="7864"/>
                    <a:pt x="24831" y="17480"/>
                  </a:cubicBezTo>
                  <a:lnTo>
                    <a:pt x="83539" y="172853"/>
                  </a:lnTo>
                  <a:cubicBezTo>
                    <a:pt x="85310" y="177661"/>
                    <a:pt x="86576" y="178421"/>
                    <a:pt x="89865" y="178421"/>
                  </a:cubicBezTo>
                  <a:cubicBezTo>
                    <a:pt x="94167" y="178421"/>
                    <a:pt x="94673" y="177155"/>
                    <a:pt x="95939" y="173613"/>
                  </a:cubicBezTo>
                  <a:lnTo>
                    <a:pt x="152369" y="2481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3" name="Group 5542">
            <a:extLst>
              <a:ext uri="{FF2B5EF4-FFF2-40B4-BE49-F238E27FC236}">
                <a16:creationId xmlns:a16="http://schemas.microsoft.com/office/drawing/2014/main" id="{29A29C0C-558F-B6CC-7179-890D83810939}"/>
              </a:ext>
            </a:extLst>
          </p:cNvPr>
          <p:cNvGrpSpPr/>
          <p:nvPr/>
        </p:nvGrpSpPr>
        <p:grpSpPr>
          <a:xfrm>
            <a:off x="6937209" y="4067864"/>
            <a:ext cx="2101393" cy="468168"/>
            <a:chOff x="6937209" y="4067864"/>
            <a:chExt cx="2101393" cy="468168"/>
          </a:xfrm>
        </p:grpSpPr>
        <p:sp>
          <p:nvSpPr>
            <p:cNvPr id="5478" name="Freeform 5477">
              <a:extLst>
                <a:ext uri="{FF2B5EF4-FFF2-40B4-BE49-F238E27FC236}">
                  <a16:creationId xmlns:a16="http://schemas.microsoft.com/office/drawing/2014/main" id="{FC324694-06C1-207E-EBF7-120963F1C5AC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6937209" y="4270624"/>
              <a:ext cx="139864" cy="124401"/>
            </a:xfrm>
            <a:custGeom>
              <a:avLst/>
              <a:gdLst>
                <a:gd name="connsiteX0" fmla="*/ 90017 w 153348"/>
                <a:gd name="connsiteY0" fmla="*/ 13452 h 136394"/>
                <a:gd name="connsiteX1" fmla="*/ 76605 w 153348"/>
                <a:gd name="connsiteY1" fmla="*/ 40 h 136394"/>
                <a:gd name="connsiteX2" fmla="*/ 63194 w 153348"/>
                <a:gd name="connsiteY2" fmla="*/ 13452 h 136394"/>
                <a:gd name="connsiteX3" fmla="*/ 76605 w 153348"/>
                <a:gd name="connsiteY3" fmla="*/ 26864 h 136394"/>
                <a:gd name="connsiteX4" fmla="*/ 90017 w 153348"/>
                <a:gd name="connsiteY4" fmla="*/ 13452 h 136394"/>
                <a:gd name="connsiteX5" fmla="*/ 153280 w 153348"/>
                <a:gd name="connsiteY5" fmla="*/ 123023 h 136394"/>
                <a:gd name="connsiteX6" fmla="*/ 139868 w 153348"/>
                <a:gd name="connsiteY6" fmla="*/ 109611 h 136394"/>
                <a:gd name="connsiteX7" fmla="*/ 126456 w 153348"/>
                <a:gd name="connsiteY7" fmla="*/ 123023 h 136394"/>
                <a:gd name="connsiteX8" fmla="*/ 139868 w 153348"/>
                <a:gd name="connsiteY8" fmla="*/ 136435 h 136394"/>
                <a:gd name="connsiteX9" fmla="*/ 153280 w 153348"/>
                <a:gd name="connsiteY9" fmla="*/ 123023 h 136394"/>
                <a:gd name="connsiteX10" fmla="*/ 26754 w 153348"/>
                <a:gd name="connsiteY10" fmla="*/ 123023 h 136394"/>
                <a:gd name="connsiteX11" fmla="*/ 13342 w 153348"/>
                <a:gd name="connsiteY11" fmla="*/ 109611 h 136394"/>
                <a:gd name="connsiteX12" fmla="*/ -69 w 153348"/>
                <a:gd name="connsiteY12" fmla="*/ 123023 h 136394"/>
                <a:gd name="connsiteX13" fmla="*/ 13342 w 153348"/>
                <a:gd name="connsiteY13" fmla="*/ 136435 h 136394"/>
                <a:gd name="connsiteX14" fmla="*/ 26754 w 153348"/>
                <a:gd name="connsiteY14" fmla="*/ 123023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7" y="13452"/>
                  </a:moveTo>
                  <a:cubicBezTo>
                    <a:pt x="90017" y="6113"/>
                    <a:pt x="83944" y="40"/>
                    <a:pt x="76605" y="40"/>
                  </a:cubicBezTo>
                  <a:cubicBezTo>
                    <a:pt x="69267" y="40"/>
                    <a:pt x="63194" y="6113"/>
                    <a:pt x="63194" y="13452"/>
                  </a:cubicBezTo>
                  <a:cubicBezTo>
                    <a:pt x="63194" y="20790"/>
                    <a:pt x="69267" y="26864"/>
                    <a:pt x="76605" y="26864"/>
                  </a:cubicBezTo>
                  <a:cubicBezTo>
                    <a:pt x="83691" y="26864"/>
                    <a:pt x="90017" y="21043"/>
                    <a:pt x="90017" y="13452"/>
                  </a:cubicBezTo>
                  <a:close/>
                  <a:moveTo>
                    <a:pt x="153280" y="123023"/>
                  </a:moveTo>
                  <a:cubicBezTo>
                    <a:pt x="153280" y="115685"/>
                    <a:pt x="147207" y="109611"/>
                    <a:pt x="139868" y="109611"/>
                  </a:cubicBezTo>
                  <a:cubicBezTo>
                    <a:pt x="132530" y="109611"/>
                    <a:pt x="126456" y="115685"/>
                    <a:pt x="126456" y="123023"/>
                  </a:cubicBezTo>
                  <a:cubicBezTo>
                    <a:pt x="126456" y="130362"/>
                    <a:pt x="132530" y="136435"/>
                    <a:pt x="139868" y="136435"/>
                  </a:cubicBezTo>
                  <a:cubicBezTo>
                    <a:pt x="147206" y="136435"/>
                    <a:pt x="153280" y="130362"/>
                    <a:pt x="153280" y="123023"/>
                  </a:cubicBezTo>
                  <a:close/>
                  <a:moveTo>
                    <a:pt x="26754" y="123023"/>
                  </a:moveTo>
                  <a:cubicBezTo>
                    <a:pt x="26754" y="115685"/>
                    <a:pt x="20681" y="109611"/>
                    <a:pt x="13342" y="109611"/>
                  </a:cubicBezTo>
                  <a:cubicBezTo>
                    <a:pt x="6004" y="109611"/>
                    <a:pt x="-69" y="115685"/>
                    <a:pt x="-69" y="123023"/>
                  </a:cubicBezTo>
                  <a:cubicBezTo>
                    <a:pt x="-69" y="130362"/>
                    <a:pt x="6004" y="136435"/>
                    <a:pt x="13342" y="136435"/>
                  </a:cubicBezTo>
                  <a:cubicBezTo>
                    <a:pt x="20681" y="136435"/>
                    <a:pt x="26754" y="130362"/>
                    <a:pt x="26754" y="123023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9" name="Freeform 5478">
              <a:extLst>
                <a:ext uri="{FF2B5EF4-FFF2-40B4-BE49-F238E27FC236}">
                  <a16:creationId xmlns:a16="http://schemas.microsoft.com/office/drawing/2014/main" id="{F272401F-901D-80D7-AEF9-7A35C822D9BF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231889" y="4225156"/>
              <a:ext cx="60931" cy="155098"/>
            </a:xfrm>
            <a:custGeom>
              <a:avLst/>
              <a:gdLst>
                <a:gd name="connsiteX0" fmla="*/ 64472 w 66805"/>
                <a:gd name="connsiteY0" fmla="*/ 9150 h 170050"/>
                <a:gd name="connsiteX1" fmla="*/ 55109 w 66805"/>
                <a:gd name="connsiteY1" fmla="*/ 40 h 170050"/>
                <a:gd name="connsiteX2" fmla="*/ 41444 w 66805"/>
                <a:gd name="connsiteY2" fmla="*/ 13452 h 170050"/>
                <a:gd name="connsiteX3" fmla="*/ 51060 w 66805"/>
                <a:gd name="connsiteY3" fmla="*/ 22562 h 170050"/>
                <a:gd name="connsiteX4" fmla="*/ 64472 w 66805"/>
                <a:gd name="connsiteY4" fmla="*/ 9150 h 170050"/>
                <a:gd name="connsiteX5" fmla="*/ 45240 w 66805"/>
                <a:gd name="connsiteY5" fmla="*/ 104297 h 170050"/>
                <a:gd name="connsiteX6" fmla="*/ 50807 w 66805"/>
                <a:gd name="connsiteY6" fmla="*/ 89620 h 170050"/>
                <a:gd name="connsiteX7" fmla="*/ 54096 w 66805"/>
                <a:gd name="connsiteY7" fmla="*/ 76209 h 170050"/>
                <a:gd name="connsiteX8" fmla="*/ 33346 w 66805"/>
                <a:gd name="connsiteY8" fmla="*/ 55458 h 170050"/>
                <a:gd name="connsiteX9" fmla="*/ -57 w 66805"/>
                <a:gd name="connsiteY9" fmla="*/ 94428 h 170050"/>
                <a:gd name="connsiteX10" fmla="*/ 2980 w 66805"/>
                <a:gd name="connsiteY10" fmla="*/ 96959 h 170050"/>
                <a:gd name="connsiteX11" fmla="*/ 7029 w 66805"/>
                <a:gd name="connsiteY11" fmla="*/ 92404 h 170050"/>
                <a:gd name="connsiteX12" fmla="*/ 32587 w 66805"/>
                <a:gd name="connsiteY12" fmla="*/ 61026 h 170050"/>
                <a:gd name="connsiteX13" fmla="*/ 38913 w 66805"/>
                <a:gd name="connsiteY13" fmla="*/ 69123 h 170050"/>
                <a:gd name="connsiteX14" fmla="*/ 36130 w 66805"/>
                <a:gd name="connsiteY14" fmla="*/ 82282 h 170050"/>
                <a:gd name="connsiteX15" fmla="*/ 18669 w 66805"/>
                <a:gd name="connsiteY15" fmla="*/ 129096 h 170050"/>
                <a:gd name="connsiteX16" fmla="*/ 12849 w 66805"/>
                <a:gd name="connsiteY16" fmla="*/ 149340 h 170050"/>
                <a:gd name="connsiteX17" fmla="*/ 33599 w 66805"/>
                <a:gd name="connsiteY17" fmla="*/ 170091 h 170050"/>
                <a:gd name="connsiteX18" fmla="*/ 66749 w 66805"/>
                <a:gd name="connsiteY18" fmla="*/ 131121 h 170050"/>
                <a:gd name="connsiteX19" fmla="*/ 63712 w 66805"/>
                <a:gd name="connsiteY19" fmla="*/ 128590 h 170050"/>
                <a:gd name="connsiteX20" fmla="*/ 59917 w 66805"/>
                <a:gd name="connsiteY20" fmla="*/ 133145 h 170050"/>
                <a:gd name="connsiteX21" fmla="*/ 34105 w 66805"/>
                <a:gd name="connsiteY21" fmla="*/ 164523 h 170050"/>
                <a:gd name="connsiteX22" fmla="*/ 28032 w 66805"/>
                <a:gd name="connsiteY22" fmla="*/ 156173 h 170050"/>
                <a:gd name="connsiteX23" fmla="*/ 35371 w 66805"/>
                <a:gd name="connsiteY23" fmla="*/ 130868 h 170050"/>
                <a:gd name="connsiteX24" fmla="*/ 45240 w 66805"/>
                <a:gd name="connsiteY24" fmla="*/ 104297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472" y="9150"/>
                  </a:moveTo>
                  <a:cubicBezTo>
                    <a:pt x="64472" y="4089"/>
                    <a:pt x="60929" y="40"/>
                    <a:pt x="55109" y="40"/>
                  </a:cubicBezTo>
                  <a:cubicBezTo>
                    <a:pt x="48276" y="40"/>
                    <a:pt x="41444" y="6620"/>
                    <a:pt x="41444" y="13452"/>
                  </a:cubicBezTo>
                  <a:cubicBezTo>
                    <a:pt x="41444" y="18260"/>
                    <a:pt x="44987" y="22562"/>
                    <a:pt x="51060" y="22562"/>
                  </a:cubicBezTo>
                  <a:cubicBezTo>
                    <a:pt x="56880" y="22562"/>
                    <a:pt x="64472" y="16742"/>
                    <a:pt x="64472" y="9150"/>
                  </a:cubicBezTo>
                  <a:close/>
                  <a:moveTo>
                    <a:pt x="45240" y="104297"/>
                  </a:moveTo>
                  <a:cubicBezTo>
                    <a:pt x="48276" y="96959"/>
                    <a:pt x="48276" y="96453"/>
                    <a:pt x="50807" y="89620"/>
                  </a:cubicBezTo>
                  <a:cubicBezTo>
                    <a:pt x="52831" y="84559"/>
                    <a:pt x="54096" y="81017"/>
                    <a:pt x="54096" y="76209"/>
                  </a:cubicBezTo>
                  <a:cubicBezTo>
                    <a:pt x="54096" y="64821"/>
                    <a:pt x="45999" y="55458"/>
                    <a:pt x="33346" y="55458"/>
                  </a:cubicBezTo>
                  <a:cubicBezTo>
                    <a:pt x="9559" y="55458"/>
                    <a:pt x="-57" y="92151"/>
                    <a:pt x="-57" y="94428"/>
                  </a:cubicBezTo>
                  <a:cubicBezTo>
                    <a:pt x="-57" y="96959"/>
                    <a:pt x="2474" y="96959"/>
                    <a:pt x="2980" y="96959"/>
                  </a:cubicBezTo>
                  <a:cubicBezTo>
                    <a:pt x="5511" y="96959"/>
                    <a:pt x="5764" y="96453"/>
                    <a:pt x="7029" y="92404"/>
                  </a:cubicBezTo>
                  <a:cubicBezTo>
                    <a:pt x="13861" y="68617"/>
                    <a:pt x="23983" y="61026"/>
                    <a:pt x="32587" y="61026"/>
                  </a:cubicBezTo>
                  <a:cubicBezTo>
                    <a:pt x="34611" y="61026"/>
                    <a:pt x="38913" y="61026"/>
                    <a:pt x="38913" y="69123"/>
                  </a:cubicBezTo>
                  <a:cubicBezTo>
                    <a:pt x="38913" y="74437"/>
                    <a:pt x="37142" y="79751"/>
                    <a:pt x="36130" y="82282"/>
                  </a:cubicBezTo>
                  <a:cubicBezTo>
                    <a:pt x="34105" y="88861"/>
                    <a:pt x="22718" y="118215"/>
                    <a:pt x="18669" y="129096"/>
                  </a:cubicBezTo>
                  <a:cubicBezTo>
                    <a:pt x="16139" y="135676"/>
                    <a:pt x="12849" y="144026"/>
                    <a:pt x="12849" y="149340"/>
                  </a:cubicBezTo>
                  <a:cubicBezTo>
                    <a:pt x="12849" y="161234"/>
                    <a:pt x="21453" y="170091"/>
                    <a:pt x="33599" y="170091"/>
                  </a:cubicBezTo>
                  <a:cubicBezTo>
                    <a:pt x="57386" y="170091"/>
                    <a:pt x="66749" y="133398"/>
                    <a:pt x="66749" y="131121"/>
                  </a:cubicBezTo>
                  <a:cubicBezTo>
                    <a:pt x="66749" y="128590"/>
                    <a:pt x="64472" y="128590"/>
                    <a:pt x="63712" y="128590"/>
                  </a:cubicBezTo>
                  <a:cubicBezTo>
                    <a:pt x="61182" y="128590"/>
                    <a:pt x="61182" y="129349"/>
                    <a:pt x="59917" y="133145"/>
                  </a:cubicBezTo>
                  <a:cubicBezTo>
                    <a:pt x="55362" y="149087"/>
                    <a:pt x="47011" y="164523"/>
                    <a:pt x="34105" y="164523"/>
                  </a:cubicBezTo>
                  <a:cubicBezTo>
                    <a:pt x="29804" y="164523"/>
                    <a:pt x="28032" y="161993"/>
                    <a:pt x="28032" y="156173"/>
                  </a:cubicBezTo>
                  <a:cubicBezTo>
                    <a:pt x="28032" y="149846"/>
                    <a:pt x="29550" y="146304"/>
                    <a:pt x="35371" y="130868"/>
                  </a:cubicBezTo>
                  <a:lnTo>
                    <a:pt x="45240" y="10429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0" name="Freeform 5479">
              <a:extLst>
                <a:ext uri="{FF2B5EF4-FFF2-40B4-BE49-F238E27FC236}">
                  <a16:creationId xmlns:a16="http://schemas.microsoft.com/office/drawing/2014/main" id="{1B13A656-B18D-D4B7-F046-A4A2392EBBF3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381744" y="4293011"/>
              <a:ext cx="153481" cy="54006"/>
            </a:xfrm>
            <a:custGeom>
              <a:avLst/>
              <a:gdLst>
                <a:gd name="connsiteX0" fmla="*/ 159625 w 168278"/>
                <a:gd name="connsiteY0" fmla="*/ 10162 h 59213"/>
                <a:gd name="connsiteX1" fmla="*/ 168229 w 168278"/>
                <a:gd name="connsiteY1" fmla="*/ 5101 h 59213"/>
                <a:gd name="connsiteX2" fmla="*/ 159878 w 168278"/>
                <a:gd name="connsiteY2" fmla="*/ 40 h 59213"/>
                <a:gd name="connsiteX3" fmla="*/ 8300 w 168278"/>
                <a:gd name="connsiteY3" fmla="*/ 40 h 59213"/>
                <a:gd name="connsiteX4" fmla="*/ -50 w 168278"/>
                <a:gd name="connsiteY4" fmla="*/ 5101 h 59213"/>
                <a:gd name="connsiteX5" fmla="*/ 8553 w 168278"/>
                <a:gd name="connsiteY5" fmla="*/ 10162 h 59213"/>
                <a:gd name="connsiteX6" fmla="*/ 159625 w 168278"/>
                <a:gd name="connsiteY6" fmla="*/ 10162 h 59213"/>
                <a:gd name="connsiteX7" fmla="*/ 159878 w 168278"/>
                <a:gd name="connsiteY7" fmla="*/ 59254 h 59213"/>
                <a:gd name="connsiteX8" fmla="*/ 168229 w 168278"/>
                <a:gd name="connsiteY8" fmla="*/ 54193 h 59213"/>
                <a:gd name="connsiteX9" fmla="*/ 159625 w 168278"/>
                <a:gd name="connsiteY9" fmla="*/ 49132 h 59213"/>
                <a:gd name="connsiteX10" fmla="*/ 8553 w 168278"/>
                <a:gd name="connsiteY10" fmla="*/ 49132 h 59213"/>
                <a:gd name="connsiteX11" fmla="*/ -50 w 168278"/>
                <a:gd name="connsiteY11" fmla="*/ 54193 h 59213"/>
                <a:gd name="connsiteX12" fmla="*/ 8300 w 168278"/>
                <a:gd name="connsiteY12" fmla="*/ 59254 h 59213"/>
                <a:gd name="connsiteX13" fmla="*/ 159878 w 168278"/>
                <a:gd name="connsiteY13" fmla="*/ 59254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25" y="10162"/>
                  </a:moveTo>
                  <a:cubicBezTo>
                    <a:pt x="163421" y="10162"/>
                    <a:pt x="168229" y="10162"/>
                    <a:pt x="168229" y="5101"/>
                  </a:cubicBezTo>
                  <a:cubicBezTo>
                    <a:pt x="168229" y="40"/>
                    <a:pt x="163421" y="40"/>
                    <a:pt x="159878" y="40"/>
                  </a:cubicBezTo>
                  <a:lnTo>
                    <a:pt x="8300" y="40"/>
                  </a:lnTo>
                  <a:cubicBezTo>
                    <a:pt x="4758" y="40"/>
                    <a:pt x="-50" y="40"/>
                    <a:pt x="-50" y="5101"/>
                  </a:cubicBezTo>
                  <a:cubicBezTo>
                    <a:pt x="-50" y="10162"/>
                    <a:pt x="4758" y="10162"/>
                    <a:pt x="8553" y="10162"/>
                  </a:cubicBezTo>
                  <a:lnTo>
                    <a:pt x="159625" y="10162"/>
                  </a:lnTo>
                  <a:close/>
                  <a:moveTo>
                    <a:pt x="159878" y="59254"/>
                  </a:moveTo>
                  <a:cubicBezTo>
                    <a:pt x="163421" y="59254"/>
                    <a:pt x="168229" y="59254"/>
                    <a:pt x="168229" y="54193"/>
                  </a:cubicBezTo>
                  <a:cubicBezTo>
                    <a:pt x="168229" y="49132"/>
                    <a:pt x="163421" y="49132"/>
                    <a:pt x="159625" y="49132"/>
                  </a:cubicBezTo>
                  <a:lnTo>
                    <a:pt x="8553" y="49132"/>
                  </a:lnTo>
                  <a:cubicBezTo>
                    <a:pt x="4758" y="49132"/>
                    <a:pt x="-50" y="49132"/>
                    <a:pt x="-50" y="54193"/>
                  </a:cubicBezTo>
                  <a:cubicBezTo>
                    <a:pt x="-50" y="59254"/>
                    <a:pt x="4758" y="59254"/>
                    <a:pt x="8300" y="59254"/>
                  </a:cubicBezTo>
                  <a:lnTo>
                    <a:pt x="159878" y="5925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1" name="Freeform 5480">
              <a:extLst>
                <a:ext uri="{FF2B5EF4-FFF2-40B4-BE49-F238E27FC236}">
                  <a16:creationId xmlns:a16="http://schemas.microsoft.com/office/drawing/2014/main" id="{49C4B0B7-6114-B28B-88FB-716CF0283058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651676" y="4067864"/>
              <a:ext cx="92089" cy="153712"/>
            </a:xfrm>
            <a:custGeom>
              <a:avLst/>
              <a:gdLst>
                <a:gd name="connsiteX0" fmla="*/ 19446 w 100967"/>
                <a:gd name="connsiteY0" fmla="*/ 149081 h 168531"/>
                <a:gd name="connsiteX1" fmla="*/ 46270 w 100967"/>
                <a:gd name="connsiteY1" fmla="*/ 123016 h 168531"/>
                <a:gd name="connsiteX2" fmla="*/ 100929 w 100967"/>
                <a:gd name="connsiteY2" fmla="*/ 49125 h 168531"/>
                <a:gd name="connsiteX3" fmla="*/ 47282 w 100967"/>
                <a:gd name="connsiteY3" fmla="*/ 34 h 168531"/>
                <a:gd name="connsiteX4" fmla="*/ -39 w 100967"/>
                <a:gd name="connsiteY4" fmla="*/ 45836 h 168531"/>
                <a:gd name="connsiteX5" fmla="*/ 13373 w 100967"/>
                <a:gd name="connsiteY5" fmla="*/ 60007 h 168531"/>
                <a:gd name="connsiteX6" fmla="*/ 26532 w 100967"/>
                <a:gd name="connsiteY6" fmla="*/ 46595 h 168531"/>
                <a:gd name="connsiteX7" fmla="*/ 13120 w 100967"/>
                <a:gd name="connsiteY7" fmla="*/ 33436 h 168531"/>
                <a:gd name="connsiteX8" fmla="*/ 9830 w 100967"/>
                <a:gd name="connsiteY8" fmla="*/ 33689 h 168531"/>
                <a:gd name="connsiteX9" fmla="*/ 43992 w 100967"/>
                <a:gd name="connsiteY9" fmla="*/ 7878 h 168531"/>
                <a:gd name="connsiteX10" fmla="*/ 77901 w 100967"/>
                <a:gd name="connsiteY10" fmla="*/ 49125 h 168531"/>
                <a:gd name="connsiteX11" fmla="*/ 51331 w 100967"/>
                <a:gd name="connsiteY11" fmla="*/ 105050 h 168531"/>
                <a:gd name="connsiteX12" fmla="*/ 2745 w 100967"/>
                <a:gd name="connsiteY12" fmla="*/ 159203 h 168531"/>
                <a:gd name="connsiteX13" fmla="*/ -39 w 100967"/>
                <a:gd name="connsiteY13" fmla="*/ 168566 h 168531"/>
                <a:gd name="connsiteX14" fmla="*/ 93843 w 100967"/>
                <a:gd name="connsiteY14" fmla="*/ 168566 h 168531"/>
                <a:gd name="connsiteX15" fmla="*/ 100929 w 100967"/>
                <a:gd name="connsiteY15" fmla="*/ 124535 h 168531"/>
                <a:gd name="connsiteX16" fmla="*/ 94602 w 100967"/>
                <a:gd name="connsiteY16" fmla="*/ 124535 h 168531"/>
                <a:gd name="connsiteX17" fmla="*/ 89035 w 100967"/>
                <a:gd name="connsiteY17" fmla="*/ 147056 h 168531"/>
                <a:gd name="connsiteX18" fmla="*/ 64996 w 100967"/>
                <a:gd name="connsiteY18" fmla="*/ 149081 h 168531"/>
                <a:gd name="connsiteX19" fmla="*/ 19446 w 100967"/>
                <a:gd name="connsiteY19" fmla="*/ 14908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46" y="149081"/>
                  </a:moveTo>
                  <a:lnTo>
                    <a:pt x="46270" y="123016"/>
                  </a:lnTo>
                  <a:cubicBezTo>
                    <a:pt x="85746" y="88095"/>
                    <a:pt x="100929" y="74431"/>
                    <a:pt x="100929" y="49125"/>
                  </a:cubicBezTo>
                  <a:cubicBezTo>
                    <a:pt x="100929" y="20278"/>
                    <a:pt x="78154" y="34"/>
                    <a:pt x="47282" y="34"/>
                  </a:cubicBezTo>
                  <a:cubicBezTo>
                    <a:pt x="18687" y="34"/>
                    <a:pt x="-39" y="23314"/>
                    <a:pt x="-39" y="45836"/>
                  </a:cubicBezTo>
                  <a:cubicBezTo>
                    <a:pt x="-39" y="60007"/>
                    <a:pt x="12614" y="60007"/>
                    <a:pt x="13373" y="60007"/>
                  </a:cubicBezTo>
                  <a:cubicBezTo>
                    <a:pt x="17675" y="60007"/>
                    <a:pt x="26532" y="56970"/>
                    <a:pt x="26532" y="46595"/>
                  </a:cubicBezTo>
                  <a:cubicBezTo>
                    <a:pt x="26532" y="40016"/>
                    <a:pt x="21977" y="33436"/>
                    <a:pt x="13120" y="33436"/>
                  </a:cubicBezTo>
                  <a:cubicBezTo>
                    <a:pt x="11096" y="33436"/>
                    <a:pt x="10590" y="33436"/>
                    <a:pt x="9830" y="33689"/>
                  </a:cubicBezTo>
                  <a:cubicBezTo>
                    <a:pt x="15651" y="17241"/>
                    <a:pt x="29315" y="7878"/>
                    <a:pt x="43992" y="7878"/>
                  </a:cubicBezTo>
                  <a:cubicBezTo>
                    <a:pt x="67020" y="7878"/>
                    <a:pt x="77901" y="28375"/>
                    <a:pt x="77901" y="49125"/>
                  </a:cubicBezTo>
                  <a:cubicBezTo>
                    <a:pt x="77901" y="69369"/>
                    <a:pt x="65249" y="89361"/>
                    <a:pt x="51331" y="105050"/>
                  </a:cubicBezTo>
                  <a:lnTo>
                    <a:pt x="2745" y="159203"/>
                  </a:lnTo>
                  <a:cubicBezTo>
                    <a:pt x="-39" y="161986"/>
                    <a:pt x="-39" y="162492"/>
                    <a:pt x="-39" y="168566"/>
                  </a:cubicBezTo>
                  <a:lnTo>
                    <a:pt x="93843" y="168566"/>
                  </a:lnTo>
                  <a:lnTo>
                    <a:pt x="100929" y="124535"/>
                  </a:lnTo>
                  <a:lnTo>
                    <a:pt x="94602" y="124535"/>
                  </a:lnTo>
                  <a:cubicBezTo>
                    <a:pt x="93337" y="132126"/>
                    <a:pt x="91566" y="143260"/>
                    <a:pt x="89035" y="147056"/>
                  </a:cubicBezTo>
                  <a:cubicBezTo>
                    <a:pt x="87264" y="149081"/>
                    <a:pt x="70563" y="149081"/>
                    <a:pt x="64996" y="149081"/>
                  </a:cubicBezTo>
                  <a:lnTo>
                    <a:pt x="19446" y="1490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2" name="Freeform 5481">
              <a:extLst>
                <a:ext uri="{FF2B5EF4-FFF2-40B4-BE49-F238E27FC236}">
                  <a16:creationId xmlns:a16="http://schemas.microsoft.com/office/drawing/2014/main" id="{24FFCD3D-5507-9F89-7A7A-8EC46AB4C655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7764538" y="4067864"/>
              <a:ext cx="97166" cy="158791"/>
            </a:xfrm>
            <a:custGeom>
              <a:avLst/>
              <a:gdLst>
                <a:gd name="connsiteX0" fmla="*/ 106501 w 106534"/>
                <a:gd name="connsiteY0" fmla="*/ 87589 h 174099"/>
                <a:gd name="connsiteX1" fmla="*/ 96379 w 106534"/>
                <a:gd name="connsiteY1" fmla="*/ 28375 h 174099"/>
                <a:gd name="connsiteX2" fmla="*/ 53360 w 106534"/>
                <a:gd name="connsiteY2" fmla="*/ 34 h 174099"/>
                <a:gd name="connsiteX3" fmla="*/ 9329 w 106534"/>
                <a:gd name="connsiteY3" fmla="*/ 30147 h 174099"/>
                <a:gd name="connsiteX4" fmla="*/ -34 w 106534"/>
                <a:gd name="connsiteY4" fmla="*/ 87589 h 174099"/>
                <a:gd name="connsiteX5" fmla="*/ 11354 w 106534"/>
                <a:gd name="connsiteY5" fmla="*/ 148574 h 174099"/>
                <a:gd name="connsiteX6" fmla="*/ 53107 w 106534"/>
                <a:gd name="connsiteY6" fmla="*/ 174133 h 174099"/>
                <a:gd name="connsiteX7" fmla="*/ 97138 w 106534"/>
                <a:gd name="connsiteY7" fmla="*/ 144779 h 174099"/>
                <a:gd name="connsiteX8" fmla="*/ 106501 w 106534"/>
                <a:gd name="connsiteY8" fmla="*/ 87589 h 174099"/>
                <a:gd name="connsiteX9" fmla="*/ 53107 w 106534"/>
                <a:gd name="connsiteY9" fmla="*/ 168566 h 174099"/>
                <a:gd name="connsiteX10" fmla="*/ 23753 w 106534"/>
                <a:gd name="connsiteY10" fmla="*/ 137946 h 174099"/>
                <a:gd name="connsiteX11" fmla="*/ 20970 w 106534"/>
                <a:gd name="connsiteY11" fmla="*/ 84553 h 174099"/>
                <a:gd name="connsiteX12" fmla="*/ 22994 w 106534"/>
                <a:gd name="connsiteY12" fmla="*/ 37991 h 174099"/>
                <a:gd name="connsiteX13" fmla="*/ 53107 w 106534"/>
                <a:gd name="connsiteY13" fmla="*/ 5601 h 174099"/>
                <a:gd name="connsiteX14" fmla="*/ 82967 w 106534"/>
                <a:gd name="connsiteY14" fmla="*/ 35208 h 174099"/>
                <a:gd name="connsiteX15" fmla="*/ 85498 w 106534"/>
                <a:gd name="connsiteY15" fmla="*/ 84553 h 174099"/>
                <a:gd name="connsiteX16" fmla="*/ 82714 w 106534"/>
                <a:gd name="connsiteY16" fmla="*/ 136934 h 174099"/>
                <a:gd name="connsiteX17" fmla="*/ 53107 w 106534"/>
                <a:gd name="connsiteY17" fmla="*/ 16856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01" y="87589"/>
                  </a:moveTo>
                  <a:cubicBezTo>
                    <a:pt x="106501" y="67345"/>
                    <a:pt x="105236" y="47101"/>
                    <a:pt x="96379" y="28375"/>
                  </a:cubicBezTo>
                  <a:cubicBezTo>
                    <a:pt x="84738" y="4082"/>
                    <a:pt x="63988" y="34"/>
                    <a:pt x="53360" y="34"/>
                  </a:cubicBezTo>
                  <a:cubicBezTo>
                    <a:pt x="38177" y="34"/>
                    <a:pt x="19704" y="6613"/>
                    <a:pt x="9329" y="30147"/>
                  </a:cubicBezTo>
                  <a:cubicBezTo>
                    <a:pt x="1232" y="47607"/>
                    <a:pt x="-34" y="67345"/>
                    <a:pt x="-34" y="87589"/>
                  </a:cubicBezTo>
                  <a:cubicBezTo>
                    <a:pt x="-34" y="106568"/>
                    <a:pt x="979" y="129343"/>
                    <a:pt x="11354" y="148574"/>
                  </a:cubicBezTo>
                  <a:cubicBezTo>
                    <a:pt x="22235" y="169072"/>
                    <a:pt x="40708" y="174133"/>
                    <a:pt x="53107" y="174133"/>
                  </a:cubicBezTo>
                  <a:cubicBezTo>
                    <a:pt x="66772" y="174133"/>
                    <a:pt x="86004" y="168819"/>
                    <a:pt x="97138" y="144779"/>
                  </a:cubicBezTo>
                  <a:cubicBezTo>
                    <a:pt x="105236" y="127318"/>
                    <a:pt x="106501" y="107580"/>
                    <a:pt x="106501" y="87589"/>
                  </a:cubicBezTo>
                  <a:close/>
                  <a:moveTo>
                    <a:pt x="53107" y="168566"/>
                  </a:moveTo>
                  <a:cubicBezTo>
                    <a:pt x="43238" y="168566"/>
                    <a:pt x="28308" y="162239"/>
                    <a:pt x="23753" y="137946"/>
                  </a:cubicBezTo>
                  <a:cubicBezTo>
                    <a:pt x="20970" y="122763"/>
                    <a:pt x="20970" y="99483"/>
                    <a:pt x="20970" y="84553"/>
                  </a:cubicBezTo>
                  <a:cubicBezTo>
                    <a:pt x="20970" y="68357"/>
                    <a:pt x="20970" y="51656"/>
                    <a:pt x="22994" y="37991"/>
                  </a:cubicBezTo>
                  <a:cubicBezTo>
                    <a:pt x="27802" y="7878"/>
                    <a:pt x="46781" y="5601"/>
                    <a:pt x="53107" y="5601"/>
                  </a:cubicBezTo>
                  <a:cubicBezTo>
                    <a:pt x="61458" y="5601"/>
                    <a:pt x="78159" y="10156"/>
                    <a:pt x="82967" y="35208"/>
                  </a:cubicBezTo>
                  <a:cubicBezTo>
                    <a:pt x="85498" y="49378"/>
                    <a:pt x="85498" y="68610"/>
                    <a:pt x="85498" y="84553"/>
                  </a:cubicBezTo>
                  <a:cubicBezTo>
                    <a:pt x="85498" y="103531"/>
                    <a:pt x="85498" y="120739"/>
                    <a:pt x="82714" y="136934"/>
                  </a:cubicBezTo>
                  <a:cubicBezTo>
                    <a:pt x="78918" y="160974"/>
                    <a:pt x="64494" y="168566"/>
                    <a:pt x="53107" y="168566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3" name="Freeform 5482">
              <a:extLst>
                <a:ext uri="{FF2B5EF4-FFF2-40B4-BE49-F238E27FC236}">
                  <a16:creationId xmlns:a16="http://schemas.microsoft.com/office/drawing/2014/main" id="{F6577764-C95B-8D84-7142-EB3E7F318B04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7941382" y="4159261"/>
              <a:ext cx="141019" cy="9232"/>
            </a:xfrm>
            <a:custGeom>
              <a:avLst/>
              <a:gdLst>
                <a:gd name="connsiteX0" fmla="*/ 145731 w 154614"/>
                <a:gd name="connsiteY0" fmla="*/ 10156 h 10122"/>
                <a:gd name="connsiteX1" fmla="*/ 154588 w 154614"/>
                <a:gd name="connsiteY1" fmla="*/ 5095 h 10122"/>
                <a:gd name="connsiteX2" fmla="*/ 145731 w 154614"/>
                <a:gd name="connsiteY2" fmla="*/ 34 h 10122"/>
                <a:gd name="connsiteX3" fmla="*/ 8830 w 154614"/>
                <a:gd name="connsiteY3" fmla="*/ 34 h 10122"/>
                <a:gd name="connsiteX4" fmla="*/ -26 w 154614"/>
                <a:gd name="connsiteY4" fmla="*/ 5095 h 10122"/>
                <a:gd name="connsiteX5" fmla="*/ 8830 w 154614"/>
                <a:gd name="connsiteY5" fmla="*/ 10156 h 10122"/>
                <a:gd name="connsiteX6" fmla="*/ 145731 w 154614"/>
                <a:gd name="connsiteY6" fmla="*/ 1015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1" y="10156"/>
                  </a:moveTo>
                  <a:cubicBezTo>
                    <a:pt x="150033" y="10156"/>
                    <a:pt x="154588" y="10156"/>
                    <a:pt x="154588" y="5095"/>
                  </a:cubicBezTo>
                  <a:cubicBezTo>
                    <a:pt x="154588" y="34"/>
                    <a:pt x="150033" y="34"/>
                    <a:pt x="145731" y="34"/>
                  </a:cubicBezTo>
                  <a:lnTo>
                    <a:pt x="8830" y="34"/>
                  </a:lnTo>
                  <a:cubicBezTo>
                    <a:pt x="4529" y="34"/>
                    <a:pt x="-26" y="34"/>
                    <a:pt x="-26" y="5095"/>
                  </a:cubicBezTo>
                  <a:cubicBezTo>
                    <a:pt x="-26" y="10156"/>
                    <a:pt x="4529" y="10156"/>
                    <a:pt x="8830" y="10156"/>
                  </a:cubicBezTo>
                  <a:lnTo>
                    <a:pt x="145731" y="1015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4" name="Freeform 5483">
              <a:extLst>
                <a:ext uri="{FF2B5EF4-FFF2-40B4-BE49-F238E27FC236}">
                  <a16:creationId xmlns:a16="http://schemas.microsoft.com/office/drawing/2014/main" id="{1F71DE0C-D7FC-C252-D4B5-920D828AF3AB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8162026" y="4067864"/>
              <a:ext cx="97166" cy="158791"/>
            </a:xfrm>
            <a:custGeom>
              <a:avLst/>
              <a:gdLst>
                <a:gd name="connsiteX0" fmla="*/ 106518 w 106534"/>
                <a:gd name="connsiteY0" fmla="*/ 87589 h 174099"/>
                <a:gd name="connsiteX1" fmla="*/ 96396 w 106534"/>
                <a:gd name="connsiteY1" fmla="*/ 28375 h 174099"/>
                <a:gd name="connsiteX2" fmla="*/ 53377 w 106534"/>
                <a:gd name="connsiteY2" fmla="*/ 34 h 174099"/>
                <a:gd name="connsiteX3" fmla="*/ 9346 w 106534"/>
                <a:gd name="connsiteY3" fmla="*/ 30147 h 174099"/>
                <a:gd name="connsiteX4" fmla="*/ -16 w 106534"/>
                <a:gd name="connsiteY4" fmla="*/ 87589 h 174099"/>
                <a:gd name="connsiteX5" fmla="*/ 11371 w 106534"/>
                <a:gd name="connsiteY5" fmla="*/ 148574 h 174099"/>
                <a:gd name="connsiteX6" fmla="*/ 53124 w 106534"/>
                <a:gd name="connsiteY6" fmla="*/ 174133 h 174099"/>
                <a:gd name="connsiteX7" fmla="*/ 97155 w 106534"/>
                <a:gd name="connsiteY7" fmla="*/ 144779 h 174099"/>
                <a:gd name="connsiteX8" fmla="*/ 106518 w 106534"/>
                <a:gd name="connsiteY8" fmla="*/ 87589 h 174099"/>
                <a:gd name="connsiteX9" fmla="*/ 53124 w 106534"/>
                <a:gd name="connsiteY9" fmla="*/ 168566 h 174099"/>
                <a:gd name="connsiteX10" fmla="*/ 23770 w 106534"/>
                <a:gd name="connsiteY10" fmla="*/ 137946 h 174099"/>
                <a:gd name="connsiteX11" fmla="*/ 20987 w 106534"/>
                <a:gd name="connsiteY11" fmla="*/ 84553 h 174099"/>
                <a:gd name="connsiteX12" fmla="*/ 23011 w 106534"/>
                <a:gd name="connsiteY12" fmla="*/ 37991 h 174099"/>
                <a:gd name="connsiteX13" fmla="*/ 53124 w 106534"/>
                <a:gd name="connsiteY13" fmla="*/ 5601 h 174099"/>
                <a:gd name="connsiteX14" fmla="*/ 82984 w 106534"/>
                <a:gd name="connsiteY14" fmla="*/ 35208 h 174099"/>
                <a:gd name="connsiteX15" fmla="*/ 85515 w 106534"/>
                <a:gd name="connsiteY15" fmla="*/ 84553 h 174099"/>
                <a:gd name="connsiteX16" fmla="*/ 82731 w 106534"/>
                <a:gd name="connsiteY16" fmla="*/ 136934 h 174099"/>
                <a:gd name="connsiteX17" fmla="*/ 53124 w 106534"/>
                <a:gd name="connsiteY17" fmla="*/ 16856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18" y="87589"/>
                  </a:moveTo>
                  <a:cubicBezTo>
                    <a:pt x="106518" y="67345"/>
                    <a:pt x="105253" y="47101"/>
                    <a:pt x="96396" y="28375"/>
                  </a:cubicBezTo>
                  <a:cubicBezTo>
                    <a:pt x="84756" y="4082"/>
                    <a:pt x="64005" y="34"/>
                    <a:pt x="53377" y="34"/>
                  </a:cubicBezTo>
                  <a:cubicBezTo>
                    <a:pt x="38194" y="34"/>
                    <a:pt x="19722" y="6613"/>
                    <a:pt x="9346" y="30147"/>
                  </a:cubicBezTo>
                  <a:cubicBezTo>
                    <a:pt x="1249" y="47607"/>
                    <a:pt x="-16" y="67345"/>
                    <a:pt x="-16" y="87589"/>
                  </a:cubicBezTo>
                  <a:cubicBezTo>
                    <a:pt x="-16" y="106568"/>
                    <a:pt x="996" y="129343"/>
                    <a:pt x="11371" y="148574"/>
                  </a:cubicBezTo>
                  <a:cubicBezTo>
                    <a:pt x="22252" y="169072"/>
                    <a:pt x="40725" y="174133"/>
                    <a:pt x="53124" y="174133"/>
                  </a:cubicBezTo>
                  <a:cubicBezTo>
                    <a:pt x="66789" y="174133"/>
                    <a:pt x="86021" y="168819"/>
                    <a:pt x="97155" y="144779"/>
                  </a:cubicBezTo>
                  <a:cubicBezTo>
                    <a:pt x="105253" y="127318"/>
                    <a:pt x="106518" y="107580"/>
                    <a:pt x="106518" y="87589"/>
                  </a:cubicBezTo>
                  <a:close/>
                  <a:moveTo>
                    <a:pt x="53124" y="168566"/>
                  </a:moveTo>
                  <a:cubicBezTo>
                    <a:pt x="43255" y="168566"/>
                    <a:pt x="28325" y="162239"/>
                    <a:pt x="23770" y="137946"/>
                  </a:cubicBezTo>
                  <a:cubicBezTo>
                    <a:pt x="20987" y="122763"/>
                    <a:pt x="20987" y="99483"/>
                    <a:pt x="20987" y="84553"/>
                  </a:cubicBezTo>
                  <a:cubicBezTo>
                    <a:pt x="20987" y="68357"/>
                    <a:pt x="20987" y="51656"/>
                    <a:pt x="23011" y="37991"/>
                  </a:cubicBezTo>
                  <a:cubicBezTo>
                    <a:pt x="27819" y="7878"/>
                    <a:pt x="46798" y="5601"/>
                    <a:pt x="53124" y="5601"/>
                  </a:cubicBezTo>
                  <a:cubicBezTo>
                    <a:pt x="61475" y="5601"/>
                    <a:pt x="78176" y="10156"/>
                    <a:pt x="82984" y="35208"/>
                  </a:cubicBezTo>
                  <a:cubicBezTo>
                    <a:pt x="85515" y="49378"/>
                    <a:pt x="85515" y="68610"/>
                    <a:pt x="85515" y="84553"/>
                  </a:cubicBezTo>
                  <a:cubicBezTo>
                    <a:pt x="85515" y="103531"/>
                    <a:pt x="85515" y="120739"/>
                    <a:pt x="82731" y="136934"/>
                  </a:cubicBezTo>
                  <a:cubicBezTo>
                    <a:pt x="78935" y="160974"/>
                    <a:pt x="64512" y="168566"/>
                    <a:pt x="53124" y="168566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5" name="Freeform 5484">
              <a:extLst>
                <a:ext uri="{FF2B5EF4-FFF2-40B4-BE49-F238E27FC236}">
                  <a16:creationId xmlns:a16="http://schemas.microsoft.com/office/drawing/2014/main" id="{EDDF819C-337B-7679-8BFF-6962F2828990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7640136" y="4315399"/>
              <a:ext cx="628289" cy="9231"/>
            </a:xfrm>
            <a:custGeom>
              <a:avLst/>
              <a:gdLst>
                <a:gd name="connsiteX0" fmla="*/ 0 w 688860"/>
                <a:gd name="connsiteY0" fmla="*/ 0 h 10121"/>
                <a:gd name="connsiteX1" fmla="*/ 688860 w 688860"/>
                <a:gd name="connsiteY1" fmla="*/ 0 h 10121"/>
                <a:gd name="connsiteX2" fmla="*/ 688860 w 688860"/>
                <a:gd name="connsiteY2" fmla="*/ 10121 h 10121"/>
                <a:gd name="connsiteX3" fmla="*/ 0 w 688860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8860" h="10121">
                  <a:moveTo>
                    <a:pt x="0" y="0"/>
                  </a:moveTo>
                  <a:lnTo>
                    <a:pt x="688860" y="0"/>
                  </a:lnTo>
                  <a:lnTo>
                    <a:pt x="688860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7" name="Freeform 5486">
              <a:extLst>
                <a:ext uri="{FF2B5EF4-FFF2-40B4-BE49-F238E27FC236}">
                  <a16:creationId xmlns:a16="http://schemas.microsoft.com/office/drawing/2014/main" id="{5C503678-6C70-EA20-D46B-3989199F9C29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7908120" y="4382320"/>
              <a:ext cx="92089" cy="153712"/>
            </a:xfrm>
            <a:custGeom>
              <a:avLst/>
              <a:gdLst>
                <a:gd name="connsiteX0" fmla="*/ 19457 w 100967"/>
                <a:gd name="connsiteY0" fmla="*/ 149094 h 168531"/>
                <a:gd name="connsiteX1" fmla="*/ 46281 w 100967"/>
                <a:gd name="connsiteY1" fmla="*/ 123030 h 168531"/>
                <a:gd name="connsiteX2" fmla="*/ 100940 w 100967"/>
                <a:gd name="connsiteY2" fmla="*/ 49139 h 168531"/>
                <a:gd name="connsiteX3" fmla="*/ 47293 w 100967"/>
                <a:gd name="connsiteY3" fmla="*/ 47 h 168531"/>
                <a:gd name="connsiteX4" fmla="*/ -28 w 100967"/>
                <a:gd name="connsiteY4" fmla="*/ 45849 h 168531"/>
                <a:gd name="connsiteX5" fmla="*/ 13384 w 100967"/>
                <a:gd name="connsiteY5" fmla="*/ 60020 h 168531"/>
                <a:gd name="connsiteX6" fmla="*/ 26543 w 100967"/>
                <a:gd name="connsiteY6" fmla="*/ 46608 h 168531"/>
                <a:gd name="connsiteX7" fmla="*/ 13131 w 100967"/>
                <a:gd name="connsiteY7" fmla="*/ 33450 h 168531"/>
                <a:gd name="connsiteX8" fmla="*/ 9841 w 100967"/>
                <a:gd name="connsiteY8" fmla="*/ 33703 h 168531"/>
                <a:gd name="connsiteX9" fmla="*/ 44003 w 100967"/>
                <a:gd name="connsiteY9" fmla="*/ 7892 h 168531"/>
                <a:gd name="connsiteX10" fmla="*/ 77912 w 100967"/>
                <a:gd name="connsiteY10" fmla="*/ 49139 h 168531"/>
                <a:gd name="connsiteX11" fmla="*/ 51342 w 100967"/>
                <a:gd name="connsiteY11" fmla="*/ 105063 h 168531"/>
                <a:gd name="connsiteX12" fmla="*/ 2756 w 100967"/>
                <a:gd name="connsiteY12" fmla="*/ 159216 h 168531"/>
                <a:gd name="connsiteX13" fmla="*/ -28 w 100967"/>
                <a:gd name="connsiteY13" fmla="*/ 168579 h 168531"/>
                <a:gd name="connsiteX14" fmla="*/ 93854 w 100967"/>
                <a:gd name="connsiteY14" fmla="*/ 168579 h 168531"/>
                <a:gd name="connsiteX15" fmla="*/ 100940 w 100967"/>
                <a:gd name="connsiteY15" fmla="*/ 124548 h 168531"/>
                <a:gd name="connsiteX16" fmla="*/ 94614 w 100967"/>
                <a:gd name="connsiteY16" fmla="*/ 124548 h 168531"/>
                <a:gd name="connsiteX17" fmla="*/ 89046 w 100967"/>
                <a:gd name="connsiteY17" fmla="*/ 147070 h 168531"/>
                <a:gd name="connsiteX18" fmla="*/ 65007 w 100967"/>
                <a:gd name="connsiteY18" fmla="*/ 149094 h 168531"/>
                <a:gd name="connsiteX19" fmla="*/ 19457 w 100967"/>
                <a:gd name="connsiteY19" fmla="*/ 14909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57" y="149094"/>
                  </a:moveTo>
                  <a:lnTo>
                    <a:pt x="46281" y="123030"/>
                  </a:lnTo>
                  <a:cubicBezTo>
                    <a:pt x="85757" y="88109"/>
                    <a:pt x="100940" y="74444"/>
                    <a:pt x="100940" y="49139"/>
                  </a:cubicBezTo>
                  <a:cubicBezTo>
                    <a:pt x="100940" y="20291"/>
                    <a:pt x="78165" y="47"/>
                    <a:pt x="47293" y="47"/>
                  </a:cubicBezTo>
                  <a:cubicBezTo>
                    <a:pt x="18698" y="47"/>
                    <a:pt x="-28" y="23328"/>
                    <a:pt x="-28" y="45849"/>
                  </a:cubicBezTo>
                  <a:cubicBezTo>
                    <a:pt x="-28" y="60020"/>
                    <a:pt x="12625" y="60020"/>
                    <a:pt x="13384" y="60020"/>
                  </a:cubicBezTo>
                  <a:cubicBezTo>
                    <a:pt x="17686" y="60020"/>
                    <a:pt x="26543" y="56984"/>
                    <a:pt x="26543" y="46608"/>
                  </a:cubicBezTo>
                  <a:cubicBezTo>
                    <a:pt x="26543" y="40029"/>
                    <a:pt x="21988" y="33450"/>
                    <a:pt x="13131" y="33450"/>
                  </a:cubicBezTo>
                  <a:cubicBezTo>
                    <a:pt x="11107" y="33450"/>
                    <a:pt x="10601" y="33450"/>
                    <a:pt x="9841" y="33703"/>
                  </a:cubicBezTo>
                  <a:cubicBezTo>
                    <a:pt x="15662" y="17255"/>
                    <a:pt x="29326" y="7892"/>
                    <a:pt x="44003" y="7892"/>
                  </a:cubicBezTo>
                  <a:cubicBezTo>
                    <a:pt x="67031" y="7892"/>
                    <a:pt x="77912" y="28389"/>
                    <a:pt x="77912" y="49139"/>
                  </a:cubicBezTo>
                  <a:cubicBezTo>
                    <a:pt x="77912" y="69383"/>
                    <a:pt x="65260" y="89374"/>
                    <a:pt x="51342" y="105063"/>
                  </a:cubicBezTo>
                  <a:lnTo>
                    <a:pt x="2756" y="159216"/>
                  </a:lnTo>
                  <a:cubicBezTo>
                    <a:pt x="-28" y="162000"/>
                    <a:pt x="-28" y="162506"/>
                    <a:pt x="-28" y="168579"/>
                  </a:cubicBezTo>
                  <a:lnTo>
                    <a:pt x="93854" y="168579"/>
                  </a:lnTo>
                  <a:lnTo>
                    <a:pt x="100940" y="124548"/>
                  </a:lnTo>
                  <a:lnTo>
                    <a:pt x="94614" y="124548"/>
                  </a:lnTo>
                  <a:cubicBezTo>
                    <a:pt x="93348" y="132140"/>
                    <a:pt x="91577" y="143274"/>
                    <a:pt x="89046" y="147070"/>
                  </a:cubicBezTo>
                  <a:cubicBezTo>
                    <a:pt x="87275" y="149094"/>
                    <a:pt x="70574" y="149094"/>
                    <a:pt x="65007" y="149094"/>
                  </a:cubicBezTo>
                  <a:lnTo>
                    <a:pt x="19457" y="14909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8" name="Freeform 5487">
              <a:extLst>
                <a:ext uri="{FF2B5EF4-FFF2-40B4-BE49-F238E27FC236}">
                  <a16:creationId xmlns:a16="http://schemas.microsoft.com/office/drawing/2014/main" id="{B89CC008-B3F9-ADF7-ABA4-210ADB95B429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8373156" y="4293011"/>
              <a:ext cx="153481" cy="54006"/>
            </a:xfrm>
            <a:custGeom>
              <a:avLst/>
              <a:gdLst>
                <a:gd name="connsiteX0" fmla="*/ 159668 w 168278"/>
                <a:gd name="connsiteY0" fmla="*/ 10162 h 59213"/>
                <a:gd name="connsiteX1" fmla="*/ 168271 w 168278"/>
                <a:gd name="connsiteY1" fmla="*/ 5101 h 59213"/>
                <a:gd name="connsiteX2" fmla="*/ 159921 w 168278"/>
                <a:gd name="connsiteY2" fmla="*/ 40 h 59213"/>
                <a:gd name="connsiteX3" fmla="*/ 8343 w 168278"/>
                <a:gd name="connsiteY3" fmla="*/ 40 h 59213"/>
                <a:gd name="connsiteX4" fmla="*/ -8 w 168278"/>
                <a:gd name="connsiteY4" fmla="*/ 5101 h 59213"/>
                <a:gd name="connsiteX5" fmla="*/ 8596 w 168278"/>
                <a:gd name="connsiteY5" fmla="*/ 10162 h 59213"/>
                <a:gd name="connsiteX6" fmla="*/ 159668 w 168278"/>
                <a:gd name="connsiteY6" fmla="*/ 10162 h 59213"/>
                <a:gd name="connsiteX7" fmla="*/ 159921 w 168278"/>
                <a:gd name="connsiteY7" fmla="*/ 59254 h 59213"/>
                <a:gd name="connsiteX8" fmla="*/ 168271 w 168278"/>
                <a:gd name="connsiteY8" fmla="*/ 54193 h 59213"/>
                <a:gd name="connsiteX9" fmla="*/ 159668 w 168278"/>
                <a:gd name="connsiteY9" fmla="*/ 49132 h 59213"/>
                <a:gd name="connsiteX10" fmla="*/ 8596 w 168278"/>
                <a:gd name="connsiteY10" fmla="*/ 49132 h 59213"/>
                <a:gd name="connsiteX11" fmla="*/ -8 w 168278"/>
                <a:gd name="connsiteY11" fmla="*/ 54193 h 59213"/>
                <a:gd name="connsiteX12" fmla="*/ 8343 w 168278"/>
                <a:gd name="connsiteY12" fmla="*/ 59254 h 59213"/>
                <a:gd name="connsiteX13" fmla="*/ 159921 w 168278"/>
                <a:gd name="connsiteY13" fmla="*/ 59254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68" y="10162"/>
                  </a:moveTo>
                  <a:cubicBezTo>
                    <a:pt x="163463" y="10162"/>
                    <a:pt x="168271" y="10162"/>
                    <a:pt x="168271" y="5101"/>
                  </a:cubicBezTo>
                  <a:cubicBezTo>
                    <a:pt x="168271" y="40"/>
                    <a:pt x="163463" y="40"/>
                    <a:pt x="159921" y="40"/>
                  </a:cubicBezTo>
                  <a:lnTo>
                    <a:pt x="8343" y="40"/>
                  </a:lnTo>
                  <a:cubicBezTo>
                    <a:pt x="4800" y="40"/>
                    <a:pt x="-8" y="40"/>
                    <a:pt x="-8" y="5101"/>
                  </a:cubicBezTo>
                  <a:cubicBezTo>
                    <a:pt x="-8" y="10162"/>
                    <a:pt x="4800" y="10162"/>
                    <a:pt x="8596" y="10162"/>
                  </a:cubicBezTo>
                  <a:lnTo>
                    <a:pt x="159668" y="10162"/>
                  </a:lnTo>
                  <a:close/>
                  <a:moveTo>
                    <a:pt x="159921" y="59254"/>
                  </a:moveTo>
                  <a:cubicBezTo>
                    <a:pt x="163463" y="59254"/>
                    <a:pt x="168271" y="59254"/>
                    <a:pt x="168271" y="54193"/>
                  </a:cubicBezTo>
                  <a:cubicBezTo>
                    <a:pt x="168271" y="49132"/>
                    <a:pt x="163463" y="49132"/>
                    <a:pt x="159668" y="49132"/>
                  </a:cubicBezTo>
                  <a:lnTo>
                    <a:pt x="8596" y="49132"/>
                  </a:lnTo>
                  <a:cubicBezTo>
                    <a:pt x="4800" y="49132"/>
                    <a:pt x="-8" y="49132"/>
                    <a:pt x="-8" y="54193"/>
                  </a:cubicBezTo>
                  <a:cubicBezTo>
                    <a:pt x="-8" y="59254"/>
                    <a:pt x="4800" y="59254"/>
                    <a:pt x="8343" y="59254"/>
                  </a:cubicBezTo>
                  <a:lnTo>
                    <a:pt x="159921" y="5925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9" name="Freeform 5488">
              <a:extLst>
                <a:ext uri="{FF2B5EF4-FFF2-40B4-BE49-F238E27FC236}">
                  <a16:creationId xmlns:a16="http://schemas.microsoft.com/office/drawing/2014/main" id="{4E1173F7-4FD6-D306-267F-7B4DCDC65A31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8624393" y="4224002"/>
              <a:ext cx="76163" cy="153712"/>
            </a:xfrm>
            <a:custGeom>
              <a:avLst/>
              <a:gdLst>
                <a:gd name="connsiteX0" fmla="*/ 51878 w 83506"/>
                <a:gd name="connsiteY0" fmla="*/ 6620 h 168531"/>
                <a:gd name="connsiteX1" fmla="*/ 46058 w 83506"/>
                <a:gd name="connsiteY1" fmla="*/ 40 h 168531"/>
                <a:gd name="connsiteX2" fmla="*/ 3 w 83506"/>
                <a:gd name="connsiteY2" fmla="*/ 16236 h 168531"/>
                <a:gd name="connsiteX3" fmla="*/ 3 w 83506"/>
                <a:gd name="connsiteY3" fmla="*/ 24080 h 168531"/>
                <a:gd name="connsiteX4" fmla="*/ 33153 w 83506"/>
                <a:gd name="connsiteY4" fmla="*/ 17501 h 168531"/>
                <a:gd name="connsiteX5" fmla="*/ 33153 w 83506"/>
                <a:gd name="connsiteY5" fmla="*/ 148581 h 168531"/>
                <a:gd name="connsiteX6" fmla="*/ 9619 w 83506"/>
                <a:gd name="connsiteY6" fmla="*/ 160728 h 168531"/>
                <a:gd name="connsiteX7" fmla="*/ 1521 w 83506"/>
                <a:gd name="connsiteY7" fmla="*/ 160728 h 168531"/>
                <a:gd name="connsiteX8" fmla="*/ 1521 w 83506"/>
                <a:gd name="connsiteY8" fmla="*/ 168572 h 168531"/>
                <a:gd name="connsiteX9" fmla="*/ 42516 w 83506"/>
                <a:gd name="connsiteY9" fmla="*/ 167813 h 168531"/>
                <a:gd name="connsiteX10" fmla="*/ 83510 w 83506"/>
                <a:gd name="connsiteY10" fmla="*/ 168572 h 168531"/>
                <a:gd name="connsiteX11" fmla="*/ 83510 w 83506"/>
                <a:gd name="connsiteY11" fmla="*/ 160728 h 168531"/>
                <a:gd name="connsiteX12" fmla="*/ 75412 w 83506"/>
                <a:gd name="connsiteY12" fmla="*/ 160728 h 168531"/>
                <a:gd name="connsiteX13" fmla="*/ 51878 w 83506"/>
                <a:gd name="connsiteY13" fmla="*/ 148581 h 168531"/>
                <a:gd name="connsiteX14" fmla="*/ 51878 w 83506"/>
                <a:gd name="connsiteY14" fmla="*/ 662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78" y="6620"/>
                  </a:moveTo>
                  <a:cubicBezTo>
                    <a:pt x="51878" y="546"/>
                    <a:pt x="51878" y="40"/>
                    <a:pt x="46058" y="40"/>
                  </a:cubicBezTo>
                  <a:cubicBezTo>
                    <a:pt x="30369" y="16236"/>
                    <a:pt x="8101" y="16236"/>
                    <a:pt x="3" y="16236"/>
                  </a:cubicBezTo>
                  <a:lnTo>
                    <a:pt x="3" y="24080"/>
                  </a:lnTo>
                  <a:cubicBezTo>
                    <a:pt x="5064" y="24080"/>
                    <a:pt x="19994" y="24080"/>
                    <a:pt x="33153" y="17501"/>
                  </a:cubicBezTo>
                  <a:lnTo>
                    <a:pt x="33153" y="148581"/>
                  </a:lnTo>
                  <a:cubicBezTo>
                    <a:pt x="33153" y="157691"/>
                    <a:pt x="32394" y="160728"/>
                    <a:pt x="9619" y="160728"/>
                  </a:cubicBezTo>
                  <a:lnTo>
                    <a:pt x="1521" y="160728"/>
                  </a:lnTo>
                  <a:lnTo>
                    <a:pt x="1521" y="168572"/>
                  </a:lnTo>
                  <a:cubicBezTo>
                    <a:pt x="10378" y="167813"/>
                    <a:pt x="32394" y="167813"/>
                    <a:pt x="42516" y="167813"/>
                  </a:cubicBezTo>
                  <a:cubicBezTo>
                    <a:pt x="52638" y="167813"/>
                    <a:pt x="74653" y="167813"/>
                    <a:pt x="83510" y="168572"/>
                  </a:cubicBezTo>
                  <a:lnTo>
                    <a:pt x="83510" y="160728"/>
                  </a:lnTo>
                  <a:lnTo>
                    <a:pt x="75412" y="160728"/>
                  </a:lnTo>
                  <a:cubicBezTo>
                    <a:pt x="52638" y="160728"/>
                    <a:pt x="51878" y="157944"/>
                    <a:pt x="51878" y="148581"/>
                  </a:cubicBezTo>
                  <a:lnTo>
                    <a:pt x="51878" y="662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0" name="Freeform 5489">
              <a:extLst>
                <a:ext uri="{FF2B5EF4-FFF2-40B4-BE49-F238E27FC236}">
                  <a16:creationId xmlns:a16="http://schemas.microsoft.com/office/drawing/2014/main" id="{B412A0F1-A319-AA13-4110-4DCA61E8D95C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8728254" y="4224002"/>
              <a:ext cx="97166" cy="158791"/>
            </a:xfrm>
            <a:custGeom>
              <a:avLst/>
              <a:gdLst>
                <a:gd name="connsiteX0" fmla="*/ 106542 w 106534"/>
                <a:gd name="connsiteY0" fmla="*/ 87596 h 174099"/>
                <a:gd name="connsiteX1" fmla="*/ 96420 w 106534"/>
                <a:gd name="connsiteY1" fmla="*/ 28382 h 174099"/>
                <a:gd name="connsiteX2" fmla="*/ 53402 w 106534"/>
                <a:gd name="connsiteY2" fmla="*/ 40 h 174099"/>
                <a:gd name="connsiteX3" fmla="*/ 9371 w 106534"/>
                <a:gd name="connsiteY3" fmla="*/ 30153 h 174099"/>
                <a:gd name="connsiteX4" fmla="*/ 8 w 106534"/>
                <a:gd name="connsiteY4" fmla="*/ 87596 h 174099"/>
                <a:gd name="connsiteX5" fmla="*/ 11395 w 106534"/>
                <a:gd name="connsiteY5" fmla="*/ 148581 h 174099"/>
                <a:gd name="connsiteX6" fmla="*/ 53149 w 106534"/>
                <a:gd name="connsiteY6" fmla="*/ 174139 h 174099"/>
                <a:gd name="connsiteX7" fmla="*/ 97180 w 106534"/>
                <a:gd name="connsiteY7" fmla="*/ 144785 h 174099"/>
                <a:gd name="connsiteX8" fmla="*/ 106542 w 106534"/>
                <a:gd name="connsiteY8" fmla="*/ 87596 h 174099"/>
                <a:gd name="connsiteX9" fmla="*/ 53149 w 106534"/>
                <a:gd name="connsiteY9" fmla="*/ 168572 h 174099"/>
                <a:gd name="connsiteX10" fmla="*/ 23795 w 106534"/>
                <a:gd name="connsiteY10" fmla="*/ 137953 h 174099"/>
                <a:gd name="connsiteX11" fmla="*/ 21011 w 106534"/>
                <a:gd name="connsiteY11" fmla="*/ 84559 h 174099"/>
                <a:gd name="connsiteX12" fmla="*/ 23036 w 106534"/>
                <a:gd name="connsiteY12" fmla="*/ 37998 h 174099"/>
                <a:gd name="connsiteX13" fmla="*/ 53149 w 106534"/>
                <a:gd name="connsiteY13" fmla="*/ 5607 h 174099"/>
                <a:gd name="connsiteX14" fmla="*/ 83009 w 106534"/>
                <a:gd name="connsiteY14" fmla="*/ 35214 h 174099"/>
                <a:gd name="connsiteX15" fmla="*/ 85539 w 106534"/>
                <a:gd name="connsiteY15" fmla="*/ 84559 h 174099"/>
                <a:gd name="connsiteX16" fmla="*/ 82756 w 106534"/>
                <a:gd name="connsiteY16" fmla="*/ 136941 h 174099"/>
                <a:gd name="connsiteX17" fmla="*/ 53149 w 106534"/>
                <a:gd name="connsiteY17" fmla="*/ 16857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42" y="87596"/>
                  </a:moveTo>
                  <a:cubicBezTo>
                    <a:pt x="106542" y="67352"/>
                    <a:pt x="105277" y="47108"/>
                    <a:pt x="96420" y="28382"/>
                  </a:cubicBezTo>
                  <a:cubicBezTo>
                    <a:pt x="84780" y="4089"/>
                    <a:pt x="64030" y="40"/>
                    <a:pt x="53402" y="40"/>
                  </a:cubicBezTo>
                  <a:cubicBezTo>
                    <a:pt x="38219" y="40"/>
                    <a:pt x="19746" y="6620"/>
                    <a:pt x="9371" y="30153"/>
                  </a:cubicBezTo>
                  <a:cubicBezTo>
                    <a:pt x="1273" y="47614"/>
                    <a:pt x="8" y="67352"/>
                    <a:pt x="8" y="87596"/>
                  </a:cubicBezTo>
                  <a:cubicBezTo>
                    <a:pt x="8" y="106575"/>
                    <a:pt x="1020" y="129349"/>
                    <a:pt x="11395" y="148581"/>
                  </a:cubicBezTo>
                  <a:cubicBezTo>
                    <a:pt x="22276" y="169078"/>
                    <a:pt x="40749" y="174139"/>
                    <a:pt x="53149" y="174139"/>
                  </a:cubicBezTo>
                  <a:cubicBezTo>
                    <a:pt x="66813" y="174139"/>
                    <a:pt x="86045" y="168825"/>
                    <a:pt x="97180" y="144785"/>
                  </a:cubicBezTo>
                  <a:cubicBezTo>
                    <a:pt x="105277" y="127325"/>
                    <a:pt x="106542" y="107587"/>
                    <a:pt x="106542" y="87596"/>
                  </a:cubicBezTo>
                  <a:close/>
                  <a:moveTo>
                    <a:pt x="53149" y="168572"/>
                  </a:moveTo>
                  <a:cubicBezTo>
                    <a:pt x="43280" y="168572"/>
                    <a:pt x="28350" y="162246"/>
                    <a:pt x="23795" y="137953"/>
                  </a:cubicBezTo>
                  <a:cubicBezTo>
                    <a:pt x="21011" y="122770"/>
                    <a:pt x="21011" y="99489"/>
                    <a:pt x="21011" y="84559"/>
                  </a:cubicBezTo>
                  <a:cubicBezTo>
                    <a:pt x="21011" y="68364"/>
                    <a:pt x="21011" y="51663"/>
                    <a:pt x="23036" y="37998"/>
                  </a:cubicBezTo>
                  <a:cubicBezTo>
                    <a:pt x="27844" y="7885"/>
                    <a:pt x="46822" y="5607"/>
                    <a:pt x="53149" y="5607"/>
                  </a:cubicBezTo>
                  <a:cubicBezTo>
                    <a:pt x="61499" y="5607"/>
                    <a:pt x="78201" y="10162"/>
                    <a:pt x="83009" y="35214"/>
                  </a:cubicBezTo>
                  <a:cubicBezTo>
                    <a:pt x="85539" y="49385"/>
                    <a:pt x="85539" y="68617"/>
                    <a:pt x="85539" y="84559"/>
                  </a:cubicBezTo>
                  <a:cubicBezTo>
                    <a:pt x="85539" y="103538"/>
                    <a:pt x="85539" y="120746"/>
                    <a:pt x="82756" y="136941"/>
                  </a:cubicBezTo>
                  <a:cubicBezTo>
                    <a:pt x="78960" y="160981"/>
                    <a:pt x="64536" y="168572"/>
                    <a:pt x="53149" y="16857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1" name="Freeform 5490">
              <a:extLst>
                <a:ext uri="{FF2B5EF4-FFF2-40B4-BE49-F238E27FC236}">
                  <a16:creationId xmlns:a16="http://schemas.microsoft.com/office/drawing/2014/main" id="{ABB01180-FB8C-BA66-0DA4-756E5CFCF698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8880505" y="4212463"/>
              <a:ext cx="158097" cy="165253"/>
            </a:xfrm>
            <a:custGeom>
              <a:avLst/>
              <a:gdLst>
                <a:gd name="connsiteX0" fmla="*/ 92631 w 173339"/>
                <a:gd name="connsiteY0" fmla="*/ 5101 h 181184"/>
                <a:gd name="connsiteX1" fmla="*/ 86811 w 173339"/>
                <a:gd name="connsiteY1" fmla="*/ 40 h 181184"/>
                <a:gd name="connsiteX2" fmla="*/ 80738 w 173339"/>
                <a:gd name="connsiteY2" fmla="*/ 5101 h 181184"/>
                <a:gd name="connsiteX3" fmla="*/ 28356 w 173339"/>
                <a:gd name="connsiteY3" fmla="*/ 156426 h 181184"/>
                <a:gd name="connsiteX4" fmla="*/ 15 w 173339"/>
                <a:gd name="connsiteY4" fmla="*/ 173380 h 181184"/>
                <a:gd name="connsiteX5" fmla="*/ 15 w 173339"/>
                <a:gd name="connsiteY5" fmla="*/ 181225 h 181184"/>
                <a:gd name="connsiteX6" fmla="*/ 25826 w 173339"/>
                <a:gd name="connsiteY6" fmla="*/ 180466 h 181184"/>
                <a:gd name="connsiteX7" fmla="*/ 54927 w 173339"/>
                <a:gd name="connsiteY7" fmla="*/ 181225 h 181184"/>
                <a:gd name="connsiteX8" fmla="*/ 54927 w 173339"/>
                <a:gd name="connsiteY8" fmla="*/ 173380 h 181184"/>
                <a:gd name="connsiteX9" fmla="*/ 35948 w 173339"/>
                <a:gd name="connsiteY9" fmla="*/ 160475 h 181184"/>
                <a:gd name="connsiteX10" fmla="*/ 36454 w 173339"/>
                <a:gd name="connsiteY10" fmla="*/ 156679 h 181184"/>
                <a:gd name="connsiteX11" fmla="*/ 48094 w 173339"/>
                <a:gd name="connsiteY11" fmla="*/ 123529 h 181184"/>
                <a:gd name="connsiteX12" fmla="*/ 110598 w 173339"/>
                <a:gd name="connsiteY12" fmla="*/ 123529 h 181184"/>
                <a:gd name="connsiteX13" fmla="*/ 124010 w 173339"/>
                <a:gd name="connsiteY13" fmla="*/ 162246 h 181184"/>
                <a:gd name="connsiteX14" fmla="*/ 124769 w 173339"/>
                <a:gd name="connsiteY14" fmla="*/ 165789 h 181184"/>
                <a:gd name="connsiteX15" fmla="*/ 103766 w 173339"/>
                <a:gd name="connsiteY15" fmla="*/ 173380 h 181184"/>
                <a:gd name="connsiteX16" fmla="*/ 103766 w 173339"/>
                <a:gd name="connsiteY16" fmla="*/ 181225 h 181184"/>
                <a:gd name="connsiteX17" fmla="*/ 140205 w 173339"/>
                <a:gd name="connsiteY17" fmla="*/ 180466 h 181184"/>
                <a:gd name="connsiteX18" fmla="*/ 173355 w 173339"/>
                <a:gd name="connsiteY18" fmla="*/ 181225 h 181184"/>
                <a:gd name="connsiteX19" fmla="*/ 173355 w 173339"/>
                <a:gd name="connsiteY19" fmla="*/ 173380 h 181184"/>
                <a:gd name="connsiteX20" fmla="*/ 168800 w 173339"/>
                <a:gd name="connsiteY20" fmla="*/ 173380 h 181184"/>
                <a:gd name="connsiteX21" fmla="*/ 147290 w 173339"/>
                <a:gd name="connsiteY21" fmla="*/ 163258 h 181184"/>
                <a:gd name="connsiteX22" fmla="*/ 92631 w 173339"/>
                <a:gd name="connsiteY22" fmla="*/ 5101 h 181184"/>
                <a:gd name="connsiteX23" fmla="*/ 79220 w 173339"/>
                <a:gd name="connsiteY23" fmla="*/ 33443 h 181184"/>
                <a:gd name="connsiteX24" fmla="*/ 107814 w 173339"/>
                <a:gd name="connsiteY24" fmla="*/ 115685 h 181184"/>
                <a:gd name="connsiteX25" fmla="*/ 50878 w 173339"/>
                <a:gd name="connsiteY25" fmla="*/ 115685 h 181184"/>
                <a:gd name="connsiteX26" fmla="*/ 79220 w 173339"/>
                <a:gd name="connsiteY26" fmla="*/ 33443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1" y="5101"/>
                  </a:moveTo>
                  <a:cubicBezTo>
                    <a:pt x="91366" y="1812"/>
                    <a:pt x="90860" y="40"/>
                    <a:pt x="86811" y="40"/>
                  </a:cubicBezTo>
                  <a:cubicBezTo>
                    <a:pt x="82762" y="40"/>
                    <a:pt x="82003" y="1559"/>
                    <a:pt x="80738" y="5101"/>
                  </a:cubicBezTo>
                  <a:lnTo>
                    <a:pt x="28356" y="156426"/>
                  </a:lnTo>
                  <a:cubicBezTo>
                    <a:pt x="23801" y="169331"/>
                    <a:pt x="13679" y="173127"/>
                    <a:pt x="15" y="173380"/>
                  </a:cubicBezTo>
                  <a:lnTo>
                    <a:pt x="15" y="181225"/>
                  </a:lnTo>
                  <a:cubicBezTo>
                    <a:pt x="5835" y="180972"/>
                    <a:pt x="16716" y="180466"/>
                    <a:pt x="25826" y="180466"/>
                  </a:cubicBezTo>
                  <a:cubicBezTo>
                    <a:pt x="33670" y="180466"/>
                    <a:pt x="46829" y="180972"/>
                    <a:pt x="54927" y="181225"/>
                  </a:cubicBezTo>
                  <a:lnTo>
                    <a:pt x="54927" y="173380"/>
                  </a:lnTo>
                  <a:cubicBezTo>
                    <a:pt x="42274" y="173380"/>
                    <a:pt x="35948" y="167054"/>
                    <a:pt x="35948" y="160475"/>
                  </a:cubicBezTo>
                  <a:cubicBezTo>
                    <a:pt x="35948" y="159715"/>
                    <a:pt x="36201" y="157185"/>
                    <a:pt x="36454" y="156679"/>
                  </a:cubicBezTo>
                  <a:lnTo>
                    <a:pt x="48094" y="123529"/>
                  </a:lnTo>
                  <a:lnTo>
                    <a:pt x="110598" y="123529"/>
                  </a:lnTo>
                  <a:lnTo>
                    <a:pt x="124010" y="162246"/>
                  </a:lnTo>
                  <a:cubicBezTo>
                    <a:pt x="124263" y="163258"/>
                    <a:pt x="124769" y="164776"/>
                    <a:pt x="124769" y="165789"/>
                  </a:cubicBezTo>
                  <a:cubicBezTo>
                    <a:pt x="124769" y="173380"/>
                    <a:pt x="110598" y="173380"/>
                    <a:pt x="103766" y="173380"/>
                  </a:cubicBezTo>
                  <a:lnTo>
                    <a:pt x="103766" y="181225"/>
                  </a:lnTo>
                  <a:cubicBezTo>
                    <a:pt x="112875" y="180466"/>
                    <a:pt x="130589" y="180466"/>
                    <a:pt x="140205" y="180466"/>
                  </a:cubicBezTo>
                  <a:cubicBezTo>
                    <a:pt x="151086" y="180466"/>
                    <a:pt x="162726" y="180719"/>
                    <a:pt x="173355" y="181225"/>
                  </a:cubicBezTo>
                  <a:lnTo>
                    <a:pt x="173355" y="173380"/>
                  </a:lnTo>
                  <a:lnTo>
                    <a:pt x="168800" y="173380"/>
                  </a:lnTo>
                  <a:cubicBezTo>
                    <a:pt x="153617" y="173380"/>
                    <a:pt x="150074" y="171609"/>
                    <a:pt x="147290" y="163258"/>
                  </a:cubicBezTo>
                  <a:lnTo>
                    <a:pt x="92631" y="5101"/>
                  </a:lnTo>
                  <a:close/>
                  <a:moveTo>
                    <a:pt x="79220" y="33443"/>
                  </a:moveTo>
                  <a:lnTo>
                    <a:pt x="107814" y="115685"/>
                  </a:lnTo>
                  <a:lnTo>
                    <a:pt x="50878" y="115685"/>
                  </a:lnTo>
                  <a:lnTo>
                    <a:pt x="79220" y="3344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4" name="Group 5543">
            <a:extLst>
              <a:ext uri="{FF2B5EF4-FFF2-40B4-BE49-F238E27FC236}">
                <a16:creationId xmlns:a16="http://schemas.microsoft.com/office/drawing/2014/main" id="{A77D1051-415D-AF5A-2838-D94B6E07C1A9}"/>
              </a:ext>
            </a:extLst>
          </p:cNvPr>
          <p:cNvGrpSpPr/>
          <p:nvPr/>
        </p:nvGrpSpPr>
        <p:grpSpPr>
          <a:xfrm>
            <a:off x="6937209" y="4664588"/>
            <a:ext cx="4974390" cy="192256"/>
            <a:chOff x="6937209" y="4664588"/>
            <a:chExt cx="4974390" cy="192256"/>
          </a:xfrm>
        </p:grpSpPr>
        <p:sp>
          <p:nvSpPr>
            <p:cNvPr id="5492" name="Freeform 5491">
              <a:extLst>
                <a:ext uri="{FF2B5EF4-FFF2-40B4-BE49-F238E27FC236}">
                  <a16:creationId xmlns:a16="http://schemas.microsoft.com/office/drawing/2014/main" id="{500F2A09-D7C4-F271-DFB2-B3B3C5726CBC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6937209" y="4715134"/>
              <a:ext cx="139864" cy="124401"/>
            </a:xfrm>
            <a:custGeom>
              <a:avLst/>
              <a:gdLst>
                <a:gd name="connsiteX0" fmla="*/ 90017 w 153348"/>
                <a:gd name="connsiteY0" fmla="*/ 13471 h 136394"/>
                <a:gd name="connsiteX1" fmla="*/ 76605 w 153348"/>
                <a:gd name="connsiteY1" fmla="*/ 59 h 136394"/>
                <a:gd name="connsiteX2" fmla="*/ 63194 w 153348"/>
                <a:gd name="connsiteY2" fmla="*/ 13471 h 136394"/>
                <a:gd name="connsiteX3" fmla="*/ 76605 w 153348"/>
                <a:gd name="connsiteY3" fmla="*/ 26883 h 136394"/>
                <a:gd name="connsiteX4" fmla="*/ 90017 w 153348"/>
                <a:gd name="connsiteY4" fmla="*/ 13471 h 136394"/>
                <a:gd name="connsiteX5" fmla="*/ 153280 w 153348"/>
                <a:gd name="connsiteY5" fmla="*/ 123042 h 136394"/>
                <a:gd name="connsiteX6" fmla="*/ 139868 w 153348"/>
                <a:gd name="connsiteY6" fmla="*/ 109631 h 136394"/>
                <a:gd name="connsiteX7" fmla="*/ 126456 w 153348"/>
                <a:gd name="connsiteY7" fmla="*/ 123042 h 136394"/>
                <a:gd name="connsiteX8" fmla="*/ 139868 w 153348"/>
                <a:gd name="connsiteY8" fmla="*/ 136454 h 136394"/>
                <a:gd name="connsiteX9" fmla="*/ 153280 w 153348"/>
                <a:gd name="connsiteY9" fmla="*/ 123042 h 136394"/>
                <a:gd name="connsiteX10" fmla="*/ 26754 w 153348"/>
                <a:gd name="connsiteY10" fmla="*/ 123042 h 136394"/>
                <a:gd name="connsiteX11" fmla="*/ 13342 w 153348"/>
                <a:gd name="connsiteY11" fmla="*/ 109631 h 136394"/>
                <a:gd name="connsiteX12" fmla="*/ -69 w 153348"/>
                <a:gd name="connsiteY12" fmla="*/ 123042 h 136394"/>
                <a:gd name="connsiteX13" fmla="*/ 13342 w 153348"/>
                <a:gd name="connsiteY13" fmla="*/ 136454 h 136394"/>
                <a:gd name="connsiteX14" fmla="*/ 26754 w 153348"/>
                <a:gd name="connsiteY14" fmla="*/ 123042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7" y="13471"/>
                  </a:moveTo>
                  <a:cubicBezTo>
                    <a:pt x="90017" y="6133"/>
                    <a:pt x="83944" y="59"/>
                    <a:pt x="76605" y="59"/>
                  </a:cubicBezTo>
                  <a:cubicBezTo>
                    <a:pt x="69267" y="59"/>
                    <a:pt x="63194" y="6133"/>
                    <a:pt x="63194" y="13471"/>
                  </a:cubicBezTo>
                  <a:cubicBezTo>
                    <a:pt x="63194" y="20810"/>
                    <a:pt x="69267" y="26883"/>
                    <a:pt x="76605" y="26883"/>
                  </a:cubicBezTo>
                  <a:cubicBezTo>
                    <a:pt x="83691" y="26883"/>
                    <a:pt x="90017" y="21063"/>
                    <a:pt x="90017" y="13471"/>
                  </a:cubicBezTo>
                  <a:close/>
                  <a:moveTo>
                    <a:pt x="153280" y="123042"/>
                  </a:moveTo>
                  <a:cubicBezTo>
                    <a:pt x="153280" y="115704"/>
                    <a:pt x="147207" y="109631"/>
                    <a:pt x="139868" y="109631"/>
                  </a:cubicBezTo>
                  <a:cubicBezTo>
                    <a:pt x="132530" y="109631"/>
                    <a:pt x="126456" y="115704"/>
                    <a:pt x="126456" y="123042"/>
                  </a:cubicBezTo>
                  <a:cubicBezTo>
                    <a:pt x="126456" y="130381"/>
                    <a:pt x="132530" y="136454"/>
                    <a:pt x="139868" y="136454"/>
                  </a:cubicBezTo>
                  <a:cubicBezTo>
                    <a:pt x="147206" y="136454"/>
                    <a:pt x="153280" y="130381"/>
                    <a:pt x="153280" y="123042"/>
                  </a:cubicBezTo>
                  <a:close/>
                  <a:moveTo>
                    <a:pt x="26754" y="123042"/>
                  </a:moveTo>
                  <a:cubicBezTo>
                    <a:pt x="26754" y="115704"/>
                    <a:pt x="20681" y="109631"/>
                    <a:pt x="13342" y="109631"/>
                  </a:cubicBezTo>
                  <a:cubicBezTo>
                    <a:pt x="6004" y="109631"/>
                    <a:pt x="-69" y="115704"/>
                    <a:pt x="-69" y="123042"/>
                  </a:cubicBezTo>
                  <a:cubicBezTo>
                    <a:pt x="-69" y="130381"/>
                    <a:pt x="6004" y="136454"/>
                    <a:pt x="13342" y="136454"/>
                  </a:cubicBezTo>
                  <a:cubicBezTo>
                    <a:pt x="20681" y="136454"/>
                    <a:pt x="26754" y="130381"/>
                    <a:pt x="26754" y="12304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4" name="Freeform 5493">
              <a:extLst>
                <a:ext uri="{FF2B5EF4-FFF2-40B4-BE49-F238E27FC236}">
                  <a16:creationId xmlns:a16="http://schemas.microsoft.com/office/drawing/2014/main" id="{CBF57E10-ADA2-2FF6-C5AB-F367B8B40204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7238120" y="4664588"/>
              <a:ext cx="164560" cy="162713"/>
            </a:xfrm>
            <a:custGeom>
              <a:avLst/>
              <a:gdLst>
                <a:gd name="connsiteX0" fmla="*/ 144689 w 180425"/>
                <a:gd name="connsiteY0" fmla="*/ 28907 h 178400"/>
                <a:gd name="connsiteX1" fmla="*/ 177079 w 180425"/>
                <a:gd name="connsiteY1" fmla="*/ 7904 h 178400"/>
                <a:gd name="connsiteX2" fmla="*/ 180369 w 180425"/>
                <a:gd name="connsiteY2" fmla="*/ 3096 h 178400"/>
                <a:gd name="connsiteX3" fmla="*/ 177079 w 180425"/>
                <a:gd name="connsiteY3" fmla="*/ 59 h 178400"/>
                <a:gd name="connsiteX4" fmla="*/ 156329 w 180425"/>
                <a:gd name="connsiteY4" fmla="*/ 819 h 178400"/>
                <a:gd name="connsiteX5" fmla="*/ 131277 w 180425"/>
                <a:gd name="connsiteY5" fmla="*/ 59 h 178400"/>
                <a:gd name="connsiteX6" fmla="*/ 126469 w 180425"/>
                <a:gd name="connsiteY6" fmla="*/ 4867 h 178400"/>
                <a:gd name="connsiteX7" fmla="*/ 130518 w 180425"/>
                <a:gd name="connsiteY7" fmla="*/ 7904 h 178400"/>
                <a:gd name="connsiteX8" fmla="*/ 142158 w 180425"/>
                <a:gd name="connsiteY8" fmla="*/ 16255 h 178400"/>
                <a:gd name="connsiteX9" fmla="*/ 138362 w 180425"/>
                <a:gd name="connsiteY9" fmla="*/ 25871 h 178400"/>
                <a:gd name="connsiteX10" fmla="*/ 60676 w 180425"/>
                <a:gd name="connsiteY10" fmla="*/ 149360 h 178400"/>
                <a:gd name="connsiteX11" fmla="*/ 43468 w 180425"/>
                <a:gd name="connsiteY11" fmla="*/ 15496 h 178400"/>
                <a:gd name="connsiteX12" fmla="*/ 60929 w 180425"/>
                <a:gd name="connsiteY12" fmla="*/ 7904 h 178400"/>
                <a:gd name="connsiteX13" fmla="*/ 67255 w 180425"/>
                <a:gd name="connsiteY13" fmla="*/ 2843 h 178400"/>
                <a:gd name="connsiteX14" fmla="*/ 63712 w 180425"/>
                <a:gd name="connsiteY14" fmla="*/ 59 h 178400"/>
                <a:gd name="connsiteX15" fmla="*/ 32334 w 180425"/>
                <a:gd name="connsiteY15" fmla="*/ 819 h 178400"/>
                <a:gd name="connsiteX16" fmla="*/ 18416 w 180425"/>
                <a:gd name="connsiteY16" fmla="*/ 566 h 178400"/>
                <a:gd name="connsiteX17" fmla="*/ 4751 w 180425"/>
                <a:gd name="connsiteY17" fmla="*/ 59 h 178400"/>
                <a:gd name="connsiteX18" fmla="*/ -57 w 180425"/>
                <a:gd name="connsiteY18" fmla="*/ 4867 h 178400"/>
                <a:gd name="connsiteX19" fmla="*/ 6270 w 180425"/>
                <a:gd name="connsiteY19" fmla="*/ 7904 h 178400"/>
                <a:gd name="connsiteX20" fmla="*/ 21453 w 180425"/>
                <a:gd name="connsiteY20" fmla="*/ 16508 h 178400"/>
                <a:gd name="connsiteX21" fmla="*/ 41444 w 180425"/>
                <a:gd name="connsiteY21" fmla="*/ 172640 h 178400"/>
                <a:gd name="connsiteX22" fmla="*/ 46505 w 180425"/>
                <a:gd name="connsiteY22" fmla="*/ 178460 h 178400"/>
                <a:gd name="connsiteX23" fmla="*/ 53590 w 180425"/>
                <a:gd name="connsiteY23" fmla="*/ 173906 h 178400"/>
                <a:gd name="connsiteX24" fmla="*/ 144689 w 180425"/>
                <a:gd name="connsiteY24" fmla="*/ 289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89" y="28907"/>
                  </a:moveTo>
                  <a:cubicBezTo>
                    <a:pt x="157088" y="9169"/>
                    <a:pt x="167716" y="8410"/>
                    <a:pt x="177079" y="7904"/>
                  </a:cubicBezTo>
                  <a:cubicBezTo>
                    <a:pt x="180116" y="7651"/>
                    <a:pt x="180369" y="3349"/>
                    <a:pt x="180369" y="3096"/>
                  </a:cubicBezTo>
                  <a:cubicBezTo>
                    <a:pt x="180369" y="1072"/>
                    <a:pt x="179104" y="59"/>
                    <a:pt x="177079" y="59"/>
                  </a:cubicBezTo>
                  <a:cubicBezTo>
                    <a:pt x="170500" y="59"/>
                    <a:pt x="163161" y="819"/>
                    <a:pt x="156329" y="819"/>
                  </a:cubicBezTo>
                  <a:cubicBezTo>
                    <a:pt x="147978" y="819"/>
                    <a:pt x="139375" y="59"/>
                    <a:pt x="131277" y="59"/>
                  </a:cubicBezTo>
                  <a:cubicBezTo>
                    <a:pt x="129759" y="59"/>
                    <a:pt x="126469" y="59"/>
                    <a:pt x="126469" y="4867"/>
                  </a:cubicBezTo>
                  <a:cubicBezTo>
                    <a:pt x="126469" y="7651"/>
                    <a:pt x="128746" y="7904"/>
                    <a:pt x="130518" y="7904"/>
                  </a:cubicBezTo>
                  <a:cubicBezTo>
                    <a:pt x="137350" y="8410"/>
                    <a:pt x="142158" y="10941"/>
                    <a:pt x="142158" y="16255"/>
                  </a:cubicBezTo>
                  <a:cubicBezTo>
                    <a:pt x="142158" y="20050"/>
                    <a:pt x="138362" y="25618"/>
                    <a:pt x="138362" y="25871"/>
                  </a:cubicBezTo>
                  <a:lnTo>
                    <a:pt x="60676" y="149360"/>
                  </a:lnTo>
                  <a:lnTo>
                    <a:pt x="43468" y="15496"/>
                  </a:lnTo>
                  <a:cubicBezTo>
                    <a:pt x="43468" y="11194"/>
                    <a:pt x="49288" y="7904"/>
                    <a:pt x="60929" y="7904"/>
                  </a:cubicBezTo>
                  <a:cubicBezTo>
                    <a:pt x="64472" y="7904"/>
                    <a:pt x="67255" y="7904"/>
                    <a:pt x="67255" y="2843"/>
                  </a:cubicBezTo>
                  <a:cubicBezTo>
                    <a:pt x="67255" y="566"/>
                    <a:pt x="65231" y="59"/>
                    <a:pt x="63712" y="59"/>
                  </a:cubicBezTo>
                  <a:cubicBezTo>
                    <a:pt x="53590" y="59"/>
                    <a:pt x="42709" y="819"/>
                    <a:pt x="32334" y="819"/>
                  </a:cubicBezTo>
                  <a:cubicBezTo>
                    <a:pt x="27779" y="819"/>
                    <a:pt x="22971" y="566"/>
                    <a:pt x="18416" y="566"/>
                  </a:cubicBezTo>
                  <a:cubicBezTo>
                    <a:pt x="13861" y="566"/>
                    <a:pt x="9053" y="59"/>
                    <a:pt x="4751" y="59"/>
                  </a:cubicBezTo>
                  <a:cubicBezTo>
                    <a:pt x="2980" y="59"/>
                    <a:pt x="-57" y="59"/>
                    <a:pt x="-57" y="4867"/>
                  </a:cubicBezTo>
                  <a:cubicBezTo>
                    <a:pt x="-57" y="7904"/>
                    <a:pt x="2221" y="7904"/>
                    <a:pt x="6270" y="7904"/>
                  </a:cubicBezTo>
                  <a:cubicBezTo>
                    <a:pt x="20441" y="7904"/>
                    <a:pt x="20694" y="10181"/>
                    <a:pt x="21453" y="16508"/>
                  </a:cubicBezTo>
                  <a:lnTo>
                    <a:pt x="41444" y="172640"/>
                  </a:lnTo>
                  <a:cubicBezTo>
                    <a:pt x="42203" y="177701"/>
                    <a:pt x="43215" y="178460"/>
                    <a:pt x="46505" y="178460"/>
                  </a:cubicBezTo>
                  <a:cubicBezTo>
                    <a:pt x="50554" y="178460"/>
                    <a:pt x="51566" y="177195"/>
                    <a:pt x="53590" y="173906"/>
                  </a:cubicBezTo>
                  <a:lnTo>
                    <a:pt x="144689" y="2890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5" name="Freeform 5494">
              <a:extLst>
                <a:ext uri="{FF2B5EF4-FFF2-40B4-BE49-F238E27FC236}">
                  <a16:creationId xmlns:a16="http://schemas.microsoft.com/office/drawing/2014/main" id="{7DE9A939-2E27-F4A5-AFCC-BC9D94B386CD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7370007" y="4749568"/>
              <a:ext cx="71409" cy="107276"/>
            </a:xfrm>
            <a:custGeom>
              <a:avLst/>
              <a:gdLst>
                <a:gd name="connsiteX0" fmla="*/ 78243 w 78293"/>
                <a:gd name="connsiteY0" fmla="*/ 85440 h 117618"/>
                <a:gd name="connsiteX1" fmla="*/ 72221 w 78293"/>
                <a:gd name="connsiteY1" fmla="*/ 85440 h 117618"/>
                <a:gd name="connsiteX2" fmla="*/ 67615 w 78293"/>
                <a:gd name="connsiteY2" fmla="*/ 101560 h 117618"/>
                <a:gd name="connsiteX3" fmla="*/ 50079 w 78293"/>
                <a:gd name="connsiteY3" fmla="*/ 102623 h 117618"/>
                <a:gd name="connsiteX4" fmla="*/ 17486 w 78293"/>
                <a:gd name="connsiteY4" fmla="*/ 102623 h 117618"/>
                <a:gd name="connsiteX5" fmla="*/ 52913 w 78293"/>
                <a:gd name="connsiteY5" fmla="*/ 72864 h 117618"/>
                <a:gd name="connsiteX6" fmla="*/ 78243 w 78293"/>
                <a:gd name="connsiteY6" fmla="*/ 34602 h 117618"/>
                <a:gd name="connsiteX7" fmla="*/ 36794 w 78293"/>
                <a:gd name="connsiteY7" fmla="*/ 61 h 117618"/>
                <a:gd name="connsiteX8" fmla="*/ -51 w 78293"/>
                <a:gd name="connsiteY8" fmla="*/ 31768 h 117618"/>
                <a:gd name="connsiteX9" fmla="*/ 9338 w 78293"/>
                <a:gd name="connsiteY9" fmla="*/ 41688 h 117618"/>
                <a:gd name="connsiteX10" fmla="*/ 18726 w 78293"/>
                <a:gd name="connsiteY10" fmla="*/ 32300 h 117618"/>
                <a:gd name="connsiteX11" fmla="*/ 8275 w 78293"/>
                <a:gd name="connsiteY11" fmla="*/ 22911 h 117618"/>
                <a:gd name="connsiteX12" fmla="*/ 34137 w 78293"/>
                <a:gd name="connsiteY12" fmla="*/ 6438 h 117618"/>
                <a:gd name="connsiteX13" fmla="*/ 61061 w 78293"/>
                <a:gd name="connsiteY13" fmla="*/ 34602 h 117618"/>
                <a:gd name="connsiteX14" fmla="*/ 44410 w 78293"/>
                <a:gd name="connsiteY14" fmla="*/ 68612 h 117618"/>
                <a:gd name="connsiteX15" fmla="*/ 1721 w 78293"/>
                <a:gd name="connsiteY15" fmla="*/ 110771 h 117618"/>
                <a:gd name="connsiteX16" fmla="*/ -51 w 78293"/>
                <a:gd name="connsiteY16" fmla="*/ 117679 h 117618"/>
                <a:gd name="connsiteX17" fmla="*/ 72929 w 78293"/>
                <a:gd name="connsiteY17" fmla="*/ 117679 h 117618"/>
                <a:gd name="connsiteX18" fmla="*/ 78243 w 78293"/>
                <a:gd name="connsiteY18" fmla="*/ 85440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43" y="85440"/>
                  </a:moveTo>
                  <a:lnTo>
                    <a:pt x="72221" y="85440"/>
                  </a:lnTo>
                  <a:cubicBezTo>
                    <a:pt x="71689" y="89337"/>
                    <a:pt x="69918" y="99788"/>
                    <a:pt x="67615" y="101560"/>
                  </a:cubicBezTo>
                  <a:cubicBezTo>
                    <a:pt x="66198" y="102623"/>
                    <a:pt x="52559" y="102623"/>
                    <a:pt x="50079" y="102623"/>
                  </a:cubicBezTo>
                  <a:lnTo>
                    <a:pt x="17486" y="102623"/>
                  </a:lnTo>
                  <a:cubicBezTo>
                    <a:pt x="36085" y="86149"/>
                    <a:pt x="42285" y="81189"/>
                    <a:pt x="52913" y="72864"/>
                  </a:cubicBezTo>
                  <a:cubicBezTo>
                    <a:pt x="66021" y="62413"/>
                    <a:pt x="78243" y="51430"/>
                    <a:pt x="78243" y="34602"/>
                  </a:cubicBezTo>
                  <a:cubicBezTo>
                    <a:pt x="78243" y="13169"/>
                    <a:pt x="59467" y="61"/>
                    <a:pt x="36794" y="61"/>
                  </a:cubicBezTo>
                  <a:cubicBezTo>
                    <a:pt x="14829" y="61"/>
                    <a:pt x="-51" y="15472"/>
                    <a:pt x="-51" y="31768"/>
                  </a:cubicBezTo>
                  <a:cubicBezTo>
                    <a:pt x="-51" y="40802"/>
                    <a:pt x="7566" y="41688"/>
                    <a:pt x="9338" y="41688"/>
                  </a:cubicBezTo>
                  <a:cubicBezTo>
                    <a:pt x="13589" y="41688"/>
                    <a:pt x="18726" y="38677"/>
                    <a:pt x="18726" y="32300"/>
                  </a:cubicBezTo>
                  <a:cubicBezTo>
                    <a:pt x="18726" y="29111"/>
                    <a:pt x="17486" y="22911"/>
                    <a:pt x="8275" y="22911"/>
                  </a:cubicBezTo>
                  <a:cubicBezTo>
                    <a:pt x="13766" y="10335"/>
                    <a:pt x="25811" y="6438"/>
                    <a:pt x="34137" y="6438"/>
                  </a:cubicBezTo>
                  <a:cubicBezTo>
                    <a:pt x="51850" y="6438"/>
                    <a:pt x="61061" y="20254"/>
                    <a:pt x="61061" y="34602"/>
                  </a:cubicBezTo>
                  <a:cubicBezTo>
                    <a:pt x="61061" y="50013"/>
                    <a:pt x="50079" y="62236"/>
                    <a:pt x="44410" y="68612"/>
                  </a:cubicBezTo>
                  <a:lnTo>
                    <a:pt x="1721" y="110771"/>
                  </a:lnTo>
                  <a:cubicBezTo>
                    <a:pt x="-51" y="112365"/>
                    <a:pt x="-51" y="112719"/>
                    <a:pt x="-51" y="117679"/>
                  </a:cubicBezTo>
                  <a:lnTo>
                    <a:pt x="72929" y="117679"/>
                  </a:lnTo>
                  <a:lnTo>
                    <a:pt x="78243" y="85440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6" name="Freeform 5495">
              <a:extLst>
                <a:ext uri="{FF2B5EF4-FFF2-40B4-BE49-F238E27FC236}">
                  <a16:creationId xmlns:a16="http://schemas.microsoft.com/office/drawing/2014/main" id="{CE756FD7-F74B-E1B0-1A38-7C2FF2F0E981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7540403" y="4737521"/>
              <a:ext cx="153481" cy="54006"/>
            </a:xfrm>
            <a:custGeom>
              <a:avLst/>
              <a:gdLst>
                <a:gd name="connsiteX0" fmla="*/ 159632 w 168278"/>
                <a:gd name="connsiteY0" fmla="*/ 10181 h 59213"/>
                <a:gd name="connsiteX1" fmla="*/ 168236 w 168278"/>
                <a:gd name="connsiteY1" fmla="*/ 5120 h 59213"/>
                <a:gd name="connsiteX2" fmla="*/ 159885 w 168278"/>
                <a:gd name="connsiteY2" fmla="*/ 59 h 59213"/>
                <a:gd name="connsiteX3" fmla="*/ 8307 w 168278"/>
                <a:gd name="connsiteY3" fmla="*/ 59 h 59213"/>
                <a:gd name="connsiteX4" fmla="*/ -43 w 168278"/>
                <a:gd name="connsiteY4" fmla="*/ 5120 h 59213"/>
                <a:gd name="connsiteX5" fmla="*/ 8560 w 168278"/>
                <a:gd name="connsiteY5" fmla="*/ 10181 h 59213"/>
                <a:gd name="connsiteX6" fmla="*/ 159632 w 168278"/>
                <a:gd name="connsiteY6" fmla="*/ 10181 h 59213"/>
                <a:gd name="connsiteX7" fmla="*/ 159885 w 168278"/>
                <a:gd name="connsiteY7" fmla="*/ 59273 h 59213"/>
                <a:gd name="connsiteX8" fmla="*/ 168236 w 168278"/>
                <a:gd name="connsiteY8" fmla="*/ 54212 h 59213"/>
                <a:gd name="connsiteX9" fmla="*/ 159632 w 168278"/>
                <a:gd name="connsiteY9" fmla="*/ 49151 h 59213"/>
                <a:gd name="connsiteX10" fmla="*/ 8560 w 168278"/>
                <a:gd name="connsiteY10" fmla="*/ 49151 h 59213"/>
                <a:gd name="connsiteX11" fmla="*/ -43 w 168278"/>
                <a:gd name="connsiteY11" fmla="*/ 54212 h 59213"/>
                <a:gd name="connsiteX12" fmla="*/ 8307 w 168278"/>
                <a:gd name="connsiteY12" fmla="*/ 59273 h 59213"/>
                <a:gd name="connsiteX13" fmla="*/ 159885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32" y="10181"/>
                  </a:moveTo>
                  <a:cubicBezTo>
                    <a:pt x="163428" y="10181"/>
                    <a:pt x="168236" y="10181"/>
                    <a:pt x="168236" y="5120"/>
                  </a:cubicBezTo>
                  <a:cubicBezTo>
                    <a:pt x="168236" y="59"/>
                    <a:pt x="163428" y="59"/>
                    <a:pt x="159885" y="59"/>
                  </a:cubicBezTo>
                  <a:lnTo>
                    <a:pt x="8307" y="59"/>
                  </a:lnTo>
                  <a:cubicBezTo>
                    <a:pt x="4765" y="59"/>
                    <a:pt x="-43" y="59"/>
                    <a:pt x="-43" y="5120"/>
                  </a:cubicBezTo>
                  <a:cubicBezTo>
                    <a:pt x="-43" y="10181"/>
                    <a:pt x="4765" y="10181"/>
                    <a:pt x="8560" y="10181"/>
                  </a:cubicBezTo>
                  <a:lnTo>
                    <a:pt x="159632" y="10181"/>
                  </a:lnTo>
                  <a:close/>
                  <a:moveTo>
                    <a:pt x="159885" y="59273"/>
                  </a:moveTo>
                  <a:cubicBezTo>
                    <a:pt x="163428" y="59273"/>
                    <a:pt x="168236" y="59273"/>
                    <a:pt x="168236" y="54212"/>
                  </a:cubicBezTo>
                  <a:cubicBezTo>
                    <a:pt x="168236" y="49151"/>
                    <a:pt x="163428" y="49151"/>
                    <a:pt x="159632" y="49151"/>
                  </a:cubicBezTo>
                  <a:lnTo>
                    <a:pt x="8560" y="49151"/>
                  </a:lnTo>
                  <a:cubicBezTo>
                    <a:pt x="4765" y="49151"/>
                    <a:pt x="-43" y="49151"/>
                    <a:pt x="-43" y="54212"/>
                  </a:cubicBezTo>
                  <a:cubicBezTo>
                    <a:pt x="-43" y="59273"/>
                    <a:pt x="4765" y="59273"/>
                    <a:pt x="8307" y="59273"/>
                  </a:cubicBezTo>
                  <a:lnTo>
                    <a:pt x="159885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8" name="Freeform 5497">
              <a:extLst>
                <a:ext uri="{FF2B5EF4-FFF2-40B4-BE49-F238E27FC236}">
                  <a16:creationId xmlns:a16="http://schemas.microsoft.com/office/drawing/2014/main" id="{96CFCC34-3505-FCA6-6680-691740D46C98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7784025" y="4664588"/>
              <a:ext cx="164560" cy="162713"/>
            </a:xfrm>
            <a:custGeom>
              <a:avLst/>
              <a:gdLst>
                <a:gd name="connsiteX0" fmla="*/ 144712 w 180425"/>
                <a:gd name="connsiteY0" fmla="*/ 28907 h 178400"/>
                <a:gd name="connsiteX1" fmla="*/ 177103 w 180425"/>
                <a:gd name="connsiteY1" fmla="*/ 7904 h 178400"/>
                <a:gd name="connsiteX2" fmla="*/ 180392 w 180425"/>
                <a:gd name="connsiteY2" fmla="*/ 3096 h 178400"/>
                <a:gd name="connsiteX3" fmla="*/ 177103 w 180425"/>
                <a:gd name="connsiteY3" fmla="*/ 59 h 178400"/>
                <a:gd name="connsiteX4" fmla="*/ 156353 w 180425"/>
                <a:gd name="connsiteY4" fmla="*/ 819 h 178400"/>
                <a:gd name="connsiteX5" fmla="*/ 131301 w 180425"/>
                <a:gd name="connsiteY5" fmla="*/ 59 h 178400"/>
                <a:gd name="connsiteX6" fmla="*/ 126493 w 180425"/>
                <a:gd name="connsiteY6" fmla="*/ 4867 h 178400"/>
                <a:gd name="connsiteX7" fmla="*/ 130541 w 180425"/>
                <a:gd name="connsiteY7" fmla="*/ 7904 h 178400"/>
                <a:gd name="connsiteX8" fmla="*/ 142182 w 180425"/>
                <a:gd name="connsiteY8" fmla="*/ 16255 h 178400"/>
                <a:gd name="connsiteX9" fmla="*/ 138386 w 180425"/>
                <a:gd name="connsiteY9" fmla="*/ 25871 h 178400"/>
                <a:gd name="connsiteX10" fmla="*/ 60699 w 180425"/>
                <a:gd name="connsiteY10" fmla="*/ 149360 h 178400"/>
                <a:gd name="connsiteX11" fmla="*/ 43492 w 180425"/>
                <a:gd name="connsiteY11" fmla="*/ 15496 h 178400"/>
                <a:gd name="connsiteX12" fmla="*/ 60952 w 180425"/>
                <a:gd name="connsiteY12" fmla="*/ 7904 h 178400"/>
                <a:gd name="connsiteX13" fmla="*/ 67279 w 180425"/>
                <a:gd name="connsiteY13" fmla="*/ 2843 h 178400"/>
                <a:gd name="connsiteX14" fmla="*/ 63736 w 180425"/>
                <a:gd name="connsiteY14" fmla="*/ 59 h 178400"/>
                <a:gd name="connsiteX15" fmla="*/ 32358 w 180425"/>
                <a:gd name="connsiteY15" fmla="*/ 819 h 178400"/>
                <a:gd name="connsiteX16" fmla="*/ 18440 w 180425"/>
                <a:gd name="connsiteY16" fmla="*/ 566 h 178400"/>
                <a:gd name="connsiteX17" fmla="*/ 4775 w 180425"/>
                <a:gd name="connsiteY17" fmla="*/ 59 h 178400"/>
                <a:gd name="connsiteX18" fmla="*/ -33 w 180425"/>
                <a:gd name="connsiteY18" fmla="*/ 4867 h 178400"/>
                <a:gd name="connsiteX19" fmla="*/ 6293 w 180425"/>
                <a:gd name="connsiteY19" fmla="*/ 7904 h 178400"/>
                <a:gd name="connsiteX20" fmla="*/ 21476 w 180425"/>
                <a:gd name="connsiteY20" fmla="*/ 16508 h 178400"/>
                <a:gd name="connsiteX21" fmla="*/ 41467 w 180425"/>
                <a:gd name="connsiteY21" fmla="*/ 172640 h 178400"/>
                <a:gd name="connsiteX22" fmla="*/ 46528 w 180425"/>
                <a:gd name="connsiteY22" fmla="*/ 178460 h 178400"/>
                <a:gd name="connsiteX23" fmla="*/ 53614 w 180425"/>
                <a:gd name="connsiteY23" fmla="*/ 173906 h 178400"/>
                <a:gd name="connsiteX24" fmla="*/ 144712 w 180425"/>
                <a:gd name="connsiteY24" fmla="*/ 289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12" y="28907"/>
                  </a:moveTo>
                  <a:cubicBezTo>
                    <a:pt x="157112" y="9169"/>
                    <a:pt x="167740" y="8410"/>
                    <a:pt x="177103" y="7904"/>
                  </a:cubicBezTo>
                  <a:cubicBezTo>
                    <a:pt x="180139" y="7651"/>
                    <a:pt x="180392" y="3349"/>
                    <a:pt x="180392" y="3096"/>
                  </a:cubicBezTo>
                  <a:cubicBezTo>
                    <a:pt x="180392" y="1072"/>
                    <a:pt x="179127" y="59"/>
                    <a:pt x="177103" y="59"/>
                  </a:cubicBezTo>
                  <a:cubicBezTo>
                    <a:pt x="170523" y="59"/>
                    <a:pt x="163185" y="819"/>
                    <a:pt x="156353" y="819"/>
                  </a:cubicBezTo>
                  <a:cubicBezTo>
                    <a:pt x="148002" y="819"/>
                    <a:pt x="139398" y="59"/>
                    <a:pt x="131301" y="59"/>
                  </a:cubicBezTo>
                  <a:cubicBezTo>
                    <a:pt x="129782" y="59"/>
                    <a:pt x="126493" y="59"/>
                    <a:pt x="126493" y="4867"/>
                  </a:cubicBezTo>
                  <a:cubicBezTo>
                    <a:pt x="126493" y="7651"/>
                    <a:pt x="128770" y="7904"/>
                    <a:pt x="130541" y="7904"/>
                  </a:cubicBezTo>
                  <a:cubicBezTo>
                    <a:pt x="137374" y="8410"/>
                    <a:pt x="142182" y="10941"/>
                    <a:pt x="142182" y="16255"/>
                  </a:cubicBezTo>
                  <a:cubicBezTo>
                    <a:pt x="142182" y="20050"/>
                    <a:pt x="138386" y="25618"/>
                    <a:pt x="138386" y="25871"/>
                  </a:cubicBezTo>
                  <a:lnTo>
                    <a:pt x="60699" y="149360"/>
                  </a:lnTo>
                  <a:lnTo>
                    <a:pt x="43492" y="15496"/>
                  </a:lnTo>
                  <a:cubicBezTo>
                    <a:pt x="43492" y="11194"/>
                    <a:pt x="49312" y="7904"/>
                    <a:pt x="60952" y="7904"/>
                  </a:cubicBezTo>
                  <a:cubicBezTo>
                    <a:pt x="64495" y="7904"/>
                    <a:pt x="67279" y="7904"/>
                    <a:pt x="67279" y="2843"/>
                  </a:cubicBezTo>
                  <a:cubicBezTo>
                    <a:pt x="67279" y="566"/>
                    <a:pt x="65254" y="59"/>
                    <a:pt x="63736" y="59"/>
                  </a:cubicBezTo>
                  <a:cubicBezTo>
                    <a:pt x="53614" y="59"/>
                    <a:pt x="42733" y="819"/>
                    <a:pt x="32358" y="819"/>
                  </a:cubicBezTo>
                  <a:cubicBezTo>
                    <a:pt x="27803" y="819"/>
                    <a:pt x="22995" y="566"/>
                    <a:pt x="18440" y="566"/>
                  </a:cubicBezTo>
                  <a:cubicBezTo>
                    <a:pt x="13885" y="566"/>
                    <a:pt x="9077" y="59"/>
                    <a:pt x="4775" y="59"/>
                  </a:cubicBezTo>
                  <a:cubicBezTo>
                    <a:pt x="3004" y="59"/>
                    <a:pt x="-33" y="59"/>
                    <a:pt x="-33" y="4867"/>
                  </a:cubicBezTo>
                  <a:cubicBezTo>
                    <a:pt x="-33" y="7904"/>
                    <a:pt x="2245" y="7904"/>
                    <a:pt x="6293" y="7904"/>
                  </a:cubicBezTo>
                  <a:cubicBezTo>
                    <a:pt x="20464" y="7904"/>
                    <a:pt x="20717" y="10181"/>
                    <a:pt x="21476" y="16508"/>
                  </a:cubicBezTo>
                  <a:lnTo>
                    <a:pt x="41467" y="172640"/>
                  </a:lnTo>
                  <a:cubicBezTo>
                    <a:pt x="42227" y="177701"/>
                    <a:pt x="43239" y="178460"/>
                    <a:pt x="46528" y="178460"/>
                  </a:cubicBezTo>
                  <a:cubicBezTo>
                    <a:pt x="50577" y="178460"/>
                    <a:pt x="51589" y="177195"/>
                    <a:pt x="53614" y="173906"/>
                  </a:cubicBezTo>
                  <a:lnTo>
                    <a:pt x="144712" y="2890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9" name="Freeform 5498">
              <a:extLst>
                <a:ext uri="{FF2B5EF4-FFF2-40B4-BE49-F238E27FC236}">
                  <a16:creationId xmlns:a16="http://schemas.microsoft.com/office/drawing/2014/main" id="{6D39D0CE-C1EF-CAFF-E07E-45C0C1C4EB5B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7923344" y="4749568"/>
              <a:ext cx="58808" cy="107276"/>
            </a:xfrm>
            <a:custGeom>
              <a:avLst/>
              <a:gdLst>
                <a:gd name="connsiteX0" fmla="*/ 40006 w 64477"/>
                <a:gd name="connsiteY0" fmla="*/ 5021 h 117618"/>
                <a:gd name="connsiteX1" fmla="*/ 34691 w 64477"/>
                <a:gd name="connsiteY1" fmla="*/ 61 h 117618"/>
                <a:gd name="connsiteX2" fmla="*/ -27 w 64477"/>
                <a:gd name="connsiteY2" fmla="*/ 11398 h 117618"/>
                <a:gd name="connsiteX3" fmla="*/ -27 w 64477"/>
                <a:gd name="connsiteY3" fmla="*/ 17775 h 117618"/>
                <a:gd name="connsiteX4" fmla="*/ 25658 w 64477"/>
                <a:gd name="connsiteY4" fmla="*/ 12815 h 117618"/>
                <a:gd name="connsiteX5" fmla="*/ 25658 w 64477"/>
                <a:gd name="connsiteY5" fmla="*/ 103154 h 117618"/>
                <a:gd name="connsiteX6" fmla="*/ 7944 w 64477"/>
                <a:gd name="connsiteY6" fmla="*/ 111302 h 117618"/>
                <a:gd name="connsiteX7" fmla="*/ 1213 w 64477"/>
                <a:gd name="connsiteY7" fmla="*/ 111302 h 117618"/>
                <a:gd name="connsiteX8" fmla="*/ 1213 w 64477"/>
                <a:gd name="connsiteY8" fmla="*/ 117679 h 117618"/>
                <a:gd name="connsiteX9" fmla="*/ 32743 w 64477"/>
                <a:gd name="connsiteY9" fmla="*/ 116971 h 117618"/>
                <a:gd name="connsiteX10" fmla="*/ 64450 w 64477"/>
                <a:gd name="connsiteY10" fmla="*/ 117679 h 117618"/>
                <a:gd name="connsiteX11" fmla="*/ 64450 w 64477"/>
                <a:gd name="connsiteY11" fmla="*/ 111302 h 117618"/>
                <a:gd name="connsiteX12" fmla="*/ 57719 w 64477"/>
                <a:gd name="connsiteY12" fmla="*/ 111302 h 117618"/>
                <a:gd name="connsiteX13" fmla="*/ 40006 w 64477"/>
                <a:gd name="connsiteY13" fmla="*/ 103154 h 117618"/>
                <a:gd name="connsiteX14" fmla="*/ 40006 w 64477"/>
                <a:gd name="connsiteY14" fmla="*/ 5021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06" y="5021"/>
                  </a:moveTo>
                  <a:cubicBezTo>
                    <a:pt x="40006" y="238"/>
                    <a:pt x="39651" y="61"/>
                    <a:pt x="34691" y="61"/>
                  </a:cubicBezTo>
                  <a:cubicBezTo>
                    <a:pt x="23355" y="11220"/>
                    <a:pt x="7235" y="11398"/>
                    <a:pt x="-27" y="11398"/>
                  </a:cubicBezTo>
                  <a:lnTo>
                    <a:pt x="-27" y="17775"/>
                  </a:lnTo>
                  <a:cubicBezTo>
                    <a:pt x="4224" y="17775"/>
                    <a:pt x="15915" y="17775"/>
                    <a:pt x="25658" y="12815"/>
                  </a:cubicBezTo>
                  <a:lnTo>
                    <a:pt x="25658" y="103154"/>
                  </a:lnTo>
                  <a:cubicBezTo>
                    <a:pt x="25658" y="108999"/>
                    <a:pt x="25658" y="111302"/>
                    <a:pt x="7944" y="111302"/>
                  </a:cubicBezTo>
                  <a:lnTo>
                    <a:pt x="1213" y="111302"/>
                  </a:lnTo>
                  <a:lnTo>
                    <a:pt x="1213" y="117679"/>
                  </a:lnTo>
                  <a:cubicBezTo>
                    <a:pt x="4401" y="117502"/>
                    <a:pt x="26189" y="116971"/>
                    <a:pt x="32743" y="116971"/>
                  </a:cubicBezTo>
                  <a:cubicBezTo>
                    <a:pt x="38234" y="116971"/>
                    <a:pt x="60553" y="117502"/>
                    <a:pt x="64450" y="117679"/>
                  </a:cubicBezTo>
                  <a:lnTo>
                    <a:pt x="64450" y="111302"/>
                  </a:lnTo>
                  <a:lnTo>
                    <a:pt x="57719" y="111302"/>
                  </a:lnTo>
                  <a:cubicBezTo>
                    <a:pt x="40006" y="111302"/>
                    <a:pt x="40006" y="108999"/>
                    <a:pt x="40006" y="103154"/>
                  </a:cubicBezTo>
                  <a:lnTo>
                    <a:pt x="40006" y="5021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1" name="Freeform 5500">
              <a:extLst>
                <a:ext uri="{FF2B5EF4-FFF2-40B4-BE49-F238E27FC236}">
                  <a16:creationId xmlns:a16="http://schemas.microsoft.com/office/drawing/2014/main" id="{5E071C3D-161F-231F-3917-89F5FE33E05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8079717" y="4759908"/>
              <a:ext cx="141019" cy="9232"/>
            </a:xfrm>
            <a:custGeom>
              <a:avLst/>
              <a:gdLst>
                <a:gd name="connsiteX0" fmla="*/ 145737 w 154614"/>
                <a:gd name="connsiteY0" fmla="*/ 10181 h 10122"/>
                <a:gd name="connsiteX1" fmla="*/ 154594 w 154614"/>
                <a:gd name="connsiteY1" fmla="*/ 5120 h 10122"/>
                <a:gd name="connsiteX2" fmla="*/ 145737 w 154614"/>
                <a:gd name="connsiteY2" fmla="*/ 59 h 10122"/>
                <a:gd name="connsiteX3" fmla="*/ 8836 w 154614"/>
                <a:gd name="connsiteY3" fmla="*/ 59 h 10122"/>
                <a:gd name="connsiteX4" fmla="*/ -20 w 154614"/>
                <a:gd name="connsiteY4" fmla="*/ 5120 h 10122"/>
                <a:gd name="connsiteX5" fmla="*/ 8836 w 154614"/>
                <a:gd name="connsiteY5" fmla="*/ 10181 h 10122"/>
                <a:gd name="connsiteX6" fmla="*/ 145737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7" y="10181"/>
                  </a:moveTo>
                  <a:cubicBezTo>
                    <a:pt x="150039" y="10181"/>
                    <a:pt x="154594" y="10181"/>
                    <a:pt x="154594" y="5120"/>
                  </a:cubicBezTo>
                  <a:cubicBezTo>
                    <a:pt x="154594" y="59"/>
                    <a:pt x="150039" y="59"/>
                    <a:pt x="145737" y="59"/>
                  </a:cubicBezTo>
                  <a:lnTo>
                    <a:pt x="8836" y="59"/>
                  </a:lnTo>
                  <a:cubicBezTo>
                    <a:pt x="4534" y="59"/>
                    <a:pt x="-20" y="59"/>
                    <a:pt x="-20" y="5120"/>
                  </a:cubicBezTo>
                  <a:cubicBezTo>
                    <a:pt x="-20" y="10181"/>
                    <a:pt x="4534" y="10181"/>
                    <a:pt x="8836" y="10181"/>
                  </a:cubicBezTo>
                  <a:lnTo>
                    <a:pt x="145737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2" name="Freeform 5501">
              <a:extLst>
                <a:ext uri="{FF2B5EF4-FFF2-40B4-BE49-F238E27FC236}">
                  <a16:creationId xmlns:a16="http://schemas.microsoft.com/office/drawing/2014/main" id="{D170D372-20AF-6212-60C2-121B2F14878F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8297823" y="4665973"/>
              <a:ext cx="102244" cy="156251"/>
            </a:xfrm>
            <a:custGeom>
              <a:avLst/>
              <a:gdLst>
                <a:gd name="connsiteX0" fmla="*/ 67301 w 112101"/>
                <a:gd name="connsiteY0" fmla="*/ 129622 h 171315"/>
                <a:gd name="connsiteX1" fmla="*/ 67301 w 112101"/>
                <a:gd name="connsiteY1" fmla="*/ 151637 h 171315"/>
                <a:gd name="connsiteX2" fmla="*/ 48069 w 112101"/>
                <a:gd name="connsiteY2" fmla="*/ 163530 h 171315"/>
                <a:gd name="connsiteX3" fmla="*/ 42755 w 112101"/>
                <a:gd name="connsiteY3" fmla="*/ 163530 h 171315"/>
                <a:gd name="connsiteX4" fmla="*/ 42755 w 112101"/>
                <a:gd name="connsiteY4" fmla="*/ 171375 h 171315"/>
                <a:gd name="connsiteX5" fmla="*/ 76917 w 112101"/>
                <a:gd name="connsiteY5" fmla="*/ 170616 h 171315"/>
                <a:gd name="connsiteX6" fmla="*/ 111332 w 112101"/>
                <a:gd name="connsiteY6" fmla="*/ 171375 h 171315"/>
                <a:gd name="connsiteX7" fmla="*/ 111332 w 112101"/>
                <a:gd name="connsiteY7" fmla="*/ 163530 h 171315"/>
                <a:gd name="connsiteX8" fmla="*/ 106018 w 112101"/>
                <a:gd name="connsiteY8" fmla="*/ 163530 h 171315"/>
                <a:gd name="connsiteX9" fmla="*/ 86786 w 112101"/>
                <a:gd name="connsiteY9" fmla="*/ 151637 h 171315"/>
                <a:gd name="connsiteX10" fmla="*/ 86786 w 112101"/>
                <a:gd name="connsiteY10" fmla="*/ 129622 h 171315"/>
                <a:gd name="connsiteX11" fmla="*/ 112091 w 112101"/>
                <a:gd name="connsiteY11" fmla="*/ 129622 h 171315"/>
                <a:gd name="connsiteX12" fmla="*/ 112091 w 112101"/>
                <a:gd name="connsiteY12" fmla="*/ 121777 h 171315"/>
                <a:gd name="connsiteX13" fmla="*/ 86786 w 112101"/>
                <a:gd name="connsiteY13" fmla="*/ 121777 h 171315"/>
                <a:gd name="connsiteX14" fmla="*/ 86786 w 112101"/>
                <a:gd name="connsiteY14" fmla="*/ 6639 h 171315"/>
                <a:gd name="connsiteX15" fmla="*/ 82737 w 112101"/>
                <a:gd name="connsiteY15" fmla="*/ 59 h 171315"/>
                <a:gd name="connsiteX16" fmla="*/ 77676 w 112101"/>
                <a:gd name="connsiteY16" fmla="*/ 3096 h 171315"/>
                <a:gd name="connsiteX17" fmla="*/ -10 w 112101"/>
                <a:gd name="connsiteY17" fmla="*/ 121777 h 171315"/>
                <a:gd name="connsiteX18" fmla="*/ -10 w 112101"/>
                <a:gd name="connsiteY18" fmla="*/ 129622 h 171315"/>
                <a:gd name="connsiteX19" fmla="*/ 67301 w 112101"/>
                <a:gd name="connsiteY19" fmla="*/ 129622 h 171315"/>
                <a:gd name="connsiteX20" fmla="*/ 68819 w 112101"/>
                <a:gd name="connsiteY20" fmla="*/ 121777 h 171315"/>
                <a:gd name="connsiteX21" fmla="*/ 7075 w 112101"/>
                <a:gd name="connsiteY21" fmla="*/ 121777 h 171315"/>
                <a:gd name="connsiteX22" fmla="*/ 68819 w 112101"/>
                <a:gd name="connsiteY22" fmla="*/ 27389 h 171315"/>
                <a:gd name="connsiteX23" fmla="*/ 68819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301" y="129622"/>
                  </a:moveTo>
                  <a:lnTo>
                    <a:pt x="67301" y="151637"/>
                  </a:lnTo>
                  <a:cubicBezTo>
                    <a:pt x="67301" y="160747"/>
                    <a:pt x="66795" y="163530"/>
                    <a:pt x="48069" y="163530"/>
                  </a:cubicBezTo>
                  <a:lnTo>
                    <a:pt x="42755" y="163530"/>
                  </a:lnTo>
                  <a:lnTo>
                    <a:pt x="42755" y="171375"/>
                  </a:lnTo>
                  <a:cubicBezTo>
                    <a:pt x="53130" y="170616"/>
                    <a:pt x="66289" y="170616"/>
                    <a:pt x="76917" y="170616"/>
                  </a:cubicBezTo>
                  <a:cubicBezTo>
                    <a:pt x="87545" y="170616"/>
                    <a:pt x="100957" y="170616"/>
                    <a:pt x="111332" y="171375"/>
                  </a:cubicBezTo>
                  <a:lnTo>
                    <a:pt x="111332" y="163530"/>
                  </a:lnTo>
                  <a:lnTo>
                    <a:pt x="106018" y="163530"/>
                  </a:lnTo>
                  <a:cubicBezTo>
                    <a:pt x="87292" y="163530"/>
                    <a:pt x="86786" y="160747"/>
                    <a:pt x="86786" y="151637"/>
                  </a:cubicBezTo>
                  <a:lnTo>
                    <a:pt x="86786" y="129622"/>
                  </a:lnTo>
                  <a:lnTo>
                    <a:pt x="112091" y="129622"/>
                  </a:lnTo>
                  <a:lnTo>
                    <a:pt x="112091" y="121777"/>
                  </a:lnTo>
                  <a:lnTo>
                    <a:pt x="86786" y="121777"/>
                  </a:lnTo>
                  <a:lnTo>
                    <a:pt x="86786" y="6639"/>
                  </a:lnTo>
                  <a:cubicBezTo>
                    <a:pt x="86786" y="1578"/>
                    <a:pt x="86786" y="59"/>
                    <a:pt x="82737" y="59"/>
                  </a:cubicBezTo>
                  <a:cubicBezTo>
                    <a:pt x="80460" y="59"/>
                    <a:pt x="79701" y="59"/>
                    <a:pt x="77676" y="3096"/>
                  </a:cubicBezTo>
                  <a:lnTo>
                    <a:pt x="-10" y="121777"/>
                  </a:lnTo>
                  <a:lnTo>
                    <a:pt x="-10" y="129622"/>
                  </a:lnTo>
                  <a:lnTo>
                    <a:pt x="67301" y="129622"/>
                  </a:lnTo>
                  <a:close/>
                  <a:moveTo>
                    <a:pt x="68819" y="121777"/>
                  </a:moveTo>
                  <a:lnTo>
                    <a:pt x="7075" y="121777"/>
                  </a:lnTo>
                  <a:lnTo>
                    <a:pt x="68819" y="27389"/>
                  </a:lnTo>
                  <a:lnTo>
                    <a:pt x="68819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3" name="Freeform 5502">
              <a:extLst>
                <a:ext uri="{FF2B5EF4-FFF2-40B4-BE49-F238E27FC236}">
                  <a16:creationId xmlns:a16="http://schemas.microsoft.com/office/drawing/2014/main" id="{10CD0947-E680-89D6-6D80-A4D5325067CD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8413454" y="4669665"/>
              <a:ext cx="60931" cy="155098"/>
            </a:xfrm>
            <a:custGeom>
              <a:avLst/>
              <a:gdLst>
                <a:gd name="connsiteX0" fmla="*/ 64523 w 66805"/>
                <a:gd name="connsiteY0" fmla="*/ 9169 h 170050"/>
                <a:gd name="connsiteX1" fmla="*/ 55160 w 66805"/>
                <a:gd name="connsiteY1" fmla="*/ 59 h 170050"/>
                <a:gd name="connsiteX2" fmla="*/ 41495 w 66805"/>
                <a:gd name="connsiteY2" fmla="*/ 13471 h 170050"/>
                <a:gd name="connsiteX3" fmla="*/ 51111 w 66805"/>
                <a:gd name="connsiteY3" fmla="*/ 22581 h 170050"/>
                <a:gd name="connsiteX4" fmla="*/ 64523 w 66805"/>
                <a:gd name="connsiteY4" fmla="*/ 9169 h 170050"/>
                <a:gd name="connsiteX5" fmla="*/ 45291 w 66805"/>
                <a:gd name="connsiteY5" fmla="*/ 104316 h 170050"/>
                <a:gd name="connsiteX6" fmla="*/ 50858 w 66805"/>
                <a:gd name="connsiteY6" fmla="*/ 89640 h 170050"/>
                <a:gd name="connsiteX7" fmla="*/ 54147 w 66805"/>
                <a:gd name="connsiteY7" fmla="*/ 76228 h 170050"/>
                <a:gd name="connsiteX8" fmla="*/ 33397 w 66805"/>
                <a:gd name="connsiteY8" fmla="*/ 55478 h 170050"/>
                <a:gd name="connsiteX9" fmla="*/ -5 w 66805"/>
                <a:gd name="connsiteY9" fmla="*/ 94447 h 170050"/>
                <a:gd name="connsiteX10" fmla="*/ 3031 w 66805"/>
                <a:gd name="connsiteY10" fmla="*/ 96978 h 170050"/>
                <a:gd name="connsiteX11" fmla="*/ 7080 w 66805"/>
                <a:gd name="connsiteY11" fmla="*/ 92423 h 170050"/>
                <a:gd name="connsiteX12" fmla="*/ 32638 w 66805"/>
                <a:gd name="connsiteY12" fmla="*/ 61045 h 170050"/>
                <a:gd name="connsiteX13" fmla="*/ 38964 w 66805"/>
                <a:gd name="connsiteY13" fmla="*/ 69142 h 170050"/>
                <a:gd name="connsiteX14" fmla="*/ 36181 w 66805"/>
                <a:gd name="connsiteY14" fmla="*/ 82301 h 170050"/>
                <a:gd name="connsiteX15" fmla="*/ 18720 w 66805"/>
                <a:gd name="connsiteY15" fmla="*/ 129115 h 170050"/>
                <a:gd name="connsiteX16" fmla="*/ 12900 w 66805"/>
                <a:gd name="connsiteY16" fmla="*/ 149360 h 170050"/>
                <a:gd name="connsiteX17" fmla="*/ 33650 w 66805"/>
                <a:gd name="connsiteY17" fmla="*/ 170110 h 170050"/>
                <a:gd name="connsiteX18" fmla="*/ 66800 w 66805"/>
                <a:gd name="connsiteY18" fmla="*/ 131140 h 170050"/>
                <a:gd name="connsiteX19" fmla="*/ 63763 w 66805"/>
                <a:gd name="connsiteY19" fmla="*/ 128609 h 170050"/>
                <a:gd name="connsiteX20" fmla="*/ 59968 w 66805"/>
                <a:gd name="connsiteY20" fmla="*/ 133164 h 170050"/>
                <a:gd name="connsiteX21" fmla="*/ 34156 w 66805"/>
                <a:gd name="connsiteY21" fmla="*/ 164543 h 170050"/>
                <a:gd name="connsiteX22" fmla="*/ 28083 w 66805"/>
                <a:gd name="connsiteY22" fmla="*/ 156192 h 170050"/>
                <a:gd name="connsiteX23" fmla="*/ 35422 w 66805"/>
                <a:gd name="connsiteY23" fmla="*/ 130887 h 170050"/>
                <a:gd name="connsiteX24" fmla="*/ 45291 w 66805"/>
                <a:gd name="connsiteY24" fmla="*/ 104316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23" y="9169"/>
                  </a:moveTo>
                  <a:cubicBezTo>
                    <a:pt x="64523" y="4108"/>
                    <a:pt x="60980" y="59"/>
                    <a:pt x="55160" y="59"/>
                  </a:cubicBezTo>
                  <a:cubicBezTo>
                    <a:pt x="48327" y="59"/>
                    <a:pt x="41495" y="6639"/>
                    <a:pt x="41495" y="13471"/>
                  </a:cubicBezTo>
                  <a:cubicBezTo>
                    <a:pt x="41495" y="18279"/>
                    <a:pt x="45038" y="22581"/>
                    <a:pt x="51111" y="22581"/>
                  </a:cubicBezTo>
                  <a:cubicBezTo>
                    <a:pt x="56931" y="22581"/>
                    <a:pt x="64523" y="16761"/>
                    <a:pt x="64523" y="9169"/>
                  </a:cubicBezTo>
                  <a:close/>
                  <a:moveTo>
                    <a:pt x="45291" y="104316"/>
                  </a:moveTo>
                  <a:cubicBezTo>
                    <a:pt x="48327" y="96978"/>
                    <a:pt x="48327" y="96472"/>
                    <a:pt x="50858" y="89640"/>
                  </a:cubicBezTo>
                  <a:cubicBezTo>
                    <a:pt x="52882" y="84579"/>
                    <a:pt x="54147" y="81036"/>
                    <a:pt x="54147" y="76228"/>
                  </a:cubicBezTo>
                  <a:cubicBezTo>
                    <a:pt x="54147" y="64841"/>
                    <a:pt x="46050" y="55478"/>
                    <a:pt x="33397" y="55478"/>
                  </a:cubicBezTo>
                  <a:cubicBezTo>
                    <a:pt x="9610" y="55478"/>
                    <a:pt x="-5" y="92170"/>
                    <a:pt x="-5" y="94447"/>
                  </a:cubicBezTo>
                  <a:cubicBezTo>
                    <a:pt x="-5" y="96978"/>
                    <a:pt x="2525" y="96978"/>
                    <a:pt x="3031" y="96978"/>
                  </a:cubicBezTo>
                  <a:cubicBezTo>
                    <a:pt x="5562" y="96978"/>
                    <a:pt x="5815" y="96472"/>
                    <a:pt x="7080" y="92423"/>
                  </a:cubicBezTo>
                  <a:cubicBezTo>
                    <a:pt x="13912" y="68636"/>
                    <a:pt x="24034" y="61045"/>
                    <a:pt x="32638" y="61045"/>
                  </a:cubicBezTo>
                  <a:cubicBezTo>
                    <a:pt x="34662" y="61045"/>
                    <a:pt x="38964" y="61045"/>
                    <a:pt x="38964" y="69142"/>
                  </a:cubicBezTo>
                  <a:cubicBezTo>
                    <a:pt x="38964" y="74456"/>
                    <a:pt x="37193" y="79771"/>
                    <a:pt x="36181" y="82301"/>
                  </a:cubicBezTo>
                  <a:cubicBezTo>
                    <a:pt x="34156" y="88880"/>
                    <a:pt x="22769" y="118234"/>
                    <a:pt x="18720" y="129115"/>
                  </a:cubicBezTo>
                  <a:cubicBezTo>
                    <a:pt x="16190" y="135695"/>
                    <a:pt x="12900" y="144045"/>
                    <a:pt x="12900" y="149360"/>
                  </a:cubicBezTo>
                  <a:cubicBezTo>
                    <a:pt x="12900" y="161253"/>
                    <a:pt x="21504" y="170110"/>
                    <a:pt x="33650" y="170110"/>
                  </a:cubicBezTo>
                  <a:cubicBezTo>
                    <a:pt x="57437" y="170110"/>
                    <a:pt x="66800" y="133417"/>
                    <a:pt x="66800" y="131140"/>
                  </a:cubicBezTo>
                  <a:cubicBezTo>
                    <a:pt x="66800" y="128609"/>
                    <a:pt x="64523" y="128609"/>
                    <a:pt x="63763" y="128609"/>
                  </a:cubicBezTo>
                  <a:cubicBezTo>
                    <a:pt x="61233" y="128609"/>
                    <a:pt x="61233" y="129369"/>
                    <a:pt x="59968" y="133164"/>
                  </a:cubicBezTo>
                  <a:cubicBezTo>
                    <a:pt x="55413" y="149107"/>
                    <a:pt x="47062" y="164543"/>
                    <a:pt x="34156" y="164543"/>
                  </a:cubicBezTo>
                  <a:cubicBezTo>
                    <a:pt x="29855" y="164543"/>
                    <a:pt x="28083" y="162012"/>
                    <a:pt x="28083" y="156192"/>
                  </a:cubicBezTo>
                  <a:cubicBezTo>
                    <a:pt x="28083" y="149866"/>
                    <a:pt x="29601" y="146323"/>
                    <a:pt x="35422" y="130887"/>
                  </a:cubicBezTo>
                  <a:lnTo>
                    <a:pt x="45291" y="10431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4" name="Freeform 5503">
              <a:extLst>
                <a:ext uri="{FF2B5EF4-FFF2-40B4-BE49-F238E27FC236}">
                  <a16:creationId xmlns:a16="http://schemas.microsoft.com/office/drawing/2014/main" id="{30E99BAE-F9B3-3C73-506C-51F936E5F909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8563309" y="4737521"/>
              <a:ext cx="153481" cy="54006"/>
            </a:xfrm>
            <a:custGeom>
              <a:avLst/>
              <a:gdLst>
                <a:gd name="connsiteX0" fmla="*/ 159676 w 168278"/>
                <a:gd name="connsiteY0" fmla="*/ 10181 h 59213"/>
                <a:gd name="connsiteX1" fmla="*/ 168280 w 168278"/>
                <a:gd name="connsiteY1" fmla="*/ 5120 h 59213"/>
                <a:gd name="connsiteX2" fmla="*/ 159929 w 168278"/>
                <a:gd name="connsiteY2" fmla="*/ 59 h 59213"/>
                <a:gd name="connsiteX3" fmla="*/ 8351 w 168278"/>
                <a:gd name="connsiteY3" fmla="*/ 59 h 59213"/>
                <a:gd name="connsiteX4" fmla="*/ 1 w 168278"/>
                <a:gd name="connsiteY4" fmla="*/ 5120 h 59213"/>
                <a:gd name="connsiteX5" fmla="*/ 8604 w 168278"/>
                <a:gd name="connsiteY5" fmla="*/ 10181 h 59213"/>
                <a:gd name="connsiteX6" fmla="*/ 159676 w 168278"/>
                <a:gd name="connsiteY6" fmla="*/ 10181 h 59213"/>
                <a:gd name="connsiteX7" fmla="*/ 159929 w 168278"/>
                <a:gd name="connsiteY7" fmla="*/ 59273 h 59213"/>
                <a:gd name="connsiteX8" fmla="*/ 168280 w 168278"/>
                <a:gd name="connsiteY8" fmla="*/ 54212 h 59213"/>
                <a:gd name="connsiteX9" fmla="*/ 159676 w 168278"/>
                <a:gd name="connsiteY9" fmla="*/ 49151 h 59213"/>
                <a:gd name="connsiteX10" fmla="*/ 8604 w 168278"/>
                <a:gd name="connsiteY10" fmla="*/ 49151 h 59213"/>
                <a:gd name="connsiteX11" fmla="*/ 1 w 168278"/>
                <a:gd name="connsiteY11" fmla="*/ 54212 h 59213"/>
                <a:gd name="connsiteX12" fmla="*/ 8351 w 168278"/>
                <a:gd name="connsiteY12" fmla="*/ 59273 h 59213"/>
                <a:gd name="connsiteX13" fmla="*/ 159929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76" y="10181"/>
                  </a:moveTo>
                  <a:cubicBezTo>
                    <a:pt x="163472" y="10181"/>
                    <a:pt x="168280" y="10181"/>
                    <a:pt x="168280" y="5120"/>
                  </a:cubicBezTo>
                  <a:cubicBezTo>
                    <a:pt x="168280" y="59"/>
                    <a:pt x="163472" y="59"/>
                    <a:pt x="159929" y="59"/>
                  </a:cubicBezTo>
                  <a:lnTo>
                    <a:pt x="8351" y="59"/>
                  </a:lnTo>
                  <a:cubicBezTo>
                    <a:pt x="4809" y="59"/>
                    <a:pt x="1" y="59"/>
                    <a:pt x="1" y="5120"/>
                  </a:cubicBezTo>
                  <a:cubicBezTo>
                    <a:pt x="1" y="10181"/>
                    <a:pt x="4809" y="10181"/>
                    <a:pt x="8604" y="10181"/>
                  </a:cubicBezTo>
                  <a:lnTo>
                    <a:pt x="159676" y="10181"/>
                  </a:lnTo>
                  <a:close/>
                  <a:moveTo>
                    <a:pt x="159929" y="59273"/>
                  </a:moveTo>
                  <a:cubicBezTo>
                    <a:pt x="163472" y="59273"/>
                    <a:pt x="168280" y="59273"/>
                    <a:pt x="168280" y="54212"/>
                  </a:cubicBezTo>
                  <a:cubicBezTo>
                    <a:pt x="168280" y="49151"/>
                    <a:pt x="163472" y="49151"/>
                    <a:pt x="159676" y="49151"/>
                  </a:cubicBezTo>
                  <a:lnTo>
                    <a:pt x="8604" y="49151"/>
                  </a:lnTo>
                  <a:cubicBezTo>
                    <a:pt x="4809" y="49151"/>
                    <a:pt x="1" y="49151"/>
                    <a:pt x="1" y="54212"/>
                  </a:cubicBezTo>
                  <a:cubicBezTo>
                    <a:pt x="1" y="59273"/>
                    <a:pt x="4809" y="59273"/>
                    <a:pt x="8351" y="59273"/>
                  </a:cubicBezTo>
                  <a:lnTo>
                    <a:pt x="159929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5" name="Freeform 5504">
              <a:extLst>
                <a:ext uri="{FF2B5EF4-FFF2-40B4-BE49-F238E27FC236}">
                  <a16:creationId xmlns:a16="http://schemas.microsoft.com/office/drawing/2014/main" id="{9F2EDBB0-0816-F9CD-B440-69354FCED1ED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8805546" y="4668512"/>
              <a:ext cx="92089" cy="153712"/>
            </a:xfrm>
            <a:custGeom>
              <a:avLst/>
              <a:gdLst>
                <a:gd name="connsiteX0" fmla="*/ 19496 w 100967"/>
                <a:gd name="connsiteY0" fmla="*/ 149107 h 168531"/>
                <a:gd name="connsiteX1" fmla="*/ 46320 w 100967"/>
                <a:gd name="connsiteY1" fmla="*/ 123042 h 168531"/>
                <a:gd name="connsiteX2" fmla="*/ 100979 w 100967"/>
                <a:gd name="connsiteY2" fmla="*/ 49151 h 168531"/>
                <a:gd name="connsiteX3" fmla="*/ 47332 w 100967"/>
                <a:gd name="connsiteY3" fmla="*/ 59 h 168531"/>
                <a:gd name="connsiteX4" fmla="*/ 11 w 100967"/>
                <a:gd name="connsiteY4" fmla="*/ 45862 h 168531"/>
                <a:gd name="connsiteX5" fmla="*/ 13423 w 100967"/>
                <a:gd name="connsiteY5" fmla="*/ 60033 h 168531"/>
                <a:gd name="connsiteX6" fmla="*/ 26582 w 100967"/>
                <a:gd name="connsiteY6" fmla="*/ 46621 h 168531"/>
                <a:gd name="connsiteX7" fmla="*/ 13170 w 100967"/>
                <a:gd name="connsiteY7" fmla="*/ 33462 h 168531"/>
                <a:gd name="connsiteX8" fmla="*/ 9880 w 100967"/>
                <a:gd name="connsiteY8" fmla="*/ 33715 h 168531"/>
                <a:gd name="connsiteX9" fmla="*/ 44042 w 100967"/>
                <a:gd name="connsiteY9" fmla="*/ 7904 h 168531"/>
                <a:gd name="connsiteX10" fmla="*/ 77951 w 100967"/>
                <a:gd name="connsiteY10" fmla="*/ 49151 h 168531"/>
                <a:gd name="connsiteX11" fmla="*/ 51381 w 100967"/>
                <a:gd name="connsiteY11" fmla="*/ 105076 h 168531"/>
                <a:gd name="connsiteX12" fmla="*/ 2795 w 100967"/>
                <a:gd name="connsiteY12" fmla="*/ 159229 h 168531"/>
                <a:gd name="connsiteX13" fmla="*/ 11 w 100967"/>
                <a:gd name="connsiteY13" fmla="*/ 168591 h 168531"/>
                <a:gd name="connsiteX14" fmla="*/ 93893 w 100967"/>
                <a:gd name="connsiteY14" fmla="*/ 168591 h 168531"/>
                <a:gd name="connsiteX15" fmla="*/ 100979 w 100967"/>
                <a:gd name="connsiteY15" fmla="*/ 124561 h 168531"/>
                <a:gd name="connsiteX16" fmla="*/ 94652 w 100967"/>
                <a:gd name="connsiteY16" fmla="*/ 124561 h 168531"/>
                <a:gd name="connsiteX17" fmla="*/ 89085 w 100967"/>
                <a:gd name="connsiteY17" fmla="*/ 147082 h 168531"/>
                <a:gd name="connsiteX18" fmla="*/ 65045 w 100967"/>
                <a:gd name="connsiteY18" fmla="*/ 149107 h 168531"/>
                <a:gd name="connsiteX19" fmla="*/ 19496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96" y="149107"/>
                  </a:moveTo>
                  <a:lnTo>
                    <a:pt x="46320" y="123042"/>
                  </a:lnTo>
                  <a:cubicBezTo>
                    <a:pt x="85796" y="88121"/>
                    <a:pt x="100979" y="74456"/>
                    <a:pt x="100979" y="49151"/>
                  </a:cubicBezTo>
                  <a:cubicBezTo>
                    <a:pt x="100979" y="20304"/>
                    <a:pt x="78204" y="59"/>
                    <a:pt x="47332" y="59"/>
                  </a:cubicBezTo>
                  <a:cubicBezTo>
                    <a:pt x="18737" y="59"/>
                    <a:pt x="11" y="23340"/>
                    <a:pt x="11" y="45862"/>
                  </a:cubicBezTo>
                  <a:cubicBezTo>
                    <a:pt x="11" y="60033"/>
                    <a:pt x="12664" y="60033"/>
                    <a:pt x="13423" y="60033"/>
                  </a:cubicBezTo>
                  <a:cubicBezTo>
                    <a:pt x="17725" y="60033"/>
                    <a:pt x="26582" y="56996"/>
                    <a:pt x="26582" y="46621"/>
                  </a:cubicBezTo>
                  <a:cubicBezTo>
                    <a:pt x="26582" y="40042"/>
                    <a:pt x="22027" y="33462"/>
                    <a:pt x="13170" y="33462"/>
                  </a:cubicBezTo>
                  <a:cubicBezTo>
                    <a:pt x="11145" y="33462"/>
                    <a:pt x="10639" y="33462"/>
                    <a:pt x="9880" y="33715"/>
                  </a:cubicBezTo>
                  <a:cubicBezTo>
                    <a:pt x="15700" y="17267"/>
                    <a:pt x="29365" y="7904"/>
                    <a:pt x="44042" y="7904"/>
                  </a:cubicBezTo>
                  <a:cubicBezTo>
                    <a:pt x="67070" y="7904"/>
                    <a:pt x="77951" y="28401"/>
                    <a:pt x="77951" y="49151"/>
                  </a:cubicBezTo>
                  <a:cubicBezTo>
                    <a:pt x="77951" y="69395"/>
                    <a:pt x="65298" y="89386"/>
                    <a:pt x="51381" y="105076"/>
                  </a:cubicBezTo>
                  <a:lnTo>
                    <a:pt x="2795" y="159229"/>
                  </a:lnTo>
                  <a:cubicBezTo>
                    <a:pt x="11" y="162012"/>
                    <a:pt x="11" y="162518"/>
                    <a:pt x="11" y="168591"/>
                  </a:cubicBezTo>
                  <a:lnTo>
                    <a:pt x="93893" y="168591"/>
                  </a:lnTo>
                  <a:lnTo>
                    <a:pt x="100979" y="124561"/>
                  </a:lnTo>
                  <a:lnTo>
                    <a:pt x="94652" y="124561"/>
                  </a:lnTo>
                  <a:cubicBezTo>
                    <a:pt x="93387" y="132152"/>
                    <a:pt x="91616" y="143286"/>
                    <a:pt x="89085" y="147082"/>
                  </a:cubicBezTo>
                  <a:cubicBezTo>
                    <a:pt x="87314" y="149107"/>
                    <a:pt x="70612" y="149107"/>
                    <a:pt x="65045" y="149107"/>
                  </a:cubicBezTo>
                  <a:lnTo>
                    <a:pt x="19496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6" name="Freeform 5505">
              <a:extLst>
                <a:ext uri="{FF2B5EF4-FFF2-40B4-BE49-F238E27FC236}">
                  <a16:creationId xmlns:a16="http://schemas.microsoft.com/office/drawing/2014/main" id="{2E9D1B33-35DB-DDAB-6AE4-1A9EB4F91F58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8918408" y="4668512"/>
              <a:ext cx="97166" cy="158791"/>
            </a:xfrm>
            <a:custGeom>
              <a:avLst/>
              <a:gdLst>
                <a:gd name="connsiteX0" fmla="*/ 106551 w 106534"/>
                <a:gd name="connsiteY0" fmla="*/ 87615 h 174099"/>
                <a:gd name="connsiteX1" fmla="*/ 96429 w 106534"/>
                <a:gd name="connsiteY1" fmla="*/ 28401 h 174099"/>
                <a:gd name="connsiteX2" fmla="*/ 53410 w 106534"/>
                <a:gd name="connsiteY2" fmla="*/ 59 h 174099"/>
                <a:gd name="connsiteX3" fmla="*/ 9379 w 106534"/>
                <a:gd name="connsiteY3" fmla="*/ 30173 h 174099"/>
                <a:gd name="connsiteX4" fmla="*/ 16 w 106534"/>
                <a:gd name="connsiteY4" fmla="*/ 87615 h 174099"/>
                <a:gd name="connsiteX5" fmla="*/ 11404 w 106534"/>
                <a:gd name="connsiteY5" fmla="*/ 148600 h 174099"/>
                <a:gd name="connsiteX6" fmla="*/ 53157 w 106534"/>
                <a:gd name="connsiteY6" fmla="*/ 174159 h 174099"/>
                <a:gd name="connsiteX7" fmla="*/ 97188 w 106534"/>
                <a:gd name="connsiteY7" fmla="*/ 144805 h 174099"/>
                <a:gd name="connsiteX8" fmla="*/ 106551 w 106534"/>
                <a:gd name="connsiteY8" fmla="*/ 87615 h 174099"/>
                <a:gd name="connsiteX9" fmla="*/ 53157 w 106534"/>
                <a:gd name="connsiteY9" fmla="*/ 168591 h 174099"/>
                <a:gd name="connsiteX10" fmla="*/ 23803 w 106534"/>
                <a:gd name="connsiteY10" fmla="*/ 137972 h 174099"/>
                <a:gd name="connsiteX11" fmla="*/ 21019 w 106534"/>
                <a:gd name="connsiteY11" fmla="*/ 84578 h 174099"/>
                <a:gd name="connsiteX12" fmla="*/ 23044 w 106534"/>
                <a:gd name="connsiteY12" fmla="*/ 38017 h 174099"/>
                <a:gd name="connsiteX13" fmla="*/ 53157 w 106534"/>
                <a:gd name="connsiteY13" fmla="*/ 5627 h 174099"/>
                <a:gd name="connsiteX14" fmla="*/ 83017 w 106534"/>
                <a:gd name="connsiteY14" fmla="*/ 35234 h 174099"/>
                <a:gd name="connsiteX15" fmla="*/ 85547 w 106534"/>
                <a:gd name="connsiteY15" fmla="*/ 84578 h 174099"/>
                <a:gd name="connsiteX16" fmla="*/ 82764 w 106534"/>
                <a:gd name="connsiteY16" fmla="*/ 136960 h 174099"/>
                <a:gd name="connsiteX17" fmla="*/ 53157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1" y="87615"/>
                  </a:moveTo>
                  <a:cubicBezTo>
                    <a:pt x="106551" y="67371"/>
                    <a:pt x="105285" y="47127"/>
                    <a:pt x="96429" y="28401"/>
                  </a:cubicBezTo>
                  <a:cubicBezTo>
                    <a:pt x="84788" y="4108"/>
                    <a:pt x="64038" y="59"/>
                    <a:pt x="53410" y="59"/>
                  </a:cubicBezTo>
                  <a:cubicBezTo>
                    <a:pt x="38227" y="59"/>
                    <a:pt x="19754" y="6639"/>
                    <a:pt x="9379" y="30173"/>
                  </a:cubicBezTo>
                  <a:cubicBezTo>
                    <a:pt x="1281" y="47633"/>
                    <a:pt x="16" y="67371"/>
                    <a:pt x="16" y="87615"/>
                  </a:cubicBezTo>
                  <a:cubicBezTo>
                    <a:pt x="16" y="106594"/>
                    <a:pt x="1028" y="129369"/>
                    <a:pt x="11404" y="148600"/>
                  </a:cubicBezTo>
                  <a:cubicBezTo>
                    <a:pt x="22285" y="169098"/>
                    <a:pt x="40757" y="174159"/>
                    <a:pt x="53157" y="174159"/>
                  </a:cubicBezTo>
                  <a:cubicBezTo>
                    <a:pt x="66822" y="174159"/>
                    <a:pt x="86054" y="168844"/>
                    <a:pt x="97188" y="144805"/>
                  </a:cubicBezTo>
                  <a:cubicBezTo>
                    <a:pt x="105285" y="127344"/>
                    <a:pt x="106551" y="107606"/>
                    <a:pt x="106551" y="87615"/>
                  </a:cubicBezTo>
                  <a:close/>
                  <a:moveTo>
                    <a:pt x="53157" y="168591"/>
                  </a:moveTo>
                  <a:cubicBezTo>
                    <a:pt x="43288" y="168591"/>
                    <a:pt x="28358" y="162265"/>
                    <a:pt x="23803" y="137972"/>
                  </a:cubicBezTo>
                  <a:cubicBezTo>
                    <a:pt x="21019" y="122789"/>
                    <a:pt x="21019" y="99508"/>
                    <a:pt x="21019" y="84578"/>
                  </a:cubicBezTo>
                  <a:cubicBezTo>
                    <a:pt x="21019" y="68383"/>
                    <a:pt x="21019" y="51682"/>
                    <a:pt x="23044" y="38017"/>
                  </a:cubicBezTo>
                  <a:cubicBezTo>
                    <a:pt x="27852" y="7904"/>
                    <a:pt x="46831" y="5627"/>
                    <a:pt x="53157" y="5627"/>
                  </a:cubicBezTo>
                  <a:cubicBezTo>
                    <a:pt x="61508" y="5627"/>
                    <a:pt x="78209" y="10181"/>
                    <a:pt x="83017" y="35234"/>
                  </a:cubicBezTo>
                  <a:cubicBezTo>
                    <a:pt x="85547" y="49404"/>
                    <a:pt x="85547" y="68636"/>
                    <a:pt x="85547" y="84578"/>
                  </a:cubicBezTo>
                  <a:cubicBezTo>
                    <a:pt x="85547" y="103557"/>
                    <a:pt x="85547" y="120765"/>
                    <a:pt x="82764" y="136960"/>
                  </a:cubicBezTo>
                  <a:cubicBezTo>
                    <a:pt x="78968" y="161000"/>
                    <a:pt x="64544" y="168591"/>
                    <a:pt x="53157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7" name="Freeform 5506">
              <a:extLst>
                <a:ext uri="{FF2B5EF4-FFF2-40B4-BE49-F238E27FC236}">
                  <a16:creationId xmlns:a16="http://schemas.microsoft.com/office/drawing/2014/main" id="{D368EDFB-5E60-4C20-0B13-C9DBF057302D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9095252" y="4759908"/>
              <a:ext cx="141019" cy="9232"/>
            </a:xfrm>
            <a:custGeom>
              <a:avLst/>
              <a:gdLst>
                <a:gd name="connsiteX0" fmla="*/ 145781 w 154614"/>
                <a:gd name="connsiteY0" fmla="*/ 10181 h 10122"/>
                <a:gd name="connsiteX1" fmla="*/ 154638 w 154614"/>
                <a:gd name="connsiteY1" fmla="*/ 5120 h 10122"/>
                <a:gd name="connsiteX2" fmla="*/ 145781 w 154614"/>
                <a:gd name="connsiteY2" fmla="*/ 59 h 10122"/>
                <a:gd name="connsiteX3" fmla="*/ 8880 w 154614"/>
                <a:gd name="connsiteY3" fmla="*/ 59 h 10122"/>
                <a:gd name="connsiteX4" fmla="*/ 23 w 154614"/>
                <a:gd name="connsiteY4" fmla="*/ 5120 h 10122"/>
                <a:gd name="connsiteX5" fmla="*/ 8880 w 154614"/>
                <a:gd name="connsiteY5" fmla="*/ 10181 h 10122"/>
                <a:gd name="connsiteX6" fmla="*/ 145781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81" y="10181"/>
                  </a:moveTo>
                  <a:cubicBezTo>
                    <a:pt x="150083" y="10181"/>
                    <a:pt x="154638" y="10181"/>
                    <a:pt x="154638" y="5120"/>
                  </a:cubicBezTo>
                  <a:cubicBezTo>
                    <a:pt x="154638" y="59"/>
                    <a:pt x="150083" y="59"/>
                    <a:pt x="145781" y="59"/>
                  </a:cubicBezTo>
                  <a:lnTo>
                    <a:pt x="8880" y="59"/>
                  </a:lnTo>
                  <a:cubicBezTo>
                    <a:pt x="4578" y="59"/>
                    <a:pt x="23" y="59"/>
                    <a:pt x="23" y="5120"/>
                  </a:cubicBezTo>
                  <a:cubicBezTo>
                    <a:pt x="23" y="10181"/>
                    <a:pt x="4578" y="10181"/>
                    <a:pt x="8880" y="10181"/>
                  </a:cubicBezTo>
                  <a:lnTo>
                    <a:pt x="145781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8" name="Freeform 5507">
              <a:extLst>
                <a:ext uri="{FF2B5EF4-FFF2-40B4-BE49-F238E27FC236}">
                  <a16:creationId xmlns:a16="http://schemas.microsoft.com/office/drawing/2014/main" id="{48D13F3C-A852-4C3F-64E3-0575742A3CED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9313358" y="4665973"/>
              <a:ext cx="102244" cy="156251"/>
            </a:xfrm>
            <a:custGeom>
              <a:avLst/>
              <a:gdLst>
                <a:gd name="connsiteX0" fmla="*/ 67345 w 112101"/>
                <a:gd name="connsiteY0" fmla="*/ 129622 h 171315"/>
                <a:gd name="connsiteX1" fmla="*/ 67345 w 112101"/>
                <a:gd name="connsiteY1" fmla="*/ 151637 h 171315"/>
                <a:gd name="connsiteX2" fmla="*/ 48113 w 112101"/>
                <a:gd name="connsiteY2" fmla="*/ 163530 h 171315"/>
                <a:gd name="connsiteX3" fmla="*/ 42799 w 112101"/>
                <a:gd name="connsiteY3" fmla="*/ 163530 h 171315"/>
                <a:gd name="connsiteX4" fmla="*/ 42799 w 112101"/>
                <a:gd name="connsiteY4" fmla="*/ 171375 h 171315"/>
                <a:gd name="connsiteX5" fmla="*/ 76961 w 112101"/>
                <a:gd name="connsiteY5" fmla="*/ 170616 h 171315"/>
                <a:gd name="connsiteX6" fmla="*/ 111376 w 112101"/>
                <a:gd name="connsiteY6" fmla="*/ 171375 h 171315"/>
                <a:gd name="connsiteX7" fmla="*/ 111376 w 112101"/>
                <a:gd name="connsiteY7" fmla="*/ 163530 h 171315"/>
                <a:gd name="connsiteX8" fmla="*/ 106062 w 112101"/>
                <a:gd name="connsiteY8" fmla="*/ 163530 h 171315"/>
                <a:gd name="connsiteX9" fmla="*/ 86830 w 112101"/>
                <a:gd name="connsiteY9" fmla="*/ 151637 h 171315"/>
                <a:gd name="connsiteX10" fmla="*/ 86830 w 112101"/>
                <a:gd name="connsiteY10" fmla="*/ 129622 h 171315"/>
                <a:gd name="connsiteX11" fmla="*/ 112135 w 112101"/>
                <a:gd name="connsiteY11" fmla="*/ 129622 h 171315"/>
                <a:gd name="connsiteX12" fmla="*/ 112135 w 112101"/>
                <a:gd name="connsiteY12" fmla="*/ 121777 h 171315"/>
                <a:gd name="connsiteX13" fmla="*/ 86830 w 112101"/>
                <a:gd name="connsiteY13" fmla="*/ 121777 h 171315"/>
                <a:gd name="connsiteX14" fmla="*/ 86830 w 112101"/>
                <a:gd name="connsiteY14" fmla="*/ 6639 h 171315"/>
                <a:gd name="connsiteX15" fmla="*/ 82781 w 112101"/>
                <a:gd name="connsiteY15" fmla="*/ 59 h 171315"/>
                <a:gd name="connsiteX16" fmla="*/ 77720 w 112101"/>
                <a:gd name="connsiteY16" fmla="*/ 3096 h 171315"/>
                <a:gd name="connsiteX17" fmla="*/ 33 w 112101"/>
                <a:gd name="connsiteY17" fmla="*/ 121777 h 171315"/>
                <a:gd name="connsiteX18" fmla="*/ 33 w 112101"/>
                <a:gd name="connsiteY18" fmla="*/ 129622 h 171315"/>
                <a:gd name="connsiteX19" fmla="*/ 67345 w 112101"/>
                <a:gd name="connsiteY19" fmla="*/ 129622 h 171315"/>
                <a:gd name="connsiteX20" fmla="*/ 68863 w 112101"/>
                <a:gd name="connsiteY20" fmla="*/ 121777 h 171315"/>
                <a:gd name="connsiteX21" fmla="*/ 7119 w 112101"/>
                <a:gd name="connsiteY21" fmla="*/ 121777 h 171315"/>
                <a:gd name="connsiteX22" fmla="*/ 68863 w 112101"/>
                <a:gd name="connsiteY22" fmla="*/ 27389 h 171315"/>
                <a:gd name="connsiteX23" fmla="*/ 68863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345" y="129622"/>
                  </a:moveTo>
                  <a:lnTo>
                    <a:pt x="67345" y="151637"/>
                  </a:lnTo>
                  <a:cubicBezTo>
                    <a:pt x="67345" y="160747"/>
                    <a:pt x="66839" y="163530"/>
                    <a:pt x="48113" y="163530"/>
                  </a:cubicBezTo>
                  <a:lnTo>
                    <a:pt x="42799" y="163530"/>
                  </a:lnTo>
                  <a:lnTo>
                    <a:pt x="42799" y="171375"/>
                  </a:lnTo>
                  <a:cubicBezTo>
                    <a:pt x="53174" y="170616"/>
                    <a:pt x="66333" y="170616"/>
                    <a:pt x="76961" y="170616"/>
                  </a:cubicBezTo>
                  <a:cubicBezTo>
                    <a:pt x="87589" y="170616"/>
                    <a:pt x="101001" y="170616"/>
                    <a:pt x="111376" y="171375"/>
                  </a:cubicBezTo>
                  <a:lnTo>
                    <a:pt x="111376" y="163530"/>
                  </a:lnTo>
                  <a:lnTo>
                    <a:pt x="106062" y="163530"/>
                  </a:lnTo>
                  <a:cubicBezTo>
                    <a:pt x="87336" y="163530"/>
                    <a:pt x="86830" y="160747"/>
                    <a:pt x="86830" y="151637"/>
                  </a:cubicBezTo>
                  <a:lnTo>
                    <a:pt x="86830" y="129622"/>
                  </a:lnTo>
                  <a:lnTo>
                    <a:pt x="112135" y="129622"/>
                  </a:lnTo>
                  <a:lnTo>
                    <a:pt x="112135" y="121777"/>
                  </a:lnTo>
                  <a:lnTo>
                    <a:pt x="86830" y="121777"/>
                  </a:lnTo>
                  <a:lnTo>
                    <a:pt x="86830" y="6639"/>
                  </a:lnTo>
                  <a:cubicBezTo>
                    <a:pt x="86830" y="1578"/>
                    <a:pt x="86830" y="59"/>
                    <a:pt x="82781" y="59"/>
                  </a:cubicBezTo>
                  <a:cubicBezTo>
                    <a:pt x="80504" y="59"/>
                    <a:pt x="79744" y="59"/>
                    <a:pt x="77720" y="3096"/>
                  </a:cubicBezTo>
                  <a:lnTo>
                    <a:pt x="33" y="121777"/>
                  </a:lnTo>
                  <a:lnTo>
                    <a:pt x="33" y="129622"/>
                  </a:lnTo>
                  <a:lnTo>
                    <a:pt x="67345" y="129622"/>
                  </a:lnTo>
                  <a:close/>
                  <a:moveTo>
                    <a:pt x="68863" y="121777"/>
                  </a:moveTo>
                  <a:lnTo>
                    <a:pt x="7119" y="121777"/>
                  </a:lnTo>
                  <a:lnTo>
                    <a:pt x="68863" y="27389"/>
                  </a:lnTo>
                  <a:lnTo>
                    <a:pt x="68863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9" name="Freeform 5508">
              <a:extLst>
                <a:ext uri="{FF2B5EF4-FFF2-40B4-BE49-F238E27FC236}">
                  <a16:creationId xmlns:a16="http://schemas.microsoft.com/office/drawing/2014/main" id="{7F144235-3BC2-4349-D6C9-D065CA2A6781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9507511" y="4708902"/>
              <a:ext cx="111476" cy="111245"/>
            </a:xfrm>
            <a:custGeom>
              <a:avLst/>
              <a:gdLst>
                <a:gd name="connsiteX0" fmla="*/ 61279 w 122223"/>
                <a:gd name="connsiteY0" fmla="*/ 53959 h 121970"/>
                <a:gd name="connsiteX1" fmla="*/ 10669 w 122223"/>
                <a:gd name="connsiteY1" fmla="*/ 3602 h 121970"/>
                <a:gd name="connsiteX2" fmla="*/ 5102 w 122223"/>
                <a:gd name="connsiteY2" fmla="*/ 59 h 121970"/>
                <a:gd name="connsiteX3" fmla="*/ 41 w 122223"/>
                <a:gd name="connsiteY3" fmla="*/ 5120 h 121970"/>
                <a:gd name="connsiteX4" fmla="*/ 3330 w 122223"/>
                <a:gd name="connsiteY4" fmla="*/ 10181 h 121970"/>
                <a:gd name="connsiteX5" fmla="*/ 53940 w 122223"/>
                <a:gd name="connsiteY5" fmla="*/ 61045 h 121970"/>
                <a:gd name="connsiteX6" fmla="*/ 3330 w 122223"/>
                <a:gd name="connsiteY6" fmla="*/ 111908 h 121970"/>
                <a:gd name="connsiteX7" fmla="*/ 41 w 122223"/>
                <a:gd name="connsiteY7" fmla="*/ 116969 h 121970"/>
                <a:gd name="connsiteX8" fmla="*/ 5102 w 122223"/>
                <a:gd name="connsiteY8" fmla="*/ 122030 h 121970"/>
                <a:gd name="connsiteX9" fmla="*/ 10669 w 122223"/>
                <a:gd name="connsiteY9" fmla="*/ 118487 h 121970"/>
                <a:gd name="connsiteX10" fmla="*/ 61026 w 122223"/>
                <a:gd name="connsiteY10" fmla="*/ 68130 h 121970"/>
                <a:gd name="connsiteX11" fmla="*/ 113407 w 122223"/>
                <a:gd name="connsiteY11" fmla="*/ 120512 h 121970"/>
                <a:gd name="connsiteX12" fmla="*/ 117203 w 122223"/>
                <a:gd name="connsiteY12" fmla="*/ 122030 h 121970"/>
                <a:gd name="connsiteX13" fmla="*/ 122264 w 122223"/>
                <a:gd name="connsiteY13" fmla="*/ 116969 h 121970"/>
                <a:gd name="connsiteX14" fmla="*/ 121505 w 122223"/>
                <a:gd name="connsiteY14" fmla="*/ 114185 h 121970"/>
                <a:gd name="connsiteX15" fmla="*/ 68364 w 122223"/>
                <a:gd name="connsiteY15" fmla="*/ 61045 h 121970"/>
                <a:gd name="connsiteX16" fmla="*/ 114673 w 122223"/>
                <a:gd name="connsiteY16" fmla="*/ 14736 h 121970"/>
                <a:gd name="connsiteX17" fmla="*/ 120999 w 122223"/>
                <a:gd name="connsiteY17" fmla="*/ 8410 h 121970"/>
                <a:gd name="connsiteX18" fmla="*/ 122264 w 122223"/>
                <a:gd name="connsiteY18" fmla="*/ 5120 h 121970"/>
                <a:gd name="connsiteX19" fmla="*/ 117203 w 122223"/>
                <a:gd name="connsiteY19" fmla="*/ 59 h 121970"/>
                <a:gd name="connsiteX20" fmla="*/ 111383 w 122223"/>
                <a:gd name="connsiteY20" fmla="*/ 3855 h 121970"/>
                <a:gd name="connsiteX21" fmla="*/ 61279 w 122223"/>
                <a:gd name="connsiteY21" fmla="*/ 53959 h 12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223" h="121970">
                  <a:moveTo>
                    <a:pt x="61279" y="53959"/>
                  </a:moveTo>
                  <a:lnTo>
                    <a:pt x="10669" y="3602"/>
                  </a:lnTo>
                  <a:cubicBezTo>
                    <a:pt x="7632" y="566"/>
                    <a:pt x="7126" y="59"/>
                    <a:pt x="5102" y="59"/>
                  </a:cubicBezTo>
                  <a:cubicBezTo>
                    <a:pt x="2571" y="59"/>
                    <a:pt x="41" y="2337"/>
                    <a:pt x="41" y="5120"/>
                  </a:cubicBezTo>
                  <a:cubicBezTo>
                    <a:pt x="41" y="6892"/>
                    <a:pt x="547" y="7398"/>
                    <a:pt x="3330" y="10181"/>
                  </a:cubicBezTo>
                  <a:lnTo>
                    <a:pt x="53940" y="61045"/>
                  </a:lnTo>
                  <a:lnTo>
                    <a:pt x="3330" y="111908"/>
                  </a:lnTo>
                  <a:cubicBezTo>
                    <a:pt x="547" y="114692"/>
                    <a:pt x="41" y="115198"/>
                    <a:pt x="41" y="116969"/>
                  </a:cubicBezTo>
                  <a:cubicBezTo>
                    <a:pt x="41" y="119753"/>
                    <a:pt x="2571" y="122030"/>
                    <a:pt x="5102" y="122030"/>
                  </a:cubicBezTo>
                  <a:cubicBezTo>
                    <a:pt x="7126" y="122030"/>
                    <a:pt x="7632" y="121524"/>
                    <a:pt x="10669" y="118487"/>
                  </a:cubicBezTo>
                  <a:lnTo>
                    <a:pt x="61026" y="68130"/>
                  </a:lnTo>
                  <a:lnTo>
                    <a:pt x="113407" y="120512"/>
                  </a:lnTo>
                  <a:cubicBezTo>
                    <a:pt x="113914" y="120765"/>
                    <a:pt x="115685" y="122030"/>
                    <a:pt x="117203" y="122030"/>
                  </a:cubicBezTo>
                  <a:cubicBezTo>
                    <a:pt x="120240" y="122030"/>
                    <a:pt x="122264" y="119753"/>
                    <a:pt x="122264" y="116969"/>
                  </a:cubicBezTo>
                  <a:cubicBezTo>
                    <a:pt x="122264" y="116463"/>
                    <a:pt x="122264" y="115451"/>
                    <a:pt x="121505" y="114185"/>
                  </a:cubicBezTo>
                  <a:cubicBezTo>
                    <a:pt x="121252" y="113679"/>
                    <a:pt x="81017" y="73950"/>
                    <a:pt x="68364" y="61045"/>
                  </a:cubicBezTo>
                  <a:lnTo>
                    <a:pt x="114673" y="14736"/>
                  </a:lnTo>
                  <a:cubicBezTo>
                    <a:pt x="115938" y="13218"/>
                    <a:pt x="119734" y="9928"/>
                    <a:pt x="120999" y="8410"/>
                  </a:cubicBezTo>
                  <a:cubicBezTo>
                    <a:pt x="121252" y="7904"/>
                    <a:pt x="122264" y="6892"/>
                    <a:pt x="122264" y="5120"/>
                  </a:cubicBezTo>
                  <a:cubicBezTo>
                    <a:pt x="122264" y="2337"/>
                    <a:pt x="120240" y="59"/>
                    <a:pt x="117203" y="59"/>
                  </a:cubicBezTo>
                  <a:cubicBezTo>
                    <a:pt x="115179" y="59"/>
                    <a:pt x="114167" y="1072"/>
                    <a:pt x="111383" y="3855"/>
                  </a:cubicBezTo>
                  <a:lnTo>
                    <a:pt x="61279" y="5395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0" name="Freeform 5509">
              <a:extLst>
                <a:ext uri="{FF2B5EF4-FFF2-40B4-BE49-F238E27FC236}">
                  <a16:creationId xmlns:a16="http://schemas.microsoft.com/office/drawing/2014/main" id="{AFA406A6-DB86-D250-F3DE-4039A4E3C519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9724924" y="4668512"/>
              <a:ext cx="76163" cy="153712"/>
            </a:xfrm>
            <a:custGeom>
              <a:avLst/>
              <a:gdLst>
                <a:gd name="connsiteX0" fmla="*/ 51926 w 83506"/>
                <a:gd name="connsiteY0" fmla="*/ 6639 h 168531"/>
                <a:gd name="connsiteX1" fmla="*/ 46106 w 83506"/>
                <a:gd name="connsiteY1" fmla="*/ 59 h 168531"/>
                <a:gd name="connsiteX2" fmla="*/ 51 w 83506"/>
                <a:gd name="connsiteY2" fmla="*/ 16255 h 168531"/>
                <a:gd name="connsiteX3" fmla="*/ 51 w 83506"/>
                <a:gd name="connsiteY3" fmla="*/ 24099 h 168531"/>
                <a:gd name="connsiteX4" fmla="*/ 33200 w 83506"/>
                <a:gd name="connsiteY4" fmla="*/ 17520 h 168531"/>
                <a:gd name="connsiteX5" fmla="*/ 33200 w 83506"/>
                <a:gd name="connsiteY5" fmla="*/ 148600 h 168531"/>
                <a:gd name="connsiteX6" fmla="*/ 9666 w 83506"/>
                <a:gd name="connsiteY6" fmla="*/ 160747 h 168531"/>
                <a:gd name="connsiteX7" fmla="*/ 1569 w 83506"/>
                <a:gd name="connsiteY7" fmla="*/ 160747 h 168531"/>
                <a:gd name="connsiteX8" fmla="*/ 1569 w 83506"/>
                <a:gd name="connsiteY8" fmla="*/ 168591 h 168531"/>
                <a:gd name="connsiteX9" fmla="*/ 42563 w 83506"/>
                <a:gd name="connsiteY9" fmla="*/ 167832 h 168531"/>
                <a:gd name="connsiteX10" fmla="*/ 83557 w 83506"/>
                <a:gd name="connsiteY10" fmla="*/ 168591 h 168531"/>
                <a:gd name="connsiteX11" fmla="*/ 83557 w 83506"/>
                <a:gd name="connsiteY11" fmla="*/ 160747 h 168531"/>
                <a:gd name="connsiteX12" fmla="*/ 75460 w 83506"/>
                <a:gd name="connsiteY12" fmla="*/ 160747 h 168531"/>
                <a:gd name="connsiteX13" fmla="*/ 51926 w 83506"/>
                <a:gd name="connsiteY13" fmla="*/ 148600 h 168531"/>
                <a:gd name="connsiteX14" fmla="*/ 51926 w 83506"/>
                <a:gd name="connsiteY14" fmla="*/ 663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926" y="6639"/>
                  </a:moveTo>
                  <a:cubicBezTo>
                    <a:pt x="51926" y="566"/>
                    <a:pt x="51926" y="59"/>
                    <a:pt x="46106" y="59"/>
                  </a:cubicBezTo>
                  <a:cubicBezTo>
                    <a:pt x="30417" y="16255"/>
                    <a:pt x="8148" y="16255"/>
                    <a:pt x="51" y="16255"/>
                  </a:cubicBezTo>
                  <a:lnTo>
                    <a:pt x="51" y="24099"/>
                  </a:lnTo>
                  <a:cubicBezTo>
                    <a:pt x="5112" y="24099"/>
                    <a:pt x="20042" y="24099"/>
                    <a:pt x="33200" y="17520"/>
                  </a:cubicBezTo>
                  <a:lnTo>
                    <a:pt x="33200" y="148600"/>
                  </a:lnTo>
                  <a:cubicBezTo>
                    <a:pt x="33200" y="157710"/>
                    <a:pt x="32441" y="160747"/>
                    <a:pt x="9666" y="160747"/>
                  </a:cubicBezTo>
                  <a:lnTo>
                    <a:pt x="1569" y="160747"/>
                  </a:lnTo>
                  <a:lnTo>
                    <a:pt x="1569" y="168591"/>
                  </a:lnTo>
                  <a:cubicBezTo>
                    <a:pt x="10426" y="167832"/>
                    <a:pt x="32441" y="167832"/>
                    <a:pt x="42563" y="167832"/>
                  </a:cubicBezTo>
                  <a:cubicBezTo>
                    <a:pt x="52685" y="167832"/>
                    <a:pt x="74701" y="167832"/>
                    <a:pt x="83557" y="168591"/>
                  </a:cubicBezTo>
                  <a:lnTo>
                    <a:pt x="83557" y="160747"/>
                  </a:lnTo>
                  <a:lnTo>
                    <a:pt x="75460" y="160747"/>
                  </a:lnTo>
                  <a:cubicBezTo>
                    <a:pt x="52685" y="160747"/>
                    <a:pt x="51926" y="157963"/>
                    <a:pt x="51926" y="148600"/>
                  </a:cubicBezTo>
                  <a:lnTo>
                    <a:pt x="51926" y="663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1" name="Freeform 5510">
              <a:extLst>
                <a:ext uri="{FF2B5EF4-FFF2-40B4-BE49-F238E27FC236}">
                  <a16:creationId xmlns:a16="http://schemas.microsoft.com/office/drawing/2014/main" id="{87D2DBFC-CBC2-7296-5A11-6C79BEC7E3E5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9828785" y="4668512"/>
              <a:ext cx="97166" cy="158791"/>
            </a:xfrm>
            <a:custGeom>
              <a:avLst/>
              <a:gdLst>
                <a:gd name="connsiteX0" fmla="*/ 106590 w 106534"/>
                <a:gd name="connsiteY0" fmla="*/ 87615 h 174099"/>
                <a:gd name="connsiteX1" fmla="*/ 96468 w 106534"/>
                <a:gd name="connsiteY1" fmla="*/ 28401 h 174099"/>
                <a:gd name="connsiteX2" fmla="*/ 53449 w 106534"/>
                <a:gd name="connsiteY2" fmla="*/ 59 h 174099"/>
                <a:gd name="connsiteX3" fmla="*/ 9418 w 106534"/>
                <a:gd name="connsiteY3" fmla="*/ 30173 h 174099"/>
                <a:gd name="connsiteX4" fmla="*/ 55 w 106534"/>
                <a:gd name="connsiteY4" fmla="*/ 87615 h 174099"/>
                <a:gd name="connsiteX5" fmla="*/ 11443 w 106534"/>
                <a:gd name="connsiteY5" fmla="*/ 148600 h 174099"/>
                <a:gd name="connsiteX6" fmla="*/ 53196 w 106534"/>
                <a:gd name="connsiteY6" fmla="*/ 174159 h 174099"/>
                <a:gd name="connsiteX7" fmla="*/ 97227 w 106534"/>
                <a:gd name="connsiteY7" fmla="*/ 144805 h 174099"/>
                <a:gd name="connsiteX8" fmla="*/ 106590 w 106534"/>
                <a:gd name="connsiteY8" fmla="*/ 87615 h 174099"/>
                <a:gd name="connsiteX9" fmla="*/ 53196 w 106534"/>
                <a:gd name="connsiteY9" fmla="*/ 168591 h 174099"/>
                <a:gd name="connsiteX10" fmla="*/ 23842 w 106534"/>
                <a:gd name="connsiteY10" fmla="*/ 137972 h 174099"/>
                <a:gd name="connsiteX11" fmla="*/ 21059 w 106534"/>
                <a:gd name="connsiteY11" fmla="*/ 84578 h 174099"/>
                <a:gd name="connsiteX12" fmla="*/ 23083 w 106534"/>
                <a:gd name="connsiteY12" fmla="*/ 38017 h 174099"/>
                <a:gd name="connsiteX13" fmla="*/ 53196 w 106534"/>
                <a:gd name="connsiteY13" fmla="*/ 5627 h 174099"/>
                <a:gd name="connsiteX14" fmla="*/ 83056 w 106534"/>
                <a:gd name="connsiteY14" fmla="*/ 35234 h 174099"/>
                <a:gd name="connsiteX15" fmla="*/ 85587 w 106534"/>
                <a:gd name="connsiteY15" fmla="*/ 84578 h 174099"/>
                <a:gd name="connsiteX16" fmla="*/ 82803 w 106534"/>
                <a:gd name="connsiteY16" fmla="*/ 136960 h 174099"/>
                <a:gd name="connsiteX17" fmla="*/ 53196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90" y="87615"/>
                  </a:moveTo>
                  <a:cubicBezTo>
                    <a:pt x="106590" y="67371"/>
                    <a:pt x="105325" y="47127"/>
                    <a:pt x="96468" y="28401"/>
                  </a:cubicBezTo>
                  <a:cubicBezTo>
                    <a:pt x="84828" y="4108"/>
                    <a:pt x="64077" y="59"/>
                    <a:pt x="53449" y="59"/>
                  </a:cubicBezTo>
                  <a:cubicBezTo>
                    <a:pt x="38266" y="59"/>
                    <a:pt x="19793" y="6639"/>
                    <a:pt x="9418" y="30173"/>
                  </a:cubicBezTo>
                  <a:cubicBezTo>
                    <a:pt x="1321" y="47633"/>
                    <a:pt x="55" y="67371"/>
                    <a:pt x="55" y="87615"/>
                  </a:cubicBezTo>
                  <a:cubicBezTo>
                    <a:pt x="55" y="106594"/>
                    <a:pt x="1068" y="129369"/>
                    <a:pt x="11443" y="148600"/>
                  </a:cubicBezTo>
                  <a:cubicBezTo>
                    <a:pt x="22324" y="169098"/>
                    <a:pt x="40797" y="174159"/>
                    <a:pt x="53196" y="174159"/>
                  </a:cubicBezTo>
                  <a:cubicBezTo>
                    <a:pt x="66861" y="174159"/>
                    <a:pt x="86093" y="168844"/>
                    <a:pt x="97227" y="144805"/>
                  </a:cubicBezTo>
                  <a:cubicBezTo>
                    <a:pt x="105325" y="127344"/>
                    <a:pt x="106590" y="107606"/>
                    <a:pt x="106590" y="87615"/>
                  </a:cubicBezTo>
                  <a:close/>
                  <a:moveTo>
                    <a:pt x="53196" y="168591"/>
                  </a:moveTo>
                  <a:cubicBezTo>
                    <a:pt x="43327" y="168591"/>
                    <a:pt x="28397" y="162265"/>
                    <a:pt x="23842" y="137972"/>
                  </a:cubicBezTo>
                  <a:cubicBezTo>
                    <a:pt x="21059" y="122789"/>
                    <a:pt x="21059" y="99508"/>
                    <a:pt x="21059" y="84578"/>
                  </a:cubicBezTo>
                  <a:cubicBezTo>
                    <a:pt x="21059" y="68383"/>
                    <a:pt x="21059" y="51682"/>
                    <a:pt x="23083" y="38017"/>
                  </a:cubicBezTo>
                  <a:cubicBezTo>
                    <a:pt x="27891" y="7904"/>
                    <a:pt x="46870" y="5627"/>
                    <a:pt x="53196" y="5627"/>
                  </a:cubicBezTo>
                  <a:cubicBezTo>
                    <a:pt x="61547" y="5627"/>
                    <a:pt x="78248" y="10181"/>
                    <a:pt x="83056" y="35234"/>
                  </a:cubicBezTo>
                  <a:cubicBezTo>
                    <a:pt x="85587" y="49404"/>
                    <a:pt x="85587" y="68636"/>
                    <a:pt x="85587" y="84578"/>
                  </a:cubicBezTo>
                  <a:cubicBezTo>
                    <a:pt x="85587" y="103557"/>
                    <a:pt x="85587" y="120765"/>
                    <a:pt x="82803" y="136960"/>
                  </a:cubicBezTo>
                  <a:cubicBezTo>
                    <a:pt x="79007" y="161000"/>
                    <a:pt x="64584" y="168591"/>
                    <a:pt x="53196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2" name="Freeform 5511">
              <a:extLst>
                <a:ext uri="{FF2B5EF4-FFF2-40B4-BE49-F238E27FC236}">
                  <a16:creationId xmlns:a16="http://schemas.microsoft.com/office/drawing/2014/main" id="{8ABB34DF-BDD4-73FC-A395-A2CA54414647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10012219" y="4737521"/>
              <a:ext cx="153481" cy="54006"/>
            </a:xfrm>
            <a:custGeom>
              <a:avLst/>
              <a:gdLst>
                <a:gd name="connsiteX0" fmla="*/ 159738 w 168278"/>
                <a:gd name="connsiteY0" fmla="*/ 10181 h 59213"/>
                <a:gd name="connsiteX1" fmla="*/ 168342 w 168278"/>
                <a:gd name="connsiteY1" fmla="*/ 5120 h 59213"/>
                <a:gd name="connsiteX2" fmla="*/ 159992 w 168278"/>
                <a:gd name="connsiteY2" fmla="*/ 59 h 59213"/>
                <a:gd name="connsiteX3" fmla="*/ 8414 w 168278"/>
                <a:gd name="connsiteY3" fmla="*/ 59 h 59213"/>
                <a:gd name="connsiteX4" fmla="*/ 63 w 168278"/>
                <a:gd name="connsiteY4" fmla="*/ 5120 h 59213"/>
                <a:gd name="connsiteX5" fmla="*/ 8667 w 168278"/>
                <a:gd name="connsiteY5" fmla="*/ 10181 h 59213"/>
                <a:gd name="connsiteX6" fmla="*/ 159738 w 168278"/>
                <a:gd name="connsiteY6" fmla="*/ 10181 h 59213"/>
                <a:gd name="connsiteX7" fmla="*/ 159992 w 168278"/>
                <a:gd name="connsiteY7" fmla="*/ 59273 h 59213"/>
                <a:gd name="connsiteX8" fmla="*/ 168342 w 168278"/>
                <a:gd name="connsiteY8" fmla="*/ 54212 h 59213"/>
                <a:gd name="connsiteX9" fmla="*/ 159738 w 168278"/>
                <a:gd name="connsiteY9" fmla="*/ 49151 h 59213"/>
                <a:gd name="connsiteX10" fmla="*/ 8667 w 168278"/>
                <a:gd name="connsiteY10" fmla="*/ 49151 h 59213"/>
                <a:gd name="connsiteX11" fmla="*/ 63 w 168278"/>
                <a:gd name="connsiteY11" fmla="*/ 54212 h 59213"/>
                <a:gd name="connsiteX12" fmla="*/ 8414 w 168278"/>
                <a:gd name="connsiteY12" fmla="*/ 59273 h 59213"/>
                <a:gd name="connsiteX13" fmla="*/ 159992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38" y="10181"/>
                  </a:moveTo>
                  <a:cubicBezTo>
                    <a:pt x="163534" y="10181"/>
                    <a:pt x="168342" y="10181"/>
                    <a:pt x="168342" y="5120"/>
                  </a:cubicBezTo>
                  <a:cubicBezTo>
                    <a:pt x="168342" y="59"/>
                    <a:pt x="163534" y="59"/>
                    <a:pt x="159992" y="59"/>
                  </a:cubicBezTo>
                  <a:lnTo>
                    <a:pt x="8414" y="59"/>
                  </a:lnTo>
                  <a:cubicBezTo>
                    <a:pt x="4871" y="59"/>
                    <a:pt x="63" y="59"/>
                    <a:pt x="63" y="5120"/>
                  </a:cubicBezTo>
                  <a:cubicBezTo>
                    <a:pt x="63" y="10181"/>
                    <a:pt x="4871" y="10181"/>
                    <a:pt x="8667" y="10181"/>
                  </a:cubicBezTo>
                  <a:lnTo>
                    <a:pt x="159738" y="10181"/>
                  </a:lnTo>
                  <a:close/>
                  <a:moveTo>
                    <a:pt x="159992" y="59273"/>
                  </a:moveTo>
                  <a:cubicBezTo>
                    <a:pt x="163534" y="59273"/>
                    <a:pt x="168342" y="59273"/>
                    <a:pt x="168342" y="54212"/>
                  </a:cubicBezTo>
                  <a:cubicBezTo>
                    <a:pt x="168342" y="49151"/>
                    <a:pt x="163534" y="49151"/>
                    <a:pt x="159738" y="49151"/>
                  </a:cubicBezTo>
                  <a:lnTo>
                    <a:pt x="8667" y="49151"/>
                  </a:lnTo>
                  <a:cubicBezTo>
                    <a:pt x="4871" y="49151"/>
                    <a:pt x="63" y="49151"/>
                    <a:pt x="63" y="54212"/>
                  </a:cubicBezTo>
                  <a:cubicBezTo>
                    <a:pt x="63" y="59273"/>
                    <a:pt x="4871" y="59273"/>
                    <a:pt x="8414" y="59273"/>
                  </a:cubicBezTo>
                  <a:lnTo>
                    <a:pt x="159992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3" name="Freeform 5512">
              <a:extLst>
                <a:ext uri="{FF2B5EF4-FFF2-40B4-BE49-F238E27FC236}">
                  <a16:creationId xmlns:a16="http://schemas.microsoft.com/office/drawing/2014/main" id="{E3D12C0B-1384-0147-907A-DBCA0B2800AF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10254455" y="4668512"/>
              <a:ext cx="92089" cy="153712"/>
            </a:xfrm>
            <a:custGeom>
              <a:avLst/>
              <a:gdLst>
                <a:gd name="connsiteX0" fmla="*/ 19559 w 100967"/>
                <a:gd name="connsiteY0" fmla="*/ 149107 h 168531"/>
                <a:gd name="connsiteX1" fmla="*/ 46382 w 100967"/>
                <a:gd name="connsiteY1" fmla="*/ 123042 h 168531"/>
                <a:gd name="connsiteX2" fmla="*/ 101041 w 100967"/>
                <a:gd name="connsiteY2" fmla="*/ 49151 h 168531"/>
                <a:gd name="connsiteX3" fmla="*/ 47394 w 100967"/>
                <a:gd name="connsiteY3" fmla="*/ 59 h 168531"/>
                <a:gd name="connsiteX4" fmla="*/ 74 w 100967"/>
                <a:gd name="connsiteY4" fmla="*/ 45862 h 168531"/>
                <a:gd name="connsiteX5" fmla="*/ 13485 w 100967"/>
                <a:gd name="connsiteY5" fmla="*/ 60033 h 168531"/>
                <a:gd name="connsiteX6" fmla="*/ 26644 w 100967"/>
                <a:gd name="connsiteY6" fmla="*/ 46621 h 168531"/>
                <a:gd name="connsiteX7" fmla="*/ 13232 w 100967"/>
                <a:gd name="connsiteY7" fmla="*/ 33462 h 168531"/>
                <a:gd name="connsiteX8" fmla="*/ 9943 w 100967"/>
                <a:gd name="connsiteY8" fmla="*/ 33715 h 168531"/>
                <a:gd name="connsiteX9" fmla="*/ 44105 w 100967"/>
                <a:gd name="connsiteY9" fmla="*/ 7904 h 168531"/>
                <a:gd name="connsiteX10" fmla="*/ 78013 w 100967"/>
                <a:gd name="connsiteY10" fmla="*/ 49151 h 168531"/>
                <a:gd name="connsiteX11" fmla="*/ 51443 w 100967"/>
                <a:gd name="connsiteY11" fmla="*/ 105076 h 168531"/>
                <a:gd name="connsiteX12" fmla="*/ 2857 w 100967"/>
                <a:gd name="connsiteY12" fmla="*/ 159229 h 168531"/>
                <a:gd name="connsiteX13" fmla="*/ 74 w 100967"/>
                <a:gd name="connsiteY13" fmla="*/ 168591 h 168531"/>
                <a:gd name="connsiteX14" fmla="*/ 93956 w 100967"/>
                <a:gd name="connsiteY14" fmla="*/ 168591 h 168531"/>
                <a:gd name="connsiteX15" fmla="*/ 101041 w 100967"/>
                <a:gd name="connsiteY15" fmla="*/ 124561 h 168531"/>
                <a:gd name="connsiteX16" fmla="*/ 94715 w 100967"/>
                <a:gd name="connsiteY16" fmla="*/ 124561 h 168531"/>
                <a:gd name="connsiteX17" fmla="*/ 89148 w 100967"/>
                <a:gd name="connsiteY17" fmla="*/ 147082 h 168531"/>
                <a:gd name="connsiteX18" fmla="*/ 65108 w 100967"/>
                <a:gd name="connsiteY18" fmla="*/ 149107 h 168531"/>
                <a:gd name="connsiteX19" fmla="*/ 19559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59" y="149107"/>
                  </a:moveTo>
                  <a:lnTo>
                    <a:pt x="46382" y="123042"/>
                  </a:lnTo>
                  <a:cubicBezTo>
                    <a:pt x="85858" y="88121"/>
                    <a:pt x="101041" y="74456"/>
                    <a:pt x="101041" y="49151"/>
                  </a:cubicBezTo>
                  <a:cubicBezTo>
                    <a:pt x="101041" y="20304"/>
                    <a:pt x="78267" y="59"/>
                    <a:pt x="47394" y="59"/>
                  </a:cubicBezTo>
                  <a:cubicBezTo>
                    <a:pt x="18800" y="59"/>
                    <a:pt x="74" y="23340"/>
                    <a:pt x="74" y="45862"/>
                  </a:cubicBezTo>
                  <a:cubicBezTo>
                    <a:pt x="74" y="60033"/>
                    <a:pt x="12726" y="60033"/>
                    <a:pt x="13485" y="60033"/>
                  </a:cubicBezTo>
                  <a:cubicBezTo>
                    <a:pt x="17787" y="60033"/>
                    <a:pt x="26644" y="56996"/>
                    <a:pt x="26644" y="46621"/>
                  </a:cubicBezTo>
                  <a:cubicBezTo>
                    <a:pt x="26644" y="40042"/>
                    <a:pt x="22089" y="33462"/>
                    <a:pt x="13232" y="33462"/>
                  </a:cubicBezTo>
                  <a:cubicBezTo>
                    <a:pt x="11208" y="33462"/>
                    <a:pt x="10702" y="33462"/>
                    <a:pt x="9943" y="33715"/>
                  </a:cubicBezTo>
                  <a:cubicBezTo>
                    <a:pt x="15763" y="17267"/>
                    <a:pt x="29428" y="7904"/>
                    <a:pt x="44105" y="7904"/>
                  </a:cubicBezTo>
                  <a:cubicBezTo>
                    <a:pt x="67132" y="7904"/>
                    <a:pt x="78013" y="28401"/>
                    <a:pt x="78013" y="49151"/>
                  </a:cubicBezTo>
                  <a:cubicBezTo>
                    <a:pt x="78013" y="69395"/>
                    <a:pt x="65361" y="89386"/>
                    <a:pt x="51443" y="105076"/>
                  </a:cubicBezTo>
                  <a:lnTo>
                    <a:pt x="2857" y="159229"/>
                  </a:lnTo>
                  <a:cubicBezTo>
                    <a:pt x="74" y="162012"/>
                    <a:pt x="74" y="162518"/>
                    <a:pt x="74" y="168591"/>
                  </a:cubicBezTo>
                  <a:lnTo>
                    <a:pt x="93956" y="168591"/>
                  </a:lnTo>
                  <a:lnTo>
                    <a:pt x="101041" y="124561"/>
                  </a:lnTo>
                  <a:lnTo>
                    <a:pt x="94715" y="124561"/>
                  </a:lnTo>
                  <a:cubicBezTo>
                    <a:pt x="93450" y="132152"/>
                    <a:pt x="91678" y="143286"/>
                    <a:pt x="89148" y="147082"/>
                  </a:cubicBezTo>
                  <a:cubicBezTo>
                    <a:pt x="87376" y="149107"/>
                    <a:pt x="70675" y="149107"/>
                    <a:pt x="65108" y="149107"/>
                  </a:cubicBezTo>
                  <a:lnTo>
                    <a:pt x="19559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4" name="Freeform 5513">
              <a:extLst>
                <a:ext uri="{FF2B5EF4-FFF2-40B4-BE49-F238E27FC236}">
                  <a16:creationId xmlns:a16="http://schemas.microsoft.com/office/drawing/2014/main" id="{A231F902-D8D1-F6B8-3F68-A236DDD041D1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10367317" y="4668512"/>
              <a:ext cx="97166" cy="158791"/>
            </a:xfrm>
            <a:custGeom>
              <a:avLst/>
              <a:gdLst>
                <a:gd name="connsiteX0" fmla="*/ 106613 w 106534"/>
                <a:gd name="connsiteY0" fmla="*/ 87615 h 174099"/>
                <a:gd name="connsiteX1" fmla="*/ 96491 w 106534"/>
                <a:gd name="connsiteY1" fmla="*/ 28401 h 174099"/>
                <a:gd name="connsiteX2" fmla="*/ 53473 w 106534"/>
                <a:gd name="connsiteY2" fmla="*/ 59 h 174099"/>
                <a:gd name="connsiteX3" fmla="*/ 9442 w 106534"/>
                <a:gd name="connsiteY3" fmla="*/ 30173 h 174099"/>
                <a:gd name="connsiteX4" fmla="*/ 79 w 106534"/>
                <a:gd name="connsiteY4" fmla="*/ 87615 h 174099"/>
                <a:gd name="connsiteX5" fmla="*/ 11466 w 106534"/>
                <a:gd name="connsiteY5" fmla="*/ 148600 h 174099"/>
                <a:gd name="connsiteX6" fmla="*/ 53219 w 106534"/>
                <a:gd name="connsiteY6" fmla="*/ 174159 h 174099"/>
                <a:gd name="connsiteX7" fmla="*/ 97250 w 106534"/>
                <a:gd name="connsiteY7" fmla="*/ 144805 h 174099"/>
                <a:gd name="connsiteX8" fmla="*/ 106613 w 106534"/>
                <a:gd name="connsiteY8" fmla="*/ 87615 h 174099"/>
                <a:gd name="connsiteX9" fmla="*/ 53219 w 106534"/>
                <a:gd name="connsiteY9" fmla="*/ 168591 h 174099"/>
                <a:gd name="connsiteX10" fmla="*/ 23866 w 106534"/>
                <a:gd name="connsiteY10" fmla="*/ 137972 h 174099"/>
                <a:gd name="connsiteX11" fmla="*/ 21082 w 106534"/>
                <a:gd name="connsiteY11" fmla="*/ 84578 h 174099"/>
                <a:gd name="connsiteX12" fmla="*/ 23106 w 106534"/>
                <a:gd name="connsiteY12" fmla="*/ 38017 h 174099"/>
                <a:gd name="connsiteX13" fmla="*/ 53219 w 106534"/>
                <a:gd name="connsiteY13" fmla="*/ 5627 h 174099"/>
                <a:gd name="connsiteX14" fmla="*/ 83079 w 106534"/>
                <a:gd name="connsiteY14" fmla="*/ 35234 h 174099"/>
                <a:gd name="connsiteX15" fmla="*/ 85610 w 106534"/>
                <a:gd name="connsiteY15" fmla="*/ 84578 h 174099"/>
                <a:gd name="connsiteX16" fmla="*/ 82826 w 106534"/>
                <a:gd name="connsiteY16" fmla="*/ 136960 h 174099"/>
                <a:gd name="connsiteX17" fmla="*/ 53219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13" y="87615"/>
                  </a:moveTo>
                  <a:cubicBezTo>
                    <a:pt x="106613" y="67371"/>
                    <a:pt x="105348" y="47127"/>
                    <a:pt x="96491" y="28401"/>
                  </a:cubicBezTo>
                  <a:cubicBezTo>
                    <a:pt x="84851" y="4108"/>
                    <a:pt x="64101" y="59"/>
                    <a:pt x="53473" y="59"/>
                  </a:cubicBezTo>
                  <a:cubicBezTo>
                    <a:pt x="38289" y="59"/>
                    <a:pt x="19817" y="6639"/>
                    <a:pt x="9442" y="30173"/>
                  </a:cubicBezTo>
                  <a:cubicBezTo>
                    <a:pt x="1344" y="47633"/>
                    <a:pt x="79" y="67371"/>
                    <a:pt x="79" y="87615"/>
                  </a:cubicBezTo>
                  <a:cubicBezTo>
                    <a:pt x="79" y="106594"/>
                    <a:pt x="1091" y="129369"/>
                    <a:pt x="11466" y="148600"/>
                  </a:cubicBezTo>
                  <a:cubicBezTo>
                    <a:pt x="22347" y="169098"/>
                    <a:pt x="40820" y="174159"/>
                    <a:pt x="53219" y="174159"/>
                  </a:cubicBezTo>
                  <a:cubicBezTo>
                    <a:pt x="66884" y="174159"/>
                    <a:pt x="86116" y="168844"/>
                    <a:pt x="97250" y="144805"/>
                  </a:cubicBezTo>
                  <a:cubicBezTo>
                    <a:pt x="105348" y="127344"/>
                    <a:pt x="106613" y="107606"/>
                    <a:pt x="106613" y="87615"/>
                  </a:cubicBezTo>
                  <a:close/>
                  <a:moveTo>
                    <a:pt x="53219" y="168591"/>
                  </a:moveTo>
                  <a:cubicBezTo>
                    <a:pt x="43350" y="168591"/>
                    <a:pt x="28420" y="162265"/>
                    <a:pt x="23866" y="137972"/>
                  </a:cubicBezTo>
                  <a:cubicBezTo>
                    <a:pt x="21082" y="122789"/>
                    <a:pt x="21082" y="99508"/>
                    <a:pt x="21082" y="84578"/>
                  </a:cubicBezTo>
                  <a:cubicBezTo>
                    <a:pt x="21082" y="68383"/>
                    <a:pt x="21082" y="51682"/>
                    <a:pt x="23106" y="38017"/>
                  </a:cubicBezTo>
                  <a:cubicBezTo>
                    <a:pt x="27914" y="7904"/>
                    <a:pt x="46893" y="5627"/>
                    <a:pt x="53219" y="5627"/>
                  </a:cubicBezTo>
                  <a:cubicBezTo>
                    <a:pt x="61570" y="5627"/>
                    <a:pt x="78272" y="10181"/>
                    <a:pt x="83079" y="35234"/>
                  </a:cubicBezTo>
                  <a:cubicBezTo>
                    <a:pt x="85610" y="49404"/>
                    <a:pt x="85610" y="68636"/>
                    <a:pt x="85610" y="84578"/>
                  </a:cubicBezTo>
                  <a:cubicBezTo>
                    <a:pt x="85610" y="103557"/>
                    <a:pt x="85610" y="120765"/>
                    <a:pt x="82826" y="136960"/>
                  </a:cubicBezTo>
                  <a:cubicBezTo>
                    <a:pt x="79031" y="161000"/>
                    <a:pt x="64607" y="168591"/>
                    <a:pt x="53219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5" name="Freeform 5514">
              <a:extLst>
                <a:ext uri="{FF2B5EF4-FFF2-40B4-BE49-F238E27FC236}">
                  <a16:creationId xmlns:a16="http://schemas.microsoft.com/office/drawing/2014/main" id="{234DCCC6-66BC-1644-6922-67E667038CF9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10544161" y="4759908"/>
              <a:ext cx="141019" cy="9232"/>
            </a:xfrm>
            <a:custGeom>
              <a:avLst/>
              <a:gdLst>
                <a:gd name="connsiteX0" fmla="*/ 145843 w 154614"/>
                <a:gd name="connsiteY0" fmla="*/ 10181 h 10122"/>
                <a:gd name="connsiteX1" fmla="*/ 154700 w 154614"/>
                <a:gd name="connsiteY1" fmla="*/ 5120 h 10122"/>
                <a:gd name="connsiteX2" fmla="*/ 145843 w 154614"/>
                <a:gd name="connsiteY2" fmla="*/ 59 h 10122"/>
                <a:gd name="connsiteX3" fmla="*/ 8943 w 154614"/>
                <a:gd name="connsiteY3" fmla="*/ 59 h 10122"/>
                <a:gd name="connsiteX4" fmla="*/ 86 w 154614"/>
                <a:gd name="connsiteY4" fmla="*/ 5120 h 10122"/>
                <a:gd name="connsiteX5" fmla="*/ 8943 w 154614"/>
                <a:gd name="connsiteY5" fmla="*/ 10181 h 10122"/>
                <a:gd name="connsiteX6" fmla="*/ 145843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43" y="10181"/>
                  </a:moveTo>
                  <a:cubicBezTo>
                    <a:pt x="150145" y="10181"/>
                    <a:pt x="154700" y="10181"/>
                    <a:pt x="154700" y="5120"/>
                  </a:cubicBezTo>
                  <a:cubicBezTo>
                    <a:pt x="154700" y="59"/>
                    <a:pt x="150145" y="59"/>
                    <a:pt x="145843" y="59"/>
                  </a:cubicBezTo>
                  <a:lnTo>
                    <a:pt x="8943" y="59"/>
                  </a:lnTo>
                  <a:cubicBezTo>
                    <a:pt x="4641" y="59"/>
                    <a:pt x="86" y="59"/>
                    <a:pt x="86" y="5120"/>
                  </a:cubicBezTo>
                  <a:cubicBezTo>
                    <a:pt x="86" y="10181"/>
                    <a:pt x="4641" y="10181"/>
                    <a:pt x="8943" y="10181"/>
                  </a:cubicBezTo>
                  <a:lnTo>
                    <a:pt x="145843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6" name="Freeform 5515">
              <a:extLst>
                <a:ext uri="{FF2B5EF4-FFF2-40B4-BE49-F238E27FC236}">
                  <a16:creationId xmlns:a16="http://schemas.microsoft.com/office/drawing/2014/main" id="{DF6ACF0E-6B99-5E3B-94C1-E51E8542FB13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10762267" y="4665973"/>
              <a:ext cx="102244" cy="156251"/>
            </a:xfrm>
            <a:custGeom>
              <a:avLst/>
              <a:gdLst>
                <a:gd name="connsiteX0" fmla="*/ 67407 w 112101"/>
                <a:gd name="connsiteY0" fmla="*/ 129622 h 171315"/>
                <a:gd name="connsiteX1" fmla="*/ 67407 w 112101"/>
                <a:gd name="connsiteY1" fmla="*/ 151637 h 171315"/>
                <a:gd name="connsiteX2" fmla="*/ 48176 w 112101"/>
                <a:gd name="connsiteY2" fmla="*/ 163530 h 171315"/>
                <a:gd name="connsiteX3" fmla="*/ 42862 w 112101"/>
                <a:gd name="connsiteY3" fmla="*/ 163530 h 171315"/>
                <a:gd name="connsiteX4" fmla="*/ 42862 w 112101"/>
                <a:gd name="connsiteY4" fmla="*/ 171375 h 171315"/>
                <a:gd name="connsiteX5" fmla="*/ 77023 w 112101"/>
                <a:gd name="connsiteY5" fmla="*/ 170616 h 171315"/>
                <a:gd name="connsiteX6" fmla="*/ 111438 w 112101"/>
                <a:gd name="connsiteY6" fmla="*/ 171375 h 171315"/>
                <a:gd name="connsiteX7" fmla="*/ 111438 w 112101"/>
                <a:gd name="connsiteY7" fmla="*/ 163530 h 171315"/>
                <a:gd name="connsiteX8" fmla="*/ 106124 w 112101"/>
                <a:gd name="connsiteY8" fmla="*/ 163530 h 171315"/>
                <a:gd name="connsiteX9" fmla="*/ 86892 w 112101"/>
                <a:gd name="connsiteY9" fmla="*/ 151637 h 171315"/>
                <a:gd name="connsiteX10" fmla="*/ 86892 w 112101"/>
                <a:gd name="connsiteY10" fmla="*/ 129622 h 171315"/>
                <a:gd name="connsiteX11" fmla="*/ 112198 w 112101"/>
                <a:gd name="connsiteY11" fmla="*/ 129622 h 171315"/>
                <a:gd name="connsiteX12" fmla="*/ 112198 w 112101"/>
                <a:gd name="connsiteY12" fmla="*/ 121777 h 171315"/>
                <a:gd name="connsiteX13" fmla="*/ 86892 w 112101"/>
                <a:gd name="connsiteY13" fmla="*/ 121777 h 171315"/>
                <a:gd name="connsiteX14" fmla="*/ 86892 w 112101"/>
                <a:gd name="connsiteY14" fmla="*/ 6639 h 171315"/>
                <a:gd name="connsiteX15" fmla="*/ 82844 w 112101"/>
                <a:gd name="connsiteY15" fmla="*/ 59 h 171315"/>
                <a:gd name="connsiteX16" fmla="*/ 77783 w 112101"/>
                <a:gd name="connsiteY16" fmla="*/ 3096 h 171315"/>
                <a:gd name="connsiteX17" fmla="*/ 96 w 112101"/>
                <a:gd name="connsiteY17" fmla="*/ 121777 h 171315"/>
                <a:gd name="connsiteX18" fmla="*/ 96 w 112101"/>
                <a:gd name="connsiteY18" fmla="*/ 129622 h 171315"/>
                <a:gd name="connsiteX19" fmla="*/ 67407 w 112101"/>
                <a:gd name="connsiteY19" fmla="*/ 129622 h 171315"/>
                <a:gd name="connsiteX20" fmla="*/ 68926 w 112101"/>
                <a:gd name="connsiteY20" fmla="*/ 121777 h 171315"/>
                <a:gd name="connsiteX21" fmla="*/ 7181 w 112101"/>
                <a:gd name="connsiteY21" fmla="*/ 121777 h 171315"/>
                <a:gd name="connsiteX22" fmla="*/ 68926 w 112101"/>
                <a:gd name="connsiteY22" fmla="*/ 27389 h 171315"/>
                <a:gd name="connsiteX23" fmla="*/ 68926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407" y="129622"/>
                  </a:moveTo>
                  <a:lnTo>
                    <a:pt x="67407" y="151637"/>
                  </a:lnTo>
                  <a:cubicBezTo>
                    <a:pt x="67407" y="160747"/>
                    <a:pt x="66901" y="163530"/>
                    <a:pt x="48176" y="163530"/>
                  </a:cubicBezTo>
                  <a:lnTo>
                    <a:pt x="42862" y="163530"/>
                  </a:lnTo>
                  <a:lnTo>
                    <a:pt x="42862" y="171375"/>
                  </a:lnTo>
                  <a:cubicBezTo>
                    <a:pt x="53237" y="170616"/>
                    <a:pt x="66395" y="170616"/>
                    <a:pt x="77023" y="170616"/>
                  </a:cubicBezTo>
                  <a:cubicBezTo>
                    <a:pt x="87652" y="170616"/>
                    <a:pt x="101063" y="170616"/>
                    <a:pt x="111438" y="171375"/>
                  </a:cubicBezTo>
                  <a:lnTo>
                    <a:pt x="111438" y="163530"/>
                  </a:lnTo>
                  <a:lnTo>
                    <a:pt x="106124" y="163530"/>
                  </a:lnTo>
                  <a:cubicBezTo>
                    <a:pt x="87399" y="163530"/>
                    <a:pt x="86892" y="160747"/>
                    <a:pt x="86892" y="151637"/>
                  </a:cubicBezTo>
                  <a:lnTo>
                    <a:pt x="86892" y="129622"/>
                  </a:lnTo>
                  <a:lnTo>
                    <a:pt x="112198" y="129622"/>
                  </a:lnTo>
                  <a:lnTo>
                    <a:pt x="112198" y="121777"/>
                  </a:lnTo>
                  <a:lnTo>
                    <a:pt x="86892" y="121777"/>
                  </a:lnTo>
                  <a:lnTo>
                    <a:pt x="86892" y="6639"/>
                  </a:lnTo>
                  <a:cubicBezTo>
                    <a:pt x="86892" y="1578"/>
                    <a:pt x="86892" y="59"/>
                    <a:pt x="82844" y="59"/>
                  </a:cubicBezTo>
                  <a:cubicBezTo>
                    <a:pt x="80566" y="59"/>
                    <a:pt x="79807" y="59"/>
                    <a:pt x="77783" y="3096"/>
                  </a:cubicBezTo>
                  <a:lnTo>
                    <a:pt x="96" y="121777"/>
                  </a:lnTo>
                  <a:lnTo>
                    <a:pt x="96" y="129622"/>
                  </a:lnTo>
                  <a:lnTo>
                    <a:pt x="67407" y="129622"/>
                  </a:lnTo>
                  <a:close/>
                  <a:moveTo>
                    <a:pt x="68926" y="121777"/>
                  </a:moveTo>
                  <a:lnTo>
                    <a:pt x="7181" y="121777"/>
                  </a:lnTo>
                  <a:lnTo>
                    <a:pt x="68926" y="27389"/>
                  </a:lnTo>
                  <a:lnTo>
                    <a:pt x="68926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7" name="Freeform 5516">
              <a:extLst>
                <a:ext uri="{FF2B5EF4-FFF2-40B4-BE49-F238E27FC236}">
                  <a16:creationId xmlns:a16="http://schemas.microsoft.com/office/drawing/2014/main" id="{4494E012-F9C8-F429-F856-1BD97409DD13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10880206" y="4668512"/>
              <a:ext cx="97166" cy="158791"/>
            </a:xfrm>
            <a:custGeom>
              <a:avLst/>
              <a:gdLst>
                <a:gd name="connsiteX0" fmla="*/ 106635 w 106534"/>
                <a:gd name="connsiteY0" fmla="*/ 87615 h 174099"/>
                <a:gd name="connsiteX1" fmla="*/ 96513 w 106534"/>
                <a:gd name="connsiteY1" fmla="*/ 28401 h 174099"/>
                <a:gd name="connsiteX2" fmla="*/ 53495 w 106534"/>
                <a:gd name="connsiteY2" fmla="*/ 59 h 174099"/>
                <a:gd name="connsiteX3" fmla="*/ 9464 w 106534"/>
                <a:gd name="connsiteY3" fmla="*/ 30173 h 174099"/>
                <a:gd name="connsiteX4" fmla="*/ 101 w 106534"/>
                <a:gd name="connsiteY4" fmla="*/ 87615 h 174099"/>
                <a:gd name="connsiteX5" fmla="*/ 11488 w 106534"/>
                <a:gd name="connsiteY5" fmla="*/ 148600 h 174099"/>
                <a:gd name="connsiteX6" fmla="*/ 53242 w 106534"/>
                <a:gd name="connsiteY6" fmla="*/ 174159 h 174099"/>
                <a:gd name="connsiteX7" fmla="*/ 97272 w 106534"/>
                <a:gd name="connsiteY7" fmla="*/ 144805 h 174099"/>
                <a:gd name="connsiteX8" fmla="*/ 106635 w 106534"/>
                <a:gd name="connsiteY8" fmla="*/ 87615 h 174099"/>
                <a:gd name="connsiteX9" fmla="*/ 53242 w 106534"/>
                <a:gd name="connsiteY9" fmla="*/ 168591 h 174099"/>
                <a:gd name="connsiteX10" fmla="*/ 23888 w 106534"/>
                <a:gd name="connsiteY10" fmla="*/ 137972 h 174099"/>
                <a:gd name="connsiteX11" fmla="*/ 21104 w 106534"/>
                <a:gd name="connsiteY11" fmla="*/ 84578 h 174099"/>
                <a:gd name="connsiteX12" fmla="*/ 23129 w 106534"/>
                <a:gd name="connsiteY12" fmla="*/ 38017 h 174099"/>
                <a:gd name="connsiteX13" fmla="*/ 53242 w 106534"/>
                <a:gd name="connsiteY13" fmla="*/ 5627 h 174099"/>
                <a:gd name="connsiteX14" fmla="*/ 83102 w 106534"/>
                <a:gd name="connsiteY14" fmla="*/ 35234 h 174099"/>
                <a:gd name="connsiteX15" fmla="*/ 85632 w 106534"/>
                <a:gd name="connsiteY15" fmla="*/ 84578 h 174099"/>
                <a:gd name="connsiteX16" fmla="*/ 82849 w 106534"/>
                <a:gd name="connsiteY16" fmla="*/ 136960 h 174099"/>
                <a:gd name="connsiteX17" fmla="*/ 53242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35" y="87615"/>
                  </a:moveTo>
                  <a:cubicBezTo>
                    <a:pt x="106635" y="67371"/>
                    <a:pt x="105370" y="47127"/>
                    <a:pt x="96513" y="28401"/>
                  </a:cubicBezTo>
                  <a:cubicBezTo>
                    <a:pt x="84873" y="4108"/>
                    <a:pt x="64123" y="59"/>
                    <a:pt x="53495" y="59"/>
                  </a:cubicBezTo>
                  <a:cubicBezTo>
                    <a:pt x="38312" y="59"/>
                    <a:pt x="19839" y="6639"/>
                    <a:pt x="9464" y="30173"/>
                  </a:cubicBezTo>
                  <a:cubicBezTo>
                    <a:pt x="1366" y="47633"/>
                    <a:pt x="101" y="67371"/>
                    <a:pt x="101" y="87615"/>
                  </a:cubicBezTo>
                  <a:cubicBezTo>
                    <a:pt x="101" y="106594"/>
                    <a:pt x="1113" y="129369"/>
                    <a:pt x="11488" y="148600"/>
                  </a:cubicBezTo>
                  <a:cubicBezTo>
                    <a:pt x="22369" y="169098"/>
                    <a:pt x="40842" y="174159"/>
                    <a:pt x="53242" y="174159"/>
                  </a:cubicBezTo>
                  <a:cubicBezTo>
                    <a:pt x="66906" y="174159"/>
                    <a:pt x="86138" y="168844"/>
                    <a:pt x="97272" y="144805"/>
                  </a:cubicBezTo>
                  <a:cubicBezTo>
                    <a:pt x="105370" y="127344"/>
                    <a:pt x="106635" y="107606"/>
                    <a:pt x="106635" y="87615"/>
                  </a:cubicBezTo>
                  <a:close/>
                  <a:moveTo>
                    <a:pt x="53242" y="168591"/>
                  </a:moveTo>
                  <a:cubicBezTo>
                    <a:pt x="43373" y="168591"/>
                    <a:pt x="28443" y="162265"/>
                    <a:pt x="23888" y="137972"/>
                  </a:cubicBezTo>
                  <a:cubicBezTo>
                    <a:pt x="21104" y="122789"/>
                    <a:pt x="21104" y="99508"/>
                    <a:pt x="21104" y="84578"/>
                  </a:cubicBezTo>
                  <a:cubicBezTo>
                    <a:pt x="21104" y="68383"/>
                    <a:pt x="21104" y="51682"/>
                    <a:pt x="23129" y="38017"/>
                  </a:cubicBezTo>
                  <a:cubicBezTo>
                    <a:pt x="27936" y="7904"/>
                    <a:pt x="46915" y="5627"/>
                    <a:pt x="53242" y="5627"/>
                  </a:cubicBezTo>
                  <a:cubicBezTo>
                    <a:pt x="61592" y="5627"/>
                    <a:pt x="78294" y="10181"/>
                    <a:pt x="83102" y="35234"/>
                  </a:cubicBezTo>
                  <a:cubicBezTo>
                    <a:pt x="85632" y="49404"/>
                    <a:pt x="85632" y="68636"/>
                    <a:pt x="85632" y="84578"/>
                  </a:cubicBezTo>
                  <a:cubicBezTo>
                    <a:pt x="85632" y="103557"/>
                    <a:pt x="85632" y="120765"/>
                    <a:pt x="82849" y="136960"/>
                  </a:cubicBezTo>
                  <a:cubicBezTo>
                    <a:pt x="79053" y="161000"/>
                    <a:pt x="64629" y="168591"/>
                    <a:pt x="53242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8" name="Freeform 5517">
              <a:extLst>
                <a:ext uri="{FF2B5EF4-FFF2-40B4-BE49-F238E27FC236}">
                  <a16:creationId xmlns:a16="http://schemas.microsoft.com/office/drawing/2014/main" id="{498620FF-0E6C-D83C-4688-ADE9B84E4B0A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11063639" y="4737521"/>
              <a:ext cx="153481" cy="54006"/>
            </a:xfrm>
            <a:custGeom>
              <a:avLst/>
              <a:gdLst>
                <a:gd name="connsiteX0" fmla="*/ 159784 w 168278"/>
                <a:gd name="connsiteY0" fmla="*/ 10181 h 59213"/>
                <a:gd name="connsiteX1" fmla="*/ 168388 w 168278"/>
                <a:gd name="connsiteY1" fmla="*/ 5120 h 59213"/>
                <a:gd name="connsiteX2" fmla="*/ 160037 w 168278"/>
                <a:gd name="connsiteY2" fmla="*/ 59 h 59213"/>
                <a:gd name="connsiteX3" fmla="*/ 8459 w 168278"/>
                <a:gd name="connsiteY3" fmla="*/ 59 h 59213"/>
                <a:gd name="connsiteX4" fmla="*/ 109 w 168278"/>
                <a:gd name="connsiteY4" fmla="*/ 5120 h 59213"/>
                <a:gd name="connsiteX5" fmla="*/ 8712 w 168278"/>
                <a:gd name="connsiteY5" fmla="*/ 10181 h 59213"/>
                <a:gd name="connsiteX6" fmla="*/ 159784 w 168278"/>
                <a:gd name="connsiteY6" fmla="*/ 10181 h 59213"/>
                <a:gd name="connsiteX7" fmla="*/ 160037 w 168278"/>
                <a:gd name="connsiteY7" fmla="*/ 59273 h 59213"/>
                <a:gd name="connsiteX8" fmla="*/ 168388 w 168278"/>
                <a:gd name="connsiteY8" fmla="*/ 54212 h 59213"/>
                <a:gd name="connsiteX9" fmla="*/ 159784 w 168278"/>
                <a:gd name="connsiteY9" fmla="*/ 49151 h 59213"/>
                <a:gd name="connsiteX10" fmla="*/ 8712 w 168278"/>
                <a:gd name="connsiteY10" fmla="*/ 49151 h 59213"/>
                <a:gd name="connsiteX11" fmla="*/ 109 w 168278"/>
                <a:gd name="connsiteY11" fmla="*/ 54212 h 59213"/>
                <a:gd name="connsiteX12" fmla="*/ 8459 w 168278"/>
                <a:gd name="connsiteY12" fmla="*/ 59273 h 59213"/>
                <a:gd name="connsiteX13" fmla="*/ 160037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84" y="10181"/>
                  </a:moveTo>
                  <a:cubicBezTo>
                    <a:pt x="163580" y="10181"/>
                    <a:pt x="168388" y="10181"/>
                    <a:pt x="168388" y="5120"/>
                  </a:cubicBezTo>
                  <a:cubicBezTo>
                    <a:pt x="168388" y="59"/>
                    <a:pt x="163580" y="59"/>
                    <a:pt x="160037" y="59"/>
                  </a:cubicBezTo>
                  <a:lnTo>
                    <a:pt x="8459" y="59"/>
                  </a:lnTo>
                  <a:cubicBezTo>
                    <a:pt x="4917" y="59"/>
                    <a:pt x="109" y="59"/>
                    <a:pt x="109" y="5120"/>
                  </a:cubicBezTo>
                  <a:cubicBezTo>
                    <a:pt x="109" y="10181"/>
                    <a:pt x="4917" y="10181"/>
                    <a:pt x="8712" y="10181"/>
                  </a:cubicBezTo>
                  <a:lnTo>
                    <a:pt x="159784" y="10181"/>
                  </a:lnTo>
                  <a:close/>
                  <a:moveTo>
                    <a:pt x="160037" y="59273"/>
                  </a:moveTo>
                  <a:cubicBezTo>
                    <a:pt x="163580" y="59273"/>
                    <a:pt x="168388" y="59273"/>
                    <a:pt x="168388" y="54212"/>
                  </a:cubicBezTo>
                  <a:cubicBezTo>
                    <a:pt x="168388" y="49151"/>
                    <a:pt x="163580" y="49151"/>
                    <a:pt x="159784" y="49151"/>
                  </a:cubicBezTo>
                  <a:lnTo>
                    <a:pt x="8712" y="49151"/>
                  </a:lnTo>
                  <a:cubicBezTo>
                    <a:pt x="4917" y="49151"/>
                    <a:pt x="109" y="49151"/>
                    <a:pt x="109" y="54212"/>
                  </a:cubicBezTo>
                  <a:cubicBezTo>
                    <a:pt x="109" y="59273"/>
                    <a:pt x="4917" y="59273"/>
                    <a:pt x="8459" y="59273"/>
                  </a:cubicBezTo>
                  <a:lnTo>
                    <a:pt x="160037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9" name="Freeform 5518">
              <a:extLst>
                <a:ext uri="{FF2B5EF4-FFF2-40B4-BE49-F238E27FC236}">
                  <a16:creationId xmlns:a16="http://schemas.microsoft.com/office/drawing/2014/main" id="{C88D6130-752B-BF30-93F6-3A58E84FAC35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11313493" y="4759908"/>
              <a:ext cx="141019" cy="9232"/>
            </a:xfrm>
            <a:custGeom>
              <a:avLst/>
              <a:gdLst>
                <a:gd name="connsiteX0" fmla="*/ 145877 w 154614"/>
                <a:gd name="connsiteY0" fmla="*/ 10181 h 10122"/>
                <a:gd name="connsiteX1" fmla="*/ 154733 w 154614"/>
                <a:gd name="connsiteY1" fmla="*/ 5120 h 10122"/>
                <a:gd name="connsiteX2" fmla="*/ 145877 w 154614"/>
                <a:gd name="connsiteY2" fmla="*/ 59 h 10122"/>
                <a:gd name="connsiteX3" fmla="*/ 8976 w 154614"/>
                <a:gd name="connsiteY3" fmla="*/ 59 h 10122"/>
                <a:gd name="connsiteX4" fmla="*/ 119 w 154614"/>
                <a:gd name="connsiteY4" fmla="*/ 5120 h 10122"/>
                <a:gd name="connsiteX5" fmla="*/ 8976 w 154614"/>
                <a:gd name="connsiteY5" fmla="*/ 10181 h 10122"/>
                <a:gd name="connsiteX6" fmla="*/ 145877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77" y="10181"/>
                  </a:moveTo>
                  <a:cubicBezTo>
                    <a:pt x="150178" y="10181"/>
                    <a:pt x="154733" y="10181"/>
                    <a:pt x="154733" y="5120"/>
                  </a:cubicBezTo>
                  <a:cubicBezTo>
                    <a:pt x="154733" y="59"/>
                    <a:pt x="150178" y="59"/>
                    <a:pt x="145877" y="59"/>
                  </a:cubicBezTo>
                  <a:lnTo>
                    <a:pt x="8976" y="59"/>
                  </a:lnTo>
                  <a:cubicBezTo>
                    <a:pt x="4674" y="59"/>
                    <a:pt x="119" y="59"/>
                    <a:pt x="119" y="5120"/>
                  </a:cubicBezTo>
                  <a:cubicBezTo>
                    <a:pt x="119" y="10181"/>
                    <a:pt x="4674" y="10181"/>
                    <a:pt x="8976" y="10181"/>
                  </a:cubicBezTo>
                  <a:lnTo>
                    <a:pt x="145877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0" name="Freeform 5519">
              <a:extLst>
                <a:ext uri="{FF2B5EF4-FFF2-40B4-BE49-F238E27FC236}">
                  <a16:creationId xmlns:a16="http://schemas.microsoft.com/office/drawing/2014/main" id="{760C7FE7-6D08-77BC-C159-6D9AF82D3620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11485389" y="4668512"/>
              <a:ext cx="92089" cy="153712"/>
            </a:xfrm>
            <a:custGeom>
              <a:avLst/>
              <a:gdLst>
                <a:gd name="connsiteX0" fmla="*/ 19612 w 100967"/>
                <a:gd name="connsiteY0" fmla="*/ 149107 h 168531"/>
                <a:gd name="connsiteX1" fmla="*/ 46435 w 100967"/>
                <a:gd name="connsiteY1" fmla="*/ 123042 h 168531"/>
                <a:gd name="connsiteX2" fmla="*/ 101094 w 100967"/>
                <a:gd name="connsiteY2" fmla="*/ 49151 h 168531"/>
                <a:gd name="connsiteX3" fmla="*/ 47447 w 100967"/>
                <a:gd name="connsiteY3" fmla="*/ 59 h 168531"/>
                <a:gd name="connsiteX4" fmla="*/ 127 w 100967"/>
                <a:gd name="connsiteY4" fmla="*/ 45862 h 168531"/>
                <a:gd name="connsiteX5" fmla="*/ 13539 w 100967"/>
                <a:gd name="connsiteY5" fmla="*/ 60033 h 168531"/>
                <a:gd name="connsiteX6" fmla="*/ 26697 w 100967"/>
                <a:gd name="connsiteY6" fmla="*/ 46621 h 168531"/>
                <a:gd name="connsiteX7" fmla="*/ 13286 w 100967"/>
                <a:gd name="connsiteY7" fmla="*/ 33462 h 168531"/>
                <a:gd name="connsiteX8" fmla="*/ 9996 w 100967"/>
                <a:gd name="connsiteY8" fmla="*/ 33715 h 168531"/>
                <a:gd name="connsiteX9" fmla="*/ 44158 w 100967"/>
                <a:gd name="connsiteY9" fmla="*/ 7904 h 168531"/>
                <a:gd name="connsiteX10" fmla="*/ 78067 w 100967"/>
                <a:gd name="connsiteY10" fmla="*/ 49151 h 168531"/>
                <a:gd name="connsiteX11" fmla="*/ 51496 w 100967"/>
                <a:gd name="connsiteY11" fmla="*/ 105076 h 168531"/>
                <a:gd name="connsiteX12" fmla="*/ 2910 w 100967"/>
                <a:gd name="connsiteY12" fmla="*/ 159229 h 168531"/>
                <a:gd name="connsiteX13" fmla="*/ 127 w 100967"/>
                <a:gd name="connsiteY13" fmla="*/ 168591 h 168531"/>
                <a:gd name="connsiteX14" fmla="*/ 94009 w 100967"/>
                <a:gd name="connsiteY14" fmla="*/ 168591 h 168531"/>
                <a:gd name="connsiteX15" fmla="*/ 101094 w 100967"/>
                <a:gd name="connsiteY15" fmla="*/ 124561 h 168531"/>
                <a:gd name="connsiteX16" fmla="*/ 94768 w 100967"/>
                <a:gd name="connsiteY16" fmla="*/ 124561 h 168531"/>
                <a:gd name="connsiteX17" fmla="*/ 89201 w 100967"/>
                <a:gd name="connsiteY17" fmla="*/ 147082 h 168531"/>
                <a:gd name="connsiteX18" fmla="*/ 65161 w 100967"/>
                <a:gd name="connsiteY18" fmla="*/ 149107 h 168531"/>
                <a:gd name="connsiteX19" fmla="*/ 19612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612" y="149107"/>
                  </a:moveTo>
                  <a:lnTo>
                    <a:pt x="46435" y="123042"/>
                  </a:lnTo>
                  <a:cubicBezTo>
                    <a:pt x="85911" y="88121"/>
                    <a:pt x="101094" y="74456"/>
                    <a:pt x="101094" y="49151"/>
                  </a:cubicBezTo>
                  <a:cubicBezTo>
                    <a:pt x="101094" y="20304"/>
                    <a:pt x="78320" y="59"/>
                    <a:pt x="47447" y="59"/>
                  </a:cubicBezTo>
                  <a:cubicBezTo>
                    <a:pt x="18853" y="59"/>
                    <a:pt x="127" y="23340"/>
                    <a:pt x="127" y="45862"/>
                  </a:cubicBezTo>
                  <a:cubicBezTo>
                    <a:pt x="127" y="60033"/>
                    <a:pt x="12779" y="60033"/>
                    <a:pt x="13539" y="60033"/>
                  </a:cubicBezTo>
                  <a:cubicBezTo>
                    <a:pt x="17840" y="60033"/>
                    <a:pt x="26697" y="56996"/>
                    <a:pt x="26697" y="46621"/>
                  </a:cubicBezTo>
                  <a:cubicBezTo>
                    <a:pt x="26697" y="40042"/>
                    <a:pt x="22142" y="33462"/>
                    <a:pt x="13286" y="33462"/>
                  </a:cubicBezTo>
                  <a:cubicBezTo>
                    <a:pt x="11261" y="33462"/>
                    <a:pt x="10755" y="33462"/>
                    <a:pt x="9996" y="33715"/>
                  </a:cubicBezTo>
                  <a:cubicBezTo>
                    <a:pt x="15816" y="17267"/>
                    <a:pt x="29481" y="7904"/>
                    <a:pt x="44158" y="7904"/>
                  </a:cubicBezTo>
                  <a:cubicBezTo>
                    <a:pt x="67185" y="7904"/>
                    <a:pt x="78067" y="28401"/>
                    <a:pt x="78067" y="49151"/>
                  </a:cubicBezTo>
                  <a:cubicBezTo>
                    <a:pt x="78067" y="69395"/>
                    <a:pt x="65414" y="89386"/>
                    <a:pt x="51496" y="105076"/>
                  </a:cubicBezTo>
                  <a:lnTo>
                    <a:pt x="2910" y="159229"/>
                  </a:lnTo>
                  <a:cubicBezTo>
                    <a:pt x="127" y="162012"/>
                    <a:pt x="127" y="162518"/>
                    <a:pt x="127" y="168591"/>
                  </a:cubicBezTo>
                  <a:lnTo>
                    <a:pt x="94009" y="168591"/>
                  </a:lnTo>
                  <a:lnTo>
                    <a:pt x="101094" y="124561"/>
                  </a:lnTo>
                  <a:lnTo>
                    <a:pt x="94768" y="124561"/>
                  </a:lnTo>
                  <a:cubicBezTo>
                    <a:pt x="93503" y="132152"/>
                    <a:pt x="91731" y="143286"/>
                    <a:pt x="89201" y="147082"/>
                  </a:cubicBezTo>
                  <a:cubicBezTo>
                    <a:pt x="87430" y="149107"/>
                    <a:pt x="70728" y="149107"/>
                    <a:pt x="65161" y="149107"/>
                  </a:cubicBezTo>
                  <a:lnTo>
                    <a:pt x="19612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1" name="Freeform 5520">
              <a:extLst>
                <a:ext uri="{FF2B5EF4-FFF2-40B4-BE49-F238E27FC236}">
                  <a16:creationId xmlns:a16="http://schemas.microsoft.com/office/drawing/2014/main" id="{85AC750B-4FA3-A685-C8C6-3115FE2BEBC7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11598250" y="4668512"/>
              <a:ext cx="97166" cy="158791"/>
            </a:xfrm>
            <a:custGeom>
              <a:avLst/>
              <a:gdLst>
                <a:gd name="connsiteX0" fmla="*/ 106666 w 106534"/>
                <a:gd name="connsiteY0" fmla="*/ 87615 h 174099"/>
                <a:gd name="connsiteX1" fmla="*/ 96544 w 106534"/>
                <a:gd name="connsiteY1" fmla="*/ 28401 h 174099"/>
                <a:gd name="connsiteX2" fmla="*/ 53526 w 106534"/>
                <a:gd name="connsiteY2" fmla="*/ 59 h 174099"/>
                <a:gd name="connsiteX3" fmla="*/ 9495 w 106534"/>
                <a:gd name="connsiteY3" fmla="*/ 30173 h 174099"/>
                <a:gd name="connsiteX4" fmla="*/ 132 w 106534"/>
                <a:gd name="connsiteY4" fmla="*/ 87615 h 174099"/>
                <a:gd name="connsiteX5" fmla="*/ 11519 w 106534"/>
                <a:gd name="connsiteY5" fmla="*/ 148600 h 174099"/>
                <a:gd name="connsiteX6" fmla="*/ 53273 w 106534"/>
                <a:gd name="connsiteY6" fmla="*/ 174159 h 174099"/>
                <a:gd name="connsiteX7" fmla="*/ 97303 w 106534"/>
                <a:gd name="connsiteY7" fmla="*/ 144805 h 174099"/>
                <a:gd name="connsiteX8" fmla="*/ 106666 w 106534"/>
                <a:gd name="connsiteY8" fmla="*/ 87615 h 174099"/>
                <a:gd name="connsiteX9" fmla="*/ 53273 w 106534"/>
                <a:gd name="connsiteY9" fmla="*/ 168591 h 174099"/>
                <a:gd name="connsiteX10" fmla="*/ 23919 w 106534"/>
                <a:gd name="connsiteY10" fmla="*/ 137972 h 174099"/>
                <a:gd name="connsiteX11" fmla="*/ 21135 w 106534"/>
                <a:gd name="connsiteY11" fmla="*/ 84578 h 174099"/>
                <a:gd name="connsiteX12" fmla="*/ 23160 w 106534"/>
                <a:gd name="connsiteY12" fmla="*/ 38017 h 174099"/>
                <a:gd name="connsiteX13" fmla="*/ 53273 w 106534"/>
                <a:gd name="connsiteY13" fmla="*/ 5627 h 174099"/>
                <a:gd name="connsiteX14" fmla="*/ 83133 w 106534"/>
                <a:gd name="connsiteY14" fmla="*/ 35234 h 174099"/>
                <a:gd name="connsiteX15" fmla="*/ 85663 w 106534"/>
                <a:gd name="connsiteY15" fmla="*/ 84578 h 174099"/>
                <a:gd name="connsiteX16" fmla="*/ 82880 w 106534"/>
                <a:gd name="connsiteY16" fmla="*/ 136960 h 174099"/>
                <a:gd name="connsiteX17" fmla="*/ 53273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6" y="87615"/>
                  </a:moveTo>
                  <a:cubicBezTo>
                    <a:pt x="106666" y="67371"/>
                    <a:pt x="105401" y="47127"/>
                    <a:pt x="96544" y="28401"/>
                  </a:cubicBezTo>
                  <a:cubicBezTo>
                    <a:pt x="84904" y="4108"/>
                    <a:pt x="64154" y="59"/>
                    <a:pt x="53526" y="59"/>
                  </a:cubicBezTo>
                  <a:cubicBezTo>
                    <a:pt x="38343" y="59"/>
                    <a:pt x="19870" y="6639"/>
                    <a:pt x="9495" y="30173"/>
                  </a:cubicBezTo>
                  <a:cubicBezTo>
                    <a:pt x="1397" y="47633"/>
                    <a:pt x="132" y="67371"/>
                    <a:pt x="132" y="87615"/>
                  </a:cubicBezTo>
                  <a:cubicBezTo>
                    <a:pt x="132" y="106594"/>
                    <a:pt x="1144" y="129369"/>
                    <a:pt x="11519" y="148600"/>
                  </a:cubicBezTo>
                  <a:cubicBezTo>
                    <a:pt x="22400" y="169098"/>
                    <a:pt x="40873" y="174159"/>
                    <a:pt x="53273" y="174159"/>
                  </a:cubicBezTo>
                  <a:cubicBezTo>
                    <a:pt x="66937" y="174159"/>
                    <a:pt x="86169" y="168844"/>
                    <a:pt x="97303" y="144805"/>
                  </a:cubicBezTo>
                  <a:cubicBezTo>
                    <a:pt x="105401" y="127344"/>
                    <a:pt x="106666" y="107606"/>
                    <a:pt x="106666" y="87615"/>
                  </a:cubicBezTo>
                  <a:close/>
                  <a:moveTo>
                    <a:pt x="53273" y="168591"/>
                  </a:moveTo>
                  <a:cubicBezTo>
                    <a:pt x="43404" y="168591"/>
                    <a:pt x="28474" y="162265"/>
                    <a:pt x="23919" y="137972"/>
                  </a:cubicBezTo>
                  <a:cubicBezTo>
                    <a:pt x="21135" y="122789"/>
                    <a:pt x="21135" y="99508"/>
                    <a:pt x="21135" y="84578"/>
                  </a:cubicBezTo>
                  <a:cubicBezTo>
                    <a:pt x="21135" y="68383"/>
                    <a:pt x="21135" y="51682"/>
                    <a:pt x="23160" y="38017"/>
                  </a:cubicBezTo>
                  <a:cubicBezTo>
                    <a:pt x="27967" y="7904"/>
                    <a:pt x="46946" y="5627"/>
                    <a:pt x="53273" y="5627"/>
                  </a:cubicBezTo>
                  <a:cubicBezTo>
                    <a:pt x="61623" y="5627"/>
                    <a:pt x="78325" y="10181"/>
                    <a:pt x="83133" y="35234"/>
                  </a:cubicBezTo>
                  <a:cubicBezTo>
                    <a:pt x="85663" y="49404"/>
                    <a:pt x="85663" y="68636"/>
                    <a:pt x="85663" y="84578"/>
                  </a:cubicBezTo>
                  <a:cubicBezTo>
                    <a:pt x="85663" y="103557"/>
                    <a:pt x="85663" y="120765"/>
                    <a:pt x="82880" y="136960"/>
                  </a:cubicBezTo>
                  <a:cubicBezTo>
                    <a:pt x="79084" y="161000"/>
                    <a:pt x="64660" y="168591"/>
                    <a:pt x="53273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2" name="Freeform 5521">
              <a:extLst>
                <a:ext uri="{FF2B5EF4-FFF2-40B4-BE49-F238E27FC236}">
                  <a16:creationId xmlns:a16="http://schemas.microsoft.com/office/drawing/2014/main" id="{80D16FC1-EA9E-CAEC-F169-BB621D172AD4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11747500" y="4664588"/>
              <a:ext cx="164099" cy="162713"/>
            </a:xfrm>
            <a:custGeom>
              <a:avLst/>
              <a:gdLst>
                <a:gd name="connsiteX0" fmla="*/ 152475 w 179919"/>
                <a:gd name="connsiteY0" fmla="*/ 24858 h 178400"/>
                <a:gd name="connsiteX1" fmla="*/ 180058 w 179919"/>
                <a:gd name="connsiteY1" fmla="*/ 7904 h 178400"/>
                <a:gd name="connsiteX2" fmla="*/ 180058 w 179919"/>
                <a:gd name="connsiteY2" fmla="*/ 59 h 178400"/>
                <a:gd name="connsiteX3" fmla="*/ 155512 w 179919"/>
                <a:gd name="connsiteY3" fmla="*/ 819 h 178400"/>
                <a:gd name="connsiteX4" fmla="*/ 126664 w 179919"/>
                <a:gd name="connsiteY4" fmla="*/ 59 h 178400"/>
                <a:gd name="connsiteX5" fmla="*/ 126664 w 179919"/>
                <a:gd name="connsiteY5" fmla="*/ 7904 h 178400"/>
                <a:gd name="connsiteX6" fmla="*/ 145137 w 179919"/>
                <a:gd name="connsiteY6" fmla="*/ 20557 h 178400"/>
                <a:gd name="connsiteX7" fmla="*/ 143872 w 179919"/>
                <a:gd name="connsiteY7" fmla="*/ 25618 h 178400"/>
                <a:gd name="connsiteX8" fmla="*/ 97563 w 179919"/>
                <a:gd name="connsiteY8" fmla="*/ 147588 h 178400"/>
                <a:gd name="connsiteX9" fmla="*/ 49230 w 179919"/>
                <a:gd name="connsiteY9" fmla="*/ 19797 h 178400"/>
                <a:gd name="connsiteX10" fmla="*/ 47712 w 179919"/>
                <a:gd name="connsiteY10" fmla="*/ 15242 h 178400"/>
                <a:gd name="connsiteX11" fmla="*/ 68462 w 179919"/>
                <a:gd name="connsiteY11" fmla="*/ 7904 h 178400"/>
                <a:gd name="connsiteX12" fmla="*/ 68462 w 179919"/>
                <a:gd name="connsiteY12" fmla="*/ 59 h 178400"/>
                <a:gd name="connsiteX13" fmla="*/ 32276 w 179919"/>
                <a:gd name="connsiteY13" fmla="*/ 819 h 178400"/>
                <a:gd name="connsiteX14" fmla="*/ 139 w 179919"/>
                <a:gd name="connsiteY14" fmla="*/ 59 h 178400"/>
                <a:gd name="connsiteX15" fmla="*/ 139 w 179919"/>
                <a:gd name="connsiteY15" fmla="*/ 7904 h 178400"/>
                <a:gd name="connsiteX16" fmla="*/ 24938 w 179919"/>
                <a:gd name="connsiteY16" fmla="*/ 17520 h 178400"/>
                <a:gd name="connsiteX17" fmla="*/ 83645 w 179919"/>
                <a:gd name="connsiteY17" fmla="*/ 172893 h 178400"/>
                <a:gd name="connsiteX18" fmla="*/ 89972 w 179919"/>
                <a:gd name="connsiteY18" fmla="*/ 178460 h 178400"/>
                <a:gd name="connsiteX19" fmla="*/ 96045 w 179919"/>
                <a:gd name="connsiteY19" fmla="*/ 173652 h 178400"/>
                <a:gd name="connsiteX20" fmla="*/ 152475 w 179919"/>
                <a:gd name="connsiteY20" fmla="*/ 2485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475" y="24858"/>
                  </a:moveTo>
                  <a:cubicBezTo>
                    <a:pt x="156018" y="15496"/>
                    <a:pt x="162850" y="8157"/>
                    <a:pt x="180058" y="7904"/>
                  </a:cubicBezTo>
                  <a:lnTo>
                    <a:pt x="180058" y="59"/>
                  </a:lnTo>
                  <a:cubicBezTo>
                    <a:pt x="172213" y="566"/>
                    <a:pt x="162091" y="819"/>
                    <a:pt x="155512" y="819"/>
                  </a:cubicBezTo>
                  <a:cubicBezTo>
                    <a:pt x="147920" y="819"/>
                    <a:pt x="133243" y="312"/>
                    <a:pt x="126664" y="59"/>
                  </a:cubicBezTo>
                  <a:lnTo>
                    <a:pt x="126664" y="7904"/>
                  </a:lnTo>
                  <a:cubicBezTo>
                    <a:pt x="139823" y="8157"/>
                    <a:pt x="145137" y="14736"/>
                    <a:pt x="145137" y="20557"/>
                  </a:cubicBezTo>
                  <a:cubicBezTo>
                    <a:pt x="145137" y="22581"/>
                    <a:pt x="144378" y="24099"/>
                    <a:pt x="143872" y="25618"/>
                  </a:cubicBezTo>
                  <a:lnTo>
                    <a:pt x="97563" y="147588"/>
                  </a:lnTo>
                  <a:lnTo>
                    <a:pt x="49230" y="19797"/>
                  </a:lnTo>
                  <a:cubicBezTo>
                    <a:pt x="47712" y="16255"/>
                    <a:pt x="47712" y="15749"/>
                    <a:pt x="47712" y="15242"/>
                  </a:cubicBezTo>
                  <a:cubicBezTo>
                    <a:pt x="47712" y="7904"/>
                    <a:pt x="62136" y="7904"/>
                    <a:pt x="68462" y="7904"/>
                  </a:cubicBezTo>
                  <a:lnTo>
                    <a:pt x="68462" y="59"/>
                  </a:lnTo>
                  <a:cubicBezTo>
                    <a:pt x="59352" y="819"/>
                    <a:pt x="41892" y="819"/>
                    <a:pt x="32276" y="819"/>
                  </a:cubicBezTo>
                  <a:cubicBezTo>
                    <a:pt x="20130" y="819"/>
                    <a:pt x="9248" y="312"/>
                    <a:pt x="139" y="59"/>
                  </a:cubicBezTo>
                  <a:lnTo>
                    <a:pt x="139" y="7904"/>
                  </a:lnTo>
                  <a:cubicBezTo>
                    <a:pt x="16587" y="7904"/>
                    <a:pt x="21395" y="7904"/>
                    <a:pt x="24938" y="17520"/>
                  </a:cubicBezTo>
                  <a:lnTo>
                    <a:pt x="83645" y="172893"/>
                  </a:lnTo>
                  <a:cubicBezTo>
                    <a:pt x="85417" y="177701"/>
                    <a:pt x="86682" y="178460"/>
                    <a:pt x="89972" y="178460"/>
                  </a:cubicBezTo>
                  <a:cubicBezTo>
                    <a:pt x="94274" y="178460"/>
                    <a:pt x="94780" y="177195"/>
                    <a:pt x="96045" y="173652"/>
                  </a:cubicBezTo>
                  <a:lnTo>
                    <a:pt x="152475" y="2485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6" name="Group 5545">
            <a:extLst>
              <a:ext uri="{FF2B5EF4-FFF2-40B4-BE49-F238E27FC236}">
                <a16:creationId xmlns:a16="http://schemas.microsoft.com/office/drawing/2014/main" id="{1DB9B3DB-9346-E2A4-5BFD-037A95478EA7}"/>
              </a:ext>
            </a:extLst>
          </p:cNvPr>
          <p:cNvGrpSpPr/>
          <p:nvPr/>
        </p:nvGrpSpPr>
        <p:grpSpPr>
          <a:xfrm>
            <a:off x="6937209" y="5010789"/>
            <a:ext cx="2342296" cy="192256"/>
            <a:chOff x="6937209" y="5010789"/>
            <a:chExt cx="2342296" cy="192256"/>
          </a:xfrm>
        </p:grpSpPr>
        <p:sp>
          <p:nvSpPr>
            <p:cNvPr id="5523" name="Freeform 5522">
              <a:extLst>
                <a:ext uri="{FF2B5EF4-FFF2-40B4-BE49-F238E27FC236}">
                  <a16:creationId xmlns:a16="http://schemas.microsoft.com/office/drawing/2014/main" id="{3DB8E1EF-5B5E-1086-7CDC-246F33D14C7E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6937209" y="5061334"/>
              <a:ext cx="139864" cy="124401"/>
            </a:xfrm>
            <a:custGeom>
              <a:avLst/>
              <a:gdLst>
                <a:gd name="connsiteX0" fmla="*/ 90017 w 153348"/>
                <a:gd name="connsiteY0" fmla="*/ 13486 h 136394"/>
                <a:gd name="connsiteX1" fmla="*/ 76605 w 153348"/>
                <a:gd name="connsiteY1" fmla="*/ 74 h 136394"/>
                <a:gd name="connsiteX2" fmla="*/ 63194 w 153348"/>
                <a:gd name="connsiteY2" fmla="*/ 13486 h 136394"/>
                <a:gd name="connsiteX3" fmla="*/ 76605 w 153348"/>
                <a:gd name="connsiteY3" fmla="*/ 26898 h 136394"/>
                <a:gd name="connsiteX4" fmla="*/ 90017 w 153348"/>
                <a:gd name="connsiteY4" fmla="*/ 13486 h 136394"/>
                <a:gd name="connsiteX5" fmla="*/ 153280 w 153348"/>
                <a:gd name="connsiteY5" fmla="*/ 123057 h 136394"/>
                <a:gd name="connsiteX6" fmla="*/ 139868 w 153348"/>
                <a:gd name="connsiteY6" fmla="*/ 109645 h 136394"/>
                <a:gd name="connsiteX7" fmla="*/ 126456 w 153348"/>
                <a:gd name="connsiteY7" fmla="*/ 123057 h 136394"/>
                <a:gd name="connsiteX8" fmla="*/ 139868 w 153348"/>
                <a:gd name="connsiteY8" fmla="*/ 136469 h 136394"/>
                <a:gd name="connsiteX9" fmla="*/ 153280 w 153348"/>
                <a:gd name="connsiteY9" fmla="*/ 123057 h 136394"/>
                <a:gd name="connsiteX10" fmla="*/ 26754 w 153348"/>
                <a:gd name="connsiteY10" fmla="*/ 123057 h 136394"/>
                <a:gd name="connsiteX11" fmla="*/ 13342 w 153348"/>
                <a:gd name="connsiteY11" fmla="*/ 109645 h 136394"/>
                <a:gd name="connsiteX12" fmla="*/ -69 w 153348"/>
                <a:gd name="connsiteY12" fmla="*/ 123057 h 136394"/>
                <a:gd name="connsiteX13" fmla="*/ 13342 w 153348"/>
                <a:gd name="connsiteY13" fmla="*/ 136469 h 136394"/>
                <a:gd name="connsiteX14" fmla="*/ 26754 w 153348"/>
                <a:gd name="connsiteY14" fmla="*/ 123057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7" y="13486"/>
                  </a:moveTo>
                  <a:cubicBezTo>
                    <a:pt x="90017" y="6148"/>
                    <a:pt x="83944" y="74"/>
                    <a:pt x="76605" y="74"/>
                  </a:cubicBezTo>
                  <a:cubicBezTo>
                    <a:pt x="69267" y="74"/>
                    <a:pt x="63194" y="6148"/>
                    <a:pt x="63194" y="13486"/>
                  </a:cubicBezTo>
                  <a:cubicBezTo>
                    <a:pt x="63194" y="20825"/>
                    <a:pt x="69267" y="26898"/>
                    <a:pt x="76605" y="26898"/>
                  </a:cubicBezTo>
                  <a:cubicBezTo>
                    <a:pt x="83691" y="26898"/>
                    <a:pt x="90017" y="21078"/>
                    <a:pt x="90017" y="13486"/>
                  </a:cubicBezTo>
                  <a:close/>
                  <a:moveTo>
                    <a:pt x="153280" y="123057"/>
                  </a:moveTo>
                  <a:cubicBezTo>
                    <a:pt x="153280" y="115719"/>
                    <a:pt x="147207" y="109645"/>
                    <a:pt x="139868" y="109645"/>
                  </a:cubicBezTo>
                  <a:cubicBezTo>
                    <a:pt x="132530" y="109645"/>
                    <a:pt x="126456" y="115719"/>
                    <a:pt x="126456" y="123057"/>
                  </a:cubicBezTo>
                  <a:cubicBezTo>
                    <a:pt x="126456" y="130396"/>
                    <a:pt x="132530" y="136469"/>
                    <a:pt x="139868" y="136469"/>
                  </a:cubicBezTo>
                  <a:cubicBezTo>
                    <a:pt x="147206" y="136469"/>
                    <a:pt x="153280" y="130396"/>
                    <a:pt x="153280" y="123057"/>
                  </a:cubicBezTo>
                  <a:close/>
                  <a:moveTo>
                    <a:pt x="26754" y="123057"/>
                  </a:moveTo>
                  <a:cubicBezTo>
                    <a:pt x="26754" y="115719"/>
                    <a:pt x="20681" y="109645"/>
                    <a:pt x="13342" y="109645"/>
                  </a:cubicBezTo>
                  <a:cubicBezTo>
                    <a:pt x="6004" y="109645"/>
                    <a:pt x="-69" y="115719"/>
                    <a:pt x="-69" y="123057"/>
                  </a:cubicBezTo>
                  <a:cubicBezTo>
                    <a:pt x="-69" y="130396"/>
                    <a:pt x="6004" y="136469"/>
                    <a:pt x="13342" y="136469"/>
                  </a:cubicBezTo>
                  <a:cubicBezTo>
                    <a:pt x="20681" y="136469"/>
                    <a:pt x="26754" y="130396"/>
                    <a:pt x="26754" y="123057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4" name="Freeform 5523">
              <a:extLst>
                <a:ext uri="{FF2B5EF4-FFF2-40B4-BE49-F238E27FC236}">
                  <a16:creationId xmlns:a16="http://schemas.microsoft.com/office/drawing/2014/main" id="{4E3B97E0-CD9D-9BA1-BB27-45865AC6B4A5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238120" y="5010789"/>
              <a:ext cx="164560" cy="162713"/>
            </a:xfrm>
            <a:custGeom>
              <a:avLst/>
              <a:gdLst>
                <a:gd name="connsiteX0" fmla="*/ 144689 w 180425"/>
                <a:gd name="connsiteY0" fmla="*/ 28922 h 178400"/>
                <a:gd name="connsiteX1" fmla="*/ 177079 w 180425"/>
                <a:gd name="connsiteY1" fmla="*/ 7919 h 178400"/>
                <a:gd name="connsiteX2" fmla="*/ 180369 w 180425"/>
                <a:gd name="connsiteY2" fmla="*/ 3111 h 178400"/>
                <a:gd name="connsiteX3" fmla="*/ 177079 w 180425"/>
                <a:gd name="connsiteY3" fmla="*/ 74 h 178400"/>
                <a:gd name="connsiteX4" fmla="*/ 156329 w 180425"/>
                <a:gd name="connsiteY4" fmla="*/ 834 h 178400"/>
                <a:gd name="connsiteX5" fmla="*/ 131277 w 180425"/>
                <a:gd name="connsiteY5" fmla="*/ 74 h 178400"/>
                <a:gd name="connsiteX6" fmla="*/ 126469 w 180425"/>
                <a:gd name="connsiteY6" fmla="*/ 4882 h 178400"/>
                <a:gd name="connsiteX7" fmla="*/ 130518 w 180425"/>
                <a:gd name="connsiteY7" fmla="*/ 7919 h 178400"/>
                <a:gd name="connsiteX8" fmla="*/ 142158 w 180425"/>
                <a:gd name="connsiteY8" fmla="*/ 16270 h 178400"/>
                <a:gd name="connsiteX9" fmla="*/ 138362 w 180425"/>
                <a:gd name="connsiteY9" fmla="*/ 25886 h 178400"/>
                <a:gd name="connsiteX10" fmla="*/ 60676 w 180425"/>
                <a:gd name="connsiteY10" fmla="*/ 149374 h 178400"/>
                <a:gd name="connsiteX11" fmla="*/ 43468 w 180425"/>
                <a:gd name="connsiteY11" fmla="*/ 15510 h 178400"/>
                <a:gd name="connsiteX12" fmla="*/ 60929 w 180425"/>
                <a:gd name="connsiteY12" fmla="*/ 7919 h 178400"/>
                <a:gd name="connsiteX13" fmla="*/ 67255 w 180425"/>
                <a:gd name="connsiteY13" fmla="*/ 2858 h 178400"/>
                <a:gd name="connsiteX14" fmla="*/ 63712 w 180425"/>
                <a:gd name="connsiteY14" fmla="*/ 74 h 178400"/>
                <a:gd name="connsiteX15" fmla="*/ 32334 w 180425"/>
                <a:gd name="connsiteY15" fmla="*/ 834 h 178400"/>
                <a:gd name="connsiteX16" fmla="*/ 18416 w 180425"/>
                <a:gd name="connsiteY16" fmla="*/ 580 h 178400"/>
                <a:gd name="connsiteX17" fmla="*/ 4751 w 180425"/>
                <a:gd name="connsiteY17" fmla="*/ 74 h 178400"/>
                <a:gd name="connsiteX18" fmla="*/ -57 w 180425"/>
                <a:gd name="connsiteY18" fmla="*/ 4882 h 178400"/>
                <a:gd name="connsiteX19" fmla="*/ 6270 w 180425"/>
                <a:gd name="connsiteY19" fmla="*/ 7919 h 178400"/>
                <a:gd name="connsiteX20" fmla="*/ 21453 w 180425"/>
                <a:gd name="connsiteY20" fmla="*/ 16523 h 178400"/>
                <a:gd name="connsiteX21" fmla="*/ 41444 w 180425"/>
                <a:gd name="connsiteY21" fmla="*/ 172655 h 178400"/>
                <a:gd name="connsiteX22" fmla="*/ 46505 w 180425"/>
                <a:gd name="connsiteY22" fmla="*/ 178475 h 178400"/>
                <a:gd name="connsiteX23" fmla="*/ 53590 w 180425"/>
                <a:gd name="connsiteY23" fmla="*/ 173920 h 178400"/>
                <a:gd name="connsiteX24" fmla="*/ 144689 w 180425"/>
                <a:gd name="connsiteY24" fmla="*/ 2892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89" y="28922"/>
                  </a:moveTo>
                  <a:cubicBezTo>
                    <a:pt x="157088" y="9184"/>
                    <a:pt x="167716" y="8425"/>
                    <a:pt x="177079" y="7919"/>
                  </a:cubicBezTo>
                  <a:cubicBezTo>
                    <a:pt x="180116" y="7666"/>
                    <a:pt x="180369" y="3364"/>
                    <a:pt x="180369" y="3111"/>
                  </a:cubicBezTo>
                  <a:cubicBezTo>
                    <a:pt x="180369" y="1087"/>
                    <a:pt x="179104" y="74"/>
                    <a:pt x="177079" y="74"/>
                  </a:cubicBezTo>
                  <a:cubicBezTo>
                    <a:pt x="170500" y="74"/>
                    <a:pt x="163161" y="834"/>
                    <a:pt x="156329" y="834"/>
                  </a:cubicBezTo>
                  <a:cubicBezTo>
                    <a:pt x="147978" y="834"/>
                    <a:pt x="139375" y="74"/>
                    <a:pt x="131277" y="74"/>
                  </a:cubicBezTo>
                  <a:cubicBezTo>
                    <a:pt x="129759" y="74"/>
                    <a:pt x="126469" y="74"/>
                    <a:pt x="126469" y="4882"/>
                  </a:cubicBezTo>
                  <a:cubicBezTo>
                    <a:pt x="126469" y="7666"/>
                    <a:pt x="128746" y="7919"/>
                    <a:pt x="130518" y="7919"/>
                  </a:cubicBezTo>
                  <a:cubicBezTo>
                    <a:pt x="137350" y="8425"/>
                    <a:pt x="142158" y="10956"/>
                    <a:pt x="142158" y="16270"/>
                  </a:cubicBezTo>
                  <a:cubicBezTo>
                    <a:pt x="142158" y="20065"/>
                    <a:pt x="138362" y="25633"/>
                    <a:pt x="138362" y="25886"/>
                  </a:cubicBezTo>
                  <a:lnTo>
                    <a:pt x="60676" y="149374"/>
                  </a:lnTo>
                  <a:lnTo>
                    <a:pt x="43468" y="15510"/>
                  </a:lnTo>
                  <a:cubicBezTo>
                    <a:pt x="43468" y="11209"/>
                    <a:pt x="49288" y="7919"/>
                    <a:pt x="60929" y="7919"/>
                  </a:cubicBezTo>
                  <a:cubicBezTo>
                    <a:pt x="64472" y="7919"/>
                    <a:pt x="67255" y="7919"/>
                    <a:pt x="67255" y="2858"/>
                  </a:cubicBezTo>
                  <a:cubicBezTo>
                    <a:pt x="67255" y="580"/>
                    <a:pt x="65231" y="74"/>
                    <a:pt x="63712" y="74"/>
                  </a:cubicBezTo>
                  <a:cubicBezTo>
                    <a:pt x="53590" y="74"/>
                    <a:pt x="42709" y="834"/>
                    <a:pt x="32334" y="834"/>
                  </a:cubicBezTo>
                  <a:cubicBezTo>
                    <a:pt x="27779" y="834"/>
                    <a:pt x="22971" y="580"/>
                    <a:pt x="18416" y="580"/>
                  </a:cubicBezTo>
                  <a:cubicBezTo>
                    <a:pt x="13861" y="580"/>
                    <a:pt x="9053" y="74"/>
                    <a:pt x="4751" y="74"/>
                  </a:cubicBezTo>
                  <a:cubicBezTo>
                    <a:pt x="2980" y="74"/>
                    <a:pt x="-57" y="74"/>
                    <a:pt x="-57" y="4882"/>
                  </a:cubicBezTo>
                  <a:cubicBezTo>
                    <a:pt x="-57" y="7919"/>
                    <a:pt x="2221" y="7919"/>
                    <a:pt x="6270" y="7919"/>
                  </a:cubicBezTo>
                  <a:cubicBezTo>
                    <a:pt x="20441" y="7919"/>
                    <a:pt x="20694" y="10196"/>
                    <a:pt x="21453" y="16523"/>
                  </a:cubicBezTo>
                  <a:lnTo>
                    <a:pt x="41444" y="172655"/>
                  </a:lnTo>
                  <a:cubicBezTo>
                    <a:pt x="42203" y="177716"/>
                    <a:pt x="43215" y="178475"/>
                    <a:pt x="46505" y="178475"/>
                  </a:cubicBezTo>
                  <a:cubicBezTo>
                    <a:pt x="50554" y="178475"/>
                    <a:pt x="51566" y="177210"/>
                    <a:pt x="53590" y="173920"/>
                  </a:cubicBezTo>
                  <a:lnTo>
                    <a:pt x="144689" y="28922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5" name="Freeform 5524">
              <a:extLst>
                <a:ext uri="{FF2B5EF4-FFF2-40B4-BE49-F238E27FC236}">
                  <a16:creationId xmlns:a16="http://schemas.microsoft.com/office/drawing/2014/main" id="{2FF560CB-562C-A03E-45C2-DA9651A1E08D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488152" y="5083722"/>
              <a:ext cx="153481" cy="54006"/>
            </a:xfrm>
            <a:custGeom>
              <a:avLst/>
              <a:gdLst>
                <a:gd name="connsiteX0" fmla="*/ 159630 w 168278"/>
                <a:gd name="connsiteY0" fmla="*/ 10196 h 59213"/>
                <a:gd name="connsiteX1" fmla="*/ 168233 w 168278"/>
                <a:gd name="connsiteY1" fmla="*/ 5135 h 59213"/>
                <a:gd name="connsiteX2" fmla="*/ 159883 w 168278"/>
                <a:gd name="connsiteY2" fmla="*/ 74 h 59213"/>
                <a:gd name="connsiteX3" fmla="*/ 8305 w 168278"/>
                <a:gd name="connsiteY3" fmla="*/ 74 h 59213"/>
                <a:gd name="connsiteX4" fmla="*/ -46 w 168278"/>
                <a:gd name="connsiteY4" fmla="*/ 5135 h 59213"/>
                <a:gd name="connsiteX5" fmla="*/ 8558 w 168278"/>
                <a:gd name="connsiteY5" fmla="*/ 10196 h 59213"/>
                <a:gd name="connsiteX6" fmla="*/ 159630 w 168278"/>
                <a:gd name="connsiteY6" fmla="*/ 10196 h 59213"/>
                <a:gd name="connsiteX7" fmla="*/ 159883 w 168278"/>
                <a:gd name="connsiteY7" fmla="*/ 59288 h 59213"/>
                <a:gd name="connsiteX8" fmla="*/ 168233 w 168278"/>
                <a:gd name="connsiteY8" fmla="*/ 54227 h 59213"/>
                <a:gd name="connsiteX9" fmla="*/ 159630 w 168278"/>
                <a:gd name="connsiteY9" fmla="*/ 49166 h 59213"/>
                <a:gd name="connsiteX10" fmla="*/ 8558 w 168278"/>
                <a:gd name="connsiteY10" fmla="*/ 49166 h 59213"/>
                <a:gd name="connsiteX11" fmla="*/ -46 w 168278"/>
                <a:gd name="connsiteY11" fmla="*/ 54227 h 59213"/>
                <a:gd name="connsiteX12" fmla="*/ 8305 w 168278"/>
                <a:gd name="connsiteY12" fmla="*/ 59288 h 59213"/>
                <a:gd name="connsiteX13" fmla="*/ 159883 w 168278"/>
                <a:gd name="connsiteY13" fmla="*/ 59288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30" y="10196"/>
                  </a:moveTo>
                  <a:cubicBezTo>
                    <a:pt x="163425" y="10196"/>
                    <a:pt x="168233" y="10196"/>
                    <a:pt x="168233" y="5135"/>
                  </a:cubicBezTo>
                  <a:cubicBezTo>
                    <a:pt x="168233" y="74"/>
                    <a:pt x="163425" y="74"/>
                    <a:pt x="159883" y="74"/>
                  </a:cubicBezTo>
                  <a:lnTo>
                    <a:pt x="8305" y="74"/>
                  </a:lnTo>
                  <a:cubicBezTo>
                    <a:pt x="4762" y="74"/>
                    <a:pt x="-46" y="74"/>
                    <a:pt x="-46" y="5135"/>
                  </a:cubicBezTo>
                  <a:cubicBezTo>
                    <a:pt x="-46" y="10196"/>
                    <a:pt x="4762" y="10196"/>
                    <a:pt x="8558" y="10196"/>
                  </a:cubicBezTo>
                  <a:lnTo>
                    <a:pt x="159630" y="10196"/>
                  </a:lnTo>
                  <a:close/>
                  <a:moveTo>
                    <a:pt x="159883" y="59288"/>
                  </a:moveTo>
                  <a:cubicBezTo>
                    <a:pt x="163425" y="59288"/>
                    <a:pt x="168233" y="59288"/>
                    <a:pt x="168233" y="54227"/>
                  </a:cubicBezTo>
                  <a:cubicBezTo>
                    <a:pt x="168233" y="49166"/>
                    <a:pt x="163425" y="49166"/>
                    <a:pt x="159630" y="49166"/>
                  </a:cubicBezTo>
                  <a:lnTo>
                    <a:pt x="8558" y="49166"/>
                  </a:lnTo>
                  <a:cubicBezTo>
                    <a:pt x="4762" y="49166"/>
                    <a:pt x="-46" y="49166"/>
                    <a:pt x="-46" y="54227"/>
                  </a:cubicBezTo>
                  <a:cubicBezTo>
                    <a:pt x="-46" y="59288"/>
                    <a:pt x="4762" y="59288"/>
                    <a:pt x="8305" y="59288"/>
                  </a:cubicBezTo>
                  <a:lnTo>
                    <a:pt x="159883" y="592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7" name="Freeform 5526">
              <a:extLst>
                <a:ext uri="{FF2B5EF4-FFF2-40B4-BE49-F238E27FC236}">
                  <a16:creationId xmlns:a16="http://schemas.microsoft.com/office/drawing/2014/main" id="{E5B4BFE0-DFF1-0661-5418-4A88ED994BD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7731774" y="5010789"/>
              <a:ext cx="164560" cy="162713"/>
            </a:xfrm>
            <a:custGeom>
              <a:avLst/>
              <a:gdLst>
                <a:gd name="connsiteX0" fmla="*/ 144710 w 180425"/>
                <a:gd name="connsiteY0" fmla="*/ 28922 h 178400"/>
                <a:gd name="connsiteX1" fmla="*/ 177101 w 180425"/>
                <a:gd name="connsiteY1" fmla="*/ 7919 h 178400"/>
                <a:gd name="connsiteX2" fmla="*/ 180390 w 180425"/>
                <a:gd name="connsiteY2" fmla="*/ 3111 h 178400"/>
                <a:gd name="connsiteX3" fmla="*/ 177101 w 180425"/>
                <a:gd name="connsiteY3" fmla="*/ 74 h 178400"/>
                <a:gd name="connsiteX4" fmla="*/ 156350 w 180425"/>
                <a:gd name="connsiteY4" fmla="*/ 834 h 178400"/>
                <a:gd name="connsiteX5" fmla="*/ 131298 w 180425"/>
                <a:gd name="connsiteY5" fmla="*/ 74 h 178400"/>
                <a:gd name="connsiteX6" fmla="*/ 126490 w 180425"/>
                <a:gd name="connsiteY6" fmla="*/ 4882 h 178400"/>
                <a:gd name="connsiteX7" fmla="*/ 130539 w 180425"/>
                <a:gd name="connsiteY7" fmla="*/ 7919 h 178400"/>
                <a:gd name="connsiteX8" fmla="*/ 142180 w 180425"/>
                <a:gd name="connsiteY8" fmla="*/ 16270 h 178400"/>
                <a:gd name="connsiteX9" fmla="*/ 138384 w 180425"/>
                <a:gd name="connsiteY9" fmla="*/ 25886 h 178400"/>
                <a:gd name="connsiteX10" fmla="*/ 60697 w 180425"/>
                <a:gd name="connsiteY10" fmla="*/ 149374 h 178400"/>
                <a:gd name="connsiteX11" fmla="*/ 43490 w 180425"/>
                <a:gd name="connsiteY11" fmla="*/ 15510 h 178400"/>
                <a:gd name="connsiteX12" fmla="*/ 60950 w 180425"/>
                <a:gd name="connsiteY12" fmla="*/ 7919 h 178400"/>
                <a:gd name="connsiteX13" fmla="*/ 67276 w 180425"/>
                <a:gd name="connsiteY13" fmla="*/ 2858 h 178400"/>
                <a:gd name="connsiteX14" fmla="*/ 63734 w 180425"/>
                <a:gd name="connsiteY14" fmla="*/ 74 h 178400"/>
                <a:gd name="connsiteX15" fmla="*/ 32355 w 180425"/>
                <a:gd name="connsiteY15" fmla="*/ 834 h 178400"/>
                <a:gd name="connsiteX16" fmla="*/ 18438 w 180425"/>
                <a:gd name="connsiteY16" fmla="*/ 580 h 178400"/>
                <a:gd name="connsiteX17" fmla="*/ 4773 w 180425"/>
                <a:gd name="connsiteY17" fmla="*/ 74 h 178400"/>
                <a:gd name="connsiteX18" fmla="*/ -35 w 180425"/>
                <a:gd name="connsiteY18" fmla="*/ 4882 h 178400"/>
                <a:gd name="connsiteX19" fmla="*/ 6291 w 180425"/>
                <a:gd name="connsiteY19" fmla="*/ 7919 h 178400"/>
                <a:gd name="connsiteX20" fmla="*/ 21474 w 180425"/>
                <a:gd name="connsiteY20" fmla="*/ 16523 h 178400"/>
                <a:gd name="connsiteX21" fmla="*/ 41465 w 180425"/>
                <a:gd name="connsiteY21" fmla="*/ 172655 h 178400"/>
                <a:gd name="connsiteX22" fmla="*/ 46526 w 180425"/>
                <a:gd name="connsiteY22" fmla="*/ 178475 h 178400"/>
                <a:gd name="connsiteX23" fmla="*/ 53612 w 180425"/>
                <a:gd name="connsiteY23" fmla="*/ 173920 h 178400"/>
                <a:gd name="connsiteX24" fmla="*/ 144710 w 180425"/>
                <a:gd name="connsiteY24" fmla="*/ 2892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10" y="28922"/>
                  </a:moveTo>
                  <a:cubicBezTo>
                    <a:pt x="157110" y="9184"/>
                    <a:pt x="167738" y="8425"/>
                    <a:pt x="177101" y="7919"/>
                  </a:cubicBezTo>
                  <a:cubicBezTo>
                    <a:pt x="180137" y="7666"/>
                    <a:pt x="180390" y="3364"/>
                    <a:pt x="180390" y="3111"/>
                  </a:cubicBezTo>
                  <a:cubicBezTo>
                    <a:pt x="180390" y="1087"/>
                    <a:pt x="179125" y="74"/>
                    <a:pt x="177101" y="74"/>
                  </a:cubicBezTo>
                  <a:cubicBezTo>
                    <a:pt x="170521" y="74"/>
                    <a:pt x="163183" y="834"/>
                    <a:pt x="156350" y="834"/>
                  </a:cubicBezTo>
                  <a:cubicBezTo>
                    <a:pt x="148000" y="834"/>
                    <a:pt x="139396" y="74"/>
                    <a:pt x="131298" y="74"/>
                  </a:cubicBezTo>
                  <a:cubicBezTo>
                    <a:pt x="129780" y="74"/>
                    <a:pt x="126490" y="74"/>
                    <a:pt x="126490" y="4882"/>
                  </a:cubicBezTo>
                  <a:cubicBezTo>
                    <a:pt x="126490" y="7666"/>
                    <a:pt x="128768" y="7919"/>
                    <a:pt x="130539" y="7919"/>
                  </a:cubicBezTo>
                  <a:cubicBezTo>
                    <a:pt x="137372" y="8425"/>
                    <a:pt x="142180" y="10956"/>
                    <a:pt x="142180" y="16270"/>
                  </a:cubicBezTo>
                  <a:cubicBezTo>
                    <a:pt x="142180" y="20065"/>
                    <a:pt x="138384" y="25633"/>
                    <a:pt x="138384" y="25886"/>
                  </a:cubicBezTo>
                  <a:lnTo>
                    <a:pt x="60697" y="149374"/>
                  </a:lnTo>
                  <a:lnTo>
                    <a:pt x="43490" y="15510"/>
                  </a:lnTo>
                  <a:cubicBezTo>
                    <a:pt x="43490" y="11209"/>
                    <a:pt x="49310" y="7919"/>
                    <a:pt x="60950" y="7919"/>
                  </a:cubicBezTo>
                  <a:cubicBezTo>
                    <a:pt x="64493" y="7919"/>
                    <a:pt x="67276" y="7919"/>
                    <a:pt x="67276" y="2858"/>
                  </a:cubicBezTo>
                  <a:cubicBezTo>
                    <a:pt x="67276" y="580"/>
                    <a:pt x="65252" y="74"/>
                    <a:pt x="63734" y="74"/>
                  </a:cubicBezTo>
                  <a:cubicBezTo>
                    <a:pt x="53612" y="74"/>
                    <a:pt x="42730" y="834"/>
                    <a:pt x="32355" y="834"/>
                  </a:cubicBezTo>
                  <a:cubicBezTo>
                    <a:pt x="27800" y="834"/>
                    <a:pt x="22992" y="580"/>
                    <a:pt x="18438" y="580"/>
                  </a:cubicBezTo>
                  <a:cubicBezTo>
                    <a:pt x="13883" y="580"/>
                    <a:pt x="9075" y="74"/>
                    <a:pt x="4773" y="74"/>
                  </a:cubicBezTo>
                  <a:cubicBezTo>
                    <a:pt x="3001" y="74"/>
                    <a:pt x="-35" y="74"/>
                    <a:pt x="-35" y="4882"/>
                  </a:cubicBezTo>
                  <a:cubicBezTo>
                    <a:pt x="-35" y="7919"/>
                    <a:pt x="2242" y="7919"/>
                    <a:pt x="6291" y="7919"/>
                  </a:cubicBezTo>
                  <a:cubicBezTo>
                    <a:pt x="20462" y="7919"/>
                    <a:pt x="20715" y="10196"/>
                    <a:pt x="21474" y="16523"/>
                  </a:cubicBezTo>
                  <a:lnTo>
                    <a:pt x="41465" y="172655"/>
                  </a:lnTo>
                  <a:cubicBezTo>
                    <a:pt x="42224" y="177716"/>
                    <a:pt x="43237" y="178475"/>
                    <a:pt x="46526" y="178475"/>
                  </a:cubicBezTo>
                  <a:cubicBezTo>
                    <a:pt x="50575" y="178475"/>
                    <a:pt x="51587" y="177210"/>
                    <a:pt x="53612" y="173920"/>
                  </a:cubicBezTo>
                  <a:lnTo>
                    <a:pt x="144710" y="28922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8" name="Freeform 5527">
              <a:extLst>
                <a:ext uri="{FF2B5EF4-FFF2-40B4-BE49-F238E27FC236}">
                  <a16:creationId xmlns:a16="http://schemas.microsoft.com/office/drawing/2014/main" id="{70AC20F4-0355-6F1C-CCA9-603397861F36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863661" y="5095769"/>
              <a:ext cx="71409" cy="107276"/>
            </a:xfrm>
            <a:custGeom>
              <a:avLst/>
              <a:gdLst>
                <a:gd name="connsiteX0" fmla="*/ 78265 w 78293"/>
                <a:gd name="connsiteY0" fmla="*/ 85455 h 117618"/>
                <a:gd name="connsiteX1" fmla="*/ 72242 w 78293"/>
                <a:gd name="connsiteY1" fmla="*/ 85455 h 117618"/>
                <a:gd name="connsiteX2" fmla="*/ 67636 w 78293"/>
                <a:gd name="connsiteY2" fmla="*/ 101575 h 117618"/>
                <a:gd name="connsiteX3" fmla="*/ 50100 w 78293"/>
                <a:gd name="connsiteY3" fmla="*/ 102637 h 117618"/>
                <a:gd name="connsiteX4" fmla="*/ 17507 w 78293"/>
                <a:gd name="connsiteY4" fmla="*/ 102637 h 117618"/>
                <a:gd name="connsiteX5" fmla="*/ 52934 w 78293"/>
                <a:gd name="connsiteY5" fmla="*/ 72879 h 117618"/>
                <a:gd name="connsiteX6" fmla="*/ 78265 w 78293"/>
                <a:gd name="connsiteY6" fmla="*/ 34617 h 117618"/>
                <a:gd name="connsiteX7" fmla="*/ 36815 w 78293"/>
                <a:gd name="connsiteY7" fmla="*/ 76 h 117618"/>
                <a:gd name="connsiteX8" fmla="*/ -29 w 78293"/>
                <a:gd name="connsiteY8" fmla="*/ 31783 h 117618"/>
                <a:gd name="connsiteX9" fmla="*/ 9359 w 78293"/>
                <a:gd name="connsiteY9" fmla="*/ 41703 h 117618"/>
                <a:gd name="connsiteX10" fmla="*/ 18747 w 78293"/>
                <a:gd name="connsiteY10" fmla="*/ 32315 h 117618"/>
                <a:gd name="connsiteX11" fmla="*/ 8296 w 78293"/>
                <a:gd name="connsiteY11" fmla="*/ 22926 h 117618"/>
                <a:gd name="connsiteX12" fmla="*/ 34158 w 78293"/>
                <a:gd name="connsiteY12" fmla="*/ 6453 h 117618"/>
                <a:gd name="connsiteX13" fmla="*/ 61082 w 78293"/>
                <a:gd name="connsiteY13" fmla="*/ 34617 h 117618"/>
                <a:gd name="connsiteX14" fmla="*/ 44432 w 78293"/>
                <a:gd name="connsiteY14" fmla="*/ 68627 h 117618"/>
                <a:gd name="connsiteX15" fmla="*/ 1742 w 78293"/>
                <a:gd name="connsiteY15" fmla="*/ 110786 h 117618"/>
                <a:gd name="connsiteX16" fmla="*/ -29 w 78293"/>
                <a:gd name="connsiteY16" fmla="*/ 117694 h 117618"/>
                <a:gd name="connsiteX17" fmla="*/ 72951 w 78293"/>
                <a:gd name="connsiteY17" fmla="*/ 117694 h 117618"/>
                <a:gd name="connsiteX18" fmla="*/ 78265 w 78293"/>
                <a:gd name="connsiteY18" fmla="*/ 85455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65" y="85455"/>
                  </a:moveTo>
                  <a:lnTo>
                    <a:pt x="72242" y="85455"/>
                  </a:lnTo>
                  <a:cubicBezTo>
                    <a:pt x="71711" y="89352"/>
                    <a:pt x="69939" y="99803"/>
                    <a:pt x="67636" y="101575"/>
                  </a:cubicBezTo>
                  <a:cubicBezTo>
                    <a:pt x="66219" y="102637"/>
                    <a:pt x="52580" y="102637"/>
                    <a:pt x="50100" y="102637"/>
                  </a:cubicBezTo>
                  <a:lnTo>
                    <a:pt x="17507" y="102637"/>
                  </a:lnTo>
                  <a:cubicBezTo>
                    <a:pt x="36106" y="86164"/>
                    <a:pt x="42306" y="81204"/>
                    <a:pt x="52934" y="72879"/>
                  </a:cubicBezTo>
                  <a:cubicBezTo>
                    <a:pt x="66042" y="62428"/>
                    <a:pt x="78265" y="51445"/>
                    <a:pt x="78265" y="34617"/>
                  </a:cubicBezTo>
                  <a:cubicBezTo>
                    <a:pt x="78265" y="13184"/>
                    <a:pt x="59488" y="76"/>
                    <a:pt x="36815" y="76"/>
                  </a:cubicBezTo>
                  <a:cubicBezTo>
                    <a:pt x="14850" y="76"/>
                    <a:pt x="-29" y="15487"/>
                    <a:pt x="-29" y="31783"/>
                  </a:cubicBezTo>
                  <a:cubicBezTo>
                    <a:pt x="-29" y="40817"/>
                    <a:pt x="7587" y="41703"/>
                    <a:pt x="9359" y="41703"/>
                  </a:cubicBezTo>
                  <a:cubicBezTo>
                    <a:pt x="13610" y="41703"/>
                    <a:pt x="18747" y="38691"/>
                    <a:pt x="18747" y="32315"/>
                  </a:cubicBezTo>
                  <a:cubicBezTo>
                    <a:pt x="18747" y="29126"/>
                    <a:pt x="17507" y="22926"/>
                    <a:pt x="8296" y="22926"/>
                  </a:cubicBezTo>
                  <a:cubicBezTo>
                    <a:pt x="13787" y="10350"/>
                    <a:pt x="25832" y="6453"/>
                    <a:pt x="34158" y="6453"/>
                  </a:cubicBezTo>
                  <a:cubicBezTo>
                    <a:pt x="51871" y="6453"/>
                    <a:pt x="61082" y="20269"/>
                    <a:pt x="61082" y="34617"/>
                  </a:cubicBezTo>
                  <a:cubicBezTo>
                    <a:pt x="61082" y="50028"/>
                    <a:pt x="50100" y="62251"/>
                    <a:pt x="44432" y="68627"/>
                  </a:cubicBezTo>
                  <a:lnTo>
                    <a:pt x="1742" y="110786"/>
                  </a:lnTo>
                  <a:cubicBezTo>
                    <a:pt x="-29" y="112380"/>
                    <a:pt x="-29" y="112734"/>
                    <a:pt x="-29" y="117694"/>
                  </a:cubicBezTo>
                  <a:lnTo>
                    <a:pt x="72951" y="117694"/>
                  </a:lnTo>
                  <a:lnTo>
                    <a:pt x="78265" y="85455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9" name="Freeform 5528">
              <a:extLst>
                <a:ext uri="{FF2B5EF4-FFF2-40B4-BE49-F238E27FC236}">
                  <a16:creationId xmlns:a16="http://schemas.microsoft.com/office/drawing/2014/main" id="{25628604-ED8F-1AE3-3FCB-D8BB6581B5E7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8027466" y="5106109"/>
              <a:ext cx="141019" cy="9232"/>
            </a:xfrm>
            <a:custGeom>
              <a:avLst/>
              <a:gdLst>
                <a:gd name="connsiteX0" fmla="*/ 145735 w 154614"/>
                <a:gd name="connsiteY0" fmla="*/ 10196 h 10122"/>
                <a:gd name="connsiteX1" fmla="*/ 154592 w 154614"/>
                <a:gd name="connsiteY1" fmla="*/ 5135 h 10122"/>
                <a:gd name="connsiteX2" fmla="*/ 145735 w 154614"/>
                <a:gd name="connsiteY2" fmla="*/ 74 h 10122"/>
                <a:gd name="connsiteX3" fmla="*/ 8834 w 154614"/>
                <a:gd name="connsiteY3" fmla="*/ 74 h 10122"/>
                <a:gd name="connsiteX4" fmla="*/ -23 w 154614"/>
                <a:gd name="connsiteY4" fmla="*/ 5135 h 10122"/>
                <a:gd name="connsiteX5" fmla="*/ 8834 w 154614"/>
                <a:gd name="connsiteY5" fmla="*/ 10196 h 10122"/>
                <a:gd name="connsiteX6" fmla="*/ 145735 w 154614"/>
                <a:gd name="connsiteY6" fmla="*/ 1019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5" y="10196"/>
                  </a:moveTo>
                  <a:cubicBezTo>
                    <a:pt x="150037" y="10196"/>
                    <a:pt x="154592" y="10196"/>
                    <a:pt x="154592" y="5135"/>
                  </a:cubicBezTo>
                  <a:cubicBezTo>
                    <a:pt x="154592" y="74"/>
                    <a:pt x="150037" y="74"/>
                    <a:pt x="145735" y="74"/>
                  </a:cubicBezTo>
                  <a:lnTo>
                    <a:pt x="8834" y="74"/>
                  </a:lnTo>
                  <a:cubicBezTo>
                    <a:pt x="4532" y="74"/>
                    <a:pt x="-23" y="74"/>
                    <a:pt x="-23" y="5135"/>
                  </a:cubicBezTo>
                  <a:cubicBezTo>
                    <a:pt x="-23" y="10196"/>
                    <a:pt x="4532" y="10196"/>
                    <a:pt x="8834" y="10196"/>
                  </a:cubicBezTo>
                  <a:lnTo>
                    <a:pt x="145735" y="1019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0" name="Freeform 5529">
              <a:extLst>
                <a:ext uri="{FF2B5EF4-FFF2-40B4-BE49-F238E27FC236}">
                  <a16:creationId xmlns:a16="http://schemas.microsoft.com/office/drawing/2014/main" id="{325CE5E1-372A-B0A8-5A52-8A857F452B85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8248111" y="5014713"/>
              <a:ext cx="97166" cy="158791"/>
            </a:xfrm>
            <a:custGeom>
              <a:avLst/>
              <a:gdLst>
                <a:gd name="connsiteX0" fmla="*/ 106522 w 106534"/>
                <a:gd name="connsiteY0" fmla="*/ 87630 h 174099"/>
                <a:gd name="connsiteX1" fmla="*/ 96400 w 106534"/>
                <a:gd name="connsiteY1" fmla="*/ 28416 h 174099"/>
                <a:gd name="connsiteX2" fmla="*/ 53381 w 106534"/>
                <a:gd name="connsiteY2" fmla="*/ 74 h 174099"/>
                <a:gd name="connsiteX3" fmla="*/ 9350 w 106534"/>
                <a:gd name="connsiteY3" fmla="*/ 30187 h 174099"/>
                <a:gd name="connsiteX4" fmla="*/ -13 w 106534"/>
                <a:gd name="connsiteY4" fmla="*/ 87630 h 174099"/>
                <a:gd name="connsiteX5" fmla="*/ 11375 w 106534"/>
                <a:gd name="connsiteY5" fmla="*/ 148615 h 174099"/>
                <a:gd name="connsiteX6" fmla="*/ 53128 w 106534"/>
                <a:gd name="connsiteY6" fmla="*/ 174174 h 174099"/>
                <a:gd name="connsiteX7" fmla="*/ 97159 w 106534"/>
                <a:gd name="connsiteY7" fmla="*/ 144820 h 174099"/>
                <a:gd name="connsiteX8" fmla="*/ 106522 w 106534"/>
                <a:gd name="connsiteY8" fmla="*/ 87630 h 174099"/>
                <a:gd name="connsiteX9" fmla="*/ 53128 w 106534"/>
                <a:gd name="connsiteY9" fmla="*/ 168606 h 174099"/>
                <a:gd name="connsiteX10" fmla="*/ 23774 w 106534"/>
                <a:gd name="connsiteY10" fmla="*/ 137987 h 174099"/>
                <a:gd name="connsiteX11" fmla="*/ 20990 w 106534"/>
                <a:gd name="connsiteY11" fmla="*/ 84593 h 174099"/>
                <a:gd name="connsiteX12" fmla="*/ 23015 w 106534"/>
                <a:gd name="connsiteY12" fmla="*/ 38032 h 174099"/>
                <a:gd name="connsiteX13" fmla="*/ 53128 w 106534"/>
                <a:gd name="connsiteY13" fmla="*/ 5642 h 174099"/>
                <a:gd name="connsiteX14" fmla="*/ 82988 w 106534"/>
                <a:gd name="connsiteY14" fmla="*/ 35248 h 174099"/>
                <a:gd name="connsiteX15" fmla="*/ 85519 w 106534"/>
                <a:gd name="connsiteY15" fmla="*/ 84593 h 174099"/>
                <a:gd name="connsiteX16" fmla="*/ 82735 w 106534"/>
                <a:gd name="connsiteY16" fmla="*/ 136975 h 174099"/>
                <a:gd name="connsiteX17" fmla="*/ 53128 w 106534"/>
                <a:gd name="connsiteY17" fmla="*/ 16860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22" y="87630"/>
                  </a:moveTo>
                  <a:cubicBezTo>
                    <a:pt x="106522" y="67386"/>
                    <a:pt x="105256" y="47142"/>
                    <a:pt x="96400" y="28416"/>
                  </a:cubicBezTo>
                  <a:cubicBezTo>
                    <a:pt x="84759" y="4123"/>
                    <a:pt x="64009" y="74"/>
                    <a:pt x="53381" y="74"/>
                  </a:cubicBezTo>
                  <a:cubicBezTo>
                    <a:pt x="38198" y="74"/>
                    <a:pt x="19725" y="6654"/>
                    <a:pt x="9350" y="30187"/>
                  </a:cubicBezTo>
                  <a:cubicBezTo>
                    <a:pt x="1253" y="47648"/>
                    <a:pt x="-13" y="67386"/>
                    <a:pt x="-13" y="87630"/>
                  </a:cubicBezTo>
                  <a:cubicBezTo>
                    <a:pt x="-13" y="106609"/>
                    <a:pt x="999" y="129383"/>
                    <a:pt x="11375" y="148615"/>
                  </a:cubicBezTo>
                  <a:cubicBezTo>
                    <a:pt x="22256" y="169112"/>
                    <a:pt x="40728" y="174174"/>
                    <a:pt x="53128" y="174174"/>
                  </a:cubicBezTo>
                  <a:cubicBezTo>
                    <a:pt x="66793" y="174174"/>
                    <a:pt x="86025" y="168859"/>
                    <a:pt x="97159" y="144820"/>
                  </a:cubicBezTo>
                  <a:cubicBezTo>
                    <a:pt x="105256" y="127359"/>
                    <a:pt x="106522" y="107621"/>
                    <a:pt x="106522" y="87630"/>
                  </a:cubicBezTo>
                  <a:close/>
                  <a:moveTo>
                    <a:pt x="53128" y="168606"/>
                  </a:moveTo>
                  <a:cubicBezTo>
                    <a:pt x="43259" y="168606"/>
                    <a:pt x="28329" y="162280"/>
                    <a:pt x="23774" y="137987"/>
                  </a:cubicBezTo>
                  <a:cubicBezTo>
                    <a:pt x="20990" y="122804"/>
                    <a:pt x="20990" y="99523"/>
                    <a:pt x="20990" y="84593"/>
                  </a:cubicBezTo>
                  <a:cubicBezTo>
                    <a:pt x="20990" y="68398"/>
                    <a:pt x="20990" y="51697"/>
                    <a:pt x="23015" y="38032"/>
                  </a:cubicBezTo>
                  <a:cubicBezTo>
                    <a:pt x="27823" y="7919"/>
                    <a:pt x="46802" y="5642"/>
                    <a:pt x="53128" y="5642"/>
                  </a:cubicBezTo>
                  <a:cubicBezTo>
                    <a:pt x="61479" y="5642"/>
                    <a:pt x="78180" y="10196"/>
                    <a:pt x="82988" y="35248"/>
                  </a:cubicBezTo>
                  <a:cubicBezTo>
                    <a:pt x="85519" y="49419"/>
                    <a:pt x="85519" y="68651"/>
                    <a:pt x="85519" y="84593"/>
                  </a:cubicBezTo>
                  <a:cubicBezTo>
                    <a:pt x="85519" y="103572"/>
                    <a:pt x="85519" y="120780"/>
                    <a:pt x="82735" y="136975"/>
                  </a:cubicBezTo>
                  <a:cubicBezTo>
                    <a:pt x="78939" y="161015"/>
                    <a:pt x="64515" y="168606"/>
                    <a:pt x="53128" y="168606"/>
                  </a:cubicBez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1" name="Freeform 5530">
              <a:extLst>
                <a:ext uri="{FF2B5EF4-FFF2-40B4-BE49-F238E27FC236}">
                  <a16:creationId xmlns:a16="http://schemas.microsoft.com/office/drawing/2014/main" id="{392010B0-F2A9-16F9-2C98-E4944AF562BD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8431544" y="5083722"/>
              <a:ext cx="153481" cy="54006"/>
            </a:xfrm>
            <a:custGeom>
              <a:avLst/>
              <a:gdLst>
                <a:gd name="connsiteX0" fmla="*/ 159670 w 168278"/>
                <a:gd name="connsiteY0" fmla="*/ 10196 h 59213"/>
                <a:gd name="connsiteX1" fmla="*/ 168274 w 168278"/>
                <a:gd name="connsiteY1" fmla="*/ 5135 h 59213"/>
                <a:gd name="connsiteX2" fmla="*/ 159923 w 168278"/>
                <a:gd name="connsiteY2" fmla="*/ 74 h 59213"/>
                <a:gd name="connsiteX3" fmla="*/ 8346 w 168278"/>
                <a:gd name="connsiteY3" fmla="*/ 74 h 59213"/>
                <a:gd name="connsiteX4" fmla="*/ -5 w 168278"/>
                <a:gd name="connsiteY4" fmla="*/ 5135 h 59213"/>
                <a:gd name="connsiteX5" fmla="*/ 8599 w 168278"/>
                <a:gd name="connsiteY5" fmla="*/ 10196 h 59213"/>
                <a:gd name="connsiteX6" fmla="*/ 159670 w 168278"/>
                <a:gd name="connsiteY6" fmla="*/ 10196 h 59213"/>
                <a:gd name="connsiteX7" fmla="*/ 159923 w 168278"/>
                <a:gd name="connsiteY7" fmla="*/ 59288 h 59213"/>
                <a:gd name="connsiteX8" fmla="*/ 168274 w 168278"/>
                <a:gd name="connsiteY8" fmla="*/ 54227 h 59213"/>
                <a:gd name="connsiteX9" fmla="*/ 159670 w 168278"/>
                <a:gd name="connsiteY9" fmla="*/ 49166 h 59213"/>
                <a:gd name="connsiteX10" fmla="*/ 8599 w 168278"/>
                <a:gd name="connsiteY10" fmla="*/ 49166 h 59213"/>
                <a:gd name="connsiteX11" fmla="*/ -5 w 168278"/>
                <a:gd name="connsiteY11" fmla="*/ 54227 h 59213"/>
                <a:gd name="connsiteX12" fmla="*/ 8346 w 168278"/>
                <a:gd name="connsiteY12" fmla="*/ 59288 h 59213"/>
                <a:gd name="connsiteX13" fmla="*/ 159923 w 168278"/>
                <a:gd name="connsiteY13" fmla="*/ 59288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70" y="10196"/>
                  </a:moveTo>
                  <a:cubicBezTo>
                    <a:pt x="163466" y="10196"/>
                    <a:pt x="168274" y="10196"/>
                    <a:pt x="168274" y="5135"/>
                  </a:cubicBezTo>
                  <a:cubicBezTo>
                    <a:pt x="168274" y="74"/>
                    <a:pt x="163466" y="74"/>
                    <a:pt x="159923" y="74"/>
                  </a:cubicBezTo>
                  <a:lnTo>
                    <a:pt x="8346" y="74"/>
                  </a:lnTo>
                  <a:cubicBezTo>
                    <a:pt x="4803" y="74"/>
                    <a:pt x="-5" y="74"/>
                    <a:pt x="-5" y="5135"/>
                  </a:cubicBezTo>
                  <a:cubicBezTo>
                    <a:pt x="-5" y="10196"/>
                    <a:pt x="4803" y="10196"/>
                    <a:pt x="8599" y="10196"/>
                  </a:cubicBezTo>
                  <a:lnTo>
                    <a:pt x="159670" y="10196"/>
                  </a:lnTo>
                  <a:close/>
                  <a:moveTo>
                    <a:pt x="159923" y="59288"/>
                  </a:moveTo>
                  <a:cubicBezTo>
                    <a:pt x="163466" y="59288"/>
                    <a:pt x="168274" y="59288"/>
                    <a:pt x="168274" y="54227"/>
                  </a:cubicBezTo>
                  <a:cubicBezTo>
                    <a:pt x="168274" y="49166"/>
                    <a:pt x="163466" y="49166"/>
                    <a:pt x="159670" y="49166"/>
                  </a:cubicBezTo>
                  <a:lnTo>
                    <a:pt x="8599" y="49166"/>
                  </a:lnTo>
                  <a:cubicBezTo>
                    <a:pt x="4803" y="49166"/>
                    <a:pt x="-5" y="49166"/>
                    <a:pt x="-5" y="54227"/>
                  </a:cubicBezTo>
                  <a:cubicBezTo>
                    <a:pt x="-5" y="59288"/>
                    <a:pt x="4803" y="59288"/>
                    <a:pt x="8346" y="59288"/>
                  </a:cubicBezTo>
                  <a:lnTo>
                    <a:pt x="159923" y="592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3" name="Freeform 5532">
              <a:extLst>
                <a:ext uri="{FF2B5EF4-FFF2-40B4-BE49-F238E27FC236}">
                  <a16:creationId xmlns:a16="http://schemas.microsoft.com/office/drawing/2014/main" id="{0B1FB121-764B-FEAB-87AD-49AB4620C6CE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8681398" y="5106109"/>
              <a:ext cx="141019" cy="9232"/>
            </a:xfrm>
            <a:custGeom>
              <a:avLst/>
              <a:gdLst>
                <a:gd name="connsiteX0" fmla="*/ 145763 w 154614"/>
                <a:gd name="connsiteY0" fmla="*/ 10196 h 10122"/>
                <a:gd name="connsiteX1" fmla="*/ 154620 w 154614"/>
                <a:gd name="connsiteY1" fmla="*/ 5135 h 10122"/>
                <a:gd name="connsiteX2" fmla="*/ 145763 w 154614"/>
                <a:gd name="connsiteY2" fmla="*/ 74 h 10122"/>
                <a:gd name="connsiteX3" fmla="*/ 8862 w 154614"/>
                <a:gd name="connsiteY3" fmla="*/ 74 h 10122"/>
                <a:gd name="connsiteX4" fmla="*/ 6 w 154614"/>
                <a:gd name="connsiteY4" fmla="*/ 5135 h 10122"/>
                <a:gd name="connsiteX5" fmla="*/ 8862 w 154614"/>
                <a:gd name="connsiteY5" fmla="*/ 10196 h 10122"/>
                <a:gd name="connsiteX6" fmla="*/ 145763 w 154614"/>
                <a:gd name="connsiteY6" fmla="*/ 1019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63" y="10196"/>
                  </a:moveTo>
                  <a:cubicBezTo>
                    <a:pt x="150065" y="10196"/>
                    <a:pt x="154620" y="10196"/>
                    <a:pt x="154620" y="5135"/>
                  </a:cubicBezTo>
                  <a:cubicBezTo>
                    <a:pt x="154620" y="74"/>
                    <a:pt x="150065" y="74"/>
                    <a:pt x="145763" y="74"/>
                  </a:cubicBezTo>
                  <a:lnTo>
                    <a:pt x="8862" y="74"/>
                  </a:lnTo>
                  <a:cubicBezTo>
                    <a:pt x="4560" y="74"/>
                    <a:pt x="6" y="74"/>
                    <a:pt x="6" y="5135"/>
                  </a:cubicBezTo>
                  <a:cubicBezTo>
                    <a:pt x="6" y="10196"/>
                    <a:pt x="4560" y="10196"/>
                    <a:pt x="8862" y="10196"/>
                  </a:cubicBezTo>
                  <a:lnTo>
                    <a:pt x="145763" y="10196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4" name="Freeform 5533">
              <a:extLst>
                <a:ext uri="{FF2B5EF4-FFF2-40B4-BE49-F238E27FC236}">
                  <a16:creationId xmlns:a16="http://schemas.microsoft.com/office/drawing/2014/main" id="{386A91CD-DAD6-3CAE-EFED-A1CA086E6335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8853294" y="5014713"/>
              <a:ext cx="92089" cy="153712"/>
            </a:xfrm>
            <a:custGeom>
              <a:avLst/>
              <a:gdLst>
                <a:gd name="connsiteX0" fmla="*/ 19498 w 100967"/>
                <a:gd name="connsiteY0" fmla="*/ 149121 h 168531"/>
                <a:gd name="connsiteX1" fmla="*/ 46322 w 100967"/>
                <a:gd name="connsiteY1" fmla="*/ 123057 h 168531"/>
                <a:gd name="connsiteX2" fmla="*/ 100981 w 100967"/>
                <a:gd name="connsiteY2" fmla="*/ 49166 h 168531"/>
                <a:gd name="connsiteX3" fmla="*/ 47334 w 100967"/>
                <a:gd name="connsiteY3" fmla="*/ 74 h 168531"/>
                <a:gd name="connsiteX4" fmla="*/ 13 w 100967"/>
                <a:gd name="connsiteY4" fmla="*/ 45877 h 168531"/>
                <a:gd name="connsiteX5" fmla="*/ 13425 w 100967"/>
                <a:gd name="connsiteY5" fmla="*/ 60047 h 168531"/>
                <a:gd name="connsiteX6" fmla="*/ 26584 w 100967"/>
                <a:gd name="connsiteY6" fmla="*/ 46636 h 168531"/>
                <a:gd name="connsiteX7" fmla="*/ 13172 w 100967"/>
                <a:gd name="connsiteY7" fmla="*/ 33477 h 168531"/>
                <a:gd name="connsiteX8" fmla="*/ 9882 w 100967"/>
                <a:gd name="connsiteY8" fmla="*/ 33730 h 168531"/>
                <a:gd name="connsiteX9" fmla="*/ 44044 w 100967"/>
                <a:gd name="connsiteY9" fmla="*/ 7919 h 168531"/>
                <a:gd name="connsiteX10" fmla="*/ 77953 w 100967"/>
                <a:gd name="connsiteY10" fmla="*/ 49166 h 168531"/>
                <a:gd name="connsiteX11" fmla="*/ 51383 w 100967"/>
                <a:gd name="connsiteY11" fmla="*/ 105091 h 168531"/>
                <a:gd name="connsiteX12" fmla="*/ 2797 w 100967"/>
                <a:gd name="connsiteY12" fmla="*/ 159243 h 168531"/>
                <a:gd name="connsiteX13" fmla="*/ 13 w 100967"/>
                <a:gd name="connsiteY13" fmla="*/ 168606 h 168531"/>
                <a:gd name="connsiteX14" fmla="*/ 93895 w 100967"/>
                <a:gd name="connsiteY14" fmla="*/ 168606 h 168531"/>
                <a:gd name="connsiteX15" fmla="*/ 100981 w 100967"/>
                <a:gd name="connsiteY15" fmla="*/ 124576 h 168531"/>
                <a:gd name="connsiteX16" fmla="*/ 94654 w 100967"/>
                <a:gd name="connsiteY16" fmla="*/ 124576 h 168531"/>
                <a:gd name="connsiteX17" fmla="*/ 89087 w 100967"/>
                <a:gd name="connsiteY17" fmla="*/ 147097 h 168531"/>
                <a:gd name="connsiteX18" fmla="*/ 65047 w 100967"/>
                <a:gd name="connsiteY18" fmla="*/ 149121 h 168531"/>
                <a:gd name="connsiteX19" fmla="*/ 19498 w 100967"/>
                <a:gd name="connsiteY19" fmla="*/ 14912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98" y="149121"/>
                  </a:moveTo>
                  <a:lnTo>
                    <a:pt x="46322" y="123057"/>
                  </a:lnTo>
                  <a:cubicBezTo>
                    <a:pt x="85798" y="88136"/>
                    <a:pt x="100981" y="74471"/>
                    <a:pt x="100981" y="49166"/>
                  </a:cubicBezTo>
                  <a:cubicBezTo>
                    <a:pt x="100981" y="20318"/>
                    <a:pt x="78206" y="74"/>
                    <a:pt x="47334" y="74"/>
                  </a:cubicBezTo>
                  <a:cubicBezTo>
                    <a:pt x="18739" y="74"/>
                    <a:pt x="13" y="23355"/>
                    <a:pt x="13" y="45877"/>
                  </a:cubicBezTo>
                  <a:cubicBezTo>
                    <a:pt x="13" y="60047"/>
                    <a:pt x="12666" y="60047"/>
                    <a:pt x="13425" y="60047"/>
                  </a:cubicBezTo>
                  <a:cubicBezTo>
                    <a:pt x="17727" y="60047"/>
                    <a:pt x="26584" y="57011"/>
                    <a:pt x="26584" y="46636"/>
                  </a:cubicBezTo>
                  <a:cubicBezTo>
                    <a:pt x="26584" y="40056"/>
                    <a:pt x="22029" y="33477"/>
                    <a:pt x="13172" y="33477"/>
                  </a:cubicBezTo>
                  <a:cubicBezTo>
                    <a:pt x="11148" y="33477"/>
                    <a:pt x="10641" y="33477"/>
                    <a:pt x="9882" y="33730"/>
                  </a:cubicBezTo>
                  <a:cubicBezTo>
                    <a:pt x="15702" y="17282"/>
                    <a:pt x="29367" y="7919"/>
                    <a:pt x="44044" y="7919"/>
                  </a:cubicBezTo>
                  <a:cubicBezTo>
                    <a:pt x="67072" y="7919"/>
                    <a:pt x="77953" y="28416"/>
                    <a:pt x="77953" y="49166"/>
                  </a:cubicBezTo>
                  <a:cubicBezTo>
                    <a:pt x="77953" y="69410"/>
                    <a:pt x="65300" y="89401"/>
                    <a:pt x="51383" y="105091"/>
                  </a:cubicBezTo>
                  <a:lnTo>
                    <a:pt x="2797" y="159243"/>
                  </a:lnTo>
                  <a:cubicBezTo>
                    <a:pt x="13" y="162027"/>
                    <a:pt x="13" y="162533"/>
                    <a:pt x="13" y="168606"/>
                  </a:cubicBezTo>
                  <a:lnTo>
                    <a:pt x="93895" y="168606"/>
                  </a:lnTo>
                  <a:lnTo>
                    <a:pt x="100981" y="124576"/>
                  </a:lnTo>
                  <a:lnTo>
                    <a:pt x="94654" y="124576"/>
                  </a:lnTo>
                  <a:cubicBezTo>
                    <a:pt x="93389" y="132167"/>
                    <a:pt x="91618" y="143301"/>
                    <a:pt x="89087" y="147097"/>
                  </a:cubicBezTo>
                  <a:cubicBezTo>
                    <a:pt x="87316" y="149121"/>
                    <a:pt x="70615" y="149121"/>
                    <a:pt x="65047" y="149121"/>
                  </a:cubicBezTo>
                  <a:lnTo>
                    <a:pt x="19498" y="149121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5" name="Freeform 5534">
              <a:extLst>
                <a:ext uri="{FF2B5EF4-FFF2-40B4-BE49-F238E27FC236}">
                  <a16:creationId xmlns:a16="http://schemas.microsoft.com/office/drawing/2014/main" id="{AFB29736-163D-D4CE-47B9-BDCCAF9CE3F5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966155" y="5014713"/>
              <a:ext cx="97166" cy="158791"/>
            </a:xfrm>
            <a:custGeom>
              <a:avLst/>
              <a:gdLst>
                <a:gd name="connsiteX0" fmla="*/ 106553 w 106534"/>
                <a:gd name="connsiteY0" fmla="*/ 87630 h 174099"/>
                <a:gd name="connsiteX1" fmla="*/ 96431 w 106534"/>
                <a:gd name="connsiteY1" fmla="*/ 28416 h 174099"/>
                <a:gd name="connsiteX2" fmla="*/ 53412 w 106534"/>
                <a:gd name="connsiteY2" fmla="*/ 74 h 174099"/>
                <a:gd name="connsiteX3" fmla="*/ 9381 w 106534"/>
                <a:gd name="connsiteY3" fmla="*/ 30187 h 174099"/>
                <a:gd name="connsiteX4" fmla="*/ 18 w 106534"/>
                <a:gd name="connsiteY4" fmla="*/ 87630 h 174099"/>
                <a:gd name="connsiteX5" fmla="*/ 11406 w 106534"/>
                <a:gd name="connsiteY5" fmla="*/ 148615 h 174099"/>
                <a:gd name="connsiteX6" fmla="*/ 53159 w 106534"/>
                <a:gd name="connsiteY6" fmla="*/ 174174 h 174099"/>
                <a:gd name="connsiteX7" fmla="*/ 97190 w 106534"/>
                <a:gd name="connsiteY7" fmla="*/ 144820 h 174099"/>
                <a:gd name="connsiteX8" fmla="*/ 106553 w 106534"/>
                <a:gd name="connsiteY8" fmla="*/ 87630 h 174099"/>
                <a:gd name="connsiteX9" fmla="*/ 53159 w 106534"/>
                <a:gd name="connsiteY9" fmla="*/ 168606 h 174099"/>
                <a:gd name="connsiteX10" fmla="*/ 23805 w 106534"/>
                <a:gd name="connsiteY10" fmla="*/ 137987 h 174099"/>
                <a:gd name="connsiteX11" fmla="*/ 21021 w 106534"/>
                <a:gd name="connsiteY11" fmla="*/ 84593 h 174099"/>
                <a:gd name="connsiteX12" fmla="*/ 23046 w 106534"/>
                <a:gd name="connsiteY12" fmla="*/ 38032 h 174099"/>
                <a:gd name="connsiteX13" fmla="*/ 53159 w 106534"/>
                <a:gd name="connsiteY13" fmla="*/ 5642 h 174099"/>
                <a:gd name="connsiteX14" fmla="*/ 83019 w 106534"/>
                <a:gd name="connsiteY14" fmla="*/ 35248 h 174099"/>
                <a:gd name="connsiteX15" fmla="*/ 85550 w 106534"/>
                <a:gd name="connsiteY15" fmla="*/ 84593 h 174099"/>
                <a:gd name="connsiteX16" fmla="*/ 82766 w 106534"/>
                <a:gd name="connsiteY16" fmla="*/ 136975 h 174099"/>
                <a:gd name="connsiteX17" fmla="*/ 53159 w 106534"/>
                <a:gd name="connsiteY17" fmla="*/ 16860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630"/>
                  </a:moveTo>
                  <a:cubicBezTo>
                    <a:pt x="106553" y="67386"/>
                    <a:pt x="105287" y="47142"/>
                    <a:pt x="96431" y="28416"/>
                  </a:cubicBezTo>
                  <a:cubicBezTo>
                    <a:pt x="84790" y="4123"/>
                    <a:pt x="64040" y="74"/>
                    <a:pt x="53412" y="74"/>
                  </a:cubicBezTo>
                  <a:cubicBezTo>
                    <a:pt x="38229" y="74"/>
                    <a:pt x="19756" y="6654"/>
                    <a:pt x="9381" y="30187"/>
                  </a:cubicBezTo>
                  <a:cubicBezTo>
                    <a:pt x="1284" y="47648"/>
                    <a:pt x="18" y="67386"/>
                    <a:pt x="18" y="87630"/>
                  </a:cubicBezTo>
                  <a:cubicBezTo>
                    <a:pt x="18" y="106609"/>
                    <a:pt x="1030" y="129383"/>
                    <a:pt x="11406" y="148615"/>
                  </a:cubicBezTo>
                  <a:cubicBezTo>
                    <a:pt x="22287" y="169112"/>
                    <a:pt x="40759" y="174174"/>
                    <a:pt x="53159" y="174174"/>
                  </a:cubicBezTo>
                  <a:cubicBezTo>
                    <a:pt x="66824" y="174174"/>
                    <a:pt x="86056" y="168859"/>
                    <a:pt x="97190" y="144820"/>
                  </a:cubicBezTo>
                  <a:cubicBezTo>
                    <a:pt x="105287" y="127359"/>
                    <a:pt x="106553" y="107621"/>
                    <a:pt x="106553" y="87630"/>
                  </a:cubicBezTo>
                  <a:close/>
                  <a:moveTo>
                    <a:pt x="53159" y="168606"/>
                  </a:moveTo>
                  <a:cubicBezTo>
                    <a:pt x="43290" y="168606"/>
                    <a:pt x="28360" y="162280"/>
                    <a:pt x="23805" y="137987"/>
                  </a:cubicBezTo>
                  <a:cubicBezTo>
                    <a:pt x="21021" y="122804"/>
                    <a:pt x="21021" y="99523"/>
                    <a:pt x="21021" y="84593"/>
                  </a:cubicBezTo>
                  <a:cubicBezTo>
                    <a:pt x="21021" y="68398"/>
                    <a:pt x="21021" y="51697"/>
                    <a:pt x="23046" y="38032"/>
                  </a:cubicBezTo>
                  <a:cubicBezTo>
                    <a:pt x="27854" y="7919"/>
                    <a:pt x="46833" y="5642"/>
                    <a:pt x="53159" y="5642"/>
                  </a:cubicBezTo>
                  <a:cubicBezTo>
                    <a:pt x="61510" y="5642"/>
                    <a:pt x="78211" y="10196"/>
                    <a:pt x="83019" y="35248"/>
                  </a:cubicBezTo>
                  <a:cubicBezTo>
                    <a:pt x="85550" y="49419"/>
                    <a:pt x="85550" y="68651"/>
                    <a:pt x="85550" y="84593"/>
                  </a:cubicBezTo>
                  <a:cubicBezTo>
                    <a:pt x="85550" y="103572"/>
                    <a:pt x="85550" y="120780"/>
                    <a:pt x="82766" y="136975"/>
                  </a:cubicBezTo>
                  <a:cubicBezTo>
                    <a:pt x="78970" y="161015"/>
                    <a:pt x="64546" y="168606"/>
                    <a:pt x="53159" y="168606"/>
                  </a:cubicBez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6" name="Freeform 5535">
              <a:extLst>
                <a:ext uri="{FF2B5EF4-FFF2-40B4-BE49-F238E27FC236}">
                  <a16:creationId xmlns:a16="http://schemas.microsoft.com/office/drawing/2014/main" id="{E68FAB27-1C32-D5C7-1932-C78CA889A7F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9115406" y="5010789"/>
              <a:ext cx="164099" cy="162713"/>
            </a:xfrm>
            <a:custGeom>
              <a:avLst/>
              <a:gdLst>
                <a:gd name="connsiteX0" fmla="*/ 152362 w 179919"/>
                <a:gd name="connsiteY0" fmla="*/ 24873 h 178400"/>
                <a:gd name="connsiteX1" fmla="*/ 179944 w 179919"/>
                <a:gd name="connsiteY1" fmla="*/ 7919 h 178400"/>
                <a:gd name="connsiteX2" fmla="*/ 179944 w 179919"/>
                <a:gd name="connsiteY2" fmla="*/ 74 h 178400"/>
                <a:gd name="connsiteX3" fmla="*/ 155398 w 179919"/>
                <a:gd name="connsiteY3" fmla="*/ 834 h 178400"/>
                <a:gd name="connsiteX4" fmla="*/ 126550 w 179919"/>
                <a:gd name="connsiteY4" fmla="*/ 74 h 178400"/>
                <a:gd name="connsiteX5" fmla="*/ 126550 w 179919"/>
                <a:gd name="connsiteY5" fmla="*/ 7919 h 178400"/>
                <a:gd name="connsiteX6" fmla="*/ 145023 w 179919"/>
                <a:gd name="connsiteY6" fmla="*/ 20572 h 178400"/>
                <a:gd name="connsiteX7" fmla="*/ 143758 w 179919"/>
                <a:gd name="connsiteY7" fmla="*/ 25633 h 178400"/>
                <a:gd name="connsiteX8" fmla="*/ 97450 w 179919"/>
                <a:gd name="connsiteY8" fmla="*/ 147603 h 178400"/>
                <a:gd name="connsiteX9" fmla="*/ 49117 w 179919"/>
                <a:gd name="connsiteY9" fmla="*/ 19812 h 178400"/>
                <a:gd name="connsiteX10" fmla="*/ 47599 w 179919"/>
                <a:gd name="connsiteY10" fmla="*/ 15257 h 178400"/>
                <a:gd name="connsiteX11" fmla="*/ 68349 w 179919"/>
                <a:gd name="connsiteY11" fmla="*/ 7919 h 178400"/>
                <a:gd name="connsiteX12" fmla="*/ 68349 w 179919"/>
                <a:gd name="connsiteY12" fmla="*/ 74 h 178400"/>
                <a:gd name="connsiteX13" fmla="*/ 32162 w 179919"/>
                <a:gd name="connsiteY13" fmla="*/ 834 h 178400"/>
                <a:gd name="connsiteX14" fmla="*/ 25 w 179919"/>
                <a:gd name="connsiteY14" fmla="*/ 74 h 178400"/>
                <a:gd name="connsiteX15" fmla="*/ 25 w 179919"/>
                <a:gd name="connsiteY15" fmla="*/ 7919 h 178400"/>
                <a:gd name="connsiteX16" fmla="*/ 24824 w 179919"/>
                <a:gd name="connsiteY16" fmla="*/ 17535 h 178400"/>
                <a:gd name="connsiteX17" fmla="*/ 83532 w 179919"/>
                <a:gd name="connsiteY17" fmla="*/ 172908 h 178400"/>
                <a:gd name="connsiteX18" fmla="*/ 89858 w 179919"/>
                <a:gd name="connsiteY18" fmla="*/ 178475 h 178400"/>
                <a:gd name="connsiteX19" fmla="*/ 95931 w 179919"/>
                <a:gd name="connsiteY19" fmla="*/ 173667 h 178400"/>
                <a:gd name="connsiteX20" fmla="*/ 152362 w 179919"/>
                <a:gd name="connsiteY20" fmla="*/ 248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362" y="24873"/>
                  </a:moveTo>
                  <a:cubicBezTo>
                    <a:pt x="155904" y="15510"/>
                    <a:pt x="162737" y="8172"/>
                    <a:pt x="179944" y="7919"/>
                  </a:cubicBezTo>
                  <a:lnTo>
                    <a:pt x="179944" y="74"/>
                  </a:lnTo>
                  <a:cubicBezTo>
                    <a:pt x="172100" y="580"/>
                    <a:pt x="161978" y="834"/>
                    <a:pt x="155398" y="834"/>
                  </a:cubicBezTo>
                  <a:cubicBezTo>
                    <a:pt x="147807" y="834"/>
                    <a:pt x="133130" y="327"/>
                    <a:pt x="126550" y="74"/>
                  </a:cubicBezTo>
                  <a:lnTo>
                    <a:pt x="126550" y="7919"/>
                  </a:lnTo>
                  <a:cubicBezTo>
                    <a:pt x="139709" y="8172"/>
                    <a:pt x="145023" y="14751"/>
                    <a:pt x="145023" y="20572"/>
                  </a:cubicBezTo>
                  <a:cubicBezTo>
                    <a:pt x="145023" y="22596"/>
                    <a:pt x="144264" y="24114"/>
                    <a:pt x="143758" y="25633"/>
                  </a:cubicBezTo>
                  <a:lnTo>
                    <a:pt x="97450" y="147603"/>
                  </a:lnTo>
                  <a:lnTo>
                    <a:pt x="49117" y="19812"/>
                  </a:lnTo>
                  <a:cubicBezTo>
                    <a:pt x="47599" y="16270"/>
                    <a:pt x="47599" y="15764"/>
                    <a:pt x="47599" y="15257"/>
                  </a:cubicBezTo>
                  <a:cubicBezTo>
                    <a:pt x="47599" y="7919"/>
                    <a:pt x="62022" y="7919"/>
                    <a:pt x="68349" y="7919"/>
                  </a:cubicBezTo>
                  <a:lnTo>
                    <a:pt x="68349" y="74"/>
                  </a:lnTo>
                  <a:cubicBezTo>
                    <a:pt x="59239" y="834"/>
                    <a:pt x="41778" y="834"/>
                    <a:pt x="32162" y="834"/>
                  </a:cubicBezTo>
                  <a:cubicBezTo>
                    <a:pt x="20016" y="834"/>
                    <a:pt x="9135" y="327"/>
                    <a:pt x="25" y="74"/>
                  </a:cubicBezTo>
                  <a:lnTo>
                    <a:pt x="25" y="7919"/>
                  </a:lnTo>
                  <a:cubicBezTo>
                    <a:pt x="16473" y="7919"/>
                    <a:pt x="21281" y="7919"/>
                    <a:pt x="24824" y="17535"/>
                  </a:cubicBezTo>
                  <a:lnTo>
                    <a:pt x="83532" y="172908"/>
                  </a:lnTo>
                  <a:cubicBezTo>
                    <a:pt x="85303" y="177716"/>
                    <a:pt x="86568" y="178475"/>
                    <a:pt x="89858" y="178475"/>
                  </a:cubicBezTo>
                  <a:cubicBezTo>
                    <a:pt x="94160" y="178475"/>
                    <a:pt x="94666" y="177210"/>
                    <a:pt x="95931" y="173667"/>
                  </a:cubicBezTo>
                  <a:lnTo>
                    <a:pt x="152362" y="24873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5" name="Audio 4">
            <a:extLst>
              <a:ext uri="{FF2B5EF4-FFF2-40B4-BE49-F238E27FC236}">
                <a16:creationId xmlns:a16="http://schemas.microsoft.com/office/drawing/2014/main" id="{0461C7E9-5543-EF44-4FA7-C4B92A7235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3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463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43838">
        <p159:morph option="byObject"/>
      </p:transition>
    </mc:Choice>
    <mc:Fallback>
      <p:transition advTm="438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5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5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BD" sz="2400" dirty="0"/>
                  <a:t>Let’s use Nodal analysis to find the value of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60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!!xmpl1">
            <a:extLst>
              <a:ext uri="{FF2B5EF4-FFF2-40B4-BE49-F238E27FC236}">
                <a16:creationId xmlns:a16="http://schemas.microsoft.com/office/drawing/2014/main" id="{83EFE705-1E35-EF6D-1CA0-73625B21238E}"/>
              </a:ext>
            </a:extLst>
          </p:cNvPr>
          <p:cNvGrpSpPr/>
          <p:nvPr/>
        </p:nvGrpSpPr>
        <p:grpSpPr>
          <a:xfrm>
            <a:off x="363073" y="3068894"/>
            <a:ext cx="4446939" cy="2162705"/>
            <a:chOff x="1671173" y="2540000"/>
            <a:chExt cx="6396859" cy="3111020"/>
          </a:xfrm>
        </p:grpSpPr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F8441F51-E7ED-BA24-CD0A-B8F3C28858A1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A83DC509-B5C9-16AF-88C2-87F1B19A64CA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CD7275CB-2628-5B2E-D56E-B250BBA2F3F5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D26B1F35-E6F1-A250-54AA-FDD4FE51A906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FAB099EA-A3C5-D1CB-4118-8AB9316743CB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93F98646-5E2A-F0B4-FBD9-70798CD7370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0A96C077-C5A7-3E86-500E-09642F47CBE1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E0D6497F-64BF-D922-055B-4AFEDA15AC08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946E86DE-2A3B-5753-E26B-C80C8BB6FD1E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1B84C51C-50A8-042F-7B9F-85EF2D26F2D4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81391DAB-526D-C565-C99C-1991129C42AC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330459C6-5644-40F2-73CD-F1A97D482562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2" name="Freeform 211">
              <a:extLst>
                <a:ext uri="{FF2B5EF4-FFF2-40B4-BE49-F238E27FC236}">
                  <a16:creationId xmlns:a16="http://schemas.microsoft.com/office/drawing/2014/main" id="{00AD7F11-03E9-784E-1725-CBB542AF0CBE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245443AA-0528-830F-5E43-D334C000283D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359B490F-ECF7-307A-D4A0-0A151C114355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1" name="Freeform 220">
              <a:extLst>
                <a:ext uri="{FF2B5EF4-FFF2-40B4-BE49-F238E27FC236}">
                  <a16:creationId xmlns:a16="http://schemas.microsoft.com/office/drawing/2014/main" id="{D033779E-C7E8-EE36-E600-E0A77F64E992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2" name="Freeform 221">
              <a:extLst>
                <a:ext uri="{FF2B5EF4-FFF2-40B4-BE49-F238E27FC236}">
                  <a16:creationId xmlns:a16="http://schemas.microsoft.com/office/drawing/2014/main" id="{B07F8309-7460-0AD2-E645-76087DF2F3AC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3" name="Freeform 222">
              <a:extLst>
                <a:ext uri="{FF2B5EF4-FFF2-40B4-BE49-F238E27FC236}">
                  <a16:creationId xmlns:a16="http://schemas.microsoft.com/office/drawing/2014/main" id="{64D40CE9-D5A2-1316-B509-919677C7F5EA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74A8F0AF-AF34-751E-C24B-3D4A311AE99C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5" name="Freeform 224">
              <a:extLst>
                <a:ext uri="{FF2B5EF4-FFF2-40B4-BE49-F238E27FC236}">
                  <a16:creationId xmlns:a16="http://schemas.microsoft.com/office/drawing/2014/main" id="{08DEC096-D236-D407-36FF-AFEAF4BB4337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6" name="Freeform 225">
              <a:extLst>
                <a:ext uri="{FF2B5EF4-FFF2-40B4-BE49-F238E27FC236}">
                  <a16:creationId xmlns:a16="http://schemas.microsoft.com/office/drawing/2014/main" id="{16610451-F0C8-55B3-DAD6-B81B6BE7508D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id="{E30FC43F-0B88-B974-4B21-0A69FD7257F0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8" name="Freeform 227">
              <a:extLst>
                <a:ext uri="{FF2B5EF4-FFF2-40B4-BE49-F238E27FC236}">
                  <a16:creationId xmlns:a16="http://schemas.microsoft.com/office/drawing/2014/main" id="{E4673940-839B-9195-3193-77C6F4035B0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5E4744E2-939A-22E6-CFBB-0EE7AEF9E09F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0" name="Freeform 229">
              <a:extLst>
                <a:ext uri="{FF2B5EF4-FFF2-40B4-BE49-F238E27FC236}">
                  <a16:creationId xmlns:a16="http://schemas.microsoft.com/office/drawing/2014/main" id="{4330E5A0-8119-4596-3EDF-911AA83B1D29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1" name="Freeform 230">
              <a:extLst>
                <a:ext uri="{FF2B5EF4-FFF2-40B4-BE49-F238E27FC236}">
                  <a16:creationId xmlns:a16="http://schemas.microsoft.com/office/drawing/2014/main" id="{F60BA5A8-B754-A6EB-855B-9579C7D892CD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3580E981-8D36-9EE1-8763-120D2013846D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3" name="Freeform 232">
              <a:extLst>
                <a:ext uri="{FF2B5EF4-FFF2-40B4-BE49-F238E27FC236}">
                  <a16:creationId xmlns:a16="http://schemas.microsoft.com/office/drawing/2014/main" id="{9491E2D1-537B-A806-C957-863D5C4E8858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4" name="Freeform 233">
              <a:extLst>
                <a:ext uri="{FF2B5EF4-FFF2-40B4-BE49-F238E27FC236}">
                  <a16:creationId xmlns:a16="http://schemas.microsoft.com/office/drawing/2014/main" id="{A5B66D71-3358-00C1-41EA-0828C07949DD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5" name="Freeform 234">
              <a:extLst>
                <a:ext uri="{FF2B5EF4-FFF2-40B4-BE49-F238E27FC236}">
                  <a16:creationId xmlns:a16="http://schemas.microsoft.com/office/drawing/2014/main" id="{1E8F540B-F13E-A057-5A17-0041FE4A7612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6" name="Freeform 235">
              <a:extLst>
                <a:ext uri="{FF2B5EF4-FFF2-40B4-BE49-F238E27FC236}">
                  <a16:creationId xmlns:a16="http://schemas.microsoft.com/office/drawing/2014/main" id="{01BDFABB-E116-81C5-C389-3E4FEDCC401D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7" name="Freeform 236">
              <a:extLst>
                <a:ext uri="{FF2B5EF4-FFF2-40B4-BE49-F238E27FC236}">
                  <a16:creationId xmlns:a16="http://schemas.microsoft.com/office/drawing/2014/main" id="{CBA193FA-AFB4-C372-874F-F112E8EC9DC1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8" name="Freeform 237">
              <a:extLst>
                <a:ext uri="{FF2B5EF4-FFF2-40B4-BE49-F238E27FC236}">
                  <a16:creationId xmlns:a16="http://schemas.microsoft.com/office/drawing/2014/main" id="{FD48B424-4466-7FB0-902C-B7DD92197BA6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9" name="Freeform 238">
              <a:extLst>
                <a:ext uri="{FF2B5EF4-FFF2-40B4-BE49-F238E27FC236}">
                  <a16:creationId xmlns:a16="http://schemas.microsoft.com/office/drawing/2014/main" id="{FF71894C-5FAE-8242-315C-1B3340212DA5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1" name="!!dummy">
            <a:extLst>
              <a:ext uri="{FF2B5EF4-FFF2-40B4-BE49-F238E27FC236}">
                <a16:creationId xmlns:a16="http://schemas.microsoft.com/office/drawing/2014/main" id="{EDC90CFD-0AAF-CD58-02A6-300F67644A31}"/>
              </a:ext>
            </a:extLst>
          </p:cNvPr>
          <p:cNvGrpSpPr/>
          <p:nvPr/>
        </p:nvGrpSpPr>
        <p:grpSpPr>
          <a:xfrm>
            <a:off x="4717856" y="3284347"/>
            <a:ext cx="1797280" cy="1947252"/>
            <a:chOff x="7935467" y="2849926"/>
            <a:chExt cx="2585361" cy="2801094"/>
          </a:xfrm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2A14A959-5BC9-8549-4296-CB953CB59CF6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975637" y="2889885"/>
              <a:ext cx="1823589" cy="2721177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E74CA794-CAE9-B8F2-DC5B-3BFF34C8CB47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52579F1C-9EE3-7FDE-A4F9-1CDA28C3B5D9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6BD84323-9CCA-0EA0-4DA5-7A63241A7AB2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497676" y="3950544"/>
              <a:ext cx="603101" cy="599861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85E87F11-77CE-609A-DC77-4896E190D435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979922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E5BDDF57-FDDB-9366-A68F-10FC43986831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E27D6957-6E73-D81A-2E56-C85CE6279424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" name="Freeform 194">
              <a:extLst>
                <a:ext uri="{FF2B5EF4-FFF2-40B4-BE49-F238E27FC236}">
                  <a16:creationId xmlns:a16="http://schemas.microsoft.com/office/drawing/2014/main" id="{08C233F5-5455-A22D-01A6-F9BCC6BD7663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0181529" y="4137348"/>
              <a:ext cx="106230" cy="172695"/>
            </a:xfrm>
            <a:custGeom>
              <a:avLst/>
              <a:gdLst>
                <a:gd name="connsiteX0" fmla="*/ 106497 w 106230"/>
                <a:gd name="connsiteY0" fmla="*/ 86848 h 172695"/>
                <a:gd name="connsiteX1" fmla="*/ 96404 w 106230"/>
                <a:gd name="connsiteY1" fmla="*/ 28112 h 172695"/>
                <a:gd name="connsiteX2" fmla="*/ 53508 w 106230"/>
                <a:gd name="connsiteY2" fmla="*/ -2 h 172695"/>
                <a:gd name="connsiteX3" fmla="*/ 9602 w 106230"/>
                <a:gd name="connsiteY3" fmla="*/ 29869 h 172695"/>
                <a:gd name="connsiteX4" fmla="*/ 266 w 106230"/>
                <a:gd name="connsiteY4" fmla="*/ 86848 h 172695"/>
                <a:gd name="connsiteX5" fmla="*/ 11621 w 106230"/>
                <a:gd name="connsiteY5" fmla="*/ 147341 h 172695"/>
                <a:gd name="connsiteX6" fmla="*/ 53255 w 106230"/>
                <a:gd name="connsiteY6" fmla="*/ 172694 h 172695"/>
                <a:gd name="connsiteX7" fmla="*/ 97161 w 106230"/>
                <a:gd name="connsiteY7" fmla="*/ 143576 h 172695"/>
                <a:gd name="connsiteX8" fmla="*/ 106497 w 106230"/>
                <a:gd name="connsiteY8" fmla="*/ 86848 h 172695"/>
                <a:gd name="connsiteX9" fmla="*/ 53255 w 106230"/>
                <a:gd name="connsiteY9" fmla="*/ 167171 h 172695"/>
                <a:gd name="connsiteX10" fmla="*/ 23985 w 106230"/>
                <a:gd name="connsiteY10" fmla="*/ 136799 h 172695"/>
                <a:gd name="connsiteX11" fmla="*/ 21210 w 106230"/>
                <a:gd name="connsiteY11" fmla="*/ 83836 h 172695"/>
                <a:gd name="connsiteX12" fmla="*/ 23228 w 106230"/>
                <a:gd name="connsiteY12" fmla="*/ 37650 h 172695"/>
                <a:gd name="connsiteX13" fmla="*/ 53255 w 106230"/>
                <a:gd name="connsiteY13" fmla="*/ 5521 h 172695"/>
                <a:gd name="connsiteX14" fmla="*/ 83030 w 106230"/>
                <a:gd name="connsiteY14" fmla="*/ 34889 h 172695"/>
                <a:gd name="connsiteX15" fmla="*/ 85554 w 106230"/>
                <a:gd name="connsiteY15" fmla="*/ 83836 h 172695"/>
                <a:gd name="connsiteX16" fmla="*/ 82778 w 106230"/>
                <a:gd name="connsiteY16" fmla="*/ 135795 h 172695"/>
                <a:gd name="connsiteX17" fmla="*/ 53255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497" y="86848"/>
                  </a:moveTo>
                  <a:cubicBezTo>
                    <a:pt x="106497" y="66767"/>
                    <a:pt x="105235" y="46686"/>
                    <a:pt x="96404" y="28112"/>
                  </a:cubicBezTo>
                  <a:cubicBezTo>
                    <a:pt x="84797" y="4015"/>
                    <a:pt x="64106" y="-2"/>
                    <a:pt x="53508" y="-2"/>
                  </a:cubicBezTo>
                  <a:cubicBezTo>
                    <a:pt x="38368" y="-2"/>
                    <a:pt x="19948" y="6525"/>
                    <a:pt x="9602" y="29869"/>
                  </a:cubicBezTo>
                  <a:cubicBezTo>
                    <a:pt x="1528" y="47188"/>
                    <a:pt x="266" y="66767"/>
                    <a:pt x="266" y="86848"/>
                  </a:cubicBezTo>
                  <a:cubicBezTo>
                    <a:pt x="266" y="105674"/>
                    <a:pt x="1275" y="128265"/>
                    <a:pt x="11621" y="147341"/>
                  </a:cubicBezTo>
                  <a:cubicBezTo>
                    <a:pt x="22471" y="167673"/>
                    <a:pt x="40891" y="172694"/>
                    <a:pt x="53255" y="172694"/>
                  </a:cubicBezTo>
                  <a:cubicBezTo>
                    <a:pt x="66881" y="172694"/>
                    <a:pt x="86058" y="167422"/>
                    <a:pt x="97161" y="143576"/>
                  </a:cubicBezTo>
                  <a:cubicBezTo>
                    <a:pt x="105235" y="126257"/>
                    <a:pt x="106497" y="106678"/>
                    <a:pt x="106497" y="86848"/>
                  </a:cubicBezTo>
                  <a:close/>
                  <a:moveTo>
                    <a:pt x="53255" y="167171"/>
                  </a:moveTo>
                  <a:cubicBezTo>
                    <a:pt x="43415" y="167171"/>
                    <a:pt x="28527" y="160896"/>
                    <a:pt x="23985" y="136799"/>
                  </a:cubicBezTo>
                  <a:cubicBezTo>
                    <a:pt x="21210" y="121738"/>
                    <a:pt x="21210" y="98645"/>
                    <a:pt x="21210" y="83836"/>
                  </a:cubicBezTo>
                  <a:cubicBezTo>
                    <a:pt x="21210" y="67771"/>
                    <a:pt x="21210" y="51205"/>
                    <a:pt x="23228" y="37650"/>
                  </a:cubicBezTo>
                  <a:cubicBezTo>
                    <a:pt x="28022" y="7780"/>
                    <a:pt x="46947" y="5521"/>
                    <a:pt x="53255" y="5521"/>
                  </a:cubicBezTo>
                  <a:cubicBezTo>
                    <a:pt x="61582" y="5521"/>
                    <a:pt x="78236" y="10039"/>
                    <a:pt x="83030" y="34889"/>
                  </a:cubicBezTo>
                  <a:cubicBezTo>
                    <a:pt x="85554" y="48945"/>
                    <a:pt x="85554" y="68022"/>
                    <a:pt x="85554" y="83836"/>
                  </a:cubicBezTo>
                  <a:cubicBezTo>
                    <a:pt x="85554" y="102662"/>
                    <a:pt x="85554" y="119730"/>
                    <a:pt x="82778" y="135795"/>
                  </a:cubicBezTo>
                  <a:cubicBezTo>
                    <a:pt x="78993" y="159641"/>
                    <a:pt x="64610" y="167171"/>
                    <a:pt x="53255" y="167171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8468D675-4978-8B50-665F-0DE0443F3882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0347982" y="4124797"/>
              <a:ext cx="172846" cy="179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DCA98AA3-7DA1-92F7-870F-3E33202E2EDE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773EACF0-1804-E503-D0E7-8F30589DDDCC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" name="!!gnd">
            <a:extLst>
              <a:ext uri="{FF2B5EF4-FFF2-40B4-BE49-F238E27FC236}">
                <a16:creationId xmlns:a16="http://schemas.microsoft.com/office/drawing/2014/main" id="{7B20D54D-5303-2D90-3CE3-365408AB34E7}"/>
              </a:ext>
            </a:extLst>
          </p:cNvPr>
          <p:cNvGrpSpPr/>
          <p:nvPr/>
        </p:nvGrpSpPr>
        <p:grpSpPr>
          <a:xfrm>
            <a:off x="3372359" y="5175214"/>
            <a:ext cx="210234" cy="306048"/>
            <a:chOff x="5999988" y="5569912"/>
            <a:chExt cx="302418" cy="440245"/>
          </a:xfrm>
          <a:effectLst/>
        </p:grpSpPr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2A5529A1-C665-324D-CF0A-A702EC116E81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8582A695-9C34-6788-BECC-F4433222C00E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6B9BDD93-A095-F9A4-1AE7-4DD03A1CB653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6151197" y="5609997"/>
              <a:ext cx="25400" cy="300096"/>
            </a:xfrm>
            <a:custGeom>
              <a:avLst/>
              <a:gdLst>
                <a:gd name="connsiteX0" fmla="*/ 0 w 25400"/>
                <a:gd name="connsiteY0" fmla="*/ 0 h 300096"/>
                <a:gd name="connsiteX1" fmla="*/ 0 w 25400"/>
                <a:gd name="connsiteY1" fmla="*/ 300097 h 30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096">
                  <a:moveTo>
                    <a:pt x="0" y="0"/>
                  </a:moveTo>
                  <a:lnTo>
                    <a:pt x="0" y="300097"/>
                  </a:lnTo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5029852-B639-482D-475B-7E18CBD2CE49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5999988" y="5910094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36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4" name="!!node1">
            <a:extLst>
              <a:ext uri="{FF2B5EF4-FFF2-40B4-BE49-F238E27FC236}">
                <a16:creationId xmlns:a16="http://schemas.microsoft.com/office/drawing/2014/main" id="{059E69C0-14F7-C37A-260F-2050C16A6193}"/>
              </a:ext>
            </a:extLst>
          </p:cNvPr>
          <p:cNvGrpSpPr/>
          <p:nvPr/>
        </p:nvGrpSpPr>
        <p:grpSpPr>
          <a:xfrm>
            <a:off x="744081" y="3120787"/>
            <a:ext cx="1652702" cy="596255"/>
            <a:chOff x="2219248" y="2614648"/>
            <a:chExt cx="2377389" cy="857704"/>
          </a:xfrm>
          <a:effectLst/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EF2DB2F0-FAA5-B163-577E-6563E642015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219248" y="2614648"/>
              <a:ext cx="2377389" cy="544542"/>
            </a:xfrm>
            <a:custGeom>
              <a:avLst/>
              <a:gdLst>
                <a:gd name="connsiteX0" fmla="*/ 0 w 2377389"/>
                <a:gd name="connsiteY0" fmla="*/ 272328 h 544542"/>
                <a:gd name="connsiteX1" fmla="*/ 0 w 2377389"/>
                <a:gd name="connsiteY1" fmla="*/ 272227 h 544542"/>
                <a:gd name="connsiteX2" fmla="*/ 274244 w 2377389"/>
                <a:gd name="connsiteY2" fmla="*/ 0 h 544542"/>
                <a:gd name="connsiteX3" fmla="*/ 2103151 w 2377389"/>
                <a:gd name="connsiteY3" fmla="*/ 0 h 544542"/>
                <a:gd name="connsiteX4" fmla="*/ 2377389 w 2377389"/>
                <a:gd name="connsiteY4" fmla="*/ 272227 h 544542"/>
                <a:gd name="connsiteX5" fmla="*/ 2377389 w 2377389"/>
                <a:gd name="connsiteY5" fmla="*/ 272328 h 544542"/>
                <a:gd name="connsiteX6" fmla="*/ 2103151 w 2377389"/>
                <a:gd name="connsiteY6" fmla="*/ 544543 h 544542"/>
                <a:gd name="connsiteX7" fmla="*/ 274244 w 2377389"/>
                <a:gd name="connsiteY7" fmla="*/ 544543 h 544542"/>
                <a:gd name="connsiteX8" fmla="*/ 0 w 2377389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389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733" y="0"/>
                    <a:pt x="274244" y="0"/>
                  </a:cubicBezTo>
                  <a:lnTo>
                    <a:pt x="2103151" y="0"/>
                  </a:lnTo>
                  <a:cubicBezTo>
                    <a:pt x="2254656" y="0"/>
                    <a:pt x="2377389" y="121830"/>
                    <a:pt x="2377389" y="272227"/>
                  </a:cubicBezTo>
                  <a:lnTo>
                    <a:pt x="2377389" y="272328"/>
                  </a:lnTo>
                  <a:cubicBezTo>
                    <a:pt x="2377389" y="422624"/>
                    <a:pt x="2254656" y="544543"/>
                    <a:pt x="2103151" y="544543"/>
                  </a:cubicBezTo>
                  <a:lnTo>
                    <a:pt x="274244" y="544543"/>
                  </a:lnTo>
                  <a:cubicBezTo>
                    <a:pt x="122733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8DE76DCE-74CD-77A0-C831-93D2C48FC83E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3291550" y="3263111"/>
              <a:ext cx="180425" cy="177089"/>
            </a:xfrm>
            <a:custGeom>
              <a:avLst/>
              <a:gdLst>
                <a:gd name="connsiteX0" fmla="*/ 144716 w 180425"/>
                <a:gd name="connsiteY0" fmla="*/ 28597 h 177089"/>
                <a:gd name="connsiteX1" fmla="*/ 177106 w 180425"/>
                <a:gd name="connsiteY1" fmla="*/ 7748 h 177089"/>
                <a:gd name="connsiteX2" fmla="*/ 180396 w 180425"/>
                <a:gd name="connsiteY2" fmla="*/ 2976 h 177089"/>
                <a:gd name="connsiteX3" fmla="*/ 177106 w 180425"/>
                <a:gd name="connsiteY3" fmla="*/ -39 h 177089"/>
                <a:gd name="connsiteX4" fmla="*/ 156356 w 180425"/>
                <a:gd name="connsiteY4" fmla="*/ 715 h 177089"/>
                <a:gd name="connsiteX5" fmla="*/ 131304 w 180425"/>
                <a:gd name="connsiteY5" fmla="*/ -39 h 177089"/>
                <a:gd name="connsiteX6" fmla="*/ 126496 w 180425"/>
                <a:gd name="connsiteY6" fmla="*/ 4734 h 177089"/>
                <a:gd name="connsiteX7" fmla="*/ 130545 w 180425"/>
                <a:gd name="connsiteY7" fmla="*/ 7748 h 177089"/>
                <a:gd name="connsiteX8" fmla="*/ 142185 w 180425"/>
                <a:gd name="connsiteY8" fmla="*/ 16038 h 177089"/>
                <a:gd name="connsiteX9" fmla="*/ 138389 w 180425"/>
                <a:gd name="connsiteY9" fmla="*/ 25583 h 177089"/>
                <a:gd name="connsiteX10" fmla="*/ 60703 w 180425"/>
                <a:gd name="connsiteY10" fmla="*/ 148164 h 177089"/>
                <a:gd name="connsiteX11" fmla="*/ 43495 w 180425"/>
                <a:gd name="connsiteY11" fmla="*/ 15284 h 177089"/>
                <a:gd name="connsiteX12" fmla="*/ 60956 w 180425"/>
                <a:gd name="connsiteY12" fmla="*/ 7748 h 177089"/>
                <a:gd name="connsiteX13" fmla="*/ 67282 w 180425"/>
                <a:gd name="connsiteY13" fmla="*/ 2724 h 177089"/>
                <a:gd name="connsiteX14" fmla="*/ 63739 w 180425"/>
                <a:gd name="connsiteY14" fmla="*/ -39 h 177089"/>
                <a:gd name="connsiteX15" fmla="*/ 32361 w 180425"/>
                <a:gd name="connsiteY15" fmla="*/ 715 h 177089"/>
                <a:gd name="connsiteX16" fmla="*/ 18443 w 180425"/>
                <a:gd name="connsiteY16" fmla="*/ 464 h 177089"/>
                <a:gd name="connsiteX17" fmla="*/ 4778 w 180425"/>
                <a:gd name="connsiteY17" fmla="*/ -39 h 177089"/>
                <a:gd name="connsiteX18" fmla="*/ -30 w 180425"/>
                <a:gd name="connsiteY18" fmla="*/ 4734 h 177089"/>
                <a:gd name="connsiteX19" fmla="*/ 6297 w 180425"/>
                <a:gd name="connsiteY19" fmla="*/ 7748 h 177089"/>
                <a:gd name="connsiteX20" fmla="*/ 21480 w 180425"/>
                <a:gd name="connsiteY20" fmla="*/ 16289 h 177089"/>
                <a:gd name="connsiteX21" fmla="*/ 41471 w 180425"/>
                <a:gd name="connsiteY21" fmla="*/ 171273 h 177089"/>
                <a:gd name="connsiteX22" fmla="*/ 46532 w 180425"/>
                <a:gd name="connsiteY22" fmla="*/ 177051 h 177089"/>
                <a:gd name="connsiteX23" fmla="*/ 53617 w 180425"/>
                <a:gd name="connsiteY23" fmla="*/ 172529 h 177089"/>
                <a:gd name="connsiteX24" fmla="*/ 144716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16" y="28597"/>
                  </a:moveTo>
                  <a:cubicBezTo>
                    <a:pt x="157115" y="9004"/>
                    <a:pt x="167743" y="8251"/>
                    <a:pt x="177106" y="7748"/>
                  </a:cubicBezTo>
                  <a:cubicBezTo>
                    <a:pt x="180143" y="7497"/>
                    <a:pt x="180396" y="3227"/>
                    <a:pt x="180396" y="2976"/>
                  </a:cubicBezTo>
                  <a:cubicBezTo>
                    <a:pt x="180396" y="966"/>
                    <a:pt x="179131" y="-39"/>
                    <a:pt x="177106" y="-39"/>
                  </a:cubicBezTo>
                  <a:cubicBezTo>
                    <a:pt x="170527" y="-39"/>
                    <a:pt x="163188" y="715"/>
                    <a:pt x="156356" y="715"/>
                  </a:cubicBezTo>
                  <a:cubicBezTo>
                    <a:pt x="148005" y="715"/>
                    <a:pt x="139402" y="-39"/>
                    <a:pt x="131304" y="-39"/>
                  </a:cubicBezTo>
                  <a:cubicBezTo>
                    <a:pt x="129786" y="-39"/>
                    <a:pt x="126496" y="-39"/>
                    <a:pt x="126496" y="4734"/>
                  </a:cubicBezTo>
                  <a:cubicBezTo>
                    <a:pt x="126496" y="7497"/>
                    <a:pt x="128773" y="7748"/>
                    <a:pt x="130545" y="7748"/>
                  </a:cubicBezTo>
                  <a:cubicBezTo>
                    <a:pt x="137377" y="8251"/>
                    <a:pt x="142185" y="10762"/>
                    <a:pt x="142185" y="16038"/>
                  </a:cubicBezTo>
                  <a:cubicBezTo>
                    <a:pt x="142185" y="19805"/>
                    <a:pt x="138389" y="25332"/>
                    <a:pt x="138389" y="25583"/>
                  </a:cubicBezTo>
                  <a:lnTo>
                    <a:pt x="60703" y="148164"/>
                  </a:lnTo>
                  <a:lnTo>
                    <a:pt x="43495" y="15284"/>
                  </a:lnTo>
                  <a:cubicBezTo>
                    <a:pt x="43495" y="11014"/>
                    <a:pt x="49315" y="7748"/>
                    <a:pt x="60956" y="7748"/>
                  </a:cubicBezTo>
                  <a:cubicBezTo>
                    <a:pt x="64498" y="7748"/>
                    <a:pt x="67282" y="7748"/>
                    <a:pt x="67282" y="2724"/>
                  </a:cubicBezTo>
                  <a:cubicBezTo>
                    <a:pt x="67282" y="464"/>
                    <a:pt x="65258" y="-39"/>
                    <a:pt x="63739" y="-39"/>
                  </a:cubicBezTo>
                  <a:cubicBezTo>
                    <a:pt x="53617" y="-39"/>
                    <a:pt x="42736" y="715"/>
                    <a:pt x="32361" y="715"/>
                  </a:cubicBezTo>
                  <a:cubicBezTo>
                    <a:pt x="27806" y="715"/>
                    <a:pt x="22998" y="464"/>
                    <a:pt x="18443" y="464"/>
                  </a:cubicBezTo>
                  <a:cubicBezTo>
                    <a:pt x="13888" y="464"/>
                    <a:pt x="9080" y="-39"/>
                    <a:pt x="4778" y="-39"/>
                  </a:cubicBezTo>
                  <a:cubicBezTo>
                    <a:pt x="3007" y="-39"/>
                    <a:pt x="-30" y="-39"/>
                    <a:pt x="-30" y="4734"/>
                  </a:cubicBezTo>
                  <a:cubicBezTo>
                    <a:pt x="-30" y="7748"/>
                    <a:pt x="2248" y="7748"/>
                    <a:pt x="6297" y="7748"/>
                  </a:cubicBezTo>
                  <a:cubicBezTo>
                    <a:pt x="20468" y="7748"/>
                    <a:pt x="20721" y="10009"/>
                    <a:pt x="21480" y="16289"/>
                  </a:cubicBezTo>
                  <a:lnTo>
                    <a:pt x="41471" y="171273"/>
                  </a:lnTo>
                  <a:cubicBezTo>
                    <a:pt x="42230" y="176297"/>
                    <a:pt x="43242" y="177051"/>
                    <a:pt x="46532" y="177051"/>
                  </a:cubicBezTo>
                  <a:cubicBezTo>
                    <a:pt x="50581" y="177051"/>
                    <a:pt x="51593" y="175795"/>
                    <a:pt x="53617" y="172529"/>
                  </a:cubicBezTo>
                  <a:lnTo>
                    <a:pt x="144716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24E533-DAB9-DC8B-B5A5-A0B6D386A3B3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3444300" y="3355599"/>
              <a:ext cx="64477" cy="116753"/>
            </a:xfrm>
            <a:custGeom>
              <a:avLst/>
              <a:gdLst>
                <a:gd name="connsiteX0" fmla="*/ 40009 w 64477"/>
                <a:gd name="connsiteY0" fmla="*/ 4886 h 116753"/>
                <a:gd name="connsiteX1" fmla="*/ 34695 w 64477"/>
                <a:gd name="connsiteY1" fmla="*/ -37 h 116753"/>
                <a:gd name="connsiteX2" fmla="*/ -24 w 64477"/>
                <a:gd name="connsiteY2" fmla="*/ 11216 h 116753"/>
                <a:gd name="connsiteX3" fmla="*/ -24 w 64477"/>
                <a:gd name="connsiteY3" fmla="*/ 17546 h 116753"/>
                <a:gd name="connsiteX4" fmla="*/ 25661 w 64477"/>
                <a:gd name="connsiteY4" fmla="*/ 12623 h 116753"/>
                <a:gd name="connsiteX5" fmla="*/ 25661 w 64477"/>
                <a:gd name="connsiteY5" fmla="*/ 102298 h 116753"/>
                <a:gd name="connsiteX6" fmla="*/ 7947 w 64477"/>
                <a:gd name="connsiteY6" fmla="*/ 110386 h 116753"/>
                <a:gd name="connsiteX7" fmla="*/ 1216 w 64477"/>
                <a:gd name="connsiteY7" fmla="*/ 110386 h 116753"/>
                <a:gd name="connsiteX8" fmla="*/ 1216 w 64477"/>
                <a:gd name="connsiteY8" fmla="*/ 116716 h 116753"/>
                <a:gd name="connsiteX9" fmla="*/ 32746 w 64477"/>
                <a:gd name="connsiteY9" fmla="*/ 116013 h 116753"/>
                <a:gd name="connsiteX10" fmla="*/ 64454 w 64477"/>
                <a:gd name="connsiteY10" fmla="*/ 116716 h 116753"/>
                <a:gd name="connsiteX11" fmla="*/ 64454 w 64477"/>
                <a:gd name="connsiteY11" fmla="*/ 110386 h 116753"/>
                <a:gd name="connsiteX12" fmla="*/ 57723 w 64477"/>
                <a:gd name="connsiteY12" fmla="*/ 110386 h 116753"/>
                <a:gd name="connsiteX13" fmla="*/ 40009 w 64477"/>
                <a:gd name="connsiteY13" fmla="*/ 102298 h 116753"/>
                <a:gd name="connsiteX14" fmla="*/ 40009 w 64477"/>
                <a:gd name="connsiteY14" fmla="*/ 4886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40009" y="4886"/>
                  </a:moveTo>
                  <a:cubicBezTo>
                    <a:pt x="40009" y="139"/>
                    <a:pt x="39655" y="-37"/>
                    <a:pt x="34695" y="-37"/>
                  </a:cubicBezTo>
                  <a:cubicBezTo>
                    <a:pt x="23358" y="11040"/>
                    <a:pt x="7239" y="11216"/>
                    <a:pt x="-24" y="11216"/>
                  </a:cubicBezTo>
                  <a:lnTo>
                    <a:pt x="-24" y="17546"/>
                  </a:lnTo>
                  <a:cubicBezTo>
                    <a:pt x="4228" y="17546"/>
                    <a:pt x="15919" y="17546"/>
                    <a:pt x="25661" y="12623"/>
                  </a:cubicBezTo>
                  <a:lnTo>
                    <a:pt x="25661" y="102298"/>
                  </a:lnTo>
                  <a:cubicBezTo>
                    <a:pt x="25661" y="108100"/>
                    <a:pt x="25661" y="110386"/>
                    <a:pt x="7947" y="110386"/>
                  </a:cubicBezTo>
                  <a:lnTo>
                    <a:pt x="1216" y="110386"/>
                  </a:lnTo>
                  <a:lnTo>
                    <a:pt x="1216" y="116716"/>
                  </a:lnTo>
                  <a:cubicBezTo>
                    <a:pt x="4405" y="116540"/>
                    <a:pt x="26192" y="116013"/>
                    <a:pt x="32746" y="116013"/>
                  </a:cubicBezTo>
                  <a:cubicBezTo>
                    <a:pt x="38238" y="116013"/>
                    <a:pt x="60557" y="116540"/>
                    <a:pt x="64454" y="116716"/>
                  </a:cubicBezTo>
                  <a:lnTo>
                    <a:pt x="64454" y="110386"/>
                  </a:lnTo>
                  <a:lnTo>
                    <a:pt x="57723" y="110386"/>
                  </a:lnTo>
                  <a:cubicBezTo>
                    <a:pt x="40009" y="110386"/>
                    <a:pt x="40009" y="108100"/>
                    <a:pt x="40009" y="102298"/>
                  </a:cubicBezTo>
                  <a:lnTo>
                    <a:pt x="40009" y="4886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47" name="!!node2">
            <a:extLst>
              <a:ext uri="{FF2B5EF4-FFF2-40B4-BE49-F238E27FC236}">
                <a16:creationId xmlns:a16="http://schemas.microsoft.com/office/drawing/2014/main" id="{D91E9912-3203-D2E0-3962-92B602058C54}"/>
              </a:ext>
            </a:extLst>
          </p:cNvPr>
          <p:cNvGrpSpPr/>
          <p:nvPr/>
        </p:nvGrpSpPr>
        <p:grpSpPr>
          <a:xfrm>
            <a:off x="4558099" y="3120787"/>
            <a:ext cx="1652766" cy="596255"/>
            <a:chOff x="7705658" y="2614648"/>
            <a:chExt cx="2377480" cy="857704"/>
          </a:xfrm>
          <a:effectLst/>
        </p:grpSpPr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DA73CC6-14BF-A81C-78C5-5EDA5921376E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705658" y="2614648"/>
              <a:ext cx="2377480" cy="544542"/>
            </a:xfrm>
            <a:custGeom>
              <a:avLst/>
              <a:gdLst>
                <a:gd name="connsiteX0" fmla="*/ 0 w 2377480"/>
                <a:gd name="connsiteY0" fmla="*/ 272328 h 544542"/>
                <a:gd name="connsiteX1" fmla="*/ 0 w 2377480"/>
                <a:gd name="connsiteY1" fmla="*/ 272227 h 544542"/>
                <a:gd name="connsiteX2" fmla="*/ 274340 w 2377480"/>
                <a:gd name="connsiteY2" fmla="*/ 0 h 544542"/>
                <a:gd name="connsiteX3" fmla="*/ 2103135 w 2377480"/>
                <a:gd name="connsiteY3" fmla="*/ 0 h 544542"/>
                <a:gd name="connsiteX4" fmla="*/ 2377481 w 2377480"/>
                <a:gd name="connsiteY4" fmla="*/ 272227 h 544542"/>
                <a:gd name="connsiteX5" fmla="*/ 2377481 w 2377480"/>
                <a:gd name="connsiteY5" fmla="*/ 272328 h 544542"/>
                <a:gd name="connsiteX6" fmla="*/ 2103135 w 2377480"/>
                <a:gd name="connsiteY6" fmla="*/ 544543 h 544542"/>
                <a:gd name="connsiteX7" fmla="*/ 274340 w 2377480"/>
                <a:gd name="connsiteY7" fmla="*/ 544543 h 544542"/>
                <a:gd name="connsiteX8" fmla="*/ 0 w 2377480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480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832" y="0"/>
                    <a:pt x="274340" y="0"/>
                  </a:cubicBezTo>
                  <a:lnTo>
                    <a:pt x="2103135" y="0"/>
                  </a:lnTo>
                  <a:cubicBezTo>
                    <a:pt x="2254646" y="0"/>
                    <a:pt x="2377481" y="121830"/>
                    <a:pt x="2377481" y="272227"/>
                  </a:cubicBezTo>
                  <a:lnTo>
                    <a:pt x="2377481" y="272328"/>
                  </a:lnTo>
                  <a:cubicBezTo>
                    <a:pt x="2377481" y="422624"/>
                    <a:pt x="2254646" y="544543"/>
                    <a:pt x="2103135" y="544543"/>
                  </a:cubicBezTo>
                  <a:lnTo>
                    <a:pt x="274340" y="544543"/>
                  </a:lnTo>
                  <a:cubicBezTo>
                    <a:pt x="122832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6BC45512-E199-C24F-7338-012FCB766753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8778021" y="3263111"/>
              <a:ext cx="180425" cy="177089"/>
            </a:xfrm>
            <a:custGeom>
              <a:avLst/>
              <a:gdLst>
                <a:gd name="connsiteX0" fmla="*/ 144932 w 180425"/>
                <a:gd name="connsiteY0" fmla="*/ 28597 h 177089"/>
                <a:gd name="connsiteX1" fmla="*/ 177322 w 180425"/>
                <a:gd name="connsiteY1" fmla="*/ 7748 h 177089"/>
                <a:gd name="connsiteX2" fmla="*/ 180612 w 180425"/>
                <a:gd name="connsiteY2" fmla="*/ 2976 h 177089"/>
                <a:gd name="connsiteX3" fmla="*/ 177322 w 180425"/>
                <a:gd name="connsiteY3" fmla="*/ -39 h 177089"/>
                <a:gd name="connsiteX4" fmla="*/ 156572 w 180425"/>
                <a:gd name="connsiteY4" fmla="*/ 715 h 177089"/>
                <a:gd name="connsiteX5" fmla="*/ 131520 w 180425"/>
                <a:gd name="connsiteY5" fmla="*/ -39 h 177089"/>
                <a:gd name="connsiteX6" fmla="*/ 126712 w 180425"/>
                <a:gd name="connsiteY6" fmla="*/ 4734 h 177089"/>
                <a:gd name="connsiteX7" fmla="*/ 130761 w 180425"/>
                <a:gd name="connsiteY7" fmla="*/ 7748 h 177089"/>
                <a:gd name="connsiteX8" fmla="*/ 142401 w 180425"/>
                <a:gd name="connsiteY8" fmla="*/ 16038 h 177089"/>
                <a:gd name="connsiteX9" fmla="*/ 138605 w 180425"/>
                <a:gd name="connsiteY9" fmla="*/ 25583 h 177089"/>
                <a:gd name="connsiteX10" fmla="*/ 60919 w 180425"/>
                <a:gd name="connsiteY10" fmla="*/ 148164 h 177089"/>
                <a:gd name="connsiteX11" fmla="*/ 43711 w 180425"/>
                <a:gd name="connsiteY11" fmla="*/ 15284 h 177089"/>
                <a:gd name="connsiteX12" fmla="*/ 61172 w 180425"/>
                <a:gd name="connsiteY12" fmla="*/ 7748 h 177089"/>
                <a:gd name="connsiteX13" fmla="*/ 67498 w 180425"/>
                <a:gd name="connsiteY13" fmla="*/ 2724 h 177089"/>
                <a:gd name="connsiteX14" fmla="*/ 63955 w 180425"/>
                <a:gd name="connsiteY14" fmla="*/ -39 h 177089"/>
                <a:gd name="connsiteX15" fmla="*/ 32577 w 180425"/>
                <a:gd name="connsiteY15" fmla="*/ 715 h 177089"/>
                <a:gd name="connsiteX16" fmla="*/ 18659 w 180425"/>
                <a:gd name="connsiteY16" fmla="*/ 464 h 177089"/>
                <a:gd name="connsiteX17" fmla="*/ 4994 w 180425"/>
                <a:gd name="connsiteY17" fmla="*/ -39 h 177089"/>
                <a:gd name="connsiteX18" fmla="*/ 186 w 180425"/>
                <a:gd name="connsiteY18" fmla="*/ 4734 h 177089"/>
                <a:gd name="connsiteX19" fmla="*/ 6513 w 180425"/>
                <a:gd name="connsiteY19" fmla="*/ 7748 h 177089"/>
                <a:gd name="connsiteX20" fmla="*/ 21696 w 180425"/>
                <a:gd name="connsiteY20" fmla="*/ 16289 h 177089"/>
                <a:gd name="connsiteX21" fmla="*/ 41687 w 180425"/>
                <a:gd name="connsiteY21" fmla="*/ 171273 h 177089"/>
                <a:gd name="connsiteX22" fmla="*/ 46748 w 180425"/>
                <a:gd name="connsiteY22" fmla="*/ 177051 h 177089"/>
                <a:gd name="connsiteX23" fmla="*/ 53833 w 180425"/>
                <a:gd name="connsiteY23" fmla="*/ 172529 h 177089"/>
                <a:gd name="connsiteX24" fmla="*/ 144932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932" y="28597"/>
                  </a:moveTo>
                  <a:cubicBezTo>
                    <a:pt x="157331" y="9004"/>
                    <a:pt x="167959" y="8251"/>
                    <a:pt x="177322" y="7748"/>
                  </a:cubicBezTo>
                  <a:cubicBezTo>
                    <a:pt x="180359" y="7497"/>
                    <a:pt x="180612" y="3227"/>
                    <a:pt x="180612" y="2976"/>
                  </a:cubicBezTo>
                  <a:cubicBezTo>
                    <a:pt x="180612" y="966"/>
                    <a:pt x="179347" y="-39"/>
                    <a:pt x="177322" y="-39"/>
                  </a:cubicBezTo>
                  <a:cubicBezTo>
                    <a:pt x="170743" y="-39"/>
                    <a:pt x="163404" y="715"/>
                    <a:pt x="156572" y="715"/>
                  </a:cubicBezTo>
                  <a:cubicBezTo>
                    <a:pt x="148221" y="715"/>
                    <a:pt x="139618" y="-39"/>
                    <a:pt x="131520" y="-39"/>
                  </a:cubicBezTo>
                  <a:cubicBezTo>
                    <a:pt x="130002" y="-39"/>
                    <a:pt x="126712" y="-39"/>
                    <a:pt x="126712" y="4734"/>
                  </a:cubicBezTo>
                  <a:cubicBezTo>
                    <a:pt x="126712" y="7497"/>
                    <a:pt x="128989" y="7748"/>
                    <a:pt x="130761" y="7748"/>
                  </a:cubicBezTo>
                  <a:cubicBezTo>
                    <a:pt x="137593" y="8251"/>
                    <a:pt x="142401" y="10762"/>
                    <a:pt x="142401" y="16038"/>
                  </a:cubicBezTo>
                  <a:cubicBezTo>
                    <a:pt x="142401" y="19805"/>
                    <a:pt x="138605" y="25332"/>
                    <a:pt x="138605" y="25583"/>
                  </a:cubicBezTo>
                  <a:lnTo>
                    <a:pt x="60919" y="148164"/>
                  </a:lnTo>
                  <a:lnTo>
                    <a:pt x="43711" y="15284"/>
                  </a:lnTo>
                  <a:cubicBezTo>
                    <a:pt x="43711" y="11014"/>
                    <a:pt x="49531" y="7748"/>
                    <a:pt x="61172" y="7748"/>
                  </a:cubicBezTo>
                  <a:cubicBezTo>
                    <a:pt x="64714" y="7748"/>
                    <a:pt x="67498" y="7748"/>
                    <a:pt x="67498" y="2724"/>
                  </a:cubicBezTo>
                  <a:cubicBezTo>
                    <a:pt x="67498" y="464"/>
                    <a:pt x="65474" y="-39"/>
                    <a:pt x="63955" y="-39"/>
                  </a:cubicBezTo>
                  <a:cubicBezTo>
                    <a:pt x="53833" y="-39"/>
                    <a:pt x="42952" y="715"/>
                    <a:pt x="32577" y="715"/>
                  </a:cubicBezTo>
                  <a:cubicBezTo>
                    <a:pt x="28022" y="715"/>
                    <a:pt x="23214" y="464"/>
                    <a:pt x="18659" y="464"/>
                  </a:cubicBezTo>
                  <a:cubicBezTo>
                    <a:pt x="14104" y="464"/>
                    <a:pt x="9296" y="-39"/>
                    <a:pt x="4994" y="-39"/>
                  </a:cubicBezTo>
                  <a:cubicBezTo>
                    <a:pt x="3223" y="-39"/>
                    <a:pt x="186" y="-39"/>
                    <a:pt x="186" y="4734"/>
                  </a:cubicBezTo>
                  <a:cubicBezTo>
                    <a:pt x="186" y="7748"/>
                    <a:pt x="2464" y="7748"/>
                    <a:pt x="6513" y="7748"/>
                  </a:cubicBezTo>
                  <a:cubicBezTo>
                    <a:pt x="20684" y="7748"/>
                    <a:pt x="20937" y="10009"/>
                    <a:pt x="21696" y="16289"/>
                  </a:cubicBezTo>
                  <a:lnTo>
                    <a:pt x="41687" y="171273"/>
                  </a:lnTo>
                  <a:cubicBezTo>
                    <a:pt x="42446" y="176297"/>
                    <a:pt x="43458" y="177051"/>
                    <a:pt x="46748" y="177051"/>
                  </a:cubicBezTo>
                  <a:cubicBezTo>
                    <a:pt x="50797" y="177051"/>
                    <a:pt x="51809" y="175795"/>
                    <a:pt x="53833" y="172529"/>
                  </a:cubicBezTo>
                  <a:lnTo>
                    <a:pt x="144932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D0FC2AC7-DB59-2618-2C12-90F75970AA8E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8922623" y="3355599"/>
              <a:ext cx="78293" cy="116753"/>
            </a:xfrm>
            <a:custGeom>
              <a:avLst/>
              <a:gdLst>
                <a:gd name="connsiteX0" fmla="*/ 78486 w 78293"/>
                <a:gd name="connsiteY0" fmla="*/ 84714 h 116753"/>
                <a:gd name="connsiteX1" fmla="*/ 72464 w 78293"/>
                <a:gd name="connsiteY1" fmla="*/ 84714 h 116753"/>
                <a:gd name="connsiteX2" fmla="*/ 67858 w 78293"/>
                <a:gd name="connsiteY2" fmla="*/ 100715 h 116753"/>
                <a:gd name="connsiteX3" fmla="*/ 50322 w 78293"/>
                <a:gd name="connsiteY3" fmla="*/ 101770 h 116753"/>
                <a:gd name="connsiteX4" fmla="*/ 17729 w 78293"/>
                <a:gd name="connsiteY4" fmla="*/ 101770 h 116753"/>
                <a:gd name="connsiteX5" fmla="*/ 53156 w 78293"/>
                <a:gd name="connsiteY5" fmla="*/ 72230 h 116753"/>
                <a:gd name="connsiteX6" fmla="*/ 78486 w 78293"/>
                <a:gd name="connsiteY6" fmla="*/ 34250 h 116753"/>
                <a:gd name="connsiteX7" fmla="*/ 37037 w 78293"/>
                <a:gd name="connsiteY7" fmla="*/ -37 h 116753"/>
                <a:gd name="connsiteX8" fmla="*/ 192 w 78293"/>
                <a:gd name="connsiteY8" fmla="*/ 31437 h 116753"/>
                <a:gd name="connsiteX9" fmla="*/ 9580 w 78293"/>
                <a:gd name="connsiteY9" fmla="*/ 41284 h 116753"/>
                <a:gd name="connsiteX10" fmla="*/ 18969 w 78293"/>
                <a:gd name="connsiteY10" fmla="*/ 31964 h 116753"/>
                <a:gd name="connsiteX11" fmla="*/ 8518 w 78293"/>
                <a:gd name="connsiteY11" fmla="*/ 22645 h 116753"/>
                <a:gd name="connsiteX12" fmla="*/ 34379 w 78293"/>
                <a:gd name="connsiteY12" fmla="*/ 6293 h 116753"/>
                <a:gd name="connsiteX13" fmla="*/ 61304 w 78293"/>
                <a:gd name="connsiteY13" fmla="*/ 34250 h 116753"/>
                <a:gd name="connsiteX14" fmla="*/ 44653 w 78293"/>
                <a:gd name="connsiteY14" fmla="*/ 68010 h 116753"/>
                <a:gd name="connsiteX15" fmla="*/ 1964 w 78293"/>
                <a:gd name="connsiteY15" fmla="*/ 109859 h 116753"/>
                <a:gd name="connsiteX16" fmla="*/ 192 w 78293"/>
                <a:gd name="connsiteY16" fmla="*/ 116716 h 116753"/>
                <a:gd name="connsiteX17" fmla="*/ 73172 w 78293"/>
                <a:gd name="connsiteY17" fmla="*/ 116716 h 116753"/>
                <a:gd name="connsiteX18" fmla="*/ 78486 w 78293"/>
                <a:gd name="connsiteY18" fmla="*/ 84714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486" y="84714"/>
                  </a:moveTo>
                  <a:lnTo>
                    <a:pt x="72464" y="84714"/>
                  </a:lnTo>
                  <a:cubicBezTo>
                    <a:pt x="71932" y="88583"/>
                    <a:pt x="70161" y="98957"/>
                    <a:pt x="67858" y="100715"/>
                  </a:cubicBezTo>
                  <a:cubicBezTo>
                    <a:pt x="66441" y="101770"/>
                    <a:pt x="52802" y="101770"/>
                    <a:pt x="50322" y="101770"/>
                  </a:cubicBezTo>
                  <a:lnTo>
                    <a:pt x="17729" y="101770"/>
                  </a:lnTo>
                  <a:cubicBezTo>
                    <a:pt x="36328" y="85418"/>
                    <a:pt x="42528" y="80494"/>
                    <a:pt x="53156" y="72230"/>
                  </a:cubicBezTo>
                  <a:cubicBezTo>
                    <a:pt x="66264" y="61856"/>
                    <a:pt x="78486" y="50954"/>
                    <a:pt x="78486" y="34250"/>
                  </a:cubicBezTo>
                  <a:cubicBezTo>
                    <a:pt x="78486" y="12974"/>
                    <a:pt x="59710" y="-37"/>
                    <a:pt x="37037" y="-37"/>
                  </a:cubicBezTo>
                  <a:cubicBezTo>
                    <a:pt x="15072" y="-37"/>
                    <a:pt x="192" y="15260"/>
                    <a:pt x="192" y="31437"/>
                  </a:cubicBezTo>
                  <a:cubicBezTo>
                    <a:pt x="192" y="40404"/>
                    <a:pt x="7809" y="41284"/>
                    <a:pt x="9580" y="41284"/>
                  </a:cubicBezTo>
                  <a:cubicBezTo>
                    <a:pt x="13832" y="41284"/>
                    <a:pt x="18969" y="38294"/>
                    <a:pt x="18969" y="31964"/>
                  </a:cubicBezTo>
                  <a:cubicBezTo>
                    <a:pt x="18969" y="28799"/>
                    <a:pt x="17729" y="22645"/>
                    <a:pt x="8518" y="22645"/>
                  </a:cubicBezTo>
                  <a:cubicBezTo>
                    <a:pt x="14009" y="10161"/>
                    <a:pt x="26054" y="6293"/>
                    <a:pt x="34379" y="6293"/>
                  </a:cubicBezTo>
                  <a:cubicBezTo>
                    <a:pt x="52093" y="6293"/>
                    <a:pt x="61304" y="20008"/>
                    <a:pt x="61304" y="34250"/>
                  </a:cubicBezTo>
                  <a:cubicBezTo>
                    <a:pt x="61304" y="49548"/>
                    <a:pt x="50322" y="61680"/>
                    <a:pt x="44653" y="68010"/>
                  </a:cubicBezTo>
                  <a:lnTo>
                    <a:pt x="1964" y="109859"/>
                  </a:lnTo>
                  <a:cubicBezTo>
                    <a:pt x="192" y="111441"/>
                    <a:pt x="192" y="111793"/>
                    <a:pt x="192" y="116716"/>
                  </a:cubicBezTo>
                  <a:lnTo>
                    <a:pt x="73172" y="116716"/>
                  </a:lnTo>
                  <a:lnTo>
                    <a:pt x="78486" y="84714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598B8E5-1C32-884A-2386-ADAF8164AB14}"/>
                  </a:ext>
                </a:extLst>
              </p:cNvPr>
              <p:cNvSpPr txBox="1"/>
              <p:nvPr/>
            </p:nvSpPr>
            <p:spPr>
              <a:xfrm>
                <a:off x="7451167" y="2828836"/>
                <a:ext cx="3976666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=0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BD" sz="2400" dirty="0"/>
                  <a:t> yields </a:t>
                </a: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=−20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endParaRPr lang="en-BD" sz="2400" dirty="0">
                  <a:solidFill>
                    <a:schemeClr val="accent6"/>
                  </a:solidFill>
                </a:endParaRPr>
              </a:p>
              <a:p>
                <a:endParaRPr lang="en-BD" sz="2400" dirty="0"/>
              </a:p>
              <a:p>
                <a:r>
                  <a:rPr lang="en-BD" sz="2400" dirty="0"/>
                  <a:t>So, the data point  is </a:t>
                </a: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(−20,</m:t>
                    </m:r>
                    <m:r>
                      <a:rPr lang="en-US" sz="2400" b="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0)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598B8E5-1C32-884A-2386-ADAF8164AB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1167" y="2828836"/>
                <a:ext cx="3976666" cy="1200329"/>
              </a:xfrm>
              <a:prstGeom prst="rect">
                <a:avLst/>
              </a:prstGeom>
              <a:blipFill>
                <a:blip r:embed="rId61"/>
                <a:stretch>
                  <a:fillRect l="-2222" t="-3125" r="-1270" b="-937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Audio 6">
            <a:extLst>
              <a:ext uri="{FF2B5EF4-FFF2-40B4-BE49-F238E27FC236}">
                <a16:creationId xmlns:a16="http://schemas.microsoft.com/office/drawing/2014/main" id="{9E9BE336-B3D3-DCFC-B9C0-B27921BA9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2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133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1817">
        <p159:morph option="byObject"/>
      </p:transition>
    </mc:Choice>
    <mc:Fallback>
      <p:transition advTm="118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2)</a:t>
            </a:r>
          </a:p>
        </p:txBody>
      </p:sp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Repeat the procedure (first step) to find a second data point.</a:t>
            </a:r>
            <a:endParaRPr lang="en-BD" sz="2400" dirty="0"/>
          </a:p>
        </p:txBody>
      </p:sp>
      <p:grpSp>
        <p:nvGrpSpPr>
          <p:cNvPr id="4" name="!!xmpl1">
            <a:extLst>
              <a:ext uri="{FF2B5EF4-FFF2-40B4-BE49-F238E27FC236}">
                <a16:creationId xmlns:a16="http://schemas.microsoft.com/office/drawing/2014/main" id="{83EFE705-1E35-EF6D-1CA0-73625B21238E}"/>
              </a:ext>
            </a:extLst>
          </p:cNvPr>
          <p:cNvGrpSpPr/>
          <p:nvPr/>
        </p:nvGrpSpPr>
        <p:grpSpPr>
          <a:xfrm>
            <a:off x="1941996" y="2871184"/>
            <a:ext cx="6005337" cy="2920609"/>
            <a:chOff x="1671173" y="2540000"/>
            <a:chExt cx="6396859" cy="3111020"/>
          </a:xfrm>
        </p:grpSpPr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F8441F51-E7ED-BA24-CD0A-B8F3C28858A1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A83DC509-B5C9-16AF-88C2-87F1B19A64CA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CD7275CB-2628-5B2E-D56E-B250BBA2F3F5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D26B1F35-E6F1-A250-54AA-FDD4FE51A906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FAB099EA-A3C5-D1CB-4118-8AB9316743CB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93F98646-5E2A-F0B4-FBD9-70798CD7370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0A96C077-C5A7-3E86-500E-09642F47CBE1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E0D6497F-64BF-D922-055B-4AFEDA15AC08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946E86DE-2A3B-5753-E26B-C80C8BB6FD1E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1B84C51C-50A8-042F-7B9F-85EF2D26F2D4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81391DAB-526D-C565-C99C-1991129C42AC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330459C6-5644-40F2-73CD-F1A97D482562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2" name="Freeform 211">
              <a:extLst>
                <a:ext uri="{FF2B5EF4-FFF2-40B4-BE49-F238E27FC236}">
                  <a16:creationId xmlns:a16="http://schemas.microsoft.com/office/drawing/2014/main" id="{00AD7F11-03E9-784E-1725-CBB542AF0CBE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245443AA-0528-830F-5E43-D334C000283D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359B490F-ECF7-307A-D4A0-0A151C114355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1" name="Freeform 220">
              <a:extLst>
                <a:ext uri="{FF2B5EF4-FFF2-40B4-BE49-F238E27FC236}">
                  <a16:creationId xmlns:a16="http://schemas.microsoft.com/office/drawing/2014/main" id="{D033779E-C7E8-EE36-E600-E0A77F64E992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2" name="Freeform 221">
              <a:extLst>
                <a:ext uri="{FF2B5EF4-FFF2-40B4-BE49-F238E27FC236}">
                  <a16:creationId xmlns:a16="http://schemas.microsoft.com/office/drawing/2014/main" id="{B07F8309-7460-0AD2-E645-76087DF2F3AC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3" name="Freeform 222">
              <a:extLst>
                <a:ext uri="{FF2B5EF4-FFF2-40B4-BE49-F238E27FC236}">
                  <a16:creationId xmlns:a16="http://schemas.microsoft.com/office/drawing/2014/main" id="{64D40CE9-D5A2-1316-B509-919677C7F5EA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74A8F0AF-AF34-751E-C24B-3D4A311AE99C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5" name="Freeform 224">
              <a:extLst>
                <a:ext uri="{FF2B5EF4-FFF2-40B4-BE49-F238E27FC236}">
                  <a16:creationId xmlns:a16="http://schemas.microsoft.com/office/drawing/2014/main" id="{08DEC096-D236-D407-36FF-AFEAF4BB4337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6" name="Freeform 225">
              <a:extLst>
                <a:ext uri="{FF2B5EF4-FFF2-40B4-BE49-F238E27FC236}">
                  <a16:creationId xmlns:a16="http://schemas.microsoft.com/office/drawing/2014/main" id="{16610451-F0C8-55B3-DAD6-B81B6BE7508D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id="{E30FC43F-0B88-B974-4B21-0A69FD7257F0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8" name="Freeform 227">
              <a:extLst>
                <a:ext uri="{FF2B5EF4-FFF2-40B4-BE49-F238E27FC236}">
                  <a16:creationId xmlns:a16="http://schemas.microsoft.com/office/drawing/2014/main" id="{E4673940-839B-9195-3193-77C6F4035B0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5E4744E2-939A-22E6-CFBB-0EE7AEF9E09F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0" name="Freeform 229">
              <a:extLst>
                <a:ext uri="{FF2B5EF4-FFF2-40B4-BE49-F238E27FC236}">
                  <a16:creationId xmlns:a16="http://schemas.microsoft.com/office/drawing/2014/main" id="{4330E5A0-8119-4596-3EDF-911AA83B1D29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1" name="Freeform 230">
              <a:extLst>
                <a:ext uri="{FF2B5EF4-FFF2-40B4-BE49-F238E27FC236}">
                  <a16:creationId xmlns:a16="http://schemas.microsoft.com/office/drawing/2014/main" id="{F60BA5A8-B754-A6EB-855B-9579C7D892CD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3580E981-8D36-9EE1-8763-120D2013846D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3" name="Freeform 232">
              <a:extLst>
                <a:ext uri="{FF2B5EF4-FFF2-40B4-BE49-F238E27FC236}">
                  <a16:creationId xmlns:a16="http://schemas.microsoft.com/office/drawing/2014/main" id="{9491E2D1-537B-A806-C957-863D5C4E8858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4" name="Freeform 233">
              <a:extLst>
                <a:ext uri="{FF2B5EF4-FFF2-40B4-BE49-F238E27FC236}">
                  <a16:creationId xmlns:a16="http://schemas.microsoft.com/office/drawing/2014/main" id="{A5B66D71-3358-00C1-41EA-0828C07949DD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5" name="Freeform 234">
              <a:extLst>
                <a:ext uri="{FF2B5EF4-FFF2-40B4-BE49-F238E27FC236}">
                  <a16:creationId xmlns:a16="http://schemas.microsoft.com/office/drawing/2014/main" id="{1E8F540B-F13E-A057-5A17-0041FE4A7612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6" name="Freeform 235">
              <a:extLst>
                <a:ext uri="{FF2B5EF4-FFF2-40B4-BE49-F238E27FC236}">
                  <a16:creationId xmlns:a16="http://schemas.microsoft.com/office/drawing/2014/main" id="{01BDFABB-E116-81C5-C389-3E4FEDCC401D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7" name="Freeform 236">
              <a:extLst>
                <a:ext uri="{FF2B5EF4-FFF2-40B4-BE49-F238E27FC236}">
                  <a16:creationId xmlns:a16="http://schemas.microsoft.com/office/drawing/2014/main" id="{CBA193FA-AFB4-C372-874F-F112E8EC9DC1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8" name="Freeform 237">
              <a:extLst>
                <a:ext uri="{FF2B5EF4-FFF2-40B4-BE49-F238E27FC236}">
                  <a16:creationId xmlns:a16="http://schemas.microsoft.com/office/drawing/2014/main" id="{FD48B424-4466-7FB0-902C-B7DD92197BA6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9" name="Freeform 238">
              <a:extLst>
                <a:ext uri="{FF2B5EF4-FFF2-40B4-BE49-F238E27FC236}">
                  <a16:creationId xmlns:a16="http://schemas.microsoft.com/office/drawing/2014/main" id="{FF71894C-5FAE-8242-315C-1B3340212DA5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" name="!!gnd">
            <a:extLst>
              <a:ext uri="{FF2B5EF4-FFF2-40B4-BE49-F238E27FC236}">
                <a16:creationId xmlns:a16="http://schemas.microsoft.com/office/drawing/2014/main" id="{7B20D54D-5303-2D90-3CE3-365408AB34E7}"/>
              </a:ext>
            </a:extLst>
          </p:cNvPr>
          <p:cNvGrpSpPr/>
          <p:nvPr/>
        </p:nvGrpSpPr>
        <p:grpSpPr>
          <a:xfrm>
            <a:off x="6005865" y="5715649"/>
            <a:ext cx="283909" cy="413300"/>
            <a:chOff x="5999988" y="5569912"/>
            <a:chExt cx="302418" cy="440245"/>
          </a:xfrm>
          <a:effectLst/>
        </p:grpSpPr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2A5529A1-C665-324D-CF0A-A702EC116E81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8582A695-9C34-6788-BECC-F4433222C00E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6B9BDD93-A095-F9A4-1AE7-4DD03A1CB653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6151197" y="5609997"/>
              <a:ext cx="25400" cy="300096"/>
            </a:xfrm>
            <a:custGeom>
              <a:avLst/>
              <a:gdLst>
                <a:gd name="connsiteX0" fmla="*/ 0 w 25400"/>
                <a:gd name="connsiteY0" fmla="*/ 0 h 300096"/>
                <a:gd name="connsiteX1" fmla="*/ 0 w 25400"/>
                <a:gd name="connsiteY1" fmla="*/ 300097 h 30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096">
                  <a:moveTo>
                    <a:pt x="0" y="0"/>
                  </a:moveTo>
                  <a:lnTo>
                    <a:pt x="0" y="300097"/>
                  </a:lnTo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5029852-B639-482D-475B-7E18CBD2CE49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5999988" y="5910094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36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4" name="!!node1">
            <a:extLst>
              <a:ext uri="{FF2B5EF4-FFF2-40B4-BE49-F238E27FC236}">
                <a16:creationId xmlns:a16="http://schemas.microsoft.com/office/drawing/2014/main" id="{059E69C0-14F7-C37A-260F-2050C16A6193}"/>
              </a:ext>
            </a:extLst>
          </p:cNvPr>
          <p:cNvGrpSpPr/>
          <p:nvPr/>
        </p:nvGrpSpPr>
        <p:grpSpPr>
          <a:xfrm>
            <a:off x="2456525" y="2941263"/>
            <a:ext cx="2231879" cy="805208"/>
            <a:chOff x="2219248" y="2614648"/>
            <a:chExt cx="2377389" cy="857704"/>
          </a:xfrm>
          <a:effectLst/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EF2DB2F0-FAA5-B163-577E-6563E6420152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219248" y="2614648"/>
              <a:ext cx="2377389" cy="544542"/>
            </a:xfrm>
            <a:custGeom>
              <a:avLst/>
              <a:gdLst>
                <a:gd name="connsiteX0" fmla="*/ 0 w 2377389"/>
                <a:gd name="connsiteY0" fmla="*/ 272328 h 544542"/>
                <a:gd name="connsiteX1" fmla="*/ 0 w 2377389"/>
                <a:gd name="connsiteY1" fmla="*/ 272227 h 544542"/>
                <a:gd name="connsiteX2" fmla="*/ 274244 w 2377389"/>
                <a:gd name="connsiteY2" fmla="*/ 0 h 544542"/>
                <a:gd name="connsiteX3" fmla="*/ 2103151 w 2377389"/>
                <a:gd name="connsiteY3" fmla="*/ 0 h 544542"/>
                <a:gd name="connsiteX4" fmla="*/ 2377389 w 2377389"/>
                <a:gd name="connsiteY4" fmla="*/ 272227 h 544542"/>
                <a:gd name="connsiteX5" fmla="*/ 2377389 w 2377389"/>
                <a:gd name="connsiteY5" fmla="*/ 272328 h 544542"/>
                <a:gd name="connsiteX6" fmla="*/ 2103151 w 2377389"/>
                <a:gd name="connsiteY6" fmla="*/ 544543 h 544542"/>
                <a:gd name="connsiteX7" fmla="*/ 274244 w 2377389"/>
                <a:gd name="connsiteY7" fmla="*/ 544543 h 544542"/>
                <a:gd name="connsiteX8" fmla="*/ 0 w 2377389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389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733" y="0"/>
                    <a:pt x="274244" y="0"/>
                  </a:cubicBezTo>
                  <a:lnTo>
                    <a:pt x="2103151" y="0"/>
                  </a:lnTo>
                  <a:cubicBezTo>
                    <a:pt x="2254656" y="0"/>
                    <a:pt x="2377389" y="121830"/>
                    <a:pt x="2377389" y="272227"/>
                  </a:cubicBezTo>
                  <a:lnTo>
                    <a:pt x="2377389" y="272328"/>
                  </a:lnTo>
                  <a:cubicBezTo>
                    <a:pt x="2377389" y="422624"/>
                    <a:pt x="2254656" y="544543"/>
                    <a:pt x="2103151" y="544543"/>
                  </a:cubicBezTo>
                  <a:lnTo>
                    <a:pt x="274244" y="544543"/>
                  </a:lnTo>
                  <a:cubicBezTo>
                    <a:pt x="122733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8DE76DCE-74CD-77A0-C831-93D2C48FC83E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3291550" y="3263111"/>
              <a:ext cx="180425" cy="177089"/>
            </a:xfrm>
            <a:custGeom>
              <a:avLst/>
              <a:gdLst>
                <a:gd name="connsiteX0" fmla="*/ 144716 w 180425"/>
                <a:gd name="connsiteY0" fmla="*/ 28597 h 177089"/>
                <a:gd name="connsiteX1" fmla="*/ 177106 w 180425"/>
                <a:gd name="connsiteY1" fmla="*/ 7748 h 177089"/>
                <a:gd name="connsiteX2" fmla="*/ 180396 w 180425"/>
                <a:gd name="connsiteY2" fmla="*/ 2976 h 177089"/>
                <a:gd name="connsiteX3" fmla="*/ 177106 w 180425"/>
                <a:gd name="connsiteY3" fmla="*/ -39 h 177089"/>
                <a:gd name="connsiteX4" fmla="*/ 156356 w 180425"/>
                <a:gd name="connsiteY4" fmla="*/ 715 h 177089"/>
                <a:gd name="connsiteX5" fmla="*/ 131304 w 180425"/>
                <a:gd name="connsiteY5" fmla="*/ -39 h 177089"/>
                <a:gd name="connsiteX6" fmla="*/ 126496 w 180425"/>
                <a:gd name="connsiteY6" fmla="*/ 4734 h 177089"/>
                <a:gd name="connsiteX7" fmla="*/ 130545 w 180425"/>
                <a:gd name="connsiteY7" fmla="*/ 7748 h 177089"/>
                <a:gd name="connsiteX8" fmla="*/ 142185 w 180425"/>
                <a:gd name="connsiteY8" fmla="*/ 16038 h 177089"/>
                <a:gd name="connsiteX9" fmla="*/ 138389 w 180425"/>
                <a:gd name="connsiteY9" fmla="*/ 25583 h 177089"/>
                <a:gd name="connsiteX10" fmla="*/ 60703 w 180425"/>
                <a:gd name="connsiteY10" fmla="*/ 148164 h 177089"/>
                <a:gd name="connsiteX11" fmla="*/ 43495 w 180425"/>
                <a:gd name="connsiteY11" fmla="*/ 15284 h 177089"/>
                <a:gd name="connsiteX12" fmla="*/ 60956 w 180425"/>
                <a:gd name="connsiteY12" fmla="*/ 7748 h 177089"/>
                <a:gd name="connsiteX13" fmla="*/ 67282 w 180425"/>
                <a:gd name="connsiteY13" fmla="*/ 2724 h 177089"/>
                <a:gd name="connsiteX14" fmla="*/ 63739 w 180425"/>
                <a:gd name="connsiteY14" fmla="*/ -39 h 177089"/>
                <a:gd name="connsiteX15" fmla="*/ 32361 w 180425"/>
                <a:gd name="connsiteY15" fmla="*/ 715 h 177089"/>
                <a:gd name="connsiteX16" fmla="*/ 18443 w 180425"/>
                <a:gd name="connsiteY16" fmla="*/ 464 h 177089"/>
                <a:gd name="connsiteX17" fmla="*/ 4778 w 180425"/>
                <a:gd name="connsiteY17" fmla="*/ -39 h 177089"/>
                <a:gd name="connsiteX18" fmla="*/ -30 w 180425"/>
                <a:gd name="connsiteY18" fmla="*/ 4734 h 177089"/>
                <a:gd name="connsiteX19" fmla="*/ 6297 w 180425"/>
                <a:gd name="connsiteY19" fmla="*/ 7748 h 177089"/>
                <a:gd name="connsiteX20" fmla="*/ 21480 w 180425"/>
                <a:gd name="connsiteY20" fmla="*/ 16289 h 177089"/>
                <a:gd name="connsiteX21" fmla="*/ 41471 w 180425"/>
                <a:gd name="connsiteY21" fmla="*/ 171273 h 177089"/>
                <a:gd name="connsiteX22" fmla="*/ 46532 w 180425"/>
                <a:gd name="connsiteY22" fmla="*/ 177051 h 177089"/>
                <a:gd name="connsiteX23" fmla="*/ 53617 w 180425"/>
                <a:gd name="connsiteY23" fmla="*/ 172529 h 177089"/>
                <a:gd name="connsiteX24" fmla="*/ 144716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16" y="28597"/>
                  </a:moveTo>
                  <a:cubicBezTo>
                    <a:pt x="157115" y="9004"/>
                    <a:pt x="167743" y="8251"/>
                    <a:pt x="177106" y="7748"/>
                  </a:cubicBezTo>
                  <a:cubicBezTo>
                    <a:pt x="180143" y="7497"/>
                    <a:pt x="180396" y="3227"/>
                    <a:pt x="180396" y="2976"/>
                  </a:cubicBezTo>
                  <a:cubicBezTo>
                    <a:pt x="180396" y="966"/>
                    <a:pt x="179131" y="-39"/>
                    <a:pt x="177106" y="-39"/>
                  </a:cubicBezTo>
                  <a:cubicBezTo>
                    <a:pt x="170527" y="-39"/>
                    <a:pt x="163188" y="715"/>
                    <a:pt x="156356" y="715"/>
                  </a:cubicBezTo>
                  <a:cubicBezTo>
                    <a:pt x="148005" y="715"/>
                    <a:pt x="139402" y="-39"/>
                    <a:pt x="131304" y="-39"/>
                  </a:cubicBezTo>
                  <a:cubicBezTo>
                    <a:pt x="129786" y="-39"/>
                    <a:pt x="126496" y="-39"/>
                    <a:pt x="126496" y="4734"/>
                  </a:cubicBezTo>
                  <a:cubicBezTo>
                    <a:pt x="126496" y="7497"/>
                    <a:pt x="128773" y="7748"/>
                    <a:pt x="130545" y="7748"/>
                  </a:cubicBezTo>
                  <a:cubicBezTo>
                    <a:pt x="137377" y="8251"/>
                    <a:pt x="142185" y="10762"/>
                    <a:pt x="142185" y="16038"/>
                  </a:cubicBezTo>
                  <a:cubicBezTo>
                    <a:pt x="142185" y="19805"/>
                    <a:pt x="138389" y="25332"/>
                    <a:pt x="138389" y="25583"/>
                  </a:cubicBezTo>
                  <a:lnTo>
                    <a:pt x="60703" y="148164"/>
                  </a:lnTo>
                  <a:lnTo>
                    <a:pt x="43495" y="15284"/>
                  </a:lnTo>
                  <a:cubicBezTo>
                    <a:pt x="43495" y="11014"/>
                    <a:pt x="49315" y="7748"/>
                    <a:pt x="60956" y="7748"/>
                  </a:cubicBezTo>
                  <a:cubicBezTo>
                    <a:pt x="64498" y="7748"/>
                    <a:pt x="67282" y="7748"/>
                    <a:pt x="67282" y="2724"/>
                  </a:cubicBezTo>
                  <a:cubicBezTo>
                    <a:pt x="67282" y="464"/>
                    <a:pt x="65258" y="-39"/>
                    <a:pt x="63739" y="-39"/>
                  </a:cubicBezTo>
                  <a:cubicBezTo>
                    <a:pt x="53617" y="-39"/>
                    <a:pt x="42736" y="715"/>
                    <a:pt x="32361" y="715"/>
                  </a:cubicBezTo>
                  <a:cubicBezTo>
                    <a:pt x="27806" y="715"/>
                    <a:pt x="22998" y="464"/>
                    <a:pt x="18443" y="464"/>
                  </a:cubicBezTo>
                  <a:cubicBezTo>
                    <a:pt x="13888" y="464"/>
                    <a:pt x="9080" y="-39"/>
                    <a:pt x="4778" y="-39"/>
                  </a:cubicBezTo>
                  <a:cubicBezTo>
                    <a:pt x="3007" y="-39"/>
                    <a:pt x="-30" y="-39"/>
                    <a:pt x="-30" y="4734"/>
                  </a:cubicBezTo>
                  <a:cubicBezTo>
                    <a:pt x="-30" y="7748"/>
                    <a:pt x="2248" y="7748"/>
                    <a:pt x="6297" y="7748"/>
                  </a:cubicBezTo>
                  <a:cubicBezTo>
                    <a:pt x="20468" y="7748"/>
                    <a:pt x="20721" y="10009"/>
                    <a:pt x="21480" y="16289"/>
                  </a:cubicBezTo>
                  <a:lnTo>
                    <a:pt x="41471" y="171273"/>
                  </a:lnTo>
                  <a:cubicBezTo>
                    <a:pt x="42230" y="176297"/>
                    <a:pt x="43242" y="177051"/>
                    <a:pt x="46532" y="177051"/>
                  </a:cubicBezTo>
                  <a:cubicBezTo>
                    <a:pt x="50581" y="177051"/>
                    <a:pt x="51593" y="175795"/>
                    <a:pt x="53617" y="172529"/>
                  </a:cubicBezTo>
                  <a:lnTo>
                    <a:pt x="144716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24E533-DAB9-DC8B-B5A5-A0B6D386A3B3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3444300" y="3355599"/>
              <a:ext cx="64477" cy="116753"/>
            </a:xfrm>
            <a:custGeom>
              <a:avLst/>
              <a:gdLst>
                <a:gd name="connsiteX0" fmla="*/ 40009 w 64477"/>
                <a:gd name="connsiteY0" fmla="*/ 4886 h 116753"/>
                <a:gd name="connsiteX1" fmla="*/ 34695 w 64477"/>
                <a:gd name="connsiteY1" fmla="*/ -37 h 116753"/>
                <a:gd name="connsiteX2" fmla="*/ -24 w 64477"/>
                <a:gd name="connsiteY2" fmla="*/ 11216 h 116753"/>
                <a:gd name="connsiteX3" fmla="*/ -24 w 64477"/>
                <a:gd name="connsiteY3" fmla="*/ 17546 h 116753"/>
                <a:gd name="connsiteX4" fmla="*/ 25661 w 64477"/>
                <a:gd name="connsiteY4" fmla="*/ 12623 h 116753"/>
                <a:gd name="connsiteX5" fmla="*/ 25661 w 64477"/>
                <a:gd name="connsiteY5" fmla="*/ 102298 h 116753"/>
                <a:gd name="connsiteX6" fmla="*/ 7947 w 64477"/>
                <a:gd name="connsiteY6" fmla="*/ 110386 h 116753"/>
                <a:gd name="connsiteX7" fmla="*/ 1216 w 64477"/>
                <a:gd name="connsiteY7" fmla="*/ 110386 h 116753"/>
                <a:gd name="connsiteX8" fmla="*/ 1216 w 64477"/>
                <a:gd name="connsiteY8" fmla="*/ 116716 h 116753"/>
                <a:gd name="connsiteX9" fmla="*/ 32746 w 64477"/>
                <a:gd name="connsiteY9" fmla="*/ 116013 h 116753"/>
                <a:gd name="connsiteX10" fmla="*/ 64454 w 64477"/>
                <a:gd name="connsiteY10" fmla="*/ 116716 h 116753"/>
                <a:gd name="connsiteX11" fmla="*/ 64454 w 64477"/>
                <a:gd name="connsiteY11" fmla="*/ 110386 h 116753"/>
                <a:gd name="connsiteX12" fmla="*/ 57723 w 64477"/>
                <a:gd name="connsiteY12" fmla="*/ 110386 h 116753"/>
                <a:gd name="connsiteX13" fmla="*/ 40009 w 64477"/>
                <a:gd name="connsiteY13" fmla="*/ 102298 h 116753"/>
                <a:gd name="connsiteX14" fmla="*/ 40009 w 64477"/>
                <a:gd name="connsiteY14" fmla="*/ 4886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40009" y="4886"/>
                  </a:moveTo>
                  <a:cubicBezTo>
                    <a:pt x="40009" y="139"/>
                    <a:pt x="39655" y="-37"/>
                    <a:pt x="34695" y="-37"/>
                  </a:cubicBezTo>
                  <a:cubicBezTo>
                    <a:pt x="23358" y="11040"/>
                    <a:pt x="7239" y="11216"/>
                    <a:pt x="-24" y="11216"/>
                  </a:cubicBezTo>
                  <a:lnTo>
                    <a:pt x="-24" y="17546"/>
                  </a:lnTo>
                  <a:cubicBezTo>
                    <a:pt x="4228" y="17546"/>
                    <a:pt x="15919" y="17546"/>
                    <a:pt x="25661" y="12623"/>
                  </a:cubicBezTo>
                  <a:lnTo>
                    <a:pt x="25661" y="102298"/>
                  </a:lnTo>
                  <a:cubicBezTo>
                    <a:pt x="25661" y="108100"/>
                    <a:pt x="25661" y="110386"/>
                    <a:pt x="7947" y="110386"/>
                  </a:cubicBezTo>
                  <a:lnTo>
                    <a:pt x="1216" y="110386"/>
                  </a:lnTo>
                  <a:lnTo>
                    <a:pt x="1216" y="116716"/>
                  </a:lnTo>
                  <a:cubicBezTo>
                    <a:pt x="4405" y="116540"/>
                    <a:pt x="26192" y="116013"/>
                    <a:pt x="32746" y="116013"/>
                  </a:cubicBezTo>
                  <a:cubicBezTo>
                    <a:pt x="38238" y="116013"/>
                    <a:pt x="60557" y="116540"/>
                    <a:pt x="64454" y="116716"/>
                  </a:cubicBezTo>
                  <a:lnTo>
                    <a:pt x="64454" y="110386"/>
                  </a:lnTo>
                  <a:lnTo>
                    <a:pt x="57723" y="110386"/>
                  </a:lnTo>
                  <a:cubicBezTo>
                    <a:pt x="40009" y="110386"/>
                    <a:pt x="40009" y="108100"/>
                    <a:pt x="40009" y="102298"/>
                  </a:cubicBezTo>
                  <a:lnTo>
                    <a:pt x="40009" y="4886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47" name="!!node2">
            <a:extLst>
              <a:ext uri="{FF2B5EF4-FFF2-40B4-BE49-F238E27FC236}">
                <a16:creationId xmlns:a16="http://schemas.microsoft.com/office/drawing/2014/main" id="{D91E9912-3203-D2E0-3962-92B602058C54}"/>
              </a:ext>
            </a:extLst>
          </p:cNvPr>
          <p:cNvGrpSpPr/>
          <p:nvPr/>
        </p:nvGrpSpPr>
        <p:grpSpPr>
          <a:xfrm>
            <a:off x="7607139" y="2941263"/>
            <a:ext cx="2231966" cy="805208"/>
            <a:chOff x="7705658" y="2614648"/>
            <a:chExt cx="2377480" cy="857704"/>
          </a:xfrm>
          <a:effectLst/>
        </p:grpSpPr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DA73CC6-14BF-A81C-78C5-5EDA5921376E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7705658" y="2614648"/>
              <a:ext cx="2377480" cy="544542"/>
            </a:xfrm>
            <a:custGeom>
              <a:avLst/>
              <a:gdLst>
                <a:gd name="connsiteX0" fmla="*/ 0 w 2377480"/>
                <a:gd name="connsiteY0" fmla="*/ 272328 h 544542"/>
                <a:gd name="connsiteX1" fmla="*/ 0 w 2377480"/>
                <a:gd name="connsiteY1" fmla="*/ 272227 h 544542"/>
                <a:gd name="connsiteX2" fmla="*/ 274340 w 2377480"/>
                <a:gd name="connsiteY2" fmla="*/ 0 h 544542"/>
                <a:gd name="connsiteX3" fmla="*/ 2103135 w 2377480"/>
                <a:gd name="connsiteY3" fmla="*/ 0 h 544542"/>
                <a:gd name="connsiteX4" fmla="*/ 2377481 w 2377480"/>
                <a:gd name="connsiteY4" fmla="*/ 272227 h 544542"/>
                <a:gd name="connsiteX5" fmla="*/ 2377481 w 2377480"/>
                <a:gd name="connsiteY5" fmla="*/ 272328 h 544542"/>
                <a:gd name="connsiteX6" fmla="*/ 2103135 w 2377480"/>
                <a:gd name="connsiteY6" fmla="*/ 544543 h 544542"/>
                <a:gd name="connsiteX7" fmla="*/ 274340 w 2377480"/>
                <a:gd name="connsiteY7" fmla="*/ 544543 h 544542"/>
                <a:gd name="connsiteX8" fmla="*/ 0 w 2377480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480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832" y="0"/>
                    <a:pt x="274340" y="0"/>
                  </a:cubicBezTo>
                  <a:lnTo>
                    <a:pt x="2103135" y="0"/>
                  </a:lnTo>
                  <a:cubicBezTo>
                    <a:pt x="2254646" y="0"/>
                    <a:pt x="2377481" y="121830"/>
                    <a:pt x="2377481" y="272227"/>
                  </a:cubicBezTo>
                  <a:lnTo>
                    <a:pt x="2377481" y="272328"/>
                  </a:lnTo>
                  <a:cubicBezTo>
                    <a:pt x="2377481" y="422624"/>
                    <a:pt x="2254646" y="544543"/>
                    <a:pt x="2103135" y="544543"/>
                  </a:cubicBezTo>
                  <a:lnTo>
                    <a:pt x="274340" y="544543"/>
                  </a:lnTo>
                  <a:cubicBezTo>
                    <a:pt x="122832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6BC45512-E199-C24F-7338-012FCB766753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8778021" y="3263111"/>
              <a:ext cx="180425" cy="177089"/>
            </a:xfrm>
            <a:custGeom>
              <a:avLst/>
              <a:gdLst>
                <a:gd name="connsiteX0" fmla="*/ 144932 w 180425"/>
                <a:gd name="connsiteY0" fmla="*/ 28597 h 177089"/>
                <a:gd name="connsiteX1" fmla="*/ 177322 w 180425"/>
                <a:gd name="connsiteY1" fmla="*/ 7748 h 177089"/>
                <a:gd name="connsiteX2" fmla="*/ 180612 w 180425"/>
                <a:gd name="connsiteY2" fmla="*/ 2976 h 177089"/>
                <a:gd name="connsiteX3" fmla="*/ 177322 w 180425"/>
                <a:gd name="connsiteY3" fmla="*/ -39 h 177089"/>
                <a:gd name="connsiteX4" fmla="*/ 156572 w 180425"/>
                <a:gd name="connsiteY4" fmla="*/ 715 h 177089"/>
                <a:gd name="connsiteX5" fmla="*/ 131520 w 180425"/>
                <a:gd name="connsiteY5" fmla="*/ -39 h 177089"/>
                <a:gd name="connsiteX6" fmla="*/ 126712 w 180425"/>
                <a:gd name="connsiteY6" fmla="*/ 4734 h 177089"/>
                <a:gd name="connsiteX7" fmla="*/ 130761 w 180425"/>
                <a:gd name="connsiteY7" fmla="*/ 7748 h 177089"/>
                <a:gd name="connsiteX8" fmla="*/ 142401 w 180425"/>
                <a:gd name="connsiteY8" fmla="*/ 16038 h 177089"/>
                <a:gd name="connsiteX9" fmla="*/ 138605 w 180425"/>
                <a:gd name="connsiteY9" fmla="*/ 25583 h 177089"/>
                <a:gd name="connsiteX10" fmla="*/ 60919 w 180425"/>
                <a:gd name="connsiteY10" fmla="*/ 148164 h 177089"/>
                <a:gd name="connsiteX11" fmla="*/ 43711 w 180425"/>
                <a:gd name="connsiteY11" fmla="*/ 15284 h 177089"/>
                <a:gd name="connsiteX12" fmla="*/ 61172 w 180425"/>
                <a:gd name="connsiteY12" fmla="*/ 7748 h 177089"/>
                <a:gd name="connsiteX13" fmla="*/ 67498 w 180425"/>
                <a:gd name="connsiteY13" fmla="*/ 2724 h 177089"/>
                <a:gd name="connsiteX14" fmla="*/ 63955 w 180425"/>
                <a:gd name="connsiteY14" fmla="*/ -39 h 177089"/>
                <a:gd name="connsiteX15" fmla="*/ 32577 w 180425"/>
                <a:gd name="connsiteY15" fmla="*/ 715 h 177089"/>
                <a:gd name="connsiteX16" fmla="*/ 18659 w 180425"/>
                <a:gd name="connsiteY16" fmla="*/ 464 h 177089"/>
                <a:gd name="connsiteX17" fmla="*/ 4994 w 180425"/>
                <a:gd name="connsiteY17" fmla="*/ -39 h 177089"/>
                <a:gd name="connsiteX18" fmla="*/ 186 w 180425"/>
                <a:gd name="connsiteY18" fmla="*/ 4734 h 177089"/>
                <a:gd name="connsiteX19" fmla="*/ 6513 w 180425"/>
                <a:gd name="connsiteY19" fmla="*/ 7748 h 177089"/>
                <a:gd name="connsiteX20" fmla="*/ 21696 w 180425"/>
                <a:gd name="connsiteY20" fmla="*/ 16289 h 177089"/>
                <a:gd name="connsiteX21" fmla="*/ 41687 w 180425"/>
                <a:gd name="connsiteY21" fmla="*/ 171273 h 177089"/>
                <a:gd name="connsiteX22" fmla="*/ 46748 w 180425"/>
                <a:gd name="connsiteY22" fmla="*/ 177051 h 177089"/>
                <a:gd name="connsiteX23" fmla="*/ 53833 w 180425"/>
                <a:gd name="connsiteY23" fmla="*/ 172529 h 177089"/>
                <a:gd name="connsiteX24" fmla="*/ 144932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932" y="28597"/>
                  </a:moveTo>
                  <a:cubicBezTo>
                    <a:pt x="157331" y="9004"/>
                    <a:pt x="167959" y="8251"/>
                    <a:pt x="177322" y="7748"/>
                  </a:cubicBezTo>
                  <a:cubicBezTo>
                    <a:pt x="180359" y="7497"/>
                    <a:pt x="180612" y="3227"/>
                    <a:pt x="180612" y="2976"/>
                  </a:cubicBezTo>
                  <a:cubicBezTo>
                    <a:pt x="180612" y="966"/>
                    <a:pt x="179347" y="-39"/>
                    <a:pt x="177322" y="-39"/>
                  </a:cubicBezTo>
                  <a:cubicBezTo>
                    <a:pt x="170743" y="-39"/>
                    <a:pt x="163404" y="715"/>
                    <a:pt x="156572" y="715"/>
                  </a:cubicBezTo>
                  <a:cubicBezTo>
                    <a:pt x="148221" y="715"/>
                    <a:pt x="139618" y="-39"/>
                    <a:pt x="131520" y="-39"/>
                  </a:cubicBezTo>
                  <a:cubicBezTo>
                    <a:pt x="130002" y="-39"/>
                    <a:pt x="126712" y="-39"/>
                    <a:pt x="126712" y="4734"/>
                  </a:cubicBezTo>
                  <a:cubicBezTo>
                    <a:pt x="126712" y="7497"/>
                    <a:pt x="128989" y="7748"/>
                    <a:pt x="130761" y="7748"/>
                  </a:cubicBezTo>
                  <a:cubicBezTo>
                    <a:pt x="137593" y="8251"/>
                    <a:pt x="142401" y="10762"/>
                    <a:pt x="142401" y="16038"/>
                  </a:cubicBezTo>
                  <a:cubicBezTo>
                    <a:pt x="142401" y="19805"/>
                    <a:pt x="138605" y="25332"/>
                    <a:pt x="138605" y="25583"/>
                  </a:cubicBezTo>
                  <a:lnTo>
                    <a:pt x="60919" y="148164"/>
                  </a:lnTo>
                  <a:lnTo>
                    <a:pt x="43711" y="15284"/>
                  </a:lnTo>
                  <a:cubicBezTo>
                    <a:pt x="43711" y="11014"/>
                    <a:pt x="49531" y="7748"/>
                    <a:pt x="61172" y="7748"/>
                  </a:cubicBezTo>
                  <a:cubicBezTo>
                    <a:pt x="64714" y="7748"/>
                    <a:pt x="67498" y="7748"/>
                    <a:pt x="67498" y="2724"/>
                  </a:cubicBezTo>
                  <a:cubicBezTo>
                    <a:pt x="67498" y="464"/>
                    <a:pt x="65474" y="-39"/>
                    <a:pt x="63955" y="-39"/>
                  </a:cubicBezTo>
                  <a:cubicBezTo>
                    <a:pt x="53833" y="-39"/>
                    <a:pt x="42952" y="715"/>
                    <a:pt x="32577" y="715"/>
                  </a:cubicBezTo>
                  <a:cubicBezTo>
                    <a:pt x="28022" y="715"/>
                    <a:pt x="23214" y="464"/>
                    <a:pt x="18659" y="464"/>
                  </a:cubicBezTo>
                  <a:cubicBezTo>
                    <a:pt x="14104" y="464"/>
                    <a:pt x="9296" y="-39"/>
                    <a:pt x="4994" y="-39"/>
                  </a:cubicBezTo>
                  <a:cubicBezTo>
                    <a:pt x="3223" y="-39"/>
                    <a:pt x="186" y="-39"/>
                    <a:pt x="186" y="4734"/>
                  </a:cubicBezTo>
                  <a:cubicBezTo>
                    <a:pt x="186" y="7748"/>
                    <a:pt x="2464" y="7748"/>
                    <a:pt x="6513" y="7748"/>
                  </a:cubicBezTo>
                  <a:cubicBezTo>
                    <a:pt x="20684" y="7748"/>
                    <a:pt x="20937" y="10009"/>
                    <a:pt x="21696" y="16289"/>
                  </a:cubicBezTo>
                  <a:lnTo>
                    <a:pt x="41687" y="171273"/>
                  </a:lnTo>
                  <a:cubicBezTo>
                    <a:pt x="42446" y="176297"/>
                    <a:pt x="43458" y="177051"/>
                    <a:pt x="46748" y="177051"/>
                  </a:cubicBezTo>
                  <a:cubicBezTo>
                    <a:pt x="50797" y="177051"/>
                    <a:pt x="51809" y="175795"/>
                    <a:pt x="53833" y="172529"/>
                  </a:cubicBezTo>
                  <a:lnTo>
                    <a:pt x="144932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D0FC2AC7-DB59-2618-2C12-90F75970AA8E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8922623" y="3355599"/>
              <a:ext cx="78293" cy="116753"/>
            </a:xfrm>
            <a:custGeom>
              <a:avLst/>
              <a:gdLst>
                <a:gd name="connsiteX0" fmla="*/ 78486 w 78293"/>
                <a:gd name="connsiteY0" fmla="*/ 84714 h 116753"/>
                <a:gd name="connsiteX1" fmla="*/ 72464 w 78293"/>
                <a:gd name="connsiteY1" fmla="*/ 84714 h 116753"/>
                <a:gd name="connsiteX2" fmla="*/ 67858 w 78293"/>
                <a:gd name="connsiteY2" fmla="*/ 100715 h 116753"/>
                <a:gd name="connsiteX3" fmla="*/ 50322 w 78293"/>
                <a:gd name="connsiteY3" fmla="*/ 101770 h 116753"/>
                <a:gd name="connsiteX4" fmla="*/ 17729 w 78293"/>
                <a:gd name="connsiteY4" fmla="*/ 101770 h 116753"/>
                <a:gd name="connsiteX5" fmla="*/ 53156 w 78293"/>
                <a:gd name="connsiteY5" fmla="*/ 72230 h 116753"/>
                <a:gd name="connsiteX6" fmla="*/ 78486 w 78293"/>
                <a:gd name="connsiteY6" fmla="*/ 34250 h 116753"/>
                <a:gd name="connsiteX7" fmla="*/ 37037 w 78293"/>
                <a:gd name="connsiteY7" fmla="*/ -37 h 116753"/>
                <a:gd name="connsiteX8" fmla="*/ 192 w 78293"/>
                <a:gd name="connsiteY8" fmla="*/ 31437 h 116753"/>
                <a:gd name="connsiteX9" fmla="*/ 9580 w 78293"/>
                <a:gd name="connsiteY9" fmla="*/ 41284 h 116753"/>
                <a:gd name="connsiteX10" fmla="*/ 18969 w 78293"/>
                <a:gd name="connsiteY10" fmla="*/ 31964 h 116753"/>
                <a:gd name="connsiteX11" fmla="*/ 8518 w 78293"/>
                <a:gd name="connsiteY11" fmla="*/ 22645 h 116753"/>
                <a:gd name="connsiteX12" fmla="*/ 34379 w 78293"/>
                <a:gd name="connsiteY12" fmla="*/ 6293 h 116753"/>
                <a:gd name="connsiteX13" fmla="*/ 61304 w 78293"/>
                <a:gd name="connsiteY13" fmla="*/ 34250 h 116753"/>
                <a:gd name="connsiteX14" fmla="*/ 44653 w 78293"/>
                <a:gd name="connsiteY14" fmla="*/ 68010 h 116753"/>
                <a:gd name="connsiteX15" fmla="*/ 1964 w 78293"/>
                <a:gd name="connsiteY15" fmla="*/ 109859 h 116753"/>
                <a:gd name="connsiteX16" fmla="*/ 192 w 78293"/>
                <a:gd name="connsiteY16" fmla="*/ 116716 h 116753"/>
                <a:gd name="connsiteX17" fmla="*/ 73172 w 78293"/>
                <a:gd name="connsiteY17" fmla="*/ 116716 h 116753"/>
                <a:gd name="connsiteX18" fmla="*/ 78486 w 78293"/>
                <a:gd name="connsiteY18" fmla="*/ 84714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486" y="84714"/>
                  </a:moveTo>
                  <a:lnTo>
                    <a:pt x="72464" y="84714"/>
                  </a:lnTo>
                  <a:cubicBezTo>
                    <a:pt x="71932" y="88583"/>
                    <a:pt x="70161" y="98957"/>
                    <a:pt x="67858" y="100715"/>
                  </a:cubicBezTo>
                  <a:cubicBezTo>
                    <a:pt x="66441" y="101770"/>
                    <a:pt x="52802" y="101770"/>
                    <a:pt x="50322" y="101770"/>
                  </a:cubicBezTo>
                  <a:lnTo>
                    <a:pt x="17729" y="101770"/>
                  </a:lnTo>
                  <a:cubicBezTo>
                    <a:pt x="36328" y="85418"/>
                    <a:pt x="42528" y="80494"/>
                    <a:pt x="53156" y="72230"/>
                  </a:cubicBezTo>
                  <a:cubicBezTo>
                    <a:pt x="66264" y="61856"/>
                    <a:pt x="78486" y="50954"/>
                    <a:pt x="78486" y="34250"/>
                  </a:cubicBezTo>
                  <a:cubicBezTo>
                    <a:pt x="78486" y="12974"/>
                    <a:pt x="59710" y="-37"/>
                    <a:pt x="37037" y="-37"/>
                  </a:cubicBezTo>
                  <a:cubicBezTo>
                    <a:pt x="15072" y="-37"/>
                    <a:pt x="192" y="15260"/>
                    <a:pt x="192" y="31437"/>
                  </a:cubicBezTo>
                  <a:cubicBezTo>
                    <a:pt x="192" y="40404"/>
                    <a:pt x="7809" y="41284"/>
                    <a:pt x="9580" y="41284"/>
                  </a:cubicBezTo>
                  <a:cubicBezTo>
                    <a:pt x="13832" y="41284"/>
                    <a:pt x="18969" y="38294"/>
                    <a:pt x="18969" y="31964"/>
                  </a:cubicBezTo>
                  <a:cubicBezTo>
                    <a:pt x="18969" y="28799"/>
                    <a:pt x="17729" y="22645"/>
                    <a:pt x="8518" y="22645"/>
                  </a:cubicBezTo>
                  <a:cubicBezTo>
                    <a:pt x="14009" y="10161"/>
                    <a:pt x="26054" y="6293"/>
                    <a:pt x="34379" y="6293"/>
                  </a:cubicBezTo>
                  <a:cubicBezTo>
                    <a:pt x="52093" y="6293"/>
                    <a:pt x="61304" y="20008"/>
                    <a:pt x="61304" y="34250"/>
                  </a:cubicBezTo>
                  <a:cubicBezTo>
                    <a:pt x="61304" y="49548"/>
                    <a:pt x="50322" y="61680"/>
                    <a:pt x="44653" y="68010"/>
                  </a:cubicBezTo>
                  <a:lnTo>
                    <a:pt x="1964" y="109859"/>
                  </a:lnTo>
                  <a:cubicBezTo>
                    <a:pt x="192" y="111441"/>
                    <a:pt x="192" y="111793"/>
                    <a:pt x="192" y="116716"/>
                  </a:cubicBezTo>
                  <a:lnTo>
                    <a:pt x="73172" y="116716"/>
                  </a:lnTo>
                  <a:lnTo>
                    <a:pt x="78486" y="84714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" name="!!dummy">
            <a:extLst>
              <a:ext uri="{FF2B5EF4-FFF2-40B4-BE49-F238E27FC236}">
                <a16:creationId xmlns:a16="http://schemas.microsoft.com/office/drawing/2014/main" id="{F34E538A-35FE-51D6-FC25-AA31A834614E}"/>
              </a:ext>
            </a:extLst>
          </p:cNvPr>
          <p:cNvGrpSpPr/>
          <p:nvPr/>
        </p:nvGrpSpPr>
        <p:grpSpPr>
          <a:xfrm>
            <a:off x="7822881" y="3162141"/>
            <a:ext cx="2427124" cy="2629652"/>
            <a:chOff x="7822881" y="3162141"/>
            <a:chExt cx="2427124" cy="2629652"/>
          </a:xfrm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2A14A959-5BC9-8549-4296-CB953CB59CF6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860592" y="3199654"/>
              <a:ext cx="1711976" cy="2554626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E74CA794-CAE9-B8F2-DC5B-3BFF34C8CB47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822881" y="5716676"/>
              <a:ext cx="75422" cy="75117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52579F1C-9EE3-7FDE-A4F9-1CDA28C3B5D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822881" y="5716676"/>
              <a:ext cx="75422" cy="75117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6BD84323-9CCA-0EA0-4DA5-7A63241A7AB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289475" y="4195395"/>
              <a:ext cx="566188" cy="563146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85E87F11-77CE-609A-DC77-4896E190D435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572570" y="4279844"/>
              <a:ext cx="23777" cy="394249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E5BDDF57-FDDB-9366-A68F-10FC43986831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9525371" y="4277535"/>
              <a:ext cx="94372" cy="996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E27D6957-6E73-D81A-2E56-C85CE6279424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9525371" y="4277535"/>
              <a:ext cx="94372" cy="996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" name="Freeform 194">
              <a:extLst>
                <a:ext uri="{FF2B5EF4-FFF2-40B4-BE49-F238E27FC236}">
                  <a16:creationId xmlns:a16="http://schemas.microsoft.com/office/drawing/2014/main" id="{B385BA5E-BA17-3F55-7AC8-04F09D110A9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9953029" y="4353625"/>
              <a:ext cx="86710" cy="174081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8468D675-4978-8B50-665F-0DE0443F3882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087738" y="4358983"/>
              <a:ext cx="162267" cy="168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DCA98AA3-7DA1-92F7-870F-3E33202E2EDE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822881" y="3162141"/>
              <a:ext cx="75422" cy="75121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773EACF0-1804-E503-D0E7-8F30589DDDCC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822881" y="3162141"/>
              <a:ext cx="75422" cy="75121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10" name="Audio 9">
            <a:extLst>
              <a:ext uri="{FF2B5EF4-FFF2-40B4-BE49-F238E27FC236}">
                <a16:creationId xmlns:a16="http://schemas.microsoft.com/office/drawing/2014/main" id="{BC842F44-69CB-BDE3-B94B-4BAD974221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5133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3342">
        <p159:morph option="byObject"/>
      </p:transition>
    </mc:Choice>
    <mc:Fallback>
      <p:transition advTm="133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0160AE-BC17-4963-D5F3-DBB3F4063841}"/>
              </a:ext>
            </a:extLst>
          </p:cNvPr>
          <p:cNvSpPr/>
          <p:nvPr/>
        </p:nvSpPr>
        <p:spPr>
          <a:xfrm>
            <a:off x="9619744" y="4209887"/>
            <a:ext cx="988416" cy="478698"/>
          </a:xfrm>
          <a:prstGeom prst="rect">
            <a:avLst/>
          </a:prstGeom>
          <a:gradFill>
            <a:gsLst>
              <a:gs pos="0">
                <a:schemeClr val="accent1">
                  <a:alpha val="0"/>
                  <a:lumMod val="0"/>
                  <a:lumOff val="100000"/>
                </a:schemeClr>
              </a:gs>
              <a:gs pos="79000">
                <a:schemeClr val="accent6">
                  <a:lumMod val="60000"/>
                  <a:lumOff val="40000"/>
                </a:schemeClr>
              </a:gs>
              <a:gs pos="22000">
                <a:schemeClr val="accent6">
                  <a:lumMod val="60000"/>
                  <a:lumOff val="40000"/>
                </a:schemeClr>
              </a:gs>
              <a:gs pos="100000">
                <a:schemeClr val="accent1">
                  <a:alpha val="0"/>
                  <a:lumMod val="10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BD" sz="2400" dirty="0"/>
                  <a:t>Let’s use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BD" sz="2400" dirty="0"/>
                  <a:t>. Now, we have to find the new value of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60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!!xmpl1">
            <a:extLst>
              <a:ext uri="{FF2B5EF4-FFF2-40B4-BE49-F238E27FC236}">
                <a16:creationId xmlns:a16="http://schemas.microsoft.com/office/drawing/2014/main" id="{83EFE705-1E35-EF6D-1CA0-73625B21238E}"/>
              </a:ext>
            </a:extLst>
          </p:cNvPr>
          <p:cNvGrpSpPr/>
          <p:nvPr/>
        </p:nvGrpSpPr>
        <p:grpSpPr>
          <a:xfrm>
            <a:off x="1941996" y="2871184"/>
            <a:ext cx="6005337" cy="2920609"/>
            <a:chOff x="1671173" y="2540000"/>
            <a:chExt cx="6396859" cy="3111020"/>
          </a:xfrm>
        </p:grpSpPr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F8441F51-E7ED-BA24-CD0A-B8F3C28858A1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A83DC509-B5C9-16AF-88C2-87F1B19A64CA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CD7275CB-2628-5B2E-D56E-B250BBA2F3F5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D26B1F35-E6F1-A250-54AA-FDD4FE51A906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FAB099EA-A3C5-D1CB-4118-8AB9316743CB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93F98646-5E2A-F0B4-FBD9-70798CD7370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0A96C077-C5A7-3E86-500E-09642F47CBE1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E0D6497F-64BF-D922-055B-4AFEDA15AC08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946E86DE-2A3B-5753-E26B-C80C8BB6FD1E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1B84C51C-50A8-042F-7B9F-85EF2D26F2D4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81391DAB-526D-C565-C99C-1991129C42AC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330459C6-5644-40F2-73CD-F1A97D482562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2" name="Freeform 211">
              <a:extLst>
                <a:ext uri="{FF2B5EF4-FFF2-40B4-BE49-F238E27FC236}">
                  <a16:creationId xmlns:a16="http://schemas.microsoft.com/office/drawing/2014/main" id="{00AD7F11-03E9-784E-1725-CBB542AF0CBE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245443AA-0528-830F-5E43-D334C000283D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359B490F-ECF7-307A-D4A0-0A151C114355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1" name="Freeform 220">
              <a:extLst>
                <a:ext uri="{FF2B5EF4-FFF2-40B4-BE49-F238E27FC236}">
                  <a16:creationId xmlns:a16="http://schemas.microsoft.com/office/drawing/2014/main" id="{D033779E-C7E8-EE36-E600-E0A77F64E992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2" name="Freeform 221">
              <a:extLst>
                <a:ext uri="{FF2B5EF4-FFF2-40B4-BE49-F238E27FC236}">
                  <a16:creationId xmlns:a16="http://schemas.microsoft.com/office/drawing/2014/main" id="{B07F8309-7460-0AD2-E645-76087DF2F3AC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3" name="Freeform 222">
              <a:extLst>
                <a:ext uri="{FF2B5EF4-FFF2-40B4-BE49-F238E27FC236}">
                  <a16:creationId xmlns:a16="http://schemas.microsoft.com/office/drawing/2014/main" id="{64D40CE9-D5A2-1316-B509-919677C7F5EA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74A8F0AF-AF34-751E-C24B-3D4A311AE99C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5" name="Freeform 224">
              <a:extLst>
                <a:ext uri="{FF2B5EF4-FFF2-40B4-BE49-F238E27FC236}">
                  <a16:creationId xmlns:a16="http://schemas.microsoft.com/office/drawing/2014/main" id="{08DEC096-D236-D407-36FF-AFEAF4BB4337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6" name="Freeform 225">
              <a:extLst>
                <a:ext uri="{FF2B5EF4-FFF2-40B4-BE49-F238E27FC236}">
                  <a16:creationId xmlns:a16="http://schemas.microsoft.com/office/drawing/2014/main" id="{16610451-F0C8-55B3-DAD6-B81B6BE7508D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id="{E30FC43F-0B88-B974-4B21-0A69FD7257F0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8" name="Freeform 227">
              <a:extLst>
                <a:ext uri="{FF2B5EF4-FFF2-40B4-BE49-F238E27FC236}">
                  <a16:creationId xmlns:a16="http://schemas.microsoft.com/office/drawing/2014/main" id="{E4673940-839B-9195-3193-77C6F4035B0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5E4744E2-939A-22E6-CFBB-0EE7AEF9E09F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0" name="Freeform 229">
              <a:extLst>
                <a:ext uri="{FF2B5EF4-FFF2-40B4-BE49-F238E27FC236}">
                  <a16:creationId xmlns:a16="http://schemas.microsoft.com/office/drawing/2014/main" id="{4330E5A0-8119-4596-3EDF-911AA83B1D29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1" name="Freeform 230">
              <a:extLst>
                <a:ext uri="{FF2B5EF4-FFF2-40B4-BE49-F238E27FC236}">
                  <a16:creationId xmlns:a16="http://schemas.microsoft.com/office/drawing/2014/main" id="{F60BA5A8-B754-A6EB-855B-9579C7D892CD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3580E981-8D36-9EE1-8763-120D2013846D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3" name="Freeform 232">
              <a:extLst>
                <a:ext uri="{FF2B5EF4-FFF2-40B4-BE49-F238E27FC236}">
                  <a16:creationId xmlns:a16="http://schemas.microsoft.com/office/drawing/2014/main" id="{9491E2D1-537B-A806-C957-863D5C4E8858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4" name="Freeform 233">
              <a:extLst>
                <a:ext uri="{FF2B5EF4-FFF2-40B4-BE49-F238E27FC236}">
                  <a16:creationId xmlns:a16="http://schemas.microsoft.com/office/drawing/2014/main" id="{A5B66D71-3358-00C1-41EA-0828C07949DD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5" name="Freeform 234">
              <a:extLst>
                <a:ext uri="{FF2B5EF4-FFF2-40B4-BE49-F238E27FC236}">
                  <a16:creationId xmlns:a16="http://schemas.microsoft.com/office/drawing/2014/main" id="{1E8F540B-F13E-A057-5A17-0041FE4A7612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6" name="Freeform 235">
              <a:extLst>
                <a:ext uri="{FF2B5EF4-FFF2-40B4-BE49-F238E27FC236}">
                  <a16:creationId xmlns:a16="http://schemas.microsoft.com/office/drawing/2014/main" id="{01BDFABB-E116-81C5-C389-3E4FEDCC401D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7" name="Freeform 236">
              <a:extLst>
                <a:ext uri="{FF2B5EF4-FFF2-40B4-BE49-F238E27FC236}">
                  <a16:creationId xmlns:a16="http://schemas.microsoft.com/office/drawing/2014/main" id="{CBA193FA-AFB4-C372-874F-F112E8EC9DC1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8" name="Freeform 237">
              <a:extLst>
                <a:ext uri="{FF2B5EF4-FFF2-40B4-BE49-F238E27FC236}">
                  <a16:creationId xmlns:a16="http://schemas.microsoft.com/office/drawing/2014/main" id="{FD48B424-4466-7FB0-902C-B7DD92197BA6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9" name="Freeform 238">
              <a:extLst>
                <a:ext uri="{FF2B5EF4-FFF2-40B4-BE49-F238E27FC236}">
                  <a16:creationId xmlns:a16="http://schemas.microsoft.com/office/drawing/2014/main" id="{FF71894C-5FAE-8242-315C-1B3340212DA5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" name="!!gnd">
            <a:extLst>
              <a:ext uri="{FF2B5EF4-FFF2-40B4-BE49-F238E27FC236}">
                <a16:creationId xmlns:a16="http://schemas.microsoft.com/office/drawing/2014/main" id="{7B20D54D-5303-2D90-3CE3-365408AB34E7}"/>
              </a:ext>
            </a:extLst>
          </p:cNvPr>
          <p:cNvGrpSpPr/>
          <p:nvPr/>
        </p:nvGrpSpPr>
        <p:grpSpPr>
          <a:xfrm>
            <a:off x="6005865" y="5715649"/>
            <a:ext cx="283909" cy="413300"/>
            <a:chOff x="5999988" y="5569912"/>
            <a:chExt cx="302418" cy="440245"/>
          </a:xfrm>
          <a:effectLst/>
        </p:grpSpPr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2A5529A1-C665-324D-CF0A-A702EC116E81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8582A695-9C34-6788-BECC-F4433222C00E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6B9BDD93-A095-F9A4-1AE7-4DD03A1CB653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6151197" y="5609997"/>
              <a:ext cx="25400" cy="300096"/>
            </a:xfrm>
            <a:custGeom>
              <a:avLst/>
              <a:gdLst>
                <a:gd name="connsiteX0" fmla="*/ 0 w 25400"/>
                <a:gd name="connsiteY0" fmla="*/ 0 h 300096"/>
                <a:gd name="connsiteX1" fmla="*/ 0 w 25400"/>
                <a:gd name="connsiteY1" fmla="*/ 300097 h 30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096">
                  <a:moveTo>
                    <a:pt x="0" y="0"/>
                  </a:moveTo>
                  <a:lnTo>
                    <a:pt x="0" y="300097"/>
                  </a:lnTo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5029852-B639-482D-475B-7E18CBD2CE49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5999988" y="5910094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36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4" name="!!node1">
            <a:extLst>
              <a:ext uri="{FF2B5EF4-FFF2-40B4-BE49-F238E27FC236}">
                <a16:creationId xmlns:a16="http://schemas.microsoft.com/office/drawing/2014/main" id="{059E69C0-14F7-C37A-260F-2050C16A6193}"/>
              </a:ext>
            </a:extLst>
          </p:cNvPr>
          <p:cNvGrpSpPr/>
          <p:nvPr/>
        </p:nvGrpSpPr>
        <p:grpSpPr>
          <a:xfrm>
            <a:off x="2456525" y="2941263"/>
            <a:ext cx="2231879" cy="805208"/>
            <a:chOff x="2219248" y="2614648"/>
            <a:chExt cx="2377389" cy="857704"/>
          </a:xfrm>
          <a:effectLst/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EF2DB2F0-FAA5-B163-577E-6563E6420152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219248" y="2614648"/>
              <a:ext cx="2377389" cy="544542"/>
            </a:xfrm>
            <a:custGeom>
              <a:avLst/>
              <a:gdLst>
                <a:gd name="connsiteX0" fmla="*/ 0 w 2377389"/>
                <a:gd name="connsiteY0" fmla="*/ 272328 h 544542"/>
                <a:gd name="connsiteX1" fmla="*/ 0 w 2377389"/>
                <a:gd name="connsiteY1" fmla="*/ 272227 h 544542"/>
                <a:gd name="connsiteX2" fmla="*/ 274244 w 2377389"/>
                <a:gd name="connsiteY2" fmla="*/ 0 h 544542"/>
                <a:gd name="connsiteX3" fmla="*/ 2103151 w 2377389"/>
                <a:gd name="connsiteY3" fmla="*/ 0 h 544542"/>
                <a:gd name="connsiteX4" fmla="*/ 2377389 w 2377389"/>
                <a:gd name="connsiteY4" fmla="*/ 272227 h 544542"/>
                <a:gd name="connsiteX5" fmla="*/ 2377389 w 2377389"/>
                <a:gd name="connsiteY5" fmla="*/ 272328 h 544542"/>
                <a:gd name="connsiteX6" fmla="*/ 2103151 w 2377389"/>
                <a:gd name="connsiteY6" fmla="*/ 544543 h 544542"/>
                <a:gd name="connsiteX7" fmla="*/ 274244 w 2377389"/>
                <a:gd name="connsiteY7" fmla="*/ 544543 h 544542"/>
                <a:gd name="connsiteX8" fmla="*/ 0 w 2377389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389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733" y="0"/>
                    <a:pt x="274244" y="0"/>
                  </a:cubicBezTo>
                  <a:lnTo>
                    <a:pt x="2103151" y="0"/>
                  </a:lnTo>
                  <a:cubicBezTo>
                    <a:pt x="2254656" y="0"/>
                    <a:pt x="2377389" y="121830"/>
                    <a:pt x="2377389" y="272227"/>
                  </a:cubicBezTo>
                  <a:lnTo>
                    <a:pt x="2377389" y="272328"/>
                  </a:lnTo>
                  <a:cubicBezTo>
                    <a:pt x="2377389" y="422624"/>
                    <a:pt x="2254656" y="544543"/>
                    <a:pt x="2103151" y="544543"/>
                  </a:cubicBezTo>
                  <a:lnTo>
                    <a:pt x="274244" y="544543"/>
                  </a:lnTo>
                  <a:cubicBezTo>
                    <a:pt x="122733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8DE76DCE-74CD-77A0-C831-93D2C48FC83E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3291550" y="3263111"/>
              <a:ext cx="180425" cy="177089"/>
            </a:xfrm>
            <a:custGeom>
              <a:avLst/>
              <a:gdLst>
                <a:gd name="connsiteX0" fmla="*/ 144716 w 180425"/>
                <a:gd name="connsiteY0" fmla="*/ 28597 h 177089"/>
                <a:gd name="connsiteX1" fmla="*/ 177106 w 180425"/>
                <a:gd name="connsiteY1" fmla="*/ 7748 h 177089"/>
                <a:gd name="connsiteX2" fmla="*/ 180396 w 180425"/>
                <a:gd name="connsiteY2" fmla="*/ 2976 h 177089"/>
                <a:gd name="connsiteX3" fmla="*/ 177106 w 180425"/>
                <a:gd name="connsiteY3" fmla="*/ -39 h 177089"/>
                <a:gd name="connsiteX4" fmla="*/ 156356 w 180425"/>
                <a:gd name="connsiteY4" fmla="*/ 715 h 177089"/>
                <a:gd name="connsiteX5" fmla="*/ 131304 w 180425"/>
                <a:gd name="connsiteY5" fmla="*/ -39 h 177089"/>
                <a:gd name="connsiteX6" fmla="*/ 126496 w 180425"/>
                <a:gd name="connsiteY6" fmla="*/ 4734 h 177089"/>
                <a:gd name="connsiteX7" fmla="*/ 130545 w 180425"/>
                <a:gd name="connsiteY7" fmla="*/ 7748 h 177089"/>
                <a:gd name="connsiteX8" fmla="*/ 142185 w 180425"/>
                <a:gd name="connsiteY8" fmla="*/ 16038 h 177089"/>
                <a:gd name="connsiteX9" fmla="*/ 138389 w 180425"/>
                <a:gd name="connsiteY9" fmla="*/ 25583 h 177089"/>
                <a:gd name="connsiteX10" fmla="*/ 60703 w 180425"/>
                <a:gd name="connsiteY10" fmla="*/ 148164 h 177089"/>
                <a:gd name="connsiteX11" fmla="*/ 43495 w 180425"/>
                <a:gd name="connsiteY11" fmla="*/ 15284 h 177089"/>
                <a:gd name="connsiteX12" fmla="*/ 60956 w 180425"/>
                <a:gd name="connsiteY12" fmla="*/ 7748 h 177089"/>
                <a:gd name="connsiteX13" fmla="*/ 67282 w 180425"/>
                <a:gd name="connsiteY13" fmla="*/ 2724 h 177089"/>
                <a:gd name="connsiteX14" fmla="*/ 63739 w 180425"/>
                <a:gd name="connsiteY14" fmla="*/ -39 h 177089"/>
                <a:gd name="connsiteX15" fmla="*/ 32361 w 180425"/>
                <a:gd name="connsiteY15" fmla="*/ 715 h 177089"/>
                <a:gd name="connsiteX16" fmla="*/ 18443 w 180425"/>
                <a:gd name="connsiteY16" fmla="*/ 464 h 177089"/>
                <a:gd name="connsiteX17" fmla="*/ 4778 w 180425"/>
                <a:gd name="connsiteY17" fmla="*/ -39 h 177089"/>
                <a:gd name="connsiteX18" fmla="*/ -30 w 180425"/>
                <a:gd name="connsiteY18" fmla="*/ 4734 h 177089"/>
                <a:gd name="connsiteX19" fmla="*/ 6297 w 180425"/>
                <a:gd name="connsiteY19" fmla="*/ 7748 h 177089"/>
                <a:gd name="connsiteX20" fmla="*/ 21480 w 180425"/>
                <a:gd name="connsiteY20" fmla="*/ 16289 h 177089"/>
                <a:gd name="connsiteX21" fmla="*/ 41471 w 180425"/>
                <a:gd name="connsiteY21" fmla="*/ 171273 h 177089"/>
                <a:gd name="connsiteX22" fmla="*/ 46532 w 180425"/>
                <a:gd name="connsiteY22" fmla="*/ 177051 h 177089"/>
                <a:gd name="connsiteX23" fmla="*/ 53617 w 180425"/>
                <a:gd name="connsiteY23" fmla="*/ 172529 h 177089"/>
                <a:gd name="connsiteX24" fmla="*/ 144716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16" y="28597"/>
                  </a:moveTo>
                  <a:cubicBezTo>
                    <a:pt x="157115" y="9004"/>
                    <a:pt x="167743" y="8251"/>
                    <a:pt x="177106" y="7748"/>
                  </a:cubicBezTo>
                  <a:cubicBezTo>
                    <a:pt x="180143" y="7497"/>
                    <a:pt x="180396" y="3227"/>
                    <a:pt x="180396" y="2976"/>
                  </a:cubicBezTo>
                  <a:cubicBezTo>
                    <a:pt x="180396" y="966"/>
                    <a:pt x="179131" y="-39"/>
                    <a:pt x="177106" y="-39"/>
                  </a:cubicBezTo>
                  <a:cubicBezTo>
                    <a:pt x="170527" y="-39"/>
                    <a:pt x="163188" y="715"/>
                    <a:pt x="156356" y="715"/>
                  </a:cubicBezTo>
                  <a:cubicBezTo>
                    <a:pt x="148005" y="715"/>
                    <a:pt x="139402" y="-39"/>
                    <a:pt x="131304" y="-39"/>
                  </a:cubicBezTo>
                  <a:cubicBezTo>
                    <a:pt x="129786" y="-39"/>
                    <a:pt x="126496" y="-39"/>
                    <a:pt x="126496" y="4734"/>
                  </a:cubicBezTo>
                  <a:cubicBezTo>
                    <a:pt x="126496" y="7497"/>
                    <a:pt x="128773" y="7748"/>
                    <a:pt x="130545" y="7748"/>
                  </a:cubicBezTo>
                  <a:cubicBezTo>
                    <a:pt x="137377" y="8251"/>
                    <a:pt x="142185" y="10762"/>
                    <a:pt x="142185" y="16038"/>
                  </a:cubicBezTo>
                  <a:cubicBezTo>
                    <a:pt x="142185" y="19805"/>
                    <a:pt x="138389" y="25332"/>
                    <a:pt x="138389" y="25583"/>
                  </a:cubicBezTo>
                  <a:lnTo>
                    <a:pt x="60703" y="148164"/>
                  </a:lnTo>
                  <a:lnTo>
                    <a:pt x="43495" y="15284"/>
                  </a:lnTo>
                  <a:cubicBezTo>
                    <a:pt x="43495" y="11014"/>
                    <a:pt x="49315" y="7748"/>
                    <a:pt x="60956" y="7748"/>
                  </a:cubicBezTo>
                  <a:cubicBezTo>
                    <a:pt x="64498" y="7748"/>
                    <a:pt x="67282" y="7748"/>
                    <a:pt x="67282" y="2724"/>
                  </a:cubicBezTo>
                  <a:cubicBezTo>
                    <a:pt x="67282" y="464"/>
                    <a:pt x="65258" y="-39"/>
                    <a:pt x="63739" y="-39"/>
                  </a:cubicBezTo>
                  <a:cubicBezTo>
                    <a:pt x="53617" y="-39"/>
                    <a:pt x="42736" y="715"/>
                    <a:pt x="32361" y="715"/>
                  </a:cubicBezTo>
                  <a:cubicBezTo>
                    <a:pt x="27806" y="715"/>
                    <a:pt x="22998" y="464"/>
                    <a:pt x="18443" y="464"/>
                  </a:cubicBezTo>
                  <a:cubicBezTo>
                    <a:pt x="13888" y="464"/>
                    <a:pt x="9080" y="-39"/>
                    <a:pt x="4778" y="-39"/>
                  </a:cubicBezTo>
                  <a:cubicBezTo>
                    <a:pt x="3007" y="-39"/>
                    <a:pt x="-30" y="-39"/>
                    <a:pt x="-30" y="4734"/>
                  </a:cubicBezTo>
                  <a:cubicBezTo>
                    <a:pt x="-30" y="7748"/>
                    <a:pt x="2248" y="7748"/>
                    <a:pt x="6297" y="7748"/>
                  </a:cubicBezTo>
                  <a:cubicBezTo>
                    <a:pt x="20468" y="7748"/>
                    <a:pt x="20721" y="10009"/>
                    <a:pt x="21480" y="16289"/>
                  </a:cubicBezTo>
                  <a:lnTo>
                    <a:pt x="41471" y="171273"/>
                  </a:lnTo>
                  <a:cubicBezTo>
                    <a:pt x="42230" y="176297"/>
                    <a:pt x="43242" y="177051"/>
                    <a:pt x="46532" y="177051"/>
                  </a:cubicBezTo>
                  <a:cubicBezTo>
                    <a:pt x="50581" y="177051"/>
                    <a:pt x="51593" y="175795"/>
                    <a:pt x="53617" y="172529"/>
                  </a:cubicBezTo>
                  <a:lnTo>
                    <a:pt x="144716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24E533-DAB9-DC8B-B5A5-A0B6D386A3B3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3444300" y="3355599"/>
              <a:ext cx="64477" cy="116753"/>
            </a:xfrm>
            <a:custGeom>
              <a:avLst/>
              <a:gdLst>
                <a:gd name="connsiteX0" fmla="*/ 40009 w 64477"/>
                <a:gd name="connsiteY0" fmla="*/ 4886 h 116753"/>
                <a:gd name="connsiteX1" fmla="*/ 34695 w 64477"/>
                <a:gd name="connsiteY1" fmla="*/ -37 h 116753"/>
                <a:gd name="connsiteX2" fmla="*/ -24 w 64477"/>
                <a:gd name="connsiteY2" fmla="*/ 11216 h 116753"/>
                <a:gd name="connsiteX3" fmla="*/ -24 w 64477"/>
                <a:gd name="connsiteY3" fmla="*/ 17546 h 116753"/>
                <a:gd name="connsiteX4" fmla="*/ 25661 w 64477"/>
                <a:gd name="connsiteY4" fmla="*/ 12623 h 116753"/>
                <a:gd name="connsiteX5" fmla="*/ 25661 w 64477"/>
                <a:gd name="connsiteY5" fmla="*/ 102298 h 116753"/>
                <a:gd name="connsiteX6" fmla="*/ 7947 w 64477"/>
                <a:gd name="connsiteY6" fmla="*/ 110386 h 116753"/>
                <a:gd name="connsiteX7" fmla="*/ 1216 w 64477"/>
                <a:gd name="connsiteY7" fmla="*/ 110386 h 116753"/>
                <a:gd name="connsiteX8" fmla="*/ 1216 w 64477"/>
                <a:gd name="connsiteY8" fmla="*/ 116716 h 116753"/>
                <a:gd name="connsiteX9" fmla="*/ 32746 w 64477"/>
                <a:gd name="connsiteY9" fmla="*/ 116013 h 116753"/>
                <a:gd name="connsiteX10" fmla="*/ 64454 w 64477"/>
                <a:gd name="connsiteY10" fmla="*/ 116716 h 116753"/>
                <a:gd name="connsiteX11" fmla="*/ 64454 w 64477"/>
                <a:gd name="connsiteY11" fmla="*/ 110386 h 116753"/>
                <a:gd name="connsiteX12" fmla="*/ 57723 w 64477"/>
                <a:gd name="connsiteY12" fmla="*/ 110386 h 116753"/>
                <a:gd name="connsiteX13" fmla="*/ 40009 w 64477"/>
                <a:gd name="connsiteY13" fmla="*/ 102298 h 116753"/>
                <a:gd name="connsiteX14" fmla="*/ 40009 w 64477"/>
                <a:gd name="connsiteY14" fmla="*/ 4886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40009" y="4886"/>
                  </a:moveTo>
                  <a:cubicBezTo>
                    <a:pt x="40009" y="139"/>
                    <a:pt x="39655" y="-37"/>
                    <a:pt x="34695" y="-37"/>
                  </a:cubicBezTo>
                  <a:cubicBezTo>
                    <a:pt x="23358" y="11040"/>
                    <a:pt x="7239" y="11216"/>
                    <a:pt x="-24" y="11216"/>
                  </a:cubicBezTo>
                  <a:lnTo>
                    <a:pt x="-24" y="17546"/>
                  </a:lnTo>
                  <a:cubicBezTo>
                    <a:pt x="4228" y="17546"/>
                    <a:pt x="15919" y="17546"/>
                    <a:pt x="25661" y="12623"/>
                  </a:cubicBezTo>
                  <a:lnTo>
                    <a:pt x="25661" y="102298"/>
                  </a:lnTo>
                  <a:cubicBezTo>
                    <a:pt x="25661" y="108100"/>
                    <a:pt x="25661" y="110386"/>
                    <a:pt x="7947" y="110386"/>
                  </a:cubicBezTo>
                  <a:lnTo>
                    <a:pt x="1216" y="110386"/>
                  </a:lnTo>
                  <a:lnTo>
                    <a:pt x="1216" y="116716"/>
                  </a:lnTo>
                  <a:cubicBezTo>
                    <a:pt x="4405" y="116540"/>
                    <a:pt x="26192" y="116013"/>
                    <a:pt x="32746" y="116013"/>
                  </a:cubicBezTo>
                  <a:cubicBezTo>
                    <a:pt x="38238" y="116013"/>
                    <a:pt x="60557" y="116540"/>
                    <a:pt x="64454" y="116716"/>
                  </a:cubicBezTo>
                  <a:lnTo>
                    <a:pt x="64454" y="110386"/>
                  </a:lnTo>
                  <a:lnTo>
                    <a:pt x="57723" y="110386"/>
                  </a:lnTo>
                  <a:cubicBezTo>
                    <a:pt x="40009" y="110386"/>
                    <a:pt x="40009" y="108100"/>
                    <a:pt x="40009" y="102298"/>
                  </a:cubicBezTo>
                  <a:lnTo>
                    <a:pt x="40009" y="4886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47" name="!!node2">
            <a:extLst>
              <a:ext uri="{FF2B5EF4-FFF2-40B4-BE49-F238E27FC236}">
                <a16:creationId xmlns:a16="http://schemas.microsoft.com/office/drawing/2014/main" id="{D91E9912-3203-D2E0-3962-92B602058C54}"/>
              </a:ext>
            </a:extLst>
          </p:cNvPr>
          <p:cNvGrpSpPr/>
          <p:nvPr/>
        </p:nvGrpSpPr>
        <p:grpSpPr>
          <a:xfrm>
            <a:off x="7607139" y="2941263"/>
            <a:ext cx="2231966" cy="805208"/>
            <a:chOff x="7705658" y="2614648"/>
            <a:chExt cx="2377480" cy="857704"/>
          </a:xfrm>
          <a:effectLst/>
        </p:grpSpPr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DA73CC6-14BF-A81C-78C5-5EDA5921376E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7705658" y="2614648"/>
              <a:ext cx="2377480" cy="544542"/>
            </a:xfrm>
            <a:custGeom>
              <a:avLst/>
              <a:gdLst>
                <a:gd name="connsiteX0" fmla="*/ 0 w 2377480"/>
                <a:gd name="connsiteY0" fmla="*/ 272328 h 544542"/>
                <a:gd name="connsiteX1" fmla="*/ 0 w 2377480"/>
                <a:gd name="connsiteY1" fmla="*/ 272227 h 544542"/>
                <a:gd name="connsiteX2" fmla="*/ 274340 w 2377480"/>
                <a:gd name="connsiteY2" fmla="*/ 0 h 544542"/>
                <a:gd name="connsiteX3" fmla="*/ 2103135 w 2377480"/>
                <a:gd name="connsiteY3" fmla="*/ 0 h 544542"/>
                <a:gd name="connsiteX4" fmla="*/ 2377481 w 2377480"/>
                <a:gd name="connsiteY4" fmla="*/ 272227 h 544542"/>
                <a:gd name="connsiteX5" fmla="*/ 2377481 w 2377480"/>
                <a:gd name="connsiteY5" fmla="*/ 272328 h 544542"/>
                <a:gd name="connsiteX6" fmla="*/ 2103135 w 2377480"/>
                <a:gd name="connsiteY6" fmla="*/ 544543 h 544542"/>
                <a:gd name="connsiteX7" fmla="*/ 274340 w 2377480"/>
                <a:gd name="connsiteY7" fmla="*/ 544543 h 544542"/>
                <a:gd name="connsiteX8" fmla="*/ 0 w 2377480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480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832" y="0"/>
                    <a:pt x="274340" y="0"/>
                  </a:cubicBezTo>
                  <a:lnTo>
                    <a:pt x="2103135" y="0"/>
                  </a:lnTo>
                  <a:cubicBezTo>
                    <a:pt x="2254646" y="0"/>
                    <a:pt x="2377481" y="121830"/>
                    <a:pt x="2377481" y="272227"/>
                  </a:cubicBezTo>
                  <a:lnTo>
                    <a:pt x="2377481" y="272328"/>
                  </a:lnTo>
                  <a:cubicBezTo>
                    <a:pt x="2377481" y="422624"/>
                    <a:pt x="2254646" y="544543"/>
                    <a:pt x="2103135" y="544543"/>
                  </a:cubicBezTo>
                  <a:lnTo>
                    <a:pt x="274340" y="544543"/>
                  </a:lnTo>
                  <a:cubicBezTo>
                    <a:pt x="122832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6BC45512-E199-C24F-7338-012FCB766753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8778021" y="3263111"/>
              <a:ext cx="180425" cy="177089"/>
            </a:xfrm>
            <a:custGeom>
              <a:avLst/>
              <a:gdLst>
                <a:gd name="connsiteX0" fmla="*/ 144932 w 180425"/>
                <a:gd name="connsiteY0" fmla="*/ 28597 h 177089"/>
                <a:gd name="connsiteX1" fmla="*/ 177322 w 180425"/>
                <a:gd name="connsiteY1" fmla="*/ 7748 h 177089"/>
                <a:gd name="connsiteX2" fmla="*/ 180612 w 180425"/>
                <a:gd name="connsiteY2" fmla="*/ 2976 h 177089"/>
                <a:gd name="connsiteX3" fmla="*/ 177322 w 180425"/>
                <a:gd name="connsiteY3" fmla="*/ -39 h 177089"/>
                <a:gd name="connsiteX4" fmla="*/ 156572 w 180425"/>
                <a:gd name="connsiteY4" fmla="*/ 715 h 177089"/>
                <a:gd name="connsiteX5" fmla="*/ 131520 w 180425"/>
                <a:gd name="connsiteY5" fmla="*/ -39 h 177089"/>
                <a:gd name="connsiteX6" fmla="*/ 126712 w 180425"/>
                <a:gd name="connsiteY6" fmla="*/ 4734 h 177089"/>
                <a:gd name="connsiteX7" fmla="*/ 130761 w 180425"/>
                <a:gd name="connsiteY7" fmla="*/ 7748 h 177089"/>
                <a:gd name="connsiteX8" fmla="*/ 142401 w 180425"/>
                <a:gd name="connsiteY8" fmla="*/ 16038 h 177089"/>
                <a:gd name="connsiteX9" fmla="*/ 138605 w 180425"/>
                <a:gd name="connsiteY9" fmla="*/ 25583 h 177089"/>
                <a:gd name="connsiteX10" fmla="*/ 60919 w 180425"/>
                <a:gd name="connsiteY10" fmla="*/ 148164 h 177089"/>
                <a:gd name="connsiteX11" fmla="*/ 43711 w 180425"/>
                <a:gd name="connsiteY11" fmla="*/ 15284 h 177089"/>
                <a:gd name="connsiteX12" fmla="*/ 61172 w 180425"/>
                <a:gd name="connsiteY12" fmla="*/ 7748 h 177089"/>
                <a:gd name="connsiteX13" fmla="*/ 67498 w 180425"/>
                <a:gd name="connsiteY13" fmla="*/ 2724 h 177089"/>
                <a:gd name="connsiteX14" fmla="*/ 63955 w 180425"/>
                <a:gd name="connsiteY14" fmla="*/ -39 h 177089"/>
                <a:gd name="connsiteX15" fmla="*/ 32577 w 180425"/>
                <a:gd name="connsiteY15" fmla="*/ 715 h 177089"/>
                <a:gd name="connsiteX16" fmla="*/ 18659 w 180425"/>
                <a:gd name="connsiteY16" fmla="*/ 464 h 177089"/>
                <a:gd name="connsiteX17" fmla="*/ 4994 w 180425"/>
                <a:gd name="connsiteY17" fmla="*/ -39 h 177089"/>
                <a:gd name="connsiteX18" fmla="*/ 186 w 180425"/>
                <a:gd name="connsiteY18" fmla="*/ 4734 h 177089"/>
                <a:gd name="connsiteX19" fmla="*/ 6513 w 180425"/>
                <a:gd name="connsiteY19" fmla="*/ 7748 h 177089"/>
                <a:gd name="connsiteX20" fmla="*/ 21696 w 180425"/>
                <a:gd name="connsiteY20" fmla="*/ 16289 h 177089"/>
                <a:gd name="connsiteX21" fmla="*/ 41687 w 180425"/>
                <a:gd name="connsiteY21" fmla="*/ 171273 h 177089"/>
                <a:gd name="connsiteX22" fmla="*/ 46748 w 180425"/>
                <a:gd name="connsiteY22" fmla="*/ 177051 h 177089"/>
                <a:gd name="connsiteX23" fmla="*/ 53833 w 180425"/>
                <a:gd name="connsiteY23" fmla="*/ 172529 h 177089"/>
                <a:gd name="connsiteX24" fmla="*/ 144932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932" y="28597"/>
                  </a:moveTo>
                  <a:cubicBezTo>
                    <a:pt x="157331" y="9004"/>
                    <a:pt x="167959" y="8251"/>
                    <a:pt x="177322" y="7748"/>
                  </a:cubicBezTo>
                  <a:cubicBezTo>
                    <a:pt x="180359" y="7497"/>
                    <a:pt x="180612" y="3227"/>
                    <a:pt x="180612" y="2976"/>
                  </a:cubicBezTo>
                  <a:cubicBezTo>
                    <a:pt x="180612" y="966"/>
                    <a:pt x="179347" y="-39"/>
                    <a:pt x="177322" y="-39"/>
                  </a:cubicBezTo>
                  <a:cubicBezTo>
                    <a:pt x="170743" y="-39"/>
                    <a:pt x="163404" y="715"/>
                    <a:pt x="156572" y="715"/>
                  </a:cubicBezTo>
                  <a:cubicBezTo>
                    <a:pt x="148221" y="715"/>
                    <a:pt x="139618" y="-39"/>
                    <a:pt x="131520" y="-39"/>
                  </a:cubicBezTo>
                  <a:cubicBezTo>
                    <a:pt x="130002" y="-39"/>
                    <a:pt x="126712" y="-39"/>
                    <a:pt x="126712" y="4734"/>
                  </a:cubicBezTo>
                  <a:cubicBezTo>
                    <a:pt x="126712" y="7497"/>
                    <a:pt x="128989" y="7748"/>
                    <a:pt x="130761" y="7748"/>
                  </a:cubicBezTo>
                  <a:cubicBezTo>
                    <a:pt x="137593" y="8251"/>
                    <a:pt x="142401" y="10762"/>
                    <a:pt x="142401" y="16038"/>
                  </a:cubicBezTo>
                  <a:cubicBezTo>
                    <a:pt x="142401" y="19805"/>
                    <a:pt x="138605" y="25332"/>
                    <a:pt x="138605" y="25583"/>
                  </a:cubicBezTo>
                  <a:lnTo>
                    <a:pt x="60919" y="148164"/>
                  </a:lnTo>
                  <a:lnTo>
                    <a:pt x="43711" y="15284"/>
                  </a:lnTo>
                  <a:cubicBezTo>
                    <a:pt x="43711" y="11014"/>
                    <a:pt x="49531" y="7748"/>
                    <a:pt x="61172" y="7748"/>
                  </a:cubicBezTo>
                  <a:cubicBezTo>
                    <a:pt x="64714" y="7748"/>
                    <a:pt x="67498" y="7748"/>
                    <a:pt x="67498" y="2724"/>
                  </a:cubicBezTo>
                  <a:cubicBezTo>
                    <a:pt x="67498" y="464"/>
                    <a:pt x="65474" y="-39"/>
                    <a:pt x="63955" y="-39"/>
                  </a:cubicBezTo>
                  <a:cubicBezTo>
                    <a:pt x="53833" y="-39"/>
                    <a:pt x="42952" y="715"/>
                    <a:pt x="32577" y="715"/>
                  </a:cubicBezTo>
                  <a:cubicBezTo>
                    <a:pt x="28022" y="715"/>
                    <a:pt x="23214" y="464"/>
                    <a:pt x="18659" y="464"/>
                  </a:cubicBezTo>
                  <a:cubicBezTo>
                    <a:pt x="14104" y="464"/>
                    <a:pt x="9296" y="-39"/>
                    <a:pt x="4994" y="-39"/>
                  </a:cubicBezTo>
                  <a:cubicBezTo>
                    <a:pt x="3223" y="-39"/>
                    <a:pt x="186" y="-39"/>
                    <a:pt x="186" y="4734"/>
                  </a:cubicBezTo>
                  <a:cubicBezTo>
                    <a:pt x="186" y="7748"/>
                    <a:pt x="2464" y="7748"/>
                    <a:pt x="6513" y="7748"/>
                  </a:cubicBezTo>
                  <a:cubicBezTo>
                    <a:pt x="20684" y="7748"/>
                    <a:pt x="20937" y="10009"/>
                    <a:pt x="21696" y="16289"/>
                  </a:cubicBezTo>
                  <a:lnTo>
                    <a:pt x="41687" y="171273"/>
                  </a:lnTo>
                  <a:cubicBezTo>
                    <a:pt x="42446" y="176297"/>
                    <a:pt x="43458" y="177051"/>
                    <a:pt x="46748" y="177051"/>
                  </a:cubicBezTo>
                  <a:cubicBezTo>
                    <a:pt x="50797" y="177051"/>
                    <a:pt x="51809" y="175795"/>
                    <a:pt x="53833" y="172529"/>
                  </a:cubicBezTo>
                  <a:lnTo>
                    <a:pt x="144932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D0FC2AC7-DB59-2618-2C12-90F75970AA8E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8922623" y="3355599"/>
              <a:ext cx="78293" cy="116753"/>
            </a:xfrm>
            <a:custGeom>
              <a:avLst/>
              <a:gdLst>
                <a:gd name="connsiteX0" fmla="*/ 78486 w 78293"/>
                <a:gd name="connsiteY0" fmla="*/ 84714 h 116753"/>
                <a:gd name="connsiteX1" fmla="*/ 72464 w 78293"/>
                <a:gd name="connsiteY1" fmla="*/ 84714 h 116753"/>
                <a:gd name="connsiteX2" fmla="*/ 67858 w 78293"/>
                <a:gd name="connsiteY2" fmla="*/ 100715 h 116753"/>
                <a:gd name="connsiteX3" fmla="*/ 50322 w 78293"/>
                <a:gd name="connsiteY3" fmla="*/ 101770 h 116753"/>
                <a:gd name="connsiteX4" fmla="*/ 17729 w 78293"/>
                <a:gd name="connsiteY4" fmla="*/ 101770 h 116753"/>
                <a:gd name="connsiteX5" fmla="*/ 53156 w 78293"/>
                <a:gd name="connsiteY5" fmla="*/ 72230 h 116753"/>
                <a:gd name="connsiteX6" fmla="*/ 78486 w 78293"/>
                <a:gd name="connsiteY6" fmla="*/ 34250 h 116753"/>
                <a:gd name="connsiteX7" fmla="*/ 37037 w 78293"/>
                <a:gd name="connsiteY7" fmla="*/ -37 h 116753"/>
                <a:gd name="connsiteX8" fmla="*/ 192 w 78293"/>
                <a:gd name="connsiteY8" fmla="*/ 31437 h 116753"/>
                <a:gd name="connsiteX9" fmla="*/ 9580 w 78293"/>
                <a:gd name="connsiteY9" fmla="*/ 41284 h 116753"/>
                <a:gd name="connsiteX10" fmla="*/ 18969 w 78293"/>
                <a:gd name="connsiteY10" fmla="*/ 31964 h 116753"/>
                <a:gd name="connsiteX11" fmla="*/ 8518 w 78293"/>
                <a:gd name="connsiteY11" fmla="*/ 22645 h 116753"/>
                <a:gd name="connsiteX12" fmla="*/ 34379 w 78293"/>
                <a:gd name="connsiteY12" fmla="*/ 6293 h 116753"/>
                <a:gd name="connsiteX13" fmla="*/ 61304 w 78293"/>
                <a:gd name="connsiteY13" fmla="*/ 34250 h 116753"/>
                <a:gd name="connsiteX14" fmla="*/ 44653 w 78293"/>
                <a:gd name="connsiteY14" fmla="*/ 68010 h 116753"/>
                <a:gd name="connsiteX15" fmla="*/ 1964 w 78293"/>
                <a:gd name="connsiteY15" fmla="*/ 109859 h 116753"/>
                <a:gd name="connsiteX16" fmla="*/ 192 w 78293"/>
                <a:gd name="connsiteY16" fmla="*/ 116716 h 116753"/>
                <a:gd name="connsiteX17" fmla="*/ 73172 w 78293"/>
                <a:gd name="connsiteY17" fmla="*/ 116716 h 116753"/>
                <a:gd name="connsiteX18" fmla="*/ 78486 w 78293"/>
                <a:gd name="connsiteY18" fmla="*/ 84714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486" y="84714"/>
                  </a:moveTo>
                  <a:lnTo>
                    <a:pt x="72464" y="84714"/>
                  </a:lnTo>
                  <a:cubicBezTo>
                    <a:pt x="71932" y="88583"/>
                    <a:pt x="70161" y="98957"/>
                    <a:pt x="67858" y="100715"/>
                  </a:cubicBezTo>
                  <a:cubicBezTo>
                    <a:pt x="66441" y="101770"/>
                    <a:pt x="52802" y="101770"/>
                    <a:pt x="50322" y="101770"/>
                  </a:cubicBezTo>
                  <a:lnTo>
                    <a:pt x="17729" y="101770"/>
                  </a:lnTo>
                  <a:cubicBezTo>
                    <a:pt x="36328" y="85418"/>
                    <a:pt x="42528" y="80494"/>
                    <a:pt x="53156" y="72230"/>
                  </a:cubicBezTo>
                  <a:cubicBezTo>
                    <a:pt x="66264" y="61856"/>
                    <a:pt x="78486" y="50954"/>
                    <a:pt x="78486" y="34250"/>
                  </a:cubicBezTo>
                  <a:cubicBezTo>
                    <a:pt x="78486" y="12974"/>
                    <a:pt x="59710" y="-37"/>
                    <a:pt x="37037" y="-37"/>
                  </a:cubicBezTo>
                  <a:cubicBezTo>
                    <a:pt x="15072" y="-37"/>
                    <a:pt x="192" y="15260"/>
                    <a:pt x="192" y="31437"/>
                  </a:cubicBezTo>
                  <a:cubicBezTo>
                    <a:pt x="192" y="40404"/>
                    <a:pt x="7809" y="41284"/>
                    <a:pt x="9580" y="41284"/>
                  </a:cubicBezTo>
                  <a:cubicBezTo>
                    <a:pt x="13832" y="41284"/>
                    <a:pt x="18969" y="38294"/>
                    <a:pt x="18969" y="31964"/>
                  </a:cubicBezTo>
                  <a:cubicBezTo>
                    <a:pt x="18969" y="28799"/>
                    <a:pt x="17729" y="22645"/>
                    <a:pt x="8518" y="22645"/>
                  </a:cubicBezTo>
                  <a:cubicBezTo>
                    <a:pt x="14009" y="10161"/>
                    <a:pt x="26054" y="6293"/>
                    <a:pt x="34379" y="6293"/>
                  </a:cubicBezTo>
                  <a:cubicBezTo>
                    <a:pt x="52093" y="6293"/>
                    <a:pt x="61304" y="20008"/>
                    <a:pt x="61304" y="34250"/>
                  </a:cubicBezTo>
                  <a:cubicBezTo>
                    <a:pt x="61304" y="49548"/>
                    <a:pt x="50322" y="61680"/>
                    <a:pt x="44653" y="68010"/>
                  </a:cubicBezTo>
                  <a:lnTo>
                    <a:pt x="1964" y="109859"/>
                  </a:lnTo>
                  <a:cubicBezTo>
                    <a:pt x="192" y="111441"/>
                    <a:pt x="192" y="111793"/>
                    <a:pt x="192" y="116716"/>
                  </a:cubicBezTo>
                  <a:lnTo>
                    <a:pt x="73172" y="116716"/>
                  </a:lnTo>
                  <a:lnTo>
                    <a:pt x="78486" y="84714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" name="!!dummy">
            <a:extLst>
              <a:ext uri="{FF2B5EF4-FFF2-40B4-BE49-F238E27FC236}">
                <a16:creationId xmlns:a16="http://schemas.microsoft.com/office/drawing/2014/main" id="{F34E538A-35FE-51D6-FC25-AA31A834614E}"/>
              </a:ext>
            </a:extLst>
          </p:cNvPr>
          <p:cNvGrpSpPr/>
          <p:nvPr/>
        </p:nvGrpSpPr>
        <p:grpSpPr>
          <a:xfrm>
            <a:off x="7822881" y="3162141"/>
            <a:ext cx="2427124" cy="2629652"/>
            <a:chOff x="7822881" y="3162141"/>
            <a:chExt cx="2427124" cy="2629652"/>
          </a:xfrm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2A14A959-5BC9-8549-4296-CB953CB59CF6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860592" y="3199654"/>
              <a:ext cx="1711976" cy="2554626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E74CA794-CAE9-B8F2-DC5B-3BFF34C8CB47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822881" y="5716676"/>
              <a:ext cx="75422" cy="75117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52579F1C-9EE3-7FDE-A4F9-1CDA28C3B5D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822881" y="5716676"/>
              <a:ext cx="75422" cy="75117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6BD84323-9CCA-0EA0-4DA5-7A63241A7AB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289475" y="4195395"/>
              <a:ext cx="566188" cy="563146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85E87F11-77CE-609A-DC77-4896E190D435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572570" y="4279844"/>
              <a:ext cx="23777" cy="394249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E5BDDF57-FDDB-9366-A68F-10FC43986831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9525371" y="4277535"/>
              <a:ext cx="94372" cy="996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E27D6957-6E73-D81A-2E56-C85CE6279424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9525371" y="4277535"/>
              <a:ext cx="94372" cy="996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" name="Freeform 194">
              <a:extLst>
                <a:ext uri="{FF2B5EF4-FFF2-40B4-BE49-F238E27FC236}">
                  <a16:creationId xmlns:a16="http://schemas.microsoft.com/office/drawing/2014/main" id="{B385BA5E-BA17-3F55-7AC8-04F09D110A9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9953029" y="4353625"/>
              <a:ext cx="86710" cy="174081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8468D675-4978-8B50-665F-0DE0443F3882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087738" y="4358983"/>
              <a:ext cx="162267" cy="168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DCA98AA3-7DA1-92F7-870F-3E33202E2EDE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822881" y="3162141"/>
              <a:ext cx="75422" cy="75121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773EACF0-1804-E503-D0E7-8F30589DDDCC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822881" y="3162141"/>
              <a:ext cx="75422" cy="75121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10" name="Audio 9">
            <a:extLst>
              <a:ext uri="{FF2B5EF4-FFF2-40B4-BE49-F238E27FC236}">
                <a16:creationId xmlns:a16="http://schemas.microsoft.com/office/drawing/2014/main" id="{D529D0DF-9F07-51B4-1E31-7E51F4F455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1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520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38249">
        <p159:morph option="byObject"/>
      </p:transition>
    </mc:Choice>
    <mc:Fallback>
      <p:transition advTm="382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 animBg="1"/>
      <p:bldP spid="2" grpId="1" animBg="1"/>
      <p:bldP spid="37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BD" sz="2400" dirty="0"/>
                  <a:t>Let’s use Nodal analysis to find the new value of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179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!!xmpl1">
            <a:extLst>
              <a:ext uri="{FF2B5EF4-FFF2-40B4-BE49-F238E27FC236}">
                <a16:creationId xmlns:a16="http://schemas.microsoft.com/office/drawing/2014/main" id="{83EFE705-1E35-EF6D-1CA0-73625B21238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F8441F51-E7ED-BA24-CD0A-B8F3C28858A1}"/>
                </a:ext>
              </a:extLst>
            </p:cNvPr>
            <p:cNvSpPr/>
            <p:nvPr>
              <p:custDataLst>
                <p:tags r:id="rId143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A83DC509-B5C9-16AF-88C2-87F1B19A64CA}"/>
                </a:ext>
              </a:extLst>
            </p:cNvPr>
            <p:cNvSpPr/>
            <p:nvPr>
              <p:custDataLst>
                <p:tags r:id="rId144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CD7275CB-2628-5B2E-D56E-B250BBA2F3F5}"/>
                </a:ext>
              </a:extLst>
            </p:cNvPr>
            <p:cNvSpPr/>
            <p:nvPr>
              <p:custDataLst>
                <p:tags r:id="rId145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D26B1F35-E6F1-A250-54AA-FDD4FE51A906}"/>
                </a:ext>
              </a:extLst>
            </p:cNvPr>
            <p:cNvSpPr/>
            <p:nvPr>
              <p:custDataLst>
                <p:tags r:id="rId146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FAB099EA-A3C5-D1CB-4118-8AB9316743CB}"/>
                </a:ext>
              </a:extLst>
            </p:cNvPr>
            <p:cNvSpPr/>
            <p:nvPr>
              <p:custDataLst>
                <p:tags r:id="rId14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93F98646-5E2A-F0B4-FBD9-70798CD73703}"/>
                </a:ext>
              </a:extLst>
            </p:cNvPr>
            <p:cNvSpPr/>
            <p:nvPr>
              <p:custDataLst>
                <p:tags r:id="rId148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0A96C077-C5A7-3E86-500E-09642F47CBE1}"/>
                </a:ext>
              </a:extLst>
            </p:cNvPr>
            <p:cNvSpPr/>
            <p:nvPr>
              <p:custDataLst>
                <p:tags r:id="rId149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E0D6497F-64BF-D922-055B-4AFEDA15AC08}"/>
                </a:ext>
              </a:extLst>
            </p:cNvPr>
            <p:cNvSpPr/>
            <p:nvPr>
              <p:custDataLst>
                <p:tags r:id="rId150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946E86DE-2A3B-5753-E26B-C80C8BB6FD1E}"/>
                </a:ext>
              </a:extLst>
            </p:cNvPr>
            <p:cNvSpPr/>
            <p:nvPr>
              <p:custDataLst>
                <p:tags r:id="rId151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1B84C51C-50A8-042F-7B9F-85EF2D26F2D4}"/>
                </a:ext>
              </a:extLst>
            </p:cNvPr>
            <p:cNvSpPr/>
            <p:nvPr>
              <p:custDataLst>
                <p:tags r:id="rId152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81391DAB-526D-C565-C99C-1991129C42AC}"/>
                </a:ext>
              </a:extLst>
            </p:cNvPr>
            <p:cNvSpPr/>
            <p:nvPr>
              <p:custDataLst>
                <p:tags r:id="rId15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330459C6-5644-40F2-73CD-F1A97D482562}"/>
                </a:ext>
              </a:extLst>
            </p:cNvPr>
            <p:cNvSpPr/>
            <p:nvPr>
              <p:custDataLst>
                <p:tags r:id="rId154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2" name="Freeform 211">
              <a:extLst>
                <a:ext uri="{FF2B5EF4-FFF2-40B4-BE49-F238E27FC236}">
                  <a16:creationId xmlns:a16="http://schemas.microsoft.com/office/drawing/2014/main" id="{00AD7F11-03E9-784E-1725-CBB542AF0CBE}"/>
                </a:ext>
              </a:extLst>
            </p:cNvPr>
            <p:cNvSpPr/>
            <p:nvPr>
              <p:custDataLst>
                <p:tags r:id="rId15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245443AA-0528-830F-5E43-D334C000283D}"/>
                </a:ext>
              </a:extLst>
            </p:cNvPr>
            <p:cNvSpPr/>
            <p:nvPr>
              <p:custDataLst>
                <p:tags r:id="rId156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359B490F-ECF7-307A-D4A0-0A151C114355}"/>
                </a:ext>
              </a:extLst>
            </p:cNvPr>
            <p:cNvSpPr/>
            <p:nvPr>
              <p:custDataLst>
                <p:tags r:id="rId157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1" name="Freeform 220">
              <a:extLst>
                <a:ext uri="{FF2B5EF4-FFF2-40B4-BE49-F238E27FC236}">
                  <a16:creationId xmlns:a16="http://schemas.microsoft.com/office/drawing/2014/main" id="{D033779E-C7E8-EE36-E600-E0A77F64E992}"/>
                </a:ext>
              </a:extLst>
            </p:cNvPr>
            <p:cNvSpPr/>
            <p:nvPr>
              <p:custDataLst>
                <p:tags r:id="rId158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2" name="Freeform 221">
              <a:extLst>
                <a:ext uri="{FF2B5EF4-FFF2-40B4-BE49-F238E27FC236}">
                  <a16:creationId xmlns:a16="http://schemas.microsoft.com/office/drawing/2014/main" id="{B07F8309-7460-0AD2-E645-76087DF2F3AC}"/>
                </a:ext>
              </a:extLst>
            </p:cNvPr>
            <p:cNvSpPr/>
            <p:nvPr>
              <p:custDataLst>
                <p:tags r:id="rId159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3" name="Freeform 222">
              <a:extLst>
                <a:ext uri="{FF2B5EF4-FFF2-40B4-BE49-F238E27FC236}">
                  <a16:creationId xmlns:a16="http://schemas.microsoft.com/office/drawing/2014/main" id="{64D40CE9-D5A2-1316-B509-919677C7F5EA}"/>
                </a:ext>
              </a:extLst>
            </p:cNvPr>
            <p:cNvSpPr/>
            <p:nvPr>
              <p:custDataLst>
                <p:tags r:id="rId16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74A8F0AF-AF34-751E-C24B-3D4A311AE99C}"/>
                </a:ext>
              </a:extLst>
            </p:cNvPr>
            <p:cNvSpPr/>
            <p:nvPr>
              <p:custDataLst>
                <p:tags r:id="rId161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5" name="Freeform 224">
              <a:extLst>
                <a:ext uri="{FF2B5EF4-FFF2-40B4-BE49-F238E27FC236}">
                  <a16:creationId xmlns:a16="http://schemas.microsoft.com/office/drawing/2014/main" id="{08DEC096-D236-D407-36FF-AFEAF4BB4337}"/>
                </a:ext>
              </a:extLst>
            </p:cNvPr>
            <p:cNvSpPr/>
            <p:nvPr>
              <p:custDataLst>
                <p:tags r:id="rId162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6" name="Freeform 225">
              <a:extLst>
                <a:ext uri="{FF2B5EF4-FFF2-40B4-BE49-F238E27FC236}">
                  <a16:creationId xmlns:a16="http://schemas.microsoft.com/office/drawing/2014/main" id="{16610451-F0C8-55B3-DAD6-B81B6BE7508D}"/>
                </a:ext>
              </a:extLst>
            </p:cNvPr>
            <p:cNvSpPr/>
            <p:nvPr>
              <p:custDataLst>
                <p:tags r:id="rId16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id="{E30FC43F-0B88-B974-4B21-0A69FD7257F0}"/>
                </a:ext>
              </a:extLst>
            </p:cNvPr>
            <p:cNvSpPr/>
            <p:nvPr>
              <p:custDataLst>
                <p:tags r:id="rId164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8" name="Freeform 227">
              <a:extLst>
                <a:ext uri="{FF2B5EF4-FFF2-40B4-BE49-F238E27FC236}">
                  <a16:creationId xmlns:a16="http://schemas.microsoft.com/office/drawing/2014/main" id="{E4673940-839B-9195-3193-77C6F4035B0A}"/>
                </a:ext>
              </a:extLst>
            </p:cNvPr>
            <p:cNvSpPr/>
            <p:nvPr>
              <p:custDataLst>
                <p:tags r:id="rId16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5E4744E2-939A-22E6-CFBB-0EE7AEF9E09F}"/>
                </a:ext>
              </a:extLst>
            </p:cNvPr>
            <p:cNvSpPr/>
            <p:nvPr>
              <p:custDataLst>
                <p:tags r:id="rId166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0" name="Freeform 229">
              <a:extLst>
                <a:ext uri="{FF2B5EF4-FFF2-40B4-BE49-F238E27FC236}">
                  <a16:creationId xmlns:a16="http://schemas.microsoft.com/office/drawing/2014/main" id="{4330E5A0-8119-4596-3EDF-911AA83B1D29}"/>
                </a:ext>
              </a:extLst>
            </p:cNvPr>
            <p:cNvSpPr/>
            <p:nvPr>
              <p:custDataLst>
                <p:tags r:id="rId167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1" name="Freeform 230">
              <a:extLst>
                <a:ext uri="{FF2B5EF4-FFF2-40B4-BE49-F238E27FC236}">
                  <a16:creationId xmlns:a16="http://schemas.microsoft.com/office/drawing/2014/main" id="{F60BA5A8-B754-A6EB-855B-9579C7D892CD}"/>
                </a:ext>
              </a:extLst>
            </p:cNvPr>
            <p:cNvSpPr/>
            <p:nvPr>
              <p:custDataLst>
                <p:tags r:id="rId168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3580E981-8D36-9EE1-8763-120D2013846D}"/>
                </a:ext>
              </a:extLst>
            </p:cNvPr>
            <p:cNvSpPr/>
            <p:nvPr>
              <p:custDataLst>
                <p:tags r:id="rId169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3" name="Freeform 232">
              <a:extLst>
                <a:ext uri="{FF2B5EF4-FFF2-40B4-BE49-F238E27FC236}">
                  <a16:creationId xmlns:a16="http://schemas.microsoft.com/office/drawing/2014/main" id="{9491E2D1-537B-A806-C957-863D5C4E8858}"/>
                </a:ext>
              </a:extLst>
            </p:cNvPr>
            <p:cNvSpPr/>
            <p:nvPr>
              <p:custDataLst>
                <p:tags r:id="rId170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4" name="Freeform 233">
              <a:extLst>
                <a:ext uri="{FF2B5EF4-FFF2-40B4-BE49-F238E27FC236}">
                  <a16:creationId xmlns:a16="http://schemas.microsoft.com/office/drawing/2014/main" id="{A5B66D71-3358-00C1-41EA-0828C07949DD}"/>
                </a:ext>
              </a:extLst>
            </p:cNvPr>
            <p:cNvSpPr/>
            <p:nvPr>
              <p:custDataLst>
                <p:tags r:id="rId171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5" name="Freeform 234">
              <a:extLst>
                <a:ext uri="{FF2B5EF4-FFF2-40B4-BE49-F238E27FC236}">
                  <a16:creationId xmlns:a16="http://schemas.microsoft.com/office/drawing/2014/main" id="{1E8F540B-F13E-A057-5A17-0041FE4A7612}"/>
                </a:ext>
              </a:extLst>
            </p:cNvPr>
            <p:cNvSpPr/>
            <p:nvPr>
              <p:custDataLst>
                <p:tags r:id="rId172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6" name="Freeform 235">
              <a:extLst>
                <a:ext uri="{FF2B5EF4-FFF2-40B4-BE49-F238E27FC236}">
                  <a16:creationId xmlns:a16="http://schemas.microsoft.com/office/drawing/2014/main" id="{01BDFABB-E116-81C5-C389-3E4FEDCC401D}"/>
                </a:ext>
              </a:extLst>
            </p:cNvPr>
            <p:cNvSpPr/>
            <p:nvPr>
              <p:custDataLst>
                <p:tags r:id="rId173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7" name="Freeform 236">
              <a:extLst>
                <a:ext uri="{FF2B5EF4-FFF2-40B4-BE49-F238E27FC236}">
                  <a16:creationId xmlns:a16="http://schemas.microsoft.com/office/drawing/2014/main" id="{CBA193FA-AFB4-C372-874F-F112E8EC9DC1}"/>
                </a:ext>
              </a:extLst>
            </p:cNvPr>
            <p:cNvSpPr/>
            <p:nvPr>
              <p:custDataLst>
                <p:tags r:id="rId174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8" name="Freeform 237">
              <a:extLst>
                <a:ext uri="{FF2B5EF4-FFF2-40B4-BE49-F238E27FC236}">
                  <a16:creationId xmlns:a16="http://schemas.microsoft.com/office/drawing/2014/main" id="{FD48B424-4466-7FB0-902C-B7DD92197BA6}"/>
                </a:ext>
              </a:extLst>
            </p:cNvPr>
            <p:cNvSpPr/>
            <p:nvPr>
              <p:custDataLst>
                <p:tags r:id="rId17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9" name="Freeform 238">
              <a:extLst>
                <a:ext uri="{FF2B5EF4-FFF2-40B4-BE49-F238E27FC236}">
                  <a16:creationId xmlns:a16="http://schemas.microsoft.com/office/drawing/2014/main" id="{FF71894C-5FAE-8242-315C-1B3340212DA5}"/>
                </a:ext>
              </a:extLst>
            </p:cNvPr>
            <p:cNvSpPr/>
            <p:nvPr>
              <p:custDataLst>
                <p:tags r:id="rId176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" name="!!gnd">
            <a:extLst>
              <a:ext uri="{FF2B5EF4-FFF2-40B4-BE49-F238E27FC236}">
                <a16:creationId xmlns:a16="http://schemas.microsoft.com/office/drawing/2014/main" id="{7B20D54D-5303-2D90-3CE3-365408AB34E7}"/>
              </a:ext>
            </a:extLst>
          </p:cNvPr>
          <p:cNvGrpSpPr/>
          <p:nvPr/>
        </p:nvGrpSpPr>
        <p:grpSpPr>
          <a:xfrm>
            <a:off x="3370369" y="5171287"/>
            <a:ext cx="209482" cy="304953"/>
            <a:chOff x="5999988" y="5569912"/>
            <a:chExt cx="302418" cy="440245"/>
          </a:xfrm>
          <a:effectLst/>
        </p:grpSpPr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2A5529A1-C665-324D-CF0A-A702EC116E81}"/>
                </a:ext>
              </a:extLst>
            </p:cNvPr>
            <p:cNvSpPr/>
            <p:nvPr>
              <p:custDataLst>
                <p:tags r:id="rId139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8582A695-9C34-6788-BECC-F4433222C00E}"/>
                </a:ext>
              </a:extLst>
            </p:cNvPr>
            <p:cNvSpPr/>
            <p:nvPr>
              <p:custDataLst>
                <p:tags r:id="rId140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6B9BDD93-A095-F9A4-1AE7-4DD03A1CB653}"/>
                </a:ext>
              </a:extLst>
            </p:cNvPr>
            <p:cNvSpPr/>
            <p:nvPr>
              <p:custDataLst>
                <p:tags r:id="rId141"/>
              </p:custDataLst>
            </p:nvPr>
          </p:nvSpPr>
          <p:spPr>
            <a:xfrm>
              <a:off x="6151197" y="5609997"/>
              <a:ext cx="25400" cy="300096"/>
            </a:xfrm>
            <a:custGeom>
              <a:avLst/>
              <a:gdLst>
                <a:gd name="connsiteX0" fmla="*/ 0 w 25400"/>
                <a:gd name="connsiteY0" fmla="*/ 0 h 300096"/>
                <a:gd name="connsiteX1" fmla="*/ 0 w 25400"/>
                <a:gd name="connsiteY1" fmla="*/ 300097 h 30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096">
                  <a:moveTo>
                    <a:pt x="0" y="0"/>
                  </a:moveTo>
                  <a:lnTo>
                    <a:pt x="0" y="300097"/>
                  </a:lnTo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5029852-B639-482D-475B-7E18CBD2CE49}"/>
                </a:ext>
              </a:extLst>
            </p:cNvPr>
            <p:cNvSpPr/>
            <p:nvPr>
              <p:custDataLst>
                <p:tags r:id="rId142"/>
              </p:custDataLst>
            </p:nvPr>
          </p:nvSpPr>
          <p:spPr>
            <a:xfrm>
              <a:off x="5999988" y="5910094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36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4" name="!!node1">
            <a:extLst>
              <a:ext uri="{FF2B5EF4-FFF2-40B4-BE49-F238E27FC236}">
                <a16:creationId xmlns:a16="http://schemas.microsoft.com/office/drawing/2014/main" id="{059E69C0-14F7-C37A-260F-2050C16A6193}"/>
              </a:ext>
            </a:extLst>
          </p:cNvPr>
          <p:cNvGrpSpPr/>
          <p:nvPr/>
        </p:nvGrpSpPr>
        <p:grpSpPr>
          <a:xfrm>
            <a:off x="751494" y="3124212"/>
            <a:ext cx="1646788" cy="594121"/>
            <a:chOff x="2219248" y="2614648"/>
            <a:chExt cx="2377389" cy="857704"/>
          </a:xfrm>
          <a:effectLst/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EF2DB2F0-FAA5-B163-577E-6563E6420152}"/>
                </a:ext>
              </a:extLst>
            </p:cNvPr>
            <p:cNvSpPr/>
            <p:nvPr>
              <p:custDataLst>
                <p:tags r:id="rId136"/>
              </p:custDataLst>
            </p:nvPr>
          </p:nvSpPr>
          <p:spPr>
            <a:xfrm>
              <a:off x="2219248" y="2614648"/>
              <a:ext cx="2377389" cy="544542"/>
            </a:xfrm>
            <a:custGeom>
              <a:avLst/>
              <a:gdLst>
                <a:gd name="connsiteX0" fmla="*/ 0 w 2377389"/>
                <a:gd name="connsiteY0" fmla="*/ 272328 h 544542"/>
                <a:gd name="connsiteX1" fmla="*/ 0 w 2377389"/>
                <a:gd name="connsiteY1" fmla="*/ 272227 h 544542"/>
                <a:gd name="connsiteX2" fmla="*/ 274244 w 2377389"/>
                <a:gd name="connsiteY2" fmla="*/ 0 h 544542"/>
                <a:gd name="connsiteX3" fmla="*/ 2103151 w 2377389"/>
                <a:gd name="connsiteY3" fmla="*/ 0 h 544542"/>
                <a:gd name="connsiteX4" fmla="*/ 2377389 w 2377389"/>
                <a:gd name="connsiteY4" fmla="*/ 272227 h 544542"/>
                <a:gd name="connsiteX5" fmla="*/ 2377389 w 2377389"/>
                <a:gd name="connsiteY5" fmla="*/ 272328 h 544542"/>
                <a:gd name="connsiteX6" fmla="*/ 2103151 w 2377389"/>
                <a:gd name="connsiteY6" fmla="*/ 544543 h 544542"/>
                <a:gd name="connsiteX7" fmla="*/ 274244 w 2377389"/>
                <a:gd name="connsiteY7" fmla="*/ 544543 h 544542"/>
                <a:gd name="connsiteX8" fmla="*/ 0 w 2377389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389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733" y="0"/>
                    <a:pt x="274244" y="0"/>
                  </a:cubicBezTo>
                  <a:lnTo>
                    <a:pt x="2103151" y="0"/>
                  </a:lnTo>
                  <a:cubicBezTo>
                    <a:pt x="2254656" y="0"/>
                    <a:pt x="2377389" y="121830"/>
                    <a:pt x="2377389" y="272227"/>
                  </a:cubicBezTo>
                  <a:lnTo>
                    <a:pt x="2377389" y="272328"/>
                  </a:lnTo>
                  <a:cubicBezTo>
                    <a:pt x="2377389" y="422624"/>
                    <a:pt x="2254656" y="544543"/>
                    <a:pt x="2103151" y="544543"/>
                  </a:cubicBezTo>
                  <a:lnTo>
                    <a:pt x="274244" y="544543"/>
                  </a:lnTo>
                  <a:cubicBezTo>
                    <a:pt x="122733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8DE76DCE-74CD-77A0-C831-93D2C48FC83E}"/>
                </a:ext>
              </a:extLst>
            </p:cNvPr>
            <p:cNvSpPr/>
            <p:nvPr>
              <p:custDataLst>
                <p:tags r:id="rId137"/>
              </p:custDataLst>
            </p:nvPr>
          </p:nvSpPr>
          <p:spPr>
            <a:xfrm>
              <a:off x="3291550" y="3263111"/>
              <a:ext cx="180425" cy="177089"/>
            </a:xfrm>
            <a:custGeom>
              <a:avLst/>
              <a:gdLst>
                <a:gd name="connsiteX0" fmla="*/ 144716 w 180425"/>
                <a:gd name="connsiteY0" fmla="*/ 28597 h 177089"/>
                <a:gd name="connsiteX1" fmla="*/ 177106 w 180425"/>
                <a:gd name="connsiteY1" fmla="*/ 7748 h 177089"/>
                <a:gd name="connsiteX2" fmla="*/ 180396 w 180425"/>
                <a:gd name="connsiteY2" fmla="*/ 2976 h 177089"/>
                <a:gd name="connsiteX3" fmla="*/ 177106 w 180425"/>
                <a:gd name="connsiteY3" fmla="*/ -39 h 177089"/>
                <a:gd name="connsiteX4" fmla="*/ 156356 w 180425"/>
                <a:gd name="connsiteY4" fmla="*/ 715 h 177089"/>
                <a:gd name="connsiteX5" fmla="*/ 131304 w 180425"/>
                <a:gd name="connsiteY5" fmla="*/ -39 h 177089"/>
                <a:gd name="connsiteX6" fmla="*/ 126496 w 180425"/>
                <a:gd name="connsiteY6" fmla="*/ 4734 h 177089"/>
                <a:gd name="connsiteX7" fmla="*/ 130545 w 180425"/>
                <a:gd name="connsiteY7" fmla="*/ 7748 h 177089"/>
                <a:gd name="connsiteX8" fmla="*/ 142185 w 180425"/>
                <a:gd name="connsiteY8" fmla="*/ 16038 h 177089"/>
                <a:gd name="connsiteX9" fmla="*/ 138389 w 180425"/>
                <a:gd name="connsiteY9" fmla="*/ 25583 h 177089"/>
                <a:gd name="connsiteX10" fmla="*/ 60703 w 180425"/>
                <a:gd name="connsiteY10" fmla="*/ 148164 h 177089"/>
                <a:gd name="connsiteX11" fmla="*/ 43495 w 180425"/>
                <a:gd name="connsiteY11" fmla="*/ 15284 h 177089"/>
                <a:gd name="connsiteX12" fmla="*/ 60956 w 180425"/>
                <a:gd name="connsiteY12" fmla="*/ 7748 h 177089"/>
                <a:gd name="connsiteX13" fmla="*/ 67282 w 180425"/>
                <a:gd name="connsiteY13" fmla="*/ 2724 h 177089"/>
                <a:gd name="connsiteX14" fmla="*/ 63739 w 180425"/>
                <a:gd name="connsiteY14" fmla="*/ -39 h 177089"/>
                <a:gd name="connsiteX15" fmla="*/ 32361 w 180425"/>
                <a:gd name="connsiteY15" fmla="*/ 715 h 177089"/>
                <a:gd name="connsiteX16" fmla="*/ 18443 w 180425"/>
                <a:gd name="connsiteY16" fmla="*/ 464 h 177089"/>
                <a:gd name="connsiteX17" fmla="*/ 4778 w 180425"/>
                <a:gd name="connsiteY17" fmla="*/ -39 h 177089"/>
                <a:gd name="connsiteX18" fmla="*/ -30 w 180425"/>
                <a:gd name="connsiteY18" fmla="*/ 4734 h 177089"/>
                <a:gd name="connsiteX19" fmla="*/ 6297 w 180425"/>
                <a:gd name="connsiteY19" fmla="*/ 7748 h 177089"/>
                <a:gd name="connsiteX20" fmla="*/ 21480 w 180425"/>
                <a:gd name="connsiteY20" fmla="*/ 16289 h 177089"/>
                <a:gd name="connsiteX21" fmla="*/ 41471 w 180425"/>
                <a:gd name="connsiteY21" fmla="*/ 171273 h 177089"/>
                <a:gd name="connsiteX22" fmla="*/ 46532 w 180425"/>
                <a:gd name="connsiteY22" fmla="*/ 177051 h 177089"/>
                <a:gd name="connsiteX23" fmla="*/ 53617 w 180425"/>
                <a:gd name="connsiteY23" fmla="*/ 172529 h 177089"/>
                <a:gd name="connsiteX24" fmla="*/ 144716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16" y="28597"/>
                  </a:moveTo>
                  <a:cubicBezTo>
                    <a:pt x="157115" y="9004"/>
                    <a:pt x="167743" y="8251"/>
                    <a:pt x="177106" y="7748"/>
                  </a:cubicBezTo>
                  <a:cubicBezTo>
                    <a:pt x="180143" y="7497"/>
                    <a:pt x="180396" y="3227"/>
                    <a:pt x="180396" y="2976"/>
                  </a:cubicBezTo>
                  <a:cubicBezTo>
                    <a:pt x="180396" y="966"/>
                    <a:pt x="179131" y="-39"/>
                    <a:pt x="177106" y="-39"/>
                  </a:cubicBezTo>
                  <a:cubicBezTo>
                    <a:pt x="170527" y="-39"/>
                    <a:pt x="163188" y="715"/>
                    <a:pt x="156356" y="715"/>
                  </a:cubicBezTo>
                  <a:cubicBezTo>
                    <a:pt x="148005" y="715"/>
                    <a:pt x="139402" y="-39"/>
                    <a:pt x="131304" y="-39"/>
                  </a:cubicBezTo>
                  <a:cubicBezTo>
                    <a:pt x="129786" y="-39"/>
                    <a:pt x="126496" y="-39"/>
                    <a:pt x="126496" y="4734"/>
                  </a:cubicBezTo>
                  <a:cubicBezTo>
                    <a:pt x="126496" y="7497"/>
                    <a:pt x="128773" y="7748"/>
                    <a:pt x="130545" y="7748"/>
                  </a:cubicBezTo>
                  <a:cubicBezTo>
                    <a:pt x="137377" y="8251"/>
                    <a:pt x="142185" y="10762"/>
                    <a:pt x="142185" y="16038"/>
                  </a:cubicBezTo>
                  <a:cubicBezTo>
                    <a:pt x="142185" y="19805"/>
                    <a:pt x="138389" y="25332"/>
                    <a:pt x="138389" y="25583"/>
                  </a:cubicBezTo>
                  <a:lnTo>
                    <a:pt x="60703" y="148164"/>
                  </a:lnTo>
                  <a:lnTo>
                    <a:pt x="43495" y="15284"/>
                  </a:lnTo>
                  <a:cubicBezTo>
                    <a:pt x="43495" y="11014"/>
                    <a:pt x="49315" y="7748"/>
                    <a:pt x="60956" y="7748"/>
                  </a:cubicBezTo>
                  <a:cubicBezTo>
                    <a:pt x="64498" y="7748"/>
                    <a:pt x="67282" y="7748"/>
                    <a:pt x="67282" y="2724"/>
                  </a:cubicBezTo>
                  <a:cubicBezTo>
                    <a:pt x="67282" y="464"/>
                    <a:pt x="65258" y="-39"/>
                    <a:pt x="63739" y="-39"/>
                  </a:cubicBezTo>
                  <a:cubicBezTo>
                    <a:pt x="53617" y="-39"/>
                    <a:pt x="42736" y="715"/>
                    <a:pt x="32361" y="715"/>
                  </a:cubicBezTo>
                  <a:cubicBezTo>
                    <a:pt x="27806" y="715"/>
                    <a:pt x="22998" y="464"/>
                    <a:pt x="18443" y="464"/>
                  </a:cubicBezTo>
                  <a:cubicBezTo>
                    <a:pt x="13888" y="464"/>
                    <a:pt x="9080" y="-39"/>
                    <a:pt x="4778" y="-39"/>
                  </a:cubicBezTo>
                  <a:cubicBezTo>
                    <a:pt x="3007" y="-39"/>
                    <a:pt x="-30" y="-39"/>
                    <a:pt x="-30" y="4734"/>
                  </a:cubicBezTo>
                  <a:cubicBezTo>
                    <a:pt x="-30" y="7748"/>
                    <a:pt x="2248" y="7748"/>
                    <a:pt x="6297" y="7748"/>
                  </a:cubicBezTo>
                  <a:cubicBezTo>
                    <a:pt x="20468" y="7748"/>
                    <a:pt x="20721" y="10009"/>
                    <a:pt x="21480" y="16289"/>
                  </a:cubicBezTo>
                  <a:lnTo>
                    <a:pt x="41471" y="171273"/>
                  </a:lnTo>
                  <a:cubicBezTo>
                    <a:pt x="42230" y="176297"/>
                    <a:pt x="43242" y="177051"/>
                    <a:pt x="46532" y="177051"/>
                  </a:cubicBezTo>
                  <a:cubicBezTo>
                    <a:pt x="50581" y="177051"/>
                    <a:pt x="51593" y="175795"/>
                    <a:pt x="53617" y="172529"/>
                  </a:cubicBezTo>
                  <a:lnTo>
                    <a:pt x="144716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24E533-DAB9-DC8B-B5A5-A0B6D386A3B3}"/>
                </a:ext>
              </a:extLst>
            </p:cNvPr>
            <p:cNvSpPr/>
            <p:nvPr>
              <p:custDataLst>
                <p:tags r:id="rId138"/>
              </p:custDataLst>
            </p:nvPr>
          </p:nvSpPr>
          <p:spPr>
            <a:xfrm>
              <a:off x="3444300" y="3355599"/>
              <a:ext cx="64477" cy="116753"/>
            </a:xfrm>
            <a:custGeom>
              <a:avLst/>
              <a:gdLst>
                <a:gd name="connsiteX0" fmla="*/ 40009 w 64477"/>
                <a:gd name="connsiteY0" fmla="*/ 4886 h 116753"/>
                <a:gd name="connsiteX1" fmla="*/ 34695 w 64477"/>
                <a:gd name="connsiteY1" fmla="*/ -37 h 116753"/>
                <a:gd name="connsiteX2" fmla="*/ -24 w 64477"/>
                <a:gd name="connsiteY2" fmla="*/ 11216 h 116753"/>
                <a:gd name="connsiteX3" fmla="*/ -24 w 64477"/>
                <a:gd name="connsiteY3" fmla="*/ 17546 h 116753"/>
                <a:gd name="connsiteX4" fmla="*/ 25661 w 64477"/>
                <a:gd name="connsiteY4" fmla="*/ 12623 h 116753"/>
                <a:gd name="connsiteX5" fmla="*/ 25661 w 64477"/>
                <a:gd name="connsiteY5" fmla="*/ 102298 h 116753"/>
                <a:gd name="connsiteX6" fmla="*/ 7947 w 64477"/>
                <a:gd name="connsiteY6" fmla="*/ 110386 h 116753"/>
                <a:gd name="connsiteX7" fmla="*/ 1216 w 64477"/>
                <a:gd name="connsiteY7" fmla="*/ 110386 h 116753"/>
                <a:gd name="connsiteX8" fmla="*/ 1216 w 64477"/>
                <a:gd name="connsiteY8" fmla="*/ 116716 h 116753"/>
                <a:gd name="connsiteX9" fmla="*/ 32746 w 64477"/>
                <a:gd name="connsiteY9" fmla="*/ 116013 h 116753"/>
                <a:gd name="connsiteX10" fmla="*/ 64454 w 64477"/>
                <a:gd name="connsiteY10" fmla="*/ 116716 h 116753"/>
                <a:gd name="connsiteX11" fmla="*/ 64454 w 64477"/>
                <a:gd name="connsiteY11" fmla="*/ 110386 h 116753"/>
                <a:gd name="connsiteX12" fmla="*/ 57723 w 64477"/>
                <a:gd name="connsiteY12" fmla="*/ 110386 h 116753"/>
                <a:gd name="connsiteX13" fmla="*/ 40009 w 64477"/>
                <a:gd name="connsiteY13" fmla="*/ 102298 h 116753"/>
                <a:gd name="connsiteX14" fmla="*/ 40009 w 64477"/>
                <a:gd name="connsiteY14" fmla="*/ 4886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40009" y="4886"/>
                  </a:moveTo>
                  <a:cubicBezTo>
                    <a:pt x="40009" y="139"/>
                    <a:pt x="39655" y="-37"/>
                    <a:pt x="34695" y="-37"/>
                  </a:cubicBezTo>
                  <a:cubicBezTo>
                    <a:pt x="23358" y="11040"/>
                    <a:pt x="7239" y="11216"/>
                    <a:pt x="-24" y="11216"/>
                  </a:cubicBezTo>
                  <a:lnTo>
                    <a:pt x="-24" y="17546"/>
                  </a:lnTo>
                  <a:cubicBezTo>
                    <a:pt x="4228" y="17546"/>
                    <a:pt x="15919" y="17546"/>
                    <a:pt x="25661" y="12623"/>
                  </a:cubicBezTo>
                  <a:lnTo>
                    <a:pt x="25661" y="102298"/>
                  </a:lnTo>
                  <a:cubicBezTo>
                    <a:pt x="25661" y="108100"/>
                    <a:pt x="25661" y="110386"/>
                    <a:pt x="7947" y="110386"/>
                  </a:cubicBezTo>
                  <a:lnTo>
                    <a:pt x="1216" y="110386"/>
                  </a:lnTo>
                  <a:lnTo>
                    <a:pt x="1216" y="116716"/>
                  </a:lnTo>
                  <a:cubicBezTo>
                    <a:pt x="4405" y="116540"/>
                    <a:pt x="26192" y="116013"/>
                    <a:pt x="32746" y="116013"/>
                  </a:cubicBezTo>
                  <a:cubicBezTo>
                    <a:pt x="38238" y="116013"/>
                    <a:pt x="60557" y="116540"/>
                    <a:pt x="64454" y="116716"/>
                  </a:cubicBezTo>
                  <a:lnTo>
                    <a:pt x="64454" y="110386"/>
                  </a:lnTo>
                  <a:lnTo>
                    <a:pt x="57723" y="110386"/>
                  </a:lnTo>
                  <a:cubicBezTo>
                    <a:pt x="40009" y="110386"/>
                    <a:pt x="40009" y="108100"/>
                    <a:pt x="40009" y="102298"/>
                  </a:cubicBezTo>
                  <a:lnTo>
                    <a:pt x="40009" y="4886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47" name="!!node2">
            <a:extLst>
              <a:ext uri="{FF2B5EF4-FFF2-40B4-BE49-F238E27FC236}">
                <a16:creationId xmlns:a16="http://schemas.microsoft.com/office/drawing/2014/main" id="{D91E9912-3203-D2E0-3962-92B602058C54}"/>
              </a:ext>
            </a:extLst>
          </p:cNvPr>
          <p:cNvGrpSpPr/>
          <p:nvPr/>
        </p:nvGrpSpPr>
        <p:grpSpPr>
          <a:xfrm>
            <a:off x="4551866" y="3124212"/>
            <a:ext cx="1646852" cy="594121"/>
            <a:chOff x="7705658" y="2614648"/>
            <a:chExt cx="2377480" cy="857704"/>
          </a:xfrm>
          <a:effectLst/>
        </p:grpSpPr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DA73CC6-14BF-A81C-78C5-5EDA5921376E}"/>
                </a:ext>
              </a:extLst>
            </p:cNvPr>
            <p:cNvSpPr/>
            <p:nvPr>
              <p:custDataLst>
                <p:tags r:id="rId133"/>
              </p:custDataLst>
            </p:nvPr>
          </p:nvSpPr>
          <p:spPr>
            <a:xfrm>
              <a:off x="7705658" y="2614648"/>
              <a:ext cx="2377480" cy="544542"/>
            </a:xfrm>
            <a:custGeom>
              <a:avLst/>
              <a:gdLst>
                <a:gd name="connsiteX0" fmla="*/ 0 w 2377480"/>
                <a:gd name="connsiteY0" fmla="*/ 272328 h 544542"/>
                <a:gd name="connsiteX1" fmla="*/ 0 w 2377480"/>
                <a:gd name="connsiteY1" fmla="*/ 272227 h 544542"/>
                <a:gd name="connsiteX2" fmla="*/ 274340 w 2377480"/>
                <a:gd name="connsiteY2" fmla="*/ 0 h 544542"/>
                <a:gd name="connsiteX3" fmla="*/ 2103135 w 2377480"/>
                <a:gd name="connsiteY3" fmla="*/ 0 h 544542"/>
                <a:gd name="connsiteX4" fmla="*/ 2377481 w 2377480"/>
                <a:gd name="connsiteY4" fmla="*/ 272227 h 544542"/>
                <a:gd name="connsiteX5" fmla="*/ 2377481 w 2377480"/>
                <a:gd name="connsiteY5" fmla="*/ 272328 h 544542"/>
                <a:gd name="connsiteX6" fmla="*/ 2103135 w 2377480"/>
                <a:gd name="connsiteY6" fmla="*/ 544543 h 544542"/>
                <a:gd name="connsiteX7" fmla="*/ 274340 w 2377480"/>
                <a:gd name="connsiteY7" fmla="*/ 544543 h 544542"/>
                <a:gd name="connsiteX8" fmla="*/ 0 w 2377480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480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832" y="0"/>
                    <a:pt x="274340" y="0"/>
                  </a:cubicBezTo>
                  <a:lnTo>
                    <a:pt x="2103135" y="0"/>
                  </a:lnTo>
                  <a:cubicBezTo>
                    <a:pt x="2254646" y="0"/>
                    <a:pt x="2377481" y="121830"/>
                    <a:pt x="2377481" y="272227"/>
                  </a:cubicBezTo>
                  <a:lnTo>
                    <a:pt x="2377481" y="272328"/>
                  </a:lnTo>
                  <a:cubicBezTo>
                    <a:pt x="2377481" y="422624"/>
                    <a:pt x="2254646" y="544543"/>
                    <a:pt x="2103135" y="544543"/>
                  </a:cubicBezTo>
                  <a:lnTo>
                    <a:pt x="274340" y="544543"/>
                  </a:lnTo>
                  <a:cubicBezTo>
                    <a:pt x="122832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6BC45512-E199-C24F-7338-012FCB766753}"/>
                </a:ext>
              </a:extLst>
            </p:cNvPr>
            <p:cNvSpPr/>
            <p:nvPr>
              <p:custDataLst>
                <p:tags r:id="rId134"/>
              </p:custDataLst>
            </p:nvPr>
          </p:nvSpPr>
          <p:spPr>
            <a:xfrm>
              <a:off x="8778021" y="3263111"/>
              <a:ext cx="180425" cy="177089"/>
            </a:xfrm>
            <a:custGeom>
              <a:avLst/>
              <a:gdLst>
                <a:gd name="connsiteX0" fmla="*/ 144932 w 180425"/>
                <a:gd name="connsiteY0" fmla="*/ 28597 h 177089"/>
                <a:gd name="connsiteX1" fmla="*/ 177322 w 180425"/>
                <a:gd name="connsiteY1" fmla="*/ 7748 h 177089"/>
                <a:gd name="connsiteX2" fmla="*/ 180612 w 180425"/>
                <a:gd name="connsiteY2" fmla="*/ 2976 h 177089"/>
                <a:gd name="connsiteX3" fmla="*/ 177322 w 180425"/>
                <a:gd name="connsiteY3" fmla="*/ -39 h 177089"/>
                <a:gd name="connsiteX4" fmla="*/ 156572 w 180425"/>
                <a:gd name="connsiteY4" fmla="*/ 715 h 177089"/>
                <a:gd name="connsiteX5" fmla="*/ 131520 w 180425"/>
                <a:gd name="connsiteY5" fmla="*/ -39 h 177089"/>
                <a:gd name="connsiteX6" fmla="*/ 126712 w 180425"/>
                <a:gd name="connsiteY6" fmla="*/ 4734 h 177089"/>
                <a:gd name="connsiteX7" fmla="*/ 130761 w 180425"/>
                <a:gd name="connsiteY7" fmla="*/ 7748 h 177089"/>
                <a:gd name="connsiteX8" fmla="*/ 142401 w 180425"/>
                <a:gd name="connsiteY8" fmla="*/ 16038 h 177089"/>
                <a:gd name="connsiteX9" fmla="*/ 138605 w 180425"/>
                <a:gd name="connsiteY9" fmla="*/ 25583 h 177089"/>
                <a:gd name="connsiteX10" fmla="*/ 60919 w 180425"/>
                <a:gd name="connsiteY10" fmla="*/ 148164 h 177089"/>
                <a:gd name="connsiteX11" fmla="*/ 43711 w 180425"/>
                <a:gd name="connsiteY11" fmla="*/ 15284 h 177089"/>
                <a:gd name="connsiteX12" fmla="*/ 61172 w 180425"/>
                <a:gd name="connsiteY12" fmla="*/ 7748 h 177089"/>
                <a:gd name="connsiteX13" fmla="*/ 67498 w 180425"/>
                <a:gd name="connsiteY13" fmla="*/ 2724 h 177089"/>
                <a:gd name="connsiteX14" fmla="*/ 63955 w 180425"/>
                <a:gd name="connsiteY14" fmla="*/ -39 h 177089"/>
                <a:gd name="connsiteX15" fmla="*/ 32577 w 180425"/>
                <a:gd name="connsiteY15" fmla="*/ 715 h 177089"/>
                <a:gd name="connsiteX16" fmla="*/ 18659 w 180425"/>
                <a:gd name="connsiteY16" fmla="*/ 464 h 177089"/>
                <a:gd name="connsiteX17" fmla="*/ 4994 w 180425"/>
                <a:gd name="connsiteY17" fmla="*/ -39 h 177089"/>
                <a:gd name="connsiteX18" fmla="*/ 186 w 180425"/>
                <a:gd name="connsiteY18" fmla="*/ 4734 h 177089"/>
                <a:gd name="connsiteX19" fmla="*/ 6513 w 180425"/>
                <a:gd name="connsiteY19" fmla="*/ 7748 h 177089"/>
                <a:gd name="connsiteX20" fmla="*/ 21696 w 180425"/>
                <a:gd name="connsiteY20" fmla="*/ 16289 h 177089"/>
                <a:gd name="connsiteX21" fmla="*/ 41687 w 180425"/>
                <a:gd name="connsiteY21" fmla="*/ 171273 h 177089"/>
                <a:gd name="connsiteX22" fmla="*/ 46748 w 180425"/>
                <a:gd name="connsiteY22" fmla="*/ 177051 h 177089"/>
                <a:gd name="connsiteX23" fmla="*/ 53833 w 180425"/>
                <a:gd name="connsiteY23" fmla="*/ 172529 h 177089"/>
                <a:gd name="connsiteX24" fmla="*/ 144932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932" y="28597"/>
                  </a:moveTo>
                  <a:cubicBezTo>
                    <a:pt x="157331" y="9004"/>
                    <a:pt x="167959" y="8251"/>
                    <a:pt x="177322" y="7748"/>
                  </a:cubicBezTo>
                  <a:cubicBezTo>
                    <a:pt x="180359" y="7497"/>
                    <a:pt x="180612" y="3227"/>
                    <a:pt x="180612" y="2976"/>
                  </a:cubicBezTo>
                  <a:cubicBezTo>
                    <a:pt x="180612" y="966"/>
                    <a:pt x="179347" y="-39"/>
                    <a:pt x="177322" y="-39"/>
                  </a:cubicBezTo>
                  <a:cubicBezTo>
                    <a:pt x="170743" y="-39"/>
                    <a:pt x="163404" y="715"/>
                    <a:pt x="156572" y="715"/>
                  </a:cubicBezTo>
                  <a:cubicBezTo>
                    <a:pt x="148221" y="715"/>
                    <a:pt x="139618" y="-39"/>
                    <a:pt x="131520" y="-39"/>
                  </a:cubicBezTo>
                  <a:cubicBezTo>
                    <a:pt x="130002" y="-39"/>
                    <a:pt x="126712" y="-39"/>
                    <a:pt x="126712" y="4734"/>
                  </a:cubicBezTo>
                  <a:cubicBezTo>
                    <a:pt x="126712" y="7497"/>
                    <a:pt x="128989" y="7748"/>
                    <a:pt x="130761" y="7748"/>
                  </a:cubicBezTo>
                  <a:cubicBezTo>
                    <a:pt x="137593" y="8251"/>
                    <a:pt x="142401" y="10762"/>
                    <a:pt x="142401" y="16038"/>
                  </a:cubicBezTo>
                  <a:cubicBezTo>
                    <a:pt x="142401" y="19805"/>
                    <a:pt x="138605" y="25332"/>
                    <a:pt x="138605" y="25583"/>
                  </a:cubicBezTo>
                  <a:lnTo>
                    <a:pt x="60919" y="148164"/>
                  </a:lnTo>
                  <a:lnTo>
                    <a:pt x="43711" y="15284"/>
                  </a:lnTo>
                  <a:cubicBezTo>
                    <a:pt x="43711" y="11014"/>
                    <a:pt x="49531" y="7748"/>
                    <a:pt x="61172" y="7748"/>
                  </a:cubicBezTo>
                  <a:cubicBezTo>
                    <a:pt x="64714" y="7748"/>
                    <a:pt x="67498" y="7748"/>
                    <a:pt x="67498" y="2724"/>
                  </a:cubicBezTo>
                  <a:cubicBezTo>
                    <a:pt x="67498" y="464"/>
                    <a:pt x="65474" y="-39"/>
                    <a:pt x="63955" y="-39"/>
                  </a:cubicBezTo>
                  <a:cubicBezTo>
                    <a:pt x="53833" y="-39"/>
                    <a:pt x="42952" y="715"/>
                    <a:pt x="32577" y="715"/>
                  </a:cubicBezTo>
                  <a:cubicBezTo>
                    <a:pt x="28022" y="715"/>
                    <a:pt x="23214" y="464"/>
                    <a:pt x="18659" y="464"/>
                  </a:cubicBezTo>
                  <a:cubicBezTo>
                    <a:pt x="14104" y="464"/>
                    <a:pt x="9296" y="-39"/>
                    <a:pt x="4994" y="-39"/>
                  </a:cubicBezTo>
                  <a:cubicBezTo>
                    <a:pt x="3223" y="-39"/>
                    <a:pt x="186" y="-39"/>
                    <a:pt x="186" y="4734"/>
                  </a:cubicBezTo>
                  <a:cubicBezTo>
                    <a:pt x="186" y="7748"/>
                    <a:pt x="2464" y="7748"/>
                    <a:pt x="6513" y="7748"/>
                  </a:cubicBezTo>
                  <a:cubicBezTo>
                    <a:pt x="20684" y="7748"/>
                    <a:pt x="20937" y="10009"/>
                    <a:pt x="21696" y="16289"/>
                  </a:cubicBezTo>
                  <a:lnTo>
                    <a:pt x="41687" y="171273"/>
                  </a:lnTo>
                  <a:cubicBezTo>
                    <a:pt x="42446" y="176297"/>
                    <a:pt x="43458" y="177051"/>
                    <a:pt x="46748" y="177051"/>
                  </a:cubicBezTo>
                  <a:cubicBezTo>
                    <a:pt x="50797" y="177051"/>
                    <a:pt x="51809" y="175795"/>
                    <a:pt x="53833" y="172529"/>
                  </a:cubicBezTo>
                  <a:lnTo>
                    <a:pt x="144932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D0FC2AC7-DB59-2618-2C12-90F75970AA8E}"/>
                </a:ext>
              </a:extLst>
            </p:cNvPr>
            <p:cNvSpPr/>
            <p:nvPr>
              <p:custDataLst>
                <p:tags r:id="rId135"/>
              </p:custDataLst>
            </p:nvPr>
          </p:nvSpPr>
          <p:spPr>
            <a:xfrm>
              <a:off x="8922623" y="3355599"/>
              <a:ext cx="78293" cy="116753"/>
            </a:xfrm>
            <a:custGeom>
              <a:avLst/>
              <a:gdLst>
                <a:gd name="connsiteX0" fmla="*/ 78486 w 78293"/>
                <a:gd name="connsiteY0" fmla="*/ 84714 h 116753"/>
                <a:gd name="connsiteX1" fmla="*/ 72464 w 78293"/>
                <a:gd name="connsiteY1" fmla="*/ 84714 h 116753"/>
                <a:gd name="connsiteX2" fmla="*/ 67858 w 78293"/>
                <a:gd name="connsiteY2" fmla="*/ 100715 h 116753"/>
                <a:gd name="connsiteX3" fmla="*/ 50322 w 78293"/>
                <a:gd name="connsiteY3" fmla="*/ 101770 h 116753"/>
                <a:gd name="connsiteX4" fmla="*/ 17729 w 78293"/>
                <a:gd name="connsiteY4" fmla="*/ 101770 h 116753"/>
                <a:gd name="connsiteX5" fmla="*/ 53156 w 78293"/>
                <a:gd name="connsiteY5" fmla="*/ 72230 h 116753"/>
                <a:gd name="connsiteX6" fmla="*/ 78486 w 78293"/>
                <a:gd name="connsiteY6" fmla="*/ 34250 h 116753"/>
                <a:gd name="connsiteX7" fmla="*/ 37037 w 78293"/>
                <a:gd name="connsiteY7" fmla="*/ -37 h 116753"/>
                <a:gd name="connsiteX8" fmla="*/ 192 w 78293"/>
                <a:gd name="connsiteY8" fmla="*/ 31437 h 116753"/>
                <a:gd name="connsiteX9" fmla="*/ 9580 w 78293"/>
                <a:gd name="connsiteY9" fmla="*/ 41284 h 116753"/>
                <a:gd name="connsiteX10" fmla="*/ 18969 w 78293"/>
                <a:gd name="connsiteY10" fmla="*/ 31964 h 116753"/>
                <a:gd name="connsiteX11" fmla="*/ 8518 w 78293"/>
                <a:gd name="connsiteY11" fmla="*/ 22645 h 116753"/>
                <a:gd name="connsiteX12" fmla="*/ 34379 w 78293"/>
                <a:gd name="connsiteY12" fmla="*/ 6293 h 116753"/>
                <a:gd name="connsiteX13" fmla="*/ 61304 w 78293"/>
                <a:gd name="connsiteY13" fmla="*/ 34250 h 116753"/>
                <a:gd name="connsiteX14" fmla="*/ 44653 w 78293"/>
                <a:gd name="connsiteY14" fmla="*/ 68010 h 116753"/>
                <a:gd name="connsiteX15" fmla="*/ 1964 w 78293"/>
                <a:gd name="connsiteY15" fmla="*/ 109859 h 116753"/>
                <a:gd name="connsiteX16" fmla="*/ 192 w 78293"/>
                <a:gd name="connsiteY16" fmla="*/ 116716 h 116753"/>
                <a:gd name="connsiteX17" fmla="*/ 73172 w 78293"/>
                <a:gd name="connsiteY17" fmla="*/ 116716 h 116753"/>
                <a:gd name="connsiteX18" fmla="*/ 78486 w 78293"/>
                <a:gd name="connsiteY18" fmla="*/ 84714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486" y="84714"/>
                  </a:moveTo>
                  <a:lnTo>
                    <a:pt x="72464" y="84714"/>
                  </a:lnTo>
                  <a:cubicBezTo>
                    <a:pt x="71932" y="88583"/>
                    <a:pt x="70161" y="98957"/>
                    <a:pt x="67858" y="100715"/>
                  </a:cubicBezTo>
                  <a:cubicBezTo>
                    <a:pt x="66441" y="101770"/>
                    <a:pt x="52802" y="101770"/>
                    <a:pt x="50322" y="101770"/>
                  </a:cubicBezTo>
                  <a:lnTo>
                    <a:pt x="17729" y="101770"/>
                  </a:lnTo>
                  <a:cubicBezTo>
                    <a:pt x="36328" y="85418"/>
                    <a:pt x="42528" y="80494"/>
                    <a:pt x="53156" y="72230"/>
                  </a:cubicBezTo>
                  <a:cubicBezTo>
                    <a:pt x="66264" y="61856"/>
                    <a:pt x="78486" y="50954"/>
                    <a:pt x="78486" y="34250"/>
                  </a:cubicBezTo>
                  <a:cubicBezTo>
                    <a:pt x="78486" y="12974"/>
                    <a:pt x="59710" y="-37"/>
                    <a:pt x="37037" y="-37"/>
                  </a:cubicBezTo>
                  <a:cubicBezTo>
                    <a:pt x="15072" y="-37"/>
                    <a:pt x="192" y="15260"/>
                    <a:pt x="192" y="31437"/>
                  </a:cubicBezTo>
                  <a:cubicBezTo>
                    <a:pt x="192" y="40404"/>
                    <a:pt x="7809" y="41284"/>
                    <a:pt x="9580" y="41284"/>
                  </a:cubicBezTo>
                  <a:cubicBezTo>
                    <a:pt x="13832" y="41284"/>
                    <a:pt x="18969" y="38294"/>
                    <a:pt x="18969" y="31964"/>
                  </a:cubicBezTo>
                  <a:cubicBezTo>
                    <a:pt x="18969" y="28799"/>
                    <a:pt x="17729" y="22645"/>
                    <a:pt x="8518" y="22645"/>
                  </a:cubicBezTo>
                  <a:cubicBezTo>
                    <a:pt x="14009" y="10161"/>
                    <a:pt x="26054" y="6293"/>
                    <a:pt x="34379" y="6293"/>
                  </a:cubicBezTo>
                  <a:cubicBezTo>
                    <a:pt x="52093" y="6293"/>
                    <a:pt x="61304" y="20008"/>
                    <a:pt x="61304" y="34250"/>
                  </a:cubicBezTo>
                  <a:cubicBezTo>
                    <a:pt x="61304" y="49548"/>
                    <a:pt x="50322" y="61680"/>
                    <a:pt x="44653" y="68010"/>
                  </a:cubicBezTo>
                  <a:lnTo>
                    <a:pt x="1964" y="109859"/>
                  </a:lnTo>
                  <a:cubicBezTo>
                    <a:pt x="192" y="111441"/>
                    <a:pt x="192" y="111793"/>
                    <a:pt x="192" y="116716"/>
                  </a:cubicBezTo>
                  <a:lnTo>
                    <a:pt x="73172" y="116716"/>
                  </a:lnTo>
                  <a:lnTo>
                    <a:pt x="78486" y="84714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" name="!!dummy">
            <a:extLst>
              <a:ext uri="{FF2B5EF4-FFF2-40B4-BE49-F238E27FC236}">
                <a16:creationId xmlns:a16="http://schemas.microsoft.com/office/drawing/2014/main" id="{F34E538A-35FE-51D6-FC25-AA31A834614E}"/>
              </a:ext>
            </a:extLst>
          </p:cNvPr>
          <p:cNvGrpSpPr/>
          <p:nvPr/>
        </p:nvGrpSpPr>
        <p:grpSpPr>
          <a:xfrm>
            <a:off x="4711051" y="3287186"/>
            <a:ext cx="1790849" cy="1940284"/>
            <a:chOff x="7822881" y="3162141"/>
            <a:chExt cx="2427124" cy="2629652"/>
          </a:xfrm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2A14A959-5BC9-8549-4296-CB953CB59CF6}"/>
                </a:ext>
              </a:extLst>
            </p:cNvPr>
            <p:cNvSpPr/>
            <p:nvPr>
              <p:custDataLst>
                <p:tags r:id="rId122"/>
              </p:custDataLst>
            </p:nvPr>
          </p:nvSpPr>
          <p:spPr>
            <a:xfrm>
              <a:off x="7860592" y="3199654"/>
              <a:ext cx="1711976" cy="2554626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E74CA794-CAE9-B8F2-DC5B-3BFF34C8CB47}"/>
                </a:ext>
              </a:extLst>
            </p:cNvPr>
            <p:cNvSpPr/>
            <p:nvPr>
              <p:custDataLst>
                <p:tags r:id="rId123"/>
              </p:custDataLst>
            </p:nvPr>
          </p:nvSpPr>
          <p:spPr>
            <a:xfrm>
              <a:off x="7822881" y="5716676"/>
              <a:ext cx="75422" cy="75117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52579F1C-9EE3-7FDE-A4F9-1CDA28C3B5D9}"/>
                </a:ext>
              </a:extLst>
            </p:cNvPr>
            <p:cNvSpPr/>
            <p:nvPr>
              <p:custDataLst>
                <p:tags r:id="rId124"/>
              </p:custDataLst>
            </p:nvPr>
          </p:nvSpPr>
          <p:spPr>
            <a:xfrm>
              <a:off x="7822881" y="5716676"/>
              <a:ext cx="75422" cy="75117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6BD84323-9CCA-0EA0-4DA5-7A63241A7AB2}"/>
                </a:ext>
              </a:extLst>
            </p:cNvPr>
            <p:cNvSpPr/>
            <p:nvPr>
              <p:custDataLst>
                <p:tags r:id="rId125"/>
              </p:custDataLst>
            </p:nvPr>
          </p:nvSpPr>
          <p:spPr>
            <a:xfrm>
              <a:off x="9289475" y="4195395"/>
              <a:ext cx="566188" cy="563146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85E87F11-77CE-609A-DC77-4896E190D435}"/>
                </a:ext>
              </a:extLst>
            </p:cNvPr>
            <p:cNvSpPr/>
            <p:nvPr>
              <p:custDataLst>
                <p:tags r:id="rId126"/>
              </p:custDataLst>
            </p:nvPr>
          </p:nvSpPr>
          <p:spPr>
            <a:xfrm>
              <a:off x="9572570" y="4279844"/>
              <a:ext cx="23777" cy="394249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E5BDDF57-FDDB-9366-A68F-10FC43986831}"/>
                </a:ext>
              </a:extLst>
            </p:cNvPr>
            <p:cNvSpPr/>
            <p:nvPr>
              <p:custDataLst>
                <p:tags r:id="rId127"/>
              </p:custDataLst>
            </p:nvPr>
          </p:nvSpPr>
          <p:spPr>
            <a:xfrm>
              <a:off x="9525371" y="4277535"/>
              <a:ext cx="94372" cy="996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E27D6957-6E73-D81A-2E56-C85CE6279424}"/>
                </a:ext>
              </a:extLst>
            </p:cNvPr>
            <p:cNvSpPr/>
            <p:nvPr>
              <p:custDataLst>
                <p:tags r:id="rId128"/>
              </p:custDataLst>
            </p:nvPr>
          </p:nvSpPr>
          <p:spPr>
            <a:xfrm>
              <a:off x="9525371" y="4277535"/>
              <a:ext cx="94372" cy="996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" name="Freeform 194">
              <a:extLst>
                <a:ext uri="{FF2B5EF4-FFF2-40B4-BE49-F238E27FC236}">
                  <a16:creationId xmlns:a16="http://schemas.microsoft.com/office/drawing/2014/main" id="{B385BA5E-BA17-3F55-7AC8-04F09D110A9A}"/>
                </a:ext>
              </a:extLst>
            </p:cNvPr>
            <p:cNvSpPr/>
            <p:nvPr>
              <p:custDataLst>
                <p:tags r:id="rId129"/>
              </p:custDataLst>
            </p:nvPr>
          </p:nvSpPr>
          <p:spPr>
            <a:xfrm>
              <a:off x="9953029" y="4353625"/>
              <a:ext cx="86710" cy="174081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8468D675-4978-8B50-665F-0DE0443F3882}"/>
                </a:ext>
              </a:extLst>
            </p:cNvPr>
            <p:cNvSpPr/>
            <p:nvPr>
              <p:custDataLst>
                <p:tags r:id="rId130"/>
              </p:custDataLst>
            </p:nvPr>
          </p:nvSpPr>
          <p:spPr>
            <a:xfrm>
              <a:off x="10087738" y="4358983"/>
              <a:ext cx="162267" cy="168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DCA98AA3-7DA1-92F7-870F-3E33202E2EDE}"/>
                </a:ext>
              </a:extLst>
            </p:cNvPr>
            <p:cNvSpPr/>
            <p:nvPr>
              <p:custDataLst>
                <p:tags r:id="rId131"/>
              </p:custDataLst>
            </p:nvPr>
          </p:nvSpPr>
          <p:spPr>
            <a:xfrm>
              <a:off x="7822881" y="3162141"/>
              <a:ext cx="75422" cy="75121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773EACF0-1804-E503-D0E7-8F30589DDDCC}"/>
                </a:ext>
              </a:extLst>
            </p:cNvPr>
            <p:cNvSpPr/>
            <p:nvPr>
              <p:custDataLst>
                <p:tags r:id="rId132"/>
              </p:custDataLst>
            </p:nvPr>
          </p:nvSpPr>
          <p:spPr>
            <a:xfrm>
              <a:off x="7822881" y="3162141"/>
              <a:ext cx="75422" cy="75121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830" name="Group 829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\def\v#1{\textcolor{orange}{V_{#1}}}&#10;\def\grn#1{\textcolor{green}{#1}}&#10;\def\rng#1{\textcolor{orange}{#1}}&#10;&#10;\begin{document}&#10;$\begin{aligned}&#10;&amp; \v1 - \v2 = 4i \\&#10;&amp; i=\frac{\v1-0}{2} \\&#10;&amp;\begin{aligned}&#10;      \text{\underline{KCL@1\&amp;2:}\qquad}&#10;      &amp;\v1\left(\frac{1}{2}\right)-\frac{0}{2}-10-1=0\\&#10;      \implies &amp; \v1=11\times2\\&#10;      \therefore~ &amp; \v1=\qty{22}{\V}\\&#10;    \end{aligned}\\&#10;&amp; \therefore~ i=\frac{22-0}{2}=\qty{11}{\A}\\&#10;&amp; \therefore~ \v2 = \v1 - 4i = 22 - 4\times11 = 22-44 = \qty{-22}{\V}\\&#10;&amp; \therefore~ \grn{V} = \v2 - \rng0 = -22 - 0 = \grn{\qty{-22}{\V}}&#10;\end{aligned}$&#10;\end{document}" title="IguanaTex Vector Display">
            <a:extLst>
              <a:ext uri="{FF2B5EF4-FFF2-40B4-BE49-F238E27FC236}">
                <a16:creationId xmlns:a16="http://schemas.microsoft.com/office/drawing/2014/main" id="{538DCBB1-AB33-FE8E-E3F3-1E64207B010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849869" y="2413100"/>
            <a:ext cx="4645055" cy="3120504"/>
            <a:chOff x="711199" y="750927"/>
            <a:chExt cx="5531838" cy="3716236"/>
          </a:xfrm>
        </p:grpSpPr>
        <p:sp>
          <p:nvSpPr>
            <p:cNvPr id="692" name="Freeform 691">
              <a:extLst>
                <a:ext uri="{FF2B5EF4-FFF2-40B4-BE49-F238E27FC236}">
                  <a16:creationId xmlns:a16="http://schemas.microsoft.com/office/drawing/2014/main" id="{A22E0C0D-2045-31A5-4BFA-1D60C5947022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25370" y="750927"/>
              <a:ext cx="180425" cy="178400"/>
            </a:xfrm>
            <a:custGeom>
              <a:avLst/>
              <a:gdLst>
                <a:gd name="connsiteX0" fmla="*/ 144673 w 180425"/>
                <a:gd name="connsiteY0" fmla="*/ 28784 h 178400"/>
                <a:gd name="connsiteX1" fmla="*/ 177064 w 180425"/>
                <a:gd name="connsiteY1" fmla="*/ 7781 h 178400"/>
                <a:gd name="connsiteX2" fmla="*/ 180353 w 180425"/>
                <a:gd name="connsiteY2" fmla="*/ 2973 h 178400"/>
                <a:gd name="connsiteX3" fmla="*/ 177064 w 180425"/>
                <a:gd name="connsiteY3" fmla="*/ -64 h 178400"/>
                <a:gd name="connsiteX4" fmla="*/ 156314 w 180425"/>
                <a:gd name="connsiteY4" fmla="*/ 696 h 178400"/>
                <a:gd name="connsiteX5" fmla="*/ 131262 w 180425"/>
                <a:gd name="connsiteY5" fmla="*/ -64 h 178400"/>
                <a:gd name="connsiteX6" fmla="*/ 126454 w 180425"/>
                <a:gd name="connsiteY6" fmla="*/ 4744 h 178400"/>
                <a:gd name="connsiteX7" fmla="*/ 130502 w 180425"/>
                <a:gd name="connsiteY7" fmla="*/ 7781 h 178400"/>
                <a:gd name="connsiteX8" fmla="*/ 142143 w 180425"/>
                <a:gd name="connsiteY8" fmla="*/ 16132 h 178400"/>
                <a:gd name="connsiteX9" fmla="*/ 138347 w 180425"/>
                <a:gd name="connsiteY9" fmla="*/ 25748 h 178400"/>
                <a:gd name="connsiteX10" fmla="*/ 60660 w 180425"/>
                <a:gd name="connsiteY10" fmla="*/ 149236 h 178400"/>
                <a:gd name="connsiteX11" fmla="*/ 43453 w 180425"/>
                <a:gd name="connsiteY11" fmla="*/ 15372 h 178400"/>
                <a:gd name="connsiteX12" fmla="*/ 60913 w 180425"/>
                <a:gd name="connsiteY12" fmla="*/ 7781 h 178400"/>
                <a:gd name="connsiteX13" fmla="*/ 67240 w 180425"/>
                <a:gd name="connsiteY13" fmla="*/ 2720 h 178400"/>
                <a:gd name="connsiteX14" fmla="*/ 63697 w 180425"/>
                <a:gd name="connsiteY14" fmla="*/ -64 h 178400"/>
                <a:gd name="connsiteX15" fmla="*/ 32319 w 180425"/>
                <a:gd name="connsiteY15" fmla="*/ 696 h 178400"/>
                <a:gd name="connsiteX16" fmla="*/ 18401 w 180425"/>
                <a:gd name="connsiteY16" fmla="*/ 442 h 178400"/>
                <a:gd name="connsiteX17" fmla="*/ 4736 w 180425"/>
                <a:gd name="connsiteY17" fmla="*/ -64 h 178400"/>
                <a:gd name="connsiteX18" fmla="*/ -72 w 180425"/>
                <a:gd name="connsiteY18" fmla="*/ 4744 h 178400"/>
                <a:gd name="connsiteX19" fmla="*/ 6254 w 180425"/>
                <a:gd name="connsiteY19" fmla="*/ 7781 h 178400"/>
                <a:gd name="connsiteX20" fmla="*/ 21437 w 180425"/>
                <a:gd name="connsiteY20" fmla="*/ 16385 h 178400"/>
                <a:gd name="connsiteX21" fmla="*/ 41428 w 180425"/>
                <a:gd name="connsiteY21" fmla="*/ 172517 h 178400"/>
                <a:gd name="connsiteX22" fmla="*/ 46489 w 180425"/>
                <a:gd name="connsiteY22" fmla="*/ 178337 h 178400"/>
                <a:gd name="connsiteX23" fmla="*/ 53575 w 180425"/>
                <a:gd name="connsiteY23" fmla="*/ 173782 h 178400"/>
                <a:gd name="connsiteX24" fmla="*/ 144673 w 180425"/>
                <a:gd name="connsiteY24" fmla="*/ 2878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73" y="28784"/>
                  </a:moveTo>
                  <a:cubicBezTo>
                    <a:pt x="157073" y="9046"/>
                    <a:pt x="167701" y="8287"/>
                    <a:pt x="177064" y="7781"/>
                  </a:cubicBezTo>
                  <a:cubicBezTo>
                    <a:pt x="180100" y="7528"/>
                    <a:pt x="180353" y="3226"/>
                    <a:pt x="180353" y="2973"/>
                  </a:cubicBezTo>
                  <a:cubicBezTo>
                    <a:pt x="180353" y="949"/>
                    <a:pt x="179088" y="-64"/>
                    <a:pt x="177064" y="-64"/>
                  </a:cubicBezTo>
                  <a:cubicBezTo>
                    <a:pt x="170484" y="-64"/>
                    <a:pt x="163146" y="696"/>
                    <a:pt x="156314" y="696"/>
                  </a:cubicBezTo>
                  <a:cubicBezTo>
                    <a:pt x="147963" y="696"/>
                    <a:pt x="139359" y="-64"/>
                    <a:pt x="131262" y="-64"/>
                  </a:cubicBezTo>
                  <a:cubicBezTo>
                    <a:pt x="129743" y="-64"/>
                    <a:pt x="126454" y="-64"/>
                    <a:pt x="126454" y="4744"/>
                  </a:cubicBezTo>
                  <a:cubicBezTo>
                    <a:pt x="126454" y="7528"/>
                    <a:pt x="128731" y="7781"/>
                    <a:pt x="130502" y="7781"/>
                  </a:cubicBezTo>
                  <a:cubicBezTo>
                    <a:pt x="137335" y="8287"/>
                    <a:pt x="142143" y="10818"/>
                    <a:pt x="142143" y="16132"/>
                  </a:cubicBezTo>
                  <a:cubicBezTo>
                    <a:pt x="142143" y="19927"/>
                    <a:pt x="138347" y="25495"/>
                    <a:pt x="138347" y="25748"/>
                  </a:cubicBezTo>
                  <a:lnTo>
                    <a:pt x="60660" y="149236"/>
                  </a:lnTo>
                  <a:lnTo>
                    <a:pt x="43453" y="15372"/>
                  </a:lnTo>
                  <a:cubicBezTo>
                    <a:pt x="43453" y="11071"/>
                    <a:pt x="49273" y="7781"/>
                    <a:pt x="60913" y="7781"/>
                  </a:cubicBezTo>
                  <a:cubicBezTo>
                    <a:pt x="64456" y="7781"/>
                    <a:pt x="67240" y="7781"/>
                    <a:pt x="67240" y="2720"/>
                  </a:cubicBezTo>
                  <a:cubicBezTo>
                    <a:pt x="67240" y="442"/>
                    <a:pt x="65215" y="-64"/>
                    <a:pt x="63697" y="-64"/>
                  </a:cubicBezTo>
                  <a:cubicBezTo>
                    <a:pt x="53575" y="-64"/>
                    <a:pt x="42694" y="696"/>
                    <a:pt x="32319" y="696"/>
                  </a:cubicBezTo>
                  <a:cubicBezTo>
                    <a:pt x="27764" y="696"/>
                    <a:pt x="22956" y="442"/>
                    <a:pt x="18401" y="442"/>
                  </a:cubicBezTo>
                  <a:cubicBezTo>
                    <a:pt x="13846" y="442"/>
                    <a:pt x="9038" y="-64"/>
                    <a:pt x="4736" y="-64"/>
                  </a:cubicBezTo>
                  <a:cubicBezTo>
                    <a:pt x="2965" y="-64"/>
                    <a:pt x="-72" y="-64"/>
                    <a:pt x="-72" y="4744"/>
                  </a:cubicBezTo>
                  <a:cubicBezTo>
                    <a:pt x="-72" y="7781"/>
                    <a:pt x="2205" y="7781"/>
                    <a:pt x="6254" y="7781"/>
                  </a:cubicBezTo>
                  <a:cubicBezTo>
                    <a:pt x="20425" y="7781"/>
                    <a:pt x="20678" y="10058"/>
                    <a:pt x="21437" y="16385"/>
                  </a:cubicBezTo>
                  <a:lnTo>
                    <a:pt x="41428" y="172517"/>
                  </a:lnTo>
                  <a:cubicBezTo>
                    <a:pt x="42188" y="177578"/>
                    <a:pt x="43200" y="178337"/>
                    <a:pt x="46489" y="178337"/>
                  </a:cubicBezTo>
                  <a:cubicBezTo>
                    <a:pt x="50538" y="178337"/>
                    <a:pt x="51550" y="177072"/>
                    <a:pt x="53575" y="173782"/>
                  </a:cubicBezTo>
                  <a:lnTo>
                    <a:pt x="144673" y="28784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3" name="Freeform 692">
              <a:extLst>
                <a:ext uri="{FF2B5EF4-FFF2-40B4-BE49-F238E27FC236}">
                  <a16:creationId xmlns:a16="http://schemas.microsoft.com/office/drawing/2014/main" id="{49B6E790-926E-89B4-163B-EA247549713B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878120" y="844101"/>
              <a:ext cx="64477" cy="117618"/>
            </a:xfrm>
            <a:custGeom>
              <a:avLst/>
              <a:gdLst>
                <a:gd name="connsiteX0" fmla="*/ 39967 w 64477"/>
                <a:gd name="connsiteY0" fmla="*/ 4898 h 117618"/>
                <a:gd name="connsiteX1" fmla="*/ 34652 w 64477"/>
                <a:gd name="connsiteY1" fmla="*/ -62 h 117618"/>
                <a:gd name="connsiteX2" fmla="*/ -66 w 64477"/>
                <a:gd name="connsiteY2" fmla="*/ 11275 h 117618"/>
                <a:gd name="connsiteX3" fmla="*/ -66 w 64477"/>
                <a:gd name="connsiteY3" fmla="*/ 17651 h 117618"/>
                <a:gd name="connsiteX4" fmla="*/ 25618 w 64477"/>
                <a:gd name="connsiteY4" fmla="*/ 12692 h 117618"/>
                <a:gd name="connsiteX5" fmla="*/ 25618 w 64477"/>
                <a:gd name="connsiteY5" fmla="*/ 103031 h 117618"/>
                <a:gd name="connsiteX6" fmla="*/ 7905 w 64477"/>
                <a:gd name="connsiteY6" fmla="*/ 111179 h 117618"/>
                <a:gd name="connsiteX7" fmla="*/ 1174 w 64477"/>
                <a:gd name="connsiteY7" fmla="*/ 111179 h 117618"/>
                <a:gd name="connsiteX8" fmla="*/ 1174 w 64477"/>
                <a:gd name="connsiteY8" fmla="*/ 117556 h 117618"/>
                <a:gd name="connsiteX9" fmla="*/ 32704 w 64477"/>
                <a:gd name="connsiteY9" fmla="*/ 116847 h 117618"/>
                <a:gd name="connsiteX10" fmla="*/ 64411 w 64477"/>
                <a:gd name="connsiteY10" fmla="*/ 117556 h 117618"/>
                <a:gd name="connsiteX11" fmla="*/ 64411 w 64477"/>
                <a:gd name="connsiteY11" fmla="*/ 111179 h 117618"/>
                <a:gd name="connsiteX12" fmla="*/ 57680 w 64477"/>
                <a:gd name="connsiteY12" fmla="*/ 111179 h 117618"/>
                <a:gd name="connsiteX13" fmla="*/ 39967 w 64477"/>
                <a:gd name="connsiteY13" fmla="*/ 103031 h 117618"/>
                <a:gd name="connsiteX14" fmla="*/ 39967 w 64477"/>
                <a:gd name="connsiteY14" fmla="*/ 4898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39967" y="4898"/>
                  </a:moveTo>
                  <a:cubicBezTo>
                    <a:pt x="39967" y="115"/>
                    <a:pt x="39612" y="-62"/>
                    <a:pt x="34652" y="-62"/>
                  </a:cubicBezTo>
                  <a:cubicBezTo>
                    <a:pt x="23316" y="11097"/>
                    <a:pt x="7196" y="11275"/>
                    <a:pt x="-66" y="11275"/>
                  </a:cubicBezTo>
                  <a:lnTo>
                    <a:pt x="-66" y="17651"/>
                  </a:lnTo>
                  <a:cubicBezTo>
                    <a:pt x="4185" y="17651"/>
                    <a:pt x="15876" y="17651"/>
                    <a:pt x="25618" y="12692"/>
                  </a:cubicBezTo>
                  <a:lnTo>
                    <a:pt x="25618" y="103031"/>
                  </a:lnTo>
                  <a:cubicBezTo>
                    <a:pt x="25618" y="108876"/>
                    <a:pt x="25618" y="111179"/>
                    <a:pt x="7905" y="111179"/>
                  </a:cubicBezTo>
                  <a:lnTo>
                    <a:pt x="1174" y="111179"/>
                  </a:lnTo>
                  <a:lnTo>
                    <a:pt x="1174" y="117556"/>
                  </a:lnTo>
                  <a:cubicBezTo>
                    <a:pt x="4362" y="117379"/>
                    <a:pt x="26150" y="116847"/>
                    <a:pt x="32704" y="116847"/>
                  </a:cubicBezTo>
                  <a:cubicBezTo>
                    <a:pt x="38195" y="116847"/>
                    <a:pt x="60514" y="117379"/>
                    <a:pt x="64411" y="117556"/>
                  </a:cubicBezTo>
                  <a:lnTo>
                    <a:pt x="64411" y="111179"/>
                  </a:lnTo>
                  <a:lnTo>
                    <a:pt x="57680" y="111179"/>
                  </a:lnTo>
                  <a:cubicBezTo>
                    <a:pt x="39967" y="111179"/>
                    <a:pt x="39967" y="108876"/>
                    <a:pt x="39967" y="103031"/>
                  </a:cubicBezTo>
                  <a:lnTo>
                    <a:pt x="39967" y="4898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4" name="Freeform 693">
              <a:extLst>
                <a:ext uri="{FF2B5EF4-FFF2-40B4-BE49-F238E27FC236}">
                  <a16:creationId xmlns:a16="http://schemas.microsoft.com/office/drawing/2014/main" id="{BACCBB27-5653-7BA0-1F86-DDEB7B0D2AF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049570" y="855438"/>
              <a:ext cx="154614" cy="10122"/>
            </a:xfrm>
            <a:custGeom>
              <a:avLst/>
              <a:gdLst>
                <a:gd name="connsiteX0" fmla="*/ 145698 w 154614"/>
                <a:gd name="connsiteY0" fmla="*/ 10058 h 10122"/>
                <a:gd name="connsiteX1" fmla="*/ 154555 w 154614"/>
                <a:gd name="connsiteY1" fmla="*/ 4997 h 10122"/>
                <a:gd name="connsiteX2" fmla="*/ 145698 w 154614"/>
                <a:gd name="connsiteY2" fmla="*/ -64 h 10122"/>
                <a:gd name="connsiteX3" fmla="*/ 8797 w 154614"/>
                <a:gd name="connsiteY3" fmla="*/ -64 h 10122"/>
                <a:gd name="connsiteX4" fmla="*/ -60 w 154614"/>
                <a:gd name="connsiteY4" fmla="*/ 4997 h 10122"/>
                <a:gd name="connsiteX5" fmla="*/ 8797 w 154614"/>
                <a:gd name="connsiteY5" fmla="*/ 10058 h 10122"/>
                <a:gd name="connsiteX6" fmla="*/ 145698 w 154614"/>
                <a:gd name="connsiteY6" fmla="*/ 1005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698" y="10058"/>
                  </a:moveTo>
                  <a:cubicBezTo>
                    <a:pt x="150000" y="10058"/>
                    <a:pt x="154555" y="10058"/>
                    <a:pt x="154555" y="4997"/>
                  </a:cubicBezTo>
                  <a:cubicBezTo>
                    <a:pt x="154555" y="-64"/>
                    <a:pt x="150000" y="-64"/>
                    <a:pt x="145698" y="-64"/>
                  </a:cubicBezTo>
                  <a:lnTo>
                    <a:pt x="8797" y="-64"/>
                  </a:lnTo>
                  <a:cubicBezTo>
                    <a:pt x="4495" y="-64"/>
                    <a:pt x="-60" y="-64"/>
                    <a:pt x="-60" y="4997"/>
                  </a:cubicBezTo>
                  <a:cubicBezTo>
                    <a:pt x="-60" y="10058"/>
                    <a:pt x="4495" y="10058"/>
                    <a:pt x="8797" y="10058"/>
                  </a:cubicBezTo>
                  <a:lnTo>
                    <a:pt x="145698" y="1005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6" name="Freeform 695">
              <a:extLst>
                <a:ext uri="{FF2B5EF4-FFF2-40B4-BE49-F238E27FC236}">
                  <a16:creationId xmlns:a16="http://schemas.microsoft.com/office/drawing/2014/main" id="{848574FB-19CA-4388-458B-F829F504B418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295788" y="750927"/>
              <a:ext cx="180425" cy="178400"/>
            </a:xfrm>
            <a:custGeom>
              <a:avLst/>
              <a:gdLst>
                <a:gd name="connsiteX0" fmla="*/ 144696 w 180425"/>
                <a:gd name="connsiteY0" fmla="*/ 28784 h 178400"/>
                <a:gd name="connsiteX1" fmla="*/ 177086 w 180425"/>
                <a:gd name="connsiteY1" fmla="*/ 7781 h 178400"/>
                <a:gd name="connsiteX2" fmla="*/ 180376 w 180425"/>
                <a:gd name="connsiteY2" fmla="*/ 2973 h 178400"/>
                <a:gd name="connsiteX3" fmla="*/ 177086 w 180425"/>
                <a:gd name="connsiteY3" fmla="*/ -64 h 178400"/>
                <a:gd name="connsiteX4" fmla="*/ 156336 w 180425"/>
                <a:gd name="connsiteY4" fmla="*/ 696 h 178400"/>
                <a:gd name="connsiteX5" fmla="*/ 131284 w 180425"/>
                <a:gd name="connsiteY5" fmla="*/ -64 h 178400"/>
                <a:gd name="connsiteX6" fmla="*/ 126476 w 180425"/>
                <a:gd name="connsiteY6" fmla="*/ 4744 h 178400"/>
                <a:gd name="connsiteX7" fmla="*/ 130525 w 180425"/>
                <a:gd name="connsiteY7" fmla="*/ 7781 h 178400"/>
                <a:gd name="connsiteX8" fmla="*/ 142165 w 180425"/>
                <a:gd name="connsiteY8" fmla="*/ 16132 h 178400"/>
                <a:gd name="connsiteX9" fmla="*/ 138369 w 180425"/>
                <a:gd name="connsiteY9" fmla="*/ 25748 h 178400"/>
                <a:gd name="connsiteX10" fmla="*/ 60683 w 180425"/>
                <a:gd name="connsiteY10" fmla="*/ 149236 h 178400"/>
                <a:gd name="connsiteX11" fmla="*/ 43475 w 180425"/>
                <a:gd name="connsiteY11" fmla="*/ 15372 h 178400"/>
                <a:gd name="connsiteX12" fmla="*/ 60936 w 180425"/>
                <a:gd name="connsiteY12" fmla="*/ 7781 h 178400"/>
                <a:gd name="connsiteX13" fmla="*/ 67262 w 180425"/>
                <a:gd name="connsiteY13" fmla="*/ 2720 h 178400"/>
                <a:gd name="connsiteX14" fmla="*/ 63719 w 180425"/>
                <a:gd name="connsiteY14" fmla="*/ -64 h 178400"/>
                <a:gd name="connsiteX15" fmla="*/ 32341 w 180425"/>
                <a:gd name="connsiteY15" fmla="*/ 696 h 178400"/>
                <a:gd name="connsiteX16" fmla="*/ 18423 w 180425"/>
                <a:gd name="connsiteY16" fmla="*/ 442 h 178400"/>
                <a:gd name="connsiteX17" fmla="*/ 4758 w 180425"/>
                <a:gd name="connsiteY17" fmla="*/ -64 h 178400"/>
                <a:gd name="connsiteX18" fmla="*/ -50 w 180425"/>
                <a:gd name="connsiteY18" fmla="*/ 4744 h 178400"/>
                <a:gd name="connsiteX19" fmla="*/ 6277 w 180425"/>
                <a:gd name="connsiteY19" fmla="*/ 7781 h 178400"/>
                <a:gd name="connsiteX20" fmla="*/ 21460 w 180425"/>
                <a:gd name="connsiteY20" fmla="*/ 16385 h 178400"/>
                <a:gd name="connsiteX21" fmla="*/ 41451 w 180425"/>
                <a:gd name="connsiteY21" fmla="*/ 172517 h 178400"/>
                <a:gd name="connsiteX22" fmla="*/ 46512 w 180425"/>
                <a:gd name="connsiteY22" fmla="*/ 178337 h 178400"/>
                <a:gd name="connsiteX23" fmla="*/ 53597 w 180425"/>
                <a:gd name="connsiteY23" fmla="*/ 173782 h 178400"/>
                <a:gd name="connsiteX24" fmla="*/ 144696 w 180425"/>
                <a:gd name="connsiteY24" fmla="*/ 2878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96" y="28784"/>
                  </a:moveTo>
                  <a:cubicBezTo>
                    <a:pt x="157095" y="9046"/>
                    <a:pt x="167723" y="8287"/>
                    <a:pt x="177086" y="7781"/>
                  </a:cubicBezTo>
                  <a:cubicBezTo>
                    <a:pt x="180123" y="7528"/>
                    <a:pt x="180376" y="3226"/>
                    <a:pt x="180376" y="2973"/>
                  </a:cubicBezTo>
                  <a:cubicBezTo>
                    <a:pt x="180376" y="949"/>
                    <a:pt x="179111" y="-64"/>
                    <a:pt x="177086" y="-64"/>
                  </a:cubicBezTo>
                  <a:cubicBezTo>
                    <a:pt x="170507" y="-64"/>
                    <a:pt x="163168" y="696"/>
                    <a:pt x="156336" y="696"/>
                  </a:cubicBezTo>
                  <a:cubicBezTo>
                    <a:pt x="147985" y="696"/>
                    <a:pt x="139382" y="-64"/>
                    <a:pt x="131284" y="-64"/>
                  </a:cubicBezTo>
                  <a:cubicBezTo>
                    <a:pt x="129766" y="-64"/>
                    <a:pt x="126476" y="-64"/>
                    <a:pt x="126476" y="4744"/>
                  </a:cubicBezTo>
                  <a:cubicBezTo>
                    <a:pt x="126476" y="7528"/>
                    <a:pt x="128753" y="7781"/>
                    <a:pt x="130525" y="7781"/>
                  </a:cubicBezTo>
                  <a:cubicBezTo>
                    <a:pt x="137357" y="8287"/>
                    <a:pt x="142165" y="10818"/>
                    <a:pt x="142165" y="16132"/>
                  </a:cubicBezTo>
                  <a:cubicBezTo>
                    <a:pt x="142165" y="19927"/>
                    <a:pt x="138369" y="25495"/>
                    <a:pt x="138369" y="25748"/>
                  </a:cubicBezTo>
                  <a:lnTo>
                    <a:pt x="60683" y="149236"/>
                  </a:lnTo>
                  <a:lnTo>
                    <a:pt x="43475" y="15372"/>
                  </a:lnTo>
                  <a:cubicBezTo>
                    <a:pt x="43475" y="11071"/>
                    <a:pt x="49295" y="7781"/>
                    <a:pt x="60936" y="7781"/>
                  </a:cubicBezTo>
                  <a:cubicBezTo>
                    <a:pt x="64478" y="7781"/>
                    <a:pt x="67262" y="7781"/>
                    <a:pt x="67262" y="2720"/>
                  </a:cubicBezTo>
                  <a:cubicBezTo>
                    <a:pt x="67262" y="442"/>
                    <a:pt x="65238" y="-64"/>
                    <a:pt x="63719" y="-64"/>
                  </a:cubicBezTo>
                  <a:cubicBezTo>
                    <a:pt x="53597" y="-64"/>
                    <a:pt x="42716" y="696"/>
                    <a:pt x="32341" y="696"/>
                  </a:cubicBezTo>
                  <a:cubicBezTo>
                    <a:pt x="27786" y="696"/>
                    <a:pt x="22978" y="442"/>
                    <a:pt x="18423" y="442"/>
                  </a:cubicBezTo>
                  <a:cubicBezTo>
                    <a:pt x="13868" y="442"/>
                    <a:pt x="9060" y="-64"/>
                    <a:pt x="4758" y="-64"/>
                  </a:cubicBezTo>
                  <a:cubicBezTo>
                    <a:pt x="2987" y="-64"/>
                    <a:pt x="-50" y="-64"/>
                    <a:pt x="-50" y="4744"/>
                  </a:cubicBezTo>
                  <a:cubicBezTo>
                    <a:pt x="-50" y="7781"/>
                    <a:pt x="2228" y="7781"/>
                    <a:pt x="6277" y="7781"/>
                  </a:cubicBezTo>
                  <a:cubicBezTo>
                    <a:pt x="20448" y="7781"/>
                    <a:pt x="20701" y="10058"/>
                    <a:pt x="21460" y="16385"/>
                  </a:cubicBezTo>
                  <a:lnTo>
                    <a:pt x="41451" y="172517"/>
                  </a:lnTo>
                  <a:cubicBezTo>
                    <a:pt x="42210" y="177578"/>
                    <a:pt x="43222" y="178337"/>
                    <a:pt x="46512" y="178337"/>
                  </a:cubicBezTo>
                  <a:cubicBezTo>
                    <a:pt x="50561" y="178337"/>
                    <a:pt x="51573" y="177072"/>
                    <a:pt x="53597" y="173782"/>
                  </a:cubicBezTo>
                  <a:lnTo>
                    <a:pt x="144696" y="28784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7" name="Freeform 696">
              <a:extLst>
                <a:ext uri="{FF2B5EF4-FFF2-40B4-BE49-F238E27FC236}">
                  <a16:creationId xmlns:a16="http://schemas.microsoft.com/office/drawing/2014/main" id="{7EBB84DE-AE9C-3578-E4B8-C8568815B67E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440390" y="844101"/>
              <a:ext cx="78293" cy="117618"/>
            </a:xfrm>
            <a:custGeom>
              <a:avLst/>
              <a:gdLst>
                <a:gd name="connsiteX0" fmla="*/ 78250 w 78293"/>
                <a:gd name="connsiteY0" fmla="*/ 85317 h 117618"/>
                <a:gd name="connsiteX1" fmla="*/ 72228 w 78293"/>
                <a:gd name="connsiteY1" fmla="*/ 85317 h 117618"/>
                <a:gd name="connsiteX2" fmla="*/ 67622 w 78293"/>
                <a:gd name="connsiteY2" fmla="*/ 101437 h 117618"/>
                <a:gd name="connsiteX3" fmla="*/ 50086 w 78293"/>
                <a:gd name="connsiteY3" fmla="*/ 102499 h 117618"/>
                <a:gd name="connsiteX4" fmla="*/ 17493 w 78293"/>
                <a:gd name="connsiteY4" fmla="*/ 102499 h 117618"/>
                <a:gd name="connsiteX5" fmla="*/ 52920 w 78293"/>
                <a:gd name="connsiteY5" fmla="*/ 72741 h 117618"/>
                <a:gd name="connsiteX6" fmla="*/ 78250 w 78293"/>
                <a:gd name="connsiteY6" fmla="*/ 34479 h 117618"/>
                <a:gd name="connsiteX7" fmla="*/ 36801 w 78293"/>
                <a:gd name="connsiteY7" fmla="*/ -62 h 117618"/>
                <a:gd name="connsiteX8" fmla="*/ -44 w 78293"/>
                <a:gd name="connsiteY8" fmla="*/ 31645 h 117618"/>
                <a:gd name="connsiteX9" fmla="*/ 9344 w 78293"/>
                <a:gd name="connsiteY9" fmla="*/ 41565 h 117618"/>
                <a:gd name="connsiteX10" fmla="*/ 18733 w 78293"/>
                <a:gd name="connsiteY10" fmla="*/ 32177 h 117618"/>
                <a:gd name="connsiteX11" fmla="*/ 8282 w 78293"/>
                <a:gd name="connsiteY11" fmla="*/ 22788 h 117618"/>
                <a:gd name="connsiteX12" fmla="*/ 34143 w 78293"/>
                <a:gd name="connsiteY12" fmla="*/ 6315 h 117618"/>
                <a:gd name="connsiteX13" fmla="*/ 61068 w 78293"/>
                <a:gd name="connsiteY13" fmla="*/ 34479 h 117618"/>
                <a:gd name="connsiteX14" fmla="*/ 44417 w 78293"/>
                <a:gd name="connsiteY14" fmla="*/ 68489 h 117618"/>
                <a:gd name="connsiteX15" fmla="*/ 1728 w 78293"/>
                <a:gd name="connsiteY15" fmla="*/ 110648 h 117618"/>
                <a:gd name="connsiteX16" fmla="*/ -44 w 78293"/>
                <a:gd name="connsiteY16" fmla="*/ 117556 h 117618"/>
                <a:gd name="connsiteX17" fmla="*/ 72936 w 78293"/>
                <a:gd name="connsiteY17" fmla="*/ 117556 h 117618"/>
                <a:gd name="connsiteX18" fmla="*/ 78250 w 78293"/>
                <a:gd name="connsiteY18" fmla="*/ 85317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50" y="85317"/>
                  </a:moveTo>
                  <a:lnTo>
                    <a:pt x="72228" y="85317"/>
                  </a:lnTo>
                  <a:cubicBezTo>
                    <a:pt x="71696" y="89214"/>
                    <a:pt x="69925" y="99665"/>
                    <a:pt x="67622" y="101437"/>
                  </a:cubicBezTo>
                  <a:cubicBezTo>
                    <a:pt x="66205" y="102499"/>
                    <a:pt x="52566" y="102499"/>
                    <a:pt x="50086" y="102499"/>
                  </a:cubicBezTo>
                  <a:lnTo>
                    <a:pt x="17493" y="102499"/>
                  </a:lnTo>
                  <a:cubicBezTo>
                    <a:pt x="36092" y="86026"/>
                    <a:pt x="42292" y="81066"/>
                    <a:pt x="52920" y="72741"/>
                  </a:cubicBezTo>
                  <a:cubicBezTo>
                    <a:pt x="66028" y="62290"/>
                    <a:pt x="78250" y="51307"/>
                    <a:pt x="78250" y="34479"/>
                  </a:cubicBezTo>
                  <a:cubicBezTo>
                    <a:pt x="78250" y="13046"/>
                    <a:pt x="59474" y="-62"/>
                    <a:pt x="36801" y="-62"/>
                  </a:cubicBezTo>
                  <a:cubicBezTo>
                    <a:pt x="14836" y="-62"/>
                    <a:pt x="-44" y="15349"/>
                    <a:pt x="-44" y="31645"/>
                  </a:cubicBezTo>
                  <a:cubicBezTo>
                    <a:pt x="-44" y="40679"/>
                    <a:pt x="7573" y="41565"/>
                    <a:pt x="9344" y="41565"/>
                  </a:cubicBezTo>
                  <a:cubicBezTo>
                    <a:pt x="13596" y="41565"/>
                    <a:pt x="18733" y="38553"/>
                    <a:pt x="18733" y="32177"/>
                  </a:cubicBezTo>
                  <a:cubicBezTo>
                    <a:pt x="18733" y="28988"/>
                    <a:pt x="17493" y="22788"/>
                    <a:pt x="8282" y="22788"/>
                  </a:cubicBezTo>
                  <a:cubicBezTo>
                    <a:pt x="13773" y="10212"/>
                    <a:pt x="25818" y="6315"/>
                    <a:pt x="34143" y="6315"/>
                  </a:cubicBezTo>
                  <a:cubicBezTo>
                    <a:pt x="51857" y="6315"/>
                    <a:pt x="61068" y="20131"/>
                    <a:pt x="61068" y="34479"/>
                  </a:cubicBezTo>
                  <a:cubicBezTo>
                    <a:pt x="61068" y="49890"/>
                    <a:pt x="50086" y="62113"/>
                    <a:pt x="44417" y="68489"/>
                  </a:cubicBezTo>
                  <a:lnTo>
                    <a:pt x="1728" y="110648"/>
                  </a:lnTo>
                  <a:cubicBezTo>
                    <a:pt x="-44" y="112242"/>
                    <a:pt x="-44" y="112596"/>
                    <a:pt x="-44" y="117556"/>
                  </a:cubicBezTo>
                  <a:lnTo>
                    <a:pt x="72936" y="117556"/>
                  </a:lnTo>
                  <a:lnTo>
                    <a:pt x="78250" y="8531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9" name="Freeform 698">
              <a:extLst>
                <a:ext uri="{FF2B5EF4-FFF2-40B4-BE49-F238E27FC236}">
                  <a16:creationId xmlns:a16="http://schemas.microsoft.com/office/drawing/2014/main" id="{9A8FD267-BD6F-3F25-7F5E-DE22D7259C64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627213" y="830892"/>
              <a:ext cx="168278" cy="59213"/>
            </a:xfrm>
            <a:custGeom>
              <a:avLst/>
              <a:gdLst>
                <a:gd name="connsiteX0" fmla="*/ 159639 w 168278"/>
                <a:gd name="connsiteY0" fmla="*/ 10058 h 59213"/>
                <a:gd name="connsiteX1" fmla="*/ 168242 w 168278"/>
                <a:gd name="connsiteY1" fmla="*/ 4997 h 59213"/>
                <a:gd name="connsiteX2" fmla="*/ 159892 w 168278"/>
                <a:gd name="connsiteY2" fmla="*/ -64 h 59213"/>
                <a:gd name="connsiteX3" fmla="*/ 8314 w 168278"/>
                <a:gd name="connsiteY3" fmla="*/ -64 h 59213"/>
                <a:gd name="connsiteX4" fmla="*/ -36 w 168278"/>
                <a:gd name="connsiteY4" fmla="*/ 4997 h 59213"/>
                <a:gd name="connsiteX5" fmla="*/ 8567 w 168278"/>
                <a:gd name="connsiteY5" fmla="*/ 10058 h 59213"/>
                <a:gd name="connsiteX6" fmla="*/ 159639 w 168278"/>
                <a:gd name="connsiteY6" fmla="*/ 10058 h 59213"/>
                <a:gd name="connsiteX7" fmla="*/ 159892 w 168278"/>
                <a:gd name="connsiteY7" fmla="*/ 59150 h 59213"/>
                <a:gd name="connsiteX8" fmla="*/ 168242 w 168278"/>
                <a:gd name="connsiteY8" fmla="*/ 54089 h 59213"/>
                <a:gd name="connsiteX9" fmla="*/ 159639 w 168278"/>
                <a:gd name="connsiteY9" fmla="*/ 49028 h 59213"/>
                <a:gd name="connsiteX10" fmla="*/ 8567 w 168278"/>
                <a:gd name="connsiteY10" fmla="*/ 49028 h 59213"/>
                <a:gd name="connsiteX11" fmla="*/ -36 w 168278"/>
                <a:gd name="connsiteY11" fmla="*/ 54089 h 59213"/>
                <a:gd name="connsiteX12" fmla="*/ 8314 w 168278"/>
                <a:gd name="connsiteY12" fmla="*/ 59150 h 59213"/>
                <a:gd name="connsiteX13" fmla="*/ 159892 w 168278"/>
                <a:gd name="connsiteY13" fmla="*/ 5915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39" y="10058"/>
                  </a:moveTo>
                  <a:cubicBezTo>
                    <a:pt x="163434" y="10058"/>
                    <a:pt x="168242" y="10058"/>
                    <a:pt x="168242" y="4997"/>
                  </a:cubicBezTo>
                  <a:cubicBezTo>
                    <a:pt x="168242" y="-64"/>
                    <a:pt x="163434" y="-64"/>
                    <a:pt x="159892" y="-64"/>
                  </a:cubicBezTo>
                  <a:lnTo>
                    <a:pt x="8314" y="-64"/>
                  </a:lnTo>
                  <a:cubicBezTo>
                    <a:pt x="4771" y="-64"/>
                    <a:pt x="-36" y="-64"/>
                    <a:pt x="-36" y="4997"/>
                  </a:cubicBezTo>
                  <a:cubicBezTo>
                    <a:pt x="-36" y="10058"/>
                    <a:pt x="4771" y="10058"/>
                    <a:pt x="8567" y="10058"/>
                  </a:cubicBezTo>
                  <a:lnTo>
                    <a:pt x="159639" y="10058"/>
                  </a:lnTo>
                  <a:close/>
                  <a:moveTo>
                    <a:pt x="159892" y="59150"/>
                  </a:moveTo>
                  <a:cubicBezTo>
                    <a:pt x="163434" y="59150"/>
                    <a:pt x="168242" y="59150"/>
                    <a:pt x="168242" y="54089"/>
                  </a:cubicBezTo>
                  <a:cubicBezTo>
                    <a:pt x="168242" y="49028"/>
                    <a:pt x="163434" y="49028"/>
                    <a:pt x="159639" y="49028"/>
                  </a:cubicBezTo>
                  <a:lnTo>
                    <a:pt x="8567" y="49028"/>
                  </a:lnTo>
                  <a:cubicBezTo>
                    <a:pt x="4771" y="49028"/>
                    <a:pt x="-36" y="49028"/>
                    <a:pt x="-36" y="54089"/>
                  </a:cubicBezTo>
                  <a:cubicBezTo>
                    <a:pt x="-36" y="59150"/>
                    <a:pt x="4771" y="59150"/>
                    <a:pt x="8314" y="59150"/>
                  </a:cubicBezTo>
                  <a:lnTo>
                    <a:pt x="159892" y="5915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0" name="Freeform 699">
              <a:extLst>
                <a:ext uri="{FF2B5EF4-FFF2-40B4-BE49-F238E27FC236}">
                  <a16:creationId xmlns:a16="http://schemas.microsoft.com/office/drawing/2014/main" id="{2B9F15FD-272C-720A-ED54-A16E53BB2CCE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887236" y="752446"/>
              <a:ext cx="112101" cy="171315"/>
            </a:xfrm>
            <a:custGeom>
              <a:avLst/>
              <a:gdLst>
                <a:gd name="connsiteX0" fmla="*/ 67286 w 112101"/>
                <a:gd name="connsiteY0" fmla="*/ 129498 h 171315"/>
                <a:gd name="connsiteX1" fmla="*/ 67286 w 112101"/>
                <a:gd name="connsiteY1" fmla="*/ 151514 h 171315"/>
                <a:gd name="connsiteX2" fmla="*/ 48054 w 112101"/>
                <a:gd name="connsiteY2" fmla="*/ 163407 h 171315"/>
                <a:gd name="connsiteX3" fmla="*/ 42740 w 112101"/>
                <a:gd name="connsiteY3" fmla="*/ 163407 h 171315"/>
                <a:gd name="connsiteX4" fmla="*/ 42740 w 112101"/>
                <a:gd name="connsiteY4" fmla="*/ 171252 h 171315"/>
                <a:gd name="connsiteX5" fmla="*/ 76902 w 112101"/>
                <a:gd name="connsiteY5" fmla="*/ 170493 h 171315"/>
                <a:gd name="connsiteX6" fmla="*/ 111317 w 112101"/>
                <a:gd name="connsiteY6" fmla="*/ 171252 h 171315"/>
                <a:gd name="connsiteX7" fmla="*/ 111317 w 112101"/>
                <a:gd name="connsiteY7" fmla="*/ 163407 h 171315"/>
                <a:gd name="connsiteX8" fmla="*/ 106002 w 112101"/>
                <a:gd name="connsiteY8" fmla="*/ 163407 h 171315"/>
                <a:gd name="connsiteX9" fmla="*/ 86771 w 112101"/>
                <a:gd name="connsiteY9" fmla="*/ 151514 h 171315"/>
                <a:gd name="connsiteX10" fmla="*/ 86771 w 112101"/>
                <a:gd name="connsiteY10" fmla="*/ 129498 h 171315"/>
                <a:gd name="connsiteX11" fmla="*/ 112076 w 112101"/>
                <a:gd name="connsiteY11" fmla="*/ 129498 h 171315"/>
                <a:gd name="connsiteX12" fmla="*/ 112076 w 112101"/>
                <a:gd name="connsiteY12" fmla="*/ 121654 h 171315"/>
                <a:gd name="connsiteX13" fmla="*/ 86771 w 112101"/>
                <a:gd name="connsiteY13" fmla="*/ 121654 h 171315"/>
                <a:gd name="connsiteX14" fmla="*/ 86771 w 112101"/>
                <a:gd name="connsiteY14" fmla="*/ 6516 h 171315"/>
                <a:gd name="connsiteX15" fmla="*/ 82722 w 112101"/>
                <a:gd name="connsiteY15" fmla="*/ -64 h 171315"/>
                <a:gd name="connsiteX16" fmla="*/ 77661 w 112101"/>
                <a:gd name="connsiteY16" fmla="*/ 2973 h 171315"/>
                <a:gd name="connsiteX17" fmla="*/ -26 w 112101"/>
                <a:gd name="connsiteY17" fmla="*/ 121654 h 171315"/>
                <a:gd name="connsiteX18" fmla="*/ -26 w 112101"/>
                <a:gd name="connsiteY18" fmla="*/ 129498 h 171315"/>
                <a:gd name="connsiteX19" fmla="*/ 67286 w 112101"/>
                <a:gd name="connsiteY19" fmla="*/ 129498 h 171315"/>
                <a:gd name="connsiteX20" fmla="*/ 68804 w 112101"/>
                <a:gd name="connsiteY20" fmla="*/ 121654 h 171315"/>
                <a:gd name="connsiteX21" fmla="*/ 7059 w 112101"/>
                <a:gd name="connsiteY21" fmla="*/ 121654 h 171315"/>
                <a:gd name="connsiteX22" fmla="*/ 68804 w 112101"/>
                <a:gd name="connsiteY22" fmla="*/ 27266 h 171315"/>
                <a:gd name="connsiteX23" fmla="*/ 68804 w 112101"/>
                <a:gd name="connsiteY23" fmla="*/ 121654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286" y="129498"/>
                  </a:moveTo>
                  <a:lnTo>
                    <a:pt x="67286" y="151514"/>
                  </a:lnTo>
                  <a:cubicBezTo>
                    <a:pt x="67286" y="160624"/>
                    <a:pt x="66780" y="163407"/>
                    <a:pt x="48054" y="163407"/>
                  </a:cubicBezTo>
                  <a:lnTo>
                    <a:pt x="42740" y="163407"/>
                  </a:lnTo>
                  <a:lnTo>
                    <a:pt x="42740" y="171252"/>
                  </a:lnTo>
                  <a:cubicBezTo>
                    <a:pt x="53115" y="170493"/>
                    <a:pt x="66273" y="170493"/>
                    <a:pt x="76902" y="170493"/>
                  </a:cubicBezTo>
                  <a:cubicBezTo>
                    <a:pt x="87530" y="170493"/>
                    <a:pt x="100941" y="170493"/>
                    <a:pt x="111317" y="171252"/>
                  </a:cubicBezTo>
                  <a:lnTo>
                    <a:pt x="111317" y="163407"/>
                  </a:lnTo>
                  <a:lnTo>
                    <a:pt x="106002" y="163407"/>
                  </a:lnTo>
                  <a:cubicBezTo>
                    <a:pt x="87277" y="163407"/>
                    <a:pt x="86771" y="160624"/>
                    <a:pt x="86771" y="151514"/>
                  </a:cubicBezTo>
                  <a:lnTo>
                    <a:pt x="86771" y="129498"/>
                  </a:lnTo>
                  <a:lnTo>
                    <a:pt x="112076" y="129498"/>
                  </a:lnTo>
                  <a:lnTo>
                    <a:pt x="112076" y="121654"/>
                  </a:lnTo>
                  <a:lnTo>
                    <a:pt x="86771" y="121654"/>
                  </a:lnTo>
                  <a:lnTo>
                    <a:pt x="86771" y="6516"/>
                  </a:lnTo>
                  <a:cubicBezTo>
                    <a:pt x="86771" y="1455"/>
                    <a:pt x="86771" y="-64"/>
                    <a:pt x="82722" y="-64"/>
                  </a:cubicBezTo>
                  <a:cubicBezTo>
                    <a:pt x="80444" y="-64"/>
                    <a:pt x="79685" y="-64"/>
                    <a:pt x="77661" y="2973"/>
                  </a:cubicBezTo>
                  <a:lnTo>
                    <a:pt x="-26" y="121654"/>
                  </a:lnTo>
                  <a:lnTo>
                    <a:pt x="-26" y="129498"/>
                  </a:lnTo>
                  <a:lnTo>
                    <a:pt x="67286" y="129498"/>
                  </a:lnTo>
                  <a:close/>
                  <a:moveTo>
                    <a:pt x="68804" y="121654"/>
                  </a:moveTo>
                  <a:lnTo>
                    <a:pt x="7059" y="121654"/>
                  </a:lnTo>
                  <a:lnTo>
                    <a:pt x="68804" y="27266"/>
                  </a:lnTo>
                  <a:lnTo>
                    <a:pt x="68804" y="12165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1" name="Freeform 700">
              <a:extLst>
                <a:ext uri="{FF2B5EF4-FFF2-40B4-BE49-F238E27FC236}">
                  <a16:creationId xmlns:a16="http://schemas.microsoft.com/office/drawing/2014/main" id="{DCE4EC64-3C7A-1998-24BB-F26F16F327B2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2014015" y="756495"/>
              <a:ext cx="66805" cy="170050"/>
            </a:xfrm>
            <a:custGeom>
              <a:avLst/>
              <a:gdLst>
                <a:gd name="connsiteX0" fmla="*/ 64507 w 66805"/>
                <a:gd name="connsiteY0" fmla="*/ 9046 h 170050"/>
                <a:gd name="connsiteX1" fmla="*/ 55144 w 66805"/>
                <a:gd name="connsiteY1" fmla="*/ -64 h 170050"/>
                <a:gd name="connsiteX2" fmla="*/ 41479 w 66805"/>
                <a:gd name="connsiteY2" fmla="*/ 13348 h 170050"/>
                <a:gd name="connsiteX3" fmla="*/ 51095 w 66805"/>
                <a:gd name="connsiteY3" fmla="*/ 22458 h 170050"/>
                <a:gd name="connsiteX4" fmla="*/ 64507 w 66805"/>
                <a:gd name="connsiteY4" fmla="*/ 9046 h 170050"/>
                <a:gd name="connsiteX5" fmla="*/ 45275 w 66805"/>
                <a:gd name="connsiteY5" fmla="*/ 104193 h 170050"/>
                <a:gd name="connsiteX6" fmla="*/ 50842 w 66805"/>
                <a:gd name="connsiteY6" fmla="*/ 89516 h 170050"/>
                <a:gd name="connsiteX7" fmla="*/ 54132 w 66805"/>
                <a:gd name="connsiteY7" fmla="*/ 76105 h 170050"/>
                <a:gd name="connsiteX8" fmla="*/ 33382 w 66805"/>
                <a:gd name="connsiteY8" fmla="*/ 55355 h 170050"/>
                <a:gd name="connsiteX9" fmla="*/ -21 w 66805"/>
                <a:gd name="connsiteY9" fmla="*/ 94324 h 170050"/>
                <a:gd name="connsiteX10" fmla="*/ 3016 w 66805"/>
                <a:gd name="connsiteY10" fmla="*/ 96855 h 170050"/>
                <a:gd name="connsiteX11" fmla="*/ 7064 w 66805"/>
                <a:gd name="connsiteY11" fmla="*/ 92300 h 170050"/>
                <a:gd name="connsiteX12" fmla="*/ 32623 w 66805"/>
                <a:gd name="connsiteY12" fmla="*/ 60922 h 170050"/>
                <a:gd name="connsiteX13" fmla="*/ 38949 w 66805"/>
                <a:gd name="connsiteY13" fmla="*/ 69019 h 170050"/>
                <a:gd name="connsiteX14" fmla="*/ 36165 w 66805"/>
                <a:gd name="connsiteY14" fmla="*/ 82178 h 170050"/>
                <a:gd name="connsiteX15" fmla="*/ 18705 w 66805"/>
                <a:gd name="connsiteY15" fmla="*/ 128992 h 170050"/>
                <a:gd name="connsiteX16" fmla="*/ 12885 w 66805"/>
                <a:gd name="connsiteY16" fmla="*/ 149237 h 170050"/>
                <a:gd name="connsiteX17" fmla="*/ 33635 w 66805"/>
                <a:gd name="connsiteY17" fmla="*/ 169987 h 170050"/>
                <a:gd name="connsiteX18" fmla="*/ 66784 w 66805"/>
                <a:gd name="connsiteY18" fmla="*/ 131017 h 170050"/>
                <a:gd name="connsiteX19" fmla="*/ 63748 w 66805"/>
                <a:gd name="connsiteY19" fmla="*/ 128486 h 170050"/>
                <a:gd name="connsiteX20" fmla="*/ 59952 w 66805"/>
                <a:gd name="connsiteY20" fmla="*/ 133041 h 170050"/>
                <a:gd name="connsiteX21" fmla="*/ 34141 w 66805"/>
                <a:gd name="connsiteY21" fmla="*/ 164420 h 170050"/>
                <a:gd name="connsiteX22" fmla="*/ 28068 w 66805"/>
                <a:gd name="connsiteY22" fmla="*/ 156069 h 170050"/>
                <a:gd name="connsiteX23" fmla="*/ 35406 w 66805"/>
                <a:gd name="connsiteY23" fmla="*/ 130764 h 170050"/>
                <a:gd name="connsiteX24" fmla="*/ 45275 w 66805"/>
                <a:gd name="connsiteY24" fmla="*/ 104193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07" y="9046"/>
                  </a:moveTo>
                  <a:cubicBezTo>
                    <a:pt x="64507" y="3985"/>
                    <a:pt x="60964" y="-64"/>
                    <a:pt x="55144" y="-64"/>
                  </a:cubicBezTo>
                  <a:cubicBezTo>
                    <a:pt x="48312" y="-64"/>
                    <a:pt x="41479" y="6516"/>
                    <a:pt x="41479" y="13348"/>
                  </a:cubicBezTo>
                  <a:cubicBezTo>
                    <a:pt x="41479" y="18156"/>
                    <a:pt x="45022" y="22458"/>
                    <a:pt x="51095" y="22458"/>
                  </a:cubicBezTo>
                  <a:cubicBezTo>
                    <a:pt x="56915" y="22458"/>
                    <a:pt x="64507" y="16638"/>
                    <a:pt x="64507" y="9046"/>
                  </a:cubicBezTo>
                  <a:close/>
                  <a:moveTo>
                    <a:pt x="45275" y="104193"/>
                  </a:moveTo>
                  <a:cubicBezTo>
                    <a:pt x="48312" y="96855"/>
                    <a:pt x="48312" y="96349"/>
                    <a:pt x="50842" y="89516"/>
                  </a:cubicBezTo>
                  <a:cubicBezTo>
                    <a:pt x="52867" y="84455"/>
                    <a:pt x="54132" y="80913"/>
                    <a:pt x="54132" y="76105"/>
                  </a:cubicBezTo>
                  <a:cubicBezTo>
                    <a:pt x="54132" y="64717"/>
                    <a:pt x="46034" y="55355"/>
                    <a:pt x="33382" y="55355"/>
                  </a:cubicBezTo>
                  <a:cubicBezTo>
                    <a:pt x="9595" y="55355"/>
                    <a:pt x="-21" y="92047"/>
                    <a:pt x="-21" y="94324"/>
                  </a:cubicBezTo>
                  <a:cubicBezTo>
                    <a:pt x="-21" y="96855"/>
                    <a:pt x="2510" y="96855"/>
                    <a:pt x="3016" y="96855"/>
                  </a:cubicBezTo>
                  <a:cubicBezTo>
                    <a:pt x="5546" y="96855"/>
                    <a:pt x="5799" y="96349"/>
                    <a:pt x="7064" y="92300"/>
                  </a:cubicBezTo>
                  <a:cubicBezTo>
                    <a:pt x="13897" y="68513"/>
                    <a:pt x="24019" y="60922"/>
                    <a:pt x="32623" y="60922"/>
                  </a:cubicBezTo>
                  <a:cubicBezTo>
                    <a:pt x="34647" y="60922"/>
                    <a:pt x="38949" y="60922"/>
                    <a:pt x="38949" y="69019"/>
                  </a:cubicBezTo>
                  <a:cubicBezTo>
                    <a:pt x="38949" y="74333"/>
                    <a:pt x="37178" y="79647"/>
                    <a:pt x="36165" y="82178"/>
                  </a:cubicBezTo>
                  <a:cubicBezTo>
                    <a:pt x="34141" y="88757"/>
                    <a:pt x="22754" y="118111"/>
                    <a:pt x="18705" y="128992"/>
                  </a:cubicBezTo>
                  <a:cubicBezTo>
                    <a:pt x="16174" y="135572"/>
                    <a:pt x="12885" y="143922"/>
                    <a:pt x="12885" y="149237"/>
                  </a:cubicBezTo>
                  <a:cubicBezTo>
                    <a:pt x="12885" y="161130"/>
                    <a:pt x="21488" y="169987"/>
                    <a:pt x="33635" y="169987"/>
                  </a:cubicBezTo>
                  <a:cubicBezTo>
                    <a:pt x="57422" y="169987"/>
                    <a:pt x="66784" y="133294"/>
                    <a:pt x="66784" y="131017"/>
                  </a:cubicBezTo>
                  <a:cubicBezTo>
                    <a:pt x="66784" y="128486"/>
                    <a:pt x="64507" y="128486"/>
                    <a:pt x="63748" y="128486"/>
                  </a:cubicBezTo>
                  <a:cubicBezTo>
                    <a:pt x="61217" y="128486"/>
                    <a:pt x="61217" y="129245"/>
                    <a:pt x="59952" y="133041"/>
                  </a:cubicBezTo>
                  <a:cubicBezTo>
                    <a:pt x="55397" y="148983"/>
                    <a:pt x="47047" y="164420"/>
                    <a:pt x="34141" y="164420"/>
                  </a:cubicBezTo>
                  <a:cubicBezTo>
                    <a:pt x="29839" y="164420"/>
                    <a:pt x="28068" y="161889"/>
                    <a:pt x="28068" y="156069"/>
                  </a:cubicBezTo>
                  <a:cubicBezTo>
                    <a:pt x="28068" y="149743"/>
                    <a:pt x="29586" y="146200"/>
                    <a:pt x="35406" y="130764"/>
                  </a:cubicBezTo>
                  <a:lnTo>
                    <a:pt x="45275" y="10419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2" name="Freeform 701">
              <a:extLst>
                <a:ext uri="{FF2B5EF4-FFF2-40B4-BE49-F238E27FC236}">
                  <a16:creationId xmlns:a16="http://schemas.microsoft.com/office/drawing/2014/main" id="{F20A6B72-C955-C661-2C5E-90AACC58528F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18538" y="1292923"/>
              <a:ext cx="66805" cy="170050"/>
            </a:xfrm>
            <a:custGeom>
              <a:avLst/>
              <a:gdLst>
                <a:gd name="connsiteX0" fmla="*/ 64456 w 66805"/>
                <a:gd name="connsiteY0" fmla="*/ 9067 h 170050"/>
                <a:gd name="connsiteX1" fmla="*/ 55093 w 66805"/>
                <a:gd name="connsiteY1" fmla="*/ -43 h 170050"/>
                <a:gd name="connsiteX2" fmla="*/ 41428 w 66805"/>
                <a:gd name="connsiteY2" fmla="*/ 13369 h 170050"/>
                <a:gd name="connsiteX3" fmla="*/ 51044 w 66805"/>
                <a:gd name="connsiteY3" fmla="*/ 22479 h 170050"/>
                <a:gd name="connsiteX4" fmla="*/ 64456 w 66805"/>
                <a:gd name="connsiteY4" fmla="*/ 9067 h 170050"/>
                <a:gd name="connsiteX5" fmla="*/ 45224 w 66805"/>
                <a:gd name="connsiteY5" fmla="*/ 104215 h 170050"/>
                <a:gd name="connsiteX6" fmla="*/ 50791 w 66805"/>
                <a:gd name="connsiteY6" fmla="*/ 89538 h 170050"/>
                <a:gd name="connsiteX7" fmla="*/ 54081 w 66805"/>
                <a:gd name="connsiteY7" fmla="*/ 76126 h 170050"/>
                <a:gd name="connsiteX8" fmla="*/ 33331 w 66805"/>
                <a:gd name="connsiteY8" fmla="*/ 55376 h 170050"/>
                <a:gd name="connsiteX9" fmla="*/ -72 w 66805"/>
                <a:gd name="connsiteY9" fmla="*/ 94346 h 170050"/>
                <a:gd name="connsiteX10" fmla="*/ 2965 w 66805"/>
                <a:gd name="connsiteY10" fmla="*/ 96876 h 170050"/>
                <a:gd name="connsiteX11" fmla="*/ 7013 w 66805"/>
                <a:gd name="connsiteY11" fmla="*/ 92321 h 170050"/>
                <a:gd name="connsiteX12" fmla="*/ 32572 w 66805"/>
                <a:gd name="connsiteY12" fmla="*/ 60943 h 170050"/>
                <a:gd name="connsiteX13" fmla="*/ 38898 w 66805"/>
                <a:gd name="connsiteY13" fmla="*/ 69040 h 170050"/>
                <a:gd name="connsiteX14" fmla="*/ 36114 w 66805"/>
                <a:gd name="connsiteY14" fmla="*/ 82199 h 170050"/>
                <a:gd name="connsiteX15" fmla="*/ 18654 w 66805"/>
                <a:gd name="connsiteY15" fmla="*/ 129014 h 170050"/>
                <a:gd name="connsiteX16" fmla="*/ 12834 w 66805"/>
                <a:gd name="connsiteY16" fmla="*/ 149258 h 170050"/>
                <a:gd name="connsiteX17" fmla="*/ 33584 w 66805"/>
                <a:gd name="connsiteY17" fmla="*/ 170008 h 170050"/>
                <a:gd name="connsiteX18" fmla="*/ 66733 w 66805"/>
                <a:gd name="connsiteY18" fmla="*/ 131038 h 170050"/>
                <a:gd name="connsiteX19" fmla="*/ 63697 w 66805"/>
                <a:gd name="connsiteY19" fmla="*/ 128507 h 170050"/>
                <a:gd name="connsiteX20" fmla="*/ 59901 w 66805"/>
                <a:gd name="connsiteY20" fmla="*/ 133062 h 170050"/>
                <a:gd name="connsiteX21" fmla="*/ 34090 w 66805"/>
                <a:gd name="connsiteY21" fmla="*/ 164441 h 170050"/>
                <a:gd name="connsiteX22" fmla="*/ 28017 w 66805"/>
                <a:gd name="connsiteY22" fmla="*/ 156090 h 170050"/>
                <a:gd name="connsiteX23" fmla="*/ 35355 w 66805"/>
                <a:gd name="connsiteY23" fmla="*/ 130785 h 170050"/>
                <a:gd name="connsiteX24" fmla="*/ 45224 w 66805"/>
                <a:gd name="connsiteY24" fmla="*/ 10421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456" y="9067"/>
                  </a:moveTo>
                  <a:cubicBezTo>
                    <a:pt x="64456" y="4006"/>
                    <a:pt x="60913" y="-43"/>
                    <a:pt x="55093" y="-43"/>
                  </a:cubicBezTo>
                  <a:cubicBezTo>
                    <a:pt x="48261" y="-43"/>
                    <a:pt x="41428" y="6537"/>
                    <a:pt x="41428" y="13369"/>
                  </a:cubicBezTo>
                  <a:cubicBezTo>
                    <a:pt x="41428" y="18177"/>
                    <a:pt x="44971" y="22479"/>
                    <a:pt x="51044" y="22479"/>
                  </a:cubicBezTo>
                  <a:cubicBezTo>
                    <a:pt x="56864" y="22479"/>
                    <a:pt x="64456" y="16659"/>
                    <a:pt x="64456" y="9067"/>
                  </a:cubicBezTo>
                  <a:close/>
                  <a:moveTo>
                    <a:pt x="45224" y="104215"/>
                  </a:moveTo>
                  <a:cubicBezTo>
                    <a:pt x="48261" y="96876"/>
                    <a:pt x="48261" y="96370"/>
                    <a:pt x="50791" y="89538"/>
                  </a:cubicBezTo>
                  <a:cubicBezTo>
                    <a:pt x="52816" y="84477"/>
                    <a:pt x="54081" y="80934"/>
                    <a:pt x="54081" y="76126"/>
                  </a:cubicBezTo>
                  <a:cubicBezTo>
                    <a:pt x="54081" y="64739"/>
                    <a:pt x="45983" y="55376"/>
                    <a:pt x="33331" y="55376"/>
                  </a:cubicBezTo>
                  <a:cubicBezTo>
                    <a:pt x="9544" y="55376"/>
                    <a:pt x="-72" y="92068"/>
                    <a:pt x="-72" y="94346"/>
                  </a:cubicBezTo>
                  <a:cubicBezTo>
                    <a:pt x="-72" y="96876"/>
                    <a:pt x="2459" y="96876"/>
                    <a:pt x="2965" y="96876"/>
                  </a:cubicBezTo>
                  <a:cubicBezTo>
                    <a:pt x="5495" y="96876"/>
                    <a:pt x="5748" y="96370"/>
                    <a:pt x="7013" y="92321"/>
                  </a:cubicBezTo>
                  <a:cubicBezTo>
                    <a:pt x="13846" y="68534"/>
                    <a:pt x="23968" y="60943"/>
                    <a:pt x="32572" y="60943"/>
                  </a:cubicBezTo>
                  <a:cubicBezTo>
                    <a:pt x="34596" y="60943"/>
                    <a:pt x="38898" y="60943"/>
                    <a:pt x="38898" y="69040"/>
                  </a:cubicBezTo>
                  <a:cubicBezTo>
                    <a:pt x="38898" y="74355"/>
                    <a:pt x="37127" y="79669"/>
                    <a:pt x="36114" y="82199"/>
                  </a:cubicBezTo>
                  <a:cubicBezTo>
                    <a:pt x="34090" y="88778"/>
                    <a:pt x="22703" y="118132"/>
                    <a:pt x="18654" y="129014"/>
                  </a:cubicBezTo>
                  <a:cubicBezTo>
                    <a:pt x="16123" y="135593"/>
                    <a:pt x="12834" y="143944"/>
                    <a:pt x="12834" y="149258"/>
                  </a:cubicBezTo>
                  <a:cubicBezTo>
                    <a:pt x="12834" y="161151"/>
                    <a:pt x="21437" y="170008"/>
                    <a:pt x="33584" y="170008"/>
                  </a:cubicBezTo>
                  <a:cubicBezTo>
                    <a:pt x="57371" y="170008"/>
                    <a:pt x="66733" y="133315"/>
                    <a:pt x="66733" y="131038"/>
                  </a:cubicBezTo>
                  <a:cubicBezTo>
                    <a:pt x="66733" y="128507"/>
                    <a:pt x="64456" y="128507"/>
                    <a:pt x="63697" y="128507"/>
                  </a:cubicBezTo>
                  <a:cubicBezTo>
                    <a:pt x="61166" y="128507"/>
                    <a:pt x="61166" y="129267"/>
                    <a:pt x="59901" y="133062"/>
                  </a:cubicBezTo>
                  <a:cubicBezTo>
                    <a:pt x="55346" y="149005"/>
                    <a:pt x="46995" y="164441"/>
                    <a:pt x="34090" y="164441"/>
                  </a:cubicBezTo>
                  <a:cubicBezTo>
                    <a:pt x="29788" y="164441"/>
                    <a:pt x="28017" y="161910"/>
                    <a:pt x="28017" y="156090"/>
                  </a:cubicBezTo>
                  <a:cubicBezTo>
                    <a:pt x="28017" y="149764"/>
                    <a:pt x="29535" y="146221"/>
                    <a:pt x="35355" y="130785"/>
                  </a:cubicBezTo>
                  <a:lnTo>
                    <a:pt x="45224" y="10421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3" name="Freeform 702">
              <a:extLst>
                <a:ext uri="{FF2B5EF4-FFF2-40B4-BE49-F238E27FC236}">
                  <a16:creationId xmlns:a16="http://schemas.microsoft.com/office/drawing/2014/main" id="{87310D8E-8AB8-B4C9-127B-D206AF66E783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82840" y="1367320"/>
              <a:ext cx="168278" cy="59213"/>
            </a:xfrm>
            <a:custGeom>
              <a:avLst/>
              <a:gdLst>
                <a:gd name="connsiteX0" fmla="*/ 159609 w 168278"/>
                <a:gd name="connsiteY0" fmla="*/ 10080 h 59213"/>
                <a:gd name="connsiteX1" fmla="*/ 168213 w 168278"/>
                <a:gd name="connsiteY1" fmla="*/ 5019 h 59213"/>
                <a:gd name="connsiteX2" fmla="*/ 159862 w 168278"/>
                <a:gd name="connsiteY2" fmla="*/ -43 h 59213"/>
                <a:gd name="connsiteX3" fmla="*/ 8285 w 168278"/>
                <a:gd name="connsiteY3" fmla="*/ -43 h 59213"/>
                <a:gd name="connsiteX4" fmla="*/ -66 w 168278"/>
                <a:gd name="connsiteY4" fmla="*/ 5019 h 59213"/>
                <a:gd name="connsiteX5" fmla="*/ 8538 w 168278"/>
                <a:gd name="connsiteY5" fmla="*/ 10080 h 59213"/>
                <a:gd name="connsiteX6" fmla="*/ 159609 w 168278"/>
                <a:gd name="connsiteY6" fmla="*/ 10080 h 59213"/>
                <a:gd name="connsiteX7" fmla="*/ 159862 w 168278"/>
                <a:gd name="connsiteY7" fmla="*/ 59171 h 59213"/>
                <a:gd name="connsiteX8" fmla="*/ 168213 w 168278"/>
                <a:gd name="connsiteY8" fmla="*/ 54110 h 59213"/>
                <a:gd name="connsiteX9" fmla="*/ 159609 w 168278"/>
                <a:gd name="connsiteY9" fmla="*/ 49049 h 59213"/>
                <a:gd name="connsiteX10" fmla="*/ 8538 w 168278"/>
                <a:gd name="connsiteY10" fmla="*/ 49049 h 59213"/>
                <a:gd name="connsiteX11" fmla="*/ -66 w 168278"/>
                <a:gd name="connsiteY11" fmla="*/ 54110 h 59213"/>
                <a:gd name="connsiteX12" fmla="*/ 8285 w 168278"/>
                <a:gd name="connsiteY12" fmla="*/ 59171 h 59213"/>
                <a:gd name="connsiteX13" fmla="*/ 159862 w 168278"/>
                <a:gd name="connsiteY13" fmla="*/ 59171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09" y="10080"/>
                  </a:moveTo>
                  <a:cubicBezTo>
                    <a:pt x="163405" y="10080"/>
                    <a:pt x="168213" y="10080"/>
                    <a:pt x="168213" y="5019"/>
                  </a:cubicBezTo>
                  <a:cubicBezTo>
                    <a:pt x="168213" y="-43"/>
                    <a:pt x="163405" y="-43"/>
                    <a:pt x="159862" y="-43"/>
                  </a:cubicBezTo>
                  <a:lnTo>
                    <a:pt x="8285" y="-43"/>
                  </a:lnTo>
                  <a:cubicBezTo>
                    <a:pt x="4742" y="-43"/>
                    <a:pt x="-66" y="-43"/>
                    <a:pt x="-66" y="5019"/>
                  </a:cubicBezTo>
                  <a:cubicBezTo>
                    <a:pt x="-66" y="10080"/>
                    <a:pt x="4742" y="10080"/>
                    <a:pt x="8538" y="10080"/>
                  </a:cubicBezTo>
                  <a:lnTo>
                    <a:pt x="159609" y="10080"/>
                  </a:lnTo>
                  <a:close/>
                  <a:moveTo>
                    <a:pt x="159862" y="59171"/>
                  </a:moveTo>
                  <a:cubicBezTo>
                    <a:pt x="163405" y="59171"/>
                    <a:pt x="168213" y="59171"/>
                    <a:pt x="168213" y="54110"/>
                  </a:cubicBezTo>
                  <a:cubicBezTo>
                    <a:pt x="168213" y="49049"/>
                    <a:pt x="163405" y="49049"/>
                    <a:pt x="159609" y="49049"/>
                  </a:cubicBezTo>
                  <a:lnTo>
                    <a:pt x="8538" y="49049"/>
                  </a:lnTo>
                  <a:cubicBezTo>
                    <a:pt x="4742" y="49049"/>
                    <a:pt x="-66" y="49049"/>
                    <a:pt x="-66" y="54110"/>
                  </a:cubicBezTo>
                  <a:cubicBezTo>
                    <a:pt x="-66" y="59171"/>
                    <a:pt x="4742" y="59171"/>
                    <a:pt x="8285" y="59171"/>
                  </a:cubicBezTo>
                  <a:lnTo>
                    <a:pt x="159862" y="5917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5" name="Freeform 704">
              <a:extLst>
                <a:ext uri="{FF2B5EF4-FFF2-40B4-BE49-F238E27FC236}">
                  <a16:creationId xmlns:a16="http://schemas.microsoft.com/office/drawing/2014/main" id="{B852031C-CFF5-AD70-DD8F-BB1E7F6038F9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180314" y="1116165"/>
              <a:ext cx="180425" cy="178400"/>
            </a:xfrm>
            <a:custGeom>
              <a:avLst/>
              <a:gdLst>
                <a:gd name="connsiteX0" fmla="*/ 144691 w 180425"/>
                <a:gd name="connsiteY0" fmla="*/ 28799 h 178400"/>
                <a:gd name="connsiteX1" fmla="*/ 177082 w 180425"/>
                <a:gd name="connsiteY1" fmla="*/ 7795 h 178400"/>
                <a:gd name="connsiteX2" fmla="*/ 180371 w 180425"/>
                <a:gd name="connsiteY2" fmla="*/ 2987 h 178400"/>
                <a:gd name="connsiteX3" fmla="*/ 177082 w 180425"/>
                <a:gd name="connsiteY3" fmla="*/ -49 h 178400"/>
                <a:gd name="connsiteX4" fmla="*/ 156331 w 180425"/>
                <a:gd name="connsiteY4" fmla="*/ 710 h 178400"/>
                <a:gd name="connsiteX5" fmla="*/ 131279 w 180425"/>
                <a:gd name="connsiteY5" fmla="*/ -49 h 178400"/>
                <a:gd name="connsiteX6" fmla="*/ 126471 w 180425"/>
                <a:gd name="connsiteY6" fmla="*/ 4759 h 178400"/>
                <a:gd name="connsiteX7" fmla="*/ 130520 w 180425"/>
                <a:gd name="connsiteY7" fmla="*/ 7795 h 178400"/>
                <a:gd name="connsiteX8" fmla="*/ 142161 w 180425"/>
                <a:gd name="connsiteY8" fmla="*/ 16146 h 178400"/>
                <a:gd name="connsiteX9" fmla="*/ 138365 w 180425"/>
                <a:gd name="connsiteY9" fmla="*/ 25762 h 178400"/>
                <a:gd name="connsiteX10" fmla="*/ 60678 w 180425"/>
                <a:gd name="connsiteY10" fmla="*/ 149251 h 178400"/>
                <a:gd name="connsiteX11" fmla="*/ 43471 w 180425"/>
                <a:gd name="connsiteY11" fmla="*/ 15387 h 178400"/>
                <a:gd name="connsiteX12" fmla="*/ 60931 w 180425"/>
                <a:gd name="connsiteY12" fmla="*/ 7795 h 178400"/>
                <a:gd name="connsiteX13" fmla="*/ 67257 w 180425"/>
                <a:gd name="connsiteY13" fmla="*/ 2734 h 178400"/>
                <a:gd name="connsiteX14" fmla="*/ 63715 w 180425"/>
                <a:gd name="connsiteY14" fmla="*/ -49 h 178400"/>
                <a:gd name="connsiteX15" fmla="*/ 32336 w 180425"/>
                <a:gd name="connsiteY15" fmla="*/ 710 h 178400"/>
                <a:gd name="connsiteX16" fmla="*/ 18419 w 180425"/>
                <a:gd name="connsiteY16" fmla="*/ 457 h 178400"/>
                <a:gd name="connsiteX17" fmla="*/ 4754 w 180425"/>
                <a:gd name="connsiteY17" fmla="*/ -49 h 178400"/>
                <a:gd name="connsiteX18" fmla="*/ -54 w 180425"/>
                <a:gd name="connsiteY18" fmla="*/ 4759 h 178400"/>
                <a:gd name="connsiteX19" fmla="*/ 6272 w 180425"/>
                <a:gd name="connsiteY19" fmla="*/ 7795 h 178400"/>
                <a:gd name="connsiteX20" fmla="*/ 21455 w 180425"/>
                <a:gd name="connsiteY20" fmla="*/ 16399 h 178400"/>
                <a:gd name="connsiteX21" fmla="*/ 41446 w 180425"/>
                <a:gd name="connsiteY21" fmla="*/ 172532 h 178400"/>
                <a:gd name="connsiteX22" fmla="*/ 46507 w 180425"/>
                <a:gd name="connsiteY22" fmla="*/ 178352 h 178400"/>
                <a:gd name="connsiteX23" fmla="*/ 53593 w 180425"/>
                <a:gd name="connsiteY23" fmla="*/ 173797 h 178400"/>
                <a:gd name="connsiteX24" fmla="*/ 144691 w 180425"/>
                <a:gd name="connsiteY24" fmla="*/ 2879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91" y="28799"/>
                  </a:moveTo>
                  <a:cubicBezTo>
                    <a:pt x="157091" y="9061"/>
                    <a:pt x="167719" y="8301"/>
                    <a:pt x="177082" y="7795"/>
                  </a:cubicBezTo>
                  <a:cubicBezTo>
                    <a:pt x="180118" y="7542"/>
                    <a:pt x="180371" y="3240"/>
                    <a:pt x="180371" y="2987"/>
                  </a:cubicBezTo>
                  <a:cubicBezTo>
                    <a:pt x="180371" y="963"/>
                    <a:pt x="179106" y="-49"/>
                    <a:pt x="177082" y="-49"/>
                  </a:cubicBezTo>
                  <a:cubicBezTo>
                    <a:pt x="170502" y="-49"/>
                    <a:pt x="163164" y="710"/>
                    <a:pt x="156331" y="710"/>
                  </a:cubicBezTo>
                  <a:cubicBezTo>
                    <a:pt x="147981" y="710"/>
                    <a:pt x="139377" y="-49"/>
                    <a:pt x="131279" y="-49"/>
                  </a:cubicBezTo>
                  <a:cubicBezTo>
                    <a:pt x="129761" y="-49"/>
                    <a:pt x="126471" y="-49"/>
                    <a:pt x="126471" y="4759"/>
                  </a:cubicBezTo>
                  <a:cubicBezTo>
                    <a:pt x="126471" y="7542"/>
                    <a:pt x="128749" y="7795"/>
                    <a:pt x="130520" y="7795"/>
                  </a:cubicBezTo>
                  <a:cubicBezTo>
                    <a:pt x="137353" y="8301"/>
                    <a:pt x="142161" y="10832"/>
                    <a:pt x="142161" y="16146"/>
                  </a:cubicBezTo>
                  <a:cubicBezTo>
                    <a:pt x="142161" y="19942"/>
                    <a:pt x="138365" y="25509"/>
                    <a:pt x="138365" y="25762"/>
                  </a:cubicBezTo>
                  <a:lnTo>
                    <a:pt x="60678" y="149251"/>
                  </a:lnTo>
                  <a:lnTo>
                    <a:pt x="43471" y="15387"/>
                  </a:lnTo>
                  <a:cubicBezTo>
                    <a:pt x="43471" y="11085"/>
                    <a:pt x="49291" y="7795"/>
                    <a:pt x="60931" y="7795"/>
                  </a:cubicBezTo>
                  <a:cubicBezTo>
                    <a:pt x="64474" y="7795"/>
                    <a:pt x="67257" y="7795"/>
                    <a:pt x="67257" y="2734"/>
                  </a:cubicBezTo>
                  <a:cubicBezTo>
                    <a:pt x="67257" y="457"/>
                    <a:pt x="65233" y="-49"/>
                    <a:pt x="63715" y="-49"/>
                  </a:cubicBezTo>
                  <a:cubicBezTo>
                    <a:pt x="53593" y="-49"/>
                    <a:pt x="42712" y="710"/>
                    <a:pt x="32336" y="710"/>
                  </a:cubicBezTo>
                  <a:cubicBezTo>
                    <a:pt x="27782" y="710"/>
                    <a:pt x="22974" y="457"/>
                    <a:pt x="18419" y="457"/>
                  </a:cubicBezTo>
                  <a:cubicBezTo>
                    <a:pt x="13864" y="457"/>
                    <a:pt x="9056" y="-49"/>
                    <a:pt x="4754" y="-49"/>
                  </a:cubicBezTo>
                  <a:cubicBezTo>
                    <a:pt x="2983" y="-49"/>
                    <a:pt x="-54" y="-49"/>
                    <a:pt x="-54" y="4759"/>
                  </a:cubicBezTo>
                  <a:cubicBezTo>
                    <a:pt x="-54" y="7795"/>
                    <a:pt x="2223" y="7795"/>
                    <a:pt x="6272" y="7795"/>
                  </a:cubicBezTo>
                  <a:cubicBezTo>
                    <a:pt x="20443" y="7795"/>
                    <a:pt x="20696" y="10073"/>
                    <a:pt x="21455" y="16399"/>
                  </a:cubicBezTo>
                  <a:lnTo>
                    <a:pt x="41446" y="172532"/>
                  </a:lnTo>
                  <a:cubicBezTo>
                    <a:pt x="42205" y="177593"/>
                    <a:pt x="43218" y="178352"/>
                    <a:pt x="46507" y="178352"/>
                  </a:cubicBezTo>
                  <a:cubicBezTo>
                    <a:pt x="50556" y="178352"/>
                    <a:pt x="51568" y="177086"/>
                    <a:pt x="53593" y="173797"/>
                  </a:cubicBezTo>
                  <a:lnTo>
                    <a:pt x="144691" y="28799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6" name="Freeform 705">
              <a:extLst>
                <a:ext uri="{FF2B5EF4-FFF2-40B4-BE49-F238E27FC236}">
                  <a16:creationId xmlns:a16="http://schemas.microsoft.com/office/drawing/2014/main" id="{8FBC4573-D7E3-5413-5449-7BD138A5CF2C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333065" y="1209338"/>
              <a:ext cx="64477" cy="117618"/>
            </a:xfrm>
            <a:custGeom>
              <a:avLst/>
              <a:gdLst>
                <a:gd name="connsiteX0" fmla="*/ 39984 w 64477"/>
                <a:gd name="connsiteY0" fmla="*/ 4912 h 117618"/>
                <a:gd name="connsiteX1" fmla="*/ 34670 w 64477"/>
                <a:gd name="connsiteY1" fmla="*/ -48 h 117618"/>
                <a:gd name="connsiteX2" fmla="*/ -48 w 64477"/>
                <a:gd name="connsiteY2" fmla="*/ 11289 h 117618"/>
                <a:gd name="connsiteX3" fmla="*/ -48 w 64477"/>
                <a:gd name="connsiteY3" fmla="*/ 17666 h 117618"/>
                <a:gd name="connsiteX4" fmla="*/ 25636 w 64477"/>
                <a:gd name="connsiteY4" fmla="*/ 12706 h 117618"/>
                <a:gd name="connsiteX5" fmla="*/ 25636 w 64477"/>
                <a:gd name="connsiteY5" fmla="*/ 103045 h 117618"/>
                <a:gd name="connsiteX6" fmla="*/ 7923 w 64477"/>
                <a:gd name="connsiteY6" fmla="*/ 111193 h 117618"/>
                <a:gd name="connsiteX7" fmla="*/ 1192 w 64477"/>
                <a:gd name="connsiteY7" fmla="*/ 111193 h 117618"/>
                <a:gd name="connsiteX8" fmla="*/ 1192 w 64477"/>
                <a:gd name="connsiteY8" fmla="*/ 117570 h 117618"/>
                <a:gd name="connsiteX9" fmla="*/ 32722 w 64477"/>
                <a:gd name="connsiteY9" fmla="*/ 116862 h 117618"/>
                <a:gd name="connsiteX10" fmla="*/ 64429 w 64477"/>
                <a:gd name="connsiteY10" fmla="*/ 117570 h 117618"/>
                <a:gd name="connsiteX11" fmla="*/ 64429 w 64477"/>
                <a:gd name="connsiteY11" fmla="*/ 111193 h 117618"/>
                <a:gd name="connsiteX12" fmla="*/ 57698 w 64477"/>
                <a:gd name="connsiteY12" fmla="*/ 111193 h 117618"/>
                <a:gd name="connsiteX13" fmla="*/ 39984 w 64477"/>
                <a:gd name="connsiteY13" fmla="*/ 103045 h 117618"/>
                <a:gd name="connsiteX14" fmla="*/ 39984 w 64477"/>
                <a:gd name="connsiteY14" fmla="*/ 4912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39984" y="4912"/>
                  </a:moveTo>
                  <a:cubicBezTo>
                    <a:pt x="39984" y="129"/>
                    <a:pt x="39630" y="-48"/>
                    <a:pt x="34670" y="-48"/>
                  </a:cubicBezTo>
                  <a:cubicBezTo>
                    <a:pt x="23334" y="11112"/>
                    <a:pt x="7214" y="11289"/>
                    <a:pt x="-48" y="11289"/>
                  </a:cubicBezTo>
                  <a:lnTo>
                    <a:pt x="-48" y="17666"/>
                  </a:lnTo>
                  <a:cubicBezTo>
                    <a:pt x="4203" y="17666"/>
                    <a:pt x="15894" y="17666"/>
                    <a:pt x="25636" y="12706"/>
                  </a:cubicBezTo>
                  <a:lnTo>
                    <a:pt x="25636" y="103045"/>
                  </a:lnTo>
                  <a:cubicBezTo>
                    <a:pt x="25636" y="108891"/>
                    <a:pt x="25636" y="111193"/>
                    <a:pt x="7923" y="111193"/>
                  </a:cubicBezTo>
                  <a:lnTo>
                    <a:pt x="1192" y="111193"/>
                  </a:lnTo>
                  <a:lnTo>
                    <a:pt x="1192" y="117570"/>
                  </a:lnTo>
                  <a:cubicBezTo>
                    <a:pt x="4380" y="117393"/>
                    <a:pt x="26168" y="116862"/>
                    <a:pt x="32722" y="116862"/>
                  </a:cubicBezTo>
                  <a:cubicBezTo>
                    <a:pt x="38213" y="116862"/>
                    <a:pt x="60532" y="117393"/>
                    <a:pt x="64429" y="117570"/>
                  </a:cubicBezTo>
                  <a:lnTo>
                    <a:pt x="64429" y="111193"/>
                  </a:lnTo>
                  <a:lnTo>
                    <a:pt x="57698" y="111193"/>
                  </a:lnTo>
                  <a:cubicBezTo>
                    <a:pt x="39984" y="111193"/>
                    <a:pt x="39984" y="108891"/>
                    <a:pt x="39984" y="103045"/>
                  </a:cubicBezTo>
                  <a:lnTo>
                    <a:pt x="39984" y="4912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8" name="Freeform 707">
              <a:extLst>
                <a:ext uri="{FF2B5EF4-FFF2-40B4-BE49-F238E27FC236}">
                  <a16:creationId xmlns:a16="http://schemas.microsoft.com/office/drawing/2014/main" id="{5D6077A9-11F5-A4DE-F8F6-F8B5FB2ABAAB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504514" y="1220675"/>
              <a:ext cx="154614" cy="10122"/>
            </a:xfrm>
            <a:custGeom>
              <a:avLst/>
              <a:gdLst>
                <a:gd name="connsiteX0" fmla="*/ 145716 w 154614"/>
                <a:gd name="connsiteY0" fmla="*/ 10073 h 10122"/>
                <a:gd name="connsiteX1" fmla="*/ 154573 w 154614"/>
                <a:gd name="connsiteY1" fmla="*/ 5012 h 10122"/>
                <a:gd name="connsiteX2" fmla="*/ 145716 w 154614"/>
                <a:gd name="connsiteY2" fmla="*/ -49 h 10122"/>
                <a:gd name="connsiteX3" fmla="*/ 8815 w 154614"/>
                <a:gd name="connsiteY3" fmla="*/ -49 h 10122"/>
                <a:gd name="connsiteX4" fmla="*/ -42 w 154614"/>
                <a:gd name="connsiteY4" fmla="*/ 5012 h 10122"/>
                <a:gd name="connsiteX5" fmla="*/ 8815 w 154614"/>
                <a:gd name="connsiteY5" fmla="*/ 10073 h 10122"/>
                <a:gd name="connsiteX6" fmla="*/ 145716 w 154614"/>
                <a:gd name="connsiteY6" fmla="*/ 1007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16" y="10073"/>
                  </a:moveTo>
                  <a:cubicBezTo>
                    <a:pt x="150018" y="10073"/>
                    <a:pt x="154573" y="10073"/>
                    <a:pt x="154573" y="5012"/>
                  </a:cubicBezTo>
                  <a:cubicBezTo>
                    <a:pt x="154573" y="-49"/>
                    <a:pt x="150018" y="-49"/>
                    <a:pt x="145716" y="-49"/>
                  </a:cubicBezTo>
                  <a:lnTo>
                    <a:pt x="8815" y="-49"/>
                  </a:lnTo>
                  <a:cubicBezTo>
                    <a:pt x="4513" y="-49"/>
                    <a:pt x="-42" y="-49"/>
                    <a:pt x="-42" y="5012"/>
                  </a:cubicBezTo>
                  <a:cubicBezTo>
                    <a:pt x="-42" y="10073"/>
                    <a:pt x="4513" y="10073"/>
                    <a:pt x="8815" y="10073"/>
                  </a:cubicBezTo>
                  <a:lnTo>
                    <a:pt x="145716" y="100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9" name="Freeform 708">
              <a:extLst>
                <a:ext uri="{FF2B5EF4-FFF2-40B4-BE49-F238E27FC236}">
                  <a16:creationId xmlns:a16="http://schemas.microsoft.com/office/drawing/2014/main" id="{6AB1D249-3290-E630-E05C-402EBBF3C12C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746430" y="1120467"/>
              <a:ext cx="106534" cy="174099"/>
            </a:xfrm>
            <a:custGeom>
              <a:avLst/>
              <a:gdLst>
                <a:gd name="connsiteX0" fmla="*/ 106503 w 106534"/>
                <a:gd name="connsiteY0" fmla="*/ 87506 h 174099"/>
                <a:gd name="connsiteX1" fmla="*/ 96381 w 106534"/>
                <a:gd name="connsiteY1" fmla="*/ 28292 h 174099"/>
                <a:gd name="connsiteX2" fmla="*/ 53362 w 106534"/>
                <a:gd name="connsiteY2" fmla="*/ -49 h 174099"/>
                <a:gd name="connsiteX3" fmla="*/ 9331 w 106534"/>
                <a:gd name="connsiteY3" fmla="*/ 30064 h 174099"/>
                <a:gd name="connsiteX4" fmla="*/ -32 w 106534"/>
                <a:gd name="connsiteY4" fmla="*/ 87506 h 174099"/>
                <a:gd name="connsiteX5" fmla="*/ 11356 w 106534"/>
                <a:gd name="connsiteY5" fmla="*/ 148492 h 174099"/>
                <a:gd name="connsiteX6" fmla="*/ 53109 w 106534"/>
                <a:gd name="connsiteY6" fmla="*/ 174050 h 174099"/>
                <a:gd name="connsiteX7" fmla="*/ 97140 w 106534"/>
                <a:gd name="connsiteY7" fmla="*/ 144696 h 174099"/>
                <a:gd name="connsiteX8" fmla="*/ 106503 w 106534"/>
                <a:gd name="connsiteY8" fmla="*/ 87506 h 174099"/>
                <a:gd name="connsiteX9" fmla="*/ 53109 w 106534"/>
                <a:gd name="connsiteY9" fmla="*/ 168483 h 174099"/>
                <a:gd name="connsiteX10" fmla="*/ 23755 w 106534"/>
                <a:gd name="connsiteY10" fmla="*/ 137864 h 174099"/>
                <a:gd name="connsiteX11" fmla="*/ 20972 w 106534"/>
                <a:gd name="connsiteY11" fmla="*/ 84470 h 174099"/>
                <a:gd name="connsiteX12" fmla="*/ 22996 w 106534"/>
                <a:gd name="connsiteY12" fmla="*/ 37908 h 174099"/>
                <a:gd name="connsiteX13" fmla="*/ 53109 w 106534"/>
                <a:gd name="connsiteY13" fmla="*/ 5518 h 174099"/>
                <a:gd name="connsiteX14" fmla="*/ 82969 w 106534"/>
                <a:gd name="connsiteY14" fmla="*/ 35125 h 174099"/>
                <a:gd name="connsiteX15" fmla="*/ 85500 w 106534"/>
                <a:gd name="connsiteY15" fmla="*/ 84470 h 174099"/>
                <a:gd name="connsiteX16" fmla="*/ 82716 w 106534"/>
                <a:gd name="connsiteY16" fmla="*/ 136851 h 174099"/>
                <a:gd name="connsiteX17" fmla="*/ 53109 w 106534"/>
                <a:gd name="connsiteY17" fmla="*/ 16848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03" y="87506"/>
                  </a:moveTo>
                  <a:cubicBezTo>
                    <a:pt x="106503" y="67262"/>
                    <a:pt x="105238" y="47018"/>
                    <a:pt x="96381" y="28292"/>
                  </a:cubicBezTo>
                  <a:cubicBezTo>
                    <a:pt x="84740" y="4000"/>
                    <a:pt x="63990" y="-49"/>
                    <a:pt x="53362" y="-49"/>
                  </a:cubicBezTo>
                  <a:cubicBezTo>
                    <a:pt x="38179" y="-49"/>
                    <a:pt x="19706" y="6530"/>
                    <a:pt x="9331" y="30064"/>
                  </a:cubicBezTo>
                  <a:cubicBezTo>
                    <a:pt x="1234" y="47524"/>
                    <a:pt x="-32" y="67262"/>
                    <a:pt x="-32" y="87506"/>
                  </a:cubicBezTo>
                  <a:cubicBezTo>
                    <a:pt x="-32" y="106485"/>
                    <a:pt x="981" y="129260"/>
                    <a:pt x="11356" y="148492"/>
                  </a:cubicBezTo>
                  <a:cubicBezTo>
                    <a:pt x="22237" y="168989"/>
                    <a:pt x="40710" y="174050"/>
                    <a:pt x="53109" y="174050"/>
                  </a:cubicBezTo>
                  <a:cubicBezTo>
                    <a:pt x="66774" y="174050"/>
                    <a:pt x="86006" y="168736"/>
                    <a:pt x="97140" y="144696"/>
                  </a:cubicBezTo>
                  <a:cubicBezTo>
                    <a:pt x="105238" y="127235"/>
                    <a:pt x="106503" y="107497"/>
                    <a:pt x="106503" y="87506"/>
                  </a:cubicBezTo>
                  <a:close/>
                  <a:moveTo>
                    <a:pt x="53109" y="168483"/>
                  </a:moveTo>
                  <a:cubicBezTo>
                    <a:pt x="43240" y="168483"/>
                    <a:pt x="28310" y="162156"/>
                    <a:pt x="23755" y="137864"/>
                  </a:cubicBezTo>
                  <a:cubicBezTo>
                    <a:pt x="20972" y="122681"/>
                    <a:pt x="20972" y="99400"/>
                    <a:pt x="20972" y="84470"/>
                  </a:cubicBezTo>
                  <a:cubicBezTo>
                    <a:pt x="20972" y="68275"/>
                    <a:pt x="20972" y="51573"/>
                    <a:pt x="22996" y="37908"/>
                  </a:cubicBezTo>
                  <a:cubicBezTo>
                    <a:pt x="27804" y="7795"/>
                    <a:pt x="46783" y="5518"/>
                    <a:pt x="53109" y="5518"/>
                  </a:cubicBezTo>
                  <a:cubicBezTo>
                    <a:pt x="61460" y="5518"/>
                    <a:pt x="78161" y="10073"/>
                    <a:pt x="82969" y="35125"/>
                  </a:cubicBezTo>
                  <a:cubicBezTo>
                    <a:pt x="85500" y="49296"/>
                    <a:pt x="85500" y="68528"/>
                    <a:pt x="85500" y="84470"/>
                  </a:cubicBezTo>
                  <a:cubicBezTo>
                    <a:pt x="85500" y="103449"/>
                    <a:pt x="85500" y="120656"/>
                    <a:pt x="82716" y="136851"/>
                  </a:cubicBezTo>
                  <a:cubicBezTo>
                    <a:pt x="78920" y="160891"/>
                    <a:pt x="64496" y="168483"/>
                    <a:pt x="53109" y="168483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10" name="Freeform 709">
              <a:extLst>
                <a:ext uri="{FF2B5EF4-FFF2-40B4-BE49-F238E27FC236}">
                  <a16:creationId xmlns:a16="http://schemas.microsoft.com/office/drawing/2014/main" id="{FBDD5EBC-BA07-F50E-FC2E-502F7BA1071E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166143" y="1391866"/>
              <a:ext cx="696943" cy="10121"/>
            </a:xfrm>
            <a:custGeom>
              <a:avLst/>
              <a:gdLst>
                <a:gd name="connsiteX0" fmla="*/ 0 w 696943"/>
                <a:gd name="connsiteY0" fmla="*/ 0 h 10121"/>
                <a:gd name="connsiteX1" fmla="*/ 696943 w 696943"/>
                <a:gd name="connsiteY1" fmla="*/ 0 h 10121"/>
                <a:gd name="connsiteX2" fmla="*/ 696943 w 696943"/>
                <a:gd name="connsiteY2" fmla="*/ 10121 h 10121"/>
                <a:gd name="connsiteX3" fmla="*/ 0 w 696943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6943" h="10121">
                  <a:moveTo>
                    <a:pt x="0" y="0"/>
                  </a:moveTo>
                  <a:lnTo>
                    <a:pt x="696943" y="0"/>
                  </a:lnTo>
                  <a:lnTo>
                    <a:pt x="696943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12" name="Freeform 711">
              <a:extLst>
                <a:ext uri="{FF2B5EF4-FFF2-40B4-BE49-F238E27FC236}">
                  <a16:creationId xmlns:a16="http://schemas.microsoft.com/office/drawing/2014/main" id="{ED4188E9-ABAF-34B6-FB57-FF4D3AA231E7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464005" y="1465238"/>
              <a:ext cx="100967" cy="168531"/>
            </a:xfrm>
            <a:custGeom>
              <a:avLst/>
              <a:gdLst>
                <a:gd name="connsiteX0" fmla="*/ 19442 w 100967"/>
                <a:gd name="connsiteY0" fmla="*/ 149011 h 168531"/>
                <a:gd name="connsiteX1" fmla="*/ 46265 w 100967"/>
                <a:gd name="connsiteY1" fmla="*/ 122947 h 168531"/>
                <a:gd name="connsiteX2" fmla="*/ 100925 w 100967"/>
                <a:gd name="connsiteY2" fmla="*/ 49056 h 168531"/>
                <a:gd name="connsiteX3" fmla="*/ 47278 w 100967"/>
                <a:gd name="connsiteY3" fmla="*/ -36 h 168531"/>
                <a:gd name="connsiteX4" fmla="*/ -43 w 100967"/>
                <a:gd name="connsiteY4" fmla="*/ 45767 h 168531"/>
                <a:gd name="connsiteX5" fmla="*/ 13369 w 100967"/>
                <a:gd name="connsiteY5" fmla="*/ 59937 h 168531"/>
                <a:gd name="connsiteX6" fmla="*/ 26527 w 100967"/>
                <a:gd name="connsiteY6" fmla="*/ 46526 h 168531"/>
                <a:gd name="connsiteX7" fmla="*/ 13116 w 100967"/>
                <a:gd name="connsiteY7" fmla="*/ 33367 h 168531"/>
                <a:gd name="connsiteX8" fmla="*/ 9826 w 100967"/>
                <a:gd name="connsiteY8" fmla="*/ 33620 h 168531"/>
                <a:gd name="connsiteX9" fmla="*/ 43988 w 100967"/>
                <a:gd name="connsiteY9" fmla="*/ 7809 h 168531"/>
                <a:gd name="connsiteX10" fmla="*/ 77897 w 100967"/>
                <a:gd name="connsiteY10" fmla="*/ 49056 h 168531"/>
                <a:gd name="connsiteX11" fmla="*/ 51327 w 100967"/>
                <a:gd name="connsiteY11" fmla="*/ 104980 h 168531"/>
                <a:gd name="connsiteX12" fmla="*/ 2741 w 100967"/>
                <a:gd name="connsiteY12" fmla="*/ 159133 h 168531"/>
                <a:gd name="connsiteX13" fmla="*/ -43 w 100967"/>
                <a:gd name="connsiteY13" fmla="*/ 168496 h 168531"/>
                <a:gd name="connsiteX14" fmla="*/ 93839 w 100967"/>
                <a:gd name="connsiteY14" fmla="*/ 168496 h 168531"/>
                <a:gd name="connsiteX15" fmla="*/ 100925 w 100967"/>
                <a:gd name="connsiteY15" fmla="*/ 124465 h 168531"/>
                <a:gd name="connsiteX16" fmla="*/ 94598 w 100967"/>
                <a:gd name="connsiteY16" fmla="*/ 124465 h 168531"/>
                <a:gd name="connsiteX17" fmla="*/ 89031 w 100967"/>
                <a:gd name="connsiteY17" fmla="*/ 146987 h 168531"/>
                <a:gd name="connsiteX18" fmla="*/ 64991 w 100967"/>
                <a:gd name="connsiteY18" fmla="*/ 149011 h 168531"/>
                <a:gd name="connsiteX19" fmla="*/ 19442 w 100967"/>
                <a:gd name="connsiteY19" fmla="*/ 14901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42" y="149011"/>
                  </a:moveTo>
                  <a:lnTo>
                    <a:pt x="46265" y="122947"/>
                  </a:lnTo>
                  <a:cubicBezTo>
                    <a:pt x="85741" y="88026"/>
                    <a:pt x="100925" y="74361"/>
                    <a:pt x="100925" y="49056"/>
                  </a:cubicBezTo>
                  <a:cubicBezTo>
                    <a:pt x="100925" y="20208"/>
                    <a:pt x="78150" y="-36"/>
                    <a:pt x="47278" y="-36"/>
                  </a:cubicBezTo>
                  <a:cubicBezTo>
                    <a:pt x="18683" y="-36"/>
                    <a:pt x="-43" y="23245"/>
                    <a:pt x="-43" y="45767"/>
                  </a:cubicBezTo>
                  <a:cubicBezTo>
                    <a:pt x="-43" y="59937"/>
                    <a:pt x="12610" y="59937"/>
                    <a:pt x="13369" y="59937"/>
                  </a:cubicBezTo>
                  <a:cubicBezTo>
                    <a:pt x="17671" y="59937"/>
                    <a:pt x="26527" y="56901"/>
                    <a:pt x="26527" y="46526"/>
                  </a:cubicBezTo>
                  <a:cubicBezTo>
                    <a:pt x="26527" y="39946"/>
                    <a:pt x="21973" y="33367"/>
                    <a:pt x="13116" y="33367"/>
                  </a:cubicBezTo>
                  <a:cubicBezTo>
                    <a:pt x="11091" y="33367"/>
                    <a:pt x="10585" y="33367"/>
                    <a:pt x="9826" y="33620"/>
                  </a:cubicBezTo>
                  <a:cubicBezTo>
                    <a:pt x="15646" y="17172"/>
                    <a:pt x="29311" y="7809"/>
                    <a:pt x="43988" y="7809"/>
                  </a:cubicBezTo>
                  <a:cubicBezTo>
                    <a:pt x="67016" y="7809"/>
                    <a:pt x="77897" y="28306"/>
                    <a:pt x="77897" y="49056"/>
                  </a:cubicBezTo>
                  <a:cubicBezTo>
                    <a:pt x="77897" y="69300"/>
                    <a:pt x="65244" y="89291"/>
                    <a:pt x="51327" y="104980"/>
                  </a:cubicBezTo>
                  <a:lnTo>
                    <a:pt x="2741" y="159133"/>
                  </a:lnTo>
                  <a:cubicBezTo>
                    <a:pt x="-43" y="161917"/>
                    <a:pt x="-43" y="162423"/>
                    <a:pt x="-43" y="168496"/>
                  </a:cubicBezTo>
                  <a:lnTo>
                    <a:pt x="93839" y="168496"/>
                  </a:lnTo>
                  <a:lnTo>
                    <a:pt x="100925" y="124465"/>
                  </a:lnTo>
                  <a:lnTo>
                    <a:pt x="94598" y="124465"/>
                  </a:lnTo>
                  <a:cubicBezTo>
                    <a:pt x="93333" y="132057"/>
                    <a:pt x="91562" y="143191"/>
                    <a:pt x="89031" y="146987"/>
                  </a:cubicBezTo>
                  <a:cubicBezTo>
                    <a:pt x="87260" y="149011"/>
                    <a:pt x="70558" y="149011"/>
                    <a:pt x="64991" y="149011"/>
                  </a:cubicBezTo>
                  <a:lnTo>
                    <a:pt x="19442" y="14901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13" name="Freeform 712">
              <a:extLst>
                <a:ext uri="{FF2B5EF4-FFF2-40B4-BE49-F238E27FC236}">
                  <a16:creationId xmlns:a16="http://schemas.microsoft.com/office/drawing/2014/main" id="{FE950813-FD05-9222-05D7-F676B766305A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719550" y="1929084"/>
              <a:ext cx="177894" cy="172833"/>
            </a:xfrm>
            <a:custGeom>
              <a:avLst/>
              <a:gdLst>
                <a:gd name="connsiteX0" fmla="*/ 92798 w 177894"/>
                <a:gd name="connsiteY0" fmla="*/ 66788 h 172833"/>
                <a:gd name="connsiteX1" fmla="*/ 138347 w 177894"/>
                <a:gd name="connsiteY1" fmla="*/ 23010 h 172833"/>
                <a:gd name="connsiteX2" fmla="*/ 174280 w 177894"/>
                <a:gd name="connsiteY2" fmla="*/ 7827 h 172833"/>
                <a:gd name="connsiteX3" fmla="*/ 174280 w 177894"/>
                <a:gd name="connsiteY3" fmla="*/ -17 h 172833"/>
                <a:gd name="connsiteX4" fmla="*/ 152771 w 177894"/>
                <a:gd name="connsiteY4" fmla="*/ 742 h 172833"/>
                <a:gd name="connsiteX5" fmla="*/ 120633 w 177894"/>
                <a:gd name="connsiteY5" fmla="*/ -17 h 172833"/>
                <a:gd name="connsiteX6" fmla="*/ 120633 w 177894"/>
                <a:gd name="connsiteY6" fmla="*/ 7827 h 172833"/>
                <a:gd name="connsiteX7" fmla="*/ 132274 w 177894"/>
                <a:gd name="connsiteY7" fmla="*/ 16178 h 172833"/>
                <a:gd name="connsiteX8" fmla="*/ 127719 w 177894"/>
                <a:gd name="connsiteY8" fmla="*/ 24529 h 172833"/>
                <a:gd name="connsiteX9" fmla="*/ 48514 w 177894"/>
                <a:gd name="connsiteY9" fmla="*/ 100191 h 172833"/>
                <a:gd name="connsiteX10" fmla="*/ 48514 w 177894"/>
                <a:gd name="connsiteY10" fmla="*/ 19721 h 172833"/>
                <a:gd name="connsiteX11" fmla="*/ 68505 w 177894"/>
                <a:gd name="connsiteY11" fmla="*/ 7827 h 172833"/>
                <a:gd name="connsiteX12" fmla="*/ 74578 w 177894"/>
                <a:gd name="connsiteY12" fmla="*/ 7827 h 172833"/>
                <a:gd name="connsiteX13" fmla="*/ 74578 w 177894"/>
                <a:gd name="connsiteY13" fmla="*/ -17 h 172833"/>
                <a:gd name="connsiteX14" fmla="*/ 37380 w 177894"/>
                <a:gd name="connsiteY14" fmla="*/ 742 h 172833"/>
                <a:gd name="connsiteX15" fmla="*/ -72 w 177894"/>
                <a:gd name="connsiteY15" fmla="*/ -17 h 172833"/>
                <a:gd name="connsiteX16" fmla="*/ -72 w 177894"/>
                <a:gd name="connsiteY16" fmla="*/ 7827 h 172833"/>
                <a:gd name="connsiteX17" fmla="*/ 6001 w 177894"/>
                <a:gd name="connsiteY17" fmla="*/ 7827 h 172833"/>
                <a:gd name="connsiteX18" fmla="*/ 25992 w 177894"/>
                <a:gd name="connsiteY18" fmla="*/ 19721 h 172833"/>
                <a:gd name="connsiteX19" fmla="*/ 25992 w 177894"/>
                <a:gd name="connsiteY19" fmla="*/ 153079 h 172833"/>
                <a:gd name="connsiteX20" fmla="*/ 6001 w 177894"/>
                <a:gd name="connsiteY20" fmla="*/ 164972 h 172833"/>
                <a:gd name="connsiteX21" fmla="*/ -72 w 177894"/>
                <a:gd name="connsiteY21" fmla="*/ 164972 h 172833"/>
                <a:gd name="connsiteX22" fmla="*/ -72 w 177894"/>
                <a:gd name="connsiteY22" fmla="*/ 172817 h 172833"/>
                <a:gd name="connsiteX23" fmla="*/ 37127 w 177894"/>
                <a:gd name="connsiteY23" fmla="*/ 172057 h 172833"/>
                <a:gd name="connsiteX24" fmla="*/ 74578 w 177894"/>
                <a:gd name="connsiteY24" fmla="*/ 172817 h 172833"/>
                <a:gd name="connsiteX25" fmla="*/ 74578 w 177894"/>
                <a:gd name="connsiteY25" fmla="*/ 164972 h 172833"/>
                <a:gd name="connsiteX26" fmla="*/ 68505 w 177894"/>
                <a:gd name="connsiteY26" fmla="*/ 164972 h 172833"/>
                <a:gd name="connsiteX27" fmla="*/ 48514 w 177894"/>
                <a:gd name="connsiteY27" fmla="*/ 153079 h 172833"/>
                <a:gd name="connsiteX28" fmla="*/ 48514 w 177894"/>
                <a:gd name="connsiteY28" fmla="*/ 108795 h 172833"/>
                <a:gd name="connsiteX29" fmla="*/ 77868 w 177894"/>
                <a:gd name="connsiteY29" fmla="*/ 80959 h 172833"/>
                <a:gd name="connsiteX30" fmla="*/ 123670 w 177894"/>
                <a:gd name="connsiteY30" fmla="*/ 148777 h 172833"/>
                <a:gd name="connsiteX31" fmla="*/ 127466 w 177894"/>
                <a:gd name="connsiteY31" fmla="*/ 157381 h 172833"/>
                <a:gd name="connsiteX32" fmla="*/ 112536 w 177894"/>
                <a:gd name="connsiteY32" fmla="*/ 164972 h 172833"/>
                <a:gd name="connsiteX33" fmla="*/ 112536 w 177894"/>
                <a:gd name="connsiteY33" fmla="*/ 172817 h 172833"/>
                <a:gd name="connsiteX34" fmla="*/ 148722 w 177894"/>
                <a:gd name="connsiteY34" fmla="*/ 172057 h 172833"/>
                <a:gd name="connsiteX35" fmla="*/ 177823 w 177894"/>
                <a:gd name="connsiteY35" fmla="*/ 172817 h 172833"/>
                <a:gd name="connsiteX36" fmla="*/ 177823 w 177894"/>
                <a:gd name="connsiteY36" fmla="*/ 164972 h 172833"/>
                <a:gd name="connsiteX37" fmla="*/ 151253 w 177894"/>
                <a:gd name="connsiteY37" fmla="*/ 152826 h 172833"/>
                <a:gd name="connsiteX38" fmla="*/ 92798 w 177894"/>
                <a:gd name="connsiteY38" fmla="*/ 66788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77894" h="172833">
                  <a:moveTo>
                    <a:pt x="92798" y="66788"/>
                  </a:moveTo>
                  <a:lnTo>
                    <a:pt x="138347" y="23010"/>
                  </a:lnTo>
                  <a:cubicBezTo>
                    <a:pt x="140371" y="20986"/>
                    <a:pt x="153783" y="8080"/>
                    <a:pt x="174280" y="7827"/>
                  </a:cubicBezTo>
                  <a:lnTo>
                    <a:pt x="174280" y="-17"/>
                  </a:lnTo>
                  <a:cubicBezTo>
                    <a:pt x="167701" y="742"/>
                    <a:pt x="159603" y="742"/>
                    <a:pt x="152771" y="742"/>
                  </a:cubicBezTo>
                  <a:cubicBezTo>
                    <a:pt x="143661" y="742"/>
                    <a:pt x="129237" y="742"/>
                    <a:pt x="120633" y="-17"/>
                  </a:cubicBezTo>
                  <a:lnTo>
                    <a:pt x="120633" y="7827"/>
                  </a:lnTo>
                  <a:cubicBezTo>
                    <a:pt x="130755" y="8080"/>
                    <a:pt x="132274" y="13901"/>
                    <a:pt x="132274" y="16178"/>
                  </a:cubicBezTo>
                  <a:cubicBezTo>
                    <a:pt x="132274" y="20227"/>
                    <a:pt x="129743" y="22757"/>
                    <a:pt x="127719" y="24529"/>
                  </a:cubicBezTo>
                  <a:lnTo>
                    <a:pt x="48514" y="100191"/>
                  </a:lnTo>
                  <a:lnTo>
                    <a:pt x="48514" y="19721"/>
                  </a:lnTo>
                  <a:cubicBezTo>
                    <a:pt x="48514" y="10611"/>
                    <a:pt x="49020" y="7827"/>
                    <a:pt x="68505" y="7827"/>
                  </a:cubicBezTo>
                  <a:lnTo>
                    <a:pt x="74578" y="7827"/>
                  </a:lnTo>
                  <a:lnTo>
                    <a:pt x="74578" y="-17"/>
                  </a:lnTo>
                  <a:cubicBezTo>
                    <a:pt x="65721" y="742"/>
                    <a:pt x="46995" y="742"/>
                    <a:pt x="37380" y="742"/>
                  </a:cubicBezTo>
                  <a:cubicBezTo>
                    <a:pt x="27764" y="742"/>
                    <a:pt x="8785" y="742"/>
                    <a:pt x="-72" y="-17"/>
                  </a:cubicBezTo>
                  <a:lnTo>
                    <a:pt x="-72" y="7827"/>
                  </a:lnTo>
                  <a:lnTo>
                    <a:pt x="6001" y="7827"/>
                  </a:lnTo>
                  <a:cubicBezTo>
                    <a:pt x="25486" y="7827"/>
                    <a:pt x="25992" y="10611"/>
                    <a:pt x="25992" y="19721"/>
                  </a:cubicBezTo>
                  <a:lnTo>
                    <a:pt x="25992" y="153079"/>
                  </a:lnTo>
                  <a:cubicBezTo>
                    <a:pt x="25992" y="162188"/>
                    <a:pt x="25486" y="164972"/>
                    <a:pt x="6001" y="164972"/>
                  </a:cubicBezTo>
                  <a:lnTo>
                    <a:pt x="-72" y="164972"/>
                  </a:lnTo>
                  <a:lnTo>
                    <a:pt x="-72" y="172817"/>
                  </a:lnTo>
                  <a:cubicBezTo>
                    <a:pt x="8785" y="172057"/>
                    <a:pt x="27511" y="172057"/>
                    <a:pt x="37127" y="172057"/>
                  </a:cubicBezTo>
                  <a:cubicBezTo>
                    <a:pt x="46742" y="172057"/>
                    <a:pt x="65721" y="172057"/>
                    <a:pt x="74578" y="172817"/>
                  </a:cubicBezTo>
                  <a:lnTo>
                    <a:pt x="74578" y="164972"/>
                  </a:lnTo>
                  <a:lnTo>
                    <a:pt x="68505" y="164972"/>
                  </a:lnTo>
                  <a:cubicBezTo>
                    <a:pt x="49020" y="164972"/>
                    <a:pt x="48514" y="162188"/>
                    <a:pt x="48514" y="153079"/>
                  </a:cubicBezTo>
                  <a:lnTo>
                    <a:pt x="48514" y="108795"/>
                  </a:lnTo>
                  <a:lnTo>
                    <a:pt x="77868" y="80959"/>
                  </a:lnTo>
                  <a:lnTo>
                    <a:pt x="123670" y="148777"/>
                  </a:lnTo>
                  <a:cubicBezTo>
                    <a:pt x="125188" y="151054"/>
                    <a:pt x="127466" y="154344"/>
                    <a:pt x="127466" y="157381"/>
                  </a:cubicBezTo>
                  <a:cubicBezTo>
                    <a:pt x="127466" y="164972"/>
                    <a:pt x="117597" y="164972"/>
                    <a:pt x="112536" y="164972"/>
                  </a:cubicBezTo>
                  <a:lnTo>
                    <a:pt x="112536" y="172817"/>
                  </a:lnTo>
                  <a:cubicBezTo>
                    <a:pt x="121393" y="172057"/>
                    <a:pt x="139106" y="172057"/>
                    <a:pt x="148722" y="172057"/>
                  </a:cubicBezTo>
                  <a:cubicBezTo>
                    <a:pt x="157579" y="172057"/>
                    <a:pt x="167195" y="172311"/>
                    <a:pt x="177823" y="172817"/>
                  </a:cubicBezTo>
                  <a:lnTo>
                    <a:pt x="177823" y="164972"/>
                  </a:lnTo>
                  <a:cubicBezTo>
                    <a:pt x="164158" y="164972"/>
                    <a:pt x="158844" y="163960"/>
                    <a:pt x="151253" y="152826"/>
                  </a:cubicBezTo>
                  <a:lnTo>
                    <a:pt x="92798" y="667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14" name="Freeform 713">
              <a:extLst>
                <a:ext uri="{FF2B5EF4-FFF2-40B4-BE49-F238E27FC236}">
                  <a16:creationId xmlns:a16="http://schemas.microsoft.com/office/drawing/2014/main" id="{9F451BF8-A41F-AD6E-BF64-6EA54BA3DB81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915159" y="1923517"/>
              <a:ext cx="154108" cy="183968"/>
            </a:xfrm>
            <a:custGeom>
              <a:avLst/>
              <a:gdLst>
                <a:gd name="connsiteX0" fmla="*/ -65 w 154108"/>
                <a:gd name="connsiteY0" fmla="*/ 91840 h 183968"/>
                <a:gd name="connsiteX1" fmla="*/ 87997 w 154108"/>
                <a:gd name="connsiteY1" fmla="*/ 183951 h 183968"/>
                <a:gd name="connsiteX2" fmla="*/ 154044 w 154108"/>
                <a:gd name="connsiteY2" fmla="*/ 119423 h 183968"/>
                <a:gd name="connsiteX3" fmla="*/ 150754 w 154108"/>
                <a:gd name="connsiteY3" fmla="*/ 115121 h 183968"/>
                <a:gd name="connsiteX4" fmla="*/ 147717 w 154108"/>
                <a:gd name="connsiteY4" fmla="*/ 119170 h 183968"/>
                <a:gd name="connsiteX5" fmla="*/ 91034 w 154108"/>
                <a:gd name="connsiteY5" fmla="*/ 176106 h 183968"/>
                <a:gd name="connsiteX6" fmla="*/ 26000 w 154108"/>
                <a:gd name="connsiteY6" fmla="*/ 92093 h 183968"/>
                <a:gd name="connsiteX7" fmla="*/ 90781 w 154108"/>
                <a:gd name="connsiteY7" fmla="*/ 7827 h 183968"/>
                <a:gd name="connsiteX8" fmla="*/ 145946 w 154108"/>
                <a:gd name="connsiteY8" fmla="*/ 67800 h 183968"/>
                <a:gd name="connsiteX9" fmla="*/ 149995 w 154108"/>
                <a:gd name="connsiteY9" fmla="*/ 72102 h 183968"/>
                <a:gd name="connsiteX10" fmla="*/ 154044 w 154108"/>
                <a:gd name="connsiteY10" fmla="*/ 66029 h 183968"/>
                <a:gd name="connsiteX11" fmla="*/ 154044 w 154108"/>
                <a:gd name="connsiteY11" fmla="*/ 6056 h 183968"/>
                <a:gd name="connsiteX12" fmla="*/ 151260 w 154108"/>
                <a:gd name="connsiteY12" fmla="*/ -17 h 183968"/>
                <a:gd name="connsiteX13" fmla="*/ 147211 w 154108"/>
                <a:gd name="connsiteY13" fmla="*/ 3019 h 183968"/>
                <a:gd name="connsiteX14" fmla="*/ 134559 w 154108"/>
                <a:gd name="connsiteY14" fmla="*/ 21745 h 183968"/>
                <a:gd name="connsiteX15" fmla="*/ 87997 w 154108"/>
                <a:gd name="connsiteY15" fmla="*/ -17 h 183968"/>
                <a:gd name="connsiteX16" fmla="*/ -65 w 154108"/>
                <a:gd name="connsiteY16" fmla="*/ 91840 h 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108" h="183968">
                  <a:moveTo>
                    <a:pt x="-65" y="91840"/>
                  </a:moveTo>
                  <a:cubicBezTo>
                    <a:pt x="-65" y="144222"/>
                    <a:pt x="40930" y="183951"/>
                    <a:pt x="87997" y="183951"/>
                  </a:cubicBezTo>
                  <a:cubicBezTo>
                    <a:pt x="129245" y="183951"/>
                    <a:pt x="154044" y="148777"/>
                    <a:pt x="154044" y="119423"/>
                  </a:cubicBezTo>
                  <a:cubicBezTo>
                    <a:pt x="154044" y="116892"/>
                    <a:pt x="154044" y="115121"/>
                    <a:pt x="150754" y="115121"/>
                  </a:cubicBezTo>
                  <a:cubicBezTo>
                    <a:pt x="147970" y="115121"/>
                    <a:pt x="147970" y="116639"/>
                    <a:pt x="147717" y="119170"/>
                  </a:cubicBezTo>
                  <a:cubicBezTo>
                    <a:pt x="145693" y="155356"/>
                    <a:pt x="118616" y="176106"/>
                    <a:pt x="91034" y="176106"/>
                  </a:cubicBezTo>
                  <a:cubicBezTo>
                    <a:pt x="75598" y="176106"/>
                    <a:pt x="26000" y="167503"/>
                    <a:pt x="26000" y="92093"/>
                  </a:cubicBezTo>
                  <a:cubicBezTo>
                    <a:pt x="26000" y="16431"/>
                    <a:pt x="75345" y="7827"/>
                    <a:pt x="90781" y="7827"/>
                  </a:cubicBezTo>
                  <a:cubicBezTo>
                    <a:pt x="118363" y="7827"/>
                    <a:pt x="140885" y="30855"/>
                    <a:pt x="145946" y="67800"/>
                  </a:cubicBezTo>
                  <a:cubicBezTo>
                    <a:pt x="146452" y="71343"/>
                    <a:pt x="146452" y="72102"/>
                    <a:pt x="149995" y="72102"/>
                  </a:cubicBezTo>
                  <a:cubicBezTo>
                    <a:pt x="154044" y="72102"/>
                    <a:pt x="154044" y="71343"/>
                    <a:pt x="154044" y="66029"/>
                  </a:cubicBezTo>
                  <a:lnTo>
                    <a:pt x="154044" y="6056"/>
                  </a:lnTo>
                  <a:cubicBezTo>
                    <a:pt x="154044" y="1754"/>
                    <a:pt x="154044" y="-17"/>
                    <a:pt x="151260" y="-17"/>
                  </a:cubicBezTo>
                  <a:cubicBezTo>
                    <a:pt x="150248" y="-17"/>
                    <a:pt x="149236" y="-17"/>
                    <a:pt x="147211" y="3019"/>
                  </a:cubicBezTo>
                  <a:lnTo>
                    <a:pt x="134559" y="21745"/>
                  </a:lnTo>
                  <a:cubicBezTo>
                    <a:pt x="125196" y="12635"/>
                    <a:pt x="112290" y="-17"/>
                    <a:pt x="87997" y="-17"/>
                  </a:cubicBezTo>
                  <a:cubicBezTo>
                    <a:pt x="40677" y="-17"/>
                    <a:pt x="-65" y="40218"/>
                    <a:pt x="-65" y="91840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15" name="Freeform 714">
              <a:extLst>
                <a:ext uri="{FF2B5EF4-FFF2-40B4-BE49-F238E27FC236}">
                  <a16:creationId xmlns:a16="http://schemas.microsoft.com/office/drawing/2014/main" id="{EBFE78D9-0AA4-62EE-DC6D-59A66AA722EF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1092098" y="1929084"/>
              <a:ext cx="138925" cy="172833"/>
            </a:xfrm>
            <a:custGeom>
              <a:avLst/>
              <a:gdLst>
                <a:gd name="connsiteX0" fmla="*/ 138868 w 138925"/>
                <a:gd name="connsiteY0" fmla="*/ 107529 h 172833"/>
                <a:gd name="connsiteX1" fmla="*/ 132541 w 138925"/>
                <a:gd name="connsiteY1" fmla="*/ 107529 h 172833"/>
                <a:gd name="connsiteX2" fmla="*/ 81678 w 138925"/>
                <a:gd name="connsiteY2" fmla="*/ 164972 h 172833"/>
                <a:gd name="connsiteX3" fmla="*/ 60928 w 138925"/>
                <a:gd name="connsiteY3" fmla="*/ 164972 h 172833"/>
                <a:gd name="connsiteX4" fmla="*/ 48528 w 138925"/>
                <a:gd name="connsiteY4" fmla="*/ 154850 h 172833"/>
                <a:gd name="connsiteX5" fmla="*/ 48528 w 138925"/>
                <a:gd name="connsiteY5" fmla="*/ 19974 h 172833"/>
                <a:gd name="connsiteX6" fmla="*/ 72568 w 138925"/>
                <a:gd name="connsiteY6" fmla="*/ 7827 h 172833"/>
                <a:gd name="connsiteX7" fmla="*/ 80919 w 138925"/>
                <a:gd name="connsiteY7" fmla="*/ 7827 h 172833"/>
                <a:gd name="connsiteX8" fmla="*/ 80919 w 138925"/>
                <a:gd name="connsiteY8" fmla="*/ -17 h 172833"/>
                <a:gd name="connsiteX9" fmla="*/ 38406 w 138925"/>
                <a:gd name="connsiteY9" fmla="*/ 742 h 172833"/>
                <a:gd name="connsiteX10" fmla="*/ -57 w 138925"/>
                <a:gd name="connsiteY10" fmla="*/ -17 h 172833"/>
                <a:gd name="connsiteX11" fmla="*/ -57 w 138925"/>
                <a:gd name="connsiteY11" fmla="*/ 7827 h 172833"/>
                <a:gd name="connsiteX12" fmla="*/ 6016 w 138925"/>
                <a:gd name="connsiteY12" fmla="*/ 7827 h 172833"/>
                <a:gd name="connsiteX13" fmla="*/ 26007 w 138925"/>
                <a:gd name="connsiteY13" fmla="*/ 19721 h 172833"/>
                <a:gd name="connsiteX14" fmla="*/ 26007 w 138925"/>
                <a:gd name="connsiteY14" fmla="*/ 153079 h 172833"/>
                <a:gd name="connsiteX15" fmla="*/ 6016 w 138925"/>
                <a:gd name="connsiteY15" fmla="*/ 164972 h 172833"/>
                <a:gd name="connsiteX16" fmla="*/ -57 w 138925"/>
                <a:gd name="connsiteY16" fmla="*/ 164972 h 172833"/>
                <a:gd name="connsiteX17" fmla="*/ -57 w 138925"/>
                <a:gd name="connsiteY17" fmla="*/ 172817 h 172833"/>
                <a:gd name="connsiteX18" fmla="*/ 131782 w 138925"/>
                <a:gd name="connsiteY18" fmla="*/ 172817 h 172833"/>
                <a:gd name="connsiteX19" fmla="*/ 138868 w 138925"/>
                <a:gd name="connsiteY19" fmla="*/ 107529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925" h="172833">
                  <a:moveTo>
                    <a:pt x="138868" y="107529"/>
                  </a:moveTo>
                  <a:lnTo>
                    <a:pt x="132541" y="107529"/>
                  </a:lnTo>
                  <a:cubicBezTo>
                    <a:pt x="129758" y="133341"/>
                    <a:pt x="126215" y="164972"/>
                    <a:pt x="81678" y="164972"/>
                  </a:cubicBezTo>
                  <a:lnTo>
                    <a:pt x="60928" y="164972"/>
                  </a:lnTo>
                  <a:cubicBezTo>
                    <a:pt x="49035" y="164972"/>
                    <a:pt x="48528" y="163201"/>
                    <a:pt x="48528" y="154850"/>
                  </a:cubicBezTo>
                  <a:lnTo>
                    <a:pt x="48528" y="19974"/>
                  </a:lnTo>
                  <a:cubicBezTo>
                    <a:pt x="48528" y="11370"/>
                    <a:pt x="48528" y="7827"/>
                    <a:pt x="72568" y="7827"/>
                  </a:cubicBezTo>
                  <a:lnTo>
                    <a:pt x="80919" y="7827"/>
                  </a:lnTo>
                  <a:lnTo>
                    <a:pt x="80919" y="-17"/>
                  </a:lnTo>
                  <a:cubicBezTo>
                    <a:pt x="71809" y="742"/>
                    <a:pt x="48782" y="742"/>
                    <a:pt x="38406" y="742"/>
                  </a:cubicBezTo>
                  <a:cubicBezTo>
                    <a:pt x="28537" y="742"/>
                    <a:pt x="8799" y="742"/>
                    <a:pt x="-57" y="-17"/>
                  </a:cubicBezTo>
                  <a:lnTo>
                    <a:pt x="-57" y="7827"/>
                  </a:lnTo>
                  <a:lnTo>
                    <a:pt x="6016" y="7827"/>
                  </a:lnTo>
                  <a:cubicBezTo>
                    <a:pt x="25501" y="7827"/>
                    <a:pt x="26007" y="10611"/>
                    <a:pt x="26007" y="19721"/>
                  </a:cubicBezTo>
                  <a:lnTo>
                    <a:pt x="26007" y="153079"/>
                  </a:lnTo>
                  <a:cubicBezTo>
                    <a:pt x="26007" y="162188"/>
                    <a:pt x="25501" y="164972"/>
                    <a:pt x="6016" y="164972"/>
                  </a:cubicBezTo>
                  <a:lnTo>
                    <a:pt x="-57" y="164972"/>
                  </a:lnTo>
                  <a:lnTo>
                    <a:pt x="-57" y="172817"/>
                  </a:lnTo>
                  <a:lnTo>
                    <a:pt x="131782" y="172817"/>
                  </a:lnTo>
                  <a:lnTo>
                    <a:pt x="138868" y="10752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16" name="Freeform 715">
              <a:extLst>
                <a:ext uri="{FF2B5EF4-FFF2-40B4-BE49-F238E27FC236}">
                  <a16:creationId xmlns:a16="http://schemas.microsoft.com/office/drawing/2014/main" id="{9268164F-1E9E-1FF4-E71A-B6A44A11D812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1256076" y="1923517"/>
              <a:ext cx="168278" cy="181184"/>
            </a:xfrm>
            <a:custGeom>
              <a:avLst/>
              <a:gdLst>
                <a:gd name="connsiteX0" fmla="*/ 134572 w 168278"/>
                <a:gd name="connsiteY0" fmla="*/ 62739 h 181184"/>
                <a:gd name="connsiteX1" fmla="*/ 128499 w 168278"/>
                <a:gd name="connsiteY1" fmla="*/ 56666 h 181184"/>
                <a:gd name="connsiteX2" fmla="*/ 124197 w 168278"/>
                <a:gd name="connsiteY2" fmla="*/ 56666 h 181184"/>
                <a:gd name="connsiteX3" fmla="*/ 118377 w 168278"/>
                <a:gd name="connsiteY3" fmla="*/ 54642 h 181184"/>
                <a:gd name="connsiteX4" fmla="*/ 83709 w 168278"/>
                <a:gd name="connsiteY4" fmla="*/ 35157 h 181184"/>
                <a:gd name="connsiteX5" fmla="*/ 33605 w 168278"/>
                <a:gd name="connsiteY5" fmla="*/ 90575 h 181184"/>
                <a:gd name="connsiteX6" fmla="*/ 83709 w 168278"/>
                <a:gd name="connsiteY6" fmla="*/ 145993 h 181184"/>
                <a:gd name="connsiteX7" fmla="*/ 117112 w 168278"/>
                <a:gd name="connsiteY7" fmla="*/ 128027 h 181184"/>
                <a:gd name="connsiteX8" fmla="*/ 142417 w 168278"/>
                <a:gd name="connsiteY8" fmla="*/ 145993 h 181184"/>
                <a:gd name="connsiteX9" fmla="*/ 168228 w 168278"/>
                <a:gd name="connsiteY9" fmla="*/ 92852 h 181184"/>
                <a:gd name="connsiteX10" fmla="*/ 84215 w 168278"/>
                <a:gd name="connsiteY10" fmla="*/ -17 h 181184"/>
                <a:gd name="connsiteX11" fmla="*/ -51 w 168278"/>
                <a:gd name="connsiteY11" fmla="*/ 90575 h 181184"/>
                <a:gd name="connsiteX12" fmla="*/ 85480 w 168278"/>
                <a:gd name="connsiteY12" fmla="*/ 181167 h 181184"/>
                <a:gd name="connsiteX13" fmla="*/ 131029 w 168278"/>
                <a:gd name="connsiteY13" fmla="*/ 175600 h 181184"/>
                <a:gd name="connsiteX14" fmla="*/ 167975 w 168278"/>
                <a:gd name="connsiteY14" fmla="*/ 161176 h 181184"/>
                <a:gd name="connsiteX15" fmla="*/ 162155 w 168278"/>
                <a:gd name="connsiteY15" fmla="*/ 158646 h 181184"/>
                <a:gd name="connsiteX16" fmla="*/ 159877 w 168278"/>
                <a:gd name="connsiteY16" fmla="*/ 158646 h 181184"/>
                <a:gd name="connsiteX17" fmla="*/ 154057 w 168278"/>
                <a:gd name="connsiteY17" fmla="*/ 159405 h 181184"/>
                <a:gd name="connsiteX18" fmla="*/ 85227 w 168278"/>
                <a:gd name="connsiteY18" fmla="*/ 175600 h 181184"/>
                <a:gd name="connsiteX19" fmla="*/ 6275 w 168278"/>
                <a:gd name="connsiteY19" fmla="*/ 90575 h 181184"/>
                <a:gd name="connsiteX20" fmla="*/ 83962 w 168278"/>
                <a:gd name="connsiteY20" fmla="*/ 5550 h 181184"/>
                <a:gd name="connsiteX21" fmla="*/ 161902 w 168278"/>
                <a:gd name="connsiteY21" fmla="*/ 94371 h 181184"/>
                <a:gd name="connsiteX22" fmla="*/ 143429 w 168278"/>
                <a:gd name="connsiteY22" fmla="*/ 140426 h 181184"/>
                <a:gd name="connsiteX23" fmla="*/ 134572 w 168278"/>
                <a:gd name="connsiteY23" fmla="*/ 123725 h 181184"/>
                <a:gd name="connsiteX24" fmla="*/ 134572 w 168278"/>
                <a:gd name="connsiteY24" fmla="*/ 62739 h 181184"/>
                <a:gd name="connsiteX25" fmla="*/ 117112 w 168278"/>
                <a:gd name="connsiteY25" fmla="*/ 112084 h 181184"/>
                <a:gd name="connsiteX26" fmla="*/ 113569 w 168278"/>
                <a:gd name="connsiteY26" fmla="*/ 122966 h 181184"/>
                <a:gd name="connsiteX27" fmla="*/ 84468 w 168278"/>
                <a:gd name="connsiteY27" fmla="*/ 140426 h 181184"/>
                <a:gd name="connsiteX28" fmla="*/ 51065 w 168278"/>
                <a:gd name="connsiteY28" fmla="*/ 90575 h 181184"/>
                <a:gd name="connsiteX29" fmla="*/ 84468 w 168278"/>
                <a:gd name="connsiteY29" fmla="*/ 40724 h 181184"/>
                <a:gd name="connsiteX30" fmla="*/ 113822 w 168278"/>
                <a:gd name="connsiteY30" fmla="*/ 58944 h 181184"/>
                <a:gd name="connsiteX31" fmla="*/ 117112 w 168278"/>
                <a:gd name="connsiteY31" fmla="*/ 69066 h 181184"/>
                <a:gd name="connsiteX32" fmla="*/ 117112 w 168278"/>
                <a:gd name="connsiteY32" fmla="*/ 112084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68278" h="181184">
                  <a:moveTo>
                    <a:pt x="134572" y="62739"/>
                  </a:moveTo>
                  <a:cubicBezTo>
                    <a:pt x="134572" y="56919"/>
                    <a:pt x="134319" y="56666"/>
                    <a:pt x="128499" y="56666"/>
                  </a:cubicBezTo>
                  <a:lnTo>
                    <a:pt x="124197" y="56666"/>
                  </a:lnTo>
                  <a:cubicBezTo>
                    <a:pt x="120148" y="56666"/>
                    <a:pt x="119895" y="56413"/>
                    <a:pt x="118377" y="54642"/>
                  </a:cubicBezTo>
                  <a:cubicBezTo>
                    <a:pt x="106736" y="38700"/>
                    <a:pt x="93578" y="35157"/>
                    <a:pt x="83709" y="35157"/>
                  </a:cubicBezTo>
                  <a:cubicBezTo>
                    <a:pt x="57645" y="35157"/>
                    <a:pt x="33605" y="58691"/>
                    <a:pt x="33605" y="90575"/>
                  </a:cubicBezTo>
                  <a:cubicBezTo>
                    <a:pt x="33605" y="122459"/>
                    <a:pt x="57645" y="145993"/>
                    <a:pt x="83709" y="145993"/>
                  </a:cubicBezTo>
                  <a:cubicBezTo>
                    <a:pt x="97374" y="145993"/>
                    <a:pt x="109520" y="138655"/>
                    <a:pt x="117112" y="128027"/>
                  </a:cubicBezTo>
                  <a:cubicBezTo>
                    <a:pt x="119642" y="141185"/>
                    <a:pt x="132801" y="145993"/>
                    <a:pt x="142417" y="145993"/>
                  </a:cubicBezTo>
                  <a:cubicBezTo>
                    <a:pt x="164685" y="145993"/>
                    <a:pt x="168228" y="119929"/>
                    <a:pt x="168228" y="92852"/>
                  </a:cubicBezTo>
                  <a:cubicBezTo>
                    <a:pt x="168228" y="33639"/>
                    <a:pt x="124956" y="-17"/>
                    <a:pt x="84215" y="-17"/>
                  </a:cubicBezTo>
                  <a:cubicBezTo>
                    <a:pt x="37907" y="-17"/>
                    <a:pt x="-51" y="40218"/>
                    <a:pt x="-51" y="90575"/>
                  </a:cubicBezTo>
                  <a:cubicBezTo>
                    <a:pt x="-51" y="138149"/>
                    <a:pt x="34870" y="181167"/>
                    <a:pt x="85480" y="181167"/>
                  </a:cubicBezTo>
                  <a:cubicBezTo>
                    <a:pt x="98639" y="181167"/>
                    <a:pt x="114834" y="179396"/>
                    <a:pt x="131029" y="175600"/>
                  </a:cubicBezTo>
                  <a:cubicBezTo>
                    <a:pt x="137609" y="174082"/>
                    <a:pt x="167975" y="165225"/>
                    <a:pt x="167975" y="161176"/>
                  </a:cubicBezTo>
                  <a:cubicBezTo>
                    <a:pt x="167975" y="158646"/>
                    <a:pt x="166203" y="158646"/>
                    <a:pt x="162155" y="158646"/>
                  </a:cubicBezTo>
                  <a:lnTo>
                    <a:pt x="159877" y="158646"/>
                  </a:lnTo>
                  <a:cubicBezTo>
                    <a:pt x="155828" y="158646"/>
                    <a:pt x="155322" y="158646"/>
                    <a:pt x="154057" y="159405"/>
                  </a:cubicBezTo>
                  <a:cubicBezTo>
                    <a:pt x="132548" y="169527"/>
                    <a:pt x="109014" y="175600"/>
                    <a:pt x="85227" y="175600"/>
                  </a:cubicBezTo>
                  <a:cubicBezTo>
                    <a:pt x="39172" y="175600"/>
                    <a:pt x="6275" y="135871"/>
                    <a:pt x="6275" y="90575"/>
                  </a:cubicBezTo>
                  <a:cubicBezTo>
                    <a:pt x="6275" y="42242"/>
                    <a:pt x="42461" y="5550"/>
                    <a:pt x="83962" y="5550"/>
                  </a:cubicBezTo>
                  <a:cubicBezTo>
                    <a:pt x="118630" y="5550"/>
                    <a:pt x="161902" y="33385"/>
                    <a:pt x="161902" y="94371"/>
                  </a:cubicBezTo>
                  <a:cubicBezTo>
                    <a:pt x="161902" y="117651"/>
                    <a:pt x="160130" y="140426"/>
                    <a:pt x="143429" y="140426"/>
                  </a:cubicBezTo>
                  <a:cubicBezTo>
                    <a:pt x="134572" y="140426"/>
                    <a:pt x="134572" y="127520"/>
                    <a:pt x="134572" y="123725"/>
                  </a:cubicBezTo>
                  <a:lnTo>
                    <a:pt x="134572" y="62739"/>
                  </a:lnTo>
                  <a:close/>
                  <a:moveTo>
                    <a:pt x="117112" y="112084"/>
                  </a:moveTo>
                  <a:cubicBezTo>
                    <a:pt x="117112" y="116639"/>
                    <a:pt x="117112" y="117651"/>
                    <a:pt x="113569" y="122966"/>
                  </a:cubicBezTo>
                  <a:cubicBezTo>
                    <a:pt x="102435" y="138908"/>
                    <a:pt x="89529" y="140426"/>
                    <a:pt x="84468" y="140426"/>
                  </a:cubicBezTo>
                  <a:cubicBezTo>
                    <a:pt x="66248" y="140426"/>
                    <a:pt x="51065" y="118664"/>
                    <a:pt x="51065" y="90575"/>
                  </a:cubicBezTo>
                  <a:cubicBezTo>
                    <a:pt x="51065" y="62486"/>
                    <a:pt x="65995" y="40724"/>
                    <a:pt x="84468" y="40724"/>
                  </a:cubicBezTo>
                  <a:cubicBezTo>
                    <a:pt x="92566" y="40724"/>
                    <a:pt x="104712" y="44773"/>
                    <a:pt x="113822" y="58944"/>
                  </a:cubicBezTo>
                  <a:cubicBezTo>
                    <a:pt x="117112" y="63752"/>
                    <a:pt x="117112" y="64511"/>
                    <a:pt x="117112" y="69066"/>
                  </a:cubicBezTo>
                  <a:lnTo>
                    <a:pt x="117112" y="11208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17" name="Freeform 716">
              <a:extLst>
                <a:ext uri="{FF2B5EF4-FFF2-40B4-BE49-F238E27FC236}">
                  <a16:creationId xmlns:a16="http://schemas.microsoft.com/office/drawing/2014/main" id="{DC1E0F6B-0F8C-1815-2A9C-0B0B0AB2BE4C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1461245" y="1933386"/>
              <a:ext cx="83506" cy="168531"/>
            </a:xfrm>
            <a:custGeom>
              <a:avLst/>
              <a:gdLst>
                <a:gd name="connsiteX0" fmla="*/ 51832 w 83506"/>
                <a:gd name="connsiteY0" fmla="*/ 6562 h 168531"/>
                <a:gd name="connsiteX1" fmla="*/ 46012 w 83506"/>
                <a:gd name="connsiteY1" fmla="*/ -17 h 168531"/>
                <a:gd name="connsiteX2" fmla="*/ -43 w 83506"/>
                <a:gd name="connsiteY2" fmla="*/ 16178 h 168531"/>
                <a:gd name="connsiteX3" fmla="*/ -43 w 83506"/>
                <a:gd name="connsiteY3" fmla="*/ 24023 h 168531"/>
                <a:gd name="connsiteX4" fmla="*/ 33106 w 83506"/>
                <a:gd name="connsiteY4" fmla="*/ 17443 h 168531"/>
                <a:gd name="connsiteX5" fmla="*/ 33106 w 83506"/>
                <a:gd name="connsiteY5" fmla="*/ 148524 h 168531"/>
                <a:gd name="connsiteX6" fmla="*/ 9573 w 83506"/>
                <a:gd name="connsiteY6" fmla="*/ 160670 h 168531"/>
                <a:gd name="connsiteX7" fmla="*/ 1475 w 83506"/>
                <a:gd name="connsiteY7" fmla="*/ 160670 h 168531"/>
                <a:gd name="connsiteX8" fmla="*/ 1475 w 83506"/>
                <a:gd name="connsiteY8" fmla="*/ 168515 h 168531"/>
                <a:gd name="connsiteX9" fmla="*/ 42469 w 83506"/>
                <a:gd name="connsiteY9" fmla="*/ 167756 h 168531"/>
                <a:gd name="connsiteX10" fmla="*/ 83463 w 83506"/>
                <a:gd name="connsiteY10" fmla="*/ 168515 h 168531"/>
                <a:gd name="connsiteX11" fmla="*/ 83463 w 83506"/>
                <a:gd name="connsiteY11" fmla="*/ 160670 h 168531"/>
                <a:gd name="connsiteX12" fmla="*/ 75366 w 83506"/>
                <a:gd name="connsiteY12" fmla="*/ 160670 h 168531"/>
                <a:gd name="connsiteX13" fmla="*/ 51832 w 83506"/>
                <a:gd name="connsiteY13" fmla="*/ 148524 h 168531"/>
                <a:gd name="connsiteX14" fmla="*/ 51832 w 83506"/>
                <a:gd name="connsiteY14" fmla="*/ 656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32" y="6562"/>
                  </a:moveTo>
                  <a:cubicBezTo>
                    <a:pt x="51832" y="489"/>
                    <a:pt x="51832" y="-17"/>
                    <a:pt x="46012" y="-17"/>
                  </a:cubicBezTo>
                  <a:cubicBezTo>
                    <a:pt x="30323" y="16178"/>
                    <a:pt x="8054" y="16178"/>
                    <a:pt x="-43" y="16178"/>
                  </a:cubicBezTo>
                  <a:lnTo>
                    <a:pt x="-43" y="24023"/>
                  </a:lnTo>
                  <a:cubicBezTo>
                    <a:pt x="5018" y="24023"/>
                    <a:pt x="19948" y="24023"/>
                    <a:pt x="33106" y="17443"/>
                  </a:cubicBezTo>
                  <a:lnTo>
                    <a:pt x="33106" y="148524"/>
                  </a:lnTo>
                  <a:cubicBezTo>
                    <a:pt x="33106" y="157634"/>
                    <a:pt x="32347" y="160670"/>
                    <a:pt x="9573" y="160670"/>
                  </a:cubicBezTo>
                  <a:lnTo>
                    <a:pt x="1475" y="160670"/>
                  </a:lnTo>
                  <a:lnTo>
                    <a:pt x="1475" y="168515"/>
                  </a:lnTo>
                  <a:cubicBezTo>
                    <a:pt x="10332" y="167756"/>
                    <a:pt x="32347" y="167756"/>
                    <a:pt x="42469" y="167756"/>
                  </a:cubicBezTo>
                  <a:cubicBezTo>
                    <a:pt x="52591" y="167756"/>
                    <a:pt x="74607" y="167756"/>
                    <a:pt x="83463" y="168515"/>
                  </a:cubicBezTo>
                  <a:lnTo>
                    <a:pt x="83463" y="160670"/>
                  </a:lnTo>
                  <a:lnTo>
                    <a:pt x="75366" y="160670"/>
                  </a:lnTo>
                  <a:cubicBezTo>
                    <a:pt x="52591" y="160670"/>
                    <a:pt x="51832" y="157887"/>
                    <a:pt x="51832" y="148524"/>
                  </a:cubicBezTo>
                  <a:lnTo>
                    <a:pt x="51832" y="656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18" name="Freeform 717">
              <a:extLst>
                <a:ext uri="{FF2B5EF4-FFF2-40B4-BE49-F238E27FC236}">
                  <a16:creationId xmlns:a16="http://schemas.microsoft.com/office/drawing/2014/main" id="{454D6419-DC8F-624D-AE0B-14ACF9E63A2A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1575878" y="1920733"/>
              <a:ext cx="173339" cy="186751"/>
            </a:xfrm>
            <a:custGeom>
              <a:avLst/>
              <a:gdLst>
                <a:gd name="connsiteX0" fmla="*/ 165457 w 173339"/>
                <a:gd name="connsiteY0" fmla="*/ 150548 h 186751"/>
                <a:gd name="connsiteX1" fmla="*/ 137115 w 173339"/>
                <a:gd name="connsiteY1" fmla="*/ 178890 h 186751"/>
                <a:gd name="connsiteX2" fmla="*/ 102194 w 173339"/>
                <a:gd name="connsiteY2" fmla="*/ 156368 h 186751"/>
                <a:gd name="connsiteX3" fmla="*/ 135597 w 173339"/>
                <a:gd name="connsiteY3" fmla="*/ 105758 h 186751"/>
                <a:gd name="connsiteX4" fmla="*/ 173302 w 173339"/>
                <a:gd name="connsiteY4" fmla="*/ 79947 h 186751"/>
                <a:gd name="connsiteX5" fmla="*/ 173302 w 173339"/>
                <a:gd name="connsiteY5" fmla="*/ 72102 h 186751"/>
                <a:gd name="connsiteX6" fmla="*/ 148756 w 173339"/>
                <a:gd name="connsiteY6" fmla="*/ 72861 h 186751"/>
                <a:gd name="connsiteX7" fmla="*/ 117883 w 173339"/>
                <a:gd name="connsiteY7" fmla="*/ 72102 h 186751"/>
                <a:gd name="connsiteX8" fmla="*/ 117883 w 173339"/>
                <a:gd name="connsiteY8" fmla="*/ 79947 h 186751"/>
                <a:gd name="connsiteX9" fmla="*/ 135850 w 173339"/>
                <a:gd name="connsiteY9" fmla="*/ 91081 h 186751"/>
                <a:gd name="connsiteX10" fmla="*/ 134332 w 173339"/>
                <a:gd name="connsiteY10" fmla="*/ 96142 h 186751"/>
                <a:gd name="connsiteX11" fmla="*/ 98145 w 173339"/>
                <a:gd name="connsiteY11" fmla="*/ 151307 h 186751"/>
                <a:gd name="connsiteX12" fmla="*/ 56139 w 173339"/>
                <a:gd name="connsiteY12" fmla="*/ 83743 h 186751"/>
                <a:gd name="connsiteX13" fmla="*/ 87011 w 173339"/>
                <a:gd name="connsiteY13" fmla="*/ 32626 h 186751"/>
                <a:gd name="connsiteX14" fmla="*/ 64996 w 173339"/>
                <a:gd name="connsiteY14" fmla="*/ -17 h 186751"/>
                <a:gd name="connsiteX15" fmla="*/ 30581 w 173339"/>
                <a:gd name="connsiteY15" fmla="*/ 40724 h 186751"/>
                <a:gd name="connsiteX16" fmla="*/ 40956 w 173339"/>
                <a:gd name="connsiteY16" fmla="*/ 92093 h 186751"/>
                <a:gd name="connsiteX17" fmla="*/ 17928 w 173339"/>
                <a:gd name="connsiteY17" fmla="*/ 116639 h 186751"/>
                <a:gd name="connsiteX18" fmla="*/ -38 w 173339"/>
                <a:gd name="connsiteY18" fmla="*/ 148777 h 186751"/>
                <a:gd name="connsiteX19" fmla="*/ 45764 w 173339"/>
                <a:gd name="connsiteY19" fmla="*/ 186734 h 186751"/>
                <a:gd name="connsiteX20" fmla="*/ 91566 w 173339"/>
                <a:gd name="connsiteY20" fmla="*/ 167503 h 186751"/>
                <a:gd name="connsiteX21" fmla="*/ 136103 w 173339"/>
                <a:gd name="connsiteY21" fmla="*/ 186734 h 186751"/>
                <a:gd name="connsiteX22" fmla="*/ 171783 w 173339"/>
                <a:gd name="connsiteY22" fmla="*/ 150548 h 186751"/>
                <a:gd name="connsiteX23" fmla="*/ 165457 w 173339"/>
                <a:gd name="connsiteY23" fmla="*/ 150548 h 186751"/>
                <a:gd name="connsiteX24" fmla="*/ 54115 w 173339"/>
                <a:gd name="connsiteY24" fmla="*/ 77669 h 186751"/>
                <a:gd name="connsiteX25" fmla="*/ 46523 w 173339"/>
                <a:gd name="connsiteY25" fmla="*/ 34904 h 186751"/>
                <a:gd name="connsiteX26" fmla="*/ 65502 w 173339"/>
                <a:gd name="connsiteY26" fmla="*/ 5550 h 186751"/>
                <a:gd name="connsiteX27" fmla="*/ 80685 w 173339"/>
                <a:gd name="connsiteY27" fmla="*/ 32373 h 186751"/>
                <a:gd name="connsiteX28" fmla="*/ 54115 w 173339"/>
                <a:gd name="connsiteY28" fmla="*/ 77669 h 186751"/>
                <a:gd name="connsiteX29" fmla="*/ 43233 w 173339"/>
                <a:gd name="connsiteY29" fmla="*/ 97914 h 186751"/>
                <a:gd name="connsiteX30" fmla="*/ 63477 w 173339"/>
                <a:gd name="connsiteY30" fmla="*/ 133088 h 186751"/>
                <a:gd name="connsiteX31" fmla="*/ 86758 w 173339"/>
                <a:gd name="connsiteY31" fmla="*/ 162695 h 186751"/>
                <a:gd name="connsiteX32" fmla="*/ 47788 w 173339"/>
                <a:gd name="connsiteY32" fmla="*/ 178890 h 186751"/>
                <a:gd name="connsiteX33" fmla="*/ 20965 w 173339"/>
                <a:gd name="connsiteY33" fmla="*/ 140679 h 186751"/>
                <a:gd name="connsiteX34" fmla="*/ 43233 w 173339"/>
                <a:gd name="connsiteY34" fmla="*/ 97914 h 18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73339" h="186751">
                  <a:moveTo>
                    <a:pt x="165457" y="150548"/>
                  </a:moveTo>
                  <a:cubicBezTo>
                    <a:pt x="164698" y="170539"/>
                    <a:pt x="148503" y="178890"/>
                    <a:pt x="137115" y="178890"/>
                  </a:cubicBezTo>
                  <a:cubicBezTo>
                    <a:pt x="123451" y="178890"/>
                    <a:pt x="110292" y="165984"/>
                    <a:pt x="102194" y="156368"/>
                  </a:cubicBezTo>
                  <a:cubicBezTo>
                    <a:pt x="113835" y="142957"/>
                    <a:pt x="123957" y="125749"/>
                    <a:pt x="135597" y="105758"/>
                  </a:cubicBezTo>
                  <a:cubicBezTo>
                    <a:pt x="145466" y="89057"/>
                    <a:pt x="150780" y="80200"/>
                    <a:pt x="173302" y="79947"/>
                  </a:cubicBezTo>
                  <a:lnTo>
                    <a:pt x="173302" y="72102"/>
                  </a:lnTo>
                  <a:cubicBezTo>
                    <a:pt x="163939" y="72608"/>
                    <a:pt x="150274" y="72861"/>
                    <a:pt x="148756" y="72861"/>
                  </a:cubicBezTo>
                  <a:cubicBezTo>
                    <a:pt x="145972" y="72861"/>
                    <a:pt x="124716" y="72608"/>
                    <a:pt x="117883" y="72102"/>
                  </a:cubicBezTo>
                  <a:lnTo>
                    <a:pt x="117883" y="79947"/>
                  </a:lnTo>
                  <a:cubicBezTo>
                    <a:pt x="129524" y="79947"/>
                    <a:pt x="135850" y="84755"/>
                    <a:pt x="135850" y="91081"/>
                  </a:cubicBezTo>
                  <a:cubicBezTo>
                    <a:pt x="135850" y="93612"/>
                    <a:pt x="134585" y="95383"/>
                    <a:pt x="134332" y="96142"/>
                  </a:cubicBezTo>
                  <a:cubicBezTo>
                    <a:pt x="120414" y="120688"/>
                    <a:pt x="109027" y="137896"/>
                    <a:pt x="98145" y="151307"/>
                  </a:cubicBezTo>
                  <a:cubicBezTo>
                    <a:pt x="94856" y="147512"/>
                    <a:pt x="67273" y="112844"/>
                    <a:pt x="56139" y="83743"/>
                  </a:cubicBezTo>
                  <a:cubicBezTo>
                    <a:pt x="69804" y="68560"/>
                    <a:pt x="87011" y="49328"/>
                    <a:pt x="87011" y="32626"/>
                  </a:cubicBezTo>
                  <a:cubicBezTo>
                    <a:pt x="87011" y="20986"/>
                    <a:pt x="82962" y="-17"/>
                    <a:pt x="64996" y="-17"/>
                  </a:cubicBezTo>
                  <a:cubicBezTo>
                    <a:pt x="49307" y="-17"/>
                    <a:pt x="30581" y="13901"/>
                    <a:pt x="30581" y="40724"/>
                  </a:cubicBezTo>
                  <a:cubicBezTo>
                    <a:pt x="30581" y="51352"/>
                    <a:pt x="32099" y="69572"/>
                    <a:pt x="40956" y="92093"/>
                  </a:cubicBezTo>
                  <a:lnTo>
                    <a:pt x="17928" y="116639"/>
                  </a:lnTo>
                  <a:cubicBezTo>
                    <a:pt x="6541" y="128280"/>
                    <a:pt x="-38" y="135112"/>
                    <a:pt x="-38" y="148777"/>
                  </a:cubicBezTo>
                  <a:cubicBezTo>
                    <a:pt x="-38" y="170792"/>
                    <a:pt x="20712" y="186734"/>
                    <a:pt x="45764" y="186734"/>
                  </a:cubicBezTo>
                  <a:cubicBezTo>
                    <a:pt x="67273" y="186734"/>
                    <a:pt x="82203" y="175853"/>
                    <a:pt x="91566" y="167503"/>
                  </a:cubicBezTo>
                  <a:cubicBezTo>
                    <a:pt x="109027" y="182686"/>
                    <a:pt x="123957" y="186734"/>
                    <a:pt x="136103" y="186734"/>
                  </a:cubicBezTo>
                  <a:cubicBezTo>
                    <a:pt x="155335" y="186734"/>
                    <a:pt x="171277" y="172311"/>
                    <a:pt x="171783" y="150548"/>
                  </a:cubicBezTo>
                  <a:lnTo>
                    <a:pt x="165457" y="150548"/>
                  </a:lnTo>
                  <a:close/>
                  <a:moveTo>
                    <a:pt x="54115" y="77669"/>
                  </a:moveTo>
                  <a:cubicBezTo>
                    <a:pt x="47282" y="57425"/>
                    <a:pt x="46523" y="42748"/>
                    <a:pt x="46523" y="34904"/>
                  </a:cubicBezTo>
                  <a:cubicBezTo>
                    <a:pt x="46523" y="13648"/>
                    <a:pt x="56645" y="5550"/>
                    <a:pt x="65502" y="5550"/>
                  </a:cubicBezTo>
                  <a:cubicBezTo>
                    <a:pt x="80685" y="5550"/>
                    <a:pt x="80685" y="31867"/>
                    <a:pt x="80685" y="32373"/>
                  </a:cubicBezTo>
                  <a:cubicBezTo>
                    <a:pt x="80685" y="49075"/>
                    <a:pt x="60188" y="71090"/>
                    <a:pt x="54115" y="77669"/>
                  </a:cubicBezTo>
                  <a:close/>
                  <a:moveTo>
                    <a:pt x="43233" y="97914"/>
                  </a:moveTo>
                  <a:cubicBezTo>
                    <a:pt x="48800" y="109807"/>
                    <a:pt x="52596" y="117398"/>
                    <a:pt x="63477" y="133088"/>
                  </a:cubicBezTo>
                  <a:cubicBezTo>
                    <a:pt x="68285" y="140173"/>
                    <a:pt x="77395" y="153332"/>
                    <a:pt x="86758" y="162695"/>
                  </a:cubicBezTo>
                  <a:cubicBezTo>
                    <a:pt x="70563" y="177119"/>
                    <a:pt x="54874" y="178890"/>
                    <a:pt x="47788" y="178890"/>
                  </a:cubicBezTo>
                  <a:cubicBezTo>
                    <a:pt x="26785" y="178890"/>
                    <a:pt x="20965" y="154344"/>
                    <a:pt x="20965" y="140679"/>
                  </a:cubicBezTo>
                  <a:cubicBezTo>
                    <a:pt x="20965" y="120182"/>
                    <a:pt x="29569" y="111072"/>
                    <a:pt x="43233" y="97914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19" name="Freeform 718">
              <a:extLst>
                <a:ext uri="{FF2B5EF4-FFF2-40B4-BE49-F238E27FC236}">
                  <a16:creationId xmlns:a16="http://schemas.microsoft.com/office/drawing/2014/main" id="{B2ACD12B-80E5-7060-0841-37238289B6F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1774720" y="1933386"/>
              <a:ext cx="100967" cy="168531"/>
            </a:xfrm>
            <a:custGeom>
              <a:avLst/>
              <a:gdLst>
                <a:gd name="connsiteX0" fmla="*/ 19454 w 100967"/>
                <a:gd name="connsiteY0" fmla="*/ 149030 h 168531"/>
                <a:gd name="connsiteX1" fmla="*/ 46278 w 100967"/>
                <a:gd name="connsiteY1" fmla="*/ 122966 h 168531"/>
                <a:gd name="connsiteX2" fmla="*/ 100937 w 100967"/>
                <a:gd name="connsiteY2" fmla="*/ 49075 h 168531"/>
                <a:gd name="connsiteX3" fmla="*/ 47290 w 100967"/>
                <a:gd name="connsiteY3" fmla="*/ -17 h 168531"/>
                <a:gd name="connsiteX4" fmla="*/ -31 w 100967"/>
                <a:gd name="connsiteY4" fmla="*/ 45785 h 168531"/>
                <a:gd name="connsiteX5" fmla="*/ 13381 w 100967"/>
                <a:gd name="connsiteY5" fmla="*/ 59956 h 168531"/>
                <a:gd name="connsiteX6" fmla="*/ 26540 w 100967"/>
                <a:gd name="connsiteY6" fmla="*/ 46544 h 168531"/>
                <a:gd name="connsiteX7" fmla="*/ 13128 w 100967"/>
                <a:gd name="connsiteY7" fmla="*/ 33385 h 168531"/>
                <a:gd name="connsiteX8" fmla="*/ 9838 w 100967"/>
                <a:gd name="connsiteY8" fmla="*/ 33639 h 168531"/>
                <a:gd name="connsiteX9" fmla="*/ 44000 w 100967"/>
                <a:gd name="connsiteY9" fmla="*/ 7827 h 168531"/>
                <a:gd name="connsiteX10" fmla="*/ 77909 w 100967"/>
                <a:gd name="connsiteY10" fmla="*/ 49075 h 168531"/>
                <a:gd name="connsiteX11" fmla="*/ 51339 w 100967"/>
                <a:gd name="connsiteY11" fmla="*/ 104999 h 168531"/>
                <a:gd name="connsiteX12" fmla="*/ 2753 w 100967"/>
                <a:gd name="connsiteY12" fmla="*/ 159152 h 168531"/>
                <a:gd name="connsiteX13" fmla="*/ -31 w 100967"/>
                <a:gd name="connsiteY13" fmla="*/ 168515 h 168531"/>
                <a:gd name="connsiteX14" fmla="*/ 93851 w 100967"/>
                <a:gd name="connsiteY14" fmla="*/ 168515 h 168531"/>
                <a:gd name="connsiteX15" fmla="*/ 100937 w 100967"/>
                <a:gd name="connsiteY15" fmla="*/ 124484 h 168531"/>
                <a:gd name="connsiteX16" fmla="*/ 94610 w 100967"/>
                <a:gd name="connsiteY16" fmla="*/ 124484 h 168531"/>
                <a:gd name="connsiteX17" fmla="*/ 89043 w 100967"/>
                <a:gd name="connsiteY17" fmla="*/ 147005 h 168531"/>
                <a:gd name="connsiteX18" fmla="*/ 65004 w 100967"/>
                <a:gd name="connsiteY18" fmla="*/ 149030 h 168531"/>
                <a:gd name="connsiteX19" fmla="*/ 19454 w 100967"/>
                <a:gd name="connsiteY19" fmla="*/ 14903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54" y="149030"/>
                  </a:moveTo>
                  <a:lnTo>
                    <a:pt x="46278" y="122966"/>
                  </a:lnTo>
                  <a:cubicBezTo>
                    <a:pt x="85754" y="88045"/>
                    <a:pt x="100937" y="74380"/>
                    <a:pt x="100937" y="49075"/>
                  </a:cubicBezTo>
                  <a:cubicBezTo>
                    <a:pt x="100937" y="20227"/>
                    <a:pt x="78162" y="-17"/>
                    <a:pt x="47290" y="-17"/>
                  </a:cubicBezTo>
                  <a:cubicBezTo>
                    <a:pt x="18695" y="-17"/>
                    <a:pt x="-31" y="23263"/>
                    <a:pt x="-31" y="45785"/>
                  </a:cubicBezTo>
                  <a:cubicBezTo>
                    <a:pt x="-31" y="59956"/>
                    <a:pt x="12622" y="59956"/>
                    <a:pt x="13381" y="59956"/>
                  </a:cubicBezTo>
                  <a:cubicBezTo>
                    <a:pt x="17683" y="59956"/>
                    <a:pt x="26540" y="56919"/>
                    <a:pt x="26540" y="46544"/>
                  </a:cubicBezTo>
                  <a:cubicBezTo>
                    <a:pt x="26540" y="39965"/>
                    <a:pt x="21985" y="33385"/>
                    <a:pt x="13128" y="33385"/>
                  </a:cubicBezTo>
                  <a:cubicBezTo>
                    <a:pt x="11104" y="33385"/>
                    <a:pt x="10598" y="33385"/>
                    <a:pt x="9838" y="33639"/>
                  </a:cubicBezTo>
                  <a:cubicBezTo>
                    <a:pt x="15659" y="17190"/>
                    <a:pt x="29323" y="7827"/>
                    <a:pt x="44000" y="7827"/>
                  </a:cubicBezTo>
                  <a:cubicBezTo>
                    <a:pt x="67028" y="7827"/>
                    <a:pt x="77909" y="28324"/>
                    <a:pt x="77909" y="49075"/>
                  </a:cubicBezTo>
                  <a:cubicBezTo>
                    <a:pt x="77909" y="69319"/>
                    <a:pt x="65257" y="89310"/>
                    <a:pt x="51339" y="104999"/>
                  </a:cubicBezTo>
                  <a:lnTo>
                    <a:pt x="2753" y="159152"/>
                  </a:lnTo>
                  <a:cubicBezTo>
                    <a:pt x="-31" y="161935"/>
                    <a:pt x="-31" y="162442"/>
                    <a:pt x="-31" y="168515"/>
                  </a:cubicBezTo>
                  <a:lnTo>
                    <a:pt x="93851" y="168515"/>
                  </a:lnTo>
                  <a:lnTo>
                    <a:pt x="100937" y="124484"/>
                  </a:lnTo>
                  <a:lnTo>
                    <a:pt x="94610" y="124484"/>
                  </a:lnTo>
                  <a:cubicBezTo>
                    <a:pt x="93345" y="132075"/>
                    <a:pt x="91574" y="143210"/>
                    <a:pt x="89043" y="147005"/>
                  </a:cubicBezTo>
                  <a:cubicBezTo>
                    <a:pt x="87272" y="149030"/>
                    <a:pt x="70571" y="149030"/>
                    <a:pt x="65004" y="149030"/>
                  </a:cubicBezTo>
                  <a:lnTo>
                    <a:pt x="19454" y="14903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20" name="Freeform 719">
              <a:extLst>
                <a:ext uri="{FF2B5EF4-FFF2-40B4-BE49-F238E27FC236}">
                  <a16:creationId xmlns:a16="http://schemas.microsoft.com/office/drawing/2014/main" id="{8AF4BC75-932F-7DB4-04ED-5035A2E8D6A2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1910356" y="1992853"/>
              <a:ext cx="26823" cy="109065"/>
            </a:xfrm>
            <a:custGeom>
              <a:avLst/>
              <a:gdLst>
                <a:gd name="connsiteX0" fmla="*/ 26798 w 26823"/>
                <a:gd name="connsiteY0" fmla="*/ 13394 h 109065"/>
                <a:gd name="connsiteX1" fmla="*/ 13386 w 26823"/>
                <a:gd name="connsiteY1" fmla="*/ -17 h 109065"/>
                <a:gd name="connsiteX2" fmla="*/ -26 w 26823"/>
                <a:gd name="connsiteY2" fmla="*/ 13394 h 109065"/>
                <a:gd name="connsiteX3" fmla="*/ 13386 w 26823"/>
                <a:gd name="connsiteY3" fmla="*/ 26806 h 109065"/>
                <a:gd name="connsiteX4" fmla="*/ 26798 w 26823"/>
                <a:gd name="connsiteY4" fmla="*/ 13394 h 109065"/>
                <a:gd name="connsiteX5" fmla="*/ 26798 w 26823"/>
                <a:gd name="connsiteY5" fmla="*/ 95636 h 109065"/>
                <a:gd name="connsiteX6" fmla="*/ 13386 w 26823"/>
                <a:gd name="connsiteY6" fmla="*/ 82224 h 109065"/>
                <a:gd name="connsiteX7" fmla="*/ -26 w 26823"/>
                <a:gd name="connsiteY7" fmla="*/ 95636 h 109065"/>
                <a:gd name="connsiteX8" fmla="*/ 13386 w 26823"/>
                <a:gd name="connsiteY8" fmla="*/ 109048 h 109065"/>
                <a:gd name="connsiteX9" fmla="*/ 26798 w 26823"/>
                <a:gd name="connsiteY9" fmla="*/ 95636 h 10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23" h="109065">
                  <a:moveTo>
                    <a:pt x="26798" y="13394"/>
                  </a:moveTo>
                  <a:cubicBezTo>
                    <a:pt x="26798" y="6056"/>
                    <a:pt x="20725" y="-17"/>
                    <a:pt x="13386" y="-17"/>
                  </a:cubicBezTo>
                  <a:cubicBezTo>
                    <a:pt x="6048" y="-17"/>
                    <a:pt x="-26" y="6056"/>
                    <a:pt x="-26" y="13394"/>
                  </a:cubicBezTo>
                  <a:cubicBezTo>
                    <a:pt x="-26" y="20733"/>
                    <a:pt x="6048" y="26806"/>
                    <a:pt x="13386" y="26806"/>
                  </a:cubicBezTo>
                  <a:cubicBezTo>
                    <a:pt x="20725" y="26806"/>
                    <a:pt x="26798" y="20733"/>
                    <a:pt x="26798" y="13394"/>
                  </a:cubicBezTo>
                  <a:close/>
                  <a:moveTo>
                    <a:pt x="26798" y="95636"/>
                  </a:moveTo>
                  <a:cubicBezTo>
                    <a:pt x="26798" y="88298"/>
                    <a:pt x="20725" y="82224"/>
                    <a:pt x="13386" y="82224"/>
                  </a:cubicBezTo>
                  <a:cubicBezTo>
                    <a:pt x="6048" y="82224"/>
                    <a:pt x="-26" y="88298"/>
                    <a:pt x="-26" y="95636"/>
                  </a:cubicBezTo>
                  <a:cubicBezTo>
                    <a:pt x="-26" y="102975"/>
                    <a:pt x="6048" y="109048"/>
                    <a:pt x="13386" y="109048"/>
                  </a:cubicBezTo>
                  <a:cubicBezTo>
                    <a:pt x="20725" y="109048"/>
                    <a:pt x="26798" y="102975"/>
                    <a:pt x="26798" y="95636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21" name="Freeform 720">
              <a:extLst>
                <a:ext uri="{FF2B5EF4-FFF2-40B4-BE49-F238E27FC236}">
                  <a16:creationId xmlns:a16="http://schemas.microsoft.com/office/drawing/2014/main" id="{43431DDA-F156-5CD2-C5E5-0F69897F9D42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711199" y="2132282"/>
              <a:ext cx="1247685" cy="10121"/>
            </a:xfrm>
            <a:custGeom>
              <a:avLst/>
              <a:gdLst>
                <a:gd name="connsiteX0" fmla="*/ 0 w 1247685"/>
                <a:gd name="connsiteY0" fmla="*/ 0 h 10121"/>
                <a:gd name="connsiteX1" fmla="*/ 1247685 w 1247685"/>
                <a:gd name="connsiteY1" fmla="*/ 0 h 10121"/>
                <a:gd name="connsiteX2" fmla="*/ 1247685 w 1247685"/>
                <a:gd name="connsiteY2" fmla="*/ 10121 h 10121"/>
                <a:gd name="connsiteX3" fmla="*/ 0 w 124768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7685" h="10121">
                  <a:moveTo>
                    <a:pt x="0" y="0"/>
                  </a:moveTo>
                  <a:lnTo>
                    <a:pt x="1247685" y="0"/>
                  </a:lnTo>
                  <a:lnTo>
                    <a:pt x="1247685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23" name="Freeform 722">
              <a:extLst>
                <a:ext uri="{FF2B5EF4-FFF2-40B4-BE49-F238E27FC236}">
                  <a16:creationId xmlns:a16="http://schemas.microsoft.com/office/drawing/2014/main" id="{C8572F7C-B982-66EA-73DE-491468B1DA2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2479159" y="1929084"/>
              <a:ext cx="180425" cy="178400"/>
            </a:xfrm>
            <a:custGeom>
              <a:avLst/>
              <a:gdLst>
                <a:gd name="connsiteX0" fmla="*/ 144742 w 180425"/>
                <a:gd name="connsiteY0" fmla="*/ 28831 h 178400"/>
                <a:gd name="connsiteX1" fmla="*/ 177133 w 180425"/>
                <a:gd name="connsiteY1" fmla="*/ 7827 h 178400"/>
                <a:gd name="connsiteX2" fmla="*/ 180422 w 180425"/>
                <a:gd name="connsiteY2" fmla="*/ 3019 h 178400"/>
                <a:gd name="connsiteX3" fmla="*/ 177133 w 180425"/>
                <a:gd name="connsiteY3" fmla="*/ -17 h 178400"/>
                <a:gd name="connsiteX4" fmla="*/ 156383 w 180425"/>
                <a:gd name="connsiteY4" fmla="*/ 742 h 178400"/>
                <a:gd name="connsiteX5" fmla="*/ 131331 w 180425"/>
                <a:gd name="connsiteY5" fmla="*/ -17 h 178400"/>
                <a:gd name="connsiteX6" fmla="*/ 126523 w 180425"/>
                <a:gd name="connsiteY6" fmla="*/ 4791 h 178400"/>
                <a:gd name="connsiteX7" fmla="*/ 130571 w 180425"/>
                <a:gd name="connsiteY7" fmla="*/ 7827 h 178400"/>
                <a:gd name="connsiteX8" fmla="*/ 142212 w 180425"/>
                <a:gd name="connsiteY8" fmla="*/ 16178 h 178400"/>
                <a:gd name="connsiteX9" fmla="*/ 138416 w 180425"/>
                <a:gd name="connsiteY9" fmla="*/ 25794 h 178400"/>
                <a:gd name="connsiteX10" fmla="*/ 60729 w 180425"/>
                <a:gd name="connsiteY10" fmla="*/ 149283 h 178400"/>
                <a:gd name="connsiteX11" fmla="*/ 43522 w 180425"/>
                <a:gd name="connsiteY11" fmla="*/ 15419 h 178400"/>
                <a:gd name="connsiteX12" fmla="*/ 60982 w 180425"/>
                <a:gd name="connsiteY12" fmla="*/ 7827 h 178400"/>
                <a:gd name="connsiteX13" fmla="*/ 67309 w 180425"/>
                <a:gd name="connsiteY13" fmla="*/ 2766 h 178400"/>
                <a:gd name="connsiteX14" fmla="*/ 63766 w 180425"/>
                <a:gd name="connsiteY14" fmla="*/ -17 h 178400"/>
                <a:gd name="connsiteX15" fmla="*/ 32388 w 180425"/>
                <a:gd name="connsiteY15" fmla="*/ 742 h 178400"/>
                <a:gd name="connsiteX16" fmla="*/ 18470 w 180425"/>
                <a:gd name="connsiteY16" fmla="*/ 489 h 178400"/>
                <a:gd name="connsiteX17" fmla="*/ 4805 w 180425"/>
                <a:gd name="connsiteY17" fmla="*/ -17 h 178400"/>
                <a:gd name="connsiteX18" fmla="*/ -3 w 180425"/>
                <a:gd name="connsiteY18" fmla="*/ 4791 h 178400"/>
                <a:gd name="connsiteX19" fmla="*/ 6323 w 180425"/>
                <a:gd name="connsiteY19" fmla="*/ 7827 h 178400"/>
                <a:gd name="connsiteX20" fmla="*/ 21506 w 180425"/>
                <a:gd name="connsiteY20" fmla="*/ 16431 h 178400"/>
                <a:gd name="connsiteX21" fmla="*/ 41497 w 180425"/>
                <a:gd name="connsiteY21" fmla="*/ 172564 h 178400"/>
                <a:gd name="connsiteX22" fmla="*/ 46558 w 180425"/>
                <a:gd name="connsiteY22" fmla="*/ 178384 h 178400"/>
                <a:gd name="connsiteX23" fmla="*/ 53644 w 180425"/>
                <a:gd name="connsiteY23" fmla="*/ 173829 h 178400"/>
                <a:gd name="connsiteX24" fmla="*/ 144742 w 180425"/>
                <a:gd name="connsiteY24" fmla="*/ 2883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42" y="28831"/>
                  </a:moveTo>
                  <a:cubicBezTo>
                    <a:pt x="157142" y="9093"/>
                    <a:pt x="167770" y="8333"/>
                    <a:pt x="177133" y="7827"/>
                  </a:cubicBezTo>
                  <a:cubicBezTo>
                    <a:pt x="180169" y="7574"/>
                    <a:pt x="180422" y="3272"/>
                    <a:pt x="180422" y="3019"/>
                  </a:cubicBezTo>
                  <a:cubicBezTo>
                    <a:pt x="180422" y="995"/>
                    <a:pt x="179157" y="-17"/>
                    <a:pt x="177133" y="-17"/>
                  </a:cubicBezTo>
                  <a:cubicBezTo>
                    <a:pt x="170553" y="-17"/>
                    <a:pt x="163215" y="742"/>
                    <a:pt x="156383" y="742"/>
                  </a:cubicBezTo>
                  <a:cubicBezTo>
                    <a:pt x="148032" y="742"/>
                    <a:pt x="139428" y="-17"/>
                    <a:pt x="131331" y="-17"/>
                  </a:cubicBezTo>
                  <a:cubicBezTo>
                    <a:pt x="129812" y="-17"/>
                    <a:pt x="126523" y="-17"/>
                    <a:pt x="126523" y="4791"/>
                  </a:cubicBezTo>
                  <a:cubicBezTo>
                    <a:pt x="126523" y="7574"/>
                    <a:pt x="128800" y="7827"/>
                    <a:pt x="130571" y="7827"/>
                  </a:cubicBezTo>
                  <a:cubicBezTo>
                    <a:pt x="137404" y="8333"/>
                    <a:pt x="142212" y="10864"/>
                    <a:pt x="142212" y="16178"/>
                  </a:cubicBezTo>
                  <a:cubicBezTo>
                    <a:pt x="142212" y="19974"/>
                    <a:pt x="138416" y="25541"/>
                    <a:pt x="138416" y="25794"/>
                  </a:cubicBezTo>
                  <a:lnTo>
                    <a:pt x="60729" y="149283"/>
                  </a:lnTo>
                  <a:lnTo>
                    <a:pt x="43522" y="15419"/>
                  </a:lnTo>
                  <a:cubicBezTo>
                    <a:pt x="43522" y="11117"/>
                    <a:pt x="49342" y="7827"/>
                    <a:pt x="60982" y="7827"/>
                  </a:cubicBezTo>
                  <a:cubicBezTo>
                    <a:pt x="64525" y="7827"/>
                    <a:pt x="67309" y="7827"/>
                    <a:pt x="67309" y="2766"/>
                  </a:cubicBezTo>
                  <a:cubicBezTo>
                    <a:pt x="67309" y="489"/>
                    <a:pt x="65284" y="-17"/>
                    <a:pt x="63766" y="-17"/>
                  </a:cubicBezTo>
                  <a:cubicBezTo>
                    <a:pt x="53644" y="-17"/>
                    <a:pt x="42763" y="742"/>
                    <a:pt x="32388" y="742"/>
                  </a:cubicBezTo>
                  <a:cubicBezTo>
                    <a:pt x="27833" y="742"/>
                    <a:pt x="23025" y="489"/>
                    <a:pt x="18470" y="489"/>
                  </a:cubicBezTo>
                  <a:cubicBezTo>
                    <a:pt x="13915" y="489"/>
                    <a:pt x="9107" y="-17"/>
                    <a:pt x="4805" y="-17"/>
                  </a:cubicBezTo>
                  <a:cubicBezTo>
                    <a:pt x="3034" y="-17"/>
                    <a:pt x="-3" y="-17"/>
                    <a:pt x="-3" y="4791"/>
                  </a:cubicBezTo>
                  <a:cubicBezTo>
                    <a:pt x="-3" y="7827"/>
                    <a:pt x="2275" y="7827"/>
                    <a:pt x="6323" y="7827"/>
                  </a:cubicBezTo>
                  <a:cubicBezTo>
                    <a:pt x="20494" y="7827"/>
                    <a:pt x="20747" y="10105"/>
                    <a:pt x="21506" y="16431"/>
                  </a:cubicBezTo>
                  <a:lnTo>
                    <a:pt x="41497" y="172564"/>
                  </a:lnTo>
                  <a:cubicBezTo>
                    <a:pt x="42257" y="177625"/>
                    <a:pt x="43269" y="178384"/>
                    <a:pt x="46558" y="178384"/>
                  </a:cubicBezTo>
                  <a:cubicBezTo>
                    <a:pt x="50607" y="178384"/>
                    <a:pt x="51619" y="177118"/>
                    <a:pt x="53644" y="173829"/>
                  </a:cubicBezTo>
                  <a:lnTo>
                    <a:pt x="144742" y="28831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24" name="Freeform 723">
              <a:extLst>
                <a:ext uri="{FF2B5EF4-FFF2-40B4-BE49-F238E27FC236}">
                  <a16:creationId xmlns:a16="http://schemas.microsoft.com/office/drawing/2014/main" id="{9D292FF3-B7B0-3333-7F05-AB6A809BA8EB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2631909" y="2022257"/>
              <a:ext cx="64477" cy="117618"/>
            </a:xfrm>
            <a:custGeom>
              <a:avLst/>
              <a:gdLst>
                <a:gd name="connsiteX0" fmla="*/ 40036 w 64477"/>
                <a:gd name="connsiteY0" fmla="*/ 4944 h 117618"/>
                <a:gd name="connsiteX1" fmla="*/ 34721 w 64477"/>
                <a:gd name="connsiteY1" fmla="*/ -16 h 117618"/>
                <a:gd name="connsiteX2" fmla="*/ 3 w 64477"/>
                <a:gd name="connsiteY2" fmla="*/ 11321 h 117618"/>
                <a:gd name="connsiteX3" fmla="*/ 3 w 64477"/>
                <a:gd name="connsiteY3" fmla="*/ 17698 h 117618"/>
                <a:gd name="connsiteX4" fmla="*/ 25688 w 64477"/>
                <a:gd name="connsiteY4" fmla="*/ 12738 h 117618"/>
                <a:gd name="connsiteX5" fmla="*/ 25688 w 64477"/>
                <a:gd name="connsiteY5" fmla="*/ 103077 h 117618"/>
                <a:gd name="connsiteX6" fmla="*/ 7974 w 64477"/>
                <a:gd name="connsiteY6" fmla="*/ 111225 h 117618"/>
                <a:gd name="connsiteX7" fmla="*/ 1243 w 64477"/>
                <a:gd name="connsiteY7" fmla="*/ 111225 h 117618"/>
                <a:gd name="connsiteX8" fmla="*/ 1243 w 64477"/>
                <a:gd name="connsiteY8" fmla="*/ 117602 h 117618"/>
                <a:gd name="connsiteX9" fmla="*/ 32773 w 64477"/>
                <a:gd name="connsiteY9" fmla="*/ 116894 h 117618"/>
                <a:gd name="connsiteX10" fmla="*/ 64480 w 64477"/>
                <a:gd name="connsiteY10" fmla="*/ 117602 h 117618"/>
                <a:gd name="connsiteX11" fmla="*/ 64480 w 64477"/>
                <a:gd name="connsiteY11" fmla="*/ 111225 h 117618"/>
                <a:gd name="connsiteX12" fmla="*/ 57749 w 64477"/>
                <a:gd name="connsiteY12" fmla="*/ 111225 h 117618"/>
                <a:gd name="connsiteX13" fmla="*/ 40036 w 64477"/>
                <a:gd name="connsiteY13" fmla="*/ 103077 h 117618"/>
                <a:gd name="connsiteX14" fmla="*/ 40036 w 64477"/>
                <a:gd name="connsiteY14" fmla="*/ 4944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36" y="4944"/>
                  </a:moveTo>
                  <a:cubicBezTo>
                    <a:pt x="40036" y="161"/>
                    <a:pt x="39681" y="-16"/>
                    <a:pt x="34721" y="-16"/>
                  </a:cubicBezTo>
                  <a:cubicBezTo>
                    <a:pt x="23385" y="11144"/>
                    <a:pt x="7265" y="11321"/>
                    <a:pt x="3" y="11321"/>
                  </a:cubicBezTo>
                  <a:lnTo>
                    <a:pt x="3" y="17698"/>
                  </a:lnTo>
                  <a:cubicBezTo>
                    <a:pt x="4254" y="17698"/>
                    <a:pt x="15945" y="17698"/>
                    <a:pt x="25688" y="12738"/>
                  </a:cubicBezTo>
                  <a:lnTo>
                    <a:pt x="25688" y="103077"/>
                  </a:lnTo>
                  <a:cubicBezTo>
                    <a:pt x="25688" y="108923"/>
                    <a:pt x="25688" y="111225"/>
                    <a:pt x="7974" y="111225"/>
                  </a:cubicBezTo>
                  <a:lnTo>
                    <a:pt x="1243" y="111225"/>
                  </a:lnTo>
                  <a:lnTo>
                    <a:pt x="1243" y="117602"/>
                  </a:lnTo>
                  <a:cubicBezTo>
                    <a:pt x="4431" y="117425"/>
                    <a:pt x="26219" y="116894"/>
                    <a:pt x="32773" y="116894"/>
                  </a:cubicBezTo>
                  <a:cubicBezTo>
                    <a:pt x="38264" y="116894"/>
                    <a:pt x="60583" y="117425"/>
                    <a:pt x="64480" y="117602"/>
                  </a:cubicBezTo>
                  <a:lnTo>
                    <a:pt x="64480" y="111225"/>
                  </a:lnTo>
                  <a:lnTo>
                    <a:pt x="57749" y="111225"/>
                  </a:lnTo>
                  <a:cubicBezTo>
                    <a:pt x="40036" y="111225"/>
                    <a:pt x="40036" y="108923"/>
                    <a:pt x="40036" y="103077"/>
                  </a:cubicBezTo>
                  <a:lnTo>
                    <a:pt x="40036" y="4944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26" name="Freeform 725">
              <a:extLst>
                <a:ext uri="{FF2B5EF4-FFF2-40B4-BE49-F238E27FC236}">
                  <a16:creationId xmlns:a16="http://schemas.microsoft.com/office/drawing/2014/main" id="{555B16B0-A4D5-9EA9-AAE9-5938E6522327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2820931" y="1734990"/>
              <a:ext cx="124501" cy="607069"/>
            </a:xfrm>
            <a:custGeom>
              <a:avLst/>
              <a:gdLst>
                <a:gd name="connsiteX0" fmla="*/ 124510 w 124501"/>
                <a:gd name="connsiteY0" fmla="*/ 604508 h 607069"/>
                <a:gd name="connsiteX1" fmla="*/ 123498 w 124501"/>
                <a:gd name="connsiteY1" fmla="*/ 602230 h 607069"/>
                <a:gd name="connsiteX2" fmla="*/ 80226 w 124501"/>
                <a:gd name="connsiteY2" fmla="*/ 548583 h 607069"/>
                <a:gd name="connsiteX3" fmla="*/ 21012 w 124501"/>
                <a:gd name="connsiteY3" fmla="*/ 303630 h 607069"/>
                <a:gd name="connsiteX4" fmla="*/ 71875 w 124501"/>
                <a:gd name="connsiteY4" fmla="*/ 72341 h 607069"/>
                <a:gd name="connsiteX5" fmla="*/ 123751 w 124501"/>
                <a:gd name="connsiteY5" fmla="*/ 4524 h 607069"/>
                <a:gd name="connsiteX6" fmla="*/ 124510 w 124501"/>
                <a:gd name="connsiteY6" fmla="*/ 2499 h 607069"/>
                <a:gd name="connsiteX7" fmla="*/ 119196 w 124501"/>
                <a:gd name="connsiteY7" fmla="*/ -31 h 607069"/>
                <a:gd name="connsiteX8" fmla="*/ 111351 w 124501"/>
                <a:gd name="connsiteY8" fmla="*/ 3764 h 607069"/>
                <a:gd name="connsiteX9" fmla="*/ 9 w 124501"/>
                <a:gd name="connsiteY9" fmla="*/ 303377 h 607069"/>
                <a:gd name="connsiteX10" fmla="*/ 87059 w 124501"/>
                <a:gd name="connsiteY10" fmla="*/ 578696 h 607069"/>
                <a:gd name="connsiteX11" fmla="*/ 112111 w 124501"/>
                <a:gd name="connsiteY11" fmla="*/ 604002 h 607069"/>
                <a:gd name="connsiteX12" fmla="*/ 119196 w 124501"/>
                <a:gd name="connsiteY12" fmla="*/ 607038 h 607069"/>
                <a:gd name="connsiteX13" fmla="*/ 124510 w 124501"/>
                <a:gd name="connsiteY13" fmla="*/ 604508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01" h="607069">
                  <a:moveTo>
                    <a:pt x="124510" y="604508"/>
                  </a:moveTo>
                  <a:cubicBezTo>
                    <a:pt x="124510" y="603496"/>
                    <a:pt x="124004" y="602989"/>
                    <a:pt x="123498" y="602230"/>
                  </a:cubicBezTo>
                  <a:cubicBezTo>
                    <a:pt x="114135" y="592867"/>
                    <a:pt x="97181" y="575913"/>
                    <a:pt x="80226" y="548583"/>
                  </a:cubicBezTo>
                  <a:cubicBezTo>
                    <a:pt x="39485" y="483296"/>
                    <a:pt x="21012" y="401055"/>
                    <a:pt x="21012" y="303630"/>
                  </a:cubicBezTo>
                  <a:cubicBezTo>
                    <a:pt x="21012" y="235559"/>
                    <a:pt x="30122" y="147751"/>
                    <a:pt x="71875" y="72341"/>
                  </a:cubicBezTo>
                  <a:cubicBezTo>
                    <a:pt x="91867" y="36408"/>
                    <a:pt x="112617" y="15658"/>
                    <a:pt x="123751" y="4524"/>
                  </a:cubicBezTo>
                  <a:cubicBezTo>
                    <a:pt x="124510" y="3764"/>
                    <a:pt x="124510" y="3258"/>
                    <a:pt x="124510" y="2499"/>
                  </a:cubicBezTo>
                  <a:cubicBezTo>
                    <a:pt x="124510" y="-31"/>
                    <a:pt x="122739" y="-31"/>
                    <a:pt x="119196" y="-31"/>
                  </a:cubicBezTo>
                  <a:cubicBezTo>
                    <a:pt x="115653" y="-31"/>
                    <a:pt x="115147" y="-31"/>
                    <a:pt x="111351" y="3764"/>
                  </a:cubicBezTo>
                  <a:cubicBezTo>
                    <a:pt x="26579" y="80945"/>
                    <a:pt x="9" y="196842"/>
                    <a:pt x="9" y="303377"/>
                  </a:cubicBezTo>
                  <a:cubicBezTo>
                    <a:pt x="9" y="402826"/>
                    <a:pt x="22784" y="503034"/>
                    <a:pt x="87059" y="578696"/>
                  </a:cubicBezTo>
                  <a:cubicBezTo>
                    <a:pt x="92120" y="584517"/>
                    <a:pt x="101736" y="594892"/>
                    <a:pt x="112111" y="604002"/>
                  </a:cubicBezTo>
                  <a:cubicBezTo>
                    <a:pt x="115147" y="607038"/>
                    <a:pt x="115653" y="607038"/>
                    <a:pt x="119196" y="607038"/>
                  </a:cubicBezTo>
                  <a:cubicBezTo>
                    <a:pt x="122739" y="607038"/>
                    <a:pt x="124510" y="607038"/>
                    <a:pt x="124510" y="604508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27" name="Freeform 726">
              <a:extLst>
                <a:ext uri="{FF2B5EF4-FFF2-40B4-BE49-F238E27FC236}">
                  <a16:creationId xmlns:a16="http://schemas.microsoft.com/office/drawing/2014/main" id="{20D43036-B5DC-137B-784B-5FE9ECBD5612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3007459" y="1762195"/>
              <a:ext cx="83506" cy="168531"/>
            </a:xfrm>
            <a:custGeom>
              <a:avLst/>
              <a:gdLst>
                <a:gd name="connsiteX0" fmla="*/ 51893 w 83506"/>
                <a:gd name="connsiteY0" fmla="*/ 6555 h 168531"/>
                <a:gd name="connsiteX1" fmla="*/ 46073 w 83506"/>
                <a:gd name="connsiteY1" fmla="*/ -24 h 168531"/>
                <a:gd name="connsiteX2" fmla="*/ 18 w 83506"/>
                <a:gd name="connsiteY2" fmla="*/ 16171 h 168531"/>
                <a:gd name="connsiteX3" fmla="*/ 18 w 83506"/>
                <a:gd name="connsiteY3" fmla="*/ 24016 h 168531"/>
                <a:gd name="connsiteX4" fmla="*/ 33167 w 83506"/>
                <a:gd name="connsiteY4" fmla="*/ 17437 h 168531"/>
                <a:gd name="connsiteX5" fmla="*/ 33167 w 83506"/>
                <a:gd name="connsiteY5" fmla="*/ 148517 h 168531"/>
                <a:gd name="connsiteX6" fmla="*/ 9633 w 83506"/>
                <a:gd name="connsiteY6" fmla="*/ 160663 h 168531"/>
                <a:gd name="connsiteX7" fmla="*/ 1536 w 83506"/>
                <a:gd name="connsiteY7" fmla="*/ 160663 h 168531"/>
                <a:gd name="connsiteX8" fmla="*/ 1536 w 83506"/>
                <a:gd name="connsiteY8" fmla="*/ 168508 h 168531"/>
                <a:gd name="connsiteX9" fmla="*/ 42530 w 83506"/>
                <a:gd name="connsiteY9" fmla="*/ 167749 h 168531"/>
                <a:gd name="connsiteX10" fmla="*/ 83524 w 83506"/>
                <a:gd name="connsiteY10" fmla="*/ 168508 h 168531"/>
                <a:gd name="connsiteX11" fmla="*/ 83524 w 83506"/>
                <a:gd name="connsiteY11" fmla="*/ 160663 h 168531"/>
                <a:gd name="connsiteX12" fmla="*/ 75427 w 83506"/>
                <a:gd name="connsiteY12" fmla="*/ 160663 h 168531"/>
                <a:gd name="connsiteX13" fmla="*/ 51893 w 83506"/>
                <a:gd name="connsiteY13" fmla="*/ 148517 h 168531"/>
                <a:gd name="connsiteX14" fmla="*/ 51893 w 83506"/>
                <a:gd name="connsiteY14" fmla="*/ 655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93" y="6555"/>
                  </a:moveTo>
                  <a:cubicBezTo>
                    <a:pt x="51893" y="482"/>
                    <a:pt x="51893" y="-24"/>
                    <a:pt x="46073" y="-24"/>
                  </a:cubicBezTo>
                  <a:cubicBezTo>
                    <a:pt x="30384" y="16171"/>
                    <a:pt x="8115" y="16171"/>
                    <a:pt x="18" y="16171"/>
                  </a:cubicBezTo>
                  <a:lnTo>
                    <a:pt x="18" y="24016"/>
                  </a:lnTo>
                  <a:cubicBezTo>
                    <a:pt x="5079" y="24016"/>
                    <a:pt x="20009" y="24016"/>
                    <a:pt x="33167" y="17437"/>
                  </a:cubicBezTo>
                  <a:lnTo>
                    <a:pt x="33167" y="148517"/>
                  </a:lnTo>
                  <a:cubicBezTo>
                    <a:pt x="33167" y="157627"/>
                    <a:pt x="32408" y="160663"/>
                    <a:pt x="9633" y="160663"/>
                  </a:cubicBezTo>
                  <a:lnTo>
                    <a:pt x="1536" y="160663"/>
                  </a:lnTo>
                  <a:lnTo>
                    <a:pt x="1536" y="168508"/>
                  </a:lnTo>
                  <a:cubicBezTo>
                    <a:pt x="10393" y="167749"/>
                    <a:pt x="32408" y="167749"/>
                    <a:pt x="42530" y="167749"/>
                  </a:cubicBezTo>
                  <a:cubicBezTo>
                    <a:pt x="52652" y="167749"/>
                    <a:pt x="74668" y="167749"/>
                    <a:pt x="83524" y="168508"/>
                  </a:cubicBezTo>
                  <a:lnTo>
                    <a:pt x="83524" y="160663"/>
                  </a:lnTo>
                  <a:lnTo>
                    <a:pt x="75427" y="160663"/>
                  </a:lnTo>
                  <a:cubicBezTo>
                    <a:pt x="52652" y="160663"/>
                    <a:pt x="51893" y="157880"/>
                    <a:pt x="51893" y="148517"/>
                  </a:cubicBezTo>
                  <a:lnTo>
                    <a:pt x="51893" y="655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28" name="Freeform 727">
              <a:extLst>
                <a:ext uri="{FF2B5EF4-FFF2-40B4-BE49-F238E27FC236}">
                  <a16:creationId xmlns:a16="http://schemas.microsoft.com/office/drawing/2014/main" id="{EA06B9DB-E9A6-BCED-480E-D04531F10C9B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2984937" y="2033594"/>
              <a:ext cx="126525" cy="10121"/>
            </a:xfrm>
            <a:custGeom>
              <a:avLst/>
              <a:gdLst>
                <a:gd name="connsiteX0" fmla="*/ 0 w 126525"/>
                <a:gd name="connsiteY0" fmla="*/ 0 h 10121"/>
                <a:gd name="connsiteX1" fmla="*/ 126526 w 126525"/>
                <a:gd name="connsiteY1" fmla="*/ 0 h 10121"/>
                <a:gd name="connsiteX2" fmla="*/ 126526 w 126525"/>
                <a:gd name="connsiteY2" fmla="*/ 10121 h 10121"/>
                <a:gd name="connsiteX3" fmla="*/ 0 w 12652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121">
                  <a:moveTo>
                    <a:pt x="0" y="0"/>
                  </a:moveTo>
                  <a:lnTo>
                    <a:pt x="126526" y="0"/>
                  </a:lnTo>
                  <a:lnTo>
                    <a:pt x="126526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30" name="Freeform 729">
              <a:extLst>
                <a:ext uri="{FF2B5EF4-FFF2-40B4-BE49-F238E27FC236}">
                  <a16:creationId xmlns:a16="http://schemas.microsoft.com/office/drawing/2014/main" id="{0DDBE58F-F76B-C880-4CDB-3A6FED0631A7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2997590" y="2106966"/>
              <a:ext cx="100967" cy="168531"/>
            </a:xfrm>
            <a:custGeom>
              <a:avLst/>
              <a:gdLst>
                <a:gd name="connsiteX0" fmla="*/ 19502 w 100967"/>
                <a:gd name="connsiteY0" fmla="*/ 149037 h 168531"/>
                <a:gd name="connsiteX1" fmla="*/ 46326 w 100967"/>
                <a:gd name="connsiteY1" fmla="*/ 122972 h 168531"/>
                <a:gd name="connsiteX2" fmla="*/ 100985 w 100967"/>
                <a:gd name="connsiteY2" fmla="*/ 49081 h 168531"/>
                <a:gd name="connsiteX3" fmla="*/ 47338 w 100967"/>
                <a:gd name="connsiteY3" fmla="*/ -10 h 168531"/>
                <a:gd name="connsiteX4" fmla="*/ 18 w 100967"/>
                <a:gd name="connsiteY4" fmla="*/ 45792 h 168531"/>
                <a:gd name="connsiteX5" fmla="*/ 13429 w 100967"/>
                <a:gd name="connsiteY5" fmla="*/ 59963 h 168531"/>
                <a:gd name="connsiteX6" fmla="*/ 26588 w 100967"/>
                <a:gd name="connsiteY6" fmla="*/ 46551 h 168531"/>
                <a:gd name="connsiteX7" fmla="*/ 13176 w 100967"/>
                <a:gd name="connsiteY7" fmla="*/ 33392 h 168531"/>
                <a:gd name="connsiteX8" fmla="*/ 9887 w 100967"/>
                <a:gd name="connsiteY8" fmla="*/ 33645 h 168531"/>
                <a:gd name="connsiteX9" fmla="*/ 44048 w 100967"/>
                <a:gd name="connsiteY9" fmla="*/ 7834 h 168531"/>
                <a:gd name="connsiteX10" fmla="*/ 77957 w 100967"/>
                <a:gd name="connsiteY10" fmla="*/ 49081 h 168531"/>
                <a:gd name="connsiteX11" fmla="*/ 51387 w 100967"/>
                <a:gd name="connsiteY11" fmla="*/ 105006 h 168531"/>
                <a:gd name="connsiteX12" fmla="*/ 2801 w 100967"/>
                <a:gd name="connsiteY12" fmla="*/ 159159 h 168531"/>
                <a:gd name="connsiteX13" fmla="*/ 18 w 100967"/>
                <a:gd name="connsiteY13" fmla="*/ 168522 h 168531"/>
                <a:gd name="connsiteX14" fmla="*/ 93899 w 100967"/>
                <a:gd name="connsiteY14" fmla="*/ 168522 h 168531"/>
                <a:gd name="connsiteX15" fmla="*/ 100985 w 100967"/>
                <a:gd name="connsiteY15" fmla="*/ 124491 h 168531"/>
                <a:gd name="connsiteX16" fmla="*/ 94659 w 100967"/>
                <a:gd name="connsiteY16" fmla="*/ 124491 h 168531"/>
                <a:gd name="connsiteX17" fmla="*/ 89091 w 100967"/>
                <a:gd name="connsiteY17" fmla="*/ 147012 h 168531"/>
                <a:gd name="connsiteX18" fmla="*/ 65052 w 100967"/>
                <a:gd name="connsiteY18" fmla="*/ 149037 h 168531"/>
                <a:gd name="connsiteX19" fmla="*/ 19502 w 100967"/>
                <a:gd name="connsiteY19" fmla="*/ 14903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02" y="149037"/>
                  </a:moveTo>
                  <a:lnTo>
                    <a:pt x="46326" y="122972"/>
                  </a:lnTo>
                  <a:cubicBezTo>
                    <a:pt x="85802" y="88051"/>
                    <a:pt x="100985" y="74387"/>
                    <a:pt x="100985" y="49081"/>
                  </a:cubicBezTo>
                  <a:cubicBezTo>
                    <a:pt x="100985" y="20234"/>
                    <a:pt x="78210" y="-10"/>
                    <a:pt x="47338" y="-10"/>
                  </a:cubicBezTo>
                  <a:cubicBezTo>
                    <a:pt x="18743" y="-10"/>
                    <a:pt x="18" y="23270"/>
                    <a:pt x="18" y="45792"/>
                  </a:cubicBezTo>
                  <a:cubicBezTo>
                    <a:pt x="18" y="59963"/>
                    <a:pt x="12670" y="59963"/>
                    <a:pt x="13429" y="59963"/>
                  </a:cubicBezTo>
                  <a:cubicBezTo>
                    <a:pt x="17731" y="59963"/>
                    <a:pt x="26588" y="56926"/>
                    <a:pt x="26588" y="46551"/>
                  </a:cubicBezTo>
                  <a:cubicBezTo>
                    <a:pt x="26588" y="39972"/>
                    <a:pt x="22033" y="33392"/>
                    <a:pt x="13176" y="33392"/>
                  </a:cubicBezTo>
                  <a:cubicBezTo>
                    <a:pt x="11152" y="33392"/>
                    <a:pt x="10646" y="33392"/>
                    <a:pt x="9887" y="33645"/>
                  </a:cubicBezTo>
                  <a:cubicBezTo>
                    <a:pt x="15707" y="17197"/>
                    <a:pt x="29371" y="7834"/>
                    <a:pt x="44048" y="7834"/>
                  </a:cubicBezTo>
                  <a:cubicBezTo>
                    <a:pt x="67076" y="7834"/>
                    <a:pt x="77957" y="28331"/>
                    <a:pt x="77957" y="49081"/>
                  </a:cubicBezTo>
                  <a:cubicBezTo>
                    <a:pt x="77957" y="69326"/>
                    <a:pt x="65305" y="89317"/>
                    <a:pt x="51387" y="105006"/>
                  </a:cubicBezTo>
                  <a:lnTo>
                    <a:pt x="2801" y="159159"/>
                  </a:lnTo>
                  <a:cubicBezTo>
                    <a:pt x="18" y="161942"/>
                    <a:pt x="18" y="162448"/>
                    <a:pt x="18" y="168522"/>
                  </a:cubicBezTo>
                  <a:lnTo>
                    <a:pt x="93899" y="168522"/>
                  </a:lnTo>
                  <a:lnTo>
                    <a:pt x="100985" y="124491"/>
                  </a:lnTo>
                  <a:lnTo>
                    <a:pt x="94659" y="124491"/>
                  </a:lnTo>
                  <a:cubicBezTo>
                    <a:pt x="93393" y="132082"/>
                    <a:pt x="91622" y="143216"/>
                    <a:pt x="89091" y="147012"/>
                  </a:cubicBezTo>
                  <a:cubicBezTo>
                    <a:pt x="87320" y="149037"/>
                    <a:pt x="70619" y="149037"/>
                    <a:pt x="65052" y="149037"/>
                  </a:cubicBezTo>
                  <a:lnTo>
                    <a:pt x="19502" y="14903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31" name="Freeform 730">
              <a:extLst>
                <a:ext uri="{FF2B5EF4-FFF2-40B4-BE49-F238E27FC236}">
                  <a16:creationId xmlns:a16="http://schemas.microsoft.com/office/drawing/2014/main" id="{BE0E21E4-9031-7A45-3B59-CDEA773C0981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3150686" y="1734990"/>
              <a:ext cx="124501" cy="607069"/>
            </a:xfrm>
            <a:custGeom>
              <a:avLst/>
              <a:gdLst>
                <a:gd name="connsiteX0" fmla="*/ 124525 w 124501"/>
                <a:gd name="connsiteY0" fmla="*/ 303630 h 607069"/>
                <a:gd name="connsiteX1" fmla="*/ 37475 w 124501"/>
                <a:gd name="connsiteY1" fmla="*/ 28310 h 607069"/>
                <a:gd name="connsiteX2" fmla="*/ 12423 w 124501"/>
                <a:gd name="connsiteY2" fmla="*/ 3005 h 607069"/>
                <a:gd name="connsiteX3" fmla="*/ 5338 w 124501"/>
                <a:gd name="connsiteY3" fmla="*/ -31 h 607069"/>
                <a:gd name="connsiteX4" fmla="*/ 24 w 124501"/>
                <a:gd name="connsiteY4" fmla="*/ 2499 h 607069"/>
                <a:gd name="connsiteX5" fmla="*/ 1542 w 124501"/>
                <a:gd name="connsiteY5" fmla="*/ 5030 h 607069"/>
                <a:gd name="connsiteX6" fmla="*/ 44308 w 124501"/>
                <a:gd name="connsiteY6" fmla="*/ 58424 h 607069"/>
                <a:gd name="connsiteX7" fmla="*/ 103522 w 124501"/>
                <a:gd name="connsiteY7" fmla="*/ 303377 h 607069"/>
                <a:gd name="connsiteX8" fmla="*/ 52658 w 124501"/>
                <a:gd name="connsiteY8" fmla="*/ 534666 h 607069"/>
                <a:gd name="connsiteX9" fmla="*/ 1036 w 124501"/>
                <a:gd name="connsiteY9" fmla="*/ 602230 h 607069"/>
                <a:gd name="connsiteX10" fmla="*/ 24 w 124501"/>
                <a:gd name="connsiteY10" fmla="*/ 604508 h 607069"/>
                <a:gd name="connsiteX11" fmla="*/ 5338 w 124501"/>
                <a:gd name="connsiteY11" fmla="*/ 607038 h 607069"/>
                <a:gd name="connsiteX12" fmla="*/ 13182 w 124501"/>
                <a:gd name="connsiteY12" fmla="*/ 603242 h 607069"/>
                <a:gd name="connsiteX13" fmla="*/ 124525 w 124501"/>
                <a:gd name="connsiteY13" fmla="*/ 303630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01" h="607069">
                  <a:moveTo>
                    <a:pt x="124525" y="303630"/>
                  </a:moveTo>
                  <a:cubicBezTo>
                    <a:pt x="124525" y="204181"/>
                    <a:pt x="101750" y="103973"/>
                    <a:pt x="37475" y="28310"/>
                  </a:cubicBezTo>
                  <a:cubicBezTo>
                    <a:pt x="32414" y="22490"/>
                    <a:pt x="22798" y="12115"/>
                    <a:pt x="12423" y="3005"/>
                  </a:cubicBezTo>
                  <a:cubicBezTo>
                    <a:pt x="9387" y="-31"/>
                    <a:pt x="8880" y="-31"/>
                    <a:pt x="5338" y="-31"/>
                  </a:cubicBezTo>
                  <a:cubicBezTo>
                    <a:pt x="2301" y="-31"/>
                    <a:pt x="24" y="-31"/>
                    <a:pt x="24" y="2499"/>
                  </a:cubicBezTo>
                  <a:cubicBezTo>
                    <a:pt x="24" y="3511"/>
                    <a:pt x="1036" y="4524"/>
                    <a:pt x="1542" y="5030"/>
                  </a:cubicBezTo>
                  <a:cubicBezTo>
                    <a:pt x="10399" y="14140"/>
                    <a:pt x="27353" y="31094"/>
                    <a:pt x="44308" y="58424"/>
                  </a:cubicBezTo>
                  <a:cubicBezTo>
                    <a:pt x="85049" y="123711"/>
                    <a:pt x="103522" y="205952"/>
                    <a:pt x="103522" y="303377"/>
                  </a:cubicBezTo>
                  <a:cubicBezTo>
                    <a:pt x="103522" y="371448"/>
                    <a:pt x="94412" y="459256"/>
                    <a:pt x="52658" y="534666"/>
                  </a:cubicBezTo>
                  <a:cubicBezTo>
                    <a:pt x="32667" y="570599"/>
                    <a:pt x="11664" y="591602"/>
                    <a:pt x="1036" y="602230"/>
                  </a:cubicBezTo>
                  <a:cubicBezTo>
                    <a:pt x="530" y="602989"/>
                    <a:pt x="24" y="603749"/>
                    <a:pt x="24" y="604508"/>
                  </a:cubicBezTo>
                  <a:cubicBezTo>
                    <a:pt x="24" y="607038"/>
                    <a:pt x="2301" y="607038"/>
                    <a:pt x="5338" y="607038"/>
                  </a:cubicBezTo>
                  <a:cubicBezTo>
                    <a:pt x="8880" y="607038"/>
                    <a:pt x="9387" y="607038"/>
                    <a:pt x="13182" y="603242"/>
                  </a:cubicBezTo>
                  <a:cubicBezTo>
                    <a:pt x="97954" y="526062"/>
                    <a:pt x="124525" y="410164"/>
                    <a:pt x="124525" y="303630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32" name="Freeform 731">
              <a:extLst>
                <a:ext uri="{FF2B5EF4-FFF2-40B4-BE49-F238E27FC236}">
                  <a16:creationId xmlns:a16="http://schemas.microsoft.com/office/drawing/2014/main" id="{6773C2B9-9ABE-051C-D52F-C3364522661A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3405339" y="2033594"/>
              <a:ext cx="154614" cy="10122"/>
            </a:xfrm>
            <a:custGeom>
              <a:avLst/>
              <a:gdLst>
                <a:gd name="connsiteX0" fmla="*/ 145791 w 154614"/>
                <a:gd name="connsiteY0" fmla="*/ 10105 h 10122"/>
                <a:gd name="connsiteX1" fmla="*/ 154647 w 154614"/>
                <a:gd name="connsiteY1" fmla="*/ 5044 h 10122"/>
                <a:gd name="connsiteX2" fmla="*/ 145791 w 154614"/>
                <a:gd name="connsiteY2" fmla="*/ -17 h 10122"/>
                <a:gd name="connsiteX3" fmla="*/ 8890 w 154614"/>
                <a:gd name="connsiteY3" fmla="*/ -17 h 10122"/>
                <a:gd name="connsiteX4" fmla="*/ 33 w 154614"/>
                <a:gd name="connsiteY4" fmla="*/ 5044 h 10122"/>
                <a:gd name="connsiteX5" fmla="*/ 8890 w 154614"/>
                <a:gd name="connsiteY5" fmla="*/ 10105 h 10122"/>
                <a:gd name="connsiteX6" fmla="*/ 145791 w 154614"/>
                <a:gd name="connsiteY6" fmla="*/ 10105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91" y="10105"/>
                  </a:moveTo>
                  <a:cubicBezTo>
                    <a:pt x="150093" y="10105"/>
                    <a:pt x="154647" y="10105"/>
                    <a:pt x="154647" y="5044"/>
                  </a:cubicBezTo>
                  <a:cubicBezTo>
                    <a:pt x="154647" y="-17"/>
                    <a:pt x="150093" y="-17"/>
                    <a:pt x="145791" y="-17"/>
                  </a:cubicBezTo>
                  <a:lnTo>
                    <a:pt x="8890" y="-17"/>
                  </a:lnTo>
                  <a:cubicBezTo>
                    <a:pt x="4588" y="-17"/>
                    <a:pt x="33" y="-17"/>
                    <a:pt x="33" y="5044"/>
                  </a:cubicBezTo>
                  <a:cubicBezTo>
                    <a:pt x="33" y="10105"/>
                    <a:pt x="4588" y="10105"/>
                    <a:pt x="8890" y="10105"/>
                  </a:cubicBezTo>
                  <a:lnTo>
                    <a:pt x="145791" y="1010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33" name="Freeform 732">
              <a:extLst>
                <a:ext uri="{FF2B5EF4-FFF2-40B4-BE49-F238E27FC236}">
                  <a16:creationId xmlns:a16="http://schemas.microsoft.com/office/drawing/2014/main" id="{EAC415B0-F6AA-483E-A4B9-2F8CAEE889BB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3677622" y="1762195"/>
              <a:ext cx="106534" cy="174099"/>
            </a:xfrm>
            <a:custGeom>
              <a:avLst/>
              <a:gdLst>
                <a:gd name="connsiteX0" fmla="*/ 106579 w 106534"/>
                <a:gd name="connsiteY0" fmla="*/ 87532 h 174099"/>
                <a:gd name="connsiteX1" fmla="*/ 96457 w 106534"/>
                <a:gd name="connsiteY1" fmla="*/ 28318 h 174099"/>
                <a:gd name="connsiteX2" fmla="*/ 53438 w 106534"/>
                <a:gd name="connsiteY2" fmla="*/ -24 h 174099"/>
                <a:gd name="connsiteX3" fmla="*/ 9407 w 106534"/>
                <a:gd name="connsiteY3" fmla="*/ 30089 h 174099"/>
                <a:gd name="connsiteX4" fmla="*/ 44 w 106534"/>
                <a:gd name="connsiteY4" fmla="*/ 87532 h 174099"/>
                <a:gd name="connsiteX5" fmla="*/ 11432 w 106534"/>
                <a:gd name="connsiteY5" fmla="*/ 148517 h 174099"/>
                <a:gd name="connsiteX6" fmla="*/ 53185 w 106534"/>
                <a:gd name="connsiteY6" fmla="*/ 174075 h 174099"/>
                <a:gd name="connsiteX7" fmla="*/ 97216 w 106534"/>
                <a:gd name="connsiteY7" fmla="*/ 144721 h 174099"/>
                <a:gd name="connsiteX8" fmla="*/ 106579 w 106534"/>
                <a:gd name="connsiteY8" fmla="*/ 87532 h 174099"/>
                <a:gd name="connsiteX9" fmla="*/ 53185 w 106534"/>
                <a:gd name="connsiteY9" fmla="*/ 168508 h 174099"/>
                <a:gd name="connsiteX10" fmla="*/ 23831 w 106534"/>
                <a:gd name="connsiteY10" fmla="*/ 137889 h 174099"/>
                <a:gd name="connsiteX11" fmla="*/ 21048 w 106534"/>
                <a:gd name="connsiteY11" fmla="*/ 84495 h 174099"/>
                <a:gd name="connsiteX12" fmla="*/ 23072 w 106534"/>
                <a:gd name="connsiteY12" fmla="*/ 37934 h 174099"/>
                <a:gd name="connsiteX13" fmla="*/ 53185 w 106534"/>
                <a:gd name="connsiteY13" fmla="*/ 5543 h 174099"/>
                <a:gd name="connsiteX14" fmla="*/ 83045 w 106534"/>
                <a:gd name="connsiteY14" fmla="*/ 35150 h 174099"/>
                <a:gd name="connsiteX15" fmla="*/ 85576 w 106534"/>
                <a:gd name="connsiteY15" fmla="*/ 84495 h 174099"/>
                <a:gd name="connsiteX16" fmla="*/ 82792 w 106534"/>
                <a:gd name="connsiteY16" fmla="*/ 136877 h 174099"/>
                <a:gd name="connsiteX17" fmla="*/ 53185 w 106534"/>
                <a:gd name="connsiteY17" fmla="*/ 1685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79" y="87532"/>
                  </a:moveTo>
                  <a:cubicBezTo>
                    <a:pt x="106579" y="67288"/>
                    <a:pt x="105314" y="47044"/>
                    <a:pt x="96457" y="28318"/>
                  </a:cubicBezTo>
                  <a:cubicBezTo>
                    <a:pt x="84816" y="4025"/>
                    <a:pt x="64066" y="-24"/>
                    <a:pt x="53438" y="-24"/>
                  </a:cubicBezTo>
                  <a:cubicBezTo>
                    <a:pt x="38255" y="-24"/>
                    <a:pt x="19782" y="6555"/>
                    <a:pt x="9407" y="30089"/>
                  </a:cubicBezTo>
                  <a:cubicBezTo>
                    <a:pt x="1310" y="47550"/>
                    <a:pt x="44" y="67288"/>
                    <a:pt x="44" y="87532"/>
                  </a:cubicBezTo>
                  <a:cubicBezTo>
                    <a:pt x="44" y="106511"/>
                    <a:pt x="1057" y="129285"/>
                    <a:pt x="11432" y="148517"/>
                  </a:cubicBezTo>
                  <a:cubicBezTo>
                    <a:pt x="22313" y="169014"/>
                    <a:pt x="40786" y="174075"/>
                    <a:pt x="53185" y="174075"/>
                  </a:cubicBezTo>
                  <a:cubicBezTo>
                    <a:pt x="66850" y="174075"/>
                    <a:pt x="86082" y="168761"/>
                    <a:pt x="97216" y="144721"/>
                  </a:cubicBezTo>
                  <a:cubicBezTo>
                    <a:pt x="105314" y="127261"/>
                    <a:pt x="106579" y="107523"/>
                    <a:pt x="106579" y="87532"/>
                  </a:cubicBezTo>
                  <a:close/>
                  <a:moveTo>
                    <a:pt x="53185" y="168508"/>
                  </a:moveTo>
                  <a:cubicBezTo>
                    <a:pt x="43316" y="168508"/>
                    <a:pt x="28386" y="162182"/>
                    <a:pt x="23831" y="137889"/>
                  </a:cubicBezTo>
                  <a:cubicBezTo>
                    <a:pt x="21048" y="122706"/>
                    <a:pt x="21048" y="99425"/>
                    <a:pt x="21048" y="84495"/>
                  </a:cubicBezTo>
                  <a:cubicBezTo>
                    <a:pt x="21048" y="68300"/>
                    <a:pt x="21048" y="51598"/>
                    <a:pt x="23072" y="37934"/>
                  </a:cubicBezTo>
                  <a:cubicBezTo>
                    <a:pt x="27880" y="7821"/>
                    <a:pt x="46859" y="5543"/>
                    <a:pt x="53185" y="5543"/>
                  </a:cubicBezTo>
                  <a:cubicBezTo>
                    <a:pt x="61536" y="5543"/>
                    <a:pt x="78237" y="10098"/>
                    <a:pt x="83045" y="35150"/>
                  </a:cubicBezTo>
                  <a:cubicBezTo>
                    <a:pt x="85576" y="49321"/>
                    <a:pt x="85576" y="68553"/>
                    <a:pt x="85576" y="84495"/>
                  </a:cubicBezTo>
                  <a:cubicBezTo>
                    <a:pt x="85576" y="103474"/>
                    <a:pt x="85576" y="120681"/>
                    <a:pt x="82792" y="136877"/>
                  </a:cubicBezTo>
                  <a:cubicBezTo>
                    <a:pt x="78996" y="160916"/>
                    <a:pt x="64572" y="168508"/>
                    <a:pt x="53185" y="168508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34" name="Freeform 733">
              <a:extLst>
                <a:ext uri="{FF2B5EF4-FFF2-40B4-BE49-F238E27FC236}">
                  <a16:creationId xmlns:a16="http://schemas.microsoft.com/office/drawing/2014/main" id="{1EE44934-5740-8CF2-3CBC-53CEB71CBED4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3667753" y="2033594"/>
              <a:ext cx="126525" cy="10121"/>
            </a:xfrm>
            <a:custGeom>
              <a:avLst/>
              <a:gdLst>
                <a:gd name="connsiteX0" fmla="*/ 0 w 126525"/>
                <a:gd name="connsiteY0" fmla="*/ 0 h 10121"/>
                <a:gd name="connsiteX1" fmla="*/ 126526 w 126525"/>
                <a:gd name="connsiteY1" fmla="*/ 0 h 10121"/>
                <a:gd name="connsiteX2" fmla="*/ 126526 w 126525"/>
                <a:gd name="connsiteY2" fmla="*/ 10121 h 10121"/>
                <a:gd name="connsiteX3" fmla="*/ 0 w 12652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121">
                  <a:moveTo>
                    <a:pt x="0" y="0"/>
                  </a:moveTo>
                  <a:lnTo>
                    <a:pt x="126526" y="0"/>
                  </a:lnTo>
                  <a:lnTo>
                    <a:pt x="126526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36" name="Freeform 735">
              <a:extLst>
                <a:ext uri="{FF2B5EF4-FFF2-40B4-BE49-F238E27FC236}">
                  <a16:creationId xmlns:a16="http://schemas.microsoft.com/office/drawing/2014/main" id="{072CBC12-0A8B-C92E-F7EB-7D10C1B3A172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3680405" y="2106966"/>
              <a:ext cx="100967" cy="168531"/>
            </a:xfrm>
            <a:custGeom>
              <a:avLst/>
              <a:gdLst>
                <a:gd name="connsiteX0" fmla="*/ 19529 w 100967"/>
                <a:gd name="connsiteY0" fmla="*/ 149037 h 168531"/>
                <a:gd name="connsiteX1" fmla="*/ 46353 w 100967"/>
                <a:gd name="connsiteY1" fmla="*/ 122972 h 168531"/>
                <a:gd name="connsiteX2" fmla="*/ 101012 w 100967"/>
                <a:gd name="connsiteY2" fmla="*/ 49081 h 168531"/>
                <a:gd name="connsiteX3" fmla="*/ 47365 w 100967"/>
                <a:gd name="connsiteY3" fmla="*/ -10 h 168531"/>
                <a:gd name="connsiteX4" fmla="*/ 44 w 100967"/>
                <a:gd name="connsiteY4" fmla="*/ 45792 h 168531"/>
                <a:gd name="connsiteX5" fmla="*/ 13456 w 100967"/>
                <a:gd name="connsiteY5" fmla="*/ 59963 h 168531"/>
                <a:gd name="connsiteX6" fmla="*/ 26615 w 100967"/>
                <a:gd name="connsiteY6" fmla="*/ 46551 h 168531"/>
                <a:gd name="connsiteX7" fmla="*/ 13203 w 100967"/>
                <a:gd name="connsiteY7" fmla="*/ 33392 h 168531"/>
                <a:gd name="connsiteX8" fmla="*/ 9913 w 100967"/>
                <a:gd name="connsiteY8" fmla="*/ 33645 h 168531"/>
                <a:gd name="connsiteX9" fmla="*/ 44075 w 100967"/>
                <a:gd name="connsiteY9" fmla="*/ 7834 h 168531"/>
                <a:gd name="connsiteX10" fmla="*/ 77984 w 100967"/>
                <a:gd name="connsiteY10" fmla="*/ 49081 h 168531"/>
                <a:gd name="connsiteX11" fmla="*/ 51414 w 100967"/>
                <a:gd name="connsiteY11" fmla="*/ 105006 h 168531"/>
                <a:gd name="connsiteX12" fmla="*/ 2828 w 100967"/>
                <a:gd name="connsiteY12" fmla="*/ 159159 h 168531"/>
                <a:gd name="connsiteX13" fmla="*/ 44 w 100967"/>
                <a:gd name="connsiteY13" fmla="*/ 168522 h 168531"/>
                <a:gd name="connsiteX14" fmla="*/ 93926 w 100967"/>
                <a:gd name="connsiteY14" fmla="*/ 168522 h 168531"/>
                <a:gd name="connsiteX15" fmla="*/ 101012 w 100967"/>
                <a:gd name="connsiteY15" fmla="*/ 124491 h 168531"/>
                <a:gd name="connsiteX16" fmla="*/ 94685 w 100967"/>
                <a:gd name="connsiteY16" fmla="*/ 124491 h 168531"/>
                <a:gd name="connsiteX17" fmla="*/ 89118 w 100967"/>
                <a:gd name="connsiteY17" fmla="*/ 147012 h 168531"/>
                <a:gd name="connsiteX18" fmla="*/ 65079 w 100967"/>
                <a:gd name="connsiteY18" fmla="*/ 149037 h 168531"/>
                <a:gd name="connsiteX19" fmla="*/ 19529 w 100967"/>
                <a:gd name="connsiteY19" fmla="*/ 14903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29" y="149037"/>
                  </a:moveTo>
                  <a:lnTo>
                    <a:pt x="46353" y="122972"/>
                  </a:lnTo>
                  <a:cubicBezTo>
                    <a:pt x="85829" y="88051"/>
                    <a:pt x="101012" y="74387"/>
                    <a:pt x="101012" y="49081"/>
                  </a:cubicBezTo>
                  <a:cubicBezTo>
                    <a:pt x="101012" y="20234"/>
                    <a:pt x="78237" y="-10"/>
                    <a:pt x="47365" y="-10"/>
                  </a:cubicBezTo>
                  <a:cubicBezTo>
                    <a:pt x="18770" y="-10"/>
                    <a:pt x="44" y="23270"/>
                    <a:pt x="44" y="45792"/>
                  </a:cubicBezTo>
                  <a:cubicBezTo>
                    <a:pt x="44" y="59963"/>
                    <a:pt x="12697" y="59963"/>
                    <a:pt x="13456" y="59963"/>
                  </a:cubicBezTo>
                  <a:cubicBezTo>
                    <a:pt x="17758" y="59963"/>
                    <a:pt x="26615" y="56926"/>
                    <a:pt x="26615" y="46551"/>
                  </a:cubicBezTo>
                  <a:cubicBezTo>
                    <a:pt x="26615" y="39972"/>
                    <a:pt x="22060" y="33392"/>
                    <a:pt x="13203" y="33392"/>
                  </a:cubicBezTo>
                  <a:cubicBezTo>
                    <a:pt x="11179" y="33392"/>
                    <a:pt x="10673" y="33392"/>
                    <a:pt x="9913" y="33645"/>
                  </a:cubicBezTo>
                  <a:cubicBezTo>
                    <a:pt x="15734" y="17197"/>
                    <a:pt x="29398" y="7834"/>
                    <a:pt x="44075" y="7834"/>
                  </a:cubicBezTo>
                  <a:cubicBezTo>
                    <a:pt x="67103" y="7834"/>
                    <a:pt x="77984" y="28331"/>
                    <a:pt x="77984" y="49081"/>
                  </a:cubicBezTo>
                  <a:cubicBezTo>
                    <a:pt x="77984" y="69326"/>
                    <a:pt x="65332" y="89317"/>
                    <a:pt x="51414" y="105006"/>
                  </a:cubicBezTo>
                  <a:lnTo>
                    <a:pt x="2828" y="159159"/>
                  </a:lnTo>
                  <a:cubicBezTo>
                    <a:pt x="44" y="161942"/>
                    <a:pt x="44" y="162448"/>
                    <a:pt x="44" y="168522"/>
                  </a:cubicBezTo>
                  <a:lnTo>
                    <a:pt x="93926" y="168522"/>
                  </a:lnTo>
                  <a:lnTo>
                    <a:pt x="101012" y="124491"/>
                  </a:lnTo>
                  <a:lnTo>
                    <a:pt x="94685" y="124491"/>
                  </a:lnTo>
                  <a:cubicBezTo>
                    <a:pt x="93420" y="132082"/>
                    <a:pt x="91649" y="143216"/>
                    <a:pt x="89118" y="147012"/>
                  </a:cubicBezTo>
                  <a:cubicBezTo>
                    <a:pt x="87347" y="149037"/>
                    <a:pt x="70646" y="149037"/>
                    <a:pt x="65079" y="149037"/>
                  </a:cubicBezTo>
                  <a:lnTo>
                    <a:pt x="19529" y="14903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37" name="Freeform 736">
              <a:extLst>
                <a:ext uri="{FF2B5EF4-FFF2-40B4-BE49-F238E27FC236}">
                  <a16:creationId xmlns:a16="http://schemas.microsoft.com/office/drawing/2014/main" id="{0690A5E0-A648-1BE2-20A5-A41859933DA9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3901880" y="2033594"/>
              <a:ext cx="154614" cy="10122"/>
            </a:xfrm>
            <a:custGeom>
              <a:avLst/>
              <a:gdLst>
                <a:gd name="connsiteX0" fmla="*/ 145810 w 154614"/>
                <a:gd name="connsiteY0" fmla="*/ 10105 h 10122"/>
                <a:gd name="connsiteX1" fmla="*/ 154667 w 154614"/>
                <a:gd name="connsiteY1" fmla="*/ 5044 h 10122"/>
                <a:gd name="connsiteX2" fmla="*/ 145810 w 154614"/>
                <a:gd name="connsiteY2" fmla="*/ -17 h 10122"/>
                <a:gd name="connsiteX3" fmla="*/ 8910 w 154614"/>
                <a:gd name="connsiteY3" fmla="*/ -17 h 10122"/>
                <a:gd name="connsiteX4" fmla="*/ 53 w 154614"/>
                <a:gd name="connsiteY4" fmla="*/ 5044 h 10122"/>
                <a:gd name="connsiteX5" fmla="*/ 8910 w 154614"/>
                <a:gd name="connsiteY5" fmla="*/ 10105 h 10122"/>
                <a:gd name="connsiteX6" fmla="*/ 145810 w 154614"/>
                <a:gd name="connsiteY6" fmla="*/ 10105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10" y="10105"/>
                  </a:moveTo>
                  <a:cubicBezTo>
                    <a:pt x="150112" y="10105"/>
                    <a:pt x="154667" y="10105"/>
                    <a:pt x="154667" y="5044"/>
                  </a:cubicBezTo>
                  <a:cubicBezTo>
                    <a:pt x="154667" y="-17"/>
                    <a:pt x="150112" y="-17"/>
                    <a:pt x="145810" y="-17"/>
                  </a:cubicBezTo>
                  <a:lnTo>
                    <a:pt x="8910" y="-17"/>
                  </a:lnTo>
                  <a:cubicBezTo>
                    <a:pt x="4608" y="-17"/>
                    <a:pt x="53" y="-17"/>
                    <a:pt x="53" y="5044"/>
                  </a:cubicBezTo>
                  <a:cubicBezTo>
                    <a:pt x="53" y="10105"/>
                    <a:pt x="4608" y="10105"/>
                    <a:pt x="8910" y="10105"/>
                  </a:cubicBezTo>
                  <a:lnTo>
                    <a:pt x="145810" y="1010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38" name="Freeform 737">
              <a:extLst>
                <a:ext uri="{FF2B5EF4-FFF2-40B4-BE49-F238E27FC236}">
                  <a16:creationId xmlns:a16="http://schemas.microsoft.com/office/drawing/2014/main" id="{6B3A6595-91B1-7753-14F2-0A2D8685C1F5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4156449" y="1933386"/>
              <a:ext cx="83506" cy="168531"/>
            </a:xfrm>
            <a:custGeom>
              <a:avLst/>
              <a:gdLst>
                <a:gd name="connsiteX0" fmla="*/ 51938 w 83506"/>
                <a:gd name="connsiteY0" fmla="*/ 6562 h 168531"/>
                <a:gd name="connsiteX1" fmla="*/ 46118 w 83506"/>
                <a:gd name="connsiteY1" fmla="*/ -17 h 168531"/>
                <a:gd name="connsiteX2" fmla="*/ 63 w 83506"/>
                <a:gd name="connsiteY2" fmla="*/ 16178 h 168531"/>
                <a:gd name="connsiteX3" fmla="*/ 63 w 83506"/>
                <a:gd name="connsiteY3" fmla="*/ 24023 h 168531"/>
                <a:gd name="connsiteX4" fmla="*/ 33212 w 83506"/>
                <a:gd name="connsiteY4" fmla="*/ 17443 h 168531"/>
                <a:gd name="connsiteX5" fmla="*/ 33212 w 83506"/>
                <a:gd name="connsiteY5" fmla="*/ 148524 h 168531"/>
                <a:gd name="connsiteX6" fmla="*/ 9679 w 83506"/>
                <a:gd name="connsiteY6" fmla="*/ 160670 h 168531"/>
                <a:gd name="connsiteX7" fmla="*/ 1581 w 83506"/>
                <a:gd name="connsiteY7" fmla="*/ 160670 h 168531"/>
                <a:gd name="connsiteX8" fmla="*/ 1581 w 83506"/>
                <a:gd name="connsiteY8" fmla="*/ 168515 h 168531"/>
                <a:gd name="connsiteX9" fmla="*/ 42575 w 83506"/>
                <a:gd name="connsiteY9" fmla="*/ 167756 h 168531"/>
                <a:gd name="connsiteX10" fmla="*/ 83570 w 83506"/>
                <a:gd name="connsiteY10" fmla="*/ 168515 h 168531"/>
                <a:gd name="connsiteX11" fmla="*/ 83570 w 83506"/>
                <a:gd name="connsiteY11" fmla="*/ 160670 h 168531"/>
                <a:gd name="connsiteX12" fmla="*/ 75472 w 83506"/>
                <a:gd name="connsiteY12" fmla="*/ 160670 h 168531"/>
                <a:gd name="connsiteX13" fmla="*/ 51938 w 83506"/>
                <a:gd name="connsiteY13" fmla="*/ 148524 h 168531"/>
                <a:gd name="connsiteX14" fmla="*/ 51938 w 83506"/>
                <a:gd name="connsiteY14" fmla="*/ 656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938" y="6562"/>
                  </a:moveTo>
                  <a:cubicBezTo>
                    <a:pt x="51938" y="489"/>
                    <a:pt x="51938" y="-17"/>
                    <a:pt x="46118" y="-17"/>
                  </a:cubicBezTo>
                  <a:cubicBezTo>
                    <a:pt x="30429" y="16178"/>
                    <a:pt x="8160" y="16178"/>
                    <a:pt x="63" y="16178"/>
                  </a:cubicBezTo>
                  <a:lnTo>
                    <a:pt x="63" y="24023"/>
                  </a:lnTo>
                  <a:cubicBezTo>
                    <a:pt x="5124" y="24023"/>
                    <a:pt x="20054" y="24023"/>
                    <a:pt x="33212" y="17443"/>
                  </a:cubicBezTo>
                  <a:lnTo>
                    <a:pt x="33212" y="148524"/>
                  </a:lnTo>
                  <a:cubicBezTo>
                    <a:pt x="33212" y="157634"/>
                    <a:pt x="32453" y="160670"/>
                    <a:pt x="9679" y="160670"/>
                  </a:cubicBezTo>
                  <a:lnTo>
                    <a:pt x="1581" y="160670"/>
                  </a:lnTo>
                  <a:lnTo>
                    <a:pt x="1581" y="168515"/>
                  </a:lnTo>
                  <a:cubicBezTo>
                    <a:pt x="10438" y="167756"/>
                    <a:pt x="32453" y="167756"/>
                    <a:pt x="42575" y="167756"/>
                  </a:cubicBezTo>
                  <a:cubicBezTo>
                    <a:pt x="52697" y="167756"/>
                    <a:pt x="74713" y="167756"/>
                    <a:pt x="83570" y="168515"/>
                  </a:cubicBezTo>
                  <a:lnTo>
                    <a:pt x="83570" y="160670"/>
                  </a:lnTo>
                  <a:lnTo>
                    <a:pt x="75472" y="160670"/>
                  </a:lnTo>
                  <a:cubicBezTo>
                    <a:pt x="52697" y="160670"/>
                    <a:pt x="51938" y="157887"/>
                    <a:pt x="51938" y="148524"/>
                  </a:cubicBezTo>
                  <a:lnTo>
                    <a:pt x="51938" y="656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39" name="Freeform 738">
              <a:extLst>
                <a:ext uri="{FF2B5EF4-FFF2-40B4-BE49-F238E27FC236}">
                  <a16:creationId xmlns:a16="http://schemas.microsoft.com/office/drawing/2014/main" id="{B4C22B93-A737-F066-4D0E-6DADC9A024BD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4270322" y="1933386"/>
              <a:ext cx="106534" cy="174099"/>
            </a:xfrm>
            <a:custGeom>
              <a:avLst/>
              <a:gdLst>
                <a:gd name="connsiteX0" fmla="*/ 106602 w 106534"/>
                <a:gd name="connsiteY0" fmla="*/ 87538 h 174099"/>
                <a:gd name="connsiteX1" fmla="*/ 96480 w 106534"/>
                <a:gd name="connsiteY1" fmla="*/ 28324 h 174099"/>
                <a:gd name="connsiteX2" fmla="*/ 53462 w 106534"/>
                <a:gd name="connsiteY2" fmla="*/ -17 h 174099"/>
                <a:gd name="connsiteX3" fmla="*/ 9431 w 106534"/>
                <a:gd name="connsiteY3" fmla="*/ 30096 h 174099"/>
                <a:gd name="connsiteX4" fmla="*/ 68 w 106534"/>
                <a:gd name="connsiteY4" fmla="*/ 87538 h 174099"/>
                <a:gd name="connsiteX5" fmla="*/ 11455 w 106534"/>
                <a:gd name="connsiteY5" fmla="*/ 148524 h 174099"/>
                <a:gd name="connsiteX6" fmla="*/ 53208 w 106534"/>
                <a:gd name="connsiteY6" fmla="*/ 174082 h 174099"/>
                <a:gd name="connsiteX7" fmla="*/ 97239 w 106534"/>
                <a:gd name="connsiteY7" fmla="*/ 144728 h 174099"/>
                <a:gd name="connsiteX8" fmla="*/ 106602 w 106534"/>
                <a:gd name="connsiteY8" fmla="*/ 87538 h 174099"/>
                <a:gd name="connsiteX9" fmla="*/ 53208 w 106534"/>
                <a:gd name="connsiteY9" fmla="*/ 168515 h 174099"/>
                <a:gd name="connsiteX10" fmla="*/ 23855 w 106534"/>
                <a:gd name="connsiteY10" fmla="*/ 137896 h 174099"/>
                <a:gd name="connsiteX11" fmla="*/ 21071 w 106534"/>
                <a:gd name="connsiteY11" fmla="*/ 84502 h 174099"/>
                <a:gd name="connsiteX12" fmla="*/ 23095 w 106534"/>
                <a:gd name="connsiteY12" fmla="*/ 37940 h 174099"/>
                <a:gd name="connsiteX13" fmla="*/ 53208 w 106534"/>
                <a:gd name="connsiteY13" fmla="*/ 5550 h 174099"/>
                <a:gd name="connsiteX14" fmla="*/ 83068 w 106534"/>
                <a:gd name="connsiteY14" fmla="*/ 35157 h 174099"/>
                <a:gd name="connsiteX15" fmla="*/ 85599 w 106534"/>
                <a:gd name="connsiteY15" fmla="*/ 84502 h 174099"/>
                <a:gd name="connsiteX16" fmla="*/ 82815 w 106534"/>
                <a:gd name="connsiteY16" fmla="*/ 136883 h 174099"/>
                <a:gd name="connsiteX17" fmla="*/ 53208 w 106534"/>
                <a:gd name="connsiteY17" fmla="*/ 168515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02" y="87538"/>
                  </a:moveTo>
                  <a:cubicBezTo>
                    <a:pt x="106602" y="67294"/>
                    <a:pt x="105337" y="47050"/>
                    <a:pt x="96480" y="28324"/>
                  </a:cubicBezTo>
                  <a:cubicBezTo>
                    <a:pt x="84840" y="4032"/>
                    <a:pt x="64090" y="-17"/>
                    <a:pt x="53462" y="-17"/>
                  </a:cubicBezTo>
                  <a:cubicBezTo>
                    <a:pt x="38278" y="-17"/>
                    <a:pt x="19806" y="6562"/>
                    <a:pt x="9431" y="30096"/>
                  </a:cubicBezTo>
                  <a:cubicBezTo>
                    <a:pt x="1333" y="47556"/>
                    <a:pt x="68" y="67294"/>
                    <a:pt x="68" y="87538"/>
                  </a:cubicBezTo>
                  <a:cubicBezTo>
                    <a:pt x="68" y="106517"/>
                    <a:pt x="1080" y="129292"/>
                    <a:pt x="11455" y="148524"/>
                  </a:cubicBezTo>
                  <a:cubicBezTo>
                    <a:pt x="22336" y="169021"/>
                    <a:pt x="40809" y="174082"/>
                    <a:pt x="53208" y="174082"/>
                  </a:cubicBezTo>
                  <a:cubicBezTo>
                    <a:pt x="66873" y="174082"/>
                    <a:pt x="86105" y="168768"/>
                    <a:pt x="97239" y="144728"/>
                  </a:cubicBezTo>
                  <a:cubicBezTo>
                    <a:pt x="105337" y="127267"/>
                    <a:pt x="106602" y="107529"/>
                    <a:pt x="106602" y="87538"/>
                  </a:cubicBezTo>
                  <a:close/>
                  <a:moveTo>
                    <a:pt x="53208" y="168515"/>
                  </a:moveTo>
                  <a:cubicBezTo>
                    <a:pt x="43339" y="168515"/>
                    <a:pt x="28409" y="162188"/>
                    <a:pt x="23855" y="137896"/>
                  </a:cubicBezTo>
                  <a:cubicBezTo>
                    <a:pt x="21071" y="122713"/>
                    <a:pt x="21071" y="99432"/>
                    <a:pt x="21071" y="84502"/>
                  </a:cubicBezTo>
                  <a:cubicBezTo>
                    <a:pt x="21071" y="68307"/>
                    <a:pt x="21071" y="51605"/>
                    <a:pt x="23095" y="37940"/>
                  </a:cubicBezTo>
                  <a:cubicBezTo>
                    <a:pt x="27903" y="7827"/>
                    <a:pt x="46882" y="5550"/>
                    <a:pt x="53208" y="5550"/>
                  </a:cubicBezTo>
                  <a:cubicBezTo>
                    <a:pt x="61559" y="5550"/>
                    <a:pt x="78261" y="10105"/>
                    <a:pt x="83068" y="35157"/>
                  </a:cubicBezTo>
                  <a:cubicBezTo>
                    <a:pt x="85599" y="49328"/>
                    <a:pt x="85599" y="68560"/>
                    <a:pt x="85599" y="84502"/>
                  </a:cubicBezTo>
                  <a:cubicBezTo>
                    <a:pt x="85599" y="103481"/>
                    <a:pt x="85599" y="120688"/>
                    <a:pt x="82815" y="136883"/>
                  </a:cubicBezTo>
                  <a:cubicBezTo>
                    <a:pt x="79020" y="160923"/>
                    <a:pt x="64596" y="168515"/>
                    <a:pt x="53208" y="168515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40" name="Freeform 739">
              <a:extLst>
                <a:ext uri="{FF2B5EF4-FFF2-40B4-BE49-F238E27FC236}">
                  <a16:creationId xmlns:a16="http://schemas.microsoft.com/office/drawing/2014/main" id="{0C801941-46EA-3969-AC76-3517CE75EA67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4464215" y="2033594"/>
              <a:ext cx="154614" cy="10122"/>
            </a:xfrm>
            <a:custGeom>
              <a:avLst/>
              <a:gdLst>
                <a:gd name="connsiteX0" fmla="*/ 145832 w 154614"/>
                <a:gd name="connsiteY0" fmla="*/ 10105 h 10122"/>
                <a:gd name="connsiteX1" fmla="*/ 154689 w 154614"/>
                <a:gd name="connsiteY1" fmla="*/ 5044 h 10122"/>
                <a:gd name="connsiteX2" fmla="*/ 145832 w 154614"/>
                <a:gd name="connsiteY2" fmla="*/ -17 h 10122"/>
                <a:gd name="connsiteX3" fmla="*/ 8932 w 154614"/>
                <a:gd name="connsiteY3" fmla="*/ -17 h 10122"/>
                <a:gd name="connsiteX4" fmla="*/ 75 w 154614"/>
                <a:gd name="connsiteY4" fmla="*/ 5044 h 10122"/>
                <a:gd name="connsiteX5" fmla="*/ 8932 w 154614"/>
                <a:gd name="connsiteY5" fmla="*/ 10105 h 10122"/>
                <a:gd name="connsiteX6" fmla="*/ 145832 w 154614"/>
                <a:gd name="connsiteY6" fmla="*/ 10105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32" y="10105"/>
                  </a:moveTo>
                  <a:cubicBezTo>
                    <a:pt x="150134" y="10105"/>
                    <a:pt x="154689" y="10105"/>
                    <a:pt x="154689" y="5044"/>
                  </a:cubicBezTo>
                  <a:cubicBezTo>
                    <a:pt x="154689" y="-17"/>
                    <a:pt x="150134" y="-17"/>
                    <a:pt x="145832" y="-17"/>
                  </a:cubicBezTo>
                  <a:lnTo>
                    <a:pt x="8932" y="-17"/>
                  </a:lnTo>
                  <a:cubicBezTo>
                    <a:pt x="4630" y="-17"/>
                    <a:pt x="75" y="-17"/>
                    <a:pt x="75" y="5044"/>
                  </a:cubicBezTo>
                  <a:cubicBezTo>
                    <a:pt x="75" y="10105"/>
                    <a:pt x="4630" y="10105"/>
                    <a:pt x="8932" y="10105"/>
                  </a:cubicBezTo>
                  <a:lnTo>
                    <a:pt x="145832" y="1010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41" name="Freeform 740">
              <a:extLst>
                <a:ext uri="{FF2B5EF4-FFF2-40B4-BE49-F238E27FC236}">
                  <a16:creationId xmlns:a16="http://schemas.microsoft.com/office/drawing/2014/main" id="{13816F02-6713-181E-F686-EBF924B19275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4718783" y="1933386"/>
              <a:ext cx="83506" cy="168531"/>
            </a:xfrm>
            <a:custGeom>
              <a:avLst/>
              <a:gdLst>
                <a:gd name="connsiteX0" fmla="*/ 51960 w 83506"/>
                <a:gd name="connsiteY0" fmla="*/ 6562 h 168531"/>
                <a:gd name="connsiteX1" fmla="*/ 46140 w 83506"/>
                <a:gd name="connsiteY1" fmla="*/ -17 h 168531"/>
                <a:gd name="connsiteX2" fmla="*/ 85 w 83506"/>
                <a:gd name="connsiteY2" fmla="*/ 16178 h 168531"/>
                <a:gd name="connsiteX3" fmla="*/ 85 w 83506"/>
                <a:gd name="connsiteY3" fmla="*/ 24023 h 168531"/>
                <a:gd name="connsiteX4" fmla="*/ 33235 w 83506"/>
                <a:gd name="connsiteY4" fmla="*/ 17443 h 168531"/>
                <a:gd name="connsiteX5" fmla="*/ 33235 w 83506"/>
                <a:gd name="connsiteY5" fmla="*/ 148524 h 168531"/>
                <a:gd name="connsiteX6" fmla="*/ 9701 w 83506"/>
                <a:gd name="connsiteY6" fmla="*/ 160670 h 168531"/>
                <a:gd name="connsiteX7" fmla="*/ 1603 w 83506"/>
                <a:gd name="connsiteY7" fmla="*/ 160670 h 168531"/>
                <a:gd name="connsiteX8" fmla="*/ 1603 w 83506"/>
                <a:gd name="connsiteY8" fmla="*/ 168515 h 168531"/>
                <a:gd name="connsiteX9" fmla="*/ 42597 w 83506"/>
                <a:gd name="connsiteY9" fmla="*/ 167756 h 168531"/>
                <a:gd name="connsiteX10" fmla="*/ 83592 w 83506"/>
                <a:gd name="connsiteY10" fmla="*/ 168515 h 168531"/>
                <a:gd name="connsiteX11" fmla="*/ 83592 w 83506"/>
                <a:gd name="connsiteY11" fmla="*/ 160670 h 168531"/>
                <a:gd name="connsiteX12" fmla="*/ 75494 w 83506"/>
                <a:gd name="connsiteY12" fmla="*/ 160670 h 168531"/>
                <a:gd name="connsiteX13" fmla="*/ 51960 w 83506"/>
                <a:gd name="connsiteY13" fmla="*/ 148524 h 168531"/>
                <a:gd name="connsiteX14" fmla="*/ 51960 w 83506"/>
                <a:gd name="connsiteY14" fmla="*/ 656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960" y="6562"/>
                  </a:moveTo>
                  <a:cubicBezTo>
                    <a:pt x="51960" y="489"/>
                    <a:pt x="51960" y="-17"/>
                    <a:pt x="46140" y="-17"/>
                  </a:cubicBezTo>
                  <a:cubicBezTo>
                    <a:pt x="30451" y="16178"/>
                    <a:pt x="8183" y="16178"/>
                    <a:pt x="85" y="16178"/>
                  </a:cubicBezTo>
                  <a:lnTo>
                    <a:pt x="85" y="24023"/>
                  </a:lnTo>
                  <a:cubicBezTo>
                    <a:pt x="5146" y="24023"/>
                    <a:pt x="20076" y="24023"/>
                    <a:pt x="33235" y="17443"/>
                  </a:cubicBezTo>
                  <a:lnTo>
                    <a:pt x="33235" y="148524"/>
                  </a:lnTo>
                  <a:cubicBezTo>
                    <a:pt x="33235" y="157634"/>
                    <a:pt x="32475" y="160670"/>
                    <a:pt x="9701" y="160670"/>
                  </a:cubicBezTo>
                  <a:lnTo>
                    <a:pt x="1603" y="160670"/>
                  </a:lnTo>
                  <a:lnTo>
                    <a:pt x="1603" y="168515"/>
                  </a:lnTo>
                  <a:cubicBezTo>
                    <a:pt x="10460" y="167756"/>
                    <a:pt x="32475" y="167756"/>
                    <a:pt x="42597" y="167756"/>
                  </a:cubicBezTo>
                  <a:cubicBezTo>
                    <a:pt x="52720" y="167756"/>
                    <a:pt x="74735" y="167756"/>
                    <a:pt x="83592" y="168515"/>
                  </a:cubicBezTo>
                  <a:lnTo>
                    <a:pt x="83592" y="160670"/>
                  </a:lnTo>
                  <a:lnTo>
                    <a:pt x="75494" y="160670"/>
                  </a:lnTo>
                  <a:cubicBezTo>
                    <a:pt x="52720" y="160670"/>
                    <a:pt x="51960" y="157887"/>
                    <a:pt x="51960" y="148524"/>
                  </a:cubicBezTo>
                  <a:lnTo>
                    <a:pt x="51960" y="656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42" name="Freeform 741">
              <a:extLst>
                <a:ext uri="{FF2B5EF4-FFF2-40B4-BE49-F238E27FC236}">
                  <a16:creationId xmlns:a16="http://schemas.microsoft.com/office/drawing/2014/main" id="{22BFD074-62DA-B164-53FE-6D778E76A640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4907249" y="2009048"/>
              <a:ext cx="168278" cy="59213"/>
            </a:xfrm>
            <a:custGeom>
              <a:avLst/>
              <a:gdLst>
                <a:gd name="connsiteX0" fmla="*/ 159768 w 168278"/>
                <a:gd name="connsiteY0" fmla="*/ 10105 h 59213"/>
                <a:gd name="connsiteX1" fmla="*/ 168372 w 168278"/>
                <a:gd name="connsiteY1" fmla="*/ 5044 h 59213"/>
                <a:gd name="connsiteX2" fmla="*/ 160021 w 168278"/>
                <a:gd name="connsiteY2" fmla="*/ -17 h 59213"/>
                <a:gd name="connsiteX3" fmla="*/ 8443 w 168278"/>
                <a:gd name="connsiteY3" fmla="*/ -17 h 59213"/>
                <a:gd name="connsiteX4" fmla="*/ 93 w 168278"/>
                <a:gd name="connsiteY4" fmla="*/ 5044 h 59213"/>
                <a:gd name="connsiteX5" fmla="*/ 8696 w 168278"/>
                <a:gd name="connsiteY5" fmla="*/ 10105 h 59213"/>
                <a:gd name="connsiteX6" fmla="*/ 159768 w 168278"/>
                <a:gd name="connsiteY6" fmla="*/ 10105 h 59213"/>
                <a:gd name="connsiteX7" fmla="*/ 160021 w 168278"/>
                <a:gd name="connsiteY7" fmla="*/ 59197 h 59213"/>
                <a:gd name="connsiteX8" fmla="*/ 168372 w 168278"/>
                <a:gd name="connsiteY8" fmla="*/ 54136 h 59213"/>
                <a:gd name="connsiteX9" fmla="*/ 159768 w 168278"/>
                <a:gd name="connsiteY9" fmla="*/ 49075 h 59213"/>
                <a:gd name="connsiteX10" fmla="*/ 8696 w 168278"/>
                <a:gd name="connsiteY10" fmla="*/ 49075 h 59213"/>
                <a:gd name="connsiteX11" fmla="*/ 93 w 168278"/>
                <a:gd name="connsiteY11" fmla="*/ 54136 h 59213"/>
                <a:gd name="connsiteX12" fmla="*/ 8443 w 168278"/>
                <a:gd name="connsiteY12" fmla="*/ 59197 h 59213"/>
                <a:gd name="connsiteX13" fmla="*/ 160021 w 168278"/>
                <a:gd name="connsiteY13" fmla="*/ 59197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68" y="10105"/>
                  </a:moveTo>
                  <a:cubicBezTo>
                    <a:pt x="163564" y="10105"/>
                    <a:pt x="168372" y="10105"/>
                    <a:pt x="168372" y="5044"/>
                  </a:cubicBezTo>
                  <a:cubicBezTo>
                    <a:pt x="168372" y="-17"/>
                    <a:pt x="163564" y="-17"/>
                    <a:pt x="160021" y="-17"/>
                  </a:cubicBezTo>
                  <a:lnTo>
                    <a:pt x="8443" y="-17"/>
                  </a:lnTo>
                  <a:cubicBezTo>
                    <a:pt x="4901" y="-17"/>
                    <a:pt x="93" y="-17"/>
                    <a:pt x="93" y="5044"/>
                  </a:cubicBezTo>
                  <a:cubicBezTo>
                    <a:pt x="93" y="10105"/>
                    <a:pt x="4901" y="10105"/>
                    <a:pt x="8696" y="10105"/>
                  </a:cubicBezTo>
                  <a:lnTo>
                    <a:pt x="159768" y="10105"/>
                  </a:lnTo>
                  <a:close/>
                  <a:moveTo>
                    <a:pt x="160021" y="59197"/>
                  </a:moveTo>
                  <a:cubicBezTo>
                    <a:pt x="163564" y="59197"/>
                    <a:pt x="168372" y="59197"/>
                    <a:pt x="168372" y="54136"/>
                  </a:cubicBezTo>
                  <a:cubicBezTo>
                    <a:pt x="168372" y="49075"/>
                    <a:pt x="163564" y="49075"/>
                    <a:pt x="159768" y="49075"/>
                  </a:cubicBezTo>
                  <a:lnTo>
                    <a:pt x="8696" y="49075"/>
                  </a:lnTo>
                  <a:cubicBezTo>
                    <a:pt x="4901" y="49075"/>
                    <a:pt x="93" y="49075"/>
                    <a:pt x="93" y="54136"/>
                  </a:cubicBezTo>
                  <a:cubicBezTo>
                    <a:pt x="93" y="59197"/>
                    <a:pt x="4901" y="59197"/>
                    <a:pt x="8443" y="59197"/>
                  </a:cubicBezTo>
                  <a:lnTo>
                    <a:pt x="160021" y="5919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43" name="Freeform 742">
              <a:extLst>
                <a:ext uri="{FF2B5EF4-FFF2-40B4-BE49-F238E27FC236}">
                  <a16:creationId xmlns:a16="http://schemas.microsoft.com/office/drawing/2014/main" id="{9FF78B10-37E7-29F7-BC6F-23AC87FBB043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5170055" y="1933386"/>
              <a:ext cx="106534" cy="174099"/>
            </a:xfrm>
            <a:custGeom>
              <a:avLst/>
              <a:gdLst>
                <a:gd name="connsiteX0" fmla="*/ 106638 w 106534"/>
                <a:gd name="connsiteY0" fmla="*/ 87538 h 174099"/>
                <a:gd name="connsiteX1" fmla="*/ 96516 w 106534"/>
                <a:gd name="connsiteY1" fmla="*/ 28324 h 174099"/>
                <a:gd name="connsiteX2" fmla="*/ 53497 w 106534"/>
                <a:gd name="connsiteY2" fmla="*/ -17 h 174099"/>
                <a:gd name="connsiteX3" fmla="*/ 9466 w 106534"/>
                <a:gd name="connsiteY3" fmla="*/ 30096 h 174099"/>
                <a:gd name="connsiteX4" fmla="*/ 103 w 106534"/>
                <a:gd name="connsiteY4" fmla="*/ 87538 h 174099"/>
                <a:gd name="connsiteX5" fmla="*/ 11490 w 106534"/>
                <a:gd name="connsiteY5" fmla="*/ 148524 h 174099"/>
                <a:gd name="connsiteX6" fmla="*/ 53244 w 106534"/>
                <a:gd name="connsiteY6" fmla="*/ 174082 h 174099"/>
                <a:gd name="connsiteX7" fmla="*/ 97275 w 106534"/>
                <a:gd name="connsiteY7" fmla="*/ 144728 h 174099"/>
                <a:gd name="connsiteX8" fmla="*/ 106638 w 106534"/>
                <a:gd name="connsiteY8" fmla="*/ 87538 h 174099"/>
                <a:gd name="connsiteX9" fmla="*/ 53244 w 106534"/>
                <a:gd name="connsiteY9" fmla="*/ 168515 h 174099"/>
                <a:gd name="connsiteX10" fmla="*/ 23890 w 106534"/>
                <a:gd name="connsiteY10" fmla="*/ 137896 h 174099"/>
                <a:gd name="connsiteX11" fmla="*/ 21106 w 106534"/>
                <a:gd name="connsiteY11" fmla="*/ 84502 h 174099"/>
                <a:gd name="connsiteX12" fmla="*/ 23131 w 106534"/>
                <a:gd name="connsiteY12" fmla="*/ 37940 h 174099"/>
                <a:gd name="connsiteX13" fmla="*/ 53244 w 106534"/>
                <a:gd name="connsiteY13" fmla="*/ 5550 h 174099"/>
                <a:gd name="connsiteX14" fmla="*/ 83104 w 106534"/>
                <a:gd name="connsiteY14" fmla="*/ 35157 h 174099"/>
                <a:gd name="connsiteX15" fmla="*/ 85634 w 106534"/>
                <a:gd name="connsiteY15" fmla="*/ 84502 h 174099"/>
                <a:gd name="connsiteX16" fmla="*/ 82851 w 106534"/>
                <a:gd name="connsiteY16" fmla="*/ 136883 h 174099"/>
                <a:gd name="connsiteX17" fmla="*/ 53244 w 106534"/>
                <a:gd name="connsiteY17" fmla="*/ 168515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38" y="87538"/>
                  </a:moveTo>
                  <a:cubicBezTo>
                    <a:pt x="106638" y="67294"/>
                    <a:pt x="105372" y="47050"/>
                    <a:pt x="96516" y="28324"/>
                  </a:cubicBezTo>
                  <a:cubicBezTo>
                    <a:pt x="84875" y="4032"/>
                    <a:pt x="64125" y="-17"/>
                    <a:pt x="53497" y="-17"/>
                  </a:cubicBezTo>
                  <a:cubicBezTo>
                    <a:pt x="38314" y="-17"/>
                    <a:pt x="19841" y="6562"/>
                    <a:pt x="9466" y="30096"/>
                  </a:cubicBezTo>
                  <a:cubicBezTo>
                    <a:pt x="1368" y="47556"/>
                    <a:pt x="103" y="67294"/>
                    <a:pt x="103" y="87538"/>
                  </a:cubicBezTo>
                  <a:cubicBezTo>
                    <a:pt x="103" y="106517"/>
                    <a:pt x="1115" y="129292"/>
                    <a:pt x="11490" y="148524"/>
                  </a:cubicBezTo>
                  <a:cubicBezTo>
                    <a:pt x="22372" y="169021"/>
                    <a:pt x="40844" y="174082"/>
                    <a:pt x="53244" y="174082"/>
                  </a:cubicBezTo>
                  <a:cubicBezTo>
                    <a:pt x="66909" y="174082"/>
                    <a:pt x="86141" y="168768"/>
                    <a:pt x="97275" y="144728"/>
                  </a:cubicBezTo>
                  <a:cubicBezTo>
                    <a:pt x="105372" y="127267"/>
                    <a:pt x="106638" y="107529"/>
                    <a:pt x="106638" y="87538"/>
                  </a:cubicBezTo>
                  <a:close/>
                  <a:moveTo>
                    <a:pt x="53244" y="168515"/>
                  </a:moveTo>
                  <a:cubicBezTo>
                    <a:pt x="43375" y="168515"/>
                    <a:pt x="28445" y="162188"/>
                    <a:pt x="23890" y="137896"/>
                  </a:cubicBezTo>
                  <a:cubicBezTo>
                    <a:pt x="21106" y="122713"/>
                    <a:pt x="21106" y="99432"/>
                    <a:pt x="21106" y="84502"/>
                  </a:cubicBezTo>
                  <a:cubicBezTo>
                    <a:pt x="21106" y="68307"/>
                    <a:pt x="21106" y="51605"/>
                    <a:pt x="23131" y="37940"/>
                  </a:cubicBezTo>
                  <a:cubicBezTo>
                    <a:pt x="27939" y="7827"/>
                    <a:pt x="46918" y="5550"/>
                    <a:pt x="53244" y="5550"/>
                  </a:cubicBezTo>
                  <a:cubicBezTo>
                    <a:pt x="61595" y="5550"/>
                    <a:pt x="78296" y="10105"/>
                    <a:pt x="83104" y="35157"/>
                  </a:cubicBezTo>
                  <a:cubicBezTo>
                    <a:pt x="85634" y="49328"/>
                    <a:pt x="85634" y="68560"/>
                    <a:pt x="85634" y="84502"/>
                  </a:cubicBezTo>
                  <a:cubicBezTo>
                    <a:pt x="85634" y="103481"/>
                    <a:pt x="85634" y="120688"/>
                    <a:pt x="82851" y="136883"/>
                  </a:cubicBezTo>
                  <a:cubicBezTo>
                    <a:pt x="79055" y="160923"/>
                    <a:pt x="64631" y="168515"/>
                    <a:pt x="53244" y="168515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44" name="Freeform 743">
              <a:extLst>
                <a:ext uri="{FF2B5EF4-FFF2-40B4-BE49-F238E27FC236}">
                  <a16:creationId xmlns:a16="http://schemas.microsoft.com/office/drawing/2014/main" id="{40BB3AAE-77D8-D56B-A4A5-34FEBA0EB60A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2001173" y="2563232"/>
              <a:ext cx="168278" cy="59213"/>
            </a:xfrm>
            <a:custGeom>
              <a:avLst/>
              <a:gdLst>
                <a:gd name="connsiteX0" fmla="*/ 159653 w 168278"/>
                <a:gd name="connsiteY0" fmla="*/ 10127 h 59213"/>
                <a:gd name="connsiteX1" fmla="*/ 168257 w 168278"/>
                <a:gd name="connsiteY1" fmla="*/ 5066 h 59213"/>
                <a:gd name="connsiteX2" fmla="*/ 159906 w 168278"/>
                <a:gd name="connsiteY2" fmla="*/ 5 h 59213"/>
                <a:gd name="connsiteX3" fmla="*/ 8329 w 168278"/>
                <a:gd name="connsiteY3" fmla="*/ 5 h 59213"/>
                <a:gd name="connsiteX4" fmla="*/ -22 w 168278"/>
                <a:gd name="connsiteY4" fmla="*/ 5066 h 59213"/>
                <a:gd name="connsiteX5" fmla="*/ 8582 w 168278"/>
                <a:gd name="connsiteY5" fmla="*/ 10127 h 59213"/>
                <a:gd name="connsiteX6" fmla="*/ 159653 w 168278"/>
                <a:gd name="connsiteY6" fmla="*/ 10127 h 59213"/>
                <a:gd name="connsiteX7" fmla="*/ 159906 w 168278"/>
                <a:gd name="connsiteY7" fmla="*/ 59219 h 59213"/>
                <a:gd name="connsiteX8" fmla="*/ 168257 w 168278"/>
                <a:gd name="connsiteY8" fmla="*/ 54158 h 59213"/>
                <a:gd name="connsiteX9" fmla="*/ 159653 w 168278"/>
                <a:gd name="connsiteY9" fmla="*/ 49096 h 59213"/>
                <a:gd name="connsiteX10" fmla="*/ 8582 w 168278"/>
                <a:gd name="connsiteY10" fmla="*/ 49096 h 59213"/>
                <a:gd name="connsiteX11" fmla="*/ -22 w 168278"/>
                <a:gd name="connsiteY11" fmla="*/ 54158 h 59213"/>
                <a:gd name="connsiteX12" fmla="*/ 8329 w 168278"/>
                <a:gd name="connsiteY12" fmla="*/ 59219 h 59213"/>
                <a:gd name="connsiteX13" fmla="*/ 159906 w 168278"/>
                <a:gd name="connsiteY13" fmla="*/ 5921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53" y="10127"/>
                  </a:moveTo>
                  <a:cubicBezTo>
                    <a:pt x="163449" y="10127"/>
                    <a:pt x="168257" y="10127"/>
                    <a:pt x="168257" y="5066"/>
                  </a:cubicBezTo>
                  <a:cubicBezTo>
                    <a:pt x="168257" y="5"/>
                    <a:pt x="163449" y="5"/>
                    <a:pt x="159906" y="5"/>
                  </a:cubicBezTo>
                  <a:lnTo>
                    <a:pt x="8329" y="5"/>
                  </a:lnTo>
                  <a:cubicBezTo>
                    <a:pt x="4786" y="5"/>
                    <a:pt x="-22" y="5"/>
                    <a:pt x="-22" y="5066"/>
                  </a:cubicBezTo>
                  <a:cubicBezTo>
                    <a:pt x="-22" y="10127"/>
                    <a:pt x="4786" y="10127"/>
                    <a:pt x="8582" y="10127"/>
                  </a:cubicBezTo>
                  <a:lnTo>
                    <a:pt x="159653" y="10127"/>
                  </a:lnTo>
                  <a:close/>
                  <a:moveTo>
                    <a:pt x="159906" y="59219"/>
                  </a:moveTo>
                  <a:cubicBezTo>
                    <a:pt x="163449" y="59219"/>
                    <a:pt x="168257" y="59219"/>
                    <a:pt x="168257" y="54158"/>
                  </a:cubicBezTo>
                  <a:cubicBezTo>
                    <a:pt x="168257" y="49096"/>
                    <a:pt x="163449" y="49096"/>
                    <a:pt x="159653" y="49096"/>
                  </a:cubicBezTo>
                  <a:lnTo>
                    <a:pt x="8582" y="49096"/>
                  </a:lnTo>
                  <a:cubicBezTo>
                    <a:pt x="4786" y="49096"/>
                    <a:pt x="-22" y="49096"/>
                    <a:pt x="-22" y="54158"/>
                  </a:cubicBezTo>
                  <a:cubicBezTo>
                    <a:pt x="-22" y="59219"/>
                    <a:pt x="4786" y="59219"/>
                    <a:pt x="8329" y="59219"/>
                  </a:cubicBezTo>
                  <a:lnTo>
                    <a:pt x="159906" y="5921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45" name="Freeform 744">
              <a:extLst>
                <a:ext uri="{FF2B5EF4-FFF2-40B4-BE49-F238E27FC236}">
                  <a16:creationId xmlns:a16="http://schemas.microsoft.com/office/drawing/2014/main" id="{28DB9573-A3F7-D401-F2BF-C0EB707DFFE6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2155564" y="2523250"/>
              <a:ext cx="224709" cy="139178"/>
            </a:xfrm>
            <a:custGeom>
              <a:avLst/>
              <a:gdLst>
                <a:gd name="connsiteX0" fmla="*/ 169782 w 224709"/>
                <a:gd name="connsiteY0" fmla="*/ 50109 h 139178"/>
                <a:gd name="connsiteX1" fmla="*/ 201666 w 224709"/>
                <a:gd name="connsiteY1" fmla="*/ 69594 h 139178"/>
                <a:gd name="connsiteX2" fmla="*/ 169782 w 224709"/>
                <a:gd name="connsiteY2" fmla="*/ 89079 h 139178"/>
                <a:gd name="connsiteX3" fmla="*/ 9094 w 224709"/>
                <a:gd name="connsiteY3" fmla="*/ 89079 h 139178"/>
                <a:gd name="connsiteX4" fmla="*/ -16 w 224709"/>
                <a:gd name="connsiteY4" fmla="*/ 94140 h 139178"/>
                <a:gd name="connsiteX5" fmla="*/ 8841 w 224709"/>
                <a:gd name="connsiteY5" fmla="*/ 99201 h 139178"/>
                <a:gd name="connsiteX6" fmla="*/ 158394 w 224709"/>
                <a:gd name="connsiteY6" fmla="*/ 99201 h 139178"/>
                <a:gd name="connsiteX7" fmla="*/ 133089 w 224709"/>
                <a:gd name="connsiteY7" fmla="*/ 136399 h 139178"/>
                <a:gd name="connsiteX8" fmla="*/ 137897 w 224709"/>
                <a:gd name="connsiteY8" fmla="*/ 139183 h 139178"/>
                <a:gd name="connsiteX9" fmla="*/ 142705 w 224709"/>
                <a:gd name="connsiteY9" fmla="*/ 137158 h 139178"/>
                <a:gd name="connsiteX10" fmla="*/ 171553 w 224709"/>
                <a:gd name="connsiteY10" fmla="*/ 99454 h 139178"/>
                <a:gd name="connsiteX11" fmla="*/ 219127 w 224709"/>
                <a:gd name="connsiteY11" fmla="*/ 73389 h 139178"/>
                <a:gd name="connsiteX12" fmla="*/ 224188 w 224709"/>
                <a:gd name="connsiteY12" fmla="*/ 71112 h 139178"/>
                <a:gd name="connsiteX13" fmla="*/ 224694 w 224709"/>
                <a:gd name="connsiteY13" fmla="*/ 69594 h 139178"/>
                <a:gd name="connsiteX14" fmla="*/ 224441 w 224709"/>
                <a:gd name="connsiteY14" fmla="*/ 68075 h 139178"/>
                <a:gd name="connsiteX15" fmla="*/ 223681 w 224709"/>
                <a:gd name="connsiteY15" fmla="*/ 67569 h 139178"/>
                <a:gd name="connsiteX16" fmla="*/ 218114 w 224709"/>
                <a:gd name="connsiteY16" fmla="*/ 65545 h 139178"/>
                <a:gd name="connsiteX17" fmla="*/ 144476 w 224709"/>
                <a:gd name="connsiteY17" fmla="*/ 5319 h 139178"/>
                <a:gd name="connsiteX18" fmla="*/ 137897 w 224709"/>
                <a:gd name="connsiteY18" fmla="*/ 5 h 139178"/>
                <a:gd name="connsiteX19" fmla="*/ 133089 w 224709"/>
                <a:gd name="connsiteY19" fmla="*/ 2788 h 139178"/>
                <a:gd name="connsiteX20" fmla="*/ 158394 w 224709"/>
                <a:gd name="connsiteY20" fmla="*/ 39987 h 139178"/>
                <a:gd name="connsiteX21" fmla="*/ 8841 w 224709"/>
                <a:gd name="connsiteY21" fmla="*/ 39987 h 139178"/>
                <a:gd name="connsiteX22" fmla="*/ -16 w 224709"/>
                <a:gd name="connsiteY22" fmla="*/ 45048 h 139178"/>
                <a:gd name="connsiteX23" fmla="*/ 9094 w 224709"/>
                <a:gd name="connsiteY23" fmla="*/ 50109 h 139178"/>
                <a:gd name="connsiteX24" fmla="*/ 169782 w 224709"/>
                <a:gd name="connsiteY24" fmla="*/ 50109 h 13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4709" h="139178">
                  <a:moveTo>
                    <a:pt x="169782" y="50109"/>
                  </a:moveTo>
                  <a:cubicBezTo>
                    <a:pt x="180410" y="59219"/>
                    <a:pt x="193315" y="65798"/>
                    <a:pt x="201666" y="69594"/>
                  </a:cubicBezTo>
                  <a:cubicBezTo>
                    <a:pt x="192556" y="73642"/>
                    <a:pt x="180157" y="80222"/>
                    <a:pt x="169782" y="89079"/>
                  </a:cubicBezTo>
                  <a:lnTo>
                    <a:pt x="9094" y="89079"/>
                  </a:lnTo>
                  <a:cubicBezTo>
                    <a:pt x="4792" y="89079"/>
                    <a:pt x="-16" y="89079"/>
                    <a:pt x="-16" y="94140"/>
                  </a:cubicBezTo>
                  <a:cubicBezTo>
                    <a:pt x="-16" y="99201"/>
                    <a:pt x="4539" y="99201"/>
                    <a:pt x="8841" y="99201"/>
                  </a:cubicBezTo>
                  <a:lnTo>
                    <a:pt x="158394" y="99201"/>
                  </a:lnTo>
                  <a:cubicBezTo>
                    <a:pt x="146248" y="110841"/>
                    <a:pt x="133089" y="133109"/>
                    <a:pt x="133089" y="136399"/>
                  </a:cubicBezTo>
                  <a:cubicBezTo>
                    <a:pt x="133089" y="139183"/>
                    <a:pt x="136379" y="139183"/>
                    <a:pt x="137897" y="139183"/>
                  </a:cubicBezTo>
                  <a:cubicBezTo>
                    <a:pt x="139922" y="139183"/>
                    <a:pt x="141693" y="139183"/>
                    <a:pt x="142705" y="137158"/>
                  </a:cubicBezTo>
                  <a:cubicBezTo>
                    <a:pt x="148019" y="127542"/>
                    <a:pt x="155105" y="114131"/>
                    <a:pt x="171553" y="99454"/>
                  </a:cubicBezTo>
                  <a:cubicBezTo>
                    <a:pt x="189013" y="84018"/>
                    <a:pt x="205968" y="77185"/>
                    <a:pt x="219127" y="73389"/>
                  </a:cubicBezTo>
                  <a:cubicBezTo>
                    <a:pt x="223428" y="71871"/>
                    <a:pt x="223681" y="71618"/>
                    <a:pt x="224188" y="71112"/>
                  </a:cubicBezTo>
                  <a:cubicBezTo>
                    <a:pt x="224694" y="70859"/>
                    <a:pt x="224694" y="70100"/>
                    <a:pt x="224694" y="69594"/>
                  </a:cubicBezTo>
                  <a:cubicBezTo>
                    <a:pt x="224694" y="69088"/>
                    <a:pt x="224694" y="68581"/>
                    <a:pt x="224441" y="68075"/>
                  </a:cubicBezTo>
                  <a:lnTo>
                    <a:pt x="223681" y="67569"/>
                  </a:lnTo>
                  <a:cubicBezTo>
                    <a:pt x="223175" y="67316"/>
                    <a:pt x="222922" y="67063"/>
                    <a:pt x="218114" y="65545"/>
                  </a:cubicBezTo>
                  <a:cubicBezTo>
                    <a:pt x="183952" y="55423"/>
                    <a:pt x="158647" y="32395"/>
                    <a:pt x="144476" y="5319"/>
                  </a:cubicBezTo>
                  <a:cubicBezTo>
                    <a:pt x="141693" y="258"/>
                    <a:pt x="141440" y="5"/>
                    <a:pt x="137897" y="5"/>
                  </a:cubicBezTo>
                  <a:cubicBezTo>
                    <a:pt x="136379" y="5"/>
                    <a:pt x="133089" y="5"/>
                    <a:pt x="133089" y="2788"/>
                  </a:cubicBezTo>
                  <a:cubicBezTo>
                    <a:pt x="133089" y="6078"/>
                    <a:pt x="145995" y="28093"/>
                    <a:pt x="158394" y="39987"/>
                  </a:cubicBezTo>
                  <a:lnTo>
                    <a:pt x="8841" y="39987"/>
                  </a:lnTo>
                  <a:cubicBezTo>
                    <a:pt x="4539" y="39987"/>
                    <a:pt x="-16" y="39987"/>
                    <a:pt x="-16" y="45048"/>
                  </a:cubicBezTo>
                  <a:cubicBezTo>
                    <a:pt x="-16" y="50109"/>
                    <a:pt x="4792" y="50109"/>
                    <a:pt x="9094" y="50109"/>
                  </a:cubicBezTo>
                  <a:lnTo>
                    <a:pt x="169782" y="5010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47" name="Freeform 746">
              <a:extLst>
                <a:ext uri="{FF2B5EF4-FFF2-40B4-BE49-F238E27FC236}">
                  <a16:creationId xmlns:a16="http://schemas.microsoft.com/office/drawing/2014/main" id="{CA529F29-0070-056C-41BC-DE1688CFE117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2479159" y="2483268"/>
              <a:ext cx="180425" cy="178400"/>
            </a:xfrm>
            <a:custGeom>
              <a:avLst/>
              <a:gdLst>
                <a:gd name="connsiteX0" fmla="*/ 144742 w 180425"/>
                <a:gd name="connsiteY0" fmla="*/ 28852 h 178400"/>
                <a:gd name="connsiteX1" fmla="*/ 177133 w 180425"/>
                <a:gd name="connsiteY1" fmla="*/ 7849 h 178400"/>
                <a:gd name="connsiteX2" fmla="*/ 180422 w 180425"/>
                <a:gd name="connsiteY2" fmla="*/ 3041 h 178400"/>
                <a:gd name="connsiteX3" fmla="*/ 177133 w 180425"/>
                <a:gd name="connsiteY3" fmla="*/ 5 h 178400"/>
                <a:gd name="connsiteX4" fmla="*/ 156383 w 180425"/>
                <a:gd name="connsiteY4" fmla="*/ 764 h 178400"/>
                <a:gd name="connsiteX5" fmla="*/ 131331 w 180425"/>
                <a:gd name="connsiteY5" fmla="*/ 5 h 178400"/>
                <a:gd name="connsiteX6" fmla="*/ 126523 w 180425"/>
                <a:gd name="connsiteY6" fmla="*/ 4813 h 178400"/>
                <a:gd name="connsiteX7" fmla="*/ 130571 w 180425"/>
                <a:gd name="connsiteY7" fmla="*/ 7849 h 178400"/>
                <a:gd name="connsiteX8" fmla="*/ 142212 w 180425"/>
                <a:gd name="connsiteY8" fmla="*/ 16200 h 178400"/>
                <a:gd name="connsiteX9" fmla="*/ 138416 w 180425"/>
                <a:gd name="connsiteY9" fmla="*/ 25816 h 178400"/>
                <a:gd name="connsiteX10" fmla="*/ 60729 w 180425"/>
                <a:gd name="connsiteY10" fmla="*/ 149305 h 178400"/>
                <a:gd name="connsiteX11" fmla="*/ 43522 w 180425"/>
                <a:gd name="connsiteY11" fmla="*/ 15441 h 178400"/>
                <a:gd name="connsiteX12" fmla="*/ 60982 w 180425"/>
                <a:gd name="connsiteY12" fmla="*/ 7849 h 178400"/>
                <a:gd name="connsiteX13" fmla="*/ 67309 w 180425"/>
                <a:gd name="connsiteY13" fmla="*/ 2788 h 178400"/>
                <a:gd name="connsiteX14" fmla="*/ 63766 w 180425"/>
                <a:gd name="connsiteY14" fmla="*/ 5 h 178400"/>
                <a:gd name="connsiteX15" fmla="*/ 32388 w 180425"/>
                <a:gd name="connsiteY15" fmla="*/ 764 h 178400"/>
                <a:gd name="connsiteX16" fmla="*/ 18470 w 180425"/>
                <a:gd name="connsiteY16" fmla="*/ 511 h 178400"/>
                <a:gd name="connsiteX17" fmla="*/ 4805 w 180425"/>
                <a:gd name="connsiteY17" fmla="*/ 5 h 178400"/>
                <a:gd name="connsiteX18" fmla="*/ -3 w 180425"/>
                <a:gd name="connsiteY18" fmla="*/ 4813 h 178400"/>
                <a:gd name="connsiteX19" fmla="*/ 6323 w 180425"/>
                <a:gd name="connsiteY19" fmla="*/ 7849 h 178400"/>
                <a:gd name="connsiteX20" fmla="*/ 21506 w 180425"/>
                <a:gd name="connsiteY20" fmla="*/ 16453 h 178400"/>
                <a:gd name="connsiteX21" fmla="*/ 41497 w 180425"/>
                <a:gd name="connsiteY21" fmla="*/ 172585 h 178400"/>
                <a:gd name="connsiteX22" fmla="*/ 46558 w 180425"/>
                <a:gd name="connsiteY22" fmla="*/ 178406 h 178400"/>
                <a:gd name="connsiteX23" fmla="*/ 53644 w 180425"/>
                <a:gd name="connsiteY23" fmla="*/ 173851 h 178400"/>
                <a:gd name="connsiteX24" fmla="*/ 144742 w 180425"/>
                <a:gd name="connsiteY24" fmla="*/ 2885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42" y="28852"/>
                  </a:moveTo>
                  <a:cubicBezTo>
                    <a:pt x="157142" y="9114"/>
                    <a:pt x="167770" y="8355"/>
                    <a:pt x="177133" y="7849"/>
                  </a:cubicBezTo>
                  <a:cubicBezTo>
                    <a:pt x="180169" y="7596"/>
                    <a:pt x="180422" y="3294"/>
                    <a:pt x="180422" y="3041"/>
                  </a:cubicBezTo>
                  <a:cubicBezTo>
                    <a:pt x="180422" y="1017"/>
                    <a:pt x="179157" y="5"/>
                    <a:pt x="177133" y="5"/>
                  </a:cubicBezTo>
                  <a:cubicBezTo>
                    <a:pt x="170553" y="5"/>
                    <a:pt x="163215" y="764"/>
                    <a:pt x="156383" y="764"/>
                  </a:cubicBezTo>
                  <a:cubicBezTo>
                    <a:pt x="148032" y="764"/>
                    <a:pt x="139428" y="5"/>
                    <a:pt x="131331" y="5"/>
                  </a:cubicBezTo>
                  <a:cubicBezTo>
                    <a:pt x="129812" y="5"/>
                    <a:pt x="126523" y="5"/>
                    <a:pt x="126523" y="4813"/>
                  </a:cubicBezTo>
                  <a:cubicBezTo>
                    <a:pt x="126523" y="7596"/>
                    <a:pt x="128800" y="7849"/>
                    <a:pt x="130571" y="7849"/>
                  </a:cubicBezTo>
                  <a:cubicBezTo>
                    <a:pt x="137404" y="8355"/>
                    <a:pt x="142212" y="10886"/>
                    <a:pt x="142212" y="16200"/>
                  </a:cubicBezTo>
                  <a:cubicBezTo>
                    <a:pt x="142212" y="19996"/>
                    <a:pt x="138416" y="25563"/>
                    <a:pt x="138416" y="25816"/>
                  </a:cubicBezTo>
                  <a:lnTo>
                    <a:pt x="60729" y="149305"/>
                  </a:lnTo>
                  <a:lnTo>
                    <a:pt x="43522" y="15441"/>
                  </a:lnTo>
                  <a:cubicBezTo>
                    <a:pt x="43522" y="11139"/>
                    <a:pt x="49342" y="7849"/>
                    <a:pt x="60982" y="7849"/>
                  </a:cubicBezTo>
                  <a:cubicBezTo>
                    <a:pt x="64525" y="7849"/>
                    <a:pt x="67309" y="7849"/>
                    <a:pt x="67309" y="2788"/>
                  </a:cubicBezTo>
                  <a:cubicBezTo>
                    <a:pt x="67309" y="511"/>
                    <a:pt x="65284" y="5"/>
                    <a:pt x="63766" y="5"/>
                  </a:cubicBezTo>
                  <a:cubicBezTo>
                    <a:pt x="53644" y="5"/>
                    <a:pt x="42763" y="764"/>
                    <a:pt x="32388" y="764"/>
                  </a:cubicBezTo>
                  <a:cubicBezTo>
                    <a:pt x="27833" y="764"/>
                    <a:pt x="23025" y="511"/>
                    <a:pt x="18470" y="511"/>
                  </a:cubicBezTo>
                  <a:cubicBezTo>
                    <a:pt x="13915" y="511"/>
                    <a:pt x="9107" y="5"/>
                    <a:pt x="4805" y="5"/>
                  </a:cubicBezTo>
                  <a:cubicBezTo>
                    <a:pt x="3034" y="5"/>
                    <a:pt x="-3" y="5"/>
                    <a:pt x="-3" y="4813"/>
                  </a:cubicBezTo>
                  <a:cubicBezTo>
                    <a:pt x="-3" y="7849"/>
                    <a:pt x="2275" y="7849"/>
                    <a:pt x="6323" y="7849"/>
                  </a:cubicBezTo>
                  <a:cubicBezTo>
                    <a:pt x="20494" y="7849"/>
                    <a:pt x="20747" y="10127"/>
                    <a:pt x="21506" y="16453"/>
                  </a:cubicBezTo>
                  <a:lnTo>
                    <a:pt x="41497" y="172585"/>
                  </a:lnTo>
                  <a:cubicBezTo>
                    <a:pt x="42257" y="177646"/>
                    <a:pt x="43269" y="178406"/>
                    <a:pt x="46558" y="178406"/>
                  </a:cubicBezTo>
                  <a:cubicBezTo>
                    <a:pt x="50607" y="178406"/>
                    <a:pt x="51619" y="177140"/>
                    <a:pt x="53644" y="173851"/>
                  </a:cubicBezTo>
                  <a:lnTo>
                    <a:pt x="144742" y="28852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48" name="Freeform 747">
              <a:extLst>
                <a:ext uri="{FF2B5EF4-FFF2-40B4-BE49-F238E27FC236}">
                  <a16:creationId xmlns:a16="http://schemas.microsoft.com/office/drawing/2014/main" id="{5ADBFFFE-3F6C-5C48-3639-0CDA274E3A67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2631909" y="2576441"/>
              <a:ext cx="64477" cy="117618"/>
            </a:xfrm>
            <a:custGeom>
              <a:avLst/>
              <a:gdLst>
                <a:gd name="connsiteX0" fmla="*/ 40036 w 64477"/>
                <a:gd name="connsiteY0" fmla="*/ 4966 h 117618"/>
                <a:gd name="connsiteX1" fmla="*/ 34721 w 64477"/>
                <a:gd name="connsiteY1" fmla="*/ 6 h 117618"/>
                <a:gd name="connsiteX2" fmla="*/ 3 w 64477"/>
                <a:gd name="connsiteY2" fmla="*/ 11343 h 117618"/>
                <a:gd name="connsiteX3" fmla="*/ 3 w 64477"/>
                <a:gd name="connsiteY3" fmla="*/ 17720 h 117618"/>
                <a:gd name="connsiteX4" fmla="*/ 25688 w 64477"/>
                <a:gd name="connsiteY4" fmla="*/ 12760 h 117618"/>
                <a:gd name="connsiteX5" fmla="*/ 25688 w 64477"/>
                <a:gd name="connsiteY5" fmla="*/ 103099 h 117618"/>
                <a:gd name="connsiteX6" fmla="*/ 7974 w 64477"/>
                <a:gd name="connsiteY6" fmla="*/ 111247 h 117618"/>
                <a:gd name="connsiteX7" fmla="*/ 1243 w 64477"/>
                <a:gd name="connsiteY7" fmla="*/ 111247 h 117618"/>
                <a:gd name="connsiteX8" fmla="*/ 1243 w 64477"/>
                <a:gd name="connsiteY8" fmla="*/ 117624 h 117618"/>
                <a:gd name="connsiteX9" fmla="*/ 32773 w 64477"/>
                <a:gd name="connsiteY9" fmla="*/ 116916 h 117618"/>
                <a:gd name="connsiteX10" fmla="*/ 64480 w 64477"/>
                <a:gd name="connsiteY10" fmla="*/ 117624 h 117618"/>
                <a:gd name="connsiteX11" fmla="*/ 64480 w 64477"/>
                <a:gd name="connsiteY11" fmla="*/ 111247 h 117618"/>
                <a:gd name="connsiteX12" fmla="*/ 57749 w 64477"/>
                <a:gd name="connsiteY12" fmla="*/ 111247 h 117618"/>
                <a:gd name="connsiteX13" fmla="*/ 40036 w 64477"/>
                <a:gd name="connsiteY13" fmla="*/ 103099 h 117618"/>
                <a:gd name="connsiteX14" fmla="*/ 40036 w 64477"/>
                <a:gd name="connsiteY14" fmla="*/ 4966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36" y="4966"/>
                  </a:moveTo>
                  <a:cubicBezTo>
                    <a:pt x="40036" y="183"/>
                    <a:pt x="39681" y="6"/>
                    <a:pt x="34721" y="6"/>
                  </a:cubicBezTo>
                  <a:cubicBezTo>
                    <a:pt x="23385" y="11166"/>
                    <a:pt x="7265" y="11343"/>
                    <a:pt x="3" y="11343"/>
                  </a:cubicBezTo>
                  <a:lnTo>
                    <a:pt x="3" y="17720"/>
                  </a:lnTo>
                  <a:cubicBezTo>
                    <a:pt x="4254" y="17720"/>
                    <a:pt x="15945" y="17720"/>
                    <a:pt x="25688" y="12760"/>
                  </a:cubicBezTo>
                  <a:lnTo>
                    <a:pt x="25688" y="103099"/>
                  </a:lnTo>
                  <a:cubicBezTo>
                    <a:pt x="25688" y="108945"/>
                    <a:pt x="25688" y="111247"/>
                    <a:pt x="7974" y="111247"/>
                  </a:cubicBezTo>
                  <a:lnTo>
                    <a:pt x="1243" y="111247"/>
                  </a:lnTo>
                  <a:lnTo>
                    <a:pt x="1243" y="117624"/>
                  </a:lnTo>
                  <a:cubicBezTo>
                    <a:pt x="4431" y="117447"/>
                    <a:pt x="26219" y="116916"/>
                    <a:pt x="32773" y="116916"/>
                  </a:cubicBezTo>
                  <a:cubicBezTo>
                    <a:pt x="38264" y="116916"/>
                    <a:pt x="60583" y="117447"/>
                    <a:pt x="64480" y="117624"/>
                  </a:cubicBezTo>
                  <a:lnTo>
                    <a:pt x="64480" y="111247"/>
                  </a:lnTo>
                  <a:lnTo>
                    <a:pt x="57749" y="111247"/>
                  </a:lnTo>
                  <a:cubicBezTo>
                    <a:pt x="40036" y="111247"/>
                    <a:pt x="40036" y="108945"/>
                    <a:pt x="40036" y="103099"/>
                  </a:cubicBezTo>
                  <a:lnTo>
                    <a:pt x="40036" y="4966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50" name="Freeform 749">
              <a:extLst>
                <a:ext uri="{FF2B5EF4-FFF2-40B4-BE49-F238E27FC236}">
                  <a16:creationId xmlns:a16="http://schemas.microsoft.com/office/drawing/2014/main" id="{4E2DEFCF-B498-ABB4-848B-1DAF67A71303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2810584" y="2563232"/>
              <a:ext cx="168278" cy="59213"/>
            </a:xfrm>
            <a:custGeom>
              <a:avLst/>
              <a:gdLst>
                <a:gd name="connsiteX0" fmla="*/ 159685 w 168278"/>
                <a:gd name="connsiteY0" fmla="*/ 10127 h 59213"/>
                <a:gd name="connsiteX1" fmla="*/ 168289 w 168278"/>
                <a:gd name="connsiteY1" fmla="*/ 5066 h 59213"/>
                <a:gd name="connsiteX2" fmla="*/ 159938 w 168278"/>
                <a:gd name="connsiteY2" fmla="*/ 5 h 59213"/>
                <a:gd name="connsiteX3" fmla="*/ 8361 w 168278"/>
                <a:gd name="connsiteY3" fmla="*/ 5 h 59213"/>
                <a:gd name="connsiteX4" fmla="*/ 10 w 168278"/>
                <a:gd name="connsiteY4" fmla="*/ 5066 h 59213"/>
                <a:gd name="connsiteX5" fmla="*/ 8614 w 168278"/>
                <a:gd name="connsiteY5" fmla="*/ 10127 h 59213"/>
                <a:gd name="connsiteX6" fmla="*/ 159685 w 168278"/>
                <a:gd name="connsiteY6" fmla="*/ 10127 h 59213"/>
                <a:gd name="connsiteX7" fmla="*/ 159938 w 168278"/>
                <a:gd name="connsiteY7" fmla="*/ 59219 h 59213"/>
                <a:gd name="connsiteX8" fmla="*/ 168289 w 168278"/>
                <a:gd name="connsiteY8" fmla="*/ 54158 h 59213"/>
                <a:gd name="connsiteX9" fmla="*/ 159685 w 168278"/>
                <a:gd name="connsiteY9" fmla="*/ 49096 h 59213"/>
                <a:gd name="connsiteX10" fmla="*/ 8614 w 168278"/>
                <a:gd name="connsiteY10" fmla="*/ 49096 h 59213"/>
                <a:gd name="connsiteX11" fmla="*/ 10 w 168278"/>
                <a:gd name="connsiteY11" fmla="*/ 54158 h 59213"/>
                <a:gd name="connsiteX12" fmla="*/ 8361 w 168278"/>
                <a:gd name="connsiteY12" fmla="*/ 59219 h 59213"/>
                <a:gd name="connsiteX13" fmla="*/ 159938 w 168278"/>
                <a:gd name="connsiteY13" fmla="*/ 5921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85" y="10127"/>
                  </a:moveTo>
                  <a:cubicBezTo>
                    <a:pt x="163481" y="10127"/>
                    <a:pt x="168289" y="10127"/>
                    <a:pt x="168289" y="5066"/>
                  </a:cubicBezTo>
                  <a:cubicBezTo>
                    <a:pt x="168289" y="5"/>
                    <a:pt x="163481" y="5"/>
                    <a:pt x="159938" y="5"/>
                  </a:cubicBezTo>
                  <a:lnTo>
                    <a:pt x="8361" y="5"/>
                  </a:lnTo>
                  <a:cubicBezTo>
                    <a:pt x="4818" y="5"/>
                    <a:pt x="10" y="5"/>
                    <a:pt x="10" y="5066"/>
                  </a:cubicBezTo>
                  <a:cubicBezTo>
                    <a:pt x="10" y="10127"/>
                    <a:pt x="4818" y="10127"/>
                    <a:pt x="8614" y="10127"/>
                  </a:cubicBezTo>
                  <a:lnTo>
                    <a:pt x="159685" y="10127"/>
                  </a:lnTo>
                  <a:close/>
                  <a:moveTo>
                    <a:pt x="159938" y="59219"/>
                  </a:moveTo>
                  <a:cubicBezTo>
                    <a:pt x="163481" y="59219"/>
                    <a:pt x="168289" y="59219"/>
                    <a:pt x="168289" y="54158"/>
                  </a:cubicBezTo>
                  <a:cubicBezTo>
                    <a:pt x="168289" y="49096"/>
                    <a:pt x="163481" y="49096"/>
                    <a:pt x="159685" y="49096"/>
                  </a:cubicBezTo>
                  <a:lnTo>
                    <a:pt x="8614" y="49096"/>
                  </a:lnTo>
                  <a:cubicBezTo>
                    <a:pt x="4818" y="49096"/>
                    <a:pt x="10" y="49096"/>
                    <a:pt x="10" y="54158"/>
                  </a:cubicBezTo>
                  <a:cubicBezTo>
                    <a:pt x="10" y="59219"/>
                    <a:pt x="4818" y="59219"/>
                    <a:pt x="8361" y="59219"/>
                  </a:cubicBezTo>
                  <a:lnTo>
                    <a:pt x="159938" y="5921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51" name="Freeform 750">
              <a:extLst>
                <a:ext uri="{FF2B5EF4-FFF2-40B4-BE49-F238E27FC236}">
                  <a16:creationId xmlns:a16="http://schemas.microsoft.com/office/drawing/2014/main" id="{A58B801B-0E8A-80C8-50C4-22CA23B21E1F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3086043" y="2487570"/>
              <a:ext cx="83506" cy="168531"/>
            </a:xfrm>
            <a:custGeom>
              <a:avLst/>
              <a:gdLst>
                <a:gd name="connsiteX0" fmla="*/ 51896 w 83506"/>
                <a:gd name="connsiteY0" fmla="*/ 6584 h 168531"/>
                <a:gd name="connsiteX1" fmla="*/ 46076 w 83506"/>
                <a:gd name="connsiteY1" fmla="*/ 5 h 168531"/>
                <a:gd name="connsiteX2" fmla="*/ 21 w 83506"/>
                <a:gd name="connsiteY2" fmla="*/ 16200 h 168531"/>
                <a:gd name="connsiteX3" fmla="*/ 21 w 83506"/>
                <a:gd name="connsiteY3" fmla="*/ 24044 h 168531"/>
                <a:gd name="connsiteX4" fmla="*/ 33170 w 83506"/>
                <a:gd name="connsiteY4" fmla="*/ 17465 h 168531"/>
                <a:gd name="connsiteX5" fmla="*/ 33170 w 83506"/>
                <a:gd name="connsiteY5" fmla="*/ 148546 h 168531"/>
                <a:gd name="connsiteX6" fmla="*/ 9637 w 83506"/>
                <a:gd name="connsiteY6" fmla="*/ 160692 h 168531"/>
                <a:gd name="connsiteX7" fmla="*/ 1539 w 83506"/>
                <a:gd name="connsiteY7" fmla="*/ 160692 h 168531"/>
                <a:gd name="connsiteX8" fmla="*/ 1539 w 83506"/>
                <a:gd name="connsiteY8" fmla="*/ 168537 h 168531"/>
                <a:gd name="connsiteX9" fmla="*/ 42533 w 83506"/>
                <a:gd name="connsiteY9" fmla="*/ 167777 h 168531"/>
                <a:gd name="connsiteX10" fmla="*/ 83527 w 83506"/>
                <a:gd name="connsiteY10" fmla="*/ 168537 h 168531"/>
                <a:gd name="connsiteX11" fmla="*/ 83527 w 83506"/>
                <a:gd name="connsiteY11" fmla="*/ 160692 h 168531"/>
                <a:gd name="connsiteX12" fmla="*/ 75430 w 83506"/>
                <a:gd name="connsiteY12" fmla="*/ 160692 h 168531"/>
                <a:gd name="connsiteX13" fmla="*/ 51896 w 83506"/>
                <a:gd name="connsiteY13" fmla="*/ 148546 h 168531"/>
                <a:gd name="connsiteX14" fmla="*/ 51896 w 83506"/>
                <a:gd name="connsiteY14" fmla="*/ 658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96" y="6584"/>
                  </a:moveTo>
                  <a:cubicBezTo>
                    <a:pt x="51896" y="511"/>
                    <a:pt x="51896" y="5"/>
                    <a:pt x="46076" y="5"/>
                  </a:cubicBezTo>
                  <a:cubicBezTo>
                    <a:pt x="30387" y="16200"/>
                    <a:pt x="8118" y="16200"/>
                    <a:pt x="21" y="16200"/>
                  </a:cubicBezTo>
                  <a:lnTo>
                    <a:pt x="21" y="24044"/>
                  </a:lnTo>
                  <a:cubicBezTo>
                    <a:pt x="5082" y="24044"/>
                    <a:pt x="20012" y="24044"/>
                    <a:pt x="33170" y="17465"/>
                  </a:cubicBezTo>
                  <a:lnTo>
                    <a:pt x="33170" y="148546"/>
                  </a:lnTo>
                  <a:cubicBezTo>
                    <a:pt x="33170" y="157655"/>
                    <a:pt x="32411" y="160692"/>
                    <a:pt x="9637" y="160692"/>
                  </a:cubicBezTo>
                  <a:lnTo>
                    <a:pt x="1539" y="160692"/>
                  </a:lnTo>
                  <a:lnTo>
                    <a:pt x="1539" y="168537"/>
                  </a:lnTo>
                  <a:cubicBezTo>
                    <a:pt x="10396" y="167777"/>
                    <a:pt x="32411" y="167777"/>
                    <a:pt x="42533" y="167777"/>
                  </a:cubicBezTo>
                  <a:cubicBezTo>
                    <a:pt x="52655" y="167777"/>
                    <a:pt x="74671" y="167777"/>
                    <a:pt x="83527" y="168537"/>
                  </a:cubicBezTo>
                  <a:lnTo>
                    <a:pt x="83527" y="160692"/>
                  </a:lnTo>
                  <a:lnTo>
                    <a:pt x="75430" y="160692"/>
                  </a:lnTo>
                  <a:cubicBezTo>
                    <a:pt x="52655" y="160692"/>
                    <a:pt x="51896" y="157908"/>
                    <a:pt x="51896" y="148546"/>
                  </a:cubicBezTo>
                  <a:lnTo>
                    <a:pt x="51896" y="658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52" name="Freeform 751">
              <a:extLst>
                <a:ext uri="{FF2B5EF4-FFF2-40B4-BE49-F238E27FC236}">
                  <a16:creationId xmlns:a16="http://schemas.microsoft.com/office/drawing/2014/main" id="{C1F01E89-C082-2A76-D162-23123063A61B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3212569" y="2487570"/>
              <a:ext cx="83506" cy="168531"/>
            </a:xfrm>
            <a:custGeom>
              <a:avLst/>
              <a:gdLst>
                <a:gd name="connsiteX0" fmla="*/ 51901 w 83506"/>
                <a:gd name="connsiteY0" fmla="*/ 6584 h 168531"/>
                <a:gd name="connsiteX1" fmla="*/ 46081 w 83506"/>
                <a:gd name="connsiteY1" fmla="*/ 5 h 168531"/>
                <a:gd name="connsiteX2" fmla="*/ 26 w 83506"/>
                <a:gd name="connsiteY2" fmla="*/ 16200 h 168531"/>
                <a:gd name="connsiteX3" fmla="*/ 26 w 83506"/>
                <a:gd name="connsiteY3" fmla="*/ 24044 h 168531"/>
                <a:gd name="connsiteX4" fmla="*/ 33175 w 83506"/>
                <a:gd name="connsiteY4" fmla="*/ 17465 h 168531"/>
                <a:gd name="connsiteX5" fmla="*/ 33175 w 83506"/>
                <a:gd name="connsiteY5" fmla="*/ 148546 h 168531"/>
                <a:gd name="connsiteX6" fmla="*/ 9642 w 83506"/>
                <a:gd name="connsiteY6" fmla="*/ 160692 h 168531"/>
                <a:gd name="connsiteX7" fmla="*/ 1544 w 83506"/>
                <a:gd name="connsiteY7" fmla="*/ 160692 h 168531"/>
                <a:gd name="connsiteX8" fmla="*/ 1544 w 83506"/>
                <a:gd name="connsiteY8" fmla="*/ 168537 h 168531"/>
                <a:gd name="connsiteX9" fmla="*/ 42538 w 83506"/>
                <a:gd name="connsiteY9" fmla="*/ 167777 h 168531"/>
                <a:gd name="connsiteX10" fmla="*/ 83532 w 83506"/>
                <a:gd name="connsiteY10" fmla="*/ 168537 h 168531"/>
                <a:gd name="connsiteX11" fmla="*/ 83532 w 83506"/>
                <a:gd name="connsiteY11" fmla="*/ 160692 h 168531"/>
                <a:gd name="connsiteX12" fmla="*/ 75435 w 83506"/>
                <a:gd name="connsiteY12" fmla="*/ 160692 h 168531"/>
                <a:gd name="connsiteX13" fmla="*/ 51901 w 83506"/>
                <a:gd name="connsiteY13" fmla="*/ 148546 h 168531"/>
                <a:gd name="connsiteX14" fmla="*/ 51901 w 83506"/>
                <a:gd name="connsiteY14" fmla="*/ 658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901" y="6584"/>
                  </a:moveTo>
                  <a:cubicBezTo>
                    <a:pt x="51901" y="511"/>
                    <a:pt x="51901" y="5"/>
                    <a:pt x="46081" y="5"/>
                  </a:cubicBezTo>
                  <a:cubicBezTo>
                    <a:pt x="30392" y="16200"/>
                    <a:pt x="8123" y="16200"/>
                    <a:pt x="26" y="16200"/>
                  </a:cubicBezTo>
                  <a:lnTo>
                    <a:pt x="26" y="24044"/>
                  </a:lnTo>
                  <a:cubicBezTo>
                    <a:pt x="5087" y="24044"/>
                    <a:pt x="20017" y="24044"/>
                    <a:pt x="33175" y="17465"/>
                  </a:cubicBezTo>
                  <a:lnTo>
                    <a:pt x="33175" y="148546"/>
                  </a:lnTo>
                  <a:cubicBezTo>
                    <a:pt x="33175" y="157655"/>
                    <a:pt x="32416" y="160692"/>
                    <a:pt x="9642" y="160692"/>
                  </a:cubicBezTo>
                  <a:lnTo>
                    <a:pt x="1544" y="160692"/>
                  </a:lnTo>
                  <a:lnTo>
                    <a:pt x="1544" y="168537"/>
                  </a:lnTo>
                  <a:cubicBezTo>
                    <a:pt x="10401" y="167777"/>
                    <a:pt x="32416" y="167777"/>
                    <a:pt x="42538" y="167777"/>
                  </a:cubicBezTo>
                  <a:cubicBezTo>
                    <a:pt x="52660" y="167777"/>
                    <a:pt x="74676" y="167777"/>
                    <a:pt x="83532" y="168537"/>
                  </a:cubicBezTo>
                  <a:lnTo>
                    <a:pt x="83532" y="160692"/>
                  </a:lnTo>
                  <a:lnTo>
                    <a:pt x="75435" y="160692"/>
                  </a:lnTo>
                  <a:cubicBezTo>
                    <a:pt x="52660" y="160692"/>
                    <a:pt x="51901" y="157908"/>
                    <a:pt x="51901" y="148546"/>
                  </a:cubicBezTo>
                  <a:lnTo>
                    <a:pt x="51901" y="658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53" name="Freeform 752">
              <a:extLst>
                <a:ext uri="{FF2B5EF4-FFF2-40B4-BE49-F238E27FC236}">
                  <a16:creationId xmlns:a16="http://schemas.microsoft.com/office/drawing/2014/main" id="{19F9E587-08C8-D3CE-E259-F64EA556FA56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3410004" y="2531854"/>
              <a:ext cx="122223" cy="121970"/>
            </a:xfrm>
            <a:custGeom>
              <a:avLst/>
              <a:gdLst>
                <a:gd name="connsiteX0" fmla="*/ 61271 w 122223"/>
                <a:gd name="connsiteY0" fmla="*/ 53904 h 121970"/>
                <a:gd name="connsiteX1" fmla="*/ 10661 w 122223"/>
                <a:gd name="connsiteY1" fmla="*/ 3547 h 121970"/>
                <a:gd name="connsiteX2" fmla="*/ 5094 w 122223"/>
                <a:gd name="connsiteY2" fmla="*/ 5 h 121970"/>
                <a:gd name="connsiteX3" fmla="*/ 33 w 122223"/>
                <a:gd name="connsiteY3" fmla="*/ 5066 h 121970"/>
                <a:gd name="connsiteX4" fmla="*/ 3322 w 122223"/>
                <a:gd name="connsiteY4" fmla="*/ 10127 h 121970"/>
                <a:gd name="connsiteX5" fmla="*/ 53933 w 122223"/>
                <a:gd name="connsiteY5" fmla="*/ 60990 h 121970"/>
                <a:gd name="connsiteX6" fmla="*/ 3322 w 122223"/>
                <a:gd name="connsiteY6" fmla="*/ 111853 h 121970"/>
                <a:gd name="connsiteX7" fmla="*/ 33 w 122223"/>
                <a:gd name="connsiteY7" fmla="*/ 116914 h 121970"/>
                <a:gd name="connsiteX8" fmla="*/ 5094 w 122223"/>
                <a:gd name="connsiteY8" fmla="*/ 121975 h 121970"/>
                <a:gd name="connsiteX9" fmla="*/ 10661 w 122223"/>
                <a:gd name="connsiteY9" fmla="*/ 118432 h 121970"/>
                <a:gd name="connsiteX10" fmla="*/ 61018 w 122223"/>
                <a:gd name="connsiteY10" fmla="*/ 68075 h 121970"/>
                <a:gd name="connsiteX11" fmla="*/ 113400 w 122223"/>
                <a:gd name="connsiteY11" fmla="*/ 120457 h 121970"/>
                <a:gd name="connsiteX12" fmla="*/ 117195 w 122223"/>
                <a:gd name="connsiteY12" fmla="*/ 121975 h 121970"/>
                <a:gd name="connsiteX13" fmla="*/ 122256 w 122223"/>
                <a:gd name="connsiteY13" fmla="*/ 116914 h 121970"/>
                <a:gd name="connsiteX14" fmla="*/ 121497 w 122223"/>
                <a:gd name="connsiteY14" fmla="*/ 114131 h 121970"/>
                <a:gd name="connsiteX15" fmla="*/ 68357 w 122223"/>
                <a:gd name="connsiteY15" fmla="*/ 60990 h 121970"/>
                <a:gd name="connsiteX16" fmla="*/ 114665 w 122223"/>
                <a:gd name="connsiteY16" fmla="*/ 14682 h 121970"/>
                <a:gd name="connsiteX17" fmla="*/ 120991 w 122223"/>
                <a:gd name="connsiteY17" fmla="*/ 8355 h 121970"/>
                <a:gd name="connsiteX18" fmla="*/ 122256 w 122223"/>
                <a:gd name="connsiteY18" fmla="*/ 5066 h 121970"/>
                <a:gd name="connsiteX19" fmla="*/ 117195 w 122223"/>
                <a:gd name="connsiteY19" fmla="*/ 5 h 121970"/>
                <a:gd name="connsiteX20" fmla="*/ 111375 w 122223"/>
                <a:gd name="connsiteY20" fmla="*/ 3800 h 121970"/>
                <a:gd name="connsiteX21" fmla="*/ 61271 w 122223"/>
                <a:gd name="connsiteY21" fmla="*/ 53904 h 12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223" h="121970">
                  <a:moveTo>
                    <a:pt x="61271" y="53904"/>
                  </a:moveTo>
                  <a:lnTo>
                    <a:pt x="10661" y="3547"/>
                  </a:lnTo>
                  <a:cubicBezTo>
                    <a:pt x="7624" y="511"/>
                    <a:pt x="7118" y="5"/>
                    <a:pt x="5094" y="5"/>
                  </a:cubicBezTo>
                  <a:cubicBezTo>
                    <a:pt x="2563" y="5"/>
                    <a:pt x="33" y="2282"/>
                    <a:pt x="33" y="5066"/>
                  </a:cubicBezTo>
                  <a:cubicBezTo>
                    <a:pt x="33" y="6837"/>
                    <a:pt x="539" y="7343"/>
                    <a:pt x="3322" y="10127"/>
                  </a:cubicBezTo>
                  <a:lnTo>
                    <a:pt x="53933" y="60990"/>
                  </a:lnTo>
                  <a:lnTo>
                    <a:pt x="3322" y="111853"/>
                  </a:lnTo>
                  <a:cubicBezTo>
                    <a:pt x="539" y="114637"/>
                    <a:pt x="33" y="115143"/>
                    <a:pt x="33" y="116914"/>
                  </a:cubicBezTo>
                  <a:cubicBezTo>
                    <a:pt x="33" y="119698"/>
                    <a:pt x="2563" y="121975"/>
                    <a:pt x="5094" y="121975"/>
                  </a:cubicBezTo>
                  <a:cubicBezTo>
                    <a:pt x="7118" y="121975"/>
                    <a:pt x="7624" y="121469"/>
                    <a:pt x="10661" y="118432"/>
                  </a:cubicBezTo>
                  <a:lnTo>
                    <a:pt x="61018" y="68075"/>
                  </a:lnTo>
                  <a:lnTo>
                    <a:pt x="113400" y="120457"/>
                  </a:lnTo>
                  <a:cubicBezTo>
                    <a:pt x="113906" y="120710"/>
                    <a:pt x="115677" y="121975"/>
                    <a:pt x="117195" y="121975"/>
                  </a:cubicBezTo>
                  <a:cubicBezTo>
                    <a:pt x="120232" y="121975"/>
                    <a:pt x="122256" y="119698"/>
                    <a:pt x="122256" y="116914"/>
                  </a:cubicBezTo>
                  <a:cubicBezTo>
                    <a:pt x="122256" y="116408"/>
                    <a:pt x="122256" y="115396"/>
                    <a:pt x="121497" y="114131"/>
                  </a:cubicBezTo>
                  <a:cubicBezTo>
                    <a:pt x="121244" y="113624"/>
                    <a:pt x="81009" y="73895"/>
                    <a:pt x="68357" y="60990"/>
                  </a:cubicBezTo>
                  <a:lnTo>
                    <a:pt x="114665" y="14682"/>
                  </a:lnTo>
                  <a:cubicBezTo>
                    <a:pt x="115930" y="13163"/>
                    <a:pt x="119726" y="9874"/>
                    <a:pt x="120991" y="8355"/>
                  </a:cubicBezTo>
                  <a:cubicBezTo>
                    <a:pt x="121244" y="7849"/>
                    <a:pt x="122256" y="6837"/>
                    <a:pt x="122256" y="5066"/>
                  </a:cubicBezTo>
                  <a:cubicBezTo>
                    <a:pt x="122256" y="2282"/>
                    <a:pt x="120232" y="5"/>
                    <a:pt x="117195" y="5"/>
                  </a:cubicBezTo>
                  <a:cubicBezTo>
                    <a:pt x="115171" y="5"/>
                    <a:pt x="114159" y="1017"/>
                    <a:pt x="111375" y="3800"/>
                  </a:cubicBezTo>
                  <a:lnTo>
                    <a:pt x="61271" y="5390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54" name="Freeform 753">
              <a:extLst>
                <a:ext uri="{FF2B5EF4-FFF2-40B4-BE49-F238E27FC236}">
                  <a16:creationId xmlns:a16="http://schemas.microsoft.com/office/drawing/2014/main" id="{5EFCC545-2A8D-3C4B-270A-970978400050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3638509" y="2487570"/>
              <a:ext cx="100967" cy="168531"/>
            </a:xfrm>
            <a:custGeom>
              <a:avLst/>
              <a:gdLst>
                <a:gd name="connsiteX0" fmla="*/ 19528 w 100967"/>
                <a:gd name="connsiteY0" fmla="*/ 149052 h 168531"/>
                <a:gd name="connsiteX1" fmla="*/ 46351 w 100967"/>
                <a:gd name="connsiteY1" fmla="*/ 122987 h 168531"/>
                <a:gd name="connsiteX2" fmla="*/ 101010 w 100967"/>
                <a:gd name="connsiteY2" fmla="*/ 49096 h 168531"/>
                <a:gd name="connsiteX3" fmla="*/ 47363 w 100967"/>
                <a:gd name="connsiteY3" fmla="*/ 5 h 168531"/>
                <a:gd name="connsiteX4" fmla="*/ 43 w 100967"/>
                <a:gd name="connsiteY4" fmla="*/ 45807 h 168531"/>
                <a:gd name="connsiteX5" fmla="*/ 13454 w 100967"/>
                <a:gd name="connsiteY5" fmla="*/ 59978 h 168531"/>
                <a:gd name="connsiteX6" fmla="*/ 26613 w 100967"/>
                <a:gd name="connsiteY6" fmla="*/ 46566 h 168531"/>
                <a:gd name="connsiteX7" fmla="*/ 13201 w 100967"/>
                <a:gd name="connsiteY7" fmla="*/ 33407 h 168531"/>
                <a:gd name="connsiteX8" fmla="*/ 9912 w 100967"/>
                <a:gd name="connsiteY8" fmla="*/ 33660 h 168531"/>
                <a:gd name="connsiteX9" fmla="*/ 44074 w 100967"/>
                <a:gd name="connsiteY9" fmla="*/ 7849 h 168531"/>
                <a:gd name="connsiteX10" fmla="*/ 77982 w 100967"/>
                <a:gd name="connsiteY10" fmla="*/ 49096 h 168531"/>
                <a:gd name="connsiteX11" fmla="*/ 51412 w 100967"/>
                <a:gd name="connsiteY11" fmla="*/ 105021 h 168531"/>
                <a:gd name="connsiteX12" fmla="*/ 2826 w 100967"/>
                <a:gd name="connsiteY12" fmla="*/ 159174 h 168531"/>
                <a:gd name="connsiteX13" fmla="*/ 43 w 100967"/>
                <a:gd name="connsiteY13" fmla="*/ 168537 h 168531"/>
                <a:gd name="connsiteX14" fmla="*/ 93925 w 100967"/>
                <a:gd name="connsiteY14" fmla="*/ 168537 h 168531"/>
                <a:gd name="connsiteX15" fmla="*/ 101010 w 100967"/>
                <a:gd name="connsiteY15" fmla="*/ 124506 h 168531"/>
                <a:gd name="connsiteX16" fmla="*/ 94684 w 100967"/>
                <a:gd name="connsiteY16" fmla="*/ 124506 h 168531"/>
                <a:gd name="connsiteX17" fmla="*/ 89117 w 100967"/>
                <a:gd name="connsiteY17" fmla="*/ 147027 h 168531"/>
                <a:gd name="connsiteX18" fmla="*/ 65077 w 100967"/>
                <a:gd name="connsiteY18" fmla="*/ 149052 h 168531"/>
                <a:gd name="connsiteX19" fmla="*/ 19528 w 100967"/>
                <a:gd name="connsiteY19" fmla="*/ 14905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28" y="149052"/>
                  </a:moveTo>
                  <a:lnTo>
                    <a:pt x="46351" y="122987"/>
                  </a:lnTo>
                  <a:cubicBezTo>
                    <a:pt x="85827" y="88066"/>
                    <a:pt x="101010" y="74402"/>
                    <a:pt x="101010" y="49096"/>
                  </a:cubicBezTo>
                  <a:cubicBezTo>
                    <a:pt x="101010" y="20249"/>
                    <a:pt x="78236" y="5"/>
                    <a:pt x="47363" y="5"/>
                  </a:cubicBezTo>
                  <a:cubicBezTo>
                    <a:pt x="18769" y="5"/>
                    <a:pt x="43" y="23285"/>
                    <a:pt x="43" y="45807"/>
                  </a:cubicBezTo>
                  <a:cubicBezTo>
                    <a:pt x="43" y="59978"/>
                    <a:pt x="12695" y="59978"/>
                    <a:pt x="13454" y="59978"/>
                  </a:cubicBezTo>
                  <a:cubicBezTo>
                    <a:pt x="17756" y="59978"/>
                    <a:pt x="26613" y="56941"/>
                    <a:pt x="26613" y="46566"/>
                  </a:cubicBezTo>
                  <a:cubicBezTo>
                    <a:pt x="26613" y="39987"/>
                    <a:pt x="22058" y="33407"/>
                    <a:pt x="13201" y="33407"/>
                  </a:cubicBezTo>
                  <a:cubicBezTo>
                    <a:pt x="11177" y="33407"/>
                    <a:pt x="10671" y="33407"/>
                    <a:pt x="9912" y="33660"/>
                  </a:cubicBezTo>
                  <a:cubicBezTo>
                    <a:pt x="15732" y="17212"/>
                    <a:pt x="29397" y="7849"/>
                    <a:pt x="44074" y="7849"/>
                  </a:cubicBezTo>
                  <a:cubicBezTo>
                    <a:pt x="67101" y="7849"/>
                    <a:pt x="77982" y="28346"/>
                    <a:pt x="77982" y="49096"/>
                  </a:cubicBezTo>
                  <a:cubicBezTo>
                    <a:pt x="77982" y="69341"/>
                    <a:pt x="65330" y="89332"/>
                    <a:pt x="51412" y="105021"/>
                  </a:cubicBezTo>
                  <a:lnTo>
                    <a:pt x="2826" y="159174"/>
                  </a:lnTo>
                  <a:cubicBezTo>
                    <a:pt x="43" y="161957"/>
                    <a:pt x="43" y="162463"/>
                    <a:pt x="43" y="168537"/>
                  </a:cubicBezTo>
                  <a:lnTo>
                    <a:pt x="93925" y="168537"/>
                  </a:lnTo>
                  <a:lnTo>
                    <a:pt x="101010" y="124506"/>
                  </a:lnTo>
                  <a:lnTo>
                    <a:pt x="94684" y="124506"/>
                  </a:lnTo>
                  <a:cubicBezTo>
                    <a:pt x="93419" y="132097"/>
                    <a:pt x="91647" y="143231"/>
                    <a:pt x="89117" y="147027"/>
                  </a:cubicBezTo>
                  <a:cubicBezTo>
                    <a:pt x="87345" y="149052"/>
                    <a:pt x="70644" y="149052"/>
                    <a:pt x="65077" y="149052"/>
                  </a:cubicBezTo>
                  <a:lnTo>
                    <a:pt x="19528" y="14905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55" name="Freeform 754">
              <a:extLst>
                <a:ext uri="{FF2B5EF4-FFF2-40B4-BE49-F238E27FC236}">
                  <a16:creationId xmlns:a16="http://schemas.microsoft.com/office/drawing/2014/main" id="{6FDDFAF9-3A93-594A-5CF8-FDB415307AA1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2149238" y="2918262"/>
              <a:ext cx="153348" cy="136394"/>
            </a:xfrm>
            <a:custGeom>
              <a:avLst/>
              <a:gdLst>
                <a:gd name="connsiteX0" fmla="*/ 90070 w 153348"/>
                <a:gd name="connsiteY0" fmla="*/ 13431 h 136394"/>
                <a:gd name="connsiteX1" fmla="*/ 76659 w 153348"/>
                <a:gd name="connsiteY1" fmla="*/ 20 h 136394"/>
                <a:gd name="connsiteX2" fmla="*/ 63247 w 153348"/>
                <a:gd name="connsiteY2" fmla="*/ 13431 h 136394"/>
                <a:gd name="connsiteX3" fmla="*/ 76659 w 153348"/>
                <a:gd name="connsiteY3" fmla="*/ 26843 h 136394"/>
                <a:gd name="connsiteX4" fmla="*/ 90070 w 153348"/>
                <a:gd name="connsiteY4" fmla="*/ 13431 h 136394"/>
                <a:gd name="connsiteX5" fmla="*/ 153333 w 153348"/>
                <a:gd name="connsiteY5" fmla="*/ 123002 h 136394"/>
                <a:gd name="connsiteX6" fmla="*/ 139922 w 153348"/>
                <a:gd name="connsiteY6" fmla="*/ 109591 h 136394"/>
                <a:gd name="connsiteX7" fmla="*/ 126510 w 153348"/>
                <a:gd name="connsiteY7" fmla="*/ 123002 h 136394"/>
                <a:gd name="connsiteX8" fmla="*/ 139922 w 153348"/>
                <a:gd name="connsiteY8" fmla="*/ 136414 h 136394"/>
                <a:gd name="connsiteX9" fmla="*/ 153333 w 153348"/>
                <a:gd name="connsiteY9" fmla="*/ 123002 h 136394"/>
                <a:gd name="connsiteX10" fmla="*/ 26808 w 153348"/>
                <a:gd name="connsiteY10" fmla="*/ 123002 h 136394"/>
                <a:gd name="connsiteX11" fmla="*/ 13396 w 153348"/>
                <a:gd name="connsiteY11" fmla="*/ 109591 h 136394"/>
                <a:gd name="connsiteX12" fmla="*/ -16 w 153348"/>
                <a:gd name="connsiteY12" fmla="*/ 123002 h 136394"/>
                <a:gd name="connsiteX13" fmla="*/ 13396 w 153348"/>
                <a:gd name="connsiteY13" fmla="*/ 136414 h 136394"/>
                <a:gd name="connsiteX14" fmla="*/ 26808 w 153348"/>
                <a:gd name="connsiteY14" fmla="*/ 123002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70" y="13431"/>
                  </a:moveTo>
                  <a:cubicBezTo>
                    <a:pt x="90070" y="6093"/>
                    <a:pt x="83997" y="20"/>
                    <a:pt x="76659" y="20"/>
                  </a:cubicBezTo>
                  <a:cubicBezTo>
                    <a:pt x="69320" y="20"/>
                    <a:pt x="63247" y="6093"/>
                    <a:pt x="63247" y="13431"/>
                  </a:cubicBezTo>
                  <a:cubicBezTo>
                    <a:pt x="63247" y="20770"/>
                    <a:pt x="69320" y="26843"/>
                    <a:pt x="76659" y="26843"/>
                  </a:cubicBezTo>
                  <a:cubicBezTo>
                    <a:pt x="83744" y="26843"/>
                    <a:pt x="90070" y="21023"/>
                    <a:pt x="90070" y="13431"/>
                  </a:cubicBezTo>
                  <a:close/>
                  <a:moveTo>
                    <a:pt x="153333" y="123002"/>
                  </a:moveTo>
                  <a:cubicBezTo>
                    <a:pt x="153333" y="115664"/>
                    <a:pt x="147260" y="109591"/>
                    <a:pt x="139922" y="109591"/>
                  </a:cubicBezTo>
                  <a:cubicBezTo>
                    <a:pt x="132583" y="109591"/>
                    <a:pt x="126510" y="115664"/>
                    <a:pt x="126510" y="123002"/>
                  </a:cubicBezTo>
                  <a:cubicBezTo>
                    <a:pt x="126510" y="130341"/>
                    <a:pt x="132583" y="136414"/>
                    <a:pt x="139922" y="136414"/>
                  </a:cubicBezTo>
                  <a:cubicBezTo>
                    <a:pt x="147260" y="136414"/>
                    <a:pt x="153333" y="130341"/>
                    <a:pt x="153333" y="123002"/>
                  </a:cubicBezTo>
                  <a:close/>
                  <a:moveTo>
                    <a:pt x="26808" y="123002"/>
                  </a:moveTo>
                  <a:cubicBezTo>
                    <a:pt x="26808" y="115664"/>
                    <a:pt x="20735" y="109591"/>
                    <a:pt x="13396" y="109591"/>
                  </a:cubicBezTo>
                  <a:cubicBezTo>
                    <a:pt x="6058" y="109591"/>
                    <a:pt x="-16" y="115664"/>
                    <a:pt x="-16" y="123002"/>
                  </a:cubicBezTo>
                  <a:cubicBezTo>
                    <a:pt x="-16" y="130341"/>
                    <a:pt x="6058" y="136414"/>
                    <a:pt x="13396" y="136414"/>
                  </a:cubicBezTo>
                  <a:cubicBezTo>
                    <a:pt x="20734" y="136414"/>
                    <a:pt x="26808" y="130341"/>
                    <a:pt x="26808" y="12300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57" name="Freeform 756">
              <a:extLst>
                <a:ext uri="{FF2B5EF4-FFF2-40B4-BE49-F238E27FC236}">
                  <a16:creationId xmlns:a16="http://schemas.microsoft.com/office/drawing/2014/main" id="{982F0D57-D13A-5A92-D8D9-C7342B345758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2479159" y="2862844"/>
              <a:ext cx="180425" cy="178400"/>
            </a:xfrm>
            <a:custGeom>
              <a:avLst/>
              <a:gdLst>
                <a:gd name="connsiteX0" fmla="*/ 144742 w 180425"/>
                <a:gd name="connsiteY0" fmla="*/ 28867 h 178400"/>
                <a:gd name="connsiteX1" fmla="*/ 177133 w 180425"/>
                <a:gd name="connsiteY1" fmla="*/ 7864 h 178400"/>
                <a:gd name="connsiteX2" fmla="*/ 180422 w 180425"/>
                <a:gd name="connsiteY2" fmla="*/ 3056 h 178400"/>
                <a:gd name="connsiteX3" fmla="*/ 177133 w 180425"/>
                <a:gd name="connsiteY3" fmla="*/ 20 h 178400"/>
                <a:gd name="connsiteX4" fmla="*/ 156383 w 180425"/>
                <a:gd name="connsiteY4" fmla="*/ 779 h 178400"/>
                <a:gd name="connsiteX5" fmla="*/ 131331 w 180425"/>
                <a:gd name="connsiteY5" fmla="*/ 20 h 178400"/>
                <a:gd name="connsiteX6" fmla="*/ 126523 w 180425"/>
                <a:gd name="connsiteY6" fmla="*/ 4827 h 178400"/>
                <a:gd name="connsiteX7" fmla="*/ 130571 w 180425"/>
                <a:gd name="connsiteY7" fmla="*/ 7864 h 178400"/>
                <a:gd name="connsiteX8" fmla="*/ 142212 w 180425"/>
                <a:gd name="connsiteY8" fmla="*/ 16215 h 178400"/>
                <a:gd name="connsiteX9" fmla="*/ 138416 w 180425"/>
                <a:gd name="connsiteY9" fmla="*/ 25831 h 178400"/>
                <a:gd name="connsiteX10" fmla="*/ 60729 w 180425"/>
                <a:gd name="connsiteY10" fmla="*/ 149320 h 178400"/>
                <a:gd name="connsiteX11" fmla="*/ 43522 w 180425"/>
                <a:gd name="connsiteY11" fmla="*/ 15456 h 178400"/>
                <a:gd name="connsiteX12" fmla="*/ 60982 w 180425"/>
                <a:gd name="connsiteY12" fmla="*/ 7864 h 178400"/>
                <a:gd name="connsiteX13" fmla="*/ 67309 w 180425"/>
                <a:gd name="connsiteY13" fmla="*/ 2803 h 178400"/>
                <a:gd name="connsiteX14" fmla="*/ 63766 w 180425"/>
                <a:gd name="connsiteY14" fmla="*/ 20 h 178400"/>
                <a:gd name="connsiteX15" fmla="*/ 32388 w 180425"/>
                <a:gd name="connsiteY15" fmla="*/ 779 h 178400"/>
                <a:gd name="connsiteX16" fmla="*/ 18470 w 180425"/>
                <a:gd name="connsiteY16" fmla="*/ 526 h 178400"/>
                <a:gd name="connsiteX17" fmla="*/ 4805 w 180425"/>
                <a:gd name="connsiteY17" fmla="*/ 20 h 178400"/>
                <a:gd name="connsiteX18" fmla="*/ -3 w 180425"/>
                <a:gd name="connsiteY18" fmla="*/ 4827 h 178400"/>
                <a:gd name="connsiteX19" fmla="*/ 6323 w 180425"/>
                <a:gd name="connsiteY19" fmla="*/ 7864 h 178400"/>
                <a:gd name="connsiteX20" fmla="*/ 21506 w 180425"/>
                <a:gd name="connsiteY20" fmla="*/ 16468 h 178400"/>
                <a:gd name="connsiteX21" fmla="*/ 41497 w 180425"/>
                <a:gd name="connsiteY21" fmla="*/ 172600 h 178400"/>
                <a:gd name="connsiteX22" fmla="*/ 46558 w 180425"/>
                <a:gd name="connsiteY22" fmla="*/ 178421 h 178400"/>
                <a:gd name="connsiteX23" fmla="*/ 53644 w 180425"/>
                <a:gd name="connsiteY23" fmla="*/ 173866 h 178400"/>
                <a:gd name="connsiteX24" fmla="*/ 144742 w 180425"/>
                <a:gd name="connsiteY24" fmla="*/ 2886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42" y="28867"/>
                  </a:moveTo>
                  <a:cubicBezTo>
                    <a:pt x="157142" y="9129"/>
                    <a:pt x="167770" y="8370"/>
                    <a:pt x="177133" y="7864"/>
                  </a:cubicBezTo>
                  <a:cubicBezTo>
                    <a:pt x="180169" y="7611"/>
                    <a:pt x="180422" y="3309"/>
                    <a:pt x="180422" y="3056"/>
                  </a:cubicBezTo>
                  <a:cubicBezTo>
                    <a:pt x="180422" y="1032"/>
                    <a:pt x="179157" y="20"/>
                    <a:pt x="177133" y="20"/>
                  </a:cubicBezTo>
                  <a:cubicBezTo>
                    <a:pt x="170553" y="20"/>
                    <a:pt x="163215" y="779"/>
                    <a:pt x="156383" y="779"/>
                  </a:cubicBezTo>
                  <a:cubicBezTo>
                    <a:pt x="148032" y="779"/>
                    <a:pt x="139428" y="20"/>
                    <a:pt x="131331" y="20"/>
                  </a:cubicBezTo>
                  <a:cubicBezTo>
                    <a:pt x="129812" y="20"/>
                    <a:pt x="126523" y="20"/>
                    <a:pt x="126523" y="4827"/>
                  </a:cubicBezTo>
                  <a:cubicBezTo>
                    <a:pt x="126523" y="7611"/>
                    <a:pt x="128800" y="7864"/>
                    <a:pt x="130571" y="7864"/>
                  </a:cubicBezTo>
                  <a:cubicBezTo>
                    <a:pt x="137404" y="8370"/>
                    <a:pt x="142212" y="10901"/>
                    <a:pt x="142212" y="16215"/>
                  </a:cubicBezTo>
                  <a:cubicBezTo>
                    <a:pt x="142212" y="20011"/>
                    <a:pt x="138416" y="25578"/>
                    <a:pt x="138416" y="25831"/>
                  </a:cubicBezTo>
                  <a:lnTo>
                    <a:pt x="60729" y="149320"/>
                  </a:lnTo>
                  <a:lnTo>
                    <a:pt x="43522" y="15456"/>
                  </a:lnTo>
                  <a:cubicBezTo>
                    <a:pt x="43522" y="11154"/>
                    <a:pt x="49342" y="7864"/>
                    <a:pt x="60982" y="7864"/>
                  </a:cubicBezTo>
                  <a:cubicBezTo>
                    <a:pt x="64525" y="7864"/>
                    <a:pt x="67309" y="7864"/>
                    <a:pt x="67309" y="2803"/>
                  </a:cubicBezTo>
                  <a:cubicBezTo>
                    <a:pt x="67309" y="526"/>
                    <a:pt x="65284" y="20"/>
                    <a:pt x="63766" y="20"/>
                  </a:cubicBezTo>
                  <a:cubicBezTo>
                    <a:pt x="53644" y="20"/>
                    <a:pt x="42763" y="779"/>
                    <a:pt x="32388" y="779"/>
                  </a:cubicBezTo>
                  <a:cubicBezTo>
                    <a:pt x="27833" y="779"/>
                    <a:pt x="23025" y="526"/>
                    <a:pt x="18470" y="526"/>
                  </a:cubicBezTo>
                  <a:cubicBezTo>
                    <a:pt x="13915" y="526"/>
                    <a:pt x="9107" y="20"/>
                    <a:pt x="4805" y="20"/>
                  </a:cubicBezTo>
                  <a:cubicBezTo>
                    <a:pt x="3034" y="20"/>
                    <a:pt x="-3" y="20"/>
                    <a:pt x="-3" y="4827"/>
                  </a:cubicBezTo>
                  <a:cubicBezTo>
                    <a:pt x="-3" y="7864"/>
                    <a:pt x="2275" y="7864"/>
                    <a:pt x="6323" y="7864"/>
                  </a:cubicBezTo>
                  <a:cubicBezTo>
                    <a:pt x="20494" y="7864"/>
                    <a:pt x="20747" y="10142"/>
                    <a:pt x="21506" y="16468"/>
                  </a:cubicBezTo>
                  <a:lnTo>
                    <a:pt x="41497" y="172600"/>
                  </a:lnTo>
                  <a:cubicBezTo>
                    <a:pt x="42257" y="177661"/>
                    <a:pt x="43269" y="178421"/>
                    <a:pt x="46558" y="178421"/>
                  </a:cubicBezTo>
                  <a:cubicBezTo>
                    <a:pt x="50607" y="178421"/>
                    <a:pt x="51619" y="177155"/>
                    <a:pt x="53644" y="173866"/>
                  </a:cubicBezTo>
                  <a:lnTo>
                    <a:pt x="144742" y="2886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58" name="Freeform 757">
              <a:extLst>
                <a:ext uri="{FF2B5EF4-FFF2-40B4-BE49-F238E27FC236}">
                  <a16:creationId xmlns:a16="http://schemas.microsoft.com/office/drawing/2014/main" id="{ED9F863C-D6F2-4D76-FC76-50126D01A3D6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2631909" y="2956017"/>
              <a:ext cx="64477" cy="117618"/>
            </a:xfrm>
            <a:custGeom>
              <a:avLst/>
              <a:gdLst>
                <a:gd name="connsiteX0" fmla="*/ 40036 w 64477"/>
                <a:gd name="connsiteY0" fmla="*/ 4981 h 117618"/>
                <a:gd name="connsiteX1" fmla="*/ 34721 w 64477"/>
                <a:gd name="connsiteY1" fmla="*/ 21 h 117618"/>
                <a:gd name="connsiteX2" fmla="*/ 3 w 64477"/>
                <a:gd name="connsiteY2" fmla="*/ 11358 h 117618"/>
                <a:gd name="connsiteX3" fmla="*/ 3 w 64477"/>
                <a:gd name="connsiteY3" fmla="*/ 17735 h 117618"/>
                <a:gd name="connsiteX4" fmla="*/ 25688 w 64477"/>
                <a:gd name="connsiteY4" fmla="*/ 12775 h 117618"/>
                <a:gd name="connsiteX5" fmla="*/ 25688 w 64477"/>
                <a:gd name="connsiteY5" fmla="*/ 103114 h 117618"/>
                <a:gd name="connsiteX6" fmla="*/ 7974 w 64477"/>
                <a:gd name="connsiteY6" fmla="*/ 111262 h 117618"/>
                <a:gd name="connsiteX7" fmla="*/ 1243 w 64477"/>
                <a:gd name="connsiteY7" fmla="*/ 111262 h 117618"/>
                <a:gd name="connsiteX8" fmla="*/ 1243 w 64477"/>
                <a:gd name="connsiteY8" fmla="*/ 117639 h 117618"/>
                <a:gd name="connsiteX9" fmla="*/ 32773 w 64477"/>
                <a:gd name="connsiteY9" fmla="*/ 116931 h 117618"/>
                <a:gd name="connsiteX10" fmla="*/ 64480 w 64477"/>
                <a:gd name="connsiteY10" fmla="*/ 117639 h 117618"/>
                <a:gd name="connsiteX11" fmla="*/ 64480 w 64477"/>
                <a:gd name="connsiteY11" fmla="*/ 111262 h 117618"/>
                <a:gd name="connsiteX12" fmla="*/ 57749 w 64477"/>
                <a:gd name="connsiteY12" fmla="*/ 111262 h 117618"/>
                <a:gd name="connsiteX13" fmla="*/ 40036 w 64477"/>
                <a:gd name="connsiteY13" fmla="*/ 103114 h 117618"/>
                <a:gd name="connsiteX14" fmla="*/ 40036 w 64477"/>
                <a:gd name="connsiteY14" fmla="*/ 4981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36" y="4981"/>
                  </a:moveTo>
                  <a:cubicBezTo>
                    <a:pt x="40036" y="198"/>
                    <a:pt x="39681" y="21"/>
                    <a:pt x="34721" y="21"/>
                  </a:cubicBezTo>
                  <a:cubicBezTo>
                    <a:pt x="23385" y="11181"/>
                    <a:pt x="7265" y="11358"/>
                    <a:pt x="3" y="11358"/>
                  </a:cubicBezTo>
                  <a:lnTo>
                    <a:pt x="3" y="17735"/>
                  </a:lnTo>
                  <a:cubicBezTo>
                    <a:pt x="4254" y="17735"/>
                    <a:pt x="15945" y="17735"/>
                    <a:pt x="25688" y="12775"/>
                  </a:cubicBezTo>
                  <a:lnTo>
                    <a:pt x="25688" y="103114"/>
                  </a:lnTo>
                  <a:cubicBezTo>
                    <a:pt x="25688" y="108959"/>
                    <a:pt x="25688" y="111262"/>
                    <a:pt x="7974" y="111262"/>
                  </a:cubicBezTo>
                  <a:lnTo>
                    <a:pt x="1243" y="111262"/>
                  </a:lnTo>
                  <a:lnTo>
                    <a:pt x="1243" y="117639"/>
                  </a:lnTo>
                  <a:cubicBezTo>
                    <a:pt x="4431" y="117462"/>
                    <a:pt x="26219" y="116931"/>
                    <a:pt x="32773" y="116931"/>
                  </a:cubicBezTo>
                  <a:cubicBezTo>
                    <a:pt x="38264" y="116931"/>
                    <a:pt x="60583" y="117462"/>
                    <a:pt x="64480" y="117639"/>
                  </a:cubicBezTo>
                  <a:lnTo>
                    <a:pt x="64480" y="111262"/>
                  </a:lnTo>
                  <a:lnTo>
                    <a:pt x="57749" y="111262"/>
                  </a:lnTo>
                  <a:cubicBezTo>
                    <a:pt x="40036" y="111262"/>
                    <a:pt x="40036" y="108959"/>
                    <a:pt x="40036" y="103114"/>
                  </a:cubicBezTo>
                  <a:lnTo>
                    <a:pt x="40036" y="4981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0" name="Freeform 759">
              <a:extLst>
                <a:ext uri="{FF2B5EF4-FFF2-40B4-BE49-F238E27FC236}">
                  <a16:creationId xmlns:a16="http://schemas.microsoft.com/office/drawing/2014/main" id="{3F2F5F9F-C0E5-C502-DFAB-8909EBC63D29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2810584" y="2942808"/>
              <a:ext cx="168278" cy="59213"/>
            </a:xfrm>
            <a:custGeom>
              <a:avLst/>
              <a:gdLst>
                <a:gd name="connsiteX0" fmla="*/ 159685 w 168278"/>
                <a:gd name="connsiteY0" fmla="*/ 10142 h 59213"/>
                <a:gd name="connsiteX1" fmla="*/ 168289 w 168278"/>
                <a:gd name="connsiteY1" fmla="*/ 5081 h 59213"/>
                <a:gd name="connsiteX2" fmla="*/ 159938 w 168278"/>
                <a:gd name="connsiteY2" fmla="*/ 20 h 59213"/>
                <a:gd name="connsiteX3" fmla="*/ 8361 w 168278"/>
                <a:gd name="connsiteY3" fmla="*/ 20 h 59213"/>
                <a:gd name="connsiteX4" fmla="*/ 10 w 168278"/>
                <a:gd name="connsiteY4" fmla="*/ 5081 h 59213"/>
                <a:gd name="connsiteX5" fmla="*/ 8614 w 168278"/>
                <a:gd name="connsiteY5" fmla="*/ 10142 h 59213"/>
                <a:gd name="connsiteX6" fmla="*/ 159685 w 168278"/>
                <a:gd name="connsiteY6" fmla="*/ 10142 h 59213"/>
                <a:gd name="connsiteX7" fmla="*/ 159938 w 168278"/>
                <a:gd name="connsiteY7" fmla="*/ 59233 h 59213"/>
                <a:gd name="connsiteX8" fmla="*/ 168289 w 168278"/>
                <a:gd name="connsiteY8" fmla="*/ 54172 h 59213"/>
                <a:gd name="connsiteX9" fmla="*/ 159685 w 168278"/>
                <a:gd name="connsiteY9" fmla="*/ 49111 h 59213"/>
                <a:gd name="connsiteX10" fmla="*/ 8614 w 168278"/>
                <a:gd name="connsiteY10" fmla="*/ 49111 h 59213"/>
                <a:gd name="connsiteX11" fmla="*/ 10 w 168278"/>
                <a:gd name="connsiteY11" fmla="*/ 54172 h 59213"/>
                <a:gd name="connsiteX12" fmla="*/ 8361 w 168278"/>
                <a:gd name="connsiteY12" fmla="*/ 59233 h 59213"/>
                <a:gd name="connsiteX13" fmla="*/ 159938 w 168278"/>
                <a:gd name="connsiteY13" fmla="*/ 5923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85" y="10142"/>
                  </a:moveTo>
                  <a:cubicBezTo>
                    <a:pt x="163481" y="10142"/>
                    <a:pt x="168289" y="10142"/>
                    <a:pt x="168289" y="5081"/>
                  </a:cubicBezTo>
                  <a:cubicBezTo>
                    <a:pt x="168289" y="20"/>
                    <a:pt x="163481" y="20"/>
                    <a:pt x="159938" y="20"/>
                  </a:cubicBezTo>
                  <a:lnTo>
                    <a:pt x="8361" y="20"/>
                  </a:lnTo>
                  <a:cubicBezTo>
                    <a:pt x="4818" y="20"/>
                    <a:pt x="10" y="20"/>
                    <a:pt x="10" y="5081"/>
                  </a:cubicBezTo>
                  <a:cubicBezTo>
                    <a:pt x="10" y="10142"/>
                    <a:pt x="4818" y="10142"/>
                    <a:pt x="8614" y="10142"/>
                  </a:cubicBezTo>
                  <a:lnTo>
                    <a:pt x="159685" y="10142"/>
                  </a:lnTo>
                  <a:close/>
                  <a:moveTo>
                    <a:pt x="159938" y="59233"/>
                  </a:moveTo>
                  <a:cubicBezTo>
                    <a:pt x="163481" y="59233"/>
                    <a:pt x="168289" y="59233"/>
                    <a:pt x="168289" y="54172"/>
                  </a:cubicBezTo>
                  <a:cubicBezTo>
                    <a:pt x="168289" y="49111"/>
                    <a:pt x="163481" y="49111"/>
                    <a:pt x="159685" y="49111"/>
                  </a:cubicBezTo>
                  <a:lnTo>
                    <a:pt x="8614" y="49111"/>
                  </a:lnTo>
                  <a:cubicBezTo>
                    <a:pt x="4818" y="49111"/>
                    <a:pt x="10" y="49111"/>
                    <a:pt x="10" y="54172"/>
                  </a:cubicBezTo>
                  <a:cubicBezTo>
                    <a:pt x="10" y="59233"/>
                    <a:pt x="4818" y="59233"/>
                    <a:pt x="8361" y="59233"/>
                  </a:cubicBezTo>
                  <a:lnTo>
                    <a:pt x="159938" y="5923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1" name="Freeform 760">
              <a:extLst>
                <a:ext uri="{FF2B5EF4-FFF2-40B4-BE49-F238E27FC236}">
                  <a16:creationId xmlns:a16="http://schemas.microsoft.com/office/drawing/2014/main" id="{CD0C9AC4-F6E3-FBF0-E41F-56AB4EA5E3B2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3076174" y="2867146"/>
              <a:ext cx="100967" cy="168531"/>
            </a:xfrm>
            <a:custGeom>
              <a:avLst/>
              <a:gdLst>
                <a:gd name="connsiteX0" fmla="*/ 19506 w 100967"/>
                <a:gd name="connsiteY0" fmla="*/ 149067 h 168531"/>
                <a:gd name="connsiteX1" fmla="*/ 46329 w 100967"/>
                <a:gd name="connsiteY1" fmla="*/ 123002 h 168531"/>
                <a:gd name="connsiteX2" fmla="*/ 100988 w 100967"/>
                <a:gd name="connsiteY2" fmla="*/ 49111 h 168531"/>
                <a:gd name="connsiteX3" fmla="*/ 47341 w 100967"/>
                <a:gd name="connsiteY3" fmla="*/ 20 h 168531"/>
                <a:gd name="connsiteX4" fmla="*/ 21 w 100967"/>
                <a:gd name="connsiteY4" fmla="*/ 45822 h 168531"/>
                <a:gd name="connsiteX5" fmla="*/ 13432 w 100967"/>
                <a:gd name="connsiteY5" fmla="*/ 59993 h 168531"/>
                <a:gd name="connsiteX6" fmla="*/ 26591 w 100967"/>
                <a:gd name="connsiteY6" fmla="*/ 46581 h 168531"/>
                <a:gd name="connsiteX7" fmla="*/ 13179 w 100967"/>
                <a:gd name="connsiteY7" fmla="*/ 33422 h 168531"/>
                <a:gd name="connsiteX8" fmla="*/ 9890 w 100967"/>
                <a:gd name="connsiteY8" fmla="*/ 33675 h 168531"/>
                <a:gd name="connsiteX9" fmla="*/ 44051 w 100967"/>
                <a:gd name="connsiteY9" fmla="*/ 7864 h 168531"/>
                <a:gd name="connsiteX10" fmla="*/ 77960 w 100967"/>
                <a:gd name="connsiteY10" fmla="*/ 49111 h 168531"/>
                <a:gd name="connsiteX11" fmla="*/ 51390 w 100967"/>
                <a:gd name="connsiteY11" fmla="*/ 105036 h 168531"/>
                <a:gd name="connsiteX12" fmla="*/ 2804 w 100967"/>
                <a:gd name="connsiteY12" fmla="*/ 159189 h 168531"/>
                <a:gd name="connsiteX13" fmla="*/ 21 w 100967"/>
                <a:gd name="connsiteY13" fmla="*/ 168552 h 168531"/>
                <a:gd name="connsiteX14" fmla="*/ 93903 w 100967"/>
                <a:gd name="connsiteY14" fmla="*/ 168552 h 168531"/>
                <a:gd name="connsiteX15" fmla="*/ 100988 w 100967"/>
                <a:gd name="connsiteY15" fmla="*/ 124521 h 168531"/>
                <a:gd name="connsiteX16" fmla="*/ 94662 w 100967"/>
                <a:gd name="connsiteY16" fmla="*/ 124521 h 168531"/>
                <a:gd name="connsiteX17" fmla="*/ 89095 w 100967"/>
                <a:gd name="connsiteY17" fmla="*/ 147042 h 168531"/>
                <a:gd name="connsiteX18" fmla="*/ 65055 w 100967"/>
                <a:gd name="connsiteY18" fmla="*/ 149067 h 168531"/>
                <a:gd name="connsiteX19" fmla="*/ 19506 w 100967"/>
                <a:gd name="connsiteY19" fmla="*/ 14906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06" y="149067"/>
                  </a:moveTo>
                  <a:lnTo>
                    <a:pt x="46329" y="123002"/>
                  </a:lnTo>
                  <a:cubicBezTo>
                    <a:pt x="85805" y="88081"/>
                    <a:pt x="100988" y="74417"/>
                    <a:pt x="100988" y="49111"/>
                  </a:cubicBezTo>
                  <a:cubicBezTo>
                    <a:pt x="100988" y="20264"/>
                    <a:pt x="78213" y="20"/>
                    <a:pt x="47341" y="20"/>
                  </a:cubicBezTo>
                  <a:cubicBezTo>
                    <a:pt x="18746" y="20"/>
                    <a:pt x="21" y="23300"/>
                    <a:pt x="21" y="45822"/>
                  </a:cubicBezTo>
                  <a:cubicBezTo>
                    <a:pt x="21" y="59993"/>
                    <a:pt x="12673" y="59993"/>
                    <a:pt x="13432" y="59993"/>
                  </a:cubicBezTo>
                  <a:cubicBezTo>
                    <a:pt x="17734" y="59993"/>
                    <a:pt x="26591" y="56956"/>
                    <a:pt x="26591" y="46581"/>
                  </a:cubicBezTo>
                  <a:cubicBezTo>
                    <a:pt x="26591" y="40002"/>
                    <a:pt x="22036" y="33422"/>
                    <a:pt x="13179" y="33422"/>
                  </a:cubicBezTo>
                  <a:cubicBezTo>
                    <a:pt x="11155" y="33422"/>
                    <a:pt x="10649" y="33422"/>
                    <a:pt x="9890" y="33675"/>
                  </a:cubicBezTo>
                  <a:cubicBezTo>
                    <a:pt x="15710" y="17227"/>
                    <a:pt x="29375" y="7864"/>
                    <a:pt x="44051" y="7864"/>
                  </a:cubicBezTo>
                  <a:cubicBezTo>
                    <a:pt x="67079" y="7864"/>
                    <a:pt x="77960" y="28361"/>
                    <a:pt x="77960" y="49111"/>
                  </a:cubicBezTo>
                  <a:cubicBezTo>
                    <a:pt x="77960" y="69355"/>
                    <a:pt x="65308" y="89347"/>
                    <a:pt x="51390" y="105036"/>
                  </a:cubicBezTo>
                  <a:lnTo>
                    <a:pt x="2804" y="159189"/>
                  </a:lnTo>
                  <a:cubicBezTo>
                    <a:pt x="21" y="161972"/>
                    <a:pt x="21" y="162478"/>
                    <a:pt x="21" y="168552"/>
                  </a:cubicBezTo>
                  <a:lnTo>
                    <a:pt x="93903" y="168552"/>
                  </a:lnTo>
                  <a:lnTo>
                    <a:pt x="100988" y="124521"/>
                  </a:lnTo>
                  <a:lnTo>
                    <a:pt x="94662" y="124521"/>
                  </a:lnTo>
                  <a:cubicBezTo>
                    <a:pt x="93396" y="132112"/>
                    <a:pt x="91625" y="143246"/>
                    <a:pt x="89095" y="147042"/>
                  </a:cubicBezTo>
                  <a:cubicBezTo>
                    <a:pt x="87323" y="149067"/>
                    <a:pt x="70622" y="149067"/>
                    <a:pt x="65055" y="149067"/>
                  </a:cubicBezTo>
                  <a:lnTo>
                    <a:pt x="19506" y="14906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2" name="Freeform 761">
              <a:extLst>
                <a:ext uri="{FF2B5EF4-FFF2-40B4-BE49-F238E27FC236}">
                  <a16:creationId xmlns:a16="http://schemas.microsoft.com/office/drawing/2014/main" id="{74532BBE-973E-62BD-C646-F974F6898434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3202700" y="2867146"/>
              <a:ext cx="100967" cy="168531"/>
            </a:xfrm>
            <a:custGeom>
              <a:avLst/>
              <a:gdLst>
                <a:gd name="connsiteX0" fmla="*/ 19511 w 100967"/>
                <a:gd name="connsiteY0" fmla="*/ 149067 h 168531"/>
                <a:gd name="connsiteX1" fmla="*/ 46334 w 100967"/>
                <a:gd name="connsiteY1" fmla="*/ 123002 h 168531"/>
                <a:gd name="connsiteX2" fmla="*/ 100993 w 100967"/>
                <a:gd name="connsiteY2" fmla="*/ 49111 h 168531"/>
                <a:gd name="connsiteX3" fmla="*/ 47346 w 100967"/>
                <a:gd name="connsiteY3" fmla="*/ 20 h 168531"/>
                <a:gd name="connsiteX4" fmla="*/ 26 w 100967"/>
                <a:gd name="connsiteY4" fmla="*/ 45822 h 168531"/>
                <a:gd name="connsiteX5" fmla="*/ 13437 w 100967"/>
                <a:gd name="connsiteY5" fmla="*/ 59993 h 168531"/>
                <a:gd name="connsiteX6" fmla="*/ 26596 w 100967"/>
                <a:gd name="connsiteY6" fmla="*/ 46581 h 168531"/>
                <a:gd name="connsiteX7" fmla="*/ 13184 w 100967"/>
                <a:gd name="connsiteY7" fmla="*/ 33422 h 168531"/>
                <a:gd name="connsiteX8" fmla="*/ 9895 w 100967"/>
                <a:gd name="connsiteY8" fmla="*/ 33675 h 168531"/>
                <a:gd name="connsiteX9" fmla="*/ 44056 w 100967"/>
                <a:gd name="connsiteY9" fmla="*/ 7864 h 168531"/>
                <a:gd name="connsiteX10" fmla="*/ 77965 w 100967"/>
                <a:gd name="connsiteY10" fmla="*/ 49111 h 168531"/>
                <a:gd name="connsiteX11" fmla="*/ 51395 w 100967"/>
                <a:gd name="connsiteY11" fmla="*/ 105036 h 168531"/>
                <a:gd name="connsiteX12" fmla="*/ 2809 w 100967"/>
                <a:gd name="connsiteY12" fmla="*/ 159189 h 168531"/>
                <a:gd name="connsiteX13" fmla="*/ 26 w 100967"/>
                <a:gd name="connsiteY13" fmla="*/ 168552 h 168531"/>
                <a:gd name="connsiteX14" fmla="*/ 93908 w 100967"/>
                <a:gd name="connsiteY14" fmla="*/ 168552 h 168531"/>
                <a:gd name="connsiteX15" fmla="*/ 100993 w 100967"/>
                <a:gd name="connsiteY15" fmla="*/ 124521 h 168531"/>
                <a:gd name="connsiteX16" fmla="*/ 94667 w 100967"/>
                <a:gd name="connsiteY16" fmla="*/ 124521 h 168531"/>
                <a:gd name="connsiteX17" fmla="*/ 89100 w 100967"/>
                <a:gd name="connsiteY17" fmla="*/ 147042 h 168531"/>
                <a:gd name="connsiteX18" fmla="*/ 65060 w 100967"/>
                <a:gd name="connsiteY18" fmla="*/ 149067 h 168531"/>
                <a:gd name="connsiteX19" fmla="*/ 19511 w 100967"/>
                <a:gd name="connsiteY19" fmla="*/ 14906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11" y="149067"/>
                  </a:moveTo>
                  <a:lnTo>
                    <a:pt x="46334" y="123002"/>
                  </a:lnTo>
                  <a:cubicBezTo>
                    <a:pt x="85810" y="88081"/>
                    <a:pt x="100993" y="74417"/>
                    <a:pt x="100993" y="49111"/>
                  </a:cubicBezTo>
                  <a:cubicBezTo>
                    <a:pt x="100993" y="20264"/>
                    <a:pt x="78218" y="20"/>
                    <a:pt x="47346" y="20"/>
                  </a:cubicBezTo>
                  <a:cubicBezTo>
                    <a:pt x="18751" y="20"/>
                    <a:pt x="26" y="23300"/>
                    <a:pt x="26" y="45822"/>
                  </a:cubicBezTo>
                  <a:cubicBezTo>
                    <a:pt x="26" y="59993"/>
                    <a:pt x="12678" y="59993"/>
                    <a:pt x="13437" y="59993"/>
                  </a:cubicBezTo>
                  <a:cubicBezTo>
                    <a:pt x="17739" y="59993"/>
                    <a:pt x="26596" y="56956"/>
                    <a:pt x="26596" y="46581"/>
                  </a:cubicBezTo>
                  <a:cubicBezTo>
                    <a:pt x="26596" y="40002"/>
                    <a:pt x="22041" y="33422"/>
                    <a:pt x="13184" y="33422"/>
                  </a:cubicBezTo>
                  <a:cubicBezTo>
                    <a:pt x="11160" y="33422"/>
                    <a:pt x="10654" y="33422"/>
                    <a:pt x="9895" y="33675"/>
                  </a:cubicBezTo>
                  <a:cubicBezTo>
                    <a:pt x="15715" y="17227"/>
                    <a:pt x="29380" y="7864"/>
                    <a:pt x="44056" y="7864"/>
                  </a:cubicBezTo>
                  <a:cubicBezTo>
                    <a:pt x="67084" y="7864"/>
                    <a:pt x="77965" y="28361"/>
                    <a:pt x="77965" y="49111"/>
                  </a:cubicBezTo>
                  <a:cubicBezTo>
                    <a:pt x="77965" y="69355"/>
                    <a:pt x="65313" y="89347"/>
                    <a:pt x="51395" y="105036"/>
                  </a:cubicBezTo>
                  <a:lnTo>
                    <a:pt x="2809" y="159189"/>
                  </a:lnTo>
                  <a:cubicBezTo>
                    <a:pt x="26" y="161972"/>
                    <a:pt x="26" y="162478"/>
                    <a:pt x="26" y="168552"/>
                  </a:cubicBezTo>
                  <a:lnTo>
                    <a:pt x="93908" y="168552"/>
                  </a:lnTo>
                  <a:lnTo>
                    <a:pt x="100993" y="124521"/>
                  </a:lnTo>
                  <a:lnTo>
                    <a:pt x="94667" y="124521"/>
                  </a:lnTo>
                  <a:cubicBezTo>
                    <a:pt x="93401" y="132112"/>
                    <a:pt x="91630" y="143246"/>
                    <a:pt x="89100" y="147042"/>
                  </a:cubicBezTo>
                  <a:cubicBezTo>
                    <a:pt x="87328" y="149067"/>
                    <a:pt x="70627" y="149067"/>
                    <a:pt x="65060" y="149067"/>
                  </a:cubicBezTo>
                  <a:lnTo>
                    <a:pt x="19511" y="14906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3" name="Freeform 762">
              <a:extLst>
                <a:ext uri="{FF2B5EF4-FFF2-40B4-BE49-F238E27FC236}">
                  <a16:creationId xmlns:a16="http://schemas.microsoft.com/office/drawing/2014/main" id="{A887FA8D-0843-8EA2-832D-2EA6B0F5156A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3363556" y="2862844"/>
              <a:ext cx="179919" cy="178400"/>
            </a:xfrm>
            <a:custGeom>
              <a:avLst/>
              <a:gdLst>
                <a:gd name="connsiteX0" fmla="*/ 152369 w 179919"/>
                <a:gd name="connsiteY0" fmla="*/ 24819 h 178400"/>
                <a:gd name="connsiteX1" fmla="*/ 179952 w 179919"/>
                <a:gd name="connsiteY1" fmla="*/ 7864 h 178400"/>
                <a:gd name="connsiteX2" fmla="*/ 179952 w 179919"/>
                <a:gd name="connsiteY2" fmla="*/ 20 h 178400"/>
                <a:gd name="connsiteX3" fmla="*/ 155406 w 179919"/>
                <a:gd name="connsiteY3" fmla="*/ 779 h 178400"/>
                <a:gd name="connsiteX4" fmla="*/ 126558 w 179919"/>
                <a:gd name="connsiteY4" fmla="*/ 20 h 178400"/>
                <a:gd name="connsiteX5" fmla="*/ 126558 w 179919"/>
                <a:gd name="connsiteY5" fmla="*/ 7864 h 178400"/>
                <a:gd name="connsiteX6" fmla="*/ 145031 w 179919"/>
                <a:gd name="connsiteY6" fmla="*/ 20517 h 178400"/>
                <a:gd name="connsiteX7" fmla="*/ 143765 w 179919"/>
                <a:gd name="connsiteY7" fmla="*/ 25578 h 178400"/>
                <a:gd name="connsiteX8" fmla="*/ 97457 w 179919"/>
                <a:gd name="connsiteY8" fmla="*/ 147548 h 178400"/>
                <a:gd name="connsiteX9" fmla="*/ 49124 w 179919"/>
                <a:gd name="connsiteY9" fmla="*/ 19757 h 178400"/>
                <a:gd name="connsiteX10" fmla="*/ 47606 w 179919"/>
                <a:gd name="connsiteY10" fmla="*/ 15203 h 178400"/>
                <a:gd name="connsiteX11" fmla="*/ 68356 w 179919"/>
                <a:gd name="connsiteY11" fmla="*/ 7864 h 178400"/>
                <a:gd name="connsiteX12" fmla="*/ 68356 w 179919"/>
                <a:gd name="connsiteY12" fmla="*/ 20 h 178400"/>
                <a:gd name="connsiteX13" fmla="*/ 32170 w 179919"/>
                <a:gd name="connsiteY13" fmla="*/ 779 h 178400"/>
                <a:gd name="connsiteX14" fmla="*/ 32 w 179919"/>
                <a:gd name="connsiteY14" fmla="*/ 20 h 178400"/>
                <a:gd name="connsiteX15" fmla="*/ 32 w 179919"/>
                <a:gd name="connsiteY15" fmla="*/ 7864 h 178400"/>
                <a:gd name="connsiteX16" fmla="*/ 24831 w 179919"/>
                <a:gd name="connsiteY16" fmla="*/ 17480 h 178400"/>
                <a:gd name="connsiteX17" fmla="*/ 83539 w 179919"/>
                <a:gd name="connsiteY17" fmla="*/ 172853 h 178400"/>
                <a:gd name="connsiteX18" fmla="*/ 89865 w 179919"/>
                <a:gd name="connsiteY18" fmla="*/ 178421 h 178400"/>
                <a:gd name="connsiteX19" fmla="*/ 95939 w 179919"/>
                <a:gd name="connsiteY19" fmla="*/ 173613 h 178400"/>
                <a:gd name="connsiteX20" fmla="*/ 152369 w 179919"/>
                <a:gd name="connsiteY20" fmla="*/ 2481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369" y="24819"/>
                  </a:moveTo>
                  <a:cubicBezTo>
                    <a:pt x="155912" y="15456"/>
                    <a:pt x="162744" y="8117"/>
                    <a:pt x="179952" y="7864"/>
                  </a:cubicBezTo>
                  <a:lnTo>
                    <a:pt x="179952" y="20"/>
                  </a:lnTo>
                  <a:cubicBezTo>
                    <a:pt x="172107" y="526"/>
                    <a:pt x="161985" y="779"/>
                    <a:pt x="155406" y="779"/>
                  </a:cubicBezTo>
                  <a:cubicBezTo>
                    <a:pt x="147814" y="779"/>
                    <a:pt x="133137" y="273"/>
                    <a:pt x="126558" y="20"/>
                  </a:cubicBezTo>
                  <a:lnTo>
                    <a:pt x="126558" y="7864"/>
                  </a:lnTo>
                  <a:cubicBezTo>
                    <a:pt x="139716" y="8117"/>
                    <a:pt x="145031" y="14696"/>
                    <a:pt x="145031" y="20517"/>
                  </a:cubicBezTo>
                  <a:cubicBezTo>
                    <a:pt x="145031" y="22541"/>
                    <a:pt x="144271" y="24059"/>
                    <a:pt x="143765" y="25578"/>
                  </a:cubicBezTo>
                  <a:lnTo>
                    <a:pt x="97457" y="147548"/>
                  </a:lnTo>
                  <a:lnTo>
                    <a:pt x="49124" y="19757"/>
                  </a:lnTo>
                  <a:cubicBezTo>
                    <a:pt x="47606" y="16215"/>
                    <a:pt x="47606" y="15709"/>
                    <a:pt x="47606" y="15203"/>
                  </a:cubicBezTo>
                  <a:cubicBezTo>
                    <a:pt x="47606" y="7864"/>
                    <a:pt x="62030" y="7864"/>
                    <a:pt x="68356" y="7864"/>
                  </a:cubicBezTo>
                  <a:lnTo>
                    <a:pt x="68356" y="20"/>
                  </a:lnTo>
                  <a:cubicBezTo>
                    <a:pt x="59246" y="779"/>
                    <a:pt x="41786" y="779"/>
                    <a:pt x="32170" y="779"/>
                  </a:cubicBezTo>
                  <a:cubicBezTo>
                    <a:pt x="20023" y="779"/>
                    <a:pt x="9142" y="273"/>
                    <a:pt x="32" y="20"/>
                  </a:cubicBezTo>
                  <a:lnTo>
                    <a:pt x="32" y="7864"/>
                  </a:lnTo>
                  <a:cubicBezTo>
                    <a:pt x="16481" y="7864"/>
                    <a:pt x="21289" y="7864"/>
                    <a:pt x="24831" y="17480"/>
                  </a:cubicBezTo>
                  <a:lnTo>
                    <a:pt x="83539" y="172853"/>
                  </a:lnTo>
                  <a:cubicBezTo>
                    <a:pt x="85310" y="177661"/>
                    <a:pt x="86576" y="178421"/>
                    <a:pt x="89865" y="178421"/>
                  </a:cubicBezTo>
                  <a:cubicBezTo>
                    <a:pt x="94167" y="178421"/>
                    <a:pt x="94673" y="177155"/>
                    <a:pt x="95939" y="173613"/>
                  </a:cubicBezTo>
                  <a:lnTo>
                    <a:pt x="152369" y="2481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4" name="Freeform 763">
              <a:extLst>
                <a:ext uri="{FF2B5EF4-FFF2-40B4-BE49-F238E27FC236}">
                  <a16:creationId xmlns:a16="http://schemas.microsoft.com/office/drawing/2014/main" id="{80E197F8-4209-2A29-C198-2452B038E0E1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789081" y="3444850"/>
              <a:ext cx="153348" cy="136394"/>
            </a:xfrm>
            <a:custGeom>
              <a:avLst/>
              <a:gdLst>
                <a:gd name="connsiteX0" fmla="*/ 90017 w 153348"/>
                <a:gd name="connsiteY0" fmla="*/ 13452 h 136394"/>
                <a:gd name="connsiteX1" fmla="*/ 76605 w 153348"/>
                <a:gd name="connsiteY1" fmla="*/ 40 h 136394"/>
                <a:gd name="connsiteX2" fmla="*/ 63194 w 153348"/>
                <a:gd name="connsiteY2" fmla="*/ 13452 h 136394"/>
                <a:gd name="connsiteX3" fmla="*/ 76605 w 153348"/>
                <a:gd name="connsiteY3" fmla="*/ 26864 h 136394"/>
                <a:gd name="connsiteX4" fmla="*/ 90017 w 153348"/>
                <a:gd name="connsiteY4" fmla="*/ 13452 h 136394"/>
                <a:gd name="connsiteX5" fmla="*/ 153280 w 153348"/>
                <a:gd name="connsiteY5" fmla="*/ 123023 h 136394"/>
                <a:gd name="connsiteX6" fmla="*/ 139868 w 153348"/>
                <a:gd name="connsiteY6" fmla="*/ 109611 h 136394"/>
                <a:gd name="connsiteX7" fmla="*/ 126456 w 153348"/>
                <a:gd name="connsiteY7" fmla="*/ 123023 h 136394"/>
                <a:gd name="connsiteX8" fmla="*/ 139868 w 153348"/>
                <a:gd name="connsiteY8" fmla="*/ 136435 h 136394"/>
                <a:gd name="connsiteX9" fmla="*/ 153280 w 153348"/>
                <a:gd name="connsiteY9" fmla="*/ 123023 h 136394"/>
                <a:gd name="connsiteX10" fmla="*/ 26754 w 153348"/>
                <a:gd name="connsiteY10" fmla="*/ 123023 h 136394"/>
                <a:gd name="connsiteX11" fmla="*/ 13342 w 153348"/>
                <a:gd name="connsiteY11" fmla="*/ 109611 h 136394"/>
                <a:gd name="connsiteX12" fmla="*/ -69 w 153348"/>
                <a:gd name="connsiteY12" fmla="*/ 123023 h 136394"/>
                <a:gd name="connsiteX13" fmla="*/ 13342 w 153348"/>
                <a:gd name="connsiteY13" fmla="*/ 136435 h 136394"/>
                <a:gd name="connsiteX14" fmla="*/ 26754 w 153348"/>
                <a:gd name="connsiteY14" fmla="*/ 123023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7" y="13452"/>
                  </a:moveTo>
                  <a:cubicBezTo>
                    <a:pt x="90017" y="6113"/>
                    <a:pt x="83944" y="40"/>
                    <a:pt x="76605" y="40"/>
                  </a:cubicBezTo>
                  <a:cubicBezTo>
                    <a:pt x="69267" y="40"/>
                    <a:pt x="63194" y="6113"/>
                    <a:pt x="63194" y="13452"/>
                  </a:cubicBezTo>
                  <a:cubicBezTo>
                    <a:pt x="63194" y="20790"/>
                    <a:pt x="69267" y="26864"/>
                    <a:pt x="76605" y="26864"/>
                  </a:cubicBezTo>
                  <a:cubicBezTo>
                    <a:pt x="83691" y="26864"/>
                    <a:pt x="90017" y="21043"/>
                    <a:pt x="90017" y="13452"/>
                  </a:cubicBezTo>
                  <a:close/>
                  <a:moveTo>
                    <a:pt x="153280" y="123023"/>
                  </a:moveTo>
                  <a:cubicBezTo>
                    <a:pt x="153280" y="115685"/>
                    <a:pt x="147207" y="109611"/>
                    <a:pt x="139868" y="109611"/>
                  </a:cubicBezTo>
                  <a:cubicBezTo>
                    <a:pt x="132530" y="109611"/>
                    <a:pt x="126456" y="115685"/>
                    <a:pt x="126456" y="123023"/>
                  </a:cubicBezTo>
                  <a:cubicBezTo>
                    <a:pt x="126456" y="130362"/>
                    <a:pt x="132530" y="136435"/>
                    <a:pt x="139868" y="136435"/>
                  </a:cubicBezTo>
                  <a:cubicBezTo>
                    <a:pt x="147206" y="136435"/>
                    <a:pt x="153280" y="130362"/>
                    <a:pt x="153280" y="123023"/>
                  </a:cubicBezTo>
                  <a:close/>
                  <a:moveTo>
                    <a:pt x="26754" y="123023"/>
                  </a:moveTo>
                  <a:cubicBezTo>
                    <a:pt x="26754" y="115685"/>
                    <a:pt x="20681" y="109611"/>
                    <a:pt x="13342" y="109611"/>
                  </a:cubicBezTo>
                  <a:cubicBezTo>
                    <a:pt x="6004" y="109611"/>
                    <a:pt x="-69" y="115685"/>
                    <a:pt x="-69" y="123023"/>
                  </a:cubicBezTo>
                  <a:cubicBezTo>
                    <a:pt x="-69" y="130362"/>
                    <a:pt x="6004" y="136435"/>
                    <a:pt x="13342" y="136435"/>
                  </a:cubicBezTo>
                  <a:cubicBezTo>
                    <a:pt x="20681" y="136435"/>
                    <a:pt x="26754" y="130362"/>
                    <a:pt x="26754" y="123023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5" name="Freeform 764">
              <a:extLst>
                <a:ext uri="{FF2B5EF4-FFF2-40B4-BE49-F238E27FC236}">
                  <a16:creationId xmlns:a16="http://schemas.microsoft.com/office/drawing/2014/main" id="{92523384-EA2C-44A3-3C65-C1092022DDD5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1112170" y="3394999"/>
              <a:ext cx="66805" cy="170050"/>
            </a:xfrm>
            <a:custGeom>
              <a:avLst/>
              <a:gdLst>
                <a:gd name="connsiteX0" fmla="*/ 64472 w 66805"/>
                <a:gd name="connsiteY0" fmla="*/ 9150 h 170050"/>
                <a:gd name="connsiteX1" fmla="*/ 55109 w 66805"/>
                <a:gd name="connsiteY1" fmla="*/ 40 h 170050"/>
                <a:gd name="connsiteX2" fmla="*/ 41444 w 66805"/>
                <a:gd name="connsiteY2" fmla="*/ 13452 h 170050"/>
                <a:gd name="connsiteX3" fmla="*/ 51060 w 66805"/>
                <a:gd name="connsiteY3" fmla="*/ 22562 h 170050"/>
                <a:gd name="connsiteX4" fmla="*/ 64472 w 66805"/>
                <a:gd name="connsiteY4" fmla="*/ 9150 h 170050"/>
                <a:gd name="connsiteX5" fmla="*/ 45240 w 66805"/>
                <a:gd name="connsiteY5" fmla="*/ 104297 h 170050"/>
                <a:gd name="connsiteX6" fmla="*/ 50807 w 66805"/>
                <a:gd name="connsiteY6" fmla="*/ 89620 h 170050"/>
                <a:gd name="connsiteX7" fmla="*/ 54096 w 66805"/>
                <a:gd name="connsiteY7" fmla="*/ 76209 h 170050"/>
                <a:gd name="connsiteX8" fmla="*/ 33346 w 66805"/>
                <a:gd name="connsiteY8" fmla="*/ 55458 h 170050"/>
                <a:gd name="connsiteX9" fmla="*/ -57 w 66805"/>
                <a:gd name="connsiteY9" fmla="*/ 94428 h 170050"/>
                <a:gd name="connsiteX10" fmla="*/ 2980 w 66805"/>
                <a:gd name="connsiteY10" fmla="*/ 96959 h 170050"/>
                <a:gd name="connsiteX11" fmla="*/ 7029 w 66805"/>
                <a:gd name="connsiteY11" fmla="*/ 92404 h 170050"/>
                <a:gd name="connsiteX12" fmla="*/ 32587 w 66805"/>
                <a:gd name="connsiteY12" fmla="*/ 61026 h 170050"/>
                <a:gd name="connsiteX13" fmla="*/ 38913 w 66805"/>
                <a:gd name="connsiteY13" fmla="*/ 69123 h 170050"/>
                <a:gd name="connsiteX14" fmla="*/ 36130 w 66805"/>
                <a:gd name="connsiteY14" fmla="*/ 82282 h 170050"/>
                <a:gd name="connsiteX15" fmla="*/ 18669 w 66805"/>
                <a:gd name="connsiteY15" fmla="*/ 129096 h 170050"/>
                <a:gd name="connsiteX16" fmla="*/ 12849 w 66805"/>
                <a:gd name="connsiteY16" fmla="*/ 149340 h 170050"/>
                <a:gd name="connsiteX17" fmla="*/ 33599 w 66805"/>
                <a:gd name="connsiteY17" fmla="*/ 170091 h 170050"/>
                <a:gd name="connsiteX18" fmla="*/ 66749 w 66805"/>
                <a:gd name="connsiteY18" fmla="*/ 131121 h 170050"/>
                <a:gd name="connsiteX19" fmla="*/ 63712 w 66805"/>
                <a:gd name="connsiteY19" fmla="*/ 128590 h 170050"/>
                <a:gd name="connsiteX20" fmla="*/ 59917 w 66805"/>
                <a:gd name="connsiteY20" fmla="*/ 133145 h 170050"/>
                <a:gd name="connsiteX21" fmla="*/ 34105 w 66805"/>
                <a:gd name="connsiteY21" fmla="*/ 164523 h 170050"/>
                <a:gd name="connsiteX22" fmla="*/ 28032 w 66805"/>
                <a:gd name="connsiteY22" fmla="*/ 156173 h 170050"/>
                <a:gd name="connsiteX23" fmla="*/ 35371 w 66805"/>
                <a:gd name="connsiteY23" fmla="*/ 130868 h 170050"/>
                <a:gd name="connsiteX24" fmla="*/ 45240 w 66805"/>
                <a:gd name="connsiteY24" fmla="*/ 104297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472" y="9150"/>
                  </a:moveTo>
                  <a:cubicBezTo>
                    <a:pt x="64472" y="4089"/>
                    <a:pt x="60929" y="40"/>
                    <a:pt x="55109" y="40"/>
                  </a:cubicBezTo>
                  <a:cubicBezTo>
                    <a:pt x="48276" y="40"/>
                    <a:pt x="41444" y="6620"/>
                    <a:pt x="41444" y="13452"/>
                  </a:cubicBezTo>
                  <a:cubicBezTo>
                    <a:pt x="41444" y="18260"/>
                    <a:pt x="44987" y="22562"/>
                    <a:pt x="51060" y="22562"/>
                  </a:cubicBezTo>
                  <a:cubicBezTo>
                    <a:pt x="56880" y="22562"/>
                    <a:pt x="64472" y="16742"/>
                    <a:pt x="64472" y="9150"/>
                  </a:cubicBezTo>
                  <a:close/>
                  <a:moveTo>
                    <a:pt x="45240" y="104297"/>
                  </a:moveTo>
                  <a:cubicBezTo>
                    <a:pt x="48276" y="96959"/>
                    <a:pt x="48276" y="96453"/>
                    <a:pt x="50807" y="89620"/>
                  </a:cubicBezTo>
                  <a:cubicBezTo>
                    <a:pt x="52831" y="84559"/>
                    <a:pt x="54096" y="81017"/>
                    <a:pt x="54096" y="76209"/>
                  </a:cubicBezTo>
                  <a:cubicBezTo>
                    <a:pt x="54096" y="64821"/>
                    <a:pt x="45999" y="55458"/>
                    <a:pt x="33346" y="55458"/>
                  </a:cubicBezTo>
                  <a:cubicBezTo>
                    <a:pt x="9559" y="55458"/>
                    <a:pt x="-57" y="92151"/>
                    <a:pt x="-57" y="94428"/>
                  </a:cubicBezTo>
                  <a:cubicBezTo>
                    <a:pt x="-57" y="96959"/>
                    <a:pt x="2474" y="96959"/>
                    <a:pt x="2980" y="96959"/>
                  </a:cubicBezTo>
                  <a:cubicBezTo>
                    <a:pt x="5511" y="96959"/>
                    <a:pt x="5764" y="96453"/>
                    <a:pt x="7029" y="92404"/>
                  </a:cubicBezTo>
                  <a:cubicBezTo>
                    <a:pt x="13861" y="68617"/>
                    <a:pt x="23983" y="61026"/>
                    <a:pt x="32587" y="61026"/>
                  </a:cubicBezTo>
                  <a:cubicBezTo>
                    <a:pt x="34611" y="61026"/>
                    <a:pt x="38913" y="61026"/>
                    <a:pt x="38913" y="69123"/>
                  </a:cubicBezTo>
                  <a:cubicBezTo>
                    <a:pt x="38913" y="74437"/>
                    <a:pt x="37142" y="79751"/>
                    <a:pt x="36130" y="82282"/>
                  </a:cubicBezTo>
                  <a:cubicBezTo>
                    <a:pt x="34105" y="88861"/>
                    <a:pt x="22718" y="118215"/>
                    <a:pt x="18669" y="129096"/>
                  </a:cubicBezTo>
                  <a:cubicBezTo>
                    <a:pt x="16139" y="135676"/>
                    <a:pt x="12849" y="144026"/>
                    <a:pt x="12849" y="149340"/>
                  </a:cubicBezTo>
                  <a:cubicBezTo>
                    <a:pt x="12849" y="161234"/>
                    <a:pt x="21453" y="170091"/>
                    <a:pt x="33599" y="170091"/>
                  </a:cubicBezTo>
                  <a:cubicBezTo>
                    <a:pt x="57386" y="170091"/>
                    <a:pt x="66749" y="133398"/>
                    <a:pt x="66749" y="131121"/>
                  </a:cubicBezTo>
                  <a:cubicBezTo>
                    <a:pt x="66749" y="128590"/>
                    <a:pt x="64472" y="128590"/>
                    <a:pt x="63712" y="128590"/>
                  </a:cubicBezTo>
                  <a:cubicBezTo>
                    <a:pt x="61182" y="128590"/>
                    <a:pt x="61182" y="129349"/>
                    <a:pt x="59917" y="133145"/>
                  </a:cubicBezTo>
                  <a:cubicBezTo>
                    <a:pt x="55362" y="149087"/>
                    <a:pt x="47011" y="164523"/>
                    <a:pt x="34105" y="164523"/>
                  </a:cubicBezTo>
                  <a:cubicBezTo>
                    <a:pt x="29804" y="164523"/>
                    <a:pt x="28032" y="161993"/>
                    <a:pt x="28032" y="156173"/>
                  </a:cubicBezTo>
                  <a:cubicBezTo>
                    <a:pt x="28032" y="149846"/>
                    <a:pt x="29550" y="146304"/>
                    <a:pt x="35371" y="130868"/>
                  </a:cubicBezTo>
                  <a:lnTo>
                    <a:pt x="45240" y="10429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6" name="Freeform 765">
              <a:extLst>
                <a:ext uri="{FF2B5EF4-FFF2-40B4-BE49-F238E27FC236}">
                  <a16:creationId xmlns:a16="http://schemas.microsoft.com/office/drawing/2014/main" id="{C9C2C9C0-3AC5-83BF-5E42-E0FF672889C8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1276472" y="3469396"/>
              <a:ext cx="168278" cy="59213"/>
            </a:xfrm>
            <a:custGeom>
              <a:avLst/>
              <a:gdLst>
                <a:gd name="connsiteX0" fmla="*/ 159625 w 168278"/>
                <a:gd name="connsiteY0" fmla="*/ 10162 h 59213"/>
                <a:gd name="connsiteX1" fmla="*/ 168229 w 168278"/>
                <a:gd name="connsiteY1" fmla="*/ 5101 h 59213"/>
                <a:gd name="connsiteX2" fmla="*/ 159878 w 168278"/>
                <a:gd name="connsiteY2" fmla="*/ 40 h 59213"/>
                <a:gd name="connsiteX3" fmla="*/ 8300 w 168278"/>
                <a:gd name="connsiteY3" fmla="*/ 40 h 59213"/>
                <a:gd name="connsiteX4" fmla="*/ -50 w 168278"/>
                <a:gd name="connsiteY4" fmla="*/ 5101 h 59213"/>
                <a:gd name="connsiteX5" fmla="*/ 8553 w 168278"/>
                <a:gd name="connsiteY5" fmla="*/ 10162 h 59213"/>
                <a:gd name="connsiteX6" fmla="*/ 159625 w 168278"/>
                <a:gd name="connsiteY6" fmla="*/ 10162 h 59213"/>
                <a:gd name="connsiteX7" fmla="*/ 159878 w 168278"/>
                <a:gd name="connsiteY7" fmla="*/ 59254 h 59213"/>
                <a:gd name="connsiteX8" fmla="*/ 168229 w 168278"/>
                <a:gd name="connsiteY8" fmla="*/ 54193 h 59213"/>
                <a:gd name="connsiteX9" fmla="*/ 159625 w 168278"/>
                <a:gd name="connsiteY9" fmla="*/ 49132 h 59213"/>
                <a:gd name="connsiteX10" fmla="*/ 8553 w 168278"/>
                <a:gd name="connsiteY10" fmla="*/ 49132 h 59213"/>
                <a:gd name="connsiteX11" fmla="*/ -50 w 168278"/>
                <a:gd name="connsiteY11" fmla="*/ 54193 h 59213"/>
                <a:gd name="connsiteX12" fmla="*/ 8300 w 168278"/>
                <a:gd name="connsiteY12" fmla="*/ 59254 h 59213"/>
                <a:gd name="connsiteX13" fmla="*/ 159878 w 168278"/>
                <a:gd name="connsiteY13" fmla="*/ 59254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25" y="10162"/>
                  </a:moveTo>
                  <a:cubicBezTo>
                    <a:pt x="163421" y="10162"/>
                    <a:pt x="168229" y="10162"/>
                    <a:pt x="168229" y="5101"/>
                  </a:cubicBezTo>
                  <a:cubicBezTo>
                    <a:pt x="168229" y="40"/>
                    <a:pt x="163421" y="40"/>
                    <a:pt x="159878" y="40"/>
                  </a:cubicBezTo>
                  <a:lnTo>
                    <a:pt x="8300" y="40"/>
                  </a:lnTo>
                  <a:cubicBezTo>
                    <a:pt x="4758" y="40"/>
                    <a:pt x="-50" y="40"/>
                    <a:pt x="-50" y="5101"/>
                  </a:cubicBezTo>
                  <a:cubicBezTo>
                    <a:pt x="-50" y="10162"/>
                    <a:pt x="4758" y="10162"/>
                    <a:pt x="8553" y="10162"/>
                  </a:cubicBezTo>
                  <a:lnTo>
                    <a:pt x="159625" y="10162"/>
                  </a:lnTo>
                  <a:close/>
                  <a:moveTo>
                    <a:pt x="159878" y="59254"/>
                  </a:moveTo>
                  <a:cubicBezTo>
                    <a:pt x="163421" y="59254"/>
                    <a:pt x="168229" y="59254"/>
                    <a:pt x="168229" y="54193"/>
                  </a:cubicBezTo>
                  <a:cubicBezTo>
                    <a:pt x="168229" y="49132"/>
                    <a:pt x="163421" y="49132"/>
                    <a:pt x="159625" y="49132"/>
                  </a:cubicBezTo>
                  <a:lnTo>
                    <a:pt x="8553" y="49132"/>
                  </a:lnTo>
                  <a:cubicBezTo>
                    <a:pt x="4758" y="49132"/>
                    <a:pt x="-50" y="49132"/>
                    <a:pt x="-50" y="54193"/>
                  </a:cubicBezTo>
                  <a:cubicBezTo>
                    <a:pt x="-50" y="59254"/>
                    <a:pt x="4758" y="59254"/>
                    <a:pt x="8300" y="59254"/>
                  </a:cubicBezTo>
                  <a:lnTo>
                    <a:pt x="159878" y="5925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7" name="Freeform 766">
              <a:extLst>
                <a:ext uri="{FF2B5EF4-FFF2-40B4-BE49-F238E27FC236}">
                  <a16:creationId xmlns:a16="http://schemas.microsoft.com/office/drawing/2014/main" id="{B386A3CF-E734-C96B-9436-CA894F2D7BDF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1572428" y="3222543"/>
              <a:ext cx="100967" cy="168531"/>
            </a:xfrm>
            <a:custGeom>
              <a:avLst/>
              <a:gdLst>
                <a:gd name="connsiteX0" fmla="*/ 19446 w 100967"/>
                <a:gd name="connsiteY0" fmla="*/ 149081 h 168531"/>
                <a:gd name="connsiteX1" fmla="*/ 46270 w 100967"/>
                <a:gd name="connsiteY1" fmla="*/ 123016 h 168531"/>
                <a:gd name="connsiteX2" fmla="*/ 100929 w 100967"/>
                <a:gd name="connsiteY2" fmla="*/ 49125 h 168531"/>
                <a:gd name="connsiteX3" fmla="*/ 47282 w 100967"/>
                <a:gd name="connsiteY3" fmla="*/ 34 h 168531"/>
                <a:gd name="connsiteX4" fmla="*/ -39 w 100967"/>
                <a:gd name="connsiteY4" fmla="*/ 45836 h 168531"/>
                <a:gd name="connsiteX5" fmla="*/ 13373 w 100967"/>
                <a:gd name="connsiteY5" fmla="*/ 60007 h 168531"/>
                <a:gd name="connsiteX6" fmla="*/ 26532 w 100967"/>
                <a:gd name="connsiteY6" fmla="*/ 46595 h 168531"/>
                <a:gd name="connsiteX7" fmla="*/ 13120 w 100967"/>
                <a:gd name="connsiteY7" fmla="*/ 33436 h 168531"/>
                <a:gd name="connsiteX8" fmla="*/ 9830 w 100967"/>
                <a:gd name="connsiteY8" fmla="*/ 33689 h 168531"/>
                <a:gd name="connsiteX9" fmla="*/ 43992 w 100967"/>
                <a:gd name="connsiteY9" fmla="*/ 7878 h 168531"/>
                <a:gd name="connsiteX10" fmla="*/ 77901 w 100967"/>
                <a:gd name="connsiteY10" fmla="*/ 49125 h 168531"/>
                <a:gd name="connsiteX11" fmla="*/ 51331 w 100967"/>
                <a:gd name="connsiteY11" fmla="*/ 105050 h 168531"/>
                <a:gd name="connsiteX12" fmla="*/ 2745 w 100967"/>
                <a:gd name="connsiteY12" fmla="*/ 159203 h 168531"/>
                <a:gd name="connsiteX13" fmla="*/ -39 w 100967"/>
                <a:gd name="connsiteY13" fmla="*/ 168566 h 168531"/>
                <a:gd name="connsiteX14" fmla="*/ 93843 w 100967"/>
                <a:gd name="connsiteY14" fmla="*/ 168566 h 168531"/>
                <a:gd name="connsiteX15" fmla="*/ 100929 w 100967"/>
                <a:gd name="connsiteY15" fmla="*/ 124535 h 168531"/>
                <a:gd name="connsiteX16" fmla="*/ 94602 w 100967"/>
                <a:gd name="connsiteY16" fmla="*/ 124535 h 168531"/>
                <a:gd name="connsiteX17" fmla="*/ 89035 w 100967"/>
                <a:gd name="connsiteY17" fmla="*/ 147056 h 168531"/>
                <a:gd name="connsiteX18" fmla="*/ 64996 w 100967"/>
                <a:gd name="connsiteY18" fmla="*/ 149081 h 168531"/>
                <a:gd name="connsiteX19" fmla="*/ 19446 w 100967"/>
                <a:gd name="connsiteY19" fmla="*/ 14908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46" y="149081"/>
                  </a:moveTo>
                  <a:lnTo>
                    <a:pt x="46270" y="123016"/>
                  </a:lnTo>
                  <a:cubicBezTo>
                    <a:pt x="85746" y="88095"/>
                    <a:pt x="100929" y="74431"/>
                    <a:pt x="100929" y="49125"/>
                  </a:cubicBezTo>
                  <a:cubicBezTo>
                    <a:pt x="100929" y="20278"/>
                    <a:pt x="78154" y="34"/>
                    <a:pt x="47282" y="34"/>
                  </a:cubicBezTo>
                  <a:cubicBezTo>
                    <a:pt x="18687" y="34"/>
                    <a:pt x="-39" y="23314"/>
                    <a:pt x="-39" y="45836"/>
                  </a:cubicBezTo>
                  <a:cubicBezTo>
                    <a:pt x="-39" y="60007"/>
                    <a:pt x="12614" y="60007"/>
                    <a:pt x="13373" y="60007"/>
                  </a:cubicBezTo>
                  <a:cubicBezTo>
                    <a:pt x="17675" y="60007"/>
                    <a:pt x="26532" y="56970"/>
                    <a:pt x="26532" y="46595"/>
                  </a:cubicBezTo>
                  <a:cubicBezTo>
                    <a:pt x="26532" y="40016"/>
                    <a:pt x="21977" y="33436"/>
                    <a:pt x="13120" y="33436"/>
                  </a:cubicBezTo>
                  <a:cubicBezTo>
                    <a:pt x="11096" y="33436"/>
                    <a:pt x="10590" y="33436"/>
                    <a:pt x="9830" y="33689"/>
                  </a:cubicBezTo>
                  <a:cubicBezTo>
                    <a:pt x="15651" y="17241"/>
                    <a:pt x="29315" y="7878"/>
                    <a:pt x="43992" y="7878"/>
                  </a:cubicBezTo>
                  <a:cubicBezTo>
                    <a:pt x="67020" y="7878"/>
                    <a:pt x="77901" y="28375"/>
                    <a:pt x="77901" y="49125"/>
                  </a:cubicBezTo>
                  <a:cubicBezTo>
                    <a:pt x="77901" y="69369"/>
                    <a:pt x="65249" y="89361"/>
                    <a:pt x="51331" y="105050"/>
                  </a:cubicBezTo>
                  <a:lnTo>
                    <a:pt x="2745" y="159203"/>
                  </a:lnTo>
                  <a:cubicBezTo>
                    <a:pt x="-39" y="161986"/>
                    <a:pt x="-39" y="162492"/>
                    <a:pt x="-39" y="168566"/>
                  </a:cubicBezTo>
                  <a:lnTo>
                    <a:pt x="93843" y="168566"/>
                  </a:lnTo>
                  <a:lnTo>
                    <a:pt x="100929" y="124535"/>
                  </a:lnTo>
                  <a:lnTo>
                    <a:pt x="94602" y="124535"/>
                  </a:lnTo>
                  <a:cubicBezTo>
                    <a:pt x="93337" y="132126"/>
                    <a:pt x="91566" y="143260"/>
                    <a:pt x="89035" y="147056"/>
                  </a:cubicBezTo>
                  <a:cubicBezTo>
                    <a:pt x="87264" y="149081"/>
                    <a:pt x="70563" y="149081"/>
                    <a:pt x="64996" y="149081"/>
                  </a:cubicBezTo>
                  <a:lnTo>
                    <a:pt x="19446" y="1490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8" name="Freeform 767">
              <a:extLst>
                <a:ext uri="{FF2B5EF4-FFF2-40B4-BE49-F238E27FC236}">
                  <a16:creationId xmlns:a16="http://schemas.microsoft.com/office/drawing/2014/main" id="{2077619A-B44D-8DF6-11D0-6C424755A7BF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1698954" y="3222543"/>
              <a:ext cx="100967" cy="168531"/>
            </a:xfrm>
            <a:custGeom>
              <a:avLst/>
              <a:gdLst>
                <a:gd name="connsiteX0" fmla="*/ 19451 w 100967"/>
                <a:gd name="connsiteY0" fmla="*/ 149081 h 168531"/>
                <a:gd name="connsiteX1" fmla="*/ 46275 w 100967"/>
                <a:gd name="connsiteY1" fmla="*/ 123016 h 168531"/>
                <a:gd name="connsiteX2" fmla="*/ 100934 w 100967"/>
                <a:gd name="connsiteY2" fmla="*/ 49125 h 168531"/>
                <a:gd name="connsiteX3" fmla="*/ 47287 w 100967"/>
                <a:gd name="connsiteY3" fmla="*/ 34 h 168531"/>
                <a:gd name="connsiteX4" fmla="*/ -34 w 100967"/>
                <a:gd name="connsiteY4" fmla="*/ 45836 h 168531"/>
                <a:gd name="connsiteX5" fmla="*/ 13378 w 100967"/>
                <a:gd name="connsiteY5" fmla="*/ 60007 h 168531"/>
                <a:gd name="connsiteX6" fmla="*/ 26537 w 100967"/>
                <a:gd name="connsiteY6" fmla="*/ 46595 h 168531"/>
                <a:gd name="connsiteX7" fmla="*/ 13125 w 100967"/>
                <a:gd name="connsiteY7" fmla="*/ 33436 h 168531"/>
                <a:gd name="connsiteX8" fmla="*/ 9835 w 100967"/>
                <a:gd name="connsiteY8" fmla="*/ 33689 h 168531"/>
                <a:gd name="connsiteX9" fmla="*/ 43997 w 100967"/>
                <a:gd name="connsiteY9" fmla="*/ 7878 h 168531"/>
                <a:gd name="connsiteX10" fmla="*/ 77906 w 100967"/>
                <a:gd name="connsiteY10" fmla="*/ 49125 h 168531"/>
                <a:gd name="connsiteX11" fmla="*/ 51336 w 100967"/>
                <a:gd name="connsiteY11" fmla="*/ 105050 h 168531"/>
                <a:gd name="connsiteX12" fmla="*/ 2750 w 100967"/>
                <a:gd name="connsiteY12" fmla="*/ 159203 h 168531"/>
                <a:gd name="connsiteX13" fmla="*/ -34 w 100967"/>
                <a:gd name="connsiteY13" fmla="*/ 168566 h 168531"/>
                <a:gd name="connsiteX14" fmla="*/ 93848 w 100967"/>
                <a:gd name="connsiteY14" fmla="*/ 168566 h 168531"/>
                <a:gd name="connsiteX15" fmla="*/ 100934 w 100967"/>
                <a:gd name="connsiteY15" fmla="*/ 124535 h 168531"/>
                <a:gd name="connsiteX16" fmla="*/ 94607 w 100967"/>
                <a:gd name="connsiteY16" fmla="*/ 124535 h 168531"/>
                <a:gd name="connsiteX17" fmla="*/ 89040 w 100967"/>
                <a:gd name="connsiteY17" fmla="*/ 147056 h 168531"/>
                <a:gd name="connsiteX18" fmla="*/ 65001 w 100967"/>
                <a:gd name="connsiteY18" fmla="*/ 149081 h 168531"/>
                <a:gd name="connsiteX19" fmla="*/ 19451 w 100967"/>
                <a:gd name="connsiteY19" fmla="*/ 14908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51" y="149081"/>
                  </a:moveTo>
                  <a:lnTo>
                    <a:pt x="46275" y="123016"/>
                  </a:lnTo>
                  <a:cubicBezTo>
                    <a:pt x="85751" y="88095"/>
                    <a:pt x="100934" y="74431"/>
                    <a:pt x="100934" y="49125"/>
                  </a:cubicBezTo>
                  <a:cubicBezTo>
                    <a:pt x="100934" y="20278"/>
                    <a:pt x="78159" y="34"/>
                    <a:pt x="47287" y="34"/>
                  </a:cubicBezTo>
                  <a:cubicBezTo>
                    <a:pt x="18692" y="34"/>
                    <a:pt x="-34" y="23314"/>
                    <a:pt x="-34" y="45836"/>
                  </a:cubicBezTo>
                  <a:cubicBezTo>
                    <a:pt x="-34" y="60007"/>
                    <a:pt x="12619" y="60007"/>
                    <a:pt x="13378" y="60007"/>
                  </a:cubicBezTo>
                  <a:cubicBezTo>
                    <a:pt x="17680" y="60007"/>
                    <a:pt x="26537" y="56970"/>
                    <a:pt x="26537" y="46595"/>
                  </a:cubicBezTo>
                  <a:cubicBezTo>
                    <a:pt x="26537" y="40016"/>
                    <a:pt x="21982" y="33436"/>
                    <a:pt x="13125" y="33436"/>
                  </a:cubicBezTo>
                  <a:cubicBezTo>
                    <a:pt x="11101" y="33436"/>
                    <a:pt x="10595" y="33436"/>
                    <a:pt x="9835" y="33689"/>
                  </a:cubicBezTo>
                  <a:cubicBezTo>
                    <a:pt x="15656" y="17241"/>
                    <a:pt x="29320" y="7878"/>
                    <a:pt x="43997" y="7878"/>
                  </a:cubicBezTo>
                  <a:cubicBezTo>
                    <a:pt x="67025" y="7878"/>
                    <a:pt x="77906" y="28375"/>
                    <a:pt x="77906" y="49125"/>
                  </a:cubicBezTo>
                  <a:cubicBezTo>
                    <a:pt x="77906" y="69369"/>
                    <a:pt x="65254" y="89361"/>
                    <a:pt x="51336" y="105050"/>
                  </a:cubicBezTo>
                  <a:lnTo>
                    <a:pt x="2750" y="159203"/>
                  </a:lnTo>
                  <a:cubicBezTo>
                    <a:pt x="-34" y="161986"/>
                    <a:pt x="-34" y="162492"/>
                    <a:pt x="-34" y="168566"/>
                  </a:cubicBezTo>
                  <a:lnTo>
                    <a:pt x="93848" y="168566"/>
                  </a:lnTo>
                  <a:lnTo>
                    <a:pt x="100934" y="124535"/>
                  </a:lnTo>
                  <a:lnTo>
                    <a:pt x="94607" y="124535"/>
                  </a:lnTo>
                  <a:cubicBezTo>
                    <a:pt x="93342" y="132126"/>
                    <a:pt x="91571" y="143260"/>
                    <a:pt x="89040" y="147056"/>
                  </a:cubicBezTo>
                  <a:cubicBezTo>
                    <a:pt x="87269" y="149081"/>
                    <a:pt x="70568" y="149081"/>
                    <a:pt x="65001" y="149081"/>
                  </a:cubicBezTo>
                  <a:lnTo>
                    <a:pt x="19451" y="1490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69" name="Freeform 768">
              <a:extLst>
                <a:ext uri="{FF2B5EF4-FFF2-40B4-BE49-F238E27FC236}">
                  <a16:creationId xmlns:a16="http://schemas.microsoft.com/office/drawing/2014/main" id="{6E13D8DC-0FC6-5D71-3ADB-7061ED2EEEF8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1890063" y="3322751"/>
              <a:ext cx="154614" cy="10122"/>
            </a:xfrm>
            <a:custGeom>
              <a:avLst/>
              <a:gdLst>
                <a:gd name="connsiteX0" fmla="*/ 145731 w 154614"/>
                <a:gd name="connsiteY0" fmla="*/ 10156 h 10122"/>
                <a:gd name="connsiteX1" fmla="*/ 154588 w 154614"/>
                <a:gd name="connsiteY1" fmla="*/ 5095 h 10122"/>
                <a:gd name="connsiteX2" fmla="*/ 145731 w 154614"/>
                <a:gd name="connsiteY2" fmla="*/ 34 h 10122"/>
                <a:gd name="connsiteX3" fmla="*/ 8830 w 154614"/>
                <a:gd name="connsiteY3" fmla="*/ 34 h 10122"/>
                <a:gd name="connsiteX4" fmla="*/ -26 w 154614"/>
                <a:gd name="connsiteY4" fmla="*/ 5095 h 10122"/>
                <a:gd name="connsiteX5" fmla="*/ 8830 w 154614"/>
                <a:gd name="connsiteY5" fmla="*/ 10156 h 10122"/>
                <a:gd name="connsiteX6" fmla="*/ 145731 w 154614"/>
                <a:gd name="connsiteY6" fmla="*/ 1015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1" y="10156"/>
                  </a:moveTo>
                  <a:cubicBezTo>
                    <a:pt x="150033" y="10156"/>
                    <a:pt x="154588" y="10156"/>
                    <a:pt x="154588" y="5095"/>
                  </a:cubicBezTo>
                  <a:cubicBezTo>
                    <a:pt x="154588" y="34"/>
                    <a:pt x="150033" y="34"/>
                    <a:pt x="145731" y="34"/>
                  </a:cubicBezTo>
                  <a:lnTo>
                    <a:pt x="8830" y="34"/>
                  </a:lnTo>
                  <a:cubicBezTo>
                    <a:pt x="4529" y="34"/>
                    <a:pt x="-26" y="34"/>
                    <a:pt x="-26" y="5095"/>
                  </a:cubicBezTo>
                  <a:cubicBezTo>
                    <a:pt x="-26" y="10156"/>
                    <a:pt x="4529" y="10156"/>
                    <a:pt x="8830" y="10156"/>
                  </a:cubicBezTo>
                  <a:lnTo>
                    <a:pt x="145731" y="1015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70" name="Freeform 769">
              <a:extLst>
                <a:ext uri="{FF2B5EF4-FFF2-40B4-BE49-F238E27FC236}">
                  <a16:creationId xmlns:a16="http://schemas.microsoft.com/office/drawing/2014/main" id="{F081D1FA-6706-0A56-3D1C-EE85D514C4BD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2131979" y="3222543"/>
              <a:ext cx="106534" cy="174099"/>
            </a:xfrm>
            <a:custGeom>
              <a:avLst/>
              <a:gdLst>
                <a:gd name="connsiteX0" fmla="*/ 106518 w 106534"/>
                <a:gd name="connsiteY0" fmla="*/ 87589 h 174099"/>
                <a:gd name="connsiteX1" fmla="*/ 96396 w 106534"/>
                <a:gd name="connsiteY1" fmla="*/ 28375 h 174099"/>
                <a:gd name="connsiteX2" fmla="*/ 53377 w 106534"/>
                <a:gd name="connsiteY2" fmla="*/ 34 h 174099"/>
                <a:gd name="connsiteX3" fmla="*/ 9346 w 106534"/>
                <a:gd name="connsiteY3" fmla="*/ 30147 h 174099"/>
                <a:gd name="connsiteX4" fmla="*/ -16 w 106534"/>
                <a:gd name="connsiteY4" fmla="*/ 87589 h 174099"/>
                <a:gd name="connsiteX5" fmla="*/ 11371 w 106534"/>
                <a:gd name="connsiteY5" fmla="*/ 148574 h 174099"/>
                <a:gd name="connsiteX6" fmla="*/ 53124 w 106534"/>
                <a:gd name="connsiteY6" fmla="*/ 174133 h 174099"/>
                <a:gd name="connsiteX7" fmla="*/ 97155 w 106534"/>
                <a:gd name="connsiteY7" fmla="*/ 144779 h 174099"/>
                <a:gd name="connsiteX8" fmla="*/ 106518 w 106534"/>
                <a:gd name="connsiteY8" fmla="*/ 87589 h 174099"/>
                <a:gd name="connsiteX9" fmla="*/ 53124 w 106534"/>
                <a:gd name="connsiteY9" fmla="*/ 168566 h 174099"/>
                <a:gd name="connsiteX10" fmla="*/ 23770 w 106534"/>
                <a:gd name="connsiteY10" fmla="*/ 137946 h 174099"/>
                <a:gd name="connsiteX11" fmla="*/ 20987 w 106534"/>
                <a:gd name="connsiteY11" fmla="*/ 84553 h 174099"/>
                <a:gd name="connsiteX12" fmla="*/ 23011 w 106534"/>
                <a:gd name="connsiteY12" fmla="*/ 37991 h 174099"/>
                <a:gd name="connsiteX13" fmla="*/ 53124 w 106534"/>
                <a:gd name="connsiteY13" fmla="*/ 5601 h 174099"/>
                <a:gd name="connsiteX14" fmla="*/ 82984 w 106534"/>
                <a:gd name="connsiteY14" fmla="*/ 35208 h 174099"/>
                <a:gd name="connsiteX15" fmla="*/ 85515 w 106534"/>
                <a:gd name="connsiteY15" fmla="*/ 84553 h 174099"/>
                <a:gd name="connsiteX16" fmla="*/ 82731 w 106534"/>
                <a:gd name="connsiteY16" fmla="*/ 136934 h 174099"/>
                <a:gd name="connsiteX17" fmla="*/ 53124 w 106534"/>
                <a:gd name="connsiteY17" fmla="*/ 16856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18" y="87589"/>
                  </a:moveTo>
                  <a:cubicBezTo>
                    <a:pt x="106518" y="67345"/>
                    <a:pt x="105253" y="47101"/>
                    <a:pt x="96396" y="28375"/>
                  </a:cubicBezTo>
                  <a:cubicBezTo>
                    <a:pt x="84756" y="4082"/>
                    <a:pt x="64005" y="34"/>
                    <a:pt x="53377" y="34"/>
                  </a:cubicBezTo>
                  <a:cubicBezTo>
                    <a:pt x="38194" y="34"/>
                    <a:pt x="19722" y="6613"/>
                    <a:pt x="9346" y="30147"/>
                  </a:cubicBezTo>
                  <a:cubicBezTo>
                    <a:pt x="1249" y="47607"/>
                    <a:pt x="-16" y="67345"/>
                    <a:pt x="-16" y="87589"/>
                  </a:cubicBezTo>
                  <a:cubicBezTo>
                    <a:pt x="-16" y="106568"/>
                    <a:pt x="996" y="129343"/>
                    <a:pt x="11371" y="148574"/>
                  </a:cubicBezTo>
                  <a:cubicBezTo>
                    <a:pt x="22252" y="169072"/>
                    <a:pt x="40725" y="174133"/>
                    <a:pt x="53124" y="174133"/>
                  </a:cubicBezTo>
                  <a:cubicBezTo>
                    <a:pt x="66789" y="174133"/>
                    <a:pt x="86021" y="168819"/>
                    <a:pt x="97155" y="144779"/>
                  </a:cubicBezTo>
                  <a:cubicBezTo>
                    <a:pt x="105253" y="127318"/>
                    <a:pt x="106518" y="107580"/>
                    <a:pt x="106518" y="87589"/>
                  </a:cubicBezTo>
                  <a:close/>
                  <a:moveTo>
                    <a:pt x="53124" y="168566"/>
                  </a:moveTo>
                  <a:cubicBezTo>
                    <a:pt x="43255" y="168566"/>
                    <a:pt x="28325" y="162239"/>
                    <a:pt x="23770" y="137946"/>
                  </a:cubicBezTo>
                  <a:cubicBezTo>
                    <a:pt x="20987" y="122763"/>
                    <a:pt x="20987" y="99483"/>
                    <a:pt x="20987" y="84553"/>
                  </a:cubicBezTo>
                  <a:cubicBezTo>
                    <a:pt x="20987" y="68357"/>
                    <a:pt x="20987" y="51656"/>
                    <a:pt x="23011" y="37991"/>
                  </a:cubicBezTo>
                  <a:cubicBezTo>
                    <a:pt x="27819" y="7878"/>
                    <a:pt x="46798" y="5601"/>
                    <a:pt x="53124" y="5601"/>
                  </a:cubicBezTo>
                  <a:cubicBezTo>
                    <a:pt x="61475" y="5601"/>
                    <a:pt x="78176" y="10156"/>
                    <a:pt x="82984" y="35208"/>
                  </a:cubicBezTo>
                  <a:cubicBezTo>
                    <a:pt x="85515" y="49378"/>
                    <a:pt x="85515" y="68610"/>
                    <a:pt x="85515" y="84553"/>
                  </a:cubicBezTo>
                  <a:cubicBezTo>
                    <a:pt x="85515" y="103531"/>
                    <a:pt x="85515" y="120739"/>
                    <a:pt x="82731" y="136934"/>
                  </a:cubicBezTo>
                  <a:cubicBezTo>
                    <a:pt x="78935" y="160974"/>
                    <a:pt x="64512" y="168566"/>
                    <a:pt x="53124" y="168566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71" name="Freeform 770">
              <a:extLst>
                <a:ext uri="{FF2B5EF4-FFF2-40B4-BE49-F238E27FC236}">
                  <a16:creationId xmlns:a16="http://schemas.microsoft.com/office/drawing/2014/main" id="{6A5FF25D-52CA-FBB8-97E0-4ADB1B801A8A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1559775" y="3493942"/>
              <a:ext cx="688860" cy="10121"/>
            </a:xfrm>
            <a:custGeom>
              <a:avLst/>
              <a:gdLst>
                <a:gd name="connsiteX0" fmla="*/ 0 w 688860"/>
                <a:gd name="connsiteY0" fmla="*/ 0 h 10121"/>
                <a:gd name="connsiteX1" fmla="*/ 688860 w 688860"/>
                <a:gd name="connsiteY1" fmla="*/ 0 h 10121"/>
                <a:gd name="connsiteX2" fmla="*/ 688860 w 688860"/>
                <a:gd name="connsiteY2" fmla="*/ 10121 h 10121"/>
                <a:gd name="connsiteX3" fmla="*/ 0 w 688860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8860" h="10121">
                  <a:moveTo>
                    <a:pt x="0" y="0"/>
                  </a:moveTo>
                  <a:lnTo>
                    <a:pt x="688860" y="0"/>
                  </a:lnTo>
                  <a:lnTo>
                    <a:pt x="688860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B1043032-132B-D5FE-62FF-B54907630DA5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1853595" y="3567314"/>
              <a:ext cx="100967" cy="168531"/>
            </a:xfrm>
            <a:custGeom>
              <a:avLst/>
              <a:gdLst>
                <a:gd name="connsiteX0" fmla="*/ 19457 w 100967"/>
                <a:gd name="connsiteY0" fmla="*/ 149094 h 168531"/>
                <a:gd name="connsiteX1" fmla="*/ 46281 w 100967"/>
                <a:gd name="connsiteY1" fmla="*/ 123030 h 168531"/>
                <a:gd name="connsiteX2" fmla="*/ 100940 w 100967"/>
                <a:gd name="connsiteY2" fmla="*/ 49139 h 168531"/>
                <a:gd name="connsiteX3" fmla="*/ 47293 w 100967"/>
                <a:gd name="connsiteY3" fmla="*/ 47 h 168531"/>
                <a:gd name="connsiteX4" fmla="*/ -28 w 100967"/>
                <a:gd name="connsiteY4" fmla="*/ 45849 h 168531"/>
                <a:gd name="connsiteX5" fmla="*/ 13384 w 100967"/>
                <a:gd name="connsiteY5" fmla="*/ 60020 h 168531"/>
                <a:gd name="connsiteX6" fmla="*/ 26543 w 100967"/>
                <a:gd name="connsiteY6" fmla="*/ 46608 h 168531"/>
                <a:gd name="connsiteX7" fmla="*/ 13131 w 100967"/>
                <a:gd name="connsiteY7" fmla="*/ 33450 h 168531"/>
                <a:gd name="connsiteX8" fmla="*/ 9841 w 100967"/>
                <a:gd name="connsiteY8" fmla="*/ 33703 h 168531"/>
                <a:gd name="connsiteX9" fmla="*/ 44003 w 100967"/>
                <a:gd name="connsiteY9" fmla="*/ 7892 h 168531"/>
                <a:gd name="connsiteX10" fmla="*/ 77912 w 100967"/>
                <a:gd name="connsiteY10" fmla="*/ 49139 h 168531"/>
                <a:gd name="connsiteX11" fmla="*/ 51342 w 100967"/>
                <a:gd name="connsiteY11" fmla="*/ 105063 h 168531"/>
                <a:gd name="connsiteX12" fmla="*/ 2756 w 100967"/>
                <a:gd name="connsiteY12" fmla="*/ 159216 h 168531"/>
                <a:gd name="connsiteX13" fmla="*/ -28 w 100967"/>
                <a:gd name="connsiteY13" fmla="*/ 168579 h 168531"/>
                <a:gd name="connsiteX14" fmla="*/ 93854 w 100967"/>
                <a:gd name="connsiteY14" fmla="*/ 168579 h 168531"/>
                <a:gd name="connsiteX15" fmla="*/ 100940 w 100967"/>
                <a:gd name="connsiteY15" fmla="*/ 124548 h 168531"/>
                <a:gd name="connsiteX16" fmla="*/ 94614 w 100967"/>
                <a:gd name="connsiteY16" fmla="*/ 124548 h 168531"/>
                <a:gd name="connsiteX17" fmla="*/ 89046 w 100967"/>
                <a:gd name="connsiteY17" fmla="*/ 147070 h 168531"/>
                <a:gd name="connsiteX18" fmla="*/ 65007 w 100967"/>
                <a:gd name="connsiteY18" fmla="*/ 149094 h 168531"/>
                <a:gd name="connsiteX19" fmla="*/ 19457 w 100967"/>
                <a:gd name="connsiteY19" fmla="*/ 14909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57" y="149094"/>
                  </a:moveTo>
                  <a:lnTo>
                    <a:pt x="46281" y="123030"/>
                  </a:lnTo>
                  <a:cubicBezTo>
                    <a:pt x="85757" y="88109"/>
                    <a:pt x="100940" y="74444"/>
                    <a:pt x="100940" y="49139"/>
                  </a:cubicBezTo>
                  <a:cubicBezTo>
                    <a:pt x="100940" y="20291"/>
                    <a:pt x="78165" y="47"/>
                    <a:pt x="47293" y="47"/>
                  </a:cubicBezTo>
                  <a:cubicBezTo>
                    <a:pt x="18698" y="47"/>
                    <a:pt x="-28" y="23328"/>
                    <a:pt x="-28" y="45849"/>
                  </a:cubicBezTo>
                  <a:cubicBezTo>
                    <a:pt x="-28" y="60020"/>
                    <a:pt x="12625" y="60020"/>
                    <a:pt x="13384" y="60020"/>
                  </a:cubicBezTo>
                  <a:cubicBezTo>
                    <a:pt x="17686" y="60020"/>
                    <a:pt x="26543" y="56984"/>
                    <a:pt x="26543" y="46608"/>
                  </a:cubicBezTo>
                  <a:cubicBezTo>
                    <a:pt x="26543" y="40029"/>
                    <a:pt x="21988" y="33450"/>
                    <a:pt x="13131" y="33450"/>
                  </a:cubicBezTo>
                  <a:cubicBezTo>
                    <a:pt x="11107" y="33450"/>
                    <a:pt x="10601" y="33450"/>
                    <a:pt x="9841" y="33703"/>
                  </a:cubicBezTo>
                  <a:cubicBezTo>
                    <a:pt x="15662" y="17255"/>
                    <a:pt x="29326" y="7892"/>
                    <a:pt x="44003" y="7892"/>
                  </a:cubicBezTo>
                  <a:cubicBezTo>
                    <a:pt x="67031" y="7892"/>
                    <a:pt x="77912" y="28389"/>
                    <a:pt x="77912" y="49139"/>
                  </a:cubicBezTo>
                  <a:cubicBezTo>
                    <a:pt x="77912" y="69383"/>
                    <a:pt x="65260" y="89374"/>
                    <a:pt x="51342" y="105063"/>
                  </a:cubicBezTo>
                  <a:lnTo>
                    <a:pt x="2756" y="159216"/>
                  </a:lnTo>
                  <a:cubicBezTo>
                    <a:pt x="-28" y="162000"/>
                    <a:pt x="-28" y="162506"/>
                    <a:pt x="-28" y="168579"/>
                  </a:cubicBezTo>
                  <a:lnTo>
                    <a:pt x="93854" y="168579"/>
                  </a:lnTo>
                  <a:lnTo>
                    <a:pt x="100940" y="124548"/>
                  </a:lnTo>
                  <a:lnTo>
                    <a:pt x="94614" y="124548"/>
                  </a:lnTo>
                  <a:cubicBezTo>
                    <a:pt x="93348" y="132140"/>
                    <a:pt x="91577" y="143274"/>
                    <a:pt x="89046" y="147070"/>
                  </a:cubicBezTo>
                  <a:cubicBezTo>
                    <a:pt x="87275" y="149094"/>
                    <a:pt x="70574" y="149094"/>
                    <a:pt x="65007" y="149094"/>
                  </a:cubicBezTo>
                  <a:lnTo>
                    <a:pt x="19457" y="14909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74" name="Freeform 773">
              <a:extLst>
                <a:ext uri="{FF2B5EF4-FFF2-40B4-BE49-F238E27FC236}">
                  <a16:creationId xmlns:a16="http://schemas.microsoft.com/office/drawing/2014/main" id="{9B700A74-05FB-6F53-4DE2-FDE4ED95BC64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2363463" y="3469396"/>
              <a:ext cx="168278" cy="59213"/>
            </a:xfrm>
            <a:custGeom>
              <a:avLst/>
              <a:gdLst>
                <a:gd name="connsiteX0" fmla="*/ 159668 w 168278"/>
                <a:gd name="connsiteY0" fmla="*/ 10162 h 59213"/>
                <a:gd name="connsiteX1" fmla="*/ 168271 w 168278"/>
                <a:gd name="connsiteY1" fmla="*/ 5101 h 59213"/>
                <a:gd name="connsiteX2" fmla="*/ 159921 w 168278"/>
                <a:gd name="connsiteY2" fmla="*/ 40 h 59213"/>
                <a:gd name="connsiteX3" fmla="*/ 8343 w 168278"/>
                <a:gd name="connsiteY3" fmla="*/ 40 h 59213"/>
                <a:gd name="connsiteX4" fmla="*/ -8 w 168278"/>
                <a:gd name="connsiteY4" fmla="*/ 5101 h 59213"/>
                <a:gd name="connsiteX5" fmla="*/ 8596 w 168278"/>
                <a:gd name="connsiteY5" fmla="*/ 10162 h 59213"/>
                <a:gd name="connsiteX6" fmla="*/ 159668 w 168278"/>
                <a:gd name="connsiteY6" fmla="*/ 10162 h 59213"/>
                <a:gd name="connsiteX7" fmla="*/ 159921 w 168278"/>
                <a:gd name="connsiteY7" fmla="*/ 59254 h 59213"/>
                <a:gd name="connsiteX8" fmla="*/ 168271 w 168278"/>
                <a:gd name="connsiteY8" fmla="*/ 54193 h 59213"/>
                <a:gd name="connsiteX9" fmla="*/ 159668 w 168278"/>
                <a:gd name="connsiteY9" fmla="*/ 49132 h 59213"/>
                <a:gd name="connsiteX10" fmla="*/ 8596 w 168278"/>
                <a:gd name="connsiteY10" fmla="*/ 49132 h 59213"/>
                <a:gd name="connsiteX11" fmla="*/ -8 w 168278"/>
                <a:gd name="connsiteY11" fmla="*/ 54193 h 59213"/>
                <a:gd name="connsiteX12" fmla="*/ 8343 w 168278"/>
                <a:gd name="connsiteY12" fmla="*/ 59254 h 59213"/>
                <a:gd name="connsiteX13" fmla="*/ 159921 w 168278"/>
                <a:gd name="connsiteY13" fmla="*/ 59254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68" y="10162"/>
                  </a:moveTo>
                  <a:cubicBezTo>
                    <a:pt x="163463" y="10162"/>
                    <a:pt x="168271" y="10162"/>
                    <a:pt x="168271" y="5101"/>
                  </a:cubicBezTo>
                  <a:cubicBezTo>
                    <a:pt x="168271" y="40"/>
                    <a:pt x="163463" y="40"/>
                    <a:pt x="159921" y="40"/>
                  </a:cubicBezTo>
                  <a:lnTo>
                    <a:pt x="8343" y="40"/>
                  </a:lnTo>
                  <a:cubicBezTo>
                    <a:pt x="4800" y="40"/>
                    <a:pt x="-8" y="40"/>
                    <a:pt x="-8" y="5101"/>
                  </a:cubicBezTo>
                  <a:cubicBezTo>
                    <a:pt x="-8" y="10162"/>
                    <a:pt x="4800" y="10162"/>
                    <a:pt x="8596" y="10162"/>
                  </a:cubicBezTo>
                  <a:lnTo>
                    <a:pt x="159668" y="10162"/>
                  </a:lnTo>
                  <a:close/>
                  <a:moveTo>
                    <a:pt x="159921" y="59254"/>
                  </a:moveTo>
                  <a:cubicBezTo>
                    <a:pt x="163463" y="59254"/>
                    <a:pt x="168271" y="59254"/>
                    <a:pt x="168271" y="54193"/>
                  </a:cubicBezTo>
                  <a:cubicBezTo>
                    <a:pt x="168271" y="49132"/>
                    <a:pt x="163463" y="49132"/>
                    <a:pt x="159668" y="49132"/>
                  </a:cubicBezTo>
                  <a:lnTo>
                    <a:pt x="8596" y="49132"/>
                  </a:lnTo>
                  <a:cubicBezTo>
                    <a:pt x="4800" y="49132"/>
                    <a:pt x="-8" y="49132"/>
                    <a:pt x="-8" y="54193"/>
                  </a:cubicBezTo>
                  <a:cubicBezTo>
                    <a:pt x="-8" y="59254"/>
                    <a:pt x="4800" y="59254"/>
                    <a:pt x="8343" y="59254"/>
                  </a:cubicBezTo>
                  <a:lnTo>
                    <a:pt x="159921" y="5925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75" name="Freeform 774">
              <a:extLst>
                <a:ext uri="{FF2B5EF4-FFF2-40B4-BE49-F238E27FC236}">
                  <a16:creationId xmlns:a16="http://schemas.microsoft.com/office/drawing/2014/main" id="{0D382487-689E-398F-02A1-A2F1E50E17B4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2638922" y="3393734"/>
              <a:ext cx="83506" cy="168531"/>
            </a:xfrm>
            <a:custGeom>
              <a:avLst/>
              <a:gdLst>
                <a:gd name="connsiteX0" fmla="*/ 51878 w 83506"/>
                <a:gd name="connsiteY0" fmla="*/ 6620 h 168531"/>
                <a:gd name="connsiteX1" fmla="*/ 46058 w 83506"/>
                <a:gd name="connsiteY1" fmla="*/ 40 h 168531"/>
                <a:gd name="connsiteX2" fmla="*/ 3 w 83506"/>
                <a:gd name="connsiteY2" fmla="*/ 16236 h 168531"/>
                <a:gd name="connsiteX3" fmla="*/ 3 w 83506"/>
                <a:gd name="connsiteY3" fmla="*/ 24080 h 168531"/>
                <a:gd name="connsiteX4" fmla="*/ 33153 w 83506"/>
                <a:gd name="connsiteY4" fmla="*/ 17501 h 168531"/>
                <a:gd name="connsiteX5" fmla="*/ 33153 w 83506"/>
                <a:gd name="connsiteY5" fmla="*/ 148581 h 168531"/>
                <a:gd name="connsiteX6" fmla="*/ 9619 w 83506"/>
                <a:gd name="connsiteY6" fmla="*/ 160728 h 168531"/>
                <a:gd name="connsiteX7" fmla="*/ 1521 w 83506"/>
                <a:gd name="connsiteY7" fmla="*/ 160728 h 168531"/>
                <a:gd name="connsiteX8" fmla="*/ 1521 w 83506"/>
                <a:gd name="connsiteY8" fmla="*/ 168572 h 168531"/>
                <a:gd name="connsiteX9" fmla="*/ 42516 w 83506"/>
                <a:gd name="connsiteY9" fmla="*/ 167813 h 168531"/>
                <a:gd name="connsiteX10" fmla="*/ 83510 w 83506"/>
                <a:gd name="connsiteY10" fmla="*/ 168572 h 168531"/>
                <a:gd name="connsiteX11" fmla="*/ 83510 w 83506"/>
                <a:gd name="connsiteY11" fmla="*/ 160728 h 168531"/>
                <a:gd name="connsiteX12" fmla="*/ 75412 w 83506"/>
                <a:gd name="connsiteY12" fmla="*/ 160728 h 168531"/>
                <a:gd name="connsiteX13" fmla="*/ 51878 w 83506"/>
                <a:gd name="connsiteY13" fmla="*/ 148581 h 168531"/>
                <a:gd name="connsiteX14" fmla="*/ 51878 w 83506"/>
                <a:gd name="connsiteY14" fmla="*/ 662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78" y="6620"/>
                  </a:moveTo>
                  <a:cubicBezTo>
                    <a:pt x="51878" y="546"/>
                    <a:pt x="51878" y="40"/>
                    <a:pt x="46058" y="40"/>
                  </a:cubicBezTo>
                  <a:cubicBezTo>
                    <a:pt x="30369" y="16236"/>
                    <a:pt x="8101" y="16236"/>
                    <a:pt x="3" y="16236"/>
                  </a:cubicBezTo>
                  <a:lnTo>
                    <a:pt x="3" y="24080"/>
                  </a:lnTo>
                  <a:cubicBezTo>
                    <a:pt x="5064" y="24080"/>
                    <a:pt x="19994" y="24080"/>
                    <a:pt x="33153" y="17501"/>
                  </a:cubicBezTo>
                  <a:lnTo>
                    <a:pt x="33153" y="148581"/>
                  </a:lnTo>
                  <a:cubicBezTo>
                    <a:pt x="33153" y="157691"/>
                    <a:pt x="32394" y="160728"/>
                    <a:pt x="9619" y="160728"/>
                  </a:cubicBezTo>
                  <a:lnTo>
                    <a:pt x="1521" y="160728"/>
                  </a:lnTo>
                  <a:lnTo>
                    <a:pt x="1521" y="168572"/>
                  </a:lnTo>
                  <a:cubicBezTo>
                    <a:pt x="10378" y="167813"/>
                    <a:pt x="32394" y="167813"/>
                    <a:pt x="42516" y="167813"/>
                  </a:cubicBezTo>
                  <a:cubicBezTo>
                    <a:pt x="52638" y="167813"/>
                    <a:pt x="74653" y="167813"/>
                    <a:pt x="83510" y="168572"/>
                  </a:cubicBezTo>
                  <a:lnTo>
                    <a:pt x="83510" y="160728"/>
                  </a:lnTo>
                  <a:lnTo>
                    <a:pt x="75412" y="160728"/>
                  </a:lnTo>
                  <a:cubicBezTo>
                    <a:pt x="52638" y="160728"/>
                    <a:pt x="51878" y="157944"/>
                    <a:pt x="51878" y="148581"/>
                  </a:cubicBezTo>
                  <a:lnTo>
                    <a:pt x="51878" y="662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B1AF32E0-CF7E-F5B8-B12D-B78473A02290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2765448" y="3393734"/>
              <a:ext cx="83506" cy="168531"/>
            </a:xfrm>
            <a:custGeom>
              <a:avLst/>
              <a:gdLst>
                <a:gd name="connsiteX0" fmla="*/ 51883 w 83506"/>
                <a:gd name="connsiteY0" fmla="*/ 6620 h 168531"/>
                <a:gd name="connsiteX1" fmla="*/ 46063 w 83506"/>
                <a:gd name="connsiteY1" fmla="*/ 40 h 168531"/>
                <a:gd name="connsiteX2" fmla="*/ 8 w 83506"/>
                <a:gd name="connsiteY2" fmla="*/ 16236 h 168531"/>
                <a:gd name="connsiteX3" fmla="*/ 8 w 83506"/>
                <a:gd name="connsiteY3" fmla="*/ 24080 h 168531"/>
                <a:gd name="connsiteX4" fmla="*/ 33158 w 83506"/>
                <a:gd name="connsiteY4" fmla="*/ 17501 h 168531"/>
                <a:gd name="connsiteX5" fmla="*/ 33158 w 83506"/>
                <a:gd name="connsiteY5" fmla="*/ 148581 h 168531"/>
                <a:gd name="connsiteX6" fmla="*/ 9624 w 83506"/>
                <a:gd name="connsiteY6" fmla="*/ 160728 h 168531"/>
                <a:gd name="connsiteX7" fmla="*/ 1526 w 83506"/>
                <a:gd name="connsiteY7" fmla="*/ 160728 h 168531"/>
                <a:gd name="connsiteX8" fmla="*/ 1526 w 83506"/>
                <a:gd name="connsiteY8" fmla="*/ 168572 h 168531"/>
                <a:gd name="connsiteX9" fmla="*/ 42521 w 83506"/>
                <a:gd name="connsiteY9" fmla="*/ 167813 h 168531"/>
                <a:gd name="connsiteX10" fmla="*/ 83515 w 83506"/>
                <a:gd name="connsiteY10" fmla="*/ 168572 h 168531"/>
                <a:gd name="connsiteX11" fmla="*/ 83515 w 83506"/>
                <a:gd name="connsiteY11" fmla="*/ 160728 h 168531"/>
                <a:gd name="connsiteX12" fmla="*/ 75417 w 83506"/>
                <a:gd name="connsiteY12" fmla="*/ 160728 h 168531"/>
                <a:gd name="connsiteX13" fmla="*/ 51883 w 83506"/>
                <a:gd name="connsiteY13" fmla="*/ 148581 h 168531"/>
                <a:gd name="connsiteX14" fmla="*/ 51883 w 83506"/>
                <a:gd name="connsiteY14" fmla="*/ 662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83" y="6620"/>
                  </a:moveTo>
                  <a:cubicBezTo>
                    <a:pt x="51883" y="546"/>
                    <a:pt x="51883" y="40"/>
                    <a:pt x="46063" y="40"/>
                  </a:cubicBezTo>
                  <a:cubicBezTo>
                    <a:pt x="30374" y="16236"/>
                    <a:pt x="8106" y="16236"/>
                    <a:pt x="8" y="16236"/>
                  </a:cubicBezTo>
                  <a:lnTo>
                    <a:pt x="8" y="24080"/>
                  </a:lnTo>
                  <a:cubicBezTo>
                    <a:pt x="5069" y="24080"/>
                    <a:pt x="19999" y="24080"/>
                    <a:pt x="33158" y="17501"/>
                  </a:cubicBezTo>
                  <a:lnTo>
                    <a:pt x="33158" y="148581"/>
                  </a:lnTo>
                  <a:cubicBezTo>
                    <a:pt x="33158" y="157691"/>
                    <a:pt x="32399" y="160728"/>
                    <a:pt x="9624" y="160728"/>
                  </a:cubicBezTo>
                  <a:lnTo>
                    <a:pt x="1526" y="160728"/>
                  </a:lnTo>
                  <a:lnTo>
                    <a:pt x="1526" y="168572"/>
                  </a:lnTo>
                  <a:cubicBezTo>
                    <a:pt x="10383" y="167813"/>
                    <a:pt x="32399" y="167813"/>
                    <a:pt x="42521" y="167813"/>
                  </a:cubicBezTo>
                  <a:cubicBezTo>
                    <a:pt x="52643" y="167813"/>
                    <a:pt x="74658" y="167813"/>
                    <a:pt x="83515" y="168572"/>
                  </a:cubicBezTo>
                  <a:lnTo>
                    <a:pt x="83515" y="160728"/>
                  </a:lnTo>
                  <a:lnTo>
                    <a:pt x="75417" y="160728"/>
                  </a:lnTo>
                  <a:cubicBezTo>
                    <a:pt x="52643" y="160728"/>
                    <a:pt x="51883" y="157944"/>
                    <a:pt x="51883" y="148581"/>
                  </a:cubicBezTo>
                  <a:lnTo>
                    <a:pt x="51883" y="662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77" name="Freeform 776">
              <a:extLst>
                <a:ext uri="{FF2B5EF4-FFF2-40B4-BE49-F238E27FC236}">
                  <a16:creationId xmlns:a16="http://schemas.microsoft.com/office/drawing/2014/main" id="{90FCBCBD-2938-E4EC-0A30-300253ED69E3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2919724" y="3381082"/>
              <a:ext cx="173339" cy="181184"/>
            </a:xfrm>
            <a:custGeom>
              <a:avLst/>
              <a:gdLst>
                <a:gd name="connsiteX0" fmla="*/ 92631 w 173339"/>
                <a:gd name="connsiteY0" fmla="*/ 5101 h 181184"/>
                <a:gd name="connsiteX1" fmla="*/ 86811 w 173339"/>
                <a:gd name="connsiteY1" fmla="*/ 40 h 181184"/>
                <a:gd name="connsiteX2" fmla="*/ 80738 w 173339"/>
                <a:gd name="connsiteY2" fmla="*/ 5101 h 181184"/>
                <a:gd name="connsiteX3" fmla="*/ 28356 w 173339"/>
                <a:gd name="connsiteY3" fmla="*/ 156426 h 181184"/>
                <a:gd name="connsiteX4" fmla="*/ 15 w 173339"/>
                <a:gd name="connsiteY4" fmla="*/ 173380 h 181184"/>
                <a:gd name="connsiteX5" fmla="*/ 15 w 173339"/>
                <a:gd name="connsiteY5" fmla="*/ 181225 h 181184"/>
                <a:gd name="connsiteX6" fmla="*/ 25826 w 173339"/>
                <a:gd name="connsiteY6" fmla="*/ 180466 h 181184"/>
                <a:gd name="connsiteX7" fmla="*/ 54927 w 173339"/>
                <a:gd name="connsiteY7" fmla="*/ 181225 h 181184"/>
                <a:gd name="connsiteX8" fmla="*/ 54927 w 173339"/>
                <a:gd name="connsiteY8" fmla="*/ 173380 h 181184"/>
                <a:gd name="connsiteX9" fmla="*/ 35948 w 173339"/>
                <a:gd name="connsiteY9" fmla="*/ 160475 h 181184"/>
                <a:gd name="connsiteX10" fmla="*/ 36454 w 173339"/>
                <a:gd name="connsiteY10" fmla="*/ 156679 h 181184"/>
                <a:gd name="connsiteX11" fmla="*/ 48094 w 173339"/>
                <a:gd name="connsiteY11" fmla="*/ 123529 h 181184"/>
                <a:gd name="connsiteX12" fmla="*/ 110598 w 173339"/>
                <a:gd name="connsiteY12" fmla="*/ 123529 h 181184"/>
                <a:gd name="connsiteX13" fmla="*/ 124010 w 173339"/>
                <a:gd name="connsiteY13" fmla="*/ 162246 h 181184"/>
                <a:gd name="connsiteX14" fmla="*/ 124769 w 173339"/>
                <a:gd name="connsiteY14" fmla="*/ 165789 h 181184"/>
                <a:gd name="connsiteX15" fmla="*/ 103766 w 173339"/>
                <a:gd name="connsiteY15" fmla="*/ 173380 h 181184"/>
                <a:gd name="connsiteX16" fmla="*/ 103766 w 173339"/>
                <a:gd name="connsiteY16" fmla="*/ 181225 h 181184"/>
                <a:gd name="connsiteX17" fmla="*/ 140205 w 173339"/>
                <a:gd name="connsiteY17" fmla="*/ 180466 h 181184"/>
                <a:gd name="connsiteX18" fmla="*/ 173355 w 173339"/>
                <a:gd name="connsiteY18" fmla="*/ 181225 h 181184"/>
                <a:gd name="connsiteX19" fmla="*/ 173355 w 173339"/>
                <a:gd name="connsiteY19" fmla="*/ 173380 h 181184"/>
                <a:gd name="connsiteX20" fmla="*/ 168800 w 173339"/>
                <a:gd name="connsiteY20" fmla="*/ 173380 h 181184"/>
                <a:gd name="connsiteX21" fmla="*/ 147290 w 173339"/>
                <a:gd name="connsiteY21" fmla="*/ 163258 h 181184"/>
                <a:gd name="connsiteX22" fmla="*/ 92631 w 173339"/>
                <a:gd name="connsiteY22" fmla="*/ 5101 h 181184"/>
                <a:gd name="connsiteX23" fmla="*/ 79220 w 173339"/>
                <a:gd name="connsiteY23" fmla="*/ 33443 h 181184"/>
                <a:gd name="connsiteX24" fmla="*/ 107814 w 173339"/>
                <a:gd name="connsiteY24" fmla="*/ 115685 h 181184"/>
                <a:gd name="connsiteX25" fmla="*/ 50878 w 173339"/>
                <a:gd name="connsiteY25" fmla="*/ 115685 h 181184"/>
                <a:gd name="connsiteX26" fmla="*/ 79220 w 173339"/>
                <a:gd name="connsiteY26" fmla="*/ 33443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1" y="5101"/>
                  </a:moveTo>
                  <a:cubicBezTo>
                    <a:pt x="91366" y="1812"/>
                    <a:pt x="90860" y="40"/>
                    <a:pt x="86811" y="40"/>
                  </a:cubicBezTo>
                  <a:cubicBezTo>
                    <a:pt x="82762" y="40"/>
                    <a:pt x="82003" y="1559"/>
                    <a:pt x="80738" y="5101"/>
                  </a:cubicBezTo>
                  <a:lnTo>
                    <a:pt x="28356" y="156426"/>
                  </a:lnTo>
                  <a:cubicBezTo>
                    <a:pt x="23801" y="169331"/>
                    <a:pt x="13679" y="173127"/>
                    <a:pt x="15" y="173380"/>
                  </a:cubicBezTo>
                  <a:lnTo>
                    <a:pt x="15" y="181225"/>
                  </a:lnTo>
                  <a:cubicBezTo>
                    <a:pt x="5835" y="180972"/>
                    <a:pt x="16716" y="180466"/>
                    <a:pt x="25826" y="180466"/>
                  </a:cubicBezTo>
                  <a:cubicBezTo>
                    <a:pt x="33670" y="180466"/>
                    <a:pt x="46829" y="180972"/>
                    <a:pt x="54927" y="181225"/>
                  </a:cubicBezTo>
                  <a:lnTo>
                    <a:pt x="54927" y="173380"/>
                  </a:lnTo>
                  <a:cubicBezTo>
                    <a:pt x="42274" y="173380"/>
                    <a:pt x="35948" y="167054"/>
                    <a:pt x="35948" y="160475"/>
                  </a:cubicBezTo>
                  <a:cubicBezTo>
                    <a:pt x="35948" y="159715"/>
                    <a:pt x="36201" y="157185"/>
                    <a:pt x="36454" y="156679"/>
                  </a:cubicBezTo>
                  <a:lnTo>
                    <a:pt x="48094" y="123529"/>
                  </a:lnTo>
                  <a:lnTo>
                    <a:pt x="110598" y="123529"/>
                  </a:lnTo>
                  <a:lnTo>
                    <a:pt x="124010" y="162246"/>
                  </a:lnTo>
                  <a:cubicBezTo>
                    <a:pt x="124263" y="163258"/>
                    <a:pt x="124769" y="164776"/>
                    <a:pt x="124769" y="165789"/>
                  </a:cubicBezTo>
                  <a:cubicBezTo>
                    <a:pt x="124769" y="173380"/>
                    <a:pt x="110598" y="173380"/>
                    <a:pt x="103766" y="173380"/>
                  </a:cubicBezTo>
                  <a:lnTo>
                    <a:pt x="103766" y="181225"/>
                  </a:lnTo>
                  <a:cubicBezTo>
                    <a:pt x="112875" y="180466"/>
                    <a:pt x="130589" y="180466"/>
                    <a:pt x="140205" y="180466"/>
                  </a:cubicBezTo>
                  <a:cubicBezTo>
                    <a:pt x="151086" y="180466"/>
                    <a:pt x="162726" y="180719"/>
                    <a:pt x="173355" y="181225"/>
                  </a:cubicBezTo>
                  <a:lnTo>
                    <a:pt x="173355" y="173380"/>
                  </a:lnTo>
                  <a:lnTo>
                    <a:pt x="168800" y="173380"/>
                  </a:lnTo>
                  <a:cubicBezTo>
                    <a:pt x="153617" y="173380"/>
                    <a:pt x="150074" y="171609"/>
                    <a:pt x="147290" y="163258"/>
                  </a:cubicBezTo>
                  <a:lnTo>
                    <a:pt x="92631" y="5101"/>
                  </a:lnTo>
                  <a:close/>
                  <a:moveTo>
                    <a:pt x="79220" y="33443"/>
                  </a:moveTo>
                  <a:lnTo>
                    <a:pt x="107814" y="115685"/>
                  </a:lnTo>
                  <a:lnTo>
                    <a:pt x="50878" y="115685"/>
                  </a:lnTo>
                  <a:lnTo>
                    <a:pt x="79220" y="3344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B015A71D-616F-2DB2-8997-9F42C34EB7AF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789081" y="3932214"/>
              <a:ext cx="153348" cy="136394"/>
            </a:xfrm>
            <a:custGeom>
              <a:avLst/>
              <a:gdLst>
                <a:gd name="connsiteX0" fmla="*/ 90017 w 153348"/>
                <a:gd name="connsiteY0" fmla="*/ 13471 h 136394"/>
                <a:gd name="connsiteX1" fmla="*/ 76605 w 153348"/>
                <a:gd name="connsiteY1" fmla="*/ 59 h 136394"/>
                <a:gd name="connsiteX2" fmla="*/ 63194 w 153348"/>
                <a:gd name="connsiteY2" fmla="*/ 13471 h 136394"/>
                <a:gd name="connsiteX3" fmla="*/ 76605 w 153348"/>
                <a:gd name="connsiteY3" fmla="*/ 26883 h 136394"/>
                <a:gd name="connsiteX4" fmla="*/ 90017 w 153348"/>
                <a:gd name="connsiteY4" fmla="*/ 13471 h 136394"/>
                <a:gd name="connsiteX5" fmla="*/ 153280 w 153348"/>
                <a:gd name="connsiteY5" fmla="*/ 123042 h 136394"/>
                <a:gd name="connsiteX6" fmla="*/ 139868 w 153348"/>
                <a:gd name="connsiteY6" fmla="*/ 109631 h 136394"/>
                <a:gd name="connsiteX7" fmla="*/ 126456 w 153348"/>
                <a:gd name="connsiteY7" fmla="*/ 123042 h 136394"/>
                <a:gd name="connsiteX8" fmla="*/ 139868 w 153348"/>
                <a:gd name="connsiteY8" fmla="*/ 136454 h 136394"/>
                <a:gd name="connsiteX9" fmla="*/ 153280 w 153348"/>
                <a:gd name="connsiteY9" fmla="*/ 123042 h 136394"/>
                <a:gd name="connsiteX10" fmla="*/ 26754 w 153348"/>
                <a:gd name="connsiteY10" fmla="*/ 123042 h 136394"/>
                <a:gd name="connsiteX11" fmla="*/ 13342 w 153348"/>
                <a:gd name="connsiteY11" fmla="*/ 109631 h 136394"/>
                <a:gd name="connsiteX12" fmla="*/ -69 w 153348"/>
                <a:gd name="connsiteY12" fmla="*/ 123042 h 136394"/>
                <a:gd name="connsiteX13" fmla="*/ 13342 w 153348"/>
                <a:gd name="connsiteY13" fmla="*/ 136454 h 136394"/>
                <a:gd name="connsiteX14" fmla="*/ 26754 w 153348"/>
                <a:gd name="connsiteY14" fmla="*/ 123042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7" y="13471"/>
                  </a:moveTo>
                  <a:cubicBezTo>
                    <a:pt x="90017" y="6133"/>
                    <a:pt x="83944" y="59"/>
                    <a:pt x="76605" y="59"/>
                  </a:cubicBezTo>
                  <a:cubicBezTo>
                    <a:pt x="69267" y="59"/>
                    <a:pt x="63194" y="6133"/>
                    <a:pt x="63194" y="13471"/>
                  </a:cubicBezTo>
                  <a:cubicBezTo>
                    <a:pt x="63194" y="20810"/>
                    <a:pt x="69267" y="26883"/>
                    <a:pt x="76605" y="26883"/>
                  </a:cubicBezTo>
                  <a:cubicBezTo>
                    <a:pt x="83691" y="26883"/>
                    <a:pt x="90017" y="21063"/>
                    <a:pt x="90017" y="13471"/>
                  </a:cubicBezTo>
                  <a:close/>
                  <a:moveTo>
                    <a:pt x="153280" y="123042"/>
                  </a:moveTo>
                  <a:cubicBezTo>
                    <a:pt x="153280" y="115704"/>
                    <a:pt x="147207" y="109631"/>
                    <a:pt x="139868" y="109631"/>
                  </a:cubicBezTo>
                  <a:cubicBezTo>
                    <a:pt x="132530" y="109631"/>
                    <a:pt x="126456" y="115704"/>
                    <a:pt x="126456" y="123042"/>
                  </a:cubicBezTo>
                  <a:cubicBezTo>
                    <a:pt x="126456" y="130381"/>
                    <a:pt x="132530" y="136454"/>
                    <a:pt x="139868" y="136454"/>
                  </a:cubicBezTo>
                  <a:cubicBezTo>
                    <a:pt x="147206" y="136454"/>
                    <a:pt x="153280" y="130381"/>
                    <a:pt x="153280" y="123042"/>
                  </a:cubicBezTo>
                  <a:close/>
                  <a:moveTo>
                    <a:pt x="26754" y="123042"/>
                  </a:moveTo>
                  <a:cubicBezTo>
                    <a:pt x="26754" y="115704"/>
                    <a:pt x="20681" y="109631"/>
                    <a:pt x="13342" y="109631"/>
                  </a:cubicBezTo>
                  <a:cubicBezTo>
                    <a:pt x="6004" y="109631"/>
                    <a:pt x="-69" y="115704"/>
                    <a:pt x="-69" y="123042"/>
                  </a:cubicBezTo>
                  <a:cubicBezTo>
                    <a:pt x="-69" y="130381"/>
                    <a:pt x="6004" y="136454"/>
                    <a:pt x="13342" y="136454"/>
                  </a:cubicBezTo>
                  <a:cubicBezTo>
                    <a:pt x="20681" y="136454"/>
                    <a:pt x="26754" y="130381"/>
                    <a:pt x="26754" y="12304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52DC9D48-717E-3D18-A2A9-82FA3D901785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1119002" y="3876795"/>
              <a:ext cx="180425" cy="178400"/>
            </a:xfrm>
            <a:custGeom>
              <a:avLst/>
              <a:gdLst>
                <a:gd name="connsiteX0" fmla="*/ 144689 w 180425"/>
                <a:gd name="connsiteY0" fmla="*/ 28907 h 178400"/>
                <a:gd name="connsiteX1" fmla="*/ 177079 w 180425"/>
                <a:gd name="connsiteY1" fmla="*/ 7904 h 178400"/>
                <a:gd name="connsiteX2" fmla="*/ 180369 w 180425"/>
                <a:gd name="connsiteY2" fmla="*/ 3096 h 178400"/>
                <a:gd name="connsiteX3" fmla="*/ 177079 w 180425"/>
                <a:gd name="connsiteY3" fmla="*/ 59 h 178400"/>
                <a:gd name="connsiteX4" fmla="*/ 156329 w 180425"/>
                <a:gd name="connsiteY4" fmla="*/ 819 h 178400"/>
                <a:gd name="connsiteX5" fmla="*/ 131277 w 180425"/>
                <a:gd name="connsiteY5" fmla="*/ 59 h 178400"/>
                <a:gd name="connsiteX6" fmla="*/ 126469 w 180425"/>
                <a:gd name="connsiteY6" fmla="*/ 4867 h 178400"/>
                <a:gd name="connsiteX7" fmla="*/ 130518 w 180425"/>
                <a:gd name="connsiteY7" fmla="*/ 7904 h 178400"/>
                <a:gd name="connsiteX8" fmla="*/ 142158 w 180425"/>
                <a:gd name="connsiteY8" fmla="*/ 16255 h 178400"/>
                <a:gd name="connsiteX9" fmla="*/ 138362 w 180425"/>
                <a:gd name="connsiteY9" fmla="*/ 25871 h 178400"/>
                <a:gd name="connsiteX10" fmla="*/ 60676 w 180425"/>
                <a:gd name="connsiteY10" fmla="*/ 149360 h 178400"/>
                <a:gd name="connsiteX11" fmla="*/ 43468 w 180425"/>
                <a:gd name="connsiteY11" fmla="*/ 15496 h 178400"/>
                <a:gd name="connsiteX12" fmla="*/ 60929 w 180425"/>
                <a:gd name="connsiteY12" fmla="*/ 7904 h 178400"/>
                <a:gd name="connsiteX13" fmla="*/ 67255 w 180425"/>
                <a:gd name="connsiteY13" fmla="*/ 2843 h 178400"/>
                <a:gd name="connsiteX14" fmla="*/ 63712 w 180425"/>
                <a:gd name="connsiteY14" fmla="*/ 59 h 178400"/>
                <a:gd name="connsiteX15" fmla="*/ 32334 w 180425"/>
                <a:gd name="connsiteY15" fmla="*/ 819 h 178400"/>
                <a:gd name="connsiteX16" fmla="*/ 18416 w 180425"/>
                <a:gd name="connsiteY16" fmla="*/ 566 h 178400"/>
                <a:gd name="connsiteX17" fmla="*/ 4751 w 180425"/>
                <a:gd name="connsiteY17" fmla="*/ 59 h 178400"/>
                <a:gd name="connsiteX18" fmla="*/ -57 w 180425"/>
                <a:gd name="connsiteY18" fmla="*/ 4867 h 178400"/>
                <a:gd name="connsiteX19" fmla="*/ 6270 w 180425"/>
                <a:gd name="connsiteY19" fmla="*/ 7904 h 178400"/>
                <a:gd name="connsiteX20" fmla="*/ 21453 w 180425"/>
                <a:gd name="connsiteY20" fmla="*/ 16508 h 178400"/>
                <a:gd name="connsiteX21" fmla="*/ 41444 w 180425"/>
                <a:gd name="connsiteY21" fmla="*/ 172640 h 178400"/>
                <a:gd name="connsiteX22" fmla="*/ 46505 w 180425"/>
                <a:gd name="connsiteY22" fmla="*/ 178460 h 178400"/>
                <a:gd name="connsiteX23" fmla="*/ 53590 w 180425"/>
                <a:gd name="connsiteY23" fmla="*/ 173906 h 178400"/>
                <a:gd name="connsiteX24" fmla="*/ 144689 w 180425"/>
                <a:gd name="connsiteY24" fmla="*/ 289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89" y="28907"/>
                  </a:moveTo>
                  <a:cubicBezTo>
                    <a:pt x="157088" y="9169"/>
                    <a:pt x="167716" y="8410"/>
                    <a:pt x="177079" y="7904"/>
                  </a:cubicBezTo>
                  <a:cubicBezTo>
                    <a:pt x="180116" y="7651"/>
                    <a:pt x="180369" y="3349"/>
                    <a:pt x="180369" y="3096"/>
                  </a:cubicBezTo>
                  <a:cubicBezTo>
                    <a:pt x="180369" y="1072"/>
                    <a:pt x="179104" y="59"/>
                    <a:pt x="177079" y="59"/>
                  </a:cubicBezTo>
                  <a:cubicBezTo>
                    <a:pt x="170500" y="59"/>
                    <a:pt x="163161" y="819"/>
                    <a:pt x="156329" y="819"/>
                  </a:cubicBezTo>
                  <a:cubicBezTo>
                    <a:pt x="147978" y="819"/>
                    <a:pt x="139375" y="59"/>
                    <a:pt x="131277" y="59"/>
                  </a:cubicBezTo>
                  <a:cubicBezTo>
                    <a:pt x="129759" y="59"/>
                    <a:pt x="126469" y="59"/>
                    <a:pt x="126469" y="4867"/>
                  </a:cubicBezTo>
                  <a:cubicBezTo>
                    <a:pt x="126469" y="7651"/>
                    <a:pt x="128746" y="7904"/>
                    <a:pt x="130518" y="7904"/>
                  </a:cubicBezTo>
                  <a:cubicBezTo>
                    <a:pt x="137350" y="8410"/>
                    <a:pt x="142158" y="10941"/>
                    <a:pt x="142158" y="16255"/>
                  </a:cubicBezTo>
                  <a:cubicBezTo>
                    <a:pt x="142158" y="20050"/>
                    <a:pt x="138362" y="25618"/>
                    <a:pt x="138362" y="25871"/>
                  </a:cubicBezTo>
                  <a:lnTo>
                    <a:pt x="60676" y="149360"/>
                  </a:lnTo>
                  <a:lnTo>
                    <a:pt x="43468" y="15496"/>
                  </a:lnTo>
                  <a:cubicBezTo>
                    <a:pt x="43468" y="11194"/>
                    <a:pt x="49288" y="7904"/>
                    <a:pt x="60929" y="7904"/>
                  </a:cubicBezTo>
                  <a:cubicBezTo>
                    <a:pt x="64472" y="7904"/>
                    <a:pt x="67255" y="7904"/>
                    <a:pt x="67255" y="2843"/>
                  </a:cubicBezTo>
                  <a:cubicBezTo>
                    <a:pt x="67255" y="566"/>
                    <a:pt x="65231" y="59"/>
                    <a:pt x="63712" y="59"/>
                  </a:cubicBezTo>
                  <a:cubicBezTo>
                    <a:pt x="53590" y="59"/>
                    <a:pt x="42709" y="819"/>
                    <a:pt x="32334" y="819"/>
                  </a:cubicBezTo>
                  <a:cubicBezTo>
                    <a:pt x="27779" y="819"/>
                    <a:pt x="22971" y="566"/>
                    <a:pt x="18416" y="566"/>
                  </a:cubicBezTo>
                  <a:cubicBezTo>
                    <a:pt x="13861" y="566"/>
                    <a:pt x="9053" y="59"/>
                    <a:pt x="4751" y="59"/>
                  </a:cubicBezTo>
                  <a:cubicBezTo>
                    <a:pt x="2980" y="59"/>
                    <a:pt x="-57" y="59"/>
                    <a:pt x="-57" y="4867"/>
                  </a:cubicBezTo>
                  <a:cubicBezTo>
                    <a:pt x="-57" y="7904"/>
                    <a:pt x="2221" y="7904"/>
                    <a:pt x="6270" y="7904"/>
                  </a:cubicBezTo>
                  <a:cubicBezTo>
                    <a:pt x="20441" y="7904"/>
                    <a:pt x="20694" y="10181"/>
                    <a:pt x="21453" y="16508"/>
                  </a:cubicBezTo>
                  <a:lnTo>
                    <a:pt x="41444" y="172640"/>
                  </a:lnTo>
                  <a:cubicBezTo>
                    <a:pt x="42203" y="177701"/>
                    <a:pt x="43215" y="178460"/>
                    <a:pt x="46505" y="178460"/>
                  </a:cubicBezTo>
                  <a:cubicBezTo>
                    <a:pt x="50554" y="178460"/>
                    <a:pt x="51566" y="177195"/>
                    <a:pt x="53590" y="173906"/>
                  </a:cubicBezTo>
                  <a:lnTo>
                    <a:pt x="144689" y="2890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81" name="Freeform 780">
              <a:extLst>
                <a:ext uri="{FF2B5EF4-FFF2-40B4-BE49-F238E27FC236}">
                  <a16:creationId xmlns:a16="http://schemas.microsoft.com/office/drawing/2014/main" id="{522DE35F-9CC4-1D3A-FE88-F676CC58716F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1263604" y="3969968"/>
              <a:ext cx="78293" cy="117618"/>
            </a:xfrm>
            <a:custGeom>
              <a:avLst/>
              <a:gdLst>
                <a:gd name="connsiteX0" fmla="*/ 78243 w 78293"/>
                <a:gd name="connsiteY0" fmla="*/ 85440 h 117618"/>
                <a:gd name="connsiteX1" fmla="*/ 72221 w 78293"/>
                <a:gd name="connsiteY1" fmla="*/ 85440 h 117618"/>
                <a:gd name="connsiteX2" fmla="*/ 67615 w 78293"/>
                <a:gd name="connsiteY2" fmla="*/ 101560 h 117618"/>
                <a:gd name="connsiteX3" fmla="*/ 50079 w 78293"/>
                <a:gd name="connsiteY3" fmla="*/ 102623 h 117618"/>
                <a:gd name="connsiteX4" fmla="*/ 17486 w 78293"/>
                <a:gd name="connsiteY4" fmla="*/ 102623 h 117618"/>
                <a:gd name="connsiteX5" fmla="*/ 52913 w 78293"/>
                <a:gd name="connsiteY5" fmla="*/ 72864 h 117618"/>
                <a:gd name="connsiteX6" fmla="*/ 78243 w 78293"/>
                <a:gd name="connsiteY6" fmla="*/ 34602 h 117618"/>
                <a:gd name="connsiteX7" fmla="*/ 36794 w 78293"/>
                <a:gd name="connsiteY7" fmla="*/ 61 h 117618"/>
                <a:gd name="connsiteX8" fmla="*/ -51 w 78293"/>
                <a:gd name="connsiteY8" fmla="*/ 31768 h 117618"/>
                <a:gd name="connsiteX9" fmla="*/ 9338 w 78293"/>
                <a:gd name="connsiteY9" fmla="*/ 41688 h 117618"/>
                <a:gd name="connsiteX10" fmla="*/ 18726 w 78293"/>
                <a:gd name="connsiteY10" fmla="*/ 32300 h 117618"/>
                <a:gd name="connsiteX11" fmla="*/ 8275 w 78293"/>
                <a:gd name="connsiteY11" fmla="*/ 22911 h 117618"/>
                <a:gd name="connsiteX12" fmla="*/ 34137 w 78293"/>
                <a:gd name="connsiteY12" fmla="*/ 6438 h 117618"/>
                <a:gd name="connsiteX13" fmla="*/ 61061 w 78293"/>
                <a:gd name="connsiteY13" fmla="*/ 34602 h 117618"/>
                <a:gd name="connsiteX14" fmla="*/ 44410 w 78293"/>
                <a:gd name="connsiteY14" fmla="*/ 68612 h 117618"/>
                <a:gd name="connsiteX15" fmla="*/ 1721 w 78293"/>
                <a:gd name="connsiteY15" fmla="*/ 110771 h 117618"/>
                <a:gd name="connsiteX16" fmla="*/ -51 w 78293"/>
                <a:gd name="connsiteY16" fmla="*/ 117679 h 117618"/>
                <a:gd name="connsiteX17" fmla="*/ 72929 w 78293"/>
                <a:gd name="connsiteY17" fmla="*/ 117679 h 117618"/>
                <a:gd name="connsiteX18" fmla="*/ 78243 w 78293"/>
                <a:gd name="connsiteY18" fmla="*/ 85440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43" y="85440"/>
                  </a:moveTo>
                  <a:lnTo>
                    <a:pt x="72221" y="85440"/>
                  </a:lnTo>
                  <a:cubicBezTo>
                    <a:pt x="71689" y="89337"/>
                    <a:pt x="69918" y="99788"/>
                    <a:pt x="67615" y="101560"/>
                  </a:cubicBezTo>
                  <a:cubicBezTo>
                    <a:pt x="66198" y="102623"/>
                    <a:pt x="52559" y="102623"/>
                    <a:pt x="50079" y="102623"/>
                  </a:cubicBezTo>
                  <a:lnTo>
                    <a:pt x="17486" y="102623"/>
                  </a:lnTo>
                  <a:cubicBezTo>
                    <a:pt x="36085" y="86149"/>
                    <a:pt x="42285" y="81189"/>
                    <a:pt x="52913" y="72864"/>
                  </a:cubicBezTo>
                  <a:cubicBezTo>
                    <a:pt x="66021" y="62413"/>
                    <a:pt x="78243" y="51430"/>
                    <a:pt x="78243" y="34602"/>
                  </a:cubicBezTo>
                  <a:cubicBezTo>
                    <a:pt x="78243" y="13169"/>
                    <a:pt x="59467" y="61"/>
                    <a:pt x="36794" y="61"/>
                  </a:cubicBezTo>
                  <a:cubicBezTo>
                    <a:pt x="14829" y="61"/>
                    <a:pt x="-51" y="15472"/>
                    <a:pt x="-51" y="31768"/>
                  </a:cubicBezTo>
                  <a:cubicBezTo>
                    <a:pt x="-51" y="40802"/>
                    <a:pt x="7566" y="41688"/>
                    <a:pt x="9338" y="41688"/>
                  </a:cubicBezTo>
                  <a:cubicBezTo>
                    <a:pt x="13589" y="41688"/>
                    <a:pt x="18726" y="38677"/>
                    <a:pt x="18726" y="32300"/>
                  </a:cubicBezTo>
                  <a:cubicBezTo>
                    <a:pt x="18726" y="29111"/>
                    <a:pt x="17486" y="22911"/>
                    <a:pt x="8275" y="22911"/>
                  </a:cubicBezTo>
                  <a:cubicBezTo>
                    <a:pt x="13766" y="10335"/>
                    <a:pt x="25811" y="6438"/>
                    <a:pt x="34137" y="6438"/>
                  </a:cubicBezTo>
                  <a:cubicBezTo>
                    <a:pt x="51850" y="6438"/>
                    <a:pt x="61061" y="20254"/>
                    <a:pt x="61061" y="34602"/>
                  </a:cubicBezTo>
                  <a:cubicBezTo>
                    <a:pt x="61061" y="50013"/>
                    <a:pt x="50079" y="62236"/>
                    <a:pt x="44410" y="68612"/>
                  </a:cubicBezTo>
                  <a:lnTo>
                    <a:pt x="1721" y="110771"/>
                  </a:lnTo>
                  <a:cubicBezTo>
                    <a:pt x="-51" y="112365"/>
                    <a:pt x="-51" y="112719"/>
                    <a:pt x="-51" y="117679"/>
                  </a:cubicBezTo>
                  <a:lnTo>
                    <a:pt x="72929" y="117679"/>
                  </a:lnTo>
                  <a:lnTo>
                    <a:pt x="78243" y="85440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82" name="Freeform 781">
              <a:extLst>
                <a:ext uri="{FF2B5EF4-FFF2-40B4-BE49-F238E27FC236}">
                  <a16:creationId xmlns:a16="http://schemas.microsoft.com/office/drawing/2014/main" id="{942044DF-6936-9C57-6683-97732986BF18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1450427" y="3956759"/>
              <a:ext cx="168278" cy="59213"/>
            </a:xfrm>
            <a:custGeom>
              <a:avLst/>
              <a:gdLst>
                <a:gd name="connsiteX0" fmla="*/ 159632 w 168278"/>
                <a:gd name="connsiteY0" fmla="*/ 10181 h 59213"/>
                <a:gd name="connsiteX1" fmla="*/ 168236 w 168278"/>
                <a:gd name="connsiteY1" fmla="*/ 5120 h 59213"/>
                <a:gd name="connsiteX2" fmla="*/ 159885 w 168278"/>
                <a:gd name="connsiteY2" fmla="*/ 59 h 59213"/>
                <a:gd name="connsiteX3" fmla="*/ 8307 w 168278"/>
                <a:gd name="connsiteY3" fmla="*/ 59 h 59213"/>
                <a:gd name="connsiteX4" fmla="*/ -43 w 168278"/>
                <a:gd name="connsiteY4" fmla="*/ 5120 h 59213"/>
                <a:gd name="connsiteX5" fmla="*/ 8560 w 168278"/>
                <a:gd name="connsiteY5" fmla="*/ 10181 h 59213"/>
                <a:gd name="connsiteX6" fmla="*/ 159632 w 168278"/>
                <a:gd name="connsiteY6" fmla="*/ 10181 h 59213"/>
                <a:gd name="connsiteX7" fmla="*/ 159885 w 168278"/>
                <a:gd name="connsiteY7" fmla="*/ 59273 h 59213"/>
                <a:gd name="connsiteX8" fmla="*/ 168236 w 168278"/>
                <a:gd name="connsiteY8" fmla="*/ 54212 h 59213"/>
                <a:gd name="connsiteX9" fmla="*/ 159632 w 168278"/>
                <a:gd name="connsiteY9" fmla="*/ 49151 h 59213"/>
                <a:gd name="connsiteX10" fmla="*/ 8560 w 168278"/>
                <a:gd name="connsiteY10" fmla="*/ 49151 h 59213"/>
                <a:gd name="connsiteX11" fmla="*/ -43 w 168278"/>
                <a:gd name="connsiteY11" fmla="*/ 54212 h 59213"/>
                <a:gd name="connsiteX12" fmla="*/ 8307 w 168278"/>
                <a:gd name="connsiteY12" fmla="*/ 59273 h 59213"/>
                <a:gd name="connsiteX13" fmla="*/ 159885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32" y="10181"/>
                  </a:moveTo>
                  <a:cubicBezTo>
                    <a:pt x="163428" y="10181"/>
                    <a:pt x="168236" y="10181"/>
                    <a:pt x="168236" y="5120"/>
                  </a:cubicBezTo>
                  <a:cubicBezTo>
                    <a:pt x="168236" y="59"/>
                    <a:pt x="163428" y="59"/>
                    <a:pt x="159885" y="59"/>
                  </a:cubicBezTo>
                  <a:lnTo>
                    <a:pt x="8307" y="59"/>
                  </a:lnTo>
                  <a:cubicBezTo>
                    <a:pt x="4765" y="59"/>
                    <a:pt x="-43" y="59"/>
                    <a:pt x="-43" y="5120"/>
                  </a:cubicBezTo>
                  <a:cubicBezTo>
                    <a:pt x="-43" y="10181"/>
                    <a:pt x="4765" y="10181"/>
                    <a:pt x="8560" y="10181"/>
                  </a:cubicBezTo>
                  <a:lnTo>
                    <a:pt x="159632" y="10181"/>
                  </a:lnTo>
                  <a:close/>
                  <a:moveTo>
                    <a:pt x="159885" y="59273"/>
                  </a:moveTo>
                  <a:cubicBezTo>
                    <a:pt x="163428" y="59273"/>
                    <a:pt x="168236" y="59273"/>
                    <a:pt x="168236" y="54212"/>
                  </a:cubicBezTo>
                  <a:cubicBezTo>
                    <a:pt x="168236" y="49151"/>
                    <a:pt x="163428" y="49151"/>
                    <a:pt x="159632" y="49151"/>
                  </a:cubicBezTo>
                  <a:lnTo>
                    <a:pt x="8560" y="49151"/>
                  </a:lnTo>
                  <a:cubicBezTo>
                    <a:pt x="4765" y="49151"/>
                    <a:pt x="-43" y="49151"/>
                    <a:pt x="-43" y="54212"/>
                  </a:cubicBezTo>
                  <a:cubicBezTo>
                    <a:pt x="-43" y="59273"/>
                    <a:pt x="4765" y="59273"/>
                    <a:pt x="8307" y="59273"/>
                  </a:cubicBezTo>
                  <a:lnTo>
                    <a:pt x="159885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84" name="Freeform 783">
              <a:extLst>
                <a:ext uri="{FF2B5EF4-FFF2-40B4-BE49-F238E27FC236}">
                  <a16:creationId xmlns:a16="http://schemas.microsoft.com/office/drawing/2014/main" id="{2DB3A93A-C6E8-B904-2605-E56BECED4C9F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1717536" y="3876795"/>
              <a:ext cx="180425" cy="178400"/>
            </a:xfrm>
            <a:custGeom>
              <a:avLst/>
              <a:gdLst>
                <a:gd name="connsiteX0" fmla="*/ 144712 w 180425"/>
                <a:gd name="connsiteY0" fmla="*/ 28907 h 178400"/>
                <a:gd name="connsiteX1" fmla="*/ 177103 w 180425"/>
                <a:gd name="connsiteY1" fmla="*/ 7904 h 178400"/>
                <a:gd name="connsiteX2" fmla="*/ 180392 w 180425"/>
                <a:gd name="connsiteY2" fmla="*/ 3096 h 178400"/>
                <a:gd name="connsiteX3" fmla="*/ 177103 w 180425"/>
                <a:gd name="connsiteY3" fmla="*/ 59 h 178400"/>
                <a:gd name="connsiteX4" fmla="*/ 156353 w 180425"/>
                <a:gd name="connsiteY4" fmla="*/ 819 h 178400"/>
                <a:gd name="connsiteX5" fmla="*/ 131301 w 180425"/>
                <a:gd name="connsiteY5" fmla="*/ 59 h 178400"/>
                <a:gd name="connsiteX6" fmla="*/ 126493 w 180425"/>
                <a:gd name="connsiteY6" fmla="*/ 4867 h 178400"/>
                <a:gd name="connsiteX7" fmla="*/ 130541 w 180425"/>
                <a:gd name="connsiteY7" fmla="*/ 7904 h 178400"/>
                <a:gd name="connsiteX8" fmla="*/ 142182 w 180425"/>
                <a:gd name="connsiteY8" fmla="*/ 16255 h 178400"/>
                <a:gd name="connsiteX9" fmla="*/ 138386 w 180425"/>
                <a:gd name="connsiteY9" fmla="*/ 25871 h 178400"/>
                <a:gd name="connsiteX10" fmla="*/ 60699 w 180425"/>
                <a:gd name="connsiteY10" fmla="*/ 149360 h 178400"/>
                <a:gd name="connsiteX11" fmla="*/ 43492 w 180425"/>
                <a:gd name="connsiteY11" fmla="*/ 15496 h 178400"/>
                <a:gd name="connsiteX12" fmla="*/ 60952 w 180425"/>
                <a:gd name="connsiteY12" fmla="*/ 7904 h 178400"/>
                <a:gd name="connsiteX13" fmla="*/ 67279 w 180425"/>
                <a:gd name="connsiteY13" fmla="*/ 2843 h 178400"/>
                <a:gd name="connsiteX14" fmla="*/ 63736 w 180425"/>
                <a:gd name="connsiteY14" fmla="*/ 59 h 178400"/>
                <a:gd name="connsiteX15" fmla="*/ 32358 w 180425"/>
                <a:gd name="connsiteY15" fmla="*/ 819 h 178400"/>
                <a:gd name="connsiteX16" fmla="*/ 18440 w 180425"/>
                <a:gd name="connsiteY16" fmla="*/ 566 h 178400"/>
                <a:gd name="connsiteX17" fmla="*/ 4775 w 180425"/>
                <a:gd name="connsiteY17" fmla="*/ 59 h 178400"/>
                <a:gd name="connsiteX18" fmla="*/ -33 w 180425"/>
                <a:gd name="connsiteY18" fmla="*/ 4867 h 178400"/>
                <a:gd name="connsiteX19" fmla="*/ 6293 w 180425"/>
                <a:gd name="connsiteY19" fmla="*/ 7904 h 178400"/>
                <a:gd name="connsiteX20" fmla="*/ 21476 w 180425"/>
                <a:gd name="connsiteY20" fmla="*/ 16508 h 178400"/>
                <a:gd name="connsiteX21" fmla="*/ 41467 w 180425"/>
                <a:gd name="connsiteY21" fmla="*/ 172640 h 178400"/>
                <a:gd name="connsiteX22" fmla="*/ 46528 w 180425"/>
                <a:gd name="connsiteY22" fmla="*/ 178460 h 178400"/>
                <a:gd name="connsiteX23" fmla="*/ 53614 w 180425"/>
                <a:gd name="connsiteY23" fmla="*/ 173906 h 178400"/>
                <a:gd name="connsiteX24" fmla="*/ 144712 w 180425"/>
                <a:gd name="connsiteY24" fmla="*/ 289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12" y="28907"/>
                  </a:moveTo>
                  <a:cubicBezTo>
                    <a:pt x="157112" y="9169"/>
                    <a:pt x="167740" y="8410"/>
                    <a:pt x="177103" y="7904"/>
                  </a:cubicBezTo>
                  <a:cubicBezTo>
                    <a:pt x="180139" y="7651"/>
                    <a:pt x="180392" y="3349"/>
                    <a:pt x="180392" y="3096"/>
                  </a:cubicBezTo>
                  <a:cubicBezTo>
                    <a:pt x="180392" y="1072"/>
                    <a:pt x="179127" y="59"/>
                    <a:pt x="177103" y="59"/>
                  </a:cubicBezTo>
                  <a:cubicBezTo>
                    <a:pt x="170523" y="59"/>
                    <a:pt x="163185" y="819"/>
                    <a:pt x="156353" y="819"/>
                  </a:cubicBezTo>
                  <a:cubicBezTo>
                    <a:pt x="148002" y="819"/>
                    <a:pt x="139398" y="59"/>
                    <a:pt x="131301" y="59"/>
                  </a:cubicBezTo>
                  <a:cubicBezTo>
                    <a:pt x="129782" y="59"/>
                    <a:pt x="126493" y="59"/>
                    <a:pt x="126493" y="4867"/>
                  </a:cubicBezTo>
                  <a:cubicBezTo>
                    <a:pt x="126493" y="7651"/>
                    <a:pt x="128770" y="7904"/>
                    <a:pt x="130541" y="7904"/>
                  </a:cubicBezTo>
                  <a:cubicBezTo>
                    <a:pt x="137374" y="8410"/>
                    <a:pt x="142182" y="10941"/>
                    <a:pt x="142182" y="16255"/>
                  </a:cubicBezTo>
                  <a:cubicBezTo>
                    <a:pt x="142182" y="20050"/>
                    <a:pt x="138386" y="25618"/>
                    <a:pt x="138386" y="25871"/>
                  </a:cubicBezTo>
                  <a:lnTo>
                    <a:pt x="60699" y="149360"/>
                  </a:lnTo>
                  <a:lnTo>
                    <a:pt x="43492" y="15496"/>
                  </a:lnTo>
                  <a:cubicBezTo>
                    <a:pt x="43492" y="11194"/>
                    <a:pt x="49312" y="7904"/>
                    <a:pt x="60952" y="7904"/>
                  </a:cubicBezTo>
                  <a:cubicBezTo>
                    <a:pt x="64495" y="7904"/>
                    <a:pt x="67279" y="7904"/>
                    <a:pt x="67279" y="2843"/>
                  </a:cubicBezTo>
                  <a:cubicBezTo>
                    <a:pt x="67279" y="566"/>
                    <a:pt x="65254" y="59"/>
                    <a:pt x="63736" y="59"/>
                  </a:cubicBezTo>
                  <a:cubicBezTo>
                    <a:pt x="53614" y="59"/>
                    <a:pt x="42733" y="819"/>
                    <a:pt x="32358" y="819"/>
                  </a:cubicBezTo>
                  <a:cubicBezTo>
                    <a:pt x="27803" y="819"/>
                    <a:pt x="22995" y="566"/>
                    <a:pt x="18440" y="566"/>
                  </a:cubicBezTo>
                  <a:cubicBezTo>
                    <a:pt x="13885" y="566"/>
                    <a:pt x="9077" y="59"/>
                    <a:pt x="4775" y="59"/>
                  </a:cubicBezTo>
                  <a:cubicBezTo>
                    <a:pt x="3004" y="59"/>
                    <a:pt x="-33" y="59"/>
                    <a:pt x="-33" y="4867"/>
                  </a:cubicBezTo>
                  <a:cubicBezTo>
                    <a:pt x="-33" y="7904"/>
                    <a:pt x="2245" y="7904"/>
                    <a:pt x="6293" y="7904"/>
                  </a:cubicBezTo>
                  <a:cubicBezTo>
                    <a:pt x="20464" y="7904"/>
                    <a:pt x="20717" y="10181"/>
                    <a:pt x="21476" y="16508"/>
                  </a:cubicBezTo>
                  <a:lnTo>
                    <a:pt x="41467" y="172640"/>
                  </a:lnTo>
                  <a:cubicBezTo>
                    <a:pt x="42227" y="177701"/>
                    <a:pt x="43239" y="178460"/>
                    <a:pt x="46528" y="178460"/>
                  </a:cubicBezTo>
                  <a:cubicBezTo>
                    <a:pt x="50577" y="178460"/>
                    <a:pt x="51589" y="177195"/>
                    <a:pt x="53614" y="173906"/>
                  </a:cubicBezTo>
                  <a:lnTo>
                    <a:pt x="144712" y="2890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CDB576CE-4DB2-8087-9250-93EC568CDB11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1870286" y="3969968"/>
              <a:ext cx="64477" cy="117618"/>
            </a:xfrm>
            <a:custGeom>
              <a:avLst/>
              <a:gdLst>
                <a:gd name="connsiteX0" fmla="*/ 40006 w 64477"/>
                <a:gd name="connsiteY0" fmla="*/ 5021 h 117618"/>
                <a:gd name="connsiteX1" fmla="*/ 34691 w 64477"/>
                <a:gd name="connsiteY1" fmla="*/ 61 h 117618"/>
                <a:gd name="connsiteX2" fmla="*/ -27 w 64477"/>
                <a:gd name="connsiteY2" fmla="*/ 11398 h 117618"/>
                <a:gd name="connsiteX3" fmla="*/ -27 w 64477"/>
                <a:gd name="connsiteY3" fmla="*/ 17775 h 117618"/>
                <a:gd name="connsiteX4" fmla="*/ 25658 w 64477"/>
                <a:gd name="connsiteY4" fmla="*/ 12815 h 117618"/>
                <a:gd name="connsiteX5" fmla="*/ 25658 w 64477"/>
                <a:gd name="connsiteY5" fmla="*/ 103154 h 117618"/>
                <a:gd name="connsiteX6" fmla="*/ 7944 w 64477"/>
                <a:gd name="connsiteY6" fmla="*/ 111302 h 117618"/>
                <a:gd name="connsiteX7" fmla="*/ 1213 w 64477"/>
                <a:gd name="connsiteY7" fmla="*/ 111302 h 117618"/>
                <a:gd name="connsiteX8" fmla="*/ 1213 w 64477"/>
                <a:gd name="connsiteY8" fmla="*/ 117679 h 117618"/>
                <a:gd name="connsiteX9" fmla="*/ 32743 w 64477"/>
                <a:gd name="connsiteY9" fmla="*/ 116971 h 117618"/>
                <a:gd name="connsiteX10" fmla="*/ 64450 w 64477"/>
                <a:gd name="connsiteY10" fmla="*/ 117679 h 117618"/>
                <a:gd name="connsiteX11" fmla="*/ 64450 w 64477"/>
                <a:gd name="connsiteY11" fmla="*/ 111302 h 117618"/>
                <a:gd name="connsiteX12" fmla="*/ 57719 w 64477"/>
                <a:gd name="connsiteY12" fmla="*/ 111302 h 117618"/>
                <a:gd name="connsiteX13" fmla="*/ 40006 w 64477"/>
                <a:gd name="connsiteY13" fmla="*/ 103154 h 117618"/>
                <a:gd name="connsiteX14" fmla="*/ 40006 w 64477"/>
                <a:gd name="connsiteY14" fmla="*/ 5021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06" y="5021"/>
                  </a:moveTo>
                  <a:cubicBezTo>
                    <a:pt x="40006" y="238"/>
                    <a:pt x="39651" y="61"/>
                    <a:pt x="34691" y="61"/>
                  </a:cubicBezTo>
                  <a:cubicBezTo>
                    <a:pt x="23355" y="11220"/>
                    <a:pt x="7235" y="11398"/>
                    <a:pt x="-27" y="11398"/>
                  </a:cubicBezTo>
                  <a:lnTo>
                    <a:pt x="-27" y="17775"/>
                  </a:lnTo>
                  <a:cubicBezTo>
                    <a:pt x="4224" y="17775"/>
                    <a:pt x="15915" y="17775"/>
                    <a:pt x="25658" y="12815"/>
                  </a:cubicBezTo>
                  <a:lnTo>
                    <a:pt x="25658" y="103154"/>
                  </a:lnTo>
                  <a:cubicBezTo>
                    <a:pt x="25658" y="108999"/>
                    <a:pt x="25658" y="111302"/>
                    <a:pt x="7944" y="111302"/>
                  </a:cubicBezTo>
                  <a:lnTo>
                    <a:pt x="1213" y="111302"/>
                  </a:lnTo>
                  <a:lnTo>
                    <a:pt x="1213" y="117679"/>
                  </a:lnTo>
                  <a:cubicBezTo>
                    <a:pt x="4401" y="117502"/>
                    <a:pt x="26189" y="116971"/>
                    <a:pt x="32743" y="116971"/>
                  </a:cubicBezTo>
                  <a:cubicBezTo>
                    <a:pt x="38234" y="116971"/>
                    <a:pt x="60553" y="117502"/>
                    <a:pt x="64450" y="117679"/>
                  </a:cubicBezTo>
                  <a:lnTo>
                    <a:pt x="64450" y="111302"/>
                  </a:lnTo>
                  <a:lnTo>
                    <a:pt x="57719" y="111302"/>
                  </a:lnTo>
                  <a:cubicBezTo>
                    <a:pt x="40006" y="111302"/>
                    <a:pt x="40006" y="108999"/>
                    <a:pt x="40006" y="103154"/>
                  </a:cubicBezTo>
                  <a:lnTo>
                    <a:pt x="40006" y="5021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27FF679D-F62C-3845-5618-81F4B3C5E30E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2041735" y="3981305"/>
              <a:ext cx="154614" cy="10122"/>
            </a:xfrm>
            <a:custGeom>
              <a:avLst/>
              <a:gdLst>
                <a:gd name="connsiteX0" fmla="*/ 145737 w 154614"/>
                <a:gd name="connsiteY0" fmla="*/ 10181 h 10122"/>
                <a:gd name="connsiteX1" fmla="*/ 154594 w 154614"/>
                <a:gd name="connsiteY1" fmla="*/ 5120 h 10122"/>
                <a:gd name="connsiteX2" fmla="*/ 145737 w 154614"/>
                <a:gd name="connsiteY2" fmla="*/ 59 h 10122"/>
                <a:gd name="connsiteX3" fmla="*/ 8836 w 154614"/>
                <a:gd name="connsiteY3" fmla="*/ 59 h 10122"/>
                <a:gd name="connsiteX4" fmla="*/ -20 w 154614"/>
                <a:gd name="connsiteY4" fmla="*/ 5120 h 10122"/>
                <a:gd name="connsiteX5" fmla="*/ 8836 w 154614"/>
                <a:gd name="connsiteY5" fmla="*/ 10181 h 10122"/>
                <a:gd name="connsiteX6" fmla="*/ 145737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7" y="10181"/>
                  </a:moveTo>
                  <a:cubicBezTo>
                    <a:pt x="150039" y="10181"/>
                    <a:pt x="154594" y="10181"/>
                    <a:pt x="154594" y="5120"/>
                  </a:cubicBezTo>
                  <a:cubicBezTo>
                    <a:pt x="154594" y="59"/>
                    <a:pt x="150039" y="59"/>
                    <a:pt x="145737" y="59"/>
                  </a:cubicBezTo>
                  <a:lnTo>
                    <a:pt x="8836" y="59"/>
                  </a:lnTo>
                  <a:cubicBezTo>
                    <a:pt x="4534" y="59"/>
                    <a:pt x="-20" y="59"/>
                    <a:pt x="-20" y="5120"/>
                  </a:cubicBezTo>
                  <a:cubicBezTo>
                    <a:pt x="-20" y="10181"/>
                    <a:pt x="4534" y="10181"/>
                    <a:pt x="8836" y="10181"/>
                  </a:cubicBezTo>
                  <a:lnTo>
                    <a:pt x="145737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88" name="Freeform 787">
              <a:extLst>
                <a:ext uri="{FF2B5EF4-FFF2-40B4-BE49-F238E27FC236}">
                  <a16:creationId xmlns:a16="http://schemas.microsoft.com/office/drawing/2014/main" id="{9FBD0344-320F-A054-D664-A52D01C82F73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2280868" y="3878314"/>
              <a:ext cx="112101" cy="171315"/>
            </a:xfrm>
            <a:custGeom>
              <a:avLst/>
              <a:gdLst>
                <a:gd name="connsiteX0" fmla="*/ 67301 w 112101"/>
                <a:gd name="connsiteY0" fmla="*/ 129622 h 171315"/>
                <a:gd name="connsiteX1" fmla="*/ 67301 w 112101"/>
                <a:gd name="connsiteY1" fmla="*/ 151637 h 171315"/>
                <a:gd name="connsiteX2" fmla="*/ 48069 w 112101"/>
                <a:gd name="connsiteY2" fmla="*/ 163530 h 171315"/>
                <a:gd name="connsiteX3" fmla="*/ 42755 w 112101"/>
                <a:gd name="connsiteY3" fmla="*/ 163530 h 171315"/>
                <a:gd name="connsiteX4" fmla="*/ 42755 w 112101"/>
                <a:gd name="connsiteY4" fmla="*/ 171375 h 171315"/>
                <a:gd name="connsiteX5" fmla="*/ 76917 w 112101"/>
                <a:gd name="connsiteY5" fmla="*/ 170616 h 171315"/>
                <a:gd name="connsiteX6" fmla="*/ 111332 w 112101"/>
                <a:gd name="connsiteY6" fmla="*/ 171375 h 171315"/>
                <a:gd name="connsiteX7" fmla="*/ 111332 w 112101"/>
                <a:gd name="connsiteY7" fmla="*/ 163530 h 171315"/>
                <a:gd name="connsiteX8" fmla="*/ 106018 w 112101"/>
                <a:gd name="connsiteY8" fmla="*/ 163530 h 171315"/>
                <a:gd name="connsiteX9" fmla="*/ 86786 w 112101"/>
                <a:gd name="connsiteY9" fmla="*/ 151637 h 171315"/>
                <a:gd name="connsiteX10" fmla="*/ 86786 w 112101"/>
                <a:gd name="connsiteY10" fmla="*/ 129622 h 171315"/>
                <a:gd name="connsiteX11" fmla="*/ 112091 w 112101"/>
                <a:gd name="connsiteY11" fmla="*/ 129622 h 171315"/>
                <a:gd name="connsiteX12" fmla="*/ 112091 w 112101"/>
                <a:gd name="connsiteY12" fmla="*/ 121777 h 171315"/>
                <a:gd name="connsiteX13" fmla="*/ 86786 w 112101"/>
                <a:gd name="connsiteY13" fmla="*/ 121777 h 171315"/>
                <a:gd name="connsiteX14" fmla="*/ 86786 w 112101"/>
                <a:gd name="connsiteY14" fmla="*/ 6639 h 171315"/>
                <a:gd name="connsiteX15" fmla="*/ 82737 w 112101"/>
                <a:gd name="connsiteY15" fmla="*/ 59 h 171315"/>
                <a:gd name="connsiteX16" fmla="*/ 77676 w 112101"/>
                <a:gd name="connsiteY16" fmla="*/ 3096 h 171315"/>
                <a:gd name="connsiteX17" fmla="*/ -10 w 112101"/>
                <a:gd name="connsiteY17" fmla="*/ 121777 h 171315"/>
                <a:gd name="connsiteX18" fmla="*/ -10 w 112101"/>
                <a:gd name="connsiteY18" fmla="*/ 129622 h 171315"/>
                <a:gd name="connsiteX19" fmla="*/ 67301 w 112101"/>
                <a:gd name="connsiteY19" fmla="*/ 129622 h 171315"/>
                <a:gd name="connsiteX20" fmla="*/ 68819 w 112101"/>
                <a:gd name="connsiteY20" fmla="*/ 121777 h 171315"/>
                <a:gd name="connsiteX21" fmla="*/ 7075 w 112101"/>
                <a:gd name="connsiteY21" fmla="*/ 121777 h 171315"/>
                <a:gd name="connsiteX22" fmla="*/ 68819 w 112101"/>
                <a:gd name="connsiteY22" fmla="*/ 27389 h 171315"/>
                <a:gd name="connsiteX23" fmla="*/ 68819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301" y="129622"/>
                  </a:moveTo>
                  <a:lnTo>
                    <a:pt x="67301" y="151637"/>
                  </a:lnTo>
                  <a:cubicBezTo>
                    <a:pt x="67301" y="160747"/>
                    <a:pt x="66795" y="163530"/>
                    <a:pt x="48069" y="163530"/>
                  </a:cubicBezTo>
                  <a:lnTo>
                    <a:pt x="42755" y="163530"/>
                  </a:lnTo>
                  <a:lnTo>
                    <a:pt x="42755" y="171375"/>
                  </a:lnTo>
                  <a:cubicBezTo>
                    <a:pt x="53130" y="170616"/>
                    <a:pt x="66289" y="170616"/>
                    <a:pt x="76917" y="170616"/>
                  </a:cubicBezTo>
                  <a:cubicBezTo>
                    <a:pt x="87545" y="170616"/>
                    <a:pt x="100957" y="170616"/>
                    <a:pt x="111332" y="171375"/>
                  </a:cubicBezTo>
                  <a:lnTo>
                    <a:pt x="111332" y="163530"/>
                  </a:lnTo>
                  <a:lnTo>
                    <a:pt x="106018" y="163530"/>
                  </a:lnTo>
                  <a:cubicBezTo>
                    <a:pt x="87292" y="163530"/>
                    <a:pt x="86786" y="160747"/>
                    <a:pt x="86786" y="151637"/>
                  </a:cubicBezTo>
                  <a:lnTo>
                    <a:pt x="86786" y="129622"/>
                  </a:lnTo>
                  <a:lnTo>
                    <a:pt x="112091" y="129622"/>
                  </a:lnTo>
                  <a:lnTo>
                    <a:pt x="112091" y="121777"/>
                  </a:lnTo>
                  <a:lnTo>
                    <a:pt x="86786" y="121777"/>
                  </a:lnTo>
                  <a:lnTo>
                    <a:pt x="86786" y="6639"/>
                  </a:lnTo>
                  <a:cubicBezTo>
                    <a:pt x="86786" y="1578"/>
                    <a:pt x="86786" y="59"/>
                    <a:pt x="82737" y="59"/>
                  </a:cubicBezTo>
                  <a:cubicBezTo>
                    <a:pt x="80460" y="59"/>
                    <a:pt x="79701" y="59"/>
                    <a:pt x="77676" y="3096"/>
                  </a:cubicBezTo>
                  <a:lnTo>
                    <a:pt x="-10" y="121777"/>
                  </a:lnTo>
                  <a:lnTo>
                    <a:pt x="-10" y="129622"/>
                  </a:lnTo>
                  <a:lnTo>
                    <a:pt x="67301" y="129622"/>
                  </a:lnTo>
                  <a:close/>
                  <a:moveTo>
                    <a:pt x="68819" y="121777"/>
                  </a:moveTo>
                  <a:lnTo>
                    <a:pt x="7075" y="121777"/>
                  </a:lnTo>
                  <a:lnTo>
                    <a:pt x="68819" y="27389"/>
                  </a:lnTo>
                  <a:lnTo>
                    <a:pt x="68819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F4F22686-886A-9DF6-69CF-64EBF40DE02B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2407647" y="3882362"/>
              <a:ext cx="66805" cy="170050"/>
            </a:xfrm>
            <a:custGeom>
              <a:avLst/>
              <a:gdLst>
                <a:gd name="connsiteX0" fmla="*/ 64523 w 66805"/>
                <a:gd name="connsiteY0" fmla="*/ 9169 h 170050"/>
                <a:gd name="connsiteX1" fmla="*/ 55160 w 66805"/>
                <a:gd name="connsiteY1" fmla="*/ 59 h 170050"/>
                <a:gd name="connsiteX2" fmla="*/ 41495 w 66805"/>
                <a:gd name="connsiteY2" fmla="*/ 13471 h 170050"/>
                <a:gd name="connsiteX3" fmla="*/ 51111 w 66805"/>
                <a:gd name="connsiteY3" fmla="*/ 22581 h 170050"/>
                <a:gd name="connsiteX4" fmla="*/ 64523 w 66805"/>
                <a:gd name="connsiteY4" fmla="*/ 9169 h 170050"/>
                <a:gd name="connsiteX5" fmla="*/ 45291 w 66805"/>
                <a:gd name="connsiteY5" fmla="*/ 104316 h 170050"/>
                <a:gd name="connsiteX6" fmla="*/ 50858 w 66805"/>
                <a:gd name="connsiteY6" fmla="*/ 89640 h 170050"/>
                <a:gd name="connsiteX7" fmla="*/ 54147 w 66805"/>
                <a:gd name="connsiteY7" fmla="*/ 76228 h 170050"/>
                <a:gd name="connsiteX8" fmla="*/ 33397 w 66805"/>
                <a:gd name="connsiteY8" fmla="*/ 55478 h 170050"/>
                <a:gd name="connsiteX9" fmla="*/ -5 w 66805"/>
                <a:gd name="connsiteY9" fmla="*/ 94447 h 170050"/>
                <a:gd name="connsiteX10" fmla="*/ 3031 w 66805"/>
                <a:gd name="connsiteY10" fmla="*/ 96978 h 170050"/>
                <a:gd name="connsiteX11" fmla="*/ 7080 w 66805"/>
                <a:gd name="connsiteY11" fmla="*/ 92423 h 170050"/>
                <a:gd name="connsiteX12" fmla="*/ 32638 w 66805"/>
                <a:gd name="connsiteY12" fmla="*/ 61045 h 170050"/>
                <a:gd name="connsiteX13" fmla="*/ 38964 w 66805"/>
                <a:gd name="connsiteY13" fmla="*/ 69142 h 170050"/>
                <a:gd name="connsiteX14" fmla="*/ 36181 w 66805"/>
                <a:gd name="connsiteY14" fmla="*/ 82301 h 170050"/>
                <a:gd name="connsiteX15" fmla="*/ 18720 w 66805"/>
                <a:gd name="connsiteY15" fmla="*/ 129115 h 170050"/>
                <a:gd name="connsiteX16" fmla="*/ 12900 w 66805"/>
                <a:gd name="connsiteY16" fmla="*/ 149360 h 170050"/>
                <a:gd name="connsiteX17" fmla="*/ 33650 w 66805"/>
                <a:gd name="connsiteY17" fmla="*/ 170110 h 170050"/>
                <a:gd name="connsiteX18" fmla="*/ 66800 w 66805"/>
                <a:gd name="connsiteY18" fmla="*/ 131140 h 170050"/>
                <a:gd name="connsiteX19" fmla="*/ 63763 w 66805"/>
                <a:gd name="connsiteY19" fmla="*/ 128609 h 170050"/>
                <a:gd name="connsiteX20" fmla="*/ 59968 w 66805"/>
                <a:gd name="connsiteY20" fmla="*/ 133164 h 170050"/>
                <a:gd name="connsiteX21" fmla="*/ 34156 w 66805"/>
                <a:gd name="connsiteY21" fmla="*/ 164543 h 170050"/>
                <a:gd name="connsiteX22" fmla="*/ 28083 w 66805"/>
                <a:gd name="connsiteY22" fmla="*/ 156192 h 170050"/>
                <a:gd name="connsiteX23" fmla="*/ 35422 w 66805"/>
                <a:gd name="connsiteY23" fmla="*/ 130887 h 170050"/>
                <a:gd name="connsiteX24" fmla="*/ 45291 w 66805"/>
                <a:gd name="connsiteY24" fmla="*/ 104316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23" y="9169"/>
                  </a:moveTo>
                  <a:cubicBezTo>
                    <a:pt x="64523" y="4108"/>
                    <a:pt x="60980" y="59"/>
                    <a:pt x="55160" y="59"/>
                  </a:cubicBezTo>
                  <a:cubicBezTo>
                    <a:pt x="48327" y="59"/>
                    <a:pt x="41495" y="6639"/>
                    <a:pt x="41495" y="13471"/>
                  </a:cubicBezTo>
                  <a:cubicBezTo>
                    <a:pt x="41495" y="18279"/>
                    <a:pt x="45038" y="22581"/>
                    <a:pt x="51111" y="22581"/>
                  </a:cubicBezTo>
                  <a:cubicBezTo>
                    <a:pt x="56931" y="22581"/>
                    <a:pt x="64523" y="16761"/>
                    <a:pt x="64523" y="9169"/>
                  </a:cubicBezTo>
                  <a:close/>
                  <a:moveTo>
                    <a:pt x="45291" y="104316"/>
                  </a:moveTo>
                  <a:cubicBezTo>
                    <a:pt x="48327" y="96978"/>
                    <a:pt x="48327" y="96472"/>
                    <a:pt x="50858" y="89640"/>
                  </a:cubicBezTo>
                  <a:cubicBezTo>
                    <a:pt x="52882" y="84579"/>
                    <a:pt x="54147" y="81036"/>
                    <a:pt x="54147" y="76228"/>
                  </a:cubicBezTo>
                  <a:cubicBezTo>
                    <a:pt x="54147" y="64841"/>
                    <a:pt x="46050" y="55478"/>
                    <a:pt x="33397" y="55478"/>
                  </a:cubicBezTo>
                  <a:cubicBezTo>
                    <a:pt x="9610" y="55478"/>
                    <a:pt x="-5" y="92170"/>
                    <a:pt x="-5" y="94447"/>
                  </a:cubicBezTo>
                  <a:cubicBezTo>
                    <a:pt x="-5" y="96978"/>
                    <a:pt x="2525" y="96978"/>
                    <a:pt x="3031" y="96978"/>
                  </a:cubicBezTo>
                  <a:cubicBezTo>
                    <a:pt x="5562" y="96978"/>
                    <a:pt x="5815" y="96472"/>
                    <a:pt x="7080" y="92423"/>
                  </a:cubicBezTo>
                  <a:cubicBezTo>
                    <a:pt x="13912" y="68636"/>
                    <a:pt x="24034" y="61045"/>
                    <a:pt x="32638" y="61045"/>
                  </a:cubicBezTo>
                  <a:cubicBezTo>
                    <a:pt x="34662" y="61045"/>
                    <a:pt x="38964" y="61045"/>
                    <a:pt x="38964" y="69142"/>
                  </a:cubicBezTo>
                  <a:cubicBezTo>
                    <a:pt x="38964" y="74456"/>
                    <a:pt x="37193" y="79771"/>
                    <a:pt x="36181" y="82301"/>
                  </a:cubicBezTo>
                  <a:cubicBezTo>
                    <a:pt x="34156" y="88880"/>
                    <a:pt x="22769" y="118234"/>
                    <a:pt x="18720" y="129115"/>
                  </a:cubicBezTo>
                  <a:cubicBezTo>
                    <a:pt x="16190" y="135695"/>
                    <a:pt x="12900" y="144045"/>
                    <a:pt x="12900" y="149360"/>
                  </a:cubicBezTo>
                  <a:cubicBezTo>
                    <a:pt x="12900" y="161253"/>
                    <a:pt x="21504" y="170110"/>
                    <a:pt x="33650" y="170110"/>
                  </a:cubicBezTo>
                  <a:cubicBezTo>
                    <a:pt x="57437" y="170110"/>
                    <a:pt x="66800" y="133417"/>
                    <a:pt x="66800" y="131140"/>
                  </a:cubicBezTo>
                  <a:cubicBezTo>
                    <a:pt x="66800" y="128609"/>
                    <a:pt x="64523" y="128609"/>
                    <a:pt x="63763" y="128609"/>
                  </a:cubicBezTo>
                  <a:cubicBezTo>
                    <a:pt x="61233" y="128609"/>
                    <a:pt x="61233" y="129369"/>
                    <a:pt x="59968" y="133164"/>
                  </a:cubicBezTo>
                  <a:cubicBezTo>
                    <a:pt x="55413" y="149107"/>
                    <a:pt x="47062" y="164543"/>
                    <a:pt x="34156" y="164543"/>
                  </a:cubicBezTo>
                  <a:cubicBezTo>
                    <a:pt x="29855" y="164543"/>
                    <a:pt x="28083" y="162012"/>
                    <a:pt x="28083" y="156192"/>
                  </a:cubicBezTo>
                  <a:cubicBezTo>
                    <a:pt x="28083" y="149866"/>
                    <a:pt x="29601" y="146323"/>
                    <a:pt x="35422" y="130887"/>
                  </a:cubicBezTo>
                  <a:lnTo>
                    <a:pt x="45291" y="10431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0" name="Freeform 789">
              <a:extLst>
                <a:ext uri="{FF2B5EF4-FFF2-40B4-BE49-F238E27FC236}">
                  <a16:creationId xmlns:a16="http://schemas.microsoft.com/office/drawing/2014/main" id="{8E06803B-8723-8E29-C0AD-FF42D7C799DA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2571949" y="3956759"/>
              <a:ext cx="168278" cy="59213"/>
            </a:xfrm>
            <a:custGeom>
              <a:avLst/>
              <a:gdLst>
                <a:gd name="connsiteX0" fmla="*/ 159676 w 168278"/>
                <a:gd name="connsiteY0" fmla="*/ 10181 h 59213"/>
                <a:gd name="connsiteX1" fmla="*/ 168280 w 168278"/>
                <a:gd name="connsiteY1" fmla="*/ 5120 h 59213"/>
                <a:gd name="connsiteX2" fmla="*/ 159929 w 168278"/>
                <a:gd name="connsiteY2" fmla="*/ 59 h 59213"/>
                <a:gd name="connsiteX3" fmla="*/ 8351 w 168278"/>
                <a:gd name="connsiteY3" fmla="*/ 59 h 59213"/>
                <a:gd name="connsiteX4" fmla="*/ 1 w 168278"/>
                <a:gd name="connsiteY4" fmla="*/ 5120 h 59213"/>
                <a:gd name="connsiteX5" fmla="*/ 8604 w 168278"/>
                <a:gd name="connsiteY5" fmla="*/ 10181 h 59213"/>
                <a:gd name="connsiteX6" fmla="*/ 159676 w 168278"/>
                <a:gd name="connsiteY6" fmla="*/ 10181 h 59213"/>
                <a:gd name="connsiteX7" fmla="*/ 159929 w 168278"/>
                <a:gd name="connsiteY7" fmla="*/ 59273 h 59213"/>
                <a:gd name="connsiteX8" fmla="*/ 168280 w 168278"/>
                <a:gd name="connsiteY8" fmla="*/ 54212 h 59213"/>
                <a:gd name="connsiteX9" fmla="*/ 159676 w 168278"/>
                <a:gd name="connsiteY9" fmla="*/ 49151 h 59213"/>
                <a:gd name="connsiteX10" fmla="*/ 8604 w 168278"/>
                <a:gd name="connsiteY10" fmla="*/ 49151 h 59213"/>
                <a:gd name="connsiteX11" fmla="*/ 1 w 168278"/>
                <a:gd name="connsiteY11" fmla="*/ 54212 h 59213"/>
                <a:gd name="connsiteX12" fmla="*/ 8351 w 168278"/>
                <a:gd name="connsiteY12" fmla="*/ 59273 h 59213"/>
                <a:gd name="connsiteX13" fmla="*/ 159929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76" y="10181"/>
                  </a:moveTo>
                  <a:cubicBezTo>
                    <a:pt x="163472" y="10181"/>
                    <a:pt x="168280" y="10181"/>
                    <a:pt x="168280" y="5120"/>
                  </a:cubicBezTo>
                  <a:cubicBezTo>
                    <a:pt x="168280" y="59"/>
                    <a:pt x="163472" y="59"/>
                    <a:pt x="159929" y="59"/>
                  </a:cubicBezTo>
                  <a:lnTo>
                    <a:pt x="8351" y="59"/>
                  </a:lnTo>
                  <a:cubicBezTo>
                    <a:pt x="4809" y="59"/>
                    <a:pt x="1" y="59"/>
                    <a:pt x="1" y="5120"/>
                  </a:cubicBezTo>
                  <a:cubicBezTo>
                    <a:pt x="1" y="10181"/>
                    <a:pt x="4809" y="10181"/>
                    <a:pt x="8604" y="10181"/>
                  </a:cubicBezTo>
                  <a:lnTo>
                    <a:pt x="159676" y="10181"/>
                  </a:lnTo>
                  <a:close/>
                  <a:moveTo>
                    <a:pt x="159929" y="59273"/>
                  </a:moveTo>
                  <a:cubicBezTo>
                    <a:pt x="163472" y="59273"/>
                    <a:pt x="168280" y="59273"/>
                    <a:pt x="168280" y="54212"/>
                  </a:cubicBezTo>
                  <a:cubicBezTo>
                    <a:pt x="168280" y="49151"/>
                    <a:pt x="163472" y="49151"/>
                    <a:pt x="159676" y="49151"/>
                  </a:cubicBezTo>
                  <a:lnTo>
                    <a:pt x="8604" y="49151"/>
                  </a:lnTo>
                  <a:cubicBezTo>
                    <a:pt x="4809" y="49151"/>
                    <a:pt x="1" y="49151"/>
                    <a:pt x="1" y="54212"/>
                  </a:cubicBezTo>
                  <a:cubicBezTo>
                    <a:pt x="1" y="59273"/>
                    <a:pt x="4809" y="59273"/>
                    <a:pt x="8351" y="59273"/>
                  </a:cubicBezTo>
                  <a:lnTo>
                    <a:pt x="159929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3D6D5837-AF54-5A4A-E74D-7100DD1A85D3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2837539" y="3881097"/>
              <a:ext cx="100967" cy="168531"/>
            </a:xfrm>
            <a:custGeom>
              <a:avLst/>
              <a:gdLst>
                <a:gd name="connsiteX0" fmla="*/ 19496 w 100967"/>
                <a:gd name="connsiteY0" fmla="*/ 149107 h 168531"/>
                <a:gd name="connsiteX1" fmla="*/ 46320 w 100967"/>
                <a:gd name="connsiteY1" fmla="*/ 123042 h 168531"/>
                <a:gd name="connsiteX2" fmla="*/ 100979 w 100967"/>
                <a:gd name="connsiteY2" fmla="*/ 49151 h 168531"/>
                <a:gd name="connsiteX3" fmla="*/ 47332 w 100967"/>
                <a:gd name="connsiteY3" fmla="*/ 59 h 168531"/>
                <a:gd name="connsiteX4" fmla="*/ 11 w 100967"/>
                <a:gd name="connsiteY4" fmla="*/ 45862 h 168531"/>
                <a:gd name="connsiteX5" fmla="*/ 13423 w 100967"/>
                <a:gd name="connsiteY5" fmla="*/ 60033 h 168531"/>
                <a:gd name="connsiteX6" fmla="*/ 26582 w 100967"/>
                <a:gd name="connsiteY6" fmla="*/ 46621 h 168531"/>
                <a:gd name="connsiteX7" fmla="*/ 13170 w 100967"/>
                <a:gd name="connsiteY7" fmla="*/ 33462 h 168531"/>
                <a:gd name="connsiteX8" fmla="*/ 9880 w 100967"/>
                <a:gd name="connsiteY8" fmla="*/ 33715 h 168531"/>
                <a:gd name="connsiteX9" fmla="*/ 44042 w 100967"/>
                <a:gd name="connsiteY9" fmla="*/ 7904 h 168531"/>
                <a:gd name="connsiteX10" fmla="*/ 77951 w 100967"/>
                <a:gd name="connsiteY10" fmla="*/ 49151 h 168531"/>
                <a:gd name="connsiteX11" fmla="*/ 51381 w 100967"/>
                <a:gd name="connsiteY11" fmla="*/ 105076 h 168531"/>
                <a:gd name="connsiteX12" fmla="*/ 2795 w 100967"/>
                <a:gd name="connsiteY12" fmla="*/ 159229 h 168531"/>
                <a:gd name="connsiteX13" fmla="*/ 11 w 100967"/>
                <a:gd name="connsiteY13" fmla="*/ 168591 h 168531"/>
                <a:gd name="connsiteX14" fmla="*/ 93893 w 100967"/>
                <a:gd name="connsiteY14" fmla="*/ 168591 h 168531"/>
                <a:gd name="connsiteX15" fmla="*/ 100979 w 100967"/>
                <a:gd name="connsiteY15" fmla="*/ 124561 h 168531"/>
                <a:gd name="connsiteX16" fmla="*/ 94652 w 100967"/>
                <a:gd name="connsiteY16" fmla="*/ 124561 h 168531"/>
                <a:gd name="connsiteX17" fmla="*/ 89085 w 100967"/>
                <a:gd name="connsiteY17" fmla="*/ 147082 h 168531"/>
                <a:gd name="connsiteX18" fmla="*/ 65045 w 100967"/>
                <a:gd name="connsiteY18" fmla="*/ 149107 h 168531"/>
                <a:gd name="connsiteX19" fmla="*/ 19496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96" y="149107"/>
                  </a:moveTo>
                  <a:lnTo>
                    <a:pt x="46320" y="123042"/>
                  </a:lnTo>
                  <a:cubicBezTo>
                    <a:pt x="85796" y="88121"/>
                    <a:pt x="100979" y="74456"/>
                    <a:pt x="100979" y="49151"/>
                  </a:cubicBezTo>
                  <a:cubicBezTo>
                    <a:pt x="100979" y="20304"/>
                    <a:pt x="78204" y="59"/>
                    <a:pt x="47332" y="59"/>
                  </a:cubicBezTo>
                  <a:cubicBezTo>
                    <a:pt x="18737" y="59"/>
                    <a:pt x="11" y="23340"/>
                    <a:pt x="11" y="45862"/>
                  </a:cubicBezTo>
                  <a:cubicBezTo>
                    <a:pt x="11" y="60033"/>
                    <a:pt x="12664" y="60033"/>
                    <a:pt x="13423" y="60033"/>
                  </a:cubicBezTo>
                  <a:cubicBezTo>
                    <a:pt x="17725" y="60033"/>
                    <a:pt x="26582" y="56996"/>
                    <a:pt x="26582" y="46621"/>
                  </a:cubicBezTo>
                  <a:cubicBezTo>
                    <a:pt x="26582" y="40042"/>
                    <a:pt x="22027" y="33462"/>
                    <a:pt x="13170" y="33462"/>
                  </a:cubicBezTo>
                  <a:cubicBezTo>
                    <a:pt x="11145" y="33462"/>
                    <a:pt x="10639" y="33462"/>
                    <a:pt x="9880" y="33715"/>
                  </a:cubicBezTo>
                  <a:cubicBezTo>
                    <a:pt x="15700" y="17267"/>
                    <a:pt x="29365" y="7904"/>
                    <a:pt x="44042" y="7904"/>
                  </a:cubicBezTo>
                  <a:cubicBezTo>
                    <a:pt x="67070" y="7904"/>
                    <a:pt x="77951" y="28401"/>
                    <a:pt x="77951" y="49151"/>
                  </a:cubicBezTo>
                  <a:cubicBezTo>
                    <a:pt x="77951" y="69395"/>
                    <a:pt x="65298" y="89386"/>
                    <a:pt x="51381" y="105076"/>
                  </a:cubicBezTo>
                  <a:lnTo>
                    <a:pt x="2795" y="159229"/>
                  </a:lnTo>
                  <a:cubicBezTo>
                    <a:pt x="11" y="162012"/>
                    <a:pt x="11" y="162518"/>
                    <a:pt x="11" y="168591"/>
                  </a:cubicBezTo>
                  <a:lnTo>
                    <a:pt x="93893" y="168591"/>
                  </a:lnTo>
                  <a:lnTo>
                    <a:pt x="100979" y="124561"/>
                  </a:lnTo>
                  <a:lnTo>
                    <a:pt x="94652" y="124561"/>
                  </a:lnTo>
                  <a:cubicBezTo>
                    <a:pt x="93387" y="132152"/>
                    <a:pt x="91616" y="143286"/>
                    <a:pt x="89085" y="147082"/>
                  </a:cubicBezTo>
                  <a:cubicBezTo>
                    <a:pt x="87314" y="149107"/>
                    <a:pt x="70612" y="149107"/>
                    <a:pt x="65045" y="149107"/>
                  </a:cubicBezTo>
                  <a:lnTo>
                    <a:pt x="19496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2" name="Freeform 791">
              <a:extLst>
                <a:ext uri="{FF2B5EF4-FFF2-40B4-BE49-F238E27FC236}">
                  <a16:creationId xmlns:a16="http://schemas.microsoft.com/office/drawing/2014/main" id="{13DBD4AB-4E13-AEF6-D4CF-9738093BC115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2964065" y="3881097"/>
              <a:ext cx="100967" cy="168531"/>
            </a:xfrm>
            <a:custGeom>
              <a:avLst/>
              <a:gdLst>
                <a:gd name="connsiteX0" fmla="*/ 19501 w 100967"/>
                <a:gd name="connsiteY0" fmla="*/ 149107 h 168531"/>
                <a:gd name="connsiteX1" fmla="*/ 46325 w 100967"/>
                <a:gd name="connsiteY1" fmla="*/ 123042 h 168531"/>
                <a:gd name="connsiteX2" fmla="*/ 100984 w 100967"/>
                <a:gd name="connsiteY2" fmla="*/ 49151 h 168531"/>
                <a:gd name="connsiteX3" fmla="*/ 47337 w 100967"/>
                <a:gd name="connsiteY3" fmla="*/ 59 h 168531"/>
                <a:gd name="connsiteX4" fmla="*/ 16 w 100967"/>
                <a:gd name="connsiteY4" fmla="*/ 45862 h 168531"/>
                <a:gd name="connsiteX5" fmla="*/ 13428 w 100967"/>
                <a:gd name="connsiteY5" fmla="*/ 60033 h 168531"/>
                <a:gd name="connsiteX6" fmla="*/ 26587 w 100967"/>
                <a:gd name="connsiteY6" fmla="*/ 46621 h 168531"/>
                <a:gd name="connsiteX7" fmla="*/ 13175 w 100967"/>
                <a:gd name="connsiteY7" fmla="*/ 33462 h 168531"/>
                <a:gd name="connsiteX8" fmla="*/ 9885 w 100967"/>
                <a:gd name="connsiteY8" fmla="*/ 33715 h 168531"/>
                <a:gd name="connsiteX9" fmla="*/ 44047 w 100967"/>
                <a:gd name="connsiteY9" fmla="*/ 7904 h 168531"/>
                <a:gd name="connsiteX10" fmla="*/ 77956 w 100967"/>
                <a:gd name="connsiteY10" fmla="*/ 49151 h 168531"/>
                <a:gd name="connsiteX11" fmla="*/ 51386 w 100967"/>
                <a:gd name="connsiteY11" fmla="*/ 105076 h 168531"/>
                <a:gd name="connsiteX12" fmla="*/ 2800 w 100967"/>
                <a:gd name="connsiteY12" fmla="*/ 159229 h 168531"/>
                <a:gd name="connsiteX13" fmla="*/ 16 w 100967"/>
                <a:gd name="connsiteY13" fmla="*/ 168591 h 168531"/>
                <a:gd name="connsiteX14" fmla="*/ 93898 w 100967"/>
                <a:gd name="connsiteY14" fmla="*/ 168591 h 168531"/>
                <a:gd name="connsiteX15" fmla="*/ 100984 w 100967"/>
                <a:gd name="connsiteY15" fmla="*/ 124561 h 168531"/>
                <a:gd name="connsiteX16" fmla="*/ 94657 w 100967"/>
                <a:gd name="connsiteY16" fmla="*/ 124561 h 168531"/>
                <a:gd name="connsiteX17" fmla="*/ 89090 w 100967"/>
                <a:gd name="connsiteY17" fmla="*/ 147082 h 168531"/>
                <a:gd name="connsiteX18" fmla="*/ 65050 w 100967"/>
                <a:gd name="connsiteY18" fmla="*/ 149107 h 168531"/>
                <a:gd name="connsiteX19" fmla="*/ 19501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01" y="149107"/>
                  </a:moveTo>
                  <a:lnTo>
                    <a:pt x="46325" y="123042"/>
                  </a:lnTo>
                  <a:cubicBezTo>
                    <a:pt x="85801" y="88121"/>
                    <a:pt x="100984" y="74456"/>
                    <a:pt x="100984" y="49151"/>
                  </a:cubicBezTo>
                  <a:cubicBezTo>
                    <a:pt x="100984" y="20304"/>
                    <a:pt x="78209" y="59"/>
                    <a:pt x="47337" y="59"/>
                  </a:cubicBezTo>
                  <a:cubicBezTo>
                    <a:pt x="18742" y="59"/>
                    <a:pt x="16" y="23340"/>
                    <a:pt x="16" y="45862"/>
                  </a:cubicBezTo>
                  <a:cubicBezTo>
                    <a:pt x="16" y="60033"/>
                    <a:pt x="12669" y="60033"/>
                    <a:pt x="13428" y="60033"/>
                  </a:cubicBezTo>
                  <a:cubicBezTo>
                    <a:pt x="17730" y="60033"/>
                    <a:pt x="26587" y="56996"/>
                    <a:pt x="26587" y="46621"/>
                  </a:cubicBezTo>
                  <a:cubicBezTo>
                    <a:pt x="26587" y="40042"/>
                    <a:pt x="22032" y="33462"/>
                    <a:pt x="13175" y="33462"/>
                  </a:cubicBezTo>
                  <a:cubicBezTo>
                    <a:pt x="11150" y="33462"/>
                    <a:pt x="10644" y="33462"/>
                    <a:pt x="9885" y="33715"/>
                  </a:cubicBezTo>
                  <a:cubicBezTo>
                    <a:pt x="15705" y="17267"/>
                    <a:pt x="29370" y="7904"/>
                    <a:pt x="44047" y="7904"/>
                  </a:cubicBezTo>
                  <a:cubicBezTo>
                    <a:pt x="67075" y="7904"/>
                    <a:pt x="77956" y="28401"/>
                    <a:pt x="77956" y="49151"/>
                  </a:cubicBezTo>
                  <a:cubicBezTo>
                    <a:pt x="77956" y="69395"/>
                    <a:pt x="65303" y="89386"/>
                    <a:pt x="51386" y="105076"/>
                  </a:cubicBezTo>
                  <a:lnTo>
                    <a:pt x="2800" y="159229"/>
                  </a:lnTo>
                  <a:cubicBezTo>
                    <a:pt x="16" y="162012"/>
                    <a:pt x="16" y="162518"/>
                    <a:pt x="16" y="168591"/>
                  </a:cubicBezTo>
                  <a:lnTo>
                    <a:pt x="93898" y="168591"/>
                  </a:lnTo>
                  <a:lnTo>
                    <a:pt x="100984" y="124561"/>
                  </a:lnTo>
                  <a:lnTo>
                    <a:pt x="94657" y="124561"/>
                  </a:lnTo>
                  <a:cubicBezTo>
                    <a:pt x="93392" y="132152"/>
                    <a:pt x="91621" y="143286"/>
                    <a:pt x="89090" y="147082"/>
                  </a:cubicBezTo>
                  <a:cubicBezTo>
                    <a:pt x="87319" y="149107"/>
                    <a:pt x="70617" y="149107"/>
                    <a:pt x="65050" y="149107"/>
                  </a:cubicBezTo>
                  <a:lnTo>
                    <a:pt x="19501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3" name="Freeform 792">
              <a:extLst>
                <a:ext uri="{FF2B5EF4-FFF2-40B4-BE49-F238E27FC236}">
                  <a16:creationId xmlns:a16="http://schemas.microsoft.com/office/drawing/2014/main" id="{CFA9AF97-14BB-6536-66EB-F050F14E3355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3155174" y="3981305"/>
              <a:ext cx="154614" cy="10122"/>
            </a:xfrm>
            <a:custGeom>
              <a:avLst/>
              <a:gdLst>
                <a:gd name="connsiteX0" fmla="*/ 145781 w 154614"/>
                <a:gd name="connsiteY0" fmla="*/ 10181 h 10122"/>
                <a:gd name="connsiteX1" fmla="*/ 154638 w 154614"/>
                <a:gd name="connsiteY1" fmla="*/ 5120 h 10122"/>
                <a:gd name="connsiteX2" fmla="*/ 145781 w 154614"/>
                <a:gd name="connsiteY2" fmla="*/ 59 h 10122"/>
                <a:gd name="connsiteX3" fmla="*/ 8880 w 154614"/>
                <a:gd name="connsiteY3" fmla="*/ 59 h 10122"/>
                <a:gd name="connsiteX4" fmla="*/ 23 w 154614"/>
                <a:gd name="connsiteY4" fmla="*/ 5120 h 10122"/>
                <a:gd name="connsiteX5" fmla="*/ 8880 w 154614"/>
                <a:gd name="connsiteY5" fmla="*/ 10181 h 10122"/>
                <a:gd name="connsiteX6" fmla="*/ 145781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81" y="10181"/>
                  </a:moveTo>
                  <a:cubicBezTo>
                    <a:pt x="150083" y="10181"/>
                    <a:pt x="154638" y="10181"/>
                    <a:pt x="154638" y="5120"/>
                  </a:cubicBezTo>
                  <a:cubicBezTo>
                    <a:pt x="154638" y="59"/>
                    <a:pt x="150083" y="59"/>
                    <a:pt x="145781" y="59"/>
                  </a:cubicBezTo>
                  <a:lnTo>
                    <a:pt x="8880" y="59"/>
                  </a:lnTo>
                  <a:cubicBezTo>
                    <a:pt x="4578" y="59"/>
                    <a:pt x="23" y="59"/>
                    <a:pt x="23" y="5120"/>
                  </a:cubicBezTo>
                  <a:cubicBezTo>
                    <a:pt x="23" y="10181"/>
                    <a:pt x="4578" y="10181"/>
                    <a:pt x="8880" y="10181"/>
                  </a:cubicBezTo>
                  <a:lnTo>
                    <a:pt x="145781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4" name="Freeform 793">
              <a:extLst>
                <a:ext uri="{FF2B5EF4-FFF2-40B4-BE49-F238E27FC236}">
                  <a16:creationId xmlns:a16="http://schemas.microsoft.com/office/drawing/2014/main" id="{3F524BD7-BA19-16EB-3AFF-D327747CA075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3394307" y="3878314"/>
              <a:ext cx="112101" cy="171315"/>
            </a:xfrm>
            <a:custGeom>
              <a:avLst/>
              <a:gdLst>
                <a:gd name="connsiteX0" fmla="*/ 67345 w 112101"/>
                <a:gd name="connsiteY0" fmla="*/ 129622 h 171315"/>
                <a:gd name="connsiteX1" fmla="*/ 67345 w 112101"/>
                <a:gd name="connsiteY1" fmla="*/ 151637 h 171315"/>
                <a:gd name="connsiteX2" fmla="*/ 48113 w 112101"/>
                <a:gd name="connsiteY2" fmla="*/ 163530 h 171315"/>
                <a:gd name="connsiteX3" fmla="*/ 42799 w 112101"/>
                <a:gd name="connsiteY3" fmla="*/ 163530 h 171315"/>
                <a:gd name="connsiteX4" fmla="*/ 42799 w 112101"/>
                <a:gd name="connsiteY4" fmla="*/ 171375 h 171315"/>
                <a:gd name="connsiteX5" fmla="*/ 76961 w 112101"/>
                <a:gd name="connsiteY5" fmla="*/ 170616 h 171315"/>
                <a:gd name="connsiteX6" fmla="*/ 111376 w 112101"/>
                <a:gd name="connsiteY6" fmla="*/ 171375 h 171315"/>
                <a:gd name="connsiteX7" fmla="*/ 111376 w 112101"/>
                <a:gd name="connsiteY7" fmla="*/ 163530 h 171315"/>
                <a:gd name="connsiteX8" fmla="*/ 106062 w 112101"/>
                <a:gd name="connsiteY8" fmla="*/ 163530 h 171315"/>
                <a:gd name="connsiteX9" fmla="*/ 86830 w 112101"/>
                <a:gd name="connsiteY9" fmla="*/ 151637 h 171315"/>
                <a:gd name="connsiteX10" fmla="*/ 86830 w 112101"/>
                <a:gd name="connsiteY10" fmla="*/ 129622 h 171315"/>
                <a:gd name="connsiteX11" fmla="*/ 112135 w 112101"/>
                <a:gd name="connsiteY11" fmla="*/ 129622 h 171315"/>
                <a:gd name="connsiteX12" fmla="*/ 112135 w 112101"/>
                <a:gd name="connsiteY12" fmla="*/ 121777 h 171315"/>
                <a:gd name="connsiteX13" fmla="*/ 86830 w 112101"/>
                <a:gd name="connsiteY13" fmla="*/ 121777 h 171315"/>
                <a:gd name="connsiteX14" fmla="*/ 86830 w 112101"/>
                <a:gd name="connsiteY14" fmla="*/ 6639 h 171315"/>
                <a:gd name="connsiteX15" fmla="*/ 82781 w 112101"/>
                <a:gd name="connsiteY15" fmla="*/ 59 h 171315"/>
                <a:gd name="connsiteX16" fmla="*/ 77720 w 112101"/>
                <a:gd name="connsiteY16" fmla="*/ 3096 h 171315"/>
                <a:gd name="connsiteX17" fmla="*/ 33 w 112101"/>
                <a:gd name="connsiteY17" fmla="*/ 121777 h 171315"/>
                <a:gd name="connsiteX18" fmla="*/ 33 w 112101"/>
                <a:gd name="connsiteY18" fmla="*/ 129622 h 171315"/>
                <a:gd name="connsiteX19" fmla="*/ 67345 w 112101"/>
                <a:gd name="connsiteY19" fmla="*/ 129622 h 171315"/>
                <a:gd name="connsiteX20" fmla="*/ 68863 w 112101"/>
                <a:gd name="connsiteY20" fmla="*/ 121777 h 171315"/>
                <a:gd name="connsiteX21" fmla="*/ 7119 w 112101"/>
                <a:gd name="connsiteY21" fmla="*/ 121777 h 171315"/>
                <a:gd name="connsiteX22" fmla="*/ 68863 w 112101"/>
                <a:gd name="connsiteY22" fmla="*/ 27389 h 171315"/>
                <a:gd name="connsiteX23" fmla="*/ 68863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345" y="129622"/>
                  </a:moveTo>
                  <a:lnTo>
                    <a:pt x="67345" y="151637"/>
                  </a:lnTo>
                  <a:cubicBezTo>
                    <a:pt x="67345" y="160747"/>
                    <a:pt x="66839" y="163530"/>
                    <a:pt x="48113" y="163530"/>
                  </a:cubicBezTo>
                  <a:lnTo>
                    <a:pt x="42799" y="163530"/>
                  </a:lnTo>
                  <a:lnTo>
                    <a:pt x="42799" y="171375"/>
                  </a:lnTo>
                  <a:cubicBezTo>
                    <a:pt x="53174" y="170616"/>
                    <a:pt x="66333" y="170616"/>
                    <a:pt x="76961" y="170616"/>
                  </a:cubicBezTo>
                  <a:cubicBezTo>
                    <a:pt x="87589" y="170616"/>
                    <a:pt x="101001" y="170616"/>
                    <a:pt x="111376" y="171375"/>
                  </a:cubicBezTo>
                  <a:lnTo>
                    <a:pt x="111376" y="163530"/>
                  </a:lnTo>
                  <a:lnTo>
                    <a:pt x="106062" y="163530"/>
                  </a:lnTo>
                  <a:cubicBezTo>
                    <a:pt x="87336" y="163530"/>
                    <a:pt x="86830" y="160747"/>
                    <a:pt x="86830" y="151637"/>
                  </a:cubicBezTo>
                  <a:lnTo>
                    <a:pt x="86830" y="129622"/>
                  </a:lnTo>
                  <a:lnTo>
                    <a:pt x="112135" y="129622"/>
                  </a:lnTo>
                  <a:lnTo>
                    <a:pt x="112135" y="121777"/>
                  </a:lnTo>
                  <a:lnTo>
                    <a:pt x="86830" y="121777"/>
                  </a:lnTo>
                  <a:lnTo>
                    <a:pt x="86830" y="6639"/>
                  </a:lnTo>
                  <a:cubicBezTo>
                    <a:pt x="86830" y="1578"/>
                    <a:pt x="86830" y="59"/>
                    <a:pt x="82781" y="59"/>
                  </a:cubicBezTo>
                  <a:cubicBezTo>
                    <a:pt x="80504" y="59"/>
                    <a:pt x="79744" y="59"/>
                    <a:pt x="77720" y="3096"/>
                  </a:cubicBezTo>
                  <a:lnTo>
                    <a:pt x="33" y="121777"/>
                  </a:lnTo>
                  <a:lnTo>
                    <a:pt x="33" y="129622"/>
                  </a:lnTo>
                  <a:lnTo>
                    <a:pt x="67345" y="129622"/>
                  </a:lnTo>
                  <a:close/>
                  <a:moveTo>
                    <a:pt x="68863" y="121777"/>
                  </a:moveTo>
                  <a:lnTo>
                    <a:pt x="7119" y="121777"/>
                  </a:lnTo>
                  <a:lnTo>
                    <a:pt x="68863" y="27389"/>
                  </a:lnTo>
                  <a:lnTo>
                    <a:pt x="68863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5" name="Freeform 794">
              <a:extLst>
                <a:ext uri="{FF2B5EF4-FFF2-40B4-BE49-F238E27FC236}">
                  <a16:creationId xmlns:a16="http://schemas.microsoft.com/office/drawing/2014/main" id="{9A21F8FB-83B4-027B-33A9-C9A792814BE5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3607178" y="3925381"/>
              <a:ext cx="122223" cy="121970"/>
            </a:xfrm>
            <a:custGeom>
              <a:avLst/>
              <a:gdLst>
                <a:gd name="connsiteX0" fmla="*/ 61279 w 122223"/>
                <a:gd name="connsiteY0" fmla="*/ 53959 h 121970"/>
                <a:gd name="connsiteX1" fmla="*/ 10669 w 122223"/>
                <a:gd name="connsiteY1" fmla="*/ 3602 h 121970"/>
                <a:gd name="connsiteX2" fmla="*/ 5102 w 122223"/>
                <a:gd name="connsiteY2" fmla="*/ 59 h 121970"/>
                <a:gd name="connsiteX3" fmla="*/ 41 w 122223"/>
                <a:gd name="connsiteY3" fmla="*/ 5120 h 121970"/>
                <a:gd name="connsiteX4" fmla="*/ 3330 w 122223"/>
                <a:gd name="connsiteY4" fmla="*/ 10181 h 121970"/>
                <a:gd name="connsiteX5" fmla="*/ 53940 w 122223"/>
                <a:gd name="connsiteY5" fmla="*/ 61045 h 121970"/>
                <a:gd name="connsiteX6" fmla="*/ 3330 w 122223"/>
                <a:gd name="connsiteY6" fmla="*/ 111908 h 121970"/>
                <a:gd name="connsiteX7" fmla="*/ 41 w 122223"/>
                <a:gd name="connsiteY7" fmla="*/ 116969 h 121970"/>
                <a:gd name="connsiteX8" fmla="*/ 5102 w 122223"/>
                <a:gd name="connsiteY8" fmla="*/ 122030 h 121970"/>
                <a:gd name="connsiteX9" fmla="*/ 10669 w 122223"/>
                <a:gd name="connsiteY9" fmla="*/ 118487 h 121970"/>
                <a:gd name="connsiteX10" fmla="*/ 61026 w 122223"/>
                <a:gd name="connsiteY10" fmla="*/ 68130 h 121970"/>
                <a:gd name="connsiteX11" fmla="*/ 113407 w 122223"/>
                <a:gd name="connsiteY11" fmla="*/ 120512 h 121970"/>
                <a:gd name="connsiteX12" fmla="*/ 117203 w 122223"/>
                <a:gd name="connsiteY12" fmla="*/ 122030 h 121970"/>
                <a:gd name="connsiteX13" fmla="*/ 122264 w 122223"/>
                <a:gd name="connsiteY13" fmla="*/ 116969 h 121970"/>
                <a:gd name="connsiteX14" fmla="*/ 121505 w 122223"/>
                <a:gd name="connsiteY14" fmla="*/ 114185 h 121970"/>
                <a:gd name="connsiteX15" fmla="*/ 68364 w 122223"/>
                <a:gd name="connsiteY15" fmla="*/ 61045 h 121970"/>
                <a:gd name="connsiteX16" fmla="*/ 114673 w 122223"/>
                <a:gd name="connsiteY16" fmla="*/ 14736 h 121970"/>
                <a:gd name="connsiteX17" fmla="*/ 120999 w 122223"/>
                <a:gd name="connsiteY17" fmla="*/ 8410 h 121970"/>
                <a:gd name="connsiteX18" fmla="*/ 122264 w 122223"/>
                <a:gd name="connsiteY18" fmla="*/ 5120 h 121970"/>
                <a:gd name="connsiteX19" fmla="*/ 117203 w 122223"/>
                <a:gd name="connsiteY19" fmla="*/ 59 h 121970"/>
                <a:gd name="connsiteX20" fmla="*/ 111383 w 122223"/>
                <a:gd name="connsiteY20" fmla="*/ 3855 h 121970"/>
                <a:gd name="connsiteX21" fmla="*/ 61279 w 122223"/>
                <a:gd name="connsiteY21" fmla="*/ 53959 h 12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223" h="121970">
                  <a:moveTo>
                    <a:pt x="61279" y="53959"/>
                  </a:moveTo>
                  <a:lnTo>
                    <a:pt x="10669" y="3602"/>
                  </a:lnTo>
                  <a:cubicBezTo>
                    <a:pt x="7632" y="566"/>
                    <a:pt x="7126" y="59"/>
                    <a:pt x="5102" y="59"/>
                  </a:cubicBezTo>
                  <a:cubicBezTo>
                    <a:pt x="2571" y="59"/>
                    <a:pt x="41" y="2337"/>
                    <a:pt x="41" y="5120"/>
                  </a:cubicBezTo>
                  <a:cubicBezTo>
                    <a:pt x="41" y="6892"/>
                    <a:pt x="547" y="7398"/>
                    <a:pt x="3330" y="10181"/>
                  </a:cubicBezTo>
                  <a:lnTo>
                    <a:pt x="53940" y="61045"/>
                  </a:lnTo>
                  <a:lnTo>
                    <a:pt x="3330" y="111908"/>
                  </a:lnTo>
                  <a:cubicBezTo>
                    <a:pt x="547" y="114692"/>
                    <a:pt x="41" y="115198"/>
                    <a:pt x="41" y="116969"/>
                  </a:cubicBezTo>
                  <a:cubicBezTo>
                    <a:pt x="41" y="119753"/>
                    <a:pt x="2571" y="122030"/>
                    <a:pt x="5102" y="122030"/>
                  </a:cubicBezTo>
                  <a:cubicBezTo>
                    <a:pt x="7126" y="122030"/>
                    <a:pt x="7632" y="121524"/>
                    <a:pt x="10669" y="118487"/>
                  </a:cubicBezTo>
                  <a:lnTo>
                    <a:pt x="61026" y="68130"/>
                  </a:lnTo>
                  <a:lnTo>
                    <a:pt x="113407" y="120512"/>
                  </a:lnTo>
                  <a:cubicBezTo>
                    <a:pt x="113914" y="120765"/>
                    <a:pt x="115685" y="122030"/>
                    <a:pt x="117203" y="122030"/>
                  </a:cubicBezTo>
                  <a:cubicBezTo>
                    <a:pt x="120240" y="122030"/>
                    <a:pt x="122264" y="119753"/>
                    <a:pt x="122264" y="116969"/>
                  </a:cubicBezTo>
                  <a:cubicBezTo>
                    <a:pt x="122264" y="116463"/>
                    <a:pt x="122264" y="115451"/>
                    <a:pt x="121505" y="114185"/>
                  </a:cubicBezTo>
                  <a:cubicBezTo>
                    <a:pt x="121252" y="113679"/>
                    <a:pt x="81017" y="73950"/>
                    <a:pt x="68364" y="61045"/>
                  </a:cubicBezTo>
                  <a:lnTo>
                    <a:pt x="114673" y="14736"/>
                  </a:lnTo>
                  <a:cubicBezTo>
                    <a:pt x="115938" y="13218"/>
                    <a:pt x="119734" y="9928"/>
                    <a:pt x="120999" y="8410"/>
                  </a:cubicBezTo>
                  <a:cubicBezTo>
                    <a:pt x="121252" y="7904"/>
                    <a:pt x="122264" y="6892"/>
                    <a:pt x="122264" y="5120"/>
                  </a:cubicBezTo>
                  <a:cubicBezTo>
                    <a:pt x="122264" y="2337"/>
                    <a:pt x="120240" y="59"/>
                    <a:pt x="117203" y="59"/>
                  </a:cubicBezTo>
                  <a:cubicBezTo>
                    <a:pt x="115179" y="59"/>
                    <a:pt x="114167" y="1072"/>
                    <a:pt x="111383" y="3855"/>
                  </a:cubicBezTo>
                  <a:lnTo>
                    <a:pt x="61279" y="5395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6" name="Freeform 795">
              <a:extLst>
                <a:ext uri="{FF2B5EF4-FFF2-40B4-BE49-F238E27FC236}">
                  <a16:creationId xmlns:a16="http://schemas.microsoft.com/office/drawing/2014/main" id="{B5AC962D-6E34-E9FD-6357-D38086D1A2C6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3845551" y="3881097"/>
              <a:ext cx="83506" cy="168531"/>
            </a:xfrm>
            <a:custGeom>
              <a:avLst/>
              <a:gdLst>
                <a:gd name="connsiteX0" fmla="*/ 51926 w 83506"/>
                <a:gd name="connsiteY0" fmla="*/ 6639 h 168531"/>
                <a:gd name="connsiteX1" fmla="*/ 46106 w 83506"/>
                <a:gd name="connsiteY1" fmla="*/ 59 h 168531"/>
                <a:gd name="connsiteX2" fmla="*/ 51 w 83506"/>
                <a:gd name="connsiteY2" fmla="*/ 16255 h 168531"/>
                <a:gd name="connsiteX3" fmla="*/ 51 w 83506"/>
                <a:gd name="connsiteY3" fmla="*/ 24099 h 168531"/>
                <a:gd name="connsiteX4" fmla="*/ 33200 w 83506"/>
                <a:gd name="connsiteY4" fmla="*/ 17520 h 168531"/>
                <a:gd name="connsiteX5" fmla="*/ 33200 w 83506"/>
                <a:gd name="connsiteY5" fmla="*/ 148600 h 168531"/>
                <a:gd name="connsiteX6" fmla="*/ 9666 w 83506"/>
                <a:gd name="connsiteY6" fmla="*/ 160747 h 168531"/>
                <a:gd name="connsiteX7" fmla="*/ 1569 w 83506"/>
                <a:gd name="connsiteY7" fmla="*/ 160747 h 168531"/>
                <a:gd name="connsiteX8" fmla="*/ 1569 w 83506"/>
                <a:gd name="connsiteY8" fmla="*/ 168591 h 168531"/>
                <a:gd name="connsiteX9" fmla="*/ 42563 w 83506"/>
                <a:gd name="connsiteY9" fmla="*/ 167832 h 168531"/>
                <a:gd name="connsiteX10" fmla="*/ 83557 w 83506"/>
                <a:gd name="connsiteY10" fmla="*/ 168591 h 168531"/>
                <a:gd name="connsiteX11" fmla="*/ 83557 w 83506"/>
                <a:gd name="connsiteY11" fmla="*/ 160747 h 168531"/>
                <a:gd name="connsiteX12" fmla="*/ 75460 w 83506"/>
                <a:gd name="connsiteY12" fmla="*/ 160747 h 168531"/>
                <a:gd name="connsiteX13" fmla="*/ 51926 w 83506"/>
                <a:gd name="connsiteY13" fmla="*/ 148600 h 168531"/>
                <a:gd name="connsiteX14" fmla="*/ 51926 w 83506"/>
                <a:gd name="connsiteY14" fmla="*/ 663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926" y="6639"/>
                  </a:moveTo>
                  <a:cubicBezTo>
                    <a:pt x="51926" y="566"/>
                    <a:pt x="51926" y="59"/>
                    <a:pt x="46106" y="59"/>
                  </a:cubicBezTo>
                  <a:cubicBezTo>
                    <a:pt x="30417" y="16255"/>
                    <a:pt x="8148" y="16255"/>
                    <a:pt x="51" y="16255"/>
                  </a:cubicBezTo>
                  <a:lnTo>
                    <a:pt x="51" y="24099"/>
                  </a:lnTo>
                  <a:cubicBezTo>
                    <a:pt x="5112" y="24099"/>
                    <a:pt x="20042" y="24099"/>
                    <a:pt x="33200" y="17520"/>
                  </a:cubicBezTo>
                  <a:lnTo>
                    <a:pt x="33200" y="148600"/>
                  </a:lnTo>
                  <a:cubicBezTo>
                    <a:pt x="33200" y="157710"/>
                    <a:pt x="32441" y="160747"/>
                    <a:pt x="9666" y="160747"/>
                  </a:cubicBezTo>
                  <a:lnTo>
                    <a:pt x="1569" y="160747"/>
                  </a:lnTo>
                  <a:lnTo>
                    <a:pt x="1569" y="168591"/>
                  </a:lnTo>
                  <a:cubicBezTo>
                    <a:pt x="10426" y="167832"/>
                    <a:pt x="32441" y="167832"/>
                    <a:pt x="42563" y="167832"/>
                  </a:cubicBezTo>
                  <a:cubicBezTo>
                    <a:pt x="52685" y="167832"/>
                    <a:pt x="74701" y="167832"/>
                    <a:pt x="83557" y="168591"/>
                  </a:cubicBezTo>
                  <a:lnTo>
                    <a:pt x="83557" y="160747"/>
                  </a:lnTo>
                  <a:lnTo>
                    <a:pt x="75460" y="160747"/>
                  </a:lnTo>
                  <a:cubicBezTo>
                    <a:pt x="52685" y="160747"/>
                    <a:pt x="51926" y="157963"/>
                    <a:pt x="51926" y="148600"/>
                  </a:cubicBezTo>
                  <a:lnTo>
                    <a:pt x="51926" y="663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78D8A016-060D-D497-D3C7-AAFD1F7C34AE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3972077" y="3881097"/>
              <a:ext cx="83506" cy="168531"/>
            </a:xfrm>
            <a:custGeom>
              <a:avLst/>
              <a:gdLst>
                <a:gd name="connsiteX0" fmla="*/ 51931 w 83506"/>
                <a:gd name="connsiteY0" fmla="*/ 6639 h 168531"/>
                <a:gd name="connsiteX1" fmla="*/ 46111 w 83506"/>
                <a:gd name="connsiteY1" fmla="*/ 59 h 168531"/>
                <a:gd name="connsiteX2" fmla="*/ 55 w 83506"/>
                <a:gd name="connsiteY2" fmla="*/ 16255 h 168531"/>
                <a:gd name="connsiteX3" fmla="*/ 55 w 83506"/>
                <a:gd name="connsiteY3" fmla="*/ 24099 h 168531"/>
                <a:gd name="connsiteX4" fmla="*/ 33205 w 83506"/>
                <a:gd name="connsiteY4" fmla="*/ 17520 h 168531"/>
                <a:gd name="connsiteX5" fmla="*/ 33205 w 83506"/>
                <a:gd name="connsiteY5" fmla="*/ 148600 h 168531"/>
                <a:gd name="connsiteX6" fmla="*/ 9671 w 83506"/>
                <a:gd name="connsiteY6" fmla="*/ 160747 h 168531"/>
                <a:gd name="connsiteX7" fmla="*/ 1574 w 83506"/>
                <a:gd name="connsiteY7" fmla="*/ 160747 h 168531"/>
                <a:gd name="connsiteX8" fmla="*/ 1574 w 83506"/>
                <a:gd name="connsiteY8" fmla="*/ 168591 h 168531"/>
                <a:gd name="connsiteX9" fmla="*/ 42568 w 83506"/>
                <a:gd name="connsiteY9" fmla="*/ 167832 h 168531"/>
                <a:gd name="connsiteX10" fmla="*/ 83562 w 83506"/>
                <a:gd name="connsiteY10" fmla="*/ 168591 h 168531"/>
                <a:gd name="connsiteX11" fmla="*/ 83562 w 83506"/>
                <a:gd name="connsiteY11" fmla="*/ 160747 h 168531"/>
                <a:gd name="connsiteX12" fmla="*/ 75465 w 83506"/>
                <a:gd name="connsiteY12" fmla="*/ 160747 h 168531"/>
                <a:gd name="connsiteX13" fmla="*/ 51931 w 83506"/>
                <a:gd name="connsiteY13" fmla="*/ 148600 h 168531"/>
                <a:gd name="connsiteX14" fmla="*/ 51931 w 83506"/>
                <a:gd name="connsiteY14" fmla="*/ 663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931" y="6639"/>
                  </a:moveTo>
                  <a:cubicBezTo>
                    <a:pt x="51931" y="566"/>
                    <a:pt x="51931" y="59"/>
                    <a:pt x="46111" y="59"/>
                  </a:cubicBezTo>
                  <a:cubicBezTo>
                    <a:pt x="30422" y="16255"/>
                    <a:pt x="8153" y="16255"/>
                    <a:pt x="55" y="16255"/>
                  </a:cubicBezTo>
                  <a:lnTo>
                    <a:pt x="55" y="24099"/>
                  </a:lnTo>
                  <a:cubicBezTo>
                    <a:pt x="5117" y="24099"/>
                    <a:pt x="20047" y="24099"/>
                    <a:pt x="33205" y="17520"/>
                  </a:cubicBezTo>
                  <a:lnTo>
                    <a:pt x="33205" y="148600"/>
                  </a:lnTo>
                  <a:cubicBezTo>
                    <a:pt x="33205" y="157710"/>
                    <a:pt x="32446" y="160747"/>
                    <a:pt x="9671" y="160747"/>
                  </a:cubicBezTo>
                  <a:lnTo>
                    <a:pt x="1574" y="160747"/>
                  </a:lnTo>
                  <a:lnTo>
                    <a:pt x="1574" y="168591"/>
                  </a:lnTo>
                  <a:cubicBezTo>
                    <a:pt x="10431" y="167832"/>
                    <a:pt x="32446" y="167832"/>
                    <a:pt x="42568" y="167832"/>
                  </a:cubicBezTo>
                  <a:cubicBezTo>
                    <a:pt x="52690" y="167832"/>
                    <a:pt x="74706" y="167832"/>
                    <a:pt x="83562" y="168591"/>
                  </a:cubicBezTo>
                  <a:lnTo>
                    <a:pt x="83562" y="160747"/>
                  </a:lnTo>
                  <a:lnTo>
                    <a:pt x="75465" y="160747"/>
                  </a:lnTo>
                  <a:cubicBezTo>
                    <a:pt x="52690" y="160747"/>
                    <a:pt x="51931" y="157963"/>
                    <a:pt x="51931" y="148600"/>
                  </a:cubicBezTo>
                  <a:lnTo>
                    <a:pt x="51931" y="663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8" name="Freeform 797">
              <a:extLst>
                <a:ext uri="{FF2B5EF4-FFF2-40B4-BE49-F238E27FC236}">
                  <a16:creationId xmlns:a16="http://schemas.microsoft.com/office/drawing/2014/main" id="{3175A703-A747-C54E-1EEB-96FA107D6CDD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4160543" y="3956759"/>
              <a:ext cx="168278" cy="59213"/>
            </a:xfrm>
            <a:custGeom>
              <a:avLst/>
              <a:gdLst>
                <a:gd name="connsiteX0" fmla="*/ 159738 w 168278"/>
                <a:gd name="connsiteY0" fmla="*/ 10181 h 59213"/>
                <a:gd name="connsiteX1" fmla="*/ 168342 w 168278"/>
                <a:gd name="connsiteY1" fmla="*/ 5120 h 59213"/>
                <a:gd name="connsiteX2" fmla="*/ 159992 w 168278"/>
                <a:gd name="connsiteY2" fmla="*/ 59 h 59213"/>
                <a:gd name="connsiteX3" fmla="*/ 8414 w 168278"/>
                <a:gd name="connsiteY3" fmla="*/ 59 h 59213"/>
                <a:gd name="connsiteX4" fmla="*/ 63 w 168278"/>
                <a:gd name="connsiteY4" fmla="*/ 5120 h 59213"/>
                <a:gd name="connsiteX5" fmla="*/ 8667 w 168278"/>
                <a:gd name="connsiteY5" fmla="*/ 10181 h 59213"/>
                <a:gd name="connsiteX6" fmla="*/ 159738 w 168278"/>
                <a:gd name="connsiteY6" fmla="*/ 10181 h 59213"/>
                <a:gd name="connsiteX7" fmla="*/ 159992 w 168278"/>
                <a:gd name="connsiteY7" fmla="*/ 59273 h 59213"/>
                <a:gd name="connsiteX8" fmla="*/ 168342 w 168278"/>
                <a:gd name="connsiteY8" fmla="*/ 54212 h 59213"/>
                <a:gd name="connsiteX9" fmla="*/ 159738 w 168278"/>
                <a:gd name="connsiteY9" fmla="*/ 49151 h 59213"/>
                <a:gd name="connsiteX10" fmla="*/ 8667 w 168278"/>
                <a:gd name="connsiteY10" fmla="*/ 49151 h 59213"/>
                <a:gd name="connsiteX11" fmla="*/ 63 w 168278"/>
                <a:gd name="connsiteY11" fmla="*/ 54212 h 59213"/>
                <a:gd name="connsiteX12" fmla="*/ 8414 w 168278"/>
                <a:gd name="connsiteY12" fmla="*/ 59273 h 59213"/>
                <a:gd name="connsiteX13" fmla="*/ 159992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38" y="10181"/>
                  </a:moveTo>
                  <a:cubicBezTo>
                    <a:pt x="163534" y="10181"/>
                    <a:pt x="168342" y="10181"/>
                    <a:pt x="168342" y="5120"/>
                  </a:cubicBezTo>
                  <a:cubicBezTo>
                    <a:pt x="168342" y="59"/>
                    <a:pt x="163534" y="59"/>
                    <a:pt x="159992" y="59"/>
                  </a:cubicBezTo>
                  <a:lnTo>
                    <a:pt x="8414" y="59"/>
                  </a:lnTo>
                  <a:cubicBezTo>
                    <a:pt x="4871" y="59"/>
                    <a:pt x="63" y="59"/>
                    <a:pt x="63" y="5120"/>
                  </a:cubicBezTo>
                  <a:cubicBezTo>
                    <a:pt x="63" y="10181"/>
                    <a:pt x="4871" y="10181"/>
                    <a:pt x="8667" y="10181"/>
                  </a:cubicBezTo>
                  <a:lnTo>
                    <a:pt x="159738" y="10181"/>
                  </a:lnTo>
                  <a:close/>
                  <a:moveTo>
                    <a:pt x="159992" y="59273"/>
                  </a:moveTo>
                  <a:cubicBezTo>
                    <a:pt x="163534" y="59273"/>
                    <a:pt x="168342" y="59273"/>
                    <a:pt x="168342" y="54212"/>
                  </a:cubicBezTo>
                  <a:cubicBezTo>
                    <a:pt x="168342" y="49151"/>
                    <a:pt x="163534" y="49151"/>
                    <a:pt x="159738" y="49151"/>
                  </a:cubicBezTo>
                  <a:lnTo>
                    <a:pt x="8667" y="49151"/>
                  </a:lnTo>
                  <a:cubicBezTo>
                    <a:pt x="4871" y="49151"/>
                    <a:pt x="63" y="49151"/>
                    <a:pt x="63" y="54212"/>
                  </a:cubicBezTo>
                  <a:cubicBezTo>
                    <a:pt x="63" y="59273"/>
                    <a:pt x="4871" y="59273"/>
                    <a:pt x="8414" y="59273"/>
                  </a:cubicBezTo>
                  <a:lnTo>
                    <a:pt x="159992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99" name="Freeform 798">
              <a:extLst>
                <a:ext uri="{FF2B5EF4-FFF2-40B4-BE49-F238E27FC236}">
                  <a16:creationId xmlns:a16="http://schemas.microsoft.com/office/drawing/2014/main" id="{E56D83C2-6D0F-EE37-5249-5A8671F1F727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4426133" y="3881097"/>
              <a:ext cx="100967" cy="168531"/>
            </a:xfrm>
            <a:custGeom>
              <a:avLst/>
              <a:gdLst>
                <a:gd name="connsiteX0" fmla="*/ 19559 w 100967"/>
                <a:gd name="connsiteY0" fmla="*/ 149107 h 168531"/>
                <a:gd name="connsiteX1" fmla="*/ 46382 w 100967"/>
                <a:gd name="connsiteY1" fmla="*/ 123042 h 168531"/>
                <a:gd name="connsiteX2" fmla="*/ 101041 w 100967"/>
                <a:gd name="connsiteY2" fmla="*/ 49151 h 168531"/>
                <a:gd name="connsiteX3" fmla="*/ 47394 w 100967"/>
                <a:gd name="connsiteY3" fmla="*/ 59 h 168531"/>
                <a:gd name="connsiteX4" fmla="*/ 74 w 100967"/>
                <a:gd name="connsiteY4" fmla="*/ 45862 h 168531"/>
                <a:gd name="connsiteX5" fmla="*/ 13485 w 100967"/>
                <a:gd name="connsiteY5" fmla="*/ 60033 h 168531"/>
                <a:gd name="connsiteX6" fmla="*/ 26644 w 100967"/>
                <a:gd name="connsiteY6" fmla="*/ 46621 h 168531"/>
                <a:gd name="connsiteX7" fmla="*/ 13232 w 100967"/>
                <a:gd name="connsiteY7" fmla="*/ 33462 h 168531"/>
                <a:gd name="connsiteX8" fmla="*/ 9943 w 100967"/>
                <a:gd name="connsiteY8" fmla="*/ 33715 h 168531"/>
                <a:gd name="connsiteX9" fmla="*/ 44105 w 100967"/>
                <a:gd name="connsiteY9" fmla="*/ 7904 h 168531"/>
                <a:gd name="connsiteX10" fmla="*/ 78013 w 100967"/>
                <a:gd name="connsiteY10" fmla="*/ 49151 h 168531"/>
                <a:gd name="connsiteX11" fmla="*/ 51443 w 100967"/>
                <a:gd name="connsiteY11" fmla="*/ 105076 h 168531"/>
                <a:gd name="connsiteX12" fmla="*/ 2857 w 100967"/>
                <a:gd name="connsiteY12" fmla="*/ 159229 h 168531"/>
                <a:gd name="connsiteX13" fmla="*/ 74 w 100967"/>
                <a:gd name="connsiteY13" fmla="*/ 168591 h 168531"/>
                <a:gd name="connsiteX14" fmla="*/ 93956 w 100967"/>
                <a:gd name="connsiteY14" fmla="*/ 168591 h 168531"/>
                <a:gd name="connsiteX15" fmla="*/ 101041 w 100967"/>
                <a:gd name="connsiteY15" fmla="*/ 124561 h 168531"/>
                <a:gd name="connsiteX16" fmla="*/ 94715 w 100967"/>
                <a:gd name="connsiteY16" fmla="*/ 124561 h 168531"/>
                <a:gd name="connsiteX17" fmla="*/ 89148 w 100967"/>
                <a:gd name="connsiteY17" fmla="*/ 147082 h 168531"/>
                <a:gd name="connsiteX18" fmla="*/ 65108 w 100967"/>
                <a:gd name="connsiteY18" fmla="*/ 149107 h 168531"/>
                <a:gd name="connsiteX19" fmla="*/ 19559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59" y="149107"/>
                  </a:moveTo>
                  <a:lnTo>
                    <a:pt x="46382" y="123042"/>
                  </a:lnTo>
                  <a:cubicBezTo>
                    <a:pt x="85858" y="88121"/>
                    <a:pt x="101041" y="74456"/>
                    <a:pt x="101041" y="49151"/>
                  </a:cubicBezTo>
                  <a:cubicBezTo>
                    <a:pt x="101041" y="20304"/>
                    <a:pt x="78267" y="59"/>
                    <a:pt x="47394" y="59"/>
                  </a:cubicBezTo>
                  <a:cubicBezTo>
                    <a:pt x="18800" y="59"/>
                    <a:pt x="74" y="23340"/>
                    <a:pt x="74" y="45862"/>
                  </a:cubicBezTo>
                  <a:cubicBezTo>
                    <a:pt x="74" y="60033"/>
                    <a:pt x="12726" y="60033"/>
                    <a:pt x="13485" y="60033"/>
                  </a:cubicBezTo>
                  <a:cubicBezTo>
                    <a:pt x="17787" y="60033"/>
                    <a:pt x="26644" y="56996"/>
                    <a:pt x="26644" y="46621"/>
                  </a:cubicBezTo>
                  <a:cubicBezTo>
                    <a:pt x="26644" y="40042"/>
                    <a:pt x="22089" y="33462"/>
                    <a:pt x="13232" y="33462"/>
                  </a:cubicBezTo>
                  <a:cubicBezTo>
                    <a:pt x="11208" y="33462"/>
                    <a:pt x="10702" y="33462"/>
                    <a:pt x="9943" y="33715"/>
                  </a:cubicBezTo>
                  <a:cubicBezTo>
                    <a:pt x="15763" y="17267"/>
                    <a:pt x="29428" y="7904"/>
                    <a:pt x="44105" y="7904"/>
                  </a:cubicBezTo>
                  <a:cubicBezTo>
                    <a:pt x="67132" y="7904"/>
                    <a:pt x="78013" y="28401"/>
                    <a:pt x="78013" y="49151"/>
                  </a:cubicBezTo>
                  <a:cubicBezTo>
                    <a:pt x="78013" y="69395"/>
                    <a:pt x="65361" y="89386"/>
                    <a:pt x="51443" y="105076"/>
                  </a:cubicBezTo>
                  <a:lnTo>
                    <a:pt x="2857" y="159229"/>
                  </a:lnTo>
                  <a:cubicBezTo>
                    <a:pt x="74" y="162012"/>
                    <a:pt x="74" y="162518"/>
                    <a:pt x="74" y="168591"/>
                  </a:cubicBezTo>
                  <a:lnTo>
                    <a:pt x="93956" y="168591"/>
                  </a:lnTo>
                  <a:lnTo>
                    <a:pt x="101041" y="124561"/>
                  </a:lnTo>
                  <a:lnTo>
                    <a:pt x="94715" y="124561"/>
                  </a:lnTo>
                  <a:cubicBezTo>
                    <a:pt x="93450" y="132152"/>
                    <a:pt x="91678" y="143286"/>
                    <a:pt x="89148" y="147082"/>
                  </a:cubicBezTo>
                  <a:cubicBezTo>
                    <a:pt x="87376" y="149107"/>
                    <a:pt x="70675" y="149107"/>
                    <a:pt x="65108" y="149107"/>
                  </a:cubicBezTo>
                  <a:lnTo>
                    <a:pt x="19559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0" name="Freeform 799">
              <a:extLst>
                <a:ext uri="{FF2B5EF4-FFF2-40B4-BE49-F238E27FC236}">
                  <a16:creationId xmlns:a16="http://schemas.microsoft.com/office/drawing/2014/main" id="{8EA4FB0E-1CCC-6B31-E4CA-1A040F31771D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4552659" y="3881097"/>
              <a:ext cx="100967" cy="168531"/>
            </a:xfrm>
            <a:custGeom>
              <a:avLst/>
              <a:gdLst>
                <a:gd name="connsiteX0" fmla="*/ 19564 w 100967"/>
                <a:gd name="connsiteY0" fmla="*/ 149107 h 168531"/>
                <a:gd name="connsiteX1" fmla="*/ 46387 w 100967"/>
                <a:gd name="connsiteY1" fmla="*/ 123042 h 168531"/>
                <a:gd name="connsiteX2" fmla="*/ 101046 w 100967"/>
                <a:gd name="connsiteY2" fmla="*/ 49151 h 168531"/>
                <a:gd name="connsiteX3" fmla="*/ 47399 w 100967"/>
                <a:gd name="connsiteY3" fmla="*/ 59 h 168531"/>
                <a:gd name="connsiteX4" fmla="*/ 79 w 100967"/>
                <a:gd name="connsiteY4" fmla="*/ 45862 h 168531"/>
                <a:gd name="connsiteX5" fmla="*/ 13490 w 100967"/>
                <a:gd name="connsiteY5" fmla="*/ 60033 h 168531"/>
                <a:gd name="connsiteX6" fmla="*/ 26649 w 100967"/>
                <a:gd name="connsiteY6" fmla="*/ 46621 h 168531"/>
                <a:gd name="connsiteX7" fmla="*/ 13237 w 100967"/>
                <a:gd name="connsiteY7" fmla="*/ 33462 h 168531"/>
                <a:gd name="connsiteX8" fmla="*/ 9948 w 100967"/>
                <a:gd name="connsiteY8" fmla="*/ 33715 h 168531"/>
                <a:gd name="connsiteX9" fmla="*/ 44110 w 100967"/>
                <a:gd name="connsiteY9" fmla="*/ 7904 h 168531"/>
                <a:gd name="connsiteX10" fmla="*/ 78018 w 100967"/>
                <a:gd name="connsiteY10" fmla="*/ 49151 h 168531"/>
                <a:gd name="connsiteX11" fmla="*/ 51448 w 100967"/>
                <a:gd name="connsiteY11" fmla="*/ 105076 h 168531"/>
                <a:gd name="connsiteX12" fmla="*/ 2862 w 100967"/>
                <a:gd name="connsiteY12" fmla="*/ 159229 h 168531"/>
                <a:gd name="connsiteX13" fmla="*/ 79 w 100967"/>
                <a:gd name="connsiteY13" fmla="*/ 168591 h 168531"/>
                <a:gd name="connsiteX14" fmla="*/ 93961 w 100967"/>
                <a:gd name="connsiteY14" fmla="*/ 168591 h 168531"/>
                <a:gd name="connsiteX15" fmla="*/ 101046 w 100967"/>
                <a:gd name="connsiteY15" fmla="*/ 124561 h 168531"/>
                <a:gd name="connsiteX16" fmla="*/ 94720 w 100967"/>
                <a:gd name="connsiteY16" fmla="*/ 124561 h 168531"/>
                <a:gd name="connsiteX17" fmla="*/ 89153 w 100967"/>
                <a:gd name="connsiteY17" fmla="*/ 147082 h 168531"/>
                <a:gd name="connsiteX18" fmla="*/ 65113 w 100967"/>
                <a:gd name="connsiteY18" fmla="*/ 149107 h 168531"/>
                <a:gd name="connsiteX19" fmla="*/ 19564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64" y="149107"/>
                  </a:moveTo>
                  <a:lnTo>
                    <a:pt x="46387" y="123042"/>
                  </a:lnTo>
                  <a:cubicBezTo>
                    <a:pt x="85863" y="88121"/>
                    <a:pt x="101046" y="74456"/>
                    <a:pt x="101046" y="49151"/>
                  </a:cubicBezTo>
                  <a:cubicBezTo>
                    <a:pt x="101046" y="20304"/>
                    <a:pt x="78272" y="59"/>
                    <a:pt x="47399" y="59"/>
                  </a:cubicBezTo>
                  <a:cubicBezTo>
                    <a:pt x="18805" y="59"/>
                    <a:pt x="79" y="23340"/>
                    <a:pt x="79" y="45862"/>
                  </a:cubicBezTo>
                  <a:cubicBezTo>
                    <a:pt x="79" y="60033"/>
                    <a:pt x="12731" y="60033"/>
                    <a:pt x="13490" y="60033"/>
                  </a:cubicBezTo>
                  <a:cubicBezTo>
                    <a:pt x="17792" y="60033"/>
                    <a:pt x="26649" y="56996"/>
                    <a:pt x="26649" y="46621"/>
                  </a:cubicBezTo>
                  <a:cubicBezTo>
                    <a:pt x="26649" y="40042"/>
                    <a:pt x="22094" y="33462"/>
                    <a:pt x="13237" y="33462"/>
                  </a:cubicBezTo>
                  <a:cubicBezTo>
                    <a:pt x="11213" y="33462"/>
                    <a:pt x="10707" y="33462"/>
                    <a:pt x="9948" y="33715"/>
                  </a:cubicBezTo>
                  <a:cubicBezTo>
                    <a:pt x="15768" y="17267"/>
                    <a:pt x="29433" y="7904"/>
                    <a:pt x="44110" y="7904"/>
                  </a:cubicBezTo>
                  <a:cubicBezTo>
                    <a:pt x="67137" y="7904"/>
                    <a:pt x="78018" y="28401"/>
                    <a:pt x="78018" y="49151"/>
                  </a:cubicBezTo>
                  <a:cubicBezTo>
                    <a:pt x="78018" y="69395"/>
                    <a:pt x="65366" y="89386"/>
                    <a:pt x="51448" y="105076"/>
                  </a:cubicBezTo>
                  <a:lnTo>
                    <a:pt x="2862" y="159229"/>
                  </a:lnTo>
                  <a:cubicBezTo>
                    <a:pt x="79" y="162012"/>
                    <a:pt x="79" y="162518"/>
                    <a:pt x="79" y="168591"/>
                  </a:cubicBezTo>
                  <a:lnTo>
                    <a:pt x="93961" y="168591"/>
                  </a:lnTo>
                  <a:lnTo>
                    <a:pt x="101046" y="124561"/>
                  </a:lnTo>
                  <a:lnTo>
                    <a:pt x="94720" y="124561"/>
                  </a:lnTo>
                  <a:cubicBezTo>
                    <a:pt x="93455" y="132152"/>
                    <a:pt x="91683" y="143286"/>
                    <a:pt x="89153" y="147082"/>
                  </a:cubicBezTo>
                  <a:cubicBezTo>
                    <a:pt x="87381" y="149107"/>
                    <a:pt x="70680" y="149107"/>
                    <a:pt x="65113" y="149107"/>
                  </a:cubicBezTo>
                  <a:lnTo>
                    <a:pt x="19564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0CA04307-FFDE-0679-E259-3E9D2C52D42F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4743768" y="3981305"/>
              <a:ext cx="154614" cy="10122"/>
            </a:xfrm>
            <a:custGeom>
              <a:avLst/>
              <a:gdLst>
                <a:gd name="connsiteX0" fmla="*/ 145843 w 154614"/>
                <a:gd name="connsiteY0" fmla="*/ 10181 h 10122"/>
                <a:gd name="connsiteX1" fmla="*/ 154700 w 154614"/>
                <a:gd name="connsiteY1" fmla="*/ 5120 h 10122"/>
                <a:gd name="connsiteX2" fmla="*/ 145843 w 154614"/>
                <a:gd name="connsiteY2" fmla="*/ 59 h 10122"/>
                <a:gd name="connsiteX3" fmla="*/ 8943 w 154614"/>
                <a:gd name="connsiteY3" fmla="*/ 59 h 10122"/>
                <a:gd name="connsiteX4" fmla="*/ 86 w 154614"/>
                <a:gd name="connsiteY4" fmla="*/ 5120 h 10122"/>
                <a:gd name="connsiteX5" fmla="*/ 8943 w 154614"/>
                <a:gd name="connsiteY5" fmla="*/ 10181 h 10122"/>
                <a:gd name="connsiteX6" fmla="*/ 145843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43" y="10181"/>
                  </a:moveTo>
                  <a:cubicBezTo>
                    <a:pt x="150145" y="10181"/>
                    <a:pt x="154700" y="10181"/>
                    <a:pt x="154700" y="5120"/>
                  </a:cubicBezTo>
                  <a:cubicBezTo>
                    <a:pt x="154700" y="59"/>
                    <a:pt x="150145" y="59"/>
                    <a:pt x="145843" y="59"/>
                  </a:cubicBezTo>
                  <a:lnTo>
                    <a:pt x="8943" y="59"/>
                  </a:lnTo>
                  <a:cubicBezTo>
                    <a:pt x="4641" y="59"/>
                    <a:pt x="86" y="59"/>
                    <a:pt x="86" y="5120"/>
                  </a:cubicBezTo>
                  <a:cubicBezTo>
                    <a:pt x="86" y="10181"/>
                    <a:pt x="4641" y="10181"/>
                    <a:pt x="8943" y="10181"/>
                  </a:cubicBezTo>
                  <a:lnTo>
                    <a:pt x="145843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2" name="Freeform 801">
              <a:extLst>
                <a:ext uri="{FF2B5EF4-FFF2-40B4-BE49-F238E27FC236}">
                  <a16:creationId xmlns:a16="http://schemas.microsoft.com/office/drawing/2014/main" id="{4CE11C1B-5889-B118-E90A-3BC83E442EF5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4982901" y="3878314"/>
              <a:ext cx="112101" cy="171315"/>
            </a:xfrm>
            <a:custGeom>
              <a:avLst/>
              <a:gdLst>
                <a:gd name="connsiteX0" fmla="*/ 67407 w 112101"/>
                <a:gd name="connsiteY0" fmla="*/ 129622 h 171315"/>
                <a:gd name="connsiteX1" fmla="*/ 67407 w 112101"/>
                <a:gd name="connsiteY1" fmla="*/ 151637 h 171315"/>
                <a:gd name="connsiteX2" fmla="*/ 48176 w 112101"/>
                <a:gd name="connsiteY2" fmla="*/ 163530 h 171315"/>
                <a:gd name="connsiteX3" fmla="*/ 42862 w 112101"/>
                <a:gd name="connsiteY3" fmla="*/ 163530 h 171315"/>
                <a:gd name="connsiteX4" fmla="*/ 42862 w 112101"/>
                <a:gd name="connsiteY4" fmla="*/ 171375 h 171315"/>
                <a:gd name="connsiteX5" fmla="*/ 77023 w 112101"/>
                <a:gd name="connsiteY5" fmla="*/ 170616 h 171315"/>
                <a:gd name="connsiteX6" fmla="*/ 111438 w 112101"/>
                <a:gd name="connsiteY6" fmla="*/ 171375 h 171315"/>
                <a:gd name="connsiteX7" fmla="*/ 111438 w 112101"/>
                <a:gd name="connsiteY7" fmla="*/ 163530 h 171315"/>
                <a:gd name="connsiteX8" fmla="*/ 106124 w 112101"/>
                <a:gd name="connsiteY8" fmla="*/ 163530 h 171315"/>
                <a:gd name="connsiteX9" fmla="*/ 86892 w 112101"/>
                <a:gd name="connsiteY9" fmla="*/ 151637 h 171315"/>
                <a:gd name="connsiteX10" fmla="*/ 86892 w 112101"/>
                <a:gd name="connsiteY10" fmla="*/ 129622 h 171315"/>
                <a:gd name="connsiteX11" fmla="*/ 112198 w 112101"/>
                <a:gd name="connsiteY11" fmla="*/ 129622 h 171315"/>
                <a:gd name="connsiteX12" fmla="*/ 112198 w 112101"/>
                <a:gd name="connsiteY12" fmla="*/ 121777 h 171315"/>
                <a:gd name="connsiteX13" fmla="*/ 86892 w 112101"/>
                <a:gd name="connsiteY13" fmla="*/ 121777 h 171315"/>
                <a:gd name="connsiteX14" fmla="*/ 86892 w 112101"/>
                <a:gd name="connsiteY14" fmla="*/ 6639 h 171315"/>
                <a:gd name="connsiteX15" fmla="*/ 82844 w 112101"/>
                <a:gd name="connsiteY15" fmla="*/ 59 h 171315"/>
                <a:gd name="connsiteX16" fmla="*/ 77783 w 112101"/>
                <a:gd name="connsiteY16" fmla="*/ 3096 h 171315"/>
                <a:gd name="connsiteX17" fmla="*/ 96 w 112101"/>
                <a:gd name="connsiteY17" fmla="*/ 121777 h 171315"/>
                <a:gd name="connsiteX18" fmla="*/ 96 w 112101"/>
                <a:gd name="connsiteY18" fmla="*/ 129622 h 171315"/>
                <a:gd name="connsiteX19" fmla="*/ 67407 w 112101"/>
                <a:gd name="connsiteY19" fmla="*/ 129622 h 171315"/>
                <a:gd name="connsiteX20" fmla="*/ 68926 w 112101"/>
                <a:gd name="connsiteY20" fmla="*/ 121777 h 171315"/>
                <a:gd name="connsiteX21" fmla="*/ 7181 w 112101"/>
                <a:gd name="connsiteY21" fmla="*/ 121777 h 171315"/>
                <a:gd name="connsiteX22" fmla="*/ 68926 w 112101"/>
                <a:gd name="connsiteY22" fmla="*/ 27389 h 171315"/>
                <a:gd name="connsiteX23" fmla="*/ 68926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407" y="129622"/>
                  </a:moveTo>
                  <a:lnTo>
                    <a:pt x="67407" y="151637"/>
                  </a:lnTo>
                  <a:cubicBezTo>
                    <a:pt x="67407" y="160747"/>
                    <a:pt x="66901" y="163530"/>
                    <a:pt x="48176" y="163530"/>
                  </a:cubicBezTo>
                  <a:lnTo>
                    <a:pt x="42862" y="163530"/>
                  </a:lnTo>
                  <a:lnTo>
                    <a:pt x="42862" y="171375"/>
                  </a:lnTo>
                  <a:cubicBezTo>
                    <a:pt x="53237" y="170616"/>
                    <a:pt x="66395" y="170616"/>
                    <a:pt x="77023" y="170616"/>
                  </a:cubicBezTo>
                  <a:cubicBezTo>
                    <a:pt x="87652" y="170616"/>
                    <a:pt x="101063" y="170616"/>
                    <a:pt x="111438" y="171375"/>
                  </a:cubicBezTo>
                  <a:lnTo>
                    <a:pt x="111438" y="163530"/>
                  </a:lnTo>
                  <a:lnTo>
                    <a:pt x="106124" y="163530"/>
                  </a:lnTo>
                  <a:cubicBezTo>
                    <a:pt x="87399" y="163530"/>
                    <a:pt x="86892" y="160747"/>
                    <a:pt x="86892" y="151637"/>
                  </a:cubicBezTo>
                  <a:lnTo>
                    <a:pt x="86892" y="129622"/>
                  </a:lnTo>
                  <a:lnTo>
                    <a:pt x="112198" y="129622"/>
                  </a:lnTo>
                  <a:lnTo>
                    <a:pt x="112198" y="121777"/>
                  </a:lnTo>
                  <a:lnTo>
                    <a:pt x="86892" y="121777"/>
                  </a:lnTo>
                  <a:lnTo>
                    <a:pt x="86892" y="6639"/>
                  </a:lnTo>
                  <a:cubicBezTo>
                    <a:pt x="86892" y="1578"/>
                    <a:pt x="86892" y="59"/>
                    <a:pt x="82844" y="59"/>
                  </a:cubicBezTo>
                  <a:cubicBezTo>
                    <a:pt x="80566" y="59"/>
                    <a:pt x="79807" y="59"/>
                    <a:pt x="77783" y="3096"/>
                  </a:cubicBezTo>
                  <a:lnTo>
                    <a:pt x="96" y="121777"/>
                  </a:lnTo>
                  <a:lnTo>
                    <a:pt x="96" y="129622"/>
                  </a:lnTo>
                  <a:lnTo>
                    <a:pt x="67407" y="129622"/>
                  </a:lnTo>
                  <a:close/>
                  <a:moveTo>
                    <a:pt x="68926" y="121777"/>
                  </a:moveTo>
                  <a:lnTo>
                    <a:pt x="7181" y="121777"/>
                  </a:lnTo>
                  <a:lnTo>
                    <a:pt x="68926" y="27389"/>
                  </a:lnTo>
                  <a:lnTo>
                    <a:pt x="68926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E93B0A42-99D3-9954-287E-16CEE4A71781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5109427" y="3878314"/>
              <a:ext cx="112101" cy="171315"/>
            </a:xfrm>
            <a:custGeom>
              <a:avLst/>
              <a:gdLst>
                <a:gd name="connsiteX0" fmla="*/ 67412 w 112101"/>
                <a:gd name="connsiteY0" fmla="*/ 129622 h 171315"/>
                <a:gd name="connsiteX1" fmla="*/ 67412 w 112101"/>
                <a:gd name="connsiteY1" fmla="*/ 151637 h 171315"/>
                <a:gd name="connsiteX2" fmla="*/ 48181 w 112101"/>
                <a:gd name="connsiteY2" fmla="*/ 163530 h 171315"/>
                <a:gd name="connsiteX3" fmla="*/ 42867 w 112101"/>
                <a:gd name="connsiteY3" fmla="*/ 163530 h 171315"/>
                <a:gd name="connsiteX4" fmla="*/ 42867 w 112101"/>
                <a:gd name="connsiteY4" fmla="*/ 171375 h 171315"/>
                <a:gd name="connsiteX5" fmla="*/ 77028 w 112101"/>
                <a:gd name="connsiteY5" fmla="*/ 170616 h 171315"/>
                <a:gd name="connsiteX6" fmla="*/ 111443 w 112101"/>
                <a:gd name="connsiteY6" fmla="*/ 171375 h 171315"/>
                <a:gd name="connsiteX7" fmla="*/ 111443 w 112101"/>
                <a:gd name="connsiteY7" fmla="*/ 163530 h 171315"/>
                <a:gd name="connsiteX8" fmla="*/ 106129 w 112101"/>
                <a:gd name="connsiteY8" fmla="*/ 163530 h 171315"/>
                <a:gd name="connsiteX9" fmla="*/ 86897 w 112101"/>
                <a:gd name="connsiteY9" fmla="*/ 151637 h 171315"/>
                <a:gd name="connsiteX10" fmla="*/ 86897 w 112101"/>
                <a:gd name="connsiteY10" fmla="*/ 129622 h 171315"/>
                <a:gd name="connsiteX11" fmla="*/ 112202 w 112101"/>
                <a:gd name="connsiteY11" fmla="*/ 129622 h 171315"/>
                <a:gd name="connsiteX12" fmla="*/ 112202 w 112101"/>
                <a:gd name="connsiteY12" fmla="*/ 121777 h 171315"/>
                <a:gd name="connsiteX13" fmla="*/ 86897 w 112101"/>
                <a:gd name="connsiteY13" fmla="*/ 121777 h 171315"/>
                <a:gd name="connsiteX14" fmla="*/ 86897 w 112101"/>
                <a:gd name="connsiteY14" fmla="*/ 6639 h 171315"/>
                <a:gd name="connsiteX15" fmla="*/ 82849 w 112101"/>
                <a:gd name="connsiteY15" fmla="*/ 59 h 171315"/>
                <a:gd name="connsiteX16" fmla="*/ 77788 w 112101"/>
                <a:gd name="connsiteY16" fmla="*/ 3096 h 171315"/>
                <a:gd name="connsiteX17" fmla="*/ 101 w 112101"/>
                <a:gd name="connsiteY17" fmla="*/ 121777 h 171315"/>
                <a:gd name="connsiteX18" fmla="*/ 101 w 112101"/>
                <a:gd name="connsiteY18" fmla="*/ 129622 h 171315"/>
                <a:gd name="connsiteX19" fmla="*/ 67412 w 112101"/>
                <a:gd name="connsiteY19" fmla="*/ 129622 h 171315"/>
                <a:gd name="connsiteX20" fmla="*/ 68931 w 112101"/>
                <a:gd name="connsiteY20" fmla="*/ 121777 h 171315"/>
                <a:gd name="connsiteX21" fmla="*/ 7186 w 112101"/>
                <a:gd name="connsiteY21" fmla="*/ 121777 h 171315"/>
                <a:gd name="connsiteX22" fmla="*/ 68931 w 112101"/>
                <a:gd name="connsiteY22" fmla="*/ 27389 h 171315"/>
                <a:gd name="connsiteX23" fmla="*/ 68931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412" y="129622"/>
                  </a:moveTo>
                  <a:lnTo>
                    <a:pt x="67412" y="151637"/>
                  </a:lnTo>
                  <a:cubicBezTo>
                    <a:pt x="67412" y="160747"/>
                    <a:pt x="66906" y="163530"/>
                    <a:pt x="48181" y="163530"/>
                  </a:cubicBezTo>
                  <a:lnTo>
                    <a:pt x="42867" y="163530"/>
                  </a:lnTo>
                  <a:lnTo>
                    <a:pt x="42867" y="171375"/>
                  </a:lnTo>
                  <a:cubicBezTo>
                    <a:pt x="53242" y="170616"/>
                    <a:pt x="66400" y="170616"/>
                    <a:pt x="77028" y="170616"/>
                  </a:cubicBezTo>
                  <a:cubicBezTo>
                    <a:pt x="87657" y="170616"/>
                    <a:pt x="101068" y="170616"/>
                    <a:pt x="111443" y="171375"/>
                  </a:cubicBezTo>
                  <a:lnTo>
                    <a:pt x="111443" y="163530"/>
                  </a:lnTo>
                  <a:lnTo>
                    <a:pt x="106129" y="163530"/>
                  </a:lnTo>
                  <a:cubicBezTo>
                    <a:pt x="87404" y="163530"/>
                    <a:pt x="86897" y="160747"/>
                    <a:pt x="86897" y="151637"/>
                  </a:cubicBezTo>
                  <a:lnTo>
                    <a:pt x="86897" y="129622"/>
                  </a:lnTo>
                  <a:lnTo>
                    <a:pt x="112202" y="129622"/>
                  </a:lnTo>
                  <a:lnTo>
                    <a:pt x="112202" y="121777"/>
                  </a:lnTo>
                  <a:lnTo>
                    <a:pt x="86897" y="121777"/>
                  </a:lnTo>
                  <a:lnTo>
                    <a:pt x="86897" y="6639"/>
                  </a:lnTo>
                  <a:cubicBezTo>
                    <a:pt x="86897" y="1578"/>
                    <a:pt x="86897" y="59"/>
                    <a:pt x="82849" y="59"/>
                  </a:cubicBezTo>
                  <a:cubicBezTo>
                    <a:pt x="80571" y="59"/>
                    <a:pt x="79812" y="59"/>
                    <a:pt x="77788" y="3096"/>
                  </a:cubicBezTo>
                  <a:lnTo>
                    <a:pt x="101" y="121777"/>
                  </a:lnTo>
                  <a:lnTo>
                    <a:pt x="101" y="129622"/>
                  </a:lnTo>
                  <a:lnTo>
                    <a:pt x="67412" y="129622"/>
                  </a:lnTo>
                  <a:close/>
                  <a:moveTo>
                    <a:pt x="68931" y="121777"/>
                  </a:moveTo>
                  <a:lnTo>
                    <a:pt x="7186" y="121777"/>
                  </a:lnTo>
                  <a:lnTo>
                    <a:pt x="68931" y="27389"/>
                  </a:lnTo>
                  <a:lnTo>
                    <a:pt x="68931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4" name="Freeform 803">
              <a:extLst>
                <a:ext uri="{FF2B5EF4-FFF2-40B4-BE49-F238E27FC236}">
                  <a16:creationId xmlns:a16="http://schemas.microsoft.com/office/drawing/2014/main" id="{679476A4-AA17-8838-72A2-ADDB06AA6A40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5313328" y="3956759"/>
              <a:ext cx="168278" cy="59213"/>
            </a:xfrm>
            <a:custGeom>
              <a:avLst/>
              <a:gdLst>
                <a:gd name="connsiteX0" fmla="*/ 159784 w 168278"/>
                <a:gd name="connsiteY0" fmla="*/ 10181 h 59213"/>
                <a:gd name="connsiteX1" fmla="*/ 168388 w 168278"/>
                <a:gd name="connsiteY1" fmla="*/ 5120 h 59213"/>
                <a:gd name="connsiteX2" fmla="*/ 160037 w 168278"/>
                <a:gd name="connsiteY2" fmla="*/ 59 h 59213"/>
                <a:gd name="connsiteX3" fmla="*/ 8459 w 168278"/>
                <a:gd name="connsiteY3" fmla="*/ 59 h 59213"/>
                <a:gd name="connsiteX4" fmla="*/ 109 w 168278"/>
                <a:gd name="connsiteY4" fmla="*/ 5120 h 59213"/>
                <a:gd name="connsiteX5" fmla="*/ 8712 w 168278"/>
                <a:gd name="connsiteY5" fmla="*/ 10181 h 59213"/>
                <a:gd name="connsiteX6" fmla="*/ 159784 w 168278"/>
                <a:gd name="connsiteY6" fmla="*/ 10181 h 59213"/>
                <a:gd name="connsiteX7" fmla="*/ 160037 w 168278"/>
                <a:gd name="connsiteY7" fmla="*/ 59273 h 59213"/>
                <a:gd name="connsiteX8" fmla="*/ 168388 w 168278"/>
                <a:gd name="connsiteY8" fmla="*/ 54212 h 59213"/>
                <a:gd name="connsiteX9" fmla="*/ 159784 w 168278"/>
                <a:gd name="connsiteY9" fmla="*/ 49151 h 59213"/>
                <a:gd name="connsiteX10" fmla="*/ 8712 w 168278"/>
                <a:gd name="connsiteY10" fmla="*/ 49151 h 59213"/>
                <a:gd name="connsiteX11" fmla="*/ 109 w 168278"/>
                <a:gd name="connsiteY11" fmla="*/ 54212 h 59213"/>
                <a:gd name="connsiteX12" fmla="*/ 8459 w 168278"/>
                <a:gd name="connsiteY12" fmla="*/ 59273 h 59213"/>
                <a:gd name="connsiteX13" fmla="*/ 160037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84" y="10181"/>
                  </a:moveTo>
                  <a:cubicBezTo>
                    <a:pt x="163580" y="10181"/>
                    <a:pt x="168388" y="10181"/>
                    <a:pt x="168388" y="5120"/>
                  </a:cubicBezTo>
                  <a:cubicBezTo>
                    <a:pt x="168388" y="59"/>
                    <a:pt x="163580" y="59"/>
                    <a:pt x="160037" y="59"/>
                  </a:cubicBezTo>
                  <a:lnTo>
                    <a:pt x="8459" y="59"/>
                  </a:lnTo>
                  <a:cubicBezTo>
                    <a:pt x="4917" y="59"/>
                    <a:pt x="109" y="59"/>
                    <a:pt x="109" y="5120"/>
                  </a:cubicBezTo>
                  <a:cubicBezTo>
                    <a:pt x="109" y="10181"/>
                    <a:pt x="4917" y="10181"/>
                    <a:pt x="8712" y="10181"/>
                  </a:cubicBezTo>
                  <a:lnTo>
                    <a:pt x="159784" y="10181"/>
                  </a:lnTo>
                  <a:close/>
                  <a:moveTo>
                    <a:pt x="160037" y="59273"/>
                  </a:moveTo>
                  <a:cubicBezTo>
                    <a:pt x="163580" y="59273"/>
                    <a:pt x="168388" y="59273"/>
                    <a:pt x="168388" y="54212"/>
                  </a:cubicBezTo>
                  <a:cubicBezTo>
                    <a:pt x="168388" y="49151"/>
                    <a:pt x="163580" y="49151"/>
                    <a:pt x="159784" y="49151"/>
                  </a:cubicBezTo>
                  <a:lnTo>
                    <a:pt x="8712" y="49151"/>
                  </a:lnTo>
                  <a:cubicBezTo>
                    <a:pt x="4917" y="49151"/>
                    <a:pt x="109" y="49151"/>
                    <a:pt x="109" y="54212"/>
                  </a:cubicBezTo>
                  <a:cubicBezTo>
                    <a:pt x="109" y="59273"/>
                    <a:pt x="4917" y="59273"/>
                    <a:pt x="8459" y="59273"/>
                  </a:cubicBezTo>
                  <a:lnTo>
                    <a:pt x="160037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0E2FCBD4-B469-3324-C4E7-E46E82BD28C0}"/>
                </a:ext>
              </a:extLst>
            </p:cNvPr>
            <p:cNvSpPr/>
            <p:nvPr>
              <p:custDataLst>
                <p:tags r:id="rId100"/>
              </p:custDataLst>
            </p:nvPr>
          </p:nvSpPr>
          <p:spPr>
            <a:xfrm>
              <a:off x="5587269" y="3981305"/>
              <a:ext cx="154614" cy="10122"/>
            </a:xfrm>
            <a:custGeom>
              <a:avLst/>
              <a:gdLst>
                <a:gd name="connsiteX0" fmla="*/ 145877 w 154614"/>
                <a:gd name="connsiteY0" fmla="*/ 10181 h 10122"/>
                <a:gd name="connsiteX1" fmla="*/ 154733 w 154614"/>
                <a:gd name="connsiteY1" fmla="*/ 5120 h 10122"/>
                <a:gd name="connsiteX2" fmla="*/ 145877 w 154614"/>
                <a:gd name="connsiteY2" fmla="*/ 59 h 10122"/>
                <a:gd name="connsiteX3" fmla="*/ 8976 w 154614"/>
                <a:gd name="connsiteY3" fmla="*/ 59 h 10122"/>
                <a:gd name="connsiteX4" fmla="*/ 119 w 154614"/>
                <a:gd name="connsiteY4" fmla="*/ 5120 h 10122"/>
                <a:gd name="connsiteX5" fmla="*/ 8976 w 154614"/>
                <a:gd name="connsiteY5" fmla="*/ 10181 h 10122"/>
                <a:gd name="connsiteX6" fmla="*/ 145877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77" y="10181"/>
                  </a:moveTo>
                  <a:cubicBezTo>
                    <a:pt x="150178" y="10181"/>
                    <a:pt x="154733" y="10181"/>
                    <a:pt x="154733" y="5120"/>
                  </a:cubicBezTo>
                  <a:cubicBezTo>
                    <a:pt x="154733" y="59"/>
                    <a:pt x="150178" y="59"/>
                    <a:pt x="145877" y="59"/>
                  </a:cubicBezTo>
                  <a:lnTo>
                    <a:pt x="8976" y="59"/>
                  </a:lnTo>
                  <a:cubicBezTo>
                    <a:pt x="4674" y="59"/>
                    <a:pt x="119" y="59"/>
                    <a:pt x="119" y="5120"/>
                  </a:cubicBezTo>
                  <a:cubicBezTo>
                    <a:pt x="119" y="10181"/>
                    <a:pt x="4674" y="10181"/>
                    <a:pt x="8976" y="10181"/>
                  </a:cubicBezTo>
                  <a:lnTo>
                    <a:pt x="145877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6" name="Freeform 805">
              <a:extLst>
                <a:ext uri="{FF2B5EF4-FFF2-40B4-BE49-F238E27FC236}">
                  <a16:creationId xmlns:a16="http://schemas.microsoft.com/office/drawing/2014/main" id="{0B04FE05-DF49-9E6B-874D-94DAC73FF2AD}"/>
                </a:ext>
              </a:extLst>
            </p:cNvPr>
            <p:cNvSpPr/>
            <p:nvPr>
              <p:custDataLst>
                <p:tags r:id="rId101"/>
              </p:custDataLst>
            </p:nvPr>
          </p:nvSpPr>
          <p:spPr>
            <a:xfrm>
              <a:off x="5775737" y="3881097"/>
              <a:ext cx="100967" cy="168531"/>
            </a:xfrm>
            <a:custGeom>
              <a:avLst/>
              <a:gdLst>
                <a:gd name="connsiteX0" fmla="*/ 19612 w 100967"/>
                <a:gd name="connsiteY0" fmla="*/ 149107 h 168531"/>
                <a:gd name="connsiteX1" fmla="*/ 46435 w 100967"/>
                <a:gd name="connsiteY1" fmla="*/ 123042 h 168531"/>
                <a:gd name="connsiteX2" fmla="*/ 101094 w 100967"/>
                <a:gd name="connsiteY2" fmla="*/ 49151 h 168531"/>
                <a:gd name="connsiteX3" fmla="*/ 47447 w 100967"/>
                <a:gd name="connsiteY3" fmla="*/ 59 h 168531"/>
                <a:gd name="connsiteX4" fmla="*/ 127 w 100967"/>
                <a:gd name="connsiteY4" fmla="*/ 45862 h 168531"/>
                <a:gd name="connsiteX5" fmla="*/ 13539 w 100967"/>
                <a:gd name="connsiteY5" fmla="*/ 60033 h 168531"/>
                <a:gd name="connsiteX6" fmla="*/ 26697 w 100967"/>
                <a:gd name="connsiteY6" fmla="*/ 46621 h 168531"/>
                <a:gd name="connsiteX7" fmla="*/ 13286 w 100967"/>
                <a:gd name="connsiteY7" fmla="*/ 33462 h 168531"/>
                <a:gd name="connsiteX8" fmla="*/ 9996 w 100967"/>
                <a:gd name="connsiteY8" fmla="*/ 33715 h 168531"/>
                <a:gd name="connsiteX9" fmla="*/ 44158 w 100967"/>
                <a:gd name="connsiteY9" fmla="*/ 7904 h 168531"/>
                <a:gd name="connsiteX10" fmla="*/ 78067 w 100967"/>
                <a:gd name="connsiteY10" fmla="*/ 49151 h 168531"/>
                <a:gd name="connsiteX11" fmla="*/ 51496 w 100967"/>
                <a:gd name="connsiteY11" fmla="*/ 105076 h 168531"/>
                <a:gd name="connsiteX12" fmla="*/ 2910 w 100967"/>
                <a:gd name="connsiteY12" fmla="*/ 159229 h 168531"/>
                <a:gd name="connsiteX13" fmla="*/ 127 w 100967"/>
                <a:gd name="connsiteY13" fmla="*/ 168591 h 168531"/>
                <a:gd name="connsiteX14" fmla="*/ 94009 w 100967"/>
                <a:gd name="connsiteY14" fmla="*/ 168591 h 168531"/>
                <a:gd name="connsiteX15" fmla="*/ 101094 w 100967"/>
                <a:gd name="connsiteY15" fmla="*/ 124561 h 168531"/>
                <a:gd name="connsiteX16" fmla="*/ 94768 w 100967"/>
                <a:gd name="connsiteY16" fmla="*/ 124561 h 168531"/>
                <a:gd name="connsiteX17" fmla="*/ 89201 w 100967"/>
                <a:gd name="connsiteY17" fmla="*/ 147082 h 168531"/>
                <a:gd name="connsiteX18" fmla="*/ 65161 w 100967"/>
                <a:gd name="connsiteY18" fmla="*/ 149107 h 168531"/>
                <a:gd name="connsiteX19" fmla="*/ 19612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612" y="149107"/>
                  </a:moveTo>
                  <a:lnTo>
                    <a:pt x="46435" y="123042"/>
                  </a:lnTo>
                  <a:cubicBezTo>
                    <a:pt x="85911" y="88121"/>
                    <a:pt x="101094" y="74456"/>
                    <a:pt x="101094" y="49151"/>
                  </a:cubicBezTo>
                  <a:cubicBezTo>
                    <a:pt x="101094" y="20304"/>
                    <a:pt x="78320" y="59"/>
                    <a:pt x="47447" y="59"/>
                  </a:cubicBezTo>
                  <a:cubicBezTo>
                    <a:pt x="18853" y="59"/>
                    <a:pt x="127" y="23340"/>
                    <a:pt x="127" y="45862"/>
                  </a:cubicBezTo>
                  <a:cubicBezTo>
                    <a:pt x="127" y="60033"/>
                    <a:pt x="12779" y="60033"/>
                    <a:pt x="13539" y="60033"/>
                  </a:cubicBezTo>
                  <a:cubicBezTo>
                    <a:pt x="17840" y="60033"/>
                    <a:pt x="26697" y="56996"/>
                    <a:pt x="26697" y="46621"/>
                  </a:cubicBezTo>
                  <a:cubicBezTo>
                    <a:pt x="26697" y="40042"/>
                    <a:pt x="22142" y="33462"/>
                    <a:pt x="13286" y="33462"/>
                  </a:cubicBezTo>
                  <a:cubicBezTo>
                    <a:pt x="11261" y="33462"/>
                    <a:pt x="10755" y="33462"/>
                    <a:pt x="9996" y="33715"/>
                  </a:cubicBezTo>
                  <a:cubicBezTo>
                    <a:pt x="15816" y="17267"/>
                    <a:pt x="29481" y="7904"/>
                    <a:pt x="44158" y="7904"/>
                  </a:cubicBezTo>
                  <a:cubicBezTo>
                    <a:pt x="67185" y="7904"/>
                    <a:pt x="78067" y="28401"/>
                    <a:pt x="78067" y="49151"/>
                  </a:cubicBezTo>
                  <a:cubicBezTo>
                    <a:pt x="78067" y="69395"/>
                    <a:pt x="65414" y="89386"/>
                    <a:pt x="51496" y="105076"/>
                  </a:cubicBezTo>
                  <a:lnTo>
                    <a:pt x="2910" y="159229"/>
                  </a:lnTo>
                  <a:cubicBezTo>
                    <a:pt x="127" y="162012"/>
                    <a:pt x="127" y="162518"/>
                    <a:pt x="127" y="168591"/>
                  </a:cubicBezTo>
                  <a:lnTo>
                    <a:pt x="94009" y="168591"/>
                  </a:lnTo>
                  <a:lnTo>
                    <a:pt x="101094" y="124561"/>
                  </a:lnTo>
                  <a:lnTo>
                    <a:pt x="94768" y="124561"/>
                  </a:lnTo>
                  <a:cubicBezTo>
                    <a:pt x="93503" y="132152"/>
                    <a:pt x="91731" y="143286"/>
                    <a:pt x="89201" y="147082"/>
                  </a:cubicBezTo>
                  <a:cubicBezTo>
                    <a:pt x="87430" y="149107"/>
                    <a:pt x="70728" y="149107"/>
                    <a:pt x="65161" y="149107"/>
                  </a:cubicBezTo>
                  <a:lnTo>
                    <a:pt x="19612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BF6B0EFC-F73E-AC86-6FA2-EBF32EC2A6EF}"/>
                </a:ext>
              </a:extLst>
            </p:cNvPr>
            <p:cNvSpPr/>
            <p:nvPr>
              <p:custDataLst>
                <p:tags r:id="rId102"/>
              </p:custDataLst>
            </p:nvPr>
          </p:nvSpPr>
          <p:spPr>
            <a:xfrm>
              <a:off x="5902263" y="3881097"/>
              <a:ext cx="100967" cy="168531"/>
            </a:xfrm>
            <a:custGeom>
              <a:avLst/>
              <a:gdLst>
                <a:gd name="connsiteX0" fmla="*/ 19617 w 100967"/>
                <a:gd name="connsiteY0" fmla="*/ 149107 h 168531"/>
                <a:gd name="connsiteX1" fmla="*/ 46440 w 100967"/>
                <a:gd name="connsiteY1" fmla="*/ 123042 h 168531"/>
                <a:gd name="connsiteX2" fmla="*/ 101099 w 100967"/>
                <a:gd name="connsiteY2" fmla="*/ 49151 h 168531"/>
                <a:gd name="connsiteX3" fmla="*/ 47452 w 100967"/>
                <a:gd name="connsiteY3" fmla="*/ 59 h 168531"/>
                <a:gd name="connsiteX4" fmla="*/ 132 w 100967"/>
                <a:gd name="connsiteY4" fmla="*/ 45862 h 168531"/>
                <a:gd name="connsiteX5" fmla="*/ 13544 w 100967"/>
                <a:gd name="connsiteY5" fmla="*/ 60033 h 168531"/>
                <a:gd name="connsiteX6" fmla="*/ 26702 w 100967"/>
                <a:gd name="connsiteY6" fmla="*/ 46621 h 168531"/>
                <a:gd name="connsiteX7" fmla="*/ 13291 w 100967"/>
                <a:gd name="connsiteY7" fmla="*/ 33462 h 168531"/>
                <a:gd name="connsiteX8" fmla="*/ 10001 w 100967"/>
                <a:gd name="connsiteY8" fmla="*/ 33715 h 168531"/>
                <a:gd name="connsiteX9" fmla="*/ 44163 w 100967"/>
                <a:gd name="connsiteY9" fmla="*/ 7904 h 168531"/>
                <a:gd name="connsiteX10" fmla="*/ 78072 w 100967"/>
                <a:gd name="connsiteY10" fmla="*/ 49151 h 168531"/>
                <a:gd name="connsiteX11" fmla="*/ 51501 w 100967"/>
                <a:gd name="connsiteY11" fmla="*/ 105076 h 168531"/>
                <a:gd name="connsiteX12" fmla="*/ 2915 w 100967"/>
                <a:gd name="connsiteY12" fmla="*/ 159229 h 168531"/>
                <a:gd name="connsiteX13" fmla="*/ 132 w 100967"/>
                <a:gd name="connsiteY13" fmla="*/ 168591 h 168531"/>
                <a:gd name="connsiteX14" fmla="*/ 94014 w 100967"/>
                <a:gd name="connsiteY14" fmla="*/ 168591 h 168531"/>
                <a:gd name="connsiteX15" fmla="*/ 101099 w 100967"/>
                <a:gd name="connsiteY15" fmla="*/ 124561 h 168531"/>
                <a:gd name="connsiteX16" fmla="*/ 94773 w 100967"/>
                <a:gd name="connsiteY16" fmla="*/ 124561 h 168531"/>
                <a:gd name="connsiteX17" fmla="*/ 89206 w 100967"/>
                <a:gd name="connsiteY17" fmla="*/ 147082 h 168531"/>
                <a:gd name="connsiteX18" fmla="*/ 65166 w 100967"/>
                <a:gd name="connsiteY18" fmla="*/ 149107 h 168531"/>
                <a:gd name="connsiteX19" fmla="*/ 19617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617" y="149107"/>
                  </a:moveTo>
                  <a:lnTo>
                    <a:pt x="46440" y="123042"/>
                  </a:lnTo>
                  <a:cubicBezTo>
                    <a:pt x="85916" y="88121"/>
                    <a:pt x="101099" y="74456"/>
                    <a:pt x="101099" y="49151"/>
                  </a:cubicBezTo>
                  <a:cubicBezTo>
                    <a:pt x="101099" y="20304"/>
                    <a:pt x="78325" y="59"/>
                    <a:pt x="47452" y="59"/>
                  </a:cubicBezTo>
                  <a:cubicBezTo>
                    <a:pt x="18858" y="59"/>
                    <a:pt x="132" y="23340"/>
                    <a:pt x="132" y="45862"/>
                  </a:cubicBezTo>
                  <a:cubicBezTo>
                    <a:pt x="132" y="60033"/>
                    <a:pt x="12784" y="60033"/>
                    <a:pt x="13544" y="60033"/>
                  </a:cubicBezTo>
                  <a:cubicBezTo>
                    <a:pt x="17845" y="60033"/>
                    <a:pt x="26702" y="56996"/>
                    <a:pt x="26702" y="46621"/>
                  </a:cubicBezTo>
                  <a:cubicBezTo>
                    <a:pt x="26702" y="40042"/>
                    <a:pt x="22147" y="33462"/>
                    <a:pt x="13291" y="33462"/>
                  </a:cubicBezTo>
                  <a:cubicBezTo>
                    <a:pt x="11266" y="33462"/>
                    <a:pt x="10760" y="33462"/>
                    <a:pt x="10001" y="33715"/>
                  </a:cubicBezTo>
                  <a:cubicBezTo>
                    <a:pt x="15821" y="17267"/>
                    <a:pt x="29486" y="7904"/>
                    <a:pt x="44163" y="7904"/>
                  </a:cubicBezTo>
                  <a:cubicBezTo>
                    <a:pt x="67190" y="7904"/>
                    <a:pt x="78072" y="28401"/>
                    <a:pt x="78072" y="49151"/>
                  </a:cubicBezTo>
                  <a:cubicBezTo>
                    <a:pt x="78072" y="69395"/>
                    <a:pt x="65419" y="89386"/>
                    <a:pt x="51501" y="105076"/>
                  </a:cubicBezTo>
                  <a:lnTo>
                    <a:pt x="2915" y="159229"/>
                  </a:lnTo>
                  <a:cubicBezTo>
                    <a:pt x="132" y="162012"/>
                    <a:pt x="132" y="162518"/>
                    <a:pt x="132" y="168591"/>
                  </a:cubicBezTo>
                  <a:lnTo>
                    <a:pt x="94014" y="168591"/>
                  </a:lnTo>
                  <a:lnTo>
                    <a:pt x="101099" y="124561"/>
                  </a:lnTo>
                  <a:lnTo>
                    <a:pt x="94773" y="124561"/>
                  </a:lnTo>
                  <a:cubicBezTo>
                    <a:pt x="93508" y="132152"/>
                    <a:pt x="91736" y="143286"/>
                    <a:pt x="89206" y="147082"/>
                  </a:cubicBezTo>
                  <a:cubicBezTo>
                    <a:pt x="87434" y="149107"/>
                    <a:pt x="70733" y="149107"/>
                    <a:pt x="65166" y="149107"/>
                  </a:cubicBezTo>
                  <a:lnTo>
                    <a:pt x="19617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8" name="Freeform 807">
              <a:extLst>
                <a:ext uri="{FF2B5EF4-FFF2-40B4-BE49-F238E27FC236}">
                  <a16:creationId xmlns:a16="http://schemas.microsoft.com/office/drawing/2014/main" id="{CD31BD11-1752-8B1B-6912-B94ED0328E61}"/>
                </a:ext>
              </a:extLst>
            </p:cNvPr>
            <p:cNvSpPr/>
            <p:nvPr>
              <p:custDataLst>
                <p:tags r:id="rId103"/>
              </p:custDataLst>
            </p:nvPr>
          </p:nvSpPr>
          <p:spPr>
            <a:xfrm>
              <a:off x="6063118" y="3876795"/>
              <a:ext cx="179919" cy="178400"/>
            </a:xfrm>
            <a:custGeom>
              <a:avLst/>
              <a:gdLst>
                <a:gd name="connsiteX0" fmla="*/ 152475 w 179919"/>
                <a:gd name="connsiteY0" fmla="*/ 24858 h 178400"/>
                <a:gd name="connsiteX1" fmla="*/ 180058 w 179919"/>
                <a:gd name="connsiteY1" fmla="*/ 7904 h 178400"/>
                <a:gd name="connsiteX2" fmla="*/ 180058 w 179919"/>
                <a:gd name="connsiteY2" fmla="*/ 59 h 178400"/>
                <a:gd name="connsiteX3" fmla="*/ 155512 w 179919"/>
                <a:gd name="connsiteY3" fmla="*/ 819 h 178400"/>
                <a:gd name="connsiteX4" fmla="*/ 126664 w 179919"/>
                <a:gd name="connsiteY4" fmla="*/ 59 h 178400"/>
                <a:gd name="connsiteX5" fmla="*/ 126664 w 179919"/>
                <a:gd name="connsiteY5" fmla="*/ 7904 h 178400"/>
                <a:gd name="connsiteX6" fmla="*/ 145137 w 179919"/>
                <a:gd name="connsiteY6" fmla="*/ 20557 h 178400"/>
                <a:gd name="connsiteX7" fmla="*/ 143872 w 179919"/>
                <a:gd name="connsiteY7" fmla="*/ 25618 h 178400"/>
                <a:gd name="connsiteX8" fmla="*/ 97563 w 179919"/>
                <a:gd name="connsiteY8" fmla="*/ 147588 h 178400"/>
                <a:gd name="connsiteX9" fmla="*/ 49230 w 179919"/>
                <a:gd name="connsiteY9" fmla="*/ 19797 h 178400"/>
                <a:gd name="connsiteX10" fmla="*/ 47712 w 179919"/>
                <a:gd name="connsiteY10" fmla="*/ 15242 h 178400"/>
                <a:gd name="connsiteX11" fmla="*/ 68462 w 179919"/>
                <a:gd name="connsiteY11" fmla="*/ 7904 h 178400"/>
                <a:gd name="connsiteX12" fmla="*/ 68462 w 179919"/>
                <a:gd name="connsiteY12" fmla="*/ 59 h 178400"/>
                <a:gd name="connsiteX13" fmla="*/ 32276 w 179919"/>
                <a:gd name="connsiteY13" fmla="*/ 819 h 178400"/>
                <a:gd name="connsiteX14" fmla="*/ 139 w 179919"/>
                <a:gd name="connsiteY14" fmla="*/ 59 h 178400"/>
                <a:gd name="connsiteX15" fmla="*/ 139 w 179919"/>
                <a:gd name="connsiteY15" fmla="*/ 7904 h 178400"/>
                <a:gd name="connsiteX16" fmla="*/ 24938 w 179919"/>
                <a:gd name="connsiteY16" fmla="*/ 17520 h 178400"/>
                <a:gd name="connsiteX17" fmla="*/ 83645 w 179919"/>
                <a:gd name="connsiteY17" fmla="*/ 172893 h 178400"/>
                <a:gd name="connsiteX18" fmla="*/ 89972 w 179919"/>
                <a:gd name="connsiteY18" fmla="*/ 178460 h 178400"/>
                <a:gd name="connsiteX19" fmla="*/ 96045 w 179919"/>
                <a:gd name="connsiteY19" fmla="*/ 173652 h 178400"/>
                <a:gd name="connsiteX20" fmla="*/ 152475 w 179919"/>
                <a:gd name="connsiteY20" fmla="*/ 2485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475" y="24858"/>
                  </a:moveTo>
                  <a:cubicBezTo>
                    <a:pt x="156018" y="15496"/>
                    <a:pt x="162850" y="8157"/>
                    <a:pt x="180058" y="7904"/>
                  </a:cubicBezTo>
                  <a:lnTo>
                    <a:pt x="180058" y="59"/>
                  </a:lnTo>
                  <a:cubicBezTo>
                    <a:pt x="172213" y="566"/>
                    <a:pt x="162091" y="819"/>
                    <a:pt x="155512" y="819"/>
                  </a:cubicBezTo>
                  <a:cubicBezTo>
                    <a:pt x="147920" y="819"/>
                    <a:pt x="133243" y="312"/>
                    <a:pt x="126664" y="59"/>
                  </a:cubicBezTo>
                  <a:lnTo>
                    <a:pt x="126664" y="7904"/>
                  </a:lnTo>
                  <a:cubicBezTo>
                    <a:pt x="139823" y="8157"/>
                    <a:pt x="145137" y="14736"/>
                    <a:pt x="145137" y="20557"/>
                  </a:cubicBezTo>
                  <a:cubicBezTo>
                    <a:pt x="145137" y="22581"/>
                    <a:pt x="144378" y="24099"/>
                    <a:pt x="143872" y="25618"/>
                  </a:cubicBezTo>
                  <a:lnTo>
                    <a:pt x="97563" y="147588"/>
                  </a:lnTo>
                  <a:lnTo>
                    <a:pt x="49230" y="19797"/>
                  </a:lnTo>
                  <a:cubicBezTo>
                    <a:pt x="47712" y="16255"/>
                    <a:pt x="47712" y="15749"/>
                    <a:pt x="47712" y="15242"/>
                  </a:cubicBezTo>
                  <a:cubicBezTo>
                    <a:pt x="47712" y="7904"/>
                    <a:pt x="62136" y="7904"/>
                    <a:pt x="68462" y="7904"/>
                  </a:cubicBezTo>
                  <a:lnTo>
                    <a:pt x="68462" y="59"/>
                  </a:lnTo>
                  <a:cubicBezTo>
                    <a:pt x="59352" y="819"/>
                    <a:pt x="41892" y="819"/>
                    <a:pt x="32276" y="819"/>
                  </a:cubicBezTo>
                  <a:cubicBezTo>
                    <a:pt x="20130" y="819"/>
                    <a:pt x="9248" y="312"/>
                    <a:pt x="139" y="59"/>
                  </a:cubicBezTo>
                  <a:lnTo>
                    <a:pt x="139" y="7904"/>
                  </a:lnTo>
                  <a:cubicBezTo>
                    <a:pt x="16587" y="7904"/>
                    <a:pt x="21395" y="7904"/>
                    <a:pt x="24938" y="17520"/>
                  </a:cubicBezTo>
                  <a:lnTo>
                    <a:pt x="83645" y="172893"/>
                  </a:lnTo>
                  <a:cubicBezTo>
                    <a:pt x="85417" y="177701"/>
                    <a:pt x="86682" y="178460"/>
                    <a:pt x="89972" y="178460"/>
                  </a:cubicBezTo>
                  <a:cubicBezTo>
                    <a:pt x="94274" y="178460"/>
                    <a:pt x="94780" y="177195"/>
                    <a:pt x="96045" y="173652"/>
                  </a:cubicBezTo>
                  <a:lnTo>
                    <a:pt x="152475" y="2485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09" name="Freeform 808">
              <a:extLst>
                <a:ext uri="{FF2B5EF4-FFF2-40B4-BE49-F238E27FC236}">
                  <a16:creationId xmlns:a16="http://schemas.microsoft.com/office/drawing/2014/main" id="{46E862FB-C8A2-2C07-35F4-1ADDEFEFAD78}"/>
                </a:ext>
              </a:extLst>
            </p:cNvPr>
            <p:cNvSpPr/>
            <p:nvPr>
              <p:custDataLst>
                <p:tags r:id="rId104"/>
              </p:custDataLst>
            </p:nvPr>
          </p:nvSpPr>
          <p:spPr>
            <a:xfrm>
              <a:off x="789081" y="4311790"/>
              <a:ext cx="153348" cy="136394"/>
            </a:xfrm>
            <a:custGeom>
              <a:avLst/>
              <a:gdLst>
                <a:gd name="connsiteX0" fmla="*/ 90017 w 153348"/>
                <a:gd name="connsiteY0" fmla="*/ 13486 h 136394"/>
                <a:gd name="connsiteX1" fmla="*/ 76605 w 153348"/>
                <a:gd name="connsiteY1" fmla="*/ 74 h 136394"/>
                <a:gd name="connsiteX2" fmla="*/ 63194 w 153348"/>
                <a:gd name="connsiteY2" fmla="*/ 13486 h 136394"/>
                <a:gd name="connsiteX3" fmla="*/ 76605 w 153348"/>
                <a:gd name="connsiteY3" fmla="*/ 26898 h 136394"/>
                <a:gd name="connsiteX4" fmla="*/ 90017 w 153348"/>
                <a:gd name="connsiteY4" fmla="*/ 13486 h 136394"/>
                <a:gd name="connsiteX5" fmla="*/ 153280 w 153348"/>
                <a:gd name="connsiteY5" fmla="*/ 123057 h 136394"/>
                <a:gd name="connsiteX6" fmla="*/ 139868 w 153348"/>
                <a:gd name="connsiteY6" fmla="*/ 109645 h 136394"/>
                <a:gd name="connsiteX7" fmla="*/ 126456 w 153348"/>
                <a:gd name="connsiteY7" fmla="*/ 123057 h 136394"/>
                <a:gd name="connsiteX8" fmla="*/ 139868 w 153348"/>
                <a:gd name="connsiteY8" fmla="*/ 136469 h 136394"/>
                <a:gd name="connsiteX9" fmla="*/ 153280 w 153348"/>
                <a:gd name="connsiteY9" fmla="*/ 123057 h 136394"/>
                <a:gd name="connsiteX10" fmla="*/ 26754 w 153348"/>
                <a:gd name="connsiteY10" fmla="*/ 123057 h 136394"/>
                <a:gd name="connsiteX11" fmla="*/ 13342 w 153348"/>
                <a:gd name="connsiteY11" fmla="*/ 109645 h 136394"/>
                <a:gd name="connsiteX12" fmla="*/ -69 w 153348"/>
                <a:gd name="connsiteY12" fmla="*/ 123057 h 136394"/>
                <a:gd name="connsiteX13" fmla="*/ 13342 w 153348"/>
                <a:gd name="connsiteY13" fmla="*/ 136469 h 136394"/>
                <a:gd name="connsiteX14" fmla="*/ 26754 w 153348"/>
                <a:gd name="connsiteY14" fmla="*/ 123057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7" y="13486"/>
                  </a:moveTo>
                  <a:cubicBezTo>
                    <a:pt x="90017" y="6148"/>
                    <a:pt x="83944" y="74"/>
                    <a:pt x="76605" y="74"/>
                  </a:cubicBezTo>
                  <a:cubicBezTo>
                    <a:pt x="69267" y="74"/>
                    <a:pt x="63194" y="6148"/>
                    <a:pt x="63194" y="13486"/>
                  </a:cubicBezTo>
                  <a:cubicBezTo>
                    <a:pt x="63194" y="20825"/>
                    <a:pt x="69267" y="26898"/>
                    <a:pt x="76605" y="26898"/>
                  </a:cubicBezTo>
                  <a:cubicBezTo>
                    <a:pt x="83691" y="26898"/>
                    <a:pt x="90017" y="21078"/>
                    <a:pt x="90017" y="13486"/>
                  </a:cubicBezTo>
                  <a:close/>
                  <a:moveTo>
                    <a:pt x="153280" y="123057"/>
                  </a:moveTo>
                  <a:cubicBezTo>
                    <a:pt x="153280" y="115719"/>
                    <a:pt x="147207" y="109645"/>
                    <a:pt x="139868" y="109645"/>
                  </a:cubicBezTo>
                  <a:cubicBezTo>
                    <a:pt x="132530" y="109645"/>
                    <a:pt x="126456" y="115719"/>
                    <a:pt x="126456" y="123057"/>
                  </a:cubicBezTo>
                  <a:cubicBezTo>
                    <a:pt x="126456" y="130396"/>
                    <a:pt x="132530" y="136469"/>
                    <a:pt x="139868" y="136469"/>
                  </a:cubicBezTo>
                  <a:cubicBezTo>
                    <a:pt x="147206" y="136469"/>
                    <a:pt x="153280" y="130396"/>
                    <a:pt x="153280" y="123057"/>
                  </a:cubicBezTo>
                  <a:close/>
                  <a:moveTo>
                    <a:pt x="26754" y="123057"/>
                  </a:moveTo>
                  <a:cubicBezTo>
                    <a:pt x="26754" y="115719"/>
                    <a:pt x="20681" y="109645"/>
                    <a:pt x="13342" y="109645"/>
                  </a:cubicBezTo>
                  <a:cubicBezTo>
                    <a:pt x="6004" y="109645"/>
                    <a:pt x="-69" y="115719"/>
                    <a:pt x="-69" y="123057"/>
                  </a:cubicBezTo>
                  <a:cubicBezTo>
                    <a:pt x="-69" y="130396"/>
                    <a:pt x="6004" y="136469"/>
                    <a:pt x="13342" y="136469"/>
                  </a:cubicBezTo>
                  <a:cubicBezTo>
                    <a:pt x="20681" y="136469"/>
                    <a:pt x="26754" y="130396"/>
                    <a:pt x="26754" y="123057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9814BBCF-6AFC-51FD-45F1-98E4139E0B97}"/>
                </a:ext>
              </a:extLst>
            </p:cNvPr>
            <p:cNvSpPr/>
            <p:nvPr>
              <p:custDataLst>
                <p:tags r:id="rId105"/>
              </p:custDataLst>
            </p:nvPr>
          </p:nvSpPr>
          <p:spPr>
            <a:xfrm>
              <a:off x="1119002" y="4256372"/>
              <a:ext cx="180425" cy="178400"/>
            </a:xfrm>
            <a:custGeom>
              <a:avLst/>
              <a:gdLst>
                <a:gd name="connsiteX0" fmla="*/ 144689 w 180425"/>
                <a:gd name="connsiteY0" fmla="*/ 28922 h 178400"/>
                <a:gd name="connsiteX1" fmla="*/ 177079 w 180425"/>
                <a:gd name="connsiteY1" fmla="*/ 7919 h 178400"/>
                <a:gd name="connsiteX2" fmla="*/ 180369 w 180425"/>
                <a:gd name="connsiteY2" fmla="*/ 3111 h 178400"/>
                <a:gd name="connsiteX3" fmla="*/ 177079 w 180425"/>
                <a:gd name="connsiteY3" fmla="*/ 74 h 178400"/>
                <a:gd name="connsiteX4" fmla="*/ 156329 w 180425"/>
                <a:gd name="connsiteY4" fmla="*/ 834 h 178400"/>
                <a:gd name="connsiteX5" fmla="*/ 131277 w 180425"/>
                <a:gd name="connsiteY5" fmla="*/ 74 h 178400"/>
                <a:gd name="connsiteX6" fmla="*/ 126469 w 180425"/>
                <a:gd name="connsiteY6" fmla="*/ 4882 h 178400"/>
                <a:gd name="connsiteX7" fmla="*/ 130518 w 180425"/>
                <a:gd name="connsiteY7" fmla="*/ 7919 h 178400"/>
                <a:gd name="connsiteX8" fmla="*/ 142158 w 180425"/>
                <a:gd name="connsiteY8" fmla="*/ 16270 h 178400"/>
                <a:gd name="connsiteX9" fmla="*/ 138362 w 180425"/>
                <a:gd name="connsiteY9" fmla="*/ 25886 h 178400"/>
                <a:gd name="connsiteX10" fmla="*/ 60676 w 180425"/>
                <a:gd name="connsiteY10" fmla="*/ 149374 h 178400"/>
                <a:gd name="connsiteX11" fmla="*/ 43468 w 180425"/>
                <a:gd name="connsiteY11" fmla="*/ 15510 h 178400"/>
                <a:gd name="connsiteX12" fmla="*/ 60929 w 180425"/>
                <a:gd name="connsiteY12" fmla="*/ 7919 h 178400"/>
                <a:gd name="connsiteX13" fmla="*/ 67255 w 180425"/>
                <a:gd name="connsiteY13" fmla="*/ 2858 h 178400"/>
                <a:gd name="connsiteX14" fmla="*/ 63712 w 180425"/>
                <a:gd name="connsiteY14" fmla="*/ 74 h 178400"/>
                <a:gd name="connsiteX15" fmla="*/ 32334 w 180425"/>
                <a:gd name="connsiteY15" fmla="*/ 834 h 178400"/>
                <a:gd name="connsiteX16" fmla="*/ 18416 w 180425"/>
                <a:gd name="connsiteY16" fmla="*/ 580 h 178400"/>
                <a:gd name="connsiteX17" fmla="*/ 4751 w 180425"/>
                <a:gd name="connsiteY17" fmla="*/ 74 h 178400"/>
                <a:gd name="connsiteX18" fmla="*/ -57 w 180425"/>
                <a:gd name="connsiteY18" fmla="*/ 4882 h 178400"/>
                <a:gd name="connsiteX19" fmla="*/ 6270 w 180425"/>
                <a:gd name="connsiteY19" fmla="*/ 7919 h 178400"/>
                <a:gd name="connsiteX20" fmla="*/ 21453 w 180425"/>
                <a:gd name="connsiteY20" fmla="*/ 16523 h 178400"/>
                <a:gd name="connsiteX21" fmla="*/ 41444 w 180425"/>
                <a:gd name="connsiteY21" fmla="*/ 172655 h 178400"/>
                <a:gd name="connsiteX22" fmla="*/ 46505 w 180425"/>
                <a:gd name="connsiteY22" fmla="*/ 178475 h 178400"/>
                <a:gd name="connsiteX23" fmla="*/ 53590 w 180425"/>
                <a:gd name="connsiteY23" fmla="*/ 173920 h 178400"/>
                <a:gd name="connsiteX24" fmla="*/ 144689 w 180425"/>
                <a:gd name="connsiteY24" fmla="*/ 2892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89" y="28922"/>
                  </a:moveTo>
                  <a:cubicBezTo>
                    <a:pt x="157088" y="9184"/>
                    <a:pt x="167716" y="8425"/>
                    <a:pt x="177079" y="7919"/>
                  </a:cubicBezTo>
                  <a:cubicBezTo>
                    <a:pt x="180116" y="7666"/>
                    <a:pt x="180369" y="3364"/>
                    <a:pt x="180369" y="3111"/>
                  </a:cubicBezTo>
                  <a:cubicBezTo>
                    <a:pt x="180369" y="1087"/>
                    <a:pt x="179104" y="74"/>
                    <a:pt x="177079" y="74"/>
                  </a:cubicBezTo>
                  <a:cubicBezTo>
                    <a:pt x="170500" y="74"/>
                    <a:pt x="163161" y="834"/>
                    <a:pt x="156329" y="834"/>
                  </a:cubicBezTo>
                  <a:cubicBezTo>
                    <a:pt x="147978" y="834"/>
                    <a:pt x="139375" y="74"/>
                    <a:pt x="131277" y="74"/>
                  </a:cubicBezTo>
                  <a:cubicBezTo>
                    <a:pt x="129759" y="74"/>
                    <a:pt x="126469" y="74"/>
                    <a:pt x="126469" y="4882"/>
                  </a:cubicBezTo>
                  <a:cubicBezTo>
                    <a:pt x="126469" y="7666"/>
                    <a:pt x="128746" y="7919"/>
                    <a:pt x="130518" y="7919"/>
                  </a:cubicBezTo>
                  <a:cubicBezTo>
                    <a:pt x="137350" y="8425"/>
                    <a:pt x="142158" y="10956"/>
                    <a:pt x="142158" y="16270"/>
                  </a:cubicBezTo>
                  <a:cubicBezTo>
                    <a:pt x="142158" y="20065"/>
                    <a:pt x="138362" y="25633"/>
                    <a:pt x="138362" y="25886"/>
                  </a:cubicBezTo>
                  <a:lnTo>
                    <a:pt x="60676" y="149374"/>
                  </a:lnTo>
                  <a:lnTo>
                    <a:pt x="43468" y="15510"/>
                  </a:lnTo>
                  <a:cubicBezTo>
                    <a:pt x="43468" y="11209"/>
                    <a:pt x="49288" y="7919"/>
                    <a:pt x="60929" y="7919"/>
                  </a:cubicBezTo>
                  <a:cubicBezTo>
                    <a:pt x="64472" y="7919"/>
                    <a:pt x="67255" y="7919"/>
                    <a:pt x="67255" y="2858"/>
                  </a:cubicBezTo>
                  <a:cubicBezTo>
                    <a:pt x="67255" y="580"/>
                    <a:pt x="65231" y="74"/>
                    <a:pt x="63712" y="74"/>
                  </a:cubicBezTo>
                  <a:cubicBezTo>
                    <a:pt x="53590" y="74"/>
                    <a:pt x="42709" y="834"/>
                    <a:pt x="32334" y="834"/>
                  </a:cubicBezTo>
                  <a:cubicBezTo>
                    <a:pt x="27779" y="834"/>
                    <a:pt x="22971" y="580"/>
                    <a:pt x="18416" y="580"/>
                  </a:cubicBezTo>
                  <a:cubicBezTo>
                    <a:pt x="13861" y="580"/>
                    <a:pt x="9053" y="74"/>
                    <a:pt x="4751" y="74"/>
                  </a:cubicBezTo>
                  <a:cubicBezTo>
                    <a:pt x="2980" y="74"/>
                    <a:pt x="-57" y="74"/>
                    <a:pt x="-57" y="4882"/>
                  </a:cubicBezTo>
                  <a:cubicBezTo>
                    <a:pt x="-57" y="7919"/>
                    <a:pt x="2221" y="7919"/>
                    <a:pt x="6270" y="7919"/>
                  </a:cubicBezTo>
                  <a:cubicBezTo>
                    <a:pt x="20441" y="7919"/>
                    <a:pt x="20694" y="10196"/>
                    <a:pt x="21453" y="16523"/>
                  </a:cubicBezTo>
                  <a:lnTo>
                    <a:pt x="41444" y="172655"/>
                  </a:lnTo>
                  <a:cubicBezTo>
                    <a:pt x="42203" y="177716"/>
                    <a:pt x="43215" y="178475"/>
                    <a:pt x="46505" y="178475"/>
                  </a:cubicBezTo>
                  <a:cubicBezTo>
                    <a:pt x="50554" y="178475"/>
                    <a:pt x="51566" y="177210"/>
                    <a:pt x="53590" y="173920"/>
                  </a:cubicBezTo>
                  <a:lnTo>
                    <a:pt x="144689" y="28922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11" name="Freeform 810">
              <a:extLst>
                <a:ext uri="{FF2B5EF4-FFF2-40B4-BE49-F238E27FC236}">
                  <a16:creationId xmlns:a16="http://schemas.microsoft.com/office/drawing/2014/main" id="{734D3A8D-4CDB-29BD-CAB4-ED3F25A1A6BC}"/>
                </a:ext>
              </a:extLst>
            </p:cNvPr>
            <p:cNvSpPr/>
            <p:nvPr>
              <p:custDataLst>
                <p:tags r:id="rId106"/>
              </p:custDataLst>
            </p:nvPr>
          </p:nvSpPr>
          <p:spPr>
            <a:xfrm>
              <a:off x="1393139" y="4336336"/>
              <a:ext cx="168278" cy="59213"/>
            </a:xfrm>
            <a:custGeom>
              <a:avLst/>
              <a:gdLst>
                <a:gd name="connsiteX0" fmla="*/ 159630 w 168278"/>
                <a:gd name="connsiteY0" fmla="*/ 10196 h 59213"/>
                <a:gd name="connsiteX1" fmla="*/ 168233 w 168278"/>
                <a:gd name="connsiteY1" fmla="*/ 5135 h 59213"/>
                <a:gd name="connsiteX2" fmla="*/ 159883 w 168278"/>
                <a:gd name="connsiteY2" fmla="*/ 74 h 59213"/>
                <a:gd name="connsiteX3" fmla="*/ 8305 w 168278"/>
                <a:gd name="connsiteY3" fmla="*/ 74 h 59213"/>
                <a:gd name="connsiteX4" fmla="*/ -46 w 168278"/>
                <a:gd name="connsiteY4" fmla="*/ 5135 h 59213"/>
                <a:gd name="connsiteX5" fmla="*/ 8558 w 168278"/>
                <a:gd name="connsiteY5" fmla="*/ 10196 h 59213"/>
                <a:gd name="connsiteX6" fmla="*/ 159630 w 168278"/>
                <a:gd name="connsiteY6" fmla="*/ 10196 h 59213"/>
                <a:gd name="connsiteX7" fmla="*/ 159883 w 168278"/>
                <a:gd name="connsiteY7" fmla="*/ 59288 h 59213"/>
                <a:gd name="connsiteX8" fmla="*/ 168233 w 168278"/>
                <a:gd name="connsiteY8" fmla="*/ 54227 h 59213"/>
                <a:gd name="connsiteX9" fmla="*/ 159630 w 168278"/>
                <a:gd name="connsiteY9" fmla="*/ 49166 h 59213"/>
                <a:gd name="connsiteX10" fmla="*/ 8558 w 168278"/>
                <a:gd name="connsiteY10" fmla="*/ 49166 h 59213"/>
                <a:gd name="connsiteX11" fmla="*/ -46 w 168278"/>
                <a:gd name="connsiteY11" fmla="*/ 54227 h 59213"/>
                <a:gd name="connsiteX12" fmla="*/ 8305 w 168278"/>
                <a:gd name="connsiteY12" fmla="*/ 59288 h 59213"/>
                <a:gd name="connsiteX13" fmla="*/ 159883 w 168278"/>
                <a:gd name="connsiteY13" fmla="*/ 59288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30" y="10196"/>
                  </a:moveTo>
                  <a:cubicBezTo>
                    <a:pt x="163425" y="10196"/>
                    <a:pt x="168233" y="10196"/>
                    <a:pt x="168233" y="5135"/>
                  </a:cubicBezTo>
                  <a:cubicBezTo>
                    <a:pt x="168233" y="74"/>
                    <a:pt x="163425" y="74"/>
                    <a:pt x="159883" y="74"/>
                  </a:cubicBezTo>
                  <a:lnTo>
                    <a:pt x="8305" y="74"/>
                  </a:lnTo>
                  <a:cubicBezTo>
                    <a:pt x="4762" y="74"/>
                    <a:pt x="-46" y="74"/>
                    <a:pt x="-46" y="5135"/>
                  </a:cubicBezTo>
                  <a:cubicBezTo>
                    <a:pt x="-46" y="10196"/>
                    <a:pt x="4762" y="10196"/>
                    <a:pt x="8558" y="10196"/>
                  </a:cubicBezTo>
                  <a:lnTo>
                    <a:pt x="159630" y="10196"/>
                  </a:lnTo>
                  <a:close/>
                  <a:moveTo>
                    <a:pt x="159883" y="59288"/>
                  </a:moveTo>
                  <a:cubicBezTo>
                    <a:pt x="163425" y="59288"/>
                    <a:pt x="168233" y="59288"/>
                    <a:pt x="168233" y="54227"/>
                  </a:cubicBezTo>
                  <a:cubicBezTo>
                    <a:pt x="168233" y="49166"/>
                    <a:pt x="163425" y="49166"/>
                    <a:pt x="159630" y="49166"/>
                  </a:cubicBezTo>
                  <a:lnTo>
                    <a:pt x="8558" y="49166"/>
                  </a:lnTo>
                  <a:cubicBezTo>
                    <a:pt x="4762" y="49166"/>
                    <a:pt x="-46" y="49166"/>
                    <a:pt x="-46" y="54227"/>
                  </a:cubicBezTo>
                  <a:cubicBezTo>
                    <a:pt x="-46" y="59288"/>
                    <a:pt x="4762" y="59288"/>
                    <a:pt x="8305" y="59288"/>
                  </a:cubicBezTo>
                  <a:lnTo>
                    <a:pt x="159883" y="592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13" name="Freeform 812">
              <a:extLst>
                <a:ext uri="{FF2B5EF4-FFF2-40B4-BE49-F238E27FC236}">
                  <a16:creationId xmlns:a16="http://schemas.microsoft.com/office/drawing/2014/main" id="{490A631C-B831-D58B-846F-49FC1CE114AF}"/>
                </a:ext>
              </a:extLst>
            </p:cNvPr>
            <p:cNvSpPr/>
            <p:nvPr>
              <p:custDataLst>
                <p:tags r:id="rId107"/>
              </p:custDataLst>
            </p:nvPr>
          </p:nvSpPr>
          <p:spPr>
            <a:xfrm>
              <a:off x="1660248" y="4256372"/>
              <a:ext cx="180425" cy="178400"/>
            </a:xfrm>
            <a:custGeom>
              <a:avLst/>
              <a:gdLst>
                <a:gd name="connsiteX0" fmla="*/ 144710 w 180425"/>
                <a:gd name="connsiteY0" fmla="*/ 28922 h 178400"/>
                <a:gd name="connsiteX1" fmla="*/ 177101 w 180425"/>
                <a:gd name="connsiteY1" fmla="*/ 7919 h 178400"/>
                <a:gd name="connsiteX2" fmla="*/ 180390 w 180425"/>
                <a:gd name="connsiteY2" fmla="*/ 3111 h 178400"/>
                <a:gd name="connsiteX3" fmla="*/ 177101 w 180425"/>
                <a:gd name="connsiteY3" fmla="*/ 74 h 178400"/>
                <a:gd name="connsiteX4" fmla="*/ 156350 w 180425"/>
                <a:gd name="connsiteY4" fmla="*/ 834 h 178400"/>
                <a:gd name="connsiteX5" fmla="*/ 131298 w 180425"/>
                <a:gd name="connsiteY5" fmla="*/ 74 h 178400"/>
                <a:gd name="connsiteX6" fmla="*/ 126490 w 180425"/>
                <a:gd name="connsiteY6" fmla="*/ 4882 h 178400"/>
                <a:gd name="connsiteX7" fmla="*/ 130539 w 180425"/>
                <a:gd name="connsiteY7" fmla="*/ 7919 h 178400"/>
                <a:gd name="connsiteX8" fmla="*/ 142180 w 180425"/>
                <a:gd name="connsiteY8" fmla="*/ 16270 h 178400"/>
                <a:gd name="connsiteX9" fmla="*/ 138384 w 180425"/>
                <a:gd name="connsiteY9" fmla="*/ 25886 h 178400"/>
                <a:gd name="connsiteX10" fmla="*/ 60697 w 180425"/>
                <a:gd name="connsiteY10" fmla="*/ 149374 h 178400"/>
                <a:gd name="connsiteX11" fmla="*/ 43490 w 180425"/>
                <a:gd name="connsiteY11" fmla="*/ 15510 h 178400"/>
                <a:gd name="connsiteX12" fmla="*/ 60950 w 180425"/>
                <a:gd name="connsiteY12" fmla="*/ 7919 h 178400"/>
                <a:gd name="connsiteX13" fmla="*/ 67276 w 180425"/>
                <a:gd name="connsiteY13" fmla="*/ 2858 h 178400"/>
                <a:gd name="connsiteX14" fmla="*/ 63734 w 180425"/>
                <a:gd name="connsiteY14" fmla="*/ 74 h 178400"/>
                <a:gd name="connsiteX15" fmla="*/ 32355 w 180425"/>
                <a:gd name="connsiteY15" fmla="*/ 834 h 178400"/>
                <a:gd name="connsiteX16" fmla="*/ 18438 w 180425"/>
                <a:gd name="connsiteY16" fmla="*/ 580 h 178400"/>
                <a:gd name="connsiteX17" fmla="*/ 4773 w 180425"/>
                <a:gd name="connsiteY17" fmla="*/ 74 h 178400"/>
                <a:gd name="connsiteX18" fmla="*/ -35 w 180425"/>
                <a:gd name="connsiteY18" fmla="*/ 4882 h 178400"/>
                <a:gd name="connsiteX19" fmla="*/ 6291 w 180425"/>
                <a:gd name="connsiteY19" fmla="*/ 7919 h 178400"/>
                <a:gd name="connsiteX20" fmla="*/ 21474 w 180425"/>
                <a:gd name="connsiteY20" fmla="*/ 16523 h 178400"/>
                <a:gd name="connsiteX21" fmla="*/ 41465 w 180425"/>
                <a:gd name="connsiteY21" fmla="*/ 172655 h 178400"/>
                <a:gd name="connsiteX22" fmla="*/ 46526 w 180425"/>
                <a:gd name="connsiteY22" fmla="*/ 178475 h 178400"/>
                <a:gd name="connsiteX23" fmla="*/ 53612 w 180425"/>
                <a:gd name="connsiteY23" fmla="*/ 173920 h 178400"/>
                <a:gd name="connsiteX24" fmla="*/ 144710 w 180425"/>
                <a:gd name="connsiteY24" fmla="*/ 2892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10" y="28922"/>
                  </a:moveTo>
                  <a:cubicBezTo>
                    <a:pt x="157110" y="9184"/>
                    <a:pt x="167738" y="8425"/>
                    <a:pt x="177101" y="7919"/>
                  </a:cubicBezTo>
                  <a:cubicBezTo>
                    <a:pt x="180137" y="7666"/>
                    <a:pt x="180390" y="3364"/>
                    <a:pt x="180390" y="3111"/>
                  </a:cubicBezTo>
                  <a:cubicBezTo>
                    <a:pt x="180390" y="1087"/>
                    <a:pt x="179125" y="74"/>
                    <a:pt x="177101" y="74"/>
                  </a:cubicBezTo>
                  <a:cubicBezTo>
                    <a:pt x="170521" y="74"/>
                    <a:pt x="163183" y="834"/>
                    <a:pt x="156350" y="834"/>
                  </a:cubicBezTo>
                  <a:cubicBezTo>
                    <a:pt x="148000" y="834"/>
                    <a:pt x="139396" y="74"/>
                    <a:pt x="131298" y="74"/>
                  </a:cubicBezTo>
                  <a:cubicBezTo>
                    <a:pt x="129780" y="74"/>
                    <a:pt x="126490" y="74"/>
                    <a:pt x="126490" y="4882"/>
                  </a:cubicBezTo>
                  <a:cubicBezTo>
                    <a:pt x="126490" y="7666"/>
                    <a:pt x="128768" y="7919"/>
                    <a:pt x="130539" y="7919"/>
                  </a:cubicBezTo>
                  <a:cubicBezTo>
                    <a:pt x="137372" y="8425"/>
                    <a:pt x="142180" y="10956"/>
                    <a:pt x="142180" y="16270"/>
                  </a:cubicBezTo>
                  <a:cubicBezTo>
                    <a:pt x="142180" y="20065"/>
                    <a:pt x="138384" y="25633"/>
                    <a:pt x="138384" y="25886"/>
                  </a:cubicBezTo>
                  <a:lnTo>
                    <a:pt x="60697" y="149374"/>
                  </a:lnTo>
                  <a:lnTo>
                    <a:pt x="43490" y="15510"/>
                  </a:lnTo>
                  <a:cubicBezTo>
                    <a:pt x="43490" y="11209"/>
                    <a:pt x="49310" y="7919"/>
                    <a:pt x="60950" y="7919"/>
                  </a:cubicBezTo>
                  <a:cubicBezTo>
                    <a:pt x="64493" y="7919"/>
                    <a:pt x="67276" y="7919"/>
                    <a:pt x="67276" y="2858"/>
                  </a:cubicBezTo>
                  <a:cubicBezTo>
                    <a:pt x="67276" y="580"/>
                    <a:pt x="65252" y="74"/>
                    <a:pt x="63734" y="74"/>
                  </a:cubicBezTo>
                  <a:cubicBezTo>
                    <a:pt x="53612" y="74"/>
                    <a:pt x="42730" y="834"/>
                    <a:pt x="32355" y="834"/>
                  </a:cubicBezTo>
                  <a:cubicBezTo>
                    <a:pt x="27800" y="834"/>
                    <a:pt x="22992" y="580"/>
                    <a:pt x="18438" y="580"/>
                  </a:cubicBezTo>
                  <a:cubicBezTo>
                    <a:pt x="13883" y="580"/>
                    <a:pt x="9075" y="74"/>
                    <a:pt x="4773" y="74"/>
                  </a:cubicBezTo>
                  <a:cubicBezTo>
                    <a:pt x="3001" y="74"/>
                    <a:pt x="-35" y="74"/>
                    <a:pt x="-35" y="4882"/>
                  </a:cubicBezTo>
                  <a:cubicBezTo>
                    <a:pt x="-35" y="7919"/>
                    <a:pt x="2242" y="7919"/>
                    <a:pt x="6291" y="7919"/>
                  </a:cubicBezTo>
                  <a:cubicBezTo>
                    <a:pt x="20462" y="7919"/>
                    <a:pt x="20715" y="10196"/>
                    <a:pt x="21474" y="16523"/>
                  </a:cubicBezTo>
                  <a:lnTo>
                    <a:pt x="41465" y="172655"/>
                  </a:lnTo>
                  <a:cubicBezTo>
                    <a:pt x="42224" y="177716"/>
                    <a:pt x="43237" y="178475"/>
                    <a:pt x="46526" y="178475"/>
                  </a:cubicBezTo>
                  <a:cubicBezTo>
                    <a:pt x="50575" y="178475"/>
                    <a:pt x="51587" y="177210"/>
                    <a:pt x="53612" y="173920"/>
                  </a:cubicBezTo>
                  <a:lnTo>
                    <a:pt x="144710" y="28922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3AAE58D6-C39C-C753-B344-FBC961046999}"/>
                </a:ext>
              </a:extLst>
            </p:cNvPr>
            <p:cNvSpPr/>
            <p:nvPr>
              <p:custDataLst>
                <p:tags r:id="rId108"/>
              </p:custDataLst>
            </p:nvPr>
          </p:nvSpPr>
          <p:spPr>
            <a:xfrm>
              <a:off x="1804850" y="4349545"/>
              <a:ext cx="78293" cy="117618"/>
            </a:xfrm>
            <a:custGeom>
              <a:avLst/>
              <a:gdLst>
                <a:gd name="connsiteX0" fmla="*/ 78265 w 78293"/>
                <a:gd name="connsiteY0" fmla="*/ 85455 h 117618"/>
                <a:gd name="connsiteX1" fmla="*/ 72242 w 78293"/>
                <a:gd name="connsiteY1" fmla="*/ 85455 h 117618"/>
                <a:gd name="connsiteX2" fmla="*/ 67636 w 78293"/>
                <a:gd name="connsiteY2" fmla="*/ 101575 h 117618"/>
                <a:gd name="connsiteX3" fmla="*/ 50100 w 78293"/>
                <a:gd name="connsiteY3" fmla="*/ 102637 h 117618"/>
                <a:gd name="connsiteX4" fmla="*/ 17507 w 78293"/>
                <a:gd name="connsiteY4" fmla="*/ 102637 h 117618"/>
                <a:gd name="connsiteX5" fmla="*/ 52934 w 78293"/>
                <a:gd name="connsiteY5" fmla="*/ 72879 h 117618"/>
                <a:gd name="connsiteX6" fmla="*/ 78265 w 78293"/>
                <a:gd name="connsiteY6" fmla="*/ 34617 h 117618"/>
                <a:gd name="connsiteX7" fmla="*/ 36815 w 78293"/>
                <a:gd name="connsiteY7" fmla="*/ 76 h 117618"/>
                <a:gd name="connsiteX8" fmla="*/ -29 w 78293"/>
                <a:gd name="connsiteY8" fmla="*/ 31783 h 117618"/>
                <a:gd name="connsiteX9" fmla="*/ 9359 w 78293"/>
                <a:gd name="connsiteY9" fmla="*/ 41703 h 117618"/>
                <a:gd name="connsiteX10" fmla="*/ 18747 w 78293"/>
                <a:gd name="connsiteY10" fmla="*/ 32315 h 117618"/>
                <a:gd name="connsiteX11" fmla="*/ 8296 w 78293"/>
                <a:gd name="connsiteY11" fmla="*/ 22926 h 117618"/>
                <a:gd name="connsiteX12" fmla="*/ 34158 w 78293"/>
                <a:gd name="connsiteY12" fmla="*/ 6453 h 117618"/>
                <a:gd name="connsiteX13" fmla="*/ 61082 w 78293"/>
                <a:gd name="connsiteY13" fmla="*/ 34617 h 117618"/>
                <a:gd name="connsiteX14" fmla="*/ 44432 w 78293"/>
                <a:gd name="connsiteY14" fmla="*/ 68627 h 117618"/>
                <a:gd name="connsiteX15" fmla="*/ 1742 w 78293"/>
                <a:gd name="connsiteY15" fmla="*/ 110786 h 117618"/>
                <a:gd name="connsiteX16" fmla="*/ -29 w 78293"/>
                <a:gd name="connsiteY16" fmla="*/ 117694 h 117618"/>
                <a:gd name="connsiteX17" fmla="*/ 72951 w 78293"/>
                <a:gd name="connsiteY17" fmla="*/ 117694 h 117618"/>
                <a:gd name="connsiteX18" fmla="*/ 78265 w 78293"/>
                <a:gd name="connsiteY18" fmla="*/ 85455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65" y="85455"/>
                  </a:moveTo>
                  <a:lnTo>
                    <a:pt x="72242" y="85455"/>
                  </a:lnTo>
                  <a:cubicBezTo>
                    <a:pt x="71711" y="89352"/>
                    <a:pt x="69939" y="99803"/>
                    <a:pt x="67636" y="101575"/>
                  </a:cubicBezTo>
                  <a:cubicBezTo>
                    <a:pt x="66219" y="102637"/>
                    <a:pt x="52580" y="102637"/>
                    <a:pt x="50100" y="102637"/>
                  </a:cubicBezTo>
                  <a:lnTo>
                    <a:pt x="17507" y="102637"/>
                  </a:lnTo>
                  <a:cubicBezTo>
                    <a:pt x="36106" y="86164"/>
                    <a:pt x="42306" y="81204"/>
                    <a:pt x="52934" y="72879"/>
                  </a:cubicBezTo>
                  <a:cubicBezTo>
                    <a:pt x="66042" y="62428"/>
                    <a:pt x="78265" y="51445"/>
                    <a:pt x="78265" y="34617"/>
                  </a:cubicBezTo>
                  <a:cubicBezTo>
                    <a:pt x="78265" y="13184"/>
                    <a:pt x="59488" y="76"/>
                    <a:pt x="36815" y="76"/>
                  </a:cubicBezTo>
                  <a:cubicBezTo>
                    <a:pt x="14850" y="76"/>
                    <a:pt x="-29" y="15487"/>
                    <a:pt x="-29" y="31783"/>
                  </a:cubicBezTo>
                  <a:cubicBezTo>
                    <a:pt x="-29" y="40817"/>
                    <a:pt x="7587" y="41703"/>
                    <a:pt x="9359" y="41703"/>
                  </a:cubicBezTo>
                  <a:cubicBezTo>
                    <a:pt x="13610" y="41703"/>
                    <a:pt x="18747" y="38691"/>
                    <a:pt x="18747" y="32315"/>
                  </a:cubicBezTo>
                  <a:cubicBezTo>
                    <a:pt x="18747" y="29126"/>
                    <a:pt x="17507" y="22926"/>
                    <a:pt x="8296" y="22926"/>
                  </a:cubicBezTo>
                  <a:cubicBezTo>
                    <a:pt x="13787" y="10350"/>
                    <a:pt x="25832" y="6453"/>
                    <a:pt x="34158" y="6453"/>
                  </a:cubicBezTo>
                  <a:cubicBezTo>
                    <a:pt x="51871" y="6453"/>
                    <a:pt x="61082" y="20269"/>
                    <a:pt x="61082" y="34617"/>
                  </a:cubicBezTo>
                  <a:cubicBezTo>
                    <a:pt x="61082" y="50028"/>
                    <a:pt x="50100" y="62251"/>
                    <a:pt x="44432" y="68627"/>
                  </a:cubicBezTo>
                  <a:lnTo>
                    <a:pt x="1742" y="110786"/>
                  </a:lnTo>
                  <a:cubicBezTo>
                    <a:pt x="-29" y="112380"/>
                    <a:pt x="-29" y="112734"/>
                    <a:pt x="-29" y="117694"/>
                  </a:cubicBezTo>
                  <a:lnTo>
                    <a:pt x="72951" y="117694"/>
                  </a:lnTo>
                  <a:lnTo>
                    <a:pt x="78265" y="85455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15" name="Freeform 814">
              <a:extLst>
                <a:ext uri="{FF2B5EF4-FFF2-40B4-BE49-F238E27FC236}">
                  <a16:creationId xmlns:a16="http://schemas.microsoft.com/office/drawing/2014/main" id="{08FE11E3-6726-AFDC-AC61-0045AD74FB88}"/>
                </a:ext>
              </a:extLst>
            </p:cNvPr>
            <p:cNvSpPr/>
            <p:nvPr>
              <p:custDataLst>
                <p:tags r:id="rId109"/>
              </p:custDataLst>
            </p:nvPr>
          </p:nvSpPr>
          <p:spPr>
            <a:xfrm>
              <a:off x="1984447" y="4360882"/>
              <a:ext cx="154614" cy="10122"/>
            </a:xfrm>
            <a:custGeom>
              <a:avLst/>
              <a:gdLst>
                <a:gd name="connsiteX0" fmla="*/ 145735 w 154614"/>
                <a:gd name="connsiteY0" fmla="*/ 10196 h 10122"/>
                <a:gd name="connsiteX1" fmla="*/ 154592 w 154614"/>
                <a:gd name="connsiteY1" fmla="*/ 5135 h 10122"/>
                <a:gd name="connsiteX2" fmla="*/ 145735 w 154614"/>
                <a:gd name="connsiteY2" fmla="*/ 74 h 10122"/>
                <a:gd name="connsiteX3" fmla="*/ 8834 w 154614"/>
                <a:gd name="connsiteY3" fmla="*/ 74 h 10122"/>
                <a:gd name="connsiteX4" fmla="*/ -23 w 154614"/>
                <a:gd name="connsiteY4" fmla="*/ 5135 h 10122"/>
                <a:gd name="connsiteX5" fmla="*/ 8834 w 154614"/>
                <a:gd name="connsiteY5" fmla="*/ 10196 h 10122"/>
                <a:gd name="connsiteX6" fmla="*/ 145735 w 154614"/>
                <a:gd name="connsiteY6" fmla="*/ 1019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5" y="10196"/>
                  </a:moveTo>
                  <a:cubicBezTo>
                    <a:pt x="150037" y="10196"/>
                    <a:pt x="154592" y="10196"/>
                    <a:pt x="154592" y="5135"/>
                  </a:cubicBezTo>
                  <a:cubicBezTo>
                    <a:pt x="154592" y="74"/>
                    <a:pt x="150037" y="74"/>
                    <a:pt x="145735" y="74"/>
                  </a:cubicBezTo>
                  <a:lnTo>
                    <a:pt x="8834" y="74"/>
                  </a:lnTo>
                  <a:cubicBezTo>
                    <a:pt x="4532" y="74"/>
                    <a:pt x="-23" y="74"/>
                    <a:pt x="-23" y="5135"/>
                  </a:cubicBezTo>
                  <a:cubicBezTo>
                    <a:pt x="-23" y="10196"/>
                    <a:pt x="4532" y="10196"/>
                    <a:pt x="8834" y="10196"/>
                  </a:cubicBezTo>
                  <a:lnTo>
                    <a:pt x="145735" y="1019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16" name="Freeform 815">
              <a:extLst>
                <a:ext uri="{FF2B5EF4-FFF2-40B4-BE49-F238E27FC236}">
                  <a16:creationId xmlns:a16="http://schemas.microsoft.com/office/drawing/2014/main" id="{476DE496-8F88-1843-BFA3-F69F91CCBA8C}"/>
                </a:ext>
              </a:extLst>
            </p:cNvPr>
            <p:cNvSpPr/>
            <p:nvPr>
              <p:custDataLst>
                <p:tags r:id="rId110"/>
              </p:custDataLst>
            </p:nvPr>
          </p:nvSpPr>
          <p:spPr>
            <a:xfrm>
              <a:off x="2226363" y="4260674"/>
              <a:ext cx="106534" cy="174099"/>
            </a:xfrm>
            <a:custGeom>
              <a:avLst/>
              <a:gdLst>
                <a:gd name="connsiteX0" fmla="*/ 106522 w 106534"/>
                <a:gd name="connsiteY0" fmla="*/ 87630 h 174099"/>
                <a:gd name="connsiteX1" fmla="*/ 96400 w 106534"/>
                <a:gd name="connsiteY1" fmla="*/ 28416 h 174099"/>
                <a:gd name="connsiteX2" fmla="*/ 53381 w 106534"/>
                <a:gd name="connsiteY2" fmla="*/ 74 h 174099"/>
                <a:gd name="connsiteX3" fmla="*/ 9350 w 106534"/>
                <a:gd name="connsiteY3" fmla="*/ 30187 h 174099"/>
                <a:gd name="connsiteX4" fmla="*/ -13 w 106534"/>
                <a:gd name="connsiteY4" fmla="*/ 87630 h 174099"/>
                <a:gd name="connsiteX5" fmla="*/ 11375 w 106534"/>
                <a:gd name="connsiteY5" fmla="*/ 148615 h 174099"/>
                <a:gd name="connsiteX6" fmla="*/ 53128 w 106534"/>
                <a:gd name="connsiteY6" fmla="*/ 174174 h 174099"/>
                <a:gd name="connsiteX7" fmla="*/ 97159 w 106534"/>
                <a:gd name="connsiteY7" fmla="*/ 144820 h 174099"/>
                <a:gd name="connsiteX8" fmla="*/ 106522 w 106534"/>
                <a:gd name="connsiteY8" fmla="*/ 87630 h 174099"/>
                <a:gd name="connsiteX9" fmla="*/ 53128 w 106534"/>
                <a:gd name="connsiteY9" fmla="*/ 168606 h 174099"/>
                <a:gd name="connsiteX10" fmla="*/ 23774 w 106534"/>
                <a:gd name="connsiteY10" fmla="*/ 137987 h 174099"/>
                <a:gd name="connsiteX11" fmla="*/ 20990 w 106534"/>
                <a:gd name="connsiteY11" fmla="*/ 84593 h 174099"/>
                <a:gd name="connsiteX12" fmla="*/ 23015 w 106534"/>
                <a:gd name="connsiteY12" fmla="*/ 38032 h 174099"/>
                <a:gd name="connsiteX13" fmla="*/ 53128 w 106534"/>
                <a:gd name="connsiteY13" fmla="*/ 5642 h 174099"/>
                <a:gd name="connsiteX14" fmla="*/ 82988 w 106534"/>
                <a:gd name="connsiteY14" fmla="*/ 35248 h 174099"/>
                <a:gd name="connsiteX15" fmla="*/ 85519 w 106534"/>
                <a:gd name="connsiteY15" fmla="*/ 84593 h 174099"/>
                <a:gd name="connsiteX16" fmla="*/ 82735 w 106534"/>
                <a:gd name="connsiteY16" fmla="*/ 136975 h 174099"/>
                <a:gd name="connsiteX17" fmla="*/ 53128 w 106534"/>
                <a:gd name="connsiteY17" fmla="*/ 16860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22" y="87630"/>
                  </a:moveTo>
                  <a:cubicBezTo>
                    <a:pt x="106522" y="67386"/>
                    <a:pt x="105256" y="47142"/>
                    <a:pt x="96400" y="28416"/>
                  </a:cubicBezTo>
                  <a:cubicBezTo>
                    <a:pt x="84759" y="4123"/>
                    <a:pt x="64009" y="74"/>
                    <a:pt x="53381" y="74"/>
                  </a:cubicBezTo>
                  <a:cubicBezTo>
                    <a:pt x="38198" y="74"/>
                    <a:pt x="19725" y="6654"/>
                    <a:pt x="9350" y="30187"/>
                  </a:cubicBezTo>
                  <a:cubicBezTo>
                    <a:pt x="1253" y="47648"/>
                    <a:pt x="-13" y="67386"/>
                    <a:pt x="-13" y="87630"/>
                  </a:cubicBezTo>
                  <a:cubicBezTo>
                    <a:pt x="-13" y="106609"/>
                    <a:pt x="999" y="129383"/>
                    <a:pt x="11375" y="148615"/>
                  </a:cubicBezTo>
                  <a:cubicBezTo>
                    <a:pt x="22256" y="169112"/>
                    <a:pt x="40728" y="174174"/>
                    <a:pt x="53128" y="174174"/>
                  </a:cubicBezTo>
                  <a:cubicBezTo>
                    <a:pt x="66793" y="174174"/>
                    <a:pt x="86025" y="168859"/>
                    <a:pt x="97159" y="144820"/>
                  </a:cubicBezTo>
                  <a:cubicBezTo>
                    <a:pt x="105256" y="127359"/>
                    <a:pt x="106522" y="107621"/>
                    <a:pt x="106522" y="87630"/>
                  </a:cubicBezTo>
                  <a:close/>
                  <a:moveTo>
                    <a:pt x="53128" y="168606"/>
                  </a:moveTo>
                  <a:cubicBezTo>
                    <a:pt x="43259" y="168606"/>
                    <a:pt x="28329" y="162280"/>
                    <a:pt x="23774" y="137987"/>
                  </a:cubicBezTo>
                  <a:cubicBezTo>
                    <a:pt x="20990" y="122804"/>
                    <a:pt x="20990" y="99523"/>
                    <a:pt x="20990" y="84593"/>
                  </a:cubicBezTo>
                  <a:cubicBezTo>
                    <a:pt x="20990" y="68398"/>
                    <a:pt x="20990" y="51697"/>
                    <a:pt x="23015" y="38032"/>
                  </a:cubicBezTo>
                  <a:cubicBezTo>
                    <a:pt x="27823" y="7919"/>
                    <a:pt x="46802" y="5642"/>
                    <a:pt x="53128" y="5642"/>
                  </a:cubicBezTo>
                  <a:cubicBezTo>
                    <a:pt x="61479" y="5642"/>
                    <a:pt x="78180" y="10196"/>
                    <a:pt x="82988" y="35248"/>
                  </a:cubicBezTo>
                  <a:cubicBezTo>
                    <a:pt x="85519" y="49419"/>
                    <a:pt x="85519" y="68651"/>
                    <a:pt x="85519" y="84593"/>
                  </a:cubicBezTo>
                  <a:cubicBezTo>
                    <a:pt x="85519" y="103572"/>
                    <a:pt x="85519" y="120780"/>
                    <a:pt x="82735" y="136975"/>
                  </a:cubicBezTo>
                  <a:cubicBezTo>
                    <a:pt x="78939" y="161015"/>
                    <a:pt x="64515" y="168606"/>
                    <a:pt x="53128" y="168606"/>
                  </a:cubicBez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18" name="Freeform 817">
              <a:extLst>
                <a:ext uri="{FF2B5EF4-FFF2-40B4-BE49-F238E27FC236}">
                  <a16:creationId xmlns:a16="http://schemas.microsoft.com/office/drawing/2014/main" id="{E2BE9EF3-1B17-F270-A142-E1AAE5E6ABDD}"/>
                </a:ext>
              </a:extLst>
            </p:cNvPr>
            <p:cNvSpPr/>
            <p:nvPr>
              <p:custDataLst>
                <p:tags r:id="rId111"/>
              </p:custDataLst>
            </p:nvPr>
          </p:nvSpPr>
          <p:spPr>
            <a:xfrm>
              <a:off x="2427481" y="4336336"/>
              <a:ext cx="168278" cy="59213"/>
            </a:xfrm>
            <a:custGeom>
              <a:avLst/>
              <a:gdLst>
                <a:gd name="connsiteX0" fmla="*/ 159670 w 168278"/>
                <a:gd name="connsiteY0" fmla="*/ 10196 h 59213"/>
                <a:gd name="connsiteX1" fmla="*/ 168274 w 168278"/>
                <a:gd name="connsiteY1" fmla="*/ 5135 h 59213"/>
                <a:gd name="connsiteX2" fmla="*/ 159923 w 168278"/>
                <a:gd name="connsiteY2" fmla="*/ 74 h 59213"/>
                <a:gd name="connsiteX3" fmla="*/ 8346 w 168278"/>
                <a:gd name="connsiteY3" fmla="*/ 74 h 59213"/>
                <a:gd name="connsiteX4" fmla="*/ -5 w 168278"/>
                <a:gd name="connsiteY4" fmla="*/ 5135 h 59213"/>
                <a:gd name="connsiteX5" fmla="*/ 8599 w 168278"/>
                <a:gd name="connsiteY5" fmla="*/ 10196 h 59213"/>
                <a:gd name="connsiteX6" fmla="*/ 159670 w 168278"/>
                <a:gd name="connsiteY6" fmla="*/ 10196 h 59213"/>
                <a:gd name="connsiteX7" fmla="*/ 159923 w 168278"/>
                <a:gd name="connsiteY7" fmla="*/ 59288 h 59213"/>
                <a:gd name="connsiteX8" fmla="*/ 168274 w 168278"/>
                <a:gd name="connsiteY8" fmla="*/ 54227 h 59213"/>
                <a:gd name="connsiteX9" fmla="*/ 159670 w 168278"/>
                <a:gd name="connsiteY9" fmla="*/ 49166 h 59213"/>
                <a:gd name="connsiteX10" fmla="*/ 8599 w 168278"/>
                <a:gd name="connsiteY10" fmla="*/ 49166 h 59213"/>
                <a:gd name="connsiteX11" fmla="*/ -5 w 168278"/>
                <a:gd name="connsiteY11" fmla="*/ 54227 h 59213"/>
                <a:gd name="connsiteX12" fmla="*/ 8346 w 168278"/>
                <a:gd name="connsiteY12" fmla="*/ 59288 h 59213"/>
                <a:gd name="connsiteX13" fmla="*/ 159923 w 168278"/>
                <a:gd name="connsiteY13" fmla="*/ 59288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70" y="10196"/>
                  </a:moveTo>
                  <a:cubicBezTo>
                    <a:pt x="163466" y="10196"/>
                    <a:pt x="168274" y="10196"/>
                    <a:pt x="168274" y="5135"/>
                  </a:cubicBezTo>
                  <a:cubicBezTo>
                    <a:pt x="168274" y="74"/>
                    <a:pt x="163466" y="74"/>
                    <a:pt x="159923" y="74"/>
                  </a:cubicBezTo>
                  <a:lnTo>
                    <a:pt x="8346" y="74"/>
                  </a:lnTo>
                  <a:cubicBezTo>
                    <a:pt x="4803" y="74"/>
                    <a:pt x="-5" y="74"/>
                    <a:pt x="-5" y="5135"/>
                  </a:cubicBezTo>
                  <a:cubicBezTo>
                    <a:pt x="-5" y="10196"/>
                    <a:pt x="4803" y="10196"/>
                    <a:pt x="8599" y="10196"/>
                  </a:cubicBezTo>
                  <a:lnTo>
                    <a:pt x="159670" y="10196"/>
                  </a:lnTo>
                  <a:close/>
                  <a:moveTo>
                    <a:pt x="159923" y="59288"/>
                  </a:moveTo>
                  <a:cubicBezTo>
                    <a:pt x="163466" y="59288"/>
                    <a:pt x="168274" y="59288"/>
                    <a:pt x="168274" y="54227"/>
                  </a:cubicBezTo>
                  <a:cubicBezTo>
                    <a:pt x="168274" y="49166"/>
                    <a:pt x="163466" y="49166"/>
                    <a:pt x="159670" y="49166"/>
                  </a:cubicBezTo>
                  <a:lnTo>
                    <a:pt x="8599" y="49166"/>
                  </a:lnTo>
                  <a:cubicBezTo>
                    <a:pt x="4803" y="49166"/>
                    <a:pt x="-5" y="49166"/>
                    <a:pt x="-5" y="54227"/>
                  </a:cubicBezTo>
                  <a:cubicBezTo>
                    <a:pt x="-5" y="59288"/>
                    <a:pt x="4803" y="59288"/>
                    <a:pt x="8346" y="59288"/>
                  </a:cubicBezTo>
                  <a:lnTo>
                    <a:pt x="159923" y="592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19" name="Freeform 818">
              <a:extLst>
                <a:ext uri="{FF2B5EF4-FFF2-40B4-BE49-F238E27FC236}">
                  <a16:creationId xmlns:a16="http://schemas.microsoft.com/office/drawing/2014/main" id="{A6317C58-D2ED-F766-8F82-8D0D4226F7F2}"/>
                </a:ext>
              </a:extLst>
            </p:cNvPr>
            <p:cNvSpPr/>
            <p:nvPr>
              <p:custDataLst>
                <p:tags r:id="rId112"/>
              </p:custDataLst>
            </p:nvPr>
          </p:nvSpPr>
          <p:spPr>
            <a:xfrm>
              <a:off x="2701422" y="4360882"/>
              <a:ext cx="154614" cy="10122"/>
            </a:xfrm>
            <a:custGeom>
              <a:avLst/>
              <a:gdLst>
                <a:gd name="connsiteX0" fmla="*/ 145763 w 154614"/>
                <a:gd name="connsiteY0" fmla="*/ 10196 h 10122"/>
                <a:gd name="connsiteX1" fmla="*/ 154620 w 154614"/>
                <a:gd name="connsiteY1" fmla="*/ 5135 h 10122"/>
                <a:gd name="connsiteX2" fmla="*/ 145763 w 154614"/>
                <a:gd name="connsiteY2" fmla="*/ 74 h 10122"/>
                <a:gd name="connsiteX3" fmla="*/ 8862 w 154614"/>
                <a:gd name="connsiteY3" fmla="*/ 74 h 10122"/>
                <a:gd name="connsiteX4" fmla="*/ 6 w 154614"/>
                <a:gd name="connsiteY4" fmla="*/ 5135 h 10122"/>
                <a:gd name="connsiteX5" fmla="*/ 8862 w 154614"/>
                <a:gd name="connsiteY5" fmla="*/ 10196 h 10122"/>
                <a:gd name="connsiteX6" fmla="*/ 145763 w 154614"/>
                <a:gd name="connsiteY6" fmla="*/ 1019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63" y="10196"/>
                  </a:moveTo>
                  <a:cubicBezTo>
                    <a:pt x="150065" y="10196"/>
                    <a:pt x="154620" y="10196"/>
                    <a:pt x="154620" y="5135"/>
                  </a:cubicBezTo>
                  <a:cubicBezTo>
                    <a:pt x="154620" y="74"/>
                    <a:pt x="150065" y="74"/>
                    <a:pt x="145763" y="74"/>
                  </a:cubicBezTo>
                  <a:lnTo>
                    <a:pt x="8862" y="74"/>
                  </a:lnTo>
                  <a:cubicBezTo>
                    <a:pt x="4560" y="74"/>
                    <a:pt x="6" y="74"/>
                    <a:pt x="6" y="5135"/>
                  </a:cubicBezTo>
                  <a:cubicBezTo>
                    <a:pt x="6" y="10196"/>
                    <a:pt x="4560" y="10196"/>
                    <a:pt x="8862" y="10196"/>
                  </a:cubicBezTo>
                  <a:lnTo>
                    <a:pt x="145763" y="1019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20" name="Freeform 819">
              <a:extLst>
                <a:ext uri="{FF2B5EF4-FFF2-40B4-BE49-F238E27FC236}">
                  <a16:creationId xmlns:a16="http://schemas.microsoft.com/office/drawing/2014/main" id="{9A14052F-EC9E-4443-1CAA-2668F3AAD748}"/>
                </a:ext>
              </a:extLst>
            </p:cNvPr>
            <p:cNvSpPr/>
            <p:nvPr>
              <p:custDataLst>
                <p:tags r:id="rId113"/>
              </p:custDataLst>
            </p:nvPr>
          </p:nvSpPr>
          <p:spPr>
            <a:xfrm>
              <a:off x="2889890" y="4260674"/>
              <a:ext cx="100967" cy="168531"/>
            </a:xfrm>
            <a:custGeom>
              <a:avLst/>
              <a:gdLst>
                <a:gd name="connsiteX0" fmla="*/ 19498 w 100967"/>
                <a:gd name="connsiteY0" fmla="*/ 149121 h 168531"/>
                <a:gd name="connsiteX1" fmla="*/ 46322 w 100967"/>
                <a:gd name="connsiteY1" fmla="*/ 123057 h 168531"/>
                <a:gd name="connsiteX2" fmla="*/ 100981 w 100967"/>
                <a:gd name="connsiteY2" fmla="*/ 49166 h 168531"/>
                <a:gd name="connsiteX3" fmla="*/ 47334 w 100967"/>
                <a:gd name="connsiteY3" fmla="*/ 74 h 168531"/>
                <a:gd name="connsiteX4" fmla="*/ 13 w 100967"/>
                <a:gd name="connsiteY4" fmla="*/ 45877 h 168531"/>
                <a:gd name="connsiteX5" fmla="*/ 13425 w 100967"/>
                <a:gd name="connsiteY5" fmla="*/ 60047 h 168531"/>
                <a:gd name="connsiteX6" fmla="*/ 26584 w 100967"/>
                <a:gd name="connsiteY6" fmla="*/ 46636 h 168531"/>
                <a:gd name="connsiteX7" fmla="*/ 13172 w 100967"/>
                <a:gd name="connsiteY7" fmla="*/ 33477 h 168531"/>
                <a:gd name="connsiteX8" fmla="*/ 9882 w 100967"/>
                <a:gd name="connsiteY8" fmla="*/ 33730 h 168531"/>
                <a:gd name="connsiteX9" fmla="*/ 44044 w 100967"/>
                <a:gd name="connsiteY9" fmla="*/ 7919 h 168531"/>
                <a:gd name="connsiteX10" fmla="*/ 77953 w 100967"/>
                <a:gd name="connsiteY10" fmla="*/ 49166 h 168531"/>
                <a:gd name="connsiteX11" fmla="*/ 51383 w 100967"/>
                <a:gd name="connsiteY11" fmla="*/ 105091 h 168531"/>
                <a:gd name="connsiteX12" fmla="*/ 2797 w 100967"/>
                <a:gd name="connsiteY12" fmla="*/ 159243 h 168531"/>
                <a:gd name="connsiteX13" fmla="*/ 13 w 100967"/>
                <a:gd name="connsiteY13" fmla="*/ 168606 h 168531"/>
                <a:gd name="connsiteX14" fmla="*/ 93895 w 100967"/>
                <a:gd name="connsiteY14" fmla="*/ 168606 h 168531"/>
                <a:gd name="connsiteX15" fmla="*/ 100981 w 100967"/>
                <a:gd name="connsiteY15" fmla="*/ 124576 h 168531"/>
                <a:gd name="connsiteX16" fmla="*/ 94654 w 100967"/>
                <a:gd name="connsiteY16" fmla="*/ 124576 h 168531"/>
                <a:gd name="connsiteX17" fmla="*/ 89087 w 100967"/>
                <a:gd name="connsiteY17" fmla="*/ 147097 h 168531"/>
                <a:gd name="connsiteX18" fmla="*/ 65047 w 100967"/>
                <a:gd name="connsiteY18" fmla="*/ 149121 h 168531"/>
                <a:gd name="connsiteX19" fmla="*/ 19498 w 100967"/>
                <a:gd name="connsiteY19" fmla="*/ 14912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98" y="149121"/>
                  </a:moveTo>
                  <a:lnTo>
                    <a:pt x="46322" y="123057"/>
                  </a:lnTo>
                  <a:cubicBezTo>
                    <a:pt x="85798" y="88136"/>
                    <a:pt x="100981" y="74471"/>
                    <a:pt x="100981" y="49166"/>
                  </a:cubicBezTo>
                  <a:cubicBezTo>
                    <a:pt x="100981" y="20318"/>
                    <a:pt x="78206" y="74"/>
                    <a:pt x="47334" y="74"/>
                  </a:cubicBezTo>
                  <a:cubicBezTo>
                    <a:pt x="18739" y="74"/>
                    <a:pt x="13" y="23355"/>
                    <a:pt x="13" y="45877"/>
                  </a:cubicBezTo>
                  <a:cubicBezTo>
                    <a:pt x="13" y="60047"/>
                    <a:pt x="12666" y="60047"/>
                    <a:pt x="13425" y="60047"/>
                  </a:cubicBezTo>
                  <a:cubicBezTo>
                    <a:pt x="17727" y="60047"/>
                    <a:pt x="26584" y="57011"/>
                    <a:pt x="26584" y="46636"/>
                  </a:cubicBezTo>
                  <a:cubicBezTo>
                    <a:pt x="26584" y="40056"/>
                    <a:pt x="22029" y="33477"/>
                    <a:pt x="13172" y="33477"/>
                  </a:cubicBezTo>
                  <a:cubicBezTo>
                    <a:pt x="11148" y="33477"/>
                    <a:pt x="10641" y="33477"/>
                    <a:pt x="9882" y="33730"/>
                  </a:cubicBezTo>
                  <a:cubicBezTo>
                    <a:pt x="15702" y="17282"/>
                    <a:pt x="29367" y="7919"/>
                    <a:pt x="44044" y="7919"/>
                  </a:cubicBezTo>
                  <a:cubicBezTo>
                    <a:pt x="67072" y="7919"/>
                    <a:pt x="77953" y="28416"/>
                    <a:pt x="77953" y="49166"/>
                  </a:cubicBezTo>
                  <a:cubicBezTo>
                    <a:pt x="77953" y="69410"/>
                    <a:pt x="65300" y="89401"/>
                    <a:pt x="51383" y="105091"/>
                  </a:cubicBezTo>
                  <a:lnTo>
                    <a:pt x="2797" y="159243"/>
                  </a:lnTo>
                  <a:cubicBezTo>
                    <a:pt x="13" y="162027"/>
                    <a:pt x="13" y="162533"/>
                    <a:pt x="13" y="168606"/>
                  </a:cubicBezTo>
                  <a:lnTo>
                    <a:pt x="93895" y="168606"/>
                  </a:lnTo>
                  <a:lnTo>
                    <a:pt x="100981" y="124576"/>
                  </a:lnTo>
                  <a:lnTo>
                    <a:pt x="94654" y="124576"/>
                  </a:lnTo>
                  <a:cubicBezTo>
                    <a:pt x="93389" y="132167"/>
                    <a:pt x="91618" y="143301"/>
                    <a:pt x="89087" y="147097"/>
                  </a:cubicBezTo>
                  <a:cubicBezTo>
                    <a:pt x="87316" y="149121"/>
                    <a:pt x="70615" y="149121"/>
                    <a:pt x="65047" y="149121"/>
                  </a:cubicBezTo>
                  <a:lnTo>
                    <a:pt x="19498" y="149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21" name="Freeform 820">
              <a:extLst>
                <a:ext uri="{FF2B5EF4-FFF2-40B4-BE49-F238E27FC236}">
                  <a16:creationId xmlns:a16="http://schemas.microsoft.com/office/drawing/2014/main" id="{4D09F076-2462-A515-0DE8-2AF765877C4D}"/>
                </a:ext>
              </a:extLst>
            </p:cNvPr>
            <p:cNvSpPr/>
            <p:nvPr>
              <p:custDataLst>
                <p:tags r:id="rId114"/>
              </p:custDataLst>
            </p:nvPr>
          </p:nvSpPr>
          <p:spPr>
            <a:xfrm>
              <a:off x="3016416" y="4260674"/>
              <a:ext cx="100967" cy="168531"/>
            </a:xfrm>
            <a:custGeom>
              <a:avLst/>
              <a:gdLst>
                <a:gd name="connsiteX0" fmla="*/ 19503 w 100967"/>
                <a:gd name="connsiteY0" fmla="*/ 149121 h 168531"/>
                <a:gd name="connsiteX1" fmla="*/ 46327 w 100967"/>
                <a:gd name="connsiteY1" fmla="*/ 123057 h 168531"/>
                <a:gd name="connsiteX2" fmla="*/ 100986 w 100967"/>
                <a:gd name="connsiteY2" fmla="*/ 49166 h 168531"/>
                <a:gd name="connsiteX3" fmla="*/ 47339 w 100967"/>
                <a:gd name="connsiteY3" fmla="*/ 74 h 168531"/>
                <a:gd name="connsiteX4" fmla="*/ 18 w 100967"/>
                <a:gd name="connsiteY4" fmla="*/ 45877 h 168531"/>
                <a:gd name="connsiteX5" fmla="*/ 13430 w 100967"/>
                <a:gd name="connsiteY5" fmla="*/ 60047 h 168531"/>
                <a:gd name="connsiteX6" fmla="*/ 26589 w 100967"/>
                <a:gd name="connsiteY6" fmla="*/ 46636 h 168531"/>
                <a:gd name="connsiteX7" fmla="*/ 13177 w 100967"/>
                <a:gd name="connsiteY7" fmla="*/ 33477 h 168531"/>
                <a:gd name="connsiteX8" fmla="*/ 9887 w 100967"/>
                <a:gd name="connsiteY8" fmla="*/ 33730 h 168531"/>
                <a:gd name="connsiteX9" fmla="*/ 44049 w 100967"/>
                <a:gd name="connsiteY9" fmla="*/ 7919 h 168531"/>
                <a:gd name="connsiteX10" fmla="*/ 77958 w 100967"/>
                <a:gd name="connsiteY10" fmla="*/ 49166 h 168531"/>
                <a:gd name="connsiteX11" fmla="*/ 51388 w 100967"/>
                <a:gd name="connsiteY11" fmla="*/ 105091 h 168531"/>
                <a:gd name="connsiteX12" fmla="*/ 2802 w 100967"/>
                <a:gd name="connsiteY12" fmla="*/ 159243 h 168531"/>
                <a:gd name="connsiteX13" fmla="*/ 18 w 100967"/>
                <a:gd name="connsiteY13" fmla="*/ 168606 h 168531"/>
                <a:gd name="connsiteX14" fmla="*/ 93900 w 100967"/>
                <a:gd name="connsiteY14" fmla="*/ 168606 h 168531"/>
                <a:gd name="connsiteX15" fmla="*/ 100986 w 100967"/>
                <a:gd name="connsiteY15" fmla="*/ 124576 h 168531"/>
                <a:gd name="connsiteX16" fmla="*/ 94659 w 100967"/>
                <a:gd name="connsiteY16" fmla="*/ 124576 h 168531"/>
                <a:gd name="connsiteX17" fmla="*/ 89092 w 100967"/>
                <a:gd name="connsiteY17" fmla="*/ 147097 h 168531"/>
                <a:gd name="connsiteX18" fmla="*/ 65052 w 100967"/>
                <a:gd name="connsiteY18" fmla="*/ 149121 h 168531"/>
                <a:gd name="connsiteX19" fmla="*/ 19503 w 100967"/>
                <a:gd name="connsiteY19" fmla="*/ 14912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03" y="149121"/>
                  </a:moveTo>
                  <a:lnTo>
                    <a:pt x="46327" y="123057"/>
                  </a:lnTo>
                  <a:cubicBezTo>
                    <a:pt x="85803" y="88136"/>
                    <a:pt x="100986" y="74471"/>
                    <a:pt x="100986" y="49166"/>
                  </a:cubicBezTo>
                  <a:cubicBezTo>
                    <a:pt x="100986" y="20318"/>
                    <a:pt x="78211" y="74"/>
                    <a:pt x="47339" y="74"/>
                  </a:cubicBezTo>
                  <a:cubicBezTo>
                    <a:pt x="18744" y="74"/>
                    <a:pt x="18" y="23355"/>
                    <a:pt x="18" y="45877"/>
                  </a:cubicBezTo>
                  <a:cubicBezTo>
                    <a:pt x="18" y="60047"/>
                    <a:pt x="12671" y="60047"/>
                    <a:pt x="13430" y="60047"/>
                  </a:cubicBezTo>
                  <a:cubicBezTo>
                    <a:pt x="17732" y="60047"/>
                    <a:pt x="26589" y="57011"/>
                    <a:pt x="26589" y="46636"/>
                  </a:cubicBezTo>
                  <a:cubicBezTo>
                    <a:pt x="26589" y="40056"/>
                    <a:pt x="22034" y="33477"/>
                    <a:pt x="13177" y="33477"/>
                  </a:cubicBezTo>
                  <a:cubicBezTo>
                    <a:pt x="11153" y="33477"/>
                    <a:pt x="10646" y="33477"/>
                    <a:pt x="9887" y="33730"/>
                  </a:cubicBezTo>
                  <a:cubicBezTo>
                    <a:pt x="15707" y="17282"/>
                    <a:pt x="29372" y="7919"/>
                    <a:pt x="44049" y="7919"/>
                  </a:cubicBezTo>
                  <a:cubicBezTo>
                    <a:pt x="67077" y="7919"/>
                    <a:pt x="77958" y="28416"/>
                    <a:pt x="77958" y="49166"/>
                  </a:cubicBezTo>
                  <a:cubicBezTo>
                    <a:pt x="77958" y="69410"/>
                    <a:pt x="65305" y="89401"/>
                    <a:pt x="51388" y="105091"/>
                  </a:cubicBezTo>
                  <a:lnTo>
                    <a:pt x="2802" y="159243"/>
                  </a:lnTo>
                  <a:cubicBezTo>
                    <a:pt x="18" y="162027"/>
                    <a:pt x="18" y="162533"/>
                    <a:pt x="18" y="168606"/>
                  </a:cubicBezTo>
                  <a:lnTo>
                    <a:pt x="93900" y="168606"/>
                  </a:lnTo>
                  <a:lnTo>
                    <a:pt x="100986" y="124576"/>
                  </a:lnTo>
                  <a:lnTo>
                    <a:pt x="94659" y="124576"/>
                  </a:lnTo>
                  <a:cubicBezTo>
                    <a:pt x="93394" y="132167"/>
                    <a:pt x="91623" y="143301"/>
                    <a:pt x="89092" y="147097"/>
                  </a:cubicBezTo>
                  <a:cubicBezTo>
                    <a:pt x="87321" y="149121"/>
                    <a:pt x="70620" y="149121"/>
                    <a:pt x="65052" y="149121"/>
                  </a:cubicBezTo>
                  <a:lnTo>
                    <a:pt x="19503" y="149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22" name="Freeform 821">
              <a:extLst>
                <a:ext uri="{FF2B5EF4-FFF2-40B4-BE49-F238E27FC236}">
                  <a16:creationId xmlns:a16="http://schemas.microsoft.com/office/drawing/2014/main" id="{52FE9F60-128F-A1D2-759D-B2451FCD1A1E}"/>
                </a:ext>
              </a:extLst>
            </p:cNvPr>
            <p:cNvSpPr/>
            <p:nvPr>
              <p:custDataLst>
                <p:tags r:id="rId115"/>
              </p:custDataLst>
            </p:nvPr>
          </p:nvSpPr>
          <p:spPr>
            <a:xfrm>
              <a:off x="3207525" y="4360882"/>
              <a:ext cx="154614" cy="10122"/>
            </a:xfrm>
            <a:custGeom>
              <a:avLst/>
              <a:gdLst>
                <a:gd name="connsiteX0" fmla="*/ 145783 w 154614"/>
                <a:gd name="connsiteY0" fmla="*/ 10196 h 10122"/>
                <a:gd name="connsiteX1" fmla="*/ 154640 w 154614"/>
                <a:gd name="connsiteY1" fmla="*/ 5135 h 10122"/>
                <a:gd name="connsiteX2" fmla="*/ 145783 w 154614"/>
                <a:gd name="connsiteY2" fmla="*/ 74 h 10122"/>
                <a:gd name="connsiteX3" fmla="*/ 8882 w 154614"/>
                <a:gd name="connsiteY3" fmla="*/ 74 h 10122"/>
                <a:gd name="connsiteX4" fmla="*/ 25 w 154614"/>
                <a:gd name="connsiteY4" fmla="*/ 5135 h 10122"/>
                <a:gd name="connsiteX5" fmla="*/ 8882 w 154614"/>
                <a:gd name="connsiteY5" fmla="*/ 10196 h 10122"/>
                <a:gd name="connsiteX6" fmla="*/ 145783 w 154614"/>
                <a:gd name="connsiteY6" fmla="*/ 1019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83" y="10196"/>
                  </a:moveTo>
                  <a:cubicBezTo>
                    <a:pt x="150085" y="10196"/>
                    <a:pt x="154640" y="10196"/>
                    <a:pt x="154640" y="5135"/>
                  </a:cubicBezTo>
                  <a:cubicBezTo>
                    <a:pt x="154640" y="74"/>
                    <a:pt x="150085" y="74"/>
                    <a:pt x="145783" y="74"/>
                  </a:cubicBezTo>
                  <a:lnTo>
                    <a:pt x="8882" y="74"/>
                  </a:lnTo>
                  <a:cubicBezTo>
                    <a:pt x="4580" y="74"/>
                    <a:pt x="25" y="74"/>
                    <a:pt x="25" y="5135"/>
                  </a:cubicBezTo>
                  <a:cubicBezTo>
                    <a:pt x="25" y="10196"/>
                    <a:pt x="4580" y="10196"/>
                    <a:pt x="8882" y="10196"/>
                  </a:cubicBezTo>
                  <a:lnTo>
                    <a:pt x="145783" y="1019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23" name="Freeform 822">
              <a:extLst>
                <a:ext uri="{FF2B5EF4-FFF2-40B4-BE49-F238E27FC236}">
                  <a16:creationId xmlns:a16="http://schemas.microsoft.com/office/drawing/2014/main" id="{8DBF0B8F-FC02-3F52-26A2-E053763EC78F}"/>
                </a:ext>
              </a:extLst>
            </p:cNvPr>
            <p:cNvSpPr/>
            <p:nvPr>
              <p:custDataLst>
                <p:tags r:id="rId116"/>
              </p:custDataLst>
            </p:nvPr>
          </p:nvSpPr>
          <p:spPr>
            <a:xfrm>
              <a:off x="3449441" y="4260674"/>
              <a:ext cx="106534" cy="174099"/>
            </a:xfrm>
            <a:custGeom>
              <a:avLst/>
              <a:gdLst>
                <a:gd name="connsiteX0" fmla="*/ 106570 w 106534"/>
                <a:gd name="connsiteY0" fmla="*/ 87630 h 174099"/>
                <a:gd name="connsiteX1" fmla="*/ 96448 w 106534"/>
                <a:gd name="connsiteY1" fmla="*/ 28416 h 174099"/>
                <a:gd name="connsiteX2" fmla="*/ 53429 w 106534"/>
                <a:gd name="connsiteY2" fmla="*/ 74 h 174099"/>
                <a:gd name="connsiteX3" fmla="*/ 9398 w 106534"/>
                <a:gd name="connsiteY3" fmla="*/ 30187 h 174099"/>
                <a:gd name="connsiteX4" fmla="*/ 35 w 106534"/>
                <a:gd name="connsiteY4" fmla="*/ 87630 h 174099"/>
                <a:gd name="connsiteX5" fmla="*/ 11423 w 106534"/>
                <a:gd name="connsiteY5" fmla="*/ 148615 h 174099"/>
                <a:gd name="connsiteX6" fmla="*/ 53176 w 106534"/>
                <a:gd name="connsiteY6" fmla="*/ 174174 h 174099"/>
                <a:gd name="connsiteX7" fmla="*/ 97207 w 106534"/>
                <a:gd name="connsiteY7" fmla="*/ 144820 h 174099"/>
                <a:gd name="connsiteX8" fmla="*/ 106570 w 106534"/>
                <a:gd name="connsiteY8" fmla="*/ 87630 h 174099"/>
                <a:gd name="connsiteX9" fmla="*/ 53176 w 106534"/>
                <a:gd name="connsiteY9" fmla="*/ 168606 h 174099"/>
                <a:gd name="connsiteX10" fmla="*/ 23822 w 106534"/>
                <a:gd name="connsiteY10" fmla="*/ 137987 h 174099"/>
                <a:gd name="connsiteX11" fmla="*/ 21039 w 106534"/>
                <a:gd name="connsiteY11" fmla="*/ 84593 h 174099"/>
                <a:gd name="connsiteX12" fmla="*/ 23063 w 106534"/>
                <a:gd name="connsiteY12" fmla="*/ 38032 h 174099"/>
                <a:gd name="connsiteX13" fmla="*/ 53176 w 106534"/>
                <a:gd name="connsiteY13" fmla="*/ 5642 h 174099"/>
                <a:gd name="connsiteX14" fmla="*/ 83036 w 106534"/>
                <a:gd name="connsiteY14" fmla="*/ 35248 h 174099"/>
                <a:gd name="connsiteX15" fmla="*/ 85567 w 106534"/>
                <a:gd name="connsiteY15" fmla="*/ 84593 h 174099"/>
                <a:gd name="connsiteX16" fmla="*/ 82783 w 106534"/>
                <a:gd name="connsiteY16" fmla="*/ 136975 h 174099"/>
                <a:gd name="connsiteX17" fmla="*/ 53176 w 106534"/>
                <a:gd name="connsiteY17" fmla="*/ 16860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70" y="87630"/>
                  </a:moveTo>
                  <a:cubicBezTo>
                    <a:pt x="106570" y="67386"/>
                    <a:pt x="105305" y="47142"/>
                    <a:pt x="96448" y="28416"/>
                  </a:cubicBezTo>
                  <a:cubicBezTo>
                    <a:pt x="84808" y="4123"/>
                    <a:pt x="64057" y="74"/>
                    <a:pt x="53429" y="74"/>
                  </a:cubicBezTo>
                  <a:cubicBezTo>
                    <a:pt x="38246" y="74"/>
                    <a:pt x="19773" y="6654"/>
                    <a:pt x="9398" y="30187"/>
                  </a:cubicBezTo>
                  <a:cubicBezTo>
                    <a:pt x="1301" y="47648"/>
                    <a:pt x="35" y="67386"/>
                    <a:pt x="35" y="87630"/>
                  </a:cubicBezTo>
                  <a:cubicBezTo>
                    <a:pt x="35" y="106609"/>
                    <a:pt x="1048" y="129383"/>
                    <a:pt x="11423" y="148615"/>
                  </a:cubicBezTo>
                  <a:cubicBezTo>
                    <a:pt x="22304" y="169112"/>
                    <a:pt x="40777" y="174174"/>
                    <a:pt x="53176" y="174174"/>
                  </a:cubicBezTo>
                  <a:cubicBezTo>
                    <a:pt x="66841" y="174174"/>
                    <a:pt x="86073" y="168859"/>
                    <a:pt x="97207" y="144820"/>
                  </a:cubicBezTo>
                  <a:cubicBezTo>
                    <a:pt x="105305" y="127359"/>
                    <a:pt x="106570" y="107621"/>
                    <a:pt x="106570" y="87630"/>
                  </a:cubicBezTo>
                  <a:close/>
                  <a:moveTo>
                    <a:pt x="53176" y="168606"/>
                  </a:moveTo>
                  <a:cubicBezTo>
                    <a:pt x="43307" y="168606"/>
                    <a:pt x="28377" y="162280"/>
                    <a:pt x="23822" y="137987"/>
                  </a:cubicBezTo>
                  <a:cubicBezTo>
                    <a:pt x="21039" y="122804"/>
                    <a:pt x="21039" y="99523"/>
                    <a:pt x="21039" y="84593"/>
                  </a:cubicBezTo>
                  <a:cubicBezTo>
                    <a:pt x="21039" y="68398"/>
                    <a:pt x="21039" y="51697"/>
                    <a:pt x="23063" y="38032"/>
                  </a:cubicBezTo>
                  <a:cubicBezTo>
                    <a:pt x="27871" y="7919"/>
                    <a:pt x="46850" y="5642"/>
                    <a:pt x="53176" y="5642"/>
                  </a:cubicBezTo>
                  <a:cubicBezTo>
                    <a:pt x="61527" y="5642"/>
                    <a:pt x="78228" y="10196"/>
                    <a:pt x="83036" y="35248"/>
                  </a:cubicBezTo>
                  <a:cubicBezTo>
                    <a:pt x="85567" y="49419"/>
                    <a:pt x="85567" y="68651"/>
                    <a:pt x="85567" y="84593"/>
                  </a:cubicBezTo>
                  <a:cubicBezTo>
                    <a:pt x="85567" y="103572"/>
                    <a:pt x="85567" y="120780"/>
                    <a:pt x="82783" y="136975"/>
                  </a:cubicBezTo>
                  <a:cubicBezTo>
                    <a:pt x="78987" y="161015"/>
                    <a:pt x="64563" y="168606"/>
                    <a:pt x="53176" y="168606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24" name="Freeform 823">
              <a:extLst>
                <a:ext uri="{FF2B5EF4-FFF2-40B4-BE49-F238E27FC236}">
                  <a16:creationId xmlns:a16="http://schemas.microsoft.com/office/drawing/2014/main" id="{73CEFFB0-D671-AC96-4422-DB0316265E09}"/>
                </a:ext>
              </a:extLst>
            </p:cNvPr>
            <p:cNvSpPr/>
            <p:nvPr>
              <p:custDataLst>
                <p:tags r:id="rId117"/>
              </p:custDataLst>
            </p:nvPr>
          </p:nvSpPr>
          <p:spPr>
            <a:xfrm>
              <a:off x="3650559" y="4336336"/>
              <a:ext cx="168278" cy="59213"/>
            </a:xfrm>
            <a:custGeom>
              <a:avLst/>
              <a:gdLst>
                <a:gd name="connsiteX0" fmla="*/ 159718 w 168278"/>
                <a:gd name="connsiteY0" fmla="*/ 10196 h 59213"/>
                <a:gd name="connsiteX1" fmla="*/ 168322 w 168278"/>
                <a:gd name="connsiteY1" fmla="*/ 5135 h 59213"/>
                <a:gd name="connsiteX2" fmla="*/ 159971 w 168278"/>
                <a:gd name="connsiteY2" fmla="*/ 74 h 59213"/>
                <a:gd name="connsiteX3" fmla="*/ 8394 w 168278"/>
                <a:gd name="connsiteY3" fmla="*/ 74 h 59213"/>
                <a:gd name="connsiteX4" fmla="*/ 43 w 168278"/>
                <a:gd name="connsiteY4" fmla="*/ 5135 h 59213"/>
                <a:gd name="connsiteX5" fmla="*/ 8647 w 168278"/>
                <a:gd name="connsiteY5" fmla="*/ 10196 h 59213"/>
                <a:gd name="connsiteX6" fmla="*/ 159718 w 168278"/>
                <a:gd name="connsiteY6" fmla="*/ 10196 h 59213"/>
                <a:gd name="connsiteX7" fmla="*/ 159971 w 168278"/>
                <a:gd name="connsiteY7" fmla="*/ 59288 h 59213"/>
                <a:gd name="connsiteX8" fmla="*/ 168322 w 168278"/>
                <a:gd name="connsiteY8" fmla="*/ 54227 h 59213"/>
                <a:gd name="connsiteX9" fmla="*/ 159718 w 168278"/>
                <a:gd name="connsiteY9" fmla="*/ 49166 h 59213"/>
                <a:gd name="connsiteX10" fmla="*/ 8647 w 168278"/>
                <a:gd name="connsiteY10" fmla="*/ 49166 h 59213"/>
                <a:gd name="connsiteX11" fmla="*/ 43 w 168278"/>
                <a:gd name="connsiteY11" fmla="*/ 54227 h 59213"/>
                <a:gd name="connsiteX12" fmla="*/ 8394 w 168278"/>
                <a:gd name="connsiteY12" fmla="*/ 59288 h 59213"/>
                <a:gd name="connsiteX13" fmla="*/ 159971 w 168278"/>
                <a:gd name="connsiteY13" fmla="*/ 59288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18" y="10196"/>
                  </a:moveTo>
                  <a:cubicBezTo>
                    <a:pt x="163514" y="10196"/>
                    <a:pt x="168322" y="10196"/>
                    <a:pt x="168322" y="5135"/>
                  </a:cubicBezTo>
                  <a:cubicBezTo>
                    <a:pt x="168322" y="74"/>
                    <a:pt x="163514" y="74"/>
                    <a:pt x="159971" y="74"/>
                  </a:cubicBezTo>
                  <a:lnTo>
                    <a:pt x="8394" y="74"/>
                  </a:lnTo>
                  <a:cubicBezTo>
                    <a:pt x="4851" y="74"/>
                    <a:pt x="43" y="74"/>
                    <a:pt x="43" y="5135"/>
                  </a:cubicBezTo>
                  <a:cubicBezTo>
                    <a:pt x="43" y="10196"/>
                    <a:pt x="4851" y="10196"/>
                    <a:pt x="8647" y="10196"/>
                  </a:cubicBezTo>
                  <a:lnTo>
                    <a:pt x="159718" y="10196"/>
                  </a:lnTo>
                  <a:close/>
                  <a:moveTo>
                    <a:pt x="159971" y="59288"/>
                  </a:moveTo>
                  <a:cubicBezTo>
                    <a:pt x="163514" y="59288"/>
                    <a:pt x="168322" y="59288"/>
                    <a:pt x="168322" y="54227"/>
                  </a:cubicBezTo>
                  <a:cubicBezTo>
                    <a:pt x="168322" y="49166"/>
                    <a:pt x="163514" y="49166"/>
                    <a:pt x="159718" y="49166"/>
                  </a:cubicBezTo>
                  <a:lnTo>
                    <a:pt x="8647" y="49166"/>
                  </a:lnTo>
                  <a:cubicBezTo>
                    <a:pt x="4851" y="49166"/>
                    <a:pt x="43" y="49166"/>
                    <a:pt x="43" y="54227"/>
                  </a:cubicBezTo>
                  <a:cubicBezTo>
                    <a:pt x="43" y="59288"/>
                    <a:pt x="4851" y="59288"/>
                    <a:pt x="8394" y="59288"/>
                  </a:cubicBezTo>
                  <a:lnTo>
                    <a:pt x="159971" y="592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26" name="Freeform 825">
              <a:extLst>
                <a:ext uri="{FF2B5EF4-FFF2-40B4-BE49-F238E27FC236}">
                  <a16:creationId xmlns:a16="http://schemas.microsoft.com/office/drawing/2014/main" id="{09DEA6BA-8A55-CE27-C195-84E67DA561F4}"/>
                </a:ext>
              </a:extLst>
            </p:cNvPr>
            <p:cNvSpPr/>
            <p:nvPr>
              <p:custDataLst>
                <p:tags r:id="rId118"/>
              </p:custDataLst>
            </p:nvPr>
          </p:nvSpPr>
          <p:spPr>
            <a:xfrm>
              <a:off x="3924500" y="4360882"/>
              <a:ext cx="154614" cy="10122"/>
            </a:xfrm>
            <a:custGeom>
              <a:avLst/>
              <a:gdLst>
                <a:gd name="connsiteX0" fmla="*/ 145811 w 154614"/>
                <a:gd name="connsiteY0" fmla="*/ 10196 h 10122"/>
                <a:gd name="connsiteX1" fmla="*/ 154668 w 154614"/>
                <a:gd name="connsiteY1" fmla="*/ 5135 h 10122"/>
                <a:gd name="connsiteX2" fmla="*/ 145811 w 154614"/>
                <a:gd name="connsiteY2" fmla="*/ 74 h 10122"/>
                <a:gd name="connsiteX3" fmla="*/ 8910 w 154614"/>
                <a:gd name="connsiteY3" fmla="*/ 74 h 10122"/>
                <a:gd name="connsiteX4" fmla="*/ 54 w 154614"/>
                <a:gd name="connsiteY4" fmla="*/ 5135 h 10122"/>
                <a:gd name="connsiteX5" fmla="*/ 8910 w 154614"/>
                <a:gd name="connsiteY5" fmla="*/ 10196 h 10122"/>
                <a:gd name="connsiteX6" fmla="*/ 145811 w 154614"/>
                <a:gd name="connsiteY6" fmla="*/ 1019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11" y="10196"/>
                  </a:moveTo>
                  <a:cubicBezTo>
                    <a:pt x="150113" y="10196"/>
                    <a:pt x="154668" y="10196"/>
                    <a:pt x="154668" y="5135"/>
                  </a:cubicBezTo>
                  <a:cubicBezTo>
                    <a:pt x="154668" y="74"/>
                    <a:pt x="150113" y="74"/>
                    <a:pt x="145811" y="74"/>
                  </a:cubicBezTo>
                  <a:lnTo>
                    <a:pt x="8910" y="74"/>
                  </a:lnTo>
                  <a:cubicBezTo>
                    <a:pt x="4609" y="74"/>
                    <a:pt x="54" y="74"/>
                    <a:pt x="54" y="5135"/>
                  </a:cubicBezTo>
                  <a:cubicBezTo>
                    <a:pt x="54" y="10196"/>
                    <a:pt x="4609" y="10196"/>
                    <a:pt x="8910" y="10196"/>
                  </a:cubicBezTo>
                  <a:lnTo>
                    <a:pt x="145811" y="10196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27" name="Freeform 826">
              <a:extLst>
                <a:ext uri="{FF2B5EF4-FFF2-40B4-BE49-F238E27FC236}">
                  <a16:creationId xmlns:a16="http://schemas.microsoft.com/office/drawing/2014/main" id="{2EEEBB33-4E5F-3664-FBFE-175EF7609F3F}"/>
                </a:ext>
              </a:extLst>
            </p:cNvPr>
            <p:cNvSpPr/>
            <p:nvPr>
              <p:custDataLst>
                <p:tags r:id="rId119"/>
              </p:custDataLst>
            </p:nvPr>
          </p:nvSpPr>
          <p:spPr>
            <a:xfrm>
              <a:off x="4112967" y="4260674"/>
              <a:ext cx="100967" cy="168531"/>
            </a:xfrm>
            <a:custGeom>
              <a:avLst/>
              <a:gdLst>
                <a:gd name="connsiteX0" fmla="*/ 19546 w 100967"/>
                <a:gd name="connsiteY0" fmla="*/ 149121 h 168531"/>
                <a:gd name="connsiteX1" fmla="*/ 46370 w 100967"/>
                <a:gd name="connsiteY1" fmla="*/ 123057 h 168531"/>
                <a:gd name="connsiteX2" fmla="*/ 101029 w 100967"/>
                <a:gd name="connsiteY2" fmla="*/ 49166 h 168531"/>
                <a:gd name="connsiteX3" fmla="*/ 47382 w 100967"/>
                <a:gd name="connsiteY3" fmla="*/ 74 h 168531"/>
                <a:gd name="connsiteX4" fmla="*/ 61 w 100967"/>
                <a:gd name="connsiteY4" fmla="*/ 45877 h 168531"/>
                <a:gd name="connsiteX5" fmla="*/ 13473 w 100967"/>
                <a:gd name="connsiteY5" fmla="*/ 60047 h 168531"/>
                <a:gd name="connsiteX6" fmla="*/ 26632 w 100967"/>
                <a:gd name="connsiteY6" fmla="*/ 46636 h 168531"/>
                <a:gd name="connsiteX7" fmla="*/ 13220 w 100967"/>
                <a:gd name="connsiteY7" fmla="*/ 33477 h 168531"/>
                <a:gd name="connsiteX8" fmla="*/ 9930 w 100967"/>
                <a:gd name="connsiteY8" fmla="*/ 33730 h 168531"/>
                <a:gd name="connsiteX9" fmla="*/ 44092 w 100967"/>
                <a:gd name="connsiteY9" fmla="*/ 7919 h 168531"/>
                <a:gd name="connsiteX10" fmla="*/ 78001 w 100967"/>
                <a:gd name="connsiteY10" fmla="*/ 49166 h 168531"/>
                <a:gd name="connsiteX11" fmla="*/ 51431 w 100967"/>
                <a:gd name="connsiteY11" fmla="*/ 105091 h 168531"/>
                <a:gd name="connsiteX12" fmla="*/ 2845 w 100967"/>
                <a:gd name="connsiteY12" fmla="*/ 159243 h 168531"/>
                <a:gd name="connsiteX13" fmla="*/ 61 w 100967"/>
                <a:gd name="connsiteY13" fmla="*/ 168606 h 168531"/>
                <a:gd name="connsiteX14" fmla="*/ 93943 w 100967"/>
                <a:gd name="connsiteY14" fmla="*/ 168606 h 168531"/>
                <a:gd name="connsiteX15" fmla="*/ 101029 w 100967"/>
                <a:gd name="connsiteY15" fmla="*/ 124576 h 168531"/>
                <a:gd name="connsiteX16" fmla="*/ 94703 w 100967"/>
                <a:gd name="connsiteY16" fmla="*/ 124576 h 168531"/>
                <a:gd name="connsiteX17" fmla="*/ 89135 w 100967"/>
                <a:gd name="connsiteY17" fmla="*/ 147097 h 168531"/>
                <a:gd name="connsiteX18" fmla="*/ 65096 w 100967"/>
                <a:gd name="connsiteY18" fmla="*/ 149121 h 168531"/>
                <a:gd name="connsiteX19" fmla="*/ 19546 w 100967"/>
                <a:gd name="connsiteY19" fmla="*/ 14912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46" y="149121"/>
                  </a:moveTo>
                  <a:lnTo>
                    <a:pt x="46370" y="123057"/>
                  </a:lnTo>
                  <a:cubicBezTo>
                    <a:pt x="85846" y="88136"/>
                    <a:pt x="101029" y="74471"/>
                    <a:pt x="101029" y="49166"/>
                  </a:cubicBezTo>
                  <a:cubicBezTo>
                    <a:pt x="101029" y="20318"/>
                    <a:pt x="78254" y="74"/>
                    <a:pt x="47382" y="74"/>
                  </a:cubicBezTo>
                  <a:cubicBezTo>
                    <a:pt x="18787" y="74"/>
                    <a:pt x="61" y="23355"/>
                    <a:pt x="61" y="45877"/>
                  </a:cubicBezTo>
                  <a:cubicBezTo>
                    <a:pt x="61" y="60047"/>
                    <a:pt x="12714" y="60047"/>
                    <a:pt x="13473" y="60047"/>
                  </a:cubicBezTo>
                  <a:cubicBezTo>
                    <a:pt x="17775" y="60047"/>
                    <a:pt x="26632" y="57011"/>
                    <a:pt x="26632" y="46636"/>
                  </a:cubicBezTo>
                  <a:cubicBezTo>
                    <a:pt x="26632" y="40056"/>
                    <a:pt x="22077" y="33477"/>
                    <a:pt x="13220" y="33477"/>
                  </a:cubicBezTo>
                  <a:cubicBezTo>
                    <a:pt x="11196" y="33477"/>
                    <a:pt x="10690" y="33477"/>
                    <a:pt x="9930" y="33730"/>
                  </a:cubicBezTo>
                  <a:cubicBezTo>
                    <a:pt x="15751" y="17282"/>
                    <a:pt x="29415" y="7919"/>
                    <a:pt x="44092" y="7919"/>
                  </a:cubicBezTo>
                  <a:cubicBezTo>
                    <a:pt x="67120" y="7919"/>
                    <a:pt x="78001" y="28416"/>
                    <a:pt x="78001" y="49166"/>
                  </a:cubicBezTo>
                  <a:cubicBezTo>
                    <a:pt x="78001" y="69410"/>
                    <a:pt x="65349" y="89401"/>
                    <a:pt x="51431" y="105091"/>
                  </a:cubicBezTo>
                  <a:lnTo>
                    <a:pt x="2845" y="159243"/>
                  </a:lnTo>
                  <a:cubicBezTo>
                    <a:pt x="61" y="162027"/>
                    <a:pt x="61" y="162533"/>
                    <a:pt x="61" y="168606"/>
                  </a:cubicBezTo>
                  <a:lnTo>
                    <a:pt x="93943" y="168606"/>
                  </a:lnTo>
                  <a:lnTo>
                    <a:pt x="101029" y="124576"/>
                  </a:lnTo>
                  <a:lnTo>
                    <a:pt x="94703" y="124576"/>
                  </a:lnTo>
                  <a:cubicBezTo>
                    <a:pt x="93437" y="132167"/>
                    <a:pt x="91666" y="143301"/>
                    <a:pt x="89135" y="147097"/>
                  </a:cubicBezTo>
                  <a:cubicBezTo>
                    <a:pt x="87364" y="149121"/>
                    <a:pt x="70663" y="149121"/>
                    <a:pt x="65096" y="149121"/>
                  </a:cubicBezTo>
                  <a:lnTo>
                    <a:pt x="19546" y="149121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28" name="Freeform 827">
              <a:extLst>
                <a:ext uri="{FF2B5EF4-FFF2-40B4-BE49-F238E27FC236}">
                  <a16:creationId xmlns:a16="http://schemas.microsoft.com/office/drawing/2014/main" id="{D94E649A-B1C7-4179-2F87-CEC7906B2759}"/>
                </a:ext>
              </a:extLst>
            </p:cNvPr>
            <p:cNvSpPr/>
            <p:nvPr>
              <p:custDataLst>
                <p:tags r:id="rId120"/>
              </p:custDataLst>
            </p:nvPr>
          </p:nvSpPr>
          <p:spPr>
            <a:xfrm>
              <a:off x="4239493" y="4260674"/>
              <a:ext cx="100967" cy="168531"/>
            </a:xfrm>
            <a:custGeom>
              <a:avLst/>
              <a:gdLst>
                <a:gd name="connsiteX0" fmla="*/ 19551 w 100967"/>
                <a:gd name="connsiteY0" fmla="*/ 149121 h 168531"/>
                <a:gd name="connsiteX1" fmla="*/ 46375 w 100967"/>
                <a:gd name="connsiteY1" fmla="*/ 123057 h 168531"/>
                <a:gd name="connsiteX2" fmla="*/ 101034 w 100967"/>
                <a:gd name="connsiteY2" fmla="*/ 49166 h 168531"/>
                <a:gd name="connsiteX3" fmla="*/ 47387 w 100967"/>
                <a:gd name="connsiteY3" fmla="*/ 74 h 168531"/>
                <a:gd name="connsiteX4" fmla="*/ 66 w 100967"/>
                <a:gd name="connsiteY4" fmla="*/ 45877 h 168531"/>
                <a:gd name="connsiteX5" fmla="*/ 13478 w 100967"/>
                <a:gd name="connsiteY5" fmla="*/ 60047 h 168531"/>
                <a:gd name="connsiteX6" fmla="*/ 26637 w 100967"/>
                <a:gd name="connsiteY6" fmla="*/ 46636 h 168531"/>
                <a:gd name="connsiteX7" fmla="*/ 13225 w 100967"/>
                <a:gd name="connsiteY7" fmla="*/ 33477 h 168531"/>
                <a:gd name="connsiteX8" fmla="*/ 9935 w 100967"/>
                <a:gd name="connsiteY8" fmla="*/ 33730 h 168531"/>
                <a:gd name="connsiteX9" fmla="*/ 44097 w 100967"/>
                <a:gd name="connsiteY9" fmla="*/ 7919 h 168531"/>
                <a:gd name="connsiteX10" fmla="*/ 78006 w 100967"/>
                <a:gd name="connsiteY10" fmla="*/ 49166 h 168531"/>
                <a:gd name="connsiteX11" fmla="*/ 51436 w 100967"/>
                <a:gd name="connsiteY11" fmla="*/ 105091 h 168531"/>
                <a:gd name="connsiteX12" fmla="*/ 2850 w 100967"/>
                <a:gd name="connsiteY12" fmla="*/ 159243 h 168531"/>
                <a:gd name="connsiteX13" fmla="*/ 66 w 100967"/>
                <a:gd name="connsiteY13" fmla="*/ 168606 h 168531"/>
                <a:gd name="connsiteX14" fmla="*/ 93948 w 100967"/>
                <a:gd name="connsiteY14" fmla="*/ 168606 h 168531"/>
                <a:gd name="connsiteX15" fmla="*/ 101034 w 100967"/>
                <a:gd name="connsiteY15" fmla="*/ 124576 h 168531"/>
                <a:gd name="connsiteX16" fmla="*/ 94707 w 100967"/>
                <a:gd name="connsiteY16" fmla="*/ 124576 h 168531"/>
                <a:gd name="connsiteX17" fmla="*/ 89140 w 100967"/>
                <a:gd name="connsiteY17" fmla="*/ 147097 h 168531"/>
                <a:gd name="connsiteX18" fmla="*/ 65101 w 100967"/>
                <a:gd name="connsiteY18" fmla="*/ 149121 h 168531"/>
                <a:gd name="connsiteX19" fmla="*/ 19551 w 100967"/>
                <a:gd name="connsiteY19" fmla="*/ 14912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51" y="149121"/>
                  </a:moveTo>
                  <a:lnTo>
                    <a:pt x="46375" y="123057"/>
                  </a:lnTo>
                  <a:cubicBezTo>
                    <a:pt x="85851" y="88136"/>
                    <a:pt x="101034" y="74471"/>
                    <a:pt x="101034" y="49166"/>
                  </a:cubicBezTo>
                  <a:cubicBezTo>
                    <a:pt x="101034" y="20318"/>
                    <a:pt x="78259" y="74"/>
                    <a:pt x="47387" y="74"/>
                  </a:cubicBezTo>
                  <a:cubicBezTo>
                    <a:pt x="18792" y="74"/>
                    <a:pt x="66" y="23355"/>
                    <a:pt x="66" y="45877"/>
                  </a:cubicBezTo>
                  <a:cubicBezTo>
                    <a:pt x="66" y="60047"/>
                    <a:pt x="12719" y="60047"/>
                    <a:pt x="13478" y="60047"/>
                  </a:cubicBezTo>
                  <a:cubicBezTo>
                    <a:pt x="17780" y="60047"/>
                    <a:pt x="26637" y="57011"/>
                    <a:pt x="26637" y="46636"/>
                  </a:cubicBezTo>
                  <a:cubicBezTo>
                    <a:pt x="26637" y="40056"/>
                    <a:pt x="22082" y="33477"/>
                    <a:pt x="13225" y="33477"/>
                  </a:cubicBezTo>
                  <a:cubicBezTo>
                    <a:pt x="11201" y="33477"/>
                    <a:pt x="10695" y="33477"/>
                    <a:pt x="9935" y="33730"/>
                  </a:cubicBezTo>
                  <a:cubicBezTo>
                    <a:pt x="15756" y="17282"/>
                    <a:pt x="29420" y="7919"/>
                    <a:pt x="44097" y="7919"/>
                  </a:cubicBezTo>
                  <a:cubicBezTo>
                    <a:pt x="67125" y="7919"/>
                    <a:pt x="78006" y="28416"/>
                    <a:pt x="78006" y="49166"/>
                  </a:cubicBezTo>
                  <a:cubicBezTo>
                    <a:pt x="78006" y="69410"/>
                    <a:pt x="65354" y="89401"/>
                    <a:pt x="51436" y="105091"/>
                  </a:cubicBezTo>
                  <a:lnTo>
                    <a:pt x="2850" y="159243"/>
                  </a:lnTo>
                  <a:cubicBezTo>
                    <a:pt x="66" y="162027"/>
                    <a:pt x="66" y="162533"/>
                    <a:pt x="66" y="168606"/>
                  </a:cubicBezTo>
                  <a:lnTo>
                    <a:pt x="93948" y="168606"/>
                  </a:lnTo>
                  <a:lnTo>
                    <a:pt x="101034" y="124576"/>
                  </a:lnTo>
                  <a:lnTo>
                    <a:pt x="94707" y="124576"/>
                  </a:lnTo>
                  <a:cubicBezTo>
                    <a:pt x="93442" y="132167"/>
                    <a:pt x="91671" y="143301"/>
                    <a:pt x="89140" y="147097"/>
                  </a:cubicBezTo>
                  <a:cubicBezTo>
                    <a:pt x="87369" y="149121"/>
                    <a:pt x="70668" y="149121"/>
                    <a:pt x="65101" y="149121"/>
                  </a:cubicBezTo>
                  <a:lnTo>
                    <a:pt x="19551" y="149121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29" name="Freeform 828">
              <a:extLst>
                <a:ext uri="{FF2B5EF4-FFF2-40B4-BE49-F238E27FC236}">
                  <a16:creationId xmlns:a16="http://schemas.microsoft.com/office/drawing/2014/main" id="{B60B5650-A9D1-2E9C-1ECB-254166406FB7}"/>
                </a:ext>
              </a:extLst>
            </p:cNvPr>
            <p:cNvSpPr/>
            <p:nvPr>
              <p:custDataLst>
                <p:tags r:id="rId121"/>
              </p:custDataLst>
            </p:nvPr>
          </p:nvSpPr>
          <p:spPr>
            <a:xfrm>
              <a:off x="4400349" y="4256372"/>
              <a:ext cx="179919" cy="178400"/>
            </a:xfrm>
            <a:custGeom>
              <a:avLst/>
              <a:gdLst>
                <a:gd name="connsiteX0" fmla="*/ 152410 w 179919"/>
                <a:gd name="connsiteY0" fmla="*/ 24873 h 178400"/>
                <a:gd name="connsiteX1" fmla="*/ 179992 w 179919"/>
                <a:gd name="connsiteY1" fmla="*/ 7919 h 178400"/>
                <a:gd name="connsiteX2" fmla="*/ 179992 w 179919"/>
                <a:gd name="connsiteY2" fmla="*/ 74 h 178400"/>
                <a:gd name="connsiteX3" fmla="*/ 155446 w 179919"/>
                <a:gd name="connsiteY3" fmla="*/ 834 h 178400"/>
                <a:gd name="connsiteX4" fmla="*/ 126599 w 179919"/>
                <a:gd name="connsiteY4" fmla="*/ 74 h 178400"/>
                <a:gd name="connsiteX5" fmla="*/ 126599 w 179919"/>
                <a:gd name="connsiteY5" fmla="*/ 7919 h 178400"/>
                <a:gd name="connsiteX6" fmla="*/ 145071 w 179919"/>
                <a:gd name="connsiteY6" fmla="*/ 20572 h 178400"/>
                <a:gd name="connsiteX7" fmla="*/ 143806 w 179919"/>
                <a:gd name="connsiteY7" fmla="*/ 25633 h 178400"/>
                <a:gd name="connsiteX8" fmla="*/ 97498 w 179919"/>
                <a:gd name="connsiteY8" fmla="*/ 147603 h 178400"/>
                <a:gd name="connsiteX9" fmla="*/ 49165 w 179919"/>
                <a:gd name="connsiteY9" fmla="*/ 19812 h 178400"/>
                <a:gd name="connsiteX10" fmla="*/ 47647 w 179919"/>
                <a:gd name="connsiteY10" fmla="*/ 15257 h 178400"/>
                <a:gd name="connsiteX11" fmla="*/ 68397 w 179919"/>
                <a:gd name="connsiteY11" fmla="*/ 7919 h 178400"/>
                <a:gd name="connsiteX12" fmla="*/ 68397 w 179919"/>
                <a:gd name="connsiteY12" fmla="*/ 74 h 178400"/>
                <a:gd name="connsiteX13" fmla="*/ 32211 w 179919"/>
                <a:gd name="connsiteY13" fmla="*/ 834 h 178400"/>
                <a:gd name="connsiteX14" fmla="*/ 73 w 179919"/>
                <a:gd name="connsiteY14" fmla="*/ 74 h 178400"/>
                <a:gd name="connsiteX15" fmla="*/ 73 w 179919"/>
                <a:gd name="connsiteY15" fmla="*/ 7919 h 178400"/>
                <a:gd name="connsiteX16" fmla="*/ 24872 w 179919"/>
                <a:gd name="connsiteY16" fmla="*/ 17535 h 178400"/>
                <a:gd name="connsiteX17" fmla="*/ 83580 w 179919"/>
                <a:gd name="connsiteY17" fmla="*/ 172908 h 178400"/>
                <a:gd name="connsiteX18" fmla="*/ 89906 w 179919"/>
                <a:gd name="connsiteY18" fmla="*/ 178475 h 178400"/>
                <a:gd name="connsiteX19" fmla="*/ 95979 w 179919"/>
                <a:gd name="connsiteY19" fmla="*/ 173667 h 178400"/>
                <a:gd name="connsiteX20" fmla="*/ 152410 w 179919"/>
                <a:gd name="connsiteY20" fmla="*/ 248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410" y="24873"/>
                  </a:moveTo>
                  <a:cubicBezTo>
                    <a:pt x="155953" y="15510"/>
                    <a:pt x="162785" y="8172"/>
                    <a:pt x="179992" y="7919"/>
                  </a:cubicBezTo>
                  <a:lnTo>
                    <a:pt x="179992" y="74"/>
                  </a:lnTo>
                  <a:cubicBezTo>
                    <a:pt x="172148" y="580"/>
                    <a:pt x="162026" y="834"/>
                    <a:pt x="155446" y="834"/>
                  </a:cubicBezTo>
                  <a:cubicBezTo>
                    <a:pt x="147855" y="834"/>
                    <a:pt x="133178" y="327"/>
                    <a:pt x="126599" y="74"/>
                  </a:cubicBezTo>
                  <a:lnTo>
                    <a:pt x="126599" y="7919"/>
                  </a:lnTo>
                  <a:cubicBezTo>
                    <a:pt x="139757" y="8172"/>
                    <a:pt x="145071" y="14751"/>
                    <a:pt x="145071" y="20572"/>
                  </a:cubicBezTo>
                  <a:cubicBezTo>
                    <a:pt x="145071" y="22596"/>
                    <a:pt x="144312" y="24114"/>
                    <a:pt x="143806" y="25633"/>
                  </a:cubicBezTo>
                  <a:lnTo>
                    <a:pt x="97498" y="147603"/>
                  </a:lnTo>
                  <a:lnTo>
                    <a:pt x="49165" y="19812"/>
                  </a:lnTo>
                  <a:cubicBezTo>
                    <a:pt x="47647" y="16270"/>
                    <a:pt x="47647" y="15764"/>
                    <a:pt x="47647" y="15257"/>
                  </a:cubicBezTo>
                  <a:cubicBezTo>
                    <a:pt x="47647" y="7919"/>
                    <a:pt x="62071" y="7919"/>
                    <a:pt x="68397" y="7919"/>
                  </a:cubicBezTo>
                  <a:lnTo>
                    <a:pt x="68397" y="74"/>
                  </a:lnTo>
                  <a:cubicBezTo>
                    <a:pt x="59287" y="834"/>
                    <a:pt x="41826" y="834"/>
                    <a:pt x="32211" y="834"/>
                  </a:cubicBezTo>
                  <a:cubicBezTo>
                    <a:pt x="20064" y="834"/>
                    <a:pt x="9183" y="327"/>
                    <a:pt x="73" y="74"/>
                  </a:cubicBezTo>
                  <a:lnTo>
                    <a:pt x="73" y="7919"/>
                  </a:lnTo>
                  <a:cubicBezTo>
                    <a:pt x="16521" y="7919"/>
                    <a:pt x="21329" y="7919"/>
                    <a:pt x="24872" y="17535"/>
                  </a:cubicBezTo>
                  <a:lnTo>
                    <a:pt x="83580" y="172908"/>
                  </a:lnTo>
                  <a:cubicBezTo>
                    <a:pt x="85351" y="177716"/>
                    <a:pt x="86617" y="178475"/>
                    <a:pt x="89906" y="178475"/>
                  </a:cubicBezTo>
                  <a:cubicBezTo>
                    <a:pt x="94208" y="178475"/>
                    <a:pt x="94714" y="177210"/>
                    <a:pt x="95979" y="173667"/>
                  </a:cubicBezTo>
                  <a:lnTo>
                    <a:pt x="152410" y="24873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9" name="Audio 8">
            <a:extLst>
              <a:ext uri="{FF2B5EF4-FFF2-40B4-BE49-F238E27FC236}">
                <a16:creationId xmlns:a16="http://schemas.microsoft.com/office/drawing/2014/main" id="{17116DEC-64C0-1313-95B4-455EB72AC55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8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534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9838">
        <p159:morph option="byObject"/>
      </p:transition>
    </mc:Choice>
    <mc:Fallback>
      <p:transition advTm="198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BD" sz="2400" dirty="0"/>
                  <a:t>Let’s use Nodal analysis to find the new value of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60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!!xmpl1">
            <a:extLst>
              <a:ext uri="{FF2B5EF4-FFF2-40B4-BE49-F238E27FC236}">
                <a16:creationId xmlns:a16="http://schemas.microsoft.com/office/drawing/2014/main" id="{83EFE705-1E35-EF6D-1CA0-73625B21238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F8441F51-E7ED-BA24-CD0A-B8F3C28858A1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A83DC509-B5C9-16AF-88C2-87F1B19A64CA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CD7275CB-2628-5B2E-D56E-B250BBA2F3F5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D26B1F35-E6F1-A250-54AA-FDD4FE51A906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FAB099EA-A3C5-D1CB-4118-8AB9316743CB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93F98646-5E2A-F0B4-FBD9-70798CD7370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0A96C077-C5A7-3E86-500E-09642F47CBE1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E0D6497F-64BF-D922-055B-4AFEDA15AC08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946E86DE-2A3B-5753-E26B-C80C8BB6FD1E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1B84C51C-50A8-042F-7B9F-85EF2D26F2D4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81391DAB-526D-C565-C99C-1991129C42AC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330459C6-5644-40F2-73CD-F1A97D482562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2" name="Freeform 211">
              <a:extLst>
                <a:ext uri="{FF2B5EF4-FFF2-40B4-BE49-F238E27FC236}">
                  <a16:creationId xmlns:a16="http://schemas.microsoft.com/office/drawing/2014/main" id="{00AD7F11-03E9-784E-1725-CBB542AF0CBE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245443AA-0528-830F-5E43-D334C000283D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359B490F-ECF7-307A-D4A0-0A151C114355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1" name="Freeform 220">
              <a:extLst>
                <a:ext uri="{FF2B5EF4-FFF2-40B4-BE49-F238E27FC236}">
                  <a16:creationId xmlns:a16="http://schemas.microsoft.com/office/drawing/2014/main" id="{D033779E-C7E8-EE36-E600-E0A77F64E992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2" name="Freeform 221">
              <a:extLst>
                <a:ext uri="{FF2B5EF4-FFF2-40B4-BE49-F238E27FC236}">
                  <a16:creationId xmlns:a16="http://schemas.microsoft.com/office/drawing/2014/main" id="{B07F8309-7460-0AD2-E645-76087DF2F3AC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3" name="Freeform 222">
              <a:extLst>
                <a:ext uri="{FF2B5EF4-FFF2-40B4-BE49-F238E27FC236}">
                  <a16:creationId xmlns:a16="http://schemas.microsoft.com/office/drawing/2014/main" id="{64D40CE9-D5A2-1316-B509-919677C7F5EA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74A8F0AF-AF34-751E-C24B-3D4A311AE99C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5" name="Freeform 224">
              <a:extLst>
                <a:ext uri="{FF2B5EF4-FFF2-40B4-BE49-F238E27FC236}">
                  <a16:creationId xmlns:a16="http://schemas.microsoft.com/office/drawing/2014/main" id="{08DEC096-D236-D407-36FF-AFEAF4BB4337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6" name="Freeform 225">
              <a:extLst>
                <a:ext uri="{FF2B5EF4-FFF2-40B4-BE49-F238E27FC236}">
                  <a16:creationId xmlns:a16="http://schemas.microsoft.com/office/drawing/2014/main" id="{16610451-F0C8-55B3-DAD6-B81B6BE7508D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id="{E30FC43F-0B88-B974-4B21-0A69FD7257F0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8" name="Freeform 227">
              <a:extLst>
                <a:ext uri="{FF2B5EF4-FFF2-40B4-BE49-F238E27FC236}">
                  <a16:creationId xmlns:a16="http://schemas.microsoft.com/office/drawing/2014/main" id="{E4673940-839B-9195-3193-77C6F4035B0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5E4744E2-939A-22E6-CFBB-0EE7AEF9E09F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0" name="Freeform 229">
              <a:extLst>
                <a:ext uri="{FF2B5EF4-FFF2-40B4-BE49-F238E27FC236}">
                  <a16:creationId xmlns:a16="http://schemas.microsoft.com/office/drawing/2014/main" id="{4330E5A0-8119-4596-3EDF-911AA83B1D29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1" name="Freeform 230">
              <a:extLst>
                <a:ext uri="{FF2B5EF4-FFF2-40B4-BE49-F238E27FC236}">
                  <a16:creationId xmlns:a16="http://schemas.microsoft.com/office/drawing/2014/main" id="{F60BA5A8-B754-A6EB-855B-9579C7D892CD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3580E981-8D36-9EE1-8763-120D2013846D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3" name="Freeform 232">
              <a:extLst>
                <a:ext uri="{FF2B5EF4-FFF2-40B4-BE49-F238E27FC236}">
                  <a16:creationId xmlns:a16="http://schemas.microsoft.com/office/drawing/2014/main" id="{9491E2D1-537B-A806-C957-863D5C4E8858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4" name="Freeform 233">
              <a:extLst>
                <a:ext uri="{FF2B5EF4-FFF2-40B4-BE49-F238E27FC236}">
                  <a16:creationId xmlns:a16="http://schemas.microsoft.com/office/drawing/2014/main" id="{A5B66D71-3358-00C1-41EA-0828C07949DD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5" name="Freeform 234">
              <a:extLst>
                <a:ext uri="{FF2B5EF4-FFF2-40B4-BE49-F238E27FC236}">
                  <a16:creationId xmlns:a16="http://schemas.microsoft.com/office/drawing/2014/main" id="{1E8F540B-F13E-A057-5A17-0041FE4A7612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6" name="Freeform 235">
              <a:extLst>
                <a:ext uri="{FF2B5EF4-FFF2-40B4-BE49-F238E27FC236}">
                  <a16:creationId xmlns:a16="http://schemas.microsoft.com/office/drawing/2014/main" id="{01BDFABB-E116-81C5-C389-3E4FEDCC401D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7" name="Freeform 236">
              <a:extLst>
                <a:ext uri="{FF2B5EF4-FFF2-40B4-BE49-F238E27FC236}">
                  <a16:creationId xmlns:a16="http://schemas.microsoft.com/office/drawing/2014/main" id="{CBA193FA-AFB4-C372-874F-F112E8EC9DC1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8" name="Freeform 237">
              <a:extLst>
                <a:ext uri="{FF2B5EF4-FFF2-40B4-BE49-F238E27FC236}">
                  <a16:creationId xmlns:a16="http://schemas.microsoft.com/office/drawing/2014/main" id="{FD48B424-4466-7FB0-902C-B7DD92197BA6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9" name="Freeform 238">
              <a:extLst>
                <a:ext uri="{FF2B5EF4-FFF2-40B4-BE49-F238E27FC236}">
                  <a16:creationId xmlns:a16="http://schemas.microsoft.com/office/drawing/2014/main" id="{FF71894C-5FAE-8242-315C-1B3340212DA5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" name="!!gnd">
            <a:extLst>
              <a:ext uri="{FF2B5EF4-FFF2-40B4-BE49-F238E27FC236}">
                <a16:creationId xmlns:a16="http://schemas.microsoft.com/office/drawing/2014/main" id="{7B20D54D-5303-2D90-3CE3-365408AB34E7}"/>
              </a:ext>
            </a:extLst>
          </p:cNvPr>
          <p:cNvGrpSpPr/>
          <p:nvPr/>
        </p:nvGrpSpPr>
        <p:grpSpPr>
          <a:xfrm>
            <a:off x="3370369" y="5171287"/>
            <a:ext cx="209482" cy="304953"/>
            <a:chOff x="5999988" y="5569912"/>
            <a:chExt cx="302418" cy="440245"/>
          </a:xfrm>
          <a:effectLst/>
        </p:grpSpPr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2A5529A1-C665-324D-CF0A-A702EC116E81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8582A695-9C34-6788-BECC-F4433222C00E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6B9BDD93-A095-F9A4-1AE7-4DD03A1CB653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6151197" y="5609997"/>
              <a:ext cx="25400" cy="300096"/>
            </a:xfrm>
            <a:custGeom>
              <a:avLst/>
              <a:gdLst>
                <a:gd name="connsiteX0" fmla="*/ 0 w 25400"/>
                <a:gd name="connsiteY0" fmla="*/ 0 h 300096"/>
                <a:gd name="connsiteX1" fmla="*/ 0 w 25400"/>
                <a:gd name="connsiteY1" fmla="*/ 300097 h 30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096">
                  <a:moveTo>
                    <a:pt x="0" y="0"/>
                  </a:moveTo>
                  <a:lnTo>
                    <a:pt x="0" y="300097"/>
                  </a:lnTo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5029852-B639-482D-475B-7E18CBD2CE49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5999988" y="5910094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36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4" name="!!node1">
            <a:extLst>
              <a:ext uri="{FF2B5EF4-FFF2-40B4-BE49-F238E27FC236}">
                <a16:creationId xmlns:a16="http://schemas.microsoft.com/office/drawing/2014/main" id="{059E69C0-14F7-C37A-260F-2050C16A6193}"/>
              </a:ext>
            </a:extLst>
          </p:cNvPr>
          <p:cNvGrpSpPr/>
          <p:nvPr/>
        </p:nvGrpSpPr>
        <p:grpSpPr>
          <a:xfrm>
            <a:off x="751494" y="3124212"/>
            <a:ext cx="1646788" cy="594121"/>
            <a:chOff x="2219248" y="2614648"/>
            <a:chExt cx="2377389" cy="857704"/>
          </a:xfrm>
          <a:effectLst/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EF2DB2F0-FAA5-B163-577E-6563E6420152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219248" y="2614648"/>
              <a:ext cx="2377389" cy="544542"/>
            </a:xfrm>
            <a:custGeom>
              <a:avLst/>
              <a:gdLst>
                <a:gd name="connsiteX0" fmla="*/ 0 w 2377389"/>
                <a:gd name="connsiteY0" fmla="*/ 272328 h 544542"/>
                <a:gd name="connsiteX1" fmla="*/ 0 w 2377389"/>
                <a:gd name="connsiteY1" fmla="*/ 272227 h 544542"/>
                <a:gd name="connsiteX2" fmla="*/ 274244 w 2377389"/>
                <a:gd name="connsiteY2" fmla="*/ 0 h 544542"/>
                <a:gd name="connsiteX3" fmla="*/ 2103151 w 2377389"/>
                <a:gd name="connsiteY3" fmla="*/ 0 h 544542"/>
                <a:gd name="connsiteX4" fmla="*/ 2377389 w 2377389"/>
                <a:gd name="connsiteY4" fmla="*/ 272227 h 544542"/>
                <a:gd name="connsiteX5" fmla="*/ 2377389 w 2377389"/>
                <a:gd name="connsiteY5" fmla="*/ 272328 h 544542"/>
                <a:gd name="connsiteX6" fmla="*/ 2103151 w 2377389"/>
                <a:gd name="connsiteY6" fmla="*/ 544543 h 544542"/>
                <a:gd name="connsiteX7" fmla="*/ 274244 w 2377389"/>
                <a:gd name="connsiteY7" fmla="*/ 544543 h 544542"/>
                <a:gd name="connsiteX8" fmla="*/ 0 w 2377389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389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733" y="0"/>
                    <a:pt x="274244" y="0"/>
                  </a:cubicBezTo>
                  <a:lnTo>
                    <a:pt x="2103151" y="0"/>
                  </a:lnTo>
                  <a:cubicBezTo>
                    <a:pt x="2254656" y="0"/>
                    <a:pt x="2377389" y="121830"/>
                    <a:pt x="2377389" y="272227"/>
                  </a:cubicBezTo>
                  <a:lnTo>
                    <a:pt x="2377389" y="272328"/>
                  </a:lnTo>
                  <a:cubicBezTo>
                    <a:pt x="2377389" y="422624"/>
                    <a:pt x="2254656" y="544543"/>
                    <a:pt x="2103151" y="544543"/>
                  </a:cubicBezTo>
                  <a:lnTo>
                    <a:pt x="274244" y="544543"/>
                  </a:lnTo>
                  <a:cubicBezTo>
                    <a:pt x="122733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8DE76DCE-74CD-77A0-C831-93D2C48FC83E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3291550" y="3263111"/>
              <a:ext cx="180425" cy="177089"/>
            </a:xfrm>
            <a:custGeom>
              <a:avLst/>
              <a:gdLst>
                <a:gd name="connsiteX0" fmla="*/ 144716 w 180425"/>
                <a:gd name="connsiteY0" fmla="*/ 28597 h 177089"/>
                <a:gd name="connsiteX1" fmla="*/ 177106 w 180425"/>
                <a:gd name="connsiteY1" fmla="*/ 7748 h 177089"/>
                <a:gd name="connsiteX2" fmla="*/ 180396 w 180425"/>
                <a:gd name="connsiteY2" fmla="*/ 2976 h 177089"/>
                <a:gd name="connsiteX3" fmla="*/ 177106 w 180425"/>
                <a:gd name="connsiteY3" fmla="*/ -39 h 177089"/>
                <a:gd name="connsiteX4" fmla="*/ 156356 w 180425"/>
                <a:gd name="connsiteY4" fmla="*/ 715 h 177089"/>
                <a:gd name="connsiteX5" fmla="*/ 131304 w 180425"/>
                <a:gd name="connsiteY5" fmla="*/ -39 h 177089"/>
                <a:gd name="connsiteX6" fmla="*/ 126496 w 180425"/>
                <a:gd name="connsiteY6" fmla="*/ 4734 h 177089"/>
                <a:gd name="connsiteX7" fmla="*/ 130545 w 180425"/>
                <a:gd name="connsiteY7" fmla="*/ 7748 h 177089"/>
                <a:gd name="connsiteX8" fmla="*/ 142185 w 180425"/>
                <a:gd name="connsiteY8" fmla="*/ 16038 h 177089"/>
                <a:gd name="connsiteX9" fmla="*/ 138389 w 180425"/>
                <a:gd name="connsiteY9" fmla="*/ 25583 h 177089"/>
                <a:gd name="connsiteX10" fmla="*/ 60703 w 180425"/>
                <a:gd name="connsiteY10" fmla="*/ 148164 h 177089"/>
                <a:gd name="connsiteX11" fmla="*/ 43495 w 180425"/>
                <a:gd name="connsiteY11" fmla="*/ 15284 h 177089"/>
                <a:gd name="connsiteX12" fmla="*/ 60956 w 180425"/>
                <a:gd name="connsiteY12" fmla="*/ 7748 h 177089"/>
                <a:gd name="connsiteX13" fmla="*/ 67282 w 180425"/>
                <a:gd name="connsiteY13" fmla="*/ 2724 h 177089"/>
                <a:gd name="connsiteX14" fmla="*/ 63739 w 180425"/>
                <a:gd name="connsiteY14" fmla="*/ -39 h 177089"/>
                <a:gd name="connsiteX15" fmla="*/ 32361 w 180425"/>
                <a:gd name="connsiteY15" fmla="*/ 715 h 177089"/>
                <a:gd name="connsiteX16" fmla="*/ 18443 w 180425"/>
                <a:gd name="connsiteY16" fmla="*/ 464 h 177089"/>
                <a:gd name="connsiteX17" fmla="*/ 4778 w 180425"/>
                <a:gd name="connsiteY17" fmla="*/ -39 h 177089"/>
                <a:gd name="connsiteX18" fmla="*/ -30 w 180425"/>
                <a:gd name="connsiteY18" fmla="*/ 4734 h 177089"/>
                <a:gd name="connsiteX19" fmla="*/ 6297 w 180425"/>
                <a:gd name="connsiteY19" fmla="*/ 7748 h 177089"/>
                <a:gd name="connsiteX20" fmla="*/ 21480 w 180425"/>
                <a:gd name="connsiteY20" fmla="*/ 16289 h 177089"/>
                <a:gd name="connsiteX21" fmla="*/ 41471 w 180425"/>
                <a:gd name="connsiteY21" fmla="*/ 171273 h 177089"/>
                <a:gd name="connsiteX22" fmla="*/ 46532 w 180425"/>
                <a:gd name="connsiteY22" fmla="*/ 177051 h 177089"/>
                <a:gd name="connsiteX23" fmla="*/ 53617 w 180425"/>
                <a:gd name="connsiteY23" fmla="*/ 172529 h 177089"/>
                <a:gd name="connsiteX24" fmla="*/ 144716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16" y="28597"/>
                  </a:moveTo>
                  <a:cubicBezTo>
                    <a:pt x="157115" y="9004"/>
                    <a:pt x="167743" y="8251"/>
                    <a:pt x="177106" y="7748"/>
                  </a:cubicBezTo>
                  <a:cubicBezTo>
                    <a:pt x="180143" y="7497"/>
                    <a:pt x="180396" y="3227"/>
                    <a:pt x="180396" y="2976"/>
                  </a:cubicBezTo>
                  <a:cubicBezTo>
                    <a:pt x="180396" y="966"/>
                    <a:pt x="179131" y="-39"/>
                    <a:pt x="177106" y="-39"/>
                  </a:cubicBezTo>
                  <a:cubicBezTo>
                    <a:pt x="170527" y="-39"/>
                    <a:pt x="163188" y="715"/>
                    <a:pt x="156356" y="715"/>
                  </a:cubicBezTo>
                  <a:cubicBezTo>
                    <a:pt x="148005" y="715"/>
                    <a:pt x="139402" y="-39"/>
                    <a:pt x="131304" y="-39"/>
                  </a:cubicBezTo>
                  <a:cubicBezTo>
                    <a:pt x="129786" y="-39"/>
                    <a:pt x="126496" y="-39"/>
                    <a:pt x="126496" y="4734"/>
                  </a:cubicBezTo>
                  <a:cubicBezTo>
                    <a:pt x="126496" y="7497"/>
                    <a:pt x="128773" y="7748"/>
                    <a:pt x="130545" y="7748"/>
                  </a:cubicBezTo>
                  <a:cubicBezTo>
                    <a:pt x="137377" y="8251"/>
                    <a:pt x="142185" y="10762"/>
                    <a:pt x="142185" y="16038"/>
                  </a:cubicBezTo>
                  <a:cubicBezTo>
                    <a:pt x="142185" y="19805"/>
                    <a:pt x="138389" y="25332"/>
                    <a:pt x="138389" y="25583"/>
                  </a:cubicBezTo>
                  <a:lnTo>
                    <a:pt x="60703" y="148164"/>
                  </a:lnTo>
                  <a:lnTo>
                    <a:pt x="43495" y="15284"/>
                  </a:lnTo>
                  <a:cubicBezTo>
                    <a:pt x="43495" y="11014"/>
                    <a:pt x="49315" y="7748"/>
                    <a:pt x="60956" y="7748"/>
                  </a:cubicBezTo>
                  <a:cubicBezTo>
                    <a:pt x="64498" y="7748"/>
                    <a:pt x="67282" y="7748"/>
                    <a:pt x="67282" y="2724"/>
                  </a:cubicBezTo>
                  <a:cubicBezTo>
                    <a:pt x="67282" y="464"/>
                    <a:pt x="65258" y="-39"/>
                    <a:pt x="63739" y="-39"/>
                  </a:cubicBezTo>
                  <a:cubicBezTo>
                    <a:pt x="53617" y="-39"/>
                    <a:pt x="42736" y="715"/>
                    <a:pt x="32361" y="715"/>
                  </a:cubicBezTo>
                  <a:cubicBezTo>
                    <a:pt x="27806" y="715"/>
                    <a:pt x="22998" y="464"/>
                    <a:pt x="18443" y="464"/>
                  </a:cubicBezTo>
                  <a:cubicBezTo>
                    <a:pt x="13888" y="464"/>
                    <a:pt x="9080" y="-39"/>
                    <a:pt x="4778" y="-39"/>
                  </a:cubicBezTo>
                  <a:cubicBezTo>
                    <a:pt x="3007" y="-39"/>
                    <a:pt x="-30" y="-39"/>
                    <a:pt x="-30" y="4734"/>
                  </a:cubicBezTo>
                  <a:cubicBezTo>
                    <a:pt x="-30" y="7748"/>
                    <a:pt x="2248" y="7748"/>
                    <a:pt x="6297" y="7748"/>
                  </a:cubicBezTo>
                  <a:cubicBezTo>
                    <a:pt x="20468" y="7748"/>
                    <a:pt x="20721" y="10009"/>
                    <a:pt x="21480" y="16289"/>
                  </a:cubicBezTo>
                  <a:lnTo>
                    <a:pt x="41471" y="171273"/>
                  </a:lnTo>
                  <a:cubicBezTo>
                    <a:pt x="42230" y="176297"/>
                    <a:pt x="43242" y="177051"/>
                    <a:pt x="46532" y="177051"/>
                  </a:cubicBezTo>
                  <a:cubicBezTo>
                    <a:pt x="50581" y="177051"/>
                    <a:pt x="51593" y="175795"/>
                    <a:pt x="53617" y="172529"/>
                  </a:cubicBezTo>
                  <a:lnTo>
                    <a:pt x="144716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24E533-DAB9-DC8B-B5A5-A0B6D386A3B3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3444300" y="3355599"/>
              <a:ext cx="64477" cy="116753"/>
            </a:xfrm>
            <a:custGeom>
              <a:avLst/>
              <a:gdLst>
                <a:gd name="connsiteX0" fmla="*/ 40009 w 64477"/>
                <a:gd name="connsiteY0" fmla="*/ 4886 h 116753"/>
                <a:gd name="connsiteX1" fmla="*/ 34695 w 64477"/>
                <a:gd name="connsiteY1" fmla="*/ -37 h 116753"/>
                <a:gd name="connsiteX2" fmla="*/ -24 w 64477"/>
                <a:gd name="connsiteY2" fmla="*/ 11216 h 116753"/>
                <a:gd name="connsiteX3" fmla="*/ -24 w 64477"/>
                <a:gd name="connsiteY3" fmla="*/ 17546 h 116753"/>
                <a:gd name="connsiteX4" fmla="*/ 25661 w 64477"/>
                <a:gd name="connsiteY4" fmla="*/ 12623 h 116753"/>
                <a:gd name="connsiteX5" fmla="*/ 25661 w 64477"/>
                <a:gd name="connsiteY5" fmla="*/ 102298 h 116753"/>
                <a:gd name="connsiteX6" fmla="*/ 7947 w 64477"/>
                <a:gd name="connsiteY6" fmla="*/ 110386 h 116753"/>
                <a:gd name="connsiteX7" fmla="*/ 1216 w 64477"/>
                <a:gd name="connsiteY7" fmla="*/ 110386 h 116753"/>
                <a:gd name="connsiteX8" fmla="*/ 1216 w 64477"/>
                <a:gd name="connsiteY8" fmla="*/ 116716 h 116753"/>
                <a:gd name="connsiteX9" fmla="*/ 32746 w 64477"/>
                <a:gd name="connsiteY9" fmla="*/ 116013 h 116753"/>
                <a:gd name="connsiteX10" fmla="*/ 64454 w 64477"/>
                <a:gd name="connsiteY10" fmla="*/ 116716 h 116753"/>
                <a:gd name="connsiteX11" fmla="*/ 64454 w 64477"/>
                <a:gd name="connsiteY11" fmla="*/ 110386 h 116753"/>
                <a:gd name="connsiteX12" fmla="*/ 57723 w 64477"/>
                <a:gd name="connsiteY12" fmla="*/ 110386 h 116753"/>
                <a:gd name="connsiteX13" fmla="*/ 40009 w 64477"/>
                <a:gd name="connsiteY13" fmla="*/ 102298 h 116753"/>
                <a:gd name="connsiteX14" fmla="*/ 40009 w 64477"/>
                <a:gd name="connsiteY14" fmla="*/ 4886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40009" y="4886"/>
                  </a:moveTo>
                  <a:cubicBezTo>
                    <a:pt x="40009" y="139"/>
                    <a:pt x="39655" y="-37"/>
                    <a:pt x="34695" y="-37"/>
                  </a:cubicBezTo>
                  <a:cubicBezTo>
                    <a:pt x="23358" y="11040"/>
                    <a:pt x="7239" y="11216"/>
                    <a:pt x="-24" y="11216"/>
                  </a:cubicBezTo>
                  <a:lnTo>
                    <a:pt x="-24" y="17546"/>
                  </a:lnTo>
                  <a:cubicBezTo>
                    <a:pt x="4228" y="17546"/>
                    <a:pt x="15919" y="17546"/>
                    <a:pt x="25661" y="12623"/>
                  </a:cubicBezTo>
                  <a:lnTo>
                    <a:pt x="25661" y="102298"/>
                  </a:lnTo>
                  <a:cubicBezTo>
                    <a:pt x="25661" y="108100"/>
                    <a:pt x="25661" y="110386"/>
                    <a:pt x="7947" y="110386"/>
                  </a:cubicBezTo>
                  <a:lnTo>
                    <a:pt x="1216" y="110386"/>
                  </a:lnTo>
                  <a:lnTo>
                    <a:pt x="1216" y="116716"/>
                  </a:lnTo>
                  <a:cubicBezTo>
                    <a:pt x="4405" y="116540"/>
                    <a:pt x="26192" y="116013"/>
                    <a:pt x="32746" y="116013"/>
                  </a:cubicBezTo>
                  <a:cubicBezTo>
                    <a:pt x="38238" y="116013"/>
                    <a:pt x="60557" y="116540"/>
                    <a:pt x="64454" y="116716"/>
                  </a:cubicBezTo>
                  <a:lnTo>
                    <a:pt x="64454" y="110386"/>
                  </a:lnTo>
                  <a:lnTo>
                    <a:pt x="57723" y="110386"/>
                  </a:lnTo>
                  <a:cubicBezTo>
                    <a:pt x="40009" y="110386"/>
                    <a:pt x="40009" y="108100"/>
                    <a:pt x="40009" y="102298"/>
                  </a:cubicBezTo>
                  <a:lnTo>
                    <a:pt x="40009" y="4886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47" name="!!node2">
            <a:extLst>
              <a:ext uri="{FF2B5EF4-FFF2-40B4-BE49-F238E27FC236}">
                <a16:creationId xmlns:a16="http://schemas.microsoft.com/office/drawing/2014/main" id="{D91E9912-3203-D2E0-3962-92B602058C54}"/>
              </a:ext>
            </a:extLst>
          </p:cNvPr>
          <p:cNvGrpSpPr/>
          <p:nvPr/>
        </p:nvGrpSpPr>
        <p:grpSpPr>
          <a:xfrm>
            <a:off x="4551866" y="3124212"/>
            <a:ext cx="1646852" cy="594121"/>
            <a:chOff x="7705658" y="2614648"/>
            <a:chExt cx="2377480" cy="857704"/>
          </a:xfrm>
          <a:effectLst/>
        </p:grpSpPr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DA73CC6-14BF-A81C-78C5-5EDA5921376E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7705658" y="2614648"/>
              <a:ext cx="2377480" cy="544542"/>
            </a:xfrm>
            <a:custGeom>
              <a:avLst/>
              <a:gdLst>
                <a:gd name="connsiteX0" fmla="*/ 0 w 2377480"/>
                <a:gd name="connsiteY0" fmla="*/ 272328 h 544542"/>
                <a:gd name="connsiteX1" fmla="*/ 0 w 2377480"/>
                <a:gd name="connsiteY1" fmla="*/ 272227 h 544542"/>
                <a:gd name="connsiteX2" fmla="*/ 274340 w 2377480"/>
                <a:gd name="connsiteY2" fmla="*/ 0 h 544542"/>
                <a:gd name="connsiteX3" fmla="*/ 2103135 w 2377480"/>
                <a:gd name="connsiteY3" fmla="*/ 0 h 544542"/>
                <a:gd name="connsiteX4" fmla="*/ 2377481 w 2377480"/>
                <a:gd name="connsiteY4" fmla="*/ 272227 h 544542"/>
                <a:gd name="connsiteX5" fmla="*/ 2377481 w 2377480"/>
                <a:gd name="connsiteY5" fmla="*/ 272328 h 544542"/>
                <a:gd name="connsiteX6" fmla="*/ 2103135 w 2377480"/>
                <a:gd name="connsiteY6" fmla="*/ 544543 h 544542"/>
                <a:gd name="connsiteX7" fmla="*/ 274340 w 2377480"/>
                <a:gd name="connsiteY7" fmla="*/ 544543 h 544542"/>
                <a:gd name="connsiteX8" fmla="*/ 0 w 2377480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480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832" y="0"/>
                    <a:pt x="274340" y="0"/>
                  </a:cubicBezTo>
                  <a:lnTo>
                    <a:pt x="2103135" y="0"/>
                  </a:lnTo>
                  <a:cubicBezTo>
                    <a:pt x="2254646" y="0"/>
                    <a:pt x="2377481" y="121830"/>
                    <a:pt x="2377481" y="272227"/>
                  </a:cubicBezTo>
                  <a:lnTo>
                    <a:pt x="2377481" y="272328"/>
                  </a:lnTo>
                  <a:cubicBezTo>
                    <a:pt x="2377481" y="422624"/>
                    <a:pt x="2254646" y="544543"/>
                    <a:pt x="2103135" y="544543"/>
                  </a:cubicBezTo>
                  <a:lnTo>
                    <a:pt x="274340" y="544543"/>
                  </a:lnTo>
                  <a:cubicBezTo>
                    <a:pt x="122832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6BC45512-E199-C24F-7338-012FCB766753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8778021" y="3263111"/>
              <a:ext cx="180425" cy="177089"/>
            </a:xfrm>
            <a:custGeom>
              <a:avLst/>
              <a:gdLst>
                <a:gd name="connsiteX0" fmla="*/ 144932 w 180425"/>
                <a:gd name="connsiteY0" fmla="*/ 28597 h 177089"/>
                <a:gd name="connsiteX1" fmla="*/ 177322 w 180425"/>
                <a:gd name="connsiteY1" fmla="*/ 7748 h 177089"/>
                <a:gd name="connsiteX2" fmla="*/ 180612 w 180425"/>
                <a:gd name="connsiteY2" fmla="*/ 2976 h 177089"/>
                <a:gd name="connsiteX3" fmla="*/ 177322 w 180425"/>
                <a:gd name="connsiteY3" fmla="*/ -39 h 177089"/>
                <a:gd name="connsiteX4" fmla="*/ 156572 w 180425"/>
                <a:gd name="connsiteY4" fmla="*/ 715 h 177089"/>
                <a:gd name="connsiteX5" fmla="*/ 131520 w 180425"/>
                <a:gd name="connsiteY5" fmla="*/ -39 h 177089"/>
                <a:gd name="connsiteX6" fmla="*/ 126712 w 180425"/>
                <a:gd name="connsiteY6" fmla="*/ 4734 h 177089"/>
                <a:gd name="connsiteX7" fmla="*/ 130761 w 180425"/>
                <a:gd name="connsiteY7" fmla="*/ 7748 h 177089"/>
                <a:gd name="connsiteX8" fmla="*/ 142401 w 180425"/>
                <a:gd name="connsiteY8" fmla="*/ 16038 h 177089"/>
                <a:gd name="connsiteX9" fmla="*/ 138605 w 180425"/>
                <a:gd name="connsiteY9" fmla="*/ 25583 h 177089"/>
                <a:gd name="connsiteX10" fmla="*/ 60919 w 180425"/>
                <a:gd name="connsiteY10" fmla="*/ 148164 h 177089"/>
                <a:gd name="connsiteX11" fmla="*/ 43711 w 180425"/>
                <a:gd name="connsiteY11" fmla="*/ 15284 h 177089"/>
                <a:gd name="connsiteX12" fmla="*/ 61172 w 180425"/>
                <a:gd name="connsiteY12" fmla="*/ 7748 h 177089"/>
                <a:gd name="connsiteX13" fmla="*/ 67498 w 180425"/>
                <a:gd name="connsiteY13" fmla="*/ 2724 h 177089"/>
                <a:gd name="connsiteX14" fmla="*/ 63955 w 180425"/>
                <a:gd name="connsiteY14" fmla="*/ -39 h 177089"/>
                <a:gd name="connsiteX15" fmla="*/ 32577 w 180425"/>
                <a:gd name="connsiteY15" fmla="*/ 715 h 177089"/>
                <a:gd name="connsiteX16" fmla="*/ 18659 w 180425"/>
                <a:gd name="connsiteY16" fmla="*/ 464 h 177089"/>
                <a:gd name="connsiteX17" fmla="*/ 4994 w 180425"/>
                <a:gd name="connsiteY17" fmla="*/ -39 h 177089"/>
                <a:gd name="connsiteX18" fmla="*/ 186 w 180425"/>
                <a:gd name="connsiteY18" fmla="*/ 4734 h 177089"/>
                <a:gd name="connsiteX19" fmla="*/ 6513 w 180425"/>
                <a:gd name="connsiteY19" fmla="*/ 7748 h 177089"/>
                <a:gd name="connsiteX20" fmla="*/ 21696 w 180425"/>
                <a:gd name="connsiteY20" fmla="*/ 16289 h 177089"/>
                <a:gd name="connsiteX21" fmla="*/ 41687 w 180425"/>
                <a:gd name="connsiteY21" fmla="*/ 171273 h 177089"/>
                <a:gd name="connsiteX22" fmla="*/ 46748 w 180425"/>
                <a:gd name="connsiteY22" fmla="*/ 177051 h 177089"/>
                <a:gd name="connsiteX23" fmla="*/ 53833 w 180425"/>
                <a:gd name="connsiteY23" fmla="*/ 172529 h 177089"/>
                <a:gd name="connsiteX24" fmla="*/ 144932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932" y="28597"/>
                  </a:moveTo>
                  <a:cubicBezTo>
                    <a:pt x="157331" y="9004"/>
                    <a:pt x="167959" y="8251"/>
                    <a:pt x="177322" y="7748"/>
                  </a:cubicBezTo>
                  <a:cubicBezTo>
                    <a:pt x="180359" y="7497"/>
                    <a:pt x="180612" y="3227"/>
                    <a:pt x="180612" y="2976"/>
                  </a:cubicBezTo>
                  <a:cubicBezTo>
                    <a:pt x="180612" y="966"/>
                    <a:pt x="179347" y="-39"/>
                    <a:pt x="177322" y="-39"/>
                  </a:cubicBezTo>
                  <a:cubicBezTo>
                    <a:pt x="170743" y="-39"/>
                    <a:pt x="163404" y="715"/>
                    <a:pt x="156572" y="715"/>
                  </a:cubicBezTo>
                  <a:cubicBezTo>
                    <a:pt x="148221" y="715"/>
                    <a:pt x="139618" y="-39"/>
                    <a:pt x="131520" y="-39"/>
                  </a:cubicBezTo>
                  <a:cubicBezTo>
                    <a:pt x="130002" y="-39"/>
                    <a:pt x="126712" y="-39"/>
                    <a:pt x="126712" y="4734"/>
                  </a:cubicBezTo>
                  <a:cubicBezTo>
                    <a:pt x="126712" y="7497"/>
                    <a:pt x="128989" y="7748"/>
                    <a:pt x="130761" y="7748"/>
                  </a:cubicBezTo>
                  <a:cubicBezTo>
                    <a:pt x="137593" y="8251"/>
                    <a:pt x="142401" y="10762"/>
                    <a:pt x="142401" y="16038"/>
                  </a:cubicBezTo>
                  <a:cubicBezTo>
                    <a:pt x="142401" y="19805"/>
                    <a:pt x="138605" y="25332"/>
                    <a:pt x="138605" y="25583"/>
                  </a:cubicBezTo>
                  <a:lnTo>
                    <a:pt x="60919" y="148164"/>
                  </a:lnTo>
                  <a:lnTo>
                    <a:pt x="43711" y="15284"/>
                  </a:lnTo>
                  <a:cubicBezTo>
                    <a:pt x="43711" y="11014"/>
                    <a:pt x="49531" y="7748"/>
                    <a:pt x="61172" y="7748"/>
                  </a:cubicBezTo>
                  <a:cubicBezTo>
                    <a:pt x="64714" y="7748"/>
                    <a:pt x="67498" y="7748"/>
                    <a:pt x="67498" y="2724"/>
                  </a:cubicBezTo>
                  <a:cubicBezTo>
                    <a:pt x="67498" y="464"/>
                    <a:pt x="65474" y="-39"/>
                    <a:pt x="63955" y="-39"/>
                  </a:cubicBezTo>
                  <a:cubicBezTo>
                    <a:pt x="53833" y="-39"/>
                    <a:pt x="42952" y="715"/>
                    <a:pt x="32577" y="715"/>
                  </a:cubicBezTo>
                  <a:cubicBezTo>
                    <a:pt x="28022" y="715"/>
                    <a:pt x="23214" y="464"/>
                    <a:pt x="18659" y="464"/>
                  </a:cubicBezTo>
                  <a:cubicBezTo>
                    <a:pt x="14104" y="464"/>
                    <a:pt x="9296" y="-39"/>
                    <a:pt x="4994" y="-39"/>
                  </a:cubicBezTo>
                  <a:cubicBezTo>
                    <a:pt x="3223" y="-39"/>
                    <a:pt x="186" y="-39"/>
                    <a:pt x="186" y="4734"/>
                  </a:cubicBezTo>
                  <a:cubicBezTo>
                    <a:pt x="186" y="7748"/>
                    <a:pt x="2464" y="7748"/>
                    <a:pt x="6513" y="7748"/>
                  </a:cubicBezTo>
                  <a:cubicBezTo>
                    <a:pt x="20684" y="7748"/>
                    <a:pt x="20937" y="10009"/>
                    <a:pt x="21696" y="16289"/>
                  </a:cubicBezTo>
                  <a:lnTo>
                    <a:pt x="41687" y="171273"/>
                  </a:lnTo>
                  <a:cubicBezTo>
                    <a:pt x="42446" y="176297"/>
                    <a:pt x="43458" y="177051"/>
                    <a:pt x="46748" y="177051"/>
                  </a:cubicBezTo>
                  <a:cubicBezTo>
                    <a:pt x="50797" y="177051"/>
                    <a:pt x="51809" y="175795"/>
                    <a:pt x="53833" y="172529"/>
                  </a:cubicBezTo>
                  <a:lnTo>
                    <a:pt x="144932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D0FC2AC7-DB59-2618-2C12-90F75970AA8E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8922623" y="3355599"/>
              <a:ext cx="78293" cy="116753"/>
            </a:xfrm>
            <a:custGeom>
              <a:avLst/>
              <a:gdLst>
                <a:gd name="connsiteX0" fmla="*/ 78486 w 78293"/>
                <a:gd name="connsiteY0" fmla="*/ 84714 h 116753"/>
                <a:gd name="connsiteX1" fmla="*/ 72464 w 78293"/>
                <a:gd name="connsiteY1" fmla="*/ 84714 h 116753"/>
                <a:gd name="connsiteX2" fmla="*/ 67858 w 78293"/>
                <a:gd name="connsiteY2" fmla="*/ 100715 h 116753"/>
                <a:gd name="connsiteX3" fmla="*/ 50322 w 78293"/>
                <a:gd name="connsiteY3" fmla="*/ 101770 h 116753"/>
                <a:gd name="connsiteX4" fmla="*/ 17729 w 78293"/>
                <a:gd name="connsiteY4" fmla="*/ 101770 h 116753"/>
                <a:gd name="connsiteX5" fmla="*/ 53156 w 78293"/>
                <a:gd name="connsiteY5" fmla="*/ 72230 h 116753"/>
                <a:gd name="connsiteX6" fmla="*/ 78486 w 78293"/>
                <a:gd name="connsiteY6" fmla="*/ 34250 h 116753"/>
                <a:gd name="connsiteX7" fmla="*/ 37037 w 78293"/>
                <a:gd name="connsiteY7" fmla="*/ -37 h 116753"/>
                <a:gd name="connsiteX8" fmla="*/ 192 w 78293"/>
                <a:gd name="connsiteY8" fmla="*/ 31437 h 116753"/>
                <a:gd name="connsiteX9" fmla="*/ 9580 w 78293"/>
                <a:gd name="connsiteY9" fmla="*/ 41284 h 116753"/>
                <a:gd name="connsiteX10" fmla="*/ 18969 w 78293"/>
                <a:gd name="connsiteY10" fmla="*/ 31964 h 116753"/>
                <a:gd name="connsiteX11" fmla="*/ 8518 w 78293"/>
                <a:gd name="connsiteY11" fmla="*/ 22645 h 116753"/>
                <a:gd name="connsiteX12" fmla="*/ 34379 w 78293"/>
                <a:gd name="connsiteY12" fmla="*/ 6293 h 116753"/>
                <a:gd name="connsiteX13" fmla="*/ 61304 w 78293"/>
                <a:gd name="connsiteY13" fmla="*/ 34250 h 116753"/>
                <a:gd name="connsiteX14" fmla="*/ 44653 w 78293"/>
                <a:gd name="connsiteY14" fmla="*/ 68010 h 116753"/>
                <a:gd name="connsiteX15" fmla="*/ 1964 w 78293"/>
                <a:gd name="connsiteY15" fmla="*/ 109859 h 116753"/>
                <a:gd name="connsiteX16" fmla="*/ 192 w 78293"/>
                <a:gd name="connsiteY16" fmla="*/ 116716 h 116753"/>
                <a:gd name="connsiteX17" fmla="*/ 73172 w 78293"/>
                <a:gd name="connsiteY17" fmla="*/ 116716 h 116753"/>
                <a:gd name="connsiteX18" fmla="*/ 78486 w 78293"/>
                <a:gd name="connsiteY18" fmla="*/ 84714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486" y="84714"/>
                  </a:moveTo>
                  <a:lnTo>
                    <a:pt x="72464" y="84714"/>
                  </a:lnTo>
                  <a:cubicBezTo>
                    <a:pt x="71932" y="88583"/>
                    <a:pt x="70161" y="98957"/>
                    <a:pt x="67858" y="100715"/>
                  </a:cubicBezTo>
                  <a:cubicBezTo>
                    <a:pt x="66441" y="101770"/>
                    <a:pt x="52802" y="101770"/>
                    <a:pt x="50322" y="101770"/>
                  </a:cubicBezTo>
                  <a:lnTo>
                    <a:pt x="17729" y="101770"/>
                  </a:lnTo>
                  <a:cubicBezTo>
                    <a:pt x="36328" y="85418"/>
                    <a:pt x="42528" y="80494"/>
                    <a:pt x="53156" y="72230"/>
                  </a:cubicBezTo>
                  <a:cubicBezTo>
                    <a:pt x="66264" y="61856"/>
                    <a:pt x="78486" y="50954"/>
                    <a:pt x="78486" y="34250"/>
                  </a:cubicBezTo>
                  <a:cubicBezTo>
                    <a:pt x="78486" y="12974"/>
                    <a:pt x="59710" y="-37"/>
                    <a:pt x="37037" y="-37"/>
                  </a:cubicBezTo>
                  <a:cubicBezTo>
                    <a:pt x="15072" y="-37"/>
                    <a:pt x="192" y="15260"/>
                    <a:pt x="192" y="31437"/>
                  </a:cubicBezTo>
                  <a:cubicBezTo>
                    <a:pt x="192" y="40404"/>
                    <a:pt x="7809" y="41284"/>
                    <a:pt x="9580" y="41284"/>
                  </a:cubicBezTo>
                  <a:cubicBezTo>
                    <a:pt x="13832" y="41284"/>
                    <a:pt x="18969" y="38294"/>
                    <a:pt x="18969" y="31964"/>
                  </a:cubicBezTo>
                  <a:cubicBezTo>
                    <a:pt x="18969" y="28799"/>
                    <a:pt x="17729" y="22645"/>
                    <a:pt x="8518" y="22645"/>
                  </a:cubicBezTo>
                  <a:cubicBezTo>
                    <a:pt x="14009" y="10161"/>
                    <a:pt x="26054" y="6293"/>
                    <a:pt x="34379" y="6293"/>
                  </a:cubicBezTo>
                  <a:cubicBezTo>
                    <a:pt x="52093" y="6293"/>
                    <a:pt x="61304" y="20008"/>
                    <a:pt x="61304" y="34250"/>
                  </a:cubicBezTo>
                  <a:cubicBezTo>
                    <a:pt x="61304" y="49548"/>
                    <a:pt x="50322" y="61680"/>
                    <a:pt x="44653" y="68010"/>
                  </a:cubicBezTo>
                  <a:lnTo>
                    <a:pt x="1964" y="109859"/>
                  </a:lnTo>
                  <a:cubicBezTo>
                    <a:pt x="192" y="111441"/>
                    <a:pt x="192" y="111793"/>
                    <a:pt x="192" y="116716"/>
                  </a:cubicBezTo>
                  <a:lnTo>
                    <a:pt x="73172" y="116716"/>
                  </a:lnTo>
                  <a:lnTo>
                    <a:pt x="78486" y="84714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" name="!!dummy">
            <a:extLst>
              <a:ext uri="{FF2B5EF4-FFF2-40B4-BE49-F238E27FC236}">
                <a16:creationId xmlns:a16="http://schemas.microsoft.com/office/drawing/2014/main" id="{F34E538A-35FE-51D6-FC25-AA31A834614E}"/>
              </a:ext>
            </a:extLst>
          </p:cNvPr>
          <p:cNvGrpSpPr/>
          <p:nvPr/>
        </p:nvGrpSpPr>
        <p:grpSpPr>
          <a:xfrm>
            <a:off x="4711051" y="3287186"/>
            <a:ext cx="1790849" cy="1940284"/>
            <a:chOff x="7822881" y="3162141"/>
            <a:chExt cx="2427124" cy="2629652"/>
          </a:xfrm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2A14A959-5BC9-8549-4296-CB953CB59CF6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860592" y="3199654"/>
              <a:ext cx="1711976" cy="2554626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E74CA794-CAE9-B8F2-DC5B-3BFF34C8CB47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822881" y="5716676"/>
              <a:ext cx="75422" cy="75117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52579F1C-9EE3-7FDE-A4F9-1CDA28C3B5D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822881" y="5716676"/>
              <a:ext cx="75422" cy="75117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6BD84323-9CCA-0EA0-4DA5-7A63241A7AB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289475" y="4195395"/>
              <a:ext cx="566188" cy="563146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85E87F11-77CE-609A-DC77-4896E190D435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572570" y="4279844"/>
              <a:ext cx="23777" cy="394249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E5BDDF57-FDDB-9366-A68F-10FC43986831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9525371" y="4277535"/>
              <a:ext cx="94372" cy="996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E27D6957-6E73-D81A-2E56-C85CE6279424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9525371" y="4277535"/>
              <a:ext cx="94372" cy="996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" name="Freeform 194">
              <a:extLst>
                <a:ext uri="{FF2B5EF4-FFF2-40B4-BE49-F238E27FC236}">
                  <a16:creationId xmlns:a16="http://schemas.microsoft.com/office/drawing/2014/main" id="{B385BA5E-BA17-3F55-7AC8-04F09D110A9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9953029" y="4353625"/>
              <a:ext cx="86710" cy="174081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8468D675-4978-8B50-665F-0DE0443F3882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087738" y="4358983"/>
              <a:ext cx="162267" cy="168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DCA98AA3-7DA1-92F7-870F-3E33202E2EDE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822881" y="3162141"/>
              <a:ext cx="75422" cy="75121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773EACF0-1804-E503-D0E7-8F30589DDDCC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822881" y="3162141"/>
              <a:ext cx="75422" cy="75121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9B53224-1572-7CA8-061A-486EEE8C4E1E}"/>
                  </a:ext>
                </a:extLst>
              </p:cNvPr>
              <p:cNvSpPr txBox="1"/>
              <p:nvPr/>
            </p:nvSpPr>
            <p:spPr>
              <a:xfrm>
                <a:off x="7451167" y="2828836"/>
                <a:ext cx="3976666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BD" sz="2400" dirty="0"/>
                  <a:t> yields </a:t>
                </a: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=−2</m:t>
                    </m:r>
                    <m:r>
                      <a:rPr lang="en-US" sz="2400" b="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endParaRPr lang="en-BD" sz="2400" dirty="0">
                  <a:solidFill>
                    <a:schemeClr val="accent6"/>
                  </a:solidFill>
                </a:endParaRPr>
              </a:p>
              <a:p>
                <a:endParaRPr lang="en-BD" sz="2400" dirty="0"/>
              </a:p>
              <a:p>
                <a:r>
                  <a:rPr lang="en-BD" sz="2400" dirty="0"/>
                  <a:t>So, the data point  is </a:t>
                </a: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(−2</m:t>
                    </m:r>
                    <m:r>
                      <a:rPr lang="en-US" sz="2400" b="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b="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 1</m:t>
                    </m:r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9B53224-1572-7CA8-061A-486EEE8C4E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1167" y="2828836"/>
                <a:ext cx="3976666" cy="1200329"/>
              </a:xfrm>
              <a:prstGeom prst="rect">
                <a:avLst/>
              </a:prstGeom>
              <a:blipFill>
                <a:blip r:embed="rId61"/>
                <a:stretch>
                  <a:fillRect l="-2222" t="-3125" r="-1270" b="-937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Audio 21">
            <a:extLst>
              <a:ext uri="{FF2B5EF4-FFF2-40B4-BE49-F238E27FC236}">
                <a16:creationId xmlns:a16="http://schemas.microsoft.com/office/drawing/2014/main" id="{A6D3F549-A4A3-563B-8671-B4B45D9F97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2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5151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9476">
        <p159:morph option="byObject"/>
      </p:transition>
    </mc:Choice>
    <mc:Fallback>
      <p:transition advTm="194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2)</a:t>
            </a:r>
          </a:p>
        </p:txBody>
      </p:sp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Now that we have </a:t>
            </a:r>
            <a:r>
              <a:rPr lang="en-US" sz="2400" dirty="0">
                <a:solidFill>
                  <a:schemeClr val="accent6"/>
                </a:solidFill>
              </a:rPr>
              <a:t>2 data points</a:t>
            </a:r>
            <a:r>
              <a:rPr lang="en-US" sz="2400" dirty="0"/>
              <a:t>, we can move on to either Thevenin or I-V characteristics.</a:t>
            </a:r>
            <a:endParaRPr lang="en-BD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7EB9684-D1E7-E058-3EE7-6977B1CEA79C}"/>
                  </a:ext>
                </a:extLst>
              </p:cNvPr>
              <p:cNvSpPr txBox="1"/>
              <p:nvPr/>
            </p:nvSpPr>
            <p:spPr>
              <a:xfrm>
                <a:off x="6778746" y="3549823"/>
                <a:ext cx="1691553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BD" sz="2400" dirty="0"/>
                  <a:t>Data points: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(−20,0)</m:t>
                    </m:r>
                  </m:oMath>
                </a14:m>
                <a:endParaRPr lang="en-BD" sz="2400" dirty="0">
                  <a:solidFill>
                    <a:schemeClr val="accent6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(−22,1</m:t>
                    </m:r>
                    <m:r>
                      <a:rPr lang="en-BD" sz="2400" i="1" dirty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BD" sz="2400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7EB9684-D1E7-E058-3EE7-6977B1CEA7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746" y="3549823"/>
                <a:ext cx="1691553" cy="1200329"/>
              </a:xfrm>
              <a:prstGeom prst="rect">
                <a:avLst/>
              </a:prstGeom>
              <a:blipFill>
                <a:blip r:embed="rId39"/>
                <a:stretch>
                  <a:fillRect l="-5224" t="-4211" r="-5224" b="-9474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!!xmpl1">
            <a:extLst>
              <a:ext uri="{FF2B5EF4-FFF2-40B4-BE49-F238E27FC236}">
                <a16:creationId xmlns:a16="http://schemas.microsoft.com/office/drawing/2014/main" id="{8883AA1E-7D35-2E40-454A-4B53C99ACE4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F6AB84A-BAD6-3C35-1E5F-B5E245805E68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DEFC1B-E0DC-94F9-6967-013FBFF5647A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CBC8E4-E587-A6AD-94BE-B3D6CC0637A3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ED07848-031A-7CEA-C51D-5C53AFFACE5D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238C648A-CFCC-F9A1-C497-D7ACA484E56B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DF2C24-2641-5083-3457-A9E1AECA6F91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2C55E16-797F-A9A2-3D07-39C0F1A75B98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5508D3-1FD6-0E23-5720-D9FC9B631DF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91D6EF2-E7ED-A635-3B6F-05E0968EB0CB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35F0B6D5-BE4A-DF5A-4C81-1CD19DE501B7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514FC54-8259-BDCD-48CC-ECA0580C26E7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589153B-208E-FB5F-6894-EC70B1657BA6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5AFB92E-C73C-AE37-9364-78A55E403040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FD18137-5588-5240-DA98-14621B07CAFB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E53BA21-4DA9-FF60-A6EC-A5AA245C0868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C55E12C-1AB5-4175-A77A-A6842797577B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4F958C7-154A-0D4E-2A88-D60A7A2E2E13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AE1A9EC-E899-A423-ADAB-7B450D776B5F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7F3F374-2A44-5275-2D41-2A430328BB0B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C89F647-A994-C352-6349-CBD6DDDA61D4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E31CA8A-E107-E674-058A-A83BB6B0D141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0A03DB6-0E20-446C-D3B8-526D3D2E1C1E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0E1E367-5C7A-9046-F949-D7716FBEFED7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2F920A6-C4ED-A08E-98D3-DDEC3BC8607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1F6131B-6A93-5184-F3F6-E7C55B00EB7C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586ECA0-88B0-0FF9-14BB-1DEB302C8643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5807F94-E24D-1A56-593F-46D0CFF74584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30B844D-B281-1F94-E298-1C774FD7106C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BDE0DB59-E1C3-5F61-2AF7-32F14D7A9347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9F2EC594-EB77-D04F-8737-8B7F38366C45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FFCC3E3-1EBC-DCD1-D396-E082FE0C04A1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FC03009-C733-0D33-D499-5988234EC6E5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AFCDE9EA-08DC-D1C3-7453-81F613CBD1FA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02F12AE-F4D5-BCCD-5509-E4EE7B00E599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4" name="Audio 3">
            <a:extLst>
              <a:ext uri="{FF2B5EF4-FFF2-40B4-BE49-F238E27FC236}">
                <a16:creationId xmlns:a16="http://schemas.microsoft.com/office/drawing/2014/main" id="{D5DE775B-AA70-5572-3835-175E3DE655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025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3182">
        <p159:morph option="byObject"/>
      </p:transition>
    </mc:Choice>
    <mc:Fallback>
      <p:transition advTm="131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75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(Thevenin/Step 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2400" dirty="0"/>
                  <a:t>Thevenin’s voltage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sz="2400" dirty="0"/>
                  <a:t> is just the </a:t>
                </a: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BD" sz="2400" dirty="0"/>
                  <a:t> coordinate of the data point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BD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BD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−20,0</m:t>
                        </m:r>
                      </m:e>
                    </m:d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48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!!xmpl1">
            <a:extLst>
              <a:ext uri="{FF2B5EF4-FFF2-40B4-BE49-F238E27FC236}">
                <a16:creationId xmlns:a16="http://schemas.microsoft.com/office/drawing/2014/main" id="{D5019B5B-4717-4572-D370-8410740C6883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F52B1057-1F6D-A240-EF7F-9FD263F3BFDF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6E0E1B49-C787-FD7E-1D36-711C099918BD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2EFC0107-71F4-4085-B089-CE43CD321966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99AAF76-1E08-DCEC-5890-AE0523BAFAC2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E277ABD-93D3-A056-81D1-D5365F42E4FB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024C1D7A-2F9B-7A7C-D313-6FEB77007567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4304B98-5579-C2D5-F665-EB06F1EE429C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26055CE-D185-E5EA-D281-1C7A73AAC9CC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F5C1007-3063-D7B5-429C-76467B588C94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F70C5C8-F354-EA14-DF6A-97554ECC94FC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4BD649-318E-09C6-5E53-183A3CA8E0CA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CB769BC-4B1F-DEEA-2AF9-D5361F4E743E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8FEFD6D-49E8-A83A-0227-58014655ED24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AD239CE5-D2D9-E7B6-CFA3-F39B20F90487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68A96D1-B741-E8E7-2AE2-26C37B439DF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CA0AB4-115A-DF9B-135F-CAE71D3FB832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D59DE58-CFAA-95CF-09D6-64E04F8C8293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7F35DFEE-9270-D412-C559-BF20EDCAE787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6CFC4DB-C79D-0B2C-8D4B-0302314B1868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3516996-2D22-10CC-6CEF-C14F271496DF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DE94DE4-E044-C5B4-C644-85C8AF3EEDF1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FABE398-5B2F-B2C4-5522-AEA033C51F0B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4BA3CFD0-A6F9-B5F6-849B-9157C47F2F5A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36F91015-69FC-D93A-CDA2-C8D195B6FC5B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74240FA-5F79-B5AB-8B82-F08F1D3D0E04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EB58A79-6BE2-D5A0-D0DF-7FBAC012BE0E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93C53563-15EC-6BAD-6463-DEB4F6D7D3E8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3D42B38-3691-DA86-E771-1867178852D4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6EB6020-132B-D111-714C-E279BDD9C864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9D29E89-77F0-D9DB-27CC-10853AEABE0D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DC73BB2-AF3C-344C-9BF9-9C28EB0D0DC4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951C1551-106A-DC26-43F4-845693D003B8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3D2FEC13-7BF9-5674-F869-AC8B308BF55A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6EC4F1E-6891-2843-611F-6799F57B1355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581" name="Group 1580">
            <a:extLst>
              <a:ext uri="{FF2B5EF4-FFF2-40B4-BE49-F238E27FC236}">
                <a16:creationId xmlns:a16="http://schemas.microsoft.com/office/drawing/2014/main" id="{4E69455E-0A8E-1756-FF8F-080C9B692E29}"/>
              </a:ext>
            </a:extLst>
          </p:cNvPr>
          <p:cNvGrpSpPr/>
          <p:nvPr/>
        </p:nvGrpSpPr>
        <p:grpSpPr>
          <a:xfrm>
            <a:off x="6826692" y="4044466"/>
            <a:ext cx="1661681" cy="211043"/>
            <a:chOff x="6057526" y="2463800"/>
            <a:chExt cx="1661681" cy="211043"/>
          </a:xfrm>
        </p:grpSpPr>
        <p:sp>
          <p:nvSpPr>
            <p:cNvPr id="1377" name="Freeform 1376">
              <a:extLst>
                <a:ext uri="{FF2B5EF4-FFF2-40B4-BE49-F238E27FC236}">
                  <a16:creationId xmlns:a16="http://schemas.microsoft.com/office/drawing/2014/main" id="{B1630A9C-F608-03BB-C642-798C4B068BD2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6057526" y="2518822"/>
              <a:ext cx="152487" cy="135420"/>
            </a:xfrm>
            <a:custGeom>
              <a:avLst/>
              <a:gdLst>
                <a:gd name="connsiteX0" fmla="*/ 89530 w 152487"/>
                <a:gd name="connsiteY0" fmla="*/ 13252 h 135420"/>
                <a:gd name="connsiteX1" fmla="*/ 76193 w 152487"/>
                <a:gd name="connsiteY1" fmla="*/ -64 h 135420"/>
                <a:gd name="connsiteX2" fmla="*/ 62857 w 152487"/>
                <a:gd name="connsiteY2" fmla="*/ 13252 h 135420"/>
                <a:gd name="connsiteX3" fmla="*/ 76193 w 152487"/>
                <a:gd name="connsiteY3" fmla="*/ 26568 h 135420"/>
                <a:gd name="connsiteX4" fmla="*/ 89530 w 152487"/>
                <a:gd name="connsiteY4" fmla="*/ 13252 h 135420"/>
                <a:gd name="connsiteX5" fmla="*/ 152437 w 152487"/>
                <a:gd name="connsiteY5" fmla="*/ 122041 h 135420"/>
                <a:gd name="connsiteX6" fmla="*/ 139101 w 152487"/>
                <a:gd name="connsiteY6" fmla="*/ 108725 h 135420"/>
                <a:gd name="connsiteX7" fmla="*/ 125764 w 152487"/>
                <a:gd name="connsiteY7" fmla="*/ 122041 h 135420"/>
                <a:gd name="connsiteX8" fmla="*/ 139101 w 152487"/>
                <a:gd name="connsiteY8" fmla="*/ 135357 h 135420"/>
                <a:gd name="connsiteX9" fmla="*/ 152437 w 152487"/>
                <a:gd name="connsiteY9" fmla="*/ 122041 h 135420"/>
                <a:gd name="connsiteX10" fmla="*/ 26622 w 152487"/>
                <a:gd name="connsiteY10" fmla="*/ 122041 h 135420"/>
                <a:gd name="connsiteX11" fmla="*/ 13286 w 152487"/>
                <a:gd name="connsiteY11" fmla="*/ 108725 h 135420"/>
                <a:gd name="connsiteX12" fmla="*/ -50 w 152487"/>
                <a:gd name="connsiteY12" fmla="*/ 122041 h 135420"/>
                <a:gd name="connsiteX13" fmla="*/ 13286 w 152487"/>
                <a:gd name="connsiteY13" fmla="*/ 135357 h 135420"/>
                <a:gd name="connsiteX14" fmla="*/ 26622 w 152487"/>
                <a:gd name="connsiteY14" fmla="*/ 122041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30" y="13252"/>
                  </a:moveTo>
                  <a:cubicBezTo>
                    <a:pt x="89530" y="5966"/>
                    <a:pt x="83491" y="-64"/>
                    <a:pt x="76193" y="-64"/>
                  </a:cubicBezTo>
                  <a:cubicBezTo>
                    <a:pt x="68896" y="-64"/>
                    <a:pt x="62857" y="5966"/>
                    <a:pt x="62857" y="13252"/>
                  </a:cubicBezTo>
                  <a:cubicBezTo>
                    <a:pt x="62857" y="20538"/>
                    <a:pt x="68896" y="26568"/>
                    <a:pt x="76193" y="26568"/>
                  </a:cubicBezTo>
                  <a:cubicBezTo>
                    <a:pt x="83239" y="26568"/>
                    <a:pt x="89530" y="20790"/>
                    <a:pt x="89530" y="13252"/>
                  </a:cubicBezTo>
                  <a:close/>
                  <a:moveTo>
                    <a:pt x="152437" y="122041"/>
                  </a:moveTo>
                  <a:cubicBezTo>
                    <a:pt x="152437" y="114755"/>
                    <a:pt x="146398" y="108725"/>
                    <a:pt x="139101" y="108725"/>
                  </a:cubicBezTo>
                  <a:cubicBezTo>
                    <a:pt x="131803" y="108725"/>
                    <a:pt x="125764" y="114755"/>
                    <a:pt x="125764" y="122041"/>
                  </a:cubicBezTo>
                  <a:cubicBezTo>
                    <a:pt x="125764" y="129327"/>
                    <a:pt x="131803" y="135357"/>
                    <a:pt x="139101" y="135357"/>
                  </a:cubicBezTo>
                  <a:cubicBezTo>
                    <a:pt x="146398" y="135357"/>
                    <a:pt x="152437" y="129327"/>
                    <a:pt x="152437" y="122041"/>
                  </a:cubicBezTo>
                  <a:close/>
                  <a:moveTo>
                    <a:pt x="26622" y="122041"/>
                  </a:moveTo>
                  <a:cubicBezTo>
                    <a:pt x="26622" y="114755"/>
                    <a:pt x="20583" y="108725"/>
                    <a:pt x="13286" y="108725"/>
                  </a:cubicBezTo>
                  <a:cubicBezTo>
                    <a:pt x="5989" y="108725"/>
                    <a:pt x="-50" y="114755"/>
                    <a:pt x="-50" y="122041"/>
                  </a:cubicBezTo>
                  <a:cubicBezTo>
                    <a:pt x="-50" y="129327"/>
                    <a:pt x="5989" y="135357"/>
                    <a:pt x="13286" y="135357"/>
                  </a:cubicBezTo>
                  <a:cubicBezTo>
                    <a:pt x="20583" y="135357"/>
                    <a:pt x="26622" y="129327"/>
                    <a:pt x="26622" y="122041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78" name="Freeform 1377">
              <a:extLst>
                <a:ext uri="{FF2B5EF4-FFF2-40B4-BE49-F238E27FC236}">
                  <a16:creationId xmlns:a16="http://schemas.microsoft.com/office/drawing/2014/main" id="{BDE30E73-D6E3-DC5E-A2AB-0EDD8D075A0E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6301718" y="2463800"/>
              <a:ext cx="179411" cy="177126"/>
            </a:xfrm>
            <a:custGeom>
              <a:avLst/>
              <a:gdLst>
                <a:gd name="connsiteX0" fmla="*/ 143891 w 179411"/>
                <a:gd name="connsiteY0" fmla="*/ 28578 h 177126"/>
                <a:gd name="connsiteX1" fmla="*/ 176100 w 179411"/>
                <a:gd name="connsiteY1" fmla="*/ 7725 h 177126"/>
                <a:gd name="connsiteX2" fmla="*/ 179371 w 179411"/>
                <a:gd name="connsiteY2" fmla="*/ 2951 h 177126"/>
                <a:gd name="connsiteX3" fmla="*/ 176100 w 179411"/>
                <a:gd name="connsiteY3" fmla="*/ -64 h 177126"/>
                <a:gd name="connsiteX4" fmla="*/ 155466 w 179411"/>
                <a:gd name="connsiteY4" fmla="*/ 690 h 177126"/>
                <a:gd name="connsiteX5" fmla="*/ 130555 w 179411"/>
                <a:gd name="connsiteY5" fmla="*/ -64 h 177126"/>
                <a:gd name="connsiteX6" fmla="*/ 125774 w 179411"/>
                <a:gd name="connsiteY6" fmla="*/ 4710 h 177126"/>
                <a:gd name="connsiteX7" fmla="*/ 129800 w 179411"/>
                <a:gd name="connsiteY7" fmla="*/ 7725 h 177126"/>
                <a:gd name="connsiteX8" fmla="*/ 141375 w 179411"/>
                <a:gd name="connsiteY8" fmla="*/ 16016 h 177126"/>
                <a:gd name="connsiteX9" fmla="*/ 137600 w 179411"/>
                <a:gd name="connsiteY9" fmla="*/ 25563 h 177126"/>
                <a:gd name="connsiteX10" fmla="*/ 60350 w 179411"/>
                <a:gd name="connsiteY10" fmla="*/ 148170 h 177126"/>
                <a:gd name="connsiteX11" fmla="*/ 43239 w 179411"/>
                <a:gd name="connsiteY11" fmla="*/ 15262 h 177126"/>
                <a:gd name="connsiteX12" fmla="*/ 60602 w 179411"/>
                <a:gd name="connsiteY12" fmla="*/ 7725 h 177126"/>
                <a:gd name="connsiteX13" fmla="*/ 66892 w 179411"/>
                <a:gd name="connsiteY13" fmla="*/ 2700 h 177126"/>
                <a:gd name="connsiteX14" fmla="*/ 63370 w 179411"/>
                <a:gd name="connsiteY14" fmla="*/ -64 h 177126"/>
                <a:gd name="connsiteX15" fmla="*/ 32168 w 179411"/>
                <a:gd name="connsiteY15" fmla="*/ 690 h 177126"/>
                <a:gd name="connsiteX16" fmla="*/ 18328 w 179411"/>
                <a:gd name="connsiteY16" fmla="*/ 439 h 177126"/>
                <a:gd name="connsiteX17" fmla="*/ 4740 w 179411"/>
                <a:gd name="connsiteY17" fmla="*/ -64 h 177126"/>
                <a:gd name="connsiteX18" fmla="*/ -41 w 179411"/>
                <a:gd name="connsiteY18" fmla="*/ 4710 h 177126"/>
                <a:gd name="connsiteX19" fmla="*/ 6250 w 179411"/>
                <a:gd name="connsiteY19" fmla="*/ 7725 h 177126"/>
                <a:gd name="connsiteX20" fmla="*/ 21348 w 179411"/>
                <a:gd name="connsiteY20" fmla="*/ 16267 h 177126"/>
                <a:gd name="connsiteX21" fmla="*/ 41226 w 179411"/>
                <a:gd name="connsiteY21" fmla="*/ 171285 h 177126"/>
                <a:gd name="connsiteX22" fmla="*/ 46259 w 179411"/>
                <a:gd name="connsiteY22" fmla="*/ 177063 h 177126"/>
                <a:gd name="connsiteX23" fmla="*/ 53304 w 179411"/>
                <a:gd name="connsiteY23" fmla="*/ 172541 h 177126"/>
                <a:gd name="connsiteX24" fmla="*/ 143891 w 179411"/>
                <a:gd name="connsiteY24" fmla="*/ 2857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411" h="177126">
                  <a:moveTo>
                    <a:pt x="143891" y="28578"/>
                  </a:moveTo>
                  <a:cubicBezTo>
                    <a:pt x="156221" y="8981"/>
                    <a:pt x="166789" y="8227"/>
                    <a:pt x="176100" y="7725"/>
                  </a:cubicBezTo>
                  <a:cubicBezTo>
                    <a:pt x="179119" y="7474"/>
                    <a:pt x="179371" y="3203"/>
                    <a:pt x="179371" y="2951"/>
                  </a:cubicBezTo>
                  <a:cubicBezTo>
                    <a:pt x="179371" y="941"/>
                    <a:pt x="178113" y="-64"/>
                    <a:pt x="176100" y="-64"/>
                  </a:cubicBezTo>
                  <a:cubicBezTo>
                    <a:pt x="169557" y="-64"/>
                    <a:pt x="162260" y="690"/>
                    <a:pt x="155466" y="690"/>
                  </a:cubicBezTo>
                  <a:cubicBezTo>
                    <a:pt x="147162" y="690"/>
                    <a:pt x="138607" y="-64"/>
                    <a:pt x="130555" y="-64"/>
                  </a:cubicBezTo>
                  <a:cubicBezTo>
                    <a:pt x="129045" y="-64"/>
                    <a:pt x="125774" y="-64"/>
                    <a:pt x="125774" y="4710"/>
                  </a:cubicBezTo>
                  <a:cubicBezTo>
                    <a:pt x="125774" y="7474"/>
                    <a:pt x="128038" y="7725"/>
                    <a:pt x="129800" y="7725"/>
                  </a:cubicBezTo>
                  <a:cubicBezTo>
                    <a:pt x="136594" y="8227"/>
                    <a:pt x="141375" y="10740"/>
                    <a:pt x="141375" y="16016"/>
                  </a:cubicBezTo>
                  <a:cubicBezTo>
                    <a:pt x="141375" y="19785"/>
                    <a:pt x="137600" y="25312"/>
                    <a:pt x="137600" y="25563"/>
                  </a:cubicBezTo>
                  <a:lnTo>
                    <a:pt x="60350" y="148170"/>
                  </a:lnTo>
                  <a:lnTo>
                    <a:pt x="43239" y="15262"/>
                  </a:lnTo>
                  <a:cubicBezTo>
                    <a:pt x="43239" y="10991"/>
                    <a:pt x="49027" y="7725"/>
                    <a:pt x="60602" y="7725"/>
                  </a:cubicBezTo>
                  <a:cubicBezTo>
                    <a:pt x="64125" y="7725"/>
                    <a:pt x="66892" y="7725"/>
                    <a:pt x="66892" y="2700"/>
                  </a:cubicBezTo>
                  <a:cubicBezTo>
                    <a:pt x="66892" y="439"/>
                    <a:pt x="64879" y="-64"/>
                    <a:pt x="63370" y="-64"/>
                  </a:cubicBezTo>
                  <a:cubicBezTo>
                    <a:pt x="53304" y="-64"/>
                    <a:pt x="42484" y="690"/>
                    <a:pt x="32168" y="690"/>
                  </a:cubicBezTo>
                  <a:cubicBezTo>
                    <a:pt x="27638" y="690"/>
                    <a:pt x="22857" y="439"/>
                    <a:pt x="18328" y="439"/>
                  </a:cubicBezTo>
                  <a:cubicBezTo>
                    <a:pt x="13799" y="439"/>
                    <a:pt x="9018" y="-64"/>
                    <a:pt x="4740" y="-64"/>
                  </a:cubicBezTo>
                  <a:cubicBezTo>
                    <a:pt x="2979" y="-64"/>
                    <a:pt x="-41" y="-64"/>
                    <a:pt x="-41" y="4710"/>
                  </a:cubicBezTo>
                  <a:cubicBezTo>
                    <a:pt x="-41" y="7725"/>
                    <a:pt x="2224" y="7725"/>
                    <a:pt x="6250" y="7725"/>
                  </a:cubicBezTo>
                  <a:cubicBezTo>
                    <a:pt x="20341" y="7725"/>
                    <a:pt x="20593" y="9986"/>
                    <a:pt x="21348" y="16267"/>
                  </a:cubicBezTo>
                  <a:lnTo>
                    <a:pt x="41226" y="171285"/>
                  </a:lnTo>
                  <a:cubicBezTo>
                    <a:pt x="41981" y="176309"/>
                    <a:pt x="42988" y="177063"/>
                    <a:pt x="46259" y="177063"/>
                  </a:cubicBezTo>
                  <a:cubicBezTo>
                    <a:pt x="50285" y="177063"/>
                    <a:pt x="51291" y="175807"/>
                    <a:pt x="53304" y="172541"/>
                  </a:cubicBezTo>
                  <a:lnTo>
                    <a:pt x="143891" y="2857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79" name="Freeform 1378">
              <a:extLst>
                <a:ext uri="{FF2B5EF4-FFF2-40B4-BE49-F238E27FC236}">
                  <a16:creationId xmlns:a16="http://schemas.microsoft.com/office/drawing/2014/main" id="{45C0135D-A08D-8120-C908-F9D2871EDDA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6441985" y="2554197"/>
              <a:ext cx="131577" cy="118888"/>
            </a:xfrm>
            <a:custGeom>
              <a:avLst/>
              <a:gdLst>
                <a:gd name="connsiteX0" fmla="*/ 77995 w 131577"/>
                <a:gd name="connsiteY0" fmla="*/ 12425 h 118888"/>
                <a:gd name="connsiteX1" fmla="*/ 83455 w 131577"/>
                <a:gd name="connsiteY1" fmla="*/ 6445 h 118888"/>
                <a:gd name="connsiteX2" fmla="*/ 94024 w 131577"/>
                <a:gd name="connsiteY2" fmla="*/ 6269 h 118888"/>
                <a:gd name="connsiteX3" fmla="*/ 113752 w 131577"/>
                <a:gd name="connsiteY3" fmla="*/ 7676 h 118888"/>
                <a:gd name="connsiteX4" fmla="*/ 122030 w 131577"/>
                <a:gd name="connsiteY4" fmla="*/ 21570 h 118888"/>
                <a:gd name="connsiteX5" fmla="*/ 120797 w 131577"/>
                <a:gd name="connsiteY5" fmla="*/ 35815 h 118888"/>
                <a:gd name="connsiteX6" fmla="*/ 120445 w 131577"/>
                <a:gd name="connsiteY6" fmla="*/ 37750 h 118888"/>
                <a:gd name="connsiteX7" fmla="*/ 123439 w 131577"/>
                <a:gd name="connsiteY7" fmla="*/ 40388 h 118888"/>
                <a:gd name="connsiteX8" fmla="*/ 126786 w 131577"/>
                <a:gd name="connsiteY8" fmla="*/ 35991 h 118888"/>
                <a:gd name="connsiteX9" fmla="*/ 131542 w 131577"/>
                <a:gd name="connsiteY9" fmla="*/ 2400 h 118888"/>
                <a:gd name="connsiteX10" fmla="*/ 126258 w 131577"/>
                <a:gd name="connsiteY10" fmla="*/ -62 h 118888"/>
                <a:gd name="connsiteX11" fmla="*/ 17931 w 131577"/>
                <a:gd name="connsiteY11" fmla="*/ -62 h 118888"/>
                <a:gd name="connsiteX12" fmla="*/ 11942 w 131577"/>
                <a:gd name="connsiteY12" fmla="*/ 3631 h 118888"/>
                <a:gd name="connsiteX13" fmla="*/ 846 w 131577"/>
                <a:gd name="connsiteY13" fmla="*/ 34760 h 118888"/>
                <a:gd name="connsiteX14" fmla="*/ -35 w 131577"/>
                <a:gd name="connsiteY14" fmla="*/ 37926 h 118888"/>
                <a:gd name="connsiteX15" fmla="*/ 2959 w 131577"/>
                <a:gd name="connsiteY15" fmla="*/ 40388 h 118888"/>
                <a:gd name="connsiteX16" fmla="*/ 6658 w 131577"/>
                <a:gd name="connsiteY16" fmla="*/ 36167 h 118888"/>
                <a:gd name="connsiteX17" fmla="*/ 49460 w 131577"/>
                <a:gd name="connsiteY17" fmla="*/ 6269 h 118888"/>
                <a:gd name="connsiteX18" fmla="*/ 56858 w 131577"/>
                <a:gd name="connsiteY18" fmla="*/ 6269 h 118888"/>
                <a:gd name="connsiteX19" fmla="*/ 62319 w 131577"/>
                <a:gd name="connsiteY19" fmla="*/ 8028 h 118888"/>
                <a:gd name="connsiteX20" fmla="*/ 61614 w 131577"/>
                <a:gd name="connsiteY20" fmla="*/ 11721 h 118888"/>
                <a:gd name="connsiteX21" fmla="*/ 38363 w 131577"/>
                <a:gd name="connsiteY21" fmla="*/ 104229 h 118888"/>
                <a:gd name="connsiteX22" fmla="*/ 17755 w 131577"/>
                <a:gd name="connsiteY22" fmla="*/ 112495 h 118888"/>
                <a:gd name="connsiteX23" fmla="*/ 9829 w 131577"/>
                <a:gd name="connsiteY23" fmla="*/ 116364 h 118888"/>
                <a:gd name="connsiteX24" fmla="*/ 12823 w 131577"/>
                <a:gd name="connsiteY24" fmla="*/ 118826 h 118888"/>
                <a:gd name="connsiteX25" fmla="*/ 27971 w 131577"/>
                <a:gd name="connsiteY25" fmla="*/ 118299 h 118888"/>
                <a:gd name="connsiteX26" fmla="*/ 43119 w 131577"/>
                <a:gd name="connsiteY26" fmla="*/ 118123 h 118888"/>
                <a:gd name="connsiteX27" fmla="*/ 58972 w 131577"/>
                <a:gd name="connsiteY27" fmla="*/ 118299 h 118888"/>
                <a:gd name="connsiteX28" fmla="*/ 73768 w 131577"/>
                <a:gd name="connsiteY28" fmla="*/ 118826 h 118888"/>
                <a:gd name="connsiteX29" fmla="*/ 77819 w 131577"/>
                <a:gd name="connsiteY29" fmla="*/ 114957 h 118888"/>
                <a:gd name="connsiteX30" fmla="*/ 70597 w 131577"/>
                <a:gd name="connsiteY30" fmla="*/ 112495 h 118888"/>
                <a:gd name="connsiteX31" fmla="*/ 60381 w 131577"/>
                <a:gd name="connsiteY31" fmla="*/ 112143 h 118888"/>
                <a:gd name="connsiteX32" fmla="*/ 54040 w 131577"/>
                <a:gd name="connsiteY32" fmla="*/ 108802 h 118888"/>
                <a:gd name="connsiteX33" fmla="*/ 54745 w 131577"/>
                <a:gd name="connsiteY33" fmla="*/ 104757 h 118888"/>
                <a:gd name="connsiteX34" fmla="*/ 77995 w 131577"/>
                <a:gd name="connsiteY34" fmla="*/ 12425 h 11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577" h="118888">
                  <a:moveTo>
                    <a:pt x="77995" y="12425"/>
                  </a:moveTo>
                  <a:cubicBezTo>
                    <a:pt x="79228" y="7324"/>
                    <a:pt x="79580" y="6797"/>
                    <a:pt x="83455" y="6445"/>
                  </a:cubicBezTo>
                  <a:cubicBezTo>
                    <a:pt x="84336" y="6269"/>
                    <a:pt x="90501" y="6269"/>
                    <a:pt x="94024" y="6269"/>
                  </a:cubicBezTo>
                  <a:cubicBezTo>
                    <a:pt x="104769" y="6269"/>
                    <a:pt x="109348" y="6269"/>
                    <a:pt x="113752" y="7676"/>
                  </a:cubicBezTo>
                  <a:cubicBezTo>
                    <a:pt x="121678" y="10138"/>
                    <a:pt x="122030" y="15239"/>
                    <a:pt x="122030" y="21570"/>
                  </a:cubicBezTo>
                  <a:cubicBezTo>
                    <a:pt x="122030" y="24384"/>
                    <a:pt x="122030" y="26670"/>
                    <a:pt x="120797" y="35815"/>
                  </a:cubicBezTo>
                  <a:lnTo>
                    <a:pt x="120445" y="37750"/>
                  </a:lnTo>
                  <a:cubicBezTo>
                    <a:pt x="120445" y="39509"/>
                    <a:pt x="121678" y="40388"/>
                    <a:pt x="123439" y="40388"/>
                  </a:cubicBezTo>
                  <a:cubicBezTo>
                    <a:pt x="126082" y="40388"/>
                    <a:pt x="126434" y="38805"/>
                    <a:pt x="126786" y="35991"/>
                  </a:cubicBezTo>
                  <a:lnTo>
                    <a:pt x="131542" y="2400"/>
                  </a:lnTo>
                  <a:cubicBezTo>
                    <a:pt x="131542" y="-62"/>
                    <a:pt x="129428" y="-62"/>
                    <a:pt x="126258" y="-62"/>
                  </a:cubicBezTo>
                  <a:lnTo>
                    <a:pt x="17931" y="-62"/>
                  </a:lnTo>
                  <a:cubicBezTo>
                    <a:pt x="13528" y="-62"/>
                    <a:pt x="13175" y="-62"/>
                    <a:pt x="11942" y="3631"/>
                  </a:cubicBezTo>
                  <a:lnTo>
                    <a:pt x="846" y="34760"/>
                  </a:lnTo>
                  <a:cubicBezTo>
                    <a:pt x="669" y="35464"/>
                    <a:pt x="-35" y="37047"/>
                    <a:pt x="-35" y="37926"/>
                  </a:cubicBezTo>
                  <a:cubicBezTo>
                    <a:pt x="-35" y="38629"/>
                    <a:pt x="317" y="40388"/>
                    <a:pt x="2959" y="40388"/>
                  </a:cubicBezTo>
                  <a:cubicBezTo>
                    <a:pt x="5249" y="40388"/>
                    <a:pt x="5601" y="39509"/>
                    <a:pt x="6658" y="36167"/>
                  </a:cubicBezTo>
                  <a:cubicBezTo>
                    <a:pt x="16874" y="8028"/>
                    <a:pt x="22687" y="6269"/>
                    <a:pt x="49460" y="6269"/>
                  </a:cubicBezTo>
                  <a:lnTo>
                    <a:pt x="56858" y="6269"/>
                  </a:lnTo>
                  <a:cubicBezTo>
                    <a:pt x="62142" y="6269"/>
                    <a:pt x="62319" y="6445"/>
                    <a:pt x="62319" y="8028"/>
                  </a:cubicBezTo>
                  <a:cubicBezTo>
                    <a:pt x="62319" y="8204"/>
                    <a:pt x="62319" y="9083"/>
                    <a:pt x="61614" y="11721"/>
                  </a:cubicBezTo>
                  <a:lnTo>
                    <a:pt x="38363" y="104229"/>
                  </a:lnTo>
                  <a:cubicBezTo>
                    <a:pt x="36778" y="110736"/>
                    <a:pt x="36250" y="112495"/>
                    <a:pt x="17755" y="112495"/>
                  </a:cubicBezTo>
                  <a:cubicBezTo>
                    <a:pt x="11414" y="112495"/>
                    <a:pt x="9829" y="112495"/>
                    <a:pt x="9829" y="116364"/>
                  </a:cubicBezTo>
                  <a:cubicBezTo>
                    <a:pt x="9829" y="116892"/>
                    <a:pt x="10181" y="118826"/>
                    <a:pt x="12823" y="118826"/>
                  </a:cubicBezTo>
                  <a:cubicBezTo>
                    <a:pt x="17755" y="118826"/>
                    <a:pt x="23039" y="118299"/>
                    <a:pt x="27971" y="118299"/>
                  </a:cubicBezTo>
                  <a:cubicBezTo>
                    <a:pt x="32903" y="118299"/>
                    <a:pt x="38187" y="118123"/>
                    <a:pt x="43119" y="118123"/>
                  </a:cubicBezTo>
                  <a:cubicBezTo>
                    <a:pt x="48051" y="118123"/>
                    <a:pt x="54040" y="118123"/>
                    <a:pt x="58972" y="118299"/>
                  </a:cubicBezTo>
                  <a:cubicBezTo>
                    <a:pt x="63728" y="118475"/>
                    <a:pt x="69012" y="118826"/>
                    <a:pt x="73768" y="118826"/>
                  </a:cubicBezTo>
                  <a:cubicBezTo>
                    <a:pt x="75177" y="118826"/>
                    <a:pt x="77819" y="118826"/>
                    <a:pt x="77819" y="114957"/>
                  </a:cubicBezTo>
                  <a:cubicBezTo>
                    <a:pt x="77819" y="112495"/>
                    <a:pt x="76058" y="112495"/>
                    <a:pt x="70597" y="112495"/>
                  </a:cubicBezTo>
                  <a:cubicBezTo>
                    <a:pt x="67251" y="112495"/>
                    <a:pt x="63728" y="112319"/>
                    <a:pt x="60381" y="112143"/>
                  </a:cubicBezTo>
                  <a:cubicBezTo>
                    <a:pt x="54392" y="111616"/>
                    <a:pt x="54040" y="110912"/>
                    <a:pt x="54040" y="108802"/>
                  </a:cubicBezTo>
                  <a:cubicBezTo>
                    <a:pt x="54040" y="107571"/>
                    <a:pt x="54040" y="107219"/>
                    <a:pt x="54745" y="104757"/>
                  </a:cubicBezTo>
                  <a:lnTo>
                    <a:pt x="77995" y="12425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0" name="Freeform 1379">
              <a:extLst>
                <a:ext uri="{FF2B5EF4-FFF2-40B4-BE49-F238E27FC236}">
                  <a16:creationId xmlns:a16="http://schemas.microsoft.com/office/drawing/2014/main" id="{4489BFCD-513D-CA3E-E658-2EABA7E7556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6593558" y="2551031"/>
              <a:ext cx="95996" cy="123812"/>
            </a:xfrm>
            <a:custGeom>
              <a:avLst/>
              <a:gdLst>
                <a:gd name="connsiteX0" fmla="*/ 41892 w 95996"/>
                <a:gd name="connsiteY0" fmla="*/ 5214 h 123812"/>
                <a:gd name="connsiteX1" fmla="*/ 42597 w 95996"/>
                <a:gd name="connsiteY1" fmla="*/ 2400 h 123812"/>
                <a:gd name="connsiteX2" fmla="*/ 39778 w 95996"/>
                <a:gd name="connsiteY2" fmla="*/ -62 h 123812"/>
                <a:gd name="connsiteX3" fmla="*/ 17232 w 95996"/>
                <a:gd name="connsiteY3" fmla="*/ 1697 h 123812"/>
                <a:gd name="connsiteX4" fmla="*/ 13357 w 95996"/>
                <a:gd name="connsiteY4" fmla="*/ 5742 h 123812"/>
                <a:gd name="connsiteX5" fmla="*/ 17937 w 95996"/>
                <a:gd name="connsiteY5" fmla="*/ 8204 h 123812"/>
                <a:gd name="connsiteX6" fmla="*/ 26392 w 95996"/>
                <a:gd name="connsiteY6" fmla="*/ 10842 h 123812"/>
                <a:gd name="connsiteX7" fmla="*/ 25687 w 95996"/>
                <a:gd name="connsiteY7" fmla="*/ 14711 h 123812"/>
                <a:gd name="connsiteX8" fmla="*/ 851 w 95996"/>
                <a:gd name="connsiteY8" fmla="*/ 114254 h 123812"/>
                <a:gd name="connsiteX9" fmla="*/ -29 w 95996"/>
                <a:gd name="connsiteY9" fmla="*/ 118123 h 123812"/>
                <a:gd name="connsiteX10" fmla="*/ 5959 w 95996"/>
                <a:gd name="connsiteY10" fmla="*/ 123751 h 123812"/>
                <a:gd name="connsiteX11" fmla="*/ 13181 w 95996"/>
                <a:gd name="connsiteY11" fmla="*/ 119178 h 123812"/>
                <a:gd name="connsiteX12" fmla="*/ 16176 w 95996"/>
                <a:gd name="connsiteY12" fmla="*/ 108098 h 123812"/>
                <a:gd name="connsiteX13" fmla="*/ 20227 w 95996"/>
                <a:gd name="connsiteY13" fmla="*/ 92446 h 123812"/>
                <a:gd name="connsiteX14" fmla="*/ 23045 w 95996"/>
                <a:gd name="connsiteY14" fmla="*/ 80487 h 123812"/>
                <a:gd name="connsiteX15" fmla="*/ 28329 w 95996"/>
                <a:gd name="connsiteY15" fmla="*/ 68000 h 123812"/>
                <a:gd name="connsiteX16" fmla="*/ 56512 w 95996"/>
                <a:gd name="connsiteY16" fmla="*/ 49358 h 123812"/>
                <a:gd name="connsiteX17" fmla="*/ 66904 w 95996"/>
                <a:gd name="connsiteY17" fmla="*/ 61668 h 123812"/>
                <a:gd name="connsiteX18" fmla="*/ 56512 w 95996"/>
                <a:gd name="connsiteY18" fmla="*/ 99129 h 123812"/>
                <a:gd name="connsiteX19" fmla="*/ 53870 w 95996"/>
                <a:gd name="connsiteY19" fmla="*/ 108626 h 123812"/>
                <a:gd name="connsiteX20" fmla="*/ 70603 w 95996"/>
                <a:gd name="connsiteY20" fmla="*/ 123751 h 123812"/>
                <a:gd name="connsiteX21" fmla="*/ 95967 w 95996"/>
                <a:gd name="connsiteY21" fmla="*/ 96843 h 123812"/>
                <a:gd name="connsiteX22" fmla="*/ 93149 w 95996"/>
                <a:gd name="connsiteY22" fmla="*/ 94556 h 123812"/>
                <a:gd name="connsiteX23" fmla="*/ 89802 w 95996"/>
                <a:gd name="connsiteY23" fmla="*/ 97546 h 123812"/>
                <a:gd name="connsiteX24" fmla="*/ 71131 w 95996"/>
                <a:gd name="connsiteY24" fmla="*/ 118826 h 123812"/>
                <a:gd name="connsiteX25" fmla="*/ 66728 w 95996"/>
                <a:gd name="connsiteY25" fmla="*/ 112671 h 123812"/>
                <a:gd name="connsiteX26" fmla="*/ 70779 w 95996"/>
                <a:gd name="connsiteY26" fmla="*/ 98425 h 123812"/>
                <a:gd name="connsiteX27" fmla="*/ 80115 w 95996"/>
                <a:gd name="connsiteY27" fmla="*/ 64482 h 123812"/>
                <a:gd name="connsiteX28" fmla="*/ 73597 w 95996"/>
                <a:gd name="connsiteY28" fmla="*/ 49182 h 123812"/>
                <a:gd name="connsiteX29" fmla="*/ 57216 w 95996"/>
                <a:gd name="connsiteY29" fmla="*/ 44433 h 123812"/>
                <a:gd name="connsiteX30" fmla="*/ 28505 w 95996"/>
                <a:gd name="connsiteY30" fmla="*/ 59030 h 123812"/>
                <a:gd name="connsiteX31" fmla="*/ 41892 w 95996"/>
                <a:gd name="connsiteY31" fmla="*/ 5214 h 1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996" h="123812">
                  <a:moveTo>
                    <a:pt x="41892" y="5214"/>
                  </a:moveTo>
                  <a:cubicBezTo>
                    <a:pt x="42068" y="4862"/>
                    <a:pt x="42597" y="2576"/>
                    <a:pt x="42597" y="2400"/>
                  </a:cubicBezTo>
                  <a:cubicBezTo>
                    <a:pt x="42597" y="1521"/>
                    <a:pt x="41892" y="-62"/>
                    <a:pt x="39778" y="-62"/>
                  </a:cubicBezTo>
                  <a:cubicBezTo>
                    <a:pt x="36256" y="-62"/>
                    <a:pt x="21636" y="1345"/>
                    <a:pt x="17232" y="1697"/>
                  </a:cubicBezTo>
                  <a:cubicBezTo>
                    <a:pt x="15823" y="1872"/>
                    <a:pt x="13357" y="2048"/>
                    <a:pt x="13357" y="5742"/>
                  </a:cubicBezTo>
                  <a:cubicBezTo>
                    <a:pt x="13357" y="8204"/>
                    <a:pt x="15823" y="8204"/>
                    <a:pt x="17937" y="8204"/>
                  </a:cubicBezTo>
                  <a:cubicBezTo>
                    <a:pt x="26392" y="8204"/>
                    <a:pt x="26392" y="9435"/>
                    <a:pt x="26392" y="10842"/>
                  </a:cubicBezTo>
                  <a:cubicBezTo>
                    <a:pt x="26392" y="12073"/>
                    <a:pt x="26039" y="13128"/>
                    <a:pt x="25687" y="14711"/>
                  </a:cubicBezTo>
                  <a:lnTo>
                    <a:pt x="851" y="114254"/>
                  </a:lnTo>
                  <a:cubicBezTo>
                    <a:pt x="-29" y="117419"/>
                    <a:pt x="-29" y="117771"/>
                    <a:pt x="-29" y="118123"/>
                  </a:cubicBezTo>
                  <a:cubicBezTo>
                    <a:pt x="-29" y="120761"/>
                    <a:pt x="2084" y="123751"/>
                    <a:pt x="5959" y="123751"/>
                  </a:cubicBezTo>
                  <a:cubicBezTo>
                    <a:pt x="7897" y="123751"/>
                    <a:pt x="11244" y="122871"/>
                    <a:pt x="13181" y="119178"/>
                  </a:cubicBezTo>
                  <a:cubicBezTo>
                    <a:pt x="13710" y="118123"/>
                    <a:pt x="15295" y="111792"/>
                    <a:pt x="16176" y="108098"/>
                  </a:cubicBezTo>
                  <a:lnTo>
                    <a:pt x="20227" y="92446"/>
                  </a:lnTo>
                  <a:cubicBezTo>
                    <a:pt x="20755" y="89808"/>
                    <a:pt x="22517" y="83125"/>
                    <a:pt x="23045" y="80487"/>
                  </a:cubicBezTo>
                  <a:cubicBezTo>
                    <a:pt x="24806" y="73804"/>
                    <a:pt x="24806" y="73628"/>
                    <a:pt x="28329" y="68000"/>
                  </a:cubicBezTo>
                  <a:cubicBezTo>
                    <a:pt x="33966" y="59382"/>
                    <a:pt x="42773" y="49358"/>
                    <a:pt x="56512" y="49358"/>
                  </a:cubicBezTo>
                  <a:cubicBezTo>
                    <a:pt x="66376" y="49358"/>
                    <a:pt x="66904" y="57448"/>
                    <a:pt x="66904" y="61668"/>
                  </a:cubicBezTo>
                  <a:cubicBezTo>
                    <a:pt x="66904" y="72221"/>
                    <a:pt x="59330" y="91742"/>
                    <a:pt x="56512" y="99129"/>
                  </a:cubicBezTo>
                  <a:cubicBezTo>
                    <a:pt x="54574" y="104053"/>
                    <a:pt x="53870" y="105636"/>
                    <a:pt x="53870" y="108626"/>
                  </a:cubicBezTo>
                  <a:cubicBezTo>
                    <a:pt x="53870" y="117947"/>
                    <a:pt x="61620" y="123751"/>
                    <a:pt x="70603" y="123751"/>
                  </a:cubicBezTo>
                  <a:cubicBezTo>
                    <a:pt x="88217" y="123751"/>
                    <a:pt x="95967" y="99481"/>
                    <a:pt x="95967" y="96843"/>
                  </a:cubicBezTo>
                  <a:cubicBezTo>
                    <a:pt x="95967" y="94556"/>
                    <a:pt x="93677" y="94556"/>
                    <a:pt x="93149" y="94556"/>
                  </a:cubicBezTo>
                  <a:cubicBezTo>
                    <a:pt x="90683" y="94556"/>
                    <a:pt x="90507" y="95611"/>
                    <a:pt x="89802" y="97546"/>
                  </a:cubicBezTo>
                  <a:cubicBezTo>
                    <a:pt x="85751" y="111616"/>
                    <a:pt x="78001" y="118826"/>
                    <a:pt x="71131" y="118826"/>
                  </a:cubicBezTo>
                  <a:cubicBezTo>
                    <a:pt x="67432" y="118826"/>
                    <a:pt x="66728" y="116364"/>
                    <a:pt x="66728" y="112671"/>
                  </a:cubicBezTo>
                  <a:cubicBezTo>
                    <a:pt x="66728" y="108626"/>
                    <a:pt x="67609" y="106340"/>
                    <a:pt x="70779" y="98425"/>
                  </a:cubicBezTo>
                  <a:cubicBezTo>
                    <a:pt x="72893" y="92973"/>
                    <a:pt x="80115" y="74331"/>
                    <a:pt x="80115" y="64482"/>
                  </a:cubicBezTo>
                  <a:cubicBezTo>
                    <a:pt x="80115" y="61668"/>
                    <a:pt x="80115" y="54282"/>
                    <a:pt x="73597" y="49182"/>
                  </a:cubicBezTo>
                  <a:cubicBezTo>
                    <a:pt x="70603" y="46895"/>
                    <a:pt x="65495" y="44433"/>
                    <a:pt x="57216" y="44433"/>
                  </a:cubicBezTo>
                  <a:cubicBezTo>
                    <a:pt x="44358" y="44433"/>
                    <a:pt x="35023" y="51468"/>
                    <a:pt x="28505" y="59030"/>
                  </a:cubicBezTo>
                  <a:lnTo>
                    <a:pt x="41892" y="5214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1" name="Freeform 1380">
              <a:extLst>
                <a:ext uri="{FF2B5EF4-FFF2-40B4-BE49-F238E27FC236}">
                  <a16:creationId xmlns:a16="http://schemas.microsoft.com/office/drawing/2014/main" id="{EF6B6442-D421-A6A3-844E-E3EA66AC6B07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6794721" y="2543193"/>
              <a:ext cx="167333" cy="58791"/>
            </a:xfrm>
            <a:custGeom>
              <a:avLst/>
              <a:gdLst>
                <a:gd name="connsiteX0" fmla="*/ 158757 w 167333"/>
                <a:gd name="connsiteY0" fmla="*/ 9986 h 58791"/>
                <a:gd name="connsiteX1" fmla="*/ 167312 w 167333"/>
                <a:gd name="connsiteY1" fmla="*/ 4961 h 58791"/>
                <a:gd name="connsiteX2" fmla="*/ 159008 w 167333"/>
                <a:gd name="connsiteY2" fmla="*/ -64 h 58791"/>
                <a:gd name="connsiteX3" fmla="*/ 8282 w 167333"/>
                <a:gd name="connsiteY3" fmla="*/ -64 h 58791"/>
                <a:gd name="connsiteX4" fmla="*/ -21 w 167333"/>
                <a:gd name="connsiteY4" fmla="*/ 4961 h 58791"/>
                <a:gd name="connsiteX5" fmla="*/ 8534 w 167333"/>
                <a:gd name="connsiteY5" fmla="*/ 9986 h 58791"/>
                <a:gd name="connsiteX6" fmla="*/ 158757 w 167333"/>
                <a:gd name="connsiteY6" fmla="*/ 9986 h 58791"/>
                <a:gd name="connsiteX7" fmla="*/ 159008 w 167333"/>
                <a:gd name="connsiteY7" fmla="*/ 58727 h 58791"/>
                <a:gd name="connsiteX8" fmla="*/ 167312 w 167333"/>
                <a:gd name="connsiteY8" fmla="*/ 53703 h 58791"/>
                <a:gd name="connsiteX9" fmla="*/ 158757 w 167333"/>
                <a:gd name="connsiteY9" fmla="*/ 48678 h 58791"/>
                <a:gd name="connsiteX10" fmla="*/ 8534 w 167333"/>
                <a:gd name="connsiteY10" fmla="*/ 48678 h 58791"/>
                <a:gd name="connsiteX11" fmla="*/ -21 w 167333"/>
                <a:gd name="connsiteY11" fmla="*/ 53703 h 58791"/>
                <a:gd name="connsiteX12" fmla="*/ 8282 w 167333"/>
                <a:gd name="connsiteY12" fmla="*/ 58727 h 58791"/>
                <a:gd name="connsiteX13" fmla="*/ 159008 w 167333"/>
                <a:gd name="connsiteY13" fmla="*/ 58727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9986"/>
                  </a:moveTo>
                  <a:cubicBezTo>
                    <a:pt x="162531" y="9986"/>
                    <a:pt x="167312" y="9986"/>
                    <a:pt x="167312" y="4961"/>
                  </a:cubicBezTo>
                  <a:cubicBezTo>
                    <a:pt x="167312" y="-64"/>
                    <a:pt x="162531" y="-64"/>
                    <a:pt x="159008" y="-64"/>
                  </a:cubicBezTo>
                  <a:lnTo>
                    <a:pt x="8282" y="-64"/>
                  </a:lnTo>
                  <a:cubicBezTo>
                    <a:pt x="4759" y="-64"/>
                    <a:pt x="-21" y="-64"/>
                    <a:pt x="-21" y="4961"/>
                  </a:cubicBezTo>
                  <a:cubicBezTo>
                    <a:pt x="-21" y="9986"/>
                    <a:pt x="4759" y="9986"/>
                    <a:pt x="8534" y="9986"/>
                  </a:cubicBezTo>
                  <a:lnTo>
                    <a:pt x="158757" y="9986"/>
                  </a:lnTo>
                  <a:close/>
                  <a:moveTo>
                    <a:pt x="159008" y="58727"/>
                  </a:moveTo>
                  <a:cubicBezTo>
                    <a:pt x="162531" y="58727"/>
                    <a:pt x="167312" y="58727"/>
                    <a:pt x="167312" y="53703"/>
                  </a:cubicBezTo>
                  <a:cubicBezTo>
                    <a:pt x="167312" y="48678"/>
                    <a:pt x="162531" y="48678"/>
                    <a:pt x="158757" y="48678"/>
                  </a:cubicBezTo>
                  <a:lnTo>
                    <a:pt x="8534" y="48678"/>
                  </a:lnTo>
                  <a:cubicBezTo>
                    <a:pt x="4759" y="48678"/>
                    <a:pt x="-21" y="48678"/>
                    <a:pt x="-21" y="53703"/>
                  </a:cubicBezTo>
                  <a:cubicBezTo>
                    <a:pt x="-21" y="58727"/>
                    <a:pt x="4759" y="58727"/>
                    <a:pt x="8282" y="58727"/>
                  </a:cubicBezTo>
                  <a:lnTo>
                    <a:pt x="159008" y="5872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2" name="Freeform 1381">
              <a:extLst>
                <a:ext uri="{FF2B5EF4-FFF2-40B4-BE49-F238E27FC236}">
                  <a16:creationId xmlns:a16="http://schemas.microsoft.com/office/drawing/2014/main" id="{F18962AD-9B52-9237-912A-23E05108B36A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067123" y="2567563"/>
              <a:ext cx="153745" cy="10049"/>
            </a:xfrm>
            <a:custGeom>
              <a:avLst/>
              <a:gdLst>
                <a:gd name="connsiteX0" fmla="*/ 144928 w 153745"/>
                <a:gd name="connsiteY0" fmla="*/ 9986 h 10049"/>
                <a:gd name="connsiteX1" fmla="*/ 153735 w 153745"/>
                <a:gd name="connsiteY1" fmla="*/ 4961 h 10049"/>
                <a:gd name="connsiteX2" fmla="*/ 144928 w 153745"/>
                <a:gd name="connsiteY2" fmla="*/ -64 h 10049"/>
                <a:gd name="connsiteX3" fmla="*/ 8796 w 153745"/>
                <a:gd name="connsiteY3" fmla="*/ -64 h 10049"/>
                <a:gd name="connsiteX4" fmla="*/ -11 w 153745"/>
                <a:gd name="connsiteY4" fmla="*/ 4961 h 10049"/>
                <a:gd name="connsiteX5" fmla="*/ 8796 w 153745"/>
                <a:gd name="connsiteY5" fmla="*/ 9986 h 10049"/>
                <a:gd name="connsiteX6" fmla="*/ 144928 w 153745"/>
                <a:gd name="connsiteY6" fmla="*/ 9986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8" y="9986"/>
                  </a:moveTo>
                  <a:cubicBezTo>
                    <a:pt x="149205" y="9986"/>
                    <a:pt x="153735" y="9986"/>
                    <a:pt x="153735" y="4961"/>
                  </a:cubicBezTo>
                  <a:cubicBezTo>
                    <a:pt x="153735" y="-64"/>
                    <a:pt x="149205" y="-64"/>
                    <a:pt x="144928" y="-64"/>
                  </a:cubicBezTo>
                  <a:lnTo>
                    <a:pt x="8796" y="-64"/>
                  </a:lnTo>
                  <a:cubicBezTo>
                    <a:pt x="4518" y="-64"/>
                    <a:pt x="-11" y="-64"/>
                    <a:pt x="-11" y="4961"/>
                  </a:cubicBezTo>
                  <a:cubicBezTo>
                    <a:pt x="-11" y="9986"/>
                    <a:pt x="4518" y="9986"/>
                    <a:pt x="8796" y="9986"/>
                  </a:cubicBezTo>
                  <a:lnTo>
                    <a:pt x="144928" y="9986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3" name="Freeform 1382">
              <a:extLst>
                <a:ext uri="{FF2B5EF4-FFF2-40B4-BE49-F238E27FC236}">
                  <a16:creationId xmlns:a16="http://schemas.microsoft.com/office/drawing/2014/main" id="{F0D277E5-DADA-29D4-CC65-1D8107BFF49E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254532" y="2468071"/>
              <a:ext cx="100400" cy="167328"/>
            </a:xfrm>
            <a:custGeom>
              <a:avLst/>
              <a:gdLst>
                <a:gd name="connsiteX0" fmla="*/ 19372 w 100400"/>
                <a:gd name="connsiteY0" fmla="*/ 147919 h 167328"/>
                <a:gd name="connsiteX1" fmla="*/ 46045 w 100400"/>
                <a:gd name="connsiteY1" fmla="*/ 122041 h 167328"/>
                <a:gd name="connsiteX2" fmla="*/ 100397 w 100400"/>
                <a:gd name="connsiteY2" fmla="*/ 48678 h 167328"/>
                <a:gd name="connsiteX3" fmla="*/ 47052 w 100400"/>
                <a:gd name="connsiteY3" fmla="*/ -64 h 167328"/>
                <a:gd name="connsiteX4" fmla="*/ -3 w 100400"/>
                <a:gd name="connsiteY4" fmla="*/ 45411 h 167328"/>
                <a:gd name="connsiteX5" fmla="*/ 13333 w 100400"/>
                <a:gd name="connsiteY5" fmla="*/ 59481 h 167328"/>
                <a:gd name="connsiteX6" fmla="*/ 26418 w 100400"/>
                <a:gd name="connsiteY6" fmla="*/ 46165 h 167328"/>
                <a:gd name="connsiteX7" fmla="*/ 13082 w 100400"/>
                <a:gd name="connsiteY7" fmla="*/ 33101 h 167328"/>
                <a:gd name="connsiteX8" fmla="*/ 9810 w 100400"/>
                <a:gd name="connsiteY8" fmla="*/ 33352 h 167328"/>
                <a:gd name="connsiteX9" fmla="*/ 43780 w 100400"/>
                <a:gd name="connsiteY9" fmla="*/ 7725 h 167328"/>
                <a:gd name="connsiteX10" fmla="*/ 77499 w 100400"/>
                <a:gd name="connsiteY10" fmla="*/ 48678 h 167328"/>
                <a:gd name="connsiteX11" fmla="*/ 51078 w 100400"/>
                <a:gd name="connsiteY11" fmla="*/ 104202 h 167328"/>
                <a:gd name="connsiteX12" fmla="*/ 2765 w 100400"/>
                <a:gd name="connsiteY12" fmla="*/ 157969 h 167328"/>
                <a:gd name="connsiteX13" fmla="*/ -3 w 100400"/>
                <a:gd name="connsiteY13" fmla="*/ 167265 h 167328"/>
                <a:gd name="connsiteX14" fmla="*/ 93351 w 100400"/>
                <a:gd name="connsiteY14" fmla="*/ 167265 h 167328"/>
                <a:gd name="connsiteX15" fmla="*/ 100397 w 100400"/>
                <a:gd name="connsiteY15" fmla="*/ 123548 h 167328"/>
                <a:gd name="connsiteX16" fmla="*/ 94106 w 100400"/>
                <a:gd name="connsiteY16" fmla="*/ 123548 h 167328"/>
                <a:gd name="connsiteX17" fmla="*/ 88570 w 100400"/>
                <a:gd name="connsiteY17" fmla="*/ 145909 h 167328"/>
                <a:gd name="connsiteX18" fmla="*/ 64666 w 100400"/>
                <a:gd name="connsiteY18" fmla="*/ 147919 h 167328"/>
                <a:gd name="connsiteX19" fmla="*/ 19372 w 100400"/>
                <a:gd name="connsiteY19" fmla="*/ 147919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72" y="147919"/>
                  </a:moveTo>
                  <a:lnTo>
                    <a:pt x="46045" y="122041"/>
                  </a:lnTo>
                  <a:cubicBezTo>
                    <a:pt x="85299" y="87369"/>
                    <a:pt x="100397" y="73802"/>
                    <a:pt x="100397" y="48678"/>
                  </a:cubicBezTo>
                  <a:cubicBezTo>
                    <a:pt x="100397" y="20036"/>
                    <a:pt x="77750" y="-64"/>
                    <a:pt x="47052" y="-64"/>
                  </a:cubicBezTo>
                  <a:cubicBezTo>
                    <a:pt x="18617" y="-64"/>
                    <a:pt x="-3" y="23051"/>
                    <a:pt x="-3" y="45411"/>
                  </a:cubicBezTo>
                  <a:cubicBezTo>
                    <a:pt x="-3" y="59481"/>
                    <a:pt x="12578" y="59481"/>
                    <a:pt x="13333" y="59481"/>
                  </a:cubicBezTo>
                  <a:cubicBezTo>
                    <a:pt x="17611" y="59481"/>
                    <a:pt x="26418" y="56466"/>
                    <a:pt x="26418" y="46165"/>
                  </a:cubicBezTo>
                  <a:cubicBezTo>
                    <a:pt x="26418" y="39633"/>
                    <a:pt x="21889" y="33101"/>
                    <a:pt x="13082" y="33101"/>
                  </a:cubicBezTo>
                  <a:cubicBezTo>
                    <a:pt x="11068" y="33101"/>
                    <a:pt x="10565" y="33101"/>
                    <a:pt x="9810" y="33352"/>
                  </a:cubicBezTo>
                  <a:cubicBezTo>
                    <a:pt x="15598" y="17021"/>
                    <a:pt x="29186" y="7725"/>
                    <a:pt x="43780" y="7725"/>
                  </a:cubicBezTo>
                  <a:cubicBezTo>
                    <a:pt x="66679" y="7725"/>
                    <a:pt x="77499" y="28076"/>
                    <a:pt x="77499" y="48678"/>
                  </a:cubicBezTo>
                  <a:cubicBezTo>
                    <a:pt x="77499" y="68777"/>
                    <a:pt x="64917" y="88625"/>
                    <a:pt x="51078" y="104202"/>
                  </a:cubicBezTo>
                  <a:lnTo>
                    <a:pt x="2765" y="157969"/>
                  </a:lnTo>
                  <a:cubicBezTo>
                    <a:pt x="-3" y="160732"/>
                    <a:pt x="-3" y="161235"/>
                    <a:pt x="-3" y="167265"/>
                  </a:cubicBezTo>
                  <a:lnTo>
                    <a:pt x="93351" y="167265"/>
                  </a:lnTo>
                  <a:lnTo>
                    <a:pt x="100397" y="123548"/>
                  </a:lnTo>
                  <a:lnTo>
                    <a:pt x="94106" y="123548"/>
                  </a:lnTo>
                  <a:cubicBezTo>
                    <a:pt x="92848" y="131086"/>
                    <a:pt x="91087" y="142140"/>
                    <a:pt x="88570" y="145909"/>
                  </a:cubicBezTo>
                  <a:cubicBezTo>
                    <a:pt x="86809" y="147919"/>
                    <a:pt x="70201" y="147919"/>
                    <a:pt x="64666" y="147919"/>
                  </a:cubicBezTo>
                  <a:lnTo>
                    <a:pt x="19372" y="147919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4" name="Freeform 1383">
              <a:extLst>
                <a:ext uri="{FF2B5EF4-FFF2-40B4-BE49-F238E27FC236}">
                  <a16:creationId xmlns:a16="http://schemas.microsoft.com/office/drawing/2014/main" id="{BE23E812-900C-CD54-681D-3168BFBAE5B7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7377579" y="2468071"/>
              <a:ext cx="105936" cy="172855"/>
            </a:xfrm>
            <a:custGeom>
              <a:avLst/>
              <a:gdLst>
                <a:gd name="connsiteX0" fmla="*/ 105938 w 105936"/>
                <a:gd name="connsiteY0" fmla="*/ 86867 h 172855"/>
                <a:gd name="connsiteX1" fmla="*/ 95873 w 105936"/>
                <a:gd name="connsiteY1" fmla="*/ 28076 h 172855"/>
                <a:gd name="connsiteX2" fmla="*/ 53096 w 105936"/>
                <a:gd name="connsiteY2" fmla="*/ -64 h 172855"/>
                <a:gd name="connsiteX3" fmla="*/ 9312 w 105936"/>
                <a:gd name="connsiteY3" fmla="*/ 29834 h 172855"/>
                <a:gd name="connsiteX4" fmla="*/ 2 w 105936"/>
                <a:gd name="connsiteY4" fmla="*/ 86867 h 172855"/>
                <a:gd name="connsiteX5" fmla="*/ 11325 w 105936"/>
                <a:gd name="connsiteY5" fmla="*/ 147416 h 172855"/>
                <a:gd name="connsiteX6" fmla="*/ 52844 w 105936"/>
                <a:gd name="connsiteY6" fmla="*/ 172792 h 172855"/>
                <a:gd name="connsiteX7" fmla="*/ 96628 w 105936"/>
                <a:gd name="connsiteY7" fmla="*/ 143648 h 172855"/>
                <a:gd name="connsiteX8" fmla="*/ 105938 w 105936"/>
                <a:gd name="connsiteY8" fmla="*/ 86867 h 172855"/>
                <a:gd name="connsiteX9" fmla="*/ 52844 w 105936"/>
                <a:gd name="connsiteY9" fmla="*/ 167265 h 172855"/>
                <a:gd name="connsiteX10" fmla="*/ 23655 w 105936"/>
                <a:gd name="connsiteY10" fmla="*/ 136864 h 172855"/>
                <a:gd name="connsiteX11" fmla="*/ 20887 w 105936"/>
                <a:gd name="connsiteY11" fmla="*/ 83852 h 172855"/>
                <a:gd name="connsiteX12" fmla="*/ 22900 w 105936"/>
                <a:gd name="connsiteY12" fmla="*/ 37623 h 172855"/>
                <a:gd name="connsiteX13" fmla="*/ 52844 w 105936"/>
                <a:gd name="connsiteY13" fmla="*/ 5464 h 172855"/>
                <a:gd name="connsiteX14" fmla="*/ 82536 w 105936"/>
                <a:gd name="connsiteY14" fmla="*/ 34859 h 172855"/>
                <a:gd name="connsiteX15" fmla="*/ 85053 w 105936"/>
                <a:gd name="connsiteY15" fmla="*/ 83852 h 172855"/>
                <a:gd name="connsiteX16" fmla="*/ 82285 w 105936"/>
                <a:gd name="connsiteY16" fmla="*/ 135859 h 172855"/>
                <a:gd name="connsiteX17" fmla="*/ 52844 w 105936"/>
                <a:gd name="connsiteY17" fmla="*/ 167265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38" y="86867"/>
                  </a:moveTo>
                  <a:cubicBezTo>
                    <a:pt x="105938" y="66767"/>
                    <a:pt x="104680" y="46668"/>
                    <a:pt x="95873" y="28076"/>
                  </a:cubicBezTo>
                  <a:cubicBezTo>
                    <a:pt x="84298" y="3956"/>
                    <a:pt x="63664" y="-64"/>
                    <a:pt x="53096" y="-64"/>
                  </a:cubicBezTo>
                  <a:cubicBezTo>
                    <a:pt x="37998" y="-64"/>
                    <a:pt x="19629" y="6469"/>
                    <a:pt x="9312" y="29834"/>
                  </a:cubicBezTo>
                  <a:cubicBezTo>
                    <a:pt x="1260" y="47170"/>
                    <a:pt x="2" y="66767"/>
                    <a:pt x="2" y="86867"/>
                  </a:cubicBezTo>
                  <a:cubicBezTo>
                    <a:pt x="2" y="105710"/>
                    <a:pt x="1008" y="128322"/>
                    <a:pt x="11325" y="147416"/>
                  </a:cubicBezTo>
                  <a:cubicBezTo>
                    <a:pt x="22145" y="167767"/>
                    <a:pt x="40514" y="172792"/>
                    <a:pt x="52844" y="172792"/>
                  </a:cubicBezTo>
                  <a:cubicBezTo>
                    <a:pt x="66432" y="172792"/>
                    <a:pt x="85556" y="167516"/>
                    <a:pt x="96628" y="143648"/>
                  </a:cubicBezTo>
                  <a:cubicBezTo>
                    <a:pt x="104680" y="126312"/>
                    <a:pt x="105938" y="106715"/>
                    <a:pt x="105938" y="86867"/>
                  </a:cubicBezTo>
                  <a:close/>
                  <a:moveTo>
                    <a:pt x="52844" y="167265"/>
                  </a:moveTo>
                  <a:cubicBezTo>
                    <a:pt x="43030" y="167265"/>
                    <a:pt x="28184" y="160984"/>
                    <a:pt x="23655" y="136864"/>
                  </a:cubicBezTo>
                  <a:cubicBezTo>
                    <a:pt x="20887" y="121790"/>
                    <a:pt x="20887" y="98675"/>
                    <a:pt x="20887" y="83852"/>
                  </a:cubicBezTo>
                  <a:cubicBezTo>
                    <a:pt x="20887" y="67772"/>
                    <a:pt x="20887" y="51190"/>
                    <a:pt x="22900" y="37623"/>
                  </a:cubicBezTo>
                  <a:cubicBezTo>
                    <a:pt x="27681" y="7725"/>
                    <a:pt x="46553" y="5464"/>
                    <a:pt x="52844" y="5464"/>
                  </a:cubicBezTo>
                  <a:cubicBezTo>
                    <a:pt x="61148" y="5464"/>
                    <a:pt x="77755" y="9986"/>
                    <a:pt x="82536" y="34859"/>
                  </a:cubicBezTo>
                  <a:cubicBezTo>
                    <a:pt x="85053" y="48929"/>
                    <a:pt x="85053" y="68023"/>
                    <a:pt x="85053" y="83852"/>
                  </a:cubicBezTo>
                  <a:cubicBezTo>
                    <a:pt x="85053" y="102695"/>
                    <a:pt x="85053" y="119780"/>
                    <a:pt x="82285" y="135859"/>
                  </a:cubicBezTo>
                  <a:cubicBezTo>
                    <a:pt x="78510" y="159727"/>
                    <a:pt x="64167" y="167265"/>
                    <a:pt x="52844" y="167265"/>
                  </a:cubicBez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5" name="Freeform 1384">
              <a:extLst>
                <a:ext uri="{FF2B5EF4-FFF2-40B4-BE49-F238E27FC236}">
                  <a16:creationId xmlns:a16="http://schemas.microsoft.com/office/drawing/2014/main" id="{B029EED3-9AFA-2D7D-0DBE-D7A971AED2E6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7540299" y="2463800"/>
              <a:ext cx="178908" cy="177126"/>
            </a:xfrm>
            <a:custGeom>
              <a:avLst/>
              <a:gdLst>
                <a:gd name="connsiteX0" fmla="*/ 151489 w 178908"/>
                <a:gd name="connsiteY0" fmla="*/ 24558 h 177126"/>
                <a:gd name="connsiteX1" fmla="*/ 178917 w 178908"/>
                <a:gd name="connsiteY1" fmla="*/ 7725 h 177126"/>
                <a:gd name="connsiteX2" fmla="*/ 178917 w 178908"/>
                <a:gd name="connsiteY2" fmla="*/ -64 h 177126"/>
                <a:gd name="connsiteX3" fmla="*/ 154509 w 178908"/>
                <a:gd name="connsiteY3" fmla="*/ 690 h 177126"/>
                <a:gd name="connsiteX4" fmla="*/ 125823 w 178908"/>
                <a:gd name="connsiteY4" fmla="*/ -64 h 177126"/>
                <a:gd name="connsiteX5" fmla="*/ 125823 w 178908"/>
                <a:gd name="connsiteY5" fmla="*/ 7725 h 177126"/>
                <a:gd name="connsiteX6" fmla="*/ 144192 w 178908"/>
                <a:gd name="connsiteY6" fmla="*/ 20287 h 177126"/>
                <a:gd name="connsiteX7" fmla="*/ 142934 w 178908"/>
                <a:gd name="connsiteY7" fmla="*/ 25312 h 177126"/>
                <a:gd name="connsiteX8" fmla="*/ 96886 w 178908"/>
                <a:gd name="connsiteY8" fmla="*/ 146411 h 177126"/>
                <a:gd name="connsiteX9" fmla="*/ 48825 w 178908"/>
                <a:gd name="connsiteY9" fmla="*/ 19533 h 177126"/>
                <a:gd name="connsiteX10" fmla="*/ 47315 w 178908"/>
                <a:gd name="connsiteY10" fmla="*/ 15011 h 177126"/>
                <a:gd name="connsiteX11" fmla="*/ 67948 w 178908"/>
                <a:gd name="connsiteY11" fmla="*/ 7725 h 177126"/>
                <a:gd name="connsiteX12" fmla="*/ 67948 w 178908"/>
                <a:gd name="connsiteY12" fmla="*/ -64 h 177126"/>
                <a:gd name="connsiteX13" fmla="*/ 31965 w 178908"/>
                <a:gd name="connsiteY13" fmla="*/ 690 h 177126"/>
                <a:gd name="connsiteX14" fmla="*/ 8 w 178908"/>
                <a:gd name="connsiteY14" fmla="*/ -64 h 177126"/>
                <a:gd name="connsiteX15" fmla="*/ 8 w 178908"/>
                <a:gd name="connsiteY15" fmla="*/ 7725 h 177126"/>
                <a:gd name="connsiteX16" fmla="*/ 24668 w 178908"/>
                <a:gd name="connsiteY16" fmla="*/ 17272 h 177126"/>
                <a:gd name="connsiteX17" fmla="*/ 83046 w 178908"/>
                <a:gd name="connsiteY17" fmla="*/ 171536 h 177126"/>
                <a:gd name="connsiteX18" fmla="*/ 89337 w 178908"/>
                <a:gd name="connsiteY18" fmla="*/ 177063 h 177126"/>
                <a:gd name="connsiteX19" fmla="*/ 95376 w 178908"/>
                <a:gd name="connsiteY19" fmla="*/ 172290 h 177126"/>
                <a:gd name="connsiteX20" fmla="*/ 151489 w 178908"/>
                <a:gd name="connsiteY20" fmla="*/ 2455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489" y="24558"/>
                  </a:moveTo>
                  <a:cubicBezTo>
                    <a:pt x="155012" y="15262"/>
                    <a:pt x="161806" y="7976"/>
                    <a:pt x="178917" y="7725"/>
                  </a:cubicBezTo>
                  <a:lnTo>
                    <a:pt x="178917" y="-64"/>
                  </a:lnTo>
                  <a:cubicBezTo>
                    <a:pt x="171116" y="439"/>
                    <a:pt x="161051" y="690"/>
                    <a:pt x="154509" y="690"/>
                  </a:cubicBezTo>
                  <a:cubicBezTo>
                    <a:pt x="146960" y="690"/>
                    <a:pt x="132366" y="188"/>
                    <a:pt x="125823" y="-64"/>
                  </a:cubicBezTo>
                  <a:lnTo>
                    <a:pt x="125823" y="7725"/>
                  </a:lnTo>
                  <a:cubicBezTo>
                    <a:pt x="138908" y="7976"/>
                    <a:pt x="144192" y="14508"/>
                    <a:pt x="144192" y="20287"/>
                  </a:cubicBezTo>
                  <a:cubicBezTo>
                    <a:pt x="144192" y="22297"/>
                    <a:pt x="143437" y="23805"/>
                    <a:pt x="142934" y="25312"/>
                  </a:cubicBezTo>
                  <a:lnTo>
                    <a:pt x="96886" y="146411"/>
                  </a:lnTo>
                  <a:lnTo>
                    <a:pt x="48825" y="19533"/>
                  </a:lnTo>
                  <a:cubicBezTo>
                    <a:pt x="47315" y="16016"/>
                    <a:pt x="47315" y="15513"/>
                    <a:pt x="47315" y="15011"/>
                  </a:cubicBezTo>
                  <a:cubicBezTo>
                    <a:pt x="47315" y="7725"/>
                    <a:pt x="61658" y="7725"/>
                    <a:pt x="67948" y="7725"/>
                  </a:cubicBezTo>
                  <a:lnTo>
                    <a:pt x="67948" y="-64"/>
                  </a:lnTo>
                  <a:cubicBezTo>
                    <a:pt x="58890" y="690"/>
                    <a:pt x="41527" y="690"/>
                    <a:pt x="31965" y="690"/>
                  </a:cubicBezTo>
                  <a:cubicBezTo>
                    <a:pt x="19887" y="690"/>
                    <a:pt x="9067" y="188"/>
                    <a:pt x="8" y="-64"/>
                  </a:cubicBezTo>
                  <a:lnTo>
                    <a:pt x="8" y="7725"/>
                  </a:lnTo>
                  <a:cubicBezTo>
                    <a:pt x="16364" y="7725"/>
                    <a:pt x="21145" y="7725"/>
                    <a:pt x="24668" y="17272"/>
                  </a:cubicBezTo>
                  <a:lnTo>
                    <a:pt x="83046" y="171536"/>
                  </a:lnTo>
                  <a:cubicBezTo>
                    <a:pt x="84808" y="176309"/>
                    <a:pt x="86066" y="177063"/>
                    <a:pt x="89337" y="177063"/>
                  </a:cubicBezTo>
                  <a:cubicBezTo>
                    <a:pt x="93615" y="177063"/>
                    <a:pt x="94118" y="175807"/>
                    <a:pt x="95376" y="172290"/>
                  </a:cubicBezTo>
                  <a:lnTo>
                    <a:pt x="151489" y="2455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pic>
        <p:nvPicPr>
          <p:cNvPr id="40" name="Audio 39">
            <a:extLst>
              <a:ext uri="{FF2B5EF4-FFF2-40B4-BE49-F238E27FC236}">
                <a16:creationId xmlns:a16="http://schemas.microsoft.com/office/drawing/2014/main" id="{B4F156F2-0A96-1EBF-074E-68B793081C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958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26964">
        <p159:morph option="byObject"/>
      </p:transition>
    </mc:Choice>
    <mc:Fallback>
      <p:transition advTm="269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itle 217">
            <a:extLst>
              <a:ext uri="{FF2B5EF4-FFF2-40B4-BE49-F238E27FC236}">
                <a16:creationId xmlns:a16="http://schemas.microsoft.com/office/drawing/2014/main" id="{02D8DF6A-3BA5-DB5B-BE42-34A962E3D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BD" sz="3600" b="1" u="sng" dirty="0"/>
              <a:t>Finding the I-V Characteristics of a Linear Circuit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9" name="Content Placeholder 218">
                <a:extLst>
                  <a:ext uri="{FF2B5EF4-FFF2-40B4-BE49-F238E27FC236}">
                    <a16:creationId xmlns:a16="http://schemas.microsoft.com/office/drawing/2014/main" id="{7DA876A3-D3ED-3246-BCB6-829AF5CBF3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BD" dirty="0"/>
                  <a:t>Find two data points </a:t>
                </a:r>
                <a14:m>
                  <m:oMath xmlns:m="http://schemas.openxmlformats.org/officeDocument/2006/math">
                    <m:r>
                      <a:rPr lang="en-BD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BD" dirty="0"/>
                  <a:t> that describe the circuit.</a:t>
                </a:r>
              </a:p>
              <a:p>
                <a:pPr lvl="1"/>
                <a:r>
                  <a:rPr lang="en-BD" dirty="0"/>
                  <a:t>Choose any voltage/current source of your choice</a:t>
                </a:r>
              </a:p>
              <a:p>
                <a:pPr lvl="1"/>
                <a:r>
                  <a:rPr lang="en-BD" dirty="0"/>
                  <a:t>Connect it to the two terminals </a:t>
                </a:r>
                <a14:m>
                  <m:oMath xmlns:m="http://schemas.openxmlformats.org/officeDocument/2006/math">
                    <m:r>
                      <a:rPr lang="en-BD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BD" dirty="0"/>
                  <a:t> of the linear circuit</a:t>
                </a:r>
              </a:p>
              <a:p>
                <a:pPr lvl="1"/>
                <a:r>
                  <a:rPr lang="en-BD" dirty="0"/>
                  <a:t>Find the voltage and current between the two terminals</a:t>
                </a:r>
              </a:p>
              <a:p>
                <a:pPr lvl="1"/>
                <a:r>
                  <a:rPr lang="en-BD" dirty="0"/>
                  <a:t>That’s your data point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BD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BD" dirty="0"/>
              </a:p>
              <a:p>
                <a:pPr lvl="1"/>
                <a:r>
                  <a:rPr lang="en-BD" dirty="0"/>
                  <a:t>Repeat the same procedure for a different voltage/current</a:t>
                </a:r>
              </a:p>
              <a:p>
                <a:pPr lvl="1"/>
                <a:r>
                  <a:rPr lang="en-BD" dirty="0"/>
                  <a:t>Get a new data point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BD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′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′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BD" dirty="0"/>
              </a:p>
              <a:p>
                <a:r>
                  <a:rPr lang="en-BD" dirty="0"/>
                  <a:t>Find I-V characteristic equation from the two data points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den>
                    </m:f>
                  </m:oMath>
                </a14:m>
                <a:endParaRPr lang="en-BD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BD" dirty="0"/>
              </a:p>
              <a:p>
                <a:endParaRPr lang="en-BD" dirty="0"/>
              </a:p>
              <a:p>
                <a:pPr lvl="1"/>
                <a:endParaRPr lang="en-BD" dirty="0"/>
              </a:p>
            </p:txBody>
          </p:sp>
        </mc:Choice>
        <mc:Fallback>
          <p:sp>
            <p:nvSpPr>
              <p:cNvPr id="219" name="Content Placeholder 218">
                <a:extLst>
                  <a:ext uri="{FF2B5EF4-FFF2-40B4-BE49-F238E27FC236}">
                    <a16:creationId xmlns:a16="http://schemas.microsoft.com/office/drawing/2014/main" id="{7DA876A3-D3ED-3246-BCB6-829AF5CBF3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86" t="-2326" b="-2326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5" name="Audio 34">
            <a:extLst>
              <a:ext uri="{FF2B5EF4-FFF2-40B4-BE49-F238E27FC236}">
                <a16:creationId xmlns:a16="http://schemas.microsoft.com/office/drawing/2014/main" id="{E4822FE9-AC1D-AE0B-CD4C-094B9ADE00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27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46"/>
    </mc:Choice>
    <mc:Fallback>
      <p:transition spd="slow" advTm="8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(Thevenin/Step 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2400" dirty="0"/>
                  <a:t>Thevenin’s resistance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sz="2400" dirty="0"/>
                  <a:t> is just the inverse of the slope </a:t>
                </a: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133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!!xmpl1">
            <a:extLst>
              <a:ext uri="{FF2B5EF4-FFF2-40B4-BE49-F238E27FC236}">
                <a16:creationId xmlns:a16="http://schemas.microsoft.com/office/drawing/2014/main" id="{D5019B5B-4717-4572-D370-8410740C6883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F52B1057-1F6D-A240-EF7F-9FD263F3BFDF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6E0E1B49-C787-FD7E-1D36-711C099918BD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2EFC0107-71F4-4085-B089-CE43CD321966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99AAF76-1E08-DCEC-5890-AE0523BAFAC2}"/>
                </a:ext>
              </a:extLst>
            </p:cNvPr>
            <p:cNvSpPr/>
            <p:nvPr>
              <p:custDataLst>
                <p:tags r:id="rId100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E277ABD-93D3-A056-81D1-D5365F42E4FB}"/>
                </a:ext>
              </a:extLst>
            </p:cNvPr>
            <p:cNvSpPr/>
            <p:nvPr>
              <p:custDataLst>
                <p:tags r:id="rId101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024C1D7A-2F9B-7A7C-D313-6FEB77007567}"/>
                </a:ext>
              </a:extLst>
            </p:cNvPr>
            <p:cNvSpPr/>
            <p:nvPr>
              <p:custDataLst>
                <p:tags r:id="rId102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4304B98-5579-C2D5-F665-EB06F1EE429C}"/>
                </a:ext>
              </a:extLst>
            </p:cNvPr>
            <p:cNvSpPr/>
            <p:nvPr>
              <p:custDataLst>
                <p:tags r:id="rId103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26055CE-D185-E5EA-D281-1C7A73AAC9CC}"/>
                </a:ext>
              </a:extLst>
            </p:cNvPr>
            <p:cNvSpPr/>
            <p:nvPr>
              <p:custDataLst>
                <p:tags r:id="rId104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F5C1007-3063-D7B5-429C-76467B588C94}"/>
                </a:ext>
              </a:extLst>
            </p:cNvPr>
            <p:cNvSpPr/>
            <p:nvPr>
              <p:custDataLst>
                <p:tags r:id="rId105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F70C5C8-F354-EA14-DF6A-97554ECC94FC}"/>
                </a:ext>
              </a:extLst>
            </p:cNvPr>
            <p:cNvSpPr/>
            <p:nvPr>
              <p:custDataLst>
                <p:tags r:id="rId106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4BD649-318E-09C6-5E53-183A3CA8E0CA}"/>
                </a:ext>
              </a:extLst>
            </p:cNvPr>
            <p:cNvSpPr/>
            <p:nvPr>
              <p:custDataLst>
                <p:tags r:id="rId107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CB769BC-4B1F-DEEA-2AF9-D5361F4E743E}"/>
                </a:ext>
              </a:extLst>
            </p:cNvPr>
            <p:cNvSpPr/>
            <p:nvPr>
              <p:custDataLst>
                <p:tags r:id="rId108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8FEFD6D-49E8-A83A-0227-58014655ED24}"/>
                </a:ext>
              </a:extLst>
            </p:cNvPr>
            <p:cNvSpPr/>
            <p:nvPr>
              <p:custDataLst>
                <p:tags r:id="rId109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AD239CE5-D2D9-E7B6-CFA3-F39B20F90487}"/>
                </a:ext>
              </a:extLst>
            </p:cNvPr>
            <p:cNvSpPr/>
            <p:nvPr>
              <p:custDataLst>
                <p:tags r:id="rId110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68A96D1-B741-E8E7-2AE2-26C37B439DF7}"/>
                </a:ext>
              </a:extLst>
            </p:cNvPr>
            <p:cNvSpPr/>
            <p:nvPr>
              <p:custDataLst>
                <p:tags r:id="rId111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CA0AB4-115A-DF9B-135F-CAE71D3FB832}"/>
                </a:ext>
              </a:extLst>
            </p:cNvPr>
            <p:cNvSpPr/>
            <p:nvPr>
              <p:custDataLst>
                <p:tags r:id="rId112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D59DE58-CFAA-95CF-09D6-64E04F8C8293}"/>
                </a:ext>
              </a:extLst>
            </p:cNvPr>
            <p:cNvSpPr/>
            <p:nvPr>
              <p:custDataLst>
                <p:tags r:id="rId113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7F35DFEE-9270-D412-C559-BF20EDCAE787}"/>
                </a:ext>
              </a:extLst>
            </p:cNvPr>
            <p:cNvSpPr/>
            <p:nvPr>
              <p:custDataLst>
                <p:tags r:id="rId114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6CFC4DB-C79D-0B2C-8D4B-0302314B1868}"/>
                </a:ext>
              </a:extLst>
            </p:cNvPr>
            <p:cNvSpPr/>
            <p:nvPr>
              <p:custDataLst>
                <p:tags r:id="rId115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3516996-2D22-10CC-6CEF-C14F271496DF}"/>
                </a:ext>
              </a:extLst>
            </p:cNvPr>
            <p:cNvSpPr/>
            <p:nvPr>
              <p:custDataLst>
                <p:tags r:id="rId116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DE94DE4-E044-C5B4-C644-85C8AF3EEDF1}"/>
                </a:ext>
              </a:extLst>
            </p:cNvPr>
            <p:cNvSpPr/>
            <p:nvPr>
              <p:custDataLst>
                <p:tags r:id="rId117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FABE398-5B2F-B2C4-5522-AEA033C51F0B}"/>
                </a:ext>
              </a:extLst>
            </p:cNvPr>
            <p:cNvSpPr/>
            <p:nvPr>
              <p:custDataLst>
                <p:tags r:id="rId118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4BA3CFD0-A6F9-B5F6-849B-9157C47F2F5A}"/>
                </a:ext>
              </a:extLst>
            </p:cNvPr>
            <p:cNvSpPr/>
            <p:nvPr>
              <p:custDataLst>
                <p:tags r:id="rId119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36F91015-69FC-D93A-CDA2-C8D195B6FC5B}"/>
                </a:ext>
              </a:extLst>
            </p:cNvPr>
            <p:cNvSpPr/>
            <p:nvPr>
              <p:custDataLst>
                <p:tags r:id="rId120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74240FA-5F79-B5AB-8B82-F08F1D3D0E04}"/>
                </a:ext>
              </a:extLst>
            </p:cNvPr>
            <p:cNvSpPr/>
            <p:nvPr>
              <p:custDataLst>
                <p:tags r:id="rId121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EB58A79-6BE2-D5A0-D0DF-7FBAC012BE0E}"/>
                </a:ext>
              </a:extLst>
            </p:cNvPr>
            <p:cNvSpPr/>
            <p:nvPr>
              <p:custDataLst>
                <p:tags r:id="rId122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93C53563-15EC-6BAD-6463-DEB4F6D7D3E8}"/>
                </a:ext>
              </a:extLst>
            </p:cNvPr>
            <p:cNvSpPr/>
            <p:nvPr>
              <p:custDataLst>
                <p:tags r:id="rId123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3D42B38-3691-DA86-E771-1867178852D4}"/>
                </a:ext>
              </a:extLst>
            </p:cNvPr>
            <p:cNvSpPr/>
            <p:nvPr>
              <p:custDataLst>
                <p:tags r:id="rId124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6EB6020-132B-D111-714C-E279BDD9C864}"/>
                </a:ext>
              </a:extLst>
            </p:cNvPr>
            <p:cNvSpPr/>
            <p:nvPr>
              <p:custDataLst>
                <p:tags r:id="rId125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9D29E89-77F0-D9DB-27CC-10853AEABE0D}"/>
                </a:ext>
              </a:extLst>
            </p:cNvPr>
            <p:cNvSpPr/>
            <p:nvPr>
              <p:custDataLst>
                <p:tags r:id="rId126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DC73BB2-AF3C-344C-9BF9-9C28EB0D0DC4}"/>
                </a:ext>
              </a:extLst>
            </p:cNvPr>
            <p:cNvSpPr/>
            <p:nvPr>
              <p:custDataLst>
                <p:tags r:id="rId127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951C1551-106A-DC26-43F4-845693D003B8}"/>
                </a:ext>
              </a:extLst>
            </p:cNvPr>
            <p:cNvSpPr/>
            <p:nvPr>
              <p:custDataLst>
                <p:tags r:id="rId128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3D2FEC13-7BF9-5674-F869-AC8B308BF55A}"/>
                </a:ext>
              </a:extLst>
            </p:cNvPr>
            <p:cNvSpPr/>
            <p:nvPr>
              <p:custDataLst>
                <p:tags r:id="rId129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6EC4F1E-6891-2843-611F-6799F57B1355}"/>
                </a:ext>
              </a:extLst>
            </p:cNvPr>
            <p:cNvSpPr/>
            <p:nvPr>
              <p:custDataLst>
                <p:tags r:id="rId130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581" name="Group 1580">
            <a:extLst>
              <a:ext uri="{FF2B5EF4-FFF2-40B4-BE49-F238E27FC236}">
                <a16:creationId xmlns:a16="http://schemas.microsoft.com/office/drawing/2014/main" id="{4E69455E-0A8E-1756-FF8F-080C9B692E29}"/>
              </a:ext>
            </a:extLst>
          </p:cNvPr>
          <p:cNvGrpSpPr/>
          <p:nvPr/>
        </p:nvGrpSpPr>
        <p:grpSpPr>
          <a:xfrm>
            <a:off x="6057526" y="2463800"/>
            <a:ext cx="1661681" cy="211043"/>
            <a:chOff x="6057526" y="2463800"/>
            <a:chExt cx="1661681" cy="211043"/>
          </a:xfrm>
        </p:grpSpPr>
        <p:sp>
          <p:nvSpPr>
            <p:cNvPr id="1377" name="Freeform 1376">
              <a:extLst>
                <a:ext uri="{FF2B5EF4-FFF2-40B4-BE49-F238E27FC236}">
                  <a16:creationId xmlns:a16="http://schemas.microsoft.com/office/drawing/2014/main" id="{B1630A9C-F608-03BB-C642-798C4B068BD2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6057526" y="2518822"/>
              <a:ext cx="152487" cy="135420"/>
            </a:xfrm>
            <a:custGeom>
              <a:avLst/>
              <a:gdLst>
                <a:gd name="connsiteX0" fmla="*/ 89530 w 152487"/>
                <a:gd name="connsiteY0" fmla="*/ 13252 h 135420"/>
                <a:gd name="connsiteX1" fmla="*/ 76193 w 152487"/>
                <a:gd name="connsiteY1" fmla="*/ -64 h 135420"/>
                <a:gd name="connsiteX2" fmla="*/ 62857 w 152487"/>
                <a:gd name="connsiteY2" fmla="*/ 13252 h 135420"/>
                <a:gd name="connsiteX3" fmla="*/ 76193 w 152487"/>
                <a:gd name="connsiteY3" fmla="*/ 26568 h 135420"/>
                <a:gd name="connsiteX4" fmla="*/ 89530 w 152487"/>
                <a:gd name="connsiteY4" fmla="*/ 13252 h 135420"/>
                <a:gd name="connsiteX5" fmla="*/ 152437 w 152487"/>
                <a:gd name="connsiteY5" fmla="*/ 122041 h 135420"/>
                <a:gd name="connsiteX6" fmla="*/ 139101 w 152487"/>
                <a:gd name="connsiteY6" fmla="*/ 108725 h 135420"/>
                <a:gd name="connsiteX7" fmla="*/ 125764 w 152487"/>
                <a:gd name="connsiteY7" fmla="*/ 122041 h 135420"/>
                <a:gd name="connsiteX8" fmla="*/ 139101 w 152487"/>
                <a:gd name="connsiteY8" fmla="*/ 135357 h 135420"/>
                <a:gd name="connsiteX9" fmla="*/ 152437 w 152487"/>
                <a:gd name="connsiteY9" fmla="*/ 122041 h 135420"/>
                <a:gd name="connsiteX10" fmla="*/ 26622 w 152487"/>
                <a:gd name="connsiteY10" fmla="*/ 122041 h 135420"/>
                <a:gd name="connsiteX11" fmla="*/ 13286 w 152487"/>
                <a:gd name="connsiteY11" fmla="*/ 108725 h 135420"/>
                <a:gd name="connsiteX12" fmla="*/ -50 w 152487"/>
                <a:gd name="connsiteY12" fmla="*/ 122041 h 135420"/>
                <a:gd name="connsiteX13" fmla="*/ 13286 w 152487"/>
                <a:gd name="connsiteY13" fmla="*/ 135357 h 135420"/>
                <a:gd name="connsiteX14" fmla="*/ 26622 w 152487"/>
                <a:gd name="connsiteY14" fmla="*/ 122041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30" y="13252"/>
                  </a:moveTo>
                  <a:cubicBezTo>
                    <a:pt x="89530" y="5966"/>
                    <a:pt x="83491" y="-64"/>
                    <a:pt x="76193" y="-64"/>
                  </a:cubicBezTo>
                  <a:cubicBezTo>
                    <a:pt x="68896" y="-64"/>
                    <a:pt x="62857" y="5966"/>
                    <a:pt x="62857" y="13252"/>
                  </a:cubicBezTo>
                  <a:cubicBezTo>
                    <a:pt x="62857" y="20538"/>
                    <a:pt x="68896" y="26568"/>
                    <a:pt x="76193" y="26568"/>
                  </a:cubicBezTo>
                  <a:cubicBezTo>
                    <a:pt x="83239" y="26568"/>
                    <a:pt x="89530" y="20790"/>
                    <a:pt x="89530" y="13252"/>
                  </a:cubicBezTo>
                  <a:close/>
                  <a:moveTo>
                    <a:pt x="152437" y="122041"/>
                  </a:moveTo>
                  <a:cubicBezTo>
                    <a:pt x="152437" y="114755"/>
                    <a:pt x="146398" y="108725"/>
                    <a:pt x="139101" y="108725"/>
                  </a:cubicBezTo>
                  <a:cubicBezTo>
                    <a:pt x="131803" y="108725"/>
                    <a:pt x="125764" y="114755"/>
                    <a:pt x="125764" y="122041"/>
                  </a:cubicBezTo>
                  <a:cubicBezTo>
                    <a:pt x="125764" y="129327"/>
                    <a:pt x="131803" y="135357"/>
                    <a:pt x="139101" y="135357"/>
                  </a:cubicBezTo>
                  <a:cubicBezTo>
                    <a:pt x="146398" y="135357"/>
                    <a:pt x="152437" y="129327"/>
                    <a:pt x="152437" y="122041"/>
                  </a:cubicBezTo>
                  <a:close/>
                  <a:moveTo>
                    <a:pt x="26622" y="122041"/>
                  </a:moveTo>
                  <a:cubicBezTo>
                    <a:pt x="26622" y="114755"/>
                    <a:pt x="20583" y="108725"/>
                    <a:pt x="13286" y="108725"/>
                  </a:cubicBezTo>
                  <a:cubicBezTo>
                    <a:pt x="5989" y="108725"/>
                    <a:pt x="-50" y="114755"/>
                    <a:pt x="-50" y="122041"/>
                  </a:cubicBezTo>
                  <a:cubicBezTo>
                    <a:pt x="-50" y="129327"/>
                    <a:pt x="5989" y="135357"/>
                    <a:pt x="13286" y="135357"/>
                  </a:cubicBezTo>
                  <a:cubicBezTo>
                    <a:pt x="20583" y="135357"/>
                    <a:pt x="26622" y="129327"/>
                    <a:pt x="26622" y="122041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78" name="Freeform 1377">
              <a:extLst>
                <a:ext uri="{FF2B5EF4-FFF2-40B4-BE49-F238E27FC236}">
                  <a16:creationId xmlns:a16="http://schemas.microsoft.com/office/drawing/2014/main" id="{BDE30E73-D6E3-DC5E-A2AB-0EDD8D075A0E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6301718" y="2463800"/>
              <a:ext cx="179411" cy="177126"/>
            </a:xfrm>
            <a:custGeom>
              <a:avLst/>
              <a:gdLst>
                <a:gd name="connsiteX0" fmla="*/ 143891 w 179411"/>
                <a:gd name="connsiteY0" fmla="*/ 28578 h 177126"/>
                <a:gd name="connsiteX1" fmla="*/ 176100 w 179411"/>
                <a:gd name="connsiteY1" fmla="*/ 7725 h 177126"/>
                <a:gd name="connsiteX2" fmla="*/ 179371 w 179411"/>
                <a:gd name="connsiteY2" fmla="*/ 2951 h 177126"/>
                <a:gd name="connsiteX3" fmla="*/ 176100 w 179411"/>
                <a:gd name="connsiteY3" fmla="*/ -64 h 177126"/>
                <a:gd name="connsiteX4" fmla="*/ 155466 w 179411"/>
                <a:gd name="connsiteY4" fmla="*/ 690 h 177126"/>
                <a:gd name="connsiteX5" fmla="*/ 130555 w 179411"/>
                <a:gd name="connsiteY5" fmla="*/ -64 h 177126"/>
                <a:gd name="connsiteX6" fmla="*/ 125774 w 179411"/>
                <a:gd name="connsiteY6" fmla="*/ 4710 h 177126"/>
                <a:gd name="connsiteX7" fmla="*/ 129800 w 179411"/>
                <a:gd name="connsiteY7" fmla="*/ 7725 h 177126"/>
                <a:gd name="connsiteX8" fmla="*/ 141375 w 179411"/>
                <a:gd name="connsiteY8" fmla="*/ 16016 h 177126"/>
                <a:gd name="connsiteX9" fmla="*/ 137600 w 179411"/>
                <a:gd name="connsiteY9" fmla="*/ 25563 h 177126"/>
                <a:gd name="connsiteX10" fmla="*/ 60350 w 179411"/>
                <a:gd name="connsiteY10" fmla="*/ 148170 h 177126"/>
                <a:gd name="connsiteX11" fmla="*/ 43239 w 179411"/>
                <a:gd name="connsiteY11" fmla="*/ 15262 h 177126"/>
                <a:gd name="connsiteX12" fmla="*/ 60602 w 179411"/>
                <a:gd name="connsiteY12" fmla="*/ 7725 h 177126"/>
                <a:gd name="connsiteX13" fmla="*/ 66892 w 179411"/>
                <a:gd name="connsiteY13" fmla="*/ 2700 h 177126"/>
                <a:gd name="connsiteX14" fmla="*/ 63370 w 179411"/>
                <a:gd name="connsiteY14" fmla="*/ -64 h 177126"/>
                <a:gd name="connsiteX15" fmla="*/ 32168 w 179411"/>
                <a:gd name="connsiteY15" fmla="*/ 690 h 177126"/>
                <a:gd name="connsiteX16" fmla="*/ 18328 w 179411"/>
                <a:gd name="connsiteY16" fmla="*/ 439 h 177126"/>
                <a:gd name="connsiteX17" fmla="*/ 4740 w 179411"/>
                <a:gd name="connsiteY17" fmla="*/ -64 h 177126"/>
                <a:gd name="connsiteX18" fmla="*/ -41 w 179411"/>
                <a:gd name="connsiteY18" fmla="*/ 4710 h 177126"/>
                <a:gd name="connsiteX19" fmla="*/ 6250 w 179411"/>
                <a:gd name="connsiteY19" fmla="*/ 7725 h 177126"/>
                <a:gd name="connsiteX20" fmla="*/ 21348 w 179411"/>
                <a:gd name="connsiteY20" fmla="*/ 16267 h 177126"/>
                <a:gd name="connsiteX21" fmla="*/ 41226 w 179411"/>
                <a:gd name="connsiteY21" fmla="*/ 171285 h 177126"/>
                <a:gd name="connsiteX22" fmla="*/ 46259 w 179411"/>
                <a:gd name="connsiteY22" fmla="*/ 177063 h 177126"/>
                <a:gd name="connsiteX23" fmla="*/ 53304 w 179411"/>
                <a:gd name="connsiteY23" fmla="*/ 172541 h 177126"/>
                <a:gd name="connsiteX24" fmla="*/ 143891 w 179411"/>
                <a:gd name="connsiteY24" fmla="*/ 2857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411" h="177126">
                  <a:moveTo>
                    <a:pt x="143891" y="28578"/>
                  </a:moveTo>
                  <a:cubicBezTo>
                    <a:pt x="156221" y="8981"/>
                    <a:pt x="166789" y="8227"/>
                    <a:pt x="176100" y="7725"/>
                  </a:cubicBezTo>
                  <a:cubicBezTo>
                    <a:pt x="179119" y="7474"/>
                    <a:pt x="179371" y="3203"/>
                    <a:pt x="179371" y="2951"/>
                  </a:cubicBezTo>
                  <a:cubicBezTo>
                    <a:pt x="179371" y="941"/>
                    <a:pt x="178113" y="-64"/>
                    <a:pt x="176100" y="-64"/>
                  </a:cubicBezTo>
                  <a:cubicBezTo>
                    <a:pt x="169557" y="-64"/>
                    <a:pt x="162260" y="690"/>
                    <a:pt x="155466" y="690"/>
                  </a:cubicBezTo>
                  <a:cubicBezTo>
                    <a:pt x="147162" y="690"/>
                    <a:pt x="138607" y="-64"/>
                    <a:pt x="130555" y="-64"/>
                  </a:cubicBezTo>
                  <a:cubicBezTo>
                    <a:pt x="129045" y="-64"/>
                    <a:pt x="125774" y="-64"/>
                    <a:pt x="125774" y="4710"/>
                  </a:cubicBezTo>
                  <a:cubicBezTo>
                    <a:pt x="125774" y="7474"/>
                    <a:pt x="128038" y="7725"/>
                    <a:pt x="129800" y="7725"/>
                  </a:cubicBezTo>
                  <a:cubicBezTo>
                    <a:pt x="136594" y="8227"/>
                    <a:pt x="141375" y="10740"/>
                    <a:pt x="141375" y="16016"/>
                  </a:cubicBezTo>
                  <a:cubicBezTo>
                    <a:pt x="141375" y="19785"/>
                    <a:pt x="137600" y="25312"/>
                    <a:pt x="137600" y="25563"/>
                  </a:cubicBezTo>
                  <a:lnTo>
                    <a:pt x="60350" y="148170"/>
                  </a:lnTo>
                  <a:lnTo>
                    <a:pt x="43239" y="15262"/>
                  </a:lnTo>
                  <a:cubicBezTo>
                    <a:pt x="43239" y="10991"/>
                    <a:pt x="49027" y="7725"/>
                    <a:pt x="60602" y="7725"/>
                  </a:cubicBezTo>
                  <a:cubicBezTo>
                    <a:pt x="64125" y="7725"/>
                    <a:pt x="66892" y="7725"/>
                    <a:pt x="66892" y="2700"/>
                  </a:cubicBezTo>
                  <a:cubicBezTo>
                    <a:pt x="66892" y="439"/>
                    <a:pt x="64879" y="-64"/>
                    <a:pt x="63370" y="-64"/>
                  </a:cubicBezTo>
                  <a:cubicBezTo>
                    <a:pt x="53304" y="-64"/>
                    <a:pt x="42484" y="690"/>
                    <a:pt x="32168" y="690"/>
                  </a:cubicBezTo>
                  <a:cubicBezTo>
                    <a:pt x="27638" y="690"/>
                    <a:pt x="22857" y="439"/>
                    <a:pt x="18328" y="439"/>
                  </a:cubicBezTo>
                  <a:cubicBezTo>
                    <a:pt x="13799" y="439"/>
                    <a:pt x="9018" y="-64"/>
                    <a:pt x="4740" y="-64"/>
                  </a:cubicBezTo>
                  <a:cubicBezTo>
                    <a:pt x="2979" y="-64"/>
                    <a:pt x="-41" y="-64"/>
                    <a:pt x="-41" y="4710"/>
                  </a:cubicBezTo>
                  <a:cubicBezTo>
                    <a:pt x="-41" y="7725"/>
                    <a:pt x="2224" y="7725"/>
                    <a:pt x="6250" y="7725"/>
                  </a:cubicBezTo>
                  <a:cubicBezTo>
                    <a:pt x="20341" y="7725"/>
                    <a:pt x="20593" y="9986"/>
                    <a:pt x="21348" y="16267"/>
                  </a:cubicBezTo>
                  <a:lnTo>
                    <a:pt x="41226" y="171285"/>
                  </a:lnTo>
                  <a:cubicBezTo>
                    <a:pt x="41981" y="176309"/>
                    <a:pt x="42988" y="177063"/>
                    <a:pt x="46259" y="177063"/>
                  </a:cubicBezTo>
                  <a:cubicBezTo>
                    <a:pt x="50285" y="177063"/>
                    <a:pt x="51291" y="175807"/>
                    <a:pt x="53304" y="172541"/>
                  </a:cubicBezTo>
                  <a:lnTo>
                    <a:pt x="143891" y="2857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79" name="Freeform 1378">
              <a:extLst>
                <a:ext uri="{FF2B5EF4-FFF2-40B4-BE49-F238E27FC236}">
                  <a16:creationId xmlns:a16="http://schemas.microsoft.com/office/drawing/2014/main" id="{45C0135D-A08D-8120-C908-F9D2871EDDA9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6441985" y="2554197"/>
              <a:ext cx="131577" cy="118888"/>
            </a:xfrm>
            <a:custGeom>
              <a:avLst/>
              <a:gdLst>
                <a:gd name="connsiteX0" fmla="*/ 77995 w 131577"/>
                <a:gd name="connsiteY0" fmla="*/ 12425 h 118888"/>
                <a:gd name="connsiteX1" fmla="*/ 83455 w 131577"/>
                <a:gd name="connsiteY1" fmla="*/ 6445 h 118888"/>
                <a:gd name="connsiteX2" fmla="*/ 94024 w 131577"/>
                <a:gd name="connsiteY2" fmla="*/ 6269 h 118888"/>
                <a:gd name="connsiteX3" fmla="*/ 113752 w 131577"/>
                <a:gd name="connsiteY3" fmla="*/ 7676 h 118888"/>
                <a:gd name="connsiteX4" fmla="*/ 122030 w 131577"/>
                <a:gd name="connsiteY4" fmla="*/ 21570 h 118888"/>
                <a:gd name="connsiteX5" fmla="*/ 120797 w 131577"/>
                <a:gd name="connsiteY5" fmla="*/ 35815 h 118888"/>
                <a:gd name="connsiteX6" fmla="*/ 120445 w 131577"/>
                <a:gd name="connsiteY6" fmla="*/ 37750 h 118888"/>
                <a:gd name="connsiteX7" fmla="*/ 123439 w 131577"/>
                <a:gd name="connsiteY7" fmla="*/ 40388 h 118888"/>
                <a:gd name="connsiteX8" fmla="*/ 126786 w 131577"/>
                <a:gd name="connsiteY8" fmla="*/ 35991 h 118888"/>
                <a:gd name="connsiteX9" fmla="*/ 131542 w 131577"/>
                <a:gd name="connsiteY9" fmla="*/ 2400 h 118888"/>
                <a:gd name="connsiteX10" fmla="*/ 126258 w 131577"/>
                <a:gd name="connsiteY10" fmla="*/ -62 h 118888"/>
                <a:gd name="connsiteX11" fmla="*/ 17931 w 131577"/>
                <a:gd name="connsiteY11" fmla="*/ -62 h 118888"/>
                <a:gd name="connsiteX12" fmla="*/ 11942 w 131577"/>
                <a:gd name="connsiteY12" fmla="*/ 3631 h 118888"/>
                <a:gd name="connsiteX13" fmla="*/ 846 w 131577"/>
                <a:gd name="connsiteY13" fmla="*/ 34760 h 118888"/>
                <a:gd name="connsiteX14" fmla="*/ -35 w 131577"/>
                <a:gd name="connsiteY14" fmla="*/ 37926 h 118888"/>
                <a:gd name="connsiteX15" fmla="*/ 2959 w 131577"/>
                <a:gd name="connsiteY15" fmla="*/ 40388 h 118888"/>
                <a:gd name="connsiteX16" fmla="*/ 6658 w 131577"/>
                <a:gd name="connsiteY16" fmla="*/ 36167 h 118888"/>
                <a:gd name="connsiteX17" fmla="*/ 49460 w 131577"/>
                <a:gd name="connsiteY17" fmla="*/ 6269 h 118888"/>
                <a:gd name="connsiteX18" fmla="*/ 56858 w 131577"/>
                <a:gd name="connsiteY18" fmla="*/ 6269 h 118888"/>
                <a:gd name="connsiteX19" fmla="*/ 62319 w 131577"/>
                <a:gd name="connsiteY19" fmla="*/ 8028 h 118888"/>
                <a:gd name="connsiteX20" fmla="*/ 61614 w 131577"/>
                <a:gd name="connsiteY20" fmla="*/ 11721 h 118888"/>
                <a:gd name="connsiteX21" fmla="*/ 38363 w 131577"/>
                <a:gd name="connsiteY21" fmla="*/ 104229 h 118888"/>
                <a:gd name="connsiteX22" fmla="*/ 17755 w 131577"/>
                <a:gd name="connsiteY22" fmla="*/ 112495 h 118888"/>
                <a:gd name="connsiteX23" fmla="*/ 9829 w 131577"/>
                <a:gd name="connsiteY23" fmla="*/ 116364 h 118888"/>
                <a:gd name="connsiteX24" fmla="*/ 12823 w 131577"/>
                <a:gd name="connsiteY24" fmla="*/ 118826 h 118888"/>
                <a:gd name="connsiteX25" fmla="*/ 27971 w 131577"/>
                <a:gd name="connsiteY25" fmla="*/ 118299 h 118888"/>
                <a:gd name="connsiteX26" fmla="*/ 43119 w 131577"/>
                <a:gd name="connsiteY26" fmla="*/ 118123 h 118888"/>
                <a:gd name="connsiteX27" fmla="*/ 58972 w 131577"/>
                <a:gd name="connsiteY27" fmla="*/ 118299 h 118888"/>
                <a:gd name="connsiteX28" fmla="*/ 73768 w 131577"/>
                <a:gd name="connsiteY28" fmla="*/ 118826 h 118888"/>
                <a:gd name="connsiteX29" fmla="*/ 77819 w 131577"/>
                <a:gd name="connsiteY29" fmla="*/ 114957 h 118888"/>
                <a:gd name="connsiteX30" fmla="*/ 70597 w 131577"/>
                <a:gd name="connsiteY30" fmla="*/ 112495 h 118888"/>
                <a:gd name="connsiteX31" fmla="*/ 60381 w 131577"/>
                <a:gd name="connsiteY31" fmla="*/ 112143 h 118888"/>
                <a:gd name="connsiteX32" fmla="*/ 54040 w 131577"/>
                <a:gd name="connsiteY32" fmla="*/ 108802 h 118888"/>
                <a:gd name="connsiteX33" fmla="*/ 54745 w 131577"/>
                <a:gd name="connsiteY33" fmla="*/ 104757 h 118888"/>
                <a:gd name="connsiteX34" fmla="*/ 77995 w 131577"/>
                <a:gd name="connsiteY34" fmla="*/ 12425 h 11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577" h="118888">
                  <a:moveTo>
                    <a:pt x="77995" y="12425"/>
                  </a:moveTo>
                  <a:cubicBezTo>
                    <a:pt x="79228" y="7324"/>
                    <a:pt x="79580" y="6797"/>
                    <a:pt x="83455" y="6445"/>
                  </a:cubicBezTo>
                  <a:cubicBezTo>
                    <a:pt x="84336" y="6269"/>
                    <a:pt x="90501" y="6269"/>
                    <a:pt x="94024" y="6269"/>
                  </a:cubicBezTo>
                  <a:cubicBezTo>
                    <a:pt x="104769" y="6269"/>
                    <a:pt x="109348" y="6269"/>
                    <a:pt x="113752" y="7676"/>
                  </a:cubicBezTo>
                  <a:cubicBezTo>
                    <a:pt x="121678" y="10138"/>
                    <a:pt x="122030" y="15239"/>
                    <a:pt x="122030" y="21570"/>
                  </a:cubicBezTo>
                  <a:cubicBezTo>
                    <a:pt x="122030" y="24384"/>
                    <a:pt x="122030" y="26670"/>
                    <a:pt x="120797" y="35815"/>
                  </a:cubicBezTo>
                  <a:lnTo>
                    <a:pt x="120445" y="37750"/>
                  </a:lnTo>
                  <a:cubicBezTo>
                    <a:pt x="120445" y="39509"/>
                    <a:pt x="121678" y="40388"/>
                    <a:pt x="123439" y="40388"/>
                  </a:cubicBezTo>
                  <a:cubicBezTo>
                    <a:pt x="126082" y="40388"/>
                    <a:pt x="126434" y="38805"/>
                    <a:pt x="126786" y="35991"/>
                  </a:cubicBezTo>
                  <a:lnTo>
                    <a:pt x="131542" y="2400"/>
                  </a:lnTo>
                  <a:cubicBezTo>
                    <a:pt x="131542" y="-62"/>
                    <a:pt x="129428" y="-62"/>
                    <a:pt x="126258" y="-62"/>
                  </a:cubicBezTo>
                  <a:lnTo>
                    <a:pt x="17931" y="-62"/>
                  </a:lnTo>
                  <a:cubicBezTo>
                    <a:pt x="13528" y="-62"/>
                    <a:pt x="13175" y="-62"/>
                    <a:pt x="11942" y="3631"/>
                  </a:cubicBezTo>
                  <a:lnTo>
                    <a:pt x="846" y="34760"/>
                  </a:lnTo>
                  <a:cubicBezTo>
                    <a:pt x="669" y="35464"/>
                    <a:pt x="-35" y="37047"/>
                    <a:pt x="-35" y="37926"/>
                  </a:cubicBezTo>
                  <a:cubicBezTo>
                    <a:pt x="-35" y="38629"/>
                    <a:pt x="317" y="40388"/>
                    <a:pt x="2959" y="40388"/>
                  </a:cubicBezTo>
                  <a:cubicBezTo>
                    <a:pt x="5249" y="40388"/>
                    <a:pt x="5601" y="39509"/>
                    <a:pt x="6658" y="36167"/>
                  </a:cubicBezTo>
                  <a:cubicBezTo>
                    <a:pt x="16874" y="8028"/>
                    <a:pt x="22687" y="6269"/>
                    <a:pt x="49460" y="6269"/>
                  </a:cubicBezTo>
                  <a:lnTo>
                    <a:pt x="56858" y="6269"/>
                  </a:lnTo>
                  <a:cubicBezTo>
                    <a:pt x="62142" y="6269"/>
                    <a:pt x="62319" y="6445"/>
                    <a:pt x="62319" y="8028"/>
                  </a:cubicBezTo>
                  <a:cubicBezTo>
                    <a:pt x="62319" y="8204"/>
                    <a:pt x="62319" y="9083"/>
                    <a:pt x="61614" y="11721"/>
                  </a:cubicBezTo>
                  <a:lnTo>
                    <a:pt x="38363" y="104229"/>
                  </a:lnTo>
                  <a:cubicBezTo>
                    <a:pt x="36778" y="110736"/>
                    <a:pt x="36250" y="112495"/>
                    <a:pt x="17755" y="112495"/>
                  </a:cubicBezTo>
                  <a:cubicBezTo>
                    <a:pt x="11414" y="112495"/>
                    <a:pt x="9829" y="112495"/>
                    <a:pt x="9829" y="116364"/>
                  </a:cubicBezTo>
                  <a:cubicBezTo>
                    <a:pt x="9829" y="116892"/>
                    <a:pt x="10181" y="118826"/>
                    <a:pt x="12823" y="118826"/>
                  </a:cubicBezTo>
                  <a:cubicBezTo>
                    <a:pt x="17755" y="118826"/>
                    <a:pt x="23039" y="118299"/>
                    <a:pt x="27971" y="118299"/>
                  </a:cubicBezTo>
                  <a:cubicBezTo>
                    <a:pt x="32903" y="118299"/>
                    <a:pt x="38187" y="118123"/>
                    <a:pt x="43119" y="118123"/>
                  </a:cubicBezTo>
                  <a:cubicBezTo>
                    <a:pt x="48051" y="118123"/>
                    <a:pt x="54040" y="118123"/>
                    <a:pt x="58972" y="118299"/>
                  </a:cubicBezTo>
                  <a:cubicBezTo>
                    <a:pt x="63728" y="118475"/>
                    <a:pt x="69012" y="118826"/>
                    <a:pt x="73768" y="118826"/>
                  </a:cubicBezTo>
                  <a:cubicBezTo>
                    <a:pt x="75177" y="118826"/>
                    <a:pt x="77819" y="118826"/>
                    <a:pt x="77819" y="114957"/>
                  </a:cubicBezTo>
                  <a:cubicBezTo>
                    <a:pt x="77819" y="112495"/>
                    <a:pt x="76058" y="112495"/>
                    <a:pt x="70597" y="112495"/>
                  </a:cubicBezTo>
                  <a:cubicBezTo>
                    <a:pt x="67251" y="112495"/>
                    <a:pt x="63728" y="112319"/>
                    <a:pt x="60381" y="112143"/>
                  </a:cubicBezTo>
                  <a:cubicBezTo>
                    <a:pt x="54392" y="111616"/>
                    <a:pt x="54040" y="110912"/>
                    <a:pt x="54040" y="108802"/>
                  </a:cubicBezTo>
                  <a:cubicBezTo>
                    <a:pt x="54040" y="107571"/>
                    <a:pt x="54040" y="107219"/>
                    <a:pt x="54745" y="104757"/>
                  </a:cubicBezTo>
                  <a:lnTo>
                    <a:pt x="77995" y="12425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0" name="Freeform 1379">
              <a:extLst>
                <a:ext uri="{FF2B5EF4-FFF2-40B4-BE49-F238E27FC236}">
                  <a16:creationId xmlns:a16="http://schemas.microsoft.com/office/drawing/2014/main" id="{4489BFCD-513D-CA3E-E658-2EABA7E75560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6593558" y="2551031"/>
              <a:ext cx="95996" cy="123812"/>
            </a:xfrm>
            <a:custGeom>
              <a:avLst/>
              <a:gdLst>
                <a:gd name="connsiteX0" fmla="*/ 41892 w 95996"/>
                <a:gd name="connsiteY0" fmla="*/ 5214 h 123812"/>
                <a:gd name="connsiteX1" fmla="*/ 42597 w 95996"/>
                <a:gd name="connsiteY1" fmla="*/ 2400 h 123812"/>
                <a:gd name="connsiteX2" fmla="*/ 39778 w 95996"/>
                <a:gd name="connsiteY2" fmla="*/ -62 h 123812"/>
                <a:gd name="connsiteX3" fmla="*/ 17232 w 95996"/>
                <a:gd name="connsiteY3" fmla="*/ 1697 h 123812"/>
                <a:gd name="connsiteX4" fmla="*/ 13357 w 95996"/>
                <a:gd name="connsiteY4" fmla="*/ 5742 h 123812"/>
                <a:gd name="connsiteX5" fmla="*/ 17937 w 95996"/>
                <a:gd name="connsiteY5" fmla="*/ 8204 h 123812"/>
                <a:gd name="connsiteX6" fmla="*/ 26392 w 95996"/>
                <a:gd name="connsiteY6" fmla="*/ 10842 h 123812"/>
                <a:gd name="connsiteX7" fmla="*/ 25687 w 95996"/>
                <a:gd name="connsiteY7" fmla="*/ 14711 h 123812"/>
                <a:gd name="connsiteX8" fmla="*/ 851 w 95996"/>
                <a:gd name="connsiteY8" fmla="*/ 114254 h 123812"/>
                <a:gd name="connsiteX9" fmla="*/ -29 w 95996"/>
                <a:gd name="connsiteY9" fmla="*/ 118123 h 123812"/>
                <a:gd name="connsiteX10" fmla="*/ 5959 w 95996"/>
                <a:gd name="connsiteY10" fmla="*/ 123751 h 123812"/>
                <a:gd name="connsiteX11" fmla="*/ 13181 w 95996"/>
                <a:gd name="connsiteY11" fmla="*/ 119178 h 123812"/>
                <a:gd name="connsiteX12" fmla="*/ 16176 w 95996"/>
                <a:gd name="connsiteY12" fmla="*/ 108098 h 123812"/>
                <a:gd name="connsiteX13" fmla="*/ 20227 w 95996"/>
                <a:gd name="connsiteY13" fmla="*/ 92446 h 123812"/>
                <a:gd name="connsiteX14" fmla="*/ 23045 w 95996"/>
                <a:gd name="connsiteY14" fmla="*/ 80487 h 123812"/>
                <a:gd name="connsiteX15" fmla="*/ 28329 w 95996"/>
                <a:gd name="connsiteY15" fmla="*/ 68000 h 123812"/>
                <a:gd name="connsiteX16" fmla="*/ 56512 w 95996"/>
                <a:gd name="connsiteY16" fmla="*/ 49358 h 123812"/>
                <a:gd name="connsiteX17" fmla="*/ 66904 w 95996"/>
                <a:gd name="connsiteY17" fmla="*/ 61668 h 123812"/>
                <a:gd name="connsiteX18" fmla="*/ 56512 w 95996"/>
                <a:gd name="connsiteY18" fmla="*/ 99129 h 123812"/>
                <a:gd name="connsiteX19" fmla="*/ 53870 w 95996"/>
                <a:gd name="connsiteY19" fmla="*/ 108626 h 123812"/>
                <a:gd name="connsiteX20" fmla="*/ 70603 w 95996"/>
                <a:gd name="connsiteY20" fmla="*/ 123751 h 123812"/>
                <a:gd name="connsiteX21" fmla="*/ 95967 w 95996"/>
                <a:gd name="connsiteY21" fmla="*/ 96843 h 123812"/>
                <a:gd name="connsiteX22" fmla="*/ 93149 w 95996"/>
                <a:gd name="connsiteY22" fmla="*/ 94556 h 123812"/>
                <a:gd name="connsiteX23" fmla="*/ 89802 w 95996"/>
                <a:gd name="connsiteY23" fmla="*/ 97546 h 123812"/>
                <a:gd name="connsiteX24" fmla="*/ 71131 w 95996"/>
                <a:gd name="connsiteY24" fmla="*/ 118826 h 123812"/>
                <a:gd name="connsiteX25" fmla="*/ 66728 w 95996"/>
                <a:gd name="connsiteY25" fmla="*/ 112671 h 123812"/>
                <a:gd name="connsiteX26" fmla="*/ 70779 w 95996"/>
                <a:gd name="connsiteY26" fmla="*/ 98425 h 123812"/>
                <a:gd name="connsiteX27" fmla="*/ 80115 w 95996"/>
                <a:gd name="connsiteY27" fmla="*/ 64482 h 123812"/>
                <a:gd name="connsiteX28" fmla="*/ 73597 w 95996"/>
                <a:gd name="connsiteY28" fmla="*/ 49182 h 123812"/>
                <a:gd name="connsiteX29" fmla="*/ 57216 w 95996"/>
                <a:gd name="connsiteY29" fmla="*/ 44433 h 123812"/>
                <a:gd name="connsiteX30" fmla="*/ 28505 w 95996"/>
                <a:gd name="connsiteY30" fmla="*/ 59030 h 123812"/>
                <a:gd name="connsiteX31" fmla="*/ 41892 w 95996"/>
                <a:gd name="connsiteY31" fmla="*/ 5214 h 1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996" h="123812">
                  <a:moveTo>
                    <a:pt x="41892" y="5214"/>
                  </a:moveTo>
                  <a:cubicBezTo>
                    <a:pt x="42068" y="4862"/>
                    <a:pt x="42597" y="2576"/>
                    <a:pt x="42597" y="2400"/>
                  </a:cubicBezTo>
                  <a:cubicBezTo>
                    <a:pt x="42597" y="1521"/>
                    <a:pt x="41892" y="-62"/>
                    <a:pt x="39778" y="-62"/>
                  </a:cubicBezTo>
                  <a:cubicBezTo>
                    <a:pt x="36256" y="-62"/>
                    <a:pt x="21636" y="1345"/>
                    <a:pt x="17232" y="1697"/>
                  </a:cubicBezTo>
                  <a:cubicBezTo>
                    <a:pt x="15823" y="1872"/>
                    <a:pt x="13357" y="2048"/>
                    <a:pt x="13357" y="5742"/>
                  </a:cubicBezTo>
                  <a:cubicBezTo>
                    <a:pt x="13357" y="8204"/>
                    <a:pt x="15823" y="8204"/>
                    <a:pt x="17937" y="8204"/>
                  </a:cubicBezTo>
                  <a:cubicBezTo>
                    <a:pt x="26392" y="8204"/>
                    <a:pt x="26392" y="9435"/>
                    <a:pt x="26392" y="10842"/>
                  </a:cubicBezTo>
                  <a:cubicBezTo>
                    <a:pt x="26392" y="12073"/>
                    <a:pt x="26039" y="13128"/>
                    <a:pt x="25687" y="14711"/>
                  </a:cubicBezTo>
                  <a:lnTo>
                    <a:pt x="851" y="114254"/>
                  </a:lnTo>
                  <a:cubicBezTo>
                    <a:pt x="-29" y="117419"/>
                    <a:pt x="-29" y="117771"/>
                    <a:pt x="-29" y="118123"/>
                  </a:cubicBezTo>
                  <a:cubicBezTo>
                    <a:pt x="-29" y="120761"/>
                    <a:pt x="2084" y="123751"/>
                    <a:pt x="5959" y="123751"/>
                  </a:cubicBezTo>
                  <a:cubicBezTo>
                    <a:pt x="7897" y="123751"/>
                    <a:pt x="11244" y="122871"/>
                    <a:pt x="13181" y="119178"/>
                  </a:cubicBezTo>
                  <a:cubicBezTo>
                    <a:pt x="13710" y="118123"/>
                    <a:pt x="15295" y="111792"/>
                    <a:pt x="16176" y="108098"/>
                  </a:cubicBezTo>
                  <a:lnTo>
                    <a:pt x="20227" y="92446"/>
                  </a:lnTo>
                  <a:cubicBezTo>
                    <a:pt x="20755" y="89808"/>
                    <a:pt x="22517" y="83125"/>
                    <a:pt x="23045" y="80487"/>
                  </a:cubicBezTo>
                  <a:cubicBezTo>
                    <a:pt x="24806" y="73804"/>
                    <a:pt x="24806" y="73628"/>
                    <a:pt x="28329" y="68000"/>
                  </a:cubicBezTo>
                  <a:cubicBezTo>
                    <a:pt x="33966" y="59382"/>
                    <a:pt x="42773" y="49358"/>
                    <a:pt x="56512" y="49358"/>
                  </a:cubicBezTo>
                  <a:cubicBezTo>
                    <a:pt x="66376" y="49358"/>
                    <a:pt x="66904" y="57448"/>
                    <a:pt x="66904" y="61668"/>
                  </a:cubicBezTo>
                  <a:cubicBezTo>
                    <a:pt x="66904" y="72221"/>
                    <a:pt x="59330" y="91742"/>
                    <a:pt x="56512" y="99129"/>
                  </a:cubicBezTo>
                  <a:cubicBezTo>
                    <a:pt x="54574" y="104053"/>
                    <a:pt x="53870" y="105636"/>
                    <a:pt x="53870" y="108626"/>
                  </a:cubicBezTo>
                  <a:cubicBezTo>
                    <a:pt x="53870" y="117947"/>
                    <a:pt x="61620" y="123751"/>
                    <a:pt x="70603" y="123751"/>
                  </a:cubicBezTo>
                  <a:cubicBezTo>
                    <a:pt x="88217" y="123751"/>
                    <a:pt x="95967" y="99481"/>
                    <a:pt x="95967" y="96843"/>
                  </a:cubicBezTo>
                  <a:cubicBezTo>
                    <a:pt x="95967" y="94556"/>
                    <a:pt x="93677" y="94556"/>
                    <a:pt x="93149" y="94556"/>
                  </a:cubicBezTo>
                  <a:cubicBezTo>
                    <a:pt x="90683" y="94556"/>
                    <a:pt x="90507" y="95611"/>
                    <a:pt x="89802" y="97546"/>
                  </a:cubicBezTo>
                  <a:cubicBezTo>
                    <a:pt x="85751" y="111616"/>
                    <a:pt x="78001" y="118826"/>
                    <a:pt x="71131" y="118826"/>
                  </a:cubicBezTo>
                  <a:cubicBezTo>
                    <a:pt x="67432" y="118826"/>
                    <a:pt x="66728" y="116364"/>
                    <a:pt x="66728" y="112671"/>
                  </a:cubicBezTo>
                  <a:cubicBezTo>
                    <a:pt x="66728" y="108626"/>
                    <a:pt x="67609" y="106340"/>
                    <a:pt x="70779" y="98425"/>
                  </a:cubicBezTo>
                  <a:cubicBezTo>
                    <a:pt x="72893" y="92973"/>
                    <a:pt x="80115" y="74331"/>
                    <a:pt x="80115" y="64482"/>
                  </a:cubicBezTo>
                  <a:cubicBezTo>
                    <a:pt x="80115" y="61668"/>
                    <a:pt x="80115" y="54282"/>
                    <a:pt x="73597" y="49182"/>
                  </a:cubicBezTo>
                  <a:cubicBezTo>
                    <a:pt x="70603" y="46895"/>
                    <a:pt x="65495" y="44433"/>
                    <a:pt x="57216" y="44433"/>
                  </a:cubicBezTo>
                  <a:cubicBezTo>
                    <a:pt x="44358" y="44433"/>
                    <a:pt x="35023" y="51468"/>
                    <a:pt x="28505" y="59030"/>
                  </a:cubicBezTo>
                  <a:lnTo>
                    <a:pt x="41892" y="5214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1" name="Freeform 1380">
              <a:extLst>
                <a:ext uri="{FF2B5EF4-FFF2-40B4-BE49-F238E27FC236}">
                  <a16:creationId xmlns:a16="http://schemas.microsoft.com/office/drawing/2014/main" id="{EF6B6442-D421-A6A3-844E-E3EA66AC6B07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6794721" y="2543193"/>
              <a:ext cx="167333" cy="58791"/>
            </a:xfrm>
            <a:custGeom>
              <a:avLst/>
              <a:gdLst>
                <a:gd name="connsiteX0" fmla="*/ 158757 w 167333"/>
                <a:gd name="connsiteY0" fmla="*/ 9986 h 58791"/>
                <a:gd name="connsiteX1" fmla="*/ 167312 w 167333"/>
                <a:gd name="connsiteY1" fmla="*/ 4961 h 58791"/>
                <a:gd name="connsiteX2" fmla="*/ 159008 w 167333"/>
                <a:gd name="connsiteY2" fmla="*/ -64 h 58791"/>
                <a:gd name="connsiteX3" fmla="*/ 8282 w 167333"/>
                <a:gd name="connsiteY3" fmla="*/ -64 h 58791"/>
                <a:gd name="connsiteX4" fmla="*/ -21 w 167333"/>
                <a:gd name="connsiteY4" fmla="*/ 4961 h 58791"/>
                <a:gd name="connsiteX5" fmla="*/ 8534 w 167333"/>
                <a:gd name="connsiteY5" fmla="*/ 9986 h 58791"/>
                <a:gd name="connsiteX6" fmla="*/ 158757 w 167333"/>
                <a:gd name="connsiteY6" fmla="*/ 9986 h 58791"/>
                <a:gd name="connsiteX7" fmla="*/ 159008 w 167333"/>
                <a:gd name="connsiteY7" fmla="*/ 58727 h 58791"/>
                <a:gd name="connsiteX8" fmla="*/ 167312 w 167333"/>
                <a:gd name="connsiteY8" fmla="*/ 53703 h 58791"/>
                <a:gd name="connsiteX9" fmla="*/ 158757 w 167333"/>
                <a:gd name="connsiteY9" fmla="*/ 48678 h 58791"/>
                <a:gd name="connsiteX10" fmla="*/ 8534 w 167333"/>
                <a:gd name="connsiteY10" fmla="*/ 48678 h 58791"/>
                <a:gd name="connsiteX11" fmla="*/ -21 w 167333"/>
                <a:gd name="connsiteY11" fmla="*/ 53703 h 58791"/>
                <a:gd name="connsiteX12" fmla="*/ 8282 w 167333"/>
                <a:gd name="connsiteY12" fmla="*/ 58727 h 58791"/>
                <a:gd name="connsiteX13" fmla="*/ 159008 w 167333"/>
                <a:gd name="connsiteY13" fmla="*/ 58727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9986"/>
                  </a:moveTo>
                  <a:cubicBezTo>
                    <a:pt x="162531" y="9986"/>
                    <a:pt x="167312" y="9986"/>
                    <a:pt x="167312" y="4961"/>
                  </a:cubicBezTo>
                  <a:cubicBezTo>
                    <a:pt x="167312" y="-64"/>
                    <a:pt x="162531" y="-64"/>
                    <a:pt x="159008" y="-64"/>
                  </a:cubicBezTo>
                  <a:lnTo>
                    <a:pt x="8282" y="-64"/>
                  </a:lnTo>
                  <a:cubicBezTo>
                    <a:pt x="4759" y="-64"/>
                    <a:pt x="-21" y="-64"/>
                    <a:pt x="-21" y="4961"/>
                  </a:cubicBezTo>
                  <a:cubicBezTo>
                    <a:pt x="-21" y="9986"/>
                    <a:pt x="4759" y="9986"/>
                    <a:pt x="8534" y="9986"/>
                  </a:cubicBezTo>
                  <a:lnTo>
                    <a:pt x="158757" y="9986"/>
                  </a:lnTo>
                  <a:close/>
                  <a:moveTo>
                    <a:pt x="159008" y="58727"/>
                  </a:moveTo>
                  <a:cubicBezTo>
                    <a:pt x="162531" y="58727"/>
                    <a:pt x="167312" y="58727"/>
                    <a:pt x="167312" y="53703"/>
                  </a:cubicBezTo>
                  <a:cubicBezTo>
                    <a:pt x="167312" y="48678"/>
                    <a:pt x="162531" y="48678"/>
                    <a:pt x="158757" y="48678"/>
                  </a:cubicBezTo>
                  <a:lnTo>
                    <a:pt x="8534" y="48678"/>
                  </a:lnTo>
                  <a:cubicBezTo>
                    <a:pt x="4759" y="48678"/>
                    <a:pt x="-21" y="48678"/>
                    <a:pt x="-21" y="53703"/>
                  </a:cubicBezTo>
                  <a:cubicBezTo>
                    <a:pt x="-21" y="58727"/>
                    <a:pt x="4759" y="58727"/>
                    <a:pt x="8282" y="58727"/>
                  </a:cubicBezTo>
                  <a:lnTo>
                    <a:pt x="159008" y="5872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2" name="Freeform 1381">
              <a:extLst>
                <a:ext uri="{FF2B5EF4-FFF2-40B4-BE49-F238E27FC236}">
                  <a16:creationId xmlns:a16="http://schemas.microsoft.com/office/drawing/2014/main" id="{F18962AD-9B52-9237-912A-23E05108B36A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7067123" y="2567563"/>
              <a:ext cx="153745" cy="10049"/>
            </a:xfrm>
            <a:custGeom>
              <a:avLst/>
              <a:gdLst>
                <a:gd name="connsiteX0" fmla="*/ 144928 w 153745"/>
                <a:gd name="connsiteY0" fmla="*/ 9986 h 10049"/>
                <a:gd name="connsiteX1" fmla="*/ 153735 w 153745"/>
                <a:gd name="connsiteY1" fmla="*/ 4961 h 10049"/>
                <a:gd name="connsiteX2" fmla="*/ 144928 w 153745"/>
                <a:gd name="connsiteY2" fmla="*/ -64 h 10049"/>
                <a:gd name="connsiteX3" fmla="*/ 8796 w 153745"/>
                <a:gd name="connsiteY3" fmla="*/ -64 h 10049"/>
                <a:gd name="connsiteX4" fmla="*/ -11 w 153745"/>
                <a:gd name="connsiteY4" fmla="*/ 4961 h 10049"/>
                <a:gd name="connsiteX5" fmla="*/ 8796 w 153745"/>
                <a:gd name="connsiteY5" fmla="*/ 9986 h 10049"/>
                <a:gd name="connsiteX6" fmla="*/ 144928 w 153745"/>
                <a:gd name="connsiteY6" fmla="*/ 9986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8" y="9986"/>
                  </a:moveTo>
                  <a:cubicBezTo>
                    <a:pt x="149205" y="9986"/>
                    <a:pt x="153735" y="9986"/>
                    <a:pt x="153735" y="4961"/>
                  </a:cubicBezTo>
                  <a:cubicBezTo>
                    <a:pt x="153735" y="-64"/>
                    <a:pt x="149205" y="-64"/>
                    <a:pt x="144928" y="-64"/>
                  </a:cubicBezTo>
                  <a:lnTo>
                    <a:pt x="8796" y="-64"/>
                  </a:lnTo>
                  <a:cubicBezTo>
                    <a:pt x="4518" y="-64"/>
                    <a:pt x="-11" y="-64"/>
                    <a:pt x="-11" y="4961"/>
                  </a:cubicBezTo>
                  <a:cubicBezTo>
                    <a:pt x="-11" y="9986"/>
                    <a:pt x="4518" y="9986"/>
                    <a:pt x="8796" y="9986"/>
                  </a:cubicBezTo>
                  <a:lnTo>
                    <a:pt x="144928" y="9986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3" name="Freeform 1382">
              <a:extLst>
                <a:ext uri="{FF2B5EF4-FFF2-40B4-BE49-F238E27FC236}">
                  <a16:creationId xmlns:a16="http://schemas.microsoft.com/office/drawing/2014/main" id="{F0D277E5-DADA-29D4-CC65-1D8107BFF49E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7254532" y="2468071"/>
              <a:ext cx="100400" cy="167328"/>
            </a:xfrm>
            <a:custGeom>
              <a:avLst/>
              <a:gdLst>
                <a:gd name="connsiteX0" fmla="*/ 19372 w 100400"/>
                <a:gd name="connsiteY0" fmla="*/ 147919 h 167328"/>
                <a:gd name="connsiteX1" fmla="*/ 46045 w 100400"/>
                <a:gd name="connsiteY1" fmla="*/ 122041 h 167328"/>
                <a:gd name="connsiteX2" fmla="*/ 100397 w 100400"/>
                <a:gd name="connsiteY2" fmla="*/ 48678 h 167328"/>
                <a:gd name="connsiteX3" fmla="*/ 47052 w 100400"/>
                <a:gd name="connsiteY3" fmla="*/ -64 h 167328"/>
                <a:gd name="connsiteX4" fmla="*/ -3 w 100400"/>
                <a:gd name="connsiteY4" fmla="*/ 45411 h 167328"/>
                <a:gd name="connsiteX5" fmla="*/ 13333 w 100400"/>
                <a:gd name="connsiteY5" fmla="*/ 59481 h 167328"/>
                <a:gd name="connsiteX6" fmla="*/ 26418 w 100400"/>
                <a:gd name="connsiteY6" fmla="*/ 46165 h 167328"/>
                <a:gd name="connsiteX7" fmla="*/ 13082 w 100400"/>
                <a:gd name="connsiteY7" fmla="*/ 33101 h 167328"/>
                <a:gd name="connsiteX8" fmla="*/ 9810 w 100400"/>
                <a:gd name="connsiteY8" fmla="*/ 33352 h 167328"/>
                <a:gd name="connsiteX9" fmla="*/ 43780 w 100400"/>
                <a:gd name="connsiteY9" fmla="*/ 7725 h 167328"/>
                <a:gd name="connsiteX10" fmla="*/ 77499 w 100400"/>
                <a:gd name="connsiteY10" fmla="*/ 48678 h 167328"/>
                <a:gd name="connsiteX11" fmla="*/ 51078 w 100400"/>
                <a:gd name="connsiteY11" fmla="*/ 104202 h 167328"/>
                <a:gd name="connsiteX12" fmla="*/ 2765 w 100400"/>
                <a:gd name="connsiteY12" fmla="*/ 157969 h 167328"/>
                <a:gd name="connsiteX13" fmla="*/ -3 w 100400"/>
                <a:gd name="connsiteY13" fmla="*/ 167265 h 167328"/>
                <a:gd name="connsiteX14" fmla="*/ 93351 w 100400"/>
                <a:gd name="connsiteY14" fmla="*/ 167265 h 167328"/>
                <a:gd name="connsiteX15" fmla="*/ 100397 w 100400"/>
                <a:gd name="connsiteY15" fmla="*/ 123548 h 167328"/>
                <a:gd name="connsiteX16" fmla="*/ 94106 w 100400"/>
                <a:gd name="connsiteY16" fmla="*/ 123548 h 167328"/>
                <a:gd name="connsiteX17" fmla="*/ 88570 w 100400"/>
                <a:gd name="connsiteY17" fmla="*/ 145909 h 167328"/>
                <a:gd name="connsiteX18" fmla="*/ 64666 w 100400"/>
                <a:gd name="connsiteY18" fmla="*/ 147919 h 167328"/>
                <a:gd name="connsiteX19" fmla="*/ 19372 w 100400"/>
                <a:gd name="connsiteY19" fmla="*/ 147919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72" y="147919"/>
                  </a:moveTo>
                  <a:lnTo>
                    <a:pt x="46045" y="122041"/>
                  </a:lnTo>
                  <a:cubicBezTo>
                    <a:pt x="85299" y="87369"/>
                    <a:pt x="100397" y="73802"/>
                    <a:pt x="100397" y="48678"/>
                  </a:cubicBezTo>
                  <a:cubicBezTo>
                    <a:pt x="100397" y="20036"/>
                    <a:pt x="77750" y="-64"/>
                    <a:pt x="47052" y="-64"/>
                  </a:cubicBezTo>
                  <a:cubicBezTo>
                    <a:pt x="18617" y="-64"/>
                    <a:pt x="-3" y="23051"/>
                    <a:pt x="-3" y="45411"/>
                  </a:cubicBezTo>
                  <a:cubicBezTo>
                    <a:pt x="-3" y="59481"/>
                    <a:pt x="12578" y="59481"/>
                    <a:pt x="13333" y="59481"/>
                  </a:cubicBezTo>
                  <a:cubicBezTo>
                    <a:pt x="17611" y="59481"/>
                    <a:pt x="26418" y="56466"/>
                    <a:pt x="26418" y="46165"/>
                  </a:cubicBezTo>
                  <a:cubicBezTo>
                    <a:pt x="26418" y="39633"/>
                    <a:pt x="21889" y="33101"/>
                    <a:pt x="13082" y="33101"/>
                  </a:cubicBezTo>
                  <a:cubicBezTo>
                    <a:pt x="11068" y="33101"/>
                    <a:pt x="10565" y="33101"/>
                    <a:pt x="9810" y="33352"/>
                  </a:cubicBezTo>
                  <a:cubicBezTo>
                    <a:pt x="15598" y="17021"/>
                    <a:pt x="29186" y="7725"/>
                    <a:pt x="43780" y="7725"/>
                  </a:cubicBezTo>
                  <a:cubicBezTo>
                    <a:pt x="66679" y="7725"/>
                    <a:pt x="77499" y="28076"/>
                    <a:pt x="77499" y="48678"/>
                  </a:cubicBezTo>
                  <a:cubicBezTo>
                    <a:pt x="77499" y="68777"/>
                    <a:pt x="64917" y="88625"/>
                    <a:pt x="51078" y="104202"/>
                  </a:cubicBezTo>
                  <a:lnTo>
                    <a:pt x="2765" y="157969"/>
                  </a:lnTo>
                  <a:cubicBezTo>
                    <a:pt x="-3" y="160732"/>
                    <a:pt x="-3" y="161235"/>
                    <a:pt x="-3" y="167265"/>
                  </a:cubicBezTo>
                  <a:lnTo>
                    <a:pt x="93351" y="167265"/>
                  </a:lnTo>
                  <a:lnTo>
                    <a:pt x="100397" y="123548"/>
                  </a:lnTo>
                  <a:lnTo>
                    <a:pt x="94106" y="123548"/>
                  </a:lnTo>
                  <a:cubicBezTo>
                    <a:pt x="92848" y="131086"/>
                    <a:pt x="91087" y="142140"/>
                    <a:pt x="88570" y="145909"/>
                  </a:cubicBezTo>
                  <a:cubicBezTo>
                    <a:pt x="86809" y="147919"/>
                    <a:pt x="70201" y="147919"/>
                    <a:pt x="64666" y="147919"/>
                  </a:cubicBezTo>
                  <a:lnTo>
                    <a:pt x="19372" y="147919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4" name="Freeform 1383">
              <a:extLst>
                <a:ext uri="{FF2B5EF4-FFF2-40B4-BE49-F238E27FC236}">
                  <a16:creationId xmlns:a16="http://schemas.microsoft.com/office/drawing/2014/main" id="{BE23E812-900C-CD54-681D-3168BFBAE5B7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7377579" y="2468071"/>
              <a:ext cx="105936" cy="172855"/>
            </a:xfrm>
            <a:custGeom>
              <a:avLst/>
              <a:gdLst>
                <a:gd name="connsiteX0" fmla="*/ 105938 w 105936"/>
                <a:gd name="connsiteY0" fmla="*/ 86867 h 172855"/>
                <a:gd name="connsiteX1" fmla="*/ 95873 w 105936"/>
                <a:gd name="connsiteY1" fmla="*/ 28076 h 172855"/>
                <a:gd name="connsiteX2" fmla="*/ 53096 w 105936"/>
                <a:gd name="connsiteY2" fmla="*/ -64 h 172855"/>
                <a:gd name="connsiteX3" fmla="*/ 9312 w 105936"/>
                <a:gd name="connsiteY3" fmla="*/ 29834 h 172855"/>
                <a:gd name="connsiteX4" fmla="*/ 2 w 105936"/>
                <a:gd name="connsiteY4" fmla="*/ 86867 h 172855"/>
                <a:gd name="connsiteX5" fmla="*/ 11325 w 105936"/>
                <a:gd name="connsiteY5" fmla="*/ 147416 h 172855"/>
                <a:gd name="connsiteX6" fmla="*/ 52844 w 105936"/>
                <a:gd name="connsiteY6" fmla="*/ 172792 h 172855"/>
                <a:gd name="connsiteX7" fmla="*/ 96628 w 105936"/>
                <a:gd name="connsiteY7" fmla="*/ 143648 h 172855"/>
                <a:gd name="connsiteX8" fmla="*/ 105938 w 105936"/>
                <a:gd name="connsiteY8" fmla="*/ 86867 h 172855"/>
                <a:gd name="connsiteX9" fmla="*/ 52844 w 105936"/>
                <a:gd name="connsiteY9" fmla="*/ 167265 h 172855"/>
                <a:gd name="connsiteX10" fmla="*/ 23655 w 105936"/>
                <a:gd name="connsiteY10" fmla="*/ 136864 h 172855"/>
                <a:gd name="connsiteX11" fmla="*/ 20887 w 105936"/>
                <a:gd name="connsiteY11" fmla="*/ 83852 h 172855"/>
                <a:gd name="connsiteX12" fmla="*/ 22900 w 105936"/>
                <a:gd name="connsiteY12" fmla="*/ 37623 h 172855"/>
                <a:gd name="connsiteX13" fmla="*/ 52844 w 105936"/>
                <a:gd name="connsiteY13" fmla="*/ 5464 h 172855"/>
                <a:gd name="connsiteX14" fmla="*/ 82536 w 105936"/>
                <a:gd name="connsiteY14" fmla="*/ 34859 h 172855"/>
                <a:gd name="connsiteX15" fmla="*/ 85053 w 105936"/>
                <a:gd name="connsiteY15" fmla="*/ 83852 h 172855"/>
                <a:gd name="connsiteX16" fmla="*/ 82285 w 105936"/>
                <a:gd name="connsiteY16" fmla="*/ 135859 h 172855"/>
                <a:gd name="connsiteX17" fmla="*/ 52844 w 105936"/>
                <a:gd name="connsiteY17" fmla="*/ 167265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38" y="86867"/>
                  </a:moveTo>
                  <a:cubicBezTo>
                    <a:pt x="105938" y="66767"/>
                    <a:pt x="104680" y="46668"/>
                    <a:pt x="95873" y="28076"/>
                  </a:cubicBezTo>
                  <a:cubicBezTo>
                    <a:pt x="84298" y="3956"/>
                    <a:pt x="63664" y="-64"/>
                    <a:pt x="53096" y="-64"/>
                  </a:cubicBezTo>
                  <a:cubicBezTo>
                    <a:pt x="37998" y="-64"/>
                    <a:pt x="19629" y="6469"/>
                    <a:pt x="9312" y="29834"/>
                  </a:cubicBezTo>
                  <a:cubicBezTo>
                    <a:pt x="1260" y="47170"/>
                    <a:pt x="2" y="66767"/>
                    <a:pt x="2" y="86867"/>
                  </a:cubicBezTo>
                  <a:cubicBezTo>
                    <a:pt x="2" y="105710"/>
                    <a:pt x="1008" y="128322"/>
                    <a:pt x="11325" y="147416"/>
                  </a:cubicBezTo>
                  <a:cubicBezTo>
                    <a:pt x="22145" y="167767"/>
                    <a:pt x="40514" y="172792"/>
                    <a:pt x="52844" y="172792"/>
                  </a:cubicBezTo>
                  <a:cubicBezTo>
                    <a:pt x="66432" y="172792"/>
                    <a:pt x="85556" y="167516"/>
                    <a:pt x="96628" y="143648"/>
                  </a:cubicBezTo>
                  <a:cubicBezTo>
                    <a:pt x="104680" y="126312"/>
                    <a:pt x="105938" y="106715"/>
                    <a:pt x="105938" y="86867"/>
                  </a:cubicBezTo>
                  <a:close/>
                  <a:moveTo>
                    <a:pt x="52844" y="167265"/>
                  </a:moveTo>
                  <a:cubicBezTo>
                    <a:pt x="43030" y="167265"/>
                    <a:pt x="28184" y="160984"/>
                    <a:pt x="23655" y="136864"/>
                  </a:cubicBezTo>
                  <a:cubicBezTo>
                    <a:pt x="20887" y="121790"/>
                    <a:pt x="20887" y="98675"/>
                    <a:pt x="20887" y="83852"/>
                  </a:cubicBezTo>
                  <a:cubicBezTo>
                    <a:pt x="20887" y="67772"/>
                    <a:pt x="20887" y="51190"/>
                    <a:pt x="22900" y="37623"/>
                  </a:cubicBezTo>
                  <a:cubicBezTo>
                    <a:pt x="27681" y="7725"/>
                    <a:pt x="46553" y="5464"/>
                    <a:pt x="52844" y="5464"/>
                  </a:cubicBezTo>
                  <a:cubicBezTo>
                    <a:pt x="61148" y="5464"/>
                    <a:pt x="77755" y="9986"/>
                    <a:pt x="82536" y="34859"/>
                  </a:cubicBezTo>
                  <a:cubicBezTo>
                    <a:pt x="85053" y="48929"/>
                    <a:pt x="85053" y="68023"/>
                    <a:pt x="85053" y="83852"/>
                  </a:cubicBezTo>
                  <a:cubicBezTo>
                    <a:pt x="85053" y="102695"/>
                    <a:pt x="85053" y="119780"/>
                    <a:pt x="82285" y="135859"/>
                  </a:cubicBezTo>
                  <a:cubicBezTo>
                    <a:pt x="78510" y="159727"/>
                    <a:pt x="64167" y="167265"/>
                    <a:pt x="52844" y="167265"/>
                  </a:cubicBez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5" name="Freeform 1384">
              <a:extLst>
                <a:ext uri="{FF2B5EF4-FFF2-40B4-BE49-F238E27FC236}">
                  <a16:creationId xmlns:a16="http://schemas.microsoft.com/office/drawing/2014/main" id="{B029EED3-9AFA-2D7D-0DBE-D7A971AED2E6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7540299" y="2463800"/>
              <a:ext cx="178908" cy="177126"/>
            </a:xfrm>
            <a:custGeom>
              <a:avLst/>
              <a:gdLst>
                <a:gd name="connsiteX0" fmla="*/ 151489 w 178908"/>
                <a:gd name="connsiteY0" fmla="*/ 24558 h 177126"/>
                <a:gd name="connsiteX1" fmla="*/ 178917 w 178908"/>
                <a:gd name="connsiteY1" fmla="*/ 7725 h 177126"/>
                <a:gd name="connsiteX2" fmla="*/ 178917 w 178908"/>
                <a:gd name="connsiteY2" fmla="*/ -64 h 177126"/>
                <a:gd name="connsiteX3" fmla="*/ 154509 w 178908"/>
                <a:gd name="connsiteY3" fmla="*/ 690 h 177126"/>
                <a:gd name="connsiteX4" fmla="*/ 125823 w 178908"/>
                <a:gd name="connsiteY4" fmla="*/ -64 h 177126"/>
                <a:gd name="connsiteX5" fmla="*/ 125823 w 178908"/>
                <a:gd name="connsiteY5" fmla="*/ 7725 h 177126"/>
                <a:gd name="connsiteX6" fmla="*/ 144192 w 178908"/>
                <a:gd name="connsiteY6" fmla="*/ 20287 h 177126"/>
                <a:gd name="connsiteX7" fmla="*/ 142934 w 178908"/>
                <a:gd name="connsiteY7" fmla="*/ 25312 h 177126"/>
                <a:gd name="connsiteX8" fmla="*/ 96886 w 178908"/>
                <a:gd name="connsiteY8" fmla="*/ 146411 h 177126"/>
                <a:gd name="connsiteX9" fmla="*/ 48825 w 178908"/>
                <a:gd name="connsiteY9" fmla="*/ 19533 h 177126"/>
                <a:gd name="connsiteX10" fmla="*/ 47315 w 178908"/>
                <a:gd name="connsiteY10" fmla="*/ 15011 h 177126"/>
                <a:gd name="connsiteX11" fmla="*/ 67948 w 178908"/>
                <a:gd name="connsiteY11" fmla="*/ 7725 h 177126"/>
                <a:gd name="connsiteX12" fmla="*/ 67948 w 178908"/>
                <a:gd name="connsiteY12" fmla="*/ -64 h 177126"/>
                <a:gd name="connsiteX13" fmla="*/ 31965 w 178908"/>
                <a:gd name="connsiteY13" fmla="*/ 690 h 177126"/>
                <a:gd name="connsiteX14" fmla="*/ 8 w 178908"/>
                <a:gd name="connsiteY14" fmla="*/ -64 h 177126"/>
                <a:gd name="connsiteX15" fmla="*/ 8 w 178908"/>
                <a:gd name="connsiteY15" fmla="*/ 7725 h 177126"/>
                <a:gd name="connsiteX16" fmla="*/ 24668 w 178908"/>
                <a:gd name="connsiteY16" fmla="*/ 17272 h 177126"/>
                <a:gd name="connsiteX17" fmla="*/ 83046 w 178908"/>
                <a:gd name="connsiteY17" fmla="*/ 171536 h 177126"/>
                <a:gd name="connsiteX18" fmla="*/ 89337 w 178908"/>
                <a:gd name="connsiteY18" fmla="*/ 177063 h 177126"/>
                <a:gd name="connsiteX19" fmla="*/ 95376 w 178908"/>
                <a:gd name="connsiteY19" fmla="*/ 172290 h 177126"/>
                <a:gd name="connsiteX20" fmla="*/ 151489 w 178908"/>
                <a:gd name="connsiteY20" fmla="*/ 2455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489" y="24558"/>
                  </a:moveTo>
                  <a:cubicBezTo>
                    <a:pt x="155012" y="15262"/>
                    <a:pt x="161806" y="7976"/>
                    <a:pt x="178917" y="7725"/>
                  </a:cubicBezTo>
                  <a:lnTo>
                    <a:pt x="178917" y="-64"/>
                  </a:lnTo>
                  <a:cubicBezTo>
                    <a:pt x="171116" y="439"/>
                    <a:pt x="161051" y="690"/>
                    <a:pt x="154509" y="690"/>
                  </a:cubicBezTo>
                  <a:cubicBezTo>
                    <a:pt x="146960" y="690"/>
                    <a:pt x="132366" y="188"/>
                    <a:pt x="125823" y="-64"/>
                  </a:cubicBezTo>
                  <a:lnTo>
                    <a:pt x="125823" y="7725"/>
                  </a:lnTo>
                  <a:cubicBezTo>
                    <a:pt x="138908" y="7976"/>
                    <a:pt x="144192" y="14508"/>
                    <a:pt x="144192" y="20287"/>
                  </a:cubicBezTo>
                  <a:cubicBezTo>
                    <a:pt x="144192" y="22297"/>
                    <a:pt x="143437" y="23805"/>
                    <a:pt x="142934" y="25312"/>
                  </a:cubicBezTo>
                  <a:lnTo>
                    <a:pt x="96886" y="146411"/>
                  </a:lnTo>
                  <a:lnTo>
                    <a:pt x="48825" y="19533"/>
                  </a:lnTo>
                  <a:cubicBezTo>
                    <a:pt x="47315" y="16016"/>
                    <a:pt x="47315" y="15513"/>
                    <a:pt x="47315" y="15011"/>
                  </a:cubicBezTo>
                  <a:cubicBezTo>
                    <a:pt x="47315" y="7725"/>
                    <a:pt x="61658" y="7725"/>
                    <a:pt x="67948" y="7725"/>
                  </a:cubicBezTo>
                  <a:lnTo>
                    <a:pt x="67948" y="-64"/>
                  </a:lnTo>
                  <a:cubicBezTo>
                    <a:pt x="58890" y="690"/>
                    <a:pt x="41527" y="690"/>
                    <a:pt x="31965" y="690"/>
                  </a:cubicBezTo>
                  <a:cubicBezTo>
                    <a:pt x="19887" y="690"/>
                    <a:pt x="9067" y="188"/>
                    <a:pt x="8" y="-64"/>
                  </a:cubicBezTo>
                  <a:lnTo>
                    <a:pt x="8" y="7725"/>
                  </a:lnTo>
                  <a:cubicBezTo>
                    <a:pt x="16364" y="7725"/>
                    <a:pt x="21145" y="7725"/>
                    <a:pt x="24668" y="17272"/>
                  </a:cubicBezTo>
                  <a:lnTo>
                    <a:pt x="83046" y="171536"/>
                  </a:lnTo>
                  <a:cubicBezTo>
                    <a:pt x="84808" y="176309"/>
                    <a:pt x="86066" y="177063"/>
                    <a:pt x="89337" y="177063"/>
                  </a:cubicBezTo>
                  <a:cubicBezTo>
                    <a:pt x="93615" y="177063"/>
                    <a:pt x="94118" y="175807"/>
                    <a:pt x="95376" y="172290"/>
                  </a:cubicBezTo>
                  <a:lnTo>
                    <a:pt x="151489" y="2455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1582" name="Group 1581">
            <a:extLst>
              <a:ext uri="{FF2B5EF4-FFF2-40B4-BE49-F238E27FC236}">
                <a16:creationId xmlns:a16="http://schemas.microsoft.com/office/drawing/2014/main" id="{3F9D39C6-20AD-35EB-228B-8A2C0AB942C7}"/>
              </a:ext>
            </a:extLst>
          </p:cNvPr>
          <p:cNvGrpSpPr/>
          <p:nvPr/>
        </p:nvGrpSpPr>
        <p:grpSpPr>
          <a:xfrm>
            <a:off x="5511800" y="2818137"/>
            <a:ext cx="3134971" cy="559886"/>
            <a:chOff x="5511800" y="2818137"/>
            <a:chExt cx="3134971" cy="559886"/>
          </a:xfrm>
        </p:grpSpPr>
        <p:sp>
          <p:nvSpPr>
            <p:cNvPr id="1386" name="Freeform 1385">
              <a:extLst>
                <a:ext uri="{FF2B5EF4-FFF2-40B4-BE49-F238E27FC236}">
                  <a16:creationId xmlns:a16="http://schemas.microsoft.com/office/drawing/2014/main" id="{B5CC0D03-3B1C-9089-216C-9E3E8785A17C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5511800" y="3051419"/>
              <a:ext cx="152487" cy="135420"/>
            </a:xfrm>
            <a:custGeom>
              <a:avLst/>
              <a:gdLst>
                <a:gd name="connsiteX0" fmla="*/ 89508 w 152487"/>
                <a:gd name="connsiteY0" fmla="*/ 13273 h 135420"/>
                <a:gd name="connsiteX1" fmla="*/ 76172 w 152487"/>
                <a:gd name="connsiteY1" fmla="*/ -43 h 135420"/>
                <a:gd name="connsiteX2" fmla="*/ 62835 w 152487"/>
                <a:gd name="connsiteY2" fmla="*/ 13273 h 135420"/>
                <a:gd name="connsiteX3" fmla="*/ 76172 w 152487"/>
                <a:gd name="connsiteY3" fmla="*/ 26589 h 135420"/>
                <a:gd name="connsiteX4" fmla="*/ 89508 w 152487"/>
                <a:gd name="connsiteY4" fmla="*/ 13273 h 135420"/>
                <a:gd name="connsiteX5" fmla="*/ 152415 w 152487"/>
                <a:gd name="connsiteY5" fmla="*/ 122062 h 135420"/>
                <a:gd name="connsiteX6" fmla="*/ 139079 w 152487"/>
                <a:gd name="connsiteY6" fmla="*/ 108746 h 135420"/>
                <a:gd name="connsiteX7" fmla="*/ 125743 w 152487"/>
                <a:gd name="connsiteY7" fmla="*/ 122062 h 135420"/>
                <a:gd name="connsiteX8" fmla="*/ 139079 w 152487"/>
                <a:gd name="connsiteY8" fmla="*/ 135378 h 135420"/>
                <a:gd name="connsiteX9" fmla="*/ 152415 w 152487"/>
                <a:gd name="connsiteY9" fmla="*/ 122062 h 135420"/>
                <a:gd name="connsiteX10" fmla="*/ 26601 w 152487"/>
                <a:gd name="connsiteY10" fmla="*/ 122062 h 135420"/>
                <a:gd name="connsiteX11" fmla="*/ 13264 w 152487"/>
                <a:gd name="connsiteY11" fmla="*/ 108746 h 135420"/>
                <a:gd name="connsiteX12" fmla="*/ -72 w 152487"/>
                <a:gd name="connsiteY12" fmla="*/ 122062 h 135420"/>
                <a:gd name="connsiteX13" fmla="*/ 13264 w 152487"/>
                <a:gd name="connsiteY13" fmla="*/ 135378 h 135420"/>
                <a:gd name="connsiteX14" fmla="*/ 26601 w 152487"/>
                <a:gd name="connsiteY14" fmla="*/ 122062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08" y="13273"/>
                  </a:moveTo>
                  <a:cubicBezTo>
                    <a:pt x="89508" y="5987"/>
                    <a:pt x="83469" y="-43"/>
                    <a:pt x="76172" y="-43"/>
                  </a:cubicBezTo>
                  <a:cubicBezTo>
                    <a:pt x="68874" y="-43"/>
                    <a:pt x="62835" y="5987"/>
                    <a:pt x="62835" y="13273"/>
                  </a:cubicBezTo>
                  <a:cubicBezTo>
                    <a:pt x="62835" y="20559"/>
                    <a:pt x="68874" y="26589"/>
                    <a:pt x="76172" y="26589"/>
                  </a:cubicBezTo>
                  <a:cubicBezTo>
                    <a:pt x="83217" y="26589"/>
                    <a:pt x="89508" y="20811"/>
                    <a:pt x="89508" y="13273"/>
                  </a:cubicBezTo>
                  <a:close/>
                  <a:moveTo>
                    <a:pt x="152415" y="122062"/>
                  </a:moveTo>
                  <a:cubicBezTo>
                    <a:pt x="152415" y="114776"/>
                    <a:pt x="146376" y="108746"/>
                    <a:pt x="139079" y="108746"/>
                  </a:cubicBezTo>
                  <a:cubicBezTo>
                    <a:pt x="131782" y="108746"/>
                    <a:pt x="125743" y="114776"/>
                    <a:pt x="125743" y="122062"/>
                  </a:cubicBezTo>
                  <a:cubicBezTo>
                    <a:pt x="125743" y="129348"/>
                    <a:pt x="131782" y="135378"/>
                    <a:pt x="139079" y="135378"/>
                  </a:cubicBezTo>
                  <a:cubicBezTo>
                    <a:pt x="146376" y="135378"/>
                    <a:pt x="152415" y="129348"/>
                    <a:pt x="152415" y="122062"/>
                  </a:cubicBezTo>
                  <a:close/>
                  <a:moveTo>
                    <a:pt x="26601" y="122062"/>
                  </a:moveTo>
                  <a:cubicBezTo>
                    <a:pt x="26601" y="114776"/>
                    <a:pt x="20562" y="108746"/>
                    <a:pt x="13264" y="108746"/>
                  </a:cubicBezTo>
                  <a:cubicBezTo>
                    <a:pt x="5967" y="108746"/>
                    <a:pt x="-72" y="114776"/>
                    <a:pt x="-72" y="122062"/>
                  </a:cubicBezTo>
                  <a:cubicBezTo>
                    <a:pt x="-72" y="129348"/>
                    <a:pt x="5967" y="135378"/>
                    <a:pt x="13264" y="135378"/>
                  </a:cubicBezTo>
                  <a:cubicBezTo>
                    <a:pt x="20562" y="135378"/>
                    <a:pt x="26601" y="129348"/>
                    <a:pt x="26601" y="122062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7" name="Freeform 1386">
              <a:extLst>
                <a:ext uri="{FF2B5EF4-FFF2-40B4-BE49-F238E27FC236}">
                  <a16:creationId xmlns:a16="http://schemas.microsoft.com/office/drawing/2014/main" id="{46812C81-140A-D43A-27A6-5C1EC04E4DDB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5755991" y="2990869"/>
              <a:ext cx="111471" cy="182654"/>
            </a:xfrm>
            <a:custGeom>
              <a:avLst/>
              <a:gdLst>
                <a:gd name="connsiteX0" fmla="*/ 73665 w 111471"/>
                <a:gd name="connsiteY0" fmla="*/ 79602 h 182654"/>
                <a:gd name="connsiteX1" fmla="*/ 41456 w 111471"/>
                <a:gd name="connsiteY1" fmla="*/ 71813 h 182654"/>
                <a:gd name="connsiteX2" fmla="*/ 16042 w 111471"/>
                <a:gd name="connsiteY2" fmla="*/ 39905 h 182654"/>
                <a:gd name="connsiteX3" fmla="*/ 49257 w 111471"/>
                <a:gd name="connsiteY3" fmla="*/ 6992 h 182654"/>
                <a:gd name="connsiteX4" fmla="*/ 98325 w 111471"/>
                <a:gd name="connsiteY4" fmla="*/ 59502 h 182654"/>
                <a:gd name="connsiteX5" fmla="*/ 101344 w 111471"/>
                <a:gd name="connsiteY5" fmla="*/ 62517 h 182654"/>
                <a:gd name="connsiteX6" fmla="*/ 104615 w 111471"/>
                <a:gd name="connsiteY6" fmla="*/ 56487 h 182654"/>
                <a:gd name="connsiteX7" fmla="*/ 104615 w 111471"/>
                <a:gd name="connsiteY7" fmla="*/ 5987 h 182654"/>
                <a:gd name="connsiteX8" fmla="*/ 101847 w 111471"/>
                <a:gd name="connsiteY8" fmla="*/ -43 h 182654"/>
                <a:gd name="connsiteX9" fmla="*/ 98073 w 111471"/>
                <a:gd name="connsiteY9" fmla="*/ 3224 h 182654"/>
                <a:gd name="connsiteX10" fmla="*/ 89266 w 111471"/>
                <a:gd name="connsiteY10" fmla="*/ 17545 h 182654"/>
                <a:gd name="connsiteX11" fmla="*/ 49005 w 111471"/>
                <a:gd name="connsiteY11" fmla="*/ -43 h 182654"/>
                <a:gd name="connsiteX12" fmla="*/ -63 w 111471"/>
                <a:gd name="connsiteY12" fmla="*/ 48699 h 182654"/>
                <a:gd name="connsiteX13" fmla="*/ 32901 w 111471"/>
                <a:gd name="connsiteY13" fmla="*/ 94676 h 182654"/>
                <a:gd name="connsiteX14" fmla="*/ 66116 w 111471"/>
                <a:gd name="connsiteY14" fmla="*/ 102967 h 182654"/>
                <a:gd name="connsiteX15" fmla="*/ 87504 w 111471"/>
                <a:gd name="connsiteY15" fmla="*/ 115781 h 182654"/>
                <a:gd name="connsiteX16" fmla="*/ 95305 w 111471"/>
                <a:gd name="connsiteY16" fmla="*/ 138895 h 182654"/>
                <a:gd name="connsiteX17" fmla="*/ 61587 w 111471"/>
                <a:gd name="connsiteY17" fmla="*/ 174823 h 182654"/>
                <a:gd name="connsiteX18" fmla="*/ 21829 w 111471"/>
                <a:gd name="connsiteY18" fmla="*/ 161256 h 182654"/>
                <a:gd name="connsiteX19" fmla="*/ 6228 w 111471"/>
                <a:gd name="connsiteY19" fmla="*/ 122564 h 182654"/>
                <a:gd name="connsiteX20" fmla="*/ 3209 w 111471"/>
                <a:gd name="connsiteY20" fmla="*/ 120052 h 182654"/>
                <a:gd name="connsiteX21" fmla="*/ -63 w 111471"/>
                <a:gd name="connsiteY21" fmla="*/ 126333 h 182654"/>
                <a:gd name="connsiteX22" fmla="*/ -63 w 111471"/>
                <a:gd name="connsiteY22" fmla="*/ 176582 h 182654"/>
                <a:gd name="connsiteX23" fmla="*/ 2705 w 111471"/>
                <a:gd name="connsiteY23" fmla="*/ 182612 h 182654"/>
                <a:gd name="connsiteX24" fmla="*/ 6480 w 111471"/>
                <a:gd name="connsiteY24" fmla="*/ 179345 h 182654"/>
                <a:gd name="connsiteX25" fmla="*/ 15538 w 111471"/>
                <a:gd name="connsiteY25" fmla="*/ 165025 h 182654"/>
                <a:gd name="connsiteX26" fmla="*/ 61838 w 111471"/>
                <a:gd name="connsiteY26" fmla="*/ 182612 h 182654"/>
                <a:gd name="connsiteX27" fmla="*/ 111409 w 111471"/>
                <a:gd name="connsiteY27" fmla="*/ 130353 h 182654"/>
                <a:gd name="connsiteX28" fmla="*/ 73665 w 111471"/>
                <a:gd name="connsiteY28" fmla="*/ 79602 h 182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1471" h="182654">
                  <a:moveTo>
                    <a:pt x="73665" y="79602"/>
                  </a:moveTo>
                  <a:lnTo>
                    <a:pt x="41456" y="71813"/>
                  </a:lnTo>
                  <a:cubicBezTo>
                    <a:pt x="25855" y="68045"/>
                    <a:pt x="16042" y="54477"/>
                    <a:pt x="16042" y="39905"/>
                  </a:cubicBezTo>
                  <a:cubicBezTo>
                    <a:pt x="16042" y="22318"/>
                    <a:pt x="29630" y="6992"/>
                    <a:pt x="49257" y="6992"/>
                  </a:cubicBezTo>
                  <a:cubicBezTo>
                    <a:pt x="91279" y="6992"/>
                    <a:pt x="96815" y="48196"/>
                    <a:pt x="98325" y="59502"/>
                  </a:cubicBezTo>
                  <a:cubicBezTo>
                    <a:pt x="98576" y="61010"/>
                    <a:pt x="98576" y="62517"/>
                    <a:pt x="101344" y="62517"/>
                  </a:cubicBezTo>
                  <a:cubicBezTo>
                    <a:pt x="104615" y="62517"/>
                    <a:pt x="104615" y="61261"/>
                    <a:pt x="104615" y="56487"/>
                  </a:cubicBezTo>
                  <a:lnTo>
                    <a:pt x="104615" y="5987"/>
                  </a:lnTo>
                  <a:cubicBezTo>
                    <a:pt x="104615" y="1716"/>
                    <a:pt x="104615" y="-43"/>
                    <a:pt x="101847" y="-43"/>
                  </a:cubicBezTo>
                  <a:cubicBezTo>
                    <a:pt x="100086" y="-43"/>
                    <a:pt x="99834" y="209"/>
                    <a:pt x="98073" y="3224"/>
                  </a:cubicBezTo>
                  <a:lnTo>
                    <a:pt x="89266" y="17545"/>
                  </a:lnTo>
                  <a:cubicBezTo>
                    <a:pt x="81717" y="10258"/>
                    <a:pt x="71400" y="-43"/>
                    <a:pt x="49005" y="-43"/>
                  </a:cubicBezTo>
                  <a:cubicBezTo>
                    <a:pt x="21074" y="-43"/>
                    <a:pt x="-63" y="22067"/>
                    <a:pt x="-63" y="48699"/>
                  </a:cubicBezTo>
                  <a:cubicBezTo>
                    <a:pt x="-63" y="69552"/>
                    <a:pt x="13274" y="87893"/>
                    <a:pt x="32901" y="94676"/>
                  </a:cubicBezTo>
                  <a:cubicBezTo>
                    <a:pt x="35669" y="95681"/>
                    <a:pt x="48502" y="98696"/>
                    <a:pt x="66116" y="102967"/>
                  </a:cubicBezTo>
                  <a:cubicBezTo>
                    <a:pt x="72910" y="104726"/>
                    <a:pt x="80459" y="106485"/>
                    <a:pt x="87504" y="115781"/>
                  </a:cubicBezTo>
                  <a:cubicBezTo>
                    <a:pt x="92789" y="122313"/>
                    <a:pt x="95305" y="130604"/>
                    <a:pt x="95305" y="138895"/>
                  </a:cubicBezTo>
                  <a:cubicBezTo>
                    <a:pt x="95305" y="156734"/>
                    <a:pt x="82723" y="174823"/>
                    <a:pt x="61587" y="174823"/>
                  </a:cubicBezTo>
                  <a:cubicBezTo>
                    <a:pt x="54289" y="174823"/>
                    <a:pt x="35166" y="173567"/>
                    <a:pt x="21829" y="161256"/>
                  </a:cubicBezTo>
                  <a:cubicBezTo>
                    <a:pt x="7235" y="147689"/>
                    <a:pt x="6480" y="131609"/>
                    <a:pt x="6228" y="122564"/>
                  </a:cubicBezTo>
                  <a:cubicBezTo>
                    <a:pt x="5977" y="120052"/>
                    <a:pt x="3963" y="120052"/>
                    <a:pt x="3209" y="120052"/>
                  </a:cubicBezTo>
                  <a:cubicBezTo>
                    <a:pt x="-63" y="120052"/>
                    <a:pt x="-63" y="121811"/>
                    <a:pt x="-63" y="126333"/>
                  </a:cubicBezTo>
                  <a:lnTo>
                    <a:pt x="-63" y="176582"/>
                  </a:lnTo>
                  <a:cubicBezTo>
                    <a:pt x="-63" y="180853"/>
                    <a:pt x="-63" y="182612"/>
                    <a:pt x="2705" y="182612"/>
                  </a:cubicBezTo>
                  <a:cubicBezTo>
                    <a:pt x="4467" y="182612"/>
                    <a:pt x="4718" y="182109"/>
                    <a:pt x="6480" y="179345"/>
                  </a:cubicBezTo>
                  <a:cubicBezTo>
                    <a:pt x="6480" y="179094"/>
                    <a:pt x="7235" y="178341"/>
                    <a:pt x="15538" y="165025"/>
                  </a:cubicBezTo>
                  <a:cubicBezTo>
                    <a:pt x="23339" y="173567"/>
                    <a:pt x="39443" y="182612"/>
                    <a:pt x="61838" y="182612"/>
                  </a:cubicBezTo>
                  <a:cubicBezTo>
                    <a:pt x="91279" y="182612"/>
                    <a:pt x="111409" y="157990"/>
                    <a:pt x="111409" y="130353"/>
                  </a:cubicBezTo>
                  <a:cubicBezTo>
                    <a:pt x="111409" y="105229"/>
                    <a:pt x="94802" y="84627"/>
                    <a:pt x="73665" y="79602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8" name="Freeform 1387">
              <a:extLst>
                <a:ext uri="{FF2B5EF4-FFF2-40B4-BE49-F238E27FC236}">
                  <a16:creationId xmlns:a16="http://schemas.microsoft.com/office/drawing/2014/main" id="{D7B3F559-A171-186A-1195-2CA9F5114884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5889998" y="2993633"/>
              <a:ext cx="55861" cy="174363"/>
            </a:xfrm>
            <a:custGeom>
              <a:avLst/>
              <a:gdLst>
                <a:gd name="connsiteX0" fmla="*/ 36178 w 55861"/>
                <a:gd name="connsiteY0" fmla="*/ -43 h 174363"/>
                <a:gd name="connsiteX1" fmla="*/ -57 w 55861"/>
                <a:gd name="connsiteY1" fmla="*/ 2721 h 174363"/>
                <a:gd name="connsiteX2" fmla="*/ -57 w 55861"/>
                <a:gd name="connsiteY2" fmla="*/ 10510 h 174363"/>
                <a:gd name="connsiteX3" fmla="*/ 19570 w 55861"/>
                <a:gd name="connsiteY3" fmla="*/ 24579 h 174363"/>
                <a:gd name="connsiteX4" fmla="*/ 19570 w 55861"/>
                <a:gd name="connsiteY4" fmla="*/ 155226 h 174363"/>
                <a:gd name="connsiteX5" fmla="*/ -57 w 55861"/>
                <a:gd name="connsiteY5" fmla="*/ 166532 h 174363"/>
                <a:gd name="connsiteX6" fmla="*/ -57 w 55861"/>
                <a:gd name="connsiteY6" fmla="*/ 174321 h 174363"/>
                <a:gd name="connsiteX7" fmla="*/ 27874 w 55861"/>
                <a:gd name="connsiteY7" fmla="*/ 173567 h 174363"/>
                <a:gd name="connsiteX8" fmla="*/ 55805 w 55861"/>
                <a:gd name="connsiteY8" fmla="*/ 174321 h 174363"/>
                <a:gd name="connsiteX9" fmla="*/ 55805 w 55861"/>
                <a:gd name="connsiteY9" fmla="*/ 166532 h 174363"/>
                <a:gd name="connsiteX10" fmla="*/ 36178 w 55861"/>
                <a:gd name="connsiteY10" fmla="*/ 155226 h 174363"/>
                <a:gd name="connsiteX11" fmla="*/ 36178 w 55861"/>
                <a:gd name="connsiteY11" fmla="*/ -43 h 17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861" h="174363">
                  <a:moveTo>
                    <a:pt x="36178" y="-43"/>
                  </a:moveTo>
                  <a:lnTo>
                    <a:pt x="-57" y="2721"/>
                  </a:lnTo>
                  <a:lnTo>
                    <a:pt x="-57" y="10510"/>
                  </a:lnTo>
                  <a:cubicBezTo>
                    <a:pt x="17557" y="10510"/>
                    <a:pt x="19570" y="12268"/>
                    <a:pt x="19570" y="24579"/>
                  </a:cubicBezTo>
                  <a:lnTo>
                    <a:pt x="19570" y="155226"/>
                  </a:lnTo>
                  <a:cubicBezTo>
                    <a:pt x="19570" y="166532"/>
                    <a:pt x="16802" y="166532"/>
                    <a:pt x="-57" y="166532"/>
                  </a:cubicBezTo>
                  <a:lnTo>
                    <a:pt x="-57" y="174321"/>
                  </a:lnTo>
                  <a:cubicBezTo>
                    <a:pt x="8247" y="174069"/>
                    <a:pt x="21583" y="173567"/>
                    <a:pt x="27874" y="173567"/>
                  </a:cubicBezTo>
                  <a:cubicBezTo>
                    <a:pt x="34165" y="173567"/>
                    <a:pt x="46494" y="174069"/>
                    <a:pt x="55805" y="174321"/>
                  </a:cubicBezTo>
                  <a:lnTo>
                    <a:pt x="55805" y="166532"/>
                  </a:lnTo>
                  <a:cubicBezTo>
                    <a:pt x="38946" y="166532"/>
                    <a:pt x="36178" y="166532"/>
                    <a:pt x="36178" y="155226"/>
                  </a:cubicBezTo>
                  <a:lnTo>
                    <a:pt x="36178" y="-4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9" name="Freeform 1388">
              <a:extLst>
                <a:ext uri="{FF2B5EF4-FFF2-40B4-BE49-F238E27FC236}">
                  <a16:creationId xmlns:a16="http://schemas.microsoft.com/office/drawing/2014/main" id="{07C25B43-E24A-25BD-A161-B422B0234E92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5958638" y="3055439"/>
              <a:ext cx="111471" cy="115320"/>
            </a:xfrm>
            <a:custGeom>
              <a:avLst/>
              <a:gdLst>
                <a:gd name="connsiteX0" fmla="*/ 111418 w 111471"/>
                <a:gd name="connsiteY0" fmla="*/ 58749 h 115320"/>
                <a:gd name="connsiteX1" fmla="*/ 55807 w 111471"/>
                <a:gd name="connsiteY1" fmla="*/ -43 h 115320"/>
                <a:gd name="connsiteX2" fmla="*/ -54 w 111471"/>
                <a:gd name="connsiteY2" fmla="*/ 58749 h 115320"/>
                <a:gd name="connsiteX3" fmla="*/ 55556 w 111471"/>
                <a:gd name="connsiteY3" fmla="*/ 115278 h 115320"/>
                <a:gd name="connsiteX4" fmla="*/ 111418 w 111471"/>
                <a:gd name="connsiteY4" fmla="*/ 58749 h 115320"/>
                <a:gd name="connsiteX5" fmla="*/ 55807 w 111471"/>
                <a:gd name="connsiteY5" fmla="*/ 108997 h 115320"/>
                <a:gd name="connsiteX6" fmla="*/ 27122 w 111471"/>
                <a:gd name="connsiteY6" fmla="*/ 92164 h 115320"/>
                <a:gd name="connsiteX7" fmla="*/ 20831 w 111471"/>
                <a:gd name="connsiteY7" fmla="*/ 56739 h 115320"/>
                <a:gd name="connsiteX8" fmla="*/ 26870 w 111471"/>
                <a:gd name="connsiteY8" fmla="*/ 22318 h 115320"/>
                <a:gd name="connsiteX9" fmla="*/ 55556 w 111471"/>
                <a:gd name="connsiteY9" fmla="*/ 5485 h 115320"/>
                <a:gd name="connsiteX10" fmla="*/ 83990 w 111471"/>
                <a:gd name="connsiteY10" fmla="*/ 21816 h 115320"/>
                <a:gd name="connsiteX11" fmla="*/ 90532 w 111471"/>
                <a:gd name="connsiteY11" fmla="*/ 56739 h 115320"/>
                <a:gd name="connsiteX12" fmla="*/ 84996 w 111471"/>
                <a:gd name="connsiteY12" fmla="*/ 90405 h 115320"/>
                <a:gd name="connsiteX13" fmla="*/ 55807 w 111471"/>
                <a:gd name="connsiteY13" fmla="*/ 108997 h 115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71" h="115320">
                  <a:moveTo>
                    <a:pt x="111418" y="58749"/>
                  </a:moveTo>
                  <a:cubicBezTo>
                    <a:pt x="111418" y="26589"/>
                    <a:pt x="86255" y="-43"/>
                    <a:pt x="55807" y="-43"/>
                  </a:cubicBezTo>
                  <a:cubicBezTo>
                    <a:pt x="24354" y="-43"/>
                    <a:pt x="-54" y="27343"/>
                    <a:pt x="-54" y="58749"/>
                  </a:cubicBezTo>
                  <a:cubicBezTo>
                    <a:pt x="-54" y="91159"/>
                    <a:pt x="26115" y="115278"/>
                    <a:pt x="55556" y="115278"/>
                  </a:cubicBezTo>
                  <a:cubicBezTo>
                    <a:pt x="86003" y="115278"/>
                    <a:pt x="111418" y="90656"/>
                    <a:pt x="111418" y="58749"/>
                  </a:cubicBezTo>
                  <a:close/>
                  <a:moveTo>
                    <a:pt x="55807" y="108997"/>
                  </a:moveTo>
                  <a:cubicBezTo>
                    <a:pt x="44987" y="108997"/>
                    <a:pt x="33916" y="103721"/>
                    <a:pt x="27122" y="92164"/>
                  </a:cubicBezTo>
                  <a:cubicBezTo>
                    <a:pt x="20831" y="81109"/>
                    <a:pt x="20831" y="65783"/>
                    <a:pt x="20831" y="56739"/>
                  </a:cubicBezTo>
                  <a:cubicBezTo>
                    <a:pt x="20831" y="46940"/>
                    <a:pt x="20831" y="33373"/>
                    <a:pt x="26870" y="22318"/>
                  </a:cubicBezTo>
                  <a:cubicBezTo>
                    <a:pt x="33664" y="10761"/>
                    <a:pt x="45491" y="5485"/>
                    <a:pt x="55556" y="5485"/>
                  </a:cubicBezTo>
                  <a:cubicBezTo>
                    <a:pt x="66628" y="5485"/>
                    <a:pt x="77448" y="11012"/>
                    <a:pt x="83990" y="21816"/>
                  </a:cubicBezTo>
                  <a:cubicBezTo>
                    <a:pt x="90532" y="32619"/>
                    <a:pt x="90532" y="47191"/>
                    <a:pt x="90532" y="56739"/>
                  </a:cubicBezTo>
                  <a:cubicBezTo>
                    <a:pt x="90532" y="65783"/>
                    <a:pt x="90532" y="79351"/>
                    <a:pt x="84996" y="90405"/>
                  </a:cubicBezTo>
                  <a:cubicBezTo>
                    <a:pt x="79461" y="101711"/>
                    <a:pt x="68389" y="108997"/>
                    <a:pt x="55807" y="108997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90" name="Freeform 1389">
              <a:extLst>
                <a:ext uri="{FF2B5EF4-FFF2-40B4-BE49-F238E27FC236}">
                  <a16:creationId xmlns:a16="http://schemas.microsoft.com/office/drawing/2014/main" id="{33FC4C97-F4F7-B511-9C0A-395202DB185B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6084453" y="3056946"/>
              <a:ext cx="124053" cy="159790"/>
            </a:xfrm>
            <a:custGeom>
              <a:avLst/>
              <a:gdLst>
                <a:gd name="connsiteX0" fmla="*/ 36185 w 124053"/>
                <a:gd name="connsiteY0" fmla="*/ 16540 h 159790"/>
                <a:gd name="connsiteX1" fmla="*/ 36185 w 124053"/>
                <a:gd name="connsiteY1" fmla="*/ -43 h 159790"/>
                <a:gd name="connsiteX2" fmla="*/ -49 w 124053"/>
                <a:gd name="connsiteY2" fmla="*/ 2721 h 159790"/>
                <a:gd name="connsiteX3" fmla="*/ -49 w 124053"/>
                <a:gd name="connsiteY3" fmla="*/ 10510 h 159790"/>
                <a:gd name="connsiteX4" fmla="*/ 19578 w 124053"/>
                <a:gd name="connsiteY4" fmla="*/ 23072 h 159790"/>
                <a:gd name="connsiteX5" fmla="*/ 19578 w 124053"/>
                <a:gd name="connsiteY5" fmla="*/ 140654 h 159790"/>
                <a:gd name="connsiteX6" fmla="*/ -49 w 124053"/>
                <a:gd name="connsiteY6" fmla="*/ 151960 h 159790"/>
                <a:gd name="connsiteX7" fmla="*/ -49 w 124053"/>
                <a:gd name="connsiteY7" fmla="*/ 159748 h 159790"/>
                <a:gd name="connsiteX8" fmla="*/ 28133 w 124053"/>
                <a:gd name="connsiteY8" fmla="*/ 158995 h 159790"/>
                <a:gd name="connsiteX9" fmla="*/ 56567 w 124053"/>
                <a:gd name="connsiteY9" fmla="*/ 159748 h 159790"/>
                <a:gd name="connsiteX10" fmla="*/ 56567 w 124053"/>
                <a:gd name="connsiteY10" fmla="*/ 151960 h 159790"/>
                <a:gd name="connsiteX11" fmla="*/ 36940 w 124053"/>
                <a:gd name="connsiteY11" fmla="*/ 140654 h 159790"/>
                <a:gd name="connsiteX12" fmla="*/ 36940 w 124053"/>
                <a:gd name="connsiteY12" fmla="*/ 98445 h 159790"/>
                <a:gd name="connsiteX13" fmla="*/ 36940 w 124053"/>
                <a:gd name="connsiteY13" fmla="*/ 96184 h 159790"/>
                <a:gd name="connsiteX14" fmla="*/ 67891 w 124053"/>
                <a:gd name="connsiteY14" fmla="*/ 113771 h 159790"/>
                <a:gd name="connsiteX15" fmla="*/ 124004 w 124053"/>
                <a:gd name="connsiteY15" fmla="*/ 56739 h 159790"/>
                <a:gd name="connsiteX16" fmla="*/ 71413 w 124053"/>
                <a:gd name="connsiteY16" fmla="*/ -43 h 159790"/>
                <a:gd name="connsiteX17" fmla="*/ 36185 w 124053"/>
                <a:gd name="connsiteY17" fmla="*/ 16540 h 159790"/>
                <a:gd name="connsiteX18" fmla="*/ 36940 w 124053"/>
                <a:gd name="connsiteY18" fmla="*/ 82365 h 159790"/>
                <a:gd name="connsiteX19" fmla="*/ 36940 w 124053"/>
                <a:gd name="connsiteY19" fmla="*/ 26338 h 159790"/>
                <a:gd name="connsiteX20" fmla="*/ 69400 w 124053"/>
                <a:gd name="connsiteY20" fmla="*/ 6239 h 159790"/>
                <a:gd name="connsiteX21" fmla="*/ 103119 w 124053"/>
                <a:gd name="connsiteY21" fmla="*/ 56739 h 159790"/>
                <a:gd name="connsiteX22" fmla="*/ 66884 w 124053"/>
                <a:gd name="connsiteY22" fmla="*/ 108244 h 159790"/>
                <a:gd name="connsiteX23" fmla="*/ 40463 w 124053"/>
                <a:gd name="connsiteY23" fmla="*/ 92918 h 159790"/>
                <a:gd name="connsiteX24" fmla="*/ 36940 w 124053"/>
                <a:gd name="connsiteY24" fmla="*/ 82365 h 15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4053" h="159790">
                  <a:moveTo>
                    <a:pt x="36185" y="16540"/>
                  </a:moveTo>
                  <a:lnTo>
                    <a:pt x="36185" y="-43"/>
                  </a:lnTo>
                  <a:lnTo>
                    <a:pt x="-49" y="2721"/>
                  </a:lnTo>
                  <a:lnTo>
                    <a:pt x="-49" y="10510"/>
                  </a:lnTo>
                  <a:cubicBezTo>
                    <a:pt x="17816" y="10510"/>
                    <a:pt x="19578" y="12017"/>
                    <a:pt x="19578" y="23072"/>
                  </a:cubicBezTo>
                  <a:lnTo>
                    <a:pt x="19578" y="140654"/>
                  </a:lnTo>
                  <a:cubicBezTo>
                    <a:pt x="19578" y="151960"/>
                    <a:pt x="16810" y="151960"/>
                    <a:pt x="-49" y="151960"/>
                  </a:cubicBezTo>
                  <a:lnTo>
                    <a:pt x="-49" y="159748"/>
                  </a:lnTo>
                  <a:cubicBezTo>
                    <a:pt x="8506" y="159497"/>
                    <a:pt x="21591" y="158995"/>
                    <a:pt x="28133" y="158995"/>
                  </a:cubicBezTo>
                  <a:cubicBezTo>
                    <a:pt x="34927" y="158995"/>
                    <a:pt x="47760" y="159497"/>
                    <a:pt x="56567" y="159748"/>
                  </a:cubicBezTo>
                  <a:lnTo>
                    <a:pt x="56567" y="151960"/>
                  </a:lnTo>
                  <a:cubicBezTo>
                    <a:pt x="39708" y="151960"/>
                    <a:pt x="36940" y="151960"/>
                    <a:pt x="36940" y="140654"/>
                  </a:cubicBezTo>
                  <a:lnTo>
                    <a:pt x="36940" y="98445"/>
                  </a:lnTo>
                  <a:lnTo>
                    <a:pt x="36940" y="96184"/>
                  </a:lnTo>
                  <a:cubicBezTo>
                    <a:pt x="38198" y="100204"/>
                    <a:pt x="48767" y="113771"/>
                    <a:pt x="67891" y="113771"/>
                  </a:cubicBezTo>
                  <a:cubicBezTo>
                    <a:pt x="97835" y="113771"/>
                    <a:pt x="124004" y="89149"/>
                    <a:pt x="124004" y="56739"/>
                  </a:cubicBezTo>
                  <a:cubicBezTo>
                    <a:pt x="124004" y="24831"/>
                    <a:pt x="99596" y="-43"/>
                    <a:pt x="71413" y="-43"/>
                  </a:cubicBezTo>
                  <a:cubicBezTo>
                    <a:pt x="51786" y="-43"/>
                    <a:pt x="41218" y="11012"/>
                    <a:pt x="36185" y="16540"/>
                  </a:cubicBezTo>
                  <a:close/>
                  <a:moveTo>
                    <a:pt x="36940" y="82365"/>
                  </a:moveTo>
                  <a:lnTo>
                    <a:pt x="36940" y="26338"/>
                  </a:lnTo>
                  <a:cubicBezTo>
                    <a:pt x="44237" y="13525"/>
                    <a:pt x="56567" y="6239"/>
                    <a:pt x="69400" y="6239"/>
                  </a:cubicBezTo>
                  <a:cubicBezTo>
                    <a:pt x="87769" y="6239"/>
                    <a:pt x="103119" y="28348"/>
                    <a:pt x="103119" y="56739"/>
                  </a:cubicBezTo>
                  <a:cubicBezTo>
                    <a:pt x="103119" y="87139"/>
                    <a:pt x="85505" y="108244"/>
                    <a:pt x="66884" y="108244"/>
                  </a:cubicBezTo>
                  <a:cubicBezTo>
                    <a:pt x="56819" y="108244"/>
                    <a:pt x="47257" y="103219"/>
                    <a:pt x="40463" y="92918"/>
                  </a:cubicBezTo>
                  <a:cubicBezTo>
                    <a:pt x="36940" y="87642"/>
                    <a:pt x="36940" y="87390"/>
                    <a:pt x="36940" y="82365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91" name="Freeform 1390">
              <a:extLst>
                <a:ext uri="{FF2B5EF4-FFF2-40B4-BE49-F238E27FC236}">
                  <a16:creationId xmlns:a16="http://schemas.microsoft.com/office/drawing/2014/main" id="{FC73F464-A689-D2F8-7B19-BA831175E2DA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6231237" y="3055439"/>
              <a:ext cx="97380" cy="115320"/>
            </a:xfrm>
            <a:custGeom>
              <a:avLst/>
              <a:gdLst>
                <a:gd name="connsiteX0" fmla="*/ 21093 w 97380"/>
                <a:gd name="connsiteY0" fmla="*/ 49201 h 115320"/>
                <a:gd name="connsiteX1" fmla="*/ 52295 w 97380"/>
                <a:gd name="connsiteY1" fmla="*/ 5485 h 115320"/>
                <a:gd name="connsiteX2" fmla="*/ 80730 w 97380"/>
                <a:gd name="connsiteY2" fmla="*/ 49201 h 115320"/>
                <a:gd name="connsiteX3" fmla="*/ 21093 w 97380"/>
                <a:gd name="connsiteY3" fmla="*/ 49201 h 115320"/>
                <a:gd name="connsiteX4" fmla="*/ 20842 w 97380"/>
                <a:gd name="connsiteY4" fmla="*/ 54477 h 115320"/>
                <a:gd name="connsiteX5" fmla="*/ 91046 w 97380"/>
                <a:gd name="connsiteY5" fmla="*/ 54477 h 115320"/>
                <a:gd name="connsiteX6" fmla="*/ 97337 w 97380"/>
                <a:gd name="connsiteY6" fmla="*/ 49201 h 115320"/>
                <a:gd name="connsiteX7" fmla="*/ 52295 w 97380"/>
                <a:gd name="connsiteY7" fmla="*/ -43 h 115320"/>
                <a:gd name="connsiteX8" fmla="*/ -43 w 97380"/>
                <a:gd name="connsiteY8" fmla="*/ 57241 h 115320"/>
                <a:gd name="connsiteX9" fmla="*/ 55315 w 97380"/>
                <a:gd name="connsiteY9" fmla="*/ 115278 h 115320"/>
                <a:gd name="connsiteX10" fmla="*/ 97337 w 97380"/>
                <a:gd name="connsiteY10" fmla="*/ 82617 h 115320"/>
                <a:gd name="connsiteX11" fmla="*/ 94066 w 97380"/>
                <a:gd name="connsiteY11" fmla="*/ 79602 h 115320"/>
                <a:gd name="connsiteX12" fmla="*/ 90795 w 97380"/>
                <a:gd name="connsiteY12" fmla="*/ 83119 h 115320"/>
                <a:gd name="connsiteX13" fmla="*/ 56825 w 97380"/>
                <a:gd name="connsiteY13" fmla="*/ 108997 h 115320"/>
                <a:gd name="connsiteX14" fmla="*/ 28391 w 97380"/>
                <a:gd name="connsiteY14" fmla="*/ 92164 h 115320"/>
                <a:gd name="connsiteX15" fmla="*/ 20842 w 97380"/>
                <a:gd name="connsiteY15" fmla="*/ 54477 h 115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380" h="115320">
                  <a:moveTo>
                    <a:pt x="21093" y="49201"/>
                  </a:moveTo>
                  <a:cubicBezTo>
                    <a:pt x="22603" y="11766"/>
                    <a:pt x="43740" y="5485"/>
                    <a:pt x="52295" y="5485"/>
                  </a:cubicBezTo>
                  <a:cubicBezTo>
                    <a:pt x="78213" y="5485"/>
                    <a:pt x="80730" y="39403"/>
                    <a:pt x="80730" y="49201"/>
                  </a:cubicBezTo>
                  <a:lnTo>
                    <a:pt x="21093" y="49201"/>
                  </a:lnTo>
                  <a:close/>
                  <a:moveTo>
                    <a:pt x="20842" y="54477"/>
                  </a:moveTo>
                  <a:lnTo>
                    <a:pt x="91046" y="54477"/>
                  </a:lnTo>
                  <a:cubicBezTo>
                    <a:pt x="96582" y="54477"/>
                    <a:pt x="97337" y="54477"/>
                    <a:pt x="97337" y="49201"/>
                  </a:cubicBezTo>
                  <a:cubicBezTo>
                    <a:pt x="97337" y="24328"/>
                    <a:pt x="83749" y="-43"/>
                    <a:pt x="52295" y="-43"/>
                  </a:cubicBezTo>
                  <a:cubicBezTo>
                    <a:pt x="23106" y="-43"/>
                    <a:pt x="-43" y="25836"/>
                    <a:pt x="-43" y="57241"/>
                  </a:cubicBezTo>
                  <a:cubicBezTo>
                    <a:pt x="-43" y="90908"/>
                    <a:pt x="26378" y="115278"/>
                    <a:pt x="55315" y="115278"/>
                  </a:cubicBezTo>
                  <a:cubicBezTo>
                    <a:pt x="86014" y="115278"/>
                    <a:pt x="97337" y="87390"/>
                    <a:pt x="97337" y="82617"/>
                  </a:cubicBezTo>
                  <a:cubicBezTo>
                    <a:pt x="97337" y="80104"/>
                    <a:pt x="95324" y="79602"/>
                    <a:pt x="94066" y="79602"/>
                  </a:cubicBezTo>
                  <a:cubicBezTo>
                    <a:pt x="91801" y="79602"/>
                    <a:pt x="91298" y="81109"/>
                    <a:pt x="90795" y="83119"/>
                  </a:cubicBezTo>
                  <a:cubicBezTo>
                    <a:pt x="81988" y="108997"/>
                    <a:pt x="59341" y="108997"/>
                    <a:pt x="56825" y="108997"/>
                  </a:cubicBezTo>
                  <a:cubicBezTo>
                    <a:pt x="44243" y="108997"/>
                    <a:pt x="34178" y="101460"/>
                    <a:pt x="28391" y="92164"/>
                  </a:cubicBezTo>
                  <a:cubicBezTo>
                    <a:pt x="20842" y="80104"/>
                    <a:pt x="20842" y="63522"/>
                    <a:pt x="20842" y="54477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92" name="Freeform 1391">
              <a:extLst>
                <a:ext uri="{FF2B5EF4-FFF2-40B4-BE49-F238E27FC236}">
                  <a16:creationId xmlns:a16="http://schemas.microsoft.com/office/drawing/2014/main" id="{0F0FF158-7734-8BA1-1AB9-5E53474F13AA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6357667" y="3141364"/>
              <a:ext cx="29440" cy="75121"/>
            </a:xfrm>
            <a:custGeom>
              <a:avLst/>
              <a:gdLst>
                <a:gd name="connsiteX0" fmla="*/ 29402 w 29440"/>
                <a:gd name="connsiteY0" fmla="*/ 26338 h 75121"/>
                <a:gd name="connsiteX1" fmla="*/ 13297 w 29440"/>
                <a:gd name="connsiteY1" fmla="*/ -43 h 75121"/>
                <a:gd name="connsiteX2" fmla="*/ -39 w 29440"/>
                <a:gd name="connsiteY2" fmla="*/ 13273 h 75121"/>
                <a:gd name="connsiteX3" fmla="*/ 13297 w 29440"/>
                <a:gd name="connsiteY3" fmla="*/ 26589 h 75121"/>
                <a:gd name="connsiteX4" fmla="*/ 22859 w 29440"/>
                <a:gd name="connsiteY4" fmla="*/ 23072 h 75121"/>
                <a:gd name="connsiteX5" fmla="*/ 23362 w 29440"/>
                <a:gd name="connsiteY5" fmla="*/ 22569 h 75121"/>
                <a:gd name="connsiteX6" fmla="*/ 23866 w 29440"/>
                <a:gd name="connsiteY6" fmla="*/ 26338 h 75121"/>
                <a:gd name="connsiteX7" fmla="*/ 5748 w 29440"/>
                <a:gd name="connsiteY7" fmla="*/ 69552 h 75121"/>
                <a:gd name="connsiteX8" fmla="*/ 3987 w 29440"/>
                <a:gd name="connsiteY8" fmla="*/ 72316 h 75121"/>
                <a:gd name="connsiteX9" fmla="*/ 6503 w 29440"/>
                <a:gd name="connsiteY9" fmla="*/ 75079 h 75121"/>
                <a:gd name="connsiteX10" fmla="*/ 29402 w 29440"/>
                <a:gd name="connsiteY10" fmla="*/ 26338 h 75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40" h="75121">
                  <a:moveTo>
                    <a:pt x="29402" y="26338"/>
                  </a:moveTo>
                  <a:cubicBezTo>
                    <a:pt x="29402" y="10258"/>
                    <a:pt x="23362" y="-43"/>
                    <a:pt x="13297" y="-43"/>
                  </a:cubicBezTo>
                  <a:cubicBezTo>
                    <a:pt x="4490" y="-43"/>
                    <a:pt x="-39" y="6741"/>
                    <a:pt x="-39" y="13273"/>
                  </a:cubicBezTo>
                  <a:cubicBezTo>
                    <a:pt x="-39" y="19806"/>
                    <a:pt x="4239" y="26589"/>
                    <a:pt x="13297" y="26589"/>
                  </a:cubicBezTo>
                  <a:cubicBezTo>
                    <a:pt x="17323" y="26589"/>
                    <a:pt x="20343" y="25082"/>
                    <a:pt x="22859" y="23072"/>
                  </a:cubicBezTo>
                  <a:lnTo>
                    <a:pt x="23362" y="22569"/>
                  </a:lnTo>
                  <a:cubicBezTo>
                    <a:pt x="23614" y="22569"/>
                    <a:pt x="23866" y="22821"/>
                    <a:pt x="23866" y="26338"/>
                  </a:cubicBezTo>
                  <a:cubicBezTo>
                    <a:pt x="23866" y="42418"/>
                    <a:pt x="16820" y="57744"/>
                    <a:pt x="5748" y="69552"/>
                  </a:cubicBezTo>
                  <a:cubicBezTo>
                    <a:pt x="4239" y="71059"/>
                    <a:pt x="3987" y="71311"/>
                    <a:pt x="3987" y="72316"/>
                  </a:cubicBezTo>
                  <a:cubicBezTo>
                    <a:pt x="3987" y="74074"/>
                    <a:pt x="5245" y="75079"/>
                    <a:pt x="6503" y="75079"/>
                  </a:cubicBezTo>
                  <a:cubicBezTo>
                    <a:pt x="9523" y="75079"/>
                    <a:pt x="29402" y="55231"/>
                    <a:pt x="29402" y="26338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93" name="Freeform 1392">
              <a:extLst>
                <a:ext uri="{FF2B5EF4-FFF2-40B4-BE49-F238E27FC236}">
                  <a16:creationId xmlns:a16="http://schemas.microsoft.com/office/drawing/2014/main" id="{CD6601C9-386F-BA1D-8641-CD740A56215F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6497098" y="3056946"/>
              <a:ext cx="206084" cy="113813"/>
            </a:xfrm>
            <a:custGeom>
              <a:avLst/>
              <a:gdLst>
                <a:gd name="connsiteX0" fmla="*/ 14813 w 206084"/>
                <a:gd name="connsiteY0" fmla="*/ 96184 h 113813"/>
                <a:gd name="connsiteX1" fmla="*/ 12548 w 206084"/>
                <a:gd name="connsiteY1" fmla="*/ 106987 h 113813"/>
                <a:gd name="connsiteX2" fmla="*/ 19846 w 206084"/>
                <a:gd name="connsiteY2" fmla="*/ 113771 h 113813"/>
                <a:gd name="connsiteX3" fmla="*/ 29156 w 206084"/>
                <a:gd name="connsiteY3" fmla="*/ 106736 h 113813"/>
                <a:gd name="connsiteX4" fmla="*/ 33937 w 206084"/>
                <a:gd name="connsiteY4" fmla="*/ 88144 h 113813"/>
                <a:gd name="connsiteX5" fmla="*/ 39473 w 206084"/>
                <a:gd name="connsiteY5" fmla="*/ 65532 h 113813"/>
                <a:gd name="connsiteX6" fmla="*/ 43751 w 206084"/>
                <a:gd name="connsiteY6" fmla="*/ 48699 h 113813"/>
                <a:gd name="connsiteX7" fmla="*/ 47022 w 206084"/>
                <a:gd name="connsiteY7" fmla="*/ 36137 h 113813"/>
                <a:gd name="connsiteX8" fmla="*/ 88037 w 206084"/>
                <a:gd name="connsiteY8" fmla="*/ 5485 h 113813"/>
                <a:gd name="connsiteX9" fmla="*/ 101625 w 206084"/>
                <a:gd name="connsiteY9" fmla="*/ 23072 h 113813"/>
                <a:gd name="connsiteX10" fmla="*/ 97851 w 206084"/>
                <a:gd name="connsiteY10" fmla="*/ 43925 h 113813"/>
                <a:gd name="connsiteX11" fmla="*/ 90805 w 206084"/>
                <a:gd name="connsiteY11" fmla="*/ 73069 h 113813"/>
                <a:gd name="connsiteX12" fmla="*/ 85773 w 206084"/>
                <a:gd name="connsiteY12" fmla="*/ 92164 h 113813"/>
                <a:gd name="connsiteX13" fmla="*/ 82501 w 206084"/>
                <a:gd name="connsiteY13" fmla="*/ 106987 h 113813"/>
                <a:gd name="connsiteX14" fmla="*/ 89799 w 206084"/>
                <a:gd name="connsiteY14" fmla="*/ 113771 h 113813"/>
                <a:gd name="connsiteX15" fmla="*/ 101122 w 206084"/>
                <a:gd name="connsiteY15" fmla="*/ 99450 h 113813"/>
                <a:gd name="connsiteX16" fmla="*/ 116220 w 206084"/>
                <a:gd name="connsiteY16" fmla="*/ 38900 h 113813"/>
                <a:gd name="connsiteX17" fmla="*/ 157739 w 206084"/>
                <a:gd name="connsiteY17" fmla="*/ 5485 h 113813"/>
                <a:gd name="connsiteX18" fmla="*/ 171327 w 206084"/>
                <a:gd name="connsiteY18" fmla="*/ 23072 h 113813"/>
                <a:gd name="connsiteX19" fmla="*/ 155726 w 206084"/>
                <a:gd name="connsiteY19" fmla="*/ 79350 h 113813"/>
                <a:gd name="connsiteX20" fmla="*/ 152454 w 206084"/>
                <a:gd name="connsiteY20" fmla="*/ 93169 h 113813"/>
                <a:gd name="connsiteX21" fmla="*/ 173088 w 206084"/>
                <a:gd name="connsiteY21" fmla="*/ 113771 h 113813"/>
                <a:gd name="connsiteX22" fmla="*/ 206052 w 206084"/>
                <a:gd name="connsiteY22" fmla="*/ 75079 h 113813"/>
                <a:gd name="connsiteX23" fmla="*/ 203032 w 206084"/>
                <a:gd name="connsiteY23" fmla="*/ 72567 h 113813"/>
                <a:gd name="connsiteX24" fmla="*/ 199258 w 206084"/>
                <a:gd name="connsiteY24" fmla="*/ 77089 h 113813"/>
                <a:gd name="connsiteX25" fmla="*/ 173591 w 206084"/>
                <a:gd name="connsiteY25" fmla="*/ 108244 h 113813"/>
                <a:gd name="connsiteX26" fmla="*/ 167552 w 206084"/>
                <a:gd name="connsiteY26" fmla="*/ 99952 h 113813"/>
                <a:gd name="connsiteX27" fmla="*/ 172082 w 206084"/>
                <a:gd name="connsiteY27" fmla="*/ 82114 h 113813"/>
                <a:gd name="connsiteX28" fmla="*/ 187431 w 206084"/>
                <a:gd name="connsiteY28" fmla="*/ 26841 h 113813"/>
                <a:gd name="connsiteX29" fmla="*/ 158494 w 206084"/>
                <a:gd name="connsiteY29" fmla="*/ -43 h 113813"/>
                <a:gd name="connsiteX30" fmla="*/ 117478 w 206084"/>
                <a:gd name="connsiteY30" fmla="*/ 24328 h 113813"/>
                <a:gd name="connsiteX31" fmla="*/ 109426 w 206084"/>
                <a:gd name="connsiteY31" fmla="*/ 6490 h 113813"/>
                <a:gd name="connsiteX32" fmla="*/ 88792 w 206084"/>
                <a:gd name="connsiteY32" fmla="*/ -43 h 113813"/>
                <a:gd name="connsiteX33" fmla="*/ 49538 w 206084"/>
                <a:gd name="connsiteY33" fmla="*/ 21816 h 113813"/>
                <a:gd name="connsiteX34" fmla="*/ 26388 w 206084"/>
                <a:gd name="connsiteY34" fmla="*/ -43 h 113813"/>
                <a:gd name="connsiteX35" fmla="*/ 7768 w 206084"/>
                <a:gd name="connsiteY35" fmla="*/ 14278 h 113813"/>
                <a:gd name="connsiteX36" fmla="*/ -33 w 206084"/>
                <a:gd name="connsiteY36" fmla="*/ 38649 h 113813"/>
                <a:gd name="connsiteX37" fmla="*/ 2987 w 206084"/>
                <a:gd name="connsiteY37" fmla="*/ 41161 h 113813"/>
                <a:gd name="connsiteX38" fmla="*/ 7264 w 206084"/>
                <a:gd name="connsiteY38" fmla="*/ 35383 h 113813"/>
                <a:gd name="connsiteX39" fmla="*/ 25633 w 206084"/>
                <a:gd name="connsiteY39" fmla="*/ 5485 h 113813"/>
                <a:gd name="connsiteX40" fmla="*/ 33434 w 206084"/>
                <a:gd name="connsiteY40" fmla="*/ 17042 h 113813"/>
                <a:gd name="connsiteX41" fmla="*/ 29408 w 206084"/>
                <a:gd name="connsiteY41" fmla="*/ 38147 h 113813"/>
                <a:gd name="connsiteX42" fmla="*/ 14813 w 206084"/>
                <a:gd name="connsiteY42" fmla="*/ 9618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6084" h="113813">
                  <a:moveTo>
                    <a:pt x="14813" y="96184"/>
                  </a:moveTo>
                  <a:cubicBezTo>
                    <a:pt x="14058" y="99952"/>
                    <a:pt x="12548" y="105731"/>
                    <a:pt x="12548" y="106987"/>
                  </a:cubicBezTo>
                  <a:cubicBezTo>
                    <a:pt x="12548" y="111510"/>
                    <a:pt x="16071" y="113771"/>
                    <a:pt x="19846" y="113771"/>
                  </a:cubicBezTo>
                  <a:cubicBezTo>
                    <a:pt x="22865" y="113771"/>
                    <a:pt x="27395" y="111761"/>
                    <a:pt x="29156" y="106736"/>
                  </a:cubicBezTo>
                  <a:cubicBezTo>
                    <a:pt x="29408" y="106234"/>
                    <a:pt x="32427" y="94425"/>
                    <a:pt x="33937" y="88144"/>
                  </a:cubicBezTo>
                  <a:lnTo>
                    <a:pt x="39473" y="65532"/>
                  </a:lnTo>
                  <a:cubicBezTo>
                    <a:pt x="40983" y="60005"/>
                    <a:pt x="42492" y="54477"/>
                    <a:pt x="43751" y="48699"/>
                  </a:cubicBezTo>
                  <a:cubicBezTo>
                    <a:pt x="44757" y="44428"/>
                    <a:pt x="46770" y="37142"/>
                    <a:pt x="47022" y="36137"/>
                  </a:cubicBezTo>
                  <a:cubicBezTo>
                    <a:pt x="50796" y="28348"/>
                    <a:pt x="64133" y="5485"/>
                    <a:pt x="88037" y="5485"/>
                  </a:cubicBezTo>
                  <a:cubicBezTo>
                    <a:pt x="99361" y="5485"/>
                    <a:pt x="101625" y="14781"/>
                    <a:pt x="101625" y="23072"/>
                  </a:cubicBezTo>
                  <a:cubicBezTo>
                    <a:pt x="101625" y="29353"/>
                    <a:pt x="99864" y="36388"/>
                    <a:pt x="97851" y="43925"/>
                  </a:cubicBezTo>
                  <a:lnTo>
                    <a:pt x="90805" y="73069"/>
                  </a:lnTo>
                  <a:lnTo>
                    <a:pt x="85773" y="92164"/>
                  </a:lnTo>
                  <a:cubicBezTo>
                    <a:pt x="84766" y="97189"/>
                    <a:pt x="82501" y="105731"/>
                    <a:pt x="82501" y="106987"/>
                  </a:cubicBezTo>
                  <a:cubicBezTo>
                    <a:pt x="82501" y="111510"/>
                    <a:pt x="86024" y="113771"/>
                    <a:pt x="89799" y="113771"/>
                  </a:cubicBezTo>
                  <a:cubicBezTo>
                    <a:pt x="97599" y="113771"/>
                    <a:pt x="99109" y="107490"/>
                    <a:pt x="101122" y="99450"/>
                  </a:cubicBezTo>
                  <a:cubicBezTo>
                    <a:pt x="104645" y="85380"/>
                    <a:pt x="113955" y="48699"/>
                    <a:pt x="116220" y="38900"/>
                  </a:cubicBezTo>
                  <a:cubicBezTo>
                    <a:pt x="116975" y="35634"/>
                    <a:pt x="130311" y="5485"/>
                    <a:pt x="157739" y="5485"/>
                  </a:cubicBezTo>
                  <a:cubicBezTo>
                    <a:pt x="168559" y="5485"/>
                    <a:pt x="171327" y="14027"/>
                    <a:pt x="171327" y="23072"/>
                  </a:cubicBezTo>
                  <a:cubicBezTo>
                    <a:pt x="171327" y="37393"/>
                    <a:pt x="160758" y="66035"/>
                    <a:pt x="155726" y="79350"/>
                  </a:cubicBezTo>
                  <a:cubicBezTo>
                    <a:pt x="153461" y="85380"/>
                    <a:pt x="152454" y="88144"/>
                    <a:pt x="152454" y="93169"/>
                  </a:cubicBezTo>
                  <a:cubicBezTo>
                    <a:pt x="152454" y="104977"/>
                    <a:pt x="161262" y="113771"/>
                    <a:pt x="173088" y="113771"/>
                  </a:cubicBezTo>
                  <a:cubicBezTo>
                    <a:pt x="196741" y="113771"/>
                    <a:pt x="206052" y="77089"/>
                    <a:pt x="206052" y="75079"/>
                  </a:cubicBezTo>
                  <a:cubicBezTo>
                    <a:pt x="206052" y="72567"/>
                    <a:pt x="203787" y="72567"/>
                    <a:pt x="203032" y="72567"/>
                  </a:cubicBezTo>
                  <a:cubicBezTo>
                    <a:pt x="200516" y="72567"/>
                    <a:pt x="200516" y="73321"/>
                    <a:pt x="199258" y="77089"/>
                  </a:cubicBezTo>
                  <a:cubicBezTo>
                    <a:pt x="195483" y="90405"/>
                    <a:pt x="187431" y="108244"/>
                    <a:pt x="173591" y="108244"/>
                  </a:cubicBezTo>
                  <a:cubicBezTo>
                    <a:pt x="169314" y="108244"/>
                    <a:pt x="167552" y="105731"/>
                    <a:pt x="167552" y="99952"/>
                  </a:cubicBezTo>
                  <a:cubicBezTo>
                    <a:pt x="167552" y="93671"/>
                    <a:pt x="169817" y="87642"/>
                    <a:pt x="172082" y="82114"/>
                  </a:cubicBezTo>
                  <a:cubicBezTo>
                    <a:pt x="176863" y="69050"/>
                    <a:pt x="187431" y="41161"/>
                    <a:pt x="187431" y="26841"/>
                  </a:cubicBezTo>
                  <a:cubicBezTo>
                    <a:pt x="187431" y="10510"/>
                    <a:pt x="177366" y="-43"/>
                    <a:pt x="158494" y="-43"/>
                  </a:cubicBezTo>
                  <a:cubicBezTo>
                    <a:pt x="139621" y="-43"/>
                    <a:pt x="126788" y="11012"/>
                    <a:pt x="117478" y="24328"/>
                  </a:cubicBezTo>
                  <a:cubicBezTo>
                    <a:pt x="117226" y="21062"/>
                    <a:pt x="116471" y="12520"/>
                    <a:pt x="109426" y="6490"/>
                  </a:cubicBezTo>
                  <a:cubicBezTo>
                    <a:pt x="103135" y="1214"/>
                    <a:pt x="95083" y="-43"/>
                    <a:pt x="88792" y="-43"/>
                  </a:cubicBezTo>
                  <a:cubicBezTo>
                    <a:pt x="66146" y="-43"/>
                    <a:pt x="53816" y="16037"/>
                    <a:pt x="49538" y="21816"/>
                  </a:cubicBezTo>
                  <a:cubicBezTo>
                    <a:pt x="48280" y="7495"/>
                    <a:pt x="37711" y="-43"/>
                    <a:pt x="26388" y="-43"/>
                  </a:cubicBezTo>
                  <a:cubicBezTo>
                    <a:pt x="14813" y="-43"/>
                    <a:pt x="10032" y="9756"/>
                    <a:pt x="7768" y="14278"/>
                  </a:cubicBezTo>
                  <a:cubicBezTo>
                    <a:pt x="3238" y="23072"/>
                    <a:pt x="-33" y="37895"/>
                    <a:pt x="-33" y="38649"/>
                  </a:cubicBezTo>
                  <a:cubicBezTo>
                    <a:pt x="-33" y="41161"/>
                    <a:pt x="2483" y="41161"/>
                    <a:pt x="2987" y="41161"/>
                  </a:cubicBezTo>
                  <a:cubicBezTo>
                    <a:pt x="5503" y="41161"/>
                    <a:pt x="5754" y="40910"/>
                    <a:pt x="7264" y="35383"/>
                  </a:cubicBezTo>
                  <a:cubicBezTo>
                    <a:pt x="11542" y="17545"/>
                    <a:pt x="16575" y="5485"/>
                    <a:pt x="25633" y="5485"/>
                  </a:cubicBezTo>
                  <a:cubicBezTo>
                    <a:pt x="29659" y="5485"/>
                    <a:pt x="33434" y="7495"/>
                    <a:pt x="33434" y="17042"/>
                  </a:cubicBezTo>
                  <a:cubicBezTo>
                    <a:pt x="33434" y="22318"/>
                    <a:pt x="32679" y="25082"/>
                    <a:pt x="29408" y="38147"/>
                  </a:cubicBezTo>
                  <a:lnTo>
                    <a:pt x="14813" y="96184"/>
                  </a:lnTo>
                  <a:close/>
                </a:path>
              </a:pathLst>
            </a:custGeom>
            <a:solidFill>
              <a:srgbClr val="FF0000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94" name="Freeform 1393">
              <a:extLst>
                <a:ext uri="{FF2B5EF4-FFF2-40B4-BE49-F238E27FC236}">
                  <a16:creationId xmlns:a16="http://schemas.microsoft.com/office/drawing/2014/main" id="{7E58C67D-8383-F16A-2479-3F4893C0BB8A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6794721" y="3075790"/>
              <a:ext cx="167333" cy="58791"/>
            </a:xfrm>
            <a:custGeom>
              <a:avLst/>
              <a:gdLst>
                <a:gd name="connsiteX0" fmla="*/ 158757 w 167333"/>
                <a:gd name="connsiteY0" fmla="*/ 10007 h 58791"/>
                <a:gd name="connsiteX1" fmla="*/ 167312 w 167333"/>
                <a:gd name="connsiteY1" fmla="*/ 4982 h 58791"/>
                <a:gd name="connsiteX2" fmla="*/ 159008 w 167333"/>
                <a:gd name="connsiteY2" fmla="*/ -43 h 58791"/>
                <a:gd name="connsiteX3" fmla="*/ 8282 w 167333"/>
                <a:gd name="connsiteY3" fmla="*/ -43 h 58791"/>
                <a:gd name="connsiteX4" fmla="*/ -21 w 167333"/>
                <a:gd name="connsiteY4" fmla="*/ 4982 h 58791"/>
                <a:gd name="connsiteX5" fmla="*/ 8534 w 167333"/>
                <a:gd name="connsiteY5" fmla="*/ 10007 h 58791"/>
                <a:gd name="connsiteX6" fmla="*/ 158757 w 167333"/>
                <a:gd name="connsiteY6" fmla="*/ 10007 h 58791"/>
                <a:gd name="connsiteX7" fmla="*/ 159008 w 167333"/>
                <a:gd name="connsiteY7" fmla="*/ 58749 h 58791"/>
                <a:gd name="connsiteX8" fmla="*/ 167312 w 167333"/>
                <a:gd name="connsiteY8" fmla="*/ 53724 h 58791"/>
                <a:gd name="connsiteX9" fmla="*/ 158757 w 167333"/>
                <a:gd name="connsiteY9" fmla="*/ 48699 h 58791"/>
                <a:gd name="connsiteX10" fmla="*/ 8534 w 167333"/>
                <a:gd name="connsiteY10" fmla="*/ 48699 h 58791"/>
                <a:gd name="connsiteX11" fmla="*/ -21 w 167333"/>
                <a:gd name="connsiteY11" fmla="*/ 53724 h 58791"/>
                <a:gd name="connsiteX12" fmla="*/ 8282 w 167333"/>
                <a:gd name="connsiteY12" fmla="*/ 58749 h 58791"/>
                <a:gd name="connsiteX13" fmla="*/ 159008 w 167333"/>
                <a:gd name="connsiteY13" fmla="*/ 58749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07"/>
                  </a:moveTo>
                  <a:cubicBezTo>
                    <a:pt x="162531" y="10007"/>
                    <a:pt x="167312" y="10007"/>
                    <a:pt x="167312" y="4982"/>
                  </a:cubicBezTo>
                  <a:cubicBezTo>
                    <a:pt x="167312" y="-43"/>
                    <a:pt x="162531" y="-43"/>
                    <a:pt x="159008" y="-43"/>
                  </a:cubicBezTo>
                  <a:lnTo>
                    <a:pt x="8282" y="-43"/>
                  </a:lnTo>
                  <a:cubicBezTo>
                    <a:pt x="4759" y="-43"/>
                    <a:pt x="-21" y="-43"/>
                    <a:pt x="-21" y="4982"/>
                  </a:cubicBezTo>
                  <a:cubicBezTo>
                    <a:pt x="-21" y="10007"/>
                    <a:pt x="4759" y="10007"/>
                    <a:pt x="8534" y="10007"/>
                  </a:cubicBezTo>
                  <a:lnTo>
                    <a:pt x="158757" y="10007"/>
                  </a:lnTo>
                  <a:close/>
                  <a:moveTo>
                    <a:pt x="159008" y="58749"/>
                  </a:moveTo>
                  <a:cubicBezTo>
                    <a:pt x="162531" y="58749"/>
                    <a:pt x="167312" y="58749"/>
                    <a:pt x="167312" y="53724"/>
                  </a:cubicBezTo>
                  <a:cubicBezTo>
                    <a:pt x="167312" y="48699"/>
                    <a:pt x="162531" y="48699"/>
                    <a:pt x="158757" y="48699"/>
                  </a:cubicBezTo>
                  <a:lnTo>
                    <a:pt x="8534" y="48699"/>
                  </a:lnTo>
                  <a:cubicBezTo>
                    <a:pt x="4759" y="48699"/>
                    <a:pt x="-21" y="48699"/>
                    <a:pt x="-21" y="53724"/>
                  </a:cubicBezTo>
                  <a:cubicBezTo>
                    <a:pt x="-21" y="58749"/>
                    <a:pt x="4759" y="58749"/>
                    <a:pt x="8282" y="58749"/>
                  </a:cubicBezTo>
                  <a:lnTo>
                    <a:pt x="159008" y="587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95" name="Freeform 1394">
              <a:extLst>
                <a:ext uri="{FF2B5EF4-FFF2-40B4-BE49-F238E27FC236}">
                  <a16:creationId xmlns:a16="http://schemas.microsoft.com/office/drawing/2014/main" id="{A7E8E58C-FE7A-B7E6-ADF4-3CEA3AB1268D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7093968" y="2818137"/>
              <a:ext cx="185702" cy="179890"/>
            </a:xfrm>
            <a:custGeom>
              <a:avLst/>
              <a:gdLst>
                <a:gd name="connsiteX0" fmla="*/ 99384 w 185702"/>
                <a:gd name="connsiteY0" fmla="*/ 4473 h 179890"/>
                <a:gd name="connsiteX1" fmla="*/ 92842 w 185702"/>
                <a:gd name="connsiteY1" fmla="*/ -49 h 179890"/>
                <a:gd name="connsiteX2" fmla="*/ 86299 w 185702"/>
                <a:gd name="connsiteY2" fmla="*/ 4473 h 179890"/>
                <a:gd name="connsiteX3" fmla="*/ 1249 w 185702"/>
                <a:gd name="connsiteY3" fmla="*/ 174816 h 179890"/>
                <a:gd name="connsiteX4" fmla="*/ -10 w 185702"/>
                <a:gd name="connsiteY4" fmla="*/ 177831 h 179890"/>
                <a:gd name="connsiteX5" fmla="*/ 5526 w 185702"/>
                <a:gd name="connsiteY5" fmla="*/ 179841 h 179890"/>
                <a:gd name="connsiteX6" fmla="*/ 180157 w 185702"/>
                <a:gd name="connsiteY6" fmla="*/ 179841 h 179890"/>
                <a:gd name="connsiteX7" fmla="*/ 185693 w 185702"/>
                <a:gd name="connsiteY7" fmla="*/ 177831 h 179890"/>
                <a:gd name="connsiteX8" fmla="*/ 184435 w 185702"/>
                <a:gd name="connsiteY8" fmla="*/ 174816 h 179890"/>
                <a:gd name="connsiteX9" fmla="*/ 99384 w 185702"/>
                <a:gd name="connsiteY9" fmla="*/ 4473 h 179890"/>
                <a:gd name="connsiteX10" fmla="*/ 84790 w 185702"/>
                <a:gd name="connsiteY10" fmla="*/ 25075 h 179890"/>
                <a:gd name="connsiteX11" fmla="*/ 152478 w 185702"/>
                <a:gd name="connsiteY11" fmla="*/ 160747 h 179890"/>
                <a:gd name="connsiteX12" fmla="*/ 16850 w 185702"/>
                <a:gd name="connsiteY12" fmla="*/ 160747 h 179890"/>
                <a:gd name="connsiteX13" fmla="*/ 84790 w 185702"/>
                <a:gd name="connsiteY13" fmla="*/ 25075 h 17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02" h="179890">
                  <a:moveTo>
                    <a:pt x="99384" y="4473"/>
                  </a:moveTo>
                  <a:cubicBezTo>
                    <a:pt x="97623" y="1207"/>
                    <a:pt x="97119" y="-49"/>
                    <a:pt x="92842" y="-49"/>
                  </a:cubicBezTo>
                  <a:cubicBezTo>
                    <a:pt x="88564" y="-49"/>
                    <a:pt x="88061" y="1207"/>
                    <a:pt x="86299" y="4473"/>
                  </a:cubicBezTo>
                  <a:lnTo>
                    <a:pt x="1249" y="174816"/>
                  </a:lnTo>
                  <a:cubicBezTo>
                    <a:pt x="-10" y="177078"/>
                    <a:pt x="-10" y="177580"/>
                    <a:pt x="-10" y="177831"/>
                  </a:cubicBezTo>
                  <a:cubicBezTo>
                    <a:pt x="-10" y="179841"/>
                    <a:pt x="1500" y="179841"/>
                    <a:pt x="5526" y="179841"/>
                  </a:cubicBezTo>
                  <a:lnTo>
                    <a:pt x="180157" y="179841"/>
                  </a:lnTo>
                  <a:cubicBezTo>
                    <a:pt x="184183" y="179841"/>
                    <a:pt x="185693" y="179841"/>
                    <a:pt x="185693" y="177831"/>
                  </a:cubicBezTo>
                  <a:cubicBezTo>
                    <a:pt x="185693" y="177580"/>
                    <a:pt x="185693" y="177078"/>
                    <a:pt x="184435" y="174816"/>
                  </a:cubicBezTo>
                  <a:lnTo>
                    <a:pt x="99384" y="4473"/>
                  </a:lnTo>
                  <a:close/>
                  <a:moveTo>
                    <a:pt x="84790" y="25075"/>
                  </a:moveTo>
                  <a:lnTo>
                    <a:pt x="152478" y="160747"/>
                  </a:lnTo>
                  <a:lnTo>
                    <a:pt x="16850" y="160747"/>
                  </a:lnTo>
                  <a:lnTo>
                    <a:pt x="84790" y="2507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96" name="Freeform 1395">
              <a:extLst>
                <a:ext uri="{FF2B5EF4-FFF2-40B4-BE49-F238E27FC236}">
                  <a16:creationId xmlns:a16="http://schemas.microsoft.com/office/drawing/2014/main" id="{0584662C-894B-C055-FD9B-3B325788DB25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7299130" y="2886978"/>
              <a:ext cx="116001" cy="162554"/>
            </a:xfrm>
            <a:custGeom>
              <a:avLst/>
              <a:gdLst>
                <a:gd name="connsiteX0" fmla="*/ 114993 w 116001"/>
                <a:gd name="connsiteY0" fmla="*/ 15277 h 162554"/>
                <a:gd name="connsiteX1" fmla="*/ 116000 w 116001"/>
                <a:gd name="connsiteY1" fmla="*/ 9498 h 162554"/>
                <a:gd name="connsiteX2" fmla="*/ 108703 w 116001"/>
                <a:gd name="connsiteY2" fmla="*/ 2714 h 162554"/>
                <a:gd name="connsiteX3" fmla="*/ 99896 w 116001"/>
                <a:gd name="connsiteY3" fmla="*/ 7991 h 162554"/>
                <a:gd name="connsiteX4" fmla="*/ 96373 w 116001"/>
                <a:gd name="connsiteY4" fmla="*/ 21558 h 162554"/>
                <a:gd name="connsiteX5" fmla="*/ 91340 w 116001"/>
                <a:gd name="connsiteY5" fmla="*/ 41657 h 162554"/>
                <a:gd name="connsiteX6" fmla="*/ 80017 w 116001"/>
                <a:gd name="connsiteY6" fmla="*/ 86881 h 162554"/>
                <a:gd name="connsiteX7" fmla="*/ 51583 w 116001"/>
                <a:gd name="connsiteY7" fmla="*/ 108237 h 162554"/>
                <a:gd name="connsiteX8" fmla="*/ 35982 w 116001"/>
                <a:gd name="connsiteY8" fmla="*/ 87886 h 162554"/>
                <a:gd name="connsiteX9" fmla="*/ 48815 w 116001"/>
                <a:gd name="connsiteY9" fmla="*/ 38642 h 162554"/>
                <a:gd name="connsiteX10" fmla="*/ 53847 w 116001"/>
                <a:gd name="connsiteY10" fmla="*/ 20553 h 162554"/>
                <a:gd name="connsiteX11" fmla="*/ 33214 w 116001"/>
                <a:gd name="connsiteY11" fmla="*/ -49 h 162554"/>
                <a:gd name="connsiteX12" fmla="*/ -1 w 116001"/>
                <a:gd name="connsiteY12" fmla="*/ 38642 h 162554"/>
                <a:gd name="connsiteX13" fmla="*/ 3018 w 116001"/>
                <a:gd name="connsiteY13" fmla="*/ 41155 h 162554"/>
                <a:gd name="connsiteX14" fmla="*/ 7044 w 116001"/>
                <a:gd name="connsiteY14" fmla="*/ 36632 h 162554"/>
                <a:gd name="connsiteX15" fmla="*/ 32459 w 116001"/>
                <a:gd name="connsiteY15" fmla="*/ 5478 h 162554"/>
                <a:gd name="connsiteX16" fmla="*/ 38750 w 116001"/>
                <a:gd name="connsiteY16" fmla="*/ 13518 h 162554"/>
                <a:gd name="connsiteX17" fmla="*/ 34472 w 116001"/>
                <a:gd name="connsiteY17" fmla="*/ 31105 h 162554"/>
                <a:gd name="connsiteX18" fmla="*/ 19877 w 116001"/>
                <a:gd name="connsiteY18" fmla="*/ 83866 h 162554"/>
                <a:gd name="connsiteX19" fmla="*/ 50576 w 116001"/>
                <a:gd name="connsiteY19" fmla="*/ 113764 h 162554"/>
                <a:gd name="connsiteX20" fmla="*/ 75991 w 116001"/>
                <a:gd name="connsiteY20" fmla="*/ 102458 h 162554"/>
                <a:gd name="connsiteX21" fmla="*/ 59635 w 116001"/>
                <a:gd name="connsiteY21" fmla="*/ 141150 h 162554"/>
                <a:gd name="connsiteX22" fmla="*/ 31956 w 116001"/>
                <a:gd name="connsiteY22" fmla="*/ 156978 h 162554"/>
                <a:gd name="connsiteX23" fmla="*/ 12832 w 116001"/>
                <a:gd name="connsiteY23" fmla="*/ 146426 h 162554"/>
                <a:gd name="connsiteX24" fmla="*/ 23652 w 116001"/>
                <a:gd name="connsiteY24" fmla="*/ 143411 h 162554"/>
                <a:gd name="connsiteX25" fmla="*/ 28685 w 116001"/>
                <a:gd name="connsiteY25" fmla="*/ 133110 h 162554"/>
                <a:gd name="connsiteX26" fmla="*/ 19374 w 116001"/>
                <a:gd name="connsiteY26" fmla="*/ 124316 h 162554"/>
                <a:gd name="connsiteX27" fmla="*/ 5283 w 116001"/>
                <a:gd name="connsiteY27" fmla="*/ 140647 h 162554"/>
                <a:gd name="connsiteX28" fmla="*/ 31956 w 116001"/>
                <a:gd name="connsiteY28" fmla="*/ 162505 h 162554"/>
                <a:gd name="connsiteX29" fmla="*/ 90837 w 116001"/>
                <a:gd name="connsiteY29" fmla="*/ 111252 h 162554"/>
                <a:gd name="connsiteX30" fmla="*/ 114993 w 116001"/>
                <a:gd name="connsiteY30" fmla="*/ 15277 h 16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001" h="162554">
                  <a:moveTo>
                    <a:pt x="114993" y="15277"/>
                  </a:moveTo>
                  <a:cubicBezTo>
                    <a:pt x="116000" y="11759"/>
                    <a:pt x="116000" y="11257"/>
                    <a:pt x="116000" y="9498"/>
                  </a:cubicBezTo>
                  <a:cubicBezTo>
                    <a:pt x="116000" y="4976"/>
                    <a:pt x="112477" y="2714"/>
                    <a:pt x="108703" y="2714"/>
                  </a:cubicBezTo>
                  <a:cubicBezTo>
                    <a:pt x="106186" y="2714"/>
                    <a:pt x="102160" y="4222"/>
                    <a:pt x="99896" y="7991"/>
                  </a:cubicBezTo>
                  <a:cubicBezTo>
                    <a:pt x="99392" y="9247"/>
                    <a:pt x="97379" y="17035"/>
                    <a:pt x="96373" y="21558"/>
                  </a:cubicBezTo>
                  <a:cubicBezTo>
                    <a:pt x="94611" y="28090"/>
                    <a:pt x="92850" y="34874"/>
                    <a:pt x="91340" y="41657"/>
                  </a:cubicBezTo>
                  <a:lnTo>
                    <a:pt x="80017" y="86881"/>
                  </a:lnTo>
                  <a:cubicBezTo>
                    <a:pt x="79010" y="90650"/>
                    <a:pt x="68190" y="108237"/>
                    <a:pt x="51583" y="108237"/>
                  </a:cubicBezTo>
                  <a:cubicBezTo>
                    <a:pt x="38750" y="108237"/>
                    <a:pt x="35982" y="97182"/>
                    <a:pt x="35982" y="87886"/>
                  </a:cubicBezTo>
                  <a:cubicBezTo>
                    <a:pt x="35982" y="76329"/>
                    <a:pt x="40259" y="60752"/>
                    <a:pt x="48815" y="38642"/>
                  </a:cubicBezTo>
                  <a:cubicBezTo>
                    <a:pt x="52841" y="28341"/>
                    <a:pt x="53847" y="25578"/>
                    <a:pt x="53847" y="20553"/>
                  </a:cubicBezTo>
                  <a:cubicBezTo>
                    <a:pt x="53847" y="9247"/>
                    <a:pt x="45795" y="-49"/>
                    <a:pt x="33214" y="-49"/>
                  </a:cubicBezTo>
                  <a:cubicBezTo>
                    <a:pt x="9309" y="-49"/>
                    <a:pt x="-1" y="36381"/>
                    <a:pt x="-1" y="38642"/>
                  </a:cubicBezTo>
                  <a:cubicBezTo>
                    <a:pt x="-1" y="41155"/>
                    <a:pt x="2515" y="41155"/>
                    <a:pt x="3018" y="41155"/>
                  </a:cubicBezTo>
                  <a:cubicBezTo>
                    <a:pt x="5535" y="41155"/>
                    <a:pt x="5786" y="40652"/>
                    <a:pt x="7044" y="36632"/>
                  </a:cubicBezTo>
                  <a:cubicBezTo>
                    <a:pt x="13838" y="13015"/>
                    <a:pt x="23904" y="5478"/>
                    <a:pt x="32459" y="5478"/>
                  </a:cubicBezTo>
                  <a:cubicBezTo>
                    <a:pt x="34472" y="5478"/>
                    <a:pt x="38750" y="5478"/>
                    <a:pt x="38750" y="13518"/>
                  </a:cubicBezTo>
                  <a:cubicBezTo>
                    <a:pt x="38750" y="19799"/>
                    <a:pt x="36233" y="26331"/>
                    <a:pt x="34472" y="31105"/>
                  </a:cubicBezTo>
                  <a:cubicBezTo>
                    <a:pt x="24407" y="57737"/>
                    <a:pt x="19877" y="72058"/>
                    <a:pt x="19877" y="83866"/>
                  </a:cubicBezTo>
                  <a:cubicBezTo>
                    <a:pt x="19877" y="106227"/>
                    <a:pt x="35730" y="113764"/>
                    <a:pt x="50576" y="113764"/>
                  </a:cubicBezTo>
                  <a:cubicBezTo>
                    <a:pt x="60390" y="113764"/>
                    <a:pt x="68945" y="109493"/>
                    <a:pt x="75991" y="102458"/>
                  </a:cubicBezTo>
                  <a:cubicBezTo>
                    <a:pt x="72720" y="115523"/>
                    <a:pt x="69700" y="127834"/>
                    <a:pt x="59635" y="141150"/>
                  </a:cubicBezTo>
                  <a:cubicBezTo>
                    <a:pt x="53093" y="149692"/>
                    <a:pt x="43531" y="156978"/>
                    <a:pt x="31956" y="156978"/>
                  </a:cubicBezTo>
                  <a:cubicBezTo>
                    <a:pt x="28433" y="156978"/>
                    <a:pt x="17110" y="156224"/>
                    <a:pt x="12832" y="146426"/>
                  </a:cubicBezTo>
                  <a:cubicBezTo>
                    <a:pt x="16858" y="146426"/>
                    <a:pt x="20129" y="146426"/>
                    <a:pt x="23652" y="143411"/>
                  </a:cubicBezTo>
                  <a:cubicBezTo>
                    <a:pt x="26168" y="141150"/>
                    <a:pt x="28685" y="137884"/>
                    <a:pt x="28685" y="133110"/>
                  </a:cubicBezTo>
                  <a:cubicBezTo>
                    <a:pt x="28685" y="125321"/>
                    <a:pt x="21891" y="124316"/>
                    <a:pt x="19374" y="124316"/>
                  </a:cubicBezTo>
                  <a:cubicBezTo>
                    <a:pt x="13587" y="124316"/>
                    <a:pt x="5283" y="128336"/>
                    <a:pt x="5283" y="140647"/>
                  </a:cubicBezTo>
                  <a:cubicBezTo>
                    <a:pt x="5283" y="153209"/>
                    <a:pt x="16355" y="162505"/>
                    <a:pt x="31956" y="162505"/>
                  </a:cubicBezTo>
                  <a:cubicBezTo>
                    <a:pt x="57874" y="162505"/>
                    <a:pt x="83791" y="139642"/>
                    <a:pt x="90837" y="111252"/>
                  </a:cubicBezTo>
                  <a:lnTo>
                    <a:pt x="114993" y="1527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97" name="Freeform 1396">
              <a:extLst>
                <a:ext uri="{FF2B5EF4-FFF2-40B4-BE49-F238E27FC236}">
                  <a16:creationId xmlns:a16="http://schemas.microsoft.com/office/drawing/2014/main" id="{98C628DD-5AF6-B43E-8F30-AC3D147ABAB9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7076433" y="3100160"/>
              <a:ext cx="353504" cy="10049"/>
            </a:xfrm>
            <a:custGeom>
              <a:avLst/>
              <a:gdLst>
                <a:gd name="connsiteX0" fmla="*/ 0 w 353504"/>
                <a:gd name="connsiteY0" fmla="*/ 0 h 10049"/>
                <a:gd name="connsiteX1" fmla="*/ 353505 w 353504"/>
                <a:gd name="connsiteY1" fmla="*/ 0 h 10049"/>
                <a:gd name="connsiteX2" fmla="*/ 353505 w 353504"/>
                <a:gd name="connsiteY2" fmla="*/ 10049 h 10049"/>
                <a:gd name="connsiteX3" fmla="*/ 0 w 353504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04" h="10049">
                  <a:moveTo>
                    <a:pt x="0" y="0"/>
                  </a:moveTo>
                  <a:lnTo>
                    <a:pt x="353505" y="0"/>
                  </a:lnTo>
                  <a:lnTo>
                    <a:pt x="353505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99" name="Freeform 1398">
              <a:extLst>
                <a:ext uri="{FF2B5EF4-FFF2-40B4-BE49-F238E27FC236}">
                  <a16:creationId xmlns:a16="http://schemas.microsoft.com/office/drawing/2014/main" id="{849618E0-AD22-C077-B9EC-62ED802CF079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7088260" y="3160446"/>
              <a:ext cx="185702" cy="179890"/>
            </a:xfrm>
            <a:custGeom>
              <a:avLst/>
              <a:gdLst>
                <a:gd name="connsiteX0" fmla="*/ 99384 w 185702"/>
                <a:gd name="connsiteY0" fmla="*/ 4487 h 179890"/>
                <a:gd name="connsiteX1" fmla="*/ 92842 w 185702"/>
                <a:gd name="connsiteY1" fmla="*/ -36 h 179890"/>
                <a:gd name="connsiteX2" fmla="*/ 86299 w 185702"/>
                <a:gd name="connsiteY2" fmla="*/ 4487 h 179890"/>
                <a:gd name="connsiteX3" fmla="*/ 1248 w 185702"/>
                <a:gd name="connsiteY3" fmla="*/ 174830 h 179890"/>
                <a:gd name="connsiteX4" fmla="*/ -10 w 185702"/>
                <a:gd name="connsiteY4" fmla="*/ 177845 h 179890"/>
                <a:gd name="connsiteX5" fmla="*/ 5526 w 185702"/>
                <a:gd name="connsiteY5" fmla="*/ 179855 h 179890"/>
                <a:gd name="connsiteX6" fmla="*/ 180157 w 185702"/>
                <a:gd name="connsiteY6" fmla="*/ 179855 h 179890"/>
                <a:gd name="connsiteX7" fmla="*/ 185693 w 185702"/>
                <a:gd name="connsiteY7" fmla="*/ 177845 h 179890"/>
                <a:gd name="connsiteX8" fmla="*/ 184435 w 185702"/>
                <a:gd name="connsiteY8" fmla="*/ 174830 h 179890"/>
                <a:gd name="connsiteX9" fmla="*/ 99384 w 185702"/>
                <a:gd name="connsiteY9" fmla="*/ 4487 h 179890"/>
                <a:gd name="connsiteX10" fmla="*/ 84789 w 185702"/>
                <a:gd name="connsiteY10" fmla="*/ 25089 h 179890"/>
                <a:gd name="connsiteX11" fmla="*/ 152478 w 185702"/>
                <a:gd name="connsiteY11" fmla="*/ 160760 h 179890"/>
                <a:gd name="connsiteX12" fmla="*/ 16849 w 185702"/>
                <a:gd name="connsiteY12" fmla="*/ 160760 h 179890"/>
                <a:gd name="connsiteX13" fmla="*/ 84789 w 185702"/>
                <a:gd name="connsiteY13" fmla="*/ 25089 h 17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02" h="179890">
                  <a:moveTo>
                    <a:pt x="99384" y="4487"/>
                  </a:moveTo>
                  <a:cubicBezTo>
                    <a:pt x="97622" y="1221"/>
                    <a:pt x="97119" y="-36"/>
                    <a:pt x="92842" y="-36"/>
                  </a:cubicBezTo>
                  <a:cubicBezTo>
                    <a:pt x="88564" y="-36"/>
                    <a:pt x="88061" y="1221"/>
                    <a:pt x="86299" y="4487"/>
                  </a:cubicBezTo>
                  <a:lnTo>
                    <a:pt x="1248" y="174830"/>
                  </a:lnTo>
                  <a:cubicBezTo>
                    <a:pt x="-10" y="177091"/>
                    <a:pt x="-10" y="177594"/>
                    <a:pt x="-10" y="177845"/>
                  </a:cubicBezTo>
                  <a:cubicBezTo>
                    <a:pt x="-10" y="179855"/>
                    <a:pt x="1500" y="179855"/>
                    <a:pt x="5526" y="179855"/>
                  </a:cubicBezTo>
                  <a:lnTo>
                    <a:pt x="180157" y="179855"/>
                  </a:lnTo>
                  <a:cubicBezTo>
                    <a:pt x="184183" y="179855"/>
                    <a:pt x="185693" y="179855"/>
                    <a:pt x="185693" y="177845"/>
                  </a:cubicBezTo>
                  <a:cubicBezTo>
                    <a:pt x="185693" y="177594"/>
                    <a:pt x="185693" y="177091"/>
                    <a:pt x="184435" y="174830"/>
                  </a:cubicBezTo>
                  <a:lnTo>
                    <a:pt x="99384" y="4487"/>
                  </a:lnTo>
                  <a:close/>
                  <a:moveTo>
                    <a:pt x="84789" y="25089"/>
                  </a:moveTo>
                  <a:lnTo>
                    <a:pt x="152478" y="160760"/>
                  </a:lnTo>
                  <a:lnTo>
                    <a:pt x="16849" y="160760"/>
                  </a:lnTo>
                  <a:lnTo>
                    <a:pt x="84789" y="2508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00" name="Freeform 1399">
              <a:extLst>
                <a:ext uri="{FF2B5EF4-FFF2-40B4-BE49-F238E27FC236}">
                  <a16:creationId xmlns:a16="http://schemas.microsoft.com/office/drawing/2014/main" id="{06CE146A-98D6-7E5F-40D1-042D1B346E1F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7293422" y="3229287"/>
              <a:ext cx="125311" cy="113813"/>
            </a:xfrm>
            <a:custGeom>
              <a:avLst/>
              <a:gdLst>
                <a:gd name="connsiteX0" fmla="*/ 76746 w 125311"/>
                <a:gd name="connsiteY0" fmla="*/ 35138 h 113813"/>
                <a:gd name="connsiteX1" fmla="*/ 101657 w 125311"/>
                <a:gd name="connsiteY1" fmla="*/ 5492 h 113813"/>
                <a:gd name="connsiteX2" fmla="*/ 114238 w 125311"/>
                <a:gd name="connsiteY2" fmla="*/ 8758 h 113813"/>
                <a:gd name="connsiteX3" fmla="*/ 102160 w 125311"/>
                <a:gd name="connsiteY3" fmla="*/ 22325 h 113813"/>
                <a:gd name="connsiteX4" fmla="*/ 111722 w 125311"/>
                <a:gd name="connsiteY4" fmla="*/ 31119 h 113813"/>
                <a:gd name="connsiteX5" fmla="*/ 125310 w 125311"/>
                <a:gd name="connsiteY5" fmla="*/ 16546 h 113813"/>
                <a:gd name="connsiteX6" fmla="*/ 101908 w 125311"/>
                <a:gd name="connsiteY6" fmla="*/ -36 h 113813"/>
                <a:gd name="connsiteX7" fmla="*/ 75487 w 125311"/>
                <a:gd name="connsiteY7" fmla="*/ 19059 h 113813"/>
                <a:gd name="connsiteX8" fmla="*/ 48311 w 125311"/>
                <a:gd name="connsiteY8" fmla="*/ -36 h 113813"/>
                <a:gd name="connsiteX9" fmla="*/ 7799 w 125311"/>
                <a:gd name="connsiteY9" fmla="*/ 38656 h 113813"/>
                <a:gd name="connsiteX10" fmla="*/ 10819 w 125311"/>
                <a:gd name="connsiteY10" fmla="*/ 41168 h 113813"/>
                <a:gd name="connsiteX11" fmla="*/ 14090 w 125311"/>
                <a:gd name="connsiteY11" fmla="*/ 38405 h 113813"/>
                <a:gd name="connsiteX12" fmla="*/ 47808 w 125311"/>
                <a:gd name="connsiteY12" fmla="*/ 5492 h 113813"/>
                <a:gd name="connsiteX13" fmla="*/ 61396 w 125311"/>
                <a:gd name="connsiteY13" fmla="*/ 22325 h 113813"/>
                <a:gd name="connsiteX14" fmla="*/ 47808 w 125311"/>
                <a:gd name="connsiteY14" fmla="*/ 82121 h 113813"/>
                <a:gd name="connsiteX15" fmla="*/ 23903 w 125311"/>
                <a:gd name="connsiteY15" fmla="*/ 108250 h 113813"/>
                <a:gd name="connsiteX16" fmla="*/ 11322 w 125311"/>
                <a:gd name="connsiteY16" fmla="*/ 104984 h 113813"/>
                <a:gd name="connsiteX17" fmla="*/ 23148 w 125311"/>
                <a:gd name="connsiteY17" fmla="*/ 91417 h 113813"/>
                <a:gd name="connsiteX18" fmla="*/ 13838 w 125311"/>
                <a:gd name="connsiteY18" fmla="*/ 82624 h 113813"/>
                <a:gd name="connsiteX19" fmla="*/ -1 w 125311"/>
                <a:gd name="connsiteY19" fmla="*/ 97196 h 113813"/>
                <a:gd name="connsiteX20" fmla="*/ 23652 w 125311"/>
                <a:gd name="connsiteY20" fmla="*/ 113778 h 113813"/>
                <a:gd name="connsiteX21" fmla="*/ 50073 w 125311"/>
                <a:gd name="connsiteY21" fmla="*/ 94683 h 113813"/>
                <a:gd name="connsiteX22" fmla="*/ 77249 w 125311"/>
                <a:gd name="connsiteY22" fmla="*/ 113778 h 113813"/>
                <a:gd name="connsiteX23" fmla="*/ 117510 w 125311"/>
                <a:gd name="connsiteY23" fmla="*/ 75086 h 113813"/>
                <a:gd name="connsiteX24" fmla="*/ 114490 w 125311"/>
                <a:gd name="connsiteY24" fmla="*/ 72574 h 113813"/>
                <a:gd name="connsiteX25" fmla="*/ 111219 w 125311"/>
                <a:gd name="connsiteY25" fmla="*/ 75337 h 113813"/>
                <a:gd name="connsiteX26" fmla="*/ 77752 w 125311"/>
                <a:gd name="connsiteY26" fmla="*/ 108250 h 113813"/>
                <a:gd name="connsiteX27" fmla="*/ 63912 w 125311"/>
                <a:gd name="connsiteY27" fmla="*/ 91668 h 113813"/>
                <a:gd name="connsiteX28" fmla="*/ 68190 w 125311"/>
                <a:gd name="connsiteY28" fmla="*/ 69559 h 113813"/>
                <a:gd name="connsiteX29" fmla="*/ 76746 w 125311"/>
                <a:gd name="connsiteY29" fmla="*/ 35138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5311" h="113813">
                  <a:moveTo>
                    <a:pt x="76746" y="35138"/>
                  </a:moveTo>
                  <a:cubicBezTo>
                    <a:pt x="78255" y="28606"/>
                    <a:pt x="84043" y="5492"/>
                    <a:pt x="101657" y="5492"/>
                  </a:cubicBezTo>
                  <a:cubicBezTo>
                    <a:pt x="102915" y="5492"/>
                    <a:pt x="108954" y="5492"/>
                    <a:pt x="114238" y="8758"/>
                  </a:cubicBezTo>
                  <a:cubicBezTo>
                    <a:pt x="107193" y="10014"/>
                    <a:pt x="102160" y="16295"/>
                    <a:pt x="102160" y="22325"/>
                  </a:cubicBezTo>
                  <a:cubicBezTo>
                    <a:pt x="102160" y="26345"/>
                    <a:pt x="104928" y="31119"/>
                    <a:pt x="111722" y="31119"/>
                  </a:cubicBezTo>
                  <a:cubicBezTo>
                    <a:pt x="117258" y="31119"/>
                    <a:pt x="125310" y="26596"/>
                    <a:pt x="125310" y="16546"/>
                  </a:cubicBezTo>
                  <a:cubicBezTo>
                    <a:pt x="125310" y="3482"/>
                    <a:pt x="110464" y="-36"/>
                    <a:pt x="101908" y="-36"/>
                  </a:cubicBezTo>
                  <a:cubicBezTo>
                    <a:pt x="87314" y="-36"/>
                    <a:pt x="78507" y="13280"/>
                    <a:pt x="75487" y="19059"/>
                  </a:cubicBezTo>
                  <a:cubicBezTo>
                    <a:pt x="69197" y="2477"/>
                    <a:pt x="55609" y="-36"/>
                    <a:pt x="48311" y="-36"/>
                  </a:cubicBezTo>
                  <a:cubicBezTo>
                    <a:pt x="22142" y="-36"/>
                    <a:pt x="7799" y="32375"/>
                    <a:pt x="7799" y="38656"/>
                  </a:cubicBezTo>
                  <a:cubicBezTo>
                    <a:pt x="7799" y="41168"/>
                    <a:pt x="10315" y="41168"/>
                    <a:pt x="10819" y="41168"/>
                  </a:cubicBezTo>
                  <a:cubicBezTo>
                    <a:pt x="12832" y="41168"/>
                    <a:pt x="13587" y="40666"/>
                    <a:pt x="14090" y="38405"/>
                  </a:cubicBezTo>
                  <a:cubicBezTo>
                    <a:pt x="22645" y="11773"/>
                    <a:pt x="39253" y="5492"/>
                    <a:pt x="47808" y="5492"/>
                  </a:cubicBezTo>
                  <a:cubicBezTo>
                    <a:pt x="52589" y="5492"/>
                    <a:pt x="61396" y="7753"/>
                    <a:pt x="61396" y="22325"/>
                  </a:cubicBezTo>
                  <a:cubicBezTo>
                    <a:pt x="61396" y="30114"/>
                    <a:pt x="57118" y="46947"/>
                    <a:pt x="47808" y="82121"/>
                  </a:cubicBezTo>
                  <a:cubicBezTo>
                    <a:pt x="43782" y="97698"/>
                    <a:pt x="34975" y="108250"/>
                    <a:pt x="23903" y="108250"/>
                  </a:cubicBezTo>
                  <a:cubicBezTo>
                    <a:pt x="22394" y="108250"/>
                    <a:pt x="16606" y="108250"/>
                    <a:pt x="11322" y="104984"/>
                  </a:cubicBezTo>
                  <a:cubicBezTo>
                    <a:pt x="17613" y="103728"/>
                    <a:pt x="23148" y="98452"/>
                    <a:pt x="23148" y="91417"/>
                  </a:cubicBezTo>
                  <a:cubicBezTo>
                    <a:pt x="23148" y="84633"/>
                    <a:pt x="17613" y="82624"/>
                    <a:pt x="13838" y="82624"/>
                  </a:cubicBezTo>
                  <a:cubicBezTo>
                    <a:pt x="6289" y="82624"/>
                    <a:pt x="-1" y="89156"/>
                    <a:pt x="-1" y="97196"/>
                  </a:cubicBezTo>
                  <a:cubicBezTo>
                    <a:pt x="-1" y="108753"/>
                    <a:pt x="12580" y="113778"/>
                    <a:pt x="23652" y="113778"/>
                  </a:cubicBezTo>
                  <a:cubicBezTo>
                    <a:pt x="40259" y="113778"/>
                    <a:pt x="49318" y="96191"/>
                    <a:pt x="50073" y="94683"/>
                  </a:cubicBezTo>
                  <a:cubicBezTo>
                    <a:pt x="53092" y="103979"/>
                    <a:pt x="62151" y="113778"/>
                    <a:pt x="77249" y="113778"/>
                  </a:cubicBezTo>
                  <a:cubicBezTo>
                    <a:pt x="103167" y="113778"/>
                    <a:pt x="117510" y="81367"/>
                    <a:pt x="117510" y="75086"/>
                  </a:cubicBezTo>
                  <a:cubicBezTo>
                    <a:pt x="117510" y="72574"/>
                    <a:pt x="115245" y="72574"/>
                    <a:pt x="114490" y="72574"/>
                  </a:cubicBezTo>
                  <a:cubicBezTo>
                    <a:pt x="112225" y="72574"/>
                    <a:pt x="111722" y="73579"/>
                    <a:pt x="111219" y="75337"/>
                  </a:cubicBezTo>
                  <a:cubicBezTo>
                    <a:pt x="102915" y="102221"/>
                    <a:pt x="85804" y="108250"/>
                    <a:pt x="77752" y="108250"/>
                  </a:cubicBezTo>
                  <a:cubicBezTo>
                    <a:pt x="67938" y="108250"/>
                    <a:pt x="63912" y="100211"/>
                    <a:pt x="63912" y="91668"/>
                  </a:cubicBezTo>
                  <a:cubicBezTo>
                    <a:pt x="63912" y="86141"/>
                    <a:pt x="65422" y="80614"/>
                    <a:pt x="68190" y="69559"/>
                  </a:cubicBezTo>
                  <a:lnTo>
                    <a:pt x="76746" y="35138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01" name="Freeform 1400">
              <a:extLst>
                <a:ext uri="{FF2B5EF4-FFF2-40B4-BE49-F238E27FC236}">
                  <a16:creationId xmlns:a16="http://schemas.microsoft.com/office/drawing/2014/main" id="{D76A783B-548C-7704-8909-04FEDBDDF0C5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7544120" y="3075790"/>
              <a:ext cx="167333" cy="58791"/>
            </a:xfrm>
            <a:custGeom>
              <a:avLst/>
              <a:gdLst>
                <a:gd name="connsiteX0" fmla="*/ 158786 w 167333"/>
                <a:gd name="connsiteY0" fmla="*/ 10007 h 58791"/>
                <a:gd name="connsiteX1" fmla="*/ 167342 w 167333"/>
                <a:gd name="connsiteY1" fmla="*/ 4982 h 58791"/>
                <a:gd name="connsiteX2" fmla="*/ 159038 w 167333"/>
                <a:gd name="connsiteY2" fmla="*/ -43 h 58791"/>
                <a:gd name="connsiteX3" fmla="*/ 8312 w 167333"/>
                <a:gd name="connsiteY3" fmla="*/ -43 h 58791"/>
                <a:gd name="connsiteX4" fmla="*/ 8 w 167333"/>
                <a:gd name="connsiteY4" fmla="*/ 4982 h 58791"/>
                <a:gd name="connsiteX5" fmla="*/ 8564 w 167333"/>
                <a:gd name="connsiteY5" fmla="*/ 10007 h 58791"/>
                <a:gd name="connsiteX6" fmla="*/ 158786 w 167333"/>
                <a:gd name="connsiteY6" fmla="*/ 10007 h 58791"/>
                <a:gd name="connsiteX7" fmla="*/ 159038 w 167333"/>
                <a:gd name="connsiteY7" fmla="*/ 58749 h 58791"/>
                <a:gd name="connsiteX8" fmla="*/ 167342 w 167333"/>
                <a:gd name="connsiteY8" fmla="*/ 53724 h 58791"/>
                <a:gd name="connsiteX9" fmla="*/ 158786 w 167333"/>
                <a:gd name="connsiteY9" fmla="*/ 48699 h 58791"/>
                <a:gd name="connsiteX10" fmla="*/ 8564 w 167333"/>
                <a:gd name="connsiteY10" fmla="*/ 48699 h 58791"/>
                <a:gd name="connsiteX11" fmla="*/ 8 w 167333"/>
                <a:gd name="connsiteY11" fmla="*/ 53724 h 58791"/>
                <a:gd name="connsiteX12" fmla="*/ 8312 w 167333"/>
                <a:gd name="connsiteY12" fmla="*/ 58749 h 58791"/>
                <a:gd name="connsiteX13" fmla="*/ 159038 w 167333"/>
                <a:gd name="connsiteY13" fmla="*/ 58749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86" y="10007"/>
                  </a:moveTo>
                  <a:cubicBezTo>
                    <a:pt x="162561" y="10007"/>
                    <a:pt x="167342" y="10007"/>
                    <a:pt x="167342" y="4982"/>
                  </a:cubicBezTo>
                  <a:cubicBezTo>
                    <a:pt x="167342" y="-43"/>
                    <a:pt x="162561" y="-43"/>
                    <a:pt x="159038" y="-43"/>
                  </a:cubicBezTo>
                  <a:lnTo>
                    <a:pt x="8312" y="-43"/>
                  </a:lnTo>
                  <a:cubicBezTo>
                    <a:pt x="4789" y="-43"/>
                    <a:pt x="8" y="-43"/>
                    <a:pt x="8" y="4982"/>
                  </a:cubicBezTo>
                  <a:cubicBezTo>
                    <a:pt x="8" y="10007"/>
                    <a:pt x="4789" y="10007"/>
                    <a:pt x="8564" y="10007"/>
                  </a:cubicBezTo>
                  <a:lnTo>
                    <a:pt x="158786" y="10007"/>
                  </a:lnTo>
                  <a:close/>
                  <a:moveTo>
                    <a:pt x="159038" y="58749"/>
                  </a:moveTo>
                  <a:cubicBezTo>
                    <a:pt x="162561" y="58749"/>
                    <a:pt x="167342" y="58749"/>
                    <a:pt x="167342" y="53724"/>
                  </a:cubicBezTo>
                  <a:cubicBezTo>
                    <a:pt x="167342" y="48699"/>
                    <a:pt x="162561" y="48699"/>
                    <a:pt x="158786" y="48699"/>
                  </a:cubicBezTo>
                  <a:lnTo>
                    <a:pt x="8564" y="48699"/>
                  </a:lnTo>
                  <a:cubicBezTo>
                    <a:pt x="4789" y="48699"/>
                    <a:pt x="8" y="48699"/>
                    <a:pt x="8" y="53724"/>
                  </a:cubicBezTo>
                  <a:cubicBezTo>
                    <a:pt x="8" y="58749"/>
                    <a:pt x="4789" y="58749"/>
                    <a:pt x="8312" y="58749"/>
                  </a:cubicBezTo>
                  <a:lnTo>
                    <a:pt x="159038" y="587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02" name="Freeform 1401">
              <a:extLst>
                <a:ext uri="{FF2B5EF4-FFF2-40B4-BE49-F238E27FC236}">
                  <a16:creationId xmlns:a16="http://schemas.microsoft.com/office/drawing/2014/main" id="{5E26D97D-9F05-AE82-D5DE-25B0B4B8E1A6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7853573" y="2886978"/>
              <a:ext cx="116001" cy="162554"/>
            </a:xfrm>
            <a:custGeom>
              <a:avLst/>
              <a:gdLst>
                <a:gd name="connsiteX0" fmla="*/ 115015 w 116001"/>
                <a:gd name="connsiteY0" fmla="*/ 15277 h 162554"/>
                <a:gd name="connsiteX1" fmla="*/ 116022 w 116001"/>
                <a:gd name="connsiteY1" fmla="*/ 9498 h 162554"/>
                <a:gd name="connsiteX2" fmla="*/ 108725 w 116001"/>
                <a:gd name="connsiteY2" fmla="*/ 2714 h 162554"/>
                <a:gd name="connsiteX3" fmla="*/ 99918 w 116001"/>
                <a:gd name="connsiteY3" fmla="*/ 7991 h 162554"/>
                <a:gd name="connsiteX4" fmla="*/ 96395 w 116001"/>
                <a:gd name="connsiteY4" fmla="*/ 21558 h 162554"/>
                <a:gd name="connsiteX5" fmla="*/ 91362 w 116001"/>
                <a:gd name="connsiteY5" fmla="*/ 41657 h 162554"/>
                <a:gd name="connsiteX6" fmla="*/ 80039 w 116001"/>
                <a:gd name="connsiteY6" fmla="*/ 86881 h 162554"/>
                <a:gd name="connsiteX7" fmla="*/ 51605 w 116001"/>
                <a:gd name="connsiteY7" fmla="*/ 108237 h 162554"/>
                <a:gd name="connsiteX8" fmla="*/ 36004 w 116001"/>
                <a:gd name="connsiteY8" fmla="*/ 87886 h 162554"/>
                <a:gd name="connsiteX9" fmla="*/ 48837 w 116001"/>
                <a:gd name="connsiteY9" fmla="*/ 38642 h 162554"/>
                <a:gd name="connsiteX10" fmla="*/ 53869 w 116001"/>
                <a:gd name="connsiteY10" fmla="*/ 20553 h 162554"/>
                <a:gd name="connsiteX11" fmla="*/ 33236 w 116001"/>
                <a:gd name="connsiteY11" fmla="*/ -49 h 162554"/>
                <a:gd name="connsiteX12" fmla="*/ 21 w 116001"/>
                <a:gd name="connsiteY12" fmla="*/ 38642 h 162554"/>
                <a:gd name="connsiteX13" fmla="*/ 3040 w 116001"/>
                <a:gd name="connsiteY13" fmla="*/ 41155 h 162554"/>
                <a:gd name="connsiteX14" fmla="*/ 7066 w 116001"/>
                <a:gd name="connsiteY14" fmla="*/ 36632 h 162554"/>
                <a:gd name="connsiteX15" fmla="*/ 32481 w 116001"/>
                <a:gd name="connsiteY15" fmla="*/ 5478 h 162554"/>
                <a:gd name="connsiteX16" fmla="*/ 38772 w 116001"/>
                <a:gd name="connsiteY16" fmla="*/ 13518 h 162554"/>
                <a:gd name="connsiteX17" fmla="*/ 34494 w 116001"/>
                <a:gd name="connsiteY17" fmla="*/ 31105 h 162554"/>
                <a:gd name="connsiteX18" fmla="*/ 19899 w 116001"/>
                <a:gd name="connsiteY18" fmla="*/ 83866 h 162554"/>
                <a:gd name="connsiteX19" fmla="*/ 50598 w 116001"/>
                <a:gd name="connsiteY19" fmla="*/ 113764 h 162554"/>
                <a:gd name="connsiteX20" fmla="*/ 76013 w 116001"/>
                <a:gd name="connsiteY20" fmla="*/ 102458 h 162554"/>
                <a:gd name="connsiteX21" fmla="*/ 59657 w 116001"/>
                <a:gd name="connsiteY21" fmla="*/ 141150 h 162554"/>
                <a:gd name="connsiteX22" fmla="*/ 31978 w 116001"/>
                <a:gd name="connsiteY22" fmla="*/ 156978 h 162554"/>
                <a:gd name="connsiteX23" fmla="*/ 12854 w 116001"/>
                <a:gd name="connsiteY23" fmla="*/ 146426 h 162554"/>
                <a:gd name="connsiteX24" fmla="*/ 23674 w 116001"/>
                <a:gd name="connsiteY24" fmla="*/ 143411 h 162554"/>
                <a:gd name="connsiteX25" fmla="*/ 28706 w 116001"/>
                <a:gd name="connsiteY25" fmla="*/ 133110 h 162554"/>
                <a:gd name="connsiteX26" fmla="*/ 19396 w 116001"/>
                <a:gd name="connsiteY26" fmla="*/ 124316 h 162554"/>
                <a:gd name="connsiteX27" fmla="*/ 5305 w 116001"/>
                <a:gd name="connsiteY27" fmla="*/ 140647 h 162554"/>
                <a:gd name="connsiteX28" fmla="*/ 31978 w 116001"/>
                <a:gd name="connsiteY28" fmla="*/ 162505 h 162554"/>
                <a:gd name="connsiteX29" fmla="*/ 90859 w 116001"/>
                <a:gd name="connsiteY29" fmla="*/ 111252 h 162554"/>
                <a:gd name="connsiteX30" fmla="*/ 115015 w 116001"/>
                <a:gd name="connsiteY30" fmla="*/ 15277 h 16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001" h="162554">
                  <a:moveTo>
                    <a:pt x="115015" y="15277"/>
                  </a:moveTo>
                  <a:cubicBezTo>
                    <a:pt x="116022" y="11759"/>
                    <a:pt x="116022" y="11257"/>
                    <a:pt x="116022" y="9498"/>
                  </a:cubicBezTo>
                  <a:cubicBezTo>
                    <a:pt x="116022" y="4976"/>
                    <a:pt x="112499" y="2714"/>
                    <a:pt x="108725" y="2714"/>
                  </a:cubicBezTo>
                  <a:cubicBezTo>
                    <a:pt x="106208" y="2714"/>
                    <a:pt x="102182" y="4222"/>
                    <a:pt x="99918" y="7991"/>
                  </a:cubicBezTo>
                  <a:cubicBezTo>
                    <a:pt x="99414" y="9247"/>
                    <a:pt x="97401" y="17035"/>
                    <a:pt x="96395" y="21558"/>
                  </a:cubicBezTo>
                  <a:cubicBezTo>
                    <a:pt x="94633" y="28090"/>
                    <a:pt x="92872" y="34874"/>
                    <a:pt x="91362" y="41657"/>
                  </a:cubicBezTo>
                  <a:lnTo>
                    <a:pt x="80039" y="86881"/>
                  </a:lnTo>
                  <a:cubicBezTo>
                    <a:pt x="79032" y="90650"/>
                    <a:pt x="68212" y="108237"/>
                    <a:pt x="51605" y="108237"/>
                  </a:cubicBezTo>
                  <a:cubicBezTo>
                    <a:pt x="38772" y="108237"/>
                    <a:pt x="36004" y="97182"/>
                    <a:pt x="36004" y="87886"/>
                  </a:cubicBezTo>
                  <a:cubicBezTo>
                    <a:pt x="36004" y="76329"/>
                    <a:pt x="40281" y="60752"/>
                    <a:pt x="48837" y="38642"/>
                  </a:cubicBezTo>
                  <a:cubicBezTo>
                    <a:pt x="52863" y="28341"/>
                    <a:pt x="53869" y="25578"/>
                    <a:pt x="53869" y="20553"/>
                  </a:cubicBezTo>
                  <a:cubicBezTo>
                    <a:pt x="53869" y="9247"/>
                    <a:pt x="45817" y="-49"/>
                    <a:pt x="33236" y="-49"/>
                  </a:cubicBezTo>
                  <a:cubicBezTo>
                    <a:pt x="9331" y="-49"/>
                    <a:pt x="21" y="36381"/>
                    <a:pt x="21" y="38642"/>
                  </a:cubicBezTo>
                  <a:cubicBezTo>
                    <a:pt x="21" y="41155"/>
                    <a:pt x="2537" y="41155"/>
                    <a:pt x="3040" y="41155"/>
                  </a:cubicBezTo>
                  <a:cubicBezTo>
                    <a:pt x="5557" y="41155"/>
                    <a:pt x="5808" y="40652"/>
                    <a:pt x="7066" y="36632"/>
                  </a:cubicBezTo>
                  <a:cubicBezTo>
                    <a:pt x="13860" y="13015"/>
                    <a:pt x="23926" y="5478"/>
                    <a:pt x="32481" y="5478"/>
                  </a:cubicBezTo>
                  <a:cubicBezTo>
                    <a:pt x="34494" y="5478"/>
                    <a:pt x="38772" y="5478"/>
                    <a:pt x="38772" y="13518"/>
                  </a:cubicBezTo>
                  <a:cubicBezTo>
                    <a:pt x="38772" y="19799"/>
                    <a:pt x="36255" y="26331"/>
                    <a:pt x="34494" y="31105"/>
                  </a:cubicBezTo>
                  <a:cubicBezTo>
                    <a:pt x="24429" y="57737"/>
                    <a:pt x="19899" y="72058"/>
                    <a:pt x="19899" y="83866"/>
                  </a:cubicBezTo>
                  <a:cubicBezTo>
                    <a:pt x="19899" y="106227"/>
                    <a:pt x="35752" y="113764"/>
                    <a:pt x="50598" y="113764"/>
                  </a:cubicBezTo>
                  <a:cubicBezTo>
                    <a:pt x="60412" y="113764"/>
                    <a:pt x="68967" y="109493"/>
                    <a:pt x="76013" y="102458"/>
                  </a:cubicBezTo>
                  <a:cubicBezTo>
                    <a:pt x="72742" y="115523"/>
                    <a:pt x="69722" y="127834"/>
                    <a:pt x="59657" y="141150"/>
                  </a:cubicBezTo>
                  <a:cubicBezTo>
                    <a:pt x="53115" y="149692"/>
                    <a:pt x="43553" y="156978"/>
                    <a:pt x="31978" y="156978"/>
                  </a:cubicBezTo>
                  <a:cubicBezTo>
                    <a:pt x="28455" y="156978"/>
                    <a:pt x="17132" y="156224"/>
                    <a:pt x="12854" y="146426"/>
                  </a:cubicBezTo>
                  <a:cubicBezTo>
                    <a:pt x="16880" y="146426"/>
                    <a:pt x="20151" y="146426"/>
                    <a:pt x="23674" y="143411"/>
                  </a:cubicBezTo>
                  <a:cubicBezTo>
                    <a:pt x="26190" y="141150"/>
                    <a:pt x="28706" y="137884"/>
                    <a:pt x="28706" y="133110"/>
                  </a:cubicBezTo>
                  <a:cubicBezTo>
                    <a:pt x="28706" y="125321"/>
                    <a:pt x="21912" y="124316"/>
                    <a:pt x="19396" y="124316"/>
                  </a:cubicBezTo>
                  <a:cubicBezTo>
                    <a:pt x="13609" y="124316"/>
                    <a:pt x="5305" y="128336"/>
                    <a:pt x="5305" y="140647"/>
                  </a:cubicBezTo>
                  <a:cubicBezTo>
                    <a:pt x="5305" y="153209"/>
                    <a:pt x="16377" y="162505"/>
                    <a:pt x="31978" y="162505"/>
                  </a:cubicBezTo>
                  <a:cubicBezTo>
                    <a:pt x="57896" y="162505"/>
                    <a:pt x="83813" y="139642"/>
                    <a:pt x="90859" y="111252"/>
                  </a:cubicBezTo>
                  <a:lnTo>
                    <a:pt x="115015" y="1527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03" name="Freeform 1402">
              <a:extLst>
                <a:ext uri="{FF2B5EF4-FFF2-40B4-BE49-F238E27FC236}">
                  <a16:creationId xmlns:a16="http://schemas.microsoft.com/office/drawing/2014/main" id="{08864719-BDDF-F2D7-0D00-784C703541BD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7980742" y="2918936"/>
              <a:ext cx="77854" cy="116778"/>
            </a:xfrm>
            <a:custGeom>
              <a:avLst/>
              <a:gdLst>
                <a:gd name="connsiteX0" fmla="*/ 77880 w 77854"/>
                <a:gd name="connsiteY0" fmla="*/ 84722 h 116778"/>
                <a:gd name="connsiteX1" fmla="*/ 71891 w 77854"/>
                <a:gd name="connsiteY1" fmla="*/ 84722 h 116778"/>
                <a:gd name="connsiteX2" fmla="*/ 67311 w 77854"/>
                <a:gd name="connsiteY2" fmla="*/ 100726 h 116778"/>
                <a:gd name="connsiteX3" fmla="*/ 49873 w 77854"/>
                <a:gd name="connsiteY3" fmla="*/ 101781 h 116778"/>
                <a:gd name="connsiteX4" fmla="*/ 17464 w 77854"/>
                <a:gd name="connsiteY4" fmla="*/ 101781 h 116778"/>
                <a:gd name="connsiteX5" fmla="*/ 52692 w 77854"/>
                <a:gd name="connsiteY5" fmla="*/ 72235 h 116778"/>
                <a:gd name="connsiteX6" fmla="*/ 77880 w 77854"/>
                <a:gd name="connsiteY6" fmla="*/ 34247 h 116778"/>
                <a:gd name="connsiteX7" fmla="*/ 36663 w 77854"/>
                <a:gd name="connsiteY7" fmla="*/ -48 h 116778"/>
                <a:gd name="connsiteX8" fmla="*/ 26 w 77854"/>
                <a:gd name="connsiteY8" fmla="*/ 31433 h 116778"/>
                <a:gd name="connsiteX9" fmla="*/ 9361 w 77854"/>
                <a:gd name="connsiteY9" fmla="*/ 41282 h 116778"/>
                <a:gd name="connsiteX10" fmla="*/ 18697 w 77854"/>
                <a:gd name="connsiteY10" fmla="*/ 31961 h 116778"/>
                <a:gd name="connsiteX11" fmla="*/ 8304 w 77854"/>
                <a:gd name="connsiteY11" fmla="*/ 22640 h 116778"/>
                <a:gd name="connsiteX12" fmla="*/ 34021 w 77854"/>
                <a:gd name="connsiteY12" fmla="*/ 6284 h 116778"/>
                <a:gd name="connsiteX13" fmla="*/ 60794 w 77854"/>
                <a:gd name="connsiteY13" fmla="*/ 34247 h 116778"/>
                <a:gd name="connsiteX14" fmla="*/ 44237 w 77854"/>
                <a:gd name="connsiteY14" fmla="*/ 68014 h 116778"/>
                <a:gd name="connsiteX15" fmla="*/ 1787 w 77854"/>
                <a:gd name="connsiteY15" fmla="*/ 109871 h 116778"/>
                <a:gd name="connsiteX16" fmla="*/ 26 w 77854"/>
                <a:gd name="connsiteY16" fmla="*/ 116730 h 116778"/>
                <a:gd name="connsiteX17" fmla="*/ 72596 w 77854"/>
                <a:gd name="connsiteY17" fmla="*/ 116730 h 116778"/>
                <a:gd name="connsiteX18" fmla="*/ 77880 w 77854"/>
                <a:gd name="connsiteY18" fmla="*/ 84722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854" h="116778">
                  <a:moveTo>
                    <a:pt x="77880" y="84722"/>
                  </a:moveTo>
                  <a:lnTo>
                    <a:pt x="71891" y="84722"/>
                  </a:lnTo>
                  <a:cubicBezTo>
                    <a:pt x="71363" y="88591"/>
                    <a:pt x="69601" y="98967"/>
                    <a:pt x="67311" y="100726"/>
                  </a:cubicBezTo>
                  <a:cubicBezTo>
                    <a:pt x="65902" y="101781"/>
                    <a:pt x="52339" y="101781"/>
                    <a:pt x="49873" y="101781"/>
                  </a:cubicBezTo>
                  <a:lnTo>
                    <a:pt x="17464" y="101781"/>
                  </a:lnTo>
                  <a:cubicBezTo>
                    <a:pt x="35958" y="85425"/>
                    <a:pt x="42123" y="80501"/>
                    <a:pt x="52692" y="72235"/>
                  </a:cubicBezTo>
                  <a:cubicBezTo>
                    <a:pt x="65726" y="61859"/>
                    <a:pt x="77880" y="50955"/>
                    <a:pt x="77880" y="34247"/>
                  </a:cubicBezTo>
                  <a:cubicBezTo>
                    <a:pt x="77880" y="12967"/>
                    <a:pt x="59209" y="-48"/>
                    <a:pt x="36663" y="-48"/>
                  </a:cubicBezTo>
                  <a:cubicBezTo>
                    <a:pt x="14821" y="-48"/>
                    <a:pt x="26" y="15253"/>
                    <a:pt x="26" y="31433"/>
                  </a:cubicBezTo>
                  <a:cubicBezTo>
                    <a:pt x="26" y="40402"/>
                    <a:pt x="7600" y="41282"/>
                    <a:pt x="9361" y="41282"/>
                  </a:cubicBezTo>
                  <a:cubicBezTo>
                    <a:pt x="13588" y="41282"/>
                    <a:pt x="18697" y="38292"/>
                    <a:pt x="18697" y="31961"/>
                  </a:cubicBezTo>
                  <a:cubicBezTo>
                    <a:pt x="18697" y="28795"/>
                    <a:pt x="17464" y="22640"/>
                    <a:pt x="8304" y="22640"/>
                  </a:cubicBezTo>
                  <a:cubicBezTo>
                    <a:pt x="13765" y="10153"/>
                    <a:pt x="25742" y="6284"/>
                    <a:pt x="34021" y="6284"/>
                  </a:cubicBezTo>
                  <a:cubicBezTo>
                    <a:pt x="51635" y="6284"/>
                    <a:pt x="60794" y="20001"/>
                    <a:pt x="60794" y="34247"/>
                  </a:cubicBezTo>
                  <a:cubicBezTo>
                    <a:pt x="60794" y="49548"/>
                    <a:pt x="49873" y="61683"/>
                    <a:pt x="44237" y="68014"/>
                  </a:cubicBezTo>
                  <a:lnTo>
                    <a:pt x="1787" y="109871"/>
                  </a:lnTo>
                  <a:cubicBezTo>
                    <a:pt x="26" y="111454"/>
                    <a:pt x="26" y="111806"/>
                    <a:pt x="26" y="116730"/>
                  </a:cubicBezTo>
                  <a:lnTo>
                    <a:pt x="72596" y="116730"/>
                  </a:lnTo>
                  <a:lnTo>
                    <a:pt x="77880" y="84722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04" name="Freeform 1403">
              <a:extLst>
                <a:ext uri="{FF2B5EF4-FFF2-40B4-BE49-F238E27FC236}">
                  <a16:creationId xmlns:a16="http://schemas.microsoft.com/office/drawing/2014/main" id="{2BFABB85-E264-A691-94F8-A960651E57C4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8159331" y="2930192"/>
              <a:ext cx="153745" cy="10049"/>
            </a:xfrm>
            <a:custGeom>
              <a:avLst/>
              <a:gdLst>
                <a:gd name="connsiteX0" fmla="*/ 144971 w 153745"/>
                <a:gd name="connsiteY0" fmla="*/ 10001 h 10049"/>
                <a:gd name="connsiteX1" fmla="*/ 153778 w 153745"/>
                <a:gd name="connsiteY1" fmla="*/ 4976 h 10049"/>
                <a:gd name="connsiteX2" fmla="*/ 144971 w 153745"/>
                <a:gd name="connsiteY2" fmla="*/ -49 h 10049"/>
                <a:gd name="connsiteX3" fmla="*/ 8839 w 153745"/>
                <a:gd name="connsiteY3" fmla="*/ -49 h 10049"/>
                <a:gd name="connsiteX4" fmla="*/ 32 w 153745"/>
                <a:gd name="connsiteY4" fmla="*/ 4976 h 10049"/>
                <a:gd name="connsiteX5" fmla="*/ 8839 w 153745"/>
                <a:gd name="connsiteY5" fmla="*/ 10001 h 10049"/>
                <a:gd name="connsiteX6" fmla="*/ 144971 w 153745"/>
                <a:gd name="connsiteY6" fmla="*/ 1000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71" y="10001"/>
                  </a:moveTo>
                  <a:cubicBezTo>
                    <a:pt x="149249" y="10001"/>
                    <a:pt x="153778" y="10001"/>
                    <a:pt x="153778" y="4976"/>
                  </a:cubicBezTo>
                  <a:cubicBezTo>
                    <a:pt x="153778" y="-49"/>
                    <a:pt x="149249" y="-49"/>
                    <a:pt x="144971" y="-49"/>
                  </a:cubicBezTo>
                  <a:lnTo>
                    <a:pt x="8839" y="-49"/>
                  </a:lnTo>
                  <a:cubicBezTo>
                    <a:pt x="4562" y="-49"/>
                    <a:pt x="32" y="-49"/>
                    <a:pt x="32" y="4976"/>
                  </a:cubicBezTo>
                  <a:cubicBezTo>
                    <a:pt x="32" y="10001"/>
                    <a:pt x="4562" y="10001"/>
                    <a:pt x="8839" y="10001"/>
                  </a:cubicBezTo>
                  <a:lnTo>
                    <a:pt x="144971" y="1000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05" name="Freeform 1404">
              <a:extLst>
                <a:ext uri="{FF2B5EF4-FFF2-40B4-BE49-F238E27FC236}">
                  <a16:creationId xmlns:a16="http://schemas.microsoft.com/office/drawing/2014/main" id="{D77413B4-BB8C-979F-1E62-F8DBC3686E14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8397372" y="2886978"/>
              <a:ext cx="116001" cy="162554"/>
            </a:xfrm>
            <a:custGeom>
              <a:avLst/>
              <a:gdLst>
                <a:gd name="connsiteX0" fmla="*/ 115037 w 116001"/>
                <a:gd name="connsiteY0" fmla="*/ 15277 h 162554"/>
                <a:gd name="connsiteX1" fmla="*/ 116043 w 116001"/>
                <a:gd name="connsiteY1" fmla="*/ 9498 h 162554"/>
                <a:gd name="connsiteX2" fmla="*/ 108746 w 116001"/>
                <a:gd name="connsiteY2" fmla="*/ 2714 h 162554"/>
                <a:gd name="connsiteX3" fmla="*/ 99939 w 116001"/>
                <a:gd name="connsiteY3" fmla="*/ 7991 h 162554"/>
                <a:gd name="connsiteX4" fmla="*/ 96416 w 116001"/>
                <a:gd name="connsiteY4" fmla="*/ 21558 h 162554"/>
                <a:gd name="connsiteX5" fmla="*/ 91384 w 116001"/>
                <a:gd name="connsiteY5" fmla="*/ 41657 h 162554"/>
                <a:gd name="connsiteX6" fmla="*/ 80060 w 116001"/>
                <a:gd name="connsiteY6" fmla="*/ 86881 h 162554"/>
                <a:gd name="connsiteX7" fmla="*/ 51626 w 116001"/>
                <a:gd name="connsiteY7" fmla="*/ 108237 h 162554"/>
                <a:gd name="connsiteX8" fmla="*/ 36025 w 116001"/>
                <a:gd name="connsiteY8" fmla="*/ 87886 h 162554"/>
                <a:gd name="connsiteX9" fmla="*/ 48858 w 116001"/>
                <a:gd name="connsiteY9" fmla="*/ 38642 h 162554"/>
                <a:gd name="connsiteX10" fmla="*/ 53891 w 116001"/>
                <a:gd name="connsiteY10" fmla="*/ 20553 h 162554"/>
                <a:gd name="connsiteX11" fmla="*/ 33257 w 116001"/>
                <a:gd name="connsiteY11" fmla="*/ -49 h 162554"/>
                <a:gd name="connsiteX12" fmla="*/ 42 w 116001"/>
                <a:gd name="connsiteY12" fmla="*/ 38642 h 162554"/>
                <a:gd name="connsiteX13" fmla="*/ 3062 w 116001"/>
                <a:gd name="connsiteY13" fmla="*/ 41155 h 162554"/>
                <a:gd name="connsiteX14" fmla="*/ 7088 w 116001"/>
                <a:gd name="connsiteY14" fmla="*/ 36632 h 162554"/>
                <a:gd name="connsiteX15" fmla="*/ 32502 w 116001"/>
                <a:gd name="connsiteY15" fmla="*/ 5478 h 162554"/>
                <a:gd name="connsiteX16" fmla="*/ 38793 w 116001"/>
                <a:gd name="connsiteY16" fmla="*/ 13518 h 162554"/>
                <a:gd name="connsiteX17" fmla="*/ 34515 w 116001"/>
                <a:gd name="connsiteY17" fmla="*/ 31105 h 162554"/>
                <a:gd name="connsiteX18" fmla="*/ 19921 w 116001"/>
                <a:gd name="connsiteY18" fmla="*/ 83866 h 162554"/>
                <a:gd name="connsiteX19" fmla="*/ 50620 w 116001"/>
                <a:gd name="connsiteY19" fmla="*/ 113764 h 162554"/>
                <a:gd name="connsiteX20" fmla="*/ 76034 w 116001"/>
                <a:gd name="connsiteY20" fmla="*/ 102458 h 162554"/>
                <a:gd name="connsiteX21" fmla="*/ 59678 w 116001"/>
                <a:gd name="connsiteY21" fmla="*/ 141150 h 162554"/>
                <a:gd name="connsiteX22" fmla="*/ 31999 w 116001"/>
                <a:gd name="connsiteY22" fmla="*/ 156978 h 162554"/>
                <a:gd name="connsiteX23" fmla="*/ 12875 w 116001"/>
                <a:gd name="connsiteY23" fmla="*/ 146426 h 162554"/>
                <a:gd name="connsiteX24" fmla="*/ 23695 w 116001"/>
                <a:gd name="connsiteY24" fmla="*/ 143411 h 162554"/>
                <a:gd name="connsiteX25" fmla="*/ 28728 w 116001"/>
                <a:gd name="connsiteY25" fmla="*/ 133110 h 162554"/>
                <a:gd name="connsiteX26" fmla="*/ 19418 w 116001"/>
                <a:gd name="connsiteY26" fmla="*/ 124316 h 162554"/>
                <a:gd name="connsiteX27" fmla="*/ 5326 w 116001"/>
                <a:gd name="connsiteY27" fmla="*/ 140647 h 162554"/>
                <a:gd name="connsiteX28" fmla="*/ 31999 w 116001"/>
                <a:gd name="connsiteY28" fmla="*/ 162505 h 162554"/>
                <a:gd name="connsiteX29" fmla="*/ 90881 w 116001"/>
                <a:gd name="connsiteY29" fmla="*/ 111252 h 162554"/>
                <a:gd name="connsiteX30" fmla="*/ 115037 w 116001"/>
                <a:gd name="connsiteY30" fmla="*/ 15277 h 16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001" h="162554">
                  <a:moveTo>
                    <a:pt x="115037" y="15277"/>
                  </a:moveTo>
                  <a:cubicBezTo>
                    <a:pt x="116043" y="11759"/>
                    <a:pt x="116043" y="11257"/>
                    <a:pt x="116043" y="9498"/>
                  </a:cubicBezTo>
                  <a:cubicBezTo>
                    <a:pt x="116043" y="4976"/>
                    <a:pt x="112521" y="2714"/>
                    <a:pt x="108746" y="2714"/>
                  </a:cubicBezTo>
                  <a:cubicBezTo>
                    <a:pt x="106230" y="2714"/>
                    <a:pt x="102204" y="4222"/>
                    <a:pt x="99939" y="7991"/>
                  </a:cubicBezTo>
                  <a:cubicBezTo>
                    <a:pt x="99436" y="9247"/>
                    <a:pt x="97423" y="17035"/>
                    <a:pt x="96416" y="21558"/>
                  </a:cubicBezTo>
                  <a:cubicBezTo>
                    <a:pt x="94655" y="28090"/>
                    <a:pt x="92894" y="34874"/>
                    <a:pt x="91384" y="41657"/>
                  </a:cubicBezTo>
                  <a:lnTo>
                    <a:pt x="80060" y="86881"/>
                  </a:lnTo>
                  <a:cubicBezTo>
                    <a:pt x="79054" y="90650"/>
                    <a:pt x="68234" y="108237"/>
                    <a:pt x="51626" y="108237"/>
                  </a:cubicBezTo>
                  <a:cubicBezTo>
                    <a:pt x="38793" y="108237"/>
                    <a:pt x="36025" y="97182"/>
                    <a:pt x="36025" y="87886"/>
                  </a:cubicBezTo>
                  <a:cubicBezTo>
                    <a:pt x="36025" y="76329"/>
                    <a:pt x="40303" y="60752"/>
                    <a:pt x="48858" y="38642"/>
                  </a:cubicBezTo>
                  <a:cubicBezTo>
                    <a:pt x="52884" y="28341"/>
                    <a:pt x="53891" y="25578"/>
                    <a:pt x="53891" y="20553"/>
                  </a:cubicBezTo>
                  <a:cubicBezTo>
                    <a:pt x="53891" y="9247"/>
                    <a:pt x="45839" y="-49"/>
                    <a:pt x="33257" y="-49"/>
                  </a:cubicBezTo>
                  <a:cubicBezTo>
                    <a:pt x="9353" y="-49"/>
                    <a:pt x="42" y="36381"/>
                    <a:pt x="42" y="38642"/>
                  </a:cubicBezTo>
                  <a:cubicBezTo>
                    <a:pt x="42" y="41155"/>
                    <a:pt x="2559" y="41155"/>
                    <a:pt x="3062" y="41155"/>
                  </a:cubicBezTo>
                  <a:cubicBezTo>
                    <a:pt x="5578" y="41155"/>
                    <a:pt x="5830" y="40652"/>
                    <a:pt x="7088" y="36632"/>
                  </a:cubicBezTo>
                  <a:cubicBezTo>
                    <a:pt x="13882" y="13015"/>
                    <a:pt x="23947" y="5478"/>
                    <a:pt x="32502" y="5478"/>
                  </a:cubicBezTo>
                  <a:cubicBezTo>
                    <a:pt x="34515" y="5478"/>
                    <a:pt x="38793" y="5478"/>
                    <a:pt x="38793" y="13518"/>
                  </a:cubicBezTo>
                  <a:cubicBezTo>
                    <a:pt x="38793" y="19799"/>
                    <a:pt x="36277" y="26331"/>
                    <a:pt x="34515" y="31105"/>
                  </a:cubicBezTo>
                  <a:cubicBezTo>
                    <a:pt x="24450" y="57737"/>
                    <a:pt x="19921" y="72058"/>
                    <a:pt x="19921" y="83866"/>
                  </a:cubicBezTo>
                  <a:cubicBezTo>
                    <a:pt x="19921" y="106227"/>
                    <a:pt x="35774" y="113764"/>
                    <a:pt x="50620" y="113764"/>
                  </a:cubicBezTo>
                  <a:cubicBezTo>
                    <a:pt x="60433" y="113764"/>
                    <a:pt x="68989" y="109493"/>
                    <a:pt x="76034" y="102458"/>
                  </a:cubicBezTo>
                  <a:cubicBezTo>
                    <a:pt x="72763" y="115523"/>
                    <a:pt x="69744" y="127834"/>
                    <a:pt x="59678" y="141150"/>
                  </a:cubicBezTo>
                  <a:cubicBezTo>
                    <a:pt x="53136" y="149692"/>
                    <a:pt x="43574" y="156978"/>
                    <a:pt x="31999" y="156978"/>
                  </a:cubicBezTo>
                  <a:cubicBezTo>
                    <a:pt x="28476" y="156978"/>
                    <a:pt x="17153" y="156224"/>
                    <a:pt x="12875" y="146426"/>
                  </a:cubicBezTo>
                  <a:cubicBezTo>
                    <a:pt x="16901" y="146426"/>
                    <a:pt x="20173" y="146426"/>
                    <a:pt x="23695" y="143411"/>
                  </a:cubicBezTo>
                  <a:cubicBezTo>
                    <a:pt x="26212" y="141150"/>
                    <a:pt x="28728" y="137884"/>
                    <a:pt x="28728" y="133110"/>
                  </a:cubicBezTo>
                  <a:cubicBezTo>
                    <a:pt x="28728" y="125321"/>
                    <a:pt x="21934" y="124316"/>
                    <a:pt x="19418" y="124316"/>
                  </a:cubicBezTo>
                  <a:cubicBezTo>
                    <a:pt x="13630" y="124316"/>
                    <a:pt x="5326" y="128336"/>
                    <a:pt x="5326" y="140647"/>
                  </a:cubicBezTo>
                  <a:cubicBezTo>
                    <a:pt x="5326" y="153209"/>
                    <a:pt x="16398" y="162505"/>
                    <a:pt x="31999" y="162505"/>
                  </a:cubicBezTo>
                  <a:cubicBezTo>
                    <a:pt x="57917" y="162505"/>
                    <a:pt x="83835" y="139642"/>
                    <a:pt x="90881" y="111252"/>
                  </a:cubicBezTo>
                  <a:lnTo>
                    <a:pt x="115037" y="1527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06" name="Freeform 1405">
              <a:extLst>
                <a:ext uri="{FF2B5EF4-FFF2-40B4-BE49-F238E27FC236}">
                  <a16:creationId xmlns:a16="http://schemas.microsoft.com/office/drawing/2014/main" id="{7AA4497F-8228-AF55-104C-7DB6D07A8667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8532644" y="2918936"/>
              <a:ext cx="64115" cy="116778"/>
            </a:xfrm>
            <a:custGeom>
              <a:avLst/>
              <a:gdLst>
                <a:gd name="connsiteX0" fmla="*/ 39855 w 64115"/>
                <a:gd name="connsiteY0" fmla="*/ 4877 h 116778"/>
                <a:gd name="connsiteX1" fmla="*/ 34571 w 64115"/>
                <a:gd name="connsiteY1" fmla="*/ -48 h 116778"/>
                <a:gd name="connsiteX2" fmla="*/ 47 w 64115"/>
                <a:gd name="connsiteY2" fmla="*/ 11208 h 116778"/>
                <a:gd name="connsiteX3" fmla="*/ 47 w 64115"/>
                <a:gd name="connsiteY3" fmla="*/ 17539 h 116778"/>
                <a:gd name="connsiteX4" fmla="*/ 25588 w 64115"/>
                <a:gd name="connsiteY4" fmla="*/ 12615 h 116778"/>
                <a:gd name="connsiteX5" fmla="*/ 25588 w 64115"/>
                <a:gd name="connsiteY5" fmla="*/ 102309 h 116778"/>
                <a:gd name="connsiteX6" fmla="*/ 7973 w 64115"/>
                <a:gd name="connsiteY6" fmla="*/ 110399 h 116778"/>
                <a:gd name="connsiteX7" fmla="*/ 1280 w 64115"/>
                <a:gd name="connsiteY7" fmla="*/ 110399 h 116778"/>
                <a:gd name="connsiteX8" fmla="*/ 1280 w 64115"/>
                <a:gd name="connsiteY8" fmla="*/ 116730 h 116778"/>
                <a:gd name="connsiteX9" fmla="*/ 32633 w 64115"/>
                <a:gd name="connsiteY9" fmla="*/ 116027 h 116778"/>
                <a:gd name="connsiteX10" fmla="*/ 64162 w 64115"/>
                <a:gd name="connsiteY10" fmla="*/ 116730 h 116778"/>
                <a:gd name="connsiteX11" fmla="*/ 64162 w 64115"/>
                <a:gd name="connsiteY11" fmla="*/ 110399 h 116778"/>
                <a:gd name="connsiteX12" fmla="*/ 57469 w 64115"/>
                <a:gd name="connsiteY12" fmla="*/ 110399 h 116778"/>
                <a:gd name="connsiteX13" fmla="*/ 39855 w 64115"/>
                <a:gd name="connsiteY13" fmla="*/ 102309 h 116778"/>
                <a:gd name="connsiteX14" fmla="*/ 39855 w 64115"/>
                <a:gd name="connsiteY14" fmla="*/ 4877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15" h="116778">
                  <a:moveTo>
                    <a:pt x="39855" y="4877"/>
                  </a:moveTo>
                  <a:cubicBezTo>
                    <a:pt x="39855" y="128"/>
                    <a:pt x="39503" y="-48"/>
                    <a:pt x="34571" y="-48"/>
                  </a:cubicBezTo>
                  <a:cubicBezTo>
                    <a:pt x="23298" y="11032"/>
                    <a:pt x="7269" y="11208"/>
                    <a:pt x="47" y="11208"/>
                  </a:cubicBezTo>
                  <a:lnTo>
                    <a:pt x="47" y="17539"/>
                  </a:lnTo>
                  <a:cubicBezTo>
                    <a:pt x="4275" y="17539"/>
                    <a:pt x="15900" y="17539"/>
                    <a:pt x="25588" y="12615"/>
                  </a:cubicBezTo>
                  <a:lnTo>
                    <a:pt x="25588" y="102309"/>
                  </a:lnTo>
                  <a:cubicBezTo>
                    <a:pt x="25588" y="108113"/>
                    <a:pt x="25588" y="110399"/>
                    <a:pt x="7973" y="110399"/>
                  </a:cubicBezTo>
                  <a:lnTo>
                    <a:pt x="1280" y="110399"/>
                  </a:lnTo>
                  <a:lnTo>
                    <a:pt x="1280" y="116730"/>
                  </a:lnTo>
                  <a:cubicBezTo>
                    <a:pt x="4451" y="116554"/>
                    <a:pt x="26116" y="116027"/>
                    <a:pt x="32633" y="116027"/>
                  </a:cubicBezTo>
                  <a:cubicBezTo>
                    <a:pt x="38094" y="116027"/>
                    <a:pt x="60287" y="116554"/>
                    <a:pt x="64162" y="116730"/>
                  </a:cubicBezTo>
                  <a:lnTo>
                    <a:pt x="64162" y="110399"/>
                  </a:lnTo>
                  <a:lnTo>
                    <a:pt x="57469" y="110399"/>
                  </a:lnTo>
                  <a:cubicBezTo>
                    <a:pt x="39855" y="110399"/>
                    <a:pt x="39855" y="108113"/>
                    <a:pt x="39855" y="102309"/>
                  </a:cubicBezTo>
                  <a:lnTo>
                    <a:pt x="39855" y="487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07" name="Freeform 1406">
              <a:extLst>
                <a:ext uri="{FF2B5EF4-FFF2-40B4-BE49-F238E27FC236}">
                  <a16:creationId xmlns:a16="http://schemas.microsoft.com/office/drawing/2014/main" id="{AB0E1DC8-2360-BFDE-2C2C-E266EE6A4948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7825832" y="3100160"/>
              <a:ext cx="820939" cy="10049"/>
            </a:xfrm>
            <a:custGeom>
              <a:avLst/>
              <a:gdLst>
                <a:gd name="connsiteX0" fmla="*/ 0 w 820939"/>
                <a:gd name="connsiteY0" fmla="*/ 0 h 10049"/>
                <a:gd name="connsiteX1" fmla="*/ 820940 w 820939"/>
                <a:gd name="connsiteY1" fmla="*/ 0 h 10049"/>
                <a:gd name="connsiteX2" fmla="*/ 820940 w 820939"/>
                <a:gd name="connsiteY2" fmla="*/ 10049 h 10049"/>
                <a:gd name="connsiteX3" fmla="*/ 0 w 820939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0939" h="10049">
                  <a:moveTo>
                    <a:pt x="0" y="0"/>
                  </a:moveTo>
                  <a:lnTo>
                    <a:pt x="820940" y="0"/>
                  </a:lnTo>
                  <a:lnTo>
                    <a:pt x="820940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A50FDCBA-06D7-9403-80E5-2223BD566268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7833130" y="3229287"/>
              <a:ext cx="125311" cy="113813"/>
            </a:xfrm>
            <a:custGeom>
              <a:avLst/>
              <a:gdLst>
                <a:gd name="connsiteX0" fmla="*/ 76767 w 125311"/>
                <a:gd name="connsiteY0" fmla="*/ 35138 h 113813"/>
                <a:gd name="connsiteX1" fmla="*/ 101678 w 125311"/>
                <a:gd name="connsiteY1" fmla="*/ 5492 h 113813"/>
                <a:gd name="connsiteX2" fmla="*/ 114260 w 125311"/>
                <a:gd name="connsiteY2" fmla="*/ 8758 h 113813"/>
                <a:gd name="connsiteX3" fmla="*/ 102181 w 125311"/>
                <a:gd name="connsiteY3" fmla="*/ 22325 h 113813"/>
                <a:gd name="connsiteX4" fmla="*/ 111743 w 125311"/>
                <a:gd name="connsiteY4" fmla="*/ 31119 h 113813"/>
                <a:gd name="connsiteX5" fmla="*/ 125331 w 125311"/>
                <a:gd name="connsiteY5" fmla="*/ 16546 h 113813"/>
                <a:gd name="connsiteX6" fmla="*/ 101930 w 125311"/>
                <a:gd name="connsiteY6" fmla="*/ -36 h 113813"/>
                <a:gd name="connsiteX7" fmla="*/ 75509 w 125311"/>
                <a:gd name="connsiteY7" fmla="*/ 19059 h 113813"/>
                <a:gd name="connsiteX8" fmla="*/ 48333 w 125311"/>
                <a:gd name="connsiteY8" fmla="*/ -36 h 113813"/>
                <a:gd name="connsiteX9" fmla="*/ 7820 w 125311"/>
                <a:gd name="connsiteY9" fmla="*/ 38656 h 113813"/>
                <a:gd name="connsiteX10" fmla="*/ 10840 w 125311"/>
                <a:gd name="connsiteY10" fmla="*/ 41168 h 113813"/>
                <a:gd name="connsiteX11" fmla="*/ 14111 w 125311"/>
                <a:gd name="connsiteY11" fmla="*/ 38405 h 113813"/>
                <a:gd name="connsiteX12" fmla="*/ 47830 w 125311"/>
                <a:gd name="connsiteY12" fmla="*/ 5492 h 113813"/>
                <a:gd name="connsiteX13" fmla="*/ 61418 w 125311"/>
                <a:gd name="connsiteY13" fmla="*/ 22325 h 113813"/>
                <a:gd name="connsiteX14" fmla="*/ 47830 w 125311"/>
                <a:gd name="connsiteY14" fmla="*/ 82121 h 113813"/>
                <a:gd name="connsiteX15" fmla="*/ 23925 w 125311"/>
                <a:gd name="connsiteY15" fmla="*/ 108250 h 113813"/>
                <a:gd name="connsiteX16" fmla="*/ 11343 w 125311"/>
                <a:gd name="connsiteY16" fmla="*/ 104984 h 113813"/>
                <a:gd name="connsiteX17" fmla="*/ 23170 w 125311"/>
                <a:gd name="connsiteY17" fmla="*/ 91417 h 113813"/>
                <a:gd name="connsiteX18" fmla="*/ 13860 w 125311"/>
                <a:gd name="connsiteY18" fmla="*/ 82624 h 113813"/>
                <a:gd name="connsiteX19" fmla="*/ 20 w 125311"/>
                <a:gd name="connsiteY19" fmla="*/ 97196 h 113813"/>
                <a:gd name="connsiteX20" fmla="*/ 23673 w 125311"/>
                <a:gd name="connsiteY20" fmla="*/ 113778 h 113813"/>
                <a:gd name="connsiteX21" fmla="*/ 50094 w 125311"/>
                <a:gd name="connsiteY21" fmla="*/ 94683 h 113813"/>
                <a:gd name="connsiteX22" fmla="*/ 77270 w 125311"/>
                <a:gd name="connsiteY22" fmla="*/ 113778 h 113813"/>
                <a:gd name="connsiteX23" fmla="*/ 117531 w 125311"/>
                <a:gd name="connsiteY23" fmla="*/ 75086 h 113813"/>
                <a:gd name="connsiteX24" fmla="*/ 114511 w 125311"/>
                <a:gd name="connsiteY24" fmla="*/ 72574 h 113813"/>
                <a:gd name="connsiteX25" fmla="*/ 111240 w 125311"/>
                <a:gd name="connsiteY25" fmla="*/ 75337 h 113813"/>
                <a:gd name="connsiteX26" fmla="*/ 77773 w 125311"/>
                <a:gd name="connsiteY26" fmla="*/ 108250 h 113813"/>
                <a:gd name="connsiteX27" fmla="*/ 63934 w 125311"/>
                <a:gd name="connsiteY27" fmla="*/ 91668 h 113813"/>
                <a:gd name="connsiteX28" fmla="*/ 68211 w 125311"/>
                <a:gd name="connsiteY28" fmla="*/ 69559 h 113813"/>
                <a:gd name="connsiteX29" fmla="*/ 76767 w 125311"/>
                <a:gd name="connsiteY29" fmla="*/ 35138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5311" h="113813">
                  <a:moveTo>
                    <a:pt x="76767" y="35138"/>
                  </a:moveTo>
                  <a:cubicBezTo>
                    <a:pt x="78277" y="28606"/>
                    <a:pt x="84064" y="5492"/>
                    <a:pt x="101678" y="5492"/>
                  </a:cubicBezTo>
                  <a:cubicBezTo>
                    <a:pt x="102936" y="5492"/>
                    <a:pt x="108975" y="5492"/>
                    <a:pt x="114260" y="8758"/>
                  </a:cubicBezTo>
                  <a:cubicBezTo>
                    <a:pt x="107214" y="10014"/>
                    <a:pt x="102181" y="16295"/>
                    <a:pt x="102181" y="22325"/>
                  </a:cubicBezTo>
                  <a:cubicBezTo>
                    <a:pt x="102181" y="26345"/>
                    <a:pt x="104949" y="31119"/>
                    <a:pt x="111743" y="31119"/>
                  </a:cubicBezTo>
                  <a:cubicBezTo>
                    <a:pt x="117279" y="31119"/>
                    <a:pt x="125331" y="26596"/>
                    <a:pt x="125331" y="16546"/>
                  </a:cubicBezTo>
                  <a:cubicBezTo>
                    <a:pt x="125331" y="3482"/>
                    <a:pt x="110485" y="-36"/>
                    <a:pt x="101930" y="-36"/>
                  </a:cubicBezTo>
                  <a:cubicBezTo>
                    <a:pt x="87335" y="-36"/>
                    <a:pt x="78528" y="13280"/>
                    <a:pt x="75509" y="19059"/>
                  </a:cubicBezTo>
                  <a:cubicBezTo>
                    <a:pt x="69218" y="2477"/>
                    <a:pt x="55630" y="-36"/>
                    <a:pt x="48333" y="-36"/>
                  </a:cubicBezTo>
                  <a:cubicBezTo>
                    <a:pt x="22163" y="-36"/>
                    <a:pt x="7820" y="32375"/>
                    <a:pt x="7820" y="38656"/>
                  </a:cubicBezTo>
                  <a:cubicBezTo>
                    <a:pt x="7820" y="41168"/>
                    <a:pt x="10337" y="41168"/>
                    <a:pt x="10840" y="41168"/>
                  </a:cubicBezTo>
                  <a:cubicBezTo>
                    <a:pt x="12853" y="41168"/>
                    <a:pt x="13608" y="40666"/>
                    <a:pt x="14111" y="38405"/>
                  </a:cubicBezTo>
                  <a:cubicBezTo>
                    <a:pt x="22667" y="11773"/>
                    <a:pt x="39274" y="5492"/>
                    <a:pt x="47830" y="5492"/>
                  </a:cubicBezTo>
                  <a:cubicBezTo>
                    <a:pt x="52610" y="5492"/>
                    <a:pt x="61418" y="7753"/>
                    <a:pt x="61418" y="22325"/>
                  </a:cubicBezTo>
                  <a:cubicBezTo>
                    <a:pt x="61418" y="30114"/>
                    <a:pt x="57140" y="46947"/>
                    <a:pt x="47830" y="82121"/>
                  </a:cubicBezTo>
                  <a:cubicBezTo>
                    <a:pt x="43803" y="97698"/>
                    <a:pt x="34996" y="108250"/>
                    <a:pt x="23925" y="108250"/>
                  </a:cubicBezTo>
                  <a:cubicBezTo>
                    <a:pt x="22415" y="108250"/>
                    <a:pt x="16627" y="108250"/>
                    <a:pt x="11343" y="104984"/>
                  </a:cubicBezTo>
                  <a:cubicBezTo>
                    <a:pt x="17634" y="103728"/>
                    <a:pt x="23170" y="98452"/>
                    <a:pt x="23170" y="91417"/>
                  </a:cubicBezTo>
                  <a:cubicBezTo>
                    <a:pt x="23170" y="84633"/>
                    <a:pt x="17634" y="82624"/>
                    <a:pt x="13860" y="82624"/>
                  </a:cubicBezTo>
                  <a:cubicBezTo>
                    <a:pt x="6311" y="82624"/>
                    <a:pt x="20" y="89156"/>
                    <a:pt x="20" y="97196"/>
                  </a:cubicBezTo>
                  <a:cubicBezTo>
                    <a:pt x="20" y="108753"/>
                    <a:pt x="12601" y="113778"/>
                    <a:pt x="23673" y="113778"/>
                  </a:cubicBezTo>
                  <a:cubicBezTo>
                    <a:pt x="40281" y="113778"/>
                    <a:pt x="49339" y="96191"/>
                    <a:pt x="50094" y="94683"/>
                  </a:cubicBezTo>
                  <a:cubicBezTo>
                    <a:pt x="53114" y="103979"/>
                    <a:pt x="62172" y="113778"/>
                    <a:pt x="77270" y="113778"/>
                  </a:cubicBezTo>
                  <a:cubicBezTo>
                    <a:pt x="103188" y="113778"/>
                    <a:pt x="117531" y="81367"/>
                    <a:pt x="117531" y="75086"/>
                  </a:cubicBezTo>
                  <a:cubicBezTo>
                    <a:pt x="117531" y="72574"/>
                    <a:pt x="115266" y="72574"/>
                    <a:pt x="114511" y="72574"/>
                  </a:cubicBezTo>
                  <a:cubicBezTo>
                    <a:pt x="112247" y="72574"/>
                    <a:pt x="111743" y="73579"/>
                    <a:pt x="111240" y="75337"/>
                  </a:cubicBezTo>
                  <a:cubicBezTo>
                    <a:pt x="102936" y="102221"/>
                    <a:pt x="85826" y="108250"/>
                    <a:pt x="77773" y="108250"/>
                  </a:cubicBezTo>
                  <a:cubicBezTo>
                    <a:pt x="67960" y="108250"/>
                    <a:pt x="63934" y="100211"/>
                    <a:pt x="63934" y="91668"/>
                  </a:cubicBezTo>
                  <a:cubicBezTo>
                    <a:pt x="63934" y="86141"/>
                    <a:pt x="65444" y="80614"/>
                    <a:pt x="68211" y="69559"/>
                  </a:cubicBezTo>
                  <a:lnTo>
                    <a:pt x="76767" y="35138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10" name="Freeform 1409">
              <a:extLst>
                <a:ext uri="{FF2B5EF4-FFF2-40B4-BE49-F238E27FC236}">
                  <a16:creationId xmlns:a16="http://schemas.microsoft.com/office/drawing/2014/main" id="{3A451E9E-7B46-4A7F-28B0-5A1E3266EA77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7980743" y="3261245"/>
              <a:ext cx="77854" cy="116778"/>
            </a:xfrm>
            <a:custGeom>
              <a:avLst/>
              <a:gdLst>
                <a:gd name="connsiteX0" fmla="*/ 77880 w 77854"/>
                <a:gd name="connsiteY0" fmla="*/ 84735 h 116778"/>
                <a:gd name="connsiteX1" fmla="*/ 71891 w 77854"/>
                <a:gd name="connsiteY1" fmla="*/ 84735 h 116778"/>
                <a:gd name="connsiteX2" fmla="*/ 67311 w 77854"/>
                <a:gd name="connsiteY2" fmla="*/ 100740 h 116778"/>
                <a:gd name="connsiteX3" fmla="*/ 49873 w 77854"/>
                <a:gd name="connsiteY3" fmla="*/ 101795 h 116778"/>
                <a:gd name="connsiteX4" fmla="*/ 17464 w 77854"/>
                <a:gd name="connsiteY4" fmla="*/ 101795 h 116778"/>
                <a:gd name="connsiteX5" fmla="*/ 52692 w 77854"/>
                <a:gd name="connsiteY5" fmla="*/ 72249 h 116778"/>
                <a:gd name="connsiteX6" fmla="*/ 77880 w 77854"/>
                <a:gd name="connsiteY6" fmla="*/ 34261 h 116778"/>
                <a:gd name="connsiteX7" fmla="*/ 36663 w 77854"/>
                <a:gd name="connsiteY7" fmla="*/ -34 h 116778"/>
                <a:gd name="connsiteX8" fmla="*/ 26 w 77854"/>
                <a:gd name="connsiteY8" fmla="*/ 31447 h 116778"/>
                <a:gd name="connsiteX9" fmla="*/ 9361 w 77854"/>
                <a:gd name="connsiteY9" fmla="*/ 41295 h 116778"/>
                <a:gd name="connsiteX10" fmla="*/ 18697 w 77854"/>
                <a:gd name="connsiteY10" fmla="*/ 31974 h 116778"/>
                <a:gd name="connsiteX11" fmla="*/ 8304 w 77854"/>
                <a:gd name="connsiteY11" fmla="*/ 22653 h 116778"/>
                <a:gd name="connsiteX12" fmla="*/ 34021 w 77854"/>
                <a:gd name="connsiteY12" fmla="*/ 6297 h 116778"/>
                <a:gd name="connsiteX13" fmla="*/ 60794 w 77854"/>
                <a:gd name="connsiteY13" fmla="*/ 34261 h 116778"/>
                <a:gd name="connsiteX14" fmla="*/ 44237 w 77854"/>
                <a:gd name="connsiteY14" fmla="*/ 68028 h 116778"/>
                <a:gd name="connsiteX15" fmla="*/ 1787 w 77854"/>
                <a:gd name="connsiteY15" fmla="*/ 109885 h 116778"/>
                <a:gd name="connsiteX16" fmla="*/ 26 w 77854"/>
                <a:gd name="connsiteY16" fmla="*/ 116744 h 116778"/>
                <a:gd name="connsiteX17" fmla="*/ 72596 w 77854"/>
                <a:gd name="connsiteY17" fmla="*/ 116744 h 116778"/>
                <a:gd name="connsiteX18" fmla="*/ 77880 w 77854"/>
                <a:gd name="connsiteY18" fmla="*/ 84735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854" h="116778">
                  <a:moveTo>
                    <a:pt x="77880" y="84735"/>
                  </a:moveTo>
                  <a:lnTo>
                    <a:pt x="71891" y="84735"/>
                  </a:lnTo>
                  <a:cubicBezTo>
                    <a:pt x="71363" y="88605"/>
                    <a:pt x="69601" y="98981"/>
                    <a:pt x="67311" y="100740"/>
                  </a:cubicBezTo>
                  <a:cubicBezTo>
                    <a:pt x="65902" y="101795"/>
                    <a:pt x="52339" y="101795"/>
                    <a:pt x="49873" y="101795"/>
                  </a:cubicBezTo>
                  <a:lnTo>
                    <a:pt x="17464" y="101795"/>
                  </a:lnTo>
                  <a:cubicBezTo>
                    <a:pt x="35958" y="85439"/>
                    <a:pt x="42123" y="80515"/>
                    <a:pt x="52692" y="72249"/>
                  </a:cubicBezTo>
                  <a:cubicBezTo>
                    <a:pt x="65726" y="61872"/>
                    <a:pt x="77880" y="50968"/>
                    <a:pt x="77880" y="34261"/>
                  </a:cubicBezTo>
                  <a:cubicBezTo>
                    <a:pt x="77880" y="12980"/>
                    <a:pt x="59209" y="-34"/>
                    <a:pt x="36663" y="-34"/>
                  </a:cubicBezTo>
                  <a:cubicBezTo>
                    <a:pt x="14821" y="-34"/>
                    <a:pt x="26" y="15267"/>
                    <a:pt x="26" y="31447"/>
                  </a:cubicBezTo>
                  <a:cubicBezTo>
                    <a:pt x="26" y="40416"/>
                    <a:pt x="7600" y="41295"/>
                    <a:pt x="9361" y="41295"/>
                  </a:cubicBezTo>
                  <a:cubicBezTo>
                    <a:pt x="13588" y="41295"/>
                    <a:pt x="18697" y="38306"/>
                    <a:pt x="18697" y="31974"/>
                  </a:cubicBezTo>
                  <a:cubicBezTo>
                    <a:pt x="18697" y="28809"/>
                    <a:pt x="17464" y="22653"/>
                    <a:pt x="8304" y="22653"/>
                  </a:cubicBezTo>
                  <a:cubicBezTo>
                    <a:pt x="13765" y="10166"/>
                    <a:pt x="25742" y="6297"/>
                    <a:pt x="34021" y="6297"/>
                  </a:cubicBezTo>
                  <a:cubicBezTo>
                    <a:pt x="51635" y="6297"/>
                    <a:pt x="60794" y="20015"/>
                    <a:pt x="60794" y="34261"/>
                  </a:cubicBezTo>
                  <a:cubicBezTo>
                    <a:pt x="60794" y="49561"/>
                    <a:pt x="49873" y="61696"/>
                    <a:pt x="44237" y="68028"/>
                  </a:cubicBezTo>
                  <a:lnTo>
                    <a:pt x="1787" y="109885"/>
                  </a:lnTo>
                  <a:cubicBezTo>
                    <a:pt x="26" y="111468"/>
                    <a:pt x="26" y="111819"/>
                    <a:pt x="26" y="116744"/>
                  </a:cubicBezTo>
                  <a:lnTo>
                    <a:pt x="72596" y="116744"/>
                  </a:lnTo>
                  <a:lnTo>
                    <a:pt x="77880" y="8473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11" name="Freeform 1410">
              <a:extLst>
                <a:ext uri="{FF2B5EF4-FFF2-40B4-BE49-F238E27FC236}">
                  <a16:creationId xmlns:a16="http://schemas.microsoft.com/office/drawing/2014/main" id="{42AABD12-C225-37FC-4929-EBE9649AB3A9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8159332" y="3272501"/>
              <a:ext cx="153745" cy="10049"/>
            </a:xfrm>
            <a:custGeom>
              <a:avLst/>
              <a:gdLst>
                <a:gd name="connsiteX0" fmla="*/ 144971 w 153745"/>
                <a:gd name="connsiteY0" fmla="*/ 10014 h 10049"/>
                <a:gd name="connsiteX1" fmla="*/ 153778 w 153745"/>
                <a:gd name="connsiteY1" fmla="*/ 4989 h 10049"/>
                <a:gd name="connsiteX2" fmla="*/ 144971 w 153745"/>
                <a:gd name="connsiteY2" fmla="*/ -36 h 10049"/>
                <a:gd name="connsiteX3" fmla="*/ 8839 w 153745"/>
                <a:gd name="connsiteY3" fmla="*/ -36 h 10049"/>
                <a:gd name="connsiteX4" fmla="*/ 32 w 153745"/>
                <a:gd name="connsiteY4" fmla="*/ 4989 h 10049"/>
                <a:gd name="connsiteX5" fmla="*/ 8839 w 153745"/>
                <a:gd name="connsiteY5" fmla="*/ 10014 h 10049"/>
                <a:gd name="connsiteX6" fmla="*/ 144971 w 153745"/>
                <a:gd name="connsiteY6" fmla="*/ 10014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71" y="10014"/>
                  </a:moveTo>
                  <a:cubicBezTo>
                    <a:pt x="149249" y="10014"/>
                    <a:pt x="153778" y="10014"/>
                    <a:pt x="153778" y="4989"/>
                  </a:cubicBezTo>
                  <a:cubicBezTo>
                    <a:pt x="153778" y="-36"/>
                    <a:pt x="149249" y="-36"/>
                    <a:pt x="144971" y="-36"/>
                  </a:cubicBezTo>
                  <a:lnTo>
                    <a:pt x="8839" y="-36"/>
                  </a:lnTo>
                  <a:cubicBezTo>
                    <a:pt x="4562" y="-36"/>
                    <a:pt x="32" y="-36"/>
                    <a:pt x="32" y="4989"/>
                  </a:cubicBezTo>
                  <a:cubicBezTo>
                    <a:pt x="32" y="10014"/>
                    <a:pt x="4562" y="10014"/>
                    <a:pt x="8839" y="10014"/>
                  </a:cubicBezTo>
                  <a:lnTo>
                    <a:pt x="144971" y="10014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12" name="Freeform 1411">
              <a:extLst>
                <a:ext uri="{FF2B5EF4-FFF2-40B4-BE49-F238E27FC236}">
                  <a16:creationId xmlns:a16="http://schemas.microsoft.com/office/drawing/2014/main" id="{62E37A5F-20F9-CBA3-49BD-9A3A1C8E2C8A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8397372" y="3229287"/>
              <a:ext cx="125311" cy="113813"/>
            </a:xfrm>
            <a:custGeom>
              <a:avLst/>
              <a:gdLst>
                <a:gd name="connsiteX0" fmla="*/ 76789 w 125311"/>
                <a:gd name="connsiteY0" fmla="*/ 35138 h 113813"/>
                <a:gd name="connsiteX1" fmla="*/ 101701 w 125311"/>
                <a:gd name="connsiteY1" fmla="*/ 5492 h 113813"/>
                <a:gd name="connsiteX2" fmla="*/ 114282 w 125311"/>
                <a:gd name="connsiteY2" fmla="*/ 8758 h 113813"/>
                <a:gd name="connsiteX3" fmla="*/ 102204 w 125311"/>
                <a:gd name="connsiteY3" fmla="*/ 22325 h 113813"/>
                <a:gd name="connsiteX4" fmla="*/ 111766 w 125311"/>
                <a:gd name="connsiteY4" fmla="*/ 31119 h 113813"/>
                <a:gd name="connsiteX5" fmla="*/ 125354 w 125311"/>
                <a:gd name="connsiteY5" fmla="*/ 16546 h 113813"/>
                <a:gd name="connsiteX6" fmla="*/ 101952 w 125311"/>
                <a:gd name="connsiteY6" fmla="*/ -36 h 113813"/>
                <a:gd name="connsiteX7" fmla="*/ 75531 w 125311"/>
                <a:gd name="connsiteY7" fmla="*/ 19059 h 113813"/>
                <a:gd name="connsiteX8" fmla="*/ 48355 w 125311"/>
                <a:gd name="connsiteY8" fmla="*/ -36 h 113813"/>
                <a:gd name="connsiteX9" fmla="*/ 7843 w 125311"/>
                <a:gd name="connsiteY9" fmla="*/ 38656 h 113813"/>
                <a:gd name="connsiteX10" fmla="*/ 10862 w 125311"/>
                <a:gd name="connsiteY10" fmla="*/ 41168 h 113813"/>
                <a:gd name="connsiteX11" fmla="*/ 14133 w 125311"/>
                <a:gd name="connsiteY11" fmla="*/ 38405 h 113813"/>
                <a:gd name="connsiteX12" fmla="*/ 47852 w 125311"/>
                <a:gd name="connsiteY12" fmla="*/ 5492 h 113813"/>
                <a:gd name="connsiteX13" fmla="*/ 61440 w 125311"/>
                <a:gd name="connsiteY13" fmla="*/ 22325 h 113813"/>
                <a:gd name="connsiteX14" fmla="*/ 47852 w 125311"/>
                <a:gd name="connsiteY14" fmla="*/ 82121 h 113813"/>
                <a:gd name="connsiteX15" fmla="*/ 23947 w 125311"/>
                <a:gd name="connsiteY15" fmla="*/ 108250 h 113813"/>
                <a:gd name="connsiteX16" fmla="*/ 11366 w 125311"/>
                <a:gd name="connsiteY16" fmla="*/ 104984 h 113813"/>
                <a:gd name="connsiteX17" fmla="*/ 23192 w 125311"/>
                <a:gd name="connsiteY17" fmla="*/ 91417 h 113813"/>
                <a:gd name="connsiteX18" fmla="*/ 13882 w 125311"/>
                <a:gd name="connsiteY18" fmla="*/ 82624 h 113813"/>
                <a:gd name="connsiteX19" fmla="*/ 42 w 125311"/>
                <a:gd name="connsiteY19" fmla="*/ 97196 h 113813"/>
                <a:gd name="connsiteX20" fmla="*/ 23695 w 125311"/>
                <a:gd name="connsiteY20" fmla="*/ 113778 h 113813"/>
                <a:gd name="connsiteX21" fmla="*/ 50117 w 125311"/>
                <a:gd name="connsiteY21" fmla="*/ 94683 h 113813"/>
                <a:gd name="connsiteX22" fmla="*/ 77292 w 125311"/>
                <a:gd name="connsiteY22" fmla="*/ 113778 h 113813"/>
                <a:gd name="connsiteX23" fmla="*/ 117553 w 125311"/>
                <a:gd name="connsiteY23" fmla="*/ 75086 h 113813"/>
                <a:gd name="connsiteX24" fmla="*/ 114534 w 125311"/>
                <a:gd name="connsiteY24" fmla="*/ 72574 h 113813"/>
                <a:gd name="connsiteX25" fmla="*/ 111262 w 125311"/>
                <a:gd name="connsiteY25" fmla="*/ 75337 h 113813"/>
                <a:gd name="connsiteX26" fmla="*/ 77796 w 125311"/>
                <a:gd name="connsiteY26" fmla="*/ 108250 h 113813"/>
                <a:gd name="connsiteX27" fmla="*/ 63956 w 125311"/>
                <a:gd name="connsiteY27" fmla="*/ 91668 h 113813"/>
                <a:gd name="connsiteX28" fmla="*/ 68234 w 125311"/>
                <a:gd name="connsiteY28" fmla="*/ 69559 h 113813"/>
                <a:gd name="connsiteX29" fmla="*/ 76789 w 125311"/>
                <a:gd name="connsiteY29" fmla="*/ 35138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5311" h="113813">
                  <a:moveTo>
                    <a:pt x="76789" y="35138"/>
                  </a:moveTo>
                  <a:cubicBezTo>
                    <a:pt x="78299" y="28606"/>
                    <a:pt x="84086" y="5492"/>
                    <a:pt x="101701" y="5492"/>
                  </a:cubicBezTo>
                  <a:cubicBezTo>
                    <a:pt x="102959" y="5492"/>
                    <a:pt x="108998" y="5492"/>
                    <a:pt x="114282" y="8758"/>
                  </a:cubicBezTo>
                  <a:cubicBezTo>
                    <a:pt x="107236" y="10014"/>
                    <a:pt x="102204" y="16295"/>
                    <a:pt x="102204" y="22325"/>
                  </a:cubicBezTo>
                  <a:cubicBezTo>
                    <a:pt x="102204" y="26345"/>
                    <a:pt x="104972" y="31119"/>
                    <a:pt x="111766" y="31119"/>
                  </a:cubicBezTo>
                  <a:cubicBezTo>
                    <a:pt x="117302" y="31119"/>
                    <a:pt x="125354" y="26596"/>
                    <a:pt x="125354" y="16546"/>
                  </a:cubicBezTo>
                  <a:cubicBezTo>
                    <a:pt x="125354" y="3482"/>
                    <a:pt x="110508" y="-36"/>
                    <a:pt x="101952" y="-36"/>
                  </a:cubicBezTo>
                  <a:cubicBezTo>
                    <a:pt x="87358" y="-36"/>
                    <a:pt x="78551" y="13280"/>
                    <a:pt x="75531" y="19059"/>
                  </a:cubicBezTo>
                  <a:cubicBezTo>
                    <a:pt x="69240" y="2477"/>
                    <a:pt x="55652" y="-36"/>
                    <a:pt x="48355" y="-36"/>
                  </a:cubicBezTo>
                  <a:cubicBezTo>
                    <a:pt x="22186" y="-36"/>
                    <a:pt x="7843" y="32375"/>
                    <a:pt x="7843" y="38656"/>
                  </a:cubicBezTo>
                  <a:cubicBezTo>
                    <a:pt x="7843" y="41168"/>
                    <a:pt x="10359" y="41168"/>
                    <a:pt x="10862" y="41168"/>
                  </a:cubicBezTo>
                  <a:cubicBezTo>
                    <a:pt x="12875" y="41168"/>
                    <a:pt x="13630" y="40666"/>
                    <a:pt x="14133" y="38405"/>
                  </a:cubicBezTo>
                  <a:cubicBezTo>
                    <a:pt x="22689" y="11773"/>
                    <a:pt x="39296" y="5492"/>
                    <a:pt x="47852" y="5492"/>
                  </a:cubicBezTo>
                  <a:cubicBezTo>
                    <a:pt x="52633" y="5492"/>
                    <a:pt x="61440" y="7753"/>
                    <a:pt x="61440" y="22325"/>
                  </a:cubicBezTo>
                  <a:cubicBezTo>
                    <a:pt x="61440" y="30114"/>
                    <a:pt x="57162" y="46947"/>
                    <a:pt x="47852" y="82121"/>
                  </a:cubicBezTo>
                  <a:cubicBezTo>
                    <a:pt x="43826" y="97698"/>
                    <a:pt x="35019" y="108250"/>
                    <a:pt x="23947" y="108250"/>
                  </a:cubicBezTo>
                  <a:cubicBezTo>
                    <a:pt x="22437" y="108250"/>
                    <a:pt x="16650" y="108250"/>
                    <a:pt x="11366" y="104984"/>
                  </a:cubicBezTo>
                  <a:cubicBezTo>
                    <a:pt x="17656" y="103728"/>
                    <a:pt x="23192" y="98452"/>
                    <a:pt x="23192" y="91417"/>
                  </a:cubicBezTo>
                  <a:cubicBezTo>
                    <a:pt x="23192" y="84633"/>
                    <a:pt x="17656" y="82624"/>
                    <a:pt x="13882" y="82624"/>
                  </a:cubicBezTo>
                  <a:cubicBezTo>
                    <a:pt x="6333" y="82624"/>
                    <a:pt x="42" y="89156"/>
                    <a:pt x="42" y="97196"/>
                  </a:cubicBezTo>
                  <a:cubicBezTo>
                    <a:pt x="42" y="108753"/>
                    <a:pt x="12624" y="113778"/>
                    <a:pt x="23695" y="113778"/>
                  </a:cubicBezTo>
                  <a:cubicBezTo>
                    <a:pt x="40303" y="113778"/>
                    <a:pt x="49362" y="96191"/>
                    <a:pt x="50117" y="94683"/>
                  </a:cubicBezTo>
                  <a:cubicBezTo>
                    <a:pt x="53136" y="103979"/>
                    <a:pt x="62195" y="113778"/>
                    <a:pt x="77292" y="113778"/>
                  </a:cubicBezTo>
                  <a:cubicBezTo>
                    <a:pt x="103210" y="113778"/>
                    <a:pt x="117553" y="81367"/>
                    <a:pt x="117553" y="75086"/>
                  </a:cubicBezTo>
                  <a:cubicBezTo>
                    <a:pt x="117553" y="72574"/>
                    <a:pt x="115289" y="72574"/>
                    <a:pt x="114534" y="72574"/>
                  </a:cubicBezTo>
                  <a:cubicBezTo>
                    <a:pt x="112269" y="72574"/>
                    <a:pt x="111766" y="73579"/>
                    <a:pt x="111262" y="75337"/>
                  </a:cubicBezTo>
                  <a:cubicBezTo>
                    <a:pt x="102959" y="102221"/>
                    <a:pt x="85848" y="108250"/>
                    <a:pt x="77796" y="108250"/>
                  </a:cubicBezTo>
                  <a:cubicBezTo>
                    <a:pt x="67982" y="108250"/>
                    <a:pt x="63956" y="100211"/>
                    <a:pt x="63956" y="91668"/>
                  </a:cubicBezTo>
                  <a:cubicBezTo>
                    <a:pt x="63956" y="86141"/>
                    <a:pt x="65466" y="80614"/>
                    <a:pt x="68234" y="69559"/>
                  </a:cubicBezTo>
                  <a:lnTo>
                    <a:pt x="76789" y="35138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13" name="Freeform 1412">
              <a:extLst>
                <a:ext uri="{FF2B5EF4-FFF2-40B4-BE49-F238E27FC236}">
                  <a16:creationId xmlns:a16="http://schemas.microsoft.com/office/drawing/2014/main" id="{6EC24C6E-1BC7-B2FE-F6E8-E6C5E965B134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8553088" y="3261245"/>
              <a:ext cx="64115" cy="116778"/>
            </a:xfrm>
            <a:custGeom>
              <a:avLst/>
              <a:gdLst>
                <a:gd name="connsiteX0" fmla="*/ 39856 w 64115"/>
                <a:gd name="connsiteY0" fmla="*/ 4890 h 116778"/>
                <a:gd name="connsiteX1" fmla="*/ 34572 w 64115"/>
                <a:gd name="connsiteY1" fmla="*/ -34 h 116778"/>
                <a:gd name="connsiteX2" fmla="*/ 48 w 64115"/>
                <a:gd name="connsiteY2" fmla="*/ 11222 h 116778"/>
                <a:gd name="connsiteX3" fmla="*/ 48 w 64115"/>
                <a:gd name="connsiteY3" fmla="*/ 17553 h 116778"/>
                <a:gd name="connsiteX4" fmla="*/ 25588 w 64115"/>
                <a:gd name="connsiteY4" fmla="*/ 12628 h 116778"/>
                <a:gd name="connsiteX5" fmla="*/ 25588 w 64115"/>
                <a:gd name="connsiteY5" fmla="*/ 102322 h 116778"/>
                <a:gd name="connsiteX6" fmla="*/ 7974 w 64115"/>
                <a:gd name="connsiteY6" fmla="*/ 110413 h 116778"/>
                <a:gd name="connsiteX7" fmla="*/ 1281 w 64115"/>
                <a:gd name="connsiteY7" fmla="*/ 110413 h 116778"/>
                <a:gd name="connsiteX8" fmla="*/ 1281 w 64115"/>
                <a:gd name="connsiteY8" fmla="*/ 116744 h 116778"/>
                <a:gd name="connsiteX9" fmla="*/ 32634 w 64115"/>
                <a:gd name="connsiteY9" fmla="*/ 116040 h 116778"/>
                <a:gd name="connsiteX10" fmla="*/ 64163 w 64115"/>
                <a:gd name="connsiteY10" fmla="*/ 116744 h 116778"/>
                <a:gd name="connsiteX11" fmla="*/ 64163 w 64115"/>
                <a:gd name="connsiteY11" fmla="*/ 110413 h 116778"/>
                <a:gd name="connsiteX12" fmla="*/ 57470 w 64115"/>
                <a:gd name="connsiteY12" fmla="*/ 110413 h 116778"/>
                <a:gd name="connsiteX13" fmla="*/ 39856 w 64115"/>
                <a:gd name="connsiteY13" fmla="*/ 102322 h 116778"/>
                <a:gd name="connsiteX14" fmla="*/ 39856 w 64115"/>
                <a:gd name="connsiteY14" fmla="*/ 4890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15" h="116778">
                  <a:moveTo>
                    <a:pt x="39856" y="4890"/>
                  </a:moveTo>
                  <a:cubicBezTo>
                    <a:pt x="39856" y="142"/>
                    <a:pt x="39503" y="-34"/>
                    <a:pt x="34572" y="-34"/>
                  </a:cubicBezTo>
                  <a:cubicBezTo>
                    <a:pt x="23299" y="11046"/>
                    <a:pt x="7270" y="11222"/>
                    <a:pt x="48" y="11222"/>
                  </a:cubicBezTo>
                  <a:lnTo>
                    <a:pt x="48" y="17553"/>
                  </a:lnTo>
                  <a:cubicBezTo>
                    <a:pt x="4275" y="17553"/>
                    <a:pt x="15901" y="17553"/>
                    <a:pt x="25588" y="12628"/>
                  </a:cubicBezTo>
                  <a:lnTo>
                    <a:pt x="25588" y="102322"/>
                  </a:lnTo>
                  <a:cubicBezTo>
                    <a:pt x="25588" y="108126"/>
                    <a:pt x="25588" y="110413"/>
                    <a:pt x="7974" y="110413"/>
                  </a:cubicBezTo>
                  <a:lnTo>
                    <a:pt x="1281" y="110413"/>
                  </a:lnTo>
                  <a:lnTo>
                    <a:pt x="1281" y="116744"/>
                  </a:lnTo>
                  <a:cubicBezTo>
                    <a:pt x="4451" y="116568"/>
                    <a:pt x="26117" y="116040"/>
                    <a:pt x="32634" y="116040"/>
                  </a:cubicBezTo>
                  <a:cubicBezTo>
                    <a:pt x="38094" y="116040"/>
                    <a:pt x="60288" y="116568"/>
                    <a:pt x="64163" y="116744"/>
                  </a:cubicBezTo>
                  <a:lnTo>
                    <a:pt x="64163" y="110413"/>
                  </a:lnTo>
                  <a:lnTo>
                    <a:pt x="57470" y="110413"/>
                  </a:lnTo>
                  <a:cubicBezTo>
                    <a:pt x="39856" y="110413"/>
                    <a:pt x="39856" y="108126"/>
                    <a:pt x="39856" y="102322"/>
                  </a:cubicBezTo>
                  <a:lnTo>
                    <a:pt x="39856" y="489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1583" name="Group 1582">
            <a:extLst>
              <a:ext uri="{FF2B5EF4-FFF2-40B4-BE49-F238E27FC236}">
                <a16:creationId xmlns:a16="http://schemas.microsoft.com/office/drawing/2014/main" id="{F9F07A24-16C0-46A1-501B-5589F3FCEADC}"/>
              </a:ext>
            </a:extLst>
          </p:cNvPr>
          <p:cNvGrpSpPr/>
          <p:nvPr/>
        </p:nvGrpSpPr>
        <p:grpSpPr>
          <a:xfrm>
            <a:off x="6794721" y="3478521"/>
            <a:ext cx="3200891" cy="593551"/>
            <a:chOff x="6794721" y="3478521"/>
            <a:chExt cx="3200891" cy="593551"/>
          </a:xfrm>
        </p:grpSpPr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274D5F0F-D44C-4640-47CA-5C0CDBDD6113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6794721" y="3744715"/>
              <a:ext cx="167333" cy="58791"/>
            </a:xfrm>
            <a:custGeom>
              <a:avLst/>
              <a:gdLst>
                <a:gd name="connsiteX0" fmla="*/ 158757 w 167333"/>
                <a:gd name="connsiteY0" fmla="*/ 10034 h 58791"/>
                <a:gd name="connsiteX1" fmla="*/ 167312 w 167333"/>
                <a:gd name="connsiteY1" fmla="*/ 5009 h 58791"/>
                <a:gd name="connsiteX2" fmla="*/ 159008 w 167333"/>
                <a:gd name="connsiteY2" fmla="*/ -16 h 58791"/>
                <a:gd name="connsiteX3" fmla="*/ 8282 w 167333"/>
                <a:gd name="connsiteY3" fmla="*/ -16 h 58791"/>
                <a:gd name="connsiteX4" fmla="*/ -21 w 167333"/>
                <a:gd name="connsiteY4" fmla="*/ 5009 h 58791"/>
                <a:gd name="connsiteX5" fmla="*/ 8534 w 167333"/>
                <a:gd name="connsiteY5" fmla="*/ 10034 h 58791"/>
                <a:gd name="connsiteX6" fmla="*/ 158757 w 167333"/>
                <a:gd name="connsiteY6" fmla="*/ 10034 h 58791"/>
                <a:gd name="connsiteX7" fmla="*/ 159008 w 167333"/>
                <a:gd name="connsiteY7" fmla="*/ 58775 h 58791"/>
                <a:gd name="connsiteX8" fmla="*/ 167312 w 167333"/>
                <a:gd name="connsiteY8" fmla="*/ 53750 h 58791"/>
                <a:gd name="connsiteX9" fmla="*/ 158757 w 167333"/>
                <a:gd name="connsiteY9" fmla="*/ 48725 h 58791"/>
                <a:gd name="connsiteX10" fmla="*/ 8534 w 167333"/>
                <a:gd name="connsiteY10" fmla="*/ 48725 h 58791"/>
                <a:gd name="connsiteX11" fmla="*/ -21 w 167333"/>
                <a:gd name="connsiteY11" fmla="*/ 53750 h 58791"/>
                <a:gd name="connsiteX12" fmla="*/ 8282 w 167333"/>
                <a:gd name="connsiteY12" fmla="*/ 58775 h 58791"/>
                <a:gd name="connsiteX13" fmla="*/ 159008 w 167333"/>
                <a:gd name="connsiteY13" fmla="*/ 58775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34"/>
                  </a:moveTo>
                  <a:cubicBezTo>
                    <a:pt x="162531" y="10034"/>
                    <a:pt x="167312" y="10034"/>
                    <a:pt x="167312" y="5009"/>
                  </a:cubicBezTo>
                  <a:cubicBezTo>
                    <a:pt x="167312" y="-16"/>
                    <a:pt x="162531" y="-16"/>
                    <a:pt x="159008" y="-16"/>
                  </a:cubicBezTo>
                  <a:lnTo>
                    <a:pt x="8282" y="-16"/>
                  </a:lnTo>
                  <a:cubicBezTo>
                    <a:pt x="4759" y="-16"/>
                    <a:pt x="-21" y="-16"/>
                    <a:pt x="-21" y="5009"/>
                  </a:cubicBezTo>
                  <a:cubicBezTo>
                    <a:pt x="-21" y="10034"/>
                    <a:pt x="4759" y="10034"/>
                    <a:pt x="8534" y="10034"/>
                  </a:cubicBezTo>
                  <a:lnTo>
                    <a:pt x="158757" y="10034"/>
                  </a:lnTo>
                  <a:close/>
                  <a:moveTo>
                    <a:pt x="159008" y="58775"/>
                  </a:moveTo>
                  <a:cubicBezTo>
                    <a:pt x="162531" y="58775"/>
                    <a:pt x="167312" y="58775"/>
                    <a:pt x="167312" y="53750"/>
                  </a:cubicBezTo>
                  <a:cubicBezTo>
                    <a:pt x="167312" y="48725"/>
                    <a:pt x="162531" y="48725"/>
                    <a:pt x="158757" y="48725"/>
                  </a:cubicBezTo>
                  <a:lnTo>
                    <a:pt x="8534" y="48725"/>
                  </a:lnTo>
                  <a:cubicBezTo>
                    <a:pt x="4759" y="48725"/>
                    <a:pt x="-21" y="48725"/>
                    <a:pt x="-21" y="53750"/>
                  </a:cubicBezTo>
                  <a:cubicBezTo>
                    <a:pt x="-21" y="58775"/>
                    <a:pt x="4759" y="58775"/>
                    <a:pt x="8282" y="58775"/>
                  </a:cubicBezTo>
                  <a:lnTo>
                    <a:pt x="159008" y="5877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15" name="Freeform 1414">
              <a:extLst>
                <a:ext uri="{FF2B5EF4-FFF2-40B4-BE49-F238E27FC236}">
                  <a16:creationId xmlns:a16="http://schemas.microsoft.com/office/drawing/2014/main" id="{403B7E50-CC07-3DAC-B8D0-B55254F0FE33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592373" y="3478521"/>
              <a:ext cx="58378" cy="251243"/>
            </a:xfrm>
            <a:custGeom>
              <a:avLst/>
              <a:gdLst>
                <a:gd name="connsiteX0" fmla="*/ 58388 w 58378"/>
                <a:gd name="connsiteY0" fmla="*/ 248709 h 251243"/>
                <a:gd name="connsiteX1" fmla="*/ 54110 w 58378"/>
                <a:gd name="connsiteY1" fmla="*/ 243181 h 251243"/>
                <a:gd name="connsiteX2" fmla="*/ 14604 w 58378"/>
                <a:gd name="connsiteY2" fmla="*/ 125599 h 251243"/>
                <a:gd name="connsiteX3" fmla="*/ 55117 w 58378"/>
                <a:gd name="connsiteY3" fmla="*/ 6761 h 251243"/>
                <a:gd name="connsiteX4" fmla="*/ 58388 w 58378"/>
                <a:gd name="connsiteY4" fmla="*/ 2490 h 251243"/>
                <a:gd name="connsiteX5" fmla="*/ 55871 w 58378"/>
                <a:gd name="connsiteY5" fmla="*/ -23 h 251243"/>
                <a:gd name="connsiteX6" fmla="*/ 15862 w 58378"/>
                <a:gd name="connsiteY6" fmla="*/ 48970 h 251243"/>
                <a:gd name="connsiteX7" fmla="*/ 10 w 58378"/>
                <a:gd name="connsiteY7" fmla="*/ 125599 h 251243"/>
                <a:gd name="connsiteX8" fmla="*/ 16617 w 58378"/>
                <a:gd name="connsiteY8" fmla="*/ 203987 h 251243"/>
                <a:gd name="connsiteX9" fmla="*/ 55871 w 58378"/>
                <a:gd name="connsiteY9" fmla="*/ 251221 h 251243"/>
                <a:gd name="connsiteX10" fmla="*/ 58388 w 58378"/>
                <a:gd name="connsiteY10" fmla="*/ 248709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388" y="248709"/>
                  </a:moveTo>
                  <a:cubicBezTo>
                    <a:pt x="58388" y="247955"/>
                    <a:pt x="58388" y="247452"/>
                    <a:pt x="54110" y="243181"/>
                  </a:cubicBezTo>
                  <a:cubicBezTo>
                    <a:pt x="22656" y="211524"/>
                    <a:pt x="14604" y="164039"/>
                    <a:pt x="14604" y="125599"/>
                  </a:cubicBezTo>
                  <a:cubicBezTo>
                    <a:pt x="14604" y="81883"/>
                    <a:pt x="24166" y="38166"/>
                    <a:pt x="55117" y="6761"/>
                  </a:cubicBezTo>
                  <a:cubicBezTo>
                    <a:pt x="58388" y="3746"/>
                    <a:pt x="58388" y="3243"/>
                    <a:pt x="58388" y="2490"/>
                  </a:cubicBezTo>
                  <a:cubicBezTo>
                    <a:pt x="58388" y="731"/>
                    <a:pt x="57381" y="-23"/>
                    <a:pt x="55871" y="-23"/>
                  </a:cubicBezTo>
                  <a:cubicBezTo>
                    <a:pt x="53355" y="-23"/>
                    <a:pt x="30708" y="17062"/>
                    <a:pt x="15862" y="48970"/>
                  </a:cubicBezTo>
                  <a:cubicBezTo>
                    <a:pt x="3029" y="76607"/>
                    <a:pt x="10" y="104495"/>
                    <a:pt x="10" y="125599"/>
                  </a:cubicBezTo>
                  <a:cubicBezTo>
                    <a:pt x="10" y="145196"/>
                    <a:pt x="2778" y="175597"/>
                    <a:pt x="16617" y="203987"/>
                  </a:cubicBezTo>
                  <a:cubicBezTo>
                    <a:pt x="31715" y="234890"/>
                    <a:pt x="53355" y="251221"/>
                    <a:pt x="55871" y="251221"/>
                  </a:cubicBezTo>
                  <a:cubicBezTo>
                    <a:pt x="57381" y="251221"/>
                    <a:pt x="58388" y="250467"/>
                    <a:pt x="58388" y="24870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16" name="Freeform 1415">
              <a:extLst>
                <a:ext uri="{FF2B5EF4-FFF2-40B4-BE49-F238E27FC236}">
                  <a16:creationId xmlns:a16="http://schemas.microsoft.com/office/drawing/2014/main" id="{1CCF669E-C0AC-AB91-5003-D11A04C2D17E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687713" y="3499625"/>
              <a:ext cx="83037" cy="167328"/>
            </a:xfrm>
            <a:custGeom>
              <a:avLst/>
              <a:gdLst>
                <a:gd name="connsiteX0" fmla="*/ 51598 w 83037"/>
                <a:gd name="connsiteY0" fmla="*/ 6510 h 167328"/>
                <a:gd name="connsiteX1" fmla="*/ 45810 w 83037"/>
                <a:gd name="connsiteY1" fmla="*/ -23 h 167328"/>
                <a:gd name="connsiteX2" fmla="*/ 14 w 83037"/>
                <a:gd name="connsiteY2" fmla="*/ 16057 h 167328"/>
                <a:gd name="connsiteX3" fmla="*/ 14 w 83037"/>
                <a:gd name="connsiteY3" fmla="*/ 23845 h 167328"/>
                <a:gd name="connsiteX4" fmla="*/ 32977 w 83037"/>
                <a:gd name="connsiteY4" fmla="*/ 17313 h 167328"/>
                <a:gd name="connsiteX5" fmla="*/ 32977 w 83037"/>
                <a:gd name="connsiteY5" fmla="*/ 147457 h 167328"/>
                <a:gd name="connsiteX6" fmla="*/ 9575 w 83037"/>
                <a:gd name="connsiteY6" fmla="*/ 159517 h 167328"/>
                <a:gd name="connsiteX7" fmla="*/ 1523 w 83037"/>
                <a:gd name="connsiteY7" fmla="*/ 159517 h 167328"/>
                <a:gd name="connsiteX8" fmla="*/ 1523 w 83037"/>
                <a:gd name="connsiteY8" fmla="*/ 167306 h 167328"/>
                <a:gd name="connsiteX9" fmla="*/ 42287 w 83037"/>
                <a:gd name="connsiteY9" fmla="*/ 166552 h 167328"/>
                <a:gd name="connsiteX10" fmla="*/ 83051 w 83037"/>
                <a:gd name="connsiteY10" fmla="*/ 167306 h 167328"/>
                <a:gd name="connsiteX11" fmla="*/ 83051 w 83037"/>
                <a:gd name="connsiteY11" fmla="*/ 159517 h 167328"/>
                <a:gd name="connsiteX12" fmla="*/ 74999 w 83037"/>
                <a:gd name="connsiteY12" fmla="*/ 159517 h 167328"/>
                <a:gd name="connsiteX13" fmla="*/ 51598 w 83037"/>
                <a:gd name="connsiteY13" fmla="*/ 147457 h 167328"/>
                <a:gd name="connsiteX14" fmla="*/ 51598 w 83037"/>
                <a:gd name="connsiteY14" fmla="*/ 6510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037" h="167328">
                  <a:moveTo>
                    <a:pt x="51598" y="6510"/>
                  </a:moveTo>
                  <a:cubicBezTo>
                    <a:pt x="51598" y="480"/>
                    <a:pt x="51598" y="-23"/>
                    <a:pt x="45810" y="-23"/>
                  </a:cubicBezTo>
                  <a:cubicBezTo>
                    <a:pt x="30209" y="16057"/>
                    <a:pt x="8066" y="16057"/>
                    <a:pt x="14" y="16057"/>
                  </a:cubicBezTo>
                  <a:lnTo>
                    <a:pt x="14" y="23845"/>
                  </a:lnTo>
                  <a:cubicBezTo>
                    <a:pt x="5046" y="23845"/>
                    <a:pt x="19892" y="23845"/>
                    <a:pt x="32977" y="17313"/>
                  </a:cubicBezTo>
                  <a:lnTo>
                    <a:pt x="32977" y="147457"/>
                  </a:lnTo>
                  <a:cubicBezTo>
                    <a:pt x="32977" y="156502"/>
                    <a:pt x="32222" y="159517"/>
                    <a:pt x="9575" y="159517"/>
                  </a:cubicBezTo>
                  <a:lnTo>
                    <a:pt x="1523" y="159517"/>
                  </a:lnTo>
                  <a:lnTo>
                    <a:pt x="1523" y="167306"/>
                  </a:lnTo>
                  <a:cubicBezTo>
                    <a:pt x="10330" y="166552"/>
                    <a:pt x="32222" y="166552"/>
                    <a:pt x="42287" y="166552"/>
                  </a:cubicBezTo>
                  <a:cubicBezTo>
                    <a:pt x="52353" y="166552"/>
                    <a:pt x="74244" y="166552"/>
                    <a:pt x="83051" y="167306"/>
                  </a:cubicBezTo>
                  <a:lnTo>
                    <a:pt x="83051" y="159517"/>
                  </a:lnTo>
                  <a:lnTo>
                    <a:pt x="74999" y="159517"/>
                  </a:lnTo>
                  <a:cubicBezTo>
                    <a:pt x="52352" y="159517"/>
                    <a:pt x="51598" y="156753"/>
                    <a:pt x="51598" y="147457"/>
                  </a:cubicBezTo>
                  <a:lnTo>
                    <a:pt x="51598" y="651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17" name="Freeform 1416">
              <a:extLst>
                <a:ext uri="{FF2B5EF4-FFF2-40B4-BE49-F238E27FC236}">
                  <a16:creationId xmlns:a16="http://schemas.microsoft.com/office/drawing/2014/main" id="{809C80E5-29F7-CF35-9B72-4A31400F9D67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867935" y="3599118"/>
              <a:ext cx="153745" cy="10049"/>
            </a:xfrm>
            <a:custGeom>
              <a:avLst/>
              <a:gdLst>
                <a:gd name="connsiteX0" fmla="*/ 144959 w 153745"/>
                <a:gd name="connsiteY0" fmla="*/ 10027 h 10049"/>
                <a:gd name="connsiteX1" fmla="*/ 153766 w 153745"/>
                <a:gd name="connsiteY1" fmla="*/ 5002 h 10049"/>
                <a:gd name="connsiteX2" fmla="*/ 144959 w 153745"/>
                <a:gd name="connsiteY2" fmla="*/ -23 h 10049"/>
                <a:gd name="connsiteX3" fmla="*/ 8828 w 153745"/>
                <a:gd name="connsiteY3" fmla="*/ -23 h 10049"/>
                <a:gd name="connsiteX4" fmla="*/ 21 w 153745"/>
                <a:gd name="connsiteY4" fmla="*/ 5002 h 10049"/>
                <a:gd name="connsiteX5" fmla="*/ 8828 w 153745"/>
                <a:gd name="connsiteY5" fmla="*/ 10027 h 10049"/>
                <a:gd name="connsiteX6" fmla="*/ 144959 w 153745"/>
                <a:gd name="connsiteY6" fmla="*/ 10027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59" y="10027"/>
                  </a:moveTo>
                  <a:cubicBezTo>
                    <a:pt x="149237" y="10027"/>
                    <a:pt x="153766" y="10027"/>
                    <a:pt x="153766" y="5002"/>
                  </a:cubicBezTo>
                  <a:cubicBezTo>
                    <a:pt x="153766" y="-23"/>
                    <a:pt x="149237" y="-23"/>
                    <a:pt x="144959" y="-23"/>
                  </a:cubicBezTo>
                  <a:lnTo>
                    <a:pt x="8828" y="-23"/>
                  </a:lnTo>
                  <a:cubicBezTo>
                    <a:pt x="4550" y="-23"/>
                    <a:pt x="21" y="-23"/>
                    <a:pt x="21" y="5002"/>
                  </a:cubicBezTo>
                  <a:cubicBezTo>
                    <a:pt x="21" y="10027"/>
                    <a:pt x="4550" y="10027"/>
                    <a:pt x="8828" y="10027"/>
                  </a:cubicBezTo>
                  <a:lnTo>
                    <a:pt x="144959" y="1002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18" name="Freeform 1417">
              <a:extLst>
                <a:ext uri="{FF2B5EF4-FFF2-40B4-BE49-F238E27FC236}">
                  <a16:creationId xmlns:a16="http://schemas.microsoft.com/office/drawing/2014/main" id="{42E12B46-61D6-231C-A44F-ECF5D274F442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8108492" y="3499625"/>
              <a:ext cx="105936" cy="172855"/>
            </a:xfrm>
            <a:custGeom>
              <a:avLst/>
              <a:gdLst>
                <a:gd name="connsiteX0" fmla="*/ 105967 w 105936"/>
                <a:gd name="connsiteY0" fmla="*/ 86908 h 172855"/>
                <a:gd name="connsiteX1" fmla="*/ 95902 w 105936"/>
                <a:gd name="connsiteY1" fmla="*/ 28117 h 172855"/>
                <a:gd name="connsiteX2" fmla="*/ 53125 w 105936"/>
                <a:gd name="connsiteY2" fmla="*/ -23 h 172855"/>
                <a:gd name="connsiteX3" fmla="*/ 9341 w 105936"/>
                <a:gd name="connsiteY3" fmla="*/ 29875 h 172855"/>
                <a:gd name="connsiteX4" fmla="*/ 31 w 105936"/>
                <a:gd name="connsiteY4" fmla="*/ 86908 h 172855"/>
                <a:gd name="connsiteX5" fmla="*/ 11354 w 105936"/>
                <a:gd name="connsiteY5" fmla="*/ 147457 h 172855"/>
                <a:gd name="connsiteX6" fmla="*/ 52873 w 105936"/>
                <a:gd name="connsiteY6" fmla="*/ 172833 h 172855"/>
                <a:gd name="connsiteX7" fmla="*/ 96656 w 105936"/>
                <a:gd name="connsiteY7" fmla="*/ 143689 h 172855"/>
                <a:gd name="connsiteX8" fmla="*/ 105967 w 105936"/>
                <a:gd name="connsiteY8" fmla="*/ 86908 h 172855"/>
                <a:gd name="connsiteX9" fmla="*/ 52873 w 105936"/>
                <a:gd name="connsiteY9" fmla="*/ 167306 h 172855"/>
                <a:gd name="connsiteX10" fmla="*/ 23684 w 105936"/>
                <a:gd name="connsiteY10" fmla="*/ 136905 h 172855"/>
                <a:gd name="connsiteX11" fmla="*/ 20916 w 105936"/>
                <a:gd name="connsiteY11" fmla="*/ 83893 h 172855"/>
                <a:gd name="connsiteX12" fmla="*/ 22929 w 105936"/>
                <a:gd name="connsiteY12" fmla="*/ 37664 h 172855"/>
                <a:gd name="connsiteX13" fmla="*/ 52873 w 105936"/>
                <a:gd name="connsiteY13" fmla="*/ 5505 h 172855"/>
                <a:gd name="connsiteX14" fmla="*/ 82565 w 105936"/>
                <a:gd name="connsiteY14" fmla="*/ 34900 h 172855"/>
                <a:gd name="connsiteX15" fmla="*/ 85081 w 105936"/>
                <a:gd name="connsiteY15" fmla="*/ 83893 h 172855"/>
                <a:gd name="connsiteX16" fmla="*/ 82314 w 105936"/>
                <a:gd name="connsiteY16" fmla="*/ 135900 h 172855"/>
                <a:gd name="connsiteX17" fmla="*/ 52873 w 105936"/>
                <a:gd name="connsiteY17" fmla="*/ 167306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67" y="86908"/>
                  </a:moveTo>
                  <a:cubicBezTo>
                    <a:pt x="105967" y="66808"/>
                    <a:pt x="104709" y="46709"/>
                    <a:pt x="95902" y="28117"/>
                  </a:cubicBezTo>
                  <a:cubicBezTo>
                    <a:pt x="84327" y="3997"/>
                    <a:pt x="63693" y="-23"/>
                    <a:pt x="53125" y="-23"/>
                  </a:cubicBezTo>
                  <a:cubicBezTo>
                    <a:pt x="38027" y="-23"/>
                    <a:pt x="19658" y="6510"/>
                    <a:pt x="9341" y="29875"/>
                  </a:cubicBezTo>
                  <a:cubicBezTo>
                    <a:pt x="1289" y="47211"/>
                    <a:pt x="31" y="66808"/>
                    <a:pt x="31" y="86908"/>
                  </a:cubicBezTo>
                  <a:cubicBezTo>
                    <a:pt x="31" y="105751"/>
                    <a:pt x="1037" y="128363"/>
                    <a:pt x="11354" y="147457"/>
                  </a:cubicBezTo>
                  <a:cubicBezTo>
                    <a:pt x="22174" y="167808"/>
                    <a:pt x="40543" y="172833"/>
                    <a:pt x="52873" y="172833"/>
                  </a:cubicBezTo>
                  <a:cubicBezTo>
                    <a:pt x="66461" y="172833"/>
                    <a:pt x="85585" y="167557"/>
                    <a:pt x="96656" y="143689"/>
                  </a:cubicBezTo>
                  <a:cubicBezTo>
                    <a:pt x="104709" y="126353"/>
                    <a:pt x="105967" y="106756"/>
                    <a:pt x="105967" y="86908"/>
                  </a:cubicBezTo>
                  <a:close/>
                  <a:moveTo>
                    <a:pt x="52873" y="167306"/>
                  </a:moveTo>
                  <a:cubicBezTo>
                    <a:pt x="43059" y="167306"/>
                    <a:pt x="28213" y="161024"/>
                    <a:pt x="23684" y="136905"/>
                  </a:cubicBezTo>
                  <a:cubicBezTo>
                    <a:pt x="20916" y="121830"/>
                    <a:pt x="20916" y="98716"/>
                    <a:pt x="20916" y="83893"/>
                  </a:cubicBezTo>
                  <a:cubicBezTo>
                    <a:pt x="20916" y="67813"/>
                    <a:pt x="20916" y="51231"/>
                    <a:pt x="22929" y="37664"/>
                  </a:cubicBezTo>
                  <a:cubicBezTo>
                    <a:pt x="27710" y="7766"/>
                    <a:pt x="46582" y="5505"/>
                    <a:pt x="52873" y="5505"/>
                  </a:cubicBezTo>
                  <a:cubicBezTo>
                    <a:pt x="61177" y="5505"/>
                    <a:pt x="77784" y="10027"/>
                    <a:pt x="82565" y="34900"/>
                  </a:cubicBezTo>
                  <a:cubicBezTo>
                    <a:pt x="85081" y="48970"/>
                    <a:pt x="85081" y="68064"/>
                    <a:pt x="85081" y="83893"/>
                  </a:cubicBezTo>
                  <a:cubicBezTo>
                    <a:pt x="85081" y="102736"/>
                    <a:pt x="85081" y="119821"/>
                    <a:pt x="82314" y="135900"/>
                  </a:cubicBezTo>
                  <a:cubicBezTo>
                    <a:pt x="78539" y="159768"/>
                    <a:pt x="64196" y="167306"/>
                    <a:pt x="52873" y="167306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19" name="Freeform 1418">
              <a:extLst>
                <a:ext uri="{FF2B5EF4-FFF2-40B4-BE49-F238E27FC236}">
                  <a16:creationId xmlns:a16="http://schemas.microsoft.com/office/drawing/2014/main" id="{7D727FDE-2970-EDFA-8A11-6851CD249E86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8238836" y="3478521"/>
              <a:ext cx="58378" cy="251243"/>
            </a:xfrm>
            <a:custGeom>
              <a:avLst/>
              <a:gdLst>
                <a:gd name="connsiteX0" fmla="*/ 58414 w 58378"/>
                <a:gd name="connsiteY0" fmla="*/ 125599 h 251243"/>
                <a:gd name="connsiteX1" fmla="*/ 41806 w 58378"/>
                <a:gd name="connsiteY1" fmla="*/ 47211 h 251243"/>
                <a:gd name="connsiteX2" fmla="*/ 2552 w 58378"/>
                <a:gd name="connsiteY2" fmla="*/ -23 h 251243"/>
                <a:gd name="connsiteX3" fmla="*/ 36 w 58378"/>
                <a:gd name="connsiteY3" fmla="*/ 2490 h 251243"/>
                <a:gd name="connsiteX4" fmla="*/ 4817 w 58378"/>
                <a:gd name="connsiteY4" fmla="*/ 8268 h 251243"/>
                <a:gd name="connsiteX5" fmla="*/ 43819 w 58378"/>
                <a:gd name="connsiteY5" fmla="*/ 125599 h 251243"/>
                <a:gd name="connsiteX6" fmla="*/ 3307 w 58378"/>
                <a:gd name="connsiteY6" fmla="*/ 244437 h 251243"/>
                <a:gd name="connsiteX7" fmla="*/ 36 w 58378"/>
                <a:gd name="connsiteY7" fmla="*/ 248709 h 251243"/>
                <a:gd name="connsiteX8" fmla="*/ 2552 w 58378"/>
                <a:gd name="connsiteY8" fmla="*/ 251221 h 251243"/>
                <a:gd name="connsiteX9" fmla="*/ 42561 w 58378"/>
                <a:gd name="connsiteY9" fmla="*/ 202228 h 251243"/>
                <a:gd name="connsiteX10" fmla="*/ 58414 w 58378"/>
                <a:gd name="connsiteY10" fmla="*/ 125599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414" y="125599"/>
                  </a:moveTo>
                  <a:cubicBezTo>
                    <a:pt x="58414" y="106002"/>
                    <a:pt x="55646" y="75602"/>
                    <a:pt x="41806" y="47211"/>
                  </a:cubicBezTo>
                  <a:cubicBezTo>
                    <a:pt x="26708" y="16308"/>
                    <a:pt x="5068" y="-23"/>
                    <a:pt x="2552" y="-23"/>
                  </a:cubicBezTo>
                  <a:cubicBezTo>
                    <a:pt x="1042" y="-23"/>
                    <a:pt x="36" y="982"/>
                    <a:pt x="36" y="2490"/>
                  </a:cubicBezTo>
                  <a:cubicBezTo>
                    <a:pt x="36" y="3243"/>
                    <a:pt x="36" y="3746"/>
                    <a:pt x="4817" y="8268"/>
                  </a:cubicBezTo>
                  <a:cubicBezTo>
                    <a:pt x="29476" y="33141"/>
                    <a:pt x="43819" y="73089"/>
                    <a:pt x="43819" y="125599"/>
                  </a:cubicBezTo>
                  <a:cubicBezTo>
                    <a:pt x="43819" y="168562"/>
                    <a:pt x="34509" y="212781"/>
                    <a:pt x="3307" y="244437"/>
                  </a:cubicBezTo>
                  <a:cubicBezTo>
                    <a:pt x="36" y="247452"/>
                    <a:pt x="36" y="247955"/>
                    <a:pt x="36" y="248709"/>
                  </a:cubicBezTo>
                  <a:cubicBezTo>
                    <a:pt x="36" y="250216"/>
                    <a:pt x="1042" y="251221"/>
                    <a:pt x="2552" y="251221"/>
                  </a:cubicBezTo>
                  <a:cubicBezTo>
                    <a:pt x="5068" y="251221"/>
                    <a:pt x="27715" y="234136"/>
                    <a:pt x="42561" y="202228"/>
                  </a:cubicBezTo>
                  <a:cubicBezTo>
                    <a:pt x="55394" y="174592"/>
                    <a:pt x="58414" y="146704"/>
                    <a:pt x="58414" y="12559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20" name="Freeform 1419">
              <a:extLst>
                <a:ext uri="{FF2B5EF4-FFF2-40B4-BE49-F238E27FC236}">
                  <a16:creationId xmlns:a16="http://schemas.microsoft.com/office/drawing/2014/main" id="{4A0EB155-616E-51C2-609C-A846DD205B9A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8372339" y="3487063"/>
              <a:ext cx="172366" cy="179890"/>
            </a:xfrm>
            <a:custGeom>
              <a:avLst/>
              <a:gdLst>
                <a:gd name="connsiteX0" fmla="*/ 92138 w 172366"/>
                <a:gd name="connsiteY0" fmla="*/ 5002 h 179890"/>
                <a:gd name="connsiteX1" fmla="*/ 86350 w 172366"/>
                <a:gd name="connsiteY1" fmla="*/ -23 h 179890"/>
                <a:gd name="connsiteX2" fmla="*/ 80311 w 172366"/>
                <a:gd name="connsiteY2" fmla="*/ 5002 h 179890"/>
                <a:gd name="connsiteX3" fmla="*/ 28224 w 172366"/>
                <a:gd name="connsiteY3" fmla="*/ 155246 h 179890"/>
                <a:gd name="connsiteX4" fmla="*/ 41 w 172366"/>
                <a:gd name="connsiteY4" fmla="*/ 172079 h 179890"/>
                <a:gd name="connsiteX5" fmla="*/ 41 w 172366"/>
                <a:gd name="connsiteY5" fmla="*/ 179868 h 179890"/>
                <a:gd name="connsiteX6" fmla="*/ 25707 w 172366"/>
                <a:gd name="connsiteY6" fmla="*/ 179114 h 179890"/>
                <a:gd name="connsiteX7" fmla="*/ 54645 w 172366"/>
                <a:gd name="connsiteY7" fmla="*/ 179868 h 179890"/>
                <a:gd name="connsiteX8" fmla="*/ 54645 w 172366"/>
                <a:gd name="connsiteY8" fmla="*/ 172079 h 179890"/>
                <a:gd name="connsiteX9" fmla="*/ 35773 w 172366"/>
                <a:gd name="connsiteY9" fmla="*/ 159266 h 179890"/>
                <a:gd name="connsiteX10" fmla="*/ 36276 w 172366"/>
                <a:gd name="connsiteY10" fmla="*/ 155497 h 179890"/>
                <a:gd name="connsiteX11" fmla="*/ 47851 w 172366"/>
                <a:gd name="connsiteY11" fmla="*/ 122584 h 179890"/>
                <a:gd name="connsiteX12" fmla="*/ 110003 w 172366"/>
                <a:gd name="connsiteY12" fmla="*/ 122584 h 179890"/>
                <a:gd name="connsiteX13" fmla="*/ 123340 w 172366"/>
                <a:gd name="connsiteY13" fmla="*/ 161024 h 179890"/>
                <a:gd name="connsiteX14" fmla="*/ 124095 w 172366"/>
                <a:gd name="connsiteY14" fmla="*/ 164542 h 179890"/>
                <a:gd name="connsiteX15" fmla="*/ 103209 w 172366"/>
                <a:gd name="connsiteY15" fmla="*/ 172079 h 179890"/>
                <a:gd name="connsiteX16" fmla="*/ 103209 w 172366"/>
                <a:gd name="connsiteY16" fmla="*/ 179868 h 179890"/>
                <a:gd name="connsiteX17" fmla="*/ 139444 w 172366"/>
                <a:gd name="connsiteY17" fmla="*/ 179114 h 179890"/>
                <a:gd name="connsiteX18" fmla="*/ 172407 w 172366"/>
                <a:gd name="connsiteY18" fmla="*/ 179868 h 179890"/>
                <a:gd name="connsiteX19" fmla="*/ 172407 w 172366"/>
                <a:gd name="connsiteY19" fmla="*/ 172079 h 179890"/>
                <a:gd name="connsiteX20" fmla="*/ 167878 w 172366"/>
                <a:gd name="connsiteY20" fmla="*/ 172079 h 179890"/>
                <a:gd name="connsiteX21" fmla="*/ 146490 w 172366"/>
                <a:gd name="connsiteY21" fmla="*/ 162029 h 179890"/>
                <a:gd name="connsiteX22" fmla="*/ 92138 w 172366"/>
                <a:gd name="connsiteY22" fmla="*/ 5002 h 179890"/>
                <a:gd name="connsiteX23" fmla="*/ 78801 w 172366"/>
                <a:gd name="connsiteY23" fmla="*/ 33141 h 179890"/>
                <a:gd name="connsiteX24" fmla="*/ 107235 w 172366"/>
                <a:gd name="connsiteY24" fmla="*/ 114796 h 179890"/>
                <a:gd name="connsiteX25" fmla="*/ 50619 w 172366"/>
                <a:gd name="connsiteY25" fmla="*/ 114796 h 179890"/>
                <a:gd name="connsiteX26" fmla="*/ 78801 w 172366"/>
                <a:gd name="connsiteY26" fmla="*/ 33141 h 17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366" h="179890">
                  <a:moveTo>
                    <a:pt x="92138" y="5002"/>
                  </a:moveTo>
                  <a:cubicBezTo>
                    <a:pt x="90880" y="1736"/>
                    <a:pt x="90376" y="-23"/>
                    <a:pt x="86350" y="-23"/>
                  </a:cubicBezTo>
                  <a:cubicBezTo>
                    <a:pt x="82324" y="-23"/>
                    <a:pt x="81569" y="1485"/>
                    <a:pt x="80311" y="5002"/>
                  </a:cubicBezTo>
                  <a:lnTo>
                    <a:pt x="28224" y="155246"/>
                  </a:lnTo>
                  <a:cubicBezTo>
                    <a:pt x="23694" y="168059"/>
                    <a:pt x="13629" y="171828"/>
                    <a:pt x="41" y="172079"/>
                  </a:cubicBezTo>
                  <a:lnTo>
                    <a:pt x="41" y="179868"/>
                  </a:lnTo>
                  <a:cubicBezTo>
                    <a:pt x="5829" y="179617"/>
                    <a:pt x="16649" y="179114"/>
                    <a:pt x="25707" y="179114"/>
                  </a:cubicBezTo>
                  <a:cubicBezTo>
                    <a:pt x="33508" y="179114"/>
                    <a:pt x="46593" y="179617"/>
                    <a:pt x="54645" y="179868"/>
                  </a:cubicBezTo>
                  <a:lnTo>
                    <a:pt x="54645" y="172079"/>
                  </a:lnTo>
                  <a:cubicBezTo>
                    <a:pt x="42063" y="172079"/>
                    <a:pt x="35773" y="165798"/>
                    <a:pt x="35773" y="159266"/>
                  </a:cubicBezTo>
                  <a:cubicBezTo>
                    <a:pt x="35773" y="158512"/>
                    <a:pt x="36024" y="156000"/>
                    <a:pt x="36276" y="155497"/>
                  </a:cubicBezTo>
                  <a:lnTo>
                    <a:pt x="47851" y="122584"/>
                  </a:lnTo>
                  <a:lnTo>
                    <a:pt x="110003" y="122584"/>
                  </a:lnTo>
                  <a:lnTo>
                    <a:pt x="123340" y="161024"/>
                  </a:lnTo>
                  <a:cubicBezTo>
                    <a:pt x="123591" y="162029"/>
                    <a:pt x="124095" y="163537"/>
                    <a:pt x="124095" y="164542"/>
                  </a:cubicBezTo>
                  <a:cubicBezTo>
                    <a:pt x="124095" y="172079"/>
                    <a:pt x="110003" y="172079"/>
                    <a:pt x="103209" y="172079"/>
                  </a:cubicBezTo>
                  <a:lnTo>
                    <a:pt x="103209" y="179868"/>
                  </a:lnTo>
                  <a:cubicBezTo>
                    <a:pt x="112268" y="179114"/>
                    <a:pt x="129882" y="179114"/>
                    <a:pt x="139444" y="179114"/>
                  </a:cubicBezTo>
                  <a:cubicBezTo>
                    <a:pt x="150264" y="179114"/>
                    <a:pt x="161839" y="179365"/>
                    <a:pt x="172407" y="179868"/>
                  </a:cubicBezTo>
                  <a:lnTo>
                    <a:pt x="172407" y="172079"/>
                  </a:lnTo>
                  <a:lnTo>
                    <a:pt x="167878" y="172079"/>
                  </a:lnTo>
                  <a:cubicBezTo>
                    <a:pt x="152780" y="172079"/>
                    <a:pt x="149258" y="170321"/>
                    <a:pt x="146490" y="162029"/>
                  </a:cubicBezTo>
                  <a:lnTo>
                    <a:pt x="92138" y="5002"/>
                  </a:lnTo>
                  <a:close/>
                  <a:moveTo>
                    <a:pt x="78801" y="33141"/>
                  </a:moveTo>
                  <a:lnTo>
                    <a:pt x="107235" y="114796"/>
                  </a:lnTo>
                  <a:lnTo>
                    <a:pt x="50619" y="114796"/>
                  </a:lnTo>
                  <a:lnTo>
                    <a:pt x="78801" y="331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21" name="Freeform 1420">
              <a:extLst>
                <a:ext uri="{FF2B5EF4-FFF2-40B4-BE49-F238E27FC236}">
                  <a16:creationId xmlns:a16="http://schemas.microsoft.com/office/drawing/2014/main" id="{8D079423-DB6F-5DF6-A767-43BC16C6E244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076433" y="3769086"/>
              <a:ext cx="1967603" cy="10049"/>
            </a:xfrm>
            <a:custGeom>
              <a:avLst/>
              <a:gdLst>
                <a:gd name="connsiteX0" fmla="*/ 0 w 1967603"/>
                <a:gd name="connsiteY0" fmla="*/ 0 h 10049"/>
                <a:gd name="connsiteX1" fmla="*/ 1967604 w 1967603"/>
                <a:gd name="connsiteY1" fmla="*/ 0 h 10049"/>
                <a:gd name="connsiteX2" fmla="*/ 1967604 w 1967603"/>
                <a:gd name="connsiteY2" fmla="*/ 10049 h 10049"/>
                <a:gd name="connsiteX3" fmla="*/ 0 w 1967603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7603" h="10049">
                  <a:moveTo>
                    <a:pt x="0" y="0"/>
                  </a:moveTo>
                  <a:lnTo>
                    <a:pt x="1967604" y="0"/>
                  </a:lnTo>
                  <a:lnTo>
                    <a:pt x="1967604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23" name="Freeform 1422">
              <a:extLst>
                <a:ext uri="{FF2B5EF4-FFF2-40B4-BE49-F238E27FC236}">
                  <a16:creationId xmlns:a16="http://schemas.microsoft.com/office/drawing/2014/main" id="{C87C81DA-9ECE-7A98-8CA8-00A950DD2AE9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7106126" y="3820829"/>
              <a:ext cx="34473" cy="251243"/>
            </a:xfrm>
            <a:custGeom>
              <a:avLst/>
              <a:gdLst>
                <a:gd name="connsiteX0" fmla="*/ 34463 w 34473"/>
                <a:gd name="connsiteY0" fmla="*/ 251235 h 251243"/>
                <a:gd name="connsiteX1" fmla="*/ 34463 w 34473"/>
                <a:gd name="connsiteY1" fmla="*/ 241185 h 251243"/>
                <a:gd name="connsiteX2" fmla="*/ 10055 w 34473"/>
                <a:gd name="connsiteY2" fmla="*/ 241185 h 251243"/>
                <a:gd name="connsiteX3" fmla="*/ 10055 w 34473"/>
                <a:gd name="connsiteY3" fmla="*/ 10041 h 251243"/>
                <a:gd name="connsiteX4" fmla="*/ 34463 w 34473"/>
                <a:gd name="connsiteY4" fmla="*/ 10041 h 251243"/>
                <a:gd name="connsiteX5" fmla="*/ 34463 w 34473"/>
                <a:gd name="connsiteY5" fmla="*/ -9 h 251243"/>
                <a:gd name="connsiteX6" fmla="*/ -10 w 34473"/>
                <a:gd name="connsiteY6" fmla="*/ -9 h 251243"/>
                <a:gd name="connsiteX7" fmla="*/ -10 w 34473"/>
                <a:gd name="connsiteY7" fmla="*/ 251235 h 251243"/>
                <a:gd name="connsiteX8" fmla="*/ 34463 w 34473"/>
                <a:gd name="connsiteY8" fmla="*/ 251235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473" h="251243">
                  <a:moveTo>
                    <a:pt x="34463" y="251235"/>
                  </a:moveTo>
                  <a:lnTo>
                    <a:pt x="34463" y="241185"/>
                  </a:lnTo>
                  <a:lnTo>
                    <a:pt x="10055" y="241185"/>
                  </a:lnTo>
                  <a:lnTo>
                    <a:pt x="10055" y="10041"/>
                  </a:lnTo>
                  <a:lnTo>
                    <a:pt x="34463" y="10041"/>
                  </a:lnTo>
                  <a:lnTo>
                    <a:pt x="34463" y="-9"/>
                  </a:lnTo>
                  <a:lnTo>
                    <a:pt x="-10" y="-9"/>
                  </a:lnTo>
                  <a:lnTo>
                    <a:pt x="-10" y="251235"/>
                  </a:lnTo>
                  <a:lnTo>
                    <a:pt x="34463" y="25123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24" name="Freeform 1423">
              <a:extLst>
                <a:ext uri="{FF2B5EF4-FFF2-40B4-BE49-F238E27FC236}">
                  <a16:creationId xmlns:a16="http://schemas.microsoft.com/office/drawing/2014/main" id="{4DD37CC6-3C35-64B4-B810-DF36DE02295D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7171242" y="3820829"/>
              <a:ext cx="58378" cy="251243"/>
            </a:xfrm>
            <a:custGeom>
              <a:avLst/>
              <a:gdLst>
                <a:gd name="connsiteX0" fmla="*/ 58371 w 58378"/>
                <a:gd name="connsiteY0" fmla="*/ 248722 h 251243"/>
                <a:gd name="connsiteX1" fmla="*/ 54093 w 58378"/>
                <a:gd name="connsiteY1" fmla="*/ 243195 h 251243"/>
                <a:gd name="connsiteX2" fmla="*/ 14588 w 58378"/>
                <a:gd name="connsiteY2" fmla="*/ 125613 h 251243"/>
                <a:gd name="connsiteX3" fmla="*/ 55100 w 58378"/>
                <a:gd name="connsiteY3" fmla="*/ 6774 h 251243"/>
                <a:gd name="connsiteX4" fmla="*/ 58371 w 58378"/>
                <a:gd name="connsiteY4" fmla="*/ 2503 h 251243"/>
                <a:gd name="connsiteX5" fmla="*/ 55855 w 58378"/>
                <a:gd name="connsiteY5" fmla="*/ -9 h 251243"/>
                <a:gd name="connsiteX6" fmla="*/ 15846 w 58378"/>
                <a:gd name="connsiteY6" fmla="*/ 48983 h 251243"/>
                <a:gd name="connsiteX7" fmla="*/ -7 w 58378"/>
                <a:gd name="connsiteY7" fmla="*/ 125613 h 251243"/>
                <a:gd name="connsiteX8" fmla="*/ 16601 w 58378"/>
                <a:gd name="connsiteY8" fmla="*/ 204001 h 251243"/>
                <a:gd name="connsiteX9" fmla="*/ 55855 w 58378"/>
                <a:gd name="connsiteY9" fmla="*/ 251235 h 251243"/>
                <a:gd name="connsiteX10" fmla="*/ 58371 w 58378"/>
                <a:gd name="connsiteY10" fmla="*/ 248722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371" y="248722"/>
                  </a:moveTo>
                  <a:cubicBezTo>
                    <a:pt x="58371" y="247968"/>
                    <a:pt x="58371" y="247466"/>
                    <a:pt x="54093" y="243195"/>
                  </a:cubicBezTo>
                  <a:cubicBezTo>
                    <a:pt x="22640" y="211538"/>
                    <a:pt x="14588" y="164053"/>
                    <a:pt x="14588" y="125613"/>
                  </a:cubicBezTo>
                  <a:cubicBezTo>
                    <a:pt x="14588" y="81896"/>
                    <a:pt x="24149" y="38180"/>
                    <a:pt x="55100" y="6774"/>
                  </a:cubicBezTo>
                  <a:cubicBezTo>
                    <a:pt x="58371" y="3760"/>
                    <a:pt x="58371" y="3257"/>
                    <a:pt x="58371" y="2503"/>
                  </a:cubicBezTo>
                  <a:cubicBezTo>
                    <a:pt x="58371" y="745"/>
                    <a:pt x="57365" y="-9"/>
                    <a:pt x="55855" y="-9"/>
                  </a:cubicBezTo>
                  <a:cubicBezTo>
                    <a:pt x="53338" y="-9"/>
                    <a:pt x="30692" y="17075"/>
                    <a:pt x="15846" y="48983"/>
                  </a:cubicBezTo>
                  <a:cubicBezTo>
                    <a:pt x="3013" y="76620"/>
                    <a:pt x="-7" y="104508"/>
                    <a:pt x="-7" y="125613"/>
                  </a:cubicBezTo>
                  <a:cubicBezTo>
                    <a:pt x="-7" y="145210"/>
                    <a:pt x="2761" y="175610"/>
                    <a:pt x="16601" y="204001"/>
                  </a:cubicBezTo>
                  <a:cubicBezTo>
                    <a:pt x="31698" y="234904"/>
                    <a:pt x="53338" y="251235"/>
                    <a:pt x="55855" y="251235"/>
                  </a:cubicBezTo>
                  <a:cubicBezTo>
                    <a:pt x="57365" y="251235"/>
                    <a:pt x="58371" y="250481"/>
                    <a:pt x="58371" y="248722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25" name="Freeform 1424">
              <a:extLst>
                <a:ext uri="{FF2B5EF4-FFF2-40B4-BE49-F238E27FC236}">
                  <a16:creationId xmlns:a16="http://schemas.microsoft.com/office/drawing/2014/main" id="{E0C768CA-47EE-4DF2-8507-A8E7526DFD18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265072" y="3941426"/>
              <a:ext cx="153745" cy="10049"/>
            </a:xfrm>
            <a:custGeom>
              <a:avLst/>
              <a:gdLst>
                <a:gd name="connsiteX0" fmla="*/ 144935 w 153745"/>
                <a:gd name="connsiteY0" fmla="*/ 10041 h 10049"/>
                <a:gd name="connsiteX1" fmla="*/ 153743 w 153745"/>
                <a:gd name="connsiteY1" fmla="*/ 5016 h 10049"/>
                <a:gd name="connsiteX2" fmla="*/ 144935 w 153745"/>
                <a:gd name="connsiteY2" fmla="*/ -9 h 10049"/>
                <a:gd name="connsiteX3" fmla="*/ 8804 w 153745"/>
                <a:gd name="connsiteY3" fmla="*/ -9 h 10049"/>
                <a:gd name="connsiteX4" fmla="*/ -3 w 153745"/>
                <a:gd name="connsiteY4" fmla="*/ 5016 h 10049"/>
                <a:gd name="connsiteX5" fmla="*/ 8804 w 153745"/>
                <a:gd name="connsiteY5" fmla="*/ 10041 h 10049"/>
                <a:gd name="connsiteX6" fmla="*/ 144935 w 153745"/>
                <a:gd name="connsiteY6" fmla="*/ 1004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35" y="10041"/>
                  </a:moveTo>
                  <a:cubicBezTo>
                    <a:pt x="149213" y="10041"/>
                    <a:pt x="153743" y="10041"/>
                    <a:pt x="153743" y="5016"/>
                  </a:cubicBezTo>
                  <a:cubicBezTo>
                    <a:pt x="153743" y="-9"/>
                    <a:pt x="149213" y="-9"/>
                    <a:pt x="144935" y="-9"/>
                  </a:cubicBezTo>
                  <a:lnTo>
                    <a:pt x="8804" y="-9"/>
                  </a:lnTo>
                  <a:cubicBezTo>
                    <a:pt x="4526" y="-9"/>
                    <a:pt x="-3" y="-9"/>
                    <a:pt x="-3" y="5016"/>
                  </a:cubicBezTo>
                  <a:cubicBezTo>
                    <a:pt x="-3" y="10041"/>
                    <a:pt x="4526" y="10041"/>
                    <a:pt x="8804" y="10041"/>
                  </a:cubicBezTo>
                  <a:lnTo>
                    <a:pt x="144935" y="100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26" name="Freeform 1425">
              <a:extLst>
                <a:ext uri="{FF2B5EF4-FFF2-40B4-BE49-F238E27FC236}">
                  <a16:creationId xmlns:a16="http://schemas.microsoft.com/office/drawing/2014/main" id="{C6015D78-C04D-5AF4-2A31-D8756F8AC1E9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452481" y="3841934"/>
              <a:ext cx="100400" cy="167328"/>
            </a:xfrm>
            <a:custGeom>
              <a:avLst/>
              <a:gdLst>
                <a:gd name="connsiteX0" fmla="*/ 19380 w 100400"/>
                <a:gd name="connsiteY0" fmla="*/ 147973 h 167328"/>
                <a:gd name="connsiteX1" fmla="*/ 46053 w 100400"/>
                <a:gd name="connsiteY1" fmla="*/ 122095 h 167328"/>
                <a:gd name="connsiteX2" fmla="*/ 100405 w 100400"/>
                <a:gd name="connsiteY2" fmla="*/ 48732 h 167328"/>
                <a:gd name="connsiteX3" fmla="*/ 47059 w 100400"/>
                <a:gd name="connsiteY3" fmla="*/ -9 h 167328"/>
                <a:gd name="connsiteX4" fmla="*/ 5 w 100400"/>
                <a:gd name="connsiteY4" fmla="*/ 45466 h 167328"/>
                <a:gd name="connsiteX5" fmla="*/ 13341 w 100400"/>
                <a:gd name="connsiteY5" fmla="*/ 59536 h 167328"/>
                <a:gd name="connsiteX6" fmla="*/ 26426 w 100400"/>
                <a:gd name="connsiteY6" fmla="*/ 46220 h 167328"/>
                <a:gd name="connsiteX7" fmla="*/ 13089 w 100400"/>
                <a:gd name="connsiteY7" fmla="*/ 33155 h 167328"/>
                <a:gd name="connsiteX8" fmla="*/ 9818 w 100400"/>
                <a:gd name="connsiteY8" fmla="*/ 33406 h 167328"/>
                <a:gd name="connsiteX9" fmla="*/ 43788 w 100400"/>
                <a:gd name="connsiteY9" fmla="*/ 7779 h 167328"/>
                <a:gd name="connsiteX10" fmla="*/ 77507 w 100400"/>
                <a:gd name="connsiteY10" fmla="*/ 48732 h 167328"/>
                <a:gd name="connsiteX11" fmla="*/ 51085 w 100400"/>
                <a:gd name="connsiteY11" fmla="*/ 104257 h 167328"/>
                <a:gd name="connsiteX12" fmla="*/ 2773 w 100400"/>
                <a:gd name="connsiteY12" fmla="*/ 158023 h 167328"/>
                <a:gd name="connsiteX13" fmla="*/ 5 w 100400"/>
                <a:gd name="connsiteY13" fmla="*/ 167319 h 167328"/>
                <a:gd name="connsiteX14" fmla="*/ 93359 w 100400"/>
                <a:gd name="connsiteY14" fmla="*/ 167319 h 167328"/>
                <a:gd name="connsiteX15" fmla="*/ 100405 w 100400"/>
                <a:gd name="connsiteY15" fmla="*/ 123603 h 167328"/>
                <a:gd name="connsiteX16" fmla="*/ 94114 w 100400"/>
                <a:gd name="connsiteY16" fmla="*/ 123603 h 167328"/>
                <a:gd name="connsiteX17" fmla="*/ 88578 w 100400"/>
                <a:gd name="connsiteY17" fmla="*/ 145963 h 167328"/>
                <a:gd name="connsiteX18" fmla="*/ 64673 w 100400"/>
                <a:gd name="connsiteY18" fmla="*/ 147973 h 167328"/>
                <a:gd name="connsiteX19" fmla="*/ 19380 w 100400"/>
                <a:gd name="connsiteY19" fmla="*/ 147973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80" y="147973"/>
                  </a:moveTo>
                  <a:lnTo>
                    <a:pt x="46053" y="122095"/>
                  </a:lnTo>
                  <a:cubicBezTo>
                    <a:pt x="85307" y="87424"/>
                    <a:pt x="100405" y="73856"/>
                    <a:pt x="100405" y="48732"/>
                  </a:cubicBezTo>
                  <a:cubicBezTo>
                    <a:pt x="100405" y="20090"/>
                    <a:pt x="77758" y="-9"/>
                    <a:pt x="47059" y="-9"/>
                  </a:cubicBezTo>
                  <a:cubicBezTo>
                    <a:pt x="18625" y="-9"/>
                    <a:pt x="5" y="23105"/>
                    <a:pt x="5" y="45466"/>
                  </a:cubicBezTo>
                  <a:cubicBezTo>
                    <a:pt x="5" y="59536"/>
                    <a:pt x="12586" y="59536"/>
                    <a:pt x="13341" y="59536"/>
                  </a:cubicBezTo>
                  <a:cubicBezTo>
                    <a:pt x="17619" y="59536"/>
                    <a:pt x="26426" y="56521"/>
                    <a:pt x="26426" y="46220"/>
                  </a:cubicBezTo>
                  <a:cubicBezTo>
                    <a:pt x="26426" y="39687"/>
                    <a:pt x="21896" y="33155"/>
                    <a:pt x="13089" y="33155"/>
                  </a:cubicBezTo>
                  <a:cubicBezTo>
                    <a:pt x="11076" y="33155"/>
                    <a:pt x="10573" y="33155"/>
                    <a:pt x="9818" y="33406"/>
                  </a:cubicBezTo>
                  <a:cubicBezTo>
                    <a:pt x="15606" y="17075"/>
                    <a:pt x="29194" y="7779"/>
                    <a:pt x="43788" y="7779"/>
                  </a:cubicBezTo>
                  <a:cubicBezTo>
                    <a:pt x="66686" y="7779"/>
                    <a:pt x="77507" y="28130"/>
                    <a:pt x="77507" y="48732"/>
                  </a:cubicBezTo>
                  <a:cubicBezTo>
                    <a:pt x="77507" y="68832"/>
                    <a:pt x="64925" y="88680"/>
                    <a:pt x="51085" y="104257"/>
                  </a:cubicBezTo>
                  <a:lnTo>
                    <a:pt x="2773" y="158023"/>
                  </a:lnTo>
                  <a:cubicBezTo>
                    <a:pt x="5" y="160787"/>
                    <a:pt x="5" y="161289"/>
                    <a:pt x="5" y="167319"/>
                  </a:cubicBezTo>
                  <a:lnTo>
                    <a:pt x="93359" y="167319"/>
                  </a:lnTo>
                  <a:lnTo>
                    <a:pt x="100405" y="123603"/>
                  </a:lnTo>
                  <a:lnTo>
                    <a:pt x="94114" y="123603"/>
                  </a:lnTo>
                  <a:cubicBezTo>
                    <a:pt x="92856" y="131140"/>
                    <a:pt x="91095" y="142195"/>
                    <a:pt x="88578" y="145963"/>
                  </a:cubicBezTo>
                  <a:cubicBezTo>
                    <a:pt x="86817" y="147973"/>
                    <a:pt x="70209" y="147973"/>
                    <a:pt x="64673" y="147973"/>
                  </a:cubicBezTo>
                  <a:lnTo>
                    <a:pt x="19380" y="14797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27" name="Freeform 1426">
              <a:extLst>
                <a:ext uri="{FF2B5EF4-FFF2-40B4-BE49-F238E27FC236}">
                  <a16:creationId xmlns:a16="http://schemas.microsoft.com/office/drawing/2014/main" id="{05516C44-1253-5ABC-CCFC-84BF03DB48C9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578296" y="3841934"/>
              <a:ext cx="100400" cy="167328"/>
            </a:xfrm>
            <a:custGeom>
              <a:avLst/>
              <a:gdLst>
                <a:gd name="connsiteX0" fmla="*/ 19385 w 100400"/>
                <a:gd name="connsiteY0" fmla="*/ 147973 h 167328"/>
                <a:gd name="connsiteX1" fmla="*/ 46058 w 100400"/>
                <a:gd name="connsiteY1" fmla="*/ 122095 h 167328"/>
                <a:gd name="connsiteX2" fmla="*/ 100410 w 100400"/>
                <a:gd name="connsiteY2" fmla="*/ 48732 h 167328"/>
                <a:gd name="connsiteX3" fmla="*/ 47064 w 100400"/>
                <a:gd name="connsiteY3" fmla="*/ -9 h 167328"/>
                <a:gd name="connsiteX4" fmla="*/ 10 w 100400"/>
                <a:gd name="connsiteY4" fmla="*/ 45466 h 167328"/>
                <a:gd name="connsiteX5" fmla="*/ 13346 w 100400"/>
                <a:gd name="connsiteY5" fmla="*/ 59536 h 167328"/>
                <a:gd name="connsiteX6" fmla="*/ 26431 w 100400"/>
                <a:gd name="connsiteY6" fmla="*/ 46220 h 167328"/>
                <a:gd name="connsiteX7" fmla="*/ 13094 w 100400"/>
                <a:gd name="connsiteY7" fmla="*/ 33155 h 167328"/>
                <a:gd name="connsiteX8" fmla="*/ 9823 w 100400"/>
                <a:gd name="connsiteY8" fmla="*/ 33406 h 167328"/>
                <a:gd name="connsiteX9" fmla="*/ 43793 w 100400"/>
                <a:gd name="connsiteY9" fmla="*/ 7779 h 167328"/>
                <a:gd name="connsiteX10" fmla="*/ 77512 w 100400"/>
                <a:gd name="connsiteY10" fmla="*/ 48732 h 167328"/>
                <a:gd name="connsiteX11" fmla="*/ 51090 w 100400"/>
                <a:gd name="connsiteY11" fmla="*/ 104257 h 167328"/>
                <a:gd name="connsiteX12" fmla="*/ 2778 w 100400"/>
                <a:gd name="connsiteY12" fmla="*/ 158023 h 167328"/>
                <a:gd name="connsiteX13" fmla="*/ 10 w 100400"/>
                <a:gd name="connsiteY13" fmla="*/ 167319 h 167328"/>
                <a:gd name="connsiteX14" fmla="*/ 93364 w 100400"/>
                <a:gd name="connsiteY14" fmla="*/ 167319 h 167328"/>
                <a:gd name="connsiteX15" fmla="*/ 100410 w 100400"/>
                <a:gd name="connsiteY15" fmla="*/ 123603 h 167328"/>
                <a:gd name="connsiteX16" fmla="*/ 94119 w 100400"/>
                <a:gd name="connsiteY16" fmla="*/ 123603 h 167328"/>
                <a:gd name="connsiteX17" fmla="*/ 88583 w 100400"/>
                <a:gd name="connsiteY17" fmla="*/ 145963 h 167328"/>
                <a:gd name="connsiteX18" fmla="*/ 64678 w 100400"/>
                <a:gd name="connsiteY18" fmla="*/ 147973 h 167328"/>
                <a:gd name="connsiteX19" fmla="*/ 19385 w 100400"/>
                <a:gd name="connsiteY19" fmla="*/ 147973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85" y="147973"/>
                  </a:moveTo>
                  <a:lnTo>
                    <a:pt x="46058" y="122095"/>
                  </a:lnTo>
                  <a:cubicBezTo>
                    <a:pt x="85312" y="87424"/>
                    <a:pt x="100410" y="73856"/>
                    <a:pt x="100410" y="48732"/>
                  </a:cubicBezTo>
                  <a:cubicBezTo>
                    <a:pt x="100410" y="20090"/>
                    <a:pt x="77763" y="-9"/>
                    <a:pt x="47064" y="-9"/>
                  </a:cubicBezTo>
                  <a:cubicBezTo>
                    <a:pt x="18630" y="-9"/>
                    <a:pt x="10" y="23105"/>
                    <a:pt x="10" y="45466"/>
                  </a:cubicBezTo>
                  <a:cubicBezTo>
                    <a:pt x="10" y="59536"/>
                    <a:pt x="12591" y="59536"/>
                    <a:pt x="13346" y="59536"/>
                  </a:cubicBezTo>
                  <a:cubicBezTo>
                    <a:pt x="17624" y="59536"/>
                    <a:pt x="26431" y="56521"/>
                    <a:pt x="26431" y="46220"/>
                  </a:cubicBezTo>
                  <a:cubicBezTo>
                    <a:pt x="26431" y="39687"/>
                    <a:pt x="21901" y="33155"/>
                    <a:pt x="13094" y="33155"/>
                  </a:cubicBezTo>
                  <a:cubicBezTo>
                    <a:pt x="11081" y="33155"/>
                    <a:pt x="10578" y="33155"/>
                    <a:pt x="9823" y="33406"/>
                  </a:cubicBezTo>
                  <a:cubicBezTo>
                    <a:pt x="15611" y="17075"/>
                    <a:pt x="29199" y="7779"/>
                    <a:pt x="43793" y="7779"/>
                  </a:cubicBezTo>
                  <a:cubicBezTo>
                    <a:pt x="66691" y="7779"/>
                    <a:pt x="77512" y="28130"/>
                    <a:pt x="77512" y="48732"/>
                  </a:cubicBezTo>
                  <a:cubicBezTo>
                    <a:pt x="77512" y="68832"/>
                    <a:pt x="64930" y="88680"/>
                    <a:pt x="51090" y="104257"/>
                  </a:cubicBezTo>
                  <a:lnTo>
                    <a:pt x="2778" y="158023"/>
                  </a:lnTo>
                  <a:cubicBezTo>
                    <a:pt x="10" y="160787"/>
                    <a:pt x="10" y="161289"/>
                    <a:pt x="10" y="167319"/>
                  </a:cubicBezTo>
                  <a:lnTo>
                    <a:pt x="93364" y="167319"/>
                  </a:lnTo>
                  <a:lnTo>
                    <a:pt x="100410" y="123603"/>
                  </a:lnTo>
                  <a:lnTo>
                    <a:pt x="94119" y="123603"/>
                  </a:lnTo>
                  <a:cubicBezTo>
                    <a:pt x="92861" y="131140"/>
                    <a:pt x="91100" y="142195"/>
                    <a:pt x="88583" y="145963"/>
                  </a:cubicBezTo>
                  <a:cubicBezTo>
                    <a:pt x="86822" y="147973"/>
                    <a:pt x="70214" y="147973"/>
                    <a:pt x="64678" y="147973"/>
                  </a:cubicBezTo>
                  <a:lnTo>
                    <a:pt x="19385" y="14797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28" name="Freeform 1427">
              <a:extLst>
                <a:ext uri="{FF2B5EF4-FFF2-40B4-BE49-F238E27FC236}">
                  <a16:creationId xmlns:a16="http://schemas.microsoft.com/office/drawing/2014/main" id="{A57C1C24-4CA8-176B-3FDE-996CDB57FDEE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705873" y="3820829"/>
              <a:ext cx="58378" cy="251243"/>
            </a:xfrm>
            <a:custGeom>
              <a:avLst/>
              <a:gdLst>
                <a:gd name="connsiteX0" fmla="*/ 58393 w 58378"/>
                <a:gd name="connsiteY0" fmla="*/ 125613 h 251243"/>
                <a:gd name="connsiteX1" fmla="*/ 41785 w 58378"/>
                <a:gd name="connsiteY1" fmla="*/ 47225 h 251243"/>
                <a:gd name="connsiteX2" fmla="*/ 2531 w 58378"/>
                <a:gd name="connsiteY2" fmla="*/ -9 h 251243"/>
                <a:gd name="connsiteX3" fmla="*/ 15 w 58378"/>
                <a:gd name="connsiteY3" fmla="*/ 2503 h 251243"/>
                <a:gd name="connsiteX4" fmla="*/ 4796 w 58378"/>
                <a:gd name="connsiteY4" fmla="*/ 8282 h 251243"/>
                <a:gd name="connsiteX5" fmla="*/ 43798 w 58378"/>
                <a:gd name="connsiteY5" fmla="*/ 125613 h 251243"/>
                <a:gd name="connsiteX6" fmla="*/ 3286 w 58378"/>
                <a:gd name="connsiteY6" fmla="*/ 244451 h 251243"/>
                <a:gd name="connsiteX7" fmla="*/ 15 w 58378"/>
                <a:gd name="connsiteY7" fmla="*/ 248722 h 251243"/>
                <a:gd name="connsiteX8" fmla="*/ 2531 w 58378"/>
                <a:gd name="connsiteY8" fmla="*/ 251235 h 251243"/>
                <a:gd name="connsiteX9" fmla="*/ 42540 w 58378"/>
                <a:gd name="connsiteY9" fmla="*/ 202242 h 251243"/>
                <a:gd name="connsiteX10" fmla="*/ 58393 w 58378"/>
                <a:gd name="connsiteY10" fmla="*/ 125613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393" y="125613"/>
                  </a:moveTo>
                  <a:cubicBezTo>
                    <a:pt x="58393" y="106016"/>
                    <a:pt x="55625" y="75615"/>
                    <a:pt x="41785" y="47225"/>
                  </a:cubicBezTo>
                  <a:cubicBezTo>
                    <a:pt x="26687" y="16322"/>
                    <a:pt x="5047" y="-9"/>
                    <a:pt x="2531" y="-9"/>
                  </a:cubicBezTo>
                  <a:cubicBezTo>
                    <a:pt x="1021" y="-9"/>
                    <a:pt x="15" y="996"/>
                    <a:pt x="15" y="2503"/>
                  </a:cubicBezTo>
                  <a:cubicBezTo>
                    <a:pt x="15" y="3257"/>
                    <a:pt x="15" y="3760"/>
                    <a:pt x="4796" y="8282"/>
                  </a:cubicBezTo>
                  <a:cubicBezTo>
                    <a:pt x="29455" y="33155"/>
                    <a:pt x="43798" y="73103"/>
                    <a:pt x="43798" y="125613"/>
                  </a:cubicBezTo>
                  <a:cubicBezTo>
                    <a:pt x="43798" y="168575"/>
                    <a:pt x="34488" y="212794"/>
                    <a:pt x="3286" y="244451"/>
                  </a:cubicBezTo>
                  <a:cubicBezTo>
                    <a:pt x="15" y="247466"/>
                    <a:pt x="15" y="247968"/>
                    <a:pt x="15" y="248722"/>
                  </a:cubicBezTo>
                  <a:cubicBezTo>
                    <a:pt x="15" y="250230"/>
                    <a:pt x="1021" y="251235"/>
                    <a:pt x="2531" y="251235"/>
                  </a:cubicBezTo>
                  <a:cubicBezTo>
                    <a:pt x="5047" y="251235"/>
                    <a:pt x="27694" y="234150"/>
                    <a:pt x="42540" y="202242"/>
                  </a:cubicBezTo>
                  <a:cubicBezTo>
                    <a:pt x="55373" y="174605"/>
                    <a:pt x="58393" y="146717"/>
                    <a:pt x="58393" y="125613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29" name="Freeform 1428">
              <a:extLst>
                <a:ext uri="{FF2B5EF4-FFF2-40B4-BE49-F238E27FC236}">
                  <a16:creationId xmlns:a16="http://schemas.microsoft.com/office/drawing/2014/main" id="{7F72F4E1-FABA-2072-8482-C8C701CC658B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7866188" y="3941426"/>
              <a:ext cx="153745" cy="10049"/>
            </a:xfrm>
            <a:custGeom>
              <a:avLst/>
              <a:gdLst>
                <a:gd name="connsiteX0" fmla="*/ 144959 w 153745"/>
                <a:gd name="connsiteY0" fmla="*/ 10041 h 10049"/>
                <a:gd name="connsiteX1" fmla="*/ 153766 w 153745"/>
                <a:gd name="connsiteY1" fmla="*/ 5016 h 10049"/>
                <a:gd name="connsiteX2" fmla="*/ 144959 w 153745"/>
                <a:gd name="connsiteY2" fmla="*/ -9 h 10049"/>
                <a:gd name="connsiteX3" fmla="*/ 8828 w 153745"/>
                <a:gd name="connsiteY3" fmla="*/ -9 h 10049"/>
                <a:gd name="connsiteX4" fmla="*/ 21 w 153745"/>
                <a:gd name="connsiteY4" fmla="*/ 5016 h 10049"/>
                <a:gd name="connsiteX5" fmla="*/ 8828 w 153745"/>
                <a:gd name="connsiteY5" fmla="*/ 10041 h 10049"/>
                <a:gd name="connsiteX6" fmla="*/ 144959 w 153745"/>
                <a:gd name="connsiteY6" fmla="*/ 1004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59" y="10041"/>
                  </a:moveTo>
                  <a:cubicBezTo>
                    <a:pt x="149237" y="10041"/>
                    <a:pt x="153766" y="10041"/>
                    <a:pt x="153766" y="5016"/>
                  </a:cubicBezTo>
                  <a:cubicBezTo>
                    <a:pt x="153766" y="-9"/>
                    <a:pt x="149237" y="-9"/>
                    <a:pt x="144959" y="-9"/>
                  </a:cubicBezTo>
                  <a:lnTo>
                    <a:pt x="8828" y="-9"/>
                  </a:lnTo>
                  <a:cubicBezTo>
                    <a:pt x="4550" y="-9"/>
                    <a:pt x="21" y="-9"/>
                    <a:pt x="21" y="5016"/>
                  </a:cubicBezTo>
                  <a:cubicBezTo>
                    <a:pt x="21" y="10041"/>
                    <a:pt x="4550" y="10041"/>
                    <a:pt x="8828" y="10041"/>
                  </a:cubicBezTo>
                  <a:lnTo>
                    <a:pt x="144959" y="100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0" name="Freeform 1429">
              <a:extLst>
                <a:ext uri="{FF2B5EF4-FFF2-40B4-BE49-F238E27FC236}">
                  <a16:creationId xmlns:a16="http://schemas.microsoft.com/office/drawing/2014/main" id="{7E00F931-12C6-905A-6C01-93F5FE5EFA40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8121842" y="3820829"/>
              <a:ext cx="58378" cy="251243"/>
            </a:xfrm>
            <a:custGeom>
              <a:avLst/>
              <a:gdLst>
                <a:gd name="connsiteX0" fmla="*/ 58409 w 58378"/>
                <a:gd name="connsiteY0" fmla="*/ 248722 h 251243"/>
                <a:gd name="connsiteX1" fmla="*/ 54131 w 58378"/>
                <a:gd name="connsiteY1" fmla="*/ 243195 h 251243"/>
                <a:gd name="connsiteX2" fmla="*/ 14625 w 58378"/>
                <a:gd name="connsiteY2" fmla="*/ 125613 h 251243"/>
                <a:gd name="connsiteX3" fmla="*/ 55138 w 58378"/>
                <a:gd name="connsiteY3" fmla="*/ 6774 h 251243"/>
                <a:gd name="connsiteX4" fmla="*/ 58409 w 58378"/>
                <a:gd name="connsiteY4" fmla="*/ 2503 h 251243"/>
                <a:gd name="connsiteX5" fmla="*/ 55892 w 58378"/>
                <a:gd name="connsiteY5" fmla="*/ -9 h 251243"/>
                <a:gd name="connsiteX6" fmla="*/ 15883 w 58378"/>
                <a:gd name="connsiteY6" fmla="*/ 48983 h 251243"/>
                <a:gd name="connsiteX7" fmla="*/ 31 w 58378"/>
                <a:gd name="connsiteY7" fmla="*/ 125613 h 251243"/>
                <a:gd name="connsiteX8" fmla="*/ 16638 w 58378"/>
                <a:gd name="connsiteY8" fmla="*/ 204001 h 251243"/>
                <a:gd name="connsiteX9" fmla="*/ 55892 w 58378"/>
                <a:gd name="connsiteY9" fmla="*/ 251235 h 251243"/>
                <a:gd name="connsiteX10" fmla="*/ 58409 w 58378"/>
                <a:gd name="connsiteY10" fmla="*/ 248722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409" y="248722"/>
                  </a:moveTo>
                  <a:cubicBezTo>
                    <a:pt x="58409" y="247968"/>
                    <a:pt x="58409" y="247466"/>
                    <a:pt x="54131" y="243195"/>
                  </a:cubicBezTo>
                  <a:cubicBezTo>
                    <a:pt x="22677" y="211538"/>
                    <a:pt x="14625" y="164053"/>
                    <a:pt x="14625" y="125613"/>
                  </a:cubicBezTo>
                  <a:cubicBezTo>
                    <a:pt x="14625" y="81896"/>
                    <a:pt x="24187" y="38180"/>
                    <a:pt x="55138" y="6774"/>
                  </a:cubicBezTo>
                  <a:cubicBezTo>
                    <a:pt x="58409" y="3760"/>
                    <a:pt x="58409" y="3257"/>
                    <a:pt x="58409" y="2503"/>
                  </a:cubicBezTo>
                  <a:cubicBezTo>
                    <a:pt x="58409" y="745"/>
                    <a:pt x="57402" y="-9"/>
                    <a:pt x="55892" y="-9"/>
                  </a:cubicBezTo>
                  <a:cubicBezTo>
                    <a:pt x="53376" y="-9"/>
                    <a:pt x="30729" y="17075"/>
                    <a:pt x="15883" y="48983"/>
                  </a:cubicBezTo>
                  <a:cubicBezTo>
                    <a:pt x="3050" y="76620"/>
                    <a:pt x="31" y="104508"/>
                    <a:pt x="31" y="125613"/>
                  </a:cubicBezTo>
                  <a:cubicBezTo>
                    <a:pt x="31" y="145210"/>
                    <a:pt x="2799" y="175610"/>
                    <a:pt x="16638" y="204001"/>
                  </a:cubicBezTo>
                  <a:cubicBezTo>
                    <a:pt x="31736" y="234904"/>
                    <a:pt x="53376" y="251235"/>
                    <a:pt x="55892" y="251235"/>
                  </a:cubicBezTo>
                  <a:cubicBezTo>
                    <a:pt x="57402" y="251235"/>
                    <a:pt x="58409" y="250481"/>
                    <a:pt x="58409" y="248722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1" name="Freeform 1430">
              <a:extLst>
                <a:ext uri="{FF2B5EF4-FFF2-40B4-BE49-F238E27FC236}">
                  <a16:creationId xmlns:a16="http://schemas.microsoft.com/office/drawing/2014/main" id="{C545C339-C131-D191-775D-097F008D10EF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8215673" y="3941426"/>
              <a:ext cx="153745" cy="10049"/>
            </a:xfrm>
            <a:custGeom>
              <a:avLst/>
              <a:gdLst>
                <a:gd name="connsiteX0" fmla="*/ 144973 w 153745"/>
                <a:gd name="connsiteY0" fmla="*/ 10041 h 10049"/>
                <a:gd name="connsiteX1" fmla="*/ 153780 w 153745"/>
                <a:gd name="connsiteY1" fmla="*/ 5016 h 10049"/>
                <a:gd name="connsiteX2" fmla="*/ 144973 w 153745"/>
                <a:gd name="connsiteY2" fmla="*/ -9 h 10049"/>
                <a:gd name="connsiteX3" fmla="*/ 8842 w 153745"/>
                <a:gd name="connsiteY3" fmla="*/ -9 h 10049"/>
                <a:gd name="connsiteX4" fmla="*/ 35 w 153745"/>
                <a:gd name="connsiteY4" fmla="*/ 5016 h 10049"/>
                <a:gd name="connsiteX5" fmla="*/ 8842 w 153745"/>
                <a:gd name="connsiteY5" fmla="*/ 10041 h 10049"/>
                <a:gd name="connsiteX6" fmla="*/ 144973 w 153745"/>
                <a:gd name="connsiteY6" fmla="*/ 1004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73" y="10041"/>
                  </a:moveTo>
                  <a:cubicBezTo>
                    <a:pt x="149251" y="10041"/>
                    <a:pt x="153780" y="10041"/>
                    <a:pt x="153780" y="5016"/>
                  </a:cubicBezTo>
                  <a:cubicBezTo>
                    <a:pt x="153780" y="-9"/>
                    <a:pt x="149251" y="-9"/>
                    <a:pt x="144973" y="-9"/>
                  </a:cubicBezTo>
                  <a:lnTo>
                    <a:pt x="8842" y="-9"/>
                  </a:lnTo>
                  <a:cubicBezTo>
                    <a:pt x="4564" y="-9"/>
                    <a:pt x="35" y="-9"/>
                    <a:pt x="35" y="5016"/>
                  </a:cubicBezTo>
                  <a:cubicBezTo>
                    <a:pt x="35" y="10041"/>
                    <a:pt x="4564" y="10041"/>
                    <a:pt x="8842" y="10041"/>
                  </a:cubicBezTo>
                  <a:lnTo>
                    <a:pt x="144973" y="100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2" name="Freeform 1431">
              <a:extLst>
                <a:ext uri="{FF2B5EF4-FFF2-40B4-BE49-F238E27FC236}">
                  <a16:creationId xmlns:a16="http://schemas.microsoft.com/office/drawing/2014/main" id="{71C7BA31-5F95-3D85-491A-4A22F266C0E4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8403081" y="3841934"/>
              <a:ext cx="100400" cy="167328"/>
            </a:xfrm>
            <a:custGeom>
              <a:avLst/>
              <a:gdLst>
                <a:gd name="connsiteX0" fmla="*/ 19418 w 100400"/>
                <a:gd name="connsiteY0" fmla="*/ 147973 h 167328"/>
                <a:gd name="connsiteX1" fmla="*/ 46090 w 100400"/>
                <a:gd name="connsiteY1" fmla="*/ 122095 h 167328"/>
                <a:gd name="connsiteX2" fmla="*/ 100442 w 100400"/>
                <a:gd name="connsiteY2" fmla="*/ 48732 h 167328"/>
                <a:gd name="connsiteX3" fmla="*/ 47097 w 100400"/>
                <a:gd name="connsiteY3" fmla="*/ -9 h 167328"/>
                <a:gd name="connsiteX4" fmla="*/ 42 w 100400"/>
                <a:gd name="connsiteY4" fmla="*/ 45466 h 167328"/>
                <a:gd name="connsiteX5" fmla="*/ 13379 w 100400"/>
                <a:gd name="connsiteY5" fmla="*/ 59536 h 167328"/>
                <a:gd name="connsiteX6" fmla="*/ 26463 w 100400"/>
                <a:gd name="connsiteY6" fmla="*/ 46220 h 167328"/>
                <a:gd name="connsiteX7" fmla="*/ 13127 w 100400"/>
                <a:gd name="connsiteY7" fmla="*/ 33155 h 167328"/>
                <a:gd name="connsiteX8" fmla="*/ 9856 w 100400"/>
                <a:gd name="connsiteY8" fmla="*/ 33406 h 167328"/>
                <a:gd name="connsiteX9" fmla="*/ 43826 w 100400"/>
                <a:gd name="connsiteY9" fmla="*/ 7779 h 167328"/>
                <a:gd name="connsiteX10" fmla="*/ 77544 w 100400"/>
                <a:gd name="connsiteY10" fmla="*/ 48732 h 167328"/>
                <a:gd name="connsiteX11" fmla="*/ 51123 w 100400"/>
                <a:gd name="connsiteY11" fmla="*/ 104257 h 167328"/>
                <a:gd name="connsiteX12" fmla="*/ 2810 w 100400"/>
                <a:gd name="connsiteY12" fmla="*/ 158023 h 167328"/>
                <a:gd name="connsiteX13" fmla="*/ 42 w 100400"/>
                <a:gd name="connsiteY13" fmla="*/ 167319 h 167328"/>
                <a:gd name="connsiteX14" fmla="*/ 93397 w 100400"/>
                <a:gd name="connsiteY14" fmla="*/ 167319 h 167328"/>
                <a:gd name="connsiteX15" fmla="*/ 100442 w 100400"/>
                <a:gd name="connsiteY15" fmla="*/ 123603 h 167328"/>
                <a:gd name="connsiteX16" fmla="*/ 94152 w 100400"/>
                <a:gd name="connsiteY16" fmla="*/ 123603 h 167328"/>
                <a:gd name="connsiteX17" fmla="*/ 88616 w 100400"/>
                <a:gd name="connsiteY17" fmla="*/ 145963 h 167328"/>
                <a:gd name="connsiteX18" fmla="*/ 64711 w 100400"/>
                <a:gd name="connsiteY18" fmla="*/ 147973 h 167328"/>
                <a:gd name="connsiteX19" fmla="*/ 19418 w 100400"/>
                <a:gd name="connsiteY19" fmla="*/ 147973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418" y="147973"/>
                  </a:moveTo>
                  <a:lnTo>
                    <a:pt x="46090" y="122095"/>
                  </a:lnTo>
                  <a:cubicBezTo>
                    <a:pt x="85345" y="87424"/>
                    <a:pt x="100442" y="73856"/>
                    <a:pt x="100442" y="48732"/>
                  </a:cubicBezTo>
                  <a:cubicBezTo>
                    <a:pt x="100442" y="20090"/>
                    <a:pt x="77796" y="-9"/>
                    <a:pt x="47097" y="-9"/>
                  </a:cubicBezTo>
                  <a:cubicBezTo>
                    <a:pt x="18663" y="-9"/>
                    <a:pt x="42" y="23105"/>
                    <a:pt x="42" y="45466"/>
                  </a:cubicBezTo>
                  <a:cubicBezTo>
                    <a:pt x="42" y="59536"/>
                    <a:pt x="12624" y="59536"/>
                    <a:pt x="13379" y="59536"/>
                  </a:cubicBezTo>
                  <a:cubicBezTo>
                    <a:pt x="17656" y="59536"/>
                    <a:pt x="26463" y="56521"/>
                    <a:pt x="26463" y="46220"/>
                  </a:cubicBezTo>
                  <a:cubicBezTo>
                    <a:pt x="26463" y="39687"/>
                    <a:pt x="21934" y="33155"/>
                    <a:pt x="13127" y="33155"/>
                  </a:cubicBezTo>
                  <a:cubicBezTo>
                    <a:pt x="11114" y="33155"/>
                    <a:pt x="10611" y="33155"/>
                    <a:pt x="9856" y="33406"/>
                  </a:cubicBezTo>
                  <a:cubicBezTo>
                    <a:pt x="15643" y="17075"/>
                    <a:pt x="29231" y="7779"/>
                    <a:pt x="43826" y="7779"/>
                  </a:cubicBezTo>
                  <a:cubicBezTo>
                    <a:pt x="66724" y="7779"/>
                    <a:pt x="77544" y="28130"/>
                    <a:pt x="77544" y="48732"/>
                  </a:cubicBezTo>
                  <a:cubicBezTo>
                    <a:pt x="77544" y="68832"/>
                    <a:pt x="64963" y="88680"/>
                    <a:pt x="51123" y="104257"/>
                  </a:cubicBezTo>
                  <a:lnTo>
                    <a:pt x="2810" y="158023"/>
                  </a:lnTo>
                  <a:cubicBezTo>
                    <a:pt x="42" y="160787"/>
                    <a:pt x="42" y="161289"/>
                    <a:pt x="42" y="167319"/>
                  </a:cubicBezTo>
                  <a:lnTo>
                    <a:pt x="93397" y="167319"/>
                  </a:lnTo>
                  <a:lnTo>
                    <a:pt x="100442" y="123603"/>
                  </a:lnTo>
                  <a:lnTo>
                    <a:pt x="94152" y="123603"/>
                  </a:lnTo>
                  <a:cubicBezTo>
                    <a:pt x="92894" y="131140"/>
                    <a:pt x="91132" y="142195"/>
                    <a:pt x="88616" y="145963"/>
                  </a:cubicBezTo>
                  <a:cubicBezTo>
                    <a:pt x="86854" y="147973"/>
                    <a:pt x="70247" y="147973"/>
                    <a:pt x="64711" y="147973"/>
                  </a:cubicBezTo>
                  <a:lnTo>
                    <a:pt x="19418" y="14797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3" name="Freeform 1432">
              <a:extLst>
                <a:ext uri="{FF2B5EF4-FFF2-40B4-BE49-F238E27FC236}">
                  <a16:creationId xmlns:a16="http://schemas.microsoft.com/office/drawing/2014/main" id="{4D146F95-6F5A-C1DA-CC76-29F96C25829B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8526129" y="3841934"/>
              <a:ext cx="105936" cy="172855"/>
            </a:xfrm>
            <a:custGeom>
              <a:avLst/>
              <a:gdLst>
                <a:gd name="connsiteX0" fmla="*/ 105983 w 105936"/>
                <a:gd name="connsiteY0" fmla="*/ 86921 h 172855"/>
                <a:gd name="connsiteX1" fmla="*/ 95918 w 105936"/>
                <a:gd name="connsiteY1" fmla="*/ 28130 h 172855"/>
                <a:gd name="connsiteX2" fmla="*/ 53141 w 105936"/>
                <a:gd name="connsiteY2" fmla="*/ -9 h 172855"/>
                <a:gd name="connsiteX3" fmla="*/ 9358 w 105936"/>
                <a:gd name="connsiteY3" fmla="*/ 29889 h 172855"/>
                <a:gd name="connsiteX4" fmla="*/ 47 w 105936"/>
                <a:gd name="connsiteY4" fmla="*/ 86921 h 172855"/>
                <a:gd name="connsiteX5" fmla="*/ 11371 w 105936"/>
                <a:gd name="connsiteY5" fmla="*/ 147471 h 172855"/>
                <a:gd name="connsiteX6" fmla="*/ 52889 w 105936"/>
                <a:gd name="connsiteY6" fmla="*/ 172847 h 172855"/>
                <a:gd name="connsiteX7" fmla="*/ 96673 w 105936"/>
                <a:gd name="connsiteY7" fmla="*/ 143702 h 172855"/>
                <a:gd name="connsiteX8" fmla="*/ 105983 w 105936"/>
                <a:gd name="connsiteY8" fmla="*/ 86921 h 172855"/>
                <a:gd name="connsiteX9" fmla="*/ 52889 w 105936"/>
                <a:gd name="connsiteY9" fmla="*/ 167319 h 172855"/>
                <a:gd name="connsiteX10" fmla="*/ 23700 w 105936"/>
                <a:gd name="connsiteY10" fmla="*/ 136919 h 172855"/>
                <a:gd name="connsiteX11" fmla="*/ 20932 w 105936"/>
                <a:gd name="connsiteY11" fmla="*/ 83906 h 172855"/>
                <a:gd name="connsiteX12" fmla="*/ 22946 w 105936"/>
                <a:gd name="connsiteY12" fmla="*/ 37677 h 172855"/>
                <a:gd name="connsiteX13" fmla="*/ 52889 w 105936"/>
                <a:gd name="connsiteY13" fmla="*/ 5518 h 172855"/>
                <a:gd name="connsiteX14" fmla="*/ 82582 w 105936"/>
                <a:gd name="connsiteY14" fmla="*/ 34914 h 172855"/>
                <a:gd name="connsiteX15" fmla="*/ 85098 w 105936"/>
                <a:gd name="connsiteY15" fmla="*/ 83906 h 172855"/>
                <a:gd name="connsiteX16" fmla="*/ 82330 w 105936"/>
                <a:gd name="connsiteY16" fmla="*/ 135914 h 172855"/>
                <a:gd name="connsiteX17" fmla="*/ 52889 w 105936"/>
                <a:gd name="connsiteY17" fmla="*/ 167319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83" y="86921"/>
                  </a:moveTo>
                  <a:cubicBezTo>
                    <a:pt x="105983" y="66822"/>
                    <a:pt x="104725" y="46722"/>
                    <a:pt x="95918" y="28130"/>
                  </a:cubicBezTo>
                  <a:cubicBezTo>
                    <a:pt x="84343" y="4011"/>
                    <a:pt x="63710" y="-9"/>
                    <a:pt x="53141" y="-9"/>
                  </a:cubicBezTo>
                  <a:cubicBezTo>
                    <a:pt x="38043" y="-9"/>
                    <a:pt x="19674" y="6523"/>
                    <a:pt x="9358" y="29889"/>
                  </a:cubicBezTo>
                  <a:cubicBezTo>
                    <a:pt x="1305" y="47225"/>
                    <a:pt x="47" y="66822"/>
                    <a:pt x="47" y="86921"/>
                  </a:cubicBezTo>
                  <a:cubicBezTo>
                    <a:pt x="47" y="105764"/>
                    <a:pt x="1054" y="128376"/>
                    <a:pt x="11371" y="147471"/>
                  </a:cubicBezTo>
                  <a:cubicBezTo>
                    <a:pt x="22191" y="167822"/>
                    <a:pt x="40560" y="172847"/>
                    <a:pt x="52889" y="172847"/>
                  </a:cubicBezTo>
                  <a:cubicBezTo>
                    <a:pt x="66477" y="172847"/>
                    <a:pt x="85601" y="167570"/>
                    <a:pt x="96673" y="143702"/>
                  </a:cubicBezTo>
                  <a:cubicBezTo>
                    <a:pt x="104725" y="126366"/>
                    <a:pt x="105983" y="106769"/>
                    <a:pt x="105983" y="86921"/>
                  </a:cubicBezTo>
                  <a:close/>
                  <a:moveTo>
                    <a:pt x="52889" y="167319"/>
                  </a:moveTo>
                  <a:cubicBezTo>
                    <a:pt x="43076" y="167319"/>
                    <a:pt x="28230" y="161038"/>
                    <a:pt x="23700" y="136919"/>
                  </a:cubicBezTo>
                  <a:cubicBezTo>
                    <a:pt x="20932" y="121844"/>
                    <a:pt x="20932" y="98730"/>
                    <a:pt x="20932" y="83906"/>
                  </a:cubicBezTo>
                  <a:cubicBezTo>
                    <a:pt x="20932" y="67827"/>
                    <a:pt x="20932" y="51245"/>
                    <a:pt x="22946" y="37677"/>
                  </a:cubicBezTo>
                  <a:cubicBezTo>
                    <a:pt x="27726" y="7779"/>
                    <a:pt x="46599" y="5518"/>
                    <a:pt x="52889" y="5518"/>
                  </a:cubicBezTo>
                  <a:cubicBezTo>
                    <a:pt x="61193" y="5518"/>
                    <a:pt x="77801" y="10041"/>
                    <a:pt x="82582" y="34914"/>
                  </a:cubicBezTo>
                  <a:cubicBezTo>
                    <a:pt x="85098" y="48983"/>
                    <a:pt x="85098" y="68078"/>
                    <a:pt x="85098" y="83906"/>
                  </a:cubicBezTo>
                  <a:cubicBezTo>
                    <a:pt x="85098" y="102749"/>
                    <a:pt x="85098" y="119834"/>
                    <a:pt x="82330" y="135914"/>
                  </a:cubicBezTo>
                  <a:cubicBezTo>
                    <a:pt x="78556" y="159782"/>
                    <a:pt x="64213" y="167319"/>
                    <a:pt x="52889" y="16731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4" name="Freeform 1433">
              <a:extLst>
                <a:ext uri="{FF2B5EF4-FFF2-40B4-BE49-F238E27FC236}">
                  <a16:creationId xmlns:a16="http://schemas.microsoft.com/office/drawing/2014/main" id="{509AE9D6-84E6-6BC4-10EB-2FCFA3979F3A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8656473" y="3820829"/>
              <a:ext cx="58378" cy="251243"/>
            </a:xfrm>
            <a:custGeom>
              <a:avLst/>
              <a:gdLst>
                <a:gd name="connsiteX0" fmla="*/ 58430 w 58378"/>
                <a:gd name="connsiteY0" fmla="*/ 125613 h 251243"/>
                <a:gd name="connsiteX1" fmla="*/ 41823 w 58378"/>
                <a:gd name="connsiteY1" fmla="*/ 47225 h 251243"/>
                <a:gd name="connsiteX2" fmla="*/ 2569 w 58378"/>
                <a:gd name="connsiteY2" fmla="*/ -9 h 251243"/>
                <a:gd name="connsiteX3" fmla="*/ 52 w 58378"/>
                <a:gd name="connsiteY3" fmla="*/ 2503 h 251243"/>
                <a:gd name="connsiteX4" fmla="*/ 4833 w 58378"/>
                <a:gd name="connsiteY4" fmla="*/ 8282 h 251243"/>
                <a:gd name="connsiteX5" fmla="*/ 43836 w 58378"/>
                <a:gd name="connsiteY5" fmla="*/ 125613 h 251243"/>
                <a:gd name="connsiteX6" fmla="*/ 3323 w 58378"/>
                <a:gd name="connsiteY6" fmla="*/ 244451 h 251243"/>
                <a:gd name="connsiteX7" fmla="*/ 52 w 58378"/>
                <a:gd name="connsiteY7" fmla="*/ 248722 h 251243"/>
                <a:gd name="connsiteX8" fmla="*/ 2569 w 58378"/>
                <a:gd name="connsiteY8" fmla="*/ 251235 h 251243"/>
                <a:gd name="connsiteX9" fmla="*/ 42578 w 58378"/>
                <a:gd name="connsiteY9" fmla="*/ 202242 h 251243"/>
                <a:gd name="connsiteX10" fmla="*/ 58430 w 58378"/>
                <a:gd name="connsiteY10" fmla="*/ 125613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430" y="125613"/>
                  </a:moveTo>
                  <a:cubicBezTo>
                    <a:pt x="58430" y="106016"/>
                    <a:pt x="55662" y="75615"/>
                    <a:pt x="41823" y="47225"/>
                  </a:cubicBezTo>
                  <a:cubicBezTo>
                    <a:pt x="26725" y="16322"/>
                    <a:pt x="5085" y="-9"/>
                    <a:pt x="2569" y="-9"/>
                  </a:cubicBezTo>
                  <a:cubicBezTo>
                    <a:pt x="1059" y="-9"/>
                    <a:pt x="52" y="996"/>
                    <a:pt x="52" y="2503"/>
                  </a:cubicBezTo>
                  <a:cubicBezTo>
                    <a:pt x="52" y="3257"/>
                    <a:pt x="52" y="3760"/>
                    <a:pt x="4833" y="8282"/>
                  </a:cubicBezTo>
                  <a:cubicBezTo>
                    <a:pt x="29493" y="33155"/>
                    <a:pt x="43836" y="73103"/>
                    <a:pt x="43836" y="125613"/>
                  </a:cubicBezTo>
                  <a:cubicBezTo>
                    <a:pt x="43836" y="168575"/>
                    <a:pt x="34525" y="212794"/>
                    <a:pt x="3323" y="244451"/>
                  </a:cubicBezTo>
                  <a:cubicBezTo>
                    <a:pt x="52" y="247466"/>
                    <a:pt x="52" y="247968"/>
                    <a:pt x="52" y="248722"/>
                  </a:cubicBezTo>
                  <a:cubicBezTo>
                    <a:pt x="52" y="250230"/>
                    <a:pt x="1059" y="251235"/>
                    <a:pt x="2569" y="251235"/>
                  </a:cubicBezTo>
                  <a:cubicBezTo>
                    <a:pt x="5085" y="251235"/>
                    <a:pt x="27731" y="234150"/>
                    <a:pt x="42578" y="202242"/>
                  </a:cubicBezTo>
                  <a:cubicBezTo>
                    <a:pt x="55411" y="174605"/>
                    <a:pt x="58430" y="146717"/>
                    <a:pt x="58430" y="125613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5" name="Freeform 1434">
              <a:extLst>
                <a:ext uri="{FF2B5EF4-FFF2-40B4-BE49-F238E27FC236}">
                  <a16:creationId xmlns:a16="http://schemas.microsoft.com/office/drawing/2014/main" id="{048A4A62-D704-2F8D-C3E7-805D822FBD8E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8745522" y="3820829"/>
              <a:ext cx="34473" cy="251243"/>
            </a:xfrm>
            <a:custGeom>
              <a:avLst/>
              <a:gdLst>
                <a:gd name="connsiteX0" fmla="*/ 34529 w 34473"/>
                <a:gd name="connsiteY0" fmla="*/ -9 h 251243"/>
                <a:gd name="connsiteX1" fmla="*/ 56 w 34473"/>
                <a:gd name="connsiteY1" fmla="*/ -9 h 251243"/>
                <a:gd name="connsiteX2" fmla="*/ 56 w 34473"/>
                <a:gd name="connsiteY2" fmla="*/ 10041 h 251243"/>
                <a:gd name="connsiteX3" fmla="*/ 24464 w 34473"/>
                <a:gd name="connsiteY3" fmla="*/ 10041 h 251243"/>
                <a:gd name="connsiteX4" fmla="*/ 24464 w 34473"/>
                <a:gd name="connsiteY4" fmla="*/ 241185 h 251243"/>
                <a:gd name="connsiteX5" fmla="*/ 56 w 34473"/>
                <a:gd name="connsiteY5" fmla="*/ 241185 h 251243"/>
                <a:gd name="connsiteX6" fmla="*/ 56 w 34473"/>
                <a:gd name="connsiteY6" fmla="*/ 251235 h 251243"/>
                <a:gd name="connsiteX7" fmla="*/ 34529 w 34473"/>
                <a:gd name="connsiteY7" fmla="*/ 251235 h 251243"/>
                <a:gd name="connsiteX8" fmla="*/ 34529 w 34473"/>
                <a:gd name="connsiteY8" fmla="*/ -9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473" h="251243">
                  <a:moveTo>
                    <a:pt x="34529" y="-9"/>
                  </a:moveTo>
                  <a:lnTo>
                    <a:pt x="56" y="-9"/>
                  </a:lnTo>
                  <a:lnTo>
                    <a:pt x="56" y="10041"/>
                  </a:lnTo>
                  <a:lnTo>
                    <a:pt x="24464" y="10041"/>
                  </a:lnTo>
                  <a:lnTo>
                    <a:pt x="24464" y="241185"/>
                  </a:lnTo>
                  <a:lnTo>
                    <a:pt x="56" y="241185"/>
                  </a:lnTo>
                  <a:lnTo>
                    <a:pt x="56" y="251235"/>
                  </a:lnTo>
                  <a:lnTo>
                    <a:pt x="34529" y="251235"/>
                  </a:lnTo>
                  <a:lnTo>
                    <a:pt x="34529" y="-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6" name="Freeform 1435">
              <a:extLst>
                <a:ext uri="{FF2B5EF4-FFF2-40B4-BE49-F238E27FC236}">
                  <a16:creationId xmlns:a16="http://schemas.microsoft.com/office/drawing/2014/main" id="{9AD28CEC-D403-8ADA-608C-4305FB548452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8856602" y="3837663"/>
              <a:ext cx="178908" cy="177126"/>
            </a:xfrm>
            <a:custGeom>
              <a:avLst/>
              <a:gdLst>
                <a:gd name="connsiteX0" fmla="*/ 151542 w 178908"/>
                <a:gd name="connsiteY0" fmla="*/ 24613 h 177126"/>
                <a:gd name="connsiteX1" fmla="*/ 178969 w 178908"/>
                <a:gd name="connsiteY1" fmla="*/ 7779 h 177126"/>
                <a:gd name="connsiteX2" fmla="*/ 178969 w 178908"/>
                <a:gd name="connsiteY2" fmla="*/ -9 h 177126"/>
                <a:gd name="connsiteX3" fmla="*/ 154561 w 178908"/>
                <a:gd name="connsiteY3" fmla="*/ 745 h 177126"/>
                <a:gd name="connsiteX4" fmla="*/ 125875 w 178908"/>
                <a:gd name="connsiteY4" fmla="*/ -9 h 177126"/>
                <a:gd name="connsiteX5" fmla="*/ 125875 w 178908"/>
                <a:gd name="connsiteY5" fmla="*/ 7779 h 177126"/>
                <a:gd name="connsiteX6" fmla="*/ 144244 w 178908"/>
                <a:gd name="connsiteY6" fmla="*/ 20342 h 177126"/>
                <a:gd name="connsiteX7" fmla="*/ 142986 w 178908"/>
                <a:gd name="connsiteY7" fmla="*/ 25366 h 177126"/>
                <a:gd name="connsiteX8" fmla="*/ 96938 w 178908"/>
                <a:gd name="connsiteY8" fmla="*/ 146466 h 177126"/>
                <a:gd name="connsiteX9" fmla="*/ 48877 w 178908"/>
                <a:gd name="connsiteY9" fmla="*/ 19588 h 177126"/>
                <a:gd name="connsiteX10" fmla="*/ 47367 w 178908"/>
                <a:gd name="connsiteY10" fmla="*/ 15065 h 177126"/>
                <a:gd name="connsiteX11" fmla="*/ 68001 w 178908"/>
                <a:gd name="connsiteY11" fmla="*/ 7779 h 177126"/>
                <a:gd name="connsiteX12" fmla="*/ 68001 w 178908"/>
                <a:gd name="connsiteY12" fmla="*/ -9 h 177126"/>
                <a:gd name="connsiteX13" fmla="*/ 32017 w 178908"/>
                <a:gd name="connsiteY13" fmla="*/ 745 h 177126"/>
                <a:gd name="connsiteX14" fmla="*/ 61 w 178908"/>
                <a:gd name="connsiteY14" fmla="*/ -9 h 177126"/>
                <a:gd name="connsiteX15" fmla="*/ 61 w 178908"/>
                <a:gd name="connsiteY15" fmla="*/ 7779 h 177126"/>
                <a:gd name="connsiteX16" fmla="*/ 24720 w 178908"/>
                <a:gd name="connsiteY16" fmla="*/ 17327 h 177126"/>
                <a:gd name="connsiteX17" fmla="*/ 83098 w 178908"/>
                <a:gd name="connsiteY17" fmla="*/ 171590 h 177126"/>
                <a:gd name="connsiteX18" fmla="*/ 89389 w 178908"/>
                <a:gd name="connsiteY18" fmla="*/ 177118 h 177126"/>
                <a:gd name="connsiteX19" fmla="*/ 95428 w 178908"/>
                <a:gd name="connsiteY19" fmla="*/ 172344 h 177126"/>
                <a:gd name="connsiteX20" fmla="*/ 151542 w 178908"/>
                <a:gd name="connsiteY20" fmla="*/ 24613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542" y="24613"/>
                  </a:moveTo>
                  <a:cubicBezTo>
                    <a:pt x="155064" y="15317"/>
                    <a:pt x="161858" y="8031"/>
                    <a:pt x="178969" y="7779"/>
                  </a:cubicBezTo>
                  <a:lnTo>
                    <a:pt x="178969" y="-9"/>
                  </a:lnTo>
                  <a:cubicBezTo>
                    <a:pt x="171169" y="493"/>
                    <a:pt x="161103" y="745"/>
                    <a:pt x="154561" y="745"/>
                  </a:cubicBezTo>
                  <a:cubicBezTo>
                    <a:pt x="147012" y="745"/>
                    <a:pt x="132418" y="242"/>
                    <a:pt x="125875" y="-9"/>
                  </a:cubicBezTo>
                  <a:lnTo>
                    <a:pt x="125875" y="7779"/>
                  </a:lnTo>
                  <a:cubicBezTo>
                    <a:pt x="138960" y="8031"/>
                    <a:pt x="144244" y="14563"/>
                    <a:pt x="144244" y="20342"/>
                  </a:cubicBezTo>
                  <a:cubicBezTo>
                    <a:pt x="144244" y="22352"/>
                    <a:pt x="143489" y="23859"/>
                    <a:pt x="142986" y="25366"/>
                  </a:cubicBezTo>
                  <a:lnTo>
                    <a:pt x="96938" y="146466"/>
                  </a:lnTo>
                  <a:lnTo>
                    <a:pt x="48877" y="19588"/>
                  </a:lnTo>
                  <a:cubicBezTo>
                    <a:pt x="47367" y="16070"/>
                    <a:pt x="47367" y="15568"/>
                    <a:pt x="47367" y="15065"/>
                  </a:cubicBezTo>
                  <a:cubicBezTo>
                    <a:pt x="47367" y="7779"/>
                    <a:pt x="61710" y="7779"/>
                    <a:pt x="68001" y="7779"/>
                  </a:cubicBezTo>
                  <a:lnTo>
                    <a:pt x="68001" y="-9"/>
                  </a:lnTo>
                  <a:cubicBezTo>
                    <a:pt x="58942" y="745"/>
                    <a:pt x="41579" y="745"/>
                    <a:pt x="32017" y="745"/>
                  </a:cubicBezTo>
                  <a:cubicBezTo>
                    <a:pt x="19939" y="745"/>
                    <a:pt x="9119" y="242"/>
                    <a:pt x="61" y="-9"/>
                  </a:cubicBezTo>
                  <a:lnTo>
                    <a:pt x="61" y="7779"/>
                  </a:lnTo>
                  <a:cubicBezTo>
                    <a:pt x="16416" y="7779"/>
                    <a:pt x="21197" y="7779"/>
                    <a:pt x="24720" y="17327"/>
                  </a:cubicBezTo>
                  <a:lnTo>
                    <a:pt x="83098" y="171590"/>
                  </a:lnTo>
                  <a:cubicBezTo>
                    <a:pt x="84860" y="176364"/>
                    <a:pt x="86118" y="177118"/>
                    <a:pt x="89389" y="177118"/>
                  </a:cubicBezTo>
                  <a:cubicBezTo>
                    <a:pt x="93667" y="177118"/>
                    <a:pt x="94170" y="175861"/>
                    <a:pt x="95428" y="172344"/>
                  </a:cubicBezTo>
                  <a:lnTo>
                    <a:pt x="151542" y="2461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7" name="Freeform 1436">
              <a:extLst>
                <a:ext uri="{FF2B5EF4-FFF2-40B4-BE49-F238E27FC236}">
                  <a16:creationId xmlns:a16="http://schemas.microsoft.com/office/drawing/2014/main" id="{28F2416C-73BB-46D1-3248-62DA3BE01E0D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9158219" y="3744715"/>
              <a:ext cx="167333" cy="58791"/>
            </a:xfrm>
            <a:custGeom>
              <a:avLst/>
              <a:gdLst>
                <a:gd name="connsiteX0" fmla="*/ 158850 w 167333"/>
                <a:gd name="connsiteY0" fmla="*/ 10034 h 58791"/>
                <a:gd name="connsiteX1" fmla="*/ 167406 w 167333"/>
                <a:gd name="connsiteY1" fmla="*/ 5009 h 58791"/>
                <a:gd name="connsiteX2" fmla="*/ 159102 w 167333"/>
                <a:gd name="connsiteY2" fmla="*/ -16 h 58791"/>
                <a:gd name="connsiteX3" fmla="*/ 8376 w 167333"/>
                <a:gd name="connsiteY3" fmla="*/ -16 h 58791"/>
                <a:gd name="connsiteX4" fmla="*/ 72 w 167333"/>
                <a:gd name="connsiteY4" fmla="*/ 5009 h 58791"/>
                <a:gd name="connsiteX5" fmla="*/ 8628 w 167333"/>
                <a:gd name="connsiteY5" fmla="*/ 10034 h 58791"/>
                <a:gd name="connsiteX6" fmla="*/ 158850 w 167333"/>
                <a:gd name="connsiteY6" fmla="*/ 10034 h 58791"/>
                <a:gd name="connsiteX7" fmla="*/ 159102 w 167333"/>
                <a:gd name="connsiteY7" fmla="*/ 58775 h 58791"/>
                <a:gd name="connsiteX8" fmla="*/ 167406 w 167333"/>
                <a:gd name="connsiteY8" fmla="*/ 53750 h 58791"/>
                <a:gd name="connsiteX9" fmla="*/ 158850 w 167333"/>
                <a:gd name="connsiteY9" fmla="*/ 48725 h 58791"/>
                <a:gd name="connsiteX10" fmla="*/ 8628 w 167333"/>
                <a:gd name="connsiteY10" fmla="*/ 48725 h 58791"/>
                <a:gd name="connsiteX11" fmla="*/ 72 w 167333"/>
                <a:gd name="connsiteY11" fmla="*/ 53750 h 58791"/>
                <a:gd name="connsiteX12" fmla="*/ 8376 w 167333"/>
                <a:gd name="connsiteY12" fmla="*/ 58775 h 58791"/>
                <a:gd name="connsiteX13" fmla="*/ 159102 w 167333"/>
                <a:gd name="connsiteY13" fmla="*/ 58775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850" y="10034"/>
                  </a:moveTo>
                  <a:cubicBezTo>
                    <a:pt x="162625" y="10034"/>
                    <a:pt x="167406" y="10034"/>
                    <a:pt x="167406" y="5009"/>
                  </a:cubicBezTo>
                  <a:cubicBezTo>
                    <a:pt x="167406" y="-16"/>
                    <a:pt x="162625" y="-16"/>
                    <a:pt x="159102" y="-16"/>
                  </a:cubicBezTo>
                  <a:lnTo>
                    <a:pt x="8376" y="-16"/>
                  </a:lnTo>
                  <a:cubicBezTo>
                    <a:pt x="4853" y="-16"/>
                    <a:pt x="72" y="-16"/>
                    <a:pt x="72" y="5009"/>
                  </a:cubicBezTo>
                  <a:cubicBezTo>
                    <a:pt x="72" y="10034"/>
                    <a:pt x="4853" y="10034"/>
                    <a:pt x="8628" y="10034"/>
                  </a:cubicBezTo>
                  <a:lnTo>
                    <a:pt x="158850" y="10034"/>
                  </a:lnTo>
                  <a:close/>
                  <a:moveTo>
                    <a:pt x="159102" y="58775"/>
                  </a:moveTo>
                  <a:cubicBezTo>
                    <a:pt x="162625" y="58775"/>
                    <a:pt x="167406" y="58775"/>
                    <a:pt x="167406" y="53750"/>
                  </a:cubicBezTo>
                  <a:cubicBezTo>
                    <a:pt x="167406" y="48725"/>
                    <a:pt x="162625" y="48725"/>
                    <a:pt x="158850" y="48725"/>
                  </a:cubicBezTo>
                  <a:lnTo>
                    <a:pt x="8628" y="48725"/>
                  </a:lnTo>
                  <a:cubicBezTo>
                    <a:pt x="4853" y="48725"/>
                    <a:pt x="72" y="48725"/>
                    <a:pt x="72" y="53750"/>
                  </a:cubicBezTo>
                  <a:cubicBezTo>
                    <a:pt x="72" y="58775"/>
                    <a:pt x="4853" y="58775"/>
                    <a:pt x="8376" y="58775"/>
                  </a:cubicBezTo>
                  <a:lnTo>
                    <a:pt x="159102" y="5877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8" name="Freeform 1437">
              <a:extLst>
                <a:ext uri="{FF2B5EF4-FFF2-40B4-BE49-F238E27FC236}">
                  <a16:creationId xmlns:a16="http://schemas.microsoft.com/office/drawing/2014/main" id="{15F60511-C899-752C-9D14-4756DA59047C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9561930" y="3499625"/>
              <a:ext cx="83037" cy="167328"/>
            </a:xfrm>
            <a:custGeom>
              <a:avLst/>
              <a:gdLst>
                <a:gd name="connsiteX0" fmla="*/ 51672 w 83037"/>
                <a:gd name="connsiteY0" fmla="*/ 6510 h 167328"/>
                <a:gd name="connsiteX1" fmla="*/ 45884 w 83037"/>
                <a:gd name="connsiteY1" fmla="*/ -23 h 167328"/>
                <a:gd name="connsiteX2" fmla="*/ 88 w 83037"/>
                <a:gd name="connsiteY2" fmla="*/ 16057 h 167328"/>
                <a:gd name="connsiteX3" fmla="*/ 88 w 83037"/>
                <a:gd name="connsiteY3" fmla="*/ 23845 h 167328"/>
                <a:gd name="connsiteX4" fmla="*/ 33051 w 83037"/>
                <a:gd name="connsiteY4" fmla="*/ 17313 h 167328"/>
                <a:gd name="connsiteX5" fmla="*/ 33051 w 83037"/>
                <a:gd name="connsiteY5" fmla="*/ 147457 h 167328"/>
                <a:gd name="connsiteX6" fmla="*/ 9650 w 83037"/>
                <a:gd name="connsiteY6" fmla="*/ 159517 h 167328"/>
                <a:gd name="connsiteX7" fmla="*/ 1598 w 83037"/>
                <a:gd name="connsiteY7" fmla="*/ 159517 h 167328"/>
                <a:gd name="connsiteX8" fmla="*/ 1598 w 83037"/>
                <a:gd name="connsiteY8" fmla="*/ 167306 h 167328"/>
                <a:gd name="connsiteX9" fmla="*/ 42362 w 83037"/>
                <a:gd name="connsiteY9" fmla="*/ 166552 h 167328"/>
                <a:gd name="connsiteX10" fmla="*/ 83125 w 83037"/>
                <a:gd name="connsiteY10" fmla="*/ 167306 h 167328"/>
                <a:gd name="connsiteX11" fmla="*/ 83125 w 83037"/>
                <a:gd name="connsiteY11" fmla="*/ 159517 h 167328"/>
                <a:gd name="connsiteX12" fmla="*/ 75073 w 83037"/>
                <a:gd name="connsiteY12" fmla="*/ 159517 h 167328"/>
                <a:gd name="connsiteX13" fmla="*/ 51672 w 83037"/>
                <a:gd name="connsiteY13" fmla="*/ 147457 h 167328"/>
                <a:gd name="connsiteX14" fmla="*/ 51672 w 83037"/>
                <a:gd name="connsiteY14" fmla="*/ 6510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037" h="167328">
                  <a:moveTo>
                    <a:pt x="51672" y="6510"/>
                  </a:moveTo>
                  <a:cubicBezTo>
                    <a:pt x="51672" y="480"/>
                    <a:pt x="51672" y="-23"/>
                    <a:pt x="45884" y="-23"/>
                  </a:cubicBezTo>
                  <a:cubicBezTo>
                    <a:pt x="30283" y="16057"/>
                    <a:pt x="8140" y="16057"/>
                    <a:pt x="88" y="16057"/>
                  </a:cubicBezTo>
                  <a:lnTo>
                    <a:pt x="88" y="23845"/>
                  </a:lnTo>
                  <a:cubicBezTo>
                    <a:pt x="5120" y="23845"/>
                    <a:pt x="19967" y="23845"/>
                    <a:pt x="33051" y="17313"/>
                  </a:cubicBezTo>
                  <a:lnTo>
                    <a:pt x="33051" y="147457"/>
                  </a:lnTo>
                  <a:cubicBezTo>
                    <a:pt x="33051" y="156502"/>
                    <a:pt x="32296" y="159517"/>
                    <a:pt x="9650" y="159517"/>
                  </a:cubicBezTo>
                  <a:lnTo>
                    <a:pt x="1598" y="159517"/>
                  </a:lnTo>
                  <a:lnTo>
                    <a:pt x="1598" y="167306"/>
                  </a:lnTo>
                  <a:cubicBezTo>
                    <a:pt x="10405" y="166552"/>
                    <a:pt x="32296" y="166552"/>
                    <a:pt x="42362" y="166552"/>
                  </a:cubicBezTo>
                  <a:cubicBezTo>
                    <a:pt x="52427" y="166552"/>
                    <a:pt x="74318" y="166552"/>
                    <a:pt x="83125" y="167306"/>
                  </a:cubicBezTo>
                  <a:lnTo>
                    <a:pt x="83125" y="159517"/>
                  </a:lnTo>
                  <a:lnTo>
                    <a:pt x="75073" y="159517"/>
                  </a:lnTo>
                  <a:cubicBezTo>
                    <a:pt x="52427" y="159517"/>
                    <a:pt x="51672" y="156753"/>
                    <a:pt x="51672" y="147457"/>
                  </a:cubicBezTo>
                  <a:lnTo>
                    <a:pt x="51672" y="651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39" name="Freeform 1438">
              <a:extLst>
                <a:ext uri="{FF2B5EF4-FFF2-40B4-BE49-F238E27FC236}">
                  <a16:creationId xmlns:a16="http://schemas.microsoft.com/office/drawing/2014/main" id="{DC056E07-59A9-854E-DB35-7B2700ABF912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9715339" y="3487063"/>
              <a:ext cx="172366" cy="179890"/>
            </a:xfrm>
            <a:custGeom>
              <a:avLst/>
              <a:gdLst>
                <a:gd name="connsiteX0" fmla="*/ 92191 w 172366"/>
                <a:gd name="connsiteY0" fmla="*/ 5002 h 179890"/>
                <a:gd name="connsiteX1" fmla="*/ 86403 w 172366"/>
                <a:gd name="connsiteY1" fmla="*/ -23 h 179890"/>
                <a:gd name="connsiteX2" fmla="*/ 80364 w 172366"/>
                <a:gd name="connsiteY2" fmla="*/ 5002 h 179890"/>
                <a:gd name="connsiteX3" fmla="*/ 28277 w 172366"/>
                <a:gd name="connsiteY3" fmla="*/ 155246 h 179890"/>
                <a:gd name="connsiteX4" fmla="*/ 94 w 172366"/>
                <a:gd name="connsiteY4" fmla="*/ 172079 h 179890"/>
                <a:gd name="connsiteX5" fmla="*/ 94 w 172366"/>
                <a:gd name="connsiteY5" fmla="*/ 179868 h 179890"/>
                <a:gd name="connsiteX6" fmla="*/ 25761 w 172366"/>
                <a:gd name="connsiteY6" fmla="*/ 179114 h 179890"/>
                <a:gd name="connsiteX7" fmla="*/ 54698 w 172366"/>
                <a:gd name="connsiteY7" fmla="*/ 179868 h 179890"/>
                <a:gd name="connsiteX8" fmla="*/ 54698 w 172366"/>
                <a:gd name="connsiteY8" fmla="*/ 172079 h 179890"/>
                <a:gd name="connsiteX9" fmla="*/ 35826 w 172366"/>
                <a:gd name="connsiteY9" fmla="*/ 159266 h 179890"/>
                <a:gd name="connsiteX10" fmla="*/ 36329 w 172366"/>
                <a:gd name="connsiteY10" fmla="*/ 155497 h 179890"/>
                <a:gd name="connsiteX11" fmla="*/ 47904 w 172366"/>
                <a:gd name="connsiteY11" fmla="*/ 122584 h 179890"/>
                <a:gd name="connsiteX12" fmla="*/ 110057 w 172366"/>
                <a:gd name="connsiteY12" fmla="*/ 122584 h 179890"/>
                <a:gd name="connsiteX13" fmla="*/ 123393 w 172366"/>
                <a:gd name="connsiteY13" fmla="*/ 161024 h 179890"/>
                <a:gd name="connsiteX14" fmla="*/ 124148 w 172366"/>
                <a:gd name="connsiteY14" fmla="*/ 164542 h 179890"/>
                <a:gd name="connsiteX15" fmla="*/ 103263 w 172366"/>
                <a:gd name="connsiteY15" fmla="*/ 172079 h 179890"/>
                <a:gd name="connsiteX16" fmla="*/ 103263 w 172366"/>
                <a:gd name="connsiteY16" fmla="*/ 179868 h 179890"/>
                <a:gd name="connsiteX17" fmla="*/ 139497 w 172366"/>
                <a:gd name="connsiteY17" fmla="*/ 179114 h 179890"/>
                <a:gd name="connsiteX18" fmla="*/ 172461 w 172366"/>
                <a:gd name="connsiteY18" fmla="*/ 179868 h 179890"/>
                <a:gd name="connsiteX19" fmla="*/ 172461 w 172366"/>
                <a:gd name="connsiteY19" fmla="*/ 172079 h 179890"/>
                <a:gd name="connsiteX20" fmla="*/ 167931 w 172366"/>
                <a:gd name="connsiteY20" fmla="*/ 172079 h 179890"/>
                <a:gd name="connsiteX21" fmla="*/ 146543 w 172366"/>
                <a:gd name="connsiteY21" fmla="*/ 162029 h 179890"/>
                <a:gd name="connsiteX22" fmla="*/ 92191 w 172366"/>
                <a:gd name="connsiteY22" fmla="*/ 5002 h 179890"/>
                <a:gd name="connsiteX23" fmla="*/ 78854 w 172366"/>
                <a:gd name="connsiteY23" fmla="*/ 33141 h 179890"/>
                <a:gd name="connsiteX24" fmla="*/ 107289 w 172366"/>
                <a:gd name="connsiteY24" fmla="*/ 114796 h 179890"/>
                <a:gd name="connsiteX25" fmla="*/ 50672 w 172366"/>
                <a:gd name="connsiteY25" fmla="*/ 114796 h 179890"/>
                <a:gd name="connsiteX26" fmla="*/ 78854 w 172366"/>
                <a:gd name="connsiteY26" fmla="*/ 33141 h 17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366" h="179890">
                  <a:moveTo>
                    <a:pt x="92191" y="5002"/>
                  </a:moveTo>
                  <a:cubicBezTo>
                    <a:pt x="90933" y="1736"/>
                    <a:pt x="90429" y="-23"/>
                    <a:pt x="86403" y="-23"/>
                  </a:cubicBezTo>
                  <a:cubicBezTo>
                    <a:pt x="82377" y="-23"/>
                    <a:pt x="81622" y="1485"/>
                    <a:pt x="80364" y="5002"/>
                  </a:cubicBezTo>
                  <a:lnTo>
                    <a:pt x="28277" y="155246"/>
                  </a:lnTo>
                  <a:cubicBezTo>
                    <a:pt x="23748" y="168059"/>
                    <a:pt x="13682" y="171828"/>
                    <a:pt x="94" y="172079"/>
                  </a:cubicBezTo>
                  <a:lnTo>
                    <a:pt x="94" y="179868"/>
                  </a:lnTo>
                  <a:cubicBezTo>
                    <a:pt x="5882" y="179617"/>
                    <a:pt x="16702" y="179114"/>
                    <a:pt x="25761" y="179114"/>
                  </a:cubicBezTo>
                  <a:cubicBezTo>
                    <a:pt x="33561" y="179114"/>
                    <a:pt x="46646" y="179617"/>
                    <a:pt x="54698" y="179868"/>
                  </a:cubicBezTo>
                  <a:lnTo>
                    <a:pt x="54698" y="172079"/>
                  </a:lnTo>
                  <a:cubicBezTo>
                    <a:pt x="42117" y="172079"/>
                    <a:pt x="35826" y="165798"/>
                    <a:pt x="35826" y="159266"/>
                  </a:cubicBezTo>
                  <a:cubicBezTo>
                    <a:pt x="35826" y="158512"/>
                    <a:pt x="36077" y="156000"/>
                    <a:pt x="36329" y="155497"/>
                  </a:cubicBezTo>
                  <a:lnTo>
                    <a:pt x="47904" y="122584"/>
                  </a:lnTo>
                  <a:lnTo>
                    <a:pt x="110057" y="122584"/>
                  </a:lnTo>
                  <a:lnTo>
                    <a:pt x="123393" y="161024"/>
                  </a:lnTo>
                  <a:cubicBezTo>
                    <a:pt x="123645" y="162029"/>
                    <a:pt x="124148" y="163537"/>
                    <a:pt x="124148" y="164542"/>
                  </a:cubicBezTo>
                  <a:cubicBezTo>
                    <a:pt x="124148" y="172079"/>
                    <a:pt x="110057" y="172079"/>
                    <a:pt x="103263" y="172079"/>
                  </a:cubicBezTo>
                  <a:lnTo>
                    <a:pt x="103263" y="179868"/>
                  </a:lnTo>
                  <a:cubicBezTo>
                    <a:pt x="112321" y="179114"/>
                    <a:pt x="129935" y="179114"/>
                    <a:pt x="139497" y="179114"/>
                  </a:cubicBezTo>
                  <a:cubicBezTo>
                    <a:pt x="150317" y="179114"/>
                    <a:pt x="161892" y="179365"/>
                    <a:pt x="172461" y="179868"/>
                  </a:cubicBezTo>
                  <a:lnTo>
                    <a:pt x="172461" y="172079"/>
                  </a:lnTo>
                  <a:lnTo>
                    <a:pt x="167931" y="172079"/>
                  </a:lnTo>
                  <a:cubicBezTo>
                    <a:pt x="152834" y="172079"/>
                    <a:pt x="149311" y="170321"/>
                    <a:pt x="146543" y="162029"/>
                  </a:cubicBezTo>
                  <a:lnTo>
                    <a:pt x="92191" y="5002"/>
                  </a:lnTo>
                  <a:close/>
                  <a:moveTo>
                    <a:pt x="78854" y="33141"/>
                  </a:moveTo>
                  <a:lnTo>
                    <a:pt x="107289" y="114796"/>
                  </a:lnTo>
                  <a:lnTo>
                    <a:pt x="50672" y="114796"/>
                  </a:lnTo>
                  <a:lnTo>
                    <a:pt x="78854" y="331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40" name="Freeform 1439">
              <a:extLst>
                <a:ext uri="{FF2B5EF4-FFF2-40B4-BE49-F238E27FC236}">
                  <a16:creationId xmlns:a16="http://schemas.microsoft.com/office/drawing/2014/main" id="{8283193D-C761-803F-5EC7-64CD61498531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9439931" y="3769086"/>
              <a:ext cx="555681" cy="10049"/>
            </a:xfrm>
            <a:custGeom>
              <a:avLst/>
              <a:gdLst>
                <a:gd name="connsiteX0" fmla="*/ 0 w 555681"/>
                <a:gd name="connsiteY0" fmla="*/ 0 h 10049"/>
                <a:gd name="connsiteX1" fmla="*/ 555682 w 555681"/>
                <a:gd name="connsiteY1" fmla="*/ 0 h 10049"/>
                <a:gd name="connsiteX2" fmla="*/ 555682 w 555681"/>
                <a:gd name="connsiteY2" fmla="*/ 10049 h 10049"/>
                <a:gd name="connsiteX3" fmla="*/ 0 w 555681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5681" h="10049">
                  <a:moveTo>
                    <a:pt x="0" y="0"/>
                  </a:moveTo>
                  <a:lnTo>
                    <a:pt x="555682" y="0"/>
                  </a:lnTo>
                  <a:lnTo>
                    <a:pt x="555682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42" name="Freeform 1441">
              <a:extLst>
                <a:ext uri="{FF2B5EF4-FFF2-40B4-BE49-F238E27FC236}">
                  <a16:creationId xmlns:a16="http://schemas.microsoft.com/office/drawing/2014/main" id="{0817C4D2-3529-45C8-C527-1E1F96E165F6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9460817" y="3941426"/>
              <a:ext cx="153745" cy="10049"/>
            </a:xfrm>
            <a:custGeom>
              <a:avLst/>
              <a:gdLst>
                <a:gd name="connsiteX0" fmla="*/ 145022 w 153745"/>
                <a:gd name="connsiteY0" fmla="*/ 10041 h 10049"/>
                <a:gd name="connsiteX1" fmla="*/ 153829 w 153745"/>
                <a:gd name="connsiteY1" fmla="*/ 5016 h 10049"/>
                <a:gd name="connsiteX2" fmla="*/ 145022 w 153745"/>
                <a:gd name="connsiteY2" fmla="*/ -9 h 10049"/>
                <a:gd name="connsiteX3" fmla="*/ 8891 w 153745"/>
                <a:gd name="connsiteY3" fmla="*/ -9 h 10049"/>
                <a:gd name="connsiteX4" fmla="*/ 84 w 153745"/>
                <a:gd name="connsiteY4" fmla="*/ 5016 h 10049"/>
                <a:gd name="connsiteX5" fmla="*/ 8891 w 153745"/>
                <a:gd name="connsiteY5" fmla="*/ 10041 h 10049"/>
                <a:gd name="connsiteX6" fmla="*/ 145022 w 153745"/>
                <a:gd name="connsiteY6" fmla="*/ 1004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5022" y="10041"/>
                  </a:moveTo>
                  <a:cubicBezTo>
                    <a:pt x="149300" y="10041"/>
                    <a:pt x="153829" y="10041"/>
                    <a:pt x="153829" y="5016"/>
                  </a:cubicBezTo>
                  <a:cubicBezTo>
                    <a:pt x="153829" y="-9"/>
                    <a:pt x="149300" y="-9"/>
                    <a:pt x="145022" y="-9"/>
                  </a:cubicBezTo>
                  <a:lnTo>
                    <a:pt x="8891" y="-9"/>
                  </a:lnTo>
                  <a:cubicBezTo>
                    <a:pt x="4613" y="-9"/>
                    <a:pt x="84" y="-9"/>
                    <a:pt x="84" y="5016"/>
                  </a:cubicBezTo>
                  <a:cubicBezTo>
                    <a:pt x="84" y="10041"/>
                    <a:pt x="4613" y="10041"/>
                    <a:pt x="8891" y="10041"/>
                  </a:cubicBezTo>
                  <a:lnTo>
                    <a:pt x="145022" y="100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43" name="Freeform 1442">
              <a:extLst>
                <a:ext uri="{FF2B5EF4-FFF2-40B4-BE49-F238E27FC236}">
                  <a16:creationId xmlns:a16="http://schemas.microsoft.com/office/drawing/2014/main" id="{73EA3A70-BA70-6AEC-F7D7-EC6A637158D6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9648225" y="3841934"/>
              <a:ext cx="100400" cy="167328"/>
            </a:xfrm>
            <a:custGeom>
              <a:avLst/>
              <a:gdLst>
                <a:gd name="connsiteX0" fmla="*/ 19467 w 100400"/>
                <a:gd name="connsiteY0" fmla="*/ 147973 h 167328"/>
                <a:gd name="connsiteX1" fmla="*/ 46140 w 100400"/>
                <a:gd name="connsiteY1" fmla="*/ 122095 h 167328"/>
                <a:gd name="connsiteX2" fmla="*/ 100492 w 100400"/>
                <a:gd name="connsiteY2" fmla="*/ 48732 h 167328"/>
                <a:gd name="connsiteX3" fmla="*/ 47146 w 100400"/>
                <a:gd name="connsiteY3" fmla="*/ -9 h 167328"/>
                <a:gd name="connsiteX4" fmla="*/ 92 w 100400"/>
                <a:gd name="connsiteY4" fmla="*/ 45466 h 167328"/>
                <a:gd name="connsiteX5" fmla="*/ 13428 w 100400"/>
                <a:gd name="connsiteY5" fmla="*/ 59536 h 167328"/>
                <a:gd name="connsiteX6" fmla="*/ 26513 w 100400"/>
                <a:gd name="connsiteY6" fmla="*/ 46220 h 167328"/>
                <a:gd name="connsiteX7" fmla="*/ 13176 w 100400"/>
                <a:gd name="connsiteY7" fmla="*/ 33155 h 167328"/>
                <a:gd name="connsiteX8" fmla="*/ 9905 w 100400"/>
                <a:gd name="connsiteY8" fmla="*/ 33406 h 167328"/>
                <a:gd name="connsiteX9" fmla="*/ 43875 w 100400"/>
                <a:gd name="connsiteY9" fmla="*/ 7779 h 167328"/>
                <a:gd name="connsiteX10" fmla="*/ 77593 w 100400"/>
                <a:gd name="connsiteY10" fmla="*/ 48732 h 167328"/>
                <a:gd name="connsiteX11" fmla="*/ 51172 w 100400"/>
                <a:gd name="connsiteY11" fmla="*/ 104257 h 167328"/>
                <a:gd name="connsiteX12" fmla="*/ 2859 w 100400"/>
                <a:gd name="connsiteY12" fmla="*/ 158023 h 167328"/>
                <a:gd name="connsiteX13" fmla="*/ 92 w 100400"/>
                <a:gd name="connsiteY13" fmla="*/ 167319 h 167328"/>
                <a:gd name="connsiteX14" fmla="*/ 93446 w 100400"/>
                <a:gd name="connsiteY14" fmla="*/ 167319 h 167328"/>
                <a:gd name="connsiteX15" fmla="*/ 100492 w 100400"/>
                <a:gd name="connsiteY15" fmla="*/ 123603 h 167328"/>
                <a:gd name="connsiteX16" fmla="*/ 94201 w 100400"/>
                <a:gd name="connsiteY16" fmla="*/ 123603 h 167328"/>
                <a:gd name="connsiteX17" fmla="*/ 88665 w 100400"/>
                <a:gd name="connsiteY17" fmla="*/ 145963 h 167328"/>
                <a:gd name="connsiteX18" fmla="*/ 64760 w 100400"/>
                <a:gd name="connsiteY18" fmla="*/ 147973 h 167328"/>
                <a:gd name="connsiteX19" fmla="*/ 19467 w 100400"/>
                <a:gd name="connsiteY19" fmla="*/ 147973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467" y="147973"/>
                  </a:moveTo>
                  <a:lnTo>
                    <a:pt x="46140" y="122095"/>
                  </a:lnTo>
                  <a:cubicBezTo>
                    <a:pt x="85394" y="87424"/>
                    <a:pt x="100492" y="73856"/>
                    <a:pt x="100492" y="48732"/>
                  </a:cubicBezTo>
                  <a:cubicBezTo>
                    <a:pt x="100492" y="20090"/>
                    <a:pt x="77845" y="-9"/>
                    <a:pt x="47146" y="-9"/>
                  </a:cubicBezTo>
                  <a:cubicBezTo>
                    <a:pt x="18712" y="-9"/>
                    <a:pt x="92" y="23105"/>
                    <a:pt x="92" y="45466"/>
                  </a:cubicBezTo>
                  <a:cubicBezTo>
                    <a:pt x="92" y="59536"/>
                    <a:pt x="12673" y="59536"/>
                    <a:pt x="13428" y="59536"/>
                  </a:cubicBezTo>
                  <a:cubicBezTo>
                    <a:pt x="17706" y="59536"/>
                    <a:pt x="26513" y="56521"/>
                    <a:pt x="26513" y="46220"/>
                  </a:cubicBezTo>
                  <a:cubicBezTo>
                    <a:pt x="26513" y="39687"/>
                    <a:pt x="21983" y="33155"/>
                    <a:pt x="13176" y="33155"/>
                  </a:cubicBezTo>
                  <a:cubicBezTo>
                    <a:pt x="11163" y="33155"/>
                    <a:pt x="10660" y="33155"/>
                    <a:pt x="9905" y="33406"/>
                  </a:cubicBezTo>
                  <a:cubicBezTo>
                    <a:pt x="15693" y="17075"/>
                    <a:pt x="29281" y="7779"/>
                    <a:pt x="43875" y="7779"/>
                  </a:cubicBezTo>
                  <a:cubicBezTo>
                    <a:pt x="66773" y="7779"/>
                    <a:pt x="77593" y="28130"/>
                    <a:pt x="77593" y="48732"/>
                  </a:cubicBezTo>
                  <a:cubicBezTo>
                    <a:pt x="77593" y="68832"/>
                    <a:pt x="65012" y="88680"/>
                    <a:pt x="51172" y="104257"/>
                  </a:cubicBezTo>
                  <a:lnTo>
                    <a:pt x="2859" y="158023"/>
                  </a:lnTo>
                  <a:cubicBezTo>
                    <a:pt x="92" y="160787"/>
                    <a:pt x="92" y="161289"/>
                    <a:pt x="92" y="167319"/>
                  </a:cubicBezTo>
                  <a:lnTo>
                    <a:pt x="93446" y="167319"/>
                  </a:lnTo>
                  <a:lnTo>
                    <a:pt x="100492" y="123603"/>
                  </a:lnTo>
                  <a:lnTo>
                    <a:pt x="94201" y="123603"/>
                  </a:lnTo>
                  <a:cubicBezTo>
                    <a:pt x="92943" y="131140"/>
                    <a:pt x="91181" y="142195"/>
                    <a:pt x="88665" y="145963"/>
                  </a:cubicBezTo>
                  <a:cubicBezTo>
                    <a:pt x="86904" y="147973"/>
                    <a:pt x="70296" y="147973"/>
                    <a:pt x="64760" y="147973"/>
                  </a:cubicBezTo>
                  <a:lnTo>
                    <a:pt x="19467" y="14797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44" name="Freeform 1443">
              <a:extLst>
                <a:ext uri="{FF2B5EF4-FFF2-40B4-BE49-F238E27FC236}">
                  <a16:creationId xmlns:a16="http://schemas.microsoft.com/office/drawing/2014/main" id="{94A14F01-2C49-C919-5C9F-5938F8EE68FC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9808177" y="3837663"/>
              <a:ext cx="178908" cy="177126"/>
            </a:xfrm>
            <a:custGeom>
              <a:avLst/>
              <a:gdLst>
                <a:gd name="connsiteX0" fmla="*/ 151579 w 178908"/>
                <a:gd name="connsiteY0" fmla="*/ 24613 h 177126"/>
                <a:gd name="connsiteX1" fmla="*/ 179007 w 178908"/>
                <a:gd name="connsiteY1" fmla="*/ 7779 h 177126"/>
                <a:gd name="connsiteX2" fmla="*/ 179007 w 178908"/>
                <a:gd name="connsiteY2" fmla="*/ -9 h 177126"/>
                <a:gd name="connsiteX3" fmla="*/ 154599 w 178908"/>
                <a:gd name="connsiteY3" fmla="*/ 745 h 177126"/>
                <a:gd name="connsiteX4" fmla="*/ 125913 w 178908"/>
                <a:gd name="connsiteY4" fmla="*/ -9 h 177126"/>
                <a:gd name="connsiteX5" fmla="*/ 125913 w 178908"/>
                <a:gd name="connsiteY5" fmla="*/ 7779 h 177126"/>
                <a:gd name="connsiteX6" fmla="*/ 144282 w 178908"/>
                <a:gd name="connsiteY6" fmla="*/ 20342 h 177126"/>
                <a:gd name="connsiteX7" fmla="*/ 143024 w 178908"/>
                <a:gd name="connsiteY7" fmla="*/ 25366 h 177126"/>
                <a:gd name="connsiteX8" fmla="*/ 96976 w 178908"/>
                <a:gd name="connsiteY8" fmla="*/ 146466 h 177126"/>
                <a:gd name="connsiteX9" fmla="*/ 48914 w 178908"/>
                <a:gd name="connsiteY9" fmla="*/ 19588 h 177126"/>
                <a:gd name="connsiteX10" fmla="*/ 47405 w 178908"/>
                <a:gd name="connsiteY10" fmla="*/ 15065 h 177126"/>
                <a:gd name="connsiteX11" fmla="*/ 68038 w 178908"/>
                <a:gd name="connsiteY11" fmla="*/ 7779 h 177126"/>
                <a:gd name="connsiteX12" fmla="*/ 68038 w 178908"/>
                <a:gd name="connsiteY12" fmla="*/ -9 h 177126"/>
                <a:gd name="connsiteX13" fmla="*/ 32055 w 178908"/>
                <a:gd name="connsiteY13" fmla="*/ 745 h 177126"/>
                <a:gd name="connsiteX14" fmla="*/ 98 w 178908"/>
                <a:gd name="connsiteY14" fmla="*/ -9 h 177126"/>
                <a:gd name="connsiteX15" fmla="*/ 98 w 178908"/>
                <a:gd name="connsiteY15" fmla="*/ 7779 h 177126"/>
                <a:gd name="connsiteX16" fmla="*/ 24758 w 178908"/>
                <a:gd name="connsiteY16" fmla="*/ 17327 h 177126"/>
                <a:gd name="connsiteX17" fmla="*/ 83136 w 178908"/>
                <a:gd name="connsiteY17" fmla="*/ 171590 h 177126"/>
                <a:gd name="connsiteX18" fmla="*/ 89427 w 178908"/>
                <a:gd name="connsiteY18" fmla="*/ 177118 h 177126"/>
                <a:gd name="connsiteX19" fmla="*/ 95466 w 178908"/>
                <a:gd name="connsiteY19" fmla="*/ 172344 h 177126"/>
                <a:gd name="connsiteX20" fmla="*/ 151579 w 178908"/>
                <a:gd name="connsiteY20" fmla="*/ 24613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579" y="24613"/>
                  </a:moveTo>
                  <a:cubicBezTo>
                    <a:pt x="155102" y="15317"/>
                    <a:pt x="161896" y="8031"/>
                    <a:pt x="179007" y="7779"/>
                  </a:cubicBezTo>
                  <a:lnTo>
                    <a:pt x="179007" y="-9"/>
                  </a:lnTo>
                  <a:cubicBezTo>
                    <a:pt x="171206" y="493"/>
                    <a:pt x="161141" y="745"/>
                    <a:pt x="154599" y="745"/>
                  </a:cubicBezTo>
                  <a:cubicBezTo>
                    <a:pt x="147050" y="745"/>
                    <a:pt x="132455" y="242"/>
                    <a:pt x="125913" y="-9"/>
                  </a:cubicBezTo>
                  <a:lnTo>
                    <a:pt x="125913" y="7779"/>
                  </a:lnTo>
                  <a:cubicBezTo>
                    <a:pt x="138998" y="8031"/>
                    <a:pt x="144282" y="14563"/>
                    <a:pt x="144282" y="20342"/>
                  </a:cubicBezTo>
                  <a:cubicBezTo>
                    <a:pt x="144282" y="22352"/>
                    <a:pt x="143527" y="23859"/>
                    <a:pt x="143024" y="25366"/>
                  </a:cubicBezTo>
                  <a:lnTo>
                    <a:pt x="96976" y="146466"/>
                  </a:lnTo>
                  <a:lnTo>
                    <a:pt x="48914" y="19588"/>
                  </a:lnTo>
                  <a:cubicBezTo>
                    <a:pt x="47405" y="16070"/>
                    <a:pt x="47405" y="15568"/>
                    <a:pt x="47405" y="15065"/>
                  </a:cubicBezTo>
                  <a:cubicBezTo>
                    <a:pt x="47405" y="7779"/>
                    <a:pt x="61747" y="7779"/>
                    <a:pt x="68038" y="7779"/>
                  </a:cubicBezTo>
                  <a:lnTo>
                    <a:pt x="68038" y="-9"/>
                  </a:lnTo>
                  <a:cubicBezTo>
                    <a:pt x="58980" y="745"/>
                    <a:pt x="41617" y="745"/>
                    <a:pt x="32055" y="745"/>
                  </a:cubicBezTo>
                  <a:cubicBezTo>
                    <a:pt x="19977" y="745"/>
                    <a:pt x="9157" y="242"/>
                    <a:pt x="98" y="-9"/>
                  </a:cubicBezTo>
                  <a:lnTo>
                    <a:pt x="98" y="7779"/>
                  </a:lnTo>
                  <a:cubicBezTo>
                    <a:pt x="16454" y="7779"/>
                    <a:pt x="21235" y="7779"/>
                    <a:pt x="24758" y="17327"/>
                  </a:cubicBezTo>
                  <a:lnTo>
                    <a:pt x="83136" y="171590"/>
                  </a:lnTo>
                  <a:cubicBezTo>
                    <a:pt x="84897" y="176364"/>
                    <a:pt x="86156" y="177118"/>
                    <a:pt x="89427" y="177118"/>
                  </a:cubicBezTo>
                  <a:cubicBezTo>
                    <a:pt x="93704" y="177118"/>
                    <a:pt x="94208" y="175861"/>
                    <a:pt x="95466" y="172344"/>
                  </a:cubicBezTo>
                  <a:lnTo>
                    <a:pt x="151579" y="2461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1584" name="Group 1583">
            <a:extLst>
              <a:ext uri="{FF2B5EF4-FFF2-40B4-BE49-F238E27FC236}">
                <a16:creationId xmlns:a16="http://schemas.microsoft.com/office/drawing/2014/main" id="{88E37B71-E22E-1870-36F2-31C14F902134}"/>
              </a:ext>
            </a:extLst>
          </p:cNvPr>
          <p:cNvGrpSpPr/>
          <p:nvPr/>
        </p:nvGrpSpPr>
        <p:grpSpPr>
          <a:xfrm>
            <a:off x="6794721" y="4167155"/>
            <a:ext cx="1097689" cy="509637"/>
            <a:chOff x="6794721" y="4167155"/>
            <a:chExt cx="1097689" cy="509637"/>
          </a:xfrm>
        </p:grpSpPr>
        <p:sp>
          <p:nvSpPr>
            <p:cNvPr id="1445" name="Freeform 1444">
              <a:extLst>
                <a:ext uri="{FF2B5EF4-FFF2-40B4-BE49-F238E27FC236}">
                  <a16:creationId xmlns:a16="http://schemas.microsoft.com/office/drawing/2014/main" id="{F1FE3C3D-93D2-058C-A09C-F6CDBDA6F4AF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6794721" y="4412245"/>
              <a:ext cx="167333" cy="58791"/>
            </a:xfrm>
            <a:custGeom>
              <a:avLst/>
              <a:gdLst>
                <a:gd name="connsiteX0" fmla="*/ 158757 w 167333"/>
                <a:gd name="connsiteY0" fmla="*/ 10060 h 58791"/>
                <a:gd name="connsiteX1" fmla="*/ 167312 w 167333"/>
                <a:gd name="connsiteY1" fmla="*/ 5035 h 58791"/>
                <a:gd name="connsiteX2" fmla="*/ 159008 w 167333"/>
                <a:gd name="connsiteY2" fmla="*/ 10 h 58791"/>
                <a:gd name="connsiteX3" fmla="*/ 8282 w 167333"/>
                <a:gd name="connsiteY3" fmla="*/ 10 h 58791"/>
                <a:gd name="connsiteX4" fmla="*/ -21 w 167333"/>
                <a:gd name="connsiteY4" fmla="*/ 5035 h 58791"/>
                <a:gd name="connsiteX5" fmla="*/ 8534 w 167333"/>
                <a:gd name="connsiteY5" fmla="*/ 10060 h 58791"/>
                <a:gd name="connsiteX6" fmla="*/ 158757 w 167333"/>
                <a:gd name="connsiteY6" fmla="*/ 10060 h 58791"/>
                <a:gd name="connsiteX7" fmla="*/ 159008 w 167333"/>
                <a:gd name="connsiteY7" fmla="*/ 58802 h 58791"/>
                <a:gd name="connsiteX8" fmla="*/ 167312 w 167333"/>
                <a:gd name="connsiteY8" fmla="*/ 53777 h 58791"/>
                <a:gd name="connsiteX9" fmla="*/ 158757 w 167333"/>
                <a:gd name="connsiteY9" fmla="*/ 48752 h 58791"/>
                <a:gd name="connsiteX10" fmla="*/ 8534 w 167333"/>
                <a:gd name="connsiteY10" fmla="*/ 48752 h 58791"/>
                <a:gd name="connsiteX11" fmla="*/ -21 w 167333"/>
                <a:gd name="connsiteY11" fmla="*/ 53777 h 58791"/>
                <a:gd name="connsiteX12" fmla="*/ 8282 w 167333"/>
                <a:gd name="connsiteY12" fmla="*/ 58802 h 58791"/>
                <a:gd name="connsiteX13" fmla="*/ 159008 w 167333"/>
                <a:gd name="connsiteY13" fmla="*/ 58802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60"/>
                  </a:moveTo>
                  <a:cubicBezTo>
                    <a:pt x="162531" y="10060"/>
                    <a:pt x="167312" y="10060"/>
                    <a:pt x="167312" y="5035"/>
                  </a:cubicBezTo>
                  <a:cubicBezTo>
                    <a:pt x="167312" y="10"/>
                    <a:pt x="162531" y="10"/>
                    <a:pt x="159008" y="10"/>
                  </a:cubicBezTo>
                  <a:lnTo>
                    <a:pt x="8282" y="10"/>
                  </a:lnTo>
                  <a:cubicBezTo>
                    <a:pt x="4759" y="10"/>
                    <a:pt x="-21" y="10"/>
                    <a:pt x="-21" y="5035"/>
                  </a:cubicBezTo>
                  <a:cubicBezTo>
                    <a:pt x="-21" y="10060"/>
                    <a:pt x="4759" y="10060"/>
                    <a:pt x="8534" y="10060"/>
                  </a:cubicBezTo>
                  <a:lnTo>
                    <a:pt x="158757" y="10060"/>
                  </a:lnTo>
                  <a:close/>
                  <a:moveTo>
                    <a:pt x="159008" y="58802"/>
                  </a:moveTo>
                  <a:cubicBezTo>
                    <a:pt x="162531" y="58802"/>
                    <a:pt x="167312" y="58802"/>
                    <a:pt x="167312" y="53777"/>
                  </a:cubicBezTo>
                  <a:cubicBezTo>
                    <a:pt x="167312" y="48752"/>
                    <a:pt x="162531" y="48752"/>
                    <a:pt x="158757" y="48752"/>
                  </a:cubicBezTo>
                  <a:lnTo>
                    <a:pt x="8534" y="48752"/>
                  </a:lnTo>
                  <a:cubicBezTo>
                    <a:pt x="4759" y="48752"/>
                    <a:pt x="-21" y="48752"/>
                    <a:pt x="-21" y="53777"/>
                  </a:cubicBezTo>
                  <a:cubicBezTo>
                    <a:pt x="-21" y="58802"/>
                    <a:pt x="4759" y="58802"/>
                    <a:pt x="8282" y="58802"/>
                  </a:cubicBezTo>
                  <a:lnTo>
                    <a:pt x="159008" y="58802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46" name="Freeform 1445">
              <a:extLst>
                <a:ext uri="{FF2B5EF4-FFF2-40B4-BE49-F238E27FC236}">
                  <a16:creationId xmlns:a16="http://schemas.microsoft.com/office/drawing/2014/main" id="{F036986A-18DA-9801-6DC4-8B93AFE564C5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7067123" y="4436616"/>
              <a:ext cx="153745" cy="10049"/>
            </a:xfrm>
            <a:custGeom>
              <a:avLst/>
              <a:gdLst>
                <a:gd name="connsiteX0" fmla="*/ 144928 w 153745"/>
                <a:gd name="connsiteY0" fmla="*/ 10060 h 10049"/>
                <a:gd name="connsiteX1" fmla="*/ 153735 w 153745"/>
                <a:gd name="connsiteY1" fmla="*/ 5035 h 10049"/>
                <a:gd name="connsiteX2" fmla="*/ 144928 w 153745"/>
                <a:gd name="connsiteY2" fmla="*/ 10 h 10049"/>
                <a:gd name="connsiteX3" fmla="*/ 8796 w 153745"/>
                <a:gd name="connsiteY3" fmla="*/ 10 h 10049"/>
                <a:gd name="connsiteX4" fmla="*/ -11 w 153745"/>
                <a:gd name="connsiteY4" fmla="*/ 5035 h 10049"/>
                <a:gd name="connsiteX5" fmla="*/ 8796 w 153745"/>
                <a:gd name="connsiteY5" fmla="*/ 10060 h 10049"/>
                <a:gd name="connsiteX6" fmla="*/ 144928 w 153745"/>
                <a:gd name="connsiteY6" fmla="*/ 10060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8" y="10060"/>
                  </a:moveTo>
                  <a:cubicBezTo>
                    <a:pt x="149205" y="10060"/>
                    <a:pt x="153735" y="10060"/>
                    <a:pt x="153735" y="5035"/>
                  </a:cubicBezTo>
                  <a:cubicBezTo>
                    <a:pt x="153735" y="10"/>
                    <a:pt x="149205" y="10"/>
                    <a:pt x="144928" y="10"/>
                  </a:cubicBezTo>
                  <a:lnTo>
                    <a:pt x="8796" y="10"/>
                  </a:lnTo>
                  <a:cubicBezTo>
                    <a:pt x="4518" y="10"/>
                    <a:pt x="-11" y="10"/>
                    <a:pt x="-11" y="5035"/>
                  </a:cubicBezTo>
                  <a:cubicBezTo>
                    <a:pt x="-11" y="10060"/>
                    <a:pt x="4518" y="10060"/>
                    <a:pt x="8796" y="10060"/>
                  </a:cubicBezTo>
                  <a:lnTo>
                    <a:pt x="144928" y="1006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47" name="Freeform 1446">
              <a:extLst>
                <a:ext uri="{FF2B5EF4-FFF2-40B4-BE49-F238E27FC236}">
                  <a16:creationId xmlns:a16="http://schemas.microsoft.com/office/drawing/2014/main" id="{DD9A5F21-4715-FEFC-2CEE-656E9C2F9840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7294541" y="4167155"/>
              <a:ext cx="83037" cy="167328"/>
            </a:xfrm>
            <a:custGeom>
              <a:avLst/>
              <a:gdLst>
                <a:gd name="connsiteX0" fmla="*/ 51582 w 83037"/>
                <a:gd name="connsiteY0" fmla="*/ 6536 h 167328"/>
                <a:gd name="connsiteX1" fmla="*/ 45795 w 83037"/>
                <a:gd name="connsiteY1" fmla="*/ 4 h 167328"/>
                <a:gd name="connsiteX2" fmla="*/ -2 w 83037"/>
                <a:gd name="connsiteY2" fmla="*/ 16083 h 167328"/>
                <a:gd name="connsiteX3" fmla="*/ -2 w 83037"/>
                <a:gd name="connsiteY3" fmla="*/ 23872 h 167328"/>
                <a:gd name="connsiteX4" fmla="*/ 32961 w 83037"/>
                <a:gd name="connsiteY4" fmla="*/ 17340 h 167328"/>
                <a:gd name="connsiteX5" fmla="*/ 32961 w 83037"/>
                <a:gd name="connsiteY5" fmla="*/ 147484 h 167328"/>
                <a:gd name="connsiteX6" fmla="*/ 9560 w 83037"/>
                <a:gd name="connsiteY6" fmla="*/ 159543 h 167328"/>
                <a:gd name="connsiteX7" fmla="*/ 1508 w 83037"/>
                <a:gd name="connsiteY7" fmla="*/ 159543 h 167328"/>
                <a:gd name="connsiteX8" fmla="*/ 1508 w 83037"/>
                <a:gd name="connsiteY8" fmla="*/ 167332 h 167328"/>
                <a:gd name="connsiteX9" fmla="*/ 42272 w 83037"/>
                <a:gd name="connsiteY9" fmla="*/ 166578 h 167328"/>
                <a:gd name="connsiteX10" fmla="*/ 83036 w 83037"/>
                <a:gd name="connsiteY10" fmla="*/ 167332 h 167328"/>
                <a:gd name="connsiteX11" fmla="*/ 83036 w 83037"/>
                <a:gd name="connsiteY11" fmla="*/ 159543 h 167328"/>
                <a:gd name="connsiteX12" fmla="*/ 74984 w 83037"/>
                <a:gd name="connsiteY12" fmla="*/ 159543 h 167328"/>
                <a:gd name="connsiteX13" fmla="*/ 51582 w 83037"/>
                <a:gd name="connsiteY13" fmla="*/ 147484 h 167328"/>
                <a:gd name="connsiteX14" fmla="*/ 51582 w 83037"/>
                <a:gd name="connsiteY14" fmla="*/ 6536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037" h="167328">
                  <a:moveTo>
                    <a:pt x="51582" y="6536"/>
                  </a:moveTo>
                  <a:cubicBezTo>
                    <a:pt x="51582" y="506"/>
                    <a:pt x="51582" y="4"/>
                    <a:pt x="45795" y="4"/>
                  </a:cubicBezTo>
                  <a:cubicBezTo>
                    <a:pt x="30194" y="16083"/>
                    <a:pt x="8050" y="16083"/>
                    <a:pt x="-2" y="16083"/>
                  </a:cubicBezTo>
                  <a:lnTo>
                    <a:pt x="-2" y="23872"/>
                  </a:lnTo>
                  <a:cubicBezTo>
                    <a:pt x="5031" y="23872"/>
                    <a:pt x="19877" y="23872"/>
                    <a:pt x="32961" y="17340"/>
                  </a:cubicBezTo>
                  <a:lnTo>
                    <a:pt x="32961" y="147484"/>
                  </a:lnTo>
                  <a:cubicBezTo>
                    <a:pt x="32961" y="156529"/>
                    <a:pt x="32207" y="159543"/>
                    <a:pt x="9560" y="159543"/>
                  </a:cubicBezTo>
                  <a:lnTo>
                    <a:pt x="1508" y="159543"/>
                  </a:lnTo>
                  <a:lnTo>
                    <a:pt x="1508" y="167332"/>
                  </a:lnTo>
                  <a:cubicBezTo>
                    <a:pt x="10315" y="166578"/>
                    <a:pt x="32207" y="166578"/>
                    <a:pt x="42272" y="166578"/>
                  </a:cubicBezTo>
                  <a:cubicBezTo>
                    <a:pt x="52337" y="166578"/>
                    <a:pt x="74229" y="166578"/>
                    <a:pt x="83036" y="167332"/>
                  </a:cubicBezTo>
                  <a:lnTo>
                    <a:pt x="83036" y="159543"/>
                  </a:lnTo>
                  <a:lnTo>
                    <a:pt x="74984" y="159543"/>
                  </a:lnTo>
                  <a:cubicBezTo>
                    <a:pt x="52337" y="159543"/>
                    <a:pt x="51582" y="156780"/>
                    <a:pt x="51582" y="147484"/>
                  </a:cubicBezTo>
                  <a:lnTo>
                    <a:pt x="51582" y="6536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48" name="Freeform 1447">
              <a:extLst>
                <a:ext uri="{FF2B5EF4-FFF2-40B4-BE49-F238E27FC236}">
                  <a16:creationId xmlns:a16="http://schemas.microsoft.com/office/drawing/2014/main" id="{D4A7852F-A16F-8ECB-BD02-D08D2721F37E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7272146" y="4436616"/>
              <a:ext cx="125815" cy="10049"/>
            </a:xfrm>
            <a:custGeom>
              <a:avLst/>
              <a:gdLst>
                <a:gd name="connsiteX0" fmla="*/ 0 w 125815"/>
                <a:gd name="connsiteY0" fmla="*/ 0 h 10049"/>
                <a:gd name="connsiteX1" fmla="*/ 125815 w 125815"/>
                <a:gd name="connsiteY1" fmla="*/ 0 h 10049"/>
                <a:gd name="connsiteX2" fmla="*/ 125815 w 125815"/>
                <a:gd name="connsiteY2" fmla="*/ 10049 h 10049"/>
                <a:gd name="connsiteX3" fmla="*/ 0 w 125815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5" h="10049">
                  <a:moveTo>
                    <a:pt x="0" y="0"/>
                  </a:moveTo>
                  <a:lnTo>
                    <a:pt x="125815" y="0"/>
                  </a:lnTo>
                  <a:lnTo>
                    <a:pt x="125815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0" name="Freeform 1449">
              <a:extLst>
                <a:ext uri="{FF2B5EF4-FFF2-40B4-BE49-F238E27FC236}">
                  <a16:creationId xmlns:a16="http://schemas.microsoft.com/office/drawing/2014/main" id="{5098E1DD-6BE3-59D1-AB5B-A4248B6131EE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7284727" y="4509464"/>
              <a:ext cx="100400" cy="167328"/>
            </a:xfrm>
            <a:custGeom>
              <a:avLst/>
              <a:gdLst>
                <a:gd name="connsiteX0" fmla="*/ 19373 w 100400"/>
                <a:gd name="connsiteY0" fmla="*/ 148000 h 167328"/>
                <a:gd name="connsiteX1" fmla="*/ 46046 w 100400"/>
                <a:gd name="connsiteY1" fmla="*/ 122122 h 167328"/>
                <a:gd name="connsiteX2" fmla="*/ 100398 w 100400"/>
                <a:gd name="connsiteY2" fmla="*/ 48759 h 167328"/>
                <a:gd name="connsiteX3" fmla="*/ 47053 w 100400"/>
                <a:gd name="connsiteY3" fmla="*/ 17 h 167328"/>
                <a:gd name="connsiteX4" fmla="*/ -2 w 100400"/>
                <a:gd name="connsiteY4" fmla="*/ 45492 h 167328"/>
                <a:gd name="connsiteX5" fmla="*/ 13334 w 100400"/>
                <a:gd name="connsiteY5" fmla="*/ 59562 h 167328"/>
                <a:gd name="connsiteX6" fmla="*/ 26419 w 100400"/>
                <a:gd name="connsiteY6" fmla="*/ 46246 h 167328"/>
                <a:gd name="connsiteX7" fmla="*/ 13083 w 100400"/>
                <a:gd name="connsiteY7" fmla="*/ 33181 h 167328"/>
                <a:gd name="connsiteX8" fmla="*/ 9812 w 100400"/>
                <a:gd name="connsiteY8" fmla="*/ 33433 h 167328"/>
                <a:gd name="connsiteX9" fmla="*/ 43782 w 100400"/>
                <a:gd name="connsiteY9" fmla="*/ 7806 h 167328"/>
                <a:gd name="connsiteX10" fmla="*/ 77500 w 100400"/>
                <a:gd name="connsiteY10" fmla="*/ 48759 h 167328"/>
                <a:gd name="connsiteX11" fmla="*/ 51079 w 100400"/>
                <a:gd name="connsiteY11" fmla="*/ 104283 h 167328"/>
                <a:gd name="connsiteX12" fmla="*/ 2766 w 100400"/>
                <a:gd name="connsiteY12" fmla="*/ 158050 h 167328"/>
                <a:gd name="connsiteX13" fmla="*/ -2 w 100400"/>
                <a:gd name="connsiteY13" fmla="*/ 167346 h 167328"/>
                <a:gd name="connsiteX14" fmla="*/ 93353 w 100400"/>
                <a:gd name="connsiteY14" fmla="*/ 167346 h 167328"/>
                <a:gd name="connsiteX15" fmla="*/ 100398 w 100400"/>
                <a:gd name="connsiteY15" fmla="*/ 123629 h 167328"/>
                <a:gd name="connsiteX16" fmla="*/ 94107 w 100400"/>
                <a:gd name="connsiteY16" fmla="*/ 123629 h 167328"/>
                <a:gd name="connsiteX17" fmla="*/ 88572 w 100400"/>
                <a:gd name="connsiteY17" fmla="*/ 145990 h 167328"/>
                <a:gd name="connsiteX18" fmla="*/ 64667 w 100400"/>
                <a:gd name="connsiteY18" fmla="*/ 148000 h 167328"/>
                <a:gd name="connsiteX19" fmla="*/ 19373 w 100400"/>
                <a:gd name="connsiteY19" fmla="*/ 148000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73" y="148000"/>
                  </a:moveTo>
                  <a:lnTo>
                    <a:pt x="46046" y="122122"/>
                  </a:lnTo>
                  <a:cubicBezTo>
                    <a:pt x="85300" y="87450"/>
                    <a:pt x="100398" y="73883"/>
                    <a:pt x="100398" y="48759"/>
                  </a:cubicBezTo>
                  <a:cubicBezTo>
                    <a:pt x="100398" y="20117"/>
                    <a:pt x="77752" y="17"/>
                    <a:pt x="47053" y="17"/>
                  </a:cubicBezTo>
                  <a:cubicBezTo>
                    <a:pt x="18619" y="17"/>
                    <a:pt x="-2" y="23132"/>
                    <a:pt x="-2" y="45492"/>
                  </a:cubicBezTo>
                  <a:cubicBezTo>
                    <a:pt x="-2" y="59562"/>
                    <a:pt x="12579" y="59562"/>
                    <a:pt x="13334" y="59562"/>
                  </a:cubicBezTo>
                  <a:cubicBezTo>
                    <a:pt x="17612" y="59562"/>
                    <a:pt x="26419" y="56547"/>
                    <a:pt x="26419" y="46246"/>
                  </a:cubicBezTo>
                  <a:cubicBezTo>
                    <a:pt x="26419" y="39714"/>
                    <a:pt x="21890" y="33181"/>
                    <a:pt x="13083" y="33181"/>
                  </a:cubicBezTo>
                  <a:cubicBezTo>
                    <a:pt x="11070" y="33181"/>
                    <a:pt x="10566" y="33181"/>
                    <a:pt x="9812" y="33433"/>
                  </a:cubicBezTo>
                  <a:cubicBezTo>
                    <a:pt x="15599" y="17102"/>
                    <a:pt x="29187" y="7806"/>
                    <a:pt x="43782" y="7806"/>
                  </a:cubicBezTo>
                  <a:cubicBezTo>
                    <a:pt x="66680" y="7806"/>
                    <a:pt x="77500" y="28157"/>
                    <a:pt x="77500" y="48759"/>
                  </a:cubicBezTo>
                  <a:cubicBezTo>
                    <a:pt x="77500" y="68858"/>
                    <a:pt x="64918" y="88706"/>
                    <a:pt x="51079" y="104283"/>
                  </a:cubicBezTo>
                  <a:lnTo>
                    <a:pt x="2766" y="158050"/>
                  </a:lnTo>
                  <a:cubicBezTo>
                    <a:pt x="-2" y="160813"/>
                    <a:pt x="-2" y="161316"/>
                    <a:pt x="-2" y="167346"/>
                  </a:cubicBezTo>
                  <a:lnTo>
                    <a:pt x="93353" y="167346"/>
                  </a:lnTo>
                  <a:lnTo>
                    <a:pt x="100398" y="123629"/>
                  </a:lnTo>
                  <a:lnTo>
                    <a:pt x="94107" y="123629"/>
                  </a:lnTo>
                  <a:cubicBezTo>
                    <a:pt x="92849" y="131167"/>
                    <a:pt x="91088" y="142221"/>
                    <a:pt x="88572" y="145990"/>
                  </a:cubicBezTo>
                  <a:cubicBezTo>
                    <a:pt x="86810" y="148000"/>
                    <a:pt x="70203" y="148000"/>
                    <a:pt x="64667" y="148000"/>
                  </a:cubicBezTo>
                  <a:lnTo>
                    <a:pt x="19373" y="14800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1" name="Freeform 1450">
              <a:extLst>
                <a:ext uri="{FF2B5EF4-FFF2-40B4-BE49-F238E27FC236}">
                  <a16:creationId xmlns:a16="http://schemas.microsoft.com/office/drawing/2014/main" id="{16011091-78B8-0F04-05F5-B52FDB55BAAD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7481165" y="4327325"/>
              <a:ext cx="159281" cy="177126"/>
            </a:xfrm>
            <a:custGeom>
              <a:avLst/>
              <a:gdLst>
                <a:gd name="connsiteX0" fmla="*/ 159287 w 159281"/>
                <a:gd name="connsiteY0" fmla="*/ 136436 h 177126"/>
                <a:gd name="connsiteX1" fmla="*/ 152997 w 159281"/>
                <a:gd name="connsiteY1" fmla="*/ 136436 h 177126"/>
                <a:gd name="connsiteX2" fmla="*/ 148467 w 159281"/>
                <a:gd name="connsiteY2" fmla="*/ 154777 h 177126"/>
                <a:gd name="connsiteX3" fmla="*/ 131860 w 159281"/>
                <a:gd name="connsiteY3" fmla="*/ 160806 h 177126"/>
                <a:gd name="connsiteX4" fmla="*/ 111729 w 159281"/>
                <a:gd name="connsiteY4" fmla="*/ 160806 h 177126"/>
                <a:gd name="connsiteX5" fmla="*/ 134124 w 159281"/>
                <a:gd name="connsiteY5" fmla="*/ 118095 h 177126"/>
                <a:gd name="connsiteX6" fmla="*/ 156268 w 159281"/>
                <a:gd name="connsiteY6" fmla="*/ 63073 h 177126"/>
                <a:gd name="connsiteX7" fmla="*/ 79772 w 159281"/>
                <a:gd name="connsiteY7" fmla="*/ 10 h 177126"/>
                <a:gd name="connsiteX8" fmla="*/ 3025 w 159281"/>
                <a:gd name="connsiteY8" fmla="*/ 63073 h 177126"/>
                <a:gd name="connsiteX9" fmla="*/ 25169 w 159281"/>
                <a:gd name="connsiteY9" fmla="*/ 118095 h 177126"/>
                <a:gd name="connsiteX10" fmla="*/ 47564 w 159281"/>
                <a:gd name="connsiteY10" fmla="*/ 160806 h 177126"/>
                <a:gd name="connsiteX11" fmla="*/ 27433 w 159281"/>
                <a:gd name="connsiteY11" fmla="*/ 160806 h 177126"/>
                <a:gd name="connsiteX12" fmla="*/ 10826 w 159281"/>
                <a:gd name="connsiteY12" fmla="*/ 155028 h 177126"/>
                <a:gd name="connsiteX13" fmla="*/ 6297 w 159281"/>
                <a:gd name="connsiteY13" fmla="*/ 136436 h 177126"/>
                <a:gd name="connsiteX14" fmla="*/ 6 w 159281"/>
                <a:gd name="connsiteY14" fmla="*/ 136436 h 177126"/>
                <a:gd name="connsiteX15" fmla="*/ 8310 w 159281"/>
                <a:gd name="connsiteY15" fmla="*/ 177137 h 177126"/>
                <a:gd name="connsiteX16" fmla="*/ 48570 w 159281"/>
                <a:gd name="connsiteY16" fmla="*/ 177137 h 177126"/>
                <a:gd name="connsiteX17" fmla="*/ 54861 w 159281"/>
                <a:gd name="connsiteY17" fmla="*/ 171861 h 177126"/>
                <a:gd name="connsiteX18" fmla="*/ 41273 w 159281"/>
                <a:gd name="connsiteY18" fmla="*/ 116085 h 177126"/>
                <a:gd name="connsiteX19" fmla="*/ 28943 w 159281"/>
                <a:gd name="connsiteY19" fmla="*/ 62821 h 177126"/>
                <a:gd name="connsiteX20" fmla="*/ 79521 w 159281"/>
                <a:gd name="connsiteY20" fmla="*/ 5538 h 177126"/>
                <a:gd name="connsiteX21" fmla="*/ 130350 w 159281"/>
                <a:gd name="connsiteY21" fmla="*/ 62821 h 177126"/>
                <a:gd name="connsiteX22" fmla="*/ 116259 w 159281"/>
                <a:gd name="connsiteY22" fmla="*/ 121361 h 177126"/>
                <a:gd name="connsiteX23" fmla="*/ 104432 w 159281"/>
                <a:gd name="connsiteY23" fmla="*/ 171861 h 177126"/>
                <a:gd name="connsiteX24" fmla="*/ 110974 w 159281"/>
                <a:gd name="connsiteY24" fmla="*/ 177137 h 177126"/>
                <a:gd name="connsiteX25" fmla="*/ 150984 w 159281"/>
                <a:gd name="connsiteY25" fmla="*/ 177137 h 177126"/>
                <a:gd name="connsiteX26" fmla="*/ 159287 w 159281"/>
                <a:gd name="connsiteY26" fmla="*/ 136436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281" h="177126">
                  <a:moveTo>
                    <a:pt x="159287" y="136436"/>
                  </a:moveTo>
                  <a:lnTo>
                    <a:pt x="152997" y="136436"/>
                  </a:lnTo>
                  <a:cubicBezTo>
                    <a:pt x="151738" y="142968"/>
                    <a:pt x="150732" y="148747"/>
                    <a:pt x="148467" y="154777"/>
                  </a:cubicBezTo>
                  <a:cubicBezTo>
                    <a:pt x="147209" y="158796"/>
                    <a:pt x="146454" y="160806"/>
                    <a:pt x="131860" y="160806"/>
                  </a:cubicBezTo>
                  <a:lnTo>
                    <a:pt x="111729" y="160806"/>
                  </a:lnTo>
                  <a:cubicBezTo>
                    <a:pt x="115001" y="146737"/>
                    <a:pt x="122801" y="134677"/>
                    <a:pt x="134124" y="118095"/>
                  </a:cubicBezTo>
                  <a:cubicBezTo>
                    <a:pt x="145951" y="100257"/>
                    <a:pt x="156268" y="82921"/>
                    <a:pt x="156268" y="63073"/>
                  </a:cubicBezTo>
                  <a:cubicBezTo>
                    <a:pt x="156268" y="28150"/>
                    <a:pt x="122298" y="10"/>
                    <a:pt x="79772" y="10"/>
                  </a:cubicBezTo>
                  <a:cubicBezTo>
                    <a:pt x="36492" y="10"/>
                    <a:pt x="3025" y="28652"/>
                    <a:pt x="3025" y="63073"/>
                  </a:cubicBezTo>
                  <a:cubicBezTo>
                    <a:pt x="3025" y="82921"/>
                    <a:pt x="13342" y="100257"/>
                    <a:pt x="25169" y="118095"/>
                  </a:cubicBezTo>
                  <a:cubicBezTo>
                    <a:pt x="36240" y="134677"/>
                    <a:pt x="44293" y="146737"/>
                    <a:pt x="47564" y="160806"/>
                  </a:cubicBezTo>
                  <a:lnTo>
                    <a:pt x="27433" y="160806"/>
                  </a:lnTo>
                  <a:cubicBezTo>
                    <a:pt x="12839" y="160806"/>
                    <a:pt x="12084" y="158796"/>
                    <a:pt x="10826" y="155028"/>
                  </a:cubicBezTo>
                  <a:cubicBezTo>
                    <a:pt x="8813" y="149249"/>
                    <a:pt x="7555" y="142717"/>
                    <a:pt x="6297" y="136436"/>
                  </a:cubicBezTo>
                  <a:lnTo>
                    <a:pt x="6" y="136436"/>
                  </a:lnTo>
                  <a:lnTo>
                    <a:pt x="8310" y="177137"/>
                  </a:lnTo>
                  <a:lnTo>
                    <a:pt x="48570" y="177137"/>
                  </a:lnTo>
                  <a:cubicBezTo>
                    <a:pt x="54106" y="177137"/>
                    <a:pt x="54861" y="177137"/>
                    <a:pt x="54861" y="171861"/>
                  </a:cubicBezTo>
                  <a:cubicBezTo>
                    <a:pt x="54861" y="154274"/>
                    <a:pt x="47061" y="132165"/>
                    <a:pt x="41273" y="116085"/>
                  </a:cubicBezTo>
                  <a:cubicBezTo>
                    <a:pt x="35989" y="101513"/>
                    <a:pt x="28943" y="81665"/>
                    <a:pt x="28943" y="62821"/>
                  </a:cubicBezTo>
                  <a:cubicBezTo>
                    <a:pt x="28943" y="22622"/>
                    <a:pt x="56622" y="5538"/>
                    <a:pt x="79521" y="5538"/>
                  </a:cubicBezTo>
                  <a:cubicBezTo>
                    <a:pt x="103677" y="5538"/>
                    <a:pt x="130350" y="23627"/>
                    <a:pt x="130350" y="62821"/>
                  </a:cubicBezTo>
                  <a:cubicBezTo>
                    <a:pt x="130350" y="81665"/>
                    <a:pt x="123556" y="100759"/>
                    <a:pt x="116259" y="121361"/>
                  </a:cubicBezTo>
                  <a:cubicBezTo>
                    <a:pt x="112484" y="131913"/>
                    <a:pt x="104432" y="154525"/>
                    <a:pt x="104432" y="171861"/>
                  </a:cubicBezTo>
                  <a:cubicBezTo>
                    <a:pt x="104432" y="177137"/>
                    <a:pt x="105187" y="177137"/>
                    <a:pt x="110974" y="177137"/>
                  </a:cubicBezTo>
                  <a:lnTo>
                    <a:pt x="150984" y="177137"/>
                  </a:lnTo>
                  <a:lnTo>
                    <a:pt x="159287" y="136436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2" name="Freeform 1451">
              <a:extLst>
                <a:ext uri="{FF2B5EF4-FFF2-40B4-BE49-F238E27FC236}">
                  <a16:creationId xmlns:a16="http://schemas.microsoft.com/office/drawing/2014/main" id="{398B6872-CE58-F1F1-6596-308FB387364E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7670850" y="4352351"/>
              <a:ext cx="119071" cy="8617"/>
            </a:xfrm>
            <a:custGeom>
              <a:avLst/>
              <a:gdLst>
                <a:gd name="connsiteX0" fmla="*/ 112038 w 119071"/>
                <a:gd name="connsiteY0" fmla="*/ 8624 h 8617"/>
                <a:gd name="connsiteX1" fmla="*/ 119084 w 119071"/>
                <a:gd name="connsiteY1" fmla="*/ 4403 h 8617"/>
                <a:gd name="connsiteX2" fmla="*/ 112038 w 119071"/>
                <a:gd name="connsiteY2" fmla="*/ 6 h 8617"/>
                <a:gd name="connsiteX3" fmla="*/ 7059 w 119071"/>
                <a:gd name="connsiteY3" fmla="*/ 6 h 8617"/>
                <a:gd name="connsiteX4" fmla="*/ 13 w 119071"/>
                <a:gd name="connsiteY4" fmla="*/ 4227 h 8617"/>
                <a:gd name="connsiteX5" fmla="*/ 7059 w 119071"/>
                <a:gd name="connsiteY5" fmla="*/ 8624 h 8617"/>
                <a:gd name="connsiteX6" fmla="*/ 112038 w 119071"/>
                <a:gd name="connsiteY6" fmla="*/ 8624 h 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71" h="8617">
                  <a:moveTo>
                    <a:pt x="112038" y="8624"/>
                  </a:moveTo>
                  <a:cubicBezTo>
                    <a:pt x="114857" y="8624"/>
                    <a:pt x="119084" y="8624"/>
                    <a:pt x="119084" y="4403"/>
                  </a:cubicBezTo>
                  <a:cubicBezTo>
                    <a:pt x="119084" y="6"/>
                    <a:pt x="115033" y="6"/>
                    <a:pt x="112038" y="6"/>
                  </a:cubicBezTo>
                  <a:lnTo>
                    <a:pt x="7059" y="6"/>
                  </a:lnTo>
                  <a:cubicBezTo>
                    <a:pt x="4240" y="6"/>
                    <a:pt x="13" y="6"/>
                    <a:pt x="13" y="4227"/>
                  </a:cubicBezTo>
                  <a:cubicBezTo>
                    <a:pt x="13" y="8624"/>
                    <a:pt x="4064" y="8624"/>
                    <a:pt x="7059" y="8624"/>
                  </a:cubicBezTo>
                  <a:lnTo>
                    <a:pt x="112038" y="8624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3" name="Freeform 1452">
              <a:extLst>
                <a:ext uri="{FF2B5EF4-FFF2-40B4-BE49-F238E27FC236}">
                  <a16:creationId xmlns:a16="http://schemas.microsoft.com/office/drawing/2014/main" id="{45A1BA38-B3E2-DD0E-16EB-79FB8DFFE917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828295" y="4283937"/>
              <a:ext cx="64115" cy="116778"/>
            </a:xfrm>
            <a:custGeom>
              <a:avLst/>
              <a:gdLst>
                <a:gd name="connsiteX0" fmla="*/ 39827 w 64115"/>
                <a:gd name="connsiteY0" fmla="*/ 4931 h 116778"/>
                <a:gd name="connsiteX1" fmla="*/ 34543 w 64115"/>
                <a:gd name="connsiteY1" fmla="*/ 6 h 116778"/>
                <a:gd name="connsiteX2" fmla="*/ 19 w 64115"/>
                <a:gd name="connsiteY2" fmla="*/ 11262 h 116778"/>
                <a:gd name="connsiteX3" fmla="*/ 19 w 64115"/>
                <a:gd name="connsiteY3" fmla="*/ 17593 h 116778"/>
                <a:gd name="connsiteX4" fmla="*/ 25560 w 64115"/>
                <a:gd name="connsiteY4" fmla="*/ 12669 h 116778"/>
                <a:gd name="connsiteX5" fmla="*/ 25560 w 64115"/>
                <a:gd name="connsiteY5" fmla="*/ 102363 h 116778"/>
                <a:gd name="connsiteX6" fmla="*/ 7946 w 64115"/>
                <a:gd name="connsiteY6" fmla="*/ 110453 h 116778"/>
                <a:gd name="connsiteX7" fmla="*/ 1252 w 64115"/>
                <a:gd name="connsiteY7" fmla="*/ 110453 h 116778"/>
                <a:gd name="connsiteX8" fmla="*/ 1252 w 64115"/>
                <a:gd name="connsiteY8" fmla="*/ 116784 h 116778"/>
                <a:gd name="connsiteX9" fmla="*/ 32605 w 64115"/>
                <a:gd name="connsiteY9" fmla="*/ 116081 h 116778"/>
                <a:gd name="connsiteX10" fmla="*/ 64134 w 64115"/>
                <a:gd name="connsiteY10" fmla="*/ 116784 h 116778"/>
                <a:gd name="connsiteX11" fmla="*/ 64134 w 64115"/>
                <a:gd name="connsiteY11" fmla="*/ 110453 h 116778"/>
                <a:gd name="connsiteX12" fmla="*/ 57441 w 64115"/>
                <a:gd name="connsiteY12" fmla="*/ 110453 h 116778"/>
                <a:gd name="connsiteX13" fmla="*/ 39827 w 64115"/>
                <a:gd name="connsiteY13" fmla="*/ 102363 h 116778"/>
                <a:gd name="connsiteX14" fmla="*/ 39827 w 64115"/>
                <a:gd name="connsiteY14" fmla="*/ 4931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15" h="116778">
                  <a:moveTo>
                    <a:pt x="39827" y="4931"/>
                  </a:moveTo>
                  <a:cubicBezTo>
                    <a:pt x="39827" y="182"/>
                    <a:pt x="39475" y="6"/>
                    <a:pt x="34543" y="6"/>
                  </a:cubicBezTo>
                  <a:cubicBezTo>
                    <a:pt x="23270" y="11086"/>
                    <a:pt x="7241" y="11262"/>
                    <a:pt x="19" y="11262"/>
                  </a:cubicBezTo>
                  <a:lnTo>
                    <a:pt x="19" y="17593"/>
                  </a:lnTo>
                  <a:cubicBezTo>
                    <a:pt x="4247" y="17593"/>
                    <a:pt x="15872" y="17593"/>
                    <a:pt x="25560" y="12669"/>
                  </a:cubicBezTo>
                  <a:lnTo>
                    <a:pt x="25560" y="102363"/>
                  </a:lnTo>
                  <a:cubicBezTo>
                    <a:pt x="25560" y="108167"/>
                    <a:pt x="25560" y="110453"/>
                    <a:pt x="7946" y="110453"/>
                  </a:cubicBezTo>
                  <a:lnTo>
                    <a:pt x="1252" y="110453"/>
                  </a:lnTo>
                  <a:lnTo>
                    <a:pt x="1252" y="116784"/>
                  </a:lnTo>
                  <a:cubicBezTo>
                    <a:pt x="4423" y="116609"/>
                    <a:pt x="26088" y="116081"/>
                    <a:pt x="32605" y="116081"/>
                  </a:cubicBezTo>
                  <a:cubicBezTo>
                    <a:pt x="38066" y="116081"/>
                    <a:pt x="60259" y="116609"/>
                    <a:pt x="64134" y="116784"/>
                  </a:cubicBezTo>
                  <a:lnTo>
                    <a:pt x="64134" y="110453"/>
                  </a:lnTo>
                  <a:lnTo>
                    <a:pt x="57441" y="110453"/>
                  </a:lnTo>
                  <a:cubicBezTo>
                    <a:pt x="39827" y="110453"/>
                    <a:pt x="39827" y="108167"/>
                    <a:pt x="39827" y="102363"/>
                  </a:cubicBezTo>
                  <a:lnTo>
                    <a:pt x="39827" y="493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1585" name="!!R_Th">
            <a:extLst>
              <a:ext uri="{FF2B5EF4-FFF2-40B4-BE49-F238E27FC236}">
                <a16:creationId xmlns:a16="http://schemas.microsoft.com/office/drawing/2014/main" id="{525EA8C5-A14E-316D-F59F-2DFF4B3DA745}"/>
              </a:ext>
            </a:extLst>
          </p:cNvPr>
          <p:cNvGrpSpPr/>
          <p:nvPr/>
        </p:nvGrpSpPr>
        <p:grpSpPr>
          <a:xfrm>
            <a:off x="6013251" y="4771874"/>
            <a:ext cx="1284116" cy="512401"/>
            <a:chOff x="6013251" y="4771874"/>
            <a:chExt cx="1284116" cy="512401"/>
          </a:xfrm>
        </p:grpSpPr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58CB9064-5538-B217-F7B6-4809BE14BF51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6013251" y="4992594"/>
              <a:ext cx="152487" cy="135420"/>
            </a:xfrm>
            <a:custGeom>
              <a:avLst/>
              <a:gdLst>
                <a:gd name="connsiteX0" fmla="*/ 89528 w 152487"/>
                <a:gd name="connsiteY0" fmla="*/ 13350 h 135420"/>
                <a:gd name="connsiteX1" fmla="*/ 76192 w 152487"/>
                <a:gd name="connsiteY1" fmla="*/ 34 h 135420"/>
                <a:gd name="connsiteX2" fmla="*/ 62855 w 152487"/>
                <a:gd name="connsiteY2" fmla="*/ 13350 h 135420"/>
                <a:gd name="connsiteX3" fmla="*/ 76192 w 152487"/>
                <a:gd name="connsiteY3" fmla="*/ 26666 h 135420"/>
                <a:gd name="connsiteX4" fmla="*/ 89528 w 152487"/>
                <a:gd name="connsiteY4" fmla="*/ 13350 h 135420"/>
                <a:gd name="connsiteX5" fmla="*/ 152435 w 152487"/>
                <a:gd name="connsiteY5" fmla="*/ 122139 h 135420"/>
                <a:gd name="connsiteX6" fmla="*/ 139099 w 152487"/>
                <a:gd name="connsiteY6" fmla="*/ 108823 h 135420"/>
                <a:gd name="connsiteX7" fmla="*/ 125763 w 152487"/>
                <a:gd name="connsiteY7" fmla="*/ 122139 h 135420"/>
                <a:gd name="connsiteX8" fmla="*/ 139099 w 152487"/>
                <a:gd name="connsiteY8" fmla="*/ 135455 h 135420"/>
                <a:gd name="connsiteX9" fmla="*/ 152435 w 152487"/>
                <a:gd name="connsiteY9" fmla="*/ 122139 h 135420"/>
                <a:gd name="connsiteX10" fmla="*/ 26621 w 152487"/>
                <a:gd name="connsiteY10" fmla="*/ 122139 h 135420"/>
                <a:gd name="connsiteX11" fmla="*/ 13284 w 152487"/>
                <a:gd name="connsiteY11" fmla="*/ 108823 h 135420"/>
                <a:gd name="connsiteX12" fmla="*/ -52 w 152487"/>
                <a:gd name="connsiteY12" fmla="*/ 122139 h 135420"/>
                <a:gd name="connsiteX13" fmla="*/ 13284 w 152487"/>
                <a:gd name="connsiteY13" fmla="*/ 135455 h 135420"/>
                <a:gd name="connsiteX14" fmla="*/ 26621 w 152487"/>
                <a:gd name="connsiteY14" fmla="*/ 122139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28" y="13350"/>
                  </a:moveTo>
                  <a:cubicBezTo>
                    <a:pt x="89528" y="6064"/>
                    <a:pt x="83489" y="34"/>
                    <a:pt x="76192" y="34"/>
                  </a:cubicBezTo>
                  <a:cubicBezTo>
                    <a:pt x="68894" y="34"/>
                    <a:pt x="62855" y="6064"/>
                    <a:pt x="62855" y="13350"/>
                  </a:cubicBezTo>
                  <a:cubicBezTo>
                    <a:pt x="62855" y="20636"/>
                    <a:pt x="68894" y="26666"/>
                    <a:pt x="76192" y="26666"/>
                  </a:cubicBezTo>
                  <a:cubicBezTo>
                    <a:pt x="83237" y="26666"/>
                    <a:pt x="89528" y="20888"/>
                    <a:pt x="89528" y="13350"/>
                  </a:cubicBezTo>
                  <a:close/>
                  <a:moveTo>
                    <a:pt x="152435" y="122139"/>
                  </a:moveTo>
                  <a:cubicBezTo>
                    <a:pt x="152435" y="114853"/>
                    <a:pt x="146396" y="108823"/>
                    <a:pt x="139099" y="108823"/>
                  </a:cubicBezTo>
                  <a:cubicBezTo>
                    <a:pt x="131802" y="108823"/>
                    <a:pt x="125763" y="114853"/>
                    <a:pt x="125763" y="122139"/>
                  </a:cubicBezTo>
                  <a:cubicBezTo>
                    <a:pt x="125763" y="129425"/>
                    <a:pt x="131802" y="135455"/>
                    <a:pt x="139099" y="135455"/>
                  </a:cubicBezTo>
                  <a:cubicBezTo>
                    <a:pt x="146396" y="135455"/>
                    <a:pt x="152435" y="129425"/>
                    <a:pt x="152435" y="122139"/>
                  </a:cubicBezTo>
                  <a:close/>
                  <a:moveTo>
                    <a:pt x="26621" y="122139"/>
                  </a:moveTo>
                  <a:cubicBezTo>
                    <a:pt x="26621" y="114853"/>
                    <a:pt x="20581" y="108823"/>
                    <a:pt x="13284" y="108823"/>
                  </a:cubicBezTo>
                  <a:cubicBezTo>
                    <a:pt x="5987" y="108823"/>
                    <a:pt x="-52" y="114853"/>
                    <a:pt x="-52" y="122139"/>
                  </a:cubicBezTo>
                  <a:cubicBezTo>
                    <a:pt x="-52" y="129425"/>
                    <a:pt x="5987" y="135455"/>
                    <a:pt x="13284" y="135455"/>
                  </a:cubicBezTo>
                  <a:cubicBezTo>
                    <a:pt x="20581" y="135455"/>
                    <a:pt x="26621" y="129425"/>
                    <a:pt x="26621" y="12213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5" name="Freeform 1454">
              <a:extLst>
                <a:ext uri="{FF2B5EF4-FFF2-40B4-BE49-F238E27FC236}">
                  <a16:creationId xmlns:a16="http://schemas.microsoft.com/office/drawing/2014/main" id="{90D24EA6-A9FC-FA3B-C3CB-6EE6899BDBC3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6253667" y="4937572"/>
              <a:ext cx="179663" cy="177126"/>
            </a:xfrm>
            <a:custGeom>
              <a:avLst/>
              <a:gdLst>
                <a:gd name="connsiteX0" fmla="*/ 84002 w 179663"/>
                <a:gd name="connsiteY0" fmla="*/ 17370 h 177126"/>
                <a:gd name="connsiteX1" fmla="*/ 91047 w 179663"/>
                <a:gd name="connsiteY1" fmla="*/ 8074 h 177126"/>
                <a:gd name="connsiteX2" fmla="*/ 106397 w 179663"/>
                <a:gd name="connsiteY2" fmla="*/ 7823 h 177126"/>
                <a:gd name="connsiteX3" fmla="*/ 152193 w 179663"/>
                <a:gd name="connsiteY3" fmla="*/ 32696 h 177126"/>
                <a:gd name="connsiteX4" fmla="*/ 138353 w 179663"/>
                <a:gd name="connsiteY4" fmla="*/ 68373 h 177126"/>
                <a:gd name="connsiteX5" fmla="*/ 95828 w 179663"/>
                <a:gd name="connsiteY5" fmla="*/ 82945 h 177126"/>
                <a:gd name="connsiteX6" fmla="*/ 67646 w 179663"/>
                <a:gd name="connsiteY6" fmla="*/ 82945 h 177126"/>
                <a:gd name="connsiteX7" fmla="*/ 84002 w 179663"/>
                <a:gd name="connsiteY7" fmla="*/ 17370 h 177126"/>
                <a:gd name="connsiteX8" fmla="*/ 120236 w 179663"/>
                <a:gd name="connsiteY8" fmla="*/ 86211 h 177126"/>
                <a:gd name="connsiteX9" fmla="*/ 175595 w 179663"/>
                <a:gd name="connsiteY9" fmla="*/ 37721 h 177126"/>
                <a:gd name="connsiteX10" fmla="*/ 119985 w 179663"/>
                <a:gd name="connsiteY10" fmla="*/ 34 h 177126"/>
                <a:gd name="connsiteX11" fmla="*/ 48270 w 179663"/>
                <a:gd name="connsiteY11" fmla="*/ 34 h 177126"/>
                <a:gd name="connsiteX12" fmla="*/ 40973 w 179663"/>
                <a:gd name="connsiteY12" fmla="*/ 5059 h 177126"/>
                <a:gd name="connsiteX13" fmla="*/ 48019 w 179663"/>
                <a:gd name="connsiteY13" fmla="*/ 7823 h 177126"/>
                <a:gd name="connsiteX14" fmla="*/ 57580 w 179663"/>
                <a:gd name="connsiteY14" fmla="*/ 8325 h 177126"/>
                <a:gd name="connsiteX15" fmla="*/ 64374 w 179663"/>
                <a:gd name="connsiteY15" fmla="*/ 12345 h 177126"/>
                <a:gd name="connsiteX16" fmla="*/ 63368 w 179663"/>
                <a:gd name="connsiteY16" fmla="*/ 17119 h 177126"/>
                <a:gd name="connsiteX17" fmla="*/ 29650 w 179663"/>
                <a:gd name="connsiteY17" fmla="*/ 152037 h 177126"/>
                <a:gd name="connsiteX18" fmla="*/ 6751 w 179663"/>
                <a:gd name="connsiteY18" fmla="*/ 163845 h 177126"/>
                <a:gd name="connsiteX19" fmla="*/ -43 w 179663"/>
                <a:gd name="connsiteY19" fmla="*/ 168870 h 177126"/>
                <a:gd name="connsiteX20" fmla="*/ 3480 w 179663"/>
                <a:gd name="connsiteY20" fmla="*/ 171634 h 177126"/>
                <a:gd name="connsiteX21" fmla="*/ 35185 w 179663"/>
                <a:gd name="connsiteY21" fmla="*/ 170880 h 177126"/>
                <a:gd name="connsiteX22" fmla="*/ 67142 w 179663"/>
                <a:gd name="connsiteY22" fmla="*/ 171634 h 177126"/>
                <a:gd name="connsiteX23" fmla="*/ 72175 w 179663"/>
                <a:gd name="connsiteY23" fmla="*/ 166609 h 177126"/>
                <a:gd name="connsiteX24" fmla="*/ 65129 w 179663"/>
                <a:gd name="connsiteY24" fmla="*/ 163845 h 177126"/>
                <a:gd name="connsiteX25" fmla="*/ 48773 w 179663"/>
                <a:gd name="connsiteY25" fmla="*/ 159323 h 177126"/>
                <a:gd name="connsiteX26" fmla="*/ 49528 w 179663"/>
                <a:gd name="connsiteY26" fmla="*/ 155052 h 177126"/>
                <a:gd name="connsiteX27" fmla="*/ 66136 w 179663"/>
                <a:gd name="connsiteY27" fmla="*/ 88472 h 177126"/>
                <a:gd name="connsiteX28" fmla="*/ 96080 w 179663"/>
                <a:gd name="connsiteY28" fmla="*/ 88472 h 177126"/>
                <a:gd name="connsiteX29" fmla="*/ 123507 w 179663"/>
                <a:gd name="connsiteY29" fmla="*/ 111335 h 177126"/>
                <a:gd name="connsiteX30" fmla="*/ 119985 w 179663"/>
                <a:gd name="connsiteY30" fmla="*/ 128671 h 177126"/>
                <a:gd name="connsiteX31" fmla="*/ 115958 w 179663"/>
                <a:gd name="connsiteY31" fmla="*/ 150027 h 177126"/>
                <a:gd name="connsiteX32" fmla="*/ 149425 w 179663"/>
                <a:gd name="connsiteY32" fmla="*/ 177161 h 177126"/>
                <a:gd name="connsiteX33" fmla="*/ 179621 w 179663"/>
                <a:gd name="connsiteY33" fmla="*/ 148268 h 177126"/>
                <a:gd name="connsiteX34" fmla="*/ 176601 w 179663"/>
                <a:gd name="connsiteY34" fmla="*/ 145253 h 177126"/>
                <a:gd name="connsiteX35" fmla="*/ 173330 w 179663"/>
                <a:gd name="connsiteY35" fmla="*/ 148771 h 177126"/>
                <a:gd name="connsiteX36" fmla="*/ 150432 w 179663"/>
                <a:gd name="connsiteY36" fmla="*/ 171634 h 177126"/>
                <a:gd name="connsiteX37" fmla="*/ 140367 w 179663"/>
                <a:gd name="connsiteY37" fmla="*/ 156308 h 177126"/>
                <a:gd name="connsiteX38" fmla="*/ 142883 w 179663"/>
                <a:gd name="connsiteY38" fmla="*/ 127666 h 177126"/>
                <a:gd name="connsiteX39" fmla="*/ 143889 w 179663"/>
                <a:gd name="connsiteY39" fmla="*/ 115858 h 177126"/>
                <a:gd name="connsiteX40" fmla="*/ 120236 w 179663"/>
                <a:gd name="connsiteY40" fmla="*/ 86211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79663" h="177126">
                  <a:moveTo>
                    <a:pt x="84002" y="17370"/>
                  </a:moveTo>
                  <a:cubicBezTo>
                    <a:pt x="85511" y="11340"/>
                    <a:pt x="86266" y="8828"/>
                    <a:pt x="91047" y="8074"/>
                  </a:cubicBezTo>
                  <a:cubicBezTo>
                    <a:pt x="93312" y="7823"/>
                    <a:pt x="101364" y="7823"/>
                    <a:pt x="106397" y="7823"/>
                  </a:cubicBezTo>
                  <a:cubicBezTo>
                    <a:pt x="124262" y="7823"/>
                    <a:pt x="152193" y="7823"/>
                    <a:pt x="152193" y="32696"/>
                  </a:cubicBezTo>
                  <a:cubicBezTo>
                    <a:pt x="152193" y="41238"/>
                    <a:pt x="148167" y="58574"/>
                    <a:pt x="138353" y="68373"/>
                  </a:cubicBezTo>
                  <a:cubicBezTo>
                    <a:pt x="131811" y="74905"/>
                    <a:pt x="118475" y="82945"/>
                    <a:pt x="95828" y="82945"/>
                  </a:cubicBezTo>
                  <a:lnTo>
                    <a:pt x="67646" y="82945"/>
                  </a:lnTo>
                  <a:lnTo>
                    <a:pt x="84002" y="17370"/>
                  </a:lnTo>
                  <a:close/>
                  <a:moveTo>
                    <a:pt x="120236" y="86211"/>
                  </a:moveTo>
                  <a:cubicBezTo>
                    <a:pt x="145651" y="80684"/>
                    <a:pt x="175595" y="63097"/>
                    <a:pt x="175595" y="37721"/>
                  </a:cubicBezTo>
                  <a:cubicBezTo>
                    <a:pt x="175595" y="16114"/>
                    <a:pt x="152948" y="34"/>
                    <a:pt x="119985" y="34"/>
                  </a:cubicBezTo>
                  <a:lnTo>
                    <a:pt x="48270" y="34"/>
                  </a:lnTo>
                  <a:cubicBezTo>
                    <a:pt x="43238" y="34"/>
                    <a:pt x="40973" y="34"/>
                    <a:pt x="40973" y="5059"/>
                  </a:cubicBezTo>
                  <a:cubicBezTo>
                    <a:pt x="40973" y="7823"/>
                    <a:pt x="43238" y="7823"/>
                    <a:pt x="48019" y="7823"/>
                  </a:cubicBezTo>
                  <a:cubicBezTo>
                    <a:pt x="48522" y="7823"/>
                    <a:pt x="53303" y="7823"/>
                    <a:pt x="57580" y="8325"/>
                  </a:cubicBezTo>
                  <a:cubicBezTo>
                    <a:pt x="62110" y="8828"/>
                    <a:pt x="64374" y="9079"/>
                    <a:pt x="64374" y="12345"/>
                  </a:cubicBezTo>
                  <a:cubicBezTo>
                    <a:pt x="64374" y="13350"/>
                    <a:pt x="64123" y="14104"/>
                    <a:pt x="63368" y="17119"/>
                  </a:cubicBezTo>
                  <a:lnTo>
                    <a:pt x="29650" y="152037"/>
                  </a:lnTo>
                  <a:cubicBezTo>
                    <a:pt x="27133" y="161835"/>
                    <a:pt x="26630" y="163845"/>
                    <a:pt x="6751" y="163845"/>
                  </a:cubicBezTo>
                  <a:cubicBezTo>
                    <a:pt x="2222" y="163845"/>
                    <a:pt x="-43" y="163845"/>
                    <a:pt x="-43" y="168870"/>
                  </a:cubicBezTo>
                  <a:cubicBezTo>
                    <a:pt x="-43" y="171634"/>
                    <a:pt x="2977" y="171634"/>
                    <a:pt x="3480" y="171634"/>
                  </a:cubicBezTo>
                  <a:cubicBezTo>
                    <a:pt x="10526" y="171634"/>
                    <a:pt x="28140" y="170880"/>
                    <a:pt x="35185" y="170880"/>
                  </a:cubicBezTo>
                  <a:cubicBezTo>
                    <a:pt x="42231" y="170880"/>
                    <a:pt x="60097" y="171634"/>
                    <a:pt x="67142" y="171634"/>
                  </a:cubicBezTo>
                  <a:cubicBezTo>
                    <a:pt x="69155" y="171634"/>
                    <a:pt x="72175" y="171634"/>
                    <a:pt x="72175" y="166609"/>
                  </a:cubicBezTo>
                  <a:cubicBezTo>
                    <a:pt x="72175" y="163845"/>
                    <a:pt x="69910" y="163845"/>
                    <a:pt x="65129" y="163845"/>
                  </a:cubicBezTo>
                  <a:cubicBezTo>
                    <a:pt x="55819" y="163845"/>
                    <a:pt x="48773" y="163845"/>
                    <a:pt x="48773" y="159323"/>
                  </a:cubicBezTo>
                  <a:cubicBezTo>
                    <a:pt x="48773" y="157816"/>
                    <a:pt x="49277" y="156559"/>
                    <a:pt x="49528" y="155052"/>
                  </a:cubicBezTo>
                  <a:lnTo>
                    <a:pt x="66136" y="88472"/>
                  </a:lnTo>
                  <a:lnTo>
                    <a:pt x="96080" y="88472"/>
                  </a:lnTo>
                  <a:cubicBezTo>
                    <a:pt x="118978" y="88472"/>
                    <a:pt x="123507" y="102542"/>
                    <a:pt x="123507" y="111335"/>
                  </a:cubicBezTo>
                  <a:cubicBezTo>
                    <a:pt x="123507" y="115104"/>
                    <a:pt x="121494" y="122893"/>
                    <a:pt x="119985" y="128671"/>
                  </a:cubicBezTo>
                  <a:cubicBezTo>
                    <a:pt x="118223" y="135706"/>
                    <a:pt x="115958" y="145002"/>
                    <a:pt x="115958" y="150027"/>
                  </a:cubicBezTo>
                  <a:cubicBezTo>
                    <a:pt x="115958" y="177161"/>
                    <a:pt x="146154" y="177161"/>
                    <a:pt x="149425" y="177161"/>
                  </a:cubicBezTo>
                  <a:cubicBezTo>
                    <a:pt x="170814" y="177161"/>
                    <a:pt x="179621" y="151786"/>
                    <a:pt x="179621" y="148268"/>
                  </a:cubicBezTo>
                  <a:cubicBezTo>
                    <a:pt x="179621" y="145253"/>
                    <a:pt x="176853" y="145253"/>
                    <a:pt x="176601" y="145253"/>
                  </a:cubicBezTo>
                  <a:cubicBezTo>
                    <a:pt x="174337" y="145253"/>
                    <a:pt x="173833" y="147012"/>
                    <a:pt x="173330" y="148771"/>
                  </a:cubicBezTo>
                  <a:cubicBezTo>
                    <a:pt x="167039" y="167363"/>
                    <a:pt x="156219" y="171634"/>
                    <a:pt x="150432" y="171634"/>
                  </a:cubicBezTo>
                  <a:cubicBezTo>
                    <a:pt x="142128" y="171634"/>
                    <a:pt x="140367" y="166107"/>
                    <a:pt x="140367" y="156308"/>
                  </a:cubicBezTo>
                  <a:cubicBezTo>
                    <a:pt x="140367" y="148519"/>
                    <a:pt x="141876" y="135706"/>
                    <a:pt x="142883" y="127666"/>
                  </a:cubicBezTo>
                  <a:cubicBezTo>
                    <a:pt x="143386" y="124149"/>
                    <a:pt x="143889" y="119375"/>
                    <a:pt x="143889" y="115858"/>
                  </a:cubicBezTo>
                  <a:cubicBezTo>
                    <a:pt x="143889" y="96512"/>
                    <a:pt x="127030" y="88723"/>
                    <a:pt x="120236" y="86211"/>
                  </a:cubicBez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D9F51C3D-59E7-17BD-452D-CB6DA72589E6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6441984" y="5027969"/>
              <a:ext cx="131577" cy="118888"/>
            </a:xfrm>
            <a:custGeom>
              <a:avLst/>
              <a:gdLst>
                <a:gd name="connsiteX0" fmla="*/ 77995 w 131577"/>
                <a:gd name="connsiteY0" fmla="*/ 12523 h 118888"/>
                <a:gd name="connsiteX1" fmla="*/ 83455 w 131577"/>
                <a:gd name="connsiteY1" fmla="*/ 6543 h 118888"/>
                <a:gd name="connsiteX2" fmla="*/ 94024 w 131577"/>
                <a:gd name="connsiteY2" fmla="*/ 6367 h 118888"/>
                <a:gd name="connsiteX3" fmla="*/ 113752 w 131577"/>
                <a:gd name="connsiteY3" fmla="*/ 7774 h 118888"/>
                <a:gd name="connsiteX4" fmla="*/ 122030 w 131577"/>
                <a:gd name="connsiteY4" fmla="*/ 21668 h 118888"/>
                <a:gd name="connsiteX5" fmla="*/ 120797 w 131577"/>
                <a:gd name="connsiteY5" fmla="*/ 35914 h 118888"/>
                <a:gd name="connsiteX6" fmla="*/ 120445 w 131577"/>
                <a:gd name="connsiteY6" fmla="*/ 37848 h 118888"/>
                <a:gd name="connsiteX7" fmla="*/ 123439 w 131577"/>
                <a:gd name="connsiteY7" fmla="*/ 40486 h 118888"/>
                <a:gd name="connsiteX8" fmla="*/ 126786 w 131577"/>
                <a:gd name="connsiteY8" fmla="*/ 36089 h 118888"/>
                <a:gd name="connsiteX9" fmla="*/ 131542 w 131577"/>
                <a:gd name="connsiteY9" fmla="*/ 2498 h 118888"/>
                <a:gd name="connsiteX10" fmla="*/ 126258 w 131577"/>
                <a:gd name="connsiteY10" fmla="*/ 36 h 118888"/>
                <a:gd name="connsiteX11" fmla="*/ 17931 w 131577"/>
                <a:gd name="connsiteY11" fmla="*/ 36 h 118888"/>
                <a:gd name="connsiteX12" fmla="*/ 11942 w 131577"/>
                <a:gd name="connsiteY12" fmla="*/ 3729 h 118888"/>
                <a:gd name="connsiteX13" fmla="*/ 846 w 131577"/>
                <a:gd name="connsiteY13" fmla="*/ 34858 h 118888"/>
                <a:gd name="connsiteX14" fmla="*/ -35 w 131577"/>
                <a:gd name="connsiteY14" fmla="*/ 38024 h 118888"/>
                <a:gd name="connsiteX15" fmla="*/ 2959 w 131577"/>
                <a:gd name="connsiteY15" fmla="*/ 40486 h 118888"/>
                <a:gd name="connsiteX16" fmla="*/ 6658 w 131577"/>
                <a:gd name="connsiteY16" fmla="*/ 36265 h 118888"/>
                <a:gd name="connsiteX17" fmla="*/ 49460 w 131577"/>
                <a:gd name="connsiteY17" fmla="*/ 6367 h 118888"/>
                <a:gd name="connsiteX18" fmla="*/ 56858 w 131577"/>
                <a:gd name="connsiteY18" fmla="*/ 6367 h 118888"/>
                <a:gd name="connsiteX19" fmla="*/ 62319 w 131577"/>
                <a:gd name="connsiteY19" fmla="*/ 8126 h 118888"/>
                <a:gd name="connsiteX20" fmla="*/ 61614 w 131577"/>
                <a:gd name="connsiteY20" fmla="*/ 11819 h 118888"/>
                <a:gd name="connsiteX21" fmla="*/ 38363 w 131577"/>
                <a:gd name="connsiteY21" fmla="*/ 104327 h 118888"/>
                <a:gd name="connsiteX22" fmla="*/ 17755 w 131577"/>
                <a:gd name="connsiteY22" fmla="*/ 112593 h 118888"/>
                <a:gd name="connsiteX23" fmla="*/ 9829 w 131577"/>
                <a:gd name="connsiteY23" fmla="*/ 116462 h 118888"/>
                <a:gd name="connsiteX24" fmla="*/ 12823 w 131577"/>
                <a:gd name="connsiteY24" fmla="*/ 118924 h 118888"/>
                <a:gd name="connsiteX25" fmla="*/ 27971 w 131577"/>
                <a:gd name="connsiteY25" fmla="*/ 118397 h 118888"/>
                <a:gd name="connsiteX26" fmla="*/ 43119 w 131577"/>
                <a:gd name="connsiteY26" fmla="*/ 118221 h 118888"/>
                <a:gd name="connsiteX27" fmla="*/ 58972 w 131577"/>
                <a:gd name="connsiteY27" fmla="*/ 118397 h 118888"/>
                <a:gd name="connsiteX28" fmla="*/ 73768 w 131577"/>
                <a:gd name="connsiteY28" fmla="*/ 118924 h 118888"/>
                <a:gd name="connsiteX29" fmla="*/ 77819 w 131577"/>
                <a:gd name="connsiteY29" fmla="*/ 115055 h 118888"/>
                <a:gd name="connsiteX30" fmla="*/ 70597 w 131577"/>
                <a:gd name="connsiteY30" fmla="*/ 112593 h 118888"/>
                <a:gd name="connsiteX31" fmla="*/ 60381 w 131577"/>
                <a:gd name="connsiteY31" fmla="*/ 112241 h 118888"/>
                <a:gd name="connsiteX32" fmla="*/ 54040 w 131577"/>
                <a:gd name="connsiteY32" fmla="*/ 108900 h 118888"/>
                <a:gd name="connsiteX33" fmla="*/ 54745 w 131577"/>
                <a:gd name="connsiteY33" fmla="*/ 104855 h 118888"/>
                <a:gd name="connsiteX34" fmla="*/ 77995 w 131577"/>
                <a:gd name="connsiteY34" fmla="*/ 12523 h 11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577" h="118888">
                  <a:moveTo>
                    <a:pt x="77995" y="12523"/>
                  </a:moveTo>
                  <a:cubicBezTo>
                    <a:pt x="79228" y="7423"/>
                    <a:pt x="79580" y="6895"/>
                    <a:pt x="83455" y="6543"/>
                  </a:cubicBezTo>
                  <a:cubicBezTo>
                    <a:pt x="84336" y="6367"/>
                    <a:pt x="90501" y="6367"/>
                    <a:pt x="94024" y="6367"/>
                  </a:cubicBezTo>
                  <a:cubicBezTo>
                    <a:pt x="104769" y="6367"/>
                    <a:pt x="109348" y="6367"/>
                    <a:pt x="113752" y="7774"/>
                  </a:cubicBezTo>
                  <a:cubicBezTo>
                    <a:pt x="121678" y="10236"/>
                    <a:pt x="122030" y="15337"/>
                    <a:pt x="122030" y="21668"/>
                  </a:cubicBezTo>
                  <a:cubicBezTo>
                    <a:pt x="122030" y="24482"/>
                    <a:pt x="122030" y="26768"/>
                    <a:pt x="120797" y="35914"/>
                  </a:cubicBezTo>
                  <a:lnTo>
                    <a:pt x="120445" y="37848"/>
                  </a:lnTo>
                  <a:cubicBezTo>
                    <a:pt x="120445" y="39607"/>
                    <a:pt x="121678" y="40486"/>
                    <a:pt x="123439" y="40486"/>
                  </a:cubicBezTo>
                  <a:cubicBezTo>
                    <a:pt x="126082" y="40486"/>
                    <a:pt x="126434" y="38903"/>
                    <a:pt x="126786" y="36089"/>
                  </a:cubicBezTo>
                  <a:lnTo>
                    <a:pt x="131542" y="2498"/>
                  </a:lnTo>
                  <a:cubicBezTo>
                    <a:pt x="131542" y="36"/>
                    <a:pt x="129428" y="36"/>
                    <a:pt x="126258" y="36"/>
                  </a:cubicBezTo>
                  <a:lnTo>
                    <a:pt x="17931" y="36"/>
                  </a:lnTo>
                  <a:cubicBezTo>
                    <a:pt x="13528" y="36"/>
                    <a:pt x="13175" y="36"/>
                    <a:pt x="11942" y="3729"/>
                  </a:cubicBezTo>
                  <a:lnTo>
                    <a:pt x="846" y="34858"/>
                  </a:lnTo>
                  <a:cubicBezTo>
                    <a:pt x="669" y="35562"/>
                    <a:pt x="-35" y="37145"/>
                    <a:pt x="-35" y="38024"/>
                  </a:cubicBezTo>
                  <a:cubicBezTo>
                    <a:pt x="-35" y="38727"/>
                    <a:pt x="317" y="40486"/>
                    <a:pt x="2959" y="40486"/>
                  </a:cubicBezTo>
                  <a:cubicBezTo>
                    <a:pt x="5249" y="40486"/>
                    <a:pt x="5601" y="39607"/>
                    <a:pt x="6658" y="36265"/>
                  </a:cubicBezTo>
                  <a:cubicBezTo>
                    <a:pt x="16874" y="8126"/>
                    <a:pt x="22687" y="6367"/>
                    <a:pt x="49460" y="6367"/>
                  </a:cubicBezTo>
                  <a:lnTo>
                    <a:pt x="56858" y="6367"/>
                  </a:lnTo>
                  <a:cubicBezTo>
                    <a:pt x="62142" y="6367"/>
                    <a:pt x="62319" y="6543"/>
                    <a:pt x="62319" y="8126"/>
                  </a:cubicBezTo>
                  <a:cubicBezTo>
                    <a:pt x="62319" y="8302"/>
                    <a:pt x="62319" y="9181"/>
                    <a:pt x="61614" y="11819"/>
                  </a:cubicBezTo>
                  <a:lnTo>
                    <a:pt x="38363" y="104327"/>
                  </a:lnTo>
                  <a:cubicBezTo>
                    <a:pt x="36778" y="110834"/>
                    <a:pt x="36250" y="112593"/>
                    <a:pt x="17755" y="112593"/>
                  </a:cubicBezTo>
                  <a:cubicBezTo>
                    <a:pt x="11414" y="112593"/>
                    <a:pt x="9829" y="112593"/>
                    <a:pt x="9829" y="116462"/>
                  </a:cubicBezTo>
                  <a:cubicBezTo>
                    <a:pt x="9829" y="116990"/>
                    <a:pt x="10181" y="118924"/>
                    <a:pt x="12823" y="118924"/>
                  </a:cubicBezTo>
                  <a:cubicBezTo>
                    <a:pt x="17755" y="118924"/>
                    <a:pt x="23039" y="118397"/>
                    <a:pt x="27971" y="118397"/>
                  </a:cubicBezTo>
                  <a:cubicBezTo>
                    <a:pt x="32903" y="118397"/>
                    <a:pt x="38187" y="118221"/>
                    <a:pt x="43119" y="118221"/>
                  </a:cubicBezTo>
                  <a:cubicBezTo>
                    <a:pt x="48051" y="118221"/>
                    <a:pt x="54040" y="118221"/>
                    <a:pt x="58972" y="118397"/>
                  </a:cubicBezTo>
                  <a:cubicBezTo>
                    <a:pt x="63728" y="118573"/>
                    <a:pt x="69012" y="118924"/>
                    <a:pt x="73768" y="118924"/>
                  </a:cubicBezTo>
                  <a:cubicBezTo>
                    <a:pt x="75177" y="118924"/>
                    <a:pt x="77819" y="118924"/>
                    <a:pt x="77819" y="115055"/>
                  </a:cubicBezTo>
                  <a:cubicBezTo>
                    <a:pt x="77819" y="112593"/>
                    <a:pt x="76058" y="112593"/>
                    <a:pt x="70597" y="112593"/>
                  </a:cubicBezTo>
                  <a:cubicBezTo>
                    <a:pt x="67251" y="112593"/>
                    <a:pt x="63728" y="112417"/>
                    <a:pt x="60381" y="112241"/>
                  </a:cubicBezTo>
                  <a:cubicBezTo>
                    <a:pt x="54392" y="111714"/>
                    <a:pt x="54040" y="111010"/>
                    <a:pt x="54040" y="108900"/>
                  </a:cubicBezTo>
                  <a:cubicBezTo>
                    <a:pt x="54040" y="107669"/>
                    <a:pt x="54040" y="107317"/>
                    <a:pt x="54745" y="104855"/>
                  </a:cubicBezTo>
                  <a:lnTo>
                    <a:pt x="77995" y="12523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65677E87-767D-5EFA-3EA5-A3D0974DE6B0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6593557" y="5024803"/>
              <a:ext cx="95996" cy="123812"/>
            </a:xfrm>
            <a:custGeom>
              <a:avLst/>
              <a:gdLst>
                <a:gd name="connsiteX0" fmla="*/ 41892 w 95996"/>
                <a:gd name="connsiteY0" fmla="*/ 5312 h 123812"/>
                <a:gd name="connsiteX1" fmla="*/ 42597 w 95996"/>
                <a:gd name="connsiteY1" fmla="*/ 2498 h 123812"/>
                <a:gd name="connsiteX2" fmla="*/ 39778 w 95996"/>
                <a:gd name="connsiteY2" fmla="*/ 36 h 123812"/>
                <a:gd name="connsiteX3" fmla="*/ 17232 w 95996"/>
                <a:gd name="connsiteY3" fmla="*/ 1795 h 123812"/>
                <a:gd name="connsiteX4" fmla="*/ 13357 w 95996"/>
                <a:gd name="connsiteY4" fmla="*/ 5840 h 123812"/>
                <a:gd name="connsiteX5" fmla="*/ 17937 w 95996"/>
                <a:gd name="connsiteY5" fmla="*/ 8302 h 123812"/>
                <a:gd name="connsiteX6" fmla="*/ 26392 w 95996"/>
                <a:gd name="connsiteY6" fmla="*/ 10940 h 123812"/>
                <a:gd name="connsiteX7" fmla="*/ 25687 w 95996"/>
                <a:gd name="connsiteY7" fmla="*/ 14809 h 123812"/>
                <a:gd name="connsiteX8" fmla="*/ 851 w 95996"/>
                <a:gd name="connsiteY8" fmla="*/ 114352 h 123812"/>
                <a:gd name="connsiteX9" fmla="*/ -29 w 95996"/>
                <a:gd name="connsiteY9" fmla="*/ 118221 h 123812"/>
                <a:gd name="connsiteX10" fmla="*/ 5959 w 95996"/>
                <a:gd name="connsiteY10" fmla="*/ 123849 h 123812"/>
                <a:gd name="connsiteX11" fmla="*/ 13181 w 95996"/>
                <a:gd name="connsiteY11" fmla="*/ 119276 h 123812"/>
                <a:gd name="connsiteX12" fmla="*/ 16176 w 95996"/>
                <a:gd name="connsiteY12" fmla="*/ 108196 h 123812"/>
                <a:gd name="connsiteX13" fmla="*/ 20227 w 95996"/>
                <a:gd name="connsiteY13" fmla="*/ 92544 h 123812"/>
                <a:gd name="connsiteX14" fmla="*/ 23045 w 95996"/>
                <a:gd name="connsiteY14" fmla="*/ 80585 h 123812"/>
                <a:gd name="connsiteX15" fmla="*/ 28329 w 95996"/>
                <a:gd name="connsiteY15" fmla="*/ 68098 h 123812"/>
                <a:gd name="connsiteX16" fmla="*/ 56512 w 95996"/>
                <a:gd name="connsiteY16" fmla="*/ 49456 h 123812"/>
                <a:gd name="connsiteX17" fmla="*/ 66904 w 95996"/>
                <a:gd name="connsiteY17" fmla="*/ 61767 h 123812"/>
                <a:gd name="connsiteX18" fmla="*/ 56512 w 95996"/>
                <a:gd name="connsiteY18" fmla="*/ 99227 h 123812"/>
                <a:gd name="connsiteX19" fmla="*/ 53870 w 95996"/>
                <a:gd name="connsiteY19" fmla="*/ 108724 h 123812"/>
                <a:gd name="connsiteX20" fmla="*/ 70603 w 95996"/>
                <a:gd name="connsiteY20" fmla="*/ 123849 h 123812"/>
                <a:gd name="connsiteX21" fmla="*/ 95967 w 95996"/>
                <a:gd name="connsiteY21" fmla="*/ 96941 h 123812"/>
                <a:gd name="connsiteX22" fmla="*/ 93149 w 95996"/>
                <a:gd name="connsiteY22" fmla="*/ 94654 h 123812"/>
                <a:gd name="connsiteX23" fmla="*/ 89802 w 95996"/>
                <a:gd name="connsiteY23" fmla="*/ 97644 h 123812"/>
                <a:gd name="connsiteX24" fmla="*/ 71131 w 95996"/>
                <a:gd name="connsiteY24" fmla="*/ 118924 h 123812"/>
                <a:gd name="connsiteX25" fmla="*/ 66728 w 95996"/>
                <a:gd name="connsiteY25" fmla="*/ 112769 h 123812"/>
                <a:gd name="connsiteX26" fmla="*/ 70779 w 95996"/>
                <a:gd name="connsiteY26" fmla="*/ 98523 h 123812"/>
                <a:gd name="connsiteX27" fmla="*/ 80115 w 95996"/>
                <a:gd name="connsiteY27" fmla="*/ 64580 h 123812"/>
                <a:gd name="connsiteX28" fmla="*/ 73597 w 95996"/>
                <a:gd name="connsiteY28" fmla="*/ 49280 h 123812"/>
                <a:gd name="connsiteX29" fmla="*/ 57216 w 95996"/>
                <a:gd name="connsiteY29" fmla="*/ 44531 h 123812"/>
                <a:gd name="connsiteX30" fmla="*/ 28505 w 95996"/>
                <a:gd name="connsiteY30" fmla="*/ 59128 h 123812"/>
                <a:gd name="connsiteX31" fmla="*/ 41892 w 95996"/>
                <a:gd name="connsiteY31" fmla="*/ 5312 h 1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996" h="123812">
                  <a:moveTo>
                    <a:pt x="41892" y="5312"/>
                  </a:moveTo>
                  <a:cubicBezTo>
                    <a:pt x="42068" y="4960"/>
                    <a:pt x="42597" y="2674"/>
                    <a:pt x="42597" y="2498"/>
                  </a:cubicBezTo>
                  <a:cubicBezTo>
                    <a:pt x="42597" y="1619"/>
                    <a:pt x="41892" y="36"/>
                    <a:pt x="39778" y="36"/>
                  </a:cubicBezTo>
                  <a:cubicBezTo>
                    <a:pt x="36256" y="36"/>
                    <a:pt x="21636" y="1443"/>
                    <a:pt x="17232" y="1795"/>
                  </a:cubicBezTo>
                  <a:cubicBezTo>
                    <a:pt x="15823" y="1971"/>
                    <a:pt x="13357" y="2146"/>
                    <a:pt x="13357" y="5840"/>
                  </a:cubicBezTo>
                  <a:cubicBezTo>
                    <a:pt x="13357" y="8302"/>
                    <a:pt x="15823" y="8302"/>
                    <a:pt x="17937" y="8302"/>
                  </a:cubicBezTo>
                  <a:cubicBezTo>
                    <a:pt x="26392" y="8302"/>
                    <a:pt x="26392" y="9533"/>
                    <a:pt x="26392" y="10940"/>
                  </a:cubicBezTo>
                  <a:cubicBezTo>
                    <a:pt x="26392" y="12171"/>
                    <a:pt x="26039" y="13226"/>
                    <a:pt x="25687" y="14809"/>
                  </a:cubicBezTo>
                  <a:lnTo>
                    <a:pt x="851" y="114352"/>
                  </a:lnTo>
                  <a:cubicBezTo>
                    <a:pt x="-29" y="117518"/>
                    <a:pt x="-29" y="117869"/>
                    <a:pt x="-29" y="118221"/>
                  </a:cubicBezTo>
                  <a:cubicBezTo>
                    <a:pt x="-29" y="120859"/>
                    <a:pt x="2084" y="123849"/>
                    <a:pt x="5959" y="123849"/>
                  </a:cubicBezTo>
                  <a:cubicBezTo>
                    <a:pt x="7897" y="123849"/>
                    <a:pt x="11244" y="122970"/>
                    <a:pt x="13181" y="119276"/>
                  </a:cubicBezTo>
                  <a:cubicBezTo>
                    <a:pt x="13710" y="118221"/>
                    <a:pt x="15295" y="111890"/>
                    <a:pt x="16176" y="108196"/>
                  </a:cubicBezTo>
                  <a:lnTo>
                    <a:pt x="20227" y="92544"/>
                  </a:lnTo>
                  <a:cubicBezTo>
                    <a:pt x="20755" y="89906"/>
                    <a:pt x="22517" y="83223"/>
                    <a:pt x="23045" y="80585"/>
                  </a:cubicBezTo>
                  <a:cubicBezTo>
                    <a:pt x="24806" y="73902"/>
                    <a:pt x="24806" y="73726"/>
                    <a:pt x="28329" y="68098"/>
                  </a:cubicBezTo>
                  <a:cubicBezTo>
                    <a:pt x="33966" y="59480"/>
                    <a:pt x="42773" y="49456"/>
                    <a:pt x="56512" y="49456"/>
                  </a:cubicBezTo>
                  <a:cubicBezTo>
                    <a:pt x="66376" y="49456"/>
                    <a:pt x="66904" y="57546"/>
                    <a:pt x="66904" y="61767"/>
                  </a:cubicBezTo>
                  <a:cubicBezTo>
                    <a:pt x="66904" y="72319"/>
                    <a:pt x="59330" y="91840"/>
                    <a:pt x="56512" y="99227"/>
                  </a:cubicBezTo>
                  <a:cubicBezTo>
                    <a:pt x="54574" y="104151"/>
                    <a:pt x="53870" y="105734"/>
                    <a:pt x="53870" y="108724"/>
                  </a:cubicBezTo>
                  <a:cubicBezTo>
                    <a:pt x="53870" y="118045"/>
                    <a:pt x="61620" y="123849"/>
                    <a:pt x="70603" y="123849"/>
                  </a:cubicBezTo>
                  <a:cubicBezTo>
                    <a:pt x="88217" y="123849"/>
                    <a:pt x="95967" y="99579"/>
                    <a:pt x="95967" y="96941"/>
                  </a:cubicBezTo>
                  <a:cubicBezTo>
                    <a:pt x="95967" y="94654"/>
                    <a:pt x="93677" y="94654"/>
                    <a:pt x="93149" y="94654"/>
                  </a:cubicBezTo>
                  <a:cubicBezTo>
                    <a:pt x="90683" y="94654"/>
                    <a:pt x="90507" y="95710"/>
                    <a:pt x="89802" y="97644"/>
                  </a:cubicBezTo>
                  <a:cubicBezTo>
                    <a:pt x="85751" y="111714"/>
                    <a:pt x="78001" y="118924"/>
                    <a:pt x="71131" y="118924"/>
                  </a:cubicBezTo>
                  <a:cubicBezTo>
                    <a:pt x="67432" y="118924"/>
                    <a:pt x="66728" y="116462"/>
                    <a:pt x="66728" y="112769"/>
                  </a:cubicBezTo>
                  <a:cubicBezTo>
                    <a:pt x="66728" y="108724"/>
                    <a:pt x="67609" y="106438"/>
                    <a:pt x="70779" y="98523"/>
                  </a:cubicBezTo>
                  <a:cubicBezTo>
                    <a:pt x="72893" y="93072"/>
                    <a:pt x="80115" y="74429"/>
                    <a:pt x="80115" y="64580"/>
                  </a:cubicBezTo>
                  <a:cubicBezTo>
                    <a:pt x="80115" y="61767"/>
                    <a:pt x="80115" y="54380"/>
                    <a:pt x="73597" y="49280"/>
                  </a:cubicBezTo>
                  <a:cubicBezTo>
                    <a:pt x="70603" y="46993"/>
                    <a:pt x="65495" y="44531"/>
                    <a:pt x="57216" y="44531"/>
                  </a:cubicBezTo>
                  <a:cubicBezTo>
                    <a:pt x="44358" y="44531"/>
                    <a:pt x="35023" y="51566"/>
                    <a:pt x="28505" y="59128"/>
                  </a:cubicBezTo>
                  <a:lnTo>
                    <a:pt x="41892" y="5312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C18C651-3BE0-678C-FBE6-4E40AE0F40D0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6794721" y="5016965"/>
              <a:ext cx="167333" cy="58791"/>
            </a:xfrm>
            <a:custGeom>
              <a:avLst/>
              <a:gdLst>
                <a:gd name="connsiteX0" fmla="*/ 158757 w 167333"/>
                <a:gd name="connsiteY0" fmla="*/ 10084 h 58791"/>
                <a:gd name="connsiteX1" fmla="*/ 167312 w 167333"/>
                <a:gd name="connsiteY1" fmla="*/ 5059 h 58791"/>
                <a:gd name="connsiteX2" fmla="*/ 159008 w 167333"/>
                <a:gd name="connsiteY2" fmla="*/ 34 h 58791"/>
                <a:gd name="connsiteX3" fmla="*/ 8282 w 167333"/>
                <a:gd name="connsiteY3" fmla="*/ 34 h 58791"/>
                <a:gd name="connsiteX4" fmla="*/ -21 w 167333"/>
                <a:gd name="connsiteY4" fmla="*/ 5059 h 58791"/>
                <a:gd name="connsiteX5" fmla="*/ 8534 w 167333"/>
                <a:gd name="connsiteY5" fmla="*/ 10084 h 58791"/>
                <a:gd name="connsiteX6" fmla="*/ 158757 w 167333"/>
                <a:gd name="connsiteY6" fmla="*/ 10084 h 58791"/>
                <a:gd name="connsiteX7" fmla="*/ 159008 w 167333"/>
                <a:gd name="connsiteY7" fmla="*/ 58825 h 58791"/>
                <a:gd name="connsiteX8" fmla="*/ 167312 w 167333"/>
                <a:gd name="connsiteY8" fmla="*/ 53801 h 58791"/>
                <a:gd name="connsiteX9" fmla="*/ 158757 w 167333"/>
                <a:gd name="connsiteY9" fmla="*/ 48776 h 58791"/>
                <a:gd name="connsiteX10" fmla="*/ 8534 w 167333"/>
                <a:gd name="connsiteY10" fmla="*/ 48776 h 58791"/>
                <a:gd name="connsiteX11" fmla="*/ -21 w 167333"/>
                <a:gd name="connsiteY11" fmla="*/ 53801 h 58791"/>
                <a:gd name="connsiteX12" fmla="*/ 8282 w 167333"/>
                <a:gd name="connsiteY12" fmla="*/ 58825 h 58791"/>
                <a:gd name="connsiteX13" fmla="*/ 159008 w 167333"/>
                <a:gd name="connsiteY13" fmla="*/ 58825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84"/>
                  </a:moveTo>
                  <a:cubicBezTo>
                    <a:pt x="162531" y="10084"/>
                    <a:pt x="167312" y="10084"/>
                    <a:pt x="167312" y="5059"/>
                  </a:cubicBezTo>
                  <a:cubicBezTo>
                    <a:pt x="167312" y="34"/>
                    <a:pt x="162531" y="34"/>
                    <a:pt x="159008" y="34"/>
                  </a:cubicBezTo>
                  <a:lnTo>
                    <a:pt x="8282" y="34"/>
                  </a:lnTo>
                  <a:cubicBezTo>
                    <a:pt x="4759" y="34"/>
                    <a:pt x="-21" y="34"/>
                    <a:pt x="-21" y="5059"/>
                  </a:cubicBezTo>
                  <a:cubicBezTo>
                    <a:pt x="-21" y="10084"/>
                    <a:pt x="4759" y="10084"/>
                    <a:pt x="8534" y="10084"/>
                  </a:cubicBezTo>
                  <a:lnTo>
                    <a:pt x="158757" y="10084"/>
                  </a:lnTo>
                  <a:close/>
                  <a:moveTo>
                    <a:pt x="159008" y="58825"/>
                  </a:moveTo>
                  <a:cubicBezTo>
                    <a:pt x="162531" y="58825"/>
                    <a:pt x="167312" y="58825"/>
                    <a:pt x="167312" y="53801"/>
                  </a:cubicBezTo>
                  <a:cubicBezTo>
                    <a:pt x="167312" y="48776"/>
                    <a:pt x="162531" y="48776"/>
                    <a:pt x="158757" y="48776"/>
                  </a:cubicBezTo>
                  <a:lnTo>
                    <a:pt x="8534" y="48776"/>
                  </a:lnTo>
                  <a:cubicBezTo>
                    <a:pt x="4759" y="48776"/>
                    <a:pt x="-21" y="48776"/>
                    <a:pt x="-21" y="53801"/>
                  </a:cubicBezTo>
                  <a:cubicBezTo>
                    <a:pt x="-21" y="58825"/>
                    <a:pt x="4759" y="58825"/>
                    <a:pt x="8282" y="58825"/>
                  </a:cubicBezTo>
                  <a:lnTo>
                    <a:pt x="159008" y="5882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9" name="Freeform 1458">
              <a:extLst>
                <a:ext uri="{FF2B5EF4-FFF2-40B4-BE49-F238E27FC236}">
                  <a16:creationId xmlns:a16="http://schemas.microsoft.com/office/drawing/2014/main" id="{886C9738-D54F-5A9C-C3BA-2EB4B22DC84B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7146388" y="4771874"/>
              <a:ext cx="83037" cy="167328"/>
            </a:xfrm>
            <a:custGeom>
              <a:avLst/>
              <a:gdLst>
                <a:gd name="connsiteX0" fmla="*/ 51576 w 83037"/>
                <a:gd name="connsiteY0" fmla="*/ 6560 h 167328"/>
                <a:gd name="connsiteX1" fmla="*/ 45789 w 83037"/>
                <a:gd name="connsiteY1" fmla="*/ 28 h 167328"/>
                <a:gd name="connsiteX2" fmla="*/ -8 w 83037"/>
                <a:gd name="connsiteY2" fmla="*/ 16107 h 167328"/>
                <a:gd name="connsiteX3" fmla="*/ -8 w 83037"/>
                <a:gd name="connsiteY3" fmla="*/ 23896 h 167328"/>
                <a:gd name="connsiteX4" fmla="*/ 32956 w 83037"/>
                <a:gd name="connsiteY4" fmla="*/ 17364 h 167328"/>
                <a:gd name="connsiteX5" fmla="*/ 32956 w 83037"/>
                <a:gd name="connsiteY5" fmla="*/ 147508 h 167328"/>
                <a:gd name="connsiteX6" fmla="*/ 9554 w 83037"/>
                <a:gd name="connsiteY6" fmla="*/ 159567 h 167328"/>
                <a:gd name="connsiteX7" fmla="*/ 1502 w 83037"/>
                <a:gd name="connsiteY7" fmla="*/ 159567 h 167328"/>
                <a:gd name="connsiteX8" fmla="*/ 1502 w 83037"/>
                <a:gd name="connsiteY8" fmla="*/ 167356 h 167328"/>
                <a:gd name="connsiteX9" fmla="*/ 42266 w 83037"/>
                <a:gd name="connsiteY9" fmla="*/ 166602 h 167328"/>
                <a:gd name="connsiteX10" fmla="*/ 83030 w 83037"/>
                <a:gd name="connsiteY10" fmla="*/ 167356 h 167328"/>
                <a:gd name="connsiteX11" fmla="*/ 83030 w 83037"/>
                <a:gd name="connsiteY11" fmla="*/ 159567 h 167328"/>
                <a:gd name="connsiteX12" fmla="*/ 74978 w 83037"/>
                <a:gd name="connsiteY12" fmla="*/ 159567 h 167328"/>
                <a:gd name="connsiteX13" fmla="*/ 51576 w 83037"/>
                <a:gd name="connsiteY13" fmla="*/ 147508 h 167328"/>
                <a:gd name="connsiteX14" fmla="*/ 51576 w 83037"/>
                <a:gd name="connsiteY14" fmla="*/ 6560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037" h="167328">
                  <a:moveTo>
                    <a:pt x="51576" y="6560"/>
                  </a:moveTo>
                  <a:cubicBezTo>
                    <a:pt x="51576" y="530"/>
                    <a:pt x="51576" y="28"/>
                    <a:pt x="45789" y="28"/>
                  </a:cubicBezTo>
                  <a:cubicBezTo>
                    <a:pt x="30188" y="16107"/>
                    <a:pt x="8044" y="16107"/>
                    <a:pt x="-8" y="16107"/>
                  </a:cubicBezTo>
                  <a:lnTo>
                    <a:pt x="-8" y="23896"/>
                  </a:lnTo>
                  <a:cubicBezTo>
                    <a:pt x="5025" y="23896"/>
                    <a:pt x="19871" y="23896"/>
                    <a:pt x="32956" y="17364"/>
                  </a:cubicBezTo>
                  <a:lnTo>
                    <a:pt x="32956" y="147508"/>
                  </a:lnTo>
                  <a:cubicBezTo>
                    <a:pt x="32956" y="156553"/>
                    <a:pt x="32201" y="159567"/>
                    <a:pt x="9554" y="159567"/>
                  </a:cubicBezTo>
                  <a:lnTo>
                    <a:pt x="1502" y="159567"/>
                  </a:lnTo>
                  <a:lnTo>
                    <a:pt x="1502" y="167356"/>
                  </a:lnTo>
                  <a:cubicBezTo>
                    <a:pt x="10309" y="166602"/>
                    <a:pt x="32201" y="166602"/>
                    <a:pt x="42266" y="166602"/>
                  </a:cubicBezTo>
                  <a:cubicBezTo>
                    <a:pt x="52331" y="166602"/>
                    <a:pt x="74223" y="166602"/>
                    <a:pt x="83030" y="167356"/>
                  </a:cubicBezTo>
                  <a:lnTo>
                    <a:pt x="83030" y="159567"/>
                  </a:lnTo>
                  <a:lnTo>
                    <a:pt x="74978" y="159567"/>
                  </a:lnTo>
                  <a:cubicBezTo>
                    <a:pt x="52331" y="159567"/>
                    <a:pt x="51576" y="156804"/>
                    <a:pt x="51576" y="147508"/>
                  </a:cubicBezTo>
                  <a:lnTo>
                    <a:pt x="51576" y="656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60" name="Freeform 1459">
              <a:extLst>
                <a:ext uri="{FF2B5EF4-FFF2-40B4-BE49-F238E27FC236}">
                  <a16:creationId xmlns:a16="http://schemas.microsoft.com/office/drawing/2014/main" id="{97EB75D8-81E0-792C-478D-DDFFD306F040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076433" y="5041335"/>
              <a:ext cx="220934" cy="10049"/>
            </a:xfrm>
            <a:custGeom>
              <a:avLst/>
              <a:gdLst>
                <a:gd name="connsiteX0" fmla="*/ 0 w 220934"/>
                <a:gd name="connsiteY0" fmla="*/ 0 h 10049"/>
                <a:gd name="connsiteX1" fmla="*/ 220934 w 220934"/>
                <a:gd name="connsiteY1" fmla="*/ 0 h 10049"/>
                <a:gd name="connsiteX2" fmla="*/ 220934 w 220934"/>
                <a:gd name="connsiteY2" fmla="*/ 10049 h 10049"/>
                <a:gd name="connsiteX3" fmla="*/ 0 w 220934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34" h="10049">
                  <a:moveTo>
                    <a:pt x="0" y="0"/>
                  </a:moveTo>
                  <a:lnTo>
                    <a:pt x="220934" y="0"/>
                  </a:lnTo>
                  <a:lnTo>
                    <a:pt x="220934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62" name="Freeform 1461">
              <a:extLst>
                <a:ext uri="{FF2B5EF4-FFF2-40B4-BE49-F238E27FC236}">
                  <a16:creationId xmlns:a16="http://schemas.microsoft.com/office/drawing/2014/main" id="{A49ACD5F-E64A-1B0C-6212-7C7821969DF0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083731" y="5170462"/>
              <a:ext cx="206084" cy="113813"/>
            </a:xfrm>
            <a:custGeom>
              <a:avLst/>
              <a:gdLst>
                <a:gd name="connsiteX0" fmla="*/ 14836 w 206084"/>
                <a:gd name="connsiteY0" fmla="*/ 96268 h 113813"/>
                <a:gd name="connsiteX1" fmla="*/ 12572 w 206084"/>
                <a:gd name="connsiteY1" fmla="*/ 107071 h 113813"/>
                <a:gd name="connsiteX2" fmla="*/ 19869 w 206084"/>
                <a:gd name="connsiteY2" fmla="*/ 113855 h 113813"/>
                <a:gd name="connsiteX3" fmla="*/ 29179 w 206084"/>
                <a:gd name="connsiteY3" fmla="*/ 106820 h 113813"/>
                <a:gd name="connsiteX4" fmla="*/ 33960 w 206084"/>
                <a:gd name="connsiteY4" fmla="*/ 88228 h 113813"/>
                <a:gd name="connsiteX5" fmla="*/ 39496 w 206084"/>
                <a:gd name="connsiteY5" fmla="*/ 65616 h 113813"/>
                <a:gd name="connsiteX6" fmla="*/ 43774 w 206084"/>
                <a:gd name="connsiteY6" fmla="*/ 48783 h 113813"/>
                <a:gd name="connsiteX7" fmla="*/ 47045 w 206084"/>
                <a:gd name="connsiteY7" fmla="*/ 36220 h 113813"/>
                <a:gd name="connsiteX8" fmla="*/ 88061 w 206084"/>
                <a:gd name="connsiteY8" fmla="*/ 5569 h 113813"/>
                <a:gd name="connsiteX9" fmla="*/ 101649 w 206084"/>
                <a:gd name="connsiteY9" fmla="*/ 23156 h 113813"/>
                <a:gd name="connsiteX10" fmla="*/ 97874 w 206084"/>
                <a:gd name="connsiteY10" fmla="*/ 44009 h 113813"/>
                <a:gd name="connsiteX11" fmla="*/ 90828 w 206084"/>
                <a:gd name="connsiteY11" fmla="*/ 73153 h 113813"/>
                <a:gd name="connsiteX12" fmla="*/ 85796 w 206084"/>
                <a:gd name="connsiteY12" fmla="*/ 92248 h 113813"/>
                <a:gd name="connsiteX13" fmla="*/ 82525 w 206084"/>
                <a:gd name="connsiteY13" fmla="*/ 107071 h 113813"/>
                <a:gd name="connsiteX14" fmla="*/ 89822 w 206084"/>
                <a:gd name="connsiteY14" fmla="*/ 113855 h 113813"/>
                <a:gd name="connsiteX15" fmla="*/ 101145 w 206084"/>
                <a:gd name="connsiteY15" fmla="*/ 99534 h 113813"/>
                <a:gd name="connsiteX16" fmla="*/ 116243 w 206084"/>
                <a:gd name="connsiteY16" fmla="*/ 38984 h 113813"/>
                <a:gd name="connsiteX17" fmla="*/ 157762 w 206084"/>
                <a:gd name="connsiteY17" fmla="*/ 5569 h 113813"/>
                <a:gd name="connsiteX18" fmla="*/ 171350 w 206084"/>
                <a:gd name="connsiteY18" fmla="*/ 23156 h 113813"/>
                <a:gd name="connsiteX19" fmla="*/ 155749 w 206084"/>
                <a:gd name="connsiteY19" fmla="*/ 79434 h 113813"/>
                <a:gd name="connsiteX20" fmla="*/ 152478 w 206084"/>
                <a:gd name="connsiteY20" fmla="*/ 93253 h 113813"/>
                <a:gd name="connsiteX21" fmla="*/ 173111 w 206084"/>
                <a:gd name="connsiteY21" fmla="*/ 113855 h 113813"/>
                <a:gd name="connsiteX22" fmla="*/ 206075 w 206084"/>
                <a:gd name="connsiteY22" fmla="*/ 75163 h 113813"/>
                <a:gd name="connsiteX23" fmla="*/ 203055 w 206084"/>
                <a:gd name="connsiteY23" fmla="*/ 72651 h 113813"/>
                <a:gd name="connsiteX24" fmla="*/ 199281 w 206084"/>
                <a:gd name="connsiteY24" fmla="*/ 77173 h 113813"/>
                <a:gd name="connsiteX25" fmla="*/ 173615 w 206084"/>
                <a:gd name="connsiteY25" fmla="*/ 108327 h 113813"/>
                <a:gd name="connsiteX26" fmla="*/ 167575 w 206084"/>
                <a:gd name="connsiteY26" fmla="*/ 100036 h 113813"/>
                <a:gd name="connsiteX27" fmla="*/ 172105 w 206084"/>
                <a:gd name="connsiteY27" fmla="*/ 82198 h 113813"/>
                <a:gd name="connsiteX28" fmla="*/ 187454 w 206084"/>
                <a:gd name="connsiteY28" fmla="*/ 26924 h 113813"/>
                <a:gd name="connsiteX29" fmla="*/ 158517 w 206084"/>
                <a:gd name="connsiteY29" fmla="*/ 41 h 113813"/>
                <a:gd name="connsiteX30" fmla="*/ 117501 w 206084"/>
                <a:gd name="connsiteY30" fmla="*/ 24412 h 113813"/>
                <a:gd name="connsiteX31" fmla="*/ 109449 w 206084"/>
                <a:gd name="connsiteY31" fmla="*/ 6574 h 113813"/>
                <a:gd name="connsiteX32" fmla="*/ 88815 w 206084"/>
                <a:gd name="connsiteY32" fmla="*/ 41 h 113813"/>
                <a:gd name="connsiteX33" fmla="*/ 49561 w 206084"/>
                <a:gd name="connsiteY33" fmla="*/ 21900 h 113813"/>
                <a:gd name="connsiteX34" fmla="*/ 26411 w 206084"/>
                <a:gd name="connsiteY34" fmla="*/ 41 h 113813"/>
                <a:gd name="connsiteX35" fmla="*/ 7791 w 206084"/>
                <a:gd name="connsiteY35" fmla="*/ 14362 h 113813"/>
                <a:gd name="connsiteX36" fmla="*/ -10 w 206084"/>
                <a:gd name="connsiteY36" fmla="*/ 38733 h 113813"/>
                <a:gd name="connsiteX37" fmla="*/ 3010 w 206084"/>
                <a:gd name="connsiteY37" fmla="*/ 41245 h 113813"/>
                <a:gd name="connsiteX38" fmla="*/ 7287 w 206084"/>
                <a:gd name="connsiteY38" fmla="*/ 35467 h 113813"/>
                <a:gd name="connsiteX39" fmla="*/ 25656 w 206084"/>
                <a:gd name="connsiteY39" fmla="*/ 5569 h 113813"/>
                <a:gd name="connsiteX40" fmla="*/ 33457 w 206084"/>
                <a:gd name="connsiteY40" fmla="*/ 17126 h 113813"/>
                <a:gd name="connsiteX41" fmla="*/ 29431 w 206084"/>
                <a:gd name="connsiteY41" fmla="*/ 38230 h 113813"/>
                <a:gd name="connsiteX42" fmla="*/ 14836 w 206084"/>
                <a:gd name="connsiteY42" fmla="*/ 96268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6084" h="113813">
                  <a:moveTo>
                    <a:pt x="14836" y="96268"/>
                  </a:moveTo>
                  <a:cubicBezTo>
                    <a:pt x="14081" y="100036"/>
                    <a:pt x="12572" y="105815"/>
                    <a:pt x="12572" y="107071"/>
                  </a:cubicBezTo>
                  <a:cubicBezTo>
                    <a:pt x="12572" y="111593"/>
                    <a:pt x="16095" y="113855"/>
                    <a:pt x="19869" y="113855"/>
                  </a:cubicBezTo>
                  <a:cubicBezTo>
                    <a:pt x="22889" y="113855"/>
                    <a:pt x="27418" y="111845"/>
                    <a:pt x="29179" y="106820"/>
                  </a:cubicBezTo>
                  <a:cubicBezTo>
                    <a:pt x="29431" y="106317"/>
                    <a:pt x="32450" y="94509"/>
                    <a:pt x="33960" y="88228"/>
                  </a:cubicBezTo>
                  <a:lnTo>
                    <a:pt x="39496" y="65616"/>
                  </a:lnTo>
                  <a:cubicBezTo>
                    <a:pt x="41006" y="60089"/>
                    <a:pt x="42516" y="54561"/>
                    <a:pt x="43774" y="48783"/>
                  </a:cubicBezTo>
                  <a:cubicBezTo>
                    <a:pt x="44780" y="44511"/>
                    <a:pt x="46793" y="37225"/>
                    <a:pt x="47045" y="36220"/>
                  </a:cubicBezTo>
                  <a:cubicBezTo>
                    <a:pt x="50819" y="28432"/>
                    <a:pt x="64156" y="5569"/>
                    <a:pt x="88061" y="5569"/>
                  </a:cubicBezTo>
                  <a:cubicBezTo>
                    <a:pt x="99384" y="5569"/>
                    <a:pt x="101649" y="14865"/>
                    <a:pt x="101649" y="23156"/>
                  </a:cubicBezTo>
                  <a:cubicBezTo>
                    <a:pt x="101649" y="29437"/>
                    <a:pt x="99887" y="36472"/>
                    <a:pt x="97874" y="44009"/>
                  </a:cubicBezTo>
                  <a:lnTo>
                    <a:pt x="90828" y="73153"/>
                  </a:lnTo>
                  <a:lnTo>
                    <a:pt x="85796" y="92248"/>
                  </a:lnTo>
                  <a:cubicBezTo>
                    <a:pt x="84789" y="97273"/>
                    <a:pt x="82525" y="105815"/>
                    <a:pt x="82525" y="107071"/>
                  </a:cubicBezTo>
                  <a:cubicBezTo>
                    <a:pt x="82525" y="111593"/>
                    <a:pt x="86048" y="113855"/>
                    <a:pt x="89822" y="113855"/>
                  </a:cubicBezTo>
                  <a:cubicBezTo>
                    <a:pt x="97622" y="113855"/>
                    <a:pt x="99132" y="107574"/>
                    <a:pt x="101145" y="99534"/>
                  </a:cubicBezTo>
                  <a:cubicBezTo>
                    <a:pt x="104668" y="85464"/>
                    <a:pt x="113978" y="48783"/>
                    <a:pt x="116243" y="38984"/>
                  </a:cubicBezTo>
                  <a:cubicBezTo>
                    <a:pt x="116998" y="35718"/>
                    <a:pt x="130334" y="5569"/>
                    <a:pt x="157762" y="5569"/>
                  </a:cubicBezTo>
                  <a:cubicBezTo>
                    <a:pt x="168582" y="5569"/>
                    <a:pt x="171350" y="14111"/>
                    <a:pt x="171350" y="23156"/>
                  </a:cubicBezTo>
                  <a:cubicBezTo>
                    <a:pt x="171350" y="37477"/>
                    <a:pt x="160781" y="66118"/>
                    <a:pt x="155749" y="79434"/>
                  </a:cubicBezTo>
                  <a:cubicBezTo>
                    <a:pt x="153484" y="85464"/>
                    <a:pt x="152478" y="88228"/>
                    <a:pt x="152478" y="93253"/>
                  </a:cubicBezTo>
                  <a:cubicBezTo>
                    <a:pt x="152478" y="105061"/>
                    <a:pt x="161285" y="113855"/>
                    <a:pt x="173111" y="113855"/>
                  </a:cubicBezTo>
                  <a:cubicBezTo>
                    <a:pt x="196765" y="113855"/>
                    <a:pt x="206075" y="77173"/>
                    <a:pt x="206075" y="75163"/>
                  </a:cubicBezTo>
                  <a:cubicBezTo>
                    <a:pt x="206075" y="72651"/>
                    <a:pt x="203810" y="72651"/>
                    <a:pt x="203055" y="72651"/>
                  </a:cubicBezTo>
                  <a:cubicBezTo>
                    <a:pt x="200539" y="72651"/>
                    <a:pt x="200539" y="73404"/>
                    <a:pt x="199281" y="77173"/>
                  </a:cubicBezTo>
                  <a:cubicBezTo>
                    <a:pt x="195506" y="90489"/>
                    <a:pt x="187454" y="108327"/>
                    <a:pt x="173615" y="108327"/>
                  </a:cubicBezTo>
                  <a:cubicBezTo>
                    <a:pt x="169337" y="108327"/>
                    <a:pt x="167575" y="105815"/>
                    <a:pt x="167575" y="100036"/>
                  </a:cubicBezTo>
                  <a:cubicBezTo>
                    <a:pt x="167575" y="93755"/>
                    <a:pt x="169840" y="87725"/>
                    <a:pt x="172105" y="82198"/>
                  </a:cubicBezTo>
                  <a:cubicBezTo>
                    <a:pt x="176886" y="69133"/>
                    <a:pt x="187454" y="41245"/>
                    <a:pt x="187454" y="26924"/>
                  </a:cubicBezTo>
                  <a:cubicBezTo>
                    <a:pt x="187454" y="10594"/>
                    <a:pt x="177389" y="41"/>
                    <a:pt x="158517" y="41"/>
                  </a:cubicBezTo>
                  <a:cubicBezTo>
                    <a:pt x="139645" y="41"/>
                    <a:pt x="126811" y="11096"/>
                    <a:pt x="117501" y="24412"/>
                  </a:cubicBezTo>
                  <a:cubicBezTo>
                    <a:pt x="117250" y="21146"/>
                    <a:pt x="116495" y="12603"/>
                    <a:pt x="109449" y="6574"/>
                  </a:cubicBezTo>
                  <a:cubicBezTo>
                    <a:pt x="103158" y="1298"/>
                    <a:pt x="95106" y="41"/>
                    <a:pt x="88815" y="41"/>
                  </a:cubicBezTo>
                  <a:cubicBezTo>
                    <a:pt x="66169" y="41"/>
                    <a:pt x="53839" y="16121"/>
                    <a:pt x="49561" y="21900"/>
                  </a:cubicBezTo>
                  <a:cubicBezTo>
                    <a:pt x="48303" y="7579"/>
                    <a:pt x="37735" y="41"/>
                    <a:pt x="26411" y="41"/>
                  </a:cubicBezTo>
                  <a:cubicBezTo>
                    <a:pt x="14836" y="41"/>
                    <a:pt x="10055" y="9840"/>
                    <a:pt x="7791" y="14362"/>
                  </a:cubicBezTo>
                  <a:cubicBezTo>
                    <a:pt x="3261" y="23156"/>
                    <a:pt x="-10" y="37979"/>
                    <a:pt x="-10" y="38733"/>
                  </a:cubicBezTo>
                  <a:cubicBezTo>
                    <a:pt x="-10" y="41245"/>
                    <a:pt x="2507" y="41245"/>
                    <a:pt x="3010" y="41245"/>
                  </a:cubicBezTo>
                  <a:cubicBezTo>
                    <a:pt x="5526" y="41245"/>
                    <a:pt x="5778" y="40994"/>
                    <a:pt x="7287" y="35467"/>
                  </a:cubicBezTo>
                  <a:cubicBezTo>
                    <a:pt x="11565" y="17628"/>
                    <a:pt x="16598" y="5569"/>
                    <a:pt x="25656" y="5569"/>
                  </a:cubicBezTo>
                  <a:cubicBezTo>
                    <a:pt x="29683" y="5569"/>
                    <a:pt x="33457" y="7579"/>
                    <a:pt x="33457" y="17126"/>
                  </a:cubicBezTo>
                  <a:cubicBezTo>
                    <a:pt x="33457" y="22402"/>
                    <a:pt x="32702" y="25166"/>
                    <a:pt x="29431" y="38230"/>
                  </a:cubicBezTo>
                  <a:lnTo>
                    <a:pt x="14836" y="96268"/>
                  </a:lnTo>
                  <a:close/>
                </a:path>
              </a:pathLst>
            </a:custGeom>
            <a:solidFill>
              <a:srgbClr val="FF0000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1586" name="Group 1585">
            <a:extLst>
              <a:ext uri="{FF2B5EF4-FFF2-40B4-BE49-F238E27FC236}">
                <a16:creationId xmlns:a16="http://schemas.microsoft.com/office/drawing/2014/main" id="{1030C7D9-05F4-1CC8-DF7A-47FBEBEDFDE7}"/>
              </a:ext>
            </a:extLst>
          </p:cNvPr>
          <p:cNvGrpSpPr/>
          <p:nvPr/>
        </p:nvGrpSpPr>
        <p:grpSpPr>
          <a:xfrm>
            <a:off x="6794721" y="5376594"/>
            <a:ext cx="2031458" cy="608557"/>
            <a:chOff x="6794721" y="5376594"/>
            <a:chExt cx="2031458" cy="608557"/>
          </a:xfrm>
        </p:grpSpPr>
        <p:sp>
          <p:nvSpPr>
            <p:cNvPr id="1463" name="Freeform 1462">
              <a:extLst>
                <a:ext uri="{FF2B5EF4-FFF2-40B4-BE49-F238E27FC236}">
                  <a16:creationId xmlns:a16="http://schemas.microsoft.com/office/drawing/2014/main" id="{2FE74C5B-0F12-549C-9000-BD871ACF763F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6794721" y="5621684"/>
              <a:ext cx="167333" cy="58791"/>
            </a:xfrm>
            <a:custGeom>
              <a:avLst/>
              <a:gdLst>
                <a:gd name="connsiteX0" fmla="*/ 158757 w 167333"/>
                <a:gd name="connsiteY0" fmla="*/ 10108 h 58791"/>
                <a:gd name="connsiteX1" fmla="*/ 167312 w 167333"/>
                <a:gd name="connsiteY1" fmla="*/ 5083 h 58791"/>
                <a:gd name="connsiteX2" fmla="*/ 159008 w 167333"/>
                <a:gd name="connsiteY2" fmla="*/ 58 h 58791"/>
                <a:gd name="connsiteX3" fmla="*/ 8282 w 167333"/>
                <a:gd name="connsiteY3" fmla="*/ 58 h 58791"/>
                <a:gd name="connsiteX4" fmla="*/ -21 w 167333"/>
                <a:gd name="connsiteY4" fmla="*/ 5083 h 58791"/>
                <a:gd name="connsiteX5" fmla="*/ 8534 w 167333"/>
                <a:gd name="connsiteY5" fmla="*/ 10108 h 58791"/>
                <a:gd name="connsiteX6" fmla="*/ 158757 w 167333"/>
                <a:gd name="connsiteY6" fmla="*/ 10108 h 58791"/>
                <a:gd name="connsiteX7" fmla="*/ 159008 w 167333"/>
                <a:gd name="connsiteY7" fmla="*/ 58849 h 58791"/>
                <a:gd name="connsiteX8" fmla="*/ 167312 w 167333"/>
                <a:gd name="connsiteY8" fmla="*/ 53825 h 58791"/>
                <a:gd name="connsiteX9" fmla="*/ 158757 w 167333"/>
                <a:gd name="connsiteY9" fmla="*/ 48800 h 58791"/>
                <a:gd name="connsiteX10" fmla="*/ 8534 w 167333"/>
                <a:gd name="connsiteY10" fmla="*/ 48800 h 58791"/>
                <a:gd name="connsiteX11" fmla="*/ -21 w 167333"/>
                <a:gd name="connsiteY11" fmla="*/ 53825 h 58791"/>
                <a:gd name="connsiteX12" fmla="*/ 8282 w 167333"/>
                <a:gd name="connsiteY12" fmla="*/ 58849 h 58791"/>
                <a:gd name="connsiteX13" fmla="*/ 159008 w 167333"/>
                <a:gd name="connsiteY13" fmla="*/ 58849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108"/>
                  </a:moveTo>
                  <a:cubicBezTo>
                    <a:pt x="162531" y="10108"/>
                    <a:pt x="167312" y="10108"/>
                    <a:pt x="167312" y="5083"/>
                  </a:cubicBezTo>
                  <a:cubicBezTo>
                    <a:pt x="167312" y="58"/>
                    <a:pt x="162531" y="58"/>
                    <a:pt x="159008" y="58"/>
                  </a:cubicBezTo>
                  <a:lnTo>
                    <a:pt x="8282" y="58"/>
                  </a:lnTo>
                  <a:cubicBezTo>
                    <a:pt x="4759" y="58"/>
                    <a:pt x="-21" y="58"/>
                    <a:pt x="-21" y="5083"/>
                  </a:cubicBezTo>
                  <a:cubicBezTo>
                    <a:pt x="-21" y="10108"/>
                    <a:pt x="4759" y="10108"/>
                    <a:pt x="8534" y="10108"/>
                  </a:cubicBezTo>
                  <a:lnTo>
                    <a:pt x="158757" y="10108"/>
                  </a:lnTo>
                  <a:close/>
                  <a:moveTo>
                    <a:pt x="159008" y="58849"/>
                  </a:moveTo>
                  <a:cubicBezTo>
                    <a:pt x="162531" y="58849"/>
                    <a:pt x="167312" y="58849"/>
                    <a:pt x="167312" y="53825"/>
                  </a:cubicBezTo>
                  <a:cubicBezTo>
                    <a:pt x="167312" y="48800"/>
                    <a:pt x="162531" y="48800"/>
                    <a:pt x="158757" y="48800"/>
                  </a:cubicBezTo>
                  <a:lnTo>
                    <a:pt x="8534" y="48800"/>
                  </a:lnTo>
                  <a:cubicBezTo>
                    <a:pt x="4759" y="48800"/>
                    <a:pt x="-21" y="48800"/>
                    <a:pt x="-21" y="53825"/>
                  </a:cubicBezTo>
                  <a:cubicBezTo>
                    <a:pt x="-21" y="58849"/>
                    <a:pt x="4759" y="58849"/>
                    <a:pt x="8282" y="58849"/>
                  </a:cubicBezTo>
                  <a:lnTo>
                    <a:pt x="159008" y="588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64" name="Freeform 1463">
              <a:extLst>
                <a:ext uri="{FF2B5EF4-FFF2-40B4-BE49-F238E27FC236}">
                  <a16:creationId xmlns:a16="http://schemas.microsoft.com/office/drawing/2014/main" id="{2F078735-1823-AA37-5DA1-275245BF4C7E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461035" y="5376594"/>
              <a:ext cx="83037" cy="167328"/>
            </a:xfrm>
            <a:custGeom>
              <a:avLst/>
              <a:gdLst>
                <a:gd name="connsiteX0" fmla="*/ 51589 w 83037"/>
                <a:gd name="connsiteY0" fmla="*/ 6584 h 167328"/>
                <a:gd name="connsiteX1" fmla="*/ 45801 w 83037"/>
                <a:gd name="connsiteY1" fmla="*/ 52 h 167328"/>
                <a:gd name="connsiteX2" fmla="*/ 5 w 83037"/>
                <a:gd name="connsiteY2" fmla="*/ 16131 h 167328"/>
                <a:gd name="connsiteX3" fmla="*/ 5 w 83037"/>
                <a:gd name="connsiteY3" fmla="*/ 23920 h 167328"/>
                <a:gd name="connsiteX4" fmla="*/ 32968 w 83037"/>
                <a:gd name="connsiteY4" fmla="*/ 17388 h 167328"/>
                <a:gd name="connsiteX5" fmla="*/ 32968 w 83037"/>
                <a:gd name="connsiteY5" fmla="*/ 147532 h 167328"/>
                <a:gd name="connsiteX6" fmla="*/ 9566 w 83037"/>
                <a:gd name="connsiteY6" fmla="*/ 159591 h 167328"/>
                <a:gd name="connsiteX7" fmla="*/ 1514 w 83037"/>
                <a:gd name="connsiteY7" fmla="*/ 159591 h 167328"/>
                <a:gd name="connsiteX8" fmla="*/ 1514 w 83037"/>
                <a:gd name="connsiteY8" fmla="*/ 167380 h 167328"/>
                <a:gd name="connsiteX9" fmla="*/ 42278 w 83037"/>
                <a:gd name="connsiteY9" fmla="*/ 166626 h 167328"/>
                <a:gd name="connsiteX10" fmla="*/ 83042 w 83037"/>
                <a:gd name="connsiteY10" fmla="*/ 167380 h 167328"/>
                <a:gd name="connsiteX11" fmla="*/ 83042 w 83037"/>
                <a:gd name="connsiteY11" fmla="*/ 159591 h 167328"/>
                <a:gd name="connsiteX12" fmla="*/ 74990 w 83037"/>
                <a:gd name="connsiteY12" fmla="*/ 159591 h 167328"/>
                <a:gd name="connsiteX13" fmla="*/ 51589 w 83037"/>
                <a:gd name="connsiteY13" fmla="*/ 147532 h 167328"/>
                <a:gd name="connsiteX14" fmla="*/ 51589 w 83037"/>
                <a:gd name="connsiteY14" fmla="*/ 6584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037" h="167328">
                  <a:moveTo>
                    <a:pt x="51589" y="6584"/>
                  </a:moveTo>
                  <a:cubicBezTo>
                    <a:pt x="51589" y="554"/>
                    <a:pt x="51589" y="52"/>
                    <a:pt x="45801" y="52"/>
                  </a:cubicBezTo>
                  <a:cubicBezTo>
                    <a:pt x="30200" y="16131"/>
                    <a:pt x="8057" y="16131"/>
                    <a:pt x="5" y="16131"/>
                  </a:cubicBezTo>
                  <a:lnTo>
                    <a:pt x="5" y="23920"/>
                  </a:lnTo>
                  <a:cubicBezTo>
                    <a:pt x="5037" y="23920"/>
                    <a:pt x="19883" y="23920"/>
                    <a:pt x="32968" y="17388"/>
                  </a:cubicBezTo>
                  <a:lnTo>
                    <a:pt x="32968" y="147532"/>
                  </a:lnTo>
                  <a:cubicBezTo>
                    <a:pt x="32968" y="156577"/>
                    <a:pt x="32213" y="159591"/>
                    <a:pt x="9566" y="159591"/>
                  </a:cubicBezTo>
                  <a:lnTo>
                    <a:pt x="1514" y="159591"/>
                  </a:lnTo>
                  <a:lnTo>
                    <a:pt x="1514" y="167380"/>
                  </a:lnTo>
                  <a:cubicBezTo>
                    <a:pt x="10321" y="166626"/>
                    <a:pt x="32213" y="166626"/>
                    <a:pt x="42278" y="166626"/>
                  </a:cubicBezTo>
                  <a:cubicBezTo>
                    <a:pt x="52344" y="166626"/>
                    <a:pt x="74235" y="166626"/>
                    <a:pt x="83042" y="167380"/>
                  </a:cubicBezTo>
                  <a:lnTo>
                    <a:pt x="83042" y="159591"/>
                  </a:lnTo>
                  <a:lnTo>
                    <a:pt x="74990" y="159591"/>
                  </a:lnTo>
                  <a:cubicBezTo>
                    <a:pt x="52344" y="159591"/>
                    <a:pt x="51589" y="156828"/>
                    <a:pt x="51589" y="147532"/>
                  </a:cubicBezTo>
                  <a:lnTo>
                    <a:pt x="51589" y="6584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65" name="Freeform 1464">
              <a:extLst>
                <a:ext uri="{FF2B5EF4-FFF2-40B4-BE49-F238E27FC236}">
                  <a16:creationId xmlns:a16="http://schemas.microsoft.com/office/drawing/2014/main" id="{6F5F70A9-D26B-8A26-AAA0-BF7F564BD20E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076433" y="5646055"/>
              <a:ext cx="850228" cy="10049"/>
            </a:xfrm>
            <a:custGeom>
              <a:avLst/>
              <a:gdLst>
                <a:gd name="connsiteX0" fmla="*/ 0 w 850228"/>
                <a:gd name="connsiteY0" fmla="*/ 0 h 10049"/>
                <a:gd name="connsiteX1" fmla="*/ 850229 w 850228"/>
                <a:gd name="connsiteY1" fmla="*/ 0 h 10049"/>
                <a:gd name="connsiteX2" fmla="*/ 850229 w 850228"/>
                <a:gd name="connsiteY2" fmla="*/ 10049 h 10049"/>
                <a:gd name="connsiteX3" fmla="*/ 0 w 850228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0228" h="10049">
                  <a:moveTo>
                    <a:pt x="0" y="0"/>
                  </a:moveTo>
                  <a:lnTo>
                    <a:pt x="850229" y="0"/>
                  </a:lnTo>
                  <a:lnTo>
                    <a:pt x="850229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67" name="Freeform 1466">
              <a:extLst>
                <a:ext uri="{FF2B5EF4-FFF2-40B4-BE49-F238E27FC236}">
                  <a16:creationId xmlns:a16="http://schemas.microsoft.com/office/drawing/2014/main" id="{9B68A596-B278-8053-417D-61F413CEFE46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7097319" y="5830677"/>
              <a:ext cx="153745" cy="10049"/>
            </a:xfrm>
            <a:custGeom>
              <a:avLst/>
              <a:gdLst>
                <a:gd name="connsiteX0" fmla="*/ 144929 w 153745"/>
                <a:gd name="connsiteY0" fmla="*/ 10116 h 10049"/>
                <a:gd name="connsiteX1" fmla="*/ 153736 w 153745"/>
                <a:gd name="connsiteY1" fmla="*/ 5091 h 10049"/>
                <a:gd name="connsiteX2" fmla="*/ 144929 w 153745"/>
                <a:gd name="connsiteY2" fmla="*/ 66 h 10049"/>
                <a:gd name="connsiteX3" fmla="*/ 8797 w 153745"/>
                <a:gd name="connsiteY3" fmla="*/ 66 h 10049"/>
                <a:gd name="connsiteX4" fmla="*/ -10 w 153745"/>
                <a:gd name="connsiteY4" fmla="*/ 5091 h 10049"/>
                <a:gd name="connsiteX5" fmla="*/ 8797 w 153745"/>
                <a:gd name="connsiteY5" fmla="*/ 10116 h 10049"/>
                <a:gd name="connsiteX6" fmla="*/ 144929 w 153745"/>
                <a:gd name="connsiteY6" fmla="*/ 10116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9" y="10116"/>
                  </a:moveTo>
                  <a:cubicBezTo>
                    <a:pt x="149207" y="10116"/>
                    <a:pt x="153736" y="10116"/>
                    <a:pt x="153736" y="5091"/>
                  </a:cubicBezTo>
                  <a:cubicBezTo>
                    <a:pt x="153736" y="66"/>
                    <a:pt x="149207" y="66"/>
                    <a:pt x="144929" y="66"/>
                  </a:cubicBezTo>
                  <a:lnTo>
                    <a:pt x="8797" y="66"/>
                  </a:lnTo>
                  <a:cubicBezTo>
                    <a:pt x="4520" y="66"/>
                    <a:pt x="-10" y="66"/>
                    <a:pt x="-10" y="5091"/>
                  </a:cubicBezTo>
                  <a:cubicBezTo>
                    <a:pt x="-10" y="10116"/>
                    <a:pt x="4520" y="10116"/>
                    <a:pt x="8797" y="10116"/>
                  </a:cubicBezTo>
                  <a:lnTo>
                    <a:pt x="144929" y="10116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68" name="Freeform 1467">
              <a:extLst>
                <a:ext uri="{FF2B5EF4-FFF2-40B4-BE49-F238E27FC236}">
                  <a16:creationId xmlns:a16="http://schemas.microsoft.com/office/drawing/2014/main" id="{D019FF41-DE73-D6A7-880C-5CF8F075AB4D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321541" y="5682812"/>
              <a:ext cx="64115" cy="116778"/>
            </a:xfrm>
            <a:custGeom>
              <a:avLst/>
              <a:gdLst>
                <a:gd name="connsiteX0" fmla="*/ 39807 w 64115"/>
                <a:gd name="connsiteY0" fmla="*/ 4986 h 116778"/>
                <a:gd name="connsiteX1" fmla="*/ 34523 w 64115"/>
                <a:gd name="connsiteY1" fmla="*/ 62 h 116778"/>
                <a:gd name="connsiteX2" fmla="*/ -1 w 64115"/>
                <a:gd name="connsiteY2" fmla="*/ 11318 h 116778"/>
                <a:gd name="connsiteX3" fmla="*/ -1 w 64115"/>
                <a:gd name="connsiteY3" fmla="*/ 17649 h 116778"/>
                <a:gd name="connsiteX4" fmla="*/ 25540 w 64115"/>
                <a:gd name="connsiteY4" fmla="*/ 12725 h 116778"/>
                <a:gd name="connsiteX5" fmla="*/ 25540 w 64115"/>
                <a:gd name="connsiteY5" fmla="*/ 102419 h 116778"/>
                <a:gd name="connsiteX6" fmla="*/ 7926 w 64115"/>
                <a:gd name="connsiteY6" fmla="*/ 110509 h 116778"/>
                <a:gd name="connsiteX7" fmla="*/ 1232 w 64115"/>
                <a:gd name="connsiteY7" fmla="*/ 110509 h 116778"/>
                <a:gd name="connsiteX8" fmla="*/ 1232 w 64115"/>
                <a:gd name="connsiteY8" fmla="*/ 116840 h 116778"/>
                <a:gd name="connsiteX9" fmla="*/ 32585 w 64115"/>
                <a:gd name="connsiteY9" fmla="*/ 116136 h 116778"/>
                <a:gd name="connsiteX10" fmla="*/ 64114 w 64115"/>
                <a:gd name="connsiteY10" fmla="*/ 116840 h 116778"/>
                <a:gd name="connsiteX11" fmla="*/ 64114 w 64115"/>
                <a:gd name="connsiteY11" fmla="*/ 110509 h 116778"/>
                <a:gd name="connsiteX12" fmla="*/ 57421 w 64115"/>
                <a:gd name="connsiteY12" fmla="*/ 110509 h 116778"/>
                <a:gd name="connsiteX13" fmla="*/ 39807 w 64115"/>
                <a:gd name="connsiteY13" fmla="*/ 102419 h 116778"/>
                <a:gd name="connsiteX14" fmla="*/ 39807 w 64115"/>
                <a:gd name="connsiteY14" fmla="*/ 4986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15" h="116778">
                  <a:moveTo>
                    <a:pt x="39807" y="4986"/>
                  </a:moveTo>
                  <a:cubicBezTo>
                    <a:pt x="39807" y="238"/>
                    <a:pt x="39455" y="62"/>
                    <a:pt x="34523" y="62"/>
                  </a:cubicBezTo>
                  <a:cubicBezTo>
                    <a:pt x="23250" y="11142"/>
                    <a:pt x="7221" y="11318"/>
                    <a:pt x="-1" y="11318"/>
                  </a:cubicBezTo>
                  <a:lnTo>
                    <a:pt x="-1" y="17649"/>
                  </a:lnTo>
                  <a:cubicBezTo>
                    <a:pt x="4227" y="17649"/>
                    <a:pt x="15852" y="17649"/>
                    <a:pt x="25540" y="12725"/>
                  </a:cubicBezTo>
                  <a:lnTo>
                    <a:pt x="25540" y="102419"/>
                  </a:lnTo>
                  <a:cubicBezTo>
                    <a:pt x="25540" y="108222"/>
                    <a:pt x="25540" y="110509"/>
                    <a:pt x="7926" y="110509"/>
                  </a:cubicBezTo>
                  <a:lnTo>
                    <a:pt x="1232" y="110509"/>
                  </a:lnTo>
                  <a:lnTo>
                    <a:pt x="1232" y="116840"/>
                  </a:lnTo>
                  <a:cubicBezTo>
                    <a:pt x="4403" y="116664"/>
                    <a:pt x="26068" y="116136"/>
                    <a:pt x="32585" y="116136"/>
                  </a:cubicBezTo>
                  <a:cubicBezTo>
                    <a:pt x="38046" y="116136"/>
                    <a:pt x="60239" y="116664"/>
                    <a:pt x="64114" y="116840"/>
                  </a:cubicBezTo>
                  <a:lnTo>
                    <a:pt x="64114" y="110509"/>
                  </a:lnTo>
                  <a:lnTo>
                    <a:pt x="57421" y="110509"/>
                  </a:lnTo>
                  <a:cubicBezTo>
                    <a:pt x="39807" y="110509"/>
                    <a:pt x="39807" y="108222"/>
                    <a:pt x="39807" y="102419"/>
                  </a:cubicBezTo>
                  <a:lnTo>
                    <a:pt x="39807" y="4986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69" name="Freeform 1468">
              <a:extLst>
                <a:ext uri="{FF2B5EF4-FFF2-40B4-BE49-F238E27FC236}">
                  <a16:creationId xmlns:a16="http://schemas.microsoft.com/office/drawing/2014/main" id="{2239DD65-20B0-F6E5-9824-69D11600B5AC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302341" y="5830677"/>
              <a:ext cx="100302" cy="10049"/>
            </a:xfrm>
            <a:custGeom>
              <a:avLst/>
              <a:gdLst>
                <a:gd name="connsiteX0" fmla="*/ 0 w 100302"/>
                <a:gd name="connsiteY0" fmla="*/ 0 h 10049"/>
                <a:gd name="connsiteX1" fmla="*/ 100303 w 100302"/>
                <a:gd name="connsiteY1" fmla="*/ 0 h 10049"/>
                <a:gd name="connsiteX2" fmla="*/ 100303 w 100302"/>
                <a:gd name="connsiteY2" fmla="*/ 10049 h 10049"/>
                <a:gd name="connsiteX3" fmla="*/ 0 w 100302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2" h="10049">
                  <a:moveTo>
                    <a:pt x="0" y="0"/>
                  </a:moveTo>
                  <a:lnTo>
                    <a:pt x="100303" y="0"/>
                  </a:lnTo>
                  <a:lnTo>
                    <a:pt x="100303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71" name="Freeform 1470">
              <a:extLst>
                <a:ext uri="{FF2B5EF4-FFF2-40B4-BE49-F238E27FC236}">
                  <a16:creationId xmlns:a16="http://schemas.microsoft.com/office/drawing/2014/main" id="{C1320EEB-8997-D7BA-8E20-3D406B8030BE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313438" y="5868373"/>
              <a:ext cx="77854" cy="116778"/>
            </a:xfrm>
            <a:custGeom>
              <a:avLst/>
              <a:gdLst>
                <a:gd name="connsiteX0" fmla="*/ 77853 w 77854"/>
                <a:gd name="connsiteY0" fmla="*/ 84839 h 116778"/>
                <a:gd name="connsiteX1" fmla="*/ 71865 w 77854"/>
                <a:gd name="connsiteY1" fmla="*/ 84839 h 116778"/>
                <a:gd name="connsiteX2" fmla="*/ 67285 w 77854"/>
                <a:gd name="connsiteY2" fmla="*/ 100843 h 116778"/>
                <a:gd name="connsiteX3" fmla="*/ 49847 w 77854"/>
                <a:gd name="connsiteY3" fmla="*/ 101898 h 116778"/>
                <a:gd name="connsiteX4" fmla="*/ 17437 w 77854"/>
                <a:gd name="connsiteY4" fmla="*/ 101898 h 116778"/>
                <a:gd name="connsiteX5" fmla="*/ 52665 w 77854"/>
                <a:gd name="connsiteY5" fmla="*/ 72352 h 116778"/>
                <a:gd name="connsiteX6" fmla="*/ 77853 w 77854"/>
                <a:gd name="connsiteY6" fmla="*/ 34364 h 116778"/>
                <a:gd name="connsiteX7" fmla="*/ 36636 w 77854"/>
                <a:gd name="connsiteY7" fmla="*/ 69 h 116778"/>
                <a:gd name="connsiteX8" fmla="*/ -1 w 77854"/>
                <a:gd name="connsiteY8" fmla="*/ 31550 h 116778"/>
                <a:gd name="connsiteX9" fmla="*/ 9335 w 77854"/>
                <a:gd name="connsiteY9" fmla="*/ 41399 h 116778"/>
                <a:gd name="connsiteX10" fmla="*/ 18670 w 77854"/>
                <a:gd name="connsiteY10" fmla="*/ 32078 h 116778"/>
                <a:gd name="connsiteX11" fmla="*/ 8278 w 77854"/>
                <a:gd name="connsiteY11" fmla="*/ 22756 h 116778"/>
                <a:gd name="connsiteX12" fmla="*/ 33994 w 77854"/>
                <a:gd name="connsiteY12" fmla="*/ 6401 h 116778"/>
                <a:gd name="connsiteX13" fmla="*/ 60768 w 77854"/>
                <a:gd name="connsiteY13" fmla="*/ 34364 h 116778"/>
                <a:gd name="connsiteX14" fmla="*/ 44210 w 77854"/>
                <a:gd name="connsiteY14" fmla="*/ 68131 h 116778"/>
                <a:gd name="connsiteX15" fmla="*/ 1761 w 77854"/>
                <a:gd name="connsiteY15" fmla="*/ 109988 h 116778"/>
                <a:gd name="connsiteX16" fmla="*/ -1 w 77854"/>
                <a:gd name="connsiteY16" fmla="*/ 116847 h 116778"/>
                <a:gd name="connsiteX17" fmla="*/ 72569 w 77854"/>
                <a:gd name="connsiteY17" fmla="*/ 116847 h 116778"/>
                <a:gd name="connsiteX18" fmla="*/ 77853 w 77854"/>
                <a:gd name="connsiteY18" fmla="*/ 84839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854" h="116778">
                  <a:moveTo>
                    <a:pt x="77853" y="84839"/>
                  </a:moveTo>
                  <a:lnTo>
                    <a:pt x="71865" y="84839"/>
                  </a:lnTo>
                  <a:cubicBezTo>
                    <a:pt x="71336" y="88708"/>
                    <a:pt x="69575" y="99084"/>
                    <a:pt x="67285" y="100843"/>
                  </a:cubicBezTo>
                  <a:cubicBezTo>
                    <a:pt x="65876" y="101898"/>
                    <a:pt x="52313" y="101898"/>
                    <a:pt x="49847" y="101898"/>
                  </a:cubicBezTo>
                  <a:lnTo>
                    <a:pt x="17437" y="101898"/>
                  </a:lnTo>
                  <a:cubicBezTo>
                    <a:pt x="35932" y="85542"/>
                    <a:pt x="42097" y="80618"/>
                    <a:pt x="52665" y="72352"/>
                  </a:cubicBezTo>
                  <a:cubicBezTo>
                    <a:pt x="65700" y="61976"/>
                    <a:pt x="77853" y="51072"/>
                    <a:pt x="77853" y="34364"/>
                  </a:cubicBezTo>
                  <a:cubicBezTo>
                    <a:pt x="77853" y="13084"/>
                    <a:pt x="59182" y="69"/>
                    <a:pt x="36636" y="69"/>
                  </a:cubicBezTo>
                  <a:cubicBezTo>
                    <a:pt x="14795" y="69"/>
                    <a:pt x="-1" y="15370"/>
                    <a:pt x="-1" y="31550"/>
                  </a:cubicBezTo>
                  <a:cubicBezTo>
                    <a:pt x="-1" y="40519"/>
                    <a:pt x="7573" y="41399"/>
                    <a:pt x="9335" y="41399"/>
                  </a:cubicBezTo>
                  <a:cubicBezTo>
                    <a:pt x="13562" y="41399"/>
                    <a:pt x="18670" y="38409"/>
                    <a:pt x="18670" y="32078"/>
                  </a:cubicBezTo>
                  <a:cubicBezTo>
                    <a:pt x="18670" y="28912"/>
                    <a:pt x="17437" y="22756"/>
                    <a:pt x="8278" y="22756"/>
                  </a:cubicBezTo>
                  <a:cubicBezTo>
                    <a:pt x="13738" y="10270"/>
                    <a:pt x="25716" y="6401"/>
                    <a:pt x="33994" y="6401"/>
                  </a:cubicBezTo>
                  <a:cubicBezTo>
                    <a:pt x="51608" y="6401"/>
                    <a:pt x="60768" y="20118"/>
                    <a:pt x="60768" y="34364"/>
                  </a:cubicBezTo>
                  <a:cubicBezTo>
                    <a:pt x="60768" y="49665"/>
                    <a:pt x="49847" y="61800"/>
                    <a:pt x="44210" y="68131"/>
                  </a:cubicBezTo>
                  <a:lnTo>
                    <a:pt x="1761" y="109988"/>
                  </a:lnTo>
                  <a:cubicBezTo>
                    <a:pt x="-1" y="111571"/>
                    <a:pt x="-1" y="111923"/>
                    <a:pt x="-1" y="116847"/>
                  </a:cubicBezTo>
                  <a:lnTo>
                    <a:pt x="72569" y="116847"/>
                  </a:lnTo>
                  <a:lnTo>
                    <a:pt x="77853" y="8483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72" name="Freeform 1471">
              <a:extLst>
                <a:ext uri="{FF2B5EF4-FFF2-40B4-BE49-F238E27FC236}">
                  <a16:creationId xmlns:a16="http://schemas.microsoft.com/office/drawing/2014/main" id="{01B92209-55B5-8CDC-3F29-7C05626715F6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7485848" y="5721386"/>
              <a:ext cx="159281" cy="177126"/>
            </a:xfrm>
            <a:custGeom>
              <a:avLst/>
              <a:gdLst>
                <a:gd name="connsiteX0" fmla="*/ 159287 w 159281"/>
                <a:gd name="connsiteY0" fmla="*/ 136491 h 177126"/>
                <a:gd name="connsiteX1" fmla="*/ 152997 w 159281"/>
                <a:gd name="connsiteY1" fmla="*/ 136491 h 177126"/>
                <a:gd name="connsiteX2" fmla="*/ 148467 w 159281"/>
                <a:gd name="connsiteY2" fmla="*/ 154832 h 177126"/>
                <a:gd name="connsiteX3" fmla="*/ 131860 w 159281"/>
                <a:gd name="connsiteY3" fmla="*/ 160862 h 177126"/>
                <a:gd name="connsiteX4" fmla="*/ 111729 w 159281"/>
                <a:gd name="connsiteY4" fmla="*/ 160862 h 177126"/>
                <a:gd name="connsiteX5" fmla="*/ 134125 w 159281"/>
                <a:gd name="connsiteY5" fmla="*/ 118150 h 177126"/>
                <a:gd name="connsiteX6" fmla="*/ 156268 w 159281"/>
                <a:gd name="connsiteY6" fmla="*/ 63128 h 177126"/>
                <a:gd name="connsiteX7" fmla="*/ 79773 w 159281"/>
                <a:gd name="connsiteY7" fmla="*/ 66 h 177126"/>
                <a:gd name="connsiteX8" fmla="*/ 3026 w 159281"/>
                <a:gd name="connsiteY8" fmla="*/ 63128 h 177126"/>
                <a:gd name="connsiteX9" fmla="*/ 25169 w 159281"/>
                <a:gd name="connsiteY9" fmla="*/ 118150 h 177126"/>
                <a:gd name="connsiteX10" fmla="*/ 47564 w 159281"/>
                <a:gd name="connsiteY10" fmla="*/ 160862 h 177126"/>
                <a:gd name="connsiteX11" fmla="*/ 27434 w 159281"/>
                <a:gd name="connsiteY11" fmla="*/ 160862 h 177126"/>
                <a:gd name="connsiteX12" fmla="*/ 10826 w 159281"/>
                <a:gd name="connsiteY12" fmla="*/ 155083 h 177126"/>
                <a:gd name="connsiteX13" fmla="*/ 6297 w 159281"/>
                <a:gd name="connsiteY13" fmla="*/ 136491 h 177126"/>
                <a:gd name="connsiteX14" fmla="*/ 6 w 159281"/>
                <a:gd name="connsiteY14" fmla="*/ 136491 h 177126"/>
                <a:gd name="connsiteX15" fmla="*/ 8310 w 159281"/>
                <a:gd name="connsiteY15" fmla="*/ 177193 h 177126"/>
                <a:gd name="connsiteX16" fmla="*/ 48571 w 159281"/>
                <a:gd name="connsiteY16" fmla="*/ 177193 h 177126"/>
                <a:gd name="connsiteX17" fmla="*/ 54861 w 159281"/>
                <a:gd name="connsiteY17" fmla="*/ 171916 h 177126"/>
                <a:gd name="connsiteX18" fmla="*/ 41273 w 159281"/>
                <a:gd name="connsiteY18" fmla="*/ 116140 h 177126"/>
                <a:gd name="connsiteX19" fmla="*/ 28943 w 159281"/>
                <a:gd name="connsiteY19" fmla="*/ 62877 h 177126"/>
                <a:gd name="connsiteX20" fmla="*/ 79521 w 159281"/>
                <a:gd name="connsiteY20" fmla="*/ 5593 h 177126"/>
                <a:gd name="connsiteX21" fmla="*/ 130350 w 159281"/>
                <a:gd name="connsiteY21" fmla="*/ 62877 h 177126"/>
                <a:gd name="connsiteX22" fmla="*/ 116259 w 159281"/>
                <a:gd name="connsiteY22" fmla="*/ 121416 h 177126"/>
                <a:gd name="connsiteX23" fmla="*/ 104432 w 159281"/>
                <a:gd name="connsiteY23" fmla="*/ 171916 h 177126"/>
                <a:gd name="connsiteX24" fmla="*/ 110975 w 159281"/>
                <a:gd name="connsiteY24" fmla="*/ 177193 h 177126"/>
                <a:gd name="connsiteX25" fmla="*/ 150984 w 159281"/>
                <a:gd name="connsiteY25" fmla="*/ 177193 h 177126"/>
                <a:gd name="connsiteX26" fmla="*/ 159287 w 159281"/>
                <a:gd name="connsiteY26" fmla="*/ 136491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281" h="177126">
                  <a:moveTo>
                    <a:pt x="159287" y="136491"/>
                  </a:moveTo>
                  <a:lnTo>
                    <a:pt x="152997" y="136491"/>
                  </a:lnTo>
                  <a:cubicBezTo>
                    <a:pt x="151739" y="143023"/>
                    <a:pt x="150732" y="148802"/>
                    <a:pt x="148467" y="154832"/>
                  </a:cubicBezTo>
                  <a:cubicBezTo>
                    <a:pt x="147209" y="158852"/>
                    <a:pt x="146454" y="160862"/>
                    <a:pt x="131860" y="160862"/>
                  </a:cubicBezTo>
                  <a:lnTo>
                    <a:pt x="111729" y="160862"/>
                  </a:lnTo>
                  <a:cubicBezTo>
                    <a:pt x="115001" y="146792"/>
                    <a:pt x="122801" y="134732"/>
                    <a:pt x="134125" y="118150"/>
                  </a:cubicBezTo>
                  <a:cubicBezTo>
                    <a:pt x="145951" y="100312"/>
                    <a:pt x="156268" y="82976"/>
                    <a:pt x="156268" y="63128"/>
                  </a:cubicBezTo>
                  <a:cubicBezTo>
                    <a:pt x="156268" y="28205"/>
                    <a:pt x="122298" y="66"/>
                    <a:pt x="79773" y="66"/>
                  </a:cubicBezTo>
                  <a:cubicBezTo>
                    <a:pt x="36492" y="66"/>
                    <a:pt x="3026" y="28708"/>
                    <a:pt x="3026" y="63128"/>
                  </a:cubicBezTo>
                  <a:cubicBezTo>
                    <a:pt x="3026" y="82976"/>
                    <a:pt x="13342" y="100312"/>
                    <a:pt x="25169" y="118150"/>
                  </a:cubicBezTo>
                  <a:cubicBezTo>
                    <a:pt x="36241" y="134732"/>
                    <a:pt x="44293" y="146792"/>
                    <a:pt x="47564" y="160862"/>
                  </a:cubicBezTo>
                  <a:lnTo>
                    <a:pt x="27434" y="160862"/>
                  </a:lnTo>
                  <a:cubicBezTo>
                    <a:pt x="12839" y="160862"/>
                    <a:pt x="12084" y="158852"/>
                    <a:pt x="10826" y="155083"/>
                  </a:cubicBezTo>
                  <a:cubicBezTo>
                    <a:pt x="8813" y="149305"/>
                    <a:pt x="7555" y="142772"/>
                    <a:pt x="6297" y="136491"/>
                  </a:cubicBezTo>
                  <a:lnTo>
                    <a:pt x="6" y="136491"/>
                  </a:lnTo>
                  <a:lnTo>
                    <a:pt x="8310" y="177193"/>
                  </a:lnTo>
                  <a:lnTo>
                    <a:pt x="48571" y="177193"/>
                  </a:lnTo>
                  <a:cubicBezTo>
                    <a:pt x="54106" y="177193"/>
                    <a:pt x="54861" y="177193"/>
                    <a:pt x="54861" y="171916"/>
                  </a:cubicBezTo>
                  <a:cubicBezTo>
                    <a:pt x="54861" y="154329"/>
                    <a:pt x="47061" y="132220"/>
                    <a:pt x="41273" y="116140"/>
                  </a:cubicBezTo>
                  <a:cubicBezTo>
                    <a:pt x="35989" y="101568"/>
                    <a:pt x="28943" y="81720"/>
                    <a:pt x="28943" y="62877"/>
                  </a:cubicBezTo>
                  <a:cubicBezTo>
                    <a:pt x="28943" y="22678"/>
                    <a:pt x="56623" y="5593"/>
                    <a:pt x="79521" y="5593"/>
                  </a:cubicBezTo>
                  <a:cubicBezTo>
                    <a:pt x="103677" y="5593"/>
                    <a:pt x="130350" y="23683"/>
                    <a:pt x="130350" y="62877"/>
                  </a:cubicBezTo>
                  <a:cubicBezTo>
                    <a:pt x="130350" y="81720"/>
                    <a:pt x="123556" y="100814"/>
                    <a:pt x="116259" y="121416"/>
                  </a:cubicBezTo>
                  <a:cubicBezTo>
                    <a:pt x="112484" y="131969"/>
                    <a:pt x="104432" y="154581"/>
                    <a:pt x="104432" y="171916"/>
                  </a:cubicBezTo>
                  <a:cubicBezTo>
                    <a:pt x="104432" y="177193"/>
                    <a:pt x="105187" y="177193"/>
                    <a:pt x="110975" y="177193"/>
                  </a:cubicBezTo>
                  <a:lnTo>
                    <a:pt x="150984" y="177193"/>
                  </a:lnTo>
                  <a:lnTo>
                    <a:pt x="159287" y="13649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73" name="Freeform 1472">
              <a:extLst>
                <a:ext uri="{FF2B5EF4-FFF2-40B4-BE49-F238E27FC236}">
                  <a16:creationId xmlns:a16="http://schemas.microsoft.com/office/drawing/2014/main" id="{AFBAE97A-6A0A-5CCB-6358-0C46FEC60FAC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7675533" y="5777567"/>
              <a:ext cx="119071" cy="8617"/>
            </a:xfrm>
            <a:custGeom>
              <a:avLst/>
              <a:gdLst>
                <a:gd name="connsiteX0" fmla="*/ 112039 w 119071"/>
                <a:gd name="connsiteY0" fmla="*/ 8681 h 8617"/>
                <a:gd name="connsiteX1" fmla="*/ 119084 w 119071"/>
                <a:gd name="connsiteY1" fmla="*/ 4460 h 8617"/>
                <a:gd name="connsiteX2" fmla="*/ 112039 w 119071"/>
                <a:gd name="connsiteY2" fmla="*/ 63 h 8617"/>
                <a:gd name="connsiteX3" fmla="*/ 7059 w 119071"/>
                <a:gd name="connsiteY3" fmla="*/ 63 h 8617"/>
                <a:gd name="connsiteX4" fmla="*/ 13 w 119071"/>
                <a:gd name="connsiteY4" fmla="*/ 4284 h 8617"/>
                <a:gd name="connsiteX5" fmla="*/ 7059 w 119071"/>
                <a:gd name="connsiteY5" fmla="*/ 8681 h 8617"/>
                <a:gd name="connsiteX6" fmla="*/ 112039 w 119071"/>
                <a:gd name="connsiteY6" fmla="*/ 8681 h 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71" h="8617">
                  <a:moveTo>
                    <a:pt x="112039" y="8681"/>
                  </a:moveTo>
                  <a:cubicBezTo>
                    <a:pt x="114857" y="8681"/>
                    <a:pt x="119084" y="8681"/>
                    <a:pt x="119084" y="4460"/>
                  </a:cubicBezTo>
                  <a:cubicBezTo>
                    <a:pt x="119084" y="63"/>
                    <a:pt x="115033" y="63"/>
                    <a:pt x="112039" y="63"/>
                  </a:cubicBezTo>
                  <a:lnTo>
                    <a:pt x="7059" y="63"/>
                  </a:lnTo>
                  <a:cubicBezTo>
                    <a:pt x="4241" y="63"/>
                    <a:pt x="13" y="63"/>
                    <a:pt x="13" y="4284"/>
                  </a:cubicBezTo>
                  <a:cubicBezTo>
                    <a:pt x="13" y="8681"/>
                    <a:pt x="4064" y="8681"/>
                    <a:pt x="7059" y="8681"/>
                  </a:cubicBezTo>
                  <a:lnTo>
                    <a:pt x="112039" y="868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74" name="Freeform 1473">
              <a:extLst>
                <a:ext uri="{FF2B5EF4-FFF2-40B4-BE49-F238E27FC236}">
                  <a16:creationId xmlns:a16="http://schemas.microsoft.com/office/drawing/2014/main" id="{DA145D82-7C56-C8A9-BBA5-7CB34FE6DBC1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832978" y="5709153"/>
              <a:ext cx="64115" cy="116778"/>
            </a:xfrm>
            <a:custGeom>
              <a:avLst/>
              <a:gdLst>
                <a:gd name="connsiteX0" fmla="*/ 39827 w 64115"/>
                <a:gd name="connsiteY0" fmla="*/ 4987 h 116778"/>
                <a:gd name="connsiteX1" fmla="*/ 34543 w 64115"/>
                <a:gd name="connsiteY1" fmla="*/ 63 h 116778"/>
                <a:gd name="connsiteX2" fmla="*/ 19 w 64115"/>
                <a:gd name="connsiteY2" fmla="*/ 11319 h 116778"/>
                <a:gd name="connsiteX3" fmla="*/ 19 w 64115"/>
                <a:gd name="connsiteY3" fmla="*/ 17650 h 116778"/>
                <a:gd name="connsiteX4" fmla="*/ 25560 w 64115"/>
                <a:gd name="connsiteY4" fmla="*/ 12726 h 116778"/>
                <a:gd name="connsiteX5" fmla="*/ 25560 w 64115"/>
                <a:gd name="connsiteY5" fmla="*/ 102420 h 116778"/>
                <a:gd name="connsiteX6" fmla="*/ 7946 w 64115"/>
                <a:gd name="connsiteY6" fmla="*/ 110510 h 116778"/>
                <a:gd name="connsiteX7" fmla="*/ 1252 w 64115"/>
                <a:gd name="connsiteY7" fmla="*/ 110510 h 116778"/>
                <a:gd name="connsiteX8" fmla="*/ 1252 w 64115"/>
                <a:gd name="connsiteY8" fmla="*/ 116841 h 116778"/>
                <a:gd name="connsiteX9" fmla="*/ 32605 w 64115"/>
                <a:gd name="connsiteY9" fmla="*/ 116137 h 116778"/>
                <a:gd name="connsiteX10" fmla="*/ 64135 w 64115"/>
                <a:gd name="connsiteY10" fmla="*/ 116841 h 116778"/>
                <a:gd name="connsiteX11" fmla="*/ 64135 w 64115"/>
                <a:gd name="connsiteY11" fmla="*/ 110510 h 116778"/>
                <a:gd name="connsiteX12" fmla="*/ 57441 w 64115"/>
                <a:gd name="connsiteY12" fmla="*/ 110510 h 116778"/>
                <a:gd name="connsiteX13" fmla="*/ 39827 w 64115"/>
                <a:gd name="connsiteY13" fmla="*/ 102420 h 116778"/>
                <a:gd name="connsiteX14" fmla="*/ 39827 w 64115"/>
                <a:gd name="connsiteY14" fmla="*/ 4987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15" h="116778">
                  <a:moveTo>
                    <a:pt x="39827" y="4987"/>
                  </a:moveTo>
                  <a:cubicBezTo>
                    <a:pt x="39827" y="239"/>
                    <a:pt x="39475" y="63"/>
                    <a:pt x="34543" y="63"/>
                  </a:cubicBezTo>
                  <a:cubicBezTo>
                    <a:pt x="23270" y="11143"/>
                    <a:pt x="7241" y="11319"/>
                    <a:pt x="19" y="11319"/>
                  </a:cubicBezTo>
                  <a:lnTo>
                    <a:pt x="19" y="17650"/>
                  </a:lnTo>
                  <a:cubicBezTo>
                    <a:pt x="4247" y="17650"/>
                    <a:pt x="15872" y="17650"/>
                    <a:pt x="25560" y="12726"/>
                  </a:cubicBezTo>
                  <a:lnTo>
                    <a:pt x="25560" y="102420"/>
                  </a:lnTo>
                  <a:cubicBezTo>
                    <a:pt x="25560" y="108223"/>
                    <a:pt x="25560" y="110510"/>
                    <a:pt x="7946" y="110510"/>
                  </a:cubicBezTo>
                  <a:lnTo>
                    <a:pt x="1252" y="110510"/>
                  </a:lnTo>
                  <a:lnTo>
                    <a:pt x="1252" y="116841"/>
                  </a:lnTo>
                  <a:cubicBezTo>
                    <a:pt x="4423" y="116665"/>
                    <a:pt x="26088" y="116137"/>
                    <a:pt x="32605" y="116137"/>
                  </a:cubicBezTo>
                  <a:cubicBezTo>
                    <a:pt x="38066" y="116137"/>
                    <a:pt x="60260" y="116665"/>
                    <a:pt x="64135" y="116841"/>
                  </a:cubicBezTo>
                  <a:lnTo>
                    <a:pt x="64135" y="110510"/>
                  </a:lnTo>
                  <a:lnTo>
                    <a:pt x="57441" y="110510"/>
                  </a:lnTo>
                  <a:cubicBezTo>
                    <a:pt x="39827" y="110510"/>
                    <a:pt x="39827" y="108223"/>
                    <a:pt x="39827" y="102420"/>
                  </a:cubicBezTo>
                  <a:lnTo>
                    <a:pt x="39827" y="498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75" name="Freeform 1474">
              <a:extLst>
                <a:ext uri="{FF2B5EF4-FFF2-40B4-BE49-F238E27FC236}">
                  <a16:creationId xmlns:a16="http://schemas.microsoft.com/office/drawing/2014/main" id="{A128F403-A5CB-C984-5AAE-5C5C98A947E3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040844" y="5621684"/>
              <a:ext cx="167333" cy="58791"/>
            </a:xfrm>
            <a:custGeom>
              <a:avLst/>
              <a:gdLst>
                <a:gd name="connsiteX0" fmla="*/ 158806 w 167333"/>
                <a:gd name="connsiteY0" fmla="*/ 10108 h 58791"/>
                <a:gd name="connsiteX1" fmla="*/ 167361 w 167333"/>
                <a:gd name="connsiteY1" fmla="*/ 5083 h 58791"/>
                <a:gd name="connsiteX2" fmla="*/ 159058 w 167333"/>
                <a:gd name="connsiteY2" fmla="*/ 58 h 58791"/>
                <a:gd name="connsiteX3" fmla="*/ 8332 w 167333"/>
                <a:gd name="connsiteY3" fmla="*/ 58 h 58791"/>
                <a:gd name="connsiteX4" fmla="*/ 28 w 167333"/>
                <a:gd name="connsiteY4" fmla="*/ 5083 h 58791"/>
                <a:gd name="connsiteX5" fmla="*/ 8583 w 167333"/>
                <a:gd name="connsiteY5" fmla="*/ 10108 h 58791"/>
                <a:gd name="connsiteX6" fmla="*/ 158806 w 167333"/>
                <a:gd name="connsiteY6" fmla="*/ 10108 h 58791"/>
                <a:gd name="connsiteX7" fmla="*/ 159058 w 167333"/>
                <a:gd name="connsiteY7" fmla="*/ 58849 h 58791"/>
                <a:gd name="connsiteX8" fmla="*/ 167361 w 167333"/>
                <a:gd name="connsiteY8" fmla="*/ 53825 h 58791"/>
                <a:gd name="connsiteX9" fmla="*/ 158806 w 167333"/>
                <a:gd name="connsiteY9" fmla="*/ 48800 h 58791"/>
                <a:gd name="connsiteX10" fmla="*/ 8583 w 167333"/>
                <a:gd name="connsiteY10" fmla="*/ 48800 h 58791"/>
                <a:gd name="connsiteX11" fmla="*/ 28 w 167333"/>
                <a:gd name="connsiteY11" fmla="*/ 53825 h 58791"/>
                <a:gd name="connsiteX12" fmla="*/ 8332 w 167333"/>
                <a:gd name="connsiteY12" fmla="*/ 58849 h 58791"/>
                <a:gd name="connsiteX13" fmla="*/ 159058 w 167333"/>
                <a:gd name="connsiteY13" fmla="*/ 58849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806" y="10108"/>
                  </a:moveTo>
                  <a:cubicBezTo>
                    <a:pt x="162581" y="10108"/>
                    <a:pt x="167361" y="10108"/>
                    <a:pt x="167361" y="5083"/>
                  </a:cubicBezTo>
                  <a:cubicBezTo>
                    <a:pt x="167361" y="58"/>
                    <a:pt x="162581" y="58"/>
                    <a:pt x="159058" y="58"/>
                  </a:cubicBezTo>
                  <a:lnTo>
                    <a:pt x="8332" y="58"/>
                  </a:lnTo>
                  <a:cubicBezTo>
                    <a:pt x="4809" y="58"/>
                    <a:pt x="28" y="58"/>
                    <a:pt x="28" y="5083"/>
                  </a:cubicBezTo>
                  <a:cubicBezTo>
                    <a:pt x="28" y="10108"/>
                    <a:pt x="4809" y="10108"/>
                    <a:pt x="8583" y="10108"/>
                  </a:cubicBezTo>
                  <a:lnTo>
                    <a:pt x="158806" y="10108"/>
                  </a:lnTo>
                  <a:close/>
                  <a:moveTo>
                    <a:pt x="159058" y="58849"/>
                  </a:moveTo>
                  <a:cubicBezTo>
                    <a:pt x="162581" y="58849"/>
                    <a:pt x="167361" y="58849"/>
                    <a:pt x="167361" y="53825"/>
                  </a:cubicBezTo>
                  <a:cubicBezTo>
                    <a:pt x="167361" y="48800"/>
                    <a:pt x="162581" y="48800"/>
                    <a:pt x="158806" y="48800"/>
                  </a:cubicBezTo>
                  <a:lnTo>
                    <a:pt x="8583" y="48800"/>
                  </a:lnTo>
                  <a:cubicBezTo>
                    <a:pt x="4809" y="48800"/>
                    <a:pt x="28" y="48800"/>
                    <a:pt x="28" y="53825"/>
                  </a:cubicBezTo>
                  <a:cubicBezTo>
                    <a:pt x="28" y="58849"/>
                    <a:pt x="4809" y="58849"/>
                    <a:pt x="8332" y="58849"/>
                  </a:cubicBezTo>
                  <a:lnTo>
                    <a:pt x="159058" y="588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76" name="Freeform 1475">
              <a:extLst>
                <a:ext uri="{FF2B5EF4-FFF2-40B4-BE49-F238E27FC236}">
                  <a16:creationId xmlns:a16="http://schemas.microsoft.com/office/drawing/2014/main" id="{3C06F21E-1071-E7B9-4472-3B0E560AE1E0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8313246" y="5646054"/>
              <a:ext cx="153745" cy="10049"/>
            </a:xfrm>
            <a:custGeom>
              <a:avLst/>
              <a:gdLst>
                <a:gd name="connsiteX0" fmla="*/ 144977 w 153745"/>
                <a:gd name="connsiteY0" fmla="*/ 10108 h 10049"/>
                <a:gd name="connsiteX1" fmla="*/ 153784 w 153745"/>
                <a:gd name="connsiteY1" fmla="*/ 5083 h 10049"/>
                <a:gd name="connsiteX2" fmla="*/ 144977 w 153745"/>
                <a:gd name="connsiteY2" fmla="*/ 58 h 10049"/>
                <a:gd name="connsiteX3" fmla="*/ 8845 w 153745"/>
                <a:gd name="connsiteY3" fmla="*/ 58 h 10049"/>
                <a:gd name="connsiteX4" fmla="*/ 38 w 153745"/>
                <a:gd name="connsiteY4" fmla="*/ 5083 h 10049"/>
                <a:gd name="connsiteX5" fmla="*/ 8845 w 153745"/>
                <a:gd name="connsiteY5" fmla="*/ 10108 h 10049"/>
                <a:gd name="connsiteX6" fmla="*/ 144977 w 153745"/>
                <a:gd name="connsiteY6" fmla="*/ 10108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77" y="10108"/>
                  </a:moveTo>
                  <a:cubicBezTo>
                    <a:pt x="149255" y="10108"/>
                    <a:pt x="153784" y="10108"/>
                    <a:pt x="153784" y="5083"/>
                  </a:cubicBezTo>
                  <a:cubicBezTo>
                    <a:pt x="153784" y="58"/>
                    <a:pt x="149255" y="58"/>
                    <a:pt x="144977" y="58"/>
                  </a:cubicBezTo>
                  <a:lnTo>
                    <a:pt x="8845" y="58"/>
                  </a:lnTo>
                  <a:cubicBezTo>
                    <a:pt x="4568" y="58"/>
                    <a:pt x="38" y="58"/>
                    <a:pt x="38" y="5083"/>
                  </a:cubicBezTo>
                  <a:cubicBezTo>
                    <a:pt x="38" y="10108"/>
                    <a:pt x="4568" y="10108"/>
                    <a:pt x="8845" y="10108"/>
                  </a:cubicBezTo>
                  <a:lnTo>
                    <a:pt x="144977" y="10108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77" name="Freeform 1476">
              <a:extLst>
                <a:ext uri="{FF2B5EF4-FFF2-40B4-BE49-F238E27FC236}">
                  <a16:creationId xmlns:a16="http://schemas.microsoft.com/office/drawing/2014/main" id="{1B664078-41A6-BE1D-9C9D-C6F3FD3AAC3C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8500655" y="5546562"/>
              <a:ext cx="100400" cy="167328"/>
            </a:xfrm>
            <a:custGeom>
              <a:avLst/>
              <a:gdLst>
                <a:gd name="connsiteX0" fmla="*/ 19422 w 100400"/>
                <a:gd name="connsiteY0" fmla="*/ 148041 h 167328"/>
                <a:gd name="connsiteX1" fmla="*/ 46094 w 100400"/>
                <a:gd name="connsiteY1" fmla="*/ 122163 h 167328"/>
                <a:gd name="connsiteX2" fmla="*/ 100446 w 100400"/>
                <a:gd name="connsiteY2" fmla="*/ 48800 h 167328"/>
                <a:gd name="connsiteX3" fmla="*/ 47101 w 100400"/>
                <a:gd name="connsiteY3" fmla="*/ 58 h 167328"/>
                <a:gd name="connsiteX4" fmla="*/ 46 w 100400"/>
                <a:gd name="connsiteY4" fmla="*/ 45534 h 167328"/>
                <a:gd name="connsiteX5" fmla="*/ 13383 w 100400"/>
                <a:gd name="connsiteY5" fmla="*/ 59603 h 167328"/>
                <a:gd name="connsiteX6" fmla="*/ 26467 w 100400"/>
                <a:gd name="connsiteY6" fmla="*/ 46287 h 167328"/>
                <a:gd name="connsiteX7" fmla="*/ 13131 w 100400"/>
                <a:gd name="connsiteY7" fmla="*/ 33223 h 167328"/>
                <a:gd name="connsiteX8" fmla="*/ 9860 w 100400"/>
                <a:gd name="connsiteY8" fmla="*/ 33474 h 167328"/>
                <a:gd name="connsiteX9" fmla="*/ 43830 w 100400"/>
                <a:gd name="connsiteY9" fmla="*/ 7847 h 167328"/>
                <a:gd name="connsiteX10" fmla="*/ 77548 w 100400"/>
                <a:gd name="connsiteY10" fmla="*/ 48800 h 167328"/>
                <a:gd name="connsiteX11" fmla="*/ 51127 w 100400"/>
                <a:gd name="connsiteY11" fmla="*/ 104325 h 167328"/>
                <a:gd name="connsiteX12" fmla="*/ 2814 w 100400"/>
                <a:gd name="connsiteY12" fmla="*/ 158091 h 167328"/>
                <a:gd name="connsiteX13" fmla="*/ 46 w 100400"/>
                <a:gd name="connsiteY13" fmla="*/ 167387 h 167328"/>
                <a:gd name="connsiteX14" fmla="*/ 93401 w 100400"/>
                <a:gd name="connsiteY14" fmla="*/ 167387 h 167328"/>
                <a:gd name="connsiteX15" fmla="*/ 100446 w 100400"/>
                <a:gd name="connsiteY15" fmla="*/ 123670 h 167328"/>
                <a:gd name="connsiteX16" fmla="*/ 94156 w 100400"/>
                <a:gd name="connsiteY16" fmla="*/ 123670 h 167328"/>
                <a:gd name="connsiteX17" fmla="*/ 88620 w 100400"/>
                <a:gd name="connsiteY17" fmla="*/ 146031 h 167328"/>
                <a:gd name="connsiteX18" fmla="*/ 64715 w 100400"/>
                <a:gd name="connsiteY18" fmla="*/ 148041 h 167328"/>
                <a:gd name="connsiteX19" fmla="*/ 19422 w 100400"/>
                <a:gd name="connsiteY19" fmla="*/ 148041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422" y="148041"/>
                  </a:moveTo>
                  <a:lnTo>
                    <a:pt x="46094" y="122163"/>
                  </a:lnTo>
                  <a:cubicBezTo>
                    <a:pt x="85349" y="87491"/>
                    <a:pt x="100446" y="73924"/>
                    <a:pt x="100446" y="48800"/>
                  </a:cubicBezTo>
                  <a:cubicBezTo>
                    <a:pt x="100446" y="20158"/>
                    <a:pt x="77800" y="58"/>
                    <a:pt x="47101" y="58"/>
                  </a:cubicBezTo>
                  <a:cubicBezTo>
                    <a:pt x="18667" y="58"/>
                    <a:pt x="46" y="23173"/>
                    <a:pt x="46" y="45534"/>
                  </a:cubicBezTo>
                  <a:cubicBezTo>
                    <a:pt x="46" y="59603"/>
                    <a:pt x="12628" y="59603"/>
                    <a:pt x="13383" y="59603"/>
                  </a:cubicBezTo>
                  <a:cubicBezTo>
                    <a:pt x="17660" y="59603"/>
                    <a:pt x="26467" y="56588"/>
                    <a:pt x="26467" y="46287"/>
                  </a:cubicBezTo>
                  <a:cubicBezTo>
                    <a:pt x="26467" y="39755"/>
                    <a:pt x="21938" y="33223"/>
                    <a:pt x="13131" y="33223"/>
                  </a:cubicBezTo>
                  <a:cubicBezTo>
                    <a:pt x="11118" y="33223"/>
                    <a:pt x="10615" y="33223"/>
                    <a:pt x="9860" y="33474"/>
                  </a:cubicBezTo>
                  <a:cubicBezTo>
                    <a:pt x="15647" y="17143"/>
                    <a:pt x="29235" y="7847"/>
                    <a:pt x="43830" y="7847"/>
                  </a:cubicBezTo>
                  <a:cubicBezTo>
                    <a:pt x="66728" y="7847"/>
                    <a:pt x="77548" y="28198"/>
                    <a:pt x="77548" y="48800"/>
                  </a:cubicBezTo>
                  <a:cubicBezTo>
                    <a:pt x="77548" y="68899"/>
                    <a:pt x="64967" y="88747"/>
                    <a:pt x="51127" y="104325"/>
                  </a:cubicBezTo>
                  <a:lnTo>
                    <a:pt x="2814" y="158091"/>
                  </a:lnTo>
                  <a:cubicBezTo>
                    <a:pt x="46" y="160854"/>
                    <a:pt x="46" y="161357"/>
                    <a:pt x="46" y="167387"/>
                  </a:cubicBezTo>
                  <a:lnTo>
                    <a:pt x="93401" y="167387"/>
                  </a:lnTo>
                  <a:lnTo>
                    <a:pt x="100446" y="123670"/>
                  </a:lnTo>
                  <a:lnTo>
                    <a:pt x="94156" y="123670"/>
                  </a:lnTo>
                  <a:cubicBezTo>
                    <a:pt x="92897" y="131208"/>
                    <a:pt x="91136" y="142262"/>
                    <a:pt x="88620" y="146031"/>
                  </a:cubicBezTo>
                  <a:cubicBezTo>
                    <a:pt x="86858" y="148041"/>
                    <a:pt x="70251" y="148041"/>
                    <a:pt x="64715" y="148041"/>
                  </a:cubicBezTo>
                  <a:lnTo>
                    <a:pt x="19422" y="148041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78" name="Freeform 1477">
              <a:extLst>
                <a:ext uri="{FF2B5EF4-FFF2-40B4-BE49-F238E27FC236}">
                  <a16:creationId xmlns:a16="http://schemas.microsoft.com/office/drawing/2014/main" id="{68A2E7F0-C2AB-ED89-08F8-2840B496D13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8666898" y="5536763"/>
              <a:ext cx="159281" cy="177126"/>
            </a:xfrm>
            <a:custGeom>
              <a:avLst/>
              <a:gdLst>
                <a:gd name="connsiteX0" fmla="*/ 159334 w 159281"/>
                <a:gd name="connsiteY0" fmla="*/ 136484 h 177126"/>
                <a:gd name="connsiteX1" fmla="*/ 153044 w 159281"/>
                <a:gd name="connsiteY1" fmla="*/ 136484 h 177126"/>
                <a:gd name="connsiteX2" fmla="*/ 148514 w 159281"/>
                <a:gd name="connsiteY2" fmla="*/ 154825 h 177126"/>
                <a:gd name="connsiteX3" fmla="*/ 131907 w 159281"/>
                <a:gd name="connsiteY3" fmla="*/ 160854 h 177126"/>
                <a:gd name="connsiteX4" fmla="*/ 111776 w 159281"/>
                <a:gd name="connsiteY4" fmla="*/ 160854 h 177126"/>
                <a:gd name="connsiteX5" fmla="*/ 134171 w 159281"/>
                <a:gd name="connsiteY5" fmla="*/ 118143 h 177126"/>
                <a:gd name="connsiteX6" fmla="*/ 156315 w 159281"/>
                <a:gd name="connsiteY6" fmla="*/ 63121 h 177126"/>
                <a:gd name="connsiteX7" fmla="*/ 79819 w 159281"/>
                <a:gd name="connsiteY7" fmla="*/ 58 h 177126"/>
                <a:gd name="connsiteX8" fmla="*/ 3072 w 159281"/>
                <a:gd name="connsiteY8" fmla="*/ 63121 h 177126"/>
                <a:gd name="connsiteX9" fmla="*/ 25216 w 159281"/>
                <a:gd name="connsiteY9" fmla="*/ 118143 h 177126"/>
                <a:gd name="connsiteX10" fmla="*/ 47611 w 159281"/>
                <a:gd name="connsiteY10" fmla="*/ 160854 h 177126"/>
                <a:gd name="connsiteX11" fmla="*/ 27480 w 159281"/>
                <a:gd name="connsiteY11" fmla="*/ 160854 h 177126"/>
                <a:gd name="connsiteX12" fmla="*/ 10873 w 159281"/>
                <a:gd name="connsiteY12" fmla="*/ 155076 h 177126"/>
                <a:gd name="connsiteX13" fmla="*/ 6344 w 159281"/>
                <a:gd name="connsiteY13" fmla="*/ 136484 h 177126"/>
                <a:gd name="connsiteX14" fmla="*/ 53 w 159281"/>
                <a:gd name="connsiteY14" fmla="*/ 136484 h 177126"/>
                <a:gd name="connsiteX15" fmla="*/ 8357 w 159281"/>
                <a:gd name="connsiteY15" fmla="*/ 177185 h 177126"/>
                <a:gd name="connsiteX16" fmla="*/ 48617 w 159281"/>
                <a:gd name="connsiteY16" fmla="*/ 177185 h 177126"/>
                <a:gd name="connsiteX17" fmla="*/ 54908 w 159281"/>
                <a:gd name="connsiteY17" fmla="*/ 171909 h 177126"/>
                <a:gd name="connsiteX18" fmla="*/ 41320 w 159281"/>
                <a:gd name="connsiteY18" fmla="*/ 116133 h 177126"/>
                <a:gd name="connsiteX19" fmla="*/ 28990 w 159281"/>
                <a:gd name="connsiteY19" fmla="*/ 62869 h 177126"/>
                <a:gd name="connsiteX20" fmla="*/ 79568 w 159281"/>
                <a:gd name="connsiteY20" fmla="*/ 5586 h 177126"/>
                <a:gd name="connsiteX21" fmla="*/ 130397 w 159281"/>
                <a:gd name="connsiteY21" fmla="*/ 62869 h 177126"/>
                <a:gd name="connsiteX22" fmla="*/ 116306 w 159281"/>
                <a:gd name="connsiteY22" fmla="*/ 121409 h 177126"/>
                <a:gd name="connsiteX23" fmla="*/ 104479 w 159281"/>
                <a:gd name="connsiteY23" fmla="*/ 171909 h 177126"/>
                <a:gd name="connsiteX24" fmla="*/ 111021 w 159281"/>
                <a:gd name="connsiteY24" fmla="*/ 177185 h 177126"/>
                <a:gd name="connsiteX25" fmla="*/ 151030 w 159281"/>
                <a:gd name="connsiteY25" fmla="*/ 177185 h 177126"/>
                <a:gd name="connsiteX26" fmla="*/ 159334 w 159281"/>
                <a:gd name="connsiteY26" fmla="*/ 136484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281" h="177126">
                  <a:moveTo>
                    <a:pt x="159334" y="136484"/>
                  </a:moveTo>
                  <a:lnTo>
                    <a:pt x="153044" y="136484"/>
                  </a:lnTo>
                  <a:cubicBezTo>
                    <a:pt x="151785" y="143016"/>
                    <a:pt x="150779" y="148795"/>
                    <a:pt x="148514" y="154825"/>
                  </a:cubicBezTo>
                  <a:cubicBezTo>
                    <a:pt x="147256" y="158844"/>
                    <a:pt x="146501" y="160854"/>
                    <a:pt x="131907" y="160854"/>
                  </a:cubicBezTo>
                  <a:lnTo>
                    <a:pt x="111776" y="160854"/>
                  </a:lnTo>
                  <a:cubicBezTo>
                    <a:pt x="115047" y="146785"/>
                    <a:pt x="122848" y="134725"/>
                    <a:pt x="134171" y="118143"/>
                  </a:cubicBezTo>
                  <a:cubicBezTo>
                    <a:pt x="145998" y="100305"/>
                    <a:pt x="156315" y="82969"/>
                    <a:pt x="156315" y="63121"/>
                  </a:cubicBezTo>
                  <a:cubicBezTo>
                    <a:pt x="156315" y="28198"/>
                    <a:pt x="122345" y="58"/>
                    <a:pt x="79819" y="58"/>
                  </a:cubicBezTo>
                  <a:cubicBezTo>
                    <a:pt x="36539" y="58"/>
                    <a:pt x="3072" y="28700"/>
                    <a:pt x="3072" y="63121"/>
                  </a:cubicBezTo>
                  <a:cubicBezTo>
                    <a:pt x="3072" y="82969"/>
                    <a:pt x="13389" y="100305"/>
                    <a:pt x="25216" y="118143"/>
                  </a:cubicBezTo>
                  <a:cubicBezTo>
                    <a:pt x="36287" y="134725"/>
                    <a:pt x="44340" y="146785"/>
                    <a:pt x="47611" y="160854"/>
                  </a:cubicBezTo>
                  <a:lnTo>
                    <a:pt x="27480" y="160854"/>
                  </a:lnTo>
                  <a:cubicBezTo>
                    <a:pt x="12886" y="160854"/>
                    <a:pt x="12131" y="158844"/>
                    <a:pt x="10873" y="155076"/>
                  </a:cubicBezTo>
                  <a:cubicBezTo>
                    <a:pt x="8860" y="149297"/>
                    <a:pt x="7602" y="142765"/>
                    <a:pt x="6344" y="136484"/>
                  </a:cubicBezTo>
                  <a:lnTo>
                    <a:pt x="53" y="136484"/>
                  </a:lnTo>
                  <a:lnTo>
                    <a:pt x="8357" y="177185"/>
                  </a:lnTo>
                  <a:lnTo>
                    <a:pt x="48617" y="177185"/>
                  </a:lnTo>
                  <a:cubicBezTo>
                    <a:pt x="54153" y="177185"/>
                    <a:pt x="54908" y="177185"/>
                    <a:pt x="54908" y="171909"/>
                  </a:cubicBezTo>
                  <a:cubicBezTo>
                    <a:pt x="54908" y="154322"/>
                    <a:pt x="47107" y="132213"/>
                    <a:pt x="41320" y="116133"/>
                  </a:cubicBezTo>
                  <a:cubicBezTo>
                    <a:pt x="36036" y="101561"/>
                    <a:pt x="28990" y="81713"/>
                    <a:pt x="28990" y="62869"/>
                  </a:cubicBezTo>
                  <a:cubicBezTo>
                    <a:pt x="28990" y="22670"/>
                    <a:pt x="56669" y="5586"/>
                    <a:pt x="79568" y="5586"/>
                  </a:cubicBezTo>
                  <a:cubicBezTo>
                    <a:pt x="103724" y="5586"/>
                    <a:pt x="130397" y="23675"/>
                    <a:pt x="130397" y="62869"/>
                  </a:cubicBezTo>
                  <a:cubicBezTo>
                    <a:pt x="130397" y="81713"/>
                    <a:pt x="123603" y="100807"/>
                    <a:pt x="116306" y="121409"/>
                  </a:cubicBezTo>
                  <a:cubicBezTo>
                    <a:pt x="112531" y="131961"/>
                    <a:pt x="104479" y="154573"/>
                    <a:pt x="104479" y="171909"/>
                  </a:cubicBezTo>
                  <a:cubicBezTo>
                    <a:pt x="104479" y="177185"/>
                    <a:pt x="105234" y="177185"/>
                    <a:pt x="111021" y="177185"/>
                  </a:cubicBezTo>
                  <a:lnTo>
                    <a:pt x="151030" y="177185"/>
                  </a:lnTo>
                  <a:lnTo>
                    <a:pt x="159334" y="136484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pic>
        <p:nvPicPr>
          <p:cNvPr id="46" name="Audio 45">
            <a:extLst>
              <a:ext uri="{FF2B5EF4-FFF2-40B4-BE49-F238E27FC236}">
                <a16:creationId xmlns:a16="http://schemas.microsoft.com/office/drawing/2014/main" id="{DB388D29-F474-A0EB-4538-3484549F0F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7008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36894">
        <p159:morph option="byObject"/>
      </p:transition>
    </mc:Choice>
    <mc:Fallback>
      <p:transition advTm="368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(Thevenin/Step 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2400" dirty="0"/>
                  <a:t>Now draw the Thevenin’s equivalent circuit from the values of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BD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BD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77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!!xmpl1">
            <a:extLst>
              <a:ext uri="{FF2B5EF4-FFF2-40B4-BE49-F238E27FC236}">
                <a16:creationId xmlns:a16="http://schemas.microsoft.com/office/drawing/2014/main" id="{D5019B5B-4717-4572-D370-8410740C6883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F52B1057-1F6D-A240-EF7F-9FD263F3BFDF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6E0E1B49-C787-FD7E-1D36-711C099918BD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2EFC0107-71F4-4085-B089-CE43CD321966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99AAF76-1E08-DCEC-5890-AE0523BAFAC2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E277ABD-93D3-A056-81D1-D5365F42E4FB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024C1D7A-2F9B-7A7C-D313-6FEB77007567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4304B98-5579-C2D5-F665-EB06F1EE429C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26055CE-D185-E5EA-D281-1C7A73AAC9CC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F5C1007-3063-D7B5-429C-76467B588C94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F70C5C8-F354-EA14-DF6A-97554ECC94FC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4BD649-318E-09C6-5E53-183A3CA8E0CA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CB769BC-4B1F-DEEA-2AF9-D5361F4E743E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8FEFD6D-49E8-A83A-0227-58014655ED24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AD239CE5-D2D9-E7B6-CFA3-F39B20F90487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68A96D1-B741-E8E7-2AE2-26C37B439DF7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CA0AB4-115A-DF9B-135F-CAE71D3FB832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D59DE58-CFAA-95CF-09D6-64E04F8C8293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7F35DFEE-9270-D412-C559-BF20EDCAE787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6CFC4DB-C79D-0B2C-8D4B-0302314B1868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3516996-2D22-10CC-6CEF-C14F271496DF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DE94DE4-E044-C5B4-C644-85C8AF3EEDF1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FABE398-5B2F-B2C4-5522-AEA033C51F0B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4BA3CFD0-A6F9-B5F6-849B-9157C47F2F5A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36F91015-69FC-D93A-CDA2-C8D195B6FC5B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74240FA-5F79-B5AB-8B82-F08F1D3D0E04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EB58A79-6BE2-D5A0-D0DF-7FBAC012BE0E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93C53563-15EC-6BAD-6463-DEB4F6D7D3E8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3D42B38-3691-DA86-E771-1867178852D4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6EB6020-132B-D111-714C-E279BDD9C864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9D29E89-77F0-D9DB-27CC-10853AEABE0D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DC73BB2-AF3C-344C-9BF9-9C28EB0D0DC4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951C1551-106A-DC26-43F4-845693D003B8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3D2FEC13-7BF9-5674-F869-AC8B308BF55A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6EC4F1E-6891-2843-611F-6799F57B1355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581" name="Group 1580">
            <a:extLst>
              <a:ext uri="{FF2B5EF4-FFF2-40B4-BE49-F238E27FC236}">
                <a16:creationId xmlns:a16="http://schemas.microsoft.com/office/drawing/2014/main" id="{4E69455E-0A8E-1756-FF8F-080C9B692E29}"/>
              </a:ext>
            </a:extLst>
          </p:cNvPr>
          <p:cNvGrpSpPr/>
          <p:nvPr/>
        </p:nvGrpSpPr>
        <p:grpSpPr>
          <a:xfrm>
            <a:off x="4201414" y="2537366"/>
            <a:ext cx="1661681" cy="211043"/>
            <a:chOff x="6057526" y="2463800"/>
            <a:chExt cx="1661681" cy="211043"/>
          </a:xfrm>
        </p:grpSpPr>
        <p:sp>
          <p:nvSpPr>
            <p:cNvPr id="1377" name="Freeform 1376">
              <a:extLst>
                <a:ext uri="{FF2B5EF4-FFF2-40B4-BE49-F238E27FC236}">
                  <a16:creationId xmlns:a16="http://schemas.microsoft.com/office/drawing/2014/main" id="{B1630A9C-F608-03BB-C642-798C4B068BD2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6057526" y="2518822"/>
              <a:ext cx="152487" cy="135420"/>
            </a:xfrm>
            <a:custGeom>
              <a:avLst/>
              <a:gdLst>
                <a:gd name="connsiteX0" fmla="*/ 89530 w 152487"/>
                <a:gd name="connsiteY0" fmla="*/ 13252 h 135420"/>
                <a:gd name="connsiteX1" fmla="*/ 76193 w 152487"/>
                <a:gd name="connsiteY1" fmla="*/ -64 h 135420"/>
                <a:gd name="connsiteX2" fmla="*/ 62857 w 152487"/>
                <a:gd name="connsiteY2" fmla="*/ 13252 h 135420"/>
                <a:gd name="connsiteX3" fmla="*/ 76193 w 152487"/>
                <a:gd name="connsiteY3" fmla="*/ 26568 h 135420"/>
                <a:gd name="connsiteX4" fmla="*/ 89530 w 152487"/>
                <a:gd name="connsiteY4" fmla="*/ 13252 h 135420"/>
                <a:gd name="connsiteX5" fmla="*/ 152437 w 152487"/>
                <a:gd name="connsiteY5" fmla="*/ 122041 h 135420"/>
                <a:gd name="connsiteX6" fmla="*/ 139101 w 152487"/>
                <a:gd name="connsiteY6" fmla="*/ 108725 h 135420"/>
                <a:gd name="connsiteX7" fmla="*/ 125764 w 152487"/>
                <a:gd name="connsiteY7" fmla="*/ 122041 h 135420"/>
                <a:gd name="connsiteX8" fmla="*/ 139101 w 152487"/>
                <a:gd name="connsiteY8" fmla="*/ 135357 h 135420"/>
                <a:gd name="connsiteX9" fmla="*/ 152437 w 152487"/>
                <a:gd name="connsiteY9" fmla="*/ 122041 h 135420"/>
                <a:gd name="connsiteX10" fmla="*/ 26622 w 152487"/>
                <a:gd name="connsiteY10" fmla="*/ 122041 h 135420"/>
                <a:gd name="connsiteX11" fmla="*/ 13286 w 152487"/>
                <a:gd name="connsiteY11" fmla="*/ 108725 h 135420"/>
                <a:gd name="connsiteX12" fmla="*/ -50 w 152487"/>
                <a:gd name="connsiteY12" fmla="*/ 122041 h 135420"/>
                <a:gd name="connsiteX13" fmla="*/ 13286 w 152487"/>
                <a:gd name="connsiteY13" fmla="*/ 135357 h 135420"/>
                <a:gd name="connsiteX14" fmla="*/ 26622 w 152487"/>
                <a:gd name="connsiteY14" fmla="*/ 122041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30" y="13252"/>
                  </a:moveTo>
                  <a:cubicBezTo>
                    <a:pt x="89530" y="5966"/>
                    <a:pt x="83491" y="-64"/>
                    <a:pt x="76193" y="-64"/>
                  </a:cubicBezTo>
                  <a:cubicBezTo>
                    <a:pt x="68896" y="-64"/>
                    <a:pt x="62857" y="5966"/>
                    <a:pt x="62857" y="13252"/>
                  </a:cubicBezTo>
                  <a:cubicBezTo>
                    <a:pt x="62857" y="20538"/>
                    <a:pt x="68896" y="26568"/>
                    <a:pt x="76193" y="26568"/>
                  </a:cubicBezTo>
                  <a:cubicBezTo>
                    <a:pt x="83239" y="26568"/>
                    <a:pt x="89530" y="20790"/>
                    <a:pt x="89530" y="13252"/>
                  </a:cubicBezTo>
                  <a:close/>
                  <a:moveTo>
                    <a:pt x="152437" y="122041"/>
                  </a:moveTo>
                  <a:cubicBezTo>
                    <a:pt x="152437" y="114755"/>
                    <a:pt x="146398" y="108725"/>
                    <a:pt x="139101" y="108725"/>
                  </a:cubicBezTo>
                  <a:cubicBezTo>
                    <a:pt x="131803" y="108725"/>
                    <a:pt x="125764" y="114755"/>
                    <a:pt x="125764" y="122041"/>
                  </a:cubicBezTo>
                  <a:cubicBezTo>
                    <a:pt x="125764" y="129327"/>
                    <a:pt x="131803" y="135357"/>
                    <a:pt x="139101" y="135357"/>
                  </a:cubicBezTo>
                  <a:cubicBezTo>
                    <a:pt x="146398" y="135357"/>
                    <a:pt x="152437" y="129327"/>
                    <a:pt x="152437" y="122041"/>
                  </a:cubicBezTo>
                  <a:close/>
                  <a:moveTo>
                    <a:pt x="26622" y="122041"/>
                  </a:moveTo>
                  <a:cubicBezTo>
                    <a:pt x="26622" y="114755"/>
                    <a:pt x="20583" y="108725"/>
                    <a:pt x="13286" y="108725"/>
                  </a:cubicBezTo>
                  <a:cubicBezTo>
                    <a:pt x="5989" y="108725"/>
                    <a:pt x="-50" y="114755"/>
                    <a:pt x="-50" y="122041"/>
                  </a:cubicBezTo>
                  <a:cubicBezTo>
                    <a:pt x="-50" y="129327"/>
                    <a:pt x="5989" y="135357"/>
                    <a:pt x="13286" y="135357"/>
                  </a:cubicBezTo>
                  <a:cubicBezTo>
                    <a:pt x="20583" y="135357"/>
                    <a:pt x="26622" y="129327"/>
                    <a:pt x="26622" y="122041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78" name="Freeform 1377">
              <a:extLst>
                <a:ext uri="{FF2B5EF4-FFF2-40B4-BE49-F238E27FC236}">
                  <a16:creationId xmlns:a16="http://schemas.microsoft.com/office/drawing/2014/main" id="{BDE30E73-D6E3-DC5E-A2AB-0EDD8D075A0E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6301718" y="2463800"/>
              <a:ext cx="179411" cy="177126"/>
            </a:xfrm>
            <a:custGeom>
              <a:avLst/>
              <a:gdLst>
                <a:gd name="connsiteX0" fmla="*/ 143891 w 179411"/>
                <a:gd name="connsiteY0" fmla="*/ 28578 h 177126"/>
                <a:gd name="connsiteX1" fmla="*/ 176100 w 179411"/>
                <a:gd name="connsiteY1" fmla="*/ 7725 h 177126"/>
                <a:gd name="connsiteX2" fmla="*/ 179371 w 179411"/>
                <a:gd name="connsiteY2" fmla="*/ 2951 h 177126"/>
                <a:gd name="connsiteX3" fmla="*/ 176100 w 179411"/>
                <a:gd name="connsiteY3" fmla="*/ -64 h 177126"/>
                <a:gd name="connsiteX4" fmla="*/ 155466 w 179411"/>
                <a:gd name="connsiteY4" fmla="*/ 690 h 177126"/>
                <a:gd name="connsiteX5" fmla="*/ 130555 w 179411"/>
                <a:gd name="connsiteY5" fmla="*/ -64 h 177126"/>
                <a:gd name="connsiteX6" fmla="*/ 125774 w 179411"/>
                <a:gd name="connsiteY6" fmla="*/ 4710 h 177126"/>
                <a:gd name="connsiteX7" fmla="*/ 129800 w 179411"/>
                <a:gd name="connsiteY7" fmla="*/ 7725 h 177126"/>
                <a:gd name="connsiteX8" fmla="*/ 141375 w 179411"/>
                <a:gd name="connsiteY8" fmla="*/ 16016 h 177126"/>
                <a:gd name="connsiteX9" fmla="*/ 137600 w 179411"/>
                <a:gd name="connsiteY9" fmla="*/ 25563 h 177126"/>
                <a:gd name="connsiteX10" fmla="*/ 60350 w 179411"/>
                <a:gd name="connsiteY10" fmla="*/ 148170 h 177126"/>
                <a:gd name="connsiteX11" fmla="*/ 43239 w 179411"/>
                <a:gd name="connsiteY11" fmla="*/ 15262 h 177126"/>
                <a:gd name="connsiteX12" fmla="*/ 60602 w 179411"/>
                <a:gd name="connsiteY12" fmla="*/ 7725 h 177126"/>
                <a:gd name="connsiteX13" fmla="*/ 66892 w 179411"/>
                <a:gd name="connsiteY13" fmla="*/ 2700 h 177126"/>
                <a:gd name="connsiteX14" fmla="*/ 63370 w 179411"/>
                <a:gd name="connsiteY14" fmla="*/ -64 h 177126"/>
                <a:gd name="connsiteX15" fmla="*/ 32168 w 179411"/>
                <a:gd name="connsiteY15" fmla="*/ 690 h 177126"/>
                <a:gd name="connsiteX16" fmla="*/ 18328 w 179411"/>
                <a:gd name="connsiteY16" fmla="*/ 439 h 177126"/>
                <a:gd name="connsiteX17" fmla="*/ 4740 w 179411"/>
                <a:gd name="connsiteY17" fmla="*/ -64 h 177126"/>
                <a:gd name="connsiteX18" fmla="*/ -41 w 179411"/>
                <a:gd name="connsiteY18" fmla="*/ 4710 h 177126"/>
                <a:gd name="connsiteX19" fmla="*/ 6250 w 179411"/>
                <a:gd name="connsiteY19" fmla="*/ 7725 h 177126"/>
                <a:gd name="connsiteX20" fmla="*/ 21348 w 179411"/>
                <a:gd name="connsiteY20" fmla="*/ 16267 h 177126"/>
                <a:gd name="connsiteX21" fmla="*/ 41226 w 179411"/>
                <a:gd name="connsiteY21" fmla="*/ 171285 h 177126"/>
                <a:gd name="connsiteX22" fmla="*/ 46259 w 179411"/>
                <a:gd name="connsiteY22" fmla="*/ 177063 h 177126"/>
                <a:gd name="connsiteX23" fmla="*/ 53304 w 179411"/>
                <a:gd name="connsiteY23" fmla="*/ 172541 h 177126"/>
                <a:gd name="connsiteX24" fmla="*/ 143891 w 179411"/>
                <a:gd name="connsiteY24" fmla="*/ 2857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411" h="177126">
                  <a:moveTo>
                    <a:pt x="143891" y="28578"/>
                  </a:moveTo>
                  <a:cubicBezTo>
                    <a:pt x="156221" y="8981"/>
                    <a:pt x="166789" y="8227"/>
                    <a:pt x="176100" y="7725"/>
                  </a:cubicBezTo>
                  <a:cubicBezTo>
                    <a:pt x="179119" y="7474"/>
                    <a:pt x="179371" y="3203"/>
                    <a:pt x="179371" y="2951"/>
                  </a:cubicBezTo>
                  <a:cubicBezTo>
                    <a:pt x="179371" y="941"/>
                    <a:pt x="178113" y="-64"/>
                    <a:pt x="176100" y="-64"/>
                  </a:cubicBezTo>
                  <a:cubicBezTo>
                    <a:pt x="169557" y="-64"/>
                    <a:pt x="162260" y="690"/>
                    <a:pt x="155466" y="690"/>
                  </a:cubicBezTo>
                  <a:cubicBezTo>
                    <a:pt x="147162" y="690"/>
                    <a:pt x="138607" y="-64"/>
                    <a:pt x="130555" y="-64"/>
                  </a:cubicBezTo>
                  <a:cubicBezTo>
                    <a:pt x="129045" y="-64"/>
                    <a:pt x="125774" y="-64"/>
                    <a:pt x="125774" y="4710"/>
                  </a:cubicBezTo>
                  <a:cubicBezTo>
                    <a:pt x="125774" y="7474"/>
                    <a:pt x="128038" y="7725"/>
                    <a:pt x="129800" y="7725"/>
                  </a:cubicBezTo>
                  <a:cubicBezTo>
                    <a:pt x="136594" y="8227"/>
                    <a:pt x="141375" y="10740"/>
                    <a:pt x="141375" y="16016"/>
                  </a:cubicBezTo>
                  <a:cubicBezTo>
                    <a:pt x="141375" y="19785"/>
                    <a:pt x="137600" y="25312"/>
                    <a:pt x="137600" y="25563"/>
                  </a:cubicBezTo>
                  <a:lnTo>
                    <a:pt x="60350" y="148170"/>
                  </a:lnTo>
                  <a:lnTo>
                    <a:pt x="43239" y="15262"/>
                  </a:lnTo>
                  <a:cubicBezTo>
                    <a:pt x="43239" y="10991"/>
                    <a:pt x="49027" y="7725"/>
                    <a:pt x="60602" y="7725"/>
                  </a:cubicBezTo>
                  <a:cubicBezTo>
                    <a:pt x="64125" y="7725"/>
                    <a:pt x="66892" y="7725"/>
                    <a:pt x="66892" y="2700"/>
                  </a:cubicBezTo>
                  <a:cubicBezTo>
                    <a:pt x="66892" y="439"/>
                    <a:pt x="64879" y="-64"/>
                    <a:pt x="63370" y="-64"/>
                  </a:cubicBezTo>
                  <a:cubicBezTo>
                    <a:pt x="53304" y="-64"/>
                    <a:pt x="42484" y="690"/>
                    <a:pt x="32168" y="690"/>
                  </a:cubicBezTo>
                  <a:cubicBezTo>
                    <a:pt x="27638" y="690"/>
                    <a:pt x="22857" y="439"/>
                    <a:pt x="18328" y="439"/>
                  </a:cubicBezTo>
                  <a:cubicBezTo>
                    <a:pt x="13799" y="439"/>
                    <a:pt x="9018" y="-64"/>
                    <a:pt x="4740" y="-64"/>
                  </a:cubicBezTo>
                  <a:cubicBezTo>
                    <a:pt x="2979" y="-64"/>
                    <a:pt x="-41" y="-64"/>
                    <a:pt x="-41" y="4710"/>
                  </a:cubicBezTo>
                  <a:cubicBezTo>
                    <a:pt x="-41" y="7725"/>
                    <a:pt x="2224" y="7725"/>
                    <a:pt x="6250" y="7725"/>
                  </a:cubicBezTo>
                  <a:cubicBezTo>
                    <a:pt x="20341" y="7725"/>
                    <a:pt x="20593" y="9986"/>
                    <a:pt x="21348" y="16267"/>
                  </a:cubicBezTo>
                  <a:lnTo>
                    <a:pt x="41226" y="171285"/>
                  </a:lnTo>
                  <a:cubicBezTo>
                    <a:pt x="41981" y="176309"/>
                    <a:pt x="42988" y="177063"/>
                    <a:pt x="46259" y="177063"/>
                  </a:cubicBezTo>
                  <a:cubicBezTo>
                    <a:pt x="50285" y="177063"/>
                    <a:pt x="51291" y="175807"/>
                    <a:pt x="53304" y="172541"/>
                  </a:cubicBezTo>
                  <a:lnTo>
                    <a:pt x="143891" y="2857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79" name="Freeform 1378">
              <a:extLst>
                <a:ext uri="{FF2B5EF4-FFF2-40B4-BE49-F238E27FC236}">
                  <a16:creationId xmlns:a16="http://schemas.microsoft.com/office/drawing/2014/main" id="{45C0135D-A08D-8120-C908-F9D2871EDDA9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6441985" y="2554197"/>
              <a:ext cx="131577" cy="118888"/>
            </a:xfrm>
            <a:custGeom>
              <a:avLst/>
              <a:gdLst>
                <a:gd name="connsiteX0" fmla="*/ 77995 w 131577"/>
                <a:gd name="connsiteY0" fmla="*/ 12425 h 118888"/>
                <a:gd name="connsiteX1" fmla="*/ 83455 w 131577"/>
                <a:gd name="connsiteY1" fmla="*/ 6445 h 118888"/>
                <a:gd name="connsiteX2" fmla="*/ 94024 w 131577"/>
                <a:gd name="connsiteY2" fmla="*/ 6269 h 118888"/>
                <a:gd name="connsiteX3" fmla="*/ 113752 w 131577"/>
                <a:gd name="connsiteY3" fmla="*/ 7676 h 118888"/>
                <a:gd name="connsiteX4" fmla="*/ 122030 w 131577"/>
                <a:gd name="connsiteY4" fmla="*/ 21570 h 118888"/>
                <a:gd name="connsiteX5" fmla="*/ 120797 w 131577"/>
                <a:gd name="connsiteY5" fmla="*/ 35815 h 118888"/>
                <a:gd name="connsiteX6" fmla="*/ 120445 w 131577"/>
                <a:gd name="connsiteY6" fmla="*/ 37750 h 118888"/>
                <a:gd name="connsiteX7" fmla="*/ 123439 w 131577"/>
                <a:gd name="connsiteY7" fmla="*/ 40388 h 118888"/>
                <a:gd name="connsiteX8" fmla="*/ 126786 w 131577"/>
                <a:gd name="connsiteY8" fmla="*/ 35991 h 118888"/>
                <a:gd name="connsiteX9" fmla="*/ 131542 w 131577"/>
                <a:gd name="connsiteY9" fmla="*/ 2400 h 118888"/>
                <a:gd name="connsiteX10" fmla="*/ 126258 w 131577"/>
                <a:gd name="connsiteY10" fmla="*/ -62 h 118888"/>
                <a:gd name="connsiteX11" fmla="*/ 17931 w 131577"/>
                <a:gd name="connsiteY11" fmla="*/ -62 h 118888"/>
                <a:gd name="connsiteX12" fmla="*/ 11942 w 131577"/>
                <a:gd name="connsiteY12" fmla="*/ 3631 h 118888"/>
                <a:gd name="connsiteX13" fmla="*/ 846 w 131577"/>
                <a:gd name="connsiteY13" fmla="*/ 34760 h 118888"/>
                <a:gd name="connsiteX14" fmla="*/ -35 w 131577"/>
                <a:gd name="connsiteY14" fmla="*/ 37926 h 118888"/>
                <a:gd name="connsiteX15" fmla="*/ 2959 w 131577"/>
                <a:gd name="connsiteY15" fmla="*/ 40388 h 118888"/>
                <a:gd name="connsiteX16" fmla="*/ 6658 w 131577"/>
                <a:gd name="connsiteY16" fmla="*/ 36167 h 118888"/>
                <a:gd name="connsiteX17" fmla="*/ 49460 w 131577"/>
                <a:gd name="connsiteY17" fmla="*/ 6269 h 118888"/>
                <a:gd name="connsiteX18" fmla="*/ 56858 w 131577"/>
                <a:gd name="connsiteY18" fmla="*/ 6269 h 118888"/>
                <a:gd name="connsiteX19" fmla="*/ 62319 w 131577"/>
                <a:gd name="connsiteY19" fmla="*/ 8028 h 118888"/>
                <a:gd name="connsiteX20" fmla="*/ 61614 w 131577"/>
                <a:gd name="connsiteY20" fmla="*/ 11721 h 118888"/>
                <a:gd name="connsiteX21" fmla="*/ 38363 w 131577"/>
                <a:gd name="connsiteY21" fmla="*/ 104229 h 118888"/>
                <a:gd name="connsiteX22" fmla="*/ 17755 w 131577"/>
                <a:gd name="connsiteY22" fmla="*/ 112495 h 118888"/>
                <a:gd name="connsiteX23" fmla="*/ 9829 w 131577"/>
                <a:gd name="connsiteY23" fmla="*/ 116364 h 118888"/>
                <a:gd name="connsiteX24" fmla="*/ 12823 w 131577"/>
                <a:gd name="connsiteY24" fmla="*/ 118826 h 118888"/>
                <a:gd name="connsiteX25" fmla="*/ 27971 w 131577"/>
                <a:gd name="connsiteY25" fmla="*/ 118299 h 118888"/>
                <a:gd name="connsiteX26" fmla="*/ 43119 w 131577"/>
                <a:gd name="connsiteY26" fmla="*/ 118123 h 118888"/>
                <a:gd name="connsiteX27" fmla="*/ 58972 w 131577"/>
                <a:gd name="connsiteY27" fmla="*/ 118299 h 118888"/>
                <a:gd name="connsiteX28" fmla="*/ 73768 w 131577"/>
                <a:gd name="connsiteY28" fmla="*/ 118826 h 118888"/>
                <a:gd name="connsiteX29" fmla="*/ 77819 w 131577"/>
                <a:gd name="connsiteY29" fmla="*/ 114957 h 118888"/>
                <a:gd name="connsiteX30" fmla="*/ 70597 w 131577"/>
                <a:gd name="connsiteY30" fmla="*/ 112495 h 118888"/>
                <a:gd name="connsiteX31" fmla="*/ 60381 w 131577"/>
                <a:gd name="connsiteY31" fmla="*/ 112143 h 118888"/>
                <a:gd name="connsiteX32" fmla="*/ 54040 w 131577"/>
                <a:gd name="connsiteY32" fmla="*/ 108802 h 118888"/>
                <a:gd name="connsiteX33" fmla="*/ 54745 w 131577"/>
                <a:gd name="connsiteY33" fmla="*/ 104757 h 118888"/>
                <a:gd name="connsiteX34" fmla="*/ 77995 w 131577"/>
                <a:gd name="connsiteY34" fmla="*/ 12425 h 11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577" h="118888">
                  <a:moveTo>
                    <a:pt x="77995" y="12425"/>
                  </a:moveTo>
                  <a:cubicBezTo>
                    <a:pt x="79228" y="7324"/>
                    <a:pt x="79580" y="6797"/>
                    <a:pt x="83455" y="6445"/>
                  </a:cubicBezTo>
                  <a:cubicBezTo>
                    <a:pt x="84336" y="6269"/>
                    <a:pt x="90501" y="6269"/>
                    <a:pt x="94024" y="6269"/>
                  </a:cubicBezTo>
                  <a:cubicBezTo>
                    <a:pt x="104769" y="6269"/>
                    <a:pt x="109348" y="6269"/>
                    <a:pt x="113752" y="7676"/>
                  </a:cubicBezTo>
                  <a:cubicBezTo>
                    <a:pt x="121678" y="10138"/>
                    <a:pt x="122030" y="15239"/>
                    <a:pt x="122030" y="21570"/>
                  </a:cubicBezTo>
                  <a:cubicBezTo>
                    <a:pt x="122030" y="24384"/>
                    <a:pt x="122030" y="26670"/>
                    <a:pt x="120797" y="35815"/>
                  </a:cubicBezTo>
                  <a:lnTo>
                    <a:pt x="120445" y="37750"/>
                  </a:lnTo>
                  <a:cubicBezTo>
                    <a:pt x="120445" y="39509"/>
                    <a:pt x="121678" y="40388"/>
                    <a:pt x="123439" y="40388"/>
                  </a:cubicBezTo>
                  <a:cubicBezTo>
                    <a:pt x="126082" y="40388"/>
                    <a:pt x="126434" y="38805"/>
                    <a:pt x="126786" y="35991"/>
                  </a:cubicBezTo>
                  <a:lnTo>
                    <a:pt x="131542" y="2400"/>
                  </a:lnTo>
                  <a:cubicBezTo>
                    <a:pt x="131542" y="-62"/>
                    <a:pt x="129428" y="-62"/>
                    <a:pt x="126258" y="-62"/>
                  </a:cubicBezTo>
                  <a:lnTo>
                    <a:pt x="17931" y="-62"/>
                  </a:lnTo>
                  <a:cubicBezTo>
                    <a:pt x="13528" y="-62"/>
                    <a:pt x="13175" y="-62"/>
                    <a:pt x="11942" y="3631"/>
                  </a:cubicBezTo>
                  <a:lnTo>
                    <a:pt x="846" y="34760"/>
                  </a:lnTo>
                  <a:cubicBezTo>
                    <a:pt x="669" y="35464"/>
                    <a:pt x="-35" y="37047"/>
                    <a:pt x="-35" y="37926"/>
                  </a:cubicBezTo>
                  <a:cubicBezTo>
                    <a:pt x="-35" y="38629"/>
                    <a:pt x="317" y="40388"/>
                    <a:pt x="2959" y="40388"/>
                  </a:cubicBezTo>
                  <a:cubicBezTo>
                    <a:pt x="5249" y="40388"/>
                    <a:pt x="5601" y="39509"/>
                    <a:pt x="6658" y="36167"/>
                  </a:cubicBezTo>
                  <a:cubicBezTo>
                    <a:pt x="16874" y="8028"/>
                    <a:pt x="22687" y="6269"/>
                    <a:pt x="49460" y="6269"/>
                  </a:cubicBezTo>
                  <a:lnTo>
                    <a:pt x="56858" y="6269"/>
                  </a:lnTo>
                  <a:cubicBezTo>
                    <a:pt x="62142" y="6269"/>
                    <a:pt x="62319" y="6445"/>
                    <a:pt x="62319" y="8028"/>
                  </a:cubicBezTo>
                  <a:cubicBezTo>
                    <a:pt x="62319" y="8204"/>
                    <a:pt x="62319" y="9083"/>
                    <a:pt x="61614" y="11721"/>
                  </a:cubicBezTo>
                  <a:lnTo>
                    <a:pt x="38363" y="104229"/>
                  </a:lnTo>
                  <a:cubicBezTo>
                    <a:pt x="36778" y="110736"/>
                    <a:pt x="36250" y="112495"/>
                    <a:pt x="17755" y="112495"/>
                  </a:cubicBezTo>
                  <a:cubicBezTo>
                    <a:pt x="11414" y="112495"/>
                    <a:pt x="9829" y="112495"/>
                    <a:pt x="9829" y="116364"/>
                  </a:cubicBezTo>
                  <a:cubicBezTo>
                    <a:pt x="9829" y="116892"/>
                    <a:pt x="10181" y="118826"/>
                    <a:pt x="12823" y="118826"/>
                  </a:cubicBezTo>
                  <a:cubicBezTo>
                    <a:pt x="17755" y="118826"/>
                    <a:pt x="23039" y="118299"/>
                    <a:pt x="27971" y="118299"/>
                  </a:cubicBezTo>
                  <a:cubicBezTo>
                    <a:pt x="32903" y="118299"/>
                    <a:pt x="38187" y="118123"/>
                    <a:pt x="43119" y="118123"/>
                  </a:cubicBezTo>
                  <a:cubicBezTo>
                    <a:pt x="48051" y="118123"/>
                    <a:pt x="54040" y="118123"/>
                    <a:pt x="58972" y="118299"/>
                  </a:cubicBezTo>
                  <a:cubicBezTo>
                    <a:pt x="63728" y="118475"/>
                    <a:pt x="69012" y="118826"/>
                    <a:pt x="73768" y="118826"/>
                  </a:cubicBezTo>
                  <a:cubicBezTo>
                    <a:pt x="75177" y="118826"/>
                    <a:pt x="77819" y="118826"/>
                    <a:pt x="77819" y="114957"/>
                  </a:cubicBezTo>
                  <a:cubicBezTo>
                    <a:pt x="77819" y="112495"/>
                    <a:pt x="76058" y="112495"/>
                    <a:pt x="70597" y="112495"/>
                  </a:cubicBezTo>
                  <a:cubicBezTo>
                    <a:pt x="67251" y="112495"/>
                    <a:pt x="63728" y="112319"/>
                    <a:pt x="60381" y="112143"/>
                  </a:cubicBezTo>
                  <a:cubicBezTo>
                    <a:pt x="54392" y="111616"/>
                    <a:pt x="54040" y="110912"/>
                    <a:pt x="54040" y="108802"/>
                  </a:cubicBezTo>
                  <a:cubicBezTo>
                    <a:pt x="54040" y="107571"/>
                    <a:pt x="54040" y="107219"/>
                    <a:pt x="54745" y="104757"/>
                  </a:cubicBezTo>
                  <a:lnTo>
                    <a:pt x="77995" y="12425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0" name="Freeform 1379">
              <a:extLst>
                <a:ext uri="{FF2B5EF4-FFF2-40B4-BE49-F238E27FC236}">
                  <a16:creationId xmlns:a16="http://schemas.microsoft.com/office/drawing/2014/main" id="{4489BFCD-513D-CA3E-E658-2EABA7E75560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6593558" y="2551031"/>
              <a:ext cx="95996" cy="123812"/>
            </a:xfrm>
            <a:custGeom>
              <a:avLst/>
              <a:gdLst>
                <a:gd name="connsiteX0" fmla="*/ 41892 w 95996"/>
                <a:gd name="connsiteY0" fmla="*/ 5214 h 123812"/>
                <a:gd name="connsiteX1" fmla="*/ 42597 w 95996"/>
                <a:gd name="connsiteY1" fmla="*/ 2400 h 123812"/>
                <a:gd name="connsiteX2" fmla="*/ 39778 w 95996"/>
                <a:gd name="connsiteY2" fmla="*/ -62 h 123812"/>
                <a:gd name="connsiteX3" fmla="*/ 17232 w 95996"/>
                <a:gd name="connsiteY3" fmla="*/ 1697 h 123812"/>
                <a:gd name="connsiteX4" fmla="*/ 13357 w 95996"/>
                <a:gd name="connsiteY4" fmla="*/ 5742 h 123812"/>
                <a:gd name="connsiteX5" fmla="*/ 17937 w 95996"/>
                <a:gd name="connsiteY5" fmla="*/ 8204 h 123812"/>
                <a:gd name="connsiteX6" fmla="*/ 26392 w 95996"/>
                <a:gd name="connsiteY6" fmla="*/ 10842 h 123812"/>
                <a:gd name="connsiteX7" fmla="*/ 25687 w 95996"/>
                <a:gd name="connsiteY7" fmla="*/ 14711 h 123812"/>
                <a:gd name="connsiteX8" fmla="*/ 851 w 95996"/>
                <a:gd name="connsiteY8" fmla="*/ 114254 h 123812"/>
                <a:gd name="connsiteX9" fmla="*/ -29 w 95996"/>
                <a:gd name="connsiteY9" fmla="*/ 118123 h 123812"/>
                <a:gd name="connsiteX10" fmla="*/ 5959 w 95996"/>
                <a:gd name="connsiteY10" fmla="*/ 123751 h 123812"/>
                <a:gd name="connsiteX11" fmla="*/ 13181 w 95996"/>
                <a:gd name="connsiteY11" fmla="*/ 119178 h 123812"/>
                <a:gd name="connsiteX12" fmla="*/ 16176 w 95996"/>
                <a:gd name="connsiteY12" fmla="*/ 108098 h 123812"/>
                <a:gd name="connsiteX13" fmla="*/ 20227 w 95996"/>
                <a:gd name="connsiteY13" fmla="*/ 92446 h 123812"/>
                <a:gd name="connsiteX14" fmla="*/ 23045 w 95996"/>
                <a:gd name="connsiteY14" fmla="*/ 80487 h 123812"/>
                <a:gd name="connsiteX15" fmla="*/ 28329 w 95996"/>
                <a:gd name="connsiteY15" fmla="*/ 68000 h 123812"/>
                <a:gd name="connsiteX16" fmla="*/ 56512 w 95996"/>
                <a:gd name="connsiteY16" fmla="*/ 49358 h 123812"/>
                <a:gd name="connsiteX17" fmla="*/ 66904 w 95996"/>
                <a:gd name="connsiteY17" fmla="*/ 61668 h 123812"/>
                <a:gd name="connsiteX18" fmla="*/ 56512 w 95996"/>
                <a:gd name="connsiteY18" fmla="*/ 99129 h 123812"/>
                <a:gd name="connsiteX19" fmla="*/ 53870 w 95996"/>
                <a:gd name="connsiteY19" fmla="*/ 108626 h 123812"/>
                <a:gd name="connsiteX20" fmla="*/ 70603 w 95996"/>
                <a:gd name="connsiteY20" fmla="*/ 123751 h 123812"/>
                <a:gd name="connsiteX21" fmla="*/ 95967 w 95996"/>
                <a:gd name="connsiteY21" fmla="*/ 96843 h 123812"/>
                <a:gd name="connsiteX22" fmla="*/ 93149 w 95996"/>
                <a:gd name="connsiteY22" fmla="*/ 94556 h 123812"/>
                <a:gd name="connsiteX23" fmla="*/ 89802 w 95996"/>
                <a:gd name="connsiteY23" fmla="*/ 97546 h 123812"/>
                <a:gd name="connsiteX24" fmla="*/ 71131 w 95996"/>
                <a:gd name="connsiteY24" fmla="*/ 118826 h 123812"/>
                <a:gd name="connsiteX25" fmla="*/ 66728 w 95996"/>
                <a:gd name="connsiteY25" fmla="*/ 112671 h 123812"/>
                <a:gd name="connsiteX26" fmla="*/ 70779 w 95996"/>
                <a:gd name="connsiteY26" fmla="*/ 98425 h 123812"/>
                <a:gd name="connsiteX27" fmla="*/ 80115 w 95996"/>
                <a:gd name="connsiteY27" fmla="*/ 64482 h 123812"/>
                <a:gd name="connsiteX28" fmla="*/ 73597 w 95996"/>
                <a:gd name="connsiteY28" fmla="*/ 49182 h 123812"/>
                <a:gd name="connsiteX29" fmla="*/ 57216 w 95996"/>
                <a:gd name="connsiteY29" fmla="*/ 44433 h 123812"/>
                <a:gd name="connsiteX30" fmla="*/ 28505 w 95996"/>
                <a:gd name="connsiteY30" fmla="*/ 59030 h 123812"/>
                <a:gd name="connsiteX31" fmla="*/ 41892 w 95996"/>
                <a:gd name="connsiteY31" fmla="*/ 5214 h 1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996" h="123812">
                  <a:moveTo>
                    <a:pt x="41892" y="5214"/>
                  </a:moveTo>
                  <a:cubicBezTo>
                    <a:pt x="42068" y="4862"/>
                    <a:pt x="42597" y="2576"/>
                    <a:pt x="42597" y="2400"/>
                  </a:cubicBezTo>
                  <a:cubicBezTo>
                    <a:pt x="42597" y="1521"/>
                    <a:pt x="41892" y="-62"/>
                    <a:pt x="39778" y="-62"/>
                  </a:cubicBezTo>
                  <a:cubicBezTo>
                    <a:pt x="36256" y="-62"/>
                    <a:pt x="21636" y="1345"/>
                    <a:pt x="17232" y="1697"/>
                  </a:cubicBezTo>
                  <a:cubicBezTo>
                    <a:pt x="15823" y="1872"/>
                    <a:pt x="13357" y="2048"/>
                    <a:pt x="13357" y="5742"/>
                  </a:cubicBezTo>
                  <a:cubicBezTo>
                    <a:pt x="13357" y="8204"/>
                    <a:pt x="15823" y="8204"/>
                    <a:pt x="17937" y="8204"/>
                  </a:cubicBezTo>
                  <a:cubicBezTo>
                    <a:pt x="26392" y="8204"/>
                    <a:pt x="26392" y="9435"/>
                    <a:pt x="26392" y="10842"/>
                  </a:cubicBezTo>
                  <a:cubicBezTo>
                    <a:pt x="26392" y="12073"/>
                    <a:pt x="26039" y="13128"/>
                    <a:pt x="25687" y="14711"/>
                  </a:cubicBezTo>
                  <a:lnTo>
                    <a:pt x="851" y="114254"/>
                  </a:lnTo>
                  <a:cubicBezTo>
                    <a:pt x="-29" y="117419"/>
                    <a:pt x="-29" y="117771"/>
                    <a:pt x="-29" y="118123"/>
                  </a:cubicBezTo>
                  <a:cubicBezTo>
                    <a:pt x="-29" y="120761"/>
                    <a:pt x="2084" y="123751"/>
                    <a:pt x="5959" y="123751"/>
                  </a:cubicBezTo>
                  <a:cubicBezTo>
                    <a:pt x="7897" y="123751"/>
                    <a:pt x="11244" y="122871"/>
                    <a:pt x="13181" y="119178"/>
                  </a:cubicBezTo>
                  <a:cubicBezTo>
                    <a:pt x="13710" y="118123"/>
                    <a:pt x="15295" y="111792"/>
                    <a:pt x="16176" y="108098"/>
                  </a:cubicBezTo>
                  <a:lnTo>
                    <a:pt x="20227" y="92446"/>
                  </a:lnTo>
                  <a:cubicBezTo>
                    <a:pt x="20755" y="89808"/>
                    <a:pt x="22517" y="83125"/>
                    <a:pt x="23045" y="80487"/>
                  </a:cubicBezTo>
                  <a:cubicBezTo>
                    <a:pt x="24806" y="73804"/>
                    <a:pt x="24806" y="73628"/>
                    <a:pt x="28329" y="68000"/>
                  </a:cubicBezTo>
                  <a:cubicBezTo>
                    <a:pt x="33966" y="59382"/>
                    <a:pt x="42773" y="49358"/>
                    <a:pt x="56512" y="49358"/>
                  </a:cubicBezTo>
                  <a:cubicBezTo>
                    <a:pt x="66376" y="49358"/>
                    <a:pt x="66904" y="57448"/>
                    <a:pt x="66904" y="61668"/>
                  </a:cubicBezTo>
                  <a:cubicBezTo>
                    <a:pt x="66904" y="72221"/>
                    <a:pt x="59330" y="91742"/>
                    <a:pt x="56512" y="99129"/>
                  </a:cubicBezTo>
                  <a:cubicBezTo>
                    <a:pt x="54574" y="104053"/>
                    <a:pt x="53870" y="105636"/>
                    <a:pt x="53870" y="108626"/>
                  </a:cubicBezTo>
                  <a:cubicBezTo>
                    <a:pt x="53870" y="117947"/>
                    <a:pt x="61620" y="123751"/>
                    <a:pt x="70603" y="123751"/>
                  </a:cubicBezTo>
                  <a:cubicBezTo>
                    <a:pt x="88217" y="123751"/>
                    <a:pt x="95967" y="99481"/>
                    <a:pt x="95967" y="96843"/>
                  </a:cubicBezTo>
                  <a:cubicBezTo>
                    <a:pt x="95967" y="94556"/>
                    <a:pt x="93677" y="94556"/>
                    <a:pt x="93149" y="94556"/>
                  </a:cubicBezTo>
                  <a:cubicBezTo>
                    <a:pt x="90683" y="94556"/>
                    <a:pt x="90507" y="95611"/>
                    <a:pt x="89802" y="97546"/>
                  </a:cubicBezTo>
                  <a:cubicBezTo>
                    <a:pt x="85751" y="111616"/>
                    <a:pt x="78001" y="118826"/>
                    <a:pt x="71131" y="118826"/>
                  </a:cubicBezTo>
                  <a:cubicBezTo>
                    <a:pt x="67432" y="118826"/>
                    <a:pt x="66728" y="116364"/>
                    <a:pt x="66728" y="112671"/>
                  </a:cubicBezTo>
                  <a:cubicBezTo>
                    <a:pt x="66728" y="108626"/>
                    <a:pt x="67609" y="106340"/>
                    <a:pt x="70779" y="98425"/>
                  </a:cubicBezTo>
                  <a:cubicBezTo>
                    <a:pt x="72893" y="92973"/>
                    <a:pt x="80115" y="74331"/>
                    <a:pt x="80115" y="64482"/>
                  </a:cubicBezTo>
                  <a:cubicBezTo>
                    <a:pt x="80115" y="61668"/>
                    <a:pt x="80115" y="54282"/>
                    <a:pt x="73597" y="49182"/>
                  </a:cubicBezTo>
                  <a:cubicBezTo>
                    <a:pt x="70603" y="46895"/>
                    <a:pt x="65495" y="44433"/>
                    <a:pt x="57216" y="44433"/>
                  </a:cubicBezTo>
                  <a:cubicBezTo>
                    <a:pt x="44358" y="44433"/>
                    <a:pt x="35023" y="51468"/>
                    <a:pt x="28505" y="59030"/>
                  </a:cubicBezTo>
                  <a:lnTo>
                    <a:pt x="41892" y="5214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1" name="Freeform 1380">
              <a:extLst>
                <a:ext uri="{FF2B5EF4-FFF2-40B4-BE49-F238E27FC236}">
                  <a16:creationId xmlns:a16="http://schemas.microsoft.com/office/drawing/2014/main" id="{EF6B6442-D421-A6A3-844E-E3EA66AC6B07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6794721" y="2543193"/>
              <a:ext cx="167333" cy="58791"/>
            </a:xfrm>
            <a:custGeom>
              <a:avLst/>
              <a:gdLst>
                <a:gd name="connsiteX0" fmla="*/ 158757 w 167333"/>
                <a:gd name="connsiteY0" fmla="*/ 9986 h 58791"/>
                <a:gd name="connsiteX1" fmla="*/ 167312 w 167333"/>
                <a:gd name="connsiteY1" fmla="*/ 4961 h 58791"/>
                <a:gd name="connsiteX2" fmla="*/ 159008 w 167333"/>
                <a:gd name="connsiteY2" fmla="*/ -64 h 58791"/>
                <a:gd name="connsiteX3" fmla="*/ 8282 w 167333"/>
                <a:gd name="connsiteY3" fmla="*/ -64 h 58791"/>
                <a:gd name="connsiteX4" fmla="*/ -21 w 167333"/>
                <a:gd name="connsiteY4" fmla="*/ 4961 h 58791"/>
                <a:gd name="connsiteX5" fmla="*/ 8534 w 167333"/>
                <a:gd name="connsiteY5" fmla="*/ 9986 h 58791"/>
                <a:gd name="connsiteX6" fmla="*/ 158757 w 167333"/>
                <a:gd name="connsiteY6" fmla="*/ 9986 h 58791"/>
                <a:gd name="connsiteX7" fmla="*/ 159008 w 167333"/>
                <a:gd name="connsiteY7" fmla="*/ 58727 h 58791"/>
                <a:gd name="connsiteX8" fmla="*/ 167312 w 167333"/>
                <a:gd name="connsiteY8" fmla="*/ 53703 h 58791"/>
                <a:gd name="connsiteX9" fmla="*/ 158757 w 167333"/>
                <a:gd name="connsiteY9" fmla="*/ 48678 h 58791"/>
                <a:gd name="connsiteX10" fmla="*/ 8534 w 167333"/>
                <a:gd name="connsiteY10" fmla="*/ 48678 h 58791"/>
                <a:gd name="connsiteX11" fmla="*/ -21 w 167333"/>
                <a:gd name="connsiteY11" fmla="*/ 53703 h 58791"/>
                <a:gd name="connsiteX12" fmla="*/ 8282 w 167333"/>
                <a:gd name="connsiteY12" fmla="*/ 58727 h 58791"/>
                <a:gd name="connsiteX13" fmla="*/ 159008 w 167333"/>
                <a:gd name="connsiteY13" fmla="*/ 58727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9986"/>
                  </a:moveTo>
                  <a:cubicBezTo>
                    <a:pt x="162531" y="9986"/>
                    <a:pt x="167312" y="9986"/>
                    <a:pt x="167312" y="4961"/>
                  </a:cubicBezTo>
                  <a:cubicBezTo>
                    <a:pt x="167312" y="-64"/>
                    <a:pt x="162531" y="-64"/>
                    <a:pt x="159008" y="-64"/>
                  </a:cubicBezTo>
                  <a:lnTo>
                    <a:pt x="8282" y="-64"/>
                  </a:lnTo>
                  <a:cubicBezTo>
                    <a:pt x="4759" y="-64"/>
                    <a:pt x="-21" y="-64"/>
                    <a:pt x="-21" y="4961"/>
                  </a:cubicBezTo>
                  <a:cubicBezTo>
                    <a:pt x="-21" y="9986"/>
                    <a:pt x="4759" y="9986"/>
                    <a:pt x="8534" y="9986"/>
                  </a:cubicBezTo>
                  <a:lnTo>
                    <a:pt x="158757" y="9986"/>
                  </a:lnTo>
                  <a:close/>
                  <a:moveTo>
                    <a:pt x="159008" y="58727"/>
                  </a:moveTo>
                  <a:cubicBezTo>
                    <a:pt x="162531" y="58727"/>
                    <a:pt x="167312" y="58727"/>
                    <a:pt x="167312" y="53703"/>
                  </a:cubicBezTo>
                  <a:cubicBezTo>
                    <a:pt x="167312" y="48678"/>
                    <a:pt x="162531" y="48678"/>
                    <a:pt x="158757" y="48678"/>
                  </a:cubicBezTo>
                  <a:lnTo>
                    <a:pt x="8534" y="48678"/>
                  </a:lnTo>
                  <a:cubicBezTo>
                    <a:pt x="4759" y="48678"/>
                    <a:pt x="-21" y="48678"/>
                    <a:pt x="-21" y="53703"/>
                  </a:cubicBezTo>
                  <a:cubicBezTo>
                    <a:pt x="-21" y="58727"/>
                    <a:pt x="4759" y="58727"/>
                    <a:pt x="8282" y="58727"/>
                  </a:cubicBezTo>
                  <a:lnTo>
                    <a:pt x="159008" y="5872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2" name="Freeform 1381">
              <a:extLst>
                <a:ext uri="{FF2B5EF4-FFF2-40B4-BE49-F238E27FC236}">
                  <a16:creationId xmlns:a16="http://schemas.microsoft.com/office/drawing/2014/main" id="{F18962AD-9B52-9237-912A-23E05108B36A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7067123" y="2567563"/>
              <a:ext cx="153745" cy="10049"/>
            </a:xfrm>
            <a:custGeom>
              <a:avLst/>
              <a:gdLst>
                <a:gd name="connsiteX0" fmla="*/ 144928 w 153745"/>
                <a:gd name="connsiteY0" fmla="*/ 9986 h 10049"/>
                <a:gd name="connsiteX1" fmla="*/ 153735 w 153745"/>
                <a:gd name="connsiteY1" fmla="*/ 4961 h 10049"/>
                <a:gd name="connsiteX2" fmla="*/ 144928 w 153745"/>
                <a:gd name="connsiteY2" fmla="*/ -64 h 10049"/>
                <a:gd name="connsiteX3" fmla="*/ 8796 w 153745"/>
                <a:gd name="connsiteY3" fmla="*/ -64 h 10049"/>
                <a:gd name="connsiteX4" fmla="*/ -11 w 153745"/>
                <a:gd name="connsiteY4" fmla="*/ 4961 h 10049"/>
                <a:gd name="connsiteX5" fmla="*/ 8796 w 153745"/>
                <a:gd name="connsiteY5" fmla="*/ 9986 h 10049"/>
                <a:gd name="connsiteX6" fmla="*/ 144928 w 153745"/>
                <a:gd name="connsiteY6" fmla="*/ 9986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8" y="9986"/>
                  </a:moveTo>
                  <a:cubicBezTo>
                    <a:pt x="149205" y="9986"/>
                    <a:pt x="153735" y="9986"/>
                    <a:pt x="153735" y="4961"/>
                  </a:cubicBezTo>
                  <a:cubicBezTo>
                    <a:pt x="153735" y="-64"/>
                    <a:pt x="149205" y="-64"/>
                    <a:pt x="144928" y="-64"/>
                  </a:cubicBezTo>
                  <a:lnTo>
                    <a:pt x="8796" y="-64"/>
                  </a:lnTo>
                  <a:cubicBezTo>
                    <a:pt x="4518" y="-64"/>
                    <a:pt x="-11" y="-64"/>
                    <a:pt x="-11" y="4961"/>
                  </a:cubicBezTo>
                  <a:cubicBezTo>
                    <a:pt x="-11" y="9986"/>
                    <a:pt x="4518" y="9986"/>
                    <a:pt x="8796" y="9986"/>
                  </a:cubicBezTo>
                  <a:lnTo>
                    <a:pt x="144928" y="9986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3" name="Freeform 1382">
              <a:extLst>
                <a:ext uri="{FF2B5EF4-FFF2-40B4-BE49-F238E27FC236}">
                  <a16:creationId xmlns:a16="http://schemas.microsoft.com/office/drawing/2014/main" id="{F0D277E5-DADA-29D4-CC65-1D8107BFF49E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7254532" y="2468071"/>
              <a:ext cx="100400" cy="167328"/>
            </a:xfrm>
            <a:custGeom>
              <a:avLst/>
              <a:gdLst>
                <a:gd name="connsiteX0" fmla="*/ 19372 w 100400"/>
                <a:gd name="connsiteY0" fmla="*/ 147919 h 167328"/>
                <a:gd name="connsiteX1" fmla="*/ 46045 w 100400"/>
                <a:gd name="connsiteY1" fmla="*/ 122041 h 167328"/>
                <a:gd name="connsiteX2" fmla="*/ 100397 w 100400"/>
                <a:gd name="connsiteY2" fmla="*/ 48678 h 167328"/>
                <a:gd name="connsiteX3" fmla="*/ 47052 w 100400"/>
                <a:gd name="connsiteY3" fmla="*/ -64 h 167328"/>
                <a:gd name="connsiteX4" fmla="*/ -3 w 100400"/>
                <a:gd name="connsiteY4" fmla="*/ 45411 h 167328"/>
                <a:gd name="connsiteX5" fmla="*/ 13333 w 100400"/>
                <a:gd name="connsiteY5" fmla="*/ 59481 h 167328"/>
                <a:gd name="connsiteX6" fmla="*/ 26418 w 100400"/>
                <a:gd name="connsiteY6" fmla="*/ 46165 h 167328"/>
                <a:gd name="connsiteX7" fmla="*/ 13082 w 100400"/>
                <a:gd name="connsiteY7" fmla="*/ 33101 h 167328"/>
                <a:gd name="connsiteX8" fmla="*/ 9810 w 100400"/>
                <a:gd name="connsiteY8" fmla="*/ 33352 h 167328"/>
                <a:gd name="connsiteX9" fmla="*/ 43780 w 100400"/>
                <a:gd name="connsiteY9" fmla="*/ 7725 h 167328"/>
                <a:gd name="connsiteX10" fmla="*/ 77499 w 100400"/>
                <a:gd name="connsiteY10" fmla="*/ 48678 h 167328"/>
                <a:gd name="connsiteX11" fmla="*/ 51078 w 100400"/>
                <a:gd name="connsiteY11" fmla="*/ 104202 h 167328"/>
                <a:gd name="connsiteX12" fmla="*/ 2765 w 100400"/>
                <a:gd name="connsiteY12" fmla="*/ 157969 h 167328"/>
                <a:gd name="connsiteX13" fmla="*/ -3 w 100400"/>
                <a:gd name="connsiteY13" fmla="*/ 167265 h 167328"/>
                <a:gd name="connsiteX14" fmla="*/ 93351 w 100400"/>
                <a:gd name="connsiteY14" fmla="*/ 167265 h 167328"/>
                <a:gd name="connsiteX15" fmla="*/ 100397 w 100400"/>
                <a:gd name="connsiteY15" fmla="*/ 123548 h 167328"/>
                <a:gd name="connsiteX16" fmla="*/ 94106 w 100400"/>
                <a:gd name="connsiteY16" fmla="*/ 123548 h 167328"/>
                <a:gd name="connsiteX17" fmla="*/ 88570 w 100400"/>
                <a:gd name="connsiteY17" fmla="*/ 145909 h 167328"/>
                <a:gd name="connsiteX18" fmla="*/ 64666 w 100400"/>
                <a:gd name="connsiteY18" fmla="*/ 147919 h 167328"/>
                <a:gd name="connsiteX19" fmla="*/ 19372 w 100400"/>
                <a:gd name="connsiteY19" fmla="*/ 147919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72" y="147919"/>
                  </a:moveTo>
                  <a:lnTo>
                    <a:pt x="46045" y="122041"/>
                  </a:lnTo>
                  <a:cubicBezTo>
                    <a:pt x="85299" y="87369"/>
                    <a:pt x="100397" y="73802"/>
                    <a:pt x="100397" y="48678"/>
                  </a:cubicBezTo>
                  <a:cubicBezTo>
                    <a:pt x="100397" y="20036"/>
                    <a:pt x="77750" y="-64"/>
                    <a:pt x="47052" y="-64"/>
                  </a:cubicBezTo>
                  <a:cubicBezTo>
                    <a:pt x="18617" y="-64"/>
                    <a:pt x="-3" y="23051"/>
                    <a:pt x="-3" y="45411"/>
                  </a:cubicBezTo>
                  <a:cubicBezTo>
                    <a:pt x="-3" y="59481"/>
                    <a:pt x="12578" y="59481"/>
                    <a:pt x="13333" y="59481"/>
                  </a:cubicBezTo>
                  <a:cubicBezTo>
                    <a:pt x="17611" y="59481"/>
                    <a:pt x="26418" y="56466"/>
                    <a:pt x="26418" y="46165"/>
                  </a:cubicBezTo>
                  <a:cubicBezTo>
                    <a:pt x="26418" y="39633"/>
                    <a:pt x="21889" y="33101"/>
                    <a:pt x="13082" y="33101"/>
                  </a:cubicBezTo>
                  <a:cubicBezTo>
                    <a:pt x="11068" y="33101"/>
                    <a:pt x="10565" y="33101"/>
                    <a:pt x="9810" y="33352"/>
                  </a:cubicBezTo>
                  <a:cubicBezTo>
                    <a:pt x="15598" y="17021"/>
                    <a:pt x="29186" y="7725"/>
                    <a:pt x="43780" y="7725"/>
                  </a:cubicBezTo>
                  <a:cubicBezTo>
                    <a:pt x="66679" y="7725"/>
                    <a:pt x="77499" y="28076"/>
                    <a:pt x="77499" y="48678"/>
                  </a:cubicBezTo>
                  <a:cubicBezTo>
                    <a:pt x="77499" y="68777"/>
                    <a:pt x="64917" y="88625"/>
                    <a:pt x="51078" y="104202"/>
                  </a:cubicBezTo>
                  <a:lnTo>
                    <a:pt x="2765" y="157969"/>
                  </a:lnTo>
                  <a:cubicBezTo>
                    <a:pt x="-3" y="160732"/>
                    <a:pt x="-3" y="161235"/>
                    <a:pt x="-3" y="167265"/>
                  </a:cubicBezTo>
                  <a:lnTo>
                    <a:pt x="93351" y="167265"/>
                  </a:lnTo>
                  <a:lnTo>
                    <a:pt x="100397" y="123548"/>
                  </a:lnTo>
                  <a:lnTo>
                    <a:pt x="94106" y="123548"/>
                  </a:lnTo>
                  <a:cubicBezTo>
                    <a:pt x="92848" y="131086"/>
                    <a:pt x="91087" y="142140"/>
                    <a:pt x="88570" y="145909"/>
                  </a:cubicBezTo>
                  <a:cubicBezTo>
                    <a:pt x="86809" y="147919"/>
                    <a:pt x="70201" y="147919"/>
                    <a:pt x="64666" y="147919"/>
                  </a:cubicBezTo>
                  <a:lnTo>
                    <a:pt x="19372" y="147919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4" name="Freeform 1383">
              <a:extLst>
                <a:ext uri="{FF2B5EF4-FFF2-40B4-BE49-F238E27FC236}">
                  <a16:creationId xmlns:a16="http://schemas.microsoft.com/office/drawing/2014/main" id="{BE23E812-900C-CD54-681D-3168BFBAE5B7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7377579" y="2468071"/>
              <a:ext cx="105936" cy="172855"/>
            </a:xfrm>
            <a:custGeom>
              <a:avLst/>
              <a:gdLst>
                <a:gd name="connsiteX0" fmla="*/ 105938 w 105936"/>
                <a:gd name="connsiteY0" fmla="*/ 86867 h 172855"/>
                <a:gd name="connsiteX1" fmla="*/ 95873 w 105936"/>
                <a:gd name="connsiteY1" fmla="*/ 28076 h 172855"/>
                <a:gd name="connsiteX2" fmla="*/ 53096 w 105936"/>
                <a:gd name="connsiteY2" fmla="*/ -64 h 172855"/>
                <a:gd name="connsiteX3" fmla="*/ 9312 w 105936"/>
                <a:gd name="connsiteY3" fmla="*/ 29834 h 172855"/>
                <a:gd name="connsiteX4" fmla="*/ 2 w 105936"/>
                <a:gd name="connsiteY4" fmla="*/ 86867 h 172855"/>
                <a:gd name="connsiteX5" fmla="*/ 11325 w 105936"/>
                <a:gd name="connsiteY5" fmla="*/ 147416 h 172855"/>
                <a:gd name="connsiteX6" fmla="*/ 52844 w 105936"/>
                <a:gd name="connsiteY6" fmla="*/ 172792 h 172855"/>
                <a:gd name="connsiteX7" fmla="*/ 96628 w 105936"/>
                <a:gd name="connsiteY7" fmla="*/ 143648 h 172855"/>
                <a:gd name="connsiteX8" fmla="*/ 105938 w 105936"/>
                <a:gd name="connsiteY8" fmla="*/ 86867 h 172855"/>
                <a:gd name="connsiteX9" fmla="*/ 52844 w 105936"/>
                <a:gd name="connsiteY9" fmla="*/ 167265 h 172855"/>
                <a:gd name="connsiteX10" fmla="*/ 23655 w 105936"/>
                <a:gd name="connsiteY10" fmla="*/ 136864 h 172855"/>
                <a:gd name="connsiteX11" fmla="*/ 20887 w 105936"/>
                <a:gd name="connsiteY11" fmla="*/ 83852 h 172855"/>
                <a:gd name="connsiteX12" fmla="*/ 22900 w 105936"/>
                <a:gd name="connsiteY12" fmla="*/ 37623 h 172855"/>
                <a:gd name="connsiteX13" fmla="*/ 52844 w 105936"/>
                <a:gd name="connsiteY13" fmla="*/ 5464 h 172855"/>
                <a:gd name="connsiteX14" fmla="*/ 82536 w 105936"/>
                <a:gd name="connsiteY14" fmla="*/ 34859 h 172855"/>
                <a:gd name="connsiteX15" fmla="*/ 85053 w 105936"/>
                <a:gd name="connsiteY15" fmla="*/ 83852 h 172855"/>
                <a:gd name="connsiteX16" fmla="*/ 82285 w 105936"/>
                <a:gd name="connsiteY16" fmla="*/ 135859 h 172855"/>
                <a:gd name="connsiteX17" fmla="*/ 52844 w 105936"/>
                <a:gd name="connsiteY17" fmla="*/ 167265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38" y="86867"/>
                  </a:moveTo>
                  <a:cubicBezTo>
                    <a:pt x="105938" y="66767"/>
                    <a:pt x="104680" y="46668"/>
                    <a:pt x="95873" y="28076"/>
                  </a:cubicBezTo>
                  <a:cubicBezTo>
                    <a:pt x="84298" y="3956"/>
                    <a:pt x="63664" y="-64"/>
                    <a:pt x="53096" y="-64"/>
                  </a:cubicBezTo>
                  <a:cubicBezTo>
                    <a:pt x="37998" y="-64"/>
                    <a:pt x="19629" y="6469"/>
                    <a:pt x="9312" y="29834"/>
                  </a:cubicBezTo>
                  <a:cubicBezTo>
                    <a:pt x="1260" y="47170"/>
                    <a:pt x="2" y="66767"/>
                    <a:pt x="2" y="86867"/>
                  </a:cubicBezTo>
                  <a:cubicBezTo>
                    <a:pt x="2" y="105710"/>
                    <a:pt x="1008" y="128322"/>
                    <a:pt x="11325" y="147416"/>
                  </a:cubicBezTo>
                  <a:cubicBezTo>
                    <a:pt x="22145" y="167767"/>
                    <a:pt x="40514" y="172792"/>
                    <a:pt x="52844" y="172792"/>
                  </a:cubicBezTo>
                  <a:cubicBezTo>
                    <a:pt x="66432" y="172792"/>
                    <a:pt x="85556" y="167516"/>
                    <a:pt x="96628" y="143648"/>
                  </a:cubicBezTo>
                  <a:cubicBezTo>
                    <a:pt x="104680" y="126312"/>
                    <a:pt x="105938" y="106715"/>
                    <a:pt x="105938" y="86867"/>
                  </a:cubicBezTo>
                  <a:close/>
                  <a:moveTo>
                    <a:pt x="52844" y="167265"/>
                  </a:moveTo>
                  <a:cubicBezTo>
                    <a:pt x="43030" y="167265"/>
                    <a:pt x="28184" y="160984"/>
                    <a:pt x="23655" y="136864"/>
                  </a:cubicBezTo>
                  <a:cubicBezTo>
                    <a:pt x="20887" y="121790"/>
                    <a:pt x="20887" y="98675"/>
                    <a:pt x="20887" y="83852"/>
                  </a:cubicBezTo>
                  <a:cubicBezTo>
                    <a:pt x="20887" y="67772"/>
                    <a:pt x="20887" y="51190"/>
                    <a:pt x="22900" y="37623"/>
                  </a:cubicBezTo>
                  <a:cubicBezTo>
                    <a:pt x="27681" y="7725"/>
                    <a:pt x="46553" y="5464"/>
                    <a:pt x="52844" y="5464"/>
                  </a:cubicBezTo>
                  <a:cubicBezTo>
                    <a:pt x="61148" y="5464"/>
                    <a:pt x="77755" y="9986"/>
                    <a:pt x="82536" y="34859"/>
                  </a:cubicBezTo>
                  <a:cubicBezTo>
                    <a:pt x="85053" y="48929"/>
                    <a:pt x="85053" y="68023"/>
                    <a:pt x="85053" y="83852"/>
                  </a:cubicBezTo>
                  <a:cubicBezTo>
                    <a:pt x="85053" y="102695"/>
                    <a:pt x="85053" y="119780"/>
                    <a:pt x="82285" y="135859"/>
                  </a:cubicBezTo>
                  <a:cubicBezTo>
                    <a:pt x="78510" y="159727"/>
                    <a:pt x="64167" y="167265"/>
                    <a:pt x="52844" y="167265"/>
                  </a:cubicBez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5" name="Freeform 1384">
              <a:extLst>
                <a:ext uri="{FF2B5EF4-FFF2-40B4-BE49-F238E27FC236}">
                  <a16:creationId xmlns:a16="http://schemas.microsoft.com/office/drawing/2014/main" id="{B029EED3-9AFA-2D7D-0DBE-D7A971AED2E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540299" y="2463800"/>
              <a:ext cx="178908" cy="177126"/>
            </a:xfrm>
            <a:custGeom>
              <a:avLst/>
              <a:gdLst>
                <a:gd name="connsiteX0" fmla="*/ 151489 w 178908"/>
                <a:gd name="connsiteY0" fmla="*/ 24558 h 177126"/>
                <a:gd name="connsiteX1" fmla="*/ 178917 w 178908"/>
                <a:gd name="connsiteY1" fmla="*/ 7725 h 177126"/>
                <a:gd name="connsiteX2" fmla="*/ 178917 w 178908"/>
                <a:gd name="connsiteY2" fmla="*/ -64 h 177126"/>
                <a:gd name="connsiteX3" fmla="*/ 154509 w 178908"/>
                <a:gd name="connsiteY3" fmla="*/ 690 h 177126"/>
                <a:gd name="connsiteX4" fmla="*/ 125823 w 178908"/>
                <a:gd name="connsiteY4" fmla="*/ -64 h 177126"/>
                <a:gd name="connsiteX5" fmla="*/ 125823 w 178908"/>
                <a:gd name="connsiteY5" fmla="*/ 7725 h 177126"/>
                <a:gd name="connsiteX6" fmla="*/ 144192 w 178908"/>
                <a:gd name="connsiteY6" fmla="*/ 20287 h 177126"/>
                <a:gd name="connsiteX7" fmla="*/ 142934 w 178908"/>
                <a:gd name="connsiteY7" fmla="*/ 25312 h 177126"/>
                <a:gd name="connsiteX8" fmla="*/ 96886 w 178908"/>
                <a:gd name="connsiteY8" fmla="*/ 146411 h 177126"/>
                <a:gd name="connsiteX9" fmla="*/ 48825 w 178908"/>
                <a:gd name="connsiteY9" fmla="*/ 19533 h 177126"/>
                <a:gd name="connsiteX10" fmla="*/ 47315 w 178908"/>
                <a:gd name="connsiteY10" fmla="*/ 15011 h 177126"/>
                <a:gd name="connsiteX11" fmla="*/ 67948 w 178908"/>
                <a:gd name="connsiteY11" fmla="*/ 7725 h 177126"/>
                <a:gd name="connsiteX12" fmla="*/ 67948 w 178908"/>
                <a:gd name="connsiteY12" fmla="*/ -64 h 177126"/>
                <a:gd name="connsiteX13" fmla="*/ 31965 w 178908"/>
                <a:gd name="connsiteY13" fmla="*/ 690 h 177126"/>
                <a:gd name="connsiteX14" fmla="*/ 8 w 178908"/>
                <a:gd name="connsiteY14" fmla="*/ -64 h 177126"/>
                <a:gd name="connsiteX15" fmla="*/ 8 w 178908"/>
                <a:gd name="connsiteY15" fmla="*/ 7725 h 177126"/>
                <a:gd name="connsiteX16" fmla="*/ 24668 w 178908"/>
                <a:gd name="connsiteY16" fmla="*/ 17272 h 177126"/>
                <a:gd name="connsiteX17" fmla="*/ 83046 w 178908"/>
                <a:gd name="connsiteY17" fmla="*/ 171536 h 177126"/>
                <a:gd name="connsiteX18" fmla="*/ 89337 w 178908"/>
                <a:gd name="connsiteY18" fmla="*/ 177063 h 177126"/>
                <a:gd name="connsiteX19" fmla="*/ 95376 w 178908"/>
                <a:gd name="connsiteY19" fmla="*/ 172290 h 177126"/>
                <a:gd name="connsiteX20" fmla="*/ 151489 w 178908"/>
                <a:gd name="connsiteY20" fmla="*/ 2455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489" y="24558"/>
                  </a:moveTo>
                  <a:cubicBezTo>
                    <a:pt x="155012" y="15262"/>
                    <a:pt x="161806" y="7976"/>
                    <a:pt x="178917" y="7725"/>
                  </a:cubicBezTo>
                  <a:lnTo>
                    <a:pt x="178917" y="-64"/>
                  </a:lnTo>
                  <a:cubicBezTo>
                    <a:pt x="171116" y="439"/>
                    <a:pt x="161051" y="690"/>
                    <a:pt x="154509" y="690"/>
                  </a:cubicBezTo>
                  <a:cubicBezTo>
                    <a:pt x="146960" y="690"/>
                    <a:pt x="132366" y="188"/>
                    <a:pt x="125823" y="-64"/>
                  </a:cubicBezTo>
                  <a:lnTo>
                    <a:pt x="125823" y="7725"/>
                  </a:lnTo>
                  <a:cubicBezTo>
                    <a:pt x="138908" y="7976"/>
                    <a:pt x="144192" y="14508"/>
                    <a:pt x="144192" y="20287"/>
                  </a:cubicBezTo>
                  <a:cubicBezTo>
                    <a:pt x="144192" y="22297"/>
                    <a:pt x="143437" y="23805"/>
                    <a:pt x="142934" y="25312"/>
                  </a:cubicBezTo>
                  <a:lnTo>
                    <a:pt x="96886" y="146411"/>
                  </a:lnTo>
                  <a:lnTo>
                    <a:pt x="48825" y="19533"/>
                  </a:lnTo>
                  <a:cubicBezTo>
                    <a:pt x="47315" y="16016"/>
                    <a:pt x="47315" y="15513"/>
                    <a:pt x="47315" y="15011"/>
                  </a:cubicBezTo>
                  <a:cubicBezTo>
                    <a:pt x="47315" y="7725"/>
                    <a:pt x="61658" y="7725"/>
                    <a:pt x="67948" y="7725"/>
                  </a:cubicBezTo>
                  <a:lnTo>
                    <a:pt x="67948" y="-64"/>
                  </a:lnTo>
                  <a:cubicBezTo>
                    <a:pt x="58890" y="690"/>
                    <a:pt x="41527" y="690"/>
                    <a:pt x="31965" y="690"/>
                  </a:cubicBezTo>
                  <a:cubicBezTo>
                    <a:pt x="19887" y="690"/>
                    <a:pt x="9067" y="188"/>
                    <a:pt x="8" y="-64"/>
                  </a:cubicBezTo>
                  <a:lnTo>
                    <a:pt x="8" y="7725"/>
                  </a:lnTo>
                  <a:cubicBezTo>
                    <a:pt x="16364" y="7725"/>
                    <a:pt x="21145" y="7725"/>
                    <a:pt x="24668" y="17272"/>
                  </a:cubicBezTo>
                  <a:lnTo>
                    <a:pt x="83046" y="171536"/>
                  </a:lnTo>
                  <a:cubicBezTo>
                    <a:pt x="84808" y="176309"/>
                    <a:pt x="86066" y="177063"/>
                    <a:pt x="89337" y="177063"/>
                  </a:cubicBezTo>
                  <a:cubicBezTo>
                    <a:pt x="93615" y="177063"/>
                    <a:pt x="94118" y="175807"/>
                    <a:pt x="95376" y="172290"/>
                  </a:cubicBezTo>
                  <a:lnTo>
                    <a:pt x="151489" y="2455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7" name="!!R_Th">
            <a:extLst>
              <a:ext uri="{FF2B5EF4-FFF2-40B4-BE49-F238E27FC236}">
                <a16:creationId xmlns:a16="http://schemas.microsoft.com/office/drawing/2014/main" id="{558BA5E8-447A-C624-A3E8-92DB14BC0431}"/>
              </a:ext>
            </a:extLst>
          </p:cNvPr>
          <p:cNvGrpSpPr/>
          <p:nvPr/>
        </p:nvGrpSpPr>
        <p:grpSpPr>
          <a:xfrm>
            <a:off x="6423926" y="2533709"/>
            <a:ext cx="1566660" cy="212942"/>
            <a:chOff x="6013251" y="4935673"/>
            <a:chExt cx="1566660" cy="212942"/>
          </a:xfrm>
        </p:grpSpPr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58CB9064-5538-B217-F7B6-4809BE14BF51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6013251" y="4992594"/>
              <a:ext cx="152487" cy="135420"/>
            </a:xfrm>
            <a:custGeom>
              <a:avLst/>
              <a:gdLst>
                <a:gd name="connsiteX0" fmla="*/ 89528 w 152487"/>
                <a:gd name="connsiteY0" fmla="*/ 13350 h 135420"/>
                <a:gd name="connsiteX1" fmla="*/ 76192 w 152487"/>
                <a:gd name="connsiteY1" fmla="*/ 34 h 135420"/>
                <a:gd name="connsiteX2" fmla="*/ 62855 w 152487"/>
                <a:gd name="connsiteY2" fmla="*/ 13350 h 135420"/>
                <a:gd name="connsiteX3" fmla="*/ 76192 w 152487"/>
                <a:gd name="connsiteY3" fmla="*/ 26666 h 135420"/>
                <a:gd name="connsiteX4" fmla="*/ 89528 w 152487"/>
                <a:gd name="connsiteY4" fmla="*/ 13350 h 135420"/>
                <a:gd name="connsiteX5" fmla="*/ 152435 w 152487"/>
                <a:gd name="connsiteY5" fmla="*/ 122139 h 135420"/>
                <a:gd name="connsiteX6" fmla="*/ 139099 w 152487"/>
                <a:gd name="connsiteY6" fmla="*/ 108823 h 135420"/>
                <a:gd name="connsiteX7" fmla="*/ 125763 w 152487"/>
                <a:gd name="connsiteY7" fmla="*/ 122139 h 135420"/>
                <a:gd name="connsiteX8" fmla="*/ 139099 w 152487"/>
                <a:gd name="connsiteY8" fmla="*/ 135455 h 135420"/>
                <a:gd name="connsiteX9" fmla="*/ 152435 w 152487"/>
                <a:gd name="connsiteY9" fmla="*/ 122139 h 135420"/>
                <a:gd name="connsiteX10" fmla="*/ 26621 w 152487"/>
                <a:gd name="connsiteY10" fmla="*/ 122139 h 135420"/>
                <a:gd name="connsiteX11" fmla="*/ 13284 w 152487"/>
                <a:gd name="connsiteY11" fmla="*/ 108823 h 135420"/>
                <a:gd name="connsiteX12" fmla="*/ -52 w 152487"/>
                <a:gd name="connsiteY12" fmla="*/ 122139 h 135420"/>
                <a:gd name="connsiteX13" fmla="*/ 13284 w 152487"/>
                <a:gd name="connsiteY13" fmla="*/ 135455 h 135420"/>
                <a:gd name="connsiteX14" fmla="*/ 26621 w 152487"/>
                <a:gd name="connsiteY14" fmla="*/ 122139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28" y="13350"/>
                  </a:moveTo>
                  <a:cubicBezTo>
                    <a:pt x="89528" y="6064"/>
                    <a:pt x="83489" y="34"/>
                    <a:pt x="76192" y="34"/>
                  </a:cubicBezTo>
                  <a:cubicBezTo>
                    <a:pt x="68894" y="34"/>
                    <a:pt x="62855" y="6064"/>
                    <a:pt x="62855" y="13350"/>
                  </a:cubicBezTo>
                  <a:cubicBezTo>
                    <a:pt x="62855" y="20636"/>
                    <a:pt x="68894" y="26666"/>
                    <a:pt x="76192" y="26666"/>
                  </a:cubicBezTo>
                  <a:cubicBezTo>
                    <a:pt x="83237" y="26666"/>
                    <a:pt x="89528" y="20888"/>
                    <a:pt x="89528" y="13350"/>
                  </a:cubicBezTo>
                  <a:close/>
                  <a:moveTo>
                    <a:pt x="152435" y="122139"/>
                  </a:moveTo>
                  <a:cubicBezTo>
                    <a:pt x="152435" y="114853"/>
                    <a:pt x="146396" y="108823"/>
                    <a:pt x="139099" y="108823"/>
                  </a:cubicBezTo>
                  <a:cubicBezTo>
                    <a:pt x="131802" y="108823"/>
                    <a:pt x="125763" y="114853"/>
                    <a:pt x="125763" y="122139"/>
                  </a:cubicBezTo>
                  <a:cubicBezTo>
                    <a:pt x="125763" y="129425"/>
                    <a:pt x="131802" y="135455"/>
                    <a:pt x="139099" y="135455"/>
                  </a:cubicBezTo>
                  <a:cubicBezTo>
                    <a:pt x="146396" y="135455"/>
                    <a:pt x="152435" y="129425"/>
                    <a:pt x="152435" y="122139"/>
                  </a:cubicBezTo>
                  <a:close/>
                  <a:moveTo>
                    <a:pt x="26621" y="122139"/>
                  </a:moveTo>
                  <a:cubicBezTo>
                    <a:pt x="26621" y="114853"/>
                    <a:pt x="20581" y="108823"/>
                    <a:pt x="13284" y="108823"/>
                  </a:cubicBezTo>
                  <a:cubicBezTo>
                    <a:pt x="5987" y="108823"/>
                    <a:pt x="-52" y="114853"/>
                    <a:pt x="-52" y="122139"/>
                  </a:cubicBezTo>
                  <a:cubicBezTo>
                    <a:pt x="-52" y="129425"/>
                    <a:pt x="5987" y="135455"/>
                    <a:pt x="13284" y="135455"/>
                  </a:cubicBezTo>
                  <a:cubicBezTo>
                    <a:pt x="20581" y="135455"/>
                    <a:pt x="26621" y="129425"/>
                    <a:pt x="26621" y="12213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5" name="Freeform 1454">
              <a:extLst>
                <a:ext uri="{FF2B5EF4-FFF2-40B4-BE49-F238E27FC236}">
                  <a16:creationId xmlns:a16="http://schemas.microsoft.com/office/drawing/2014/main" id="{90D24EA6-A9FC-FA3B-C3CB-6EE6899BDBC3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6253667" y="4937572"/>
              <a:ext cx="179663" cy="177126"/>
            </a:xfrm>
            <a:custGeom>
              <a:avLst/>
              <a:gdLst>
                <a:gd name="connsiteX0" fmla="*/ 84002 w 179663"/>
                <a:gd name="connsiteY0" fmla="*/ 17370 h 177126"/>
                <a:gd name="connsiteX1" fmla="*/ 91047 w 179663"/>
                <a:gd name="connsiteY1" fmla="*/ 8074 h 177126"/>
                <a:gd name="connsiteX2" fmla="*/ 106397 w 179663"/>
                <a:gd name="connsiteY2" fmla="*/ 7823 h 177126"/>
                <a:gd name="connsiteX3" fmla="*/ 152193 w 179663"/>
                <a:gd name="connsiteY3" fmla="*/ 32696 h 177126"/>
                <a:gd name="connsiteX4" fmla="*/ 138353 w 179663"/>
                <a:gd name="connsiteY4" fmla="*/ 68373 h 177126"/>
                <a:gd name="connsiteX5" fmla="*/ 95828 w 179663"/>
                <a:gd name="connsiteY5" fmla="*/ 82945 h 177126"/>
                <a:gd name="connsiteX6" fmla="*/ 67646 w 179663"/>
                <a:gd name="connsiteY6" fmla="*/ 82945 h 177126"/>
                <a:gd name="connsiteX7" fmla="*/ 84002 w 179663"/>
                <a:gd name="connsiteY7" fmla="*/ 17370 h 177126"/>
                <a:gd name="connsiteX8" fmla="*/ 120236 w 179663"/>
                <a:gd name="connsiteY8" fmla="*/ 86211 h 177126"/>
                <a:gd name="connsiteX9" fmla="*/ 175595 w 179663"/>
                <a:gd name="connsiteY9" fmla="*/ 37721 h 177126"/>
                <a:gd name="connsiteX10" fmla="*/ 119985 w 179663"/>
                <a:gd name="connsiteY10" fmla="*/ 34 h 177126"/>
                <a:gd name="connsiteX11" fmla="*/ 48270 w 179663"/>
                <a:gd name="connsiteY11" fmla="*/ 34 h 177126"/>
                <a:gd name="connsiteX12" fmla="*/ 40973 w 179663"/>
                <a:gd name="connsiteY12" fmla="*/ 5059 h 177126"/>
                <a:gd name="connsiteX13" fmla="*/ 48019 w 179663"/>
                <a:gd name="connsiteY13" fmla="*/ 7823 h 177126"/>
                <a:gd name="connsiteX14" fmla="*/ 57580 w 179663"/>
                <a:gd name="connsiteY14" fmla="*/ 8325 h 177126"/>
                <a:gd name="connsiteX15" fmla="*/ 64374 w 179663"/>
                <a:gd name="connsiteY15" fmla="*/ 12345 h 177126"/>
                <a:gd name="connsiteX16" fmla="*/ 63368 w 179663"/>
                <a:gd name="connsiteY16" fmla="*/ 17119 h 177126"/>
                <a:gd name="connsiteX17" fmla="*/ 29650 w 179663"/>
                <a:gd name="connsiteY17" fmla="*/ 152037 h 177126"/>
                <a:gd name="connsiteX18" fmla="*/ 6751 w 179663"/>
                <a:gd name="connsiteY18" fmla="*/ 163845 h 177126"/>
                <a:gd name="connsiteX19" fmla="*/ -43 w 179663"/>
                <a:gd name="connsiteY19" fmla="*/ 168870 h 177126"/>
                <a:gd name="connsiteX20" fmla="*/ 3480 w 179663"/>
                <a:gd name="connsiteY20" fmla="*/ 171634 h 177126"/>
                <a:gd name="connsiteX21" fmla="*/ 35185 w 179663"/>
                <a:gd name="connsiteY21" fmla="*/ 170880 h 177126"/>
                <a:gd name="connsiteX22" fmla="*/ 67142 w 179663"/>
                <a:gd name="connsiteY22" fmla="*/ 171634 h 177126"/>
                <a:gd name="connsiteX23" fmla="*/ 72175 w 179663"/>
                <a:gd name="connsiteY23" fmla="*/ 166609 h 177126"/>
                <a:gd name="connsiteX24" fmla="*/ 65129 w 179663"/>
                <a:gd name="connsiteY24" fmla="*/ 163845 h 177126"/>
                <a:gd name="connsiteX25" fmla="*/ 48773 w 179663"/>
                <a:gd name="connsiteY25" fmla="*/ 159323 h 177126"/>
                <a:gd name="connsiteX26" fmla="*/ 49528 w 179663"/>
                <a:gd name="connsiteY26" fmla="*/ 155052 h 177126"/>
                <a:gd name="connsiteX27" fmla="*/ 66136 w 179663"/>
                <a:gd name="connsiteY27" fmla="*/ 88472 h 177126"/>
                <a:gd name="connsiteX28" fmla="*/ 96080 w 179663"/>
                <a:gd name="connsiteY28" fmla="*/ 88472 h 177126"/>
                <a:gd name="connsiteX29" fmla="*/ 123507 w 179663"/>
                <a:gd name="connsiteY29" fmla="*/ 111335 h 177126"/>
                <a:gd name="connsiteX30" fmla="*/ 119985 w 179663"/>
                <a:gd name="connsiteY30" fmla="*/ 128671 h 177126"/>
                <a:gd name="connsiteX31" fmla="*/ 115958 w 179663"/>
                <a:gd name="connsiteY31" fmla="*/ 150027 h 177126"/>
                <a:gd name="connsiteX32" fmla="*/ 149425 w 179663"/>
                <a:gd name="connsiteY32" fmla="*/ 177161 h 177126"/>
                <a:gd name="connsiteX33" fmla="*/ 179621 w 179663"/>
                <a:gd name="connsiteY33" fmla="*/ 148268 h 177126"/>
                <a:gd name="connsiteX34" fmla="*/ 176601 w 179663"/>
                <a:gd name="connsiteY34" fmla="*/ 145253 h 177126"/>
                <a:gd name="connsiteX35" fmla="*/ 173330 w 179663"/>
                <a:gd name="connsiteY35" fmla="*/ 148771 h 177126"/>
                <a:gd name="connsiteX36" fmla="*/ 150432 w 179663"/>
                <a:gd name="connsiteY36" fmla="*/ 171634 h 177126"/>
                <a:gd name="connsiteX37" fmla="*/ 140367 w 179663"/>
                <a:gd name="connsiteY37" fmla="*/ 156308 h 177126"/>
                <a:gd name="connsiteX38" fmla="*/ 142883 w 179663"/>
                <a:gd name="connsiteY38" fmla="*/ 127666 h 177126"/>
                <a:gd name="connsiteX39" fmla="*/ 143889 w 179663"/>
                <a:gd name="connsiteY39" fmla="*/ 115858 h 177126"/>
                <a:gd name="connsiteX40" fmla="*/ 120236 w 179663"/>
                <a:gd name="connsiteY40" fmla="*/ 86211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79663" h="177126">
                  <a:moveTo>
                    <a:pt x="84002" y="17370"/>
                  </a:moveTo>
                  <a:cubicBezTo>
                    <a:pt x="85511" y="11340"/>
                    <a:pt x="86266" y="8828"/>
                    <a:pt x="91047" y="8074"/>
                  </a:cubicBezTo>
                  <a:cubicBezTo>
                    <a:pt x="93312" y="7823"/>
                    <a:pt x="101364" y="7823"/>
                    <a:pt x="106397" y="7823"/>
                  </a:cubicBezTo>
                  <a:cubicBezTo>
                    <a:pt x="124262" y="7823"/>
                    <a:pt x="152193" y="7823"/>
                    <a:pt x="152193" y="32696"/>
                  </a:cubicBezTo>
                  <a:cubicBezTo>
                    <a:pt x="152193" y="41238"/>
                    <a:pt x="148167" y="58574"/>
                    <a:pt x="138353" y="68373"/>
                  </a:cubicBezTo>
                  <a:cubicBezTo>
                    <a:pt x="131811" y="74905"/>
                    <a:pt x="118475" y="82945"/>
                    <a:pt x="95828" y="82945"/>
                  </a:cubicBezTo>
                  <a:lnTo>
                    <a:pt x="67646" y="82945"/>
                  </a:lnTo>
                  <a:lnTo>
                    <a:pt x="84002" y="17370"/>
                  </a:lnTo>
                  <a:close/>
                  <a:moveTo>
                    <a:pt x="120236" y="86211"/>
                  </a:moveTo>
                  <a:cubicBezTo>
                    <a:pt x="145651" y="80684"/>
                    <a:pt x="175595" y="63097"/>
                    <a:pt x="175595" y="37721"/>
                  </a:cubicBezTo>
                  <a:cubicBezTo>
                    <a:pt x="175595" y="16114"/>
                    <a:pt x="152948" y="34"/>
                    <a:pt x="119985" y="34"/>
                  </a:cubicBezTo>
                  <a:lnTo>
                    <a:pt x="48270" y="34"/>
                  </a:lnTo>
                  <a:cubicBezTo>
                    <a:pt x="43238" y="34"/>
                    <a:pt x="40973" y="34"/>
                    <a:pt x="40973" y="5059"/>
                  </a:cubicBezTo>
                  <a:cubicBezTo>
                    <a:pt x="40973" y="7823"/>
                    <a:pt x="43238" y="7823"/>
                    <a:pt x="48019" y="7823"/>
                  </a:cubicBezTo>
                  <a:cubicBezTo>
                    <a:pt x="48522" y="7823"/>
                    <a:pt x="53303" y="7823"/>
                    <a:pt x="57580" y="8325"/>
                  </a:cubicBezTo>
                  <a:cubicBezTo>
                    <a:pt x="62110" y="8828"/>
                    <a:pt x="64374" y="9079"/>
                    <a:pt x="64374" y="12345"/>
                  </a:cubicBezTo>
                  <a:cubicBezTo>
                    <a:pt x="64374" y="13350"/>
                    <a:pt x="64123" y="14104"/>
                    <a:pt x="63368" y="17119"/>
                  </a:cubicBezTo>
                  <a:lnTo>
                    <a:pt x="29650" y="152037"/>
                  </a:lnTo>
                  <a:cubicBezTo>
                    <a:pt x="27133" y="161835"/>
                    <a:pt x="26630" y="163845"/>
                    <a:pt x="6751" y="163845"/>
                  </a:cubicBezTo>
                  <a:cubicBezTo>
                    <a:pt x="2222" y="163845"/>
                    <a:pt x="-43" y="163845"/>
                    <a:pt x="-43" y="168870"/>
                  </a:cubicBezTo>
                  <a:cubicBezTo>
                    <a:pt x="-43" y="171634"/>
                    <a:pt x="2977" y="171634"/>
                    <a:pt x="3480" y="171634"/>
                  </a:cubicBezTo>
                  <a:cubicBezTo>
                    <a:pt x="10526" y="171634"/>
                    <a:pt x="28140" y="170880"/>
                    <a:pt x="35185" y="170880"/>
                  </a:cubicBezTo>
                  <a:cubicBezTo>
                    <a:pt x="42231" y="170880"/>
                    <a:pt x="60097" y="171634"/>
                    <a:pt x="67142" y="171634"/>
                  </a:cubicBezTo>
                  <a:cubicBezTo>
                    <a:pt x="69155" y="171634"/>
                    <a:pt x="72175" y="171634"/>
                    <a:pt x="72175" y="166609"/>
                  </a:cubicBezTo>
                  <a:cubicBezTo>
                    <a:pt x="72175" y="163845"/>
                    <a:pt x="69910" y="163845"/>
                    <a:pt x="65129" y="163845"/>
                  </a:cubicBezTo>
                  <a:cubicBezTo>
                    <a:pt x="55819" y="163845"/>
                    <a:pt x="48773" y="163845"/>
                    <a:pt x="48773" y="159323"/>
                  </a:cubicBezTo>
                  <a:cubicBezTo>
                    <a:pt x="48773" y="157816"/>
                    <a:pt x="49277" y="156559"/>
                    <a:pt x="49528" y="155052"/>
                  </a:cubicBezTo>
                  <a:lnTo>
                    <a:pt x="66136" y="88472"/>
                  </a:lnTo>
                  <a:lnTo>
                    <a:pt x="96080" y="88472"/>
                  </a:lnTo>
                  <a:cubicBezTo>
                    <a:pt x="118978" y="88472"/>
                    <a:pt x="123507" y="102542"/>
                    <a:pt x="123507" y="111335"/>
                  </a:cubicBezTo>
                  <a:cubicBezTo>
                    <a:pt x="123507" y="115104"/>
                    <a:pt x="121494" y="122893"/>
                    <a:pt x="119985" y="128671"/>
                  </a:cubicBezTo>
                  <a:cubicBezTo>
                    <a:pt x="118223" y="135706"/>
                    <a:pt x="115958" y="145002"/>
                    <a:pt x="115958" y="150027"/>
                  </a:cubicBezTo>
                  <a:cubicBezTo>
                    <a:pt x="115958" y="177161"/>
                    <a:pt x="146154" y="177161"/>
                    <a:pt x="149425" y="177161"/>
                  </a:cubicBezTo>
                  <a:cubicBezTo>
                    <a:pt x="170814" y="177161"/>
                    <a:pt x="179621" y="151786"/>
                    <a:pt x="179621" y="148268"/>
                  </a:cubicBezTo>
                  <a:cubicBezTo>
                    <a:pt x="179621" y="145253"/>
                    <a:pt x="176853" y="145253"/>
                    <a:pt x="176601" y="145253"/>
                  </a:cubicBezTo>
                  <a:cubicBezTo>
                    <a:pt x="174337" y="145253"/>
                    <a:pt x="173833" y="147012"/>
                    <a:pt x="173330" y="148771"/>
                  </a:cubicBezTo>
                  <a:cubicBezTo>
                    <a:pt x="167039" y="167363"/>
                    <a:pt x="156219" y="171634"/>
                    <a:pt x="150432" y="171634"/>
                  </a:cubicBezTo>
                  <a:cubicBezTo>
                    <a:pt x="142128" y="171634"/>
                    <a:pt x="140367" y="166107"/>
                    <a:pt x="140367" y="156308"/>
                  </a:cubicBezTo>
                  <a:cubicBezTo>
                    <a:pt x="140367" y="148519"/>
                    <a:pt x="141876" y="135706"/>
                    <a:pt x="142883" y="127666"/>
                  </a:cubicBezTo>
                  <a:cubicBezTo>
                    <a:pt x="143386" y="124149"/>
                    <a:pt x="143889" y="119375"/>
                    <a:pt x="143889" y="115858"/>
                  </a:cubicBezTo>
                  <a:cubicBezTo>
                    <a:pt x="143889" y="96512"/>
                    <a:pt x="127030" y="88723"/>
                    <a:pt x="120236" y="86211"/>
                  </a:cubicBez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D9F51C3D-59E7-17BD-452D-CB6DA72589E6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6441984" y="5027969"/>
              <a:ext cx="131577" cy="118888"/>
            </a:xfrm>
            <a:custGeom>
              <a:avLst/>
              <a:gdLst>
                <a:gd name="connsiteX0" fmla="*/ 77995 w 131577"/>
                <a:gd name="connsiteY0" fmla="*/ 12523 h 118888"/>
                <a:gd name="connsiteX1" fmla="*/ 83455 w 131577"/>
                <a:gd name="connsiteY1" fmla="*/ 6543 h 118888"/>
                <a:gd name="connsiteX2" fmla="*/ 94024 w 131577"/>
                <a:gd name="connsiteY2" fmla="*/ 6367 h 118888"/>
                <a:gd name="connsiteX3" fmla="*/ 113752 w 131577"/>
                <a:gd name="connsiteY3" fmla="*/ 7774 h 118888"/>
                <a:gd name="connsiteX4" fmla="*/ 122030 w 131577"/>
                <a:gd name="connsiteY4" fmla="*/ 21668 h 118888"/>
                <a:gd name="connsiteX5" fmla="*/ 120797 w 131577"/>
                <a:gd name="connsiteY5" fmla="*/ 35914 h 118888"/>
                <a:gd name="connsiteX6" fmla="*/ 120445 w 131577"/>
                <a:gd name="connsiteY6" fmla="*/ 37848 h 118888"/>
                <a:gd name="connsiteX7" fmla="*/ 123439 w 131577"/>
                <a:gd name="connsiteY7" fmla="*/ 40486 h 118888"/>
                <a:gd name="connsiteX8" fmla="*/ 126786 w 131577"/>
                <a:gd name="connsiteY8" fmla="*/ 36089 h 118888"/>
                <a:gd name="connsiteX9" fmla="*/ 131542 w 131577"/>
                <a:gd name="connsiteY9" fmla="*/ 2498 h 118888"/>
                <a:gd name="connsiteX10" fmla="*/ 126258 w 131577"/>
                <a:gd name="connsiteY10" fmla="*/ 36 h 118888"/>
                <a:gd name="connsiteX11" fmla="*/ 17931 w 131577"/>
                <a:gd name="connsiteY11" fmla="*/ 36 h 118888"/>
                <a:gd name="connsiteX12" fmla="*/ 11942 w 131577"/>
                <a:gd name="connsiteY12" fmla="*/ 3729 h 118888"/>
                <a:gd name="connsiteX13" fmla="*/ 846 w 131577"/>
                <a:gd name="connsiteY13" fmla="*/ 34858 h 118888"/>
                <a:gd name="connsiteX14" fmla="*/ -35 w 131577"/>
                <a:gd name="connsiteY14" fmla="*/ 38024 h 118888"/>
                <a:gd name="connsiteX15" fmla="*/ 2959 w 131577"/>
                <a:gd name="connsiteY15" fmla="*/ 40486 h 118888"/>
                <a:gd name="connsiteX16" fmla="*/ 6658 w 131577"/>
                <a:gd name="connsiteY16" fmla="*/ 36265 h 118888"/>
                <a:gd name="connsiteX17" fmla="*/ 49460 w 131577"/>
                <a:gd name="connsiteY17" fmla="*/ 6367 h 118888"/>
                <a:gd name="connsiteX18" fmla="*/ 56858 w 131577"/>
                <a:gd name="connsiteY18" fmla="*/ 6367 h 118888"/>
                <a:gd name="connsiteX19" fmla="*/ 62319 w 131577"/>
                <a:gd name="connsiteY19" fmla="*/ 8126 h 118888"/>
                <a:gd name="connsiteX20" fmla="*/ 61614 w 131577"/>
                <a:gd name="connsiteY20" fmla="*/ 11819 h 118888"/>
                <a:gd name="connsiteX21" fmla="*/ 38363 w 131577"/>
                <a:gd name="connsiteY21" fmla="*/ 104327 h 118888"/>
                <a:gd name="connsiteX22" fmla="*/ 17755 w 131577"/>
                <a:gd name="connsiteY22" fmla="*/ 112593 h 118888"/>
                <a:gd name="connsiteX23" fmla="*/ 9829 w 131577"/>
                <a:gd name="connsiteY23" fmla="*/ 116462 h 118888"/>
                <a:gd name="connsiteX24" fmla="*/ 12823 w 131577"/>
                <a:gd name="connsiteY24" fmla="*/ 118924 h 118888"/>
                <a:gd name="connsiteX25" fmla="*/ 27971 w 131577"/>
                <a:gd name="connsiteY25" fmla="*/ 118397 h 118888"/>
                <a:gd name="connsiteX26" fmla="*/ 43119 w 131577"/>
                <a:gd name="connsiteY26" fmla="*/ 118221 h 118888"/>
                <a:gd name="connsiteX27" fmla="*/ 58972 w 131577"/>
                <a:gd name="connsiteY27" fmla="*/ 118397 h 118888"/>
                <a:gd name="connsiteX28" fmla="*/ 73768 w 131577"/>
                <a:gd name="connsiteY28" fmla="*/ 118924 h 118888"/>
                <a:gd name="connsiteX29" fmla="*/ 77819 w 131577"/>
                <a:gd name="connsiteY29" fmla="*/ 115055 h 118888"/>
                <a:gd name="connsiteX30" fmla="*/ 70597 w 131577"/>
                <a:gd name="connsiteY30" fmla="*/ 112593 h 118888"/>
                <a:gd name="connsiteX31" fmla="*/ 60381 w 131577"/>
                <a:gd name="connsiteY31" fmla="*/ 112241 h 118888"/>
                <a:gd name="connsiteX32" fmla="*/ 54040 w 131577"/>
                <a:gd name="connsiteY32" fmla="*/ 108900 h 118888"/>
                <a:gd name="connsiteX33" fmla="*/ 54745 w 131577"/>
                <a:gd name="connsiteY33" fmla="*/ 104855 h 118888"/>
                <a:gd name="connsiteX34" fmla="*/ 77995 w 131577"/>
                <a:gd name="connsiteY34" fmla="*/ 12523 h 11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577" h="118888">
                  <a:moveTo>
                    <a:pt x="77995" y="12523"/>
                  </a:moveTo>
                  <a:cubicBezTo>
                    <a:pt x="79228" y="7423"/>
                    <a:pt x="79580" y="6895"/>
                    <a:pt x="83455" y="6543"/>
                  </a:cubicBezTo>
                  <a:cubicBezTo>
                    <a:pt x="84336" y="6367"/>
                    <a:pt x="90501" y="6367"/>
                    <a:pt x="94024" y="6367"/>
                  </a:cubicBezTo>
                  <a:cubicBezTo>
                    <a:pt x="104769" y="6367"/>
                    <a:pt x="109348" y="6367"/>
                    <a:pt x="113752" y="7774"/>
                  </a:cubicBezTo>
                  <a:cubicBezTo>
                    <a:pt x="121678" y="10236"/>
                    <a:pt x="122030" y="15337"/>
                    <a:pt x="122030" y="21668"/>
                  </a:cubicBezTo>
                  <a:cubicBezTo>
                    <a:pt x="122030" y="24482"/>
                    <a:pt x="122030" y="26768"/>
                    <a:pt x="120797" y="35914"/>
                  </a:cubicBezTo>
                  <a:lnTo>
                    <a:pt x="120445" y="37848"/>
                  </a:lnTo>
                  <a:cubicBezTo>
                    <a:pt x="120445" y="39607"/>
                    <a:pt x="121678" y="40486"/>
                    <a:pt x="123439" y="40486"/>
                  </a:cubicBezTo>
                  <a:cubicBezTo>
                    <a:pt x="126082" y="40486"/>
                    <a:pt x="126434" y="38903"/>
                    <a:pt x="126786" y="36089"/>
                  </a:cubicBezTo>
                  <a:lnTo>
                    <a:pt x="131542" y="2498"/>
                  </a:lnTo>
                  <a:cubicBezTo>
                    <a:pt x="131542" y="36"/>
                    <a:pt x="129428" y="36"/>
                    <a:pt x="126258" y="36"/>
                  </a:cubicBezTo>
                  <a:lnTo>
                    <a:pt x="17931" y="36"/>
                  </a:lnTo>
                  <a:cubicBezTo>
                    <a:pt x="13528" y="36"/>
                    <a:pt x="13175" y="36"/>
                    <a:pt x="11942" y="3729"/>
                  </a:cubicBezTo>
                  <a:lnTo>
                    <a:pt x="846" y="34858"/>
                  </a:lnTo>
                  <a:cubicBezTo>
                    <a:pt x="669" y="35562"/>
                    <a:pt x="-35" y="37145"/>
                    <a:pt x="-35" y="38024"/>
                  </a:cubicBezTo>
                  <a:cubicBezTo>
                    <a:pt x="-35" y="38727"/>
                    <a:pt x="317" y="40486"/>
                    <a:pt x="2959" y="40486"/>
                  </a:cubicBezTo>
                  <a:cubicBezTo>
                    <a:pt x="5249" y="40486"/>
                    <a:pt x="5601" y="39607"/>
                    <a:pt x="6658" y="36265"/>
                  </a:cubicBezTo>
                  <a:cubicBezTo>
                    <a:pt x="16874" y="8126"/>
                    <a:pt x="22687" y="6367"/>
                    <a:pt x="49460" y="6367"/>
                  </a:cubicBezTo>
                  <a:lnTo>
                    <a:pt x="56858" y="6367"/>
                  </a:lnTo>
                  <a:cubicBezTo>
                    <a:pt x="62142" y="6367"/>
                    <a:pt x="62319" y="6543"/>
                    <a:pt x="62319" y="8126"/>
                  </a:cubicBezTo>
                  <a:cubicBezTo>
                    <a:pt x="62319" y="8302"/>
                    <a:pt x="62319" y="9181"/>
                    <a:pt x="61614" y="11819"/>
                  </a:cubicBezTo>
                  <a:lnTo>
                    <a:pt x="38363" y="104327"/>
                  </a:lnTo>
                  <a:cubicBezTo>
                    <a:pt x="36778" y="110834"/>
                    <a:pt x="36250" y="112593"/>
                    <a:pt x="17755" y="112593"/>
                  </a:cubicBezTo>
                  <a:cubicBezTo>
                    <a:pt x="11414" y="112593"/>
                    <a:pt x="9829" y="112593"/>
                    <a:pt x="9829" y="116462"/>
                  </a:cubicBezTo>
                  <a:cubicBezTo>
                    <a:pt x="9829" y="116990"/>
                    <a:pt x="10181" y="118924"/>
                    <a:pt x="12823" y="118924"/>
                  </a:cubicBezTo>
                  <a:cubicBezTo>
                    <a:pt x="17755" y="118924"/>
                    <a:pt x="23039" y="118397"/>
                    <a:pt x="27971" y="118397"/>
                  </a:cubicBezTo>
                  <a:cubicBezTo>
                    <a:pt x="32903" y="118397"/>
                    <a:pt x="38187" y="118221"/>
                    <a:pt x="43119" y="118221"/>
                  </a:cubicBezTo>
                  <a:cubicBezTo>
                    <a:pt x="48051" y="118221"/>
                    <a:pt x="54040" y="118221"/>
                    <a:pt x="58972" y="118397"/>
                  </a:cubicBezTo>
                  <a:cubicBezTo>
                    <a:pt x="63728" y="118573"/>
                    <a:pt x="69012" y="118924"/>
                    <a:pt x="73768" y="118924"/>
                  </a:cubicBezTo>
                  <a:cubicBezTo>
                    <a:pt x="75177" y="118924"/>
                    <a:pt x="77819" y="118924"/>
                    <a:pt x="77819" y="115055"/>
                  </a:cubicBezTo>
                  <a:cubicBezTo>
                    <a:pt x="77819" y="112593"/>
                    <a:pt x="76058" y="112593"/>
                    <a:pt x="70597" y="112593"/>
                  </a:cubicBezTo>
                  <a:cubicBezTo>
                    <a:pt x="67251" y="112593"/>
                    <a:pt x="63728" y="112417"/>
                    <a:pt x="60381" y="112241"/>
                  </a:cubicBezTo>
                  <a:cubicBezTo>
                    <a:pt x="54392" y="111714"/>
                    <a:pt x="54040" y="111010"/>
                    <a:pt x="54040" y="108900"/>
                  </a:cubicBezTo>
                  <a:cubicBezTo>
                    <a:pt x="54040" y="107669"/>
                    <a:pt x="54040" y="107317"/>
                    <a:pt x="54745" y="104855"/>
                  </a:cubicBezTo>
                  <a:lnTo>
                    <a:pt x="77995" y="12523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65677E87-767D-5EFA-3EA5-A3D0974DE6B0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6593557" y="5024803"/>
              <a:ext cx="95996" cy="123812"/>
            </a:xfrm>
            <a:custGeom>
              <a:avLst/>
              <a:gdLst>
                <a:gd name="connsiteX0" fmla="*/ 41892 w 95996"/>
                <a:gd name="connsiteY0" fmla="*/ 5312 h 123812"/>
                <a:gd name="connsiteX1" fmla="*/ 42597 w 95996"/>
                <a:gd name="connsiteY1" fmla="*/ 2498 h 123812"/>
                <a:gd name="connsiteX2" fmla="*/ 39778 w 95996"/>
                <a:gd name="connsiteY2" fmla="*/ 36 h 123812"/>
                <a:gd name="connsiteX3" fmla="*/ 17232 w 95996"/>
                <a:gd name="connsiteY3" fmla="*/ 1795 h 123812"/>
                <a:gd name="connsiteX4" fmla="*/ 13357 w 95996"/>
                <a:gd name="connsiteY4" fmla="*/ 5840 h 123812"/>
                <a:gd name="connsiteX5" fmla="*/ 17937 w 95996"/>
                <a:gd name="connsiteY5" fmla="*/ 8302 h 123812"/>
                <a:gd name="connsiteX6" fmla="*/ 26392 w 95996"/>
                <a:gd name="connsiteY6" fmla="*/ 10940 h 123812"/>
                <a:gd name="connsiteX7" fmla="*/ 25687 w 95996"/>
                <a:gd name="connsiteY7" fmla="*/ 14809 h 123812"/>
                <a:gd name="connsiteX8" fmla="*/ 851 w 95996"/>
                <a:gd name="connsiteY8" fmla="*/ 114352 h 123812"/>
                <a:gd name="connsiteX9" fmla="*/ -29 w 95996"/>
                <a:gd name="connsiteY9" fmla="*/ 118221 h 123812"/>
                <a:gd name="connsiteX10" fmla="*/ 5959 w 95996"/>
                <a:gd name="connsiteY10" fmla="*/ 123849 h 123812"/>
                <a:gd name="connsiteX11" fmla="*/ 13181 w 95996"/>
                <a:gd name="connsiteY11" fmla="*/ 119276 h 123812"/>
                <a:gd name="connsiteX12" fmla="*/ 16176 w 95996"/>
                <a:gd name="connsiteY12" fmla="*/ 108196 h 123812"/>
                <a:gd name="connsiteX13" fmla="*/ 20227 w 95996"/>
                <a:gd name="connsiteY13" fmla="*/ 92544 h 123812"/>
                <a:gd name="connsiteX14" fmla="*/ 23045 w 95996"/>
                <a:gd name="connsiteY14" fmla="*/ 80585 h 123812"/>
                <a:gd name="connsiteX15" fmla="*/ 28329 w 95996"/>
                <a:gd name="connsiteY15" fmla="*/ 68098 h 123812"/>
                <a:gd name="connsiteX16" fmla="*/ 56512 w 95996"/>
                <a:gd name="connsiteY16" fmla="*/ 49456 h 123812"/>
                <a:gd name="connsiteX17" fmla="*/ 66904 w 95996"/>
                <a:gd name="connsiteY17" fmla="*/ 61767 h 123812"/>
                <a:gd name="connsiteX18" fmla="*/ 56512 w 95996"/>
                <a:gd name="connsiteY18" fmla="*/ 99227 h 123812"/>
                <a:gd name="connsiteX19" fmla="*/ 53870 w 95996"/>
                <a:gd name="connsiteY19" fmla="*/ 108724 h 123812"/>
                <a:gd name="connsiteX20" fmla="*/ 70603 w 95996"/>
                <a:gd name="connsiteY20" fmla="*/ 123849 h 123812"/>
                <a:gd name="connsiteX21" fmla="*/ 95967 w 95996"/>
                <a:gd name="connsiteY21" fmla="*/ 96941 h 123812"/>
                <a:gd name="connsiteX22" fmla="*/ 93149 w 95996"/>
                <a:gd name="connsiteY22" fmla="*/ 94654 h 123812"/>
                <a:gd name="connsiteX23" fmla="*/ 89802 w 95996"/>
                <a:gd name="connsiteY23" fmla="*/ 97644 h 123812"/>
                <a:gd name="connsiteX24" fmla="*/ 71131 w 95996"/>
                <a:gd name="connsiteY24" fmla="*/ 118924 h 123812"/>
                <a:gd name="connsiteX25" fmla="*/ 66728 w 95996"/>
                <a:gd name="connsiteY25" fmla="*/ 112769 h 123812"/>
                <a:gd name="connsiteX26" fmla="*/ 70779 w 95996"/>
                <a:gd name="connsiteY26" fmla="*/ 98523 h 123812"/>
                <a:gd name="connsiteX27" fmla="*/ 80115 w 95996"/>
                <a:gd name="connsiteY27" fmla="*/ 64580 h 123812"/>
                <a:gd name="connsiteX28" fmla="*/ 73597 w 95996"/>
                <a:gd name="connsiteY28" fmla="*/ 49280 h 123812"/>
                <a:gd name="connsiteX29" fmla="*/ 57216 w 95996"/>
                <a:gd name="connsiteY29" fmla="*/ 44531 h 123812"/>
                <a:gd name="connsiteX30" fmla="*/ 28505 w 95996"/>
                <a:gd name="connsiteY30" fmla="*/ 59128 h 123812"/>
                <a:gd name="connsiteX31" fmla="*/ 41892 w 95996"/>
                <a:gd name="connsiteY31" fmla="*/ 5312 h 1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996" h="123812">
                  <a:moveTo>
                    <a:pt x="41892" y="5312"/>
                  </a:moveTo>
                  <a:cubicBezTo>
                    <a:pt x="42068" y="4960"/>
                    <a:pt x="42597" y="2674"/>
                    <a:pt x="42597" y="2498"/>
                  </a:cubicBezTo>
                  <a:cubicBezTo>
                    <a:pt x="42597" y="1619"/>
                    <a:pt x="41892" y="36"/>
                    <a:pt x="39778" y="36"/>
                  </a:cubicBezTo>
                  <a:cubicBezTo>
                    <a:pt x="36256" y="36"/>
                    <a:pt x="21636" y="1443"/>
                    <a:pt x="17232" y="1795"/>
                  </a:cubicBezTo>
                  <a:cubicBezTo>
                    <a:pt x="15823" y="1971"/>
                    <a:pt x="13357" y="2146"/>
                    <a:pt x="13357" y="5840"/>
                  </a:cubicBezTo>
                  <a:cubicBezTo>
                    <a:pt x="13357" y="8302"/>
                    <a:pt x="15823" y="8302"/>
                    <a:pt x="17937" y="8302"/>
                  </a:cubicBezTo>
                  <a:cubicBezTo>
                    <a:pt x="26392" y="8302"/>
                    <a:pt x="26392" y="9533"/>
                    <a:pt x="26392" y="10940"/>
                  </a:cubicBezTo>
                  <a:cubicBezTo>
                    <a:pt x="26392" y="12171"/>
                    <a:pt x="26039" y="13226"/>
                    <a:pt x="25687" y="14809"/>
                  </a:cubicBezTo>
                  <a:lnTo>
                    <a:pt x="851" y="114352"/>
                  </a:lnTo>
                  <a:cubicBezTo>
                    <a:pt x="-29" y="117518"/>
                    <a:pt x="-29" y="117869"/>
                    <a:pt x="-29" y="118221"/>
                  </a:cubicBezTo>
                  <a:cubicBezTo>
                    <a:pt x="-29" y="120859"/>
                    <a:pt x="2084" y="123849"/>
                    <a:pt x="5959" y="123849"/>
                  </a:cubicBezTo>
                  <a:cubicBezTo>
                    <a:pt x="7897" y="123849"/>
                    <a:pt x="11244" y="122970"/>
                    <a:pt x="13181" y="119276"/>
                  </a:cubicBezTo>
                  <a:cubicBezTo>
                    <a:pt x="13710" y="118221"/>
                    <a:pt x="15295" y="111890"/>
                    <a:pt x="16176" y="108196"/>
                  </a:cubicBezTo>
                  <a:lnTo>
                    <a:pt x="20227" y="92544"/>
                  </a:lnTo>
                  <a:cubicBezTo>
                    <a:pt x="20755" y="89906"/>
                    <a:pt x="22517" y="83223"/>
                    <a:pt x="23045" y="80585"/>
                  </a:cubicBezTo>
                  <a:cubicBezTo>
                    <a:pt x="24806" y="73902"/>
                    <a:pt x="24806" y="73726"/>
                    <a:pt x="28329" y="68098"/>
                  </a:cubicBezTo>
                  <a:cubicBezTo>
                    <a:pt x="33966" y="59480"/>
                    <a:pt x="42773" y="49456"/>
                    <a:pt x="56512" y="49456"/>
                  </a:cubicBezTo>
                  <a:cubicBezTo>
                    <a:pt x="66376" y="49456"/>
                    <a:pt x="66904" y="57546"/>
                    <a:pt x="66904" y="61767"/>
                  </a:cubicBezTo>
                  <a:cubicBezTo>
                    <a:pt x="66904" y="72319"/>
                    <a:pt x="59330" y="91840"/>
                    <a:pt x="56512" y="99227"/>
                  </a:cubicBezTo>
                  <a:cubicBezTo>
                    <a:pt x="54574" y="104151"/>
                    <a:pt x="53870" y="105734"/>
                    <a:pt x="53870" y="108724"/>
                  </a:cubicBezTo>
                  <a:cubicBezTo>
                    <a:pt x="53870" y="118045"/>
                    <a:pt x="61620" y="123849"/>
                    <a:pt x="70603" y="123849"/>
                  </a:cubicBezTo>
                  <a:cubicBezTo>
                    <a:pt x="88217" y="123849"/>
                    <a:pt x="95967" y="99579"/>
                    <a:pt x="95967" y="96941"/>
                  </a:cubicBezTo>
                  <a:cubicBezTo>
                    <a:pt x="95967" y="94654"/>
                    <a:pt x="93677" y="94654"/>
                    <a:pt x="93149" y="94654"/>
                  </a:cubicBezTo>
                  <a:cubicBezTo>
                    <a:pt x="90683" y="94654"/>
                    <a:pt x="90507" y="95710"/>
                    <a:pt x="89802" y="97644"/>
                  </a:cubicBezTo>
                  <a:cubicBezTo>
                    <a:pt x="85751" y="111714"/>
                    <a:pt x="78001" y="118924"/>
                    <a:pt x="71131" y="118924"/>
                  </a:cubicBezTo>
                  <a:cubicBezTo>
                    <a:pt x="67432" y="118924"/>
                    <a:pt x="66728" y="116462"/>
                    <a:pt x="66728" y="112769"/>
                  </a:cubicBezTo>
                  <a:cubicBezTo>
                    <a:pt x="66728" y="108724"/>
                    <a:pt x="67609" y="106438"/>
                    <a:pt x="70779" y="98523"/>
                  </a:cubicBezTo>
                  <a:cubicBezTo>
                    <a:pt x="72893" y="93072"/>
                    <a:pt x="80115" y="74429"/>
                    <a:pt x="80115" y="64580"/>
                  </a:cubicBezTo>
                  <a:cubicBezTo>
                    <a:pt x="80115" y="61767"/>
                    <a:pt x="80115" y="54380"/>
                    <a:pt x="73597" y="49280"/>
                  </a:cubicBezTo>
                  <a:cubicBezTo>
                    <a:pt x="70603" y="46993"/>
                    <a:pt x="65495" y="44531"/>
                    <a:pt x="57216" y="44531"/>
                  </a:cubicBezTo>
                  <a:cubicBezTo>
                    <a:pt x="44358" y="44531"/>
                    <a:pt x="35023" y="51566"/>
                    <a:pt x="28505" y="59128"/>
                  </a:cubicBezTo>
                  <a:lnTo>
                    <a:pt x="41892" y="5312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C18C651-3BE0-678C-FBE6-4E40AE0F40D0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6794721" y="5016965"/>
              <a:ext cx="167333" cy="58791"/>
            </a:xfrm>
            <a:custGeom>
              <a:avLst/>
              <a:gdLst>
                <a:gd name="connsiteX0" fmla="*/ 158757 w 167333"/>
                <a:gd name="connsiteY0" fmla="*/ 10084 h 58791"/>
                <a:gd name="connsiteX1" fmla="*/ 167312 w 167333"/>
                <a:gd name="connsiteY1" fmla="*/ 5059 h 58791"/>
                <a:gd name="connsiteX2" fmla="*/ 159008 w 167333"/>
                <a:gd name="connsiteY2" fmla="*/ 34 h 58791"/>
                <a:gd name="connsiteX3" fmla="*/ 8282 w 167333"/>
                <a:gd name="connsiteY3" fmla="*/ 34 h 58791"/>
                <a:gd name="connsiteX4" fmla="*/ -21 w 167333"/>
                <a:gd name="connsiteY4" fmla="*/ 5059 h 58791"/>
                <a:gd name="connsiteX5" fmla="*/ 8534 w 167333"/>
                <a:gd name="connsiteY5" fmla="*/ 10084 h 58791"/>
                <a:gd name="connsiteX6" fmla="*/ 158757 w 167333"/>
                <a:gd name="connsiteY6" fmla="*/ 10084 h 58791"/>
                <a:gd name="connsiteX7" fmla="*/ 159008 w 167333"/>
                <a:gd name="connsiteY7" fmla="*/ 58825 h 58791"/>
                <a:gd name="connsiteX8" fmla="*/ 167312 w 167333"/>
                <a:gd name="connsiteY8" fmla="*/ 53801 h 58791"/>
                <a:gd name="connsiteX9" fmla="*/ 158757 w 167333"/>
                <a:gd name="connsiteY9" fmla="*/ 48776 h 58791"/>
                <a:gd name="connsiteX10" fmla="*/ 8534 w 167333"/>
                <a:gd name="connsiteY10" fmla="*/ 48776 h 58791"/>
                <a:gd name="connsiteX11" fmla="*/ -21 w 167333"/>
                <a:gd name="connsiteY11" fmla="*/ 53801 h 58791"/>
                <a:gd name="connsiteX12" fmla="*/ 8282 w 167333"/>
                <a:gd name="connsiteY12" fmla="*/ 58825 h 58791"/>
                <a:gd name="connsiteX13" fmla="*/ 159008 w 167333"/>
                <a:gd name="connsiteY13" fmla="*/ 58825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84"/>
                  </a:moveTo>
                  <a:cubicBezTo>
                    <a:pt x="162531" y="10084"/>
                    <a:pt x="167312" y="10084"/>
                    <a:pt x="167312" y="5059"/>
                  </a:cubicBezTo>
                  <a:cubicBezTo>
                    <a:pt x="167312" y="34"/>
                    <a:pt x="162531" y="34"/>
                    <a:pt x="159008" y="34"/>
                  </a:cubicBezTo>
                  <a:lnTo>
                    <a:pt x="8282" y="34"/>
                  </a:lnTo>
                  <a:cubicBezTo>
                    <a:pt x="4759" y="34"/>
                    <a:pt x="-21" y="34"/>
                    <a:pt x="-21" y="5059"/>
                  </a:cubicBezTo>
                  <a:cubicBezTo>
                    <a:pt x="-21" y="10084"/>
                    <a:pt x="4759" y="10084"/>
                    <a:pt x="8534" y="10084"/>
                  </a:cubicBezTo>
                  <a:lnTo>
                    <a:pt x="158757" y="10084"/>
                  </a:lnTo>
                  <a:close/>
                  <a:moveTo>
                    <a:pt x="159008" y="58825"/>
                  </a:moveTo>
                  <a:cubicBezTo>
                    <a:pt x="162531" y="58825"/>
                    <a:pt x="167312" y="58825"/>
                    <a:pt x="167312" y="53801"/>
                  </a:cubicBezTo>
                  <a:cubicBezTo>
                    <a:pt x="167312" y="48776"/>
                    <a:pt x="162531" y="48776"/>
                    <a:pt x="158757" y="48776"/>
                  </a:cubicBezTo>
                  <a:lnTo>
                    <a:pt x="8534" y="48776"/>
                  </a:lnTo>
                  <a:cubicBezTo>
                    <a:pt x="4759" y="48776"/>
                    <a:pt x="-21" y="48776"/>
                    <a:pt x="-21" y="53801"/>
                  </a:cubicBezTo>
                  <a:cubicBezTo>
                    <a:pt x="-21" y="58825"/>
                    <a:pt x="4759" y="58825"/>
                    <a:pt x="8282" y="58825"/>
                  </a:cubicBezTo>
                  <a:lnTo>
                    <a:pt x="159008" y="5882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9F405E5-AF54-0A0D-45EE-E24D3EC7A7B2}"/>
                </a:ext>
              </a:extLst>
            </p:cNvPr>
            <p:cNvGrpSpPr/>
            <p:nvPr/>
          </p:nvGrpSpPr>
          <p:grpSpPr>
            <a:xfrm>
              <a:off x="7066978" y="4935673"/>
              <a:ext cx="512933" cy="177127"/>
              <a:chOff x="8313246" y="5536763"/>
              <a:chExt cx="512933" cy="177127"/>
            </a:xfrm>
          </p:grpSpPr>
          <p:sp>
            <p:nvSpPr>
              <p:cNvPr id="1476" name="Freeform 1475">
                <a:extLst>
                  <a:ext uri="{FF2B5EF4-FFF2-40B4-BE49-F238E27FC236}">
                    <a16:creationId xmlns:a16="http://schemas.microsoft.com/office/drawing/2014/main" id="{3C06F21E-1071-E7B9-4472-3B0E560AE1E0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8313246" y="5646054"/>
                <a:ext cx="153745" cy="10049"/>
              </a:xfrm>
              <a:custGeom>
                <a:avLst/>
                <a:gdLst>
                  <a:gd name="connsiteX0" fmla="*/ 144977 w 153745"/>
                  <a:gd name="connsiteY0" fmla="*/ 10108 h 10049"/>
                  <a:gd name="connsiteX1" fmla="*/ 153784 w 153745"/>
                  <a:gd name="connsiteY1" fmla="*/ 5083 h 10049"/>
                  <a:gd name="connsiteX2" fmla="*/ 144977 w 153745"/>
                  <a:gd name="connsiteY2" fmla="*/ 58 h 10049"/>
                  <a:gd name="connsiteX3" fmla="*/ 8845 w 153745"/>
                  <a:gd name="connsiteY3" fmla="*/ 58 h 10049"/>
                  <a:gd name="connsiteX4" fmla="*/ 38 w 153745"/>
                  <a:gd name="connsiteY4" fmla="*/ 5083 h 10049"/>
                  <a:gd name="connsiteX5" fmla="*/ 8845 w 153745"/>
                  <a:gd name="connsiteY5" fmla="*/ 10108 h 10049"/>
                  <a:gd name="connsiteX6" fmla="*/ 144977 w 153745"/>
                  <a:gd name="connsiteY6" fmla="*/ 10108 h 10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745" h="10049">
                    <a:moveTo>
                      <a:pt x="144977" y="10108"/>
                    </a:moveTo>
                    <a:cubicBezTo>
                      <a:pt x="149255" y="10108"/>
                      <a:pt x="153784" y="10108"/>
                      <a:pt x="153784" y="5083"/>
                    </a:cubicBezTo>
                    <a:cubicBezTo>
                      <a:pt x="153784" y="58"/>
                      <a:pt x="149255" y="58"/>
                      <a:pt x="144977" y="58"/>
                    </a:cubicBezTo>
                    <a:lnTo>
                      <a:pt x="8845" y="58"/>
                    </a:lnTo>
                    <a:cubicBezTo>
                      <a:pt x="4568" y="58"/>
                      <a:pt x="38" y="58"/>
                      <a:pt x="38" y="5083"/>
                    </a:cubicBezTo>
                    <a:cubicBezTo>
                      <a:pt x="38" y="10108"/>
                      <a:pt x="4568" y="10108"/>
                      <a:pt x="8845" y="10108"/>
                    </a:cubicBezTo>
                    <a:lnTo>
                      <a:pt x="144977" y="10108"/>
                    </a:lnTo>
                    <a:close/>
                  </a:path>
                </a:pathLst>
              </a:custGeom>
              <a:solidFill>
                <a:schemeClr val="accent4"/>
              </a:solidFill>
              <a:ln w="2537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BD"/>
              </a:p>
            </p:txBody>
          </p:sp>
          <p:sp>
            <p:nvSpPr>
              <p:cNvPr id="1477" name="Freeform 1476">
                <a:extLst>
                  <a:ext uri="{FF2B5EF4-FFF2-40B4-BE49-F238E27FC236}">
                    <a16:creationId xmlns:a16="http://schemas.microsoft.com/office/drawing/2014/main" id="{1B664078-41A6-BE1D-9C9D-C6F3FD3AAC3C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8500655" y="5546562"/>
                <a:ext cx="100400" cy="167328"/>
              </a:xfrm>
              <a:custGeom>
                <a:avLst/>
                <a:gdLst>
                  <a:gd name="connsiteX0" fmla="*/ 19422 w 100400"/>
                  <a:gd name="connsiteY0" fmla="*/ 148041 h 167328"/>
                  <a:gd name="connsiteX1" fmla="*/ 46094 w 100400"/>
                  <a:gd name="connsiteY1" fmla="*/ 122163 h 167328"/>
                  <a:gd name="connsiteX2" fmla="*/ 100446 w 100400"/>
                  <a:gd name="connsiteY2" fmla="*/ 48800 h 167328"/>
                  <a:gd name="connsiteX3" fmla="*/ 47101 w 100400"/>
                  <a:gd name="connsiteY3" fmla="*/ 58 h 167328"/>
                  <a:gd name="connsiteX4" fmla="*/ 46 w 100400"/>
                  <a:gd name="connsiteY4" fmla="*/ 45534 h 167328"/>
                  <a:gd name="connsiteX5" fmla="*/ 13383 w 100400"/>
                  <a:gd name="connsiteY5" fmla="*/ 59603 h 167328"/>
                  <a:gd name="connsiteX6" fmla="*/ 26467 w 100400"/>
                  <a:gd name="connsiteY6" fmla="*/ 46287 h 167328"/>
                  <a:gd name="connsiteX7" fmla="*/ 13131 w 100400"/>
                  <a:gd name="connsiteY7" fmla="*/ 33223 h 167328"/>
                  <a:gd name="connsiteX8" fmla="*/ 9860 w 100400"/>
                  <a:gd name="connsiteY8" fmla="*/ 33474 h 167328"/>
                  <a:gd name="connsiteX9" fmla="*/ 43830 w 100400"/>
                  <a:gd name="connsiteY9" fmla="*/ 7847 h 167328"/>
                  <a:gd name="connsiteX10" fmla="*/ 77548 w 100400"/>
                  <a:gd name="connsiteY10" fmla="*/ 48800 h 167328"/>
                  <a:gd name="connsiteX11" fmla="*/ 51127 w 100400"/>
                  <a:gd name="connsiteY11" fmla="*/ 104325 h 167328"/>
                  <a:gd name="connsiteX12" fmla="*/ 2814 w 100400"/>
                  <a:gd name="connsiteY12" fmla="*/ 158091 h 167328"/>
                  <a:gd name="connsiteX13" fmla="*/ 46 w 100400"/>
                  <a:gd name="connsiteY13" fmla="*/ 167387 h 167328"/>
                  <a:gd name="connsiteX14" fmla="*/ 93401 w 100400"/>
                  <a:gd name="connsiteY14" fmla="*/ 167387 h 167328"/>
                  <a:gd name="connsiteX15" fmla="*/ 100446 w 100400"/>
                  <a:gd name="connsiteY15" fmla="*/ 123670 h 167328"/>
                  <a:gd name="connsiteX16" fmla="*/ 94156 w 100400"/>
                  <a:gd name="connsiteY16" fmla="*/ 123670 h 167328"/>
                  <a:gd name="connsiteX17" fmla="*/ 88620 w 100400"/>
                  <a:gd name="connsiteY17" fmla="*/ 146031 h 167328"/>
                  <a:gd name="connsiteX18" fmla="*/ 64715 w 100400"/>
                  <a:gd name="connsiteY18" fmla="*/ 148041 h 167328"/>
                  <a:gd name="connsiteX19" fmla="*/ 19422 w 100400"/>
                  <a:gd name="connsiteY19" fmla="*/ 148041 h 167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0400" h="167328">
                    <a:moveTo>
                      <a:pt x="19422" y="148041"/>
                    </a:moveTo>
                    <a:lnTo>
                      <a:pt x="46094" y="122163"/>
                    </a:lnTo>
                    <a:cubicBezTo>
                      <a:pt x="85349" y="87491"/>
                      <a:pt x="100446" y="73924"/>
                      <a:pt x="100446" y="48800"/>
                    </a:cubicBezTo>
                    <a:cubicBezTo>
                      <a:pt x="100446" y="20158"/>
                      <a:pt x="77800" y="58"/>
                      <a:pt x="47101" y="58"/>
                    </a:cubicBezTo>
                    <a:cubicBezTo>
                      <a:pt x="18667" y="58"/>
                      <a:pt x="46" y="23173"/>
                      <a:pt x="46" y="45534"/>
                    </a:cubicBezTo>
                    <a:cubicBezTo>
                      <a:pt x="46" y="59603"/>
                      <a:pt x="12628" y="59603"/>
                      <a:pt x="13383" y="59603"/>
                    </a:cubicBezTo>
                    <a:cubicBezTo>
                      <a:pt x="17660" y="59603"/>
                      <a:pt x="26467" y="56588"/>
                      <a:pt x="26467" y="46287"/>
                    </a:cubicBezTo>
                    <a:cubicBezTo>
                      <a:pt x="26467" y="39755"/>
                      <a:pt x="21938" y="33223"/>
                      <a:pt x="13131" y="33223"/>
                    </a:cubicBezTo>
                    <a:cubicBezTo>
                      <a:pt x="11118" y="33223"/>
                      <a:pt x="10615" y="33223"/>
                      <a:pt x="9860" y="33474"/>
                    </a:cubicBezTo>
                    <a:cubicBezTo>
                      <a:pt x="15647" y="17143"/>
                      <a:pt x="29235" y="7847"/>
                      <a:pt x="43830" y="7847"/>
                    </a:cubicBezTo>
                    <a:cubicBezTo>
                      <a:pt x="66728" y="7847"/>
                      <a:pt x="77548" y="28198"/>
                      <a:pt x="77548" y="48800"/>
                    </a:cubicBezTo>
                    <a:cubicBezTo>
                      <a:pt x="77548" y="68899"/>
                      <a:pt x="64967" y="88747"/>
                      <a:pt x="51127" y="104325"/>
                    </a:cubicBezTo>
                    <a:lnTo>
                      <a:pt x="2814" y="158091"/>
                    </a:lnTo>
                    <a:cubicBezTo>
                      <a:pt x="46" y="160854"/>
                      <a:pt x="46" y="161357"/>
                      <a:pt x="46" y="167387"/>
                    </a:cubicBezTo>
                    <a:lnTo>
                      <a:pt x="93401" y="167387"/>
                    </a:lnTo>
                    <a:lnTo>
                      <a:pt x="100446" y="123670"/>
                    </a:lnTo>
                    <a:lnTo>
                      <a:pt x="94156" y="123670"/>
                    </a:lnTo>
                    <a:cubicBezTo>
                      <a:pt x="92897" y="131208"/>
                      <a:pt x="91136" y="142262"/>
                      <a:pt x="88620" y="146031"/>
                    </a:cubicBezTo>
                    <a:cubicBezTo>
                      <a:pt x="86858" y="148041"/>
                      <a:pt x="70251" y="148041"/>
                      <a:pt x="64715" y="148041"/>
                    </a:cubicBezTo>
                    <a:lnTo>
                      <a:pt x="19422" y="148041"/>
                    </a:lnTo>
                    <a:close/>
                  </a:path>
                </a:pathLst>
              </a:custGeom>
              <a:solidFill>
                <a:schemeClr val="accent4"/>
              </a:solidFill>
              <a:ln w="2537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BD"/>
              </a:p>
            </p:txBody>
          </p:sp>
          <p:sp>
            <p:nvSpPr>
              <p:cNvPr id="1478" name="Freeform 1477">
                <a:extLst>
                  <a:ext uri="{FF2B5EF4-FFF2-40B4-BE49-F238E27FC236}">
                    <a16:creationId xmlns:a16="http://schemas.microsoft.com/office/drawing/2014/main" id="{68A2E7F0-C2AB-ED89-08F8-2840B496D138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8666898" y="5536763"/>
                <a:ext cx="159281" cy="177126"/>
              </a:xfrm>
              <a:custGeom>
                <a:avLst/>
                <a:gdLst>
                  <a:gd name="connsiteX0" fmla="*/ 159334 w 159281"/>
                  <a:gd name="connsiteY0" fmla="*/ 136484 h 177126"/>
                  <a:gd name="connsiteX1" fmla="*/ 153044 w 159281"/>
                  <a:gd name="connsiteY1" fmla="*/ 136484 h 177126"/>
                  <a:gd name="connsiteX2" fmla="*/ 148514 w 159281"/>
                  <a:gd name="connsiteY2" fmla="*/ 154825 h 177126"/>
                  <a:gd name="connsiteX3" fmla="*/ 131907 w 159281"/>
                  <a:gd name="connsiteY3" fmla="*/ 160854 h 177126"/>
                  <a:gd name="connsiteX4" fmla="*/ 111776 w 159281"/>
                  <a:gd name="connsiteY4" fmla="*/ 160854 h 177126"/>
                  <a:gd name="connsiteX5" fmla="*/ 134171 w 159281"/>
                  <a:gd name="connsiteY5" fmla="*/ 118143 h 177126"/>
                  <a:gd name="connsiteX6" fmla="*/ 156315 w 159281"/>
                  <a:gd name="connsiteY6" fmla="*/ 63121 h 177126"/>
                  <a:gd name="connsiteX7" fmla="*/ 79819 w 159281"/>
                  <a:gd name="connsiteY7" fmla="*/ 58 h 177126"/>
                  <a:gd name="connsiteX8" fmla="*/ 3072 w 159281"/>
                  <a:gd name="connsiteY8" fmla="*/ 63121 h 177126"/>
                  <a:gd name="connsiteX9" fmla="*/ 25216 w 159281"/>
                  <a:gd name="connsiteY9" fmla="*/ 118143 h 177126"/>
                  <a:gd name="connsiteX10" fmla="*/ 47611 w 159281"/>
                  <a:gd name="connsiteY10" fmla="*/ 160854 h 177126"/>
                  <a:gd name="connsiteX11" fmla="*/ 27480 w 159281"/>
                  <a:gd name="connsiteY11" fmla="*/ 160854 h 177126"/>
                  <a:gd name="connsiteX12" fmla="*/ 10873 w 159281"/>
                  <a:gd name="connsiteY12" fmla="*/ 155076 h 177126"/>
                  <a:gd name="connsiteX13" fmla="*/ 6344 w 159281"/>
                  <a:gd name="connsiteY13" fmla="*/ 136484 h 177126"/>
                  <a:gd name="connsiteX14" fmla="*/ 53 w 159281"/>
                  <a:gd name="connsiteY14" fmla="*/ 136484 h 177126"/>
                  <a:gd name="connsiteX15" fmla="*/ 8357 w 159281"/>
                  <a:gd name="connsiteY15" fmla="*/ 177185 h 177126"/>
                  <a:gd name="connsiteX16" fmla="*/ 48617 w 159281"/>
                  <a:gd name="connsiteY16" fmla="*/ 177185 h 177126"/>
                  <a:gd name="connsiteX17" fmla="*/ 54908 w 159281"/>
                  <a:gd name="connsiteY17" fmla="*/ 171909 h 177126"/>
                  <a:gd name="connsiteX18" fmla="*/ 41320 w 159281"/>
                  <a:gd name="connsiteY18" fmla="*/ 116133 h 177126"/>
                  <a:gd name="connsiteX19" fmla="*/ 28990 w 159281"/>
                  <a:gd name="connsiteY19" fmla="*/ 62869 h 177126"/>
                  <a:gd name="connsiteX20" fmla="*/ 79568 w 159281"/>
                  <a:gd name="connsiteY20" fmla="*/ 5586 h 177126"/>
                  <a:gd name="connsiteX21" fmla="*/ 130397 w 159281"/>
                  <a:gd name="connsiteY21" fmla="*/ 62869 h 177126"/>
                  <a:gd name="connsiteX22" fmla="*/ 116306 w 159281"/>
                  <a:gd name="connsiteY22" fmla="*/ 121409 h 177126"/>
                  <a:gd name="connsiteX23" fmla="*/ 104479 w 159281"/>
                  <a:gd name="connsiteY23" fmla="*/ 171909 h 177126"/>
                  <a:gd name="connsiteX24" fmla="*/ 111021 w 159281"/>
                  <a:gd name="connsiteY24" fmla="*/ 177185 h 177126"/>
                  <a:gd name="connsiteX25" fmla="*/ 151030 w 159281"/>
                  <a:gd name="connsiteY25" fmla="*/ 177185 h 177126"/>
                  <a:gd name="connsiteX26" fmla="*/ 159334 w 159281"/>
                  <a:gd name="connsiteY26" fmla="*/ 136484 h 17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9281" h="177126">
                    <a:moveTo>
                      <a:pt x="159334" y="136484"/>
                    </a:moveTo>
                    <a:lnTo>
                      <a:pt x="153044" y="136484"/>
                    </a:lnTo>
                    <a:cubicBezTo>
                      <a:pt x="151785" y="143016"/>
                      <a:pt x="150779" y="148795"/>
                      <a:pt x="148514" y="154825"/>
                    </a:cubicBezTo>
                    <a:cubicBezTo>
                      <a:pt x="147256" y="158844"/>
                      <a:pt x="146501" y="160854"/>
                      <a:pt x="131907" y="160854"/>
                    </a:cubicBezTo>
                    <a:lnTo>
                      <a:pt x="111776" y="160854"/>
                    </a:lnTo>
                    <a:cubicBezTo>
                      <a:pt x="115047" y="146785"/>
                      <a:pt x="122848" y="134725"/>
                      <a:pt x="134171" y="118143"/>
                    </a:cubicBezTo>
                    <a:cubicBezTo>
                      <a:pt x="145998" y="100305"/>
                      <a:pt x="156315" y="82969"/>
                      <a:pt x="156315" y="63121"/>
                    </a:cubicBezTo>
                    <a:cubicBezTo>
                      <a:pt x="156315" y="28198"/>
                      <a:pt x="122345" y="58"/>
                      <a:pt x="79819" y="58"/>
                    </a:cubicBezTo>
                    <a:cubicBezTo>
                      <a:pt x="36539" y="58"/>
                      <a:pt x="3072" y="28700"/>
                      <a:pt x="3072" y="63121"/>
                    </a:cubicBezTo>
                    <a:cubicBezTo>
                      <a:pt x="3072" y="82969"/>
                      <a:pt x="13389" y="100305"/>
                      <a:pt x="25216" y="118143"/>
                    </a:cubicBezTo>
                    <a:cubicBezTo>
                      <a:pt x="36287" y="134725"/>
                      <a:pt x="44340" y="146785"/>
                      <a:pt x="47611" y="160854"/>
                    </a:cubicBezTo>
                    <a:lnTo>
                      <a:pt x="27480" y="160854"/>
                    </a:lnTo>
                    <a:cubicBezTo>
                      <a:pt x="12886" y="160854"/>
                      <a:pt x="12131" y="158844"/>
                      <a:pt x="10873" y="155076"/>
                    </a:cubicBezTo>
                    <a:cubicBezTo>
                      <a:pt x="8860" y="149297"/>
                      <a:pt x="7602" y="142765"/>
                      <a:pt x="6344" y="136484"/>
                    </a:cubicBezTo>
                    <a:lnTo>
                      <a:pt x="53" y="136484"/>
                    </a:lnTo>
                    <a:lnTo>
                      <a:pt x="8357" y="177185"/>
                    </a:lnTo>
                    <a:lnTo>
                      <a:pt x="48617" y="177185"/>
                    </a:lnTo>
                    <a:cubicBezTo>
                      <a:pt x="54153" y="177185"/>
                      <a:pt x="54908" y="177185"/>
                      <a:pt x="54908" y="171909"/>
                    </a:cubicBezTo>
                    <a:cubicBezTo>
                      <a:pt x="54908" y="154322"/>
                      <a:pt x="47107" y="132213"/>
                      <a:pt x="41320" y="116133"/>
                    </a:cubicBezTo>
                    <a:cubicBezTo>
                      <a:pt x="36036" y="101561"/>
                      <a:pt x="28990" y="81713"/>
                      <a:pt x="28990" y="62869"/>
                    </a:cubicBezTo>
                    <a:cubicBezTo>
                      <a:pt x="28990" y="22670"/>
                      <a:pt x="56669" y="5586"/>
                      <a:pt x="79568" y="5586"/>
                    </a:cubicBezTo>
                    <a:cubicBezTo>
                      <a:pt x="103724" y="5586"/>
                      <a:pt x="130397" y="23675"/>
                      <a:pt x="130397" y="62869"/>
                    </a:cubicBezTo>
                    <a:cubicBezTo>
                      <a:pt x="130397" y="81713"/>
                      <a:pt x="123603" y="100807"/>
                      <a:pt x="116306" y="121409"/>
                    </a:cubicBezTo>
                    <a:cubicBezTo>
                      <a:pt x="112531" y="131961"/>
                      <a:pt x="104479" y="154573"/>
                      <a:pt x="104479" y="171909"/>
                    </a:cubicBezTo>
                    <a:cubicBezTo>
                      <a:pt x="104479" y="177185"/>
                      <a:pt x="105234" y="177185"/>
                      <a:pt x="111021" y="177185"/>
                    </a:cubicBezTo>
                    <a:lnTo>
                      <a:pt x="151030" y="177185"/>
                    </a:lnTo>
                    <a:lnTo>
                      <a:pt x="159334" y="136484"/>
                    </a:lnTo>
                    <a:close/>
                  </a:path>
                </a:pathLst>
              </a:custGeom>
              <a:solidFill>
                <a:schemeClr val="accent4"/>
              </a:solidFill>
              <a:ln w="2537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BD"/>
              </a:p>
            </p:txBody>
          </p:sp>
        </p:grpSp>
      </p:grpSp>
      <p:grpSp>
        <p:nvGrpSpPr>
          <p:cNvPr id="1612" name="!!circ_V_Th">
            <a:extLst>
              <a:ext uri="{FF2B5EF4-FFF2-40B4-BE49-F238E27FC236}">
                <a16:creationId xmlns:a16="http://schemas.microsoft.com/office/drawing/2014/main" id="{593E4BF1-A4EA-02C7-F7AB-7C4983DE19C9}"/>
              </a:ext>
            </a:extLst>
          </p:cNvPr>
          <p:cNvGrpSpPr/>
          <p:nvPr/>
        </p:nvGrpSpPr>
        <p:grpSpPr>
          <a:xfrm>
            <a:off x="7012922" y="4267465"/>
            <a:ext cx="348939" cy="190169"/>
            <a:chOff x="6659927" y="4304459"/>
            <a:chExt cx="390027" cy="212562"/>
          </a:xfrm>
          <a:solidFill>
            <a:schemeClr val="accent6"/>
          </a:solidFill>
        </p:grpSpPr>
        <p:sp>
          <p:nvSpPr>
            <p:cNvPr id="376" name="Freeform 375">
              <a:extLst>
                <a:ext uri="{FF2B5EF4-FFF2-40B4-BE49-F238E27FC236}">
                  <a16:creationId xmlns:a16="http://schemas.microsoft.com/office/drawing/2014/main" id="{1F1B8466-0FEC-8278-A8DF-BEC971882272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6659927" y="4304459"/>
              <a:ext cx="180425" cy="178400"/>
            </a:xfrm>
            <a:custGeom>
              <a:avLst/>
              <a:gdLst>
                <a:gd name="connsiteX0" fmla="*/ 144675 w 180425"/>
                <a:gd name="connsiteY0" fmla="*/ 28834 h 178400"/>
                <a:gd name="connsiteX1" fmla="*/ 177065 w 180425"/>
                <a:gd name="connsiteY1" fmla="*/ 7830 h 178400"/>
                <a:gd name="connsiteX2" fmla="*/ 180355 w 180425"/>
                <a:gd name="connsiteY2" fmla="*/ 3022 h 178400"/>
                <a:gd name="connsiteX3" fmla="*/ 177065 w 180425"/>
                <a:gd name="connsiteY3" fmla="*/ -14 h 178400"/>
                <a:gd name="connsiteX4" fmla="*/ 156315 w 180425"/>
                <a:gd name="connsiteY4" fmla="*/ 745 h 178400"/>
                <a:gd name="connsiteX5" fmla="*/ 131263 w 180425"/>
                <a:gd name="connsiteY5" fmla="*/ -14 h 178400"/>
                <a:gd name="connsiteX6" fmla="*/ 126455 w 180425"/>
                <a:gd name="connsiteY6" fmla="*/ 4794 h 178400"/>
                <a:gd name="connsiteX7" fmla="*/ 130504 w 180425"/>
                <a:gd name="connsiteY7" fmla="*/ 7830 h 178400"/>
                <a:gd name="connsiteX8" fmla="*/ 142144 w 180425"/>
                <a:gd name="connsiteY8" fmla="*/ 16181 h 178400"/>
                <a:gd name="connsiteX9" fmla="*/ 138349 w 180425"/>
                <a:gd name="connsiteY9" fmla="*/ 25797 h 178400"/>
                <a:gd name="connsiteX10" fmla="*/ 60662 w 180425"/>
                <a:gd name="connsiteY10" fmla="*/ 149286 h 178400"/>
                <a:gd name="connsiteX11" fmla="*/ 43454 w 180425"/>
                <a:gd name="connsiteY11" fmla="*/ 15422 h 178400"/>
                <a:gd name="connsiteX12" fmla="*/ 60915 w 180425"/>
                <a:gd name="connsiteY12" fmla="*/ 7830 h 178400"/>
                <a:gd name="connsiteX13" fmla="*/ 67241 w 180425"/>
                <a:gd name="connsiteY13" fmla="*/ 2769 h 178400"/>
                <a:gd name="connsiteX14" fmla="*/ 63698 w 180425"/>
                <a:gd name="connsiteY14" fmla="*/ -14 h 178400"/>
                <a:gd name="connsiteX15" fmla="*/ 32320 w 180425"/>
                <a:gd name="connsiteY15" fmla="*/ 745 h 178400"/>
                <a:gd name="connsiteX16" fmla="*/ 18402 w 180425"/>
                <a:gd name="connsiteY16" fmla="*/ 492 h 178400"/>
                <a:gd name="connsiteX17" fmla="*/ 4738 w 180425"/>
                <a:gd name="connsiteY17" fmla="*/ -14 h 178400"/>
                <a:gd name="connsiteX18" fmla="*/ -70 w 180425"/>
                <a:gd name="connsiteY18" fmla="*/ 4794 h 178400"/>
                <a:gd name="connsiteX19" fmla="*/ 6256 w 180425"/>
                <a:gd name="connsiteY19" fmla="*/ 7830 h 178400"/>
                <a:gd name="connsiteX20" fmla="*/ 21439 w 180425"/>
                <a:gd name="connsiteY20" fmla="*/ 16434 h 178400"/>
                <a:gd name="connsiteX21" fmla="*/ 41430 w 180425"/>
                <a:gd name="connsiteY21" fmla="*/ 172567 h 178400"/>
                <a:gd name="connsiteX22" fmla="*/ 46491 w 180425"/>
                <a:gd name="connsiteY22" fmla="*/ 178387 h 178400"/>
                <a:gd name="connsiteX23" fmla="*/ 53576 w 180425"/>
                <a:gd name="connsiteY23" fmla="*/ 173832 h 178400"/>
                <a:gd name="connsiteX24" fmla="*/ 144675 w 180425"/>
                <a:gd name="connsiteY24" fmla="*/ 2883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75" y="28834"/>
                  </a:moveTo>
                  <a:cubicBezTo>
                    <a:pt x="157074" y="9096"/>
                    <a:pt x="167702" y="8337"/>
                    <a:pt x="177065" y="7830"/>
                  </a:cubicBezTo>
                  <a:cubicBezTo>
                    <a:pt x="180102" y="7577"/>
                    <a:pt x="180355" y="3276"/>
                    <a:pt x="180355" y="3022"/>
                  </a:cubicBezTo>
                  <a:cubicBezTo>
                    <a:pt x="180355" y="998"/>
                    <a:pt x="179090" y="-14"/>
                    <a:pt x="177065" y="-14"/>
                  </a:cubicBezTo>
                  <a:cubicBezTo>
                    <a:pt x="170486" y="-14"/>
                    <a:pt x="163148" y="745"/>
                    <a:pt x="156315" y="745"/>
                  </a:cubicBezTo>
                  <a:cubicBezTo>
                    <a:pt x="147964" y="745"/>
                    <a:pt x="139361" y="-14"/>
                    <a:pt x="131263" y="-14"/>
                  </a:cubicBezTo>
                  <a:cubicBezTo>
                    <a:pt x="129745" y="-14"/>
                    <a:pt x="126455" y="-14"/>
                    <a:pt x="126455" y="4794"/>
                  </a:cubicBezTo>
                  <a:cubicBezTo>
                    <a:pt x="126455" y="7577"/>
                    <a:pt x="128733" y="7830"/>
                    <a:pt x="130504" y="7830"/>
                  </a:cubicBezTo>
                  <a:cubicBezTo>
                    <a:pt x="137336" y="8337"/>
                    <a:pt x="142144" y="10867"/>
                    <a:pt x="142144" y="16181"/>
                  </a:cubicBezTo>
                  <a:cubicBezTo>
                    <a:pt x="142144" y="19977"/>
                    <a:pt x="138349" y="25544"/>
                    <a:pt x="138349" y="25797"/>
                  </a:cubicBezTo>
                  <a:lnTo>
                    <a:pt x="60662" y="149286"/>
                  </a:lnTo>
                  <a:lnTo>
                    <a:pt x="43454" y="15422"/>
                  </a:lnTo>
                  <a:cubicBezTo>
                    <a:pt x="43454" y="11120"/>
                    <a:pt x="49275" y="7830"/>
                    <a:pt x="60915" y="7830"/>
                  </a:cubicBezTo>
                  <a:cubicBezTo>
                    <a:pt x="64458" y="7830"/>
                    <a:pt x="67241" y="7830"/>
                    <a:pt x="67241" y="2769"/>
                  </a:cubicBezTo>
                  <a:cubicBezTo>
                    <a:pt x="67241" y="492"/>
                    <a:pt x="65217" y="-14"/>
                    <a:pt x="63698" y="-14"/>
                  </a:cubicBezTo>
                  <a:cubicBezTo>
                    <a:pt x="53576" y="-14"/>
                    <a:pt x="42695" y="745"/>
                    <a:pt x="32320" y="745"/>
                  </a:cubicBezTo>
                  <a:cubicBezTo>
                    <a:pt x="27765" y="745"/>
                    <a:pt x="22957" y="492"/>
                    <a:pt x="18402" y="492"/>
                  </a:cubicBezTo>
                  <a:cubicBezTo>
                    <a:pt x="13847" y="492"/>
                    <a:pt x="9039" y="-14"/>
                    <a:pt x="4738" y="-14"/>
                  </a:cubicBezTo>
                  <a:cubicBezTo>
                    <a:pt x="2966" y="-14"/>
                    <a:pt x="-70" y="-14"/>
                    <a:pt x="-70" y="4794"/>
                  </a:cubicBezTo>
                  <a:cubicBezTo>
                    <a:pt x="-70" y="7830"/>
                    <a:pt x="2207" y="7830"/>
                    <a:pt x="6256" y="7830"/>
                  </a:cubicBezTo>
                  <a:cubicBezTo>
                    <a:pt x="20427" y="7830"/>
                    <a:pt x="20680" y="10108"/>
                    <a:pt x="21439" y="16434"/>
                  </a:cubicBezTo>
                  <a:lnTo>
                    <a:pt x="41430" y="172567"/>
                  </a:lnTo>
                  <a:cubicBezTo>
                    <a:pt x="42189" y="177628"/>
                    <a:pt x="43201" y="178387"/>
                    <a:pt x="46491" y="178387"/>
                  </a:cubicBezTo>
                  <a:cubicBezTo>
                    <a:pt x="50540" y="178387"/>
                    <a:pt x="51552" y="177122"/>
                    <a:pt x="53576" y="173832"/>
                  </a:cubicBezTo>
                  <a:lnTo>
                    <a:pt x="144675" y="28834"/>
                  </a:lnTo>
                  <a:close/>
                </a:path>
              </a:pathLst>
            </a:custGeom>
            <a:grpFill/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 b="1"/>
            </a:p>
          </p:txBody>
        </p:sp>
        <p:sp>
          <p:nvSpPr>
            <p:cNvPr id="377" name="Freeform 376">
              <a:extLst>
                <a:ext uri="{FF2B5EF4-FFF2-40B4-BE49-F238E27FC236}">
                  <a16:creationId xmlns:a16="http://schemas.microsoft.com/office/drawing/2014/main" id="{925D7C49-6A89-2695-0FD3-F898E11DBB80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6800986" y="4395506"/>
              <a:ext cx="132320" cy="119743"/>
            </a:xfrm>
            <a:custGeom>
              <a:avLst/>
              <a:gdLst>
                <a:gd name="connsiteX0" fmla="*/ 78407 w 132320"/>
                <a:gd name="connsiteY0" fmla="*/ 12564 h 119743"/>
                <a:gd name="connsiteX1" fmla="*/ 83898 w 132320"/>
                <a:gd name="connsiteY1" fmla="*/ 6541 h 119743"/>
                <a:gd name="connsiteX2" fmla="*/ 94526 w 132320"/>
                <a:gd name="connsiteY2" fmla="*/ 6364 h 119743"/>
                <a:gd name="connsiteX3" fmla="*/ 114365 w 132320"/>
                <a:gd name="connsiteY3" fmla="*/ 7781 h 119743"/>
                <a:gd name="connsiteX4" fmla="*/ 122690 w 132320"/>
                <a:gd name="connsiteY4" fmla="*/ 21775 h 119743"/>
                <a:gd name="connsiteX5" fmla="*/ 121451 w 132320"/>
                <a:gd name="connsiteY5" fmla="*/ 36123 h 119743"/>
                <a:gd name="connsiteX6" fmla="*/ 121096 w 132320"/>
                <a:gd name="connsiteY6" fmla="*/ 38072 h 119743"/>
                <a:gd name="connsiteX7" fmla="*/ 124108 w 132320"/>
                <a:gd name="connsiteY7" fmla="*/ 40729 h 119743"/>
                <a:gd name="connsiteX8" fmla="*/ 127473 w 132320"/>
                <a:gd name="connsiteY8" fmla="*/ 36300 h 119743"/>
                <a:gd name="connsiteX9" fmla="*/ 132256 w 132320"/>
                <a:gd name="connsiteY9" fmla="*/ 2467 h 119743"/>
                <a:gd name="connsiteX10" fmla="*/ 126942 w 132320"/>
                <a:gd name="connsiteY10" fmla="*/ -13 h 119743"/>
                <a:gd name="connsiteX11" fmla="*/ 18003 w 132320"/>
                <a:gd name="connsiteY11" fmla="*/ -13 h 119743"/>
                <a:gd name="connsiteX12" fmla="*/ 11981 w 132320"/>
                <a:gd name="connsiteY12" fmla="*/ 3707 h 119743"/>
                <a:gd name="connsiteX13" fmla="*/ 821 w 132320"/>
                <a:gd name="connsiteY13" fmla="*/ 35060 h 119743"/>
                <a:gd name="connsiteX14" fmla="*/ -65 w 132320"/>
                <a:gd name="connsiteY14" fmla="*/ 38249 h 119743"/>
                <a:gd name="connsiteX15" fmla="*/ 2947 w 132320"/>
                <a:gd name="connsiteY15" fmla="*/ 40729 h 119743"/>
                <a:gd name="connsiteX16" fmla="*/ 6667 w 132320"/>
                <a:gd name="connsiteY16" fmla="*/ 36477 h 119743"/>
                <a:gd name="connsiteX17" fmla="*/ 49711 w 132320"/>
                <a:gd name="connsiteY17" fmla="*/ 6364 h 119743"/>
                <a:gd name="connsiteX18" fmla="*/ 57150 w 132320"/>
                <a:gd name="connsiteY18" fmla="*/ 6364 h 119743"/>
                <a:gd name="connsiteX19" fmla="*/ 62641 w 132320"/>
                <a:gd name="connsiteY19" fmla="*/ 8136 h 119743"/>
                <a:gd name="connsiteX20" fmla="*/ 61933 w 132320"/>
                <a:gd name="connsiteY20" fmla="*/ 11855 h 119743"/>
                <a:gd name="connsiteX21" fmla="*/ 38551 w 132320"/>
                <a:gd name="connsiteY21" fmla="*/ 105029 h 119743"/>
                <a:gd name="connsiteX22" fmla="*/ 17826 w 132320"/>
                <a:gd name="connsiteY22" fmla="*/ 113354 h 119743"/>
                <a:gd name="connsiteX23" fmla="*/ 9855 w 132320"/>
                <a:gd name="connsiteY23" fmla="*/ 117251 h 119743"/>
                <a:gd name="connsiteX24" fmla="*/ 12866 w 132320"/>
                <a:gd name="connsiteY24" fmla="*/ 119731 h 119743"/>
                <a:gd name="connsiteX25" fmla="*/ 28100 w 132320"/>
                <a:gd name="connsiteY25" fmla="*/ 119200 h 119743"/>
                <a:gd name="connsiteX26" fmla="*/ 43334 w 132320"/>
                <a:gd name="connsiteY26" fmla="*/ 119023 h 119743"/>
                <a:gd name="connsiteX27" fmla="*/ 59276 w 132320"/>
                <a:gd name="connsiteY27" fmla="*/ 119200 h 119743"/>
                <a:gd name="connsiteX28" fmla="*/ 74155 w 132320"/>
                <a:gd name="connsiteY28" fmla="*/ 119731 h 119743"/>
                <a:gd name="connsiteX29" fmla="*/ 78229 w 132320"/>
                <a:gd name="connsiteY29" fmla="*/ 115834 h 119743"/>
                <a:gd name="connsiteX30" fmla="*/ 70967 w 132320"/>
                <a:gd name="connsiteY30" fmla="*/ 113354 h 119743"/>
                <a:gd name="connsiteX31" fmla="*/ 60693 w 132320"/>
                <a:gd name="connsiteY31" fmla="*/ 113000 h 119743"/>
                <a:gd name="connsiteX32" fmla="*/ 54316 w 132320"/>
                <a:gd name="connsiteY32" fmla="*/ 109634 h 119743"/>
                <a:gd name="connsiteX33" fmla="*/ 55025 w 132320"/>
                <a:gd name="connsiteY33" fmla="*/ 105560 h 119743"/>
                <a:gd name="connsiteX34" fmla="*/ 78407 w 132320"/>
                <a:gd name="connsiteY34" fmla="*/ 12564 h 11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2320" h="119743">
                  <a:moveTo>
                    <a:pt x="78407" y="12564"/>
                  </a:moveTo>
                  <a:cubicBezTo>
                    <a:pt x="79647" y="7427"/>
                    <a:pt x="80001" y="6896"/>
                    <a:pt x="83898" y="6541"/>
                  </a:cubicBezTo>
                  <a:cubicBezTo>
                    <a:pt x="84783" y="6364"/>
                    <a:pt x="90983" y="6364"/>
                    <a:pt x="94526" y="6364"/>
                  </a:cubicBezTo>
                  <a:cubicBezTo>
                    <a:pt x="105331" y="6364"/>
                    <a:pt x="109937" y="6364"/>
                    <a:pt x="114365" y="7781"/>
                  </a:cubicBezTo>
                  <a:cubicBezTo>
                    <a:pt x="122336" y="10261"/>
                    <a:pt x="122690" y="15398"/>
                    <a:pt x="122690" y="21775"/>
                  </a:cubicBezTo>
                  <a:cubicBezTo>
                    <a:pt x="122690" y="24609"/>
                    <a:pt x="122690" y="26912"/>
                    <a:pt x="121451" y="36123"/>
                  </a:cubicBezTo>
                  <a:lnTo>
                    <a:pt x="121096" y="38072"/>
                  </a:lnTo>
                  <a:cubicBezTo>
                    <a:pt x="121096" y="39843"/>
                    <a:pt x="122336" y="40729"/>
                    <a:pt x="124108" y="40729"/>
                  </a:cubicBezTo>
                  <a:cubicBezTo>
                    <a:pt x="126765" y="40729"/>
                    <a:pt x="127119" y="39134"/>
                    <a:pt x="127473" y="36300"/>
                  </a:cubicBezTo>
                  <a:lnTo>
                    <a:pt x="132256" y="2467"/>
                  </a:lnTo>
                  <a:cubicBezTo>
                    <a:pt x="132256" y="-13"/>
                    <a:pt x="130130" y="-13"/>
                    <a:pt x="126942" y="-13"/>
                  </a:cubicBezTo>
                  <a:lnTo>
                    <a:pt x="18003" y="-13"/>
                  </a:lnTo>
                  <a:cubicBezTo>
                    <a:pt x="13575" y="-13"/>
                    <a:pt x="13221" y="-13"/>
                    <a:pt x="11981" y="3707"/>
                  </a:cubicBezTo>
                  <a:lnTo>
                    <a:pt x="821" y="35060"/>
                  </a:lnTo>
                  <a:cubicBezTo>
                    <a:pt x="644" y="35769"/>
                    <a:pt x="-65" y="37363"/>
                    <a:pt x="-65" y="38249"/>
                  </a:cubicBezTo>
                  <a:cubicBezTo>
                    <a:pt x="-65" y="38957"/>
                    <a:pt x="290" y="40729"/>
                    <a:pt x="2947" y="40729"/>
                  </a:cubicBezTo>
                  <a:cubicBezTo>
                    <a:pt x="5250" y="40729"/>
                    <a:pt x="5604" y="39843"/>
                    <a:pt x="6667" y="36477"/>
                  </a:cubicBezTo>
                  <a:cubicBezTo>
                    <a:pt x="16940" y="8136"/>
                    <a:pt x="22786" y="6364"/>
                    <a:pt x="49711" y="6364"/>
                  </a:cubicBezTo>
                  <a:lnTo>
                    <a:pt x="57150" y="6364"/>
                  </a:lnTo>
                  <a:cubicBezTo>
                    <a:pt x="62464" y="6364"/>
                    <a:pt x="62641" y="6541"/>
                    <a:pt x="62641" y="8136"/>
                  </a:cubicBezTo>
                  <a:cubicBezTo>
                    <a:pt x="62641" y="8313"/>
                    <a:pt x="62641" y="9198"/>
                    <a:pt x="61933" y="11855"/>
                  </a:cubicBezTo>
                  <a:lnTo>
                    <a:pt x="38551" y="105029"/>
                  </a:lnTo>
                  <a:cubicBezTo>
                    <a:pt x="36957" y="111583"/>
                    <a:pt x="36425" y="113354"/>
                    <a:pt x="17826" y="113354"/>
                  </a:cubicBezTo>
                  <a:cubicBezTo>
                    <a:pt x="11449" y="113354"/>
                    <a:pt x="9855" y="113354"/>
                    <a:pt x="9855" y="117251"/>
                  </a:cubicBezTo>
                  <a:cubicBezTo>
                    <a:pt x="9855" y="117783"/>
                    <a:pt x="10209" y="119731"/>
                    <a:pt x="12866" y="119731"/>
                  </a:cubicBezTo>
                  <a:cubicBezTo>
                    <a:pt x="17826" y="119731"/>
                    <a:pt x="23140" y="119200"/>
                    <a:pt x="28100" y="119200"/>
                  </a:cubicBezTo>
                  <a:cubicBezTo>
                    <a:pt x="33060" y="119200"/>
                    <a:pt x="38374" y="119023"/>
                    <a:pt x="43334" y="119023"/>
                  </a:cubicBezTo>
                  <a:cubicBezTo>
                    <a:pt x="48293" y="119023"/>
                    <a:pt x="54316" y="119023"/>
                    <a:pt x="59276" y="119200"/>
                  </a:cubicBezTo>
                  <a:cubicBezTo>
                    <a:pt x="64059" y="119377"/>
                    <a:pt x="69373" y="119731"/>
                    <a:pt x="74155" y="119731"/>
                  </a:cubicBezTo>
                  <a:cubicBezTo>
                    <a:pt x="75572" y="119731"/>
                    <a:pt x="78229" y="119731"/>
                    <a:pt x="78229" y="115834"/>
                  </a:cubicBezTo>
                  <a:cubicBezTo>
                    <a:pt x="78229" y="113354"/>
                    <a:pt x="76458" y="113354"/>
                    <a:pt x="70967" y="113354"/>
                  </a:cubicBezTo>
                  <a:cubicBezTo>
                    <a:pt x="67601" y="113354"/>
                    <a:pt x="64059" y="113177"/>
                    <a:pt x="60693" y="113000"/>
                  </a:cubicBezTo>
                  <a:cubicBezTo>
                    <a:pt x="54670" y="112469"/>
                    <a:pt x="54316" y="111760"/>
                    <a:pt x="54316" y="109634"/>
                  </a:cubicBezTo>
                  <a:cubicBezTo>
                    <a:pt x="54316" y="108394"/>
                    <a:pt x="54316" y="108040"/>
                    <a:pt x="55025" y="105560"/>
                  </a:cubicBezTo>
                  <a:lnTo>
                    <a:pt x="78407" y="12564"/>
                  </a:lnTo>
                  <a:close/>
                </a:path>
              </a:pathLst>
            </a:custGeom>
            <a:grpFill/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 b="1"/>
            </a:p>
          </p:txBody>
        </p:sp>
        <p:sp>
          <p:nvSpPr>
            <p:cNvPr id="378" name="Freeform 377">
              <a:extLst>
                <a:ext uri="{FF2B5EF4-FFF2-40B4-BE49-F238E27FC236}">
                  <a16:creationId xmlns:a16="http://schemas.microsoft.com/office/drawing/2014/main" id="{0FC06EA1-7D4B-031B-4852-A61903DDDE94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6953416" y="4392318"/>
              <a:ext cx="96538" cy="124703"/>
            </a:xfrm>
            <a:custGeom>
              <a:avLst/>
              <a:gdLst>
                <a:gd name="connsiteX0" fmla="*/ 42099 w 96538"/>
                <a:gd name="connsiteY0" fmla="*/ 5301 h 124703"/>
                <a:gd name="connsiteX1" fmla="*/ 42808 w 96538"/>
                <a:gd name="connsiteY1" fmla="*/ 2467 h 124703"/>
                <a:gd name="connsiteX2" fmla="*/ 39974 w 96538"/>
                <a:gd name="connsiteY2" fmla="*/ -13 h 124703"/>
                <a:gd name="connsiteX3" fmla="*/ 17300 w 96538"/>
                <a:gd name="connsiteY3" fmla="*/ 1759 h 124703"/>
                <a:gd name="connsiteX4" fmla="*/ 13404 w 96538"/>
                <a:gd name="connsiteY4" fmla="*/ 5833 h 124703"/>
                <a:gd name="connsiteX5" fmla="*/ 18009 w 96538"/>
                <a:gd name="connsiteY5" fmla="*/ 8313 h 124703"/>
                <a:gd name="connsiteX6" fmla="*/ 26512 w 96538"/>
                <a:gd name="connsiteY6" fmla="*/ 10970 h 124703"/>
                <a:gd name="connsiteX7" fmla="*/ 25803 w 96538"/>
                <a:gd name="connsiteY7" fmla="*/ 14867 h 124703"/>
                <a:gd name="connsiteX8" fmla="*/ 827 w 96538"/>
                <a:gd name="connsiteY8" fmla="*/ 115126 h 124703"/>
                <a:gd name="connsiteX9" fmla="*/ -59 w 96538"/>
                <a:gd name="connsiteY9" fmla="*/ 119023 h 124703"/>
                <a:gd name="connsiteX10" fmla="*/ 5964 w 96538"/>
                <a:gd name="connsiteY10" fmla="*/ 124691 h 124703"/>
                <a:gd name="connsiteX11" fmla="*/ 13226 w 96538"/>
                <a:gd name="connsiteY11" fmla="*/ 120085 h 124703"/>
                <a:gd name="connsiteX12" fmla="*/ 16238 w 96538"/>
                <a:gd name="connsiteY12" fmla="*/ 108926 h 124703"/>
                <a:gd name="connsiteX13" fmla="*/ 20312 w 96538"/>
                <a:gd name="connsiteY13" fmla="*/ 93161 h 124703"/>
                <a:gd name="connsiteX14" fmla="*/ 23146 w 96538"/>
                <a:gd name="connsiteY14" fmla="*/ 81116 h 124703"/>
                <a:gd name="connsiteX15" fmla="*/ 28460 w 96538"/>
                <a:gd name="connsiteY15" fmla="*/ 68539 h 124703"/>
                <a:gd name="connsiteX16" fmla="*/ 56802 w 96538"/>
                <a:gd name="connsiteY16" fmla="*/ 49763 h 124703"/>
                <a:gd name="connsiteX17" fmla="*/ 67253 w 96538"/>
                <a:gd name="connsiteY17" fmla="*/ 62162 h 124703"/>
                <a:gd name="connsiteX18" fmla="*/ 56802 w 96538"/>
                <a:gd name="connsiteY18" fmla="*/ 99892 h 124703"/>
                <a:gd name="connsiteX19" fmla="*/ 54145 w 96538"/>
                <a:gd name="connsiteY19" fmla="*/ 109457 h 124703"/>
                <a:gd name="connsiteX20" fmla="*/ 70973 w 96538"/>
                <a:gd name="connsiteY20" fmla="*/ 124691 h 124703"/>
                <a:gd name="connsiteX21" fmla="*/ 96480 w 96538"/>
                <a:gd name="connsiteY21" fmla="*/ 97589 h 124703"/>
                <a:gd name="connsiteX22" fmla="*/ 93646 w 96538"/>
                <a:gd name="connsiteY22" fmla="*/ 95286 h 124703"/>
                <a:gd name="connsiteX23" fmla="*/ 90280 w 96538"/>
                <a:gd name="connsiteY23" fmla="*/ 98298 h 124703"/>
                <a:gd name="connsiteX24" fmla="*/ 71504 w 96538"/>
                <a:gd name="connsiteY24" fmla="*/ 119731 h 124703"/>
                <a:gd name="connsiteX25" fmla="*/ 67076 w 96538"/>
                <a:gd name="connsiteY25" fmla="*/ 113531 h 124703"/>
                <a:gd name="connsiteX26" fmla="*/ 71150 w 96538"/>
                <a:gd name="connsiteY26" fmla="*/ 99183 h 124703"/>
                <a:gd name="connsiteX27" fmla="*/ 80538 w 96538"/>
                <a:gd name="connsiteY27" fmla="*/ 64996 h 124703"/>
                <a:gd name="connsiteX28" fmla="*/ 73984 w 96538"/>
                <a:gd name="connsiteY28" fmla="*/ 49585 h 124703"/>
                <a:gd name="connsiteX29" fmla="*/ 57510 w 96538"/>
                <a:gd name="connsiteY29" fmla="*/ 44803 h 124703"/>
                <a:gd name="connsiteX30" fmla="*/ 28637 w 96538"/>
                <a:gd name="connsiteY30" fmla="*/ 59505 h 124703"/>
                <a:gd name="connsiteX31" fmla="*/ 42099 w 96538"/>
                <a:gd name="connsiteY31" fmla="*/ 5301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6538" h="124703">
                  <a:moveTo>
                    <a:pt x="42099" y="5301"/>
                  </a:moveTo>
                  <a:cubicBezTo>
                    <a:pt x="42277" y="4947"/>
                    <a:pt x="42808" y="2644"/>
                    <a:pt x="42808" y="2467"/>
                  </a:cubicBezTo>
                  <a:cubicBezTo>
                    <a:pt x="42808" y="1582"/>
                    <a:pt x="42099" y="-13"/>
                    <a:pt x="39974" y="-13"/>
                  </a:cubicBezTo>
                  <a:cubicBezTo>
                    <a:pt x="36431" y="-13"/>
                    <a:pt x="21729" y="1404"/>
                    <a:pt x="17300" y="1759"/>
                  </a:cubicBezTo>
                  <a:cubicBezTo>
                    <a:pt x="15883" y="1936"/>
                    <a:pt x="13404" y="2113"/>
                    <a:pt x="13404" y="5833"/>
                  </a:cubicBezTo>
                  <a:cubicBezTo>
                    <a:pt x="13404" y="8313"/>
                    <a:pt x="15883" y="8313"/>
                    <a:pt x="18009" y="8313"/>
                  </a:cubicBezTo>
                  <a:cubicBezTo>
                    <a:pt x="26512" y="8313"/>
                    <a:pt x="26512" y="9553"/>
                    <a:pt x="26512" y="10970"/>
                  </a:cubicBezTo>
                  <a:cubicBezTo>
                    <a:pt x="26512" y="12210"/>
                    <a:pt x="26157" y="13273"/>
                    <a:pt x="25803" y="14867"/>
                  </a:cubicBezTo>
                  <a:lnTo>
                    <a:pt x="827" y="115126"/>
                  </a:lnTo>
                  <a:cubicBezTo>
                    <a:pt x="-59" y="118314"/>
                    <a:pt x="-59" y="118668"/>
                    <a:pt x="-59" y="119023"/>
                  </a:cubicBezTo>
                  <a:cubicBezTo>
                    <a:pt x="-59" y="121680"/>
                    <a:pt x="2067" y="124691"/>
                    <a:pt x="5964" y="124691"/>
                  </a:cubicBezTo>
                  <a:cubicBezTo>
                    <a:pt x="7912" y="124691"/>
                    <a:pt x="11278" y="123805"/>
                    <a:pt x="13226" y="120085"/>
                  </a:cubicBezTo>
                  <a:cubicBezTo>
                    <a:pt x="13758" y="119023"/>
                    <a:pt x="15352" y="112646"/>
                    <a:pt x="16238" y="108926"/>
                  </a:cubicBezTo>
                  <a:lnTo>
                    <a:pt x="20312" y="93161"/>
                  </a:lnTo>
                  <a:cubicBezTo>
                    <a:pt x="20843" y="90504"/>
                    <a:pt x="22615" y="83773"/>
                    <a:pt x="23146" y="81116"/>
                  </a:cubicBezTo>
                  <a:cubicBezTo>
                    <a:pt x="24917" y="74384"/>
                    <a:pt x="24917" y="74207"/>
                    <a:pt x="28460" y="68539"/>
                  </a:cubicBezTo>
                  <a:cubicBezTo>
                    <a:pt x="34128" y="59859"/>
                    <a:pt x="42985" y="49763"/>
                    <a:pt x="56802" y="49763"/>
                  </a:cubicBezTo>
                  <a:cubicBezTo>
                    <a:pt x="66721" y="49763"/>
                    <a:pt x="67253" y="57911"/>
                    <a:pt x="67253" y="62162"/>
                  </a:cubicBezTo>
                  <a:cubicBezTo>
                    <a:pt x="67253" y="72790"/>
                    <a:pt x="59636" y="92452"/>
                    <a:pt x="56802" y="99892"/>
                  </a:cubicBezTo>
                  <a:cubicBezTo>
                    <a:pt x="54853" y="104852"/>
                    <a:pt x="54145" y="106446"/>
                    <a:pt x="54145" y="109457"/>
                  </a:cubicBezTo>
                  <a:cubicBezTo>
                    <a:pt x="54145" y="118845"/>
                    <a:pt x="61939" y="124691"/>
                    <a:pt x="70973" y="124691"/>
                  </a:cubicBezTo>
                  <a:cubicBezTo>
                    <a:pt x="88686" y="124691"/>
                    <a:pt x="96480" y="100246"/>
                    <a:pt x="96480" y="97589"/>
                  </a:cubicBezTo>
                  <a:cubicBezTo>
                    <a:pt x="96480" y="95286"/>
                    <a:pt x="94177" y="95286"/>
                    <a:pt x="93646" y="95286"/>
                  </a:cubicBezTo>
                  <a:cubicBezTo>
                    <a:pt x="91166" y="95286"/>
                    <a:pt x="90989" y="96349"/>
                    <a:pt x="90280" y="98298"/>
                  </a:cubicBezTo>
                  <a:cubicBezTo>
                    <a:pt x="86206" y="112469"/>
                    <a:pt x="78412" y="119731"/>
                    <a:pt x="71504" y="119731"/>
                  </a:cubicBezTo>
                  <a:cubicBezTo>
                    <a:pt x="67784" y="119731"/>
                    <a:pt x="67076" y="117251"/>
                    <a:pt x="67076" y="113531"/>
                  </a:cubicBezTo>
                  <a:cubicBezTo>
                    <a:pt x="67076" y="109457"/>
                    <a:pt x="67961" y="107155"/>
                    <a:pt x="71150" y="99183"/>
                  </a:cubicBezTo>
                  <a:cubicBezTo>
                    <a:pt x="73275" y="93692"/>
                    <a:pt x="80538" y="74916"/>
                    <a:pt x="80538" y="64996"/>
                  </a:cubicBezTo>
                  <a:cubicBezTo>
                    <a:pt x="80538" y="62162"/>
                    <a:pt x="80538" y="54722"/>
                    <a:pt x="73984" y="49585"/>
                  </a:cubicBezTo>
                  <a:cubicBezTo>
                    <a:pt x="70973" y="47283"/>
                    <a:pt x="65836" y="44803"/>
                    <a:pt x="57510" y="44803"/>
                  </a:cubicBezTo>
                  <a:cubicBezTo>
                    <a:pt x="44579" y="44803"/>
                    <a:pt x="35191" y="51888"/>
                    <a:pt x="28637" y="59505"/>
                  </a:cubicBezTo>
                  <a:lnTo>
                    <a:pt x="42099" y="5301"/>
                  </a:lnTo>
                  <a:close/>
                </a:path>
              </a:pathLst>
            </a:custGeom>
            <a:grpFill/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 b="1"/>
            </a:p>
          </p:txBody>
        </p:sp>
      </p:grpSp>
      <p:grpSp>
        <p:nvGrpSpPr>
          <p:cNvPr id="1611" name="!!circ_R_Th">
            <a:extLst>
              <a:ext uri="{FF2B5EF4-FFF2-40B4-BE49-F238E27FC236}">
                <a16:creationId xmlns:a16="http://schemas.microsoft.com/office/drawing/2014/main" id="{A497C1C5-79C7-C0AE-9DE8-CE832A560648}"/>
              </a:ext>
            </a:extLst>
          </p:cNvPr>
          <p:cNvGrpSpPr/>
          <p:nvPr/>
        </p:nvGrpSpPr>
        <p:grpSpPr>
          <a:xfrm>
            <a:off x="8332185" y="3178738"/>
            <a:ext cx="392169" cy="190169"/>
            <a:chOff x="8134536" y="3087532"/>
            <a:chExt cx="438348" cy="212562"/>
          </a:xfrm>
          <a:solidFill>
            <a:schemeClr val="accent4"/>
          </a:solidFill>
        </p:grpSpPr>
        <p:sp>
          <p:nvSpPr>
            <p:cNvPr id="381" name="Freeform 380">
              <a:extLst>
                <a:ext uri="{FF2B5EF4-FFF2-40B4-BE49-F238E27FC236}">
                  <a16:creationId xmlns:a16="http://schemas.microsoft.com/office/drawing/2014/main" id="{03C29D3F-E0C2-DFE7-64FB-B1D8D37A0AC1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8134536" y="3087532"/>
              <a:ext cx="180678" cy="178400"/>
            </a:xfrm>
            <a:custGeom>
              <a:avLst/>
              <a:gdLst>
                <a:gd name="connsiteX0" fmla="*/ 84507 w 180678"/>
                <a:gd name="connsiteY0" fmla="*/ 17398 h 178400"/>
                <a:gd name="connsiteX1" fmla="*/ 91592 w 180678"/>
                <a:gd name="connsiteY1" fmla="*/ 8036 h 178400"/>
                <a:gd name="connsiteX2" fmla="*/ 107028 w 180678"/>
                <a:gd name="connsiteY2" fmla="*/ 7783 h 178400"/>
                <a:gd name="connsiteX3" fmla="*/ 153084 w 180678"/>
                <a:gd name="connsiteY3" fmla="*/ 32835 h 178400"/>
                <a:gd name="connsiteX4" fmla="*/ 139166 w 180678"/>
                <a:gd name="connsiteY4" fmla="*/ 68768 h 178400"/>
                <a:gd name="connsiteX5" fmla="*/ 96400 w 180678"/>
                <a:gd name="connsiteY5" fmla="*/ 83445 h 178400"/>
                <a:gd name="connsiteX6" fmla="*/ 68059 w 180678"/>
                <a:gd name="connsiteY6" fmla="*/ 83445 h 178400"/>
                <a:gd name="connsiteX7" fmla="*/ 84507 w 180678"/>
                <a:gd name="connsiteY7" fmla="*/ 17398 h 178400"/>
                <a:gd name="connsiteX8" fmla="*/ 120946 w 180678"/>
                <a:gd name="connsiteY8" fmla="*/ 86734 h 178400"/>
                <a:gd name="connsiteX9" fmla="*/ 176617 w 180678"/>
                <a:gd name="connsiteY9" fmla="*/ 37896 h 178400"/>
                <a:gd name="connsiteX10" fmla="*/ 120693 w 180678"/>
                <a:gd name="connsiteY10" fmla="*/ -62 h 178400"/>
                <a:gd name="connsiteX11" fmla="*/ 48574 w 180678"/>
                <a:gd name="connsiteY11" fmla="*/ -62 h 178400"/>
                <a:gd name="connsiteX12" fmla="*/ 41235 w 180678"/>
                <a:gd name="connsiteY12" fmla="*/ 4999 h 178400"/>
                <a:gd name="connsiteX13" fmla="*/ 48321 w 180678"/>
                <a:gd name="connsiteY13" fmla="*/ 7783 h 178400"/>
                <a:gd name="connsiteX14" fmla="*/ 57937 w 180678"/>
                <a:gd name="connsiteY14" fmla="*/ 8289 h 178400"/>
                <a:gd name="connsiteX15" fmla="*/ 64769 w 180678"/>
                <a:gd name="connsiteY15" fmla="*/ 12337 h 178400"/>
                <a:gd name="connsiteX16" fmla="*/ 63757 w 180678"/>
                <a:gd name="connsiteY16" fmla="*/ 17145 h 178400"/>
                <a:gd name="connsiteX17" fmla="*/ 29848 w 180678"/>
                <a:gd name="connsiteY17" fmla="*/ 153034 h 178400"/>
                <a:gd name="connsiteX18" fmla="*/ 6820 w 180678"/>
                <a:gd name="connsiteY18" fmla="*/ 164927 h 178400"/>
                <a:gd name="connsiteX19" fmla="*/ -12 w 180678"/>
                <a:gd name="connsiteY19" fmla="*/ 169988 h 178400"/>
                <a:gd name="connsiteX20" fmla="*/ 3531 w 180678"/>
                <a:gd name="connsiteY20" fmla="*/ 172772 h 178400"/>
                <a:gd name="connsiteX21" fmla="*/ 35415 w 180678"/>
                <a:gd name="connsiteY21" fmla="*/ 172013 h 178400"/>
                <a:gd name="connsiteX22" fmla="*/ 67552 w 180678"/>
                <a:gd name="connsiteY22" fmla="*/ 172772 h 178400"/>
                <a:gd name="connsiteX23" fmla="*/ 72613 w 180678"/>
                <a:gd name="connsiteY23" fmla="*/ 167711 h 178400"/>
                <a:gd name="connsiteX24" fmla="*/ 65528 w 180678"/>
                <a:gd name="connsiteY24" fmla="*/ 164927 h 178400"/>
                <a:gd name="connsiteX25" fmla="*/ 49080 w 180678"/>
                <a:gd name="connsiteY25" fmla="*/ 160372 h 178400"/>
                <a:gd name="connsiteX26" fmla="*/ 49839 w 180678"/>
                <a:gd name="connsiteY26" fmla="*/ 156070 h 178400"/>
                <a:gd name="connsiteX27" fmla="*/ 66540 w 180678"/>
                <a:gd name="connsiteY27" fmla="*/ 89012 h 178400"/>
                <a:gd name="connsiteX28" fmla="*/ 96653 w 180678"/>
                <a:gd name="connsiteY28" fmla="*/ 89012 h 178400"/>
                <a:gd name="connsiteX29" fmla="*/ 124236 w 180678"/>
                <a:gd name="connsiteY29" fmla="*/ 112040 h 178400"/>
                <a:gd name="connsiteX30" fmla="*/ 120693 w 180678"/>
                <a:gd name="connsiteY30" fmla="*/ 129500 h 178400"/>
                <a:gd name="connsiteX31" fmla="*/ 116644 w 180678"/>
                <a:gd name="connsiteY31" fmla="*/ 151009 h 178400"/>
                <a:gd name="connsiteX32" fmla="*/ 150300 w 180678"/>
                <a:gd name="connsiteY32" fmla="*/ 178339 h 178400"/>
                <a:gd name="connsiteX33" fmla="*/ 180666 w 180678"/>
                <a:gd name="connsiteY33" fmla="*/ 149238 h 178400"/>
                <a:gd name="connsiteX34" fmla="*/ 177630 w 180678"/>
                <a:gd name="connsiteY34" fmla="*/ 146201 h 178400"/>
                <a:gd name="connsiteX35" fmla="*/ 174340 w 180678"/>
                <a:gd name="connsiteY35" fmla="*/ 149744 h 178400"/>
                <a:gd name="connsiteX36" fmla="*/ 151312 w 180678"/>
                <a:gd name="connsiteY36" fmla="*/ 172772 h 178400"/>
                <a:gd name="connsiteX37" fmla="*/ 141190 w 180678"/>
                <a:gd name="connsiteY37" fmla="*/ 157336 h 178400"/>
                <a:gd name="connsiteX38" fmla="*/ 143721 w 180678"/>
                <a:gd name="connsiteY38" fmla="*/ 128488 h 178400"/>
                <a:gd name="connsiteX39" fmla="*/ 144733 w 180678"/>
                <a:gd name="connsiteY39" fmla="*/ 116595 h 178400"/>
                <a:gd name="connsiteX40" fmla="*/ 120946 w 180678"/>
                <a:gd name="connsiteY40" fmla="*/ 8673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0678" h="178400">
                  <a:moveTo>
                    <a:pt x="84507" y="17398"/>
                  </a:moveTo>
                  <a:cubicBezTo>
                    <a:pt x="86025" y="11325"/>
                    <a:pt x="86784" y="8795"/>
                    <a:pt x="91592" y="8036"/>
                  </a:cubicBezTo>
                  <a:cubicBezTo>
                    <a:pt x="93870" y="7783"/>
                    <a:pt x="101967" y="7783"/>
                    <a:pt x="107028" y="7783"/>
                  </a:cubicBezTo>
                  <a:cubicBezTo>
                    <a:pt x="124995" y="7783"/>
                    <a:pt x="153084" y="7783"/>
                    <a:pt x="153084" y="32835"/>
                  </a:cubicBezTo>
                  <a:cubicBezTo>
                    <a:pt x="153084" y="41438"/>
                    <a:pt x="149035" y="58899"/>
                    <a:pt x="139166" y="68768"/>
                  </a:cubicBezTo>
                  <a:cubicBezTo>
                    <a:pt x="132587" y="75347"/>
                    <a:pt x="119175" y="83445"/>
                    <a:pt x="96400" y="83445"/>
                  </a:cubicBezTo>
                  <a:lnTo>
                    <a:pt x="68059" y="83445"/>
                  </a:lnTo>
                  <a:lnTo>
                    <a:pt x="84507" y="17398"/>
                  </a:lnTo>
                  <a:close/>
                  <a:moveTo>
                    <a:pt x="120946" y="86734"/>
                  </a:moveTo>
                  <a:cubicBezTo>
                    <a:pt x="146504" y="81167"/>
                    <a:pt x="176617" y="63454"/>
                    <a:pt x="176617" y="37896"/>
                  </a:cubicBezTo>
                  <a:cubicBezTo>
                    <a:pt x="176617" y="16133"/>
                    <a:pt x="153843" y="-62"/>
                    <a:pt x="120693" y="-62"/>
                  </a:cubicBezTo>
                  <a:lnTo>
                    <a:pt x="48574" y="-62"/>
                  </a:lnTo>
                  <a:cubicBezTo>
                    <a:pt x="43513" y="-62"/>
                    <a:pt x="41235" y="-62"/>
                    <a:pt x="41235" y="4999"/>
                  </a:cubicBezTo>
                  <a:cubicBezTo>
                    <a:pt x="41235" y="7783"/>
                    <a:pt x="43513" y="7783"/>
                    <a:pt x="48321" y="7783"/>
                  </a:cubicBezTo>
                  <a:cubicBezTo>
                    <a:pt x="48827" y="7783"/>
                    <a:pt x="53635" y="7783"/>
                    <a:pt x="57937" y="8289"/>
                  </a:cubicBezTo>
                  <a:cubicBezTo>
                    <a:pt x="62491" y="8795"/>
                    <a:pt x="64769" y="9048"/>
                    <a:pt x="64769" y="12337"/>
                  </a:cubicBezTo>
                  <a:cubicBezTo>
                    <a:pt x="64769" y="13350"/>
                    <a:pt x="64516" y="14109"/>
                    <a:pt x="63757" y="17145"/>
                  </a:cubicBezTo>
                  <a:lnTo>
                    <a:pt x="29848" y="153034"/>
                  </a:lnTo>
                  <a:cubicBezTo>
                    <a:pt x="27317" y="162903"/>
                    <a:pt x="26811" y="164927"/>
                    <a:pt x="6820" y="164927"/>
                  </a:cubicBezTo>
                  <a:cubicBezTo>
                    <a:pt x="2265" y="164927"/>
                    <a:pt x="-12" y="164927"/>
                    <a:pt x="-12" y="169988"/>
                  </a:cubicBezTo>
                  <a:cubicBezTo>
                    <a:pt x="-12" y="172772"/>
                    <a:pt x="3024" y="172772"/>
                    <a:pt x="3531" y="172772"/>
                  </a:cubicBezTo>
                  <a:cubicBezTo>
                    <a:pt x="10616" y="172772"/>
                    <a:pt x="28330" y="172013"/>
                    <a:pt x="35415" y="172013"/>
                  </a:cubicBezTo>
                  <a:cubicBezTo>
                    <a:pt x="42500" y="172013"/>
                    <a:pt x="60467" y="172772"/>
                    <a:pt x="67552" y="172772"/>
                  </a:cubicBezTo>
                  <a:cubicBezTo>
                    <a:pt x="69577" y="172772"/>
                    <a:pt x="72613" y="172772"/>
                    <a:pt x="72613" y="167711"/>
                  </a:cubicBezTo>
                  <a:cubicBezTo>
                    <a:pt x="72613" y="164927"/>
                    <a:pt x="70336" y="164927"/>
                    <a:pt x="65528" y="164927"/>
                  </a:cubicBezTo>
                  <a:cubicBezTo>
                    <a:pt x="56165" y="164927"/>
                    <a:pt x="49080" y="164927"/>
                    <a:pt x="49080" y="160372"/>
                  </a:cubicBezTo>
                  <a:cubicBezTo>
                    <a:pt x="49080" y="158854"/>
                    <a:pt x="49586" y="157589"/>
                    <a:pt x="49839" y="156070"/>
                  </a:cubicBezTo>
                  <a:lnTo>
                    <a:pt x="66540" y="89012"/>
                  </a:lnTo>
                  <a:lnTo>
                    <a:pt x="96653" y="89012"/>
                  </a:lnTo>
                  <a:cubicBezTo>
                    <a:pt x="119681" y="89012"/>
                    <a:pt x="124236" y="103183"/>
                    <a:pt x="124236" y="112040"/>
                  </a:cubicBezTo>
                  <a:cubicBezTo>
                    <a:pt x="124236" y="115835"/>
                    <a:pt x="122211" y="123680"/>
                    <a:pt x="120693" y="129500"/>
                  </a:cubicBezTo>
                  <a:cubicBezTo>
                    <a:pt x="118922" y="136586"/>
                    <a:pt x="116644" y="145948"/>
                    <a:pt x="116644" y="151009"/>
                  </a:cubicBezTo>
                  <a:cubicBezTo>
                    <a:pt x="116644" y="178339"/>
                    <a:pt x="147010" y="178339"/>
                    <a:pt x="150300" y="178339"/>
                  </a:cubicBezTo>
                  <a:cubicBezTo>
                    <a:pt x="171809" y="178339"/>
                    <a:pt x="180666" y="152781"/>
                    <a:pt x="180666" y="149238"/>
                  </a:cubicBezTo>
                  <a:cubicBezTo>
                    <a:pt x="180666" y="146201"/>
                    <a:pt x="177883" y="146201"/>
                    <a:pt x="177630" y="146201"/>
                  </a:cubicBezTo>
                  <a:cubicBezTo>
                    <a:pt x="175352" y="146201"/>
                    <a:pt x="174846" y="147973"/>
                    <a:pt x="174340" y="149744"/>
                  </a:cubicBezTo>
                  <a:cubicBezTo>
                    <a:pt x="168014" y="168470"/>
                    <a:pt x="157133" y="172772"/>
                    <a:pt x="151312" y="172772"/>
                  </a:cubicBezTo>
                  <a:cubicBezTo>
                    <a:pt x="142962" y="172772"/>
                    <a:pt x="141190" y="167205"/>
                    <a:pt x="141190" y="157336"/>
                  </a:cubicBezTo>
                  <a:cubicBezTo>
                    <a:pt x="141190" y="149491"/>
                    <a:pt x="142709" y="136586"/>
                    <a:pt x="143721" y="128488"/>
                  </a:cubicBezTo>
                  <a:cubicBezTo>
                    <a:pt x="144227" y="124945"/>
                    <a:pt x="144733" y="120137"/>
                    <a:pt x="144733" y="116595"/>
                  </a:cubicBezTo>
                  <a:cubicBezTo>
                    <a:pt x="144733" y="97110"/>
                    <a:pt x="127779" y="89265"/>
                    <a:pt x="120946" y="86734"/>
                  </a:cubicBezTo>
                  <a:close/>
                </a:path>
              </a:pathLst>
            </a:custGeom>
            <a:grpFill/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8537C41C-BF20-5052-A464-19E9B5D4F8D4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323917" y="3178579"/>
              <a:ext cx="132320" cy="119743"/>
            </a:xfrm>
            <a:custGeom>
              <a:avLst/>
              <a:gdLst>
                <a:gd name="connsiteX0" fmla="*/ 78467 w 132320"/>
                <a:gd name="connsiteY0" fmla="*/ 12516 h 119743"/>
                <a:gd name="connsiteX1" fmla="*/ 83958 w 132320"/>
                <a:gd name="connsiteY1" fmla="*/ 6493 h 119743"/>
                <a:gd name="connsiteX2" fmla="*/ 94586 w 132320"/>
                <a:gd name="connsiteY2" fmla="*/ 6316 h 119743"/>
                <a:gd name="connsiteX3" fmla="*/ 114425 w 132320"/>
                <a:gd name="connsiteY3" fmla="*/ 7733 h 119743"/>
                <a:gd name="connsiteX4" fmla="*/ 122750 w 132320"/>
                <a:gd name="connsiteY4" fmla="*/ 21727 h 119743"/>
                <a:gd name="connsiteX5" fmla="*/ 121511 w 132320"/>
                <a:gd name="connsiteY5" fmla="*/ 36075 h 119743"/>
                <a:gd name="connsiteX6" fmla="*/ 121156 w 132320"/>
                <a:gd name="connsiteY6" fmla="*/ 38024 h 119743"/>
                <a:gd name="connsiteX7" fmla="*/ 124168 w 132320"/>
                <a:gd name="connsiteY7" fmla="*/ 40681 h 119743"/>
                <a:gd name="connsiteX8" fmla="*/ 127533 w 132320"/>
                <a:gd name="connsiteY8" fmla="*/ 36252 h 119743"/>
                <a:gd name="connsiteX9" fmla="*/ 132316 w 132320"/>
                <a:gd name="connsiteY9" fmla="*/ 2419 h 119743"/>
                <a:gd name="connsiteX10" fmla="*/ 127002 w 132320"/>
                <a:gd name="connsiteY10" fmla="*/ -61 h 119743"/>
                <a:gd name="connsiteX11" fmla="*/ 18063 w 132320"/>
                <a:gd name="connsiteY11" fmla="*/ -61 h 119743"/>
                <a:gd name="connsiteX12" fmla="*/ 12041 w 132320"/>
                <a:gd name="connsiteY12" fmla="*/ 3659 h 119743"/>
                <a:gd name="connsiteX13" fmla="*/ 881 w 132320"/>
                <a:gd name="connsiteY13" fmla="*/ 35012 h 119743"/>
                <a:gd name="connsiteX14" fmla="*/ -5 w 132320"/>
                <a:gd name="connsiteY14" fmla="*/ 38201 h 119743"/>
                <a:gd name="connsiteX15" fmla="*/ 3007 w 132320"/>
                <a:gd name="connsiteY15" fmla="*/ 40681 h 119743"/>
                <a:gd name="connsiteX16" fmla="*/ 6727 w 132320"/>
                <a:gd name="connsiteY16" fmla="*/ 36429 h 119743"/>
                <a:gd name="connsiteX17" fmla="*/ 49771 w 132320"/>
                <a:gd name="connsiteY17" fmla="*/ 6316 h 119743"/>
                <a:gd name="connsiteX18" fmla="*/ 57210 w 132320"/>
                <a:gd name="connsiteY18" fmla="*/ 6316 h 119743"/>
                <a:gd name="connsiteX19" fmla="*/ 62701 w 132320"/>
                <a:gd name="connsiteY19" fmla="*/ 8088 h 119743"/>
                <a:gd name="connsiteX20" fmla="*/ 61993 w 132320"/>
                <a:gd name="connsiteY20" fmla="*/ 11808 h 119743"/>
                <a:gd name="connsiteX21" fmla="*/ 38611 w 132320"/>
                <a:gd name="connsiteY21" fmla="*/ 104981 h 119743"/>
                <a:gd name="connsiteX22" fmla="*/ 17886 w 132320"/>
                <a:gd name="connsiteY22" fmla="*/ 113306 h 119743"/>
                <a:gd name="connsiteX23" fmla="*/ 9915 w 132320"/>
                <a:gd name="connsiteY23" fmla="*/ 117203 h 119743"/>
                <a:gd name="connsiteX24" fmla="*/ 12926 w 132320"/>
                <a:gd name="connsiteY24" fmla="*/ 119683 h 119743"/>
                <a:gd name="connsiteX25" fmla="*/ 28160 w 132320"/>
                <a:gd name="connsiteY25" fmla="*/ 119152 h 119743"/>
                <a:gd name="connsiteX26" fmla="*/ 43394 w 132320"/>
                <a:gd name="connsiteY26" fmla="*/ 118975 h 119743"/>
                <a:gd name="connsiteX27" fmla="*/ 59336 w 132320"/>
                <a:gd name="connsiteY27" fmla="*/ 119152 h 119743"/>
                <a:gd name="connsiteX28" fmla="*/ 74215 w 132320"/>
                <a:gd name="connsiteY28" fmla="*/ 119683 h 119743"/>
                <a:gd name="connsiteX29" fmla="*/ 78289 w 132320"/>
                <a:gd name="connsiteY29" fmla="*/ 115786 h 119743"/>
                <a:gd name="connsiteX30" fmla="*/ 71027 w 132320"/>
                <a:gd name="connsiteY30" fmla="*/ 113306 h 119743"/>
                <a:gd name="connsiteX31" fmla="*/ 60753 w 132320"/>
                <a:gd name="connsiteY31" fmla="*/ 112952 h 119743"/>
                <a:gd name="connsiteX32" fmla="*/ 54376 w 132320"/>
                <a:gd name="connsiteY32" fmla="*/ 109587 h 119743"/>
                <a:gd name="connsiteX33" fmla="*/ 55085 w 132320"/>
                <a:gd name="connsiteY33" fmla="*/ 105512 h 119743"/>
                <a:gd name="connsiteX34" fmla="*/ 78467 w 132320"/>
                <a:gd name="connsiteY34" fmla="*/ 12516 h 11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2320" h="119743">
                  <a:moveTo>
                    <a:pt x="78467" y="12516"/>
                  </a:moveTo>
                  <a:cubicBezTo>
                    <a:pt x="79706" y="7379"/>
                    <a:pt x="80061" y="6848"/>
                    <a:pt x="83958" y="6493"/>
                  </a:cubicBezTo>
                  <a:cubicBezTo>
                    <a:pt x="84843" y="6316"/>
                    <a:pt x="91043" y="6316"/>
                    <a:pt x="94586" y="6316"/>
                  </a:cubicBezTo>
                  <a:cubicBezTo>
                    <a:pt x="105391" y="6316"/>
                    <a:pt x="109997" y="6316"/>
                    <a:pt x="114425" y="7733"/>
                  </a:cubicBezTo>
                  <a:cubicBezTo>
                    <a:pt x="122396" y="10213"/>
                    <a:pt x="122750" y="15350"/>
                    <a:pt x="122750" y="21727"/>
                  </a:cubicBezTo>
                  <a:cubicBezTo>
                    <a:pt x="122750" y="24561"/>
                    <a:pt x="122750" y="26864"/>
                    <a:pt x="121511" y="36075"/>
                  </a:cubicBezTo>
                  <a:lnTo>
                    <a:pt x="121156" y="38024"/>
                  </a:lnTo>
                  <a:cubicBezTo>
                    <a:pt x="121156" y="39795"/>
                    <a:pt x="122396" y="40681"/>
                    <a:pt x="124168" y="40681"/>
                  </a:cubicBezTo>
                  <a:cubicBezTo>
                    <a:pt x="126825" y="40681"/>
                    <a:pt x="127179" y="39086"/>
                    <a:pt x="127533" y="36252"/>
                  </a:cubicBezTo>
                  <a:lnTo>
                    <a:pt x="132316" y="2419"/>
                  </a:lnTo>
                  <a:cubicBezTo>
                    <a:pt x="132316" y="-61"/>
                    <a:pt x="130190" y="-61"/>
                    <a:pt x="127002" y="-61"/>
                  </a:cubicBezTo>
                  <a:lnTo>
                    <a:pt x="18063" y="-61"/>
                  </a:lnTo>
                  <a:cubicBezTo>
                    <a:pt x="13635" y="-61"/>
                    <a:pt x="13281" y="-61"/>
                    <a:pt x="12041" y="3659"/>
                  </a:cubicBezTo>
                  <a:lnTo>
                    <a:pt x="881" y="35012"/>
                  </a:lnTo>
                  <a:cubicBezTo>
                    <a:pt x="704" y="35721"/>
                    <a:pt x="-5" y="37315"/>
                    <a:pt x="-5" y="38201"/>
                  </a:cubicBezTo>
                  <a:cubicBezTo>
                    <a:pt x="-5" y="38909"/>
                    <a:pt x="350" y="40681"/>
                    <a:pt x="3007" y="40681"/>
                  </a:cubicBezTo>
                  <a:cubicBezTo>
                    <a:pt x="5309" y="40681"/>
                    <a:pt x="5664" y="39795"/>
                    <a:pt x="6727" y="36429"/>
                  </a:cubicBezTo>
                  <a:cubicBezTo>
                    <a:pt x="17000" y="8088"/>
                    <a:pt x="22846" y="6316"/>
                    <a:pt x="49771" y="6316"/>
                  </a:cubicBezTo>
                  <a:lnTo>
                    <a:pt x="57210" y="6316"/>
                  </a:lnTo>
                  <a:cubicBezTo>
                    <a:pt x="62524" y="6316"/>
                    <a:pt x="62701" y="6493"/>
                    <a:pt x="62701" y="8088"/>
                  </a:cubicBezTo>
                  <a:cubicBezTo>
                    <a:pt x="62701" y="8265"/>
                    <a:pt x="62701" y="9151"/>
                    <a:pt x="61993" y="11808"/>
                  </a:cubicBezTo>
                  <a:lnTo>
                    <a:pt x="38611" y="104981"/>
                  </a:lnTo>
                  <a:cubicBezTo>
                    <a:pt x="37017" y="111535"/>
                    <a:pt x="36485" y="113306"/>
                    <a:pt x="17886" y="113306"/>
                  </a:cubicBezTo>
                  <a:cubicBezTo>
                    <a:pt x="11509" y="113306"/>
                    <a:pt x="9915" y="113306"/>
                    <a:pt x="9915" y="117203"/>
                  </a:cubicBezTo>
                  <a:cubicBezTo>
                    <a:pt x="9915" y="117735"/>
                    <a:pt x="10269" y="119683"/>
                    <a:pt x="12926" y="119683"/>
                  </a:cubicBezTo>
                  <a:cubicBezTo>
                    <a:pt x="17886" y="119683"/>
                    <a:pt x="23200" y="119152"/>
                    <a:pt x="28160" y="119152"/>
                  </a:cubicBezTo>
                  <a:cubicBezTo>
                    <a:pt x="33120" y="119152"/>
                    <a:pt x="38434" y="118975"/>
                    <a:pt x="43394" y="118975"/>
                  </a:cubicBezTo>
                  <a:cubicBezTo>
                    <a:pt x="48353" y="118975"/>
                    <a:pt x="54376" y="118975"/>
                    <a:pt x="59336" y="119152"/>
                  </a:cubicBezTo>
                  <a:cubicBezTo>
                    <a:pt x="64119" y="119329"/>
                    <a:pt x="69433" y="119683"/>
                    <a:pt x="74215" y="119683"/>
                  </a:cubicBezTo>
                  <a:cubicBezTo>
                    <a:pt x="75632" y="119683"/>
                    <a:pt x="78289" y="119683"/>
                    <a:pt x="78289" y="115786"/>
                  </a:cubicBezTo>
                  <a:cubicBezTo>
                    <a:pt x="78289" y="113306"/>
                    <a:pt x="76518" y="113306"/>
                    <a:pt x="71027" y="113306"/>
                  </a:cubicBezTo>
                  <a:cubicBezTo>
                    <a:pt x="67661" y="113306"/>
                    <a:pt x="64119" y="113129"/>
                    <a:pt x="60753" y="112952"/>
                  </a:cubicBezTo>
                  <a:cubicBezTo>
                    <a:pt x="54730" y="112421"/>
                    <a:pt x="54376" y="111712"/>
                    <a:pt x="54376" y="109587"/>
                  </a:cubicBezTo>
                  <a:cubicBezTo>
                    <a:pt x="54376" y="108347"/>
                    <a:pt x="54376" y="107992"/>
                    <a:pt x="55085" y="105512"/>
                  </a:cubicBezTo>
                  <a:lnTo>
                    <a:pt x="78467" y="12516"/>
                  </a:lnTo>
                  <a:close/>
                </a:path>
              </a:pathLst>
            </a:custGeom>
            <a:grpFill/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3" name="Freeform 382">
              <a:extLst>
                <a:ext uri="{FF2B5EF4-FFF2-40B4-BE49-F238E27FC236}">
                  <a16:creationId xmlns:a16="http://schemas.microsoft.com/office/drawing/2014/main" id="{011BDE93-D0A0-7BF7-4C2E-D337E7D13F28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476346" y="3175391"/>
              <a:ext cx="96538" cy="124703"/>
            </a:xfrm>
            <a:custGeom>
              <a:avLst/>
              <a:gdLst>
                <a:gd name="connsiteX0" fmla="*/ 42159 w 96538"/>
                <a:gd name="connsiteY0" fmla="*/ 5254 h 124703"/>
                <a:gd name="connsiteX1" fmla="*/ 42868 w 96538"/>
                <a:gd name="connsiteY1" fmla="*/ 2419 h 124703"/>
                <a:gd name="connsiteX2" fmla="*/ 40034 w 96538"/>
                <a:gd name="connsiteY2" fmla="*/ -61 h 124703"/>
                <a:gd name="connsiteX3" fmla="*/ 17360 w 96538"/>
                <a:gd name="connsiteY3" fmla="*/ 1711 h 124703"/>
                <a:gd name="connsiteX4" fmla="*/ 13463 w 96538"/>
                <a:gd name="connsiteY4" fmla="*/ 5785 h 124703"/>
                <a:gd name="connsiteX5" fmla="*/ 18069 w 96538"/>
                <a:gd name="connsiteY5" fmla="*/ 8265 h 124703"/>
                <a:gd name="connsiteX6" fmla="*/ 26572 w 96538"/>
                <a:gd name="connsiteY6" fmla="*/ 10922 h 124703"/>
                <a:gd name="connsiteX7" fmla="*/ 25863 w 96538"/>
                <a:gd name="connsiteY7" fmla="*/ 14819 h 124703"/>
                <a:gd name="connsiteX8" fmla="*/ 887 w 96538"/>
                <a:gd name="connsiteY8" fmla="*/ 115078 h 124703"/>
                <a:gd name="connsiteX9" fmla="*/ 1 w 96538"/>
                <a:gd name="connsiteY9" fmla="*/ 118975 h 124703"/>
                <a:gd name="connsiteX10" fmla="*/ 6024 w 96538"/>
                <a:gd name="connsiteY10" fmla="*/ 124643 h 124703"/>
                <a:gd name="connsiteX11" fmla="*/ 13286 w 96538"/>
                <a:gd name="connsiteY11" fmla="*/ 120038 h 124703"/>
                <a:gd name="connsiteX12" fmla="*/ 16298 w 96538"/>
                <a:gd name="connsiteY12" fmla="*/ 108878 h 124703"/>
                <a:gd name="connsiteX13" fmla="*/ 20372 w 96538"/>
                <a:gd name="connsiteY13" fmla="*/ 93113 h 124703"/>
                <a:gd name="connsiteX14" fmla="*/ 23206 w 96538"/>
                <a:gd name="connsiteY14" fmla="*/ 81068 h 124703"/>
                <a:gd name="connsiteX15" fmla="*/ 28520 w 96538"/>
                <a:gd name="connsiteY15" fmla="*/ 68491 h 124703"/>
                <a:gd name="connsiteX16" fmla="*/ 56862 w 96538"/>
                <a:gd name="connsiteY16" fmla="*/ 49715 h 124703"/>
                <a:gd name="connsiteX17" fmla="*/ 67313 w 96538"/>
                <a:gd name="connsiteY17" fmla="*/ 62114 h 124703"/>
                <a:gd name="connsiteX18" fmla="*/ 56862 w 96538"/>
                <a:gd name="connsiteY18" fmla="*/ 99844 h 124703"/>
                <a:gd name="connsiteX19" fmla="*/ 54205 w 96538"/>
                <a:gd name="connsiteY19" fmla="*/ 109409 h 124703"/>
                <a:gd name="connsiteX20" fmla="*/ 71033 w 96538"/>
                <a:gd name="connsiteY20" fmla="*/ 124643 h 124703"/>
                <a:gd name="connsiteX21" fmla="*/ 96540 w 96538"/>
                <a:gd name="connsiteY21" fmla="*/ 97541 h 124703"/>
                <a:gd name="connsiteX22" fmla="*/ 93706 w 96538"/>
                <a:gd name="connsiteY22" fmla="*/ 95239 h 124703"/>
                <a:gd name="connsiteX23" fmla="*/ 90340 w 96538"/>
                <a:gd name="connsiteY23" fmla="*/ 98250 h 124703"/>
                <a:gd name="connsiteX24" fmla="*/ 71564 w 96538"/>
                <a:gd name="connsiteY24" fmla="*/ 119683 h 124703"/>
                <a:gd name="connsiteX25" fmla="*/ 67136 w 96538"/>
                <a:gd name="connsiteY25" fmla="*/ 113483 h 124703"/>
                <a:gd name="connsiteX26" fmla="*/ 71210 w 96538"/>
                <a:gd name="connsiteY26" fmla="*/ 99135 h 124703"/>
                <a:gd name="connsiteX27" fmla="*/ 80598 w 96538"/>
                <a:gd name="connsiteY27" fmla="*/ 64948 h 124703"/>
                <a:gd name="connsiteX28" fmla="*/ 74044 w 96538"/>
                <a:gd name="connsiteY28" fmla="*/ 49537 h 124703"/>
                <a:gd name="connsiteX29" fmla="*/ 57570 w 96538"/>
                <a:gd name="connsiteY29" fmla="*/ 44755 h 124703"/>
                <a:gd name="connsiteX30" fmla="*/ 28697 w 96538"/>
                <a:gd name="connsiteY30" fmla="*/ 59457 h 124703"/>
                <a:gd name="connsiteX31" fmla="*/ 42159 w 96538"/>
                <a:gd name="connsiteY31" fmla="*/ 5254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6538" h="124703">
                  <a:moveTo>
                    <a:pt x="42159" y="5254"/>
                  </a:moveTo>
                  <a:cubicBezTo>
                    <a:pt x="42337" y="4899"/>
                    <a:pt x="42868" y="2597"/>
                    <a:pt x="42868" y="2419"/>
                  </a:cubicBezTo>
                  <a:cubicBezTo>
                    <a:pt x="42868" y="1534"/>
                    <a:pt x="42159" y="-61"/>
                    <a:pt x="40034" y="-61"/>
                  </a:cubicBezTo>
                  <a:cubicBezTo>
                    <a:pt x="36491" y="-61"/>
                    <a:pt x="21789" y="1357"/>
                    <a:pt x="17360" y="1711"/>
                  </a:cubicBezTo>
                  <a:cubicBezTo>
                    <a:pt x="15943" y="1888"/>
                    <a:pt x="13463" y="2065"/>
                    <a:pt x="13463" y="5785"/>
                  </a:cubicBezTo>
                  <a:cubicBezTo>
                    <a:pt x="13463" y="8265"/>
                    <a:pt x="15943" y="8265"/>
                    <a:pt x="18069" y="8265"/>
                  </a:cubicBezTo>
                  <a:cubicBezTo>
                    <a:pt x="26572" y="8265"/>
                    <a:pt x="26572" y="9505"/>
                    <a:pt x="26572" y="10922"/>
                  </a:cubicBezTo>
                  <a:cubicBezTo>
                    <a:pt x="26572" y="12162"/>
                    <a:pt x="26217" y="13225"/>
                    <a:pt x="25863" y="14819"/>
                  </a:cubicBezTo>
                  <a:lnTo>
                    <a:pt x="887" y="115078"/>
                  </a:lnTo>
                  <a:cubicBezTo>
                    <a:pt x="1" y="118266"/>
                    <a:pt x="1" y="118620"/>
                    <a:pt x="1" y="118975"/>
                  </a:cubicBezTo>
                  <a:cubicBezTo>
                    <a:pt x="1" y="121632"/>
                    <a:pt x="2127" y="124643"/>
                    <a:pt x="6024" y="124643"/>
                  </a:cubicBezTo>
                  <a:cubicBezTo>
                    <a:pt x="7972" y="124643"/>
                    <a:pt x="11338" y="123757"/>
                    <a:pt x="13286" y="120038"/>
                  </a:cubicBezTo>
                  <a:cubicBezTo>
                    <a:pt x="13818" y="118975"/>
                    <a:pt x="15412" y="112598"/>
                    <a:pt x="16298" y="108878"/>
                  </a:cubicBezTo>
                  <a:lnTo>
                    <a:pt x="20372" y="93113"/>
                  </a:lnTo>
                  <a:cubicBezTo>
                    <a:pt x="20903" y="90456"/>
                    <a:pt x="22675" y="83725"/>
                    <a:pt x="23206" y="81068"/>
                  </a:cubicBezTo>
                  <a:cubicBezTo>
                    <a:pt x="24977" y="74337"/>
                    <a:pt x="24977" y="74159"/>
                    <a:pt x="28520" y="68491"/>
                  </a:cubicBezTo>
                  <a:cubicBezTo>
                    <a:pt x="34188" y="59811"/>
                    <a:pt x="43045" y="49715"/>
                    <a:pt x="56862" y="49715"/>
                  </a:cubicBezTo>
                  <a:cubicBezTo>
                    <a:pt x="66781" y="49715"/>
                    <a:pt x="67313" y="57863"/>
                    <a:pt x="67313" y="62114"/>
                  </a:cubicBezTo>
                  <a:cubicBezTo>
                    <a:pt x="67313" y="72742"/>
                    <a:pt x="59696" y="92404"/>
                    <a:pt x="56862" y="99844"/>
                  </a:cubicBezTo>
                  <a:cubicBezTo>
                    <a:pt x="54913" y="104804"/>
                    <a:pt x="54205" y="106398"/>
                    <a:pt x="54205" y="109409"/>
                  </a:cubicBezTo>
                  <a:cubicBezTo>
                    <a:pt x="54205" y="118798"/>
                    <a:pt x="61999" y="124643"/>
                    <a:pt x="71033" y="124643"/>
                  </a:cubicBezTo>
                  <a:cubicBezTo>
                    <a:pt x="88746" y="124643"/>
                    <a:pt x="96540" y="100198"/>
                    <a:pt x="96540" y="97541"/>
                  </a:cubicBezTo>
                  <a:cubicBezTo>
                    <a:pt x="96540" y="95239"/>
                    <a:pt x="94237" y="95239"/>
                    <a:pt x="93706" y="95239"/>
                  </a:cubicBezTo>
                  <a:cubicBezTo>
                    <a:pt x="91226" y="95239"/>
                    <a:pt x="91049" y="96301"/>
                    <a:pt x="90340" y="98250"/>
                  </a:cubicBezTo>
                  <a:cubicBezTo>
                    <a:pt x="86266" y="112421"/>
                    <a:pt x="78472" y="119683"/>
                    <a:pt x="71564" y="119683"/>
                  </a:cubicBezTo>
                  <a:cubicBezTo>
                    <a:pt x="67844" y="119683"/>
                    <a:pt x="67136" y="117203"/>
                    <a:pt x="67136" y="113483"/>
                  </a:cubicBezTo>
                  <a:cubicBezTo>
                    <a:pt x="67136" y="109409"/>
                    <a:pt x="68021" y="107107"/>
                    <a:pt x="71210" y="99135"/>
                  </a:cubicBezTo>
                  <a:cubicBezTo>
                    <a:pt x="73335" y="93644"/>
                    <a:pt x="80598" y="74868"/>
                    <a:pt x="80598" y="64948"/>
                  </a:cubicBezTo>
                  <a:cubicBezTo>
                    <a:pt x="80598" y="62114"/>
                    <a:pt x="80598" y="54674"/>
                    <a:pt x="74044" y="49537"/>
                  </a:cubicBezTo>
                  <a:cubicBezTo>
                    <a:pt x="71033" y="47235"/>
                    <a:pt x="65896" y="44755"/>
                    <a:pt x="57570" y="44755"/>
                  </a:cubicBezTo>
                  <a:cubicBezTo>
                    <a:pt x="44639" y="44755"/>
                    <a:pt x="35251" y="51840"/>
                    <a:pt x="28697" y="59457"/>
                  </a:cubicBezTo>
                  <a:lnTo>
                    <a:pt x="42159" y="5254"/>
                  </a:lnTo>
                  <a:close/>
                </a:path>
              </a:pathLst>
            </a:custGeom>
            <a:grpFill/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613" name="Group 1612">
            <a:extLst>
              <a:ext uri="{FF2B5EF4-FFF2-40B4-BE49-F238E27FC236}">
                <a16:creationId xmlns:a16="http://schemas.microsoft.com/office/drawing/2014/main" id="{6F4E4C10-212C-C6F3-0622-370539CC15B9}"/>
              </a:ext>
            </a:extLst>
          </p:cNvPr>
          <p:cNvGrpSpPr/>
          <p:nvPr/>
        </p:nvGrpSpPr>
        <p:grpSpPr>
          <a:xfrm>
            <a:off x="7444548" y="3420012"/>
            <a:ext cx="2807681" cy="1807458"/>
            <a:chOff x="7142378" y="3357217"/>
            <a:chExt cx="3138292" cy="2020290"/>
          </a:xfrm>
        </p:grpSpPr>
        <p:sp>
          <p:nvSpPr>
            <p:cNvPr id="370" name="Freeform 369">
              <a:extLst>
                <a:ext uri="{FF2B5EF4-FFF2-40B4-BE49-F238E27FC236}">
                  <a16:creationId xmlns:a16="http://schemas.microsoft.com/office/drawing/2014/main" id="{F862C25C-8CF2-2833-D7BE-C8C0559CB260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444795" y="3508425"/>
              <a:ext cx="2743194" cy="1828799"/>
            </a:xfrm>
            <a:custGeom>
              <a:avLst/>
              <a:gdLst>
                <a:gd name="connsiteX0" fmla="*/ 0 w 2743194"/>
                <a:gd name="connsiteY0" fmla="*/ 1828800 h 1828799"/>
                <a:gd name="connsiteX1" fmla="*/ 0 w 2743194"/>
                <a:gd name="connsiteY1" fmla="*/ 1216818 h 1828799"/>
                <a:gd name="connsiteX2" fmla="*/ 0 w 2743194"/>
                <a:gd name="connsiteY2" fmla="*/ 611980 h 1828799"/>
                <a:gd name="connsiteX3" fmla="*/ 0 w 2743194"/>
                <a:gd name="connsiteY3" fmla="*/ 0 h 1828799"/>
                <a:gd name="connsiteX4" fmla="*/ 511175 w 2743194"/>
                <a:gd name="connsiteY4" fmla="*/ 0 h 1828799"/>
                <a:gd name="connsiteX5" fmla="*/ 1317625 w 2743194"/>
                <a:gd name="connsiteY5" fmla="*/ 0 h 1828799"/>
                <a:gd name="connsiteX6" fmla="*/ 1828800 w 2743194"/>
                <a:gd name="connsiteY6" fmla="*/ 0 h 1828799"/>
                <a:gd name="connsiteX7" fmla="*/ 2743195 w 2743194"/>
                <a:gd name="connsiteY7" fmla="*/ 0 h 1828799"/>
                <a:gd name="connsiteX8" fmla="*/ 2743195 w 2743194"/>
                <a:gd name="connsiteY8" fmla="*/ 1828800 h 1828799"/>
                <a:gd name="connsiteX9" fmla="*/ 0 w 2743194"/>
                <a:gd name="connsiteY9" fmla="*/ 1828800 h 1828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43194" h="1828799">
                  <a:moveTo>
                    <a:pt x="0" y="1828800"/>
                  </a:moveTo>
                  <a:lnTo>
                    <a:pt x="0" y="1216818"/>
                  </a:lnTo>
                  <a:moveTo>
                    <a:pt x="0" y="611980"/>
                  </a:moveTo>
                  <a:lnTo>
                    <a:pt x="0" y="0"/>
                  </a:lnTo>
                  <a:lnTo>
                    <a:pt x="511175" y="0"/>
                  </a:lnTo>
                  <a:moveTo>
                    <a:pt x="1317625" y="0"/>
                  </a:moveTo>
                  <a:lnTo>
                    <a:pt x="1828800" y="0"/>
                  </a:lnTo>
                  <a:lnTo>
                    <a:pt x="2743195" y="0"/>
                  </a:lnTo>
                  <a:moveTo>
                    <a:pt x="2743195" y="1828800"/>
                  </a:moveTo>
                  <a:lnTo>
                    <a:pt x="0" y="1828800"/>
                  </a:lnTo>
                </a:path>
              </a:pathLst>
            </a:custGeom>
            <a:noFill/>
            <a:ln w="1011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1" name="Freeform 370">
              <a:extLst>
                <a:ext uri="{FF2B5EF4-FFF2-40B4-BE49-F238E27FC236}">
                  <a16:creationId xmlns:a16="http://schemas.microsoft.com/office/drawing/2014/main" id="{272038DC-6E19-F667-0852-1EFBBECB37F2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142378" y="4120405"/>
              <a:ext cx="604837" cy="604837"/>
            </a:xfrm>
            <a:custGeom>
              <a:avLst/>
              <a:gdLst>
                <a:gd name="connsiteX0" fmla="*/ 0 w 604837"/>
                <a:gd name="connsiteY0" fmla="*/ 302420 h 604837"/>
                <a:gd name="connsiteX1" fmla="*/ 302418 w 604837"/>
                <a:gd name="connsiteY1" fmla="*/ 604838 h 604837"/>
                <a:gd name="connsiteX2" fmla="*/ 604838 w 604837"/>
                <a:gd name="connsiteY2" fmla="*/ 302420 h 604837"/>
                <a:gd name="connsiteX3" fmla="*/ 302418 w 604837"/>
                <a:gd name="connsiteY3" fmla="*/ 0 h 604837"/>
                <a:gd name="connsiteX4" fmla="*/ 0 w 604837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37">
                  <a:moveTo>
                    <a:pt x="0" y="302420"/>
                  </a:moveTo>
                  <a:cubicBezTo>
                    <a:pt x="0" y="469405"/>
                    <a:pt x="135333" y="604838"/>
                    <a:pt x="302418" y="604838"/>
                  </a:cubicBezTo>
                  <a:cubicBezTo>
                    <a:pt x="469403" y="604838"/>
                    <a:pt x="604838" y="469405"/>
                    <a:pt x="604838" y="302420"/>
                  </a:cubicBezTo>
                  <a:cubicBezTo>
                    <a:pt x="604838" y="135435"/>
                    <a:pt x="469403" y="0"/>
                    <a:pt x="302418" y="0"/>
                  </a:cubicBezTo>
                  <a:cubicBezTo>
                    <a:pt x="135333" y="0"/>
                    <a:pt x="0" y="135435"/>
                    <a:pt x="0" y="302420"/>
                  </a:cubicBezTo>
                  <a:close/>
                </a:path>
              </a:pathLst>
            </a:custGeom>
            <a:noFill/>
            <a:ln w="20226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2" name="Freeform 371">
              <a:extLst>
                <a:ext uri="{FF2B5EF4-FFF2-40B4-BE49-F238E27FC236}">
                  <a16:creationId xmlns:a16="http://schemas.microsoft.com/office/drawing/2014/main" id="{3CF944D0-88B4-4DA2-4265-5529E89BAE1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rot="10800000">
              <a:off x="7360725" y="4211218"/>
              <a:ext cx="168278" cy="168531"/>
            </a:xfrm>
            <a:custGeom>
              <a:avLst/>
              <a:gdLst>
                <a:gd name="connsiteX0" fmla="*/ 89284 w 168278"/>
                <a:gd name="connsiteY0" fmla="*/ 89308 h 168531"/>
                <a:gd name="connsiteX1" fmla="*/ 159885 w 168278"/>
                <a:gd name="connsiteY1" fmla="*/ 89308 h 168531"/>
                <a:gd name="connsiteX2" fmla="*/ 168236 w 168278"/>
                <a:gd name="connsiteY2" fmla="*/ 84247 h 168531"/>
                <a:gd name="connsiteX3" fmla="*/ 159885 w 168278"/>
                <a:gd name="connsiteY3" fmla="*/ 79186 h 168531"/>
                <a:gd name="connsiteX4" fmla="*/ 89284 w 168278"/>
                <a:gd name="connsiteY4" fmla="*/ 79186 h 168531"/>
                <a:gd name="connsiteX5" fmla="*/ 89284 w 168278"/>
                <a:gd name="connsiteY5" fmla="*/ 8332 h 168531"/>
                <a:gd name="connsiteX6" fmla="*/ 84223 w 168278"/>
                <a:gd name="connsiteY6" fmla="*/ -19 h 168531"/>
                <a:gd name="connsiteX7" fmla="*/ 79162 w 168278"/>
                <a:gd name="connsiteY7" fmla="*/ 8332 h 168531"/>
                <a:gd name="connsiteX8" fmla="*/ 79162 w 168278"/>
                <a:gd name="connsiteY8" fmla="*/ 79186 h 168531"/>
                <a:gd name="connsiteX9" fmla="*/ 8308 w 168278"/>
                <a:gd name="connsiteY9" fmla="*/ 79186 h 168531"/>
                <a:gd name="connsiteX10" fmla="*/ -43 w 168278"/>
                <a:gd name="connsiteY10" fmla="*/ 84247 h 168531"/>
                <a:gd name="connsiteX11" fmla="*/ 8308 w 168278"/>
                <a:gd name="connsiteY11" fmla="*/ 89308 h 168531"/>
                <a:gd name="connsiteX12" fmla="*/ 79162 w 168278"/>
                <a:gd name="connsiteY12" fmla="*/ 89308 h 168531"/>
                <a:gd name="connsiteX13" fmla="*/ 79162 w 168278"/>
                <a:gd name="connsiteY13" fmla="*/ 160163 h 168531"/>
                <a:gd name="connsiteX14" fmla="*/ 84223 w 168278"/>
                <a:gd name="connsiteY14" fmla="*/ 168513 h 168531"/>
                <a:gd name="connsiteX15" fmla="*/ 89284 w 168278"/>
                <a:gd name="connsiteY15" fmla="*/ 160163 h 168531"/>
                <a:gd name="connsiteX16" fmla="*/ 89284 w 168278"/>
                <a:gd name="connsiteY16" fmla="*/ 89308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84" y="89308"/>
                  </a:moveTo>
                  <a:lnTo>
                    <a:pt x="159885" y="89308"/>
                  </a:lnTo>
                  <a:cubicBezTo>
                    <a:pt x="163428" y="89308"/>
                    <a:pt x="168236" y="89308"/>
                    <a:pt x="168236" y="84247"/>
                  </a:cubicBezTo>
                  <a:cubicBezTo>
                    <a:pt x="168236" y="79186"/>
                    <a:pt x="163428" y="79186"/>
                    <a:pt x="159885" y="79186"/>
                  </a:cubicBezTo>
                  <a:lnTo>
                    <a:pt x="89284" y="79186"/>
                  </a:lnTo>
                  <a:lnTo>
                    <a:pt x="89284" y="8332"/>
                  </a:lnTo>
                  <a:cubicBezTo>
                    <a:pt x="89284" y="4789"/>
                    <a:pt x="89284" y="-19"/>
                    <a:pt x="84223" y="-19"/>
                  </a:cubicBezTo>
                  <a:cubicBezTo>
                    <a:pt x="79162" y="-19"/>
                    <a:pt x="79162" y="4789"/>
                    <a:pt x="79162" y="8332"/>
                  </a:cubicBezTo>
                  <a:lnTo>
                    <a:pt x="79162" y="79186"/>
                  </a:lnTo>
                  <a:lnTo>
                    <a:pt x="8308" y="79186"/>
                  </a:lnTo>
                  <a:cubicBezTo>
                    <a:pt x="4765" y="79186"/>
                    <a:pt x="-43" y="79186"/>
                    <a:pt x="-43" y="84247"/>
                  </a:cubicBezTo>
                  <a:cubicBezTo>
                    <a:pt x="-43" y="89308"/>
                    <a:pt x="4765" y="89308"/>
                    <a:pt x="8308" y="89308"/>
                  </a:cubicBezTo>
                  <a:lnTo>
                    <a:pt x="79162" y="89308"/>
                  </a:lnTo>
                  <a:lnTo>
                    <a:pt x="79162" y="160163"/>
                  </a:lnTo>
                  <a:cubicBezTo>
                    <a:pt x="79162" y="163705"/>
                    <a:pt x="79162" y="168513"/>
                    <a:pt x="84223" y="168513"/>
                  </a:cubicBezTo>
                  <a:cubicBezTo>
                    <a:pt x="89284" y="168513"/>
                    <a:pt x="89284" y="163705"/>
                    <a:pt x="89284" y="160163"/>
                  </a:cubicBezTo>
                  <a:lnTo>
                    <a:pt x="89284" y="89308"/>
                  </a:ln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3" name="Freeform 372">
              <a:extLst>
                <a:ext uri="{FF2B5EF4-FFF2-40B4-BE49-F238E27FC236}">
                  <a16:creationId xmlns:a16="http://schemas.microsoft.com/office/drawing/2014/main" id="{FA539734-8B84-7570-0D6B-E71FFEE7A3EF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 rot="10800000">
              <a:off x="7367557" y="4545086"/>
              <a:ext cx="154614" cy="10122"/>
            </a:xfrm>
            <a:custGeom>
              <a:avLst/>
              <a:gdLst>
                <a:gd name="connsiteX0" fmla="*/ 145715 w 154614"/>
                <a:gd name="connsiteY0" fmla="*/ 10113 h 10122"/>
                <a:gd name="connsiteX1" fmla="*/ 154571 w 154614"/>
                <a:gd name="connsiteY1" fmla="*/ 5052 h 10122"/>
                <a:gd name="connsiteX2" fmla="*/ 145715 w 154614"/>
                <a:gd name="connsiteY2" fmla="*/ -9 h 10122"/>
                <a:gd name="connsiteX3" fmla="*/ 8814 w 154614"/>
                <a:gd name="connsiteY3" fmla="*/ -9 h 10122"/>
                <a:gd name="connsiteX4" fmla="*/ -43 w 154614"/>
                <a:gd name="connsiteY4" fmla="*/ 5052 h 10122"/>
                <a:gd name="connsiteX5" fmla="*/ 8814 w 154614"/>
                <a:gd name="connsiteY5" fmla="*/ 10113 h 10122"/>
                <a:gd name="connsiteX6" fmla="*/ 145715 w 154614"/>
                <a:gd name="connsiteY6" fmla="*/ 1011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15" y="10113"/>
                  </a:moveTo>
                  <a:cubicBezTo>
                    <a:pt x="150016" y="10113"/>
                    <a:pt x="154571" y="10113"/>
                    <a:pt x="154571" y="5052"/>
                  </a:cubicBezTo>
                  <a:cubicBezTo>
                    <a:pt x="154571" y="-9"/>
                    <a:pt x="150016" y="-9"/>
                    <a:pt x="145715" y="-9"/>
                  </a:cubicBezTo>
                  <a:lnTo>
                    <a:pt x="8814" y="-9"/>
                  </a:lnTo>
                  <a:cubicBezTo>
                    <a:pt x="4512" y="-9"/>
                    <a:pt x="-43" y="-9"/>
                    <a:pt x="-43" y="5052"/>
                  </a:cubicBezTo>
                  <a:cubicBezTo>
                    <a:pt x="-43" y="10113"/>
                    <a:pt x="4512" y="10113"/>
                    <a:pt x="8814" y="10113"/>
                  </a:cubicBezTo>
                  <a:lnTo>
                    <a:pt x="145715" y="10113"/>
                  </a:ln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3C319BB3-7C99-1003-0F7B-93B7B290AAE9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945851" y="3357217"/>
              <a:ext cx="826688" cy="302417"/>
            </a:xfrm>
            <a:custGeom>
              <a:avLst/>
              <a:gdLst>
                <a:gd name="connsiteX0" fmla="*/ 0 w 826688"/>
                <a:gd name="connsiteY0" fmla="*/ 151209 h 302417"/>
                <a:gd name="connsiteX1" fmla="*/ 78184 w 826688"/>
                <a:gd name="connsiteY1" fmla="*/ 0 h 302417"/>
                <a:gd name="connsiteX2" fmla="*/ 214213 w 826688"/>
                <a:gd name="connsiteY2" fmla="*/ 302418 h 302417"/>
                <a:gd name="connsiteX3" fmla="*/ 350340 w 826688"/>
                <a:gd name="connsiteY3" fmla="*/ 0 h 302417"/>
                <a:gd name="connsiteX4" fmla="*/ 486468 w 826688"/>
                <a:gd name="connsiteY4" fmla="*/ 302418 h 302417"/>
                <a:gd name="connsiteX5" fmla="*/ 622498 w 826688"/>
                <a:gd name="connsiteY5" fmla="*/ 0 h 302417"/>
                <a:gd name="connsiteX6" fmla="*/ 758627 w 826688"/>
                <a:gd name="connsiteY6" fmla="*/ 302418 h 302417"/>
                <a:gd name="connsiteX7" fmla="*/ 826689 w 826688"/>
                <a:gd name="connsiteY7" fmla="*/ 151209 h 30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688" h="302417">
                  <a:moveTo>
                    <a:pt x="0" y="151209"/>
                  </a:moveTo>
                  <a:lnTo>
                    <a:pt x="78184" y="0"/>
                  </a:lnTo>
                  <a:lnTo>
                    <a:pt x="214213" y="302418"/>
                  </a:lnTo>
                  <a:lnTo>
                    <a:pt x="350340" y="0"/>
                  </a:lnTo>
                  <a:lnTo>
                    <a:pt x="486468" y="302418"/>
                  </a:lnTo>
                  <a:lnTo>
                    <a:pt x="622498" y="0"/>
                  </a:lnTo>
                  <a:lnTo>
                    <a:pt x="758627" y="302418"/>
                  </a:lnTo>
                  <a:lnTo>
                    <a:pt x="826689" y="151209"/>
                  </a:lnTo>
                </a:path>
              </a:pathLst>
            </a:custGeom>
            <a:noFill/>
            <a:ln w="20226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0" name="Freeform 1599">
              <a:extLst>
                <a:ext uri="{FF2B5EF4-FFF2-40B4-BE49-F238E27FC236}">
                  <a16:creationId xmlns:a16="http://schemas.microsoft.com/office/drawing/2014/main" id="{102E50A9-2B4B-FB5C-D239-DA73A31DF5A6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0147706" y="3468042"/>
              <a:ext cx="80568" cy="80665"/>
            </a:xfrm>
            <a:custGeom>
              <a:avLst/>
              <a:gdLst>
                <a:gd name="connsiteX0" fmla="*/ 80569 w 80568"/>
                <a:gd name="connsiteY0" fmla="*/ 40383 h 80665"/>
                <a:gd name="connsiteX1" fmla="*/ 40284 w 80568"/>
                <a:gd name="connsiteY1" fmla="*/ 0 h 80665"/>
                <a:gd name="connsiteX2" fmla="*/ 0 w 80568"/>
                <a:gd name="connsiteY2" fmla="*/ 40383 h 80665"/>
                <a:gd name="connsiteX3" fmla="*/ 40284 w 80568"/>
                <a:gd name="connsiteY3" fmla="*/ 80665 h 80665"/>
                <a:gd name="connsiteX4" fmla="*/ 80569 w 80568"/>
                <a:gd name="connsiteY4" fmla="*/ 40383 h 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65">
                  <a:moveTo>
                    <a:pt x="80569" y="40383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8059" y="0"/>
                    <a:pt x="0" y="18059"/>
                    <a:pt x="0" y="40383"/>
                  </a:cubicBezTo>
                  <a:cubicBezTo>
                    <a:pt x="0" y="62608"/>
                    <a:pt x="18059" y="80665"/>
                    <a:pt x="40284" y="80665"/>
                  </a:cubicBezTo>
                  <a:cubicBezTo>
                    <a:pt x="62509" y="80665"/>
                    <a:pt x="80569" y="62608"/>
                    <a:pt x="80569" y="40383"/>
                  </a:cubicBez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1" name="Freeform 1600">
              <a:extLst>
                <a:ext uri="{FF2B5EF4-FFF2-40B4-BE49-F238E27FC236}">
                  <a16:creationId xmlns:a16="http://schemas.microsoft.com/office/drawing/2014/main" id="{019E395C-D0D1-018E-D895-E4DB11C829A7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0147706" y="3468042"/>
              <a:ext cx="80568" cy="80665"/>
            </a:xfrm>
            <a:custGeom>
              <a:avLst/>
              <a:gdLst>
                <a:gd name="connsiteX0" fmla="*/ 80569 w 80568"/>
                <a:gd name="connsiteY0" fmla="*/ 40383 h 80665"/>
                <a:gd name="connsiteX1" fmla="*/ 40284 w 80568"/>
                <a:gd name="connsiteY1" fmla="*/ 0 h 80665"/>
                <a:gd name="connsiteX2" fmla="*/ 0 w 80568"/>
                <a:gd name="connsiteY2" fmla="*/ 40383 h 80665"/>
                <a:gd name="connsiteX3" fmla="*/ 40284 w 80568"/>
                <a:gd name="connsiteY3" fmla="*/ 80665 h 80665"/>
                <a:gd name="connsiteX4" fmla="*/ 80569 w 80568"/>
                <a:gd name="connsiteY4" fmla="*/ 40383 h 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65">
                  <a:moveTo>
                    <a:pt x="80569" y="40383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8059" y="0"/>
                    <a:pt x="0" y="18059"/>
                    <a:pt x="0" y="40383"/>
                  </a:cubicBezTo>
                  <a:cubicBezTo>
                    <a:pt x="0" y="62608"/>
                    <a:pt x="18059" y="80665"/>
                    <a:pt x="40284" y="80665"/>
                  </a:cubicBezTo>
                  <a:cubicBezTo>
                    <a:pt x="62509" y="80665"/>
                    <a:pt x="80569" y="62608"/>
                    <a:pt x="80569" y="40383"/>
                  </a:cubicBezTo>
                  <a:close/>
                </a:path>
              </a:pathLst>
            </a:custGeom>
            <a:noFill/>
            <a:ln w="1011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2" name="Freeform 1601">
              <a:extLst>
                <a:ext uri="{FF2B5EF4-FFF2-40B4-BE49-F238E27FC236}">
                  <a16:creationId xmlns:a16="http://schemas.microsoft.com/office/drawing/2014/main" id="{F63EEF68-A581-0D79-5F7B-43AD07EC72E1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0147706" y="5296942"/>
              <a:ext cx="80568" cy="80565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5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8059" y="0"/>
                    <a:pt x="0" y="18058"/>
                    <a:pt x="0" y="40283"/>
                  </a:cubicBezTo>
                  <a:cubicBezTo>
                    <a:pt x="0" y="62508"/>
                    <a:pt x="18059" y="80565"/>
                    <a:pt x="40284" y="80565"/>
                  </a:cubicBezTo>
                  <a:cubicBezTo>
                    <a:pt x="62509" y="80565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3" name="Freeform 1602">
              <a:extLst>
                <a:ext uri="{FF2B5EF4-FFF2-40B4-BE49-F238E27FC236}">
                  <a16:creationId xmlns:a16="http://schemas.microsoft.com/office/drawing/2014/main" id="{214EEE50-97A7-9381-9116-D76C3D044E40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147706" y="5296942"/>
              <a:ext cx="80568" cy="80565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5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8059" y="0"/>
                    <a:pt x="0" y="18058"/>
                    <a:pt x="0" y="40283"/>
                  </a:cubicBezTo>
                  <a:cubicBezTo>
                    <a:pt x="0" y="62508"/>
                    <a:pt x="18059" y="80565"/>
                    <a:pt x="40284" y="80565"/>
                  </a:cubicBezTo>
                  <a:cubicBezTo>
                    <a:pt x="62509" y="80565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1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4" name="Freeform 1603">
              <a:extLst>
                <a:ext uri="{FF2B5EF4-FFF2-40B4-BE49-F238E27FC236}">
                  <a16:creationId xmlns:a16="http://schemas.microsoft.com/office/drawing/2014/main" id="{C296D0BE-A660-8DAD-FB6A-9D1492243DB9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0110591" y="5059102"/>
              <a:ext cx="154614" cy="10122"/>
            </a:xfrm>
            <a:custGeom>
              <a:avLst/>
              <a:gdLst>
                <a:gd name="connsiteX0" fmla="*/ 145823 w 154614"/>
                <a:gd name="connsiteY0" fmla="*/ 10134 h 10122"/>
                <a:gd name="connsiteX1" fmla="*/ 154679 w 154614"/>
                <a:gd name="connsiteY1" fmla="*/ 5073 h 10122"/>
                <a:gd name="connsiteX2" fmla="*/ 145823 w 154614"/>
                <a:gd name="connsiteY2" fmla="*/ 11 h 10122"/>
                <a:gd name="connsiteX3" fmla="*/ 8922 w 154614"/>
                <a:gd name="connsiteY3" fmla="*/ 11 h 10122"/>
                <a:gd name="connsiteX4" fmla="*/ 65 w 154614"/>
                <a:gd name="connsiteY4" fmla="*/ 5073 h 10122"/>
                <a:gd name="connsiteX5" fmla="*/ 8922 w 154614"/>
                <a:gd name="connsiteY5" fmla="*/ 10134 h 10122"/>
                <a:gd name="connsiteX6" fmla="*/ 145823 w 154614"/>
                <a:gd name="connsiteY6" fmla="*/ 1013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23" y="10134"/>
                  </a:moveTo>
                  <a:cubicBezTo>
                    <a:pt x="150124" y="10134"/>
                    <a:pt x="154679" y="10134"/>
                    <a:pt x="154679" y="5073"/>
                  </a:cubicBezTo>
                  <a:cubicBezTo>
                    <a:pt x="154679" y="11"/>
                    <a:pt x="150124" y="11"/>
                    <a:pt x="145823" y="11"/>
                  </a:cubicBezTo>
                  <a:lnTo>
                    <a:pt x="8922" y="11"/>
                  </a:lnTo>
                  <a:cubicBezTo>
                    <a:pt x="4620" y="11"/>
                    <a:pt x="65" y="11"/>
                    <a:pt x="65" y="5073"/>
                  </a:cubicBezTo>
                  <a:cubicBezTo>
                    <a:pt x="65" y="10134"/>
                    <a:pt x="4620" y="10134"/>
                    <a:pt x="8922" y="10134"/>
                  </a:cubicBezTo>
                  <a:lnTo>
                    <a:pt x="145823" y="10134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5" name="Freeform 1604">
              <a:extLst>
                <a:ext uri="{FF2B5EF4-FFF2-40B4-BE49-F238E27FC236}">
                  <a16:creationId xmlns:a16="http://schemas.microsoft.com/office/drawing/2014/main" id="{45074F83-7BE6-8A85-C941-8667FADFBD98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10103758" y="3697205"/>
              <a:ext cx="168278" cy="168531"/>
            </a:xfrm>
            <a:custGeom>
              <a:avLst/>
              <a:gdLst>
                <a:gd name="connsiteX0" fmla="*/ 89392 w 168278"/>
                <a:gd name="connsiteY0" fmla="*/ 89288 h 168531"/>
                <a:gd name="connsiteX1" fmla="*/ 159993 w 168278"/>
                <a:gd name="connsiteY1" fmla="*/ 89288 h 168531"/>
                <a:gd name="connsiteX2" fmla="*/ 168344 w 168278"/>
                <a:gd name="connsiteY2" fmla="*/ 84227 h 168531"/>
                <a:gd name="connsiteX3" fmla="*/ 159993 w 168278"/>
                <a:gd name="connsiteY3" fmla="*/ 79166 h 168531"/>
                <a:gd name="connsiteX4" fmla="*/ 89392 w 168278"/>
                <a:gd name="connsiteY4" fmla="*/ 79166 h 168531"/>
                <a:gd name="connsiteX5" fmla="*/ 89392 w 168278"/>
                <a:gd name="connsiteY5" fmla="*/ 8312 h 168531"/>
                <a:gd name="connsiteX6" fmla="*/ 84331 w 168278"/>
                <a:gd name="connsiteY6" fmla="*/ -39 h 168531"/>
                <a:gd name="connsiteX7" fmla="*/ 79270 w 168278"/>
                <a:gd name="connsiteY7" fmla="*/ 8312 h 168531"/>
                <a:gd name="connsiteX8" fmla="*/ 79270 w 168278"/>
                <a:gd name="connsiteY8" fmla="*/ 79166 h 168531"/>
                <a:gd name="connsiteX9" fmla="*/ 8416 w 168278"/>
                <a:gd name="connsiteY9" fmla="*/ 79166 h 168531"/>
                <a:gd name="connsiteX10" fmla="*/ 65 w 168278"/>
                <a:gd name="connsiteY10" fmla="*/ 84227 h 168531"/>
                <a:gd name="connsiteX11" fmla="*/ 8416 w 168278"/>
                <a:gd name="connsiteY11" fmla="*/ 89288 h 168531"/>
                <a:gd name="connsiteX12" fmla="*/ 79270 w 168278"/>
                <a:gd name="connsiteY12" fmla="*/ 89288 h 168531"/>
                <a:gd name="connsiteX13" fmla="*/ 79270 w 168278"/>
                <a:gd name="connsiteY13" fmla="*/ 160142 h 168531"/>
                <a:gd name="connsiteX14" fmla="*/ 84331 w 168278"/>
                <a:gd name="connsiteY14" fmla="*/ 168493 h 168531"/>
                <a:gd name="connsiteX15" fmla="*/ 89392 w 168278"/>
                <a:gd name="connsiteY15" fmla="*/ 160142 h 168531"/>
                <a:gd name="connsiteX16" fmla="*/ 89392 w 168278"/>
                <a:gd name="connsiteY16" fmla="*/ 89288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92" y="89288"/>
                  </a:moveTo>
                  <a:lnTo>
                    <a:pt x="159993" y="89288"/>
                  </a:lnTo>
                  <a:cubicBezTo>
                    <a:pt x="163536" y="89288"/>
                    <a:pt x="168344" y="89288"/>
                    <a:pt x="168344" y="84227"/>
                  </a:cubicBezTo>
                  <a:cubicBezTo>
                    <a:pt x="168344" y="79166"/>
                    <a:pt x="163536" y="79166"/>
                    <a:pt x="159993" y="79166"/>
                  </a:cubicBezTo>
                  <a:lnTo>
                    <a:pt x="89392" y="79166"/>
                  </a:lnTo>
                  <a:lnTo>
                    <a:pt x="89392" y="8312"/>
                  </a:lnTo>
                  <a:cubicBezTo>
                    <a:pt x="89392" y="4769"/>
                    <a:pt x="89392" y="-39"/>
                    <a:pt x="84331" y="-39"/>
                  </a:cubicBezTo>
                  <a:cubicBezTo>
                    <a:pt x="79270" y="-39"/>
                    <a:pt x="79270" y="4769"/>
                    <a:pt x="79270" y="8312"/>
                  </a:cubicBezTo>
                  <a:lnTo>
                    <a:pt x="79270" y="79166"/>
                  </a:lnTo>
                  <a:lnTo>
                    <a:pt x="8416" y="79166"/>
                  </a:lnTo>
                  <a:cubicBezTo>
                    <a:pt x="4873" y="79166"/>
                    <a:pt x="65" y="79166"/>
                    <a:pt x="65" y="84227"/>
                  </a:cubicBezTo>
                  <a:cubicBezTo>
                    <a:pt x="65" y="89288"/>
                    <a:pt x="4873" y="89288"/>
                    <a:pt x="8416" y="89288"/>
                  </a:cubicBezTo>
                  <a:lnTo>
                    <a:pt x="79270" y="89288"/>
                  </a:lnTo>
                  <a:lnTo>
                    <a:pt x="79270" y="160142"/>
                  </a:lnTo>
                  <a:cubicBezTo>
                    <a:pt x="79270" y="163685"/>
                    <a:pt x="79270" y="168493"/>
                    <a:pt x="84331" y="168493"/>
                  </a:cubicBezTo>
                  <a:cubicBezTo>
                    <a:pt x="89392" y="168493"/>
                    <a:pt x="89392" y="163685"/>
                    <a:pt x="89392" y="160142"/>
                  </a:cubicBezTo>
                  <a:lnTo>
                    <a:pt x="89392" y="89288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6" name="Freeform 1605">
              <a:extLst>
                <a:ext uri="{FF2B5EF4-FFF2-40B4-BE49-F238E27FC236}">
                  <a16:creationId xmlns:a16="http://schemas.microsoft.com/office/drawing/2014/main" id="{C7ECDA45-49D8-C791-C210-382443A55FEE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0100245" y="4336442"/>
              <a:ext cx="180425" cy="178400"/>
            </a:xfrm>
            <a:custGeom>
              <a:avLst/>
              <a:gdLst>
                <a:gd name="connsiteX0" fmla="*/ 144810 w 180425"/>
                <a:gd name="connsiteY0" fmla="*/ 28835 h 178400"/>
                <a:gd name="connsiteX1" fmla="*/ 177201 w 180425"/>
                <a:gd name="connsiteY1" fmla="*/ 7832 h 178400"/>
                <a:gd name="connsiteX2" fmla="*/ 180490 w 180425"/>
                <a:gd name="connsiteY2" fmla="*/ 3024 h 178400"/>
                <a:gd name="connsiteX3" fmla="*/ 177201 w 180425"/>
                <a:gd name="connsiteY3" fmla="*/ -13 h 178400"/>
                <a:gd name="connsiteX4" fmla="*/ 156451 w 180425"/>
                <a:gd name="connsiteY4" fmla="*/ 746 h 178400"/>
                <a:gd name="connsiteX5" fmla="*/ 131399 w 180425"/>
                <a:gd name="connsiteY5" fmla="*/ -13 h 178400"/>
                <a:gd name="connsiteX6" fmla="*/ 126591 w 180425"/>
                <a:gd name="connsiteY6" fmla="*/ 4795 h 178400"/>
                <a:gd name="connsiteX7" fmla="*/ 130639 w 180425"/>
                <a:gd name="connsiteY7" fmla="*/ 7832 h 178400"/>
                <a:gd name="connsiteX8" fmla="*/ 142280 w 180425"/>
                <a:gd name="connsiteY8" fmla="*/ 16182 h 178400"/>
                <a:gd name="connsiteX9" fmla="*/ 138484 w 180425"/>
                <a:gd name="connsiteY9" fmla="*/ 25798 h 178400"/>
                <a:gd name="connsiteX10" fmla="*/ 60797 w 180425"/>
                <a:gd name="connsiteY10" fmla="*/ 149287 h 178400"/>
                <a:gd name="connsiteX11" fmla="*/ 43590 w 180425"/>
                <a:gd name="connsiteY11" fmla="*/ 15423 h 178400"/>
                <a:gd name="connsiteX12" fmla="*/ 61050 w 180425"/>
                <a:gd name="connsiteY12" fmla="*/ 7832 h 178400"/>
                <a:gd name="connsiteX13" fmla="*/ 67377 w 180425"/>
                <a:gd name="connsiteY13" fmla="*/ 2771 h 178400"/>
                <a:gd name="connsiteX14" fmla="*/ 63834 w 180425"/>
                <a:gd name="connsiteY14" fmla="*/ -13 h 178400"/>
                <a:gd name="connsiteX15" fmla="*/ 32456 w 180425"/>
                <a:gd name="connsiteY15" fmla="*/ 746 h 178400"/>
                <a:gd name="connsiteX16" fmla="*/ 18538 w 180425"/>
                <a:gd name="connsiteY16" fmla="*/ 493 h 178400"/>
                <a:gd name="connsiteX17" fmla="*/ 4873 w 180425"/>
                <a:gd name="connsiteY17" fmla="*/ -13 h 178400"/>
                <a:gd name="connsiteX18" fmla="*/ 65 w 180425"/>
                <a:gd name="connsiteY18" fmla="*/ 4795 h 178400"/>
                <a:gd name="connsiteX19" fmla="*/ 6391 w 180425"/>
                <a:gd name="connsiteY19" fmla="*/ 7832 h 178400"/>
                <a:gd name="connsiteX20" fmla="*/ 21574 w 180425"/>
                <a:gd name="connsiteY20" fmla="*/ 16435 h 178400"/>
                <a:gd name="connsiteX21" fmla="*/ 41565 w 180425"/>
                <a:gd name="connsiteY21" fmla="*/ 172568 h 178400"/>
                <a:gd name="connsiteX22" fmla="*/ 46626 w 180425"/>
                <a:gd name="connsiteY22" fmla="*/ 178388 h 178400"/>
                <a:gd name="connsiteX23" fmla="*/ 53712 w 180425"/>
                <a:gd name="connsiteY23" fmla="*/ 173833 h 178400"/>
                <a:gd name="connsiteX24" fmla="*/ 144810 w 180425"/>
                <a:gd name="connsiteY24" fmla="*/ 2883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810" y="28835"/>
                  </a:moveTo>
                  <a:cubicBezTo>
                    <a:pt x="157210" y="9097"/>
                    <a:pt x="167838" y="8338"/>
                    <a:pt x="177201" y="7832"/>
                  </a:cubicBezTo>
                  <a:cubicBezTo>
                    <a:pt x="180237" y="7579"/>
                    <a:pt x="180490" y="3277"/>
                    <a:pt x="180490" y="3024"/>
                  </a:cubicBezTo>
                  <a:cubicBezTo>
                    <a:pt x="180490" y="999"/>
                    <a:pt x="179225" y="-13"/>
                    <a:pt x="177201" y="-13"/>
                  </a:cubicBezTo>
                  <a:cubicBezTo>
                    <a:pt x="170621" y="-13"/>
                    <a:pt x="163283" y="746"/>
                    <a:pt x="156451" y="746"/>
                  </a:cubicBezTo>
                  <a:cubicBezTo>
                    <a:pt x="148100" y="746"/>
                    <a:pt x="139496" y="-13"/>
                    <a:pt x="131399" y="-13"/>
                  </a:cubicBezTo>
                  <a:cubicBezTo>
                    <a:pt x="129880" y="-13"/>
                    <a:pt x="126591" y="-13"/>
                    <a:pt x="126591" y="4795"/>
                  </a:cubicBezTo>
                  <a:cubicBezTo>
                    <a:pt x="126591" y="7579"/>
                    <a:pt x="128868" y="7832"/>
                    <a:pt x="130639" y="7832"/>
                  </a:cubicBezTo>
                  <a:cubicBezTo>
                    <a:pt x="137472" y="8338"/>
                    <a:pt x="142280" y="10868"/>
                    <a:pt x="142280" y="16182"/>
                  </a:cubicBezTo>
                  <a:cubicBezTo>
                    <a:pt x="142280" y="19978"/>
                    <a:pt x="138484" y="25545"/>
                    <a:pt x="138484" y="25798"/>
                  </a:cubicBezTo>
                  <a:lnTo>
                    <a:pt x="60797" y="149287"/>
                  </a:lnTo>
                  <a:lnTo>
                    <a:pt x="43590" y="15423"/>
                  </a:lnTo>
                  <a:cubicBezTo>
                    <a:pt x="43590" y="11121"/>
                    <a:pt x="49410" y="7832"/>
                    <a:pt x="61050" y="7832"/>
                  </a:cubicBezTo>
                  <a:cubicBezTo>
                    <a:pt x="64593" y="7832"/>
                    <a:pt x="67377" y="7832"/>
                    <a:pt x="67377" y="2771"/>
                  </a:cubicBezTo>
                  <a:cubicBezTo>
                    <a:pt x="67377" y="493"/>
                    <a:pt x="65352" y="-13"/>
                    <a:pt x="63834" y="-13"/>
                  </a:cubicBezTo>
                  <a:cubicBezTo>
                    <a:pt x="53712" y="-13"/>
                    <a:pt x="42831" y="746"/>
                    <a:pt x="32456" y="746"/>
                  </a:cubicBezTo>
                  <a:cubicBezTo>
                    <a:pt x="27901" y="746"/>
                    <a:pt x="23093" y="493"/>
                    <a:pt x="18538" y="493"/>
                  </a:cubicBezTo>
                  <a:cubicBezTo>
                    <a:pt x="13983" y="493"/>
                    <a:pt x="9175" y="-13"/>
                    <a:pt x="4873" y="-13"/>
                  </a:cubicBezTo>
                  <a:cubicBezTo>
                    <a:pt x="3102" y="-13"/>
                    <a:pt x="65" y="-13"/>
                    <a:pt x="65" y="4795"/>
                  </a:cubicBezTo>
                  <a:cubicBezTo>
                    <a:pt x="65" y="7832"/>
                    <a:pt x="2343" y="7832"/>
                    <a:pt x="6391" y="7832"/>
                  </a:cubicBezTo>
                  <a:cubicBezTo>
                    <a:pt x="20562" y="7832"/>
                    <a:pt x="20815" y="10109"/>
                    <a:pt x="21574" y="16435"/>
                  </a:cubicBezTo>
                  <a:lnTo>
                    <a:pt x="41565" y="172568"/>
                  </a:lnTo>
                  <a:cubicBezTo>
                    <a:pt x="42325" y="177629"/>
                    <a:pt x="43337" y="178388"/>
                    <a:pt x="46626" y="178388"/>
                  </a:cubicBezTo>
                  <a:cubicBezTo>
                    <a:pt x="50675" y="178388"/>
                    <a:pt x="51687" y="177123"/>
                    <a:pt x="53712" y="173833"/>
                  </a:cubicBezTo>
                  <a:lnTo>
                    <a:pt x="144810" y="28835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7" name="Freeform 1606">
              <a:extLst>
                <a:ext uri="{FF2B5EF4-FFF2-40B4-BE49-F238E27FC236}">
                  <a16:creationId xmlns:a16="http://schemas.microsoft.com/office/drawing/2014/main" id="{AA7A954B-D598-B8C0-DD34-5C5CFA85F153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9363587" y="3458022"/>
              <a:ext cx="107055" cy="100807"/>
            </a:xfrm>
            <a:custGeom>
              <a:avLst/>
              <a:gdLst>
                <a:gd name="connsiteX0" fmla="*/ 107056 w 107055"/>
                <a:gd name="connsiteY0" fmla="*/ 50404 h 100807"/>
                <a:gd name="connsiteX1" fmla="*/ 107056 w 107055"/>
                <a:gd name="connsiteY1" fmla="*/ 0 h 100807"/>
                <a:gd name="connsiteX2" fmla="*/ 0 w 107055"/>
                <a:gd name="connsiteY2" fmla="*/ 50404 h 100807"/>
                <a:gd name="connsiteX3" fmla="*/ 107056 w 107055"/>
                <a:gd name="connsiteY3" fmla="*/ 100808 h 100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55" h="100807">
                  <a:moveTo>
                    <a:pt x="107056" y="50404"/>
                  </a:moveTo>
                  <a:lnTo>
                    <a:pt x="107056" y="0"/>
                  </a:lnTo>
                  <a:lnTo>
                    <a:pt x="0" y="50404"/>
                  </a:lnTo>
                  <a:lnTo>
                    <a:pt x="107056" y="100808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8" name="Freeform 1607">
              <a:extLst>
                <a:ext uri="{FF2B5EF4-FFF2-40B4-BE49-F238E27FC236}">
                  <a16:creationId xmlns:a16="http://schemas.microsoft.com/office/drawing/2014/main" id="{6FFF7EBB-41B4-2EDB-2169-587A76067013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363587" y="3458022"/>
              <a:ext cx="107055" cy="100807"/>
            </a:xfrm>
            <a:custGeom>
              <a:avLst/>
              <a:gdLst>
                <a:gd name="connsiteX0" fmla="*/ 107056 w 107055"/>
                <a:gd name="connsiteY0" fmla="*/ 50404 h 100807"/>
                <a:gd name="connsiteX1" fmla="*/ 107056 w 107055"/>
                <a:gd name="connsiteY1" fmla="*/ 0 h 100807"/>
                <a:gd name="connsiteX2" fmla="*/ 0 w 107055"/>
                <a:gd name="connsiteY2" fmla="*/ 50404 h 100807"/>
                <a:gd name="connsiteX3" fmla="*/ 107056 w 107055"/>
                <a:gd name="connsiteY3" fmla="*/ 100808 h 100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55" h="100807">
                  <a:moveTo>
                    <a:pt x="107056" y="50404"/>
                  </a:moveTo>
                  <a:lnTo>
                    <a:pt x="107056" y="0"/>
                  </a:lnTo>
                  <a:lnTo>
                    <a:pt x="0" y="50404"/>
                  </a:lnTo>
                  <a:lnTo>
                    <a:pt x="107056" y="100808"/>
                  </a:lnTo>
                  <a:close/>
                </a:path>
              </a:pathLst>
            </a:custGeom>
            <a:noFill/>
            <a:ln w="10113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9" name="Freeform 1608">
              <a:extLst>
                <a:ext uri="{FF2B5EF4-FFF2-40B4-BE49-F238E27FC236}">
                  <a16:creationId xmlns:a16="http://schemas.microsoft.com/office/drawing/2014/main" id="{97B96899-ECF5-D7A4-BCFA-5916E624CA14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9369643" y="3597894"/>
              <a:ext cx="117162" cy="172833"/>
            </a:xfrm>
            <a:custGeom>
              <a:avLst/>
              <a:gdLst>
                <a:gd name="connsiteX0" fmla="*/ 86074 w 117162"/>
                <a:gd name="connsiteY0" fmla="*/ 19443 h 172833"/>
                <a:gd name="connsiteX1" fmla="*/ 109102 w 117162"/>
                <a:gd name="connsiteY1" fmla="*/ 7803 h 172833"/>
                <a:gd name="connsiteX2" fmla="*/ 117199 w 117162"/>
                <a:gd name="connsiteY2" fmla="*/ 2995 h 172833"/>
                <a:gd name="connsiteX3" fmla="*/ 113403 w 117162"/>
                <a:gd name="connsiteY3" fmla="*/ -42 h 172833"/>
                <a:gd name="connsiteX4" fmla="*/ 80001 w 117162"/>
                <a:gd name="connsiteY4" fmla="*/ 717 h 172833"/>
                <a:gd name="connsiteX5" fmla="*/ 46345 w 117162"/>
                <a:gd name="connsiteY5" fmla="*/ -42 h 172833"/>
                <a:gd name="connsiteX6" fmla="*/ 41284 w 117162"/>
                <a:gd name="connsiteY6" fmla="*/ 5019 h 172833"/>
                <a:gd name="connsiteX7" fmla="*/ 48369 w 117162"/>
                <a:gd name="connsiteY7" fmla="*/ 7803 h 172833"/>
                <a:gd name="connsiteX8" fmla="*/ 65830 w 117162"/>
                <a:gd name="connsiteY8" fmla="*/ 12611 h 172833"/>
                <a:gd name="connsiteX9" fmla="*/ 65324 w 117162"/>
                <a:gd name="connsiteY9" fmla="*/ 16659 h 172833"/>
                <a:gd name="connsiteX10" fmla="*/ 31162 w 117162"/>
                <a:gd name="connsiteY10" fmla="*/ 153054 h 172833"/>
                <a:gd name="connsiteX11" fmla="*/ 8134 w 117162"/>
                <a:gd name="connsiteY11" fmla="*/ 164947 h 172833"/>
                <a:gd name="connsiteX12" fmla="*/ 37 w 117162"/>
                <a:gd name="connsiteY12" fmla="*/ 170008 h 172833"/>
                <a:gd name="connsiteX13" fmla="*/ 3832 w 117162"/>
                <a:gd name="connsiteY13" fmla="*/ 172792 h 172833"/>
                <a:gd name="connsiteX14" fmla="*/ 36982 w 117162"/>
                <a:gd name="connsiteY14" fmla="*/ 172033 h 172833"/>
                <a:gd name="connsiteX15" fmla="*/ 70891 w 117162"/>
                <a:gd name="connsiteY15" fmla="*/ 172792 h 172833"/>
                <a:gd name="connsiteX16" fmla="*/ 75952 w 117162"/>
                <a:gd name="connsiteY16" fmla="*/ 167984 h 172833"/>
                <a:gd name="connsiteX17" fmla="*/ 68360 w 117162"/>
                <a:gd name="connsiteY17" fmla="*/ 164947 h 172833"/>
                <a:gd name="connsiteX18" fmla="*/ 57479 w 117162"/>
                <a:gd name="connsiteY18" fmla="*/ 164441 h 172833"/>
                <a:gd name="connsiteX19" fmla="*/ 51153 w 117162"/>
                <a:gd name="connsiteY19" fmla="*/ 160139 h 172833"/>
                <a:gd name="connsiteX20" fmla="*/ 52165 w 117162"/>
                <a:gd name="connsiteY20" fmla="*/ 154319 h 172833"/>
                <a:gd name="connsiteX21" fmla="*/ 86074 w 117162"/>
                <a:gd name="connsiteY21" fmla="*/ 19443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074" y="19443"/>
                  </a:moveTo>
                  <a:cubicBezTo>
                    <a:pt x="88351" y="10333"/>
                    <a:pt x="89110" y="7803"/>
                    <a:pt x="109102" y="7803"/>
                  </a:cubicBezTo>
                  <a:cubicBezTo>
                    <a:pt x="115175" y="7803"/>
                    <a:pt x="117199" y="7803"/>
                    <a:pt x="117199" y="2995"/>
                  </a:cubicBezTo>
                  <a:cubicBezTo>
                    <a:pt x="117199" y="-42"/>
                    <a:pt x="114416" y="-42"/>
                    <a:pt x="113403" y="-42"/>
                  </a:cubicBezTo>
                  <a:cubicBezTo>
                    <a:pt x="106065" y="-42"/>
                    <a:pt x="87339" y="717"/>
                    <a:pt x="80001" y="717"/>
                  </a:cubicBezTo>
                  <a:cubicBezTo>
                    <a:pt x="72409" y="717"/>
                    <a:pt x="53936" y="-42"/>
                    <a:pt x="46345" y="-42"/>
                  </a:cubicBezTo>
                  <a:cubicBezTo>
                    <a:pt x="44573" y="-42"/>
                    <a:pt x="41284" y="-42"/>
                    <a:pt x="41284" y="5019"/>
                  </a:cubicBezTo>
                  <a:cubicBezTo>
                    <a:pt x="41284" y="7803"/>
                    <a:pt x="43561" y="7803"/>
                    <a:pt x="48369" y="7803"/>
                  </a:cubicBezTo>
                  <a:cubicBezTo>
                    <a:pt x="58997" y="7803"/>
                    <a:pt x="65830" y="7803"/>
                    <a:pt x="65830" y="12611"/>
                  </a:cubicBezTo>
                  <a:cubicBezTo>
                    <a:pt x="65830" y="13876"/>
                    <a:pt x="65830" y="14382"/>
                    <a:pt x="65324" y="16659"/>
                  </a:cubicBezTo>
                  <a:lnTo>
                    <a:pt x="31162" y="153054"/>
                  </a:lnTo>
                  <a:cubicBezTo>
                    <a:pt x="28884" y="162417"/>
                    <a:pt x="28125" y="164947"/>
                    <a:pt x="8134" y="164947"/>
                  </a:cubicBezTo>
                  <a:cubicBezTo>
                    <a:pt x="2314" y="164947"/>
                    <a:pt x="37" y="164947"/>
                    <a:pt x="37" y="170008"/>
                  </a:cubicBezTo>
                  <a:cubicBezTo>
                    <a:pt x="37" y="172792"/>
                    <a:pt x="3073" y="172792"/>
                    <a:pt x="3832" y="172792"/>
                  </a:cubicBezTo>
                  <a:cubicBezTo>
                    <a:pt x="11171" y="172792"/>
                    <a:pt x="29643" y="172033"/>
                    <a:pt x="36982" y="172033"/>
                  </a:cubicBezTo>
                  <a:cubicBezTo>
                    <a:pt x="44573" y="172033"/>
                    <a:pt x="63299" y="172792"/>
                    <a:pt x="70891" y="172792"/>
                  </a:cubicBezTo>
                  <a:cubicBezTo>
                    <a:pt x="72915" y="172792"/>
                    <a:pt x="75952" y="172792"/>
                    <a:pt x="75952" y="167984"/>
                  </a:cubicBezTo>
                  <a:cubicBezTo>
                    <a:pt x="75952" y="164947"/>
                    <a:pt x="73927" y="164947"/>
                    <a:pt x="68360" y="164947"/>
                  </a:cubicBezTo>
                  <a:cubicBezTo>
                    <a:pt x="63805" y="164947"/>
                    <a:pt x="62540" y="164947"/>
                    <a:pt x="57479" y="164441"/>
                  </a:cubicBezTo>
                  <a:cubicBezTo>
                    <a:pt x="52165" y="163935"/>
                    <a:pt x="51153" y="162923"/>
                    <a:pt x="51153" y="160139"/>
                  </a:cubicBezTo>
                  <a:cubicBezTo>
                    <a:pt x="51153" y="158115"/>
                    <a:pt x="51659" y="156091"/>
                    <a:pt x="52165" y="154319"/>
                  </a:cubicBezTo>
                  <a:lnTo>
                    <a:pt x="86074" y="19443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42" name="Audio 41">
            <a:extLst>
              <a:ext uri="{FF2B5EF4-FFF2-40B4-BE49-F238E27FC236}">
                <a16:creationId xmlns:a16="http://schemas.microsoft.com/office/drawing/2014/main" id="{2A39020A-9AF9-05DC-668D-1EB59DF1E6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395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0473">
        <p159:morph option="byObject"/>
      </p:transition>
    </mc:Choice>
    <mc:Fallback>
      <p:transition advTm="104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(Thevenin/Step 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2400" dirty="0"/>
                  <a:t>Now draw the Thevenin’s equivalent circuit from the values of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BD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BD" sz="24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sz="2400" dirty="0"/>
                  <a:t>.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78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!!xmpl1">
            <a:extLst>
              <a:ext uri="{FF2B5EF4-FFF2-40B4-BE49-F238E27FC236}">
                <a16:creationId xmlns:a16="http://schemas.microsoft.com/office/drawing/2014/main" id="{D5019B5B-4717-4572-D370-8410740C6883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F52B1057-1F6D-A240-EF7F-9FD263F3BFDF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6E0E1B49-C787-FD7E-1D36-711C099918BD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2EFC0107-71F4-4085-B089-CE43CD321966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99AAF76-1E08-DCEC-5890-AE0523BAFAC2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E277ABD-93D3-A056-81D1-D5365F42E4FB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024C1D7A-2F9B-7A7C-D313-6FEB77007567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4304B98-5579-C2D5-F665-EB06F1EE429C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26055CE-D185-E5EA-D281-1C7A73AAC9CC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F5C1007-3063-D7B5-429C-76467B588C94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F70C5C8-F354-EA14-DF6A-97554ECC94FC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4BD649-318E-09C6-5E53-183A3CA8E0CA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CB769BC-4B1F-DEEA-2AF9-D5361F4E743E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8FEFD6D-49E8-A83A-0227-58014655ED24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AD239CE5-D2D9-E7B6-CFA3-F39B20F90487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68A96D1-B741-E8E7-2AE2-26C37B439DF7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CA0AB4-115A-DF9B-135F-CAE71D3FB832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D59DE58-CFAA-95CF-09D6-64E04F8C8293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7F35DFEE-9270-D412-C559-BF20EDCAE787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6CFC4DB-C79D-0B2C-8D4B-0302314B1868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3516996-2D22-10CC-6CEF-C14F271496DF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DE94DE4-E044-C5B4-C644-85C8AF3EEDF1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FABE398-5B2F-B2C4-5522-AEA033C51F0B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4BA3CFD0-A6F9-B5F6-849B-9157C47F2F5A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36F91015-69FC-D93A-CDA2-C8D195B6FC5B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74240FA-5F79-B5AB-8B82-F08F1D3D0E04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EB58A79-6BE2-D5A0-D0DF-7FBAC012BE0E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93C53563-15EC-6BAD-6463-DEB4F6D7D3E8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3D42B38-3691-DA86-E771-1867178852D4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6EB6020-132B-D111-714C-E279BDD9C864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9D29E89-77F0-D9DB-27CC-10853AEABE0D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DC73BB2-AF3C-344C-9BF9-9C28EB0D0DC4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951C1551-106A-DC26-43F4-845693D003B8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3D2FEC13-7BF9-5674-F869-AC8B308BF55A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6EC4F1E-6891-2843-611F-6799F57B1355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581" name="Group 1580">
            <a:extLst>
              <a:ext uri="{FF2B5EF4-FFF2-40B4-BE49-F238E27FC236}">
                <a16:creationId xmlns:a16="http://schemas.microsoft.com/office/drawing/2014/main" id="{4E69455E-0A8E-1756-FF8F-080C9B692E29}"/>
              </a:ext>
            </a:extLst>
          </p:cNvPr>
          <p:cNvGrpSpPr/>
          <p:nvPr/>
        </p:nvGrpSpPr>
        <p:grpSpPr>
          <a:xfrm>
            <a:off x="4201414" y="2537366"/>
            <a:ext cx="1661681" cy="211043"/>
            <a:chOff x="6057526" y="2463800"/>
            <a:chExt cx="1661681" cy="211043"/>
          </a:xfrm>
        </p:grpSpPr>
        <p:sp>
          <p:nvSpPr>
            <p:cNvPr id="1377" name="Freeform 1376">
              <a:extLst>
                <a:ext uri="{FF2B5EF4-FFF2-40B4-BE49-F238E27FC236}">
                  <a16:creationId xmlns:a16="http://schemas.microsoft.com/office/drawing/2014/main" id="{B1630A9C-F608-03BB-C642-798C4B068BD2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6057526" y="2518822"/>
              <a:ext cx="152487" cy="135420"/>
            </a:xfrm>
            <a:custGeom>
              <a:avLst/>
              <a:gdLst>
                <a:gd name="connsiteX0" fmla="*/ 89530 w 152487"/>
                <a:gd name="connsiteY0" fmla="*/ 13252 h 135420"/>
                <a:gd name="connsiteX1" fmla="*/ 76193 w 152487"/>
                <a:gd name="connsiteY1" fmla="*/ -64 h 135420"/>
                <a:gd name="connsiteX2" fmla="*/ 62857 w 152487"/>
                <a:gd name="connsiteY2" fmla="*/ 13252 h 135420"/>
                <a:gd name="connsiteX3" fmla="*/ 76193 w 152487"/>
                <a:gd name="connsiteY3" fmla="*/ 26568 h 135420"/>
                <a:gd name="connsiteX4" fmla="*/ 89530 w 152487"/>
                <a:gd name="connsiteY4" fmla="*/ 13252 h 135420"/>
                <a:gd name="connsiteX5" fmla="*/ 152437 w 152487"/>
                <a:gd name="connsiteY5" fmla="*/ 122041 h 135420"/>
                <a:gd name="connsiteX6" fmla="*/ 139101 w 152487"/>
                <a:gd name="connsiteY6" fmla="*/ 108725 h 135420"/>
                <a:gd name="connsiteX7" fmla="*/ 125764 w 152487"/>
                <a:gd name="connsiteY7" fmla="*/ 122041 h 135420"/>
                <a:gd name="connsiteX8" fmla="*/ 139101 w 152487"/>
                <a:gd name="connsiteY8" fmla="*/ 135357 h 135420"/>
                <a:gd name="connsiteX9" fmla="*/ 152437 w 152487"/>
                <a:gd name="connsiteY9" fmla="*/ 122041 h 135420"/>
                <a:gd name="connsiteX10" fmla="*/ 26622 w 152487"/>
                <a:gd name="connsiteY10" fmla="*/ 122041 h 135420"/>
                <a:gd name="connsiteX11" fmla="*/ 13286 w 152487"/>
                <a:gd name="connsiteY11" fmla="*/ 108725 h 135420"/>
                <a:gd name="connsiteX12" fmla="*/ -50 w 152487"/>
                <a:gd name="connsiteY12" fmla="*/ 122041 h 135420"/>
                <a:gd name="connsiteX13" fmla="*/ 13286 w 152487"/>
                <a:gd name="connsiteY13" fmla="*/ 135357 h 135420"/>
                <a:gd name="connsiteX14" fmla="*/ 26622 w 152487"/>
                <a:gd name="connsiteY14" fmla="*/ 122041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30" y="13252"/>
                  </a:moveTo>
                  <a:cubicBezTo>
                    <a:pt x="89530" y="5966"/>
                    <a:pt x="83491" y="-64"/>
                    <a:pt x="76193" y="-64"/>
                  </a:cubicBezTo>
                  <a:cubicBezTo>
                    <a:pt x="68896" y="-64"/>
                    <a:pt x="62857" y="5966"/>
                    <a:pt x="62857" y="13252"/>
                  </a:cubicBezTo>
                  <a:cubicBezTo>
                    <a:pt x="62857" y="20538"/>
                    <a:pt x="68896" y="26568"/>
                    <a:pt x="76193" y="26568"/>
                  </a:cubicBezTo>
                  <a:cubicBezTo>
                    <a:pt x="83239" y="26568"/>
                    <a:pt x="89530" y="20790"/>
                    <a:pt x="89530" y="13252"/>
                  </a:cubicBezTo>
                  <a:close/>
                  <a:moveTo>
                    <a:pt x="152437" y="122041"/>
                  </a:moveTo>
                  <a:cubicBezTo>
                    <a:pt x="152437" y="114755"/>
                    <a:pt x="146398" y="108725"/>
                    <a:pt x="139101" y="108725"/>
                  </a:cubicBezTo>
                  <a:cubicBezTo>
                    <a:pt x="131803" y="108725"/>
                    <a:pt x="125764" y="114755"/>
                    <a:pt x="125764" y="122041"/>
                  </a:cubicBezTo>
                  <a:cubicBezTo>
                    <a:pt x="125764" y="129327"/>
                    <a:pt x="131803" y="135357"/>
                    <a:pt x="139101" y="135357"/>
                  </a:cubicBezTo>
                  <a:cubicBezTo>
                    <a:pt x="146398" y="135357"/>
                    <a:pt x="152437" y="129327"/>
                    <a:pt x="152437" y="122041"/>
                  </a:cubicBezTo>
                  <a:close/>
                  <a:moveTo>
                    <a:pt x="26622" y="122041"/>
                  </a:moveTo>
                  <a:cubicBezTo>
                    <a:pt x="26622" y="114755"/>
                    <a:pt x="20583" y="108725"/>
                    <a:pt x="13286" y="108725"/>
                  </a:cubicBezTo>
                  <a:cubicBezTo>
                    <a:pt x="5989" y="108725"/>
                    <a:pt x="-50" y="114755"/>
                    <a:pt x="-50" y="122041"/>
                  </a:cubicBezTo>
                  <a:cubicBezTo>
                    <a:pt x="-50" y="129327"/>
                    <a:pt x="5989" y="135357"/>
                    <a:pt x="13286" y="135357"/>
                  </a:cubicBezTo>
                  <a:cubicBezTo>
                    <a:pt x="20583" y="135357"/>
                    <a:pt x="26622" y="129327"/>
                    <a:pt x="26622" y="122041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78" name="Freeform 1377">
              <a:extLst>
                <a:ext uri="{FF2B5EF4-FFF2-40B4-BE49-F238E27FC236}">
                  <a16:creationId xmlns:a16="http://schemas.microsoft.com/office/drawing/2014/main" id="{BDE30E73-D6E3-DC5E-A2AB-0EDD8D075A0E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6301718" y="2463800"/>
              <a:ext cx="179411" cy="177126"/>
            </a:xfrm>
            <a:custGeom>
              <a:avLst/>
              <a:gdLst>
                <a:gd name="connsiteX0" fmla="*/ 143891 w 179411"/>
                <a:gd name="connsiteY0" fmla="*/ 28578 h 177126"/>
                <a:gd name="connsiteX1" fmla="*/ 176100 w 179411"/>
                <a:gd name="connsiteY1" fmla="*/ 7725 h 177126"/>
                <a:gd name="connsiteX2" fmla="*/ 179371 w 179411"/>
                <a:gd name="connsiteY2" fmla="*/ 2951 h 177126"/>
                <a:gd name="connsiteX3" fmla="*/ 176100 w 179411"/>
                <a:gd name="connsiteY3" fmla="*/ -64 h 177126"/>
                <a:gd name="connsiteX4" fmla="*/ 155466 w 179411"/>
                <a:gd name="connsiteY4" fmla="*/ 690 h 177126"/>
                <a:gd name="connsiteX5" fmla="*/ 130555 w 179411"/>
                <a:gd name="connsiteY5" fmla="*/ -64 h 177126"/>
                <a:gd name="connsiteX6" fmla="*/ 125774 w 179411"/>
                <a:gd name="connsiteY6" fmla="*/ 4710 h 177126"/>
                <a:gd name="connsiteX7" fmla="*/ 129800 w 179411"/>
                <a:gd name="connsiteY7" fmla="*/ 7725 h 177126"/>
                <a:gd name="connsiteX8" fmla="*/ 141375 w 179411"/>
                <a:gd name="connsiteY8" fmla="*/ 16016 h 177126"/>
                <a:gd name="connsiteX9" fmla="*/ 137600 w 179411"/>
                <a:gd name="connsiteY9" fmla="*/ 25563 h 177126"/>
                <a:gd name="connsiteX10" fmla="*/ 60350 w 179411"/>
                <a:gd name="connsiteY10" fmla="*/ 148170 h 177126"/>
                <a:gd name="connsiteX11" fmla="*/ 43239 w 179411"/>
                <a:gd name="connsiteY11" fmla="*/ 15262 h 177126"/>
                <a:gd name="connsiteX12" fmla="*/ 60602 w 179411"/>
                <a:gd name="connsiteY12" fmla="*/ 7725 h 177126"/>
                <a:gd name="connsiteX13" fmla="*/ 66892 w 179411"/>
                <a:gd name="connsiteY13" fmla="*/ 2700 h 177126"/>
                <a:gd name="connsiteX14" fmla="*/ 63370 w 179411"/>
                <a:gd name="connsiteY14" fmla="*/ -64 h 177126"/>
                <a:gd name="connsiteX15" fmla="*/ 32168 w 179411"/>
                <a:gd name="connsiteY15" fmla="*/ 690 h 177126"/>
                <a:gd name="connsiteX16" fmla="*/ 18328 w 179411"/>
                <a:gd name="connsiteY16" fmla="*/ 439 h 177126"/>
                <a:gd name="connsiteX17" fmla="*/ 4740 w 179411"/>
                <a:gd name="connsiteY17" fmla="*/ -64 h 177126"/>
                <a:gd name="connsiteX18" fmla="*/ -41 w 179411"/>
                <a:gd name="connsiteY18" fmla="*/ 4710 h 177126"/>
                <a:gd name="connsiteX19" fmla="*/ 6250 w 179411"/>
                <a:gd name="connsiteY19" fmla="*/ 7725 h 177126"/>
                <a:gd name="connsiteX20" fmla="*/ 21348 w 179411"/>
                <a:gd name="connsiteY20" fmla="*/ 16267 h 177126"/>
                <a:gd name="connsiteX21" fmla="*/ 41226 w 179411"/>
                <a:gd name="connsiteY21" fmla="*/ 171285 h 177126"/>
                <a:gd name="connsiteX22" fmla="*/ 46259 w 179411"/>
                <a:gd name="connsiteY22" fmla="*/ 177063 h 177126"/>
                <a:gd name="connsiteX23" fmla="*/ 53304 w 179411"/>
                <a:gd name="connsiteY23" fmla="*/ 172541 h 177126"/>
                <a:gd name="connsiteX24" fmla="*/ 143891 w 179411"/>
                <a:gd name="connsiteY24" fmla="*/ 2857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411" h="177126">
                  <a:moveTo>
                    <a:pt x="143891" y="28578"/>
                  </a:moveTo>
                  <a:cubicBezTo>
                    <a:pt x="156221" y="8981"/>
                    <a:pt x="166789" y="8227"/>
                    <a:pt x="176100" y="7725"/>
                  </a:cubicBezTo>
                  <a:cubicBezTo>
                    <a:pt x="179119" y="7474"/>
                    <a:pt x="179371" y="3203"/>
                    <a:pt x="179371" y="2951"/>
                  </a:cubicBezTo>
                  <a:cubicBezTo>
                    <a:pt x="179371" y="941"/>
                    <a:pt x="178113" y="-64"/>
                    <a:pt x="176100" y="-64"/>
                  </a:cubicBezTo>
                  <a:cubicBezTo>
                    <a:pt x="169557" y="-64"/>
                    <a:pt x="162260" y="690"/>
                    <a:pt x="155466" y="690"/>
                  </a:cubicBezTo>
                  <a:cubicBezTo>
                    <a:pt x="147162" y="690"/>
                    <a:pt x="138607" y="-64"/>
                    <a:pt x="130555" y="-64"/>
                  </a:cubicBezTo>
                  <a:cubicBezTo>
                    <a:pt x="129045" y="-64"/>
                    <a:pt x="125774" y="-64"/>
                    <a:pt x="125774" y="4710"/>
                  </a:cubicBezTo>
                  <a:cubicBezTo>
                    <a:pt x="125774" y="7474"/>
                    <a:pt x="128038" y="7725"/>
                    <a:pt x="129800" y="7725"/>
                  </a:cubicBezTo>
                  <a:cubicBezTo>
                    <a:pt x="136594" y="8227"/>
                    <a:pt x="141375" y="10740"/>
                    <a:pt x="141375" y="16016"/>
                  </a:cubicBezTo>
                  <a:cubicBezTo>
                    <a:pt x="141375" y="19785"/>
                    <a:pt x="137600" y="25312"/>
                    <a:pt x="137600" y="25563"/>
                  </a:cubicBezTo>
                  <a:lnTo>
                    <a:pt x="60350" y="148170"/>
                  </a:lnTo>
                  <a:lnTo>
                    <a:pt x="43239" y="15262"/>
                  </a:lnTo>
                  <a:cubicBezTo>
                    <a:pt x="43239" y="10991"/>
                    <a:pt x="49027" y="7725"/>
                    <a:pt x="60602" y="7725"/>
                  </a:cubicBezTo>
                  <a:cubicBezTo>
                    <a:pt x="64125" y="7725"/>
                    <a:pt x="66892" y="7725"/>
                    <a:pt x="66892" y="2700"/>
                  </a:cubicBezTo>
                  <a:cubicBezTo>
                    <a:pt x="66892" y="439"/>
                    <a:pt x="64879" y="-64"/>
                    <a:pt x="63370" y="-64"/>
                  </a:cubicBezTo>
                  <a:cubicBezTo>
                    <a:pt x="53304" y="-64"/>
                    <a:pt x="42484" y="690"/>
                    <a:pt x="32168" y="690"/>
                  </a:cubicBezTo>
                  <a:cubicBezTo>
                    <a:pt x="27638" y="690"/>
                    <a:pt x="22857" y="439"/>
                    <a:pt x="18328" y="439"/>
                  </a:cubicBezTo>
                  <a:cubicBezTo>
                    <a:pt x="13799" y="439"/>
                    <a:pt x="9018" y="-64"/>
                    <a:pt x="4740" y="-64"/>
                  </a:cubicBezTo>
                  <a:cubicBezTo>
                    <a:pt x="2979" y="-64"/>
                    <a:pt x="-41" y="-64"/>
                    <a:pt x="-41" y="4710"/>
                  </a:cubicBezTo>
                  <a:cubicBezTo>
                    <a:pt x="-41" y="7725"/>
                    <a:pt x="2224" y="7725"/>
                    <a:pt x="6250" y="7725"/>
                  </a:cubicBezTo>
                  <a:cubicBezTo>
                    <a:pt x="20341" y="7725"/>
                    <a:pt x="20593" y="9986"/>
                    <a:pt x="21348" y="16267"/>
                  </a:cubicBezTo>
                  <a:lnTo>
                    <a:pt x="41226" y="171285"/>
                  </a:lnTo>
                  <a:cubicBezTo>
                    <a:pt x="41981" y="176309"/>
                    <a:pt x="42988" y="177063"/>
                    <a:pt x="46259" y="177063"/>
                  </a:cubicBezTo>
                  <a:cubicBezTo>
                    <a:pt x="50285" y="177063"/>
                    <a:pt x="51291" y="175807"/>
                    <a:pt x="53304" y="172541"/>
                  </a:cubicBezTo>
                  <a:lnTo>
                    <a:pt x="143891" y="2857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79" name="Freeform 1378">
              <a:extLst>
                <a:ext uri="{FF2B5EF4-FFF2-40B4-BE49-F238E27FC236}">
                  <a16:creationId xmlns:a16="http://schemas.microsoft.com/office/drawing/2014/main" id="{45C0135D-A08D-8120-C908-F9D2871EDDA9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6441985" y="2554197"/>
              <a:ext cx="131577" cy="118888"/>
            </a:xfrm>
            <a:custGeom>
              <a:avLst/>
              <a:gdLst>
                <a:gd name="connsiteX0" fmla="*/ 77995 w 131577"/>
                <a:gd name="connsiteY0" fmla="*/ 12425 h 118888"/>
                <a:gd name="connsiteX1" fmla="*/ 83455 w 131577"/>
                <a:gd name="connsiteY1" fmla="*/ 6445 h 118888"/>
                <a:gd name="connsiteX2" fmla="*/ 94024 w 131577"/>
                <a:gd name="connsiteY2" fmla="*/ 6269 h 118888"/>
                <a:gd name="connsiteX3" fmla="*/ 113752 w 131577"/>
                <a:gd name="connsiteY3" fmla="*/ 7676 h 118888"/>
                <a:gd name="connsiteX4" fmla="*/ 122030 w 131577"/>
                <a:gd name="connsiteY4" fmla="*/ 21570 h 118888"/>
                <a:gd name="connsiteX5" fmla="*/ 120797 w 131577"/>
                <a:gd name="connsiteY5" fmla="*/ 35815 h 118888"/>
                <a:gd name="connsiteX6" fmla="*/ 120445 w 131577"/>
                <a:gd name="connsiteY6" fmla="*/ 37750 h 118888"/>
                <a:gd name="connsiteX7" fmla="*/ 123439 w 131577"/>
                <a:gd name="connsiteY7" fmla="*/ 40388 h 118888"/>
                <a:gd name="connsiteX8" fmla="*/ 126786 w 131577"/>
                <a:gd name="connsiteY8" fmla="*/ 35991 h 118888"/>
                <a:gd name="connsiteX9" fmla="*/ 131542 w 131577"/>
                <a:gd name="connsiteY9" fmla="*/ 2400 h 118888"/>
                <a:gd name="connsiteX10" fmla="*/ 126258 w 131577"/>
                <a:gd name="connsiteY10" fmla="*/ -62 h 118888"/>
                <a:gd name="connsiteX11" fmla="*/ 17931 w 131577"/>
                <a:gd name="connsiteY11" fmla="*/ -62 h 118888"/>
                <a:gd name="connsiteX12" fmla="*/ 11942 w 131577"/>
                <a:gd name="connsiteY12" fmla="*/ 3631 h 118888"/>
                <a:gd name="connsiteX13" fmla="*/ 846 w 131577"/>
                <a:gd name="connsiteY13" fmla="*/ 34760 h 118888"/>
                <a:gd name="connsiteX14" fmla="*/ -35 w 131577"/>
                <a:gd name="connsiteY14" fmla="*/ 37926 h 118888"/>
                <a:gd name="connsiteX15" fmla="*/ 2959 w 131577"/>
                <a:gd name="connsiteY15" fmla="*/ 40388 h 118888"/>
                <a:gd name="connsiteX16" fmla="*/ 6658 w 131577"/>
                <a:gd name="connsiteY16" fmla="*/ 36167 h 118888"/>
                <a:gd name="connsiteX17" fmla="*/ 49460 w 131577"/>
                <a:gd name="connsiteY17" fmla="*/ 6269 h 118888"/>
                <a:gd name="connsiteX18" fmla="*/ 56858 w 131577"/>
                <a:gd name="connsiteY18" fmla="*/ 6269 h 118888"/>
                <a:gd name="connsiteX19" fmla="*/ 62319 w 131577"/>
                <a:gd name="connsiteY19" fmla="*/ 8028 h 118888"/>
                <a:gd name="connsiteX20" fmla="*/ 61614 w 131577"/>
                <a:gd name="connsiteY20" fmla="*/ 11721 h 118888"/>
                <a:gd name="connsiteX21" fmla="*/ 38363 w 131577"/>
                <a:gd name="connsiteY21" fmla="*/ 104229 h 118888"/>
                <a:gd name="connsiteX22" fmla="*/ 17755 w 131577"/>
                <a:gd name="connsiteY22" fmla="*/ 112495 h 118888"/>
                <a:gd name="connsiteX23" fmla="*/ 9829 w 131577"/>
                <a:gd name="connsiteY23" fmla="*/ 116364 h 118888"/>
                <a:gd name="connsiteX24" fmla="*/ 12823 w 131577"/>
                <a:gd name="connsiteY24" fmla="*/ 118826 h 118888"/>
                <a:gd name="connsiteX25" fmla="*/ 27971 w 131577"/>
                <a:gd name="connsiteY25" fmla="*/ 118299 h 118888"/>
                <a:gd name="connsiteX26" fmla="*/ 43119 w 131577"/>
                <a:gd name="connsiteY26" fmla="*/ 118123 h 118888"/>
                <a:gd name="connsiteX27" fmla="*/ 58972 w 131577"/>
                <a:gd name="connsiteY27" fmla="*/ 118299 h 118888"/>
                <a:gd name="connsiteX28" fmla="*/ 73768 w 131577"/>
                <a:gd name="connsiteY28" fmla="*/ 118826 h 118888"/>
                <a:gd name="connsiteX29" fmla="*/ 77819 w 131577"/>
                <a:gd name="connsiteY29" fmla="*/ 114957 h 118888"/>
                <a:gd name="connsiteX30" fmla="*/ 70597 w 131577"/>
                <a:gd name="connsiteY30" fmla="*/ 112495 h 118888"/>
                <a:gd name="connsiteX31" fmla="*/ 60381 w 131577"/>
                <a:gd name="connsiteY31" fmla="*/ 112143 h 118888"/>
                <a:gd name="connsiteX32" fmla="*/ 54040 w 131577"/>
                <a:gd name="connsiteY32" fmla="*/ 108802 h 118888"/>
                <a:gd name="connsiteX33" fmla="*/ 54745 w 131577"/>
                <a:gd name="connsiteY33" fmla="*/ 104757 h 118888"/>
                <a:gd name="connsiteX34" fmla="*/ 77995 w 131577"/>
                <a:gd name="connsiteY34" fmla="*/ 12425 h 11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577" h="118888">
                  <a:moveTo>
                    <a:pt x="77995" y="12425"/>
                  </a:moveTo>
                  <a:cubicBezTo>
                    <a:pt x="79228" y="7324"/>
                    <a:pt x="79580" y="6797"/>
                    <a:pt x="83455" y="6445"/>
                  </a:cubicBezTo>
                  <a:cubicBezTo>
                    <a:pt x="84336" y="6269"/>
                    <a:pt x="90501" y="6269"/>
                    <a:pt x="94024" y="6269"/>
                  </a:cubicBezTo>
                  <a:cubicBezTo>
                    <a:pt x="104769" y="6269"/>
                    <a:pt x="109348" y="6269"/>
                    <a:pt x="113752" y="7676"/>
                  </a:cubicBezTo>
                  <a:cubicBezTo>
                    <a:pt x="121678" y="10138"/>
                    <a:pt x="122030" y="15239"/>
                    <a:pt x="122030" y="21570"/>
                  </a:cubicBezTo>
                  <a:cubicBezTo>
                    <a:pt x="122030" y="24384"/>
                    <a:pt x="122030" y="26670"/>
                    <a:pt x="120797" y="35815"/>
                  </a:cubicBezTo>
                  <a:lnTo>
                    <a:pt x="120445" y="37750"/>
                  </a:lnTo>
                  <a:cubicBezTo>
                    <a:pt x="120445" y="39509"/>
                    <a:pt x="121678" y="40388"/>
                    <a:pt x="123439" y="40388"/>
                  </a:cubicBezTo>
                  <a:cubicBezTo>
                    <a:pt x="126082" y="40388"/>
                    <a:pt x="126434" y="38805"/>
                    <a:pt x="126786" y="35991"/>
                  </a:cubicBezTo>
                  <a:lnTo>
                    <a:pt x="131542" y="2400"/>
                  </a:lnTo>
                  <a:cubicBezTo>
                    <a:pt x="131542" y="-62"/>
                    <a:pt x="129428" y="-62"/>
                    <a:pt x="126258" y="-62"/>
                  </a:cubicBezTo>
                  <a:lnTo>
                    <a:pt x="17931" y="-62"/>
                  </a:lnTo>
                  <a:cubicBezTo>
                    <a:pt x="13528" y="-62"/>
                    <a:pt x="13175" y="-62"/>
                    <a:pt x="11942" y="3631"/>
                  </a:cubicBezTo>
                  <a:lnTo>
                    <a:pt x="846" y="34760"/>
                  </a:lnTo>
                  <a:cubicBezTo>
                    <a:pt x="669" y="35464"/>
                    <a:pt x="-35" y="37047"/>
                    <a:pt x="-35" y="37926"/>
                  </a:cubicBezTo>
                  <a:cubicBezTo>
                    <a:pt x="-35" y="38629"/>
                    <a:pt x="317" y="40388"/>
                    <a:pt x="2959" y="40388"/>
                  </a:cubicBezTo>
                  <a:cubicBezTo>
                    <a:pt x="5249" y="40388"/>
                    <a:pt x="5601" y="39509"/>
                    <a:pt x="6658" y="36167"/>
                  </a:cubicBezTo>
                  <a:cubicBezTo>
                    <a:pt x="16874" y="8028"/>
                    <a:pt x="22687" y="6269"/>
                    <a:pt x="49460" y="6269"/>
                  </a:cubicBezTo>
                  <a:lnTo>
                    <a:pt x="56858" y="6269"/>
                  </a:lnTo>
                  <a:cubicBezTo>
                    <a:pt x="62142" y="6269"/>
                    <a:pt x="62319" y="6445"/>
                    <a:pt x="62319" y="8028"/>
                  </a:cubicBezTo>
                  <a:cubicBezTo>
                    <a:pt x="62319" y="8204"/>
                    <a:pt x="62319" y="9083"/>
                    <a:pt x="61614" y="11721"/>
                  </a:cubicBezTo>
                  <a:lnTo>
                    <a:pt x="38363" y="104229"/>
                  </a:lnTo>
                  <a:cubicBezTo>
                    <a:pt x="36778" y="110736"/>
                    <a:pt x="36250" y="112495"/>
                    <a:pt x="17755" y="112495"/>
                  </a:cubicBezTo>
                  <a:cubicBezTo>
                    <a:pt x="11414" y="112495"/>
                    <a:pt x="9829" y="112495"/>
                    <a:pt x="9829" y="116364"/>
                  </a:cubicBezTo>
                  <a:cubicBezTo>
                    <a:pt x="9829" y="116892"/>
                    <a:pt x="10181" y="118826"/>
                    <a:pt x="12823" y="118826"/>
                  </a:cubicBezTo>
                  <a:cubicBezTo>
                    <a:pt x="17755" y="118826"/>
                    <a:pt x="23039" y="118299"/>
                    <a:pt x="27971" y="118299"/>
                  </a:cubicBezTo>
                  <a:cubicBezTo>
                    <a:pt x="32903" y="118299"/>
                    <a:pt x="38187" y="118123"/>
                    <a:pt x="43119" y="118123"/>
                  </a:cubicBezTo>
                  <a:cubicBezTo>
                    <a:pt x="48051" y="118123"/>
                    <a:pt x="54040" y="118123"/>
                    <a:pt x="58972" y="118299"/>
                  </a:cubicBezTo>
                  <a:cubicBezTo>
                    <a:pt x="63728" y="118475"/>
                    <a:pt x="69012" y="118826"/>
                    <a:pt x="73768" y="118826"/>
                  </a:cubicBezTo>
                  <a:cubicBezTo>
                    <a:pt x="75177" y="118826"/>
                    <a:pt x="77819" y="118826"/>
                    <a:pt x="77819" y="114957"/>
                  </a:cubicBezTo>
                  <a:cubicBezTo>
                    <a:pt x="77819" y="112495"/>
                    <a:pt x="76058" y="112495"/>
                    <a:pt x="70597" y="112495"/>
                  </a:cubicBezTo>
                  <a:cubicBezTo>
                    <a:pt x="67251" y="112495"/>
                    <a:pt x="63728" y="112319"/>
                    <a:pt x="60381" y="112143"/>
                  </a:cubicBezTo>
                  <a:cubicBezTo>
                    <a:pt x="54392" y="111616"/>
                    <a:pt x="54040" y="110912"/>
                    <a:pt x="54040" y="108802"/>
                  </a:cubicBezTo>
                  <a:cubicBezTo>
                    <a:pt x="54040" y="107571"/>
                    <a:pt x="54040" y="107219"/>
                    <a:pt x="54745" y="104757"/>
                  </a:cubicBezTo>
                  <a:lnTo>
                    <a:pt x="77995" y="12425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0" name="Freeform 1379">
              <a:extLst>
                <a:ext uri="{FF2B5EF4-FFF2-40B4-BE49-F238E27FC236}">
                  <a16:creationId xmlns:a16="http://schemas.microsoft.com/office/drawing/2014/main" id="{4489BFCD-513D-CA3E-E658-2EABA7E75560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6593558" y="2551031"/>
              <a:ext cx="95996" cy="123812"/>
            </a:xfrm>
            <a:custGeom>
              <a:avLst/>
              <a:gdLst>
                <a:gd name="connsiteX0" fmla="*/ 41892 w 95996"/>
                <a:gd name="connsiteY0" fmla="*/ 5214 h 123812"/>
                <a:gd name="connsiteX1" fmla="*/ 42597 w 95996"/>
                <a:gd name="connsiteY1" fmla="*/ 2400 h 123812"/>
                <a:gd name="connsiteX2" fmla="*/ 39778 w 95996"/>
                <a:gd name="connsiteY2" fmla="*/ -62 h 123812"/>
                <a:gd name="connsiteX3" fmla="*/ 17232 w 95996"/>
                <a:gd name="connsiteY3" fmla="*/ 1697 h 123812"/>
                <a:gd name="connsiteX4" fmla="*/ 13357 w 95996"/>
                <a:gd name="connsiteY4" fmla="*/ 5742 h 123812"/>
                <a:gd name="connsiteX5" fmla="*/ 17937 w 95996"/>
                <a:gd name="connsiteY5" fmla="*/ 8204 h 123812"/>
                <a:gd name="connsiteX6" fmla="*/ 26392 w 95996"/>
                <a:gd name="connsiteY6" fmla="*/ 10842 h 123812"/>
                <a:gd name="connsiteX7" fmla="*/ 25687 w 95996"/>
                <a:gd name="connsiteY7" fmla="*/ 14711 h 123812"/>
                <a:gd name="connsiteX8" fmla="*/ 851 w 95996"/>
                <a:gd name="connsiteY8" fmla="*/ 114254 h 123812"/>
                <a:gd name="connsiteX9" fmla="*/ -29 w 95996"/>
                <a:gd name="connsiteY9" fmla="*/ 118123 h 123812"/>
                <a:gd name="connsiteX10" fmla="*/ 5959 w 95996"/>
                <a:gd name="connsiteY10" fmla="*/ 123751 h 123812"/>
                <a:gd name="connsiteX11" fmla="*/ 13181 w 95996"/>
                <a:gd name="connsiteY11" fmla="*/ 119178 h 123812"/>
                <a:gd name="connsiteX12" fmla="*/ 16176 w 95996"/>
                <a:gd name="connsiteY12" fmla="*/ 108098 h 123812"/>
                <a:gd name="connsiteX13" fmla="*/ 20227 w 95996"/>
                <a:gd name="connsiteY13" fmla="*/ 92446 h 123812"/>
                <a:gd name="connsiteX14" fmla="*/ 23045 w 95996"/>
                <a:gd name="connsiteY14" fmla="*/ 80487 h 123812"/>
                <a:gd name="connsiteX15" fmla="*/ 28329 w 95996"/>
                <a:gd name="connsiteY15" fmla="*/ 68000 h 123812"/>
                <a:gd name="connsiteX16" fmla="*/ 56512 w 95996"/>
                <a:gd name="connsiteY16" fmla="*/ 49358 h 123812"/>
                <a:gd name="connsiteX17" fmla="*/ 66904 w 95996"/>
                <a:gd name="connsiteY17" fmla="*/ 61668 h 123812"/>
                <a:gd name="connsiteX18" fmla="*/ 56512 w 95996"/>
                <a:gd name="connsiteY18" fmla="*/ 99129 h 123812"/>
                <a:gd name="connsiteX19" fmla="*/ 53870 w 95996"/>
                <a:gd name="connsiteY19" fmla="*/ 108626 h 123812"/>
                <a:gd name="connsiteX20" fmla="*/ 70603 w 95996"/>
                <a:gd name="connsiteY20" fmla="*/ 123751 h 123812"/>
                <a:gd name="connsiteX21" fmla="*/ 95967 w 95996"/>
                <a:gd name="connsiteY21" fmla="*/ 96843 h 123812"/>
                <a:gd name="connsiteX22" fmla="*/ 93149 w 95996"/>
                <a:gd name="connsiteY22" fmla="*/ 94556 h 123812"/>
                <a:gd name="connsiteX23" fmla="*/ 89802 w 95996"/>
                <a:gd name="connsiteY23" fmla="*/ 97546 h 123812"/>
                <a:gd name="connsiteX24" fmla="*/ 71131 w 95996"/>
                <a:gd name="connsiteY24" fmla="*/ 118826 h 123812"/>
                <a:gd name="connsiteX25" fmla="*/ 66728 w 95996"/>
                <a:gd name="connsiteY25" fmla="*/ 112671 h 123812"/>
                <a:gd name="connsiteX26" fmla="*/ 70779 w 95996"/>
                <a:gd name="connsiteY26" fmla="*/ 98425 h 123812"/>
                <a:gd name="connsiteX27" fmla="*/ 80115 w 95996"/>
                <a:gd name="connsiteY27" fmla="*/ 64482 h 123812"/>
                <a:gd name="connsiteX28" fmla="*/ 73597 w 95996"/>
                <a:gd name="connsiteY28" fmla="*/ 49182 h 123812"/>
                <a:gd name="connsiteX29" fmla="*/ 57216 w 95996"/>
                <a:gd name="connsiteY29" fmla="*/ 44433 h 123812"/>
                <a:gd name="connsiteX30" fmla="*/ 28505 w 95996"/>
                <a:gd name="connsiteY30" fmla="*/ 59030 h 123812"/>
                <a:gd name="connsiteX31" fmla="*/ 41892 w 95996"/>
                <a:gd name="connsiteY31" fmla="*/ 5214 h 1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996" h="123812">
                  <a:moveTo>
                    <a:pt x="41892" y="5214"/>
                  </a:moveTo>
                  <a:cubicBezTo>
                    <a:pt x="42068" y="4862"/>
                    <a:pt x="42597" y="2576"/>
                    <a:pt x="42597" y="2400"/>
                  </a:cubicBezTo>
                  <a:cubicBezTo>
                    <a:pt x="42597" y="1521"/>
                    <a:pt x="41892" y="-62"/>
                    <a:pt x="39778" y="-62"/>
                  </a:cubicBezTo>
                  <a:cubicBezTo>
                    <a:pt x="36256" y="-62"/>
                    <a:pt x="21636" y="1345"/>
                    <a:pt x="17232" y="1697"/>
                  </a:cubicBezTo>
                  <a:cubicBezTo>
                    <a:pt x="15823" y="1872"/>
                    <a:pt x="13357" y="2048"/>
                    <a:pt x="13357" y="5742"/>
                  </a:cubicBezTo>
                  <a:cubicBezTo>
                    <a:pt x="13357" y="8204"/>
                    <a:pt x="15823" y="8204"/>
                    <a:pt x="17937" y="8204"/>
                  </a:cubicBezTo>
                  <a:cubicBezTo>
                    <a:pt x="26392" y="8204"/>
                    <a:pt x="26392" y="9435"/>
                    <a:pt x="26392" y="10842"/>
                  </a:cubicBezTo>
                  <a:cubicBezTo>
                    <a:pt x="26392" y="12073"/>
                    <a:pt x="26039" y="13128"/>
                    <a:pt x="25687" y="14711"/>
                  </a:cubicBezTo>
                  <a:lnTo>
                    <a:pt x="851" y="114254"/>
                  </a:lnTo>
                  <a:cubicBezTo>
                    <a:pt x="-29" y="117419"/>
                    <a:pt x="-29" y="117771"/>
                    <a:pt x="-29" y="118123"/>
                  </a:cubicBezTo>
                  <a:cubicBezTo>
                    <a:pt x="-29" y="120761"/>
                    <a:pt x="2084" y="123751"/>
                    <a:pt x="5959" y="123751"/>
                  </a:cubicBezTo>
                  <a:cubicBezTo>
                    <a:pt x="7897" y="123751"/>
                    <a:pt x="11244" y="122871"/>
                    <a:pt x="13181" y="119178"/>
                  </a:cubicBezTo>
                  <a:cubicBezTo>
                    <a:pt x="13710" y="118123"/>
                    <a:pt x="15295" y="111792"/>
                    <a:pt x="16176" y="108098"/>
                  </a:cubicBezTo>
                  <a:lnTo>
                    <a:pt x="20227" y="92446"/>
                  </a:lnTo>
                  <a:cubicBezTo>
                    <a:pt x="20755" y="89808"/>
                    <a:pt x="22517" y="83125"/>
                    <a:pt x="23045" y="80487"/>
                  </a:cubicBezTo>
                  <a:cubicBezTo>
                    <a:pt x="24806" y="73804"/>
                    <a:pt x="24806" y="73628"/>
                    <a:pt x="28329" y="68000"/>
                  </a:cubicBezTo>
                  <a:cubicBezTo>
                    <a:pt x="33966" y="59382"/>
                    <a:pt x="42773" y="49358"/>
                    <a:pt x="56512" y="49358"/>
                  </a:cubicBezTo>
                  <a:cubicBezTo>
                    <a:pt x="66376" y="49358"/>
                    <a:pt x="66904" y="57448"/>
                    <a:pt x="66904" y="61668"/>
                  </a:cubicBezTo>
                  <a:cubicBezTo>
                    <a:pt x="66904" y="72221"/>
                    <a:pt x="59330" y="91742"/>
                    <a:pt x="56512" y="99129"/>
                  </a:cubicBezTo>
                  <a:cubicBezTo>
                    <a:pt x="54574" y="104053"/>
                    <a:pt x="53870" y="105636"/>
                    <a:pt x="53870" y="108626"/>
                  </a:cubicBezTo>
                  <a:cubicBezTo>
                    <a:pt x="53870" y="117947"/>
                    <a:pt x="61620" y="123751"/>
                    <a:pt x="70603" y="123751"/>
                  </a:cubicBezTo>
                  <a:cubicBezTo>
                    <a:pt x="88217" y="123751"/>
                    <a:pt x="95967" y="99481"/>
                    <a:pt x="95967" y="96843"/>
                  </a:cubicBezTo>
                  <a:cubicBezTo>
                    <a:pt x="95967" y="94556"/>
                    <a:pt x="93677" y="94556"/>
                    <a:pt x="93149" y="94556"/>
                  </a:cubicBezTo>
                  <a:cubicBezTo>
                    <a:pt x="90683" y="94556"/>
                    <a:pt x="90507" y="95611"/>
                    <a:pt x="89802" y="97546"/>
                  </a:cubicBezTo>
                  <a:cubicBezTo>
                    <a:pt x="85751" y="111616"/>
                    <a:pt x="78001" y="118826"/>
                    <a:pt x="71131" y="118826"/>
                  </a:cubicBezTo>
                  <a:cubicBezTo>
                    <a:pt x="67432" y="118826"/>
                    <a:pt x="66728" y="116364"/>
                    <a:pt x="66728" y="112671"/>
                  </a:cubicBezTo>
                  <a:cubicBezTo>
                    <a:pt x="66728" y="108626"/>
                    <a:pt x="67609" y="106340"/>
                    <a:pt x="70779" y="98425"/>
                  </a:cubicBezTo>
                  <a:cubicBezTo>
                    <a:pt x="72893" y="92973"/>
                    <a:pt x="80115" y="74331"/>
                    <a:pt x="80115" y="64482"/>
                  </a:cubicBezTo>
                  <a:cubicBezTo>
                    <a:pt x="80115" y="61668"/>
                    <a:pt x="80115" y="54282"/>
                    <a:pt x="73597" y="49182"/>
                  </a:cubicBezTo>
                  <a:cubicBezTo>
                    <a:pt x="70603" y="46895"/>
                    <a:pt x="65495" y="44433"/>
                    <a:pt x="57216" y="44433"/>
                  </a:cubicBezTo>
                  <a:cubicBezTo>
                    <a:pt x="44358" y="44433"/>
                    <a:pt x="35023" y="51468"/>
                    <a:pt x="28505" y="59030"/>
                  </a:cubicBezTo>
                  <a:lnTo>
                    <a:pt x="41892" y="5214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1" name="Freeform 1380">
              <a:extLst>
                <a:ext uri="{FF2B5EF4-FFF2-40B4-BE49-F238E27FC236}">
                  <a16:creationId xmlns:a16="http://schemas.microsoft.com/office/drawing/2014/main" id="{EF6B6442-D421-A6A3-844E-E3EA66AC6B07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6794721" y="2543193"/>
              <a:ext cx="167333" cy="58791"/>
            </a:xfrm>
            <a:custGeom>
              <a:avLst/>
              <a:gdLst>
                <a:gd name="connsiteX0" fmla="*/ 158757 w 167333"/>
                <a:gd name="connsiteY0" fmla="*/ 9986 h 58791"/>
                <a:gd name="connsiteX1" fmla="*/ 167312 w 167333"/>
                <a:gd name="connsiteY1" fmla="*/ 4961 h 58791"/>
                <a:gd name="connsiteX2" fmla="*/ 159008 w 167333"/>
                <a:gd name="connsiteY2" fmla="*/ -64 h 58791"/>
                <a:gd name="connsiteX3" fmla="*/ 8282 w 167333"/>
                <a:gd name="connsiteY3" fmla="*/ -64 h 58791"/>
                <a:gd name="connsiteX4" fmla="*/ -21 w 167333"/>
                <a:gd name="connsiteY4" fmla="*/ 4961 h 58791"/>
                <a:gd name="connsiteX5" fmla="*/ 8534 w 167333"/>
                <a:gd name="connsiteY5" fmla="*/ 9986 h 58791"/>
                <a:gd name="connsiteX6" fmla="*/ 158757 w 167333"/>
                <a:gd name="connsiteY6" fmla="*/ 9986 h 58791"/>
                <a:gd name="connsiteX7" fmla="*/ 159008 w 167333"/>
                <a:gd name="connsiteY7" fmla="*/ 58727 h 58791"/>
                <a:gd name="connsiteX8" fmla="*/ 167312 w 167333"/>
                <a:gd name="connsiteY8" fmla="*/ 53703 h 58791"/>
                <a:gd name="connsiteX9" fmla="*/ 158757 w 167333"/>
                <a:gd name="connsiteY9" fmla="*/ 48678 h 58791"/>
                <a:gd name="connsiteX10" fmla="*/ 8534 w 167333"/>
                <a:gd name="connsiteY10" fmla="*/ 48678 h 58791"/>
                <a:gd name="connsiteX11" fmla="*/ -21 w 167333"/>
                <a:gd name="connsiteY11" fmla="*/ 53703 h 58791"/>
                <a:gd name="connsiteX12" fmla="*/ 8282 w 167333"/>
                <a:gd name="connsiteY12" fmla="*/ 58727 h 58791"/>
                <a:gd name="connsiteX13" fmla="*/ 159008 w 167333"/>
                <a:gd name="connsiteY13" fmla="*/ 58727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9986"/>
                  </a:moveTo>
                  <a:cubicBezTo>
                    <a:pt x="162531" y="9986"/>
                    <a:pt x="167312" y="9986"/>
                    <a:pt x="167312" y="4961"/>
                  </a:cubicBezTo>
                  <a:cubicBezTo>
                    <a:pt x="167312" y="-64"/>
                    <a:pt x="162531" y="-64"/>
                    <a:pt x="159008" y="-64"/>
                  </a:cubicBezTo>
                  <a:lnTo>
                    <a:pt x="8282" y="-64"/>
                  </a:lnTo>
                  <a:cubicBezTo>
                    <a:pt x="4759" y="-64"/>
                    <a:pt x="-21" y="-64"/>
                    <a:pt x="-21" y="4961"/>
                  </a:cubicBezTo>
                  <a:cubicBezTo>
                    <a:pt x="-21" y="9986"/>
                    <a:pt x="4759" y="9986"/>
                    <a:pt x="8534" y="9986"/>
                  </a:cubicBezTo>
                  <a:lnTo>
                    <a:pt x="158757" y="9986"/>
                  </a:lnTo>
                  <a:close/>
                  <a:moveTo>
                    <a:pt x="159008" y="58727"/>
                  </a:moveTo>
                  <a:cubicBezTo>
                    <a:pt x="162531" y="58727"/>
                    <a:pt x="167312" y="58727"/>
                    <a:pt x="167312" y="53703"/>
                  </a:cubicBezTo>
                  <a:cubicBezTo>
                    <a:pt x="167312" y="48678"/>
                    <a:pt x="162531" y="48678"/>
                    <a:pt x="158757" y="48678"/>
                  </a:cubicBezTo>
                  <a:lnTo>
                    <a:pt x="8534" y="48678"/>
                  </a:lnTo>
                  <a:cubicBezTo>
                    <a:pt x="4759" y="48678"/>
                    <a:pt x="-21" y="48678"/>
                    <a:pt x="-21" y="53703"/>
                  </a:cubicBezTo>
                  <a:cubicBezTo>
                    <a:pt x="-21" y="58727"/>
                    <a:pt x="4759" y="58727"/>
                    <a:pt x="8282" y="58727"/>
                  </a:cubicBezTo>
                  <a:lnTo>
                    <a:pt x="159008" y="5872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2" name="Freeform 1381">
              <a:extLst>
                <a:ext uri="{FF2B5EF4-FFF2-40B4-BE49-F238E27FC236}">
                  <a16:creationId xmlns:a16="http://schemas.microsoft.com/office/drawing/2014/main" id="{F18962AD-9B52-9237-912A-23E05108B36A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7067123" y="2567563"/>
              <a:ext cx="153745" cy="10049"/>
            </a:xfrm>
            <a:custGeom>
              <a:avLst/>
              <a:gdLst>
                <a:gd name="connsiteX0" fmla="*/ 144928 w 153745"/>
                <a:gd name="connsiteY0" fmla="*/ 9986 h 10049"/>
                <a:gd name="connsiteX1" fmla="*/ 153735 w 153745"/>
                <a:gd name="connsiteY1" fmla="*/ 4961 h 10049"/>
                <a:gd name="connsiteX2" fmla="*/ 144928 w 153745"/>
                <a:gd name="connsiteY2" fmla="*/ -64 h 10049"/>
                <a:gd name="connsiteX3" fmla="*/ 8796 w 153745"/>
                <a:gd name="connsiteY3" fmla="*/ -64 h 10049"/>
                <a:gd name="connsiteX4" fmla="*/ -11 w 153745"/>
                <a:gd name="connsiteY4" fmla="*/ 4961 h 10049"/>
                <a:gd name="connsiteX5" fmla="*/ 8796 w 153745"/>
                <a:gd name="connsiteY5" fmla="*/ 9986 h 10049"/>
                <a:gd name="connsiteX6" fmla="*/ 144928 w 153745"/>
                <a:gd name="connsiteY6" fmla="*/ 9986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8" y="9986"/>
                  </a:moveTo>
                  <a:cubicBezTo>
                    <a:pt x="149205" y="9986"/>
                    <a:pt x="153735" y="9986"/>
                    <a:pt x="153735" y="4961"/>
                  </a:cubicBezTo>
                  <a:cubicBezTo>
                    <a:pt x="153735" y="-64"/>
                    <a:pt x="149205" y="-64"/>
                    <a:pt x="144928" y="-64"/>
                  </a:cubicBezTo>
                  <a:lnTo>
                    <a:pt x="8796" y="-64"/>
                  </a:lnTo>
                  <a:cubicBezTo>
                    <a:pt x="4518" y="-64"/>
                    <a:pt x="-11" y="-64"/>
                    <a:pt x="-11" y="4961"/>
                  </a:cubicBezTo>
                  <a:cubicBezTo>
                    <a:pt x="-11" y="9986"/>
                    <a:pt x="4518" y="9986"/>
                    <a:pt x="8796" y="9986"/>
                  </a:cubicBezTo>
                  <a:lnTo>
                    <a:pt x="144928" y="9986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3" name="Freeform 1382">
              <a:extLst>
                <a:ext uri="{FF2B5EF4-FFF2-40B4-BE49-F238E27FC236}">
                  <a16:creationId xmlns:a16="http://schemas.microsoft.com/office/drawing/2014/main" id="{F0D277E5-DADA-29D4-CC65-1D8107BFF49E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7254532" y="2468071"/>
              <a:ext cx="100400" cy="167328"/>
            </a:xfrm>
            <a:custGeom>
              <a:avLst/>
              <a:gdLst>
                <a:gd name="connsiteX0" fmla="*/ 19372 w 100400"/>
                <a:gd name="connsiteY0" fmla="*/ 147919 h 167328"/>
                <a:gd name="connsiteX1" fmla="*/ 46045 w 100400"/>
                <a:gd name="connsiteY1" fmla="*/ 122041 h 167328"/>
                <a:gd name="connsiteX2" fmla="*/ 100397 w 100400"/>
                <a:gd name="connsiteY2" fmla="*/ 48678 h 167328"/>
                <a:gd name="connsiteX3" fmla="*/ 47052 w 100400"/>
                <a:gd name="connsiteY3" fmla="*/ -64 h 167328"/>
                <a:gd name="connsiteX4" fmla="*/ -3 w 100400"/>
                <a:gd name="connsiteY4" fmla="*/ 45411 h 167328"/>
                <a:gd name="connsiteX5" fmla="*/ 13333 w 100400"/>
                <a:gd name="connsiteY5" fmla="*/ 59481 h 167328"/>
                <a:gd name="connsiteX6" fmla="*/ 26418 w 100400"/>
                <a:gd name="connsiteY6" fmla="*/ 46165 h 167328"/>
                <a:gd name="connsiteX7" fmla="*/ 13082 w 100400"/>
                <a:gd name="connsiteY7" fmla="*/ 33101 h 167328"/>
                <a:gd name="connsiteX8" fmla="*/ 9810 w 100400"/>
                <a:gd name="connsiteY8" fmla="*/ 33352 h 167328"/>
                <a:gd name="connsiteX9" fmla="*/ 43780 w 100400"/>
                <a:gd name="connsiteY9" fmla="*/ 7725 h 167328"/>
                <a:gd name="connsiteX10" fmla="*/ 77499 w 100400"/>
                <a:gd name="connsiteY10" fmla="*/ 48678 h 167328"/>
                <a:gd name="connsiteX11" fmla="*/ 51078 w 100400"/>
                <a:gd name="connsiteY11" fmla="*/ 104202 h 167328"/>
                <a:gd name="connsiteX12" fmla="*/ 2765 w 100400"/>
                <a:gd name="connsiteY12" fmla="*/ 157969 h 167328"/>
                <a:gd name="connsiteX13" fmla="*/ -3 w 100400"/>
                <a:gd name="connsiteY13" fmla="*/ 167265 h 167328"/>
                <a:gd name="connsiteX14" fmla="*/ 93351 w 100400"/>
                <a:gd name="connsiteY14" fmla="*/ 167265 h 167328"/>
                <a:gd name="connsiteX15" fmla="*/ 100397 w 100400"/>
                <a:gd name="connsiteY15" fmla="*/ 123548 h 167328"/>
                <a:gd name="connsiteX16" fmla="*/ 94106 w 100400"/>
                <a:gd name="connsiteY16" fmla="*/ 123548 h 167328"/>
                <a:gd name="connsiteX17" fmla="*/ 88570 w 100400"/>
                <a:gd name="connsiteY17" fmla="*/ 145909 h 167328"/>
                <a:gd name="connsiteX18" fmla="*/ 64666 w 100400"/>
                <a:gd name="connsiteY18" fmla="*/ 147919 h 167328"/>
                <a:gd name="connsiteX19" fmla="*/ 19372 w 100400"/>
                <a:gd name="connsiteY19" fmla="*/ 147919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72" y="147919"/>
                  </a:moveTo>
                  <a:lnTo>
                    <a:pt x="46045" y="122041"/>
                  </a:lnTo>
                  <a:cubicBezTo>
                    <a:pt x="85299" y="87369"/>
                    <a:pt x="100397" y="73802"/>
                    <a:pt x="100397" y="48678"/>
                  </a:cubicBezTo>
                  <a:cubicBezTo>
                    <a:pt x="100397" y="20036"/>
                    <a:pt x="77750" y="-64"/>
                    <a:pt x="47052" y="-64"/>
                  </a:cubicBezTo>
                  <a:cubicBezTo>
                    <a:pt x="18617" y="-64"/>
                    <a:pt x="-3" y="23051"/>
                    <a:pt x="-3" y="45411"/>
                  </a:cubicBezTo>
                  <a:cubicBezTo>
                    <a:pt x="-3" y="59481"/>
                    <a:pt x="12578" y="59481"/>
                    <a:pt x="13333" y="59481"/>
                  </a:cubicBezTo>
                  <a:cubicBezTo>
                    <a:pt x="17611" y="59481"/>
                    <a:pt x="26418" y="56466"/>
                    <a:pt x="26418" y="46165"/>
                  </a:cubicBezTo>
                  <a:cubicBezTo>
                    <a:pt x="26418" y="39633"/>
                    <a:pt x="21889" y="33101"/>
                    <a:pt x="13082" y="33101"/>
                  </a:cubicBezTo>
                  <a:cubicBezTo>
                    <a:pt x="11068" y="33101"/>
                    <a:pt x="10565" y="33101"/>
                    <a:pt x="9810" y="33352"/>
                  </a:cubicBezTo>
                  <a:cubicBezTo>
                    <a:pt x="15598" y="17021"/>
                    <a:pt x="29186" y="7725"/>
                    <a:pt x="43780" y="7725"/>
                  </a:cubicBezTo>
                  <a:cubicBezTo>
                    <a:pt x="66679" y="7725"/>
                    <a:pt x="77499" y="28076"/>
                    <a:pt x="77499" y="48678"/>
                  </a:cubicBezTo>
                  <a:cubicBezTo>
                    <a:pt x="77499" y="68777"/>
                    <a:pt x="64917" y="88625"/>
                    <a:pt x="51078" y="104202"/>
                  </a:cubicBezTo>
                  <a:lnTo>
                    <a:pt x="2765" y="157969"/>
                  </a:lnTo>
                  <a:cubicBezTo>
                    <a:pt x="-3" y="160732"/>
                    <a:pt x="-3" y="161235"/>
                    <a:pt x="-3" y="167265"/>
                  </a:cubicBezTo>
                  <a:lnTo>
                    <a:pt x="93351" y="167265"/>
                  </a:lnTo>
                  <a:lnTo>
                    <a:pt x="100397" y="123548"/>
                  </a:lnTo>
                  <a:lnTo>
                    <a:pt x="94106" y="123548"/>
                  </a:lnTo>
                  <a:cubicBezTo>
                    <a:pt x="92848" y="131086"/>
                    <a:pt x="91087" y="142140"/>
                    <a:pt x="88570" y="145909"/>
                  </a:cubicBezTo>
                  <a:cubicBezTo>
                    <a:pt x="86809" y="147919"/>
                    <a:pt x="70201" y="147919"/>
                    <a:pt x="64666" y="147919"/>
                  </a:cubicBezTo>
                  <a:lnTo>
                    <a:pt x="19372" y="147919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4" name="Freeform 1383">
              <a:extLst>
                <a:ext uri="{FF2B5EF4-FFF2-40B4-BE49-F238E27FC236}">
                  <a16:creationId xmlns:a16="http://schemas.microsoft.com/office/drawing/2014/main" id="{BE23E812-900C-CD54-681D-3168BFBAE5B7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377579" y="2468071"/>
              <a:ext cx="105936" cy="172855"/>
            </a:xfrm>
            <a:custGeom>
              <a:avLst/>
              <a:gdLst>
                <a:gd name="connsiteX0" fmla="*/ 105938 w 105936"/>
                <a:gd name="connsiteY0" fmla="*/ 86867 h 172855"/>
                <a:gd name="connsiteX1" fmla="*/ 95873 w 105936"/>
                <a:gd name="connsiteY1" fmla="*/ 28076 h 172855"/>
                <a:gd name="connsiteX2" fmla="*/ 53096 w 105936"/>
                <a:gd name="connsiteY2" fmla="*/ -64 h 172855"/>
                <a:gd name="connsiteX3" fmla="*/ 9312 w 105936"/>
                <a:gd name="connsiteY3" fmla="*/ 29834 h 172855"/>
                <a:gd name="connsiteX4" fmla="*/ 2 w 105936"/>
                <a:gd name="connsiteY4" fmla="*/ 86867 h 172855"/>
                <a:gd name="connsiteX5" fmla="*/ 11325 w 105936"/>
                <a:gd name="connsiteY5" fmla="*/ 147416 h 172855"/>
                <a:gd name="connsiteX6" fmla="*/ 52844 w 105936"/>
                <a:gd name="connsiteY6" fmla="*/ 172792 h 172855"/>
                <a:gd name="connsiteX7" fmla="*/ 96628 w 105936"/>
                <a:gd name="connsiteY7" fmla="*/ 143648 h 172855"/>
                <a:gd name="connsiteX8" fmla="*/ 105938 w 105936"/>
                <a:gd name="connsiteY8" fmla="*/ 86867 h 172855"/>
                <a:gd name="connsiteX9" fmla="*/ 52844 w 105936"/>
                <a:gd name="connsiteY9" fmla="*/ 167265 h 172855"/>
                <a:gd name="connsiteX10" fmla="*/ 23655 w 105936"/>
                <a:gd name="connsiteY10" fmla="*/ 136864 h 172855"/>
                <a:gd name="connsiteX11" fmla="*/ 20887 w 105936"/>
                <a:gd name="connsiteY11" fmla="*/ 83852 h 172855"/>
                <a:gd name="connsiteX12" fmla="*/ 22900 w 105936"/>
                <a:gd name="connsiteY12" fmla="*/ 37623 h 172855"/>
                <a:gd name="connsiteX13" fmla="*/ 52844 w 105936"/>
                <a:gd name="connsiteY13" fmla="*/ 5464 h 172855"/>
                <a:gd name="connsiteX14" fmla="*/ 82536 w 105936"/>
                <a:gd name="connsiteY14" fmla="*/ 34859 h 172855"/>
                <a:gd name="connsiteX15" fmla="*/ 85053 w 105936"/>
                <a:gd name="connsiteY15" fmla="*/ 83852 h 172855"/>
                <a:gd name="connsiteX16" fmla="*/ 82285 w 105936"/>
                <a:gd name="connsiteY16" fmla="*/ 135859 h 172855"/>
                <a:gd name="connsiteX17" fmla="*/ 52844 w 105936"/>
                <a:gd name="connsiteY17" fmla="*/ 167265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38" y="86867"/>
                  </a:moveTo>
                  <a:cubicBezTo>
                    <a:pt x="105938" y="66767"/>
                    <a:pt x="104680" y="46668"/>
                    <a:pt x="95873" y="28076"/>
                  </a:cubicBezTo>
                  <a:cubicBezTo>
                    <a:pt x="84298" y="3956"/>
                    <a:pt x="63664" y="-64"/>
                    <a:pt x="53096" y="-64"/>
                  </a:cubicBezTo>
                  <a:cubicBezTo>
                    <a:pt x="37998" y="-64"/>
                    <a:pt x="19629" y="6469"/>
                    <a:pt x="9312" y="29834"/>
                  </a:cubicBezTo>
                  <a:cubicBezTo>
                    <a:pt x="1260" y="47170"/>
                    <a:pt x="2" y="66767"/>
                    <a:pt x="2" y="86867"/>
                  </a:cubicBezTo>
                  <a:cubicBezTo>
                    <a:pt x="2" y="105710"/>
                    <a:pt x="1008" y="128322"/>
                    <a:pt x="11325" y="147416"/>
                  </a:cubicBezTo>
                  <a:cubicBezTo>
                    <a:pt x="22145" y="167767"/>
                    <a:pt x="40514" y="172792"/>
                    <a:pt x="52844" y="172792"/>
                  </a:cubicBezTo>
                  <a:cubicBezTo>
                    <a:pt x="66432" y="172792"/>
                    <a:pt x="85556" y="167516"/>
                    <a:pt x="96628" y="143648"/>
                  </a:cubicBezTo>
                  <a:cubicBezTo>
                    <a:pt x="104680" y="126312"/>
                    <a:pt x="105938" y="106715"/>
                    <a:pt x="105938" y="86867"/>
                  </a:cubicBezTo>
                  <a:close/>
                  <a:moveTo>
                    <a:pt x="52844" y="167265"/>
                  </a:moveTo>
                  <a:cubicBezTo>
                    <a:pt x="43030" y="167265"/>
                    <a:pt x="28184" y="160984"/>
                    <a:pt x="23655" y="136864"/>
                  </a:cubicBezTo>
                  <a:cubicBezTo>
                    <a:pt x="20887" y="121790"/>
                    <a:pt x="20887" y="98675"/>
                    <a:pt x="20887" y="83852"/>
                  </a:cubicBezTo>
                  <a:cubicBezTo>
                    <a:pt x="20887" y="67772"/>
                    <a:pt x="20887" y="51190"/>
                    <a:pt x="22900" y="37623"/>
                  </a:cubicBezTo>
                  <a:cubicBezTo>
                    <a:pt x="27681" y="7725"/>
                    <a:pt x="46553" y="5464"/>
                    <a:pt x="52844" y="5464"/>
                  </a:cubicBezTo>
                  <a:cubicBezTo>
                    <a:pt x="61148" y="5464"/>
                    <a:pt x="77755" y="9986"/>
                    <a:pt x="82536" y="34859"/>
                  </a:cubicBezTo>
                  <a:cubicBezTo>
                    <a:pt x="85053" y="48929"/>
                    <a:pt x="85053" y="68023"/>
                    <a:pt x="85053" y="83852"/>
                  </a:cubicBezTo>
                  <a:cubicBezTo>
                    <a:pt x="85053" y="102695"/>
                    <a:pt x="85053" y="119780"/>
                    <a:pt x="82285" y="135859"/>
                  </a:cubicBezTo>
                  <a:cubicBezTo>
                    <a:pt x="78510" y="159727"/>
                    <a:pt x="64167" y="167265"/>
                    <a:pt x="52844" y="167265"/>
                  </a:cubicBez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5" name="Freeform 1384">
              <a:extLst>
                <a:ext uri="{FF2B5EF4-FFF2-40B4-BE49-F238E27FC236}">
                  <a16:creationId xmlns:a16="http://schemas.microsoft.com/office/drawing/2014/main" id="{B029EED3-9AFA-2D7D-0DBE-D7A971AED2E6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7540299" y="2463800"/>
              <a:ext cx="178908" cy="177126"/>
            </a:xfrm>
            <a:custGeom>
              <a:avLst/>
              <a:gdLst>
                <a:gd name="connsiteX0" fmla="*/ 151489 w 178908"/>
                <a:gd name="connsiteY0" fmla="*/ 24558 h 177126"/>
                <a:gd name="connsiteX1" fmla="*/ 178917 w 178908"/>
                <a:gd name="connsiteY1" fmla="*/ 7725 h 177126"/>
                <a:gd name="connsiteX2" fmla="*/ 178917 w 178908"/>
                <a:gd name="connsiteY2" fmla="*/ -64 h 177126"/>
                <a:gd name="connsiteX3" fmla="*/ 154509 w 178908"/>
                <a:gd name="connsiteY3" fmla="*/ 690 h 177126"/>
                <a:gd name="connsiteX4" fmla="*/ 125823 w 178908"/>
                <a:gd name="connsiteY4" fmla="*/ -64 h 177126"/>
                <a:gd name="connsiteX5" fmla="*/ 125823 w 178908"/>
                <a:gd name="connsiteY5" fmla="*/ 7725 h 177126"/>
                <a:gd name="connsiteX6" fmla="*/ 144192 w 178908"/>
                <a:gd name="connsiteY6" fmla="*/ 20287 h 177126"/>
                <a:gd name="connsiteX7" fmla="*/ 142934 w 178908"/>
                <a:gd name="connsiteY7" fmla="*/ 25312 h 177126"/>
                <a:gd name="connsiteX8" fmla="*/ 96886 w 178908"/>
                <a:gd name="connsiteY8" fmla="*/ 146411 h 177126"/>
                <a:gd name="connsiteX9" fmla="*/ 48825 w 178908"/>
                <a:gd name="connsiteY9" fmla="*/ 19533 h 177126"/>
                <a:gd name="connsiteX10" fmla="*/ 47315 w 178908"/>
                <a:gd name="connsiteY10" fmla="*/ 15011 h 177126"/>
                <a:gd name="connsiteX11" fmla="*/ 67948 w 178908"/>
                <a:gd name="connsiteY11" fmla="*/ 7725 h 177126"/>
                <a:gd name="connsiteX12" fmla="*/ 67948 w 178908"/>
                <a:gd name="connsiteY12" fmla="*/ -64 h 177126"/>
                <a:gd name="connsiteX13" fmla="*/ 31965 w 178908"/>
                <a:gd name="connsiteY13" fmla="*/ 690 h 177126"/>
                <a:gd name="connsiteX14" fmla="*/ 8 w 178908"/>
                <a:gd name="connsiteY14" fmla="*/ -64 h 177126"/>
                <a:gd name="connsiteX15" fmla="*/ 8 w 178908"/>
                <a:gd name="connsiteY15" fmla="*/ 7725 h 177126"/>
                <a:gd name="connsiteX16" fmla="*/ 24668 w 178908"/>
                <a:gd name="connsiteY16" fmla="*/ 17272 h 177126"/>
                <a:gd name="connsiteX17" fmla="*/ 83046 w 178908"/>
                <a:gd name="connsiteY17" fmla="*/ 171536 h 177126"/>
                <a:gd name="connsiteX18" fmla="*/ 89337 w 178908"/>
                <a:gd name="connsiteY18" fmla="*/ 177063 h 177126"/>
                <a:gd name="connsiteX19" fmla="*/ 95376 w 178908"/>
                <a:gd name="connsiteY19" fmla="*/ 172290 h 177126"/>
                <a:gd name="connsiteX20" fmla="*/ 151489 w 178908"/>
                <a:gd name="connsiteY20" fmla="*/ 2455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489" y="24558"/>
                  </a:moveTo>
                  <a:cubicBezTo>
                    <a:pt x="155012" y="15262"/>
                    <a:pt x="161806" y="7976"/>
                    <a:pt x="178917" y="7725"/>
                  </a:cubicBezTo>
                  <a:lnTo>
                    <a:pt x="178917" y="-64"/>
                  </a:lnTo>
                  <a:cubicBezTo>
                    <a:pt x="171116" y="439"/>
                    <a:pt x="161051" y="690"/>
                    <a:pt x="154509" y="690"/>
                  </a:cubicBezTo>
                  <a:cubicBezTo>
                    <a:pt x="146960" y="690"/>
                    <a:pt x="132366" y="188"/>
                    <a:pt x="125823" y="-64"/>
                  </a:cubicBezTo>
                  <a:lnTo>
                    <a:pt x="125823" y="7725"/>
                  </a:lnTo>
                  <a:cubicBezTo>
                    <a:pt x="138908" y="7976"/>
                    <a:pt x="144192" y="14508"/>
                    <a:pt x="144192" y="20287"/>
                  </a:cubicBezTo>
                  <a:cubicBezTo>
                    <a:pt x="144192" y="22297"/>
                    <a:pt x="143437" y="23805"/>
                    <a:pt x="142934" y="25312"/>
                  </a:cubicBezTo>
                  <a:lnTo>
                    <a:pt x="96886" y="146411"/>
                  </a:lnTo>
                  <a:lnTo>
                    <a:pt x="48825" y="19533"/>
                  </a:lnTo>
                  <a:cubicBezTo>
                    <a:pt x="47315" y="16016"/>
                    <a:pt x="47315" y="15513"/>
                    <a:pt x="47315" y="15011"/>
                  </a:cubicBezTo>
                  <a:cubicBezTo>
                    <a:pt x="47315" y="7725"/>
                    <a:pt x="61658" y="7725"/>
                    <a:pt x="67948" y="7725"/>
                  </a:cubicBezTo>
                  <a:lnTo>
                    <a:pt x="67948" y="-64"/>
                  </a:lnTo>
                  <a:cubicBezTo>
                    <a:pt x="58890" y="690"/>
                    <a:pt x="41527" y="690"/>
                    <a:pt x="31965" y="690"/>
                  </a:cubicBezTo>
                  <a:cubicBezTo>
                    <a:pt x="19887" y="690"/>
                    <a:pt x="9067" y="188"/>
                    <a:pt x="8" y="-64"/>
                  </a:cubicBezTo>
                  <a:lnTo>
                    <a:pt x="8" y="7725"/>
                  </a:lnTo>
                  <a:cubicBezTo>
                    <a:pt x="16364" y="7725"/>
                    <a:pt x="21145" y="7725"/>
                    <a:pt x="24668" y="17272"/>
                  </a:cubicBezTo>
                  <a:lnTo>
                    <a:pt x="83046" y="171536"/>
                  </a:lnTo>
                  <a:cubicBezTo>
                    <a:pt x="84808" y="176309"/>
                    <a:pt x="86066" y="177063"/>
                    <a:pt x="89337" y="177063"/>
                  </a:cubicBezTo>
                  <a:cubicBezTo>
                    <a:pt x="93615" y="177063"/>
                    <a:pt x="94118" y="175807"/>
                    <a:pt x="95376" y="172290"/>
                  </a:cubicBezTo>
                  <a:lnTo>
                    <a:pt x="151489" y="2455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7" name="!!R_Th">
            <a:extLst>
              <a:ext uri="{FF2B5EF4-FFF2-40B4-BE49-F238E27FC236}">
                <a16:creationId xmlns:a16="http://schemas.microsoft.com/office/drawing/2014/main" id="{558BA5E8-447A-C624-A3E8-92DB14BC0431}"/>
              </a:ext>
            </a:extLst>
          </p:cNvPr>
          <p:cNvGrpSpPr/>
          <p:nvPr/>
        </p:nvGrpSpPr>
        <p:grpSpPr>
          <a:xfrm>
            <a:off x="6423926" y="2533709"/>
            <a:ext cx="1566660" cy="212942"/>
            <a:chOff x="6013251" y="4935673"/>
            <a:chExt cx="1566660" cy="212942"/>
          </a:xfrm>
        </p:grpSpPr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58CB9064-5538-B217-F7B6-4809BE14BF51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6013251" y="4992594"/>
              <a:ext cx="152487" cy="135420"/>
            </a:xfrm>
            <a:custGeom>
              <a:avLst/>
              <a:gdLst>
                <a:gd name="connsiteX0" fmla="*/ 89528 w 152487"/>
                <a:gd name="connsiteY0" fmla="*/ 13350 h 135420"/>
                <a:gd name="connsiteX1" fmla="*/ 76192 w 152487"/>
                <a:gd name="connsiteY1" fmla="*/ 34 h 135420"/>
                <a:gd name="connsiteX2" fmla="*/ 62855 w 152487"/>
                <a:gd name="connsiteY2" fmla="*/ 13350 h 135420"/>
                <a:gd name="connsiteX3" fmla="*/ 76192 w 152487"/>
                <a:gd name="connsiteY3" fmla="*/ 26666 h 135420"/>
                <a:gd name="connsiteX4" fmla="*/ 89528 w 152487"/>
                <a:gd name="connsiteY4" fmla="*/ 13350 h 135420"/>
                <a:gd name="connsiteX5" fmla="*/ 152435 w 152487"/>
                <a:gd name="connsiteY5" fmla="*/ 122139 h 135420"/>
                <a:gd name="connsiteX6" fmla="*/ 139099 w 152487"/>
                <a:gd name="connsiteY6" fmla="*/ 108823 h 135420"/>
                <a:gd name="connsiteX7" fmla="*/ 125763 w 152487"/>
                <a:gd name="connsiteY7" fmla="*/ 122139 h 135420"/>
                <a:gd name="connsiteX8" fmla="*/ 139099 w 152487"/>
                <a:gd name="connsiteY8" fmla="*/ 135455 h 135420"/>
                <a:gd name="connsiteX9" fmla="*/ 152435 w 152487"/>
                <a:gd name="connsiteY9" fmla="*/ 122139 h 135420"/>
                <a:gd name="connsiteX10" fmla="*/ 26621 w 152487"/>
                <a:gd name="connsiteY10" fmla="*/ 122139 h 135420"/>
                <a:gd name="connsiteX11" fmla="*/ 13284 w 152487"/>
                <a:gd name="connsiteY11" fmla="*/ 108823 h 135420"/>
                <a:gd name="connsiteX12" fmla="*/ -52 w 152487"/>
                <a:gd name="connsiteY12" fmla="*/ 122139 h 135420"/>
                <a:gd name="connsiteX13" fmla="*/ 13284 w 152487"/>
                <a:gd name="connsiteY13" fmla="*/ 135455 h 135420"/>
                <a:gd name="connsiteX14" fmla="*/ 26621 w 152487"/>
                <a:gd name="connsiteY14" fmla="*/ 122139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28" y="13350"/>
                  </a:moveTo>
                  <a:cubicBezTo>
                    <a:pt x="89528" y="6064"/>
                    <a:pt x="83489" y="34"/>
                    <a:pt x="76192" y="34"/>
                  </a:cubicBezTo>
                  <a:cubicBezTo>
                    <a:pt x="68894" y="34"/>
                    <a:pt x="62855" y="6064"/>
                    <a:pt x="62855" y="13350"/>
                  </a:cubicBezTo>
                  <a:cubicBezTo>
                    <a:pt x="62855" y="20636"/>
                    <a:pt x="68894" y="26666"/>
                    <a:pt x="76192" y="26666"/>
                  </a:cubicBezTo>
                  <a:cubicBezTo>
                    <a:pt x="83237" y="26666"/>
                    <a:pt x="89528" y="20888"/>
                    <a:pt x="89528" y="13350"/>
                  </a:cubicBezTo>
                  <a:close/>
                  <a:moveTo>
                    <a:pt x="152435" y="122139"/>
                  </a:moveTo>
                  <a:cubicBezTo>
                    <a:pt x="152435" y="114853"/>
                    <a:pt x="146396" y="108823"/>
                    <a:pt x="139099" y="108823"/>
                  </a:cubicBezTo>
                  <a:cubicBezTo>
                    <a:pt x="131802" y="108823"/>
                    <a:pt x="125763" y="114853"/>
                    <a:pt x="125763" y="122139"/>
                  </a:cubicBezTo>
                  <a:cubicBezTo>
                    <a:pt x="125763" y="129425"/>
                    <a:pt x="131802" y="135455"/>
                    <a:pt x="139099" y="135455"/>
                  </a:cubicBezTo>
                  <a:cubicBezTo>
                    <a:pt x="146396" y="135455"/>
                    <a:pt x="152435" y="129425"/>
                    <a:pt x="152435" y="122139"/>
                  </a:cubicBezTo>
                  <a:close/>
                  <a:moveTo>
                    <a:pt x="26621" y="122139"/>
                  </a:moveTo>
                  <a:cubicBezTo>
                    <a:pt x="26621" y="114853"/>
                    <a:pt x="20581" y="108823"/>
                    <a:pt x="13284" y="108823"/>
                  </a:cubicBezTo>
                  <a:cubicBezTo>
                    <a:pt x="5987" y="108823"/>
                    <a:pt x="-52" y="114853"/>
                    <a:pt x="-52" y="122139"/>
                  </a:cubicBezTo>
                  <a:cubicBezTo>
                    <a:pt x="-52" y="129425"/>
                    <a:pt x="5987" y="135455"/>
                    <a:pt x="13284" y="135455"/>
                  </a:cubicBezTo>
                  <a:cubicBezTo>
                    <a:pt x="20581" y="135455"/>
                    <a:pt x="26621" y="129425"/>
                    <a:pt x="26621" y="12213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5" name="Freeform 1454">
              <a:extLst>
                <a:ext uri="{FF2B5EF4-FFF2-40B4-BE49-F238E27FC236}">
                  <a16:creationId xmlns:a16="http://schemas.microsoft.com/office/drawing/2014/main" id="{90D24EA6-A9FC-FA3B-C3CB-6EE6899BDBC3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6253667" y="4937572"/>
              <a:ext cx="179663" cy="177126"/>
            </a:xfrm>
            <a:custGeom>
              <a:avLst/>
              <a:gdLst>
                <a:gd name="connsiteX0" fmla="*/ 84002 w 179663"/>
                <a:gd name="connsiteY0" fmla="*/ 17370 h 177126"/>
                <a:gd name="connsiteX1" fmla="*/ 91047 w 179663"/>
                <a:gd name="connsiteY1" fmla="*/ 8074 h 177126"/>
                <a:gd name="connsiteX2" fmla="*/ 106397 w 179663"/>
                <a:gd name="connsiteY2" fmla="*/ 7823 h 177126"/>
                <a:gd name="connsiteX3" fmla="*/ 152193 w 179663"/>
                <a:gd name="connsiteY3" fmla="*/ 32696 h 177126"/>
                <a:gd name="connsiteX4" fmla="*/ 138353 w 179663"/>
                <a:gd name="connsiteY4" fmla="*/ 68373 h 177126"/>
                <a:gd name="connsiteX5" fmla="*/ 95828 w 179663"/>
                <a:gd name="connsiteY5" fmla="*/ 82945 h 177126"/>
                <a:gd name="connsiteX6" fmla="*/ 67646 w 179663"/>
                <a:gd name="connsiteY6" fmla="*/ 82945 h 177126"/>
                <a:gd name="connsiteX7" fmla="*/ 84002 w 179663"/>
                <a:gd name="connsiteY7" fmla="*/ 17370 h 177126"/>
                <a:gd name="connsiteX8" fmla="*/ 120236 w 179663"/>
                <a:gd name="connsiteY8" fmla="*/ 86211 h 177126"/>
                <a:gd name="connsiteX9" fmla="*/ 175595 w 179663"/>
                <a:gd name="connsiteY9" fmla="*/ 37721 h 177126"/>
                <a:gd name="connsiteX10" fmla="*/ 119985 w 179663"/>
                <a:gd name="connsiteY10" fmla="*/ 34 h 177126"/>
                <a:gd name="connsiteX11" fmla="*/ 48270 w 179663"/>
                <a:gd name="connsiteY11" fmla="*/ 34 h 177126"/>
                <a:gd name="connsiteX12" fmla="*/ 40973 w 179663"/>
                <a:gd name="connsiteY12" fmla="*/ 5059 h 177126"/>
                <a:gd name="connsiteX13" fmla="*/ 48019 w 179663"/>
                <a:gd name="connsiteY13" fmla="*/ 7823 h 177126"/>
                <a:gd name="connsiteX14" fmla="*/ 57580 w 179663"/>
                <a:gd name="connsiteY14" fmla="*/ 8325 h 177126"/>
                <a:gd name="connsiteX15" fmla="*/ 64374 w 179663"/>
                <a:gd name="connsiteY15" fmla="*/ 12345 h 177126"/>
                <a:gd name="connsiteX16" fmla="*/ 63368 w 179663"/>
                <a:gd name="connsiteY16" fmla="*/ 17119 h 177126"/>
                <a:gd name="connsiteX17" fmla="*/ 29650 w 179663"/>
                <a:gd name="connsiteY17" fmla="*/ 152037 h 177126"/>
                <a:gd name="connsiteX18" fmla="*/ 6751 w 179663"/>
                <a:gd name="connsiteY18" fmla="*/ 163845 h 177126"/>
                <a:gd name="connsiteX19" fmla="*/ -43 w 179663"/>
                <a:gd name="connsiteY19" fmla="*/ 168870 h 177126"/>
                <a:gd name="connsiteX20" fmla="*/ 3480 w 179663"/>
                <a:gd name="connsiteY20" fmla="*/ 171634 h 177126"/>
                <a:gd name="connsiteX21" fmla="*/ 35185 w 179663"/>
                <a:gd name="connsiteY21" fmla="*/ 170880 h 177126"/>
                <a:gd name="connsiteX22" fmla="*/ 67142 w 179663"/>
                <a:gd name="connsiteY22" fmla="*/ 171634 h 177126"/>
                <a:gd name="connsiteX23" fmla="*/ 72175 w 179663"/>
                <a:gd name="connsiteY23" fmla="*/ 166609 h 177126"/>
                <a:gd name="connsiteX24" fmla="*/ 65129 w 179663"/>
                <a:gd name="connsiteY24" fmla="*/ 163845 h 177126"/>
                <a:gd name="connsiteX25" fmla="*/ 48773 w 179663"/>
                <a:gd name="connsiteY25" fmla="*/ 159323 h 177126"/>
                <a:gd name="connsiteX26" fmla="*/ 49528 w 179663"/>
                <a:gd name="connsiteY26" fmla="*/ 155052 h 177126"/>
                <a:gd name="connsiteX27" fmla="*/ 66136 w 179663"/>
                <a:gd name="connsiteY27" fmla="*/ 88472 h 177126"/>
                <a:gd name="connsiteX28" fmla="*/ 96080 w 179663"/>
                <a:gd name="connsiteY28" fmla="*/ 88472 h 177126"/>
                <a:gd name="connsiteX29" fmla="*/ 123507 w 179663"/>
                <a:gd name="connsiteY29" fmla="*/ 111335 h 177126"/>
                <a:gd name="connsiteX30" fmla="*/ 119985 w 179663"/>
                <a:gd name="connsiteY30" fmla="*/ 128671 h 177126"/>
                <a:gd name="connsiteX31" fmla="*/ 115958 w 179663"/>
                <a:gd name="connsiteY31" fmla="*/ 150027 h 177126"/>
                <a:gd name="connsiteX32" fmla="*/ 149425 w 179663"/>
                <a:gd name="connsiteY32" fmla="*/ 177161 h 177126"/>
                <a:gd name="connsiteX33" fmla="*/ 179621 w 179663"/>
                <a:gd name="connsiteY33" fmla="*/ 148268 h 177126"/>
                <a:gd name="connsiteX34" fmla="*/ 176601 w 179663"/>
                <a:gd name="connsiteY34" fmla="*/ 145253 h 177126"/>
                <a:gd name="connsiteX35" fmla="*/ 173330 w 179663"/>
                <a:gd name="connsiteY35" fmla="*/ 148771 h 177126"/>
                <a:gd name="connsiteX36" fmla="*/ 150432 w 179663"/>
                <a:gd name="connsiteY36" fmla="*/ 171634 h 177126"/>
                <a:gd name="connsiteX37" fmla="*/ 140367 w 179663"/>
                <a:gd name="connsiteY37" fmla="*/ 156308 h 177126"/>
                <a:gd name="connsiteX38" fmla="*/ 142883 w 179663"/>
                <a:gd name="connsiteY38" fmla="*/ 127666 h 177126"/>
                <a:gd name="connsiteX39" fmla="*/ 143889 w 179663"/>
                <a:gd name="connsiteY39" fmla="*/ 115858 h 177126"/>
                <a:gd name="connsiteX40" fmla="*/ 120236 w 179663"/>
                <a:gd name="connsiteY40" fmla="*/ 86211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79663" h="177126">
                  <a:moveTo>
                    <a:pt x="84002" y="17370"/>
                  </a:moveTo>
                  <a:cubicBezTo>
                    <a:pt x="85511" y="11340"/>
                    <a:pt x="86266" y="8828"/>
                    <a:pt x="91047" y="8074"/>
                  </a:cubicBezTo>
                  <a:cubicBezTo>
                    <a:pt x="93312" y="7823"/>
                    <a:pt x="101364" y="7823"/>
                    <a:pt x="106397" y="7823"/>
                  </a:cubicBezTo>
                  <a:cubicBezTo>
                    <a:pt x="124262" y="7823"/>
                    <a:pt x="152193" y="7823"/>
                    <a:pt x="152193" y="32696"/>
                  </a:cubicBezTo>
                  <a:cubicBezTo>
                    <a:pt x="152193" y="41238"/>
                    <a:pt x="148167" y="58574"/>
                    <a:pt x="138353" y="68373"/>
                  </a:cubicBezTo>
                  <a:cubicBezTo>
                    <a:pt x="131811" y="74905"/>
                    <a:pt x="118475" y="82945"/>
                    <a:pt x="95828" y="82945"/>
                  </a:cubicBezTo>
                  <a:lnTo>
                    <a:pt x="67646" y="82945"/>
                  </a:lnTo>
                  <a:lnTo>
                    <a:pt x="84002" y="17370"/>
                  </a:lnTo>
                  <a:close/>
                  <a:moveTo>
                    <a:pt x="120236" y="86211"/>
                  </a:moveTo>
                  <a:cubicBezTo>
                    <a:pt x="145651" y="80684"/>
                    <a:pt x="175595" y="63097"/>
                    <a:pt x="175595" y="37721"/>
                  </a:cubicBezTo>
                  <a:cubicBezTo>
                    <a:pt x="175595" y="16114"/>
                    <a:pt x="152948" y="34"/>
                    <a:pt x="119985" y="34"/>
                  </a:cubicBezTo>
                  <a:lnTo>
                    <a:pt x="48270" y="34"/>
                  </a:lnTo>
                  <a:cubicBezTo>
                    <a:pt x="43238" y="34"/>
                    <a:pt x="40973" y="34"/>
                    <a:pt x="40973" y="5059"/>
                  </a:cubicBezTo>
                  <a:cubicBezTo>
                    <a:pt x="40973" y="7823"/>
                    <a:pt x="43238" y="7823"/>
                    <a:pt x="48019" y="7823"/>
                  </a:cubicBezTo>
                  <a:cubicBezTo>
                    <a:pt x="48522" y="7823"/>
                    <a:pt x="53303" y="7823"/>
                    <a:pt x="57580" y="8325"/>
                  </a:cubicBezTo>
                  <a:cubicBezTo>
                    <a:pt x="62110" y="8828"/>
                    <a:pt x="64374" y="9079"/>
                    <a:pt x="64374" y="12345"/>
                  </a:cubicBezTo>
                  <a:cubicBezTo>
                    <a:pt x="64374" y="13350"/>
                    <a:pt x="64123" y="14104"/>
                    <a:pt x="63368" y="17119"/>
                  </a:cubicBezTo>
                  <a:lnTo>
                    <a:pt x="29650" y="152037"/>
                  </a:lnTo>
                  <a:cubicBezTo>
                    <a:pt x="27133" y="161835"/>
                    <a:pt x="26630" y="163845"/>
                    <a:pt x="6751" y="163845"/>
                  </a:cubicBezTo>
                  <a:cubicBezTo>
                    <a:pt x="2222" y="163845"/>
                    <a:pt x="-43" y="163845"/>
                    <a:pt x="-43" y="168870"/>
                  </a:cubicBezTo>
                  <a:cubicBezTo>
                    <a:pt x="-43" y="171634"/>
                    <a:pt x="2977" y="171634"/>
                    <a:pt x="3480" y="171634"/>
                  </a:cubicBezTo>
                  <a:cubicBezTo>
                    <a:pt x="10526" y="171634"/>
                    <a:pt x="28140" y="170880"/>
                    <a:pt x="35185" y="170880"/>
                  </a:cubicBezTo>
                  <a:cubicBezTo>
                    <a:pt x="42231" y="170880"/>
                    <a:pt x="60097" y="171634"/>
                    <a:pt x="67142" y="171634"/>
                  </a:cubicBezTo>
                  <a:cubicBezTo>
                    <a:pt x="69155" y="171634"/>
                    <a:pt x="72175" y="171634"/>
                    <a:pt x="72175" y="166609"/>
                  </a:cubicBezTo>
                  <a:cubicBezTo>
                    <a:pt x="72175" y="163845"/>
                    <a:pt x="69910" y="163845"/>
                    <a:pt x="65129" y="163845"/>
                  </a:cubicBezTo>
                  <a:cubicBezTo>
                    <a:pt x="55819" y="163845"/>
                    <a:pt x="48773" y="163845"/>
                    <a:pt x="48773" y="159323"/>
                  </a:cubicBezTo>
                  <a:cubicBezTo>
                    <a:pt x="48773" y="157816"/>
                    <a:pt x="49277" y="156559"/>
                    <a:pt x="49528" y="155052"/>
                  </a:cubicBezTo>
                  <a:lnTo>
                    <a:pt x="66136" y="88472"/>
                  </a:lnTo>
                  <a:lnTo>
                    <a:pt x="96080" y="88472"/>
                  </a:lnTo>
                  <a:cubicBezTo>
                    <a:pt x="118978" y="88472"/>
                    <a:pt x="123507" y="102542"/>
                    <a:pt x="123507" y="111335"/>
                  </a:cubicBezTo>
                  <a:cubicBezTo>
                    <a:pt x="123507" y="115104"/>
                    <a:pt x="121494" y="122893"/>
                    <a:pt x="119985" y="128671"/>
                  </a:cubicBezTo>
                  <a:cubicBezTo>
                    <a:pt x="118223" y="135706"/>
                    <a:pt x="115958" y="145002"/>
                    <a:pt x="115958" y="150027"/>
                  </a:cubicBezTo>
                  <a:cubicBezTo>
                    <a:pt x="115958" y="177161"/>
                    <a:pt x="146154" y="177161"/>
                    <a:pt x="149425" y="177161"/>
                  </a:cubicBezTo>
                  <a:cubicBezTo>
                    <a:pt x="170814" y="177161"/>
                    <a:pt x="179621" y="151786"/>
                    <a:pt x="179621" y="148268"/>
                  </a:cubicBezTo>
                  <a:cubicBezTo>
                    <a:pt x="179621" y="145253"/>
                    <a:pt x="176853" y="145253"/>
                    <a:pt x="176601" y="145253"/>
                  </a:cubicBezTo>
                  <a:cubicBezTo>
                    <a:pt x="174337" y="145253"/>
                    <a:pt x="173833" y="147012"/>
                    <a:pt x="173330" y="148771"/>
                  </a:cubicBezTo>
                  <a:cubicBezTo>
                    <a:pt x="167039" y="167363"/>
                    <a:pt x="156219" y="171634"/>
                    <a:pt x="150432" y="171634"/>
                  </a:cubicBezTo>
                  <a:cubicBezTo>
                    <a:pt x="142128" y="171634"/>
                    <a:pt x="140367" y="166107"/>
                    <a:pt x="140367" y="156308"/>
                  </a:cubicBezTo>
                  <a:cubicBezTo>
                    <a:pt x="140367" y="148519"/>
                    <a:pt x="141876" y="135706"/>
                    <a:pt x="142883" y="127666"/>
                  </a:cubicBezTo>
                  <a:cubicBezTo>
                    <a:pt x="143386" y="124149"/>
                    <a:pt x="143889" y="119375"/>
                    <a:pt x="143889" y="115858"/>
                  </a:cubicBezTo>
                  <a:cubicBezTo>
                    <a:pt x="143889" y="96512"/>
                    <a:pt x="127030" y="88723"/>
                    <a:pt x="120236" y="86211"/>
                  </a:cubicBez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D9F51C3D-59E7-17BD-452D-CB6DA72589E6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6441984" y="5027969"/>
              <a:ext cx="131577" cy="118888"/>
            </a:xfrm>
            <a:custGeom>
              <a:avLst/>
              <a:gdLst>
                <a:gd name="connsiteX0" fmla="*/ 77995 w 131577"/>
                <a:gd name="connsiteY0" fmla="*/ 12523 h 118888"/>
                <a:gd name="connsiteX1" fmla="*/ 83455 w 131577"/>
                <a:gd name="connsiteY1" fmla="*/ 6543 h 118888"/>
                <a:gd name="connsiteX2" fmla="*/ 94024 w 131577"/>
                <a:gd name="connsiteY2" fmla="*/ 6367 h 118888"/>
                <a:gd name="connsiteX3" fmla="*/ 113752 w 131577"/>
                <a:gd name="connsiteY3" fmla="*/ 7774 h 118888"/>
                <a:gd name="connsiteX4" fmla="*/ 122030 w 131577"/>
                <a:gd name="connsiteY4" fmla="*/ 21668 h 118888"/>
                <a:gd name="connsiteX5" fmla="*/ 120797 w 131577"/>
                <a:gd name="connsiteY5" fmla="*/ 35914 h 118888"/>
                <a:gd name="connsiteX6" fmla="*/ 120445 w 131577"/>
                <a:gd name="connsiteY6" fmla="*/ 37848 h 118888"/>
                <a:gd name="connsiteX7" fmla="*/ 123439 w 131577"/>
                <a:gd name="connsiteY7" fmla="*/ 40486 h 118888"/>
                <a:gd name="connsiteX8" fmla="*/ 126786 w 131577"/>
                <a:gd name="connsiteY8" fmla="*/ 36089 h 118888"/>
                <a:gd name="connsiteX9" fmla="*/ 131542 w 131577"/>
                <a:gd name="connsiteY9" fmla="*/ 2498 h 118888"/>
                <a:gd name="connsiteX10" fmla="*/ 126258 w 131577"/>
                <a:gd name="connsiteY10" fmla="*/ 36 h 118888"/>
                <a:gd name="connsiteX11" fmla="*/ 17931 w 131577"/>
                <a:gd name="connsiteY11" fmla="*/ 36 h 118888"/>
                <a:gd name="connsiteX12" fmla="*/ 11942 w 131577"/>
                <a:gd name="connsiteY12" fmla="*/ 3729 h 118888"/>
                <a:gd name="connsiteX13" fmla="*/ 846 w 131577"/>
                <a:gd name="connsiteY13" fmla="*/ 34858 h 118888"/>
                <a:gd name="connsiteX14" fmla="*/ -35 w 131577"/>
                <a:gd name="connsiteY14" fmla="*/ 38024 h 118888"/>
                <a:gd name="connsiteX15" fmla="*/ 2959 w 131577"/>
                <a:gd name="connsiteY15" fmla="*/ 40486 h 118888"/>
                <a:gd name="connsiteX16" fmla="*/ 6658 w 131577"/>
                <a:gd name="connsiteY16" fmla="*/ 36265 h 118888"/>
                <a:gd name="connsiteX17" fmla="*/ 49460 w 131577"/>
                <a:gd name="connsiteY17" fmla="*/ 6367 h 118888"/>
                <a:gd name="connsiteX18" fmla="*/ 56858 w 131577"/>
                <a:gd name="connsiteY18" fmla="*/ 6367 h 118888"/>
                <a:gd name="connsiteX19" fmla="*/ 62319 w 131577"/>
                <a:gd name="connsiteY19" fmla="*/ 8126 h 118888"/>
                <a:gd name="connsiteX20" fmla="*/ 61614 w 131577"/>
                <a:gd name="connsiteY20" fmla="*/ 11819 h 118888"/>
                <a:gd name="connsiteX21" fmla="*/ 38363 w 131577"/>
                <a:gd name="connsiteY21" fmla="*/ 104327 h 118888"/>
                <a:gd name="connsiteX22" fmla="*/ 17755 w 131577"/>
                <a:gd name="connsiteY22" fmla="*/ 112593 h 118888"/>
                <a:gd name="connsiteX23" fmla="*/ 9829 w 131577"/>
                <a:gd name="connsiteY23" fmla="*/ 116462 h 118888"/>
                <a:gd name="connsiteX24" fmla="*/ 12823 w 131577"/>
                <a:gd name="connsiteY24" fmla="*/ 118924 h 118888"/>
                <a:gd name="connsiteX25" fmla="*/ 27971 w 131577"/>
                <a:gd name="connsiteY25" fmla="*/ 118397 h 118888"/>
                <a:gd name="connsiteX26" fmla="*/ 43119 w 131577"/>
                <a:gd name="connsiteY26" fmla="*/ 118221 h 118888"/>
                <a:gd name="connsiteX27" fmla="*/ 58972 w 131577"/>
                <a:gd name="connsiteY27" fmla="*/ 118397 h 118888"/>
                <a:gd name="connsiteX28" fmla="*/ 73768 w 131577"/>
                <a:gd name="connsiteY28" fmla="*/ 118924 h 118888"/>
                <a:gd name="connsiteX29" fmla="*/ 77819 w 131577"/>
                <a:gd name="connsiteY29" fmla="*/ 115055 h 118888"/>
                <a:gd name="connsiteX30" fmla="*/ 70597 w 131577"/>
                <a:gd name="connsiteY30" fmla="*/ 112593 h 118888"/>
                <a:gd name="connsiteX31" fmla="*/ 60381 w 131577"/>
                <a:gd name="connsiteY31" fmla="*/ 112241 h 118888"/>
                <a:gd name="connsiteX32" fmla="*/ 54040 w 131577"/>
                <a:gd name="connsiteY32" fmla="*/ 108900 h 118888"/>
                <a:gd name="connsiteX33" fmla="*/ 54745 w 131577"/>
                <a:gd name="connsiteY33" fmla="*/ 104855 h 118888"/>
                <a:gd name="connsiteX34" fmla="*/ 77995 w 131577"/>
                <a:gd name="connsiteY34" fmla="*/ 12523 h 11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577" h="118888">
                  <a:moveTo>
                    <a:pt x="77995" y="12523"/>
                  </a:moveTo>
                  <a:cubicBezTo>
                    <a:pt x="79228" y="7423"/>
                    <a:pt x="79580" y="6895"/>
                    <a:pt x="83455" y="6543"/>
                  </a:cubicBezTo>
                  <a:cubicBezTo>
                    <a:pt x="84336" y="6367"/>
                    <a:pt x="90501" y="6367"/>
                    <a:pt x="94024" y="6367"/>
                  </a:cubicBezTo>
                  <a:cubicBezTo>
                    <a:pt x="104769" y="6367"/>
                    <a:pt x="109348" y="6367"/>
                    <a:pt x="113752" y="7774"/>
                  </a:cubicBezTo>
                  <a:cubicBezTo>
                    <a:pt x="121678" y="10236"/>
                    <a:pt x="122030" y="15337"/>
                    <a:pt x="122030" y="21668"/>
                  </a:cubicBezTo>
                  <a:cubicBezTo>
                    <a:pt x="122030" y="24482"/>
                    <a:pt x="122030" y="26768"/>
                    <a:pt x="120797" y="35914"/>
                  </a:cubicBezTo>
                  <a:lnTo>
                    <a:pt x="120445" y="37848"/>
                  </a:lnTo>
                  <a:cubicBezTo>
                    <a:pt x="120445" y="39607"/>
                    <a:pt x="121678" y="40486"/>
                    <a:pt x="123439" y="40486"/>
                  </a:cubicBezTo>
                  <a:cubicBezTo>
                    <a:pt x="126082" y="40486"/>
                    <a:pt x="126434" y="38903"/>
                    <a:pt x="126786" y="36089"/>
                  </a:cubicBezTo>
                  <a:lnTo>
                    <a:pt x="131542" y="2498"/>
                  </a:lnTo>
                  <a:cubicBezTo>
                    <a:pt x="131542" y="36"/>
                    <a:pt x="129428" y="36"/>
                    <a:pt x="126258" y="36"/>
                  </a:cubicBezTo>
                  <a:lnTo>
                    <a:pt x="17931" y="36"/>
                  </a:lnTo>
                  <a:cubicBezTo>
                    <a:pt x="13528" y="36"/>
                    <a:pt x="13175" y="36"/>
                    <a:pt x="11942" y="3729"/>
                  </a:cubicBezTo>
                  <a:lnTo>
                    <a:pt x="846" y="34858"/>
                  </a:lnTo>
                  <a:cubicBezTo>
                    <a:pt x="669" y="35562"/>
                    <a:pt x="-35" y="37145"/>
                    <a:pt x="-35" y="38024"/>
                  </a:cubicBezTo>
                  <a:cubicBezTo>
                    <a:pt x="-35" y="38727"/>
                    <a:pt x="317" y="40486"/>
                    <a:pt x="2959" y="40486"/>
                  </a:cubicBezTo>
                  <a:cubicBezTo>
                    <a:pt x="5249" y="40486"/>
                    <a:pt x="5601" y="39607"/>
                    <a:pt x="6658" y="36265"/>
                  </a:cubicBezTo>
                  <a:cubicBezTo>
                    <a:pt x="16874" y="8126"/>
                    <a:pt x="22687" y="6367"/>
                    <a:pt x="49460" y="6367"/>
                  </a:cubicBezTo>
                  <a:lnTo>
                    <a:pt x="56858" y="6367"/>
                  </a:lnTo>
                  <a:cubicBezTo>
                    <a:pt x="62142" y="6367"/>
                    <a:pt x="62319" y="6543"/>
                    <a:pt x="62319" y="8126"/>
                  </a:cubicBezTo>
                  <a:cubicBezTo>
                    <a:pt x="62319" y="8302"/>
                    <a:pt x="62319" y="9181"/>
                    <a:pt x="61614" y="11819"/>
                  </a:cubicBezTo>
                  <a:lnTo>
                    <a:pt x="38363" y="104327"/>
                  </a:lnTo>
                  <a:cubicBezTo>
                    <a:pt x="36778" y="110834"/>
                    <a:pt x="36250" y="112593"/>
                    <a:pt x="17755" y="112593"/>
                  </a:cubicBezTo>
                  <a:cubicBezTo>
                    <a:pt x="11414" y="112593"/>
                    <a:pt x="9829" y="112593"/>
                    <a:pt x="9829" y="116462"/>
                  </a:cubicBezTo>
                  <a:cubicBezTo>
                    <a:pt x="9829" y="116990"/>
                    <a:pt x="10181" y="118924"/>
                    <a:pt x="12823" y="118924"/>
                  </a:cubicBezTo>
                  <a:cubicBezTo>
                    <a:pt x="17755" y="118924"/>
                    <a:pt x="23039" y="118397"/>
                    <a:pt x="27971" y="118397"/>
                  </a:cubicBezTo>
                  <a:cubicBezTo>
                    <a:pt x="32903" y="118397"/>
                    <a:pt x="38187" y="118221"/>
                    <a:pt x="43119" y="118221"/>
                  </a:cubicBezTo>
                  <a:cubicBezTo>
                    <a:pt x="48051" y="118221"/>
                    <a:pt x="54040" y="118221"/>
                    <a:pt x="58972" y="118397"/>
                  </a:cubicBezTo>
                  <a:cubicBezTo>
                    <a:pt x="63728" y="118573"/>
                    <a:pt x="69012" y="118924"/>
                    <a:pt x="73768" y="118924"/>
                  </a:cubicBezTo>
                  <a:cubicBezTo>
                    <a:pt x="75177" y="118924"/>
                    <a:pt x="77819" y="118924"/>
                    <a:pt x="77819" y="115055"/>
                  </a:cubicBezTo>
                  <a:cubicBezTo>
                    <a:pt x="77819" y="112593"/>
                    <a:pt x="76058" y="112593"/>
                    <a:pt x="70597" y="112593"/>
                  </a:cubicBezTo>
                  <a:cubicBezTo>
                    <a:pt x="67251" y="112593"/>
                    <a:pt x="63728" y="112417"/>
                    <a:pt x="60381" y="112241"/>
                  </a:cubicBezTo>
                  <a:cubicBezTo>
                    <a:pt x="54392" y="111714"/>
                    <a:pt x="54040" y="111010"/>
                    <a:pt x="54040" y="108900"/>
                  </a:cubicBezTo>
                  <a:cubicBezTo>
                    <a:pt x="54040" y="107669"/>
                    <a:pt x="54040" y="107317"/>
                    <a:pt x="54745" y="104855"/>
                  </a:cubicBezTo>
                  <a:lnTo>
                    <a:pt x="77995" y="12523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65677E87-767D-5EFA-3EA5-A3D0974DE6B0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6593557" y="5024803"/>
              <a:ext cx="95996" cy="123812"/>
            </a:xfrm>
            <a:custGeom>
              <a:avLst/>
              <a:gdLst>
                <a:gd name="connsiteX0" fmla="*/ 41892 w 95996"/>
                <a:gd name="connsiteY0" fmla="*/ 5312 h 123812"/>
                <a:gd name="connsiteX1" fmla="*/ 42597 w 95996"/>
                <a:gd name="connsiteY1" fmla="*/ 2498 h 123812"/>
                <a:gd name="connsiteX2" fmla="*/ 39778 w 95996"/>
                <a:gd name="connsiteY2" fmla="*/ 36 h 123812"/>
                <a:gd name="connsiteX3" fmla="*/ 17232 w 95996"/>
                <a:gd name="connsiteY3" fmla="*/ 1795 h 123812"/>
                <a:gd name="connsiteX4" fmla="*/ 13357 w 95996"/>
                <a:gd name="connsiteY4" fmla="*/ 5840 h 123812"/>
                <a:gd name="connsiteX5" fmla="*/ 17937 w 95996"/>
                <a:gd name="connsiteY5" fmla="*/ 8302 h 123812"/>
                <a:gd name="connsiteX6" fmla="*/ 26392 w 95996"/>
                <a:gd name="connsiteY6" fmla="*/ 10940 h 123812"/>
                <a:gd name="connsiteX7" fmla="*/ 25687 w 95996"/>
                <a:gd name="connsiteY7" fmla="*/ 14809 h 123812"/>
                <a:gd name="connsiteX8" fmla="*/ 851 w 95996"/>
                <a:gd name="connsiteY8" fmla="*/ 114352 h 123812"/>
                <a:gd name="connsiteX9" fmla="*/ -29 w 95996"/>
                <a:gd name="connsiteY9" fmla="*/ 118221 h 123812"/>
                <a:gd name="connsiteX10" fmla="*/ 5959 w 95996"/>
                <a:gd name="connsiteY10" fmla="*/ 123849 h 123812"/>
                <a:gd name="connsiteX11" fmla="*/ 13181 w 95996"/>
                <a:gd name="connsiteY11" fmla="*/ 119276 h 123812"/>
                <a:gd name="connsiteX12" fmla="*/ 16176 w 95996"/>
                <a:gd name="connsiteY12" fmla="*/ 108196 h 123812"/>
                <a:gd name="connsiteX13" fmla="*/ 20227 w 95996"/>
                <a:gd name="connsiteY13" fmla="*/ 92544 h 123812"/>
                <a:gd name="connsiteX14" fmla="*/ 23045 w 95996"/>
                <a:gd name="connsiteY14" fmla="*/ 80585 h 123812"/>
                <a:gd name="connsiteX15" fmla="*/ 28329 w 95996"/>
                <a:gd name="connsiteY15" fmla="*/ 68098 h 123812"/>
                <a:gd name="connsiteX16" fmla="*/ 56512 w 95996"/>
                <a:gd name="connsiteY16" fmla="*/ 49456 h 123812"/>
                <a:gd name="connsiteX17" fmla="*/ 66904 w 95996"/>
                <a:gd name="connsiteY17" fmla="*/ 61767 h 123812"/>
                <a:gd name="connsiteX18" fmla="*/ 56512 w 95996"/>
                <a:gd name="connsiteY18" fmla="*/ 99227 h 123812"/>
                <a:gd name="connsiteX19" fmla="*/ 53870 w 95996"/>
                <a:gd name="connsiteY19" fmla="*/ 108724 h 123812"/>
                <a:gd name="connsiteX20" fmla="*/ 70603 w 95996"/>
                <a:gd name="connsiteY20" fmla="*/ 123849 h 123812"/>
                <a:gd name="connsiteX21" fmla="*/ 95967 w 95996"/>
                <a:gd name="connsiteY21" fmla="*/ 96941 h 123812"/>
                <a:gd name="connsiteX22" fmla="*/ 93149 w 95996"/>
                <a:gd name="connsiteY22" fmla="*/ 94654 h 123812"/>
                <a:gd name="connsiteX23" fmla="*/ 89802 w 95996"/>
                <a:gd name="connsiteY23" fmla="*/ 97644 h 123812"/>
                <a:gd name="connsiteX24" fmla="*/ 71131 w 95996"/>
                <a:gd name="connsiteY24" fmla="*/ 118924 h 123812"/>
                <a:gd name="connsiteX25" fmla="*/ 66728 w 95996"/>
                <a:gd name="connsiteY25" fmla="*/ 112769 h 123812"/>
                <a:gd name="connsiteX26" fmla="*/ 70779 w 95996"/>
                <a:gd name="connsiteY26" fmla="*/ 98523 h 123812"/>
                <a:gd name="connsiteX27" fmla="*/ 80115 w 95996"/>
                <a:gd name="connsiteY27" fmla="*/ 64580 h 123812"/>
                <a:gd name="connsiteX28" fmla="*/ 73597 w 95996"/>
                <a:gd name="connsiteY28" fmla="*/ 49280 h 123812"/>
                <a:gd name="connsiteX29" fmla="*/ 57216 w 95996"/>
                <a:gd name="connsiteY29" fmla="*/ 44531 h 123812"/>
                <a:gd name="connsiteX30" fmla="*/ 28505 w 95996"/>
                <a:gd name="connsiteY30" fmla="*/ 59128 h 123812"/>
                <a:gd name="connsiteX31" fmla="*/ 41892 w 95996"/>
                <a:gd name="connsiteY31" fmla="*/ 5312 h 1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996" h="123812">
                  <a:moveTo>
                    <a:pt x="41892" y="5312"/>
                  </a:moveTo>
                  <a:cubicBezTo>
                    <a:pt x="42068" y="4960"/>
                    <a:pt x="42597" y="2674"/>
                    <a:pt x="42597" y="2498"/>
                  </a:cubicBezTo>
                  <a:cubicBezTo>
                    <a:pt x="42597" y="1619"/>
                    <a:pt x="41892" y="36"/>
                    <a:pt x="39778" y="36"/>
                  </a:cubicBezTo>
                  <a:cubicBezTo>
                    <a:pt x="36256" y="36"/>
                    <a:pt x="21636" y="1443"/>
                    <a:pt x="17232" y="1795"/>
                  </a:cubicBezTo>
                  <a:cubicBezTo>
                    <a:pt x="15823" y="1971"/>
                    <a:pt x="13357" y="2146"/>
                    <a:pt x="13357" y="5840"/>
                  </a:cubicBezTo>
                  <a:cubicBezTo>
                    <a:pt x="13357" y="8302"/>
                    <a:pt x="15823" y="8302"/>
                    <a:pt x="17937" y="8302"/>
                  </a:cubicBezTo>
                  <a:cubicBezTo>
                    <a:pt x="26392" y="8302"/>
                    <a:pt x="26392" y="9533"/>
                    <a:pt x="26392" y="10940"/>
                  </a:cubicBezTo>
                  <a:cubicBezTo>
                    <a:pt x="26392" y="12171"/>
                    <a:pt x="26039" y="13226"/>
                    <a:pt x="25687" y="14809"/>
                  </a:cubicBezTo>
                  <a:lnTo>
                    <a:pt x="851" y="114352"/>
                  </a:lnTo>
                  <a:cubicBezTo>
                    <a:pt x="-29" y="117518"/>
                    <a:pt x="-29" y="117869"/>
                    <a:pt x="-29" y="118221"/>
                  </a:cubicBezTo>
                  <a:cubicBezTo>
                    <a:pt x="-29" y="120859"/>
                    <a:pt x="2084" y="123849"/>
                    <a:pt x="5959" y="123849"/>
                  </a:cubicBezTo>
                  <a:cubicBezTo>
                    <a:pt x="7897" y="123849"/>
                    <a:pt x="11244" y="122970"/>
                    <a:pt x="13181" y="119276"/>
                  </a:cubicBezTo>
                  <a:cubicBezTo>
                    <a:pt x="13710" y="118221"/>
                    <a:pt x="15295" y="111890"/>
                    <a:pt x="16176" y="108196"/>
                  </a:cubicBezTo>
                  <a:lnTo>
                    <a:pt x="20227" y="92544"/>
                  </a:lnTo>
                  <a:cubicBezTo>
                    <a:pt x="20755" y="89906"/>
                    <a:pt x="22517" y="83223"/>
                    <a:pt x="23045" y="80585"/>
                  </a:cubicBezTo>
                  <a:cubicBezTo>
                    <a:pt x="24806" y="73902"/>
                    <a:pt x="24806" y="73726"/>
                    <a:pt x="28329" y="68098"/>
                  </a:cubicBezTo>
                  <a:cubicBezTo>
                    <a:pt x="33966" y="59480"/>
                    <a:pt x="42773" y="49456"/>
                    <a:pt x="56512" y="49456"/>
                  </a:cubicBezTo>
                  <a:cubicBezTo>
                    <a:pt x="66376" y="49456"/>
                    <a:pt x="66904" y="57546"/>
                    <a:pt x="66904" y="61767"/>
                  </a:cubicBezTo>
                  <a:cubicBezTo>
                    <a:pt x="66904" y="72319"/>
                    <a:pt x="59330" y="91840"/>
                    <a:pt x="56512" y="99227"/>
                  </a:cubicBezTo>
                  <a:cubicBezTo>
                    <a:pt x="54574" y="104151"/>
                    <a:pt x="53870" y="105734"/>
                    <a:pt x="53870" y="108724"/>
                  </a:cubicBezTo>
                  <a:cubicBezTo>
                    <a:pt x="53870" y="118045"/>
                    <a:pt x="61620" y="123849"/>
                    <a:pt x="70603" y="123849"/>
                  </a:cubicBezTo>
                  <a:cubicBezTo>
                    <a:pt x="88217" y="123849"/>
                    <a:pt x="95967" y="99579"/>
                    <a:pt x="95967" y="96941"/>
                  </a:cubicBezTo>
                  <a:cubicBezTo>
                    <a:pt x="95967" y="94654"/>
                    <a:pt x="93677" y="94654"/>
                    <a:pt x="93149" y="94654"/>
                  </a:cubicBezTo>
                  <a:cubicBezTo>
                    <a:pt x="90683" y="94654"/>
                    <a:pt x="90507" y="95710"/>
                    <a:pt x="89802" y="97644"/>
                  </a:cubicBezTo>
                  <a:cubicBezTo>
                    <a:pt x="85751" y="111714"/>
                    <a:pt x="78001" y="118924"/>
                    <a:pt x="71131" y="118924"/>
                  </a:cubicBezTo>
                  <a:cubicBezTo>
                    <a:pt x="67432" y="118924"/>
                    <a:pt x="66728" y="116462"/>
                    <a:pt x="66728" y="112769"/>
                  </a:cubicBezTo>
                  <a:cubicBezTo>
                    <a:pt x="66728" y="108724"/>
                    <a:pt x="67609" y="106438"/>
                    <a:pt x="70779" y="98523"/>
                  </a:cubicBezTo>
                  <a:cubicBezTo>
                    <a:pt x="72893" y="93072"/>
                    <a:pt x="80115" y="74429"/>
                    <a:pt x="80115" y="64580"/>
                  </a:cubicBezTo>
                  <a:cubicBezTo>
                    <a:pt x="80115" y="61767"/>
                    <a:pt x="80115" y="54380"/>
                    <a:pt x="73597" y="49280"/>
                  </a:cubicBezTo>
                  <a:cubicBezTo>
                    <a:pt x="70603" y="46993"/>
                    <a:pt x="65495" y="44531"/>
                    <a:pt x="57216" y="44531"/>
                  </a:cubicBezTo>
                  <a:cubicBezTo>
                    <a:pt x="44358" y="44531"/>
                    <a:pt x="35023" y="51566"/>
                    <a:pt x="28505" y="59128"/>
                  </a:cubicBezTo>
                  <a:lnTo>
                    <a:pt x="41892" y="5312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C18C651-3BE0-678C-FBE6-4E40AE0F40D0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6794721" y="5016965"/>
              <a:ext cx="167333" cy="58791"/>
            </a:xfrm>
            <a:custGeom>
              <a:avLst/>
              <a:gdLst>
                <a:gd name="connsiteX0" fmla="*/ 158757 w 167333"/>
                <a:gd name="connsiteY0" fmla="*/ 10084 h 58791"/>
                <a:gd name="connsiteX1" fmla="*/ 167312 w 167333"/>
                <a:gd name="connsiteY1" fmla="*/ 5059 h 58791"/>
                <a:gd name="connsiteX2" fmla="*/ 159008 w 167333"/>
                <a:gd name="connsiteY2" fmla="*/ 34 h 58791"/>
                <a:gd name="connsiteX3" fmla="*/ 8282 w 167333"/>
                <a:gd name="connsiteY3" fmla="*/ 34 h 58791"/>
                <a:gd name="connsiteX4" fmla="*/ -21 w 167333"/>
                <a:gd name="connsiteY4" fmla="*/ 5059 h 58791"/>
                <a:gd name="connsiteX5" fmla="*/ 8534 w 167333"/>
                <a:gd name="connsiteY5" fmla="*/ 10084 h 58791"/>
                <a:gd name="connsiteX6" fmla="*/ 158757 w 167333"/>
                <a:gd name="connsiteY6" fmla="*/ 10084 h 58791"/>
                <a:gd name="connsiteX7" fmla="*/ 159008 w 167333"/>
                <a:gd name="connsiteY7" fmla="*/ 58825 h 58791"/>
                <a:gd name="connsiteX8" fmla="*/ 167312 w 167333"/>
                <a:gd name="connsiteY8" fmla="*/ 53801 h 58791"/>
                <a:gd name="connsiteX9" fmla="*/ 158757 w 167333"/>
                <a:gd name="connsiteY9" fmla="*/ 48776 h 58791"/>
                <a:gd name="connsiteX10" fmla="*/ 8534 w 167333"/>
                <a:gd name="connsiteY10" fmla="*/ 48776 h 58791"/>
                <a:gd name="connsiteX11" fmla="*/ -21 w 167333"/>
                <a:gd name="connsiteY11" fmla="*/ 53801 h 58791"/>
                <a:gd name="connsiteX12" fmla="*/ 8282 w 167333"/>
                <a:gd name="connsiteY12" fmla="*/ 58825 h 58791"/>
                <a:gd name="connsiteX13" fmla="*/ 159008 w 167333"/>
                <a:gd name="connsiteY13" fmla="*/ 58825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84"/>
                  </a:moveTo>
                  <a:cubicBezTo>
                    <a:pt x="162531" y="10084"/>
                    <a:pt x="167312" y="10084"/>
                    <a:pt x="167312" y="5059"/>
                  </a:cubicBezTo>
                  <a:cubicBezTo>
                    <a:pt x="167312" y="34"/>
                    <a:pt x="162531" y="34"/>
                    <a:pt x="159008" y="34"/>
                  </a:cubicBezTo>
                  <a:lnTo>
                    <a:pt x="8282" y="34"/>
                  </a:lnTo>
                  <a:cubicBezTo>
                    <a:pt x="4759" y="34"/>
                    <a:pt x="-21" y="34"/>
                    <a:pt x="-21" y="5059"/>
                  </a:cubicBezTo>
                  <a:cubicBezTo>
                    <a:pt x="-21" y="10084"/>
                    <a:pt x="4759" y="10084"/>
                    <a:pt x="8534" y="10084"/>
                  </a:cubicBezTo>
                  <a:lnTo>
                    <a:pt x="158757" y="10084"/>
                  </a:lnTo>
                  <a:close/>
                  <a:moveTo>
                    <a:pt x="159008" y="58825"/>
                  </a:moveTo>
                  <a:cubicBezTo>
                    <a:pt x="162531" y="58825"/>
                    <a:pt x="167312" y="58825"/>
                    <a:pt x="167312" y="53801"/>
                  </a:cubicBezTo>
                  <a:cubicBezTo>
                    <a:pt x="167312" y="48776"/>
                    <a:pt x="162531" y="48776"/>
                    <a:pt x="158757" y="48776"/>
                  </a:cubicBezTo>
                  <a:lnTo>
                    <a:pt x="8534" y="48776"/>
                  </a:lnTo>
                  <a:cubicBezTo>
                    <a:pt x="4759" y="48776"/>
                    <a:pt x="-21" y="48776"/>
                    <a:pt x="-21" y="53801"/>
                  </a:cubicBezTo>
                  <a:cubicBezTo>
                    <a:pt x="-21" y="58825"/>
                    <a:pt x="4759" y="58825"/>
                    <a:pt x="8282" y="58825"/>
                  </a:cubicBezTo>
                  <a:lnTo>
                    <a:pt x="159008" y="5882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9F405E5-AF54-0A0D-45EE-E24D3EC7A7B2}"/>
                </a:ext>
              </a:extLst>
            </p:cNvPr>
            <p:cNvGrpSpPr/>
            <p:nvPr/>
          </p:nvGrpSpPr>
          <p:grpSpPr>
            <a:xfrm>
              <a:off x="7066978" y="4935673"/>
              <a:ext cx="512933" cy="177127"/>
              <a:chOff x="8313246" y="5536763"/>
              <a:chExt cx="512933" cy="177127"/>
            </a:xfrm>
          </p:grpSpPr>
          <p:sp>
            <p:nvSpPr>
              <p:cNvPr id="1476" name="Freeform 1475">
                <a:extLst>
                  <a:ext uri="{FF2B5EF4-FFF2-40B4-BE49-F238E27FC236}">
                    <a16:creationId xmlns:a16="http://schemas.microsoft.com/office/drawing/2014/main" id="{3C06F21E-1071-E7B9-4472-3B0E560AE1E0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8313246" y="5646054"/>
                <a:ext cx="153745" cy="10049"/>
              </a:xfrm>
              <a:custGeom>
                <a:avLst/>
                <a:gdLst>
                  <a:gd name="connsiteX0" fmla="*/ 144977 w 153745"/>
                  <a:gd name="connsiteY0" fmla="*/ 10108 h 10049"/>
                  <a:gd name="connsiteX1" fmla="*/ 153784 w 153745"/>
                  <a:gd name="connsiteY1" fmla="*/ 5083 h 10049"/>
                  <a:gd name="connsiteX2" fmla="*/ 144977 w 153745"/>
                  <a:gd name="connsiteY2" fmla="*/ 58 h 10049"/>
                  <a:gd name="connsiteX3" fmla="*/ 8845 w 153745"/>
                  <a:gd name="connsiteY3" fmla="*/ 58 h 10049"/>
                  <a:gd name="connsiteX4" fmla="*/ 38 w 153745"/>
                  <a:gd name="connsiteY4" fmla="*/ 5083 h 10049"/>
                  <a:gd name="connsiteX5" fmla="*/ 8845 w 153745"/>
                  <a:gd name="connsiteY5" fmla="*/ 10108 h 10049"/>
                  <a:gd name="connsiteX6" fmla="*/ 144977 w 153745"/>
                  <a:gd name="connsiteY6" fmla="*/ 10108 h 10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745" h="10049">
                    <a:moveTo>
                      <a:pt x="144977" y="10108"/>
                    </a:moveTo>
                    <a:cubicBezTo>
                      <a:pt x="149255" y="10108"/>
                      <a:pt x="153784" y="10108"/>
                      <a:pt x="153784" y="5083"/>
                    </a:cubicBezTo>
                    <a:cubicBezTo>
                      <a:pt x="153784" y="58"/>
                      <a:pt x="149255" y="58"/>
                      <a:pt x="144977" y="58"/>
                    </a:cubicBezTo>
                    <a:lnTo>
                      <a:pt x="8845" y="58"/>
                    </a:lnTo>
                    <a:cubicBezTo>
                      <a:pt x="4568" y="58"/>
                      <a:pt x="38" y="58"/>
                      <a:pt x="38" y="5083"/>
                    </a:cubicBezTo>
                    <a:cubicBezTo>
                      <a:pt x="38" y="10108"/>
                      <a:pt x="4568" y="10108"/>
                      <a:pt x="8845" y="10108"/>
                    </a:cubicBezTo>
                    <a:lnTo>
                      <a:pt x="144977" y="10108"/>
                    </a:lnTo>
                    <a:close/>
                  </a:path>
                </a:pathLst>
              </a:custGeom>
              <a:solidFill>
                <a:schemeClr val="accent4"/>
              </a:solidFill>
              <a:ln w="2537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BD"/>
              </a:p>
            </p:txBody>
          </p:sp>
          <p:sp>
            <p:nvSpPr>
              <p:cNvPr id="1477" name="Freeform 1476">
                <a:extLst>
                  <a:ext uri="{FF2B5EF4-FFF2-40B4-BE49-F238E27FC236}">
                    <a16:creationId xmlns:a16="http://schemas.microsoft.com/office/drawing/2014/main" id="{1B664078-41A6-BE1D-9C9D-C6F3FD3AAC3C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8500655" y="5546562"/>
                <a:ext cx="100400" cy="167328"/>
              </a:xfrm>
              <a:custGeom>
                <a:avLst/>
                <a:gdLst>
                  <a:gd name="connsiteX0" fmla="*/ 19422 w 100400"/>
                  <a:gd name="connsiteY0" fmla="*/ 148041 h 167328"/>
                  <a:gd name="connsiteX1" fmla="*/ 46094 w 100400"/>
                  <a:gd name="connsiteY1" fmla="*/ 122163 h 167328"/>
                  <a:gd name="connsiteX2" fmla="*/ 100446 w 100400"/>
                  <a:gd name="connsiteY2" fmla="*/ 48800 h 167328"/>
                  <a:gd name="connsiteX3" fmla="*/ 47101 w 100400"/>
                  <a:gd name="connsiteY3" fmla="*/ 58 h 167328"/>
                  <a:gd name="connsiteX4" fmla="*/ 46 w 100400"/>
                  <a:gd name="connsiteY4" fmla="*/ 45534 h 167328"/>
                  <a:gd name="connsiteX5" fmla="*/ 13383 w 100400"/>
                  <a:gd name="connsiteY5" fmla="*/ 59603 h 167328"/>
                  <a:gd name="connsiteX6" fmla="*/ 26467 w 100400"/>
                  <a:gd name="connsiteY6" fmla="*/ 46287 h 167328"/>
                  <a:gd name="connsiteX7" fmla="*/ 13131 w 100400"/>
                  <a:gd name="connsiteY7" fmla="*/ 33223 h 167328"/>
                  <a:gd name="connsiteX8" fmla="*/ 9860 w 100400"/>
                  <a:gd name="connsiteY8" fmla="*/ 33474 h 167328"/>
                  <a:gd name="connsiteX9" fmla="*/ 43830 w 100400"/>
                  <a:gd name="connsiteY9" fmla="*/ 7847 h 167328"/>
                  <a:gd name="connsiteX10" fmla="*/ 77548 w 100400"/>
                  <a:gd name="connsiteY10" fmla="*/ 48800 h 167328"/>
                  <a:gd name="connsiteX11" fmla="*/ 51127 w 100400"/>
                  <a:gd name="connsiteY11" fmla="*/ 104325 h 167328"/>
                  <a:gd name="connsiteX12" fmla="*/ 2814 w 100400"/>
                  <a:gd name="connsiteY12" fmla="*/ 158091 h 167328"/>
                  <a:gd name="connsiteX13" fmla="*/ 46 w 100400"/>
                  <a:gd name="connsiteY13" fmla="*/ 167387 h 167328"/>
                  <a:gd name="connsiteX14" fmla="*/ 93401 w 100400"/>
                  <a:gd name="connsiteY14" fmla="*/ 167387 h 167328"/>
                  <a:gd name="connsiteX15" fmla="*/ 100446 w 100400"/>
                  <a:gd name="connsiteY15" fmla="*/ 123670 h 167328"/>
                  <a:gd name="connsiteX16" fmla="*/ 94156 w 100400"/>
                  <a:gd name="connsiteY16" fmla="*/ 123670 h 167328"/>
                  <a:gd name="connsiteX17" fmla="*/ 88620 w 100400"/>
                  <a:gd name="connsiteY17" fmla="*/ 146031 h 167328"/>
                  <a:gd name="connsiteX18" fmla="*/ 64715 w 100400"/>
                  <a:gd name="connsiteY18" fmla="*/ 148041 h 167328"/>
                  <a:gd name="connsiteX19" fmla="*/ 19422 w 100400"/>
                  <a:gd name="connsiteY19" fmla="*/ 148041 h 167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0400" h="167328">
                    <a:moveTo>
                      <a:pt x="19422" y="148041"/>
                    </a:moveTo>
                    <a:lnTo>
                      <a:pt x="46094" y="122163"/>
                    </a:lnTo>
                    <a:cubicBezTo>
                      <a:pt x="85349" y="87491"/>
                      <a:pt x="100446" y="73924"/>
                      <a:pt x="100446" y="48800"/>
                    </a:cubicBezTo>
                    <a:cubicBezTo>
                      <a:pt x="100446" y="20158"/>
                      <a:pt x="77800" y="58"/>
                      <a:pt x="47101" y="58"/>
                    </a:cubicBezTo>
                    <a:cubicBezTo>
                      <a:pt x="18667" y="58"/>
                      <a:pt x="46" y="23173"/>
                      <a:pt x="46" y="45534"/>
                    </a:cubicBezTo>
                    <a:cubicBezTo>
                      <a:pt x="46" y="59603"/>
                      <a:pt x="12628" y="59603"/>
                      <a:pt x="13383" y="59603"/>
                    </a:cubicBezTo>
                    <a:cubicBezTo>
                      <a:pt x="17660" y="59603"/>
                      <a:pt x="26467" y="56588"/>
                      <a:pt x="26467" y="46287"/>
                    </a:cubicBezTo>
                    <a:cubicBezTo>
                      <a:pt x="26467" y="39755"/>
                      <a:pt x="21938" y="33223"/>
                      <a:pt x="13131" y="33223"/>
                    </a:cubicBezTo>
                    <a:cubicBezTo>
                      <a:pt x="11118" y="33223"/>
                      <a:pt x="10615" y="33223"/>
                      <a:pt x="9860" y="33474"/>
                    </a:cubicBezTo>
                    <a:cubicBezTo>
                      <a:pt x="15647" y="17143"/>
                      <a:pt x="29235" y="7847"/>
                      <a:pt x="43830" y="7847"/>
                    </a:cubicBezTo>
                    <a:cubicBezTo>
                      <a:pt x="66728" y="7847"/>
                      <a:pt x="77548" y="28198"/>
                      <a:pt x="77548" y="48800"/>
                    </a:cubicBezTo>
                    <a:cubicBezTo>
                      <a:pt x="77548" y="68899"/>
                      <a:pt x="64967" y="88747"/>
                      <a:pt x="51127" y="104325"/>
                    </a:cubicBezTo>
                    <a:lnTo>
                      <a:pt x="2814" y="158091"/>
                    </a:lnTo>
                    <a:cubicBezTo>
                      <a:pt x="46" y="160854"/>
                      <a:pt x="46" y="161357"/>
                      <a:pt x="46" y="167387"/>
                    </a:cubicBezTo>
                    <a:lnTo>
                      <a:pt x="93401" y="167387"/>
                    </a:lnTo>
                    <a:lnTo>
                      <a:pt x="100446" y="123670"/>
                    </a:lnTo>
                    <a:lnTo>
                      <a:pt x="94156" y="123670"/>
                    </a:lnTo>
                    <a:cubicBezTo>
                      <a:pt x="92897" y="131208"/>
                      <a:pt x="91136" y="142262"/>
                      <a:pt x="88620" y="146031"/>
                    </a:cubicBezTo>
                    <a:cubicBezTo>
                      <a:pt x="86858" y="148041"/>
                      <a:pt x="70251" y="148041"/>
                      <a:pt x="64715" y="148041"/>
                    </a:cubicBezTo>
                    <a:lnTo>
                      <a:pt x="19422" y="148041"/>
                    </a:lnTo>
                    <a:close/>
                  </a:path>
                </a:pathLst>
              </a:custGeom>
              <a:solidFill>
                <a:schemeClr val="accent4"/>
              </a:solidFill>
              <a:ln w="2537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BD"/>
              </a:p>
            </p:txBody>
          </p:sp>
          <p:sp>
            <p:nvSpPr>
              <p:cNvPr id="1478" name="Freeform 1477">
                <a:extLst>
                  <a:ext uri="{FF2B5EF4-FFF2-40B4-BE49-F238E27FC236}">
                    <a16:creationId xmlns:a16="http://schemas.microsoft.com/office/drawing/2014/main" id="{68A2E7F0-C2AB-ED89-08F8-2840B496D138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8666898" y="5536763"/>
                <a:ext cx="159281" cy="177126"/>
              </a:xfrm>
              <a:custGeom>
                <a:avLst/>
                <a:gdLst>
                  <a:gd name="connsiteX0" fmla="*/ 159334 w 159281"/>
                  <a:gd name="connsiteY0" fmla="*/ 136484 h 177126"/>
                  <a:gd name="connsiteX1" fmla="*/ 153044 w 159281"/>
                  <a:gd name="connsiteY1" fmla="*/ 136484 h 177126"/>
                  <a:gd name="connsiteX2" fmla="*/ 148514 w 159281"/>
                  <a:gd name="connsiteY2" fmla="*/ 154825 h 177126"/>
                  <a:gd name="connsiteX3" fmla="*/ 131907 w 159281"/>
                  <a:gd name="connsiteY3" fmla="*/ 160854 h 177126"/>
                  <a:gd name="connsiteX4" fmla="*/ 111776 w 159281"/>
                  <a:gd name="connsiteY4" fmla="*/ 160854 h 177126"/>
                  <a:gd name="connsiteX5" fmla="*/ 134171 w 159281"/>
                  <a:gd name="connsiteY5" fmla="*/ 118143 h 177126"/>
                  <a:gd name="connsiteX6" fmla="*/ 156315 w 159281"/>
                  <a:gd name="connsiteY6" fmla="*/ 63121 h 177126"/>
                  <a:gd name="connsiteX7" fmla="*/ 79819 w 159281"/>
                  <a:gd name="connsiteY7" fmla="*/ 58 h 177126"/>
                  <a:gd name="connsiteX8" fmla="*/ 3072 w 159281"/>
                  <a:gd name="connsiteY8" fmla="*/ 63121 h 177126"/>
                  <a:gd name="connsiteX9" fmla="*/ 25216 w 159281"/>
                  <a:gd name="connsiteY9" fmla="*/ 118143 h 177126"/>
                  <a:gd name="connsiteX10" fmla="*/ 47611 w 159281"/>
                  <a:gd name="connsiteY10" fmla="*/ 160854 h 177126"/>
                  <a:gd name="connsiteX11" fmla="*/ 27480 w 159281"/>
                  <a:gd name="connsiteY11" fmla="*/ 160854 h 177126"/>
                  <a:gd name="connsiteX12" fmla="*/ 10873 w 159281"/>
                  <a:gd name="connsiteY12" fmla="*/ 155076 h 177126"/>
                  <a:gd name="connsiteX13" fmla="*/ 6344 w 159281"/>
                  <a:gd name="connsiteY13" fmla="*/ 136484 h 177126"/>
                  <a:gd name="connsiteX14" fmla="*/ 53 w 159281"/>
                  <a:gd name="connsiteY14" fmla="*/ 136484 h 177126"/>
                  <a:gd name="connsiteX15" fmla="*/ 8357 w 159281"/>
                  <a:gd name="connsiteY15" fmla="*/ 177185 h 177126"/>
                  <a:gd name="connsiteX16" fmla="*/ 48617 w 159281"/>
                  <a:gd name="connsiteY16" fmla="*/ 177185 h 177126"/>
                  <a:gd name="connsiteX17" fmla="*/ 54908 w 159281"/>
                  <a:gd name="connsiteY17" fmla="*/ 171909 h 177126"/>
                  <a:gd name="connsiteX18" fmla="*/ 41320 w 159281"/>
                  <a:gd name="connsiteY18" fmla="*/ 116133 h 177126"/>
                  <a:gd name="connsiteX19" fmla="*/ 28990 w 159281"/>
                  <a:gd name="connsiteY19" fmla="*/ 62869 h 177126"/>
                  <a:gd name="connsiteX20" fmla="*/ 79568 w 159281"/>
                  <a:gd name="connsiteY20" fmla="*/ 5586 h 177126"/>
                  <a:gd name="connsiteX21" fmla="*/ 130397 w 159281"/>
                  <a:gd name="connsiteY21" fmla="*/ 62869 h 177126"/>
                  <a:gd name="connsiteX22" fmla="*/ 116306 w 159281"/>
                  <a:gd name="connsiteY22" fmla="*/ 121409 h 177126"/>
                  <a:gd name="connsiteX23" fmla="*/ 104479 w 159281"/>
                  <a:gd name="connsiteY23" fmla="*/ 171909 h 177126"/>
                  <a:gd name="connsiteX24" fmla="*/ 111021 w 159281"/>
                  <a:gd name="connsiteY24" fmla="*/ 177185 h 177126"/>
                  <a:gd name="connsiteX25" fmla="*/ 151030 w 159281"/>
                  <a:gd name="connsiteY25" fmla="*/ 177185 h 177126"/>
                  <a:gd name="connsiteX26" fmla="*/ 159334 w 159281"/>
                  <a:gd name="connsiteY26" fmla="*/ 136484 h 17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9281" h="177126">
                    <a:moveTo>
                      <a:pt x="159334" y="136484"/>
                    </a:moveTo>
                    <a:lnTo>
                      <a:pt x="153044" y="136484"/>
                    </a:lnTo>
                    <a:cubicBezTo>
                      <a:pt x="151785" y="143016"/>
                      <a:pt x="150779" y="148795"/>
                      <a:pt x="148514" y="154825"/>
                    </a:cubicBezTo>
                    <a:cubicBezTo>
                      <a:pt x="147256" y="158844"/>
                      <a:pt x="146501" y="160854"/>
                      <a:pt x="131907" y="160854"/>
                    </a:cubicBezTo>
                    <a:lnTo>
                      <a:pt x="111776" y="160854"/>
                    </a:lnTo>
                    <a:cubicBezTo>
                      <a:pt x="115047" y="146785"/>
                      <a:pt x="122848" y="134725"/>
                      <a:pt x="134171" y="118143"/>
                    </a:cubicBezTo>
                    <a:cubicBezTo>
                      <a:pt x="145998" y="100305"/>
                      <a:pt x="156315" y="82969"/>
                      <a:pt x="156315" y="63121"/>
                    </a:cubicBezTo>
                    <a:cubicBezTo>
                      <a:pt x="156315" y="28198"/>
                      <a:pt x="122345" y="58"/>
                      <a:pt x="79819" y="58"/>
                    </a:cubicBezTo>
                    <a:cubicBezTo>
                      <a:pt x="36539" y="58"/>
                      <a:pt x="3072" y="28700"/>
                      <a:pt x="3072" y="63121"/>
                    </a:cubicBezTo>
                    <a:cubicBezTo>
                      <a:pt x="3072" y="82969"/>
                      <a:pt x="13389" y="100305"/>
                      <a:pt x="25216" y="118143"/>
                    </a:cubicBezTo>
                    <a:cubicBezTo>
                      <a:pt x="36287" y="134725"/>
                      <a:pt x="44340" y="146785"/>
                      <a:pt x="47611" y="160854"/>
                    </a:cubicBezTo>
                    <a:lnTo>
                      <a:pt x="27480" y="160854"/>
                    </a:lnTo>
                    <a:cubicBezTo>
                      <a:pt x="12886" y="160854"/>
                      <a:pt x="12131" y="158844"/>
                      <a:pt x="10873" y="155076"/>
                    </a:cubicBezTo>
                    <a:cubicBezTo>
                      <a:pt x="8860" y="149297"/>
                      <a:pt x="7602" y="142765"/>
                      <a:pt x="6344" y="136484"/>
                    </a:cubicBezTo>
                    <a:lnTo>
                      <a:pt x="53" y="136484"/>
                    </a:lnTo>
                    <a:lnTo>
                      <a:pt x="8357" y="177185"/>
                    </a:lnTo>
                    <a:lnTo>
                      <a:pt x="48617" y="177185"/>
                    </a:lnTo>
                    <a:cubicBezTo>
                      <a:pt x="54153" y="177185"/>
                      <a:pt x="54908" y="177185"/>
                      <a:pt x="54908" y="171909"/>
                    </a:cubicBezTo>
                    <a:cubicBezTo>
                      <a:pt x="54908" y="154322"/>
                      <a:pt x="47107" y="132213"/>
                      <a:pt x="41320" y="116133"/>
                    </a:cubicBezTo>
                    <a:cubicBezTo>
                      <a:pt x="36036" y="101561"/>
                      <a:pt x="28990" y="81713"/>
                      <a:pt x="28990" y="62869"/>
                    </a:cubicBezTo>
                    <a:cubicBezTo>
                      <a:pt x="28990" y="22670"/>
                      <a:pt x="56669" y="5586"/>
                      <a:pt x="79568" y="5586"/>
                    </a:cubicBezTo>
                    <a:cubicBezTo>
                      <a:pt x="103724" y="5586"/>
                      <a:pt x="130397" y="23675"/>
                      <a:pt x="130397" y="62869"/>
                    </a:cubicBezTo>
                    <a:cubicBezTo>
                      <a:pt x="130397" y="81713"/>
                      <a:pt x="123603" y="100807"/>
                      <a:pt x="116306" y="121409"/>
                    </a:cubicBezTo>
                    <a:cubicBezTo>
                      <a:pt x="112531" y="131961"/>
                      <a:pt x="104479" y="154573"/>
                      <a:pt x="104479" y="171909"/>
                    </a:cubicBezTo>
                    <a:cubicBezTo>
                      <a:pt x="104479" y="177185"/>
                      <a:pt x="105234" y="177185"/>
                      <a:pt x="111021" y="177185"/>
                    </a:cubicBezTo>
                    <a:lnTo>
                      <a:pt x="151030" y="177185"/>
                    </a:lnTo>
                    <a:lnTo>
                      <a:pt x="159334" y="136484"/>
                    </a:lnTo>
                    <a:close/>
                  </a:path>
                </a:pathLst>
              </a:custGeom>
              <a:solidFill>
                <a:schemeClr val="accent4"/>
              </a:solidFill>
              <a:ln w="2537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BD"/>
              </a:p>
            </p:txBody>
          </p:sp>
        </p:grpSp>
      </p:grpSp>
      <p:grpSp>
        <p:nvGrpSpPr>
          <p:cNvPr id="1613" name="Group 1612">
            <a:extLst>
              <a:ext uri="{FF2B5EF4-FFF2-40B4-BE49-F238E27FC236}">
                <a16:creationId xmlns:a16="http://schemas.microsoft.com/office/drawing/2014/main" id="{6F4E4C10-212C-C6F3-0622-370539CC15B9}"/>
              </a:ext>
            </a:extLst>
          </p:cNvPr>
          <p:cNvGrpSpPr/>
          <p:nvPr/>
        </p:nvGrpSpPr>
        <p:grpSpPr>
          <a:xfrm>
            <a:off x="7444548" y="3420012"/>
            <a:ext cx="2807681" cy="1807458"/>
            <a:chOff x="7142378" y="3357217"/>
            <a:chExt cx="3138292" cy="2020290"/>
          </a:xfrm>
        </p:grpSpPr>
        <p:sp>
          <p:nvSpPr>
            <p:cNvPr id="370" name="Freeform 369">
              <a:extLst>
                <a:ext uri="{FF2B5EF4-FFF2-40B4-BE49-F238E27FC236}">
                  <a16:creationId xmlns:a16="http://schemas.microsoft.com/office/drawing/2014/main" id="{F862C25C-8CF2-2833-D7BE-C8C0559CB26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7444795" y="3508425"/>
              <a:ext cx="2743194" cy="1828799"/>
            </a:xfrm>
            <a:custGeom>
              <a:avLst/>
              <a:gdLst>
                <a:gd name="connsiteX0" fmla="*/ 0 w 2743194"/>
                <a:gd name="connsiteY0" fmla="*/ 1828800 h 1828799"/>
                <a:gd name="connsiteX1" fmla="*/ 0 w 2743194"/>
                <a:gd name="connsiteY1" fmla="*/ 1216818 h 1828799"/>
                <a:gd name="connsiteX2" fmla="*/ 0 w 2743194"/>
                <a:gd name="connsiteY2" fmla="*/ 611980 h 1828799"/>
                <a:gd name="connsiteX3" fmla="*/ 0 w 2743194"/>
                <a:gd name="connsiteY3" fmla="*/ 0 h 1828799"/>
                <a:gd name="connsiteX4" fmla="*/ 511175 w 2743194"/>
                <a:gd name="connsiteY4" fmla="*/ 0 h 1828799"/>
                <a:gd name="connsiteX5" fmla="*/ 1317625 w 2743194"/>
                <a:gd name="connsiteY5" fmla="*/ 0 h 1828799"/>
                <a:gd name="connsiteX6" fmla="*/ 1828800 w 2743194"/>
                <a:gd name="connsiteY6" fmla="*/ 0 h 1828799"/>
                <a:gd name="connsiteX7" fmla="*/ 2743195 w 2743194"/>
                <a:gd name="connsiteY7" fmla="*/ 0 h 1828799"/>
                <a:gd name="connsiteX8" fmla="*/ 2743195 w 2743194"/>
                <a:gd name="connsiteY8" fmla="*/ 1828800 h 1828799"/>
                <a:gd name="connsiteX9" fmla="*/ 0 w 2743194"/>
                <a:gd name="connsiteY9" fmla="*/ 1828800 h 1828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43194" h="1828799">
                  <a:moveTo>
                    <a:pt x="0" y="1828800"/>
                  </a:moveTo>
                  <a:lnTo>
                    <a:pt x="0" y="1216818"/>
                  </a:lnTo>
                  <a:moveTo>
                    <a:pt x="0" y="611980"/>
                  </a:moveTo>
                  <a:lnTo>
                    <a:pt x="0" y="0"/>
                  </a:lnTo>
                  <a:lnTo>
                    <a:pt x="511175" y="0"/>
                  </a:lnTo>
                  <a:moveTo>
                    <a:pt x="1317625" y="0"/>
                  </a:moveTo>
                  <a:lnTo>
                    <a:pt x="1828800" y="0"/>
                  </a:lnTo>
                  <a:lnTo>
                    <a:pt x="2743195" y="0"/>
                  </a:lnTo>
                  <a:moveTo>
                    <a:pt x="2743195" y="1828800"/>
                  </a:moveTo>
                  <a:lnTo>
                    <a:pt x="0" y="1828800"/>
                  </a:lnTo>
                </a:path>
              </a:pathLst>
            </a:custGeom>
            <a:noFill/>
            <a:ln w="1011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1" name="Freeform 370">
              <a:extLst>
                <a:ext uri="{FF2B5EF4-FFF2-40B4-BE49-F238E27FC236}">
                  <a16:creationId xmlns:a16="http://schemas.microsoft.com/office/drawing/2014/main" id="{272038DC-6E19-F667-0852-1EFBBECB37F2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7142378" y="4120405"/>
              <a:ext cx="604837" cy="604837"/>
            </a:xfrm>
            <a:custGeom>
              <a:avLst/>
              <a:gdLst>
                <a:gd name="connsiteX0" fmla="*/ 0 w 604837"/>
                <a:gd name="connsiteY0" fmla="*/ 302420 h 604837"/>
                <a:gd name="connsiteX1" fmla="*/ 302418 w 604837"/>
                <a:gd name="connsiteY1" fmla="*/ 604838 h 604837"/>
                <a:gd name="connsiteX2" fmla="*/ 604838 w 604837"/>
                <a:gd name="connsiteY2" fmla="*/ 302420 h 604837"/>
                <a:gd name="connsiteX3" fmla="*/ 302418 w 604837"/>
                <a:gd name="connsiteY3" fmla="*/ 0 h 604837"/>
                <a:gd name="connsiteX4" fmla="*/ 0 w 604837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37">
                  <a:moveTo>
                    <a:pt x="0" y="302420"/>
                  </a:moveTo>
                  <a:cubicBezTo>
                    <a:pt x="0" y="469405"/>
                    <a:pt x="135333" y="604838"/>
                    <a:pt x="302418" y="604838"/>
                  </a:cubicBezTo>
                  <a:cubicBezTo>
                    <a:pt x="469403" y="604838"/>
                    <a:pt x="604838" y="469405"/>
                    <a:pt x="604838" y="302420"/>
                  </a:cubicBezTo>
                  <a:cubicBezTo>
                    <a:pt x="604838" y="135435"/>
                    <a:pt x="469403" y="0"/>
                    <a:pt x="302418" y="0"/>
                  </a:cubicBezTo>
                  <a:cubicBezTo>
                    <a:pt x="135333" y="0"/>
                    <a:pt x="0" y="135435"/>
                    <a:pt x="0" y="302420"/>
                  </a:cubicBezTo>
                  <a:close/>
                </a:path>
              </a:pathLst>
            </a:custGeom>
            <a:noFill/>
            <a:ln w="20226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2" name="Freeform 371">
              <a:extLst>
                <a:ext uri="{FF2B5EF4-FFF2-40B4-BE49-F238E27FC236}">
                  <a16:creationId xmlns:a16="http://schemas.microsoft.com/office/drawing/2014/main" id="{3CF944D0-88B4-4DA2-4265-5529E89BAE19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 rot="10800000">
              <a:off x="7360725" y="4211218"/>
              <a:ext cx="168278" cy="168531"/>
            </a:xfrm>
            <a:custGeom>
              <a:avLst/>
              <a:gdLst>
                <a:gd name="connsiteX0" fmla="*/ 89284 w 168278"/>
                <a:gd name="connsiteY0" fmla="*/ 89308 h 168531"/>
                <a:gd name="connsiteX1" fmla="*/ 159885 w 168278"/>
                <a:gd name="connsiteY1" fmla="*/ 89308 h 168531"/>
                <a:gd name="connsiteX2" fmla="*/ 168236 w 168278"/>
                <a:gd name="connsiteY2" fmla="*/ 84247 h 168531"/>
                <a:gd name="connsiteX3" fmla="*/ 159885 w 168278"/>
                <a:gd name="connsiteY3" fmla="*/ 79186 h 168531"/>
                <a:gd name="connsiteX4" fmla="*/ 89284 w 168278"/>
                <a:gd name="connsiteY4" fmla="*/ 79186 h 168531"/>
                <a:gd name="connsiteX5" fmla="*/ 89284 w 168278"/>
                <a:gd name="connsiteY5" fmla="*/ 8332 h 168531"/>
                <a:gd name="connsiteX6" fmla="*/ 84223 w 168278"/>
                <a:gd name="connsiteY6" fmla="*/ -19 h 168531"/>
                <a:gd name="connsiteX7" fmla="*/ 79162 w 168278"/>
                <a:gd name="connsiteY7" fmla="*/ 8332 h 168531"/>
                <a:gd name="connsiteX8" fmla="*/ 79162 w 168278"/>
                <a:gd name="connsiteY8" fmla="*/ 79186 h 168531"/>
                <a:gd name="connsiteX9" fmla="*/ 8308 w 168278"/>
                <a:gd name="connsiteY9" fmla="*/ 79186 h 168531"/>
                <a:gd name="connsiteX10" fmla="*/ -43 w 168278"/>
                <a:gd name="connsiteY10" fmla="*/ 84247 h 168531"/>
                <a:gd name="connsiteX11" fmla="*/ 8308 w 168278"/>
                <a:gd name="connsiteY11" fmla="*/ 89308 h 168531"/>
                <a:gd name="connsiteX12" fmla="*/ 79162 w 168278"/>
                <a:gd name="connsiteY12" fmla="*/ 89308 h 168531"/>
                <a:gd name="connsiteX13" fmla="*/ 79162 w 168278"/>
                <a:gd name="connsiteY13" fmla="*/ 160163 h 168531"/>
                <a:gd name="connsiteX14" fmla="*/ 84223 w 168278"/>
                <a:gd name="connsiteY14" fmla="*/ 168513 h 168531"/>
                <a:gd name="connsiteX15" fmla="*/ 89284 w 168278"/>
                <a:gd name="connsiteY15" fmla="*/ 160163 h 168531"/>
                <a:gd name="connsiteX16" fmla="*/ 89284 w 168278"/>
                <a:gd name="connsiteY16" fmla="*/ 89308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84" y="89308"/>
                  </a:moveTo>
                  <a:lnTo>
                    <a:pt x="159885" y="89308"/>
                  </a:lnTo>
                  <a:cubicBezTo>
                    <a:pt x="163428" y="89308"/>
                    <a:pt x="168236" y="89308"/>
                    <a:pt x="168236" y="84247"/>
                  </a:cubicBezTo>
                  <a:cubicBezTo>
                    <a:pt x="168236" y="79186"/>
                    <a:pt x="163428" y="79186"/>
                    <a:pt x="159885" y="79186"/>
                  </a:cubicBezTo>
                  <a:lnTo>
                    <a:pt x="89284" y="79186"/>
                  </a:lnTo>
                  <a:lnTo>
                    <a:pt x="89284" y="8332"/>
                  </a:lnTo>
                  <a:cubicBezTo>
                    <a:pt x="89284" y="4789"/>
                    <a:pt x="89284" y="-19"/>
                    <a:pt x="84223" y="-19"/>
                  </a:cubicBezTo>
                  <a:cubicBezTo>
                    <a:pt x="79162" y="-19"/>
                    <a:pt x="79162" y="4789"/>
                    <a:pt x="79162" y="8332"/>
                  </a:cubicBezTo>
                  <a:lnTo>
                    <a:pt x="79162" y="79186"/>
                  </a:lnTo>
                  <a:lnTo>
                    <a:pt x="8308" y="79186"/>
                  </a:lnTo>
                  <a:cubicBezTo>
                    <a:pt x="4765" y="79186"/>
                    <a:pt x="-43" y="79186"/>
                    <a:pt x="-43" y="84247"/>
                  </a:cubicBezTo>
                  <a:cubicBezTo>
                    <a:pt x="-43" y="89308"/>
                    <a:pt x="4765" y="89308"/>
                    <a:pt x="8308" y="89308"/>
                  </a:cubicBezTo>
                  <a:lnTo>
                    <a:pt x="79162" y="89308"/>
                  </a:lnTo>
                  <a:lnTo>
                    <a:pt x="79162" y="160163"/>
                  </a:lnTo>
                  <a:cubicBezTo>
                    <a:pt x="79162" y="163705"/>
                    <a:pt x="79162" y="168513"/>
                    <a:pt x="84223" y="168513"/>
                  </a:cubicBezTo>
                  <a:cubicBezTo>
                    <a:pt x="89284" y="168513"/>
                    <a:pt x="89284" y="163705"/>
                    <a:pt x="89284" y="160163"/>
                  </a:cubicBezTo>
                  <a:lnTo>
                    <a:pt x="89284" y="89308"/>
                  </a:ln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3" name="Freeform 372">
              <a:extLst>
                <a:ext uri="{FF2B5EF4-FFF2-40B4-BE49-F238E27FC236}">
                  <a16:creationId xmlns:a16="http://schemas.microsoft.com/office/drawing/2014/main" id="{FA539734-8B84-7570-0D6B-E71FFEE7A3EF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 rot="10800000">
              <a:off x="7367557" y="4545086"/>
              <a:ext cx="154614" cy="10122"/>
            </a:xfrm>
            <a:custGeom>
              <a:avLst/>
              <a:gdLst>
                <a:gd name="connsiteX0" fmla="*/ 145715 w 154614"/>
                <a:gd name="connsiteY0" fmla="*/ 10113 h 10122"/>
                <a:gd name="connsiteX1" fmla="*/ 154571 w 154614"/>
                <a:gd name="connsiteY1" fmla="*/ 5052 h 10122"/>
                <a:gd name="connsiteX2" fmla="*/ 145715 w 154614"/>
                <a:gd name="connsiteY2" fmla="*/ -9 h 10122"/>
                <a:gd name="connsiteX3" fmla="*/ 8814 w 154614"/>
                <a:gd name="connsiteY3" fmla="*/ -9 h 10122"/>
                <a:gd name="connsiteX4" fmla="*/ -43 w 154614"/>
                <a:gd name="connsiteY4" fmla="*/ 5052 h 10122"/>
                <a:gd name="connsiteX5" fmla="*/ 8814 w 154614"/>
                <a:gd name="connsiteY5" fmla="*/ 10113 h 10122"/>
                <a:gd name="connsiteX6" fmla="*/ 145715 w 154614"/>
                <a:gd name="connsiteY6" fmla="*/ 1011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15" y="10113"/>
                  </a:moveTo>
                  <a:cubicBezTo>
                    <a:pt x="150016" y="10113"/>
                    <a:pt x="154571" y="10113"/>
                    <a:pt x="154571" y="5052"/>
                  </a:cubicBezTo>
                  <a:cubicBezTo>
                    <a:pt x="154571" y="-9"/>
                    <a:pt x="150016" y="-9"/>
                    <a:pt x="145715" y="-9"/>
                  </a:cubicBezTo>
                  <a:lnTo>
                    <a:pt x="8814" y="-9"/>
                  </a:lnTo>
                  <a:cubicBezTo>
                    <a:pt x="4512" y="-9"/>
                    <a:pt x="-43" y="-9"/>
                    <a:pt x="-43" y="5052"/>
                  </a:cubicBezTo>
                  <a:cubicBezTo>
                    <a:pt x="-43" y="10113"/>
                    <a:pt x="4512" y="10113"/>
                    <a:pt x="8814" y="10113"/>
                  </a:cubicBezTo>
                  <a:lnTo>
                    <a:pt x="145715" y="10113"/>
                  </a:ln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3C319BB3-7C99-1003-0F7B-93B7B290AAE9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7945851" y="3357217"/>
              <a:ext cx="826688" cy="302417"/>
            </a:xfrm>
            <a:custGeom>
              <a:avLst/>
              <a:gdLst>
                <a:gd name="connsiteX0" fmla="*/ 0 w 826688"/>
                <a:gd name="connsiteY0" fmla="*/ 151209 h 302417"/>
                <a:gd name="connsiteX1" fmla="*/ 78184 w 826688"/>
                <a:gd name="connsiteY1" fmla="*/ 0 h 302417"/>
                <a:gd name="connsiteX2" fmla="*/ 214213 w 826688"/>
                <a:gd name="connsiteY2" fmla="*/ 302418 h 302417"/>
                <a:gd name="connsiteX3" fmla="*/ 350340 w 826688"/>
                <a:gd name="connsiteY3" fmla="*/ 0 h 302417"/>
                <a:gd name="connsiteX4" fmla="*/ 486468 w 826688"/>
                <a:gd name="connsiteY4" fmla="*/ 302418 h 302417"/>
                <a:gd name="connsiteX5" fmla="*/ 622498 w 826688"/>
                <a:gd name="connsiteY5" fmla="*/ 0 h 302417"/>
                <a:gd name="connsiteX6" fmla="*/ 758627 w 826688"/>
                <a:gd name="connsiteY6" fmla="*/ 302418 h 302417"/>
                <a:gd name="connsiteX7" fmla="*/ 826689 w 826688"/>
                <a:gd name="connsiteY7" fmla="*/ 151209 h 30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688" h="302417">
                  <a:moveTo>
                    <a:pt x="0" y="151209"/>
                  </a:moveTo>
                  <a:lnTo>
                    <a:pt x="78184" y="0"/>
                  </a:lnTo>
                  <a:lnTo>
                    <a:pt x="214213" y="302418"/>
                  </a:lnTo>
                  <a:lnTo>
                    <a:pt x="350340" y="0"/>
                  </a:lnTo>
                  <a:lnTo>
                    <a:pt x="486468" y="302418"/>
                  </a:lnTo>
                  <a:lnTo>
                    <a:pt x="622498" y="0"/>
                  </a:lnTo>
                  <a:lnTo>
                    <a:pt x="758627" y="302418"/>
                  </a:lnTo>
                  <a:lnTo>
                    <a:pt x="826689" y="151209"/>
                  </a:lnTo>
                </a:path>
              </a:pathLst>
            </a:custGeom>
            <a:noFill/>
            <a:ln w="20226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0" name="Freeform 1599">
              <a:extLst>
                <a:ext uri="{FF2B5EF4-FFF2-40B4-BE49-F238E27FC236}">
                  <a16:creationId xmlns:a16="http://schemas.microsoft.com/office/drawing/2014/main" id="{102E50A9-2B4B-FB5C-D239-DA73A31DF5A6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0147706" y="3468042"/>
              <a:ext cx="80568" cy="80665"/>
            </a:xfrm>
            <a:custGeom>
              <a:avLst/>
              <a:gdLst>
                <a:gd name="connsiteX0" fmla="*/ 80569 w 80568"/>
                <a:gd name="connsiteY0" fmla="*/ 40383 h 80665"/>
                <a:gd name="connsiteX1" fmla="*/ 40284 w 80568"/>
                <a:gd name="connsiteY1" fmla="*/ 0 h 80665"/>
                <a:gd name="connsiteX2" fmla="*/ 0 w 80568"/>
                <a:gd name="connsiteY2" fmla="*/ 40383 h 80665"/>
                <a:gd name="connsiteX3" fmla="*/ 40284 w 80568"/>
                <a:gd name="connsiteY3" fmla="*/ 80665 h 80665"/>
                <a:gd name="connsiteX4" fmla="*/ 80569 w 80568"/>
                <a:gd name="connsiteY4" fmla="*/ 40383 h 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65">
                  <a:moveTo>
                    <a:pt x="80569" y="40383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8059" y="0"/>
                    <a:pt x="0" y="18059"/>
                    <a:pt x="0" y="40383"/>
                  </a:cubicBezTo>
                  <a:cubicBezTo>
                    <a:pt x="0" y="62608"/>
                    <a:pt x="18059" y="80665"/>
                    <a:pt x="40284" y="80665"/>
                  </a:cubicBezTo>
                  <a:cubicBezTo>
                    <a:pt x="62509" y="80665"/>
                    <a:pt x="80569" y="62608"/>
                    <a:pt x="80569" y="40383"/>
                  </a:cubicBez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1" name="Freeform 1600">
              <a:extLst>
                <a:ext uri="{FF2B5EF4-FFF2-40B4-BE49-F238E27FC236}">
                  <a16:creationId xmlns:a16="http://schemas.microsoft.com/office/drawing/2014/main" id="{019E395C-D0D1-018E-D895-E4DB11C829A7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0147706" y="3468042"/>
              <a:ext cx="80568" cy="80665"/>
            </a:xfrm>
            <a:custGeom>
              <a:avLst/>
              <a:gdLst>
                <a:gd name="connsiteX0" fmla="*/ 80569 w 80568"/>
                <a:gd name="connsiteY0" fmla="*/ 40383 h 80665"/>
                <a:gd name="connsiteX1" fmla="*/ 40284 w 80568"/>
                <a:gd name="connsiteY1" fmla="*/ 0 h 80665"/>
                <a:gd name="connsiteX2" fmla="*/ 0 w 80568"/>
                <a:gd name="connsiteY2" fmla="*/ 40383 h 80665"/>
                <a:gd name="connsiteX3" fmla="*/ 40284 w 80568"/>
                <a:gd name="connsiteY3" fmla="*/ 80665 h 80665"/>
                <a:gd name="connsiteX4" fmla="*/ 80569 w 80568"/>
                <a:gd name="connsiteY4" fmla="*/ 40383 h 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65">
                  <a:moveTo>
                    <a:pt x="80569" y="40383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8059" y="0"/>
                    <a:pt x="0" y="18059"/>
                    <a:pt x="0" y="40383"/>
                  </a:cubicBezTo>
                  <a:cubicBezTo>
                    <a:pt x="0" y="62608"/>
                    <a:pt x="18059" y="80665"/>
                    <a:pt x="40284" y="80665"/>
                  </a:cubicBezTo>
                  <a:cubicBezTo>
                    <a:pt x="62509" y="80665"/>
                    <a:pt x="80569" y="62608"/>
                    <a:pt x="80569" y="40383"/>
                  </a:cubicBezTo>
                  <a:close/>
                </a:path>
              </a:pathLst>
            </a:custGeom>
            <a:noFill/>
            <a:ln w="1011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2" name="Freeform 1601">
              <a:extLst>
                <a:ext uri="{FF2B5EF4-FFF2-40B4-BE49-F238E27FC236}">
                  <a16:creationId xmlns:a16="http://schemas.microsoft.com/office/drawing/2014/main" id="{F63EEF68-A581-0D79-5F7B-43AD07EC72E1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0147706" y="5296942"/>
              <a:ext cx="80568" cy="80565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5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8059" y="0"/>
                    <a:pt x="0" y="18058"/>
                    <a:pt x="0" y="40283"/>
                  </a:cubicBezTo>
                  <a:cubicBezTo>
                    <a:pt x="0" y="62508"/>
                    <a:pt x="18059" y="80565"/>
                    <a:pt x="40284" y="80565"/>
                  </a:cubicBezTo>
                  <a:cubicBezTo>
                    <a:pt x="62509" y="80565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3" name="Freeform 1602">
              <a:extLst>
                <a:ext uri="{FF2B5EF4-FFF2-40B4-BE49-F238E27FC236}">
                  <a16:creationId xmlns:a16="http://schemas.microsoft.com/office/drawing/2014/main" id="{214EEE50-97A7-9381-9116-D76C3D044E40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0147706" y="5296942"/>
              <a:ext cx="80568" cy="80565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5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8059" y="0"/>
                    <a:pt x="0" y="18058"/>
                    <a:pt x="0" y="40283"/>
                  </a:cubicBezTo>
                  <a:cubicBezTo>
                    <a:pt x="0" y="62508"/>
                    <a:pt x="18059" y="80565"/>
                    <a:pt x="40284" y="80565"/>
                  </a:cubicBezTo>
                  <a:cubicBezTo>
                    <a:pt x="62509" y="80565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1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4" name="Freeform 1603">
              <a:extLst>
                <a:ext uri="{FF2B5EF4-FFF2-40B4-BE49-F238E27FC236}">
                  <a16:creationId xmlns:a16="http://schemas.microsoft.com/office/drawing/2014/main" id="{C296D0BE-A660-8DAD-FB6A-9D1492243DB9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0110591" y="5059102"/>
              <a:ext cx="154614" cy="10122"/>
            </a:xfrm>
            <a:custGeom>
              <a:avLst/>
              <a:gdLst>
                <a:gd name="connsiteX0" fmla="*/ 145823 w 154614"/>
                <a:gd name="connsiteY0" fmla="*/ 10134 h 10122"/>
                <a:gd name="connsiteX1" fmla="*/ 154679 w 154614"/>
                <a:gd name="connsiteY1" fmla="*/ 5073 h 10122"/>
                <a:gd name="connsiteX2" fmla="*/ 145823 w 154614"/>
                <a:gd name="connsiteY2" fmla="*/ 11 h 10122"/>
                <a:gd name="connsiteX3" fmla="*/ 8922 w 154614"/>
                <a:gd name="connsiteY3" fmla="*/ 11 h 10122"/>
                <a:gd name="connsiteX4" fmla="*/ 65 w 154614"/>
                <a:gd name="connsiteY4" fmla="*/ 5073 h 10122"/>
                <a:gd name="connsiteX5" fmla="*/ 8922 w 154614"/>
                <a:gd name="connsiteY5" fmla="*/ 10134 h 10122"/>
                <a:gd name="connsiteX6" fmla="*/ 145823 w 154614"/>
                <a:gd name="connsiteY6" fmla="*/ 1013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23" y="10134"/>
                  </a:moveTo>
                  <a:cubicBezTo>
                    <a:pt x="150124" y="10134"/>
                    <a:pt x="154679" y="10134"/>
                    <a:pt x="154679" y="5073"/>
                  </a:cubicBezTo>
                  <a:cubicBezTo>
                    <a:pt x="154679" y="11"/>
                    <a:pt x="150124" y="11"/>
                    <a:pt x="145823" y="11"/>
                  </a:cubicBezTo>
                  <a:lnTo>
                    <a:pt x="8922" y="11"/>
                  </a:lnTo>
                  <a:cubicBezTo>
                    <a:pt x="4620" y="11"/>
                    <a:pt x="65" y="11"/>
                    <a:pt x="65" y="5073"/>
                  </a:cubicBezTo>
                  <a:cubicBezTo>
                    <a:pt x="65" y="10134"/>
                    <a:pt x="4620" y="10134"/>
                    <a:pt x="8922" y="10134"/>
                  </a:cubicBezTo>
                  <a:lnTo>
                    <a:pt x="145823" y="10134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5" name="Freeform 1604">
              <a:extLst>
                <a:ext uri="{FF2B5EF4-FFF2-40B4-BE49-F238E27FC236}">
                  <a16:creationId xmlns:a16="http://schemas.microsoft.com/office/drawing/2014/main" id="{45074F83-7BE6-8A85-C941-8667FADFBD98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0103758" y="3697205"/>
              <a:ext cx="168278" cy="168531"/>
            </a:xfrm>
            <a:custGeom>
              <a:avLst/>
              <a:gdLst>
                <a:gd name="connsiteX0" fmla="*/ 89392 w 168278"/>
                <a:gd name="connsiteY0" fmla="*/ 89288 h 168531"/>
                <a:gd name="connsiteX1" fmla="*/ 159993 w 168278"/>
                <a:gd name="connsiteY1" fmla="*/ 89288 h 168531"/>
                <a:gd name="connsiteX2" fmla="*/ 168344 w 168278"/>
                <a:gd name="connsiteY2" fmla="*/ 84227 h 168531"/>
                <a:gd name="connsiteX3" fmla="*/ 159993 w 168278"/>
                <a:gd name="connsiteY3" fmla="*/ 79166 h 168531"/>
                <a:gd name="connsiteX4" fmla="*/ 89392 w 168278"/>
                <a:gd name="connsiteY4" fmla="*/ 79166 h 168531"/>
                <a:gd name="connsiteX5" fmla="*/ 89392 w 168278"/>
                <a:gd name="connsiteY5" fmla="*/ 8312 h 168531"/>
                <a:gd name="connsiteX6" fmla="*/ 84331 w 168278"/>
                <a:gd name="connsiteY6" fmla="*/ -39 h 168531"/>
                <a:gd name="connsiteX7" fmla="*/ 79270 w 168278"/>
                <a:gd name="connsiteY7" fmla="*/ 8312 h 168531"/>
                <a:gd name="connsiteX8" fmla="*/ 79270 w 168278"/>
                <a:gd name="connsiteY8" fmla="*/ 79166 h 168531"/>
                <a:gd name="connsiteX9" fmla="*/ 8416 w 168278"/>
                <a:gd name="connsiteY9" fmla="*/ 79166 h 168531"/>
                <a:gd name="connsiteX10" fmla="*/ 65 w 168278"/>
                <a:gd name="connsiteY10" fmla="*/ 84227 h 168531"/>
                <a:gd name="connsiteX11" fmla="*/ 8416 w 168278"/>
                <a:gd name="connsiteY11" fmla="*/ 89288 h 168531"/>
                <a:gd name="connsiteX12" fmla="*/ 79270 w 168278"/>
                <a:gd name="connsiteY12" fmla="*/ 89288 h 168531"/>
                <a:gd name="connsiteX13" fmla="*/ 79270 w 168278"/>
                <a:gd name="connsiteY13" fmla="*/ 160142 h 168531"/>
                <a:gd name="connsiteX14" fmla="*/ 84331 w 168278"/>
                <a:gd name="connsiteY14" fmla="*/ 168493 h 168531"/>
                <a:gd name="connsiteX15" fmla="*/ 89392 w 168278"/>
                <a:gd name="connsiteY15" fmla="*/ 160142 h 168531"/>
                <a:gd name="connsiteX16" fmla="*/ 89392 w 168278"/>
                <a:gd name="connsiteY16" fmla="*/ 89288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92" y="89288"/>
                  </a:moveTo>
                  <a:lnTo>
                    <a:pt x="159993" y="89288"/>
                  </a:lnTo>
                  <a:cubicBezTo>
                    <a:pt x="163536" y="89288"/>
                    <a:pt x="168344" y="89288"/>
                    <a:pt x="168344" y="84227"/>
                  </a:cubicBezTo>
                  <a:cubicBezTo>
                    <a:pt x="168344" y="79166"/>
                    <a:pt x="163536" y="79166"/>
                    <a:pt x="159993" y="79166"/>
                  </a:cubicBezTo>
                  <a:lnTo>
                    <a:pt x="89392" y="79166"/>
                  </a:lnTo>
                  <a:lnTo>
                    <a:pt x="89392" y="8312"/>
                  </a:lnTo>
                  <a:cubicBezTo>
                    <a:pt x="89392" y="4769"/>
                    <a:pt x="89392" y="-39"/>
                    <a:pt x="84331" y="-39"/>
                  </a:cubicBezTo>
                  <a:cubicBezTo>
                    <a:pt x="79270" y="-39"/>
                    <a:pt x="79270" y="4769"/>
                    <a:pt x="79270" y="8312"/>
                  </a:cubicBezTo>
                  <a:lnTo>
                    <a:pt x="79270" y="79166"/>
                  </a:lnTo>
                  <a:lnTo>
                    <a:pt x="8416" y="79166"/>
                  </a:lnTo>
                  <a:cubicBezTo>
                    <a:pt x="4873" y="79166"/>
                    <a:pt x="65" y="79166"/>
                    <a:pt x="65" y="84227"/>
                  </a:cubicBezTo>
                  <a:cubicBezTo>
                    <a:pt x="65" y="89288"/>
                    <a:pt x="4873" y="89288"/>
                    <a:pt x="8416" y="89288"/>
                  </a:cubicBezTo>
                  <a:lnTo>
                    <a:pt x="79270" y="89288"/>
                  </a:lnTo>
                  <a:lnTo>
                    <a:pt x="79270" y="160142"/>
                  </a:lnTo>
                  <a:cubicBezTo>
                    <a:pt x="79270" y="163685"/>
                    <a:pt x="79270" y="168493"/>
                    <a:pt x="84331" y="168493"/>
                  </a:cubicBezTo>
                  <a:cubicBezTo>
                    <a:pt x="89392" y="168493"/>
                    <a:pt x="89392" y="163685"/>
                    <a:pt x="89392" y="160142"/>
                  </a:cubicBezTo>
                  <a:lnTo>
                    <a:pt x="89392" y="89288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6" name="Freeform 1605">
              <a:extLst>
                <a:ext uri="{FF2B5EF4-FFF2-40B4-BE49-F238E27FC236}">
                  <a16:creationId xmlns:a16="http://schemas.microsoft.com/office/drawing/2014/main" id="{C7ECDA45-49D8-C791-C210-382443A55FEE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0100245" y="4336442"/>
              <a:ext cx="180425" cy="178400"/>
            </a:xfrm>
            <a:custGeom>
              <a:avLst/>
              <a:gdLst>
                <a:gd name="connsiteX0" fmla="*/ 144810 w 180425"/>
                <a:gd name="connsiteY0" fmla="*/ 28835 h 178400"/>
                <a:gd name="connsiteX1" fmla="*/ 177201 w 180425"/>
                <a:gd name="connsiteY1" fmla="*/ 7832 h 178400"/>
                <a:gd name="connsiteX2" fmla="*/ 180490 w 180425"/>
                <a:gd name="connsiteY2" fmla="*/ 3024 h 178400"/>
                <a:gd name="connsiteX3" fmla="*/ 177201 w 180425"/>
                <a:gd name="connsiteY3" fmla="*/ -13 h 178400"/>
                <a:gd name="connsiteX4" fmla="*/ 156451 w 180425"/>
                <a:gd name="connsiteY4" fmla="*/ 746 h 178400"/>
                <a:gd name="connsiteX5" fmla="*/ 131399 w 180425"/>
                <a:gd name="connsiteY5" fmla="*/ -13 h 178400"/>
                <a:gd name="connsiteX6" fmla="*/ 126591 w 180425"/>
                <a:gd name="connsiteY6" fmla="*/ 4795 h 178400"/>
                <a:gd name="connsiteX7" fmla="*/ 130639 w 180425"/>
                <a:gd name="connsiteY7" fmla="*/ 7832 h 178400"/>
                <a:gd name="connsiteX8" fmla="*/ 142280 w 180425"/>
                <a:gd name="connsiteY8" fmla="*/ 16182 h 178400"/>
                <a:gd name="connsiteX9" fmla="*/ 138484 w 180425"/>
                <a:gd name="connsiteY9" fmla="*/ 25798 h 178400"/>
                <a:gd name="connsiteX10" fmla="*/ 60797 w 180425"/>
                <a:gd name="connsiteY10" fmla="*/ 149287 h 178400"/>
                <a:gd name="connsiteX11" fmla="*/ 43590 w 180425"/>
                <a:gd name="connsiteY11" fmla="*/ 15423 h 178400"/>
                <a:gd name="connsiteX12" fmla="*/ 61050 w 180425"/>
                <a:gd name="connsiteY12" fmla="*/ 7832 h 178400"/>
                <a:gd name="connsiteX13" fmla="*/ 67377 w 180425"/>
                <a:gd name="connsiteY13" fmla="*/ 2771 h 178400"/>
                <a:gd name="connsiteX14" fmla="*/ 63834 w 180425"/>
                <a:gd name="connsiteY14" fmla="*/ -13 h 178400"/>
                <a:gd name="connsiteX15" fmla="*/ 32456 w 180425"/>
                <a:gd name="connsiteY15" fmla="*/ 746 h 178400"/>
                <a:gd name="connsiteX16" fmla="*/ 18538 w 180425"/>
                <a:gd name="connsiteY16" fmla="*/ 493 h 178400"/>
                <a:gd name="connsiteX17" fmla="*/ 4873 w 180425"/>
                <a:gd name="connsiteY17" fmla="*/ -13 h 178400"/>
                <a:gd name="connsiteX18" fmla="*/ 65 w 180425"/>
                <a:gd name="connsiteY18" fmla="*/ 4795 h 178400"/>
                <a:gd name="connsiteX19" fmla="*/ 6391 w 180425"/>
                <a:gd name="connsiteY19" fmla="*/ 7832 h 178400"/>
                <a:gd name="connsiteX20" fmla="*/ 21574 w 180425"/>
                <a:gd name="connsiteY20" fmla="*/ 16435 h 178400"/>
                <a:gd name="connsiteX21" fmla="*/ 41565 w 180425"/>
                <a:gd name="connsiteY21" fmla="*/ 172568 h 178400"/>
                <a:gd name="connsiteX22" fmla="*/ 46626 w 180425"/>
                <a:gd name="connsiteY22" fmla="*/ 178388 h 178400"/>
                <a:gd name="connsiteX23" fmla="*/ 53712 w 180425"/>
                <a:gd name="connsiteY23" fmla="*/ 173833 h 178400"/>
                <a:gd name="connsiteX24" fmla="*/ 144810 w 180425"/>
                <a:gd name="connsiteY24" fmla="*/ 2883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810" y="28835"/>
                  </a:moveTo>
                  <a:cubicBezTo>
                    <a:pt x="157210" y="9097"/>
                    <a:pt x="167838" y="8338"/>
                    <a:pt x="177201" y="7832"/>
                  </a:cubicBezTo>
                  <a:cubicBezTo>
                    <a:pt x="180237" y="7579"/>
                    <a:pt x="180490" y="3277"/>
                    <a:pt x="180490" y="3024"/>
                  </a:cubicBezTo>
                  <a:cubicBezTo>
                    <a:pt x="180490" y="999"/>
                    <a:pt x="179225" y="-13"/>
                    <a:pt x="177201" y="-13"/>
                  </a:cubicBezTo>
                  <a:cubicBezTo>
                    <a:pt x="170621" y="-13"/>
                    <a:pt x="163283" y="746"/>
                    <a:pt x="156451" y="746"/>
                  </a:cubicBezTo>
                  <a:cubicBezTo>
                    <a:pt x="148100" y="746"/>
                    <a:pt x="139496" y="-13"/>
                    <a:pt x="131399" y="-13"/>
                  </a:cubicBezTo>
                  <a:cubicBezTo>
                    <a:pt x="129880" y="-13"/>
                    <a:pt x="126591" y="-13"/>
                    <a:pt x="126591" y="4795"/>
                  </a:cubicBezTo>
                  <a:cubicBezTo>
                    <a:pt x="126591" y="7579"/>
                    <a:pt x="128868" y="7832"/>
                    <a:pt x="130639" y="7832"/>
                  </a:cubicBezTo>
                  <a:cubicBezTo>
                    <a:pt x="137472" y="8338"/>
                    <a:pt x="142280" y="10868"/>
                    <a:pt x="142280" y="16182"/>
                  </a:cubicBezTo>
                  <a:cubicBezTo>
                    <a:pt x="142280" y="19978"/>
                    <a:pt x="138484" y="25545"/>
                    <a:pt x="138484" y="25798"/>
                  </a:cubicBezTo>
                  <a:lnTo>
                    <a:pt x="60797" y="149287"/>
                  </a:lnTo>
                  <a:lnTo>
                    <a:pt x="43590" y="15423"/>
                  </a:lnTo>
                  <a:cubicBezTo>
                    <a:pt x="43590" y="11121"/>
                    <a:pt x="49410" y="7832"/>
                    <a:pt x="61050" y="7832"/>
                  </a:cubicBezTo>
                  <a:cubicBezTo>
                    <a:pt x="64593" y="7832"/>
                    <a:pt x="67377" y="7832"/>
                    <a:pt x="67377" y="2771"/>
                  </a:cubicBezTo>
                  <a:cubicBezTo>
                    <a:pt x="67377" y="493"/>
                    <a:pt x="65352" y="-13"/>
                    <a:pt x="63834" y="-13"/>
                  </a:cubicBezTo>
                  <a:cubicBezTo>
                    <a:pt x="53712" y="-13"/>
                    <a:pt x="42831" y="746"/>
                    <a:pt x="32456" y="746"/>
                  </a:cubicBezTo>
                  <a:cubicBezTo>
                    <a:pt x="27901" y="746"/>
                    <a:pt x="23093" y="493"/>
                    <a:pt x="18538" y="493"/>
                  </a:cubicBezTo>
                  <a:cubicBezTo>
                    <a:pt x="13983" y="493"/>
                    <a:pt x="9175" y="-13"/>
                    <a:pt x="4873" y="-13"/>
                  </a:cubicBezTo>
                  <a:cubicBezTo>
                    <a:pt x="3102" y="-13"/>
                    <a:pt x="65" y="-13"/>
                    <a:pt x="65" y="4795"/>
                  </a:cubicBezTo>
                  <a:cubicBezTo>
                    <a:pt x="65" y="7832"/>
                    <a:pt x="2343" y="7832"/>
                    <a:pt x="6391" y="7832"/>
                  </a:cubicBezTo>
                  <a:cubicBezTo>
                    <a:pt x="20562" y="7832"/>
                    <a:pt x="20815" y="10109"/>
                    <a:pt x="21574" y="16435"/>
                  </a:cubicBezTo>
                  <a:lnTo>
                    <a:pt x="41565" y="172568"/>
                  </a:lnTo>
                  <a:cubicBezTo>
                    <a:pt x="42325" y="177629"/>
                    <a:pt x="43337" y="178388"/>
                    <a:pt x="46626" y="178388"/>
                  </a:cubicBezTo>
                  <a:cubicBezTo>
                    <a:pt x="50675" y="178388"/>
                    <a:pt x="51687" y="177123"/>
                    <a:pt x="53712" y="173833"/>
                  </a:cubicBezTo>
                  <a:lnTo>
                    <a:pt x="144810" y="28835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7" name="Freeform 1606">
              <a:extLst>
                <a:ext uri="{FF2B5EF4-FFF2-40B4-BE49-F238E27FC236}">
                  <a16:creationId xmlns:a16="http://schemas.microsoft.com/office/drawing/2014/main" id="{AA7A954B-D598-B8C0-DD34-5C5CFA85F153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363587" y="3458022"/>
              <a:ext cx="107055" cy="100807"/>
            </a:xfrm>
            <a:custGeom>
              <a:avLst/>
              <a:gdLst>
                <a:gd name="connsiteX0" fmla="*/ 107056 w 107055"/>
                <a:gd name="connsiteY0" fmla="*/ 50404 h 100807"/>
                <a:gd name="connsiteX1" fmla="*/ 107056 w 107055"/>
                <a:gd name="connsiteY1" fmla="*/ 0 h 100807"/>
                <a:gd name="connsiteX2" fmla="*/ 0 w 107055"/>
                <a:gd name="connsiteY2" fmla="*/ 50404 h 100807"/>
                <a:gd name="connsiteX3" fmla="*/ 107056 w 107055"/>
                <a:gd name="connsiteY3" fmla="*/ 100808 h 100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55" h="100807">
                  <a:moveTo>
                    <a:pt x="107056" y="50404"/>
                  </a:moveTo>
                  <a:lnTo>
                    <a:pt x="107056" y="0"/>
                  </a:lnTo>
                  <a:lnTo>
                    <a:pt x="0" y="50404"/>
                  </a:lnTo>
                  <a:lnTo>
                    <a:pt x="107056" y="100808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8" name="Freeform 1607">
              <a:extLst>
                <a:ext uri="{FF2B5EF4-FFF2-40B4-BE49-F238E27FC236}">
                  <a16:creationId xmlns:a16="http://schemas.microsoft.com/office/drawing/2014/main" id="{6FFF7EBB-41B4-2EDB-2169-587A76067013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9363587" y="3458022"/>
              <a:ext cx="107055" cy="100807"/>
            </a:xfrm>
            <a:custGeom>
              <a:avLst/>
              <a:gdLst>
                <a:gd name="connsiteX0" fmla="*/ 107056 w 107055"/>
                <a:gd name="connsiteY0" fmla="*/ 50404 h 100807"/>
                <a:gd name="connsiteX1" fmla="*/ 107056 w 107055"/>
                <a:gd name="connsiteY1" fmla="*/ 0 h 100807"/>
                <a:gd name="connsiteX2" fmla="*/ 0 w 107055"/>
                <a:gd name="connsiteY2" fmla="*/ 50404 h 100807"/>
                <a:gd name="connsiteX3" fmla="*/ 107056 w 107055"/>
                <a:gd name="connsiteY3" fmla="*/ 100808 h 100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55" h="100807">
                  <a:moveTo>
                    <a:pt x="107056" y="50404"/>
                  </a:moveTo>
                  <a:lnTo>
                    <a:pt x="107056" y="0"/>
                  </a:lnTo>
                  <a:lnTo>
                    <a:pt x="0" y="50404"/>
                  </a:lnTo>
                  <a:lnTo>
                    <a:pt x="107056" y="100808"/>
                  </a:lnTo>
                  <a:close/>
                </a:path>
              </a:pathLst>
            </a:custGeom>
            <a:noFill/>
            <a:ln w="10113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9" name="Freeform 1608">
              <a:extLst>
                <a:ext uri="{FF2B5EF4-FFF2-40B4-BE49-F238E27FC236}">
                  <a16:creationId xmlns:a16="http://schemas.microsoft.com/office/drawing/2014/main" id="{97B96899-ECF5-D7A4-BCFA-5916E624CA14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9369643" y="3597894"/>
              <a:ext cx="117162" cy="172833"/>
            </a:xfrm>
            <a:custGeom>
              <a:avLst/>
              <a:gdLst>
                <a:gd name="connsiteX0" fmla="*/ 86074 w 117162"/>
                <a:gd name="connsiteY0" fmla="*/ 19443 h 172833"/>
                <a:gd name="connsiteX1" fmla="*/ 109102 w 117162"/>
                <a:gd name="connsiteY1" fmla="*/ 7803 h 172833"/>
                <a:gd name="connsiteX2" fmla="*/ 117199 w 117162"/>
                <a:gd name="connsiteY2" fmla="*/ 2995 h 172833"/>
                <a:gd name="connsiteX3" fmla="*/ 113403 w 117162"/>
                <a:gd name="connsiteY3" fmla="*/ -42 h 172833"/>
                <a:gd name="connsiteX4" fmla="*/ 80001 w 117162"/>
                <a:gd name="connsiteY4" fmla="*/ 717 h 172833"/>
                <a:gd name="connsiteX5" fmla="*/ 46345 w 117162"/>
                <a:gd name="connsiteY5" fmla="*/ -42 h 172833"/>
                <a:gd name="connsiteX6" fmla="*/ 41284 w 117162"/>
                <a:gd name="connsiteY6" fmla="*/ 5019 h 172833"/>
                <a:gd name="connsiteX7" fmla="*/ 48369 w 117162"/>
                <a:gd name="connsiteY7" fmla="*/ 7803 h 172833"/>
                <a:gd name="connsiteX8" fmla="*/ 65830 w 117162"/>
                <a:gd name="connsiteY8" fmla="*/ 12611 h 172833"/>
                <a:gd name="connsiteX9" fmla="*/ 65324 w 117162"/>
                <a:gd name="connsiteY9" fmla="*/ 16659 h 172833"/>
                <a:gd name="connsiteX10" fmla="*/ 31162 w 117162"/>
                <a:gd name="connsiteY10" fmla="*/ 153054 h 172833"/>
                <a:gd name="connsiteX11" fmla="*/ 8134 w 117162"/>
                <a:gd name="connsiteY11" fmla="*/ 164947 h 172833"/>
                <a:gd name="connsiteX12" fmla="*/ 37 w 117162"/>
                <a:gd name="connsiteY12" fmla="*/ 170008 h 172833"/>
                <a:gd name="connsiteX13" fmla="*/ 3832 w 117162"/>
                <a:gd name="connsiteY13" fmla="*/ 172792 h 172833"/>
                <a:gd name="connsiteX14" fmla="*/ 36982 w 117162"/>
                <a:gd name="connsiteY14" fmla="*/ 172033 h 172833"/>
                <a:gd name="connsiteX15" fmla="*/ 70891 w 117162"/>
                <a:gd name="connsiteY15" fmla="*/ 172792 h 172833"/>
                <a:gd name="connsiteX16" fmla="*/ 75952 w 117162"/>
                <a:gd name="connsiteY16" fmla="*/ 167984 h 172833"/>
                <a:gd name="connsiteX17" fmla="*/ 68360 w 117162"/>
                <a:gd name="connsiteY17" fmla="*/ 164947 h 172833"/>
                <a:gd name="connsiteX18" fmla="*/ 57479 w 117162"/>
                <a:gd name="connsiteY18" fmla="*/ 164441 h 172833"/>
                <a:gd name="connsiteX19" fmla="*/ 51153 w 117162"/>
                <a:gd name="connsiteY19" fmla="*/ 160139 h 172833"/>
                <a:gd name="connsiteX20" fmla="*/ 52165 w 117162"/>
                <a:gd name="connsiteY20" fmla="*/ 154319 h 172833"/>
                <a:gd name="connsiteX21" fmla="*/ 86074 w 117162"/>
                <a:gd name="connsiteY21" fmla="*/ 19443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074" y="19443"/>
                  </a:moveTo>
                  <a:cubicBezTo>
                    <a:pt x="88351" y="10333"/>
                    <a:pt x="89110" y="7803"/>
                    <a:pt x="109102" y="7803"/>
                  </a:cubicBezTo>
                  <a:cubicBezTo>
                    <a:pt x="115175" y="7803"/>
                    <a:pt x="117199" y="7803"/>
                    <a:pt x="117199" y="2995"/>
                  </a:cubicBezTo>
                  <a:cubicBezTo>
                    <a:pt x="117199" y="-42"/>
                    <a:pt x="114416" y="-42"/>
                    <a:pt x="113403" y="-42"/>
                  </a:cubicBezTo>
                  <a:cubicBezTo>
                    <a:pt x="106065" y="-42"/>
                    <a:pt x="87339" y="717"/>
                    <a:pt x="80001" y="717"/>
                  </a:cubicBezTo>
                  <a:cubicBezTo>
                    <a:pt x="72409" y="717"/>
                    <a:pt x="53936" y="-42"/>
                    <a:pt x="46345" y="-42"/>
                  </a:cubicBezTo>
                  <a:cubicBezTo>
                    <a:pt x="44573" y="-42"/>
                    <a:pt x="41284" y="-42"/>
                    <a:pt x="41284" y="5019"/>
                  </a:cubicBezTo>
                  <a:cubicBezTo>
                    <a:pt x="41284" y="7803"/>
                    <a:pt x="43561" y="7803"/>
                    <a:pt x="48369" y="7803"/>
                  </a:cubicBezTo>
                  <a:cubicBezTo>
                    <a:pt x="58997" y="7803"/>
                    <a:pt x="65830" y="7803"/>
                    <a:pt x="65830" y="12611"/>
                  </a:cubicBezTo>
                  <a:cubicBezTo>
                    <a:pt x="65830" y="13876"/>
                    <a:pt x="65830" y="14382"/>
                    <a:pt x="65324" y="16659"/>
                  </a:cubicBezTo>
                  <a:lnTo>
                    <a:pt x="31162" y="153054"/>
                  </a:lnTo>
                  <a:cubicBezTo>
                    <a:pt x="28884" y="162417"/>
                    <a:pt x="28125" y="164947"/>
                    <a:pt x="8134" y="164947"/>
                  </a:cubicBezTo>
                  <a:cubicBezTo>
                    <a:pt x="2314" y="164947"/>
                    <a:pt x="37" y="164947"/>
                    <a:pt x="37" y="170008"/>
                  </a:cubicBezTo>
                  <a:cubicBezTo>
                    <a:pt x="37" y="172792"/>
                    <a:pt x="3073" y="172792"/>
                    <a:pt x="3832" y="172792"/>
                  </a:cubicBezTo>
                  <a:cubicBezTo>
                    <a:pt x="11171" y="172792"/>
                    <a:pt x="29643" y="172033"/>
                    <a:pt x="36982" y="172033"/>
                  </a:cubicBezTo>
                  <a:cubicBezTo>
                    <a:pt x="44573" y="172033"/>
                    <a:pt x="63299" y="172792"/>
                    <a:pt x="70891" y="172792"/>
                  </a:cubicBezTo>
                  <a:cubicBezTo>
                    <a:pt x="72915" y="172792"/>
                    <a:pt x="75952" y="172792"/>
                    <a:pt x="75952" y="167984"/>
                  </a:cubicBezTo>
                  <a:cubicBezTo>
                    <a:pt x="75952" y="164947"/>
                    <a:pt x="73927" y="164947"/>
                    <a:pt x="68360" y="164947"/>
                  </a:cubicBezTo>
                  <a:cubicBezTo>
                    <a:pt x="63805" y="164947"/>
                    <a:pt x="62540" y="164947"/>
                    <a:pt x="57479" y="164441"/>
                  </a:cubicBezTo>
                  <a:cubicBezTo>
                    <a:pt x="52165" y="163935"/>
                    <a:pt x="51153" y="162923"/>
                    <a:pt x="51153" y="160139"/>
                  </a:cubicBezTo>
                  <a:cubicBezTo>
                    <a:pt x="51153" y="158115"/>
                    <a:pt x="51659" y="156091"/>
                    <a:pt x="52165" y="154319"/>
                  </a:cubicBezTo>
                  <a:lnTo>
                    <a:pt x="86074" y="19443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44" name="!!circ_V_Th">
            <a:extLst>
              <a:ext uri="{FF2B5EF4-FFF2-40B4-BE49-F238E27FC236}">
                <a16:creationId xmlns:a16="http://schemas.microsoft.com/office/drawing/2014/main" id="{5895DA30-00F8-D258-706A-393065AC0E57}"/>
              </a:ext>
            </a:extLst>
          </p:cNvPr>
          <p:cNvGrpSpPr/>
          <p:nvPr/>
        </p:nvGrpSpPr>
        <p:grpSpPr>
          <a:xfrm>
            <a:off x="6709777" y="4280508"/>
            <a:ext cx="652084" cy="177126"/>
            <a:chOff x="5363411" y="2689766"/>
            <a:chExt cx="652084" cy="177126"/>
          </a:xfrm>
        </p:grpSpPr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39033745-697F-95A4-F669-C7A1C97C635E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5363411" y="2793529"/>
              <a:ext cx="153745" cy="10049"/>
            </a:xfrm>
            <a:custGeom>
              <a:avLst/>
              <a:gdLst>
                <a:gd name="connsiteX0" fmla="*/ 144928 w 153745"/>
                <a:gd name="connsiteY0" fmla="*/ 9986 h 10049"/>
                <a:gd name="connsiteX1" fmla="*/ 153735 w 153745"/>
                <a:gd name="connsiteY1" fmla="*/ 4961 h 10049"/>
                <a:gd name="connsiteX2" fmla="*/ 144928 w 153745"/>
                <a:gd name="connsiteY2" fmla="*/ -64 h 10049"/>
                <a:gd name="connsiteX3" fmla="*/ 8796 w 153745"/>
                <a:gd name="connsiteY3" fmla="*/ -64 h 10049"/>
                <a:gd name="connsiteX4" fmla="*/ -11 w 153745"/>
                <a:gd name="connsiteY4" fmla="*/ 4961 h 10049"/>
                <a:gd name="connsiteX5" fmla="*/ 8796 w 153745"/>
                <a:gd name="connsiteY5" fmla="*/ 9986 h 10049"/>
                <a:gd name="connsiteX6" fmla="*/ 144928 w 153745"/>
                <a:gd name="connsiteY6" fmla="*/ 9986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8" y="9986"/>
                  </a:moveTo>
                  <a:cubicBezTo>
                    <a:pt x="149205" y="9986"/>
                    <a:pt x="153735" y="9986"/>
                    <a:pt x="153735" y="4961"/>
                  </a:cubicBezTo>
                  <a:cubicBezTo>
                    <a:pt x="153735" y="-64"/>
                    <a:pt x="149205" y="-64"/>
                    <a:pt x="144928" y="-64"/>
                  </a:cubicBezTo>
                  <a:lnTo>
                    <a:pt x="8796" y="-64"/>
                  </a:lnTo>
                  <a:cubicBezTo>
                    <a:pt x="4518" y="-64"/>
                    <a:pt x="-11" y="-64"/>
                    <a:pt x="-11" y="4961"/>
                  </a:cubicBezTo>
                  <a:cubicBezTo>
                    <a:pt x="-11" y="9986"/>
                    <a:pt x="4518" y="9986"/>
                    <a:pt x="8796" y="9986"/>
                  </a:cubicBezTo>
                  <a:lnTo>
                    <a:pt x="144928" y="9986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7F59698C-E48E-1CA1-3042-ABA0268AEC24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5550820" y="2694037"/>
              <a:ext cx="100400" cy="167328"/>
            </a:xfrm>
            <a:custGeom>
              <a:avLst/>
              <a:gdLst>
                <a:gd name="connsiteX0" fmla="*/ 19372 w 100400"/>
                <a:gd name="connsiteY0" fmla="*/ 147919 h 167328"/>
                <a:gd name="connsiteX1" fmla="*/ 46045 w 100400"/>
                <a:gd name="connsiteY1" fmla="*/ 122041 h 167328"/>
                <a:gd name="connsiteX2" fmla="*/ 100397 w 100400"/>
                <a:gd name="connsiteY2" fmla="*/ 48678 h 167328"/>
                <a:gd name="connsiteX3" fmla="*/ 47052 w 100400"/>
                <a:gd name="connsiteY3" fmla="*/ -64 h 167328"/>
                <a:gd name="connsiteX4" fmla="*/ -3 w 100400"/>
                <a:gd name="connsiteY4" fmla="*/ 45411 h 167328"/>
                <a:gd name="connsiteX5" fmla="*/ 13333 w 100400"/>
                <a:gd name="connsiteY5" fmla="*/ 59481 h 167328"/>
                <a:gd name="connsiteX6" fmla="*/ 26418 w 100400"/>
                <a:gd name="connsiteY6" fmla="*/ 46165 h 167328"/>
                <a:gd name="connsiteX7" fmla="*/ 13082 w 100400"/>
                <a:gd name="connsiteY7" fmla="*/ 33101 h 167328"/>
                <a:gd name="connsiteX8" fmla="*/ 9810 w 100400"/>
                <a:gd name="connsiteY8" fmla="*/ 33352 h 167328"/>
                <a:gd name="connsiteX9" fmla="*/ 43780 w 100400"/>
                <a:gd name="connsiteY9" fmla="*/ 7725 h 167328"/>
                <a:gd name="connsiteX10" fmla="*/ 77499 w 100400"/>
                <a:gd name="connsiteY10" fmla="*/ 48678 h 167328"/>
                <a:gd name="connsiteX11" fmla="*/ 51078 w 100400"/>
                <a:gd name="connsiteY11" fmla="*/ 104202 h 167328"/>
                <a:gd name="connsiteX12" fmla="*/ 2765 w 100400"/>
                <a:gd name="connsiteY12" fmla="*/ 157969 h 167328"/>
                <a:gd name="connsiteX13" fmla="*/ -3 w 100400"/>
                <a:gd name="connsiteY13" fmla="*/ 167265 h 167328"/>
                <a:gd name="connsiteX14" fmla="*/ 93351 w 100400"/>
                <a:gd name="connsiteY14" fmla="*/ 167265 h 167328"/>
                <a:gd name="connsiteX15" fmla="*/ 100397 w 100400"/>
                <a:gd name="connsiteY15" fmla="*/ 123548 h 167328"/>
                <a:gd name="connsiteX16" fmla="*/ 94106 w 100400"/>
                <a:gd name="connsiteY16" fmla="*/ 123548 h 167328"/>
                <a:gd name="connsiteX17" fmla="*/ 88570 w 100400"/>
                <a:gd name="connsiteY17" fmla="*/ 145909 h 167328"/>
                <a:gd name="connsiteX18" fmla="*/ 64666 w 100400"/>
                <a:gd name="connsiteY18" fmla="*/ 147919 h 167328"/>
                <a:gd name="connsiteX19" fmla="*/ 19372 w 100400"/>
                <a:gd name="connsiteY19" fmla="*/ 147919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72" y="147919"/>
                  </a:moveTo>
                  <a:lnTo>
                    <a:pt x="46045" y="122041"/>
                  </a:lnTo>
                  <a:cubicBezTo>
                    <a:pt x="85299" y="87369"/>
                    <a:pt x="100397" y="73802"/>
                    <a:pt x="100397" y="48678"/>
                  </a:cubicBezTo>
                  <a:cubicBezTo>
                    <a:pt x="100397" y="20036"/>
                    <a:pt x="77750" y="-64"/>
                    <a:pt x="47052" y="-64"/>
                  </a:cubicBezTo>
                  <a:cubicBezTo>
                    <a:pt x="18617" y="-64"/>
                    <a:pt x="-3" y="23051"/>
                    <a:pt x="-3" y="45411"/>
                  </a:cubicBezTo>
                  <a:cubicBezTo>
                    <a:pt x="-3" y="59481"/>
                    <a:pt x="12578" y="59481"/>
                    <a:pt x="13333" y="59481"/>
                  </a:cubicBezTo>
                  <a:cubicBezTo>
                    <a:pt x="17611" y="59481"/>
                    <a:pt x="26418" y="56466"/>
                    <a:pt x="26418" y="46165"/>
                  </a:cubicBezTo>
                  <a:cubicBezTo>
                    <a:pt x="26418" y="39633"/>
                    <a:pt x="21889" y="33101"/>
                    <a:pt x="13082" y="33101"/>
                  </a:cubicBezTo>
                  <a:cubicBezTo>
                    <a:pt x="11068" y="33101"/>
                    <a:pt x="10565" y="33101"/>
                    <a:pt x="9810" y="33352"/>
                  </a:cubicBezTo>
                  <a:cubicBezTo>
                    <a:pt x="15598" y="17021"/>
                    <a:pt x="29186" y="7725"/>
                    <a:pt x="43780" y="7725"/>
                  </a:cubicBezTo>
                  <a:cubicBezTo>
                    <a:pt x="66679" y="7725"/>
                    <a:pt x="77499" y="28076"/>
                    <a:pt x="77499" y="48678"/>
                  </a:cubicBezTo>
                  <a:cubicBezTo>
                    <a:pt x="77499" y="68777"/>
                    <a:pt x="64917" y="88625"/>
                    <a:pt x="51078" y="104202"/>
                  </a:cubicBezTo>
                  <a:lnTo>
                    <a:pt x="2765" y="157969"/>
                  </a:lnTo>
                  <a:cubicBezTo>
                    <a:pt x="-3" y="160732"/>
                    <a:pt x="-3" y="161235"/>
                    <a:pt x="-3" y="167265"/>
                  </a:cubicBezTo>
                  <a:lnTo>
                    <a:pt x="93351" y="167265"/>
                  </a:lnTo>
                  <a:lnTo>
                    <a:pt x="100397" y="123548"/>
                  </a:lnTo>
                  <a:lnTo>
                    <a:pt x="94106" y="123548"/>
                  </a:lnTo>
                  <a:cubicBezTo>
                    <a:pt x="92848" y="131086"/>
                    <a:pt x="91087" y="142140"/>
                    <a:pt x="88570" y="145909"/>
                  </a:cubicBezTo>
                  <a:cubicBezTo>
                    <a:pt x="86809" y="147919"/>
                    <a:pt x="70201" y="147919"/>
                    <a:pt x="64666" y="147919"/>
                  </a:cubicBezTo>
                  <a:lnTo>
                    <a:pt x="19372" y="147919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F8E83F1-AF98-3403-493C-114E78EF671C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5673867" y="2694037"/>
              <a:ext cx="105936" cy="172855"/>
            </a:xfrm>
            <a:custGeom>
              <a:avLst/>
              <a:gdLst>
                <a:gd name="connsiteX0" fmla="*/ 105938 w 105936"/>
                <a:gd name="connsiteY0" fmla="*/ 86867 h 172855"/>
                <a:gd name="connsiteX1" fmla="*/ 95873 w 105936"/>
                <a:gd name="connsiteY1" fmla="*/ 28076 h 172855"/>
                <a:gd name="connsiteX2" fmla="*/ 53096 w 105936"/>
                <a:gd name="connsiteY2" fmla="*/ -64 h 172855"/>
                <a:gd name="connsiteX3" fmla="*/ 9312 w 105936"/>
                <a:gd name="connsiteY3" fmla="*/ 29834 h 172855"/>
                <a:gd name="connsiteX4" fmla="*/ 2 w 105936"/>
                <a:gd name="connsiteY4" fmla="*/ 86867 h 172855"/>
                <a:gd name="connsiteX5" fmla="*/ 11325 w 105936"/>
                <a:gd name="connsiteY5" fmla="*/ 147416 h 172855"/>
                <a:gd name="connsiteX6" fmla="*/ 52844 w 105936"/>
                <a:gd name="connsiteY6" fmla="*/ 172792 h 172855"/>
                <a:gd name="connsiteX7" fmla="*/ 96628 w 105936"/>
                <a:gd name="connsiteY7" fmla="*/ 143648 h 172855"/>
                <a:gd name="connsiteX8" fmla="*/ 105938 w 105936"/>
                <a:gd name="connsiteY8" fmla="*/ 86867 h 172855"/>
                <a:gd name="connsiteX9" fmla="*/ 52844 w 105936"/>
                <a:gd name="connsiteY9" fmla="*/ 167265 h 172855"/>
                <a:gd name="connsiteX10" fmla="*/ 23655 w 105936"/>
                <a:gd name="connsiteY10" fmla="*/ 136864 h 172855"/>
                <a:gd name="connsiteX11" fmla="*/ 20887 w 105936"/>
                <a:gd name="connsiteY11" fmla="*/ 83852 h 172855"/>
                <a:gd name="connsiteX12" fmla="*/ 22900 w 105936"/>
                <a:gd name="connsiteY12" fmla="*/ 37623 h 172855"/>
                <a:gd name="connsiteX13" fmla="*/ 52844 w 105936"/>
                <a:gd name="connsiteY13" fmla="*/ 5464 h 172855"/>
                <a:gd name="connsiteX14" fmla="*/ 82536 w 105936"/>
                <a:gd name="connsiteY14" fmla="*/ 34859 h 172855"/>
                <a:gd name="connsiteX15" fmla="*/ 85053 w 105936"/>
                <a:gd name="connsiteY15" fmla="*/ 83852 h 172855"/>
                <a:gd name="connsiteX16" fmla="*/ 82285 w 105936"/>
                <a:gd name="connsiteY16" fmla="*/ 135859 h 172855"/>
                <a:gd name="connsiteX17" fmla="*/ 52844 w 105936"/>
                <a:gd name="connsiteY17" fmla="*/ 167265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38" y="86867"/>
                  </a:moveTo>
                  <a:cubicBezTo>
                    <a:pt x="105938" y="66767"/>
                    <a:pt x="104680" y="46668"/>
                    <a:pt x="95873" y="28076"/>
                  </a:cubicBezTo>
                  <a:cubicBezTo>
                    <a:pt x="84298" y="3956"/>
                    <a:pt x="63664" y="-64"/>
                    <a:pt x="53096" y="-64"/>
                  </a:cubicBezTo>
                  <a:cubicBezTo>
                    <a:pt x="37998" y="-64"/>
                    <a:pt x="19629" y="6469"/>
                    <a:pt x="9312" y="29834"/>
                  </a:cubicBezTo>
                  <a:cubicBezTo>
                    <a:pt x="1260" y="47170"/>
                    <a:pt x="2" y="66767"/>
                    <a:pt x="2" y="86867"/>
                  </a:cubicBezTo>
                  <a:cubicBezTo>
                    <a:pt x="2" y="105710"/>
                    <a:pt x="1008" y="128322"/>
                    <a:pt x="11325" y="147416"/>
                  </a:cubicBezTo>
                  <a:cubicBezTo>
                    <a:pt x="22145" y="167767"/>
                    <a:pt x="40514" y="172792"/>
                    <a:pt x="52844" y="172792"/>
                  </a:cubicBezTo>
                  <a:cubicBezTo>
                    <a:pt x="66432" y="172792"/>
                    <a:pt x="85556" y="167516"/>
                    <a:pt x="96628" y="143648"/>
                  </a:cubicBezTo>
                  <a:cubicBezTo>
                    <a:pt x="104680" y="126312"/>
                    <a:pt x="105938" y="106715"/>
                    <a:pt x="105938" y="86867"/>
                  </a:cubicBezTo>
                  <a:close/>
                  <a:moveTo>
                    <a:pt x="52844" y="167265"/>
                  </a:moveTo>
                  <a:cubicBezTo>
                    <a:pt x="43030" y="167265"/>
                    <a:pt x="28184" y="160984"/>
                    <a:pt x="23655" y="136864"/>
                  </a:cubicBezTo>
                  <a:cubicBezTo>
                    <a:pt x="20887" y="121790"/>
                    <a:pt x="20887" y="98675"/>
                    <a:pt x="20887" y="83852"/>
                  </a:cubicBezTo>
                  <a:cubicBezTo>
                    <a:pt x="20887" y="67772"/>
                    <a:pt x="20887" y="51190"/>
                    <a:pt x="22900" y="37623"/>
                  </a:cubicBezTo>
                  <a:cubicBezTo>
                    <a:pt x="27681" y="7725"/>
                    <a:pt x="46553" y="5464"/>
                    <a:pt x="52844" y="5464"/>
                  </a:cubicBezTo>
                  <a:cubicBezTo>
                    <a:pt x="61148" y="5464"/>
                    <a:pt x="77755" y="9986"/>
                    <a:pt x="82536" y="34859"/>
                  </a:cubicBezTo>
                  <a:cubicBezTo>
                    <a:pt x="85053" y="48929"/>
                    <a:pt x="85053" y="68023"/>
                    <a:pt x="85053" y="83852"/>
                  </a:cubicBezTo>
                  <a:cubicBezTo>
                    <a:pt x="85053" y="102695"/>
                    <a:pt x="85053" y="119780"/>
                    <a:pt x="82285" y="135859"/>
                  </a:cubicBezTo>
                  <a:cubicBezTo>
                    <a:pt x="78510" y="159727"/>
                    <a:pt x="64167" y="167265"/>
                    <a:pt x="52844" y="167265"/>
                  </a:cubicBez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A84553B-DD84-8993-CD98-E2BB86AD1D1B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5836587" y="2689766"/>
              <a:ext cx="178908" cy="177126"/>
            </a:xfrm>
            <a:custGeom>
              <a:avLst/>
              <a:gdLst>
                <a:gd name="connsiteX0" fmla="*/ 151489 w 178908"/>
                <a:gd name="connsiteY0" fmla="*/ 24558 h 177126"/>
                <a:gd name="connsiteX1" fmla="*/ 178917 w 178908"/>
                <a:gd name="connsiteY1" fmla="*/ 7725 h 177126"/>
                <a:gd name="connsiteX2" fmla="*/ 178917 w 178908"/>
                <a:gd name="connsiteY2" fmla="*/ -64 h 177126"/>
                <a:gd name="connsiteX3" fmla="*/ 154509 w 178908"/>
                <a:gd name="connsiteY3" fmla="*/ 690 h 177126"/>
                <a:gd name="connsiteX4" fmla="*/ 125823 w 178908"/>
                <a:gd name="connsiteY4" fmla="*/ -64 h 177126"/>
                <a:gd name="connsiteX5" fmla="*/ 125823 w 178908"/>
                <a:gd name="connsiteY5" fmla="*/ 7725 h 177126"/>
                <a:gd name="connsiteX6" fmla="*/ 144192 w 178908"/>
                <a:gd name="connsiteY6" fmla="*/ 20287 h 177126"/>
                <a:gd name="connsiteX7" fmla="*/ 142934 w 178908"/>
                <a:gd name="connsiteY7" fmla="*/ 25312 h 177126"/>
                <a:gd name="connsiteX8" fmla="*/ 96886 w 178908"/>
                <a:gd name="connsiteY8" fmla="*/ 146411 h 177126"/>
                <a:gd name="connsiteX9" fmla="*/ 48825 w 178908"/>
                <a:gd name="connsiteY9" fmla="*/ 19533 h 177126"/>
                <a:gd name="connsiteX10" fmla="*/ 47315 w 178908"/>
                <a:gd name="connsiteY10" fmla="*/ 15011 h 177126"/>
                <a:gd name="connsiteX11" fmla="*/ 67948 w 178908"/>
                <a:gd name="connsiteY11" fmla="*/ 7725 h 177126"/>
                <a:gd name="connsiteX12" fmla="*/ 67948 w 178908"/>
                <a:gd name="connsiteY12" fmla="*/ -64 h 177126"/>
                <a:gd name="connsiteX13" fmla="*/ 31965 w 178908"/>
                <a:gd name="connsiteY13" fmla="*/ 690 h 177126"/>
                <a:gd name="connsiteX14" fmla="*/ 8 w 178908"/>
                <a:gd name="connsiteY14" fmla="*/ -64 h 177126"/>
                <a:gd name="connsiteX15" fmla="*/ 8 w 178908"/>
                <a:gd name="connsiteY15" fmla="*/ 7725 h 177126"/>
                <a:gd name="connsiteX16" fmla="*/ 24668 w 178908"/>
                <a:gd name="connsiteY16" fmla="*/ 17272 h 177126"/>
                <a:gd name="connsiteX17" fmla="*/ 83046 w 178908"/>
                <a:gd name="connsiteY17" fmla="*/ 171536 h 177126"/>
                <a:gd name="connsiteX18" fmla="*/ 89337 w 178908"/>
                <a:gd name="connsiteY18" fmla="*/ 177063 h 177126"/>
                <a:gd name="connsiteX19" fmla="*/ 95376 w 178908"/>
                <a:gd name="connsiteY19" fmla="*/ 172290 h 177126"/>
                <a:gd name="connsiteX20" fmla="*/ 151489 w 178908"/>
                <a:gd name="connsiteY20" fmla="*/ 2455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489" y="24558"/>
                  </a:moveTo>
                  <a:cubicBezTo>
                    <a:pt x="155012" y="15262"/>
                    <a:pt x="161806" y="7976"/>
                    <a:pt x="178917" y="7725"/>
                  </a:cubicBezTo>
                  <a:lnTo>
                    <a:pt x="178917" y="-64"/>
                  </a:lnTo>
                  <a:cubicBezTo>
                    <a:pt x="171116" y="439"/>
                    <a:pt x="161051" y="690"/>
                    <a:pt x="154509" y="690"/>
                  </a:cubicBezTo>
                  <a:cubicBezTo>
                    <a:pt x="146960" y="690"/>
                    <a:pt x="132366" y="188"/>
                    <a:pt x="125823" y="-64"/>
                  </a:cubicBezTo>
                  <a:lnTo>
                    <a:pt x="125823" y="7725"/>
                  </a:lnTo>
                  <a:cubicBezTo>
                    <a:pt x="138908" y="7976"/>
                    <a:pt x="144192" y="14508"/>
                    <a:pt x="144192" y="20287"/>
                  </a:cubicBezTo>
                  <a:cubicBezTo>
                    <a:pt x="144192" y="22297"/>
                    <a:pt x="143437" y="23805"/>
                    <a:pt x="142934" y="25312"/>
                  </a:cubicBezTo>
                  <a:lnTo>
                    <a:pt x="96886" y="146411"/>
                  </a:lnTo>
                  <a:lnTo>
                    <a:pt x="48825" y="19533"/>
                  </a:lnTo>
                  <a:cubicBezTo>
                    <a:pt x="47315" y="16016"/>
                    <a:pt x="47315" y="15513"/>
                    <a:pt x="47315" y="15011"/>
                  </a:cubicBezTo>
                  <a:cubicBezTo>
                    <a:pt x="47315" y="7725"/>
                    <a:pt x="61658" y="7725"/>
                    <a:pt x="67948" y="7725"/>
                  </a:cubicBezTo>
                  <a:lnTo>
                    <a:pt x="67948" y="-64"/>
                  </a:lnTo>
                  <a:cubicBezTo>
                    <a:pt x="58890" y="690"/>
                    <a:pt x="41527" y="690"/>
                    <a:pt x="31965" y="690"/>
                  </a:cubicBezTo>
                  <a:cubicBezTo>
                    <a:pt x="19887" y="690"/>
                    <a:pt x="9067" y="188"/>
                    <a:pt x="8" y="-64"/>
                  </a:cubicBezTo>
                  <a:lnTo>
                    <a:pt x="8" y="7725"/>
                  </a:lnTo>
                  <a:cubicBezTo>
                    <a:pt x="16364" y="7725"/>
                    <a:pt x="21145" y="7725"/>
                    <a:pt x="24668" y="17272"/>
                  </a:cubicBezTo>
                  <a:lnTo>
                    <a:pt x="83046" y="171536"/>
                  </a:lnTo>
                  <a:cubicBezTo>
                    <a:pt x="84808" y="176309"/>
                    <a:pt x="86066" y="177063"/>
                    <a:pt x="89337" y="177063"/>
                  </a:cubicBezTo>
                  <a:cubicBezTo>
                    <a:pt x="93615" y="177063"/>
                    <a:pt x="94118" y="175807"/>
                    <a:pt x="95376" y="172290"/>
                  </a:cubicBezTo>
                  <a:lnTo>
                    <a:pt x="151489" y="2455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48" name="!!circ_R_Th">
            <a:extLst>
              <a:ext uri="{FF2B5EF4-FFF2-40B4-BE49-F238E27FC236}">
                <a16:creationId xmlns:a16="http://schemas.microsoft.com/office/drawing/2014/main" id="{8A7DB0E8-8059-E659-CF97-E68F4991CB3A}"/>
              </a:ext>
            </a:extLst>
          </p:cNvPr>
          <p:cNvGrpSpPr/>
          <p:nvPr/>
        </p:nvGrpSpPr>
        <p:grpSpPr>
          <a:xfrm>
            <a:off x="8276709" y="3191780"/>
            <a:ext cx="512933" cy="177127"/>
            <a:chOff x="7630053" y="2686109"/>
            <a:chExt cx="512933" cy="177127"/>
          </a:xfrm>
        </p:grpSpPr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69559CAA-78CF-1E13-3B2A-4BA36A2E9463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630053" y="2795400"/>
              <a:ext cx="153745" cy="10049"/>
            </a:xfrm>
            <a:custGeom>
              <a:avLst/>
              <a:gdLst>
                <a:gd name="connsiteX0" fmla="*/ 144977 w 153745"/>
                <a:gd name="connsiteY0" fmla="*/ 10108 h 10049"/>
                <a:gd name="connsiteX1" fmla="*/ 153784 w 153745"/>
                <a:gd name="connsiteY1" fmla="*/ 5083 h 10049"/>
                <a:gd name="connsiteX2" fmla="*/ 144977 w 153745"/>
                <a:gd name="connsiteY2" fmla="*/ 58 h 10049"/>
                <a:gd name="connsiteX3" fmla="*/ 8845 w 153745"/>
                <a:gd name="connsiteY3" fmla="*/ 58 h 10049"/>
                <a:gd name="connsiteX4" fmla="*/ 38 w 153745"/>
                <a:gd name="connsiteY4" fmla="*/ 5083 h 10049"/>
                <a:gd name="connsiteX5" fmla="*/ 8845 w 153745"/>
                <a:gd name="connsiteY5" fmla="*/ 10108 h 10049"/>
                <a:gd name="connsiteX6" fmla="*/ 144977 w 153745"/>
                <a:gd name="connsiteY6" fmla="*/ 10108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77" y="10108"/>
                  </a:moveTo>
                  <a:cubicBezTo>
                    <a:pt x="149255" y="10108"/>
                    <a:pt x="153784" y="10108"/>
                    <a:pt x="153784" y="5083"/>
                  </a:cubicBezTo>
                  <a:cubicBezTo>
                    <a:pt x="153784" y="58"/>
                    <a:pt x="149255" y="58"/>
                    <a:pt x="144977" y="58"/>
                  </a:cubicBezTo>
                  <a:lnTo>
                    <a:pt x="8845" y="58"/>
                  </a:lnTo>
                  <a:cubicBezTo>
                    <a:pt x="4568" y="58"/>
                    <a:pt x="38" y="58"/>
                    <a:pt x="38" y="5083"/>
                  </a:cubicBezTo>
                  <a:cubicBezTo>
                    <a:pt x="38" y="10108"/>
                    <a:pt x="4568" y="10108"/>
                    <a:pt x="8845" y="10108"/>
                  </a:cubicBezTo>
                  <a:lnTo>
                    <a:pt x="144977" y="10108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439A2F7-421F-7F0D-5920-4E862B2C7366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817462" y="2695908"/>
              <a:ext cx="100400" cy="167328"/>
            </a:xfrm>
            <a:custGeom>
              <a:avLst/>
              <a:gdLst>
                <a:gd name="connsiteX0" fmla="*/ 19422 w 100400"/>
                <a:gd name="connsiteY0" fmla="*/ 148041 h 167328"/>
                <a:gd name="connsiteX1" fmla="*/ 46094 w 100400"/>
                <a:gd name="connsiteY1" fmla="*/ 122163 h 167328"/>
                <a:gd name="connsiteX2" fmla="*/ 100446 w 100400"/>
                <a:gd name="connsiteY2" fmla="*/ 48800 h 167328"/>
                <a:gd name="connsiteX3" fmla="*/ 47101 w 100400"/>
                <a:gd name="connsiteY3" fmla="*/ 58 h 167328"/>
                <a:gd name="connsiteX4" fmla="*/ 46 w 100400"/>
                <a:gd name="connsiteY4" fmla="*/ 45534 h 167328"/>
                <a:gd name="connsiteX5" fmla="*/ 13383 w 100400"/>
                <a:gd name="connsiteY5" fmla="*/ 59603 h 167328"/>
                <a:gd name="connsiteX6" fmla="*/ 26467 w 100400"/>
                <a:gd name="connsiteY6" fmla="*/ 46287 h 167328"/>
                <a:gd name="connsiteX7" fmla="*/ 13131 w 100400"/>
                <a:gd name="connsiteY7" fmla="*/ 33223 h 167328"/>
                <a:gd name="connsiteX8" fmla="*/ 9860 w 100400"/>
                <a:gd name="connsiteY8" fmla="*/ 33474 h 167328"/>
                <a:gd name="connsiteX9" fmla="*/ 43830 w 100400"/>
                <a:gd name="connsiteY9" fmla="*/ 7847 h 167328"/>
                <a:gd name="connsiteX10" fmla="*/ 77548 w 100400"/>
                <a:gd name="connsiteY10" fmla="*/ 48800 h 167328"/>
                <a:gd name="connsiteX11" fmla="*/ 51127 w 100400"/>
                <a:gd name="connsiteY11" fmla="*/ 104325 h 167328"/>
                <a:gd name="connsiteX12" fmla="*/ 2814 w 100400"/>
                <a:gd name="connsiteY12" fmla="*/ 158091 h 167328"/>
                <a:gd name="connsiteX13" fmla="*/ 46 w 100400"/>
                <a:gd name="connsiteY13" fmla="*/ 167387 h 167328"/>
                <a:gd name="connsiteX14" fmla="*/ 93401 w 100400"/>
                <a:gd name="connsiteY14" fmla="*/ 167387 h 167328"/>
                <a:gd name="connsiteX15" fmla="*/ 100446 w 100400"/>
                <a:gd name="connsiteY15" fmla="*/ 123670 h 167328"/>
                <a:gd name="connsiteX16" fmla="*/ 94156 w 100400"/>
                <a:gd name="connsiteY16" fmla="*/ 123670 h 167328"/>
                <a:gd name="connsiteX17" fmla="*/ 88620 w 100400"/>
                <a:gd name="connsiteY17" fmla="*/ 146031 h 167328"/>
                <a:gd name="connsiteX18" fmla="*/ 64715 w 100400"/>
                <a:gd name="connsiteY18" fmla="*/ 148041 h 167328"/>
                <a:gd name="connsiteX19" fmla="*/ 19422 w 100400"/>
                <a:gd name="connsiteY19" fmla="*/ 148041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422" y="148041"/>
                  </a:moveTo>
                  <a:lnTo>
                    <a:pt x="46094" y="122163"/>
                  </a:lnTo>
                  <a:cubicBezTo>
                    <a:pt x="85349" y="87491"/>
                    <a:pt x="100446" y="73924"/>
                    <a:pt x="100446" y="48800"/>
                  </a:cubicBezTo>
                  <a:cubicBezTo>
                    <a:pt x="100446" y="20158"/>
                    <a:pt x="77800" y="58"/>
                    <a:pt x="47101" y="58"/>
                  </a:cubicBezTo>
                  <a:cubicBezTo>
                    <a:pt x="18667" y="58"/>
                    <a:pt x="46" y="23173"/>
                    <a:pt x="46" y="45534"/>
                  </a:cubicBezTo>
                  <a:cubicBezTo>
                    <a:pt x="46" y="59603"/>
                    <a:pt x="12628" y="59603"/>
                    <a:pt x="13383" y="59603"/>
                  </a:cubicBezTo>
                  <a:cubicBezTo>
                    <a:pt x="17660" y="59603"/>
                    <a:pt x="26467" y="56588"/>
                    <a:pt x="26467" y="46287"/>
                  </a:cubicBezTo>
                  <a:cubicBezTo>
                    <a:pt x="26467" y="39755"/>
                    <a:pt x="21938" y="33223"/>
                    <a:pt x="13131" y="33223"/>
                  </a:cubicBezTo>
                  <a:cubicBezTo>
                    <a:pt x="11118" y="33223"/>
                    <a:pt x="10615" y="33223"/>
                    <a:pt x="9860" y="33474"/>
                  </a:cubicBezTo>
                  <a:cubicBezTo>
                    <a:pt x="15647" y="17143"/>
                    <a:pt x="29235" y="7847"/>
                    <a:pt x="43830" y="7847"/>
                  </a:cubicBezTo>
                  <a:cubicBezTo>
                    <a:pt x="66728" y="7847"/>
                    <a:pt x="77548" y="28198"/>
                    <a:pt x="77548" y="48800"/>
                  </a:cubicBezTo>
                  <a:cubicBezTo>
                    <a:pt x="77548" y="68899"/>
                    <a:pt x="64967" y="88747"/>
                    <a:pt x="51127" y="104325"/>
                  </a:cubicBezTo>
                  <a:lnTo>
                    <a:pt x="2814" y="158091"/>
                  </a:lnTo>
                  <a:cubicBezTo>
                    <a:pt x="46" y="160854"/>
                    <a:pt x="46" y="161357"/>
                    <a:pt x="46" y="167387"/>
                  </a:cubicBezTo>
                  <a:lnTo>
                    <a:pt x="93401" y="167387"/>
                  </a:lnTo>
                  <a:lnTo>
                    <a:pt x="100446" y="123670"/>
                  </a:lnTo>
                  <a:lnTo>
                    <a:pt x="94156" y="123670"/>
                  </a:lnTo>
                  <a:cubicBezTo>
                    <a:pt x="92897" y="131208"/>
                    <a:pt x="91136" y="142262"/>
                    <a:pt x="88620" y="146031"/>
                  </a:cubicBezTo>
                  <a:cubicBezTo>
                    <a:pt x="86858" y="148041"/>
                    <a:pt x="70251" y="148041"/>
                    <a:pt x="64715" y="148041"/>
                  </a:cubicBezTo>
                  <a:lnTo>
                    <a:pt x="19422" y="148041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9BC5D8C9-6309-B0EB-8481-A00AB054C77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983705" y="2686109"/>
              <a:ext cx="159281" cy="177126"/>
            </a:xfrm>
            <a:custGeom>
              <a:avLst/>
              <a:gdLst>
                <a:gd name="connsiteX0" fmla="*/ 159334 w 159281"/>
                <a:gd name="connsiteY0" fmla="*/ 136484 h 177126"/>
                <a:gd name="connsiteX1" fmla="*/ 153044 w 159281"/>
                <a:gd name="connsiteY1" fmla="*/ 136484 h 177126"/>
                <a:gd name="connsiteX2" fmla="*/ 148514 w 159281"/>
                <a:gd name="connsiteY2" fmla="*/ 154825 h 177126"/>
                <a:gd name="connsiteX3" fmla="*/ 131907 w 159281"/>
                <a:gd name="connsiteY3" fmla="*/ 160854 h 177126"/>
                <a:gd name="connsiteX4" fmla="*/ 111776 w 159281"/>
                <a:gd name="connsiteY4" fmla="*/ 160854 h 177126"/>
                <a:gd name="connsiteX5" fmla="*/ 134171 w 159281"/>
                <a:gd name="connsiteY5" fmla="*/ 118143 h 177126"/>
                <a:gd name="connsiteX6" fmla="*/ 156315 w 159281"/>
                <a:gd name="connsiteY6" fmla="*/ 63121 h 177126"/>
                <a:gd name="connsiteX7" fmla="*/ 79819 w 159281"/>
                <a:gd name="connsiteY7" fmla="*/ 58 h 177126"/>
                <a:gd name="connsiteX8" fmla="*/ 3072 w 159281"/>
                <a:gd name="connsiteY8" fmla="*/ 63121 h 177126"/>
                <a:gd name="connsiteX9" fmla="*/ 25216 w 159281"/>
                <a:gd name="connsiteY9" fmla="*/ 118143 h 177126"/>
                <a:gd name="connsiteX10" fmla="*/ 47611 w 159281"/>
                <a:gd name="connsiteY10" fmla="*/ 160854 h 177126"/>
                <a:gd name="connsiteX11" fmla="*/ 27480 w 159281"/>
                <a:gd name="connsiteY11" fmla="*/ 160854 h 177126"/>
                <a:gd name="connsiteX12" fmla="*/ 10873 w 159281"/>
                <a:gd name="connsiteY12" fmla="*/ 155076 h 177126"/>
                <a:gd name="connsiteX13" fmla="*/ 6344 w 159281"/>
                <a:gd name="connsiteY13" fmla="*/ 136484 h 177126"/>
                <a:gd name="connsiteX14" fmla="*/ 53 w 159281"/>
                <a:gd name="connsiteY14" fmla="*/ 136484 h 177126"/>
                <a:gd name="connsiteX15" fmla="*/ 8357 w 159281"/>
                <a:gd name="connsiteY15" fmla="*/ 177185 h 177126"/>
                <a:gd name="connsiteX16" fmla="*/ 48617 w 159281"/>
                <a:gd name="connsiteY16" fmla="*/ 177185 h 177126"/>
                <a:gd name="connsiteX17" fmla="*/ 54908 w 159281"/>
                <a:gd name="connsiteY17" fmla="*/ 171909 h 177126"/>
                <a:gd name="connsiteX18" fmla="*/ 41320 w 159281"/>
                <a:gd name="connsiteY18" fmla="*/ 116133 h 177126"/>
                <a:gd name="connsiteX19" fmla="*/ 28990 w 159281"/>
                <a:gd name="connsiteY19" fmla="*/ 62869 h 177126"/>
                <a:gd name="connsiteX20" fmla="*/ 79568 w 159281"/>
                <a:gd name="connsiteY20" fmla="*/ 5586 h 177126"/>
                <a:gd name="connsiteX21" fmla="*/ 130397 w 159281"/>
                <a:gd name="connsiteY21" fmla="*/ 62869 h 177126"/>
                <a:gd name="connsiteX22" fmla="*/ 116306 w 159281"/>
                <a:gd name="connsiteY22" fmla="*/ 121409 h 177126"/>
                <a:gd name="connsiteX23" fmla="*/ 104479 w 159281"/>
                <a:gd name="connsiteY23" fmla="*/ 171909 h 177126"/>
                <a:gd name="connsiteX24" fmla="*/ 111021 w 159281"/>
                <a:gd name="connsiteY24" fmla="*/ 177185 h 177126"/>
                <a:gd name="connsiteX25" fmla="*/ 151030 w 159281"/>
                <a:gd name="connsiteY25" fmla="*/ 177185 h 177126"/>
                <a:gd name="connsiteX26" fmla="*/ 159334 w 159281"/>
                <a:gd name="connsiteY26" fmla="*/ 136484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281" h="177126">
                  <a:moveTo>
                    <a:pt x="159334" y="136484"/>
                  </a:moveTo>
                  <a:lnTo>
                    <a:pt x="153044" y="136484"/>
                  </a:lnTo>
                  <a:cubicBezTo>
                    <a:pt x="151785" y="143016"/>
                    <a:pt x="150779" y="148795"/>
                    <a:pt x="148514" y="154825"/>
                  </a:cubicBezTo>
                  <a:cubicBezTo>
                    <a:pt x="147256" y="158844"/>
                    <a:pt x="146501" y="160854"/>
                    <a:pt x="131907" y="160854"/>
                  </a:cubicBezTo>
                  <a:lnTo>
                    <a:pt x="111776" y="160854"/>
                  </a:lnTo>
                  <a:cubicBezTo>
                    <a:pt x="115047" y="146785"/>
                    <a:pt x="122848" y="134725"/>
                    <a:pt x="134171" y="118143"/>
                  </a:cubicBezTo>
                  <a:cubicBezTo>
                    <a:pt x="145998" y="100305"/>
                    <a:pt x="156315" y="82969"/>
                    <a:pt x="156315" y="63121"/>
                  </a:cubicBezTo>
                  <a:cubicBezTo>
                    <a:pt x="156315" y="28198"/>
                    <a:pt x="122345" y="58"/>
                    <a:pt x="79819" y="58"/>
                  </a:cubicBezTo>
                  <a:cubicBezTo>
                    <a:pt x="36539" y="58"/>
                    <a:pt x="3072" y="28700"/>
                    <a:pt x="3072" y="63121"/>
                  </a:cubicBezTo>
                  <a:cubicBezTo>
                    <a:pt x="3072" y="82969"/>
                    <a:pt x="13389" y="100305"/>
                    <a:pt x="25216" y="118143"/>
                  </a:cubicBezTo>
                  <a:cubicBezTo>
                    <a:pt x="36287" y="134725"/>
                    <a:pt x="44340" y="146785"/>
                    <a:pt x="47611" y="160854"/>
                  </a:cubicBezTo>
                  <a:lnTo>
                    <a:pt x="27480" y="160854"/>
                  </a:lnTo>
                  <a:cubicBezTo>
                    <a:pt x="12886" y="160854"/>
                    <a:pt x="12131" y="158844"/>
                    <a:pt x="10873" y="155076"/>
                  </a:cubicBezTo>
                  <a:cubicBezTo>
                    <a:pt x="8860" y="149297"/>
                    <a:pt x="7602" y="142765"/>
                    <a:pt x="6344" y="136484"/>
                  </a:cubicBezTo>
                  <a:lnTo>
                    <a:pt x="53" y="136484"/>
                  </a:lnTo>
                  <a:lnTo>
                    <a:pt x="8357" y="177185"/>
                  </a:lnTo>
                  <a:lnTo>
                    <a:pt x="48617" y="177185"/>
                  </a:lnTo>
                  <a:cubicBezTo>
                    <a:pt x="54153" y="177185"/>
                    <a:pt x="54908" y="177185"/>
                    <a:pt x="54908" y="171909"/>
                  </a:cubicBezTo>
                  <a:cubicBezTo>
                    <a:pt x="54908" y="154322"/>
                    <a:pt x="47107" y="132213"/>
                    <a:pt x="41320" y="116133"/>
                  </a:cubicBezTo>
                  <a:cubicBezTo>
                    <a:pt x="36036" y="101561"/>
                    <a:pt x="28990" y="81713"/>
                    <a:pt x="28990" y="62869"/>
                  </a:cubicBezTo>
                  <a:cubicBezTo>
                    <a:pt x="28990" y="22670"/>
                    <a:pt x="56669" y="5586"/>
                    <a:pt x="79568" y="5586"/>
                  </a:cubicBezTo>
                  <a:cubicBezTo>
                    <a:pt x="103724" y="5586"/>
                    <a:pt x="130397" y="23675"/>
                    <a:pt x="130397" y="62869"/>
                  </a:cubicBezTo>
                  <a:cubicBezTo>
                    <a:pt x="130397" y="81713"/>
                    <a:pt x="123603" y="100807"/>
                    <a:pt x="116306" y="121409"/>
                  </a:cubicBezTo>
                  <a:cubicBezTo>
                    <a:pt x="112531" y="131961"/>
                    <a:pt x="104479" y="154573"/>
                    <a:pt x="104479" y="171909"/>
                  </a:cubicBezTo>
                  <a:cubicBezTo>
                    <a:pt x="104479" y="177185"/>
                    <a:pt x="105234" y="177185"/>
                    <a:pt x="111021" y="177185"/>
                  </a:cubicBezTo>
                  <a:lnTo>
                    <a:pt x="151030" y="177185"/>
                  </a:lnTo>
                  <a:lnTo>
                    <a:pt x="159334" y="136484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pic>
        <p:nvPicPr>
          <p:cNvPr id="52" name="Audio 51">
            <a:extLst>
              <a:ext uri="{FF2B5EF4-FFF2-40B4-BE49-F238E27FC236}">
                <a16:creationId xmlns:a16="http://schemas.microsoft.com/office/drawing/2014/main" id="{D19CDB3C-CF83-8A0E-9322-F92DED6C48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0372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31774">
        <p159:morph option="byObject"/>
      </p:transition>
    </mc:Choice>
    <mc:Fallback>
      <p:transition advTm="317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(Thevenin)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Content Placeholder 48">
                <a:extLst>
                  <a:ext uri="{FF2B5EF4-FFF2-40B4-BE49-F238E27FC236}">
                    <a16:creationId xmlns:a16="http://schemas.microsoft.com/office/drawing/2014/main" id="{518950E3-AEE4-7258-95BB-441FA7B7C6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42158" y="2443163"/>
                <a:ext cx="5511641" cy="3733800"/>
              </a:xfrm>
            </p:spPr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BD" sz="200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sz="200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BD" sz="2000" i="1" dirty="0" smtClean="0">
                            <a:solidFill>
                              <a:schemeClr val="accent4"/>
                            </a:solidFill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sz="2000" dirty="0"/>
                  <a:t> can be negative, if </a:t>
                </a:r>
                <a14:m>
                  <m:oMath xmlns:m="http://schemas.openxmlformats.org/officeDocument/2006/math">
                    <m:r>
                      <a:rPr lang="en-BD" sz="20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BD" sz="2000" dirty="0"/>
                  <a:t> is negative. </a:t>
                </a:r>
                <a:br>
                  <a:rPr lang="en-BD" sz="2000" dirty="0"/>
                </a:br>
                <a:r>
                  <a:rPr lang="en-BD" sz="2000" i="1" dirty="0"/>
                  <a:t>(although, usually, it is positive.) </a:t>
                </a:r>
                <a:r>
                  <a:rPr lang="en-BD" sz="2000" dirty="0"/>
                  <a:t>It means, the “resistor” actually does not consume power, rather it supplies power. Of course there is no such resistor in real life, but one can be made from dependent sources.</a:t>
                </a:r>
                <a:endParaRPr lang="en-BD" sz="2000" i="1" dirty="0"/>
              </a:p>
              <a:p>
                <a:r>
                  <a:rPr lang="en-BD" sz="2000" dirty="0"/>
                  <a:t>Always keep track of which terminal is the positive terminal and which one is the negative terminal.</a:t>
                </a:r>
              </a:p>
              <a:p>
                <a:r>
                  <a:rPr lang="en-BD" sz="2000" dirty="0"/>
                  <a:t>Negative terminal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BD" sz="20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sz="20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BD" sz="2000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sz="2000" dirty="0"/>
                  <a:t> should be near the negative terminal of the linear circuit and positive terminal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BD" sz="2000" i="1" dirty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sz="2000" i="1" dirty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BD" sz="2000" i="1" dirty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sz="2000" dirty="0"/>
                  <a:t> should be close to the positive terminal of the linear circuit.</a:t>
                </a:r>
              </a:p>
            </p:txBody>
          </p:sp>
        </mc:Choice>
        <mc:Fallback xmlns="">
          <p:sp>
            <p:nvSpPr>
              <p:cNvPr id="49" name="Content Placeholder 48">
                <a:extLst>
                  <a:ext uri="{FF2B5EF4-FFF2-40B4-BE49-F238E27FC236}">
                    <a16:creationId xmlns:a16="http://schemas.microsoft.com/office/drawing/2014/main" id="{518950E3-AEE4-7258-95BB-441FA7B7C6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42158" y="2443163"/>
                <a:ext cx="5511641" cy="3733800"/>
              </a:xfrm>
              <a:blipFill>
                <a:blip r:embed="rId45"/>
                <a:stretch>
                  <a:fillRect l="-690" t="-2712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Things to note in this Thevenin example…</a:t>
            </a:r>
            <a:endParaRPr lang="en-BD" sz="2400" dirty="0"/>
          </a:p>
        </p:txBody>
      </p:sp>
      <p:grpSp>
        <p:nvGrpSpPr>
          <p:cNvPr id="1581" name="Group 1580">
            <a:extLst>
              <a:ext uri="{FF2B5EF4-FFF2-40B4-BE49-F238E27FC236}">
                <a16:creationId xmlns:a16="http://schemas.microsoft.com/office/drawing/2014/main" id="{4E69455E-0A8E-1756-FF8F-080C9B692E29}"/>
              </a:ext>
            </a:extLst>
          </p:cNvPr>
          <p:cNvGrpSpPr/>
          <p:nvPr/>
        </p:nvGrpSpPr>
        <p:grpSpPr>
          <a:xfrm>
            <a:off x="838200" y="2537366"/>
            <a:ext cx="1661681" cy="211043"/>
            <a:chOff x="6057526" y="2463800"/>
            <a:chExt cx="1661681" cy="211043"/>
          </a:xfrm>
        </p:grpSpPr>
        <p:sp>
          <p:nvSpPr>
            <p:cNvPr id="1377" name="Freeform 1376">
              <a:extLst>
                <a:ext uri="{FF2B5EF4-FFF2-40B4-BE49-F238E27FC236}">
                  <a16:creationId xmlns:a16="http://schemas.microsoft.com/office/drawing/2014/main" id="{B1630A9C-F608-03BB-C642-798C4B068BD2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6057526" y="2518822"/>
              <a:ext cx="152487" cy="135420"/>
            </a:xfrm>
            <a:custGeom>
              <a:avLst/>
              <a:gdLst>
                <a:gd name="connsiteX0" fmla="*/ 89530 w 152487"/>
                <a:gd name="connsiteY0" fmla="*/ 13252 h 135420"/>
                <a:gd name="connsiteX1" fmla="*/ 76193 w 152487"/>
                <a:gd name="connsiteY1" fmla="*/ -64 h 135420"/>
                <a:gd name="connsiteX2" fmla="*/ 62857 w 152487"/>
                <a:gd name="connsiteY2" fmla="*/ 13252 h 135420"/>
                <a:gd name="connsiteX3" fmla="*/ 76193 w 152487"/>
                <a:gd name="connsiteY3" fmla="*/ 26568 h 135420"/>
                <a:gd name="connsiteX4" fmla="*/ 89530 w 152487"/>
                <a:gd name="connsiteY4" fmla="*/ 13252 h 135420"/>
                <a:gd name="connsiteX5" fmla="*/ 152437 w 152487"/>
                <a:gd name="connsiteY5" fmla="*/ 122041 h 135420"/>
                <a:gd name="connsiteX6" fmla="*/ 139101 w 152487"/>
                <a:gd name="connsiteY6" fmla="*/ 108725 h 135420"/>
                <a:gd name="connsiteX7" fmla="*/ 125764 w 152487"/>
                <a:gd name="connsiteY7" fmla="*/ 122041 h 135420"/>
                <a:gd name="connsiteX8" fmla="*/ 139101 w 152487"/>
                <a:gd name="connsiteY8" fmla="*/ 135357 h 135420"/>
                <a:gd name="connsiteX9" fmla="*/ 152437 w 152487"/>
                <a:gd name="connsiteY9" fmla="*/ 122041 h 135420"/>
                <a:gd name="connsiteX10" fmla="*/ 26622 w 152487"/>
                <a:gd name="connsiteY10" fmla="*/ 122041 h 135420"/>
                <a:gd name="connsiteX11" fmla="*/ 13286 w 152487"/>
                <a:gd name="connsiteY11" fmla="*/ 108725 h 135420"/>
                <a:gd name="connsiteX12" fmla="*/ -50 w 152487"/>
                <a:gd name="connsiteY12" fmla="*/ 122041 h 135420"/>
                <a:gd name="connsiteX13" fmla="*/ 13286 w 152487"/>
                <a:gd name="connsiteY13" fmla="*/ 135357 h 135420"/>
                <a:gd name="connsiteX14" fmla="*/ 26622 w 152487"/>
                <a:gd name="connsiteY14" fmla="*/ 122041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30" y="13252"/>
                  </a:moveTo>
                  <a:cubicBezTo>
                    <a:pt x="89530" y="5966"/>
                    <a:pt x="83491" y="-64"/>
                    <a:pt x="76193" y="-64"/>
                  </a:cubicBezTo>
                  <a:cubicBezTo>
                    <a:pt x="68896" y="-64"/>
                    <a:pt x="62857" y="5966"/>
                    <a:pt x="62857" y="13252"/>
                  </a:cubicBezTo>
                  <a:cubicBezTo>
                    <a:pt x="62857" y="20538"/>
                    <a:pt x="68896" y="26568"/>
                    <a:pt x="76193" y="26568"/>
                  </a:cubicBezTo>
                  <a:cubicBezTo>
                    <a:pt x="83239" y="26568"/>
                    <a:pt x="89530" y="20790"/>
                    <a:pt x="89530" y="13252"/>
                  </a:cubicBezTo>
                  <a:close/>
                  <a:moveTo>
                    <a:pt x="152437" y="122041"/>
                  </a:moveTo>
                  <a:cubicBezTo>
                    <a:pt x="152437" y="114755"/>
                    <a:pt x="146398" y="108725"/>
                    <a:pt x="139101" y="108725"/>
                  </a:cubicBezTo>
                  <a:cubicBezTo>
                    <a:pt x="131803" y="108725"/>
                    <a:pt x="125764" y="114755"/>
                    <a:pt x="125764" y="122041"/>
                  </a:cubicBezTo>
                  <a:cubicBezTo>
                    <a:pt x="125764" y="129327"/>
                    <a:pt x="131803" y="135357"/>
                    <a:pt x="139101" y="135357"/>
                  </a:cubicBezTo>
                  <a:cubicBezTo>
                    <a:pt x="146398" y="135357"/>
                    <a:pt x="152437" y="129327"/>
                    <a:pt x="152437" y="122041"/>
                  </a:cubicBezTo>
                  <a:close/>
                  <a:moveTo>
                    <a:pt x="26622" y="122041"/>
                  </a:moveTo>
                  <a:cubicBezTo>
                    <a:pt x="26622" y="114755"/>
                    <a:pt x="20583" y="108725"/>
                    <a:pt x="13286" y="108725"/>
                  </a:cubicBezTo>
                  <a:cubicBezTo>
                    <a:pt x="5989" y="108725"/>
                    <a:pt x="-50" y="114755"/>
                    <a:pt x="-50" y="122041"/>
                  </a:cubicBezTo>
                  <a:cubicBezTo>
                    <a:pt x="-50" y="129327"/>
                    <a:pt x="5989" y="135357"/>
                    <a:pt x="13286" y="135357"/>
                  </a:cubicBezTo>
                  <a:cubicBezTo>
                    <a:pt x="20583" y="135357"/>
                    <a:pt x="26622" y="129327"/>
                    <a:pt x="26622" y="122041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78" name="Freeform 1377">
              <a:extLst>
                <a:ext uri="{FF2B5EF4-FFF2-40B4-BE49-F238E27FC236}">
                  <a16:creationId xmlns:a16="http://schemas.microsoft.com/office/drawing/2014/main" id="{BDE30E73-D6E3-DC5E-A2AB-0EDD8D075A0E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6301718" y="2463800"/>
              <a:ext cx="179411" cy="177126"/>
            </a:xfrm>
            <a:custGeom>
              <a:avLst/>
              <a:gdLst>
                <a:gd name="connsiteX0" fmla="*/ 143891 w 179411"/>
                <a:gd name="connsiteY0" fmla="*/ 28578 h 177126"/>
                <a:gd name="connsiteX1" fmla="*/ 176100 w 179411"/>
                <a:gd name="connsiteY1" fmla="*/ 7725 h 177126"/>
                <a:gd name="connsiteX2" fmla="*/ 179371 w 179411"/>
                <a:gd name="connsiteY2" fmla="*/ 2951 h 177126"/>
                <a:gd name="connsiteX3" fmla="*/ 176100 w 179411"/>
                <a:gd name="connsiteY3" fmla="*/ -64 h 177126"/>
                <a:gd name="connsiteX4" fmla="*/ 155466 w 179411"/>
                <a:gd name="connsiteY4" fmla="*/ 690 h 177126"/>
                <a:gd name="connsiteX5" fmla="*/ 130555 w 179411"/>
                <a:gd name="connsiteY5" fmla="*/ -64 h 177126"/>
                <a:gd name="connsiteX6" fmla="*/ 125774 w 179411"/>
                <a:gd name="connsiteY6" fmla="*/ 4710 h 177126"/>
                <a:gd name="connsiteX7" fmla="*/ 129800 w 179411"/>
                <a:gd name="connsiteY7" fmla="*/ 7725 h 177126"/>
                <a:gd name="connsiteX8" fmla="*/ 141375 w 179411"/>
                <a:gd name="connsiteY8" fmla="*/ 16016 h 177126"/>
                <a:gd name="connsiteX9" fmla="*/ 137600 w 179411"/>
                <a:gd name="connsiteY9" fmla="*/ 25563 h 177126"/>
                <a:gd name="connsiteX10" fmla="*/ 60350 w 179411"/>
                <a:gd name="connsiteY10" fmla="*/ 148170 h 177126"/>
                <a:gd name="connsiteX11" fmla="*/ 43239 w 179411"/>
                <a:gd name="connsiteY11" fmla="*/ 15262 h 177126"/>
                <a:gd name="connsiteX12" fmla="*/ 60602 w 179411"/>
                <a:gd name="connsiteY12" fmla="*/ 7725 h 177126"/>
                <a:gd name="connsiteX13" fmla="*/ 66892 w 179411"/>
                <a:gd name="connsiteY13" fmla="*/ 2700 h 177126"/>
                <a:gd name="connsiteX14" fmla="*/ 63370 w 179411"/>
                <a:gd name="connsiteY14" fmla="*/ -64 h 177126"/>
                <a:gd name="connsiteX15" fmla="*/ 32168 w 179411"/>
                <a:gd name="connsiteY15" fmla="*/ 690 h 177126"/>
                <a:gd name="connsiteX16" fmla="*/ 18328 w 179411"/>
                <a:gd name="connsiteY16" fmla="*/ 439 h 177126"/>
                <a:gd name="connsiteX17" fmla="*/ 4740 w 179411"/>
                <a:gd name="connsiteY17" fmla="*/ -64 h 177126"/>
                <a:gd name="connsiteX18" fmla="*/ -41 w 179411"/>
                <a:gd name="connsiteY18" fmla="*/ 4710 h 177126"/>
                <a:gd name="connsiteX19" fmla="*/ 6250 w 179411"/>
                <a:gd name="connsiteY19" fmla="*/ 7725 h 177126"/>
                <a:gd name="connsiteX20" fmla="*/ 21348 w 179411"/>
                <a:gd name="connsiteY20" fmla="*/ 16267 h 177126"/>
                <a:gd name="connsiteX21" fmla="*/ 41226 w 179411"/>
                <a:gd name="connsiteY21" fmla="*/ 171285 h 177126"/>
                <a:gd name="connsiteX22" fmla="*/ 46259 w 179411"/>
                <a:gd name="connsiteY22" fmla="*/ 177063 h 177126"/>
                <a:gd name="connsiteX23" fmla="*/ 53304 w 179411"/>
                <a:gd name="connsiteY23" fmla="*/ 172541 h 177126"/>
                <a:gd name="connsiteX24" fmla="*/ 143891 w 179411"/>
                <a:gd name="connsiteY24" fmla="*/ 2857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411" h="177126">
                  <a:moveTo>
                    <a:pt x="143891" y="28578"/>
                  </a:moveTo>
                  <a:cubicBezTo>
                    <a:pt x="156221" y="8981"/>
                    <a:pt x="166789" y="8227"/>
                    <a:pt x="176100" y="7725"/>
                  </a:cubicBezTo>
                  <a:cubicBezTo>
                    <a:pt x="179119" y="7474"/>
                    <a:pt x="179371" y="3203"/>
                    <a:pt x="179371" y="2951"/>
                  </a:cubicBezTo>
                  <a:cubicBezTo>
                    <a:pt x="179371" y="941"/>
                    <a:pt x="178113" y="-64"/>
                    <a:pt x="176100" y="-64"/>
                  </a:cubicBezTo>
                  <a:cubicBezTo>
                    <a:pt x="169557" y="-64"/>
                    <a:pt x="162260" y="690"/>
                    <a:pt x="155466" y="690"/>
                  </a:cubicBezTo>
                  <a:cubicBezTo>
                    <a:pt x="147162" y="690"/>
                    <a:pt x="138607" y="-64"/>
                    <a:pt x="130555" y="-64"/>
                  </a:cubicBezTo>
                  <a:cubicBezTo>
                    <a:pt x="129045" y="-64"/>
                    <a:pt x="125774" y="-64"/>
                    <a:pt x="125774" y="4710"/>
                  </a:cubicBezTo>
                  <a:cubicBezTo>
                    <a:pt x="125774" y="7474"/>
                    <a:pt x="128038" y="7725"/>
                    <a:pt x="129800" y="7725"/>
                  </a:cubicBezTo>
                  <a:cubicBezTo>
                    <a:pt x="136594" y="8227"/>
                    <a:pt x="141375" y="10740"/>
                    <a:pt x="141375" y="16016"/>
                  </a:cubicBezTo>
                  <a:cubicBezTo>
                    <a:pt x="141375" y="19785"/>
                    <a:pt x="137600" y="25312"/>
                    <a:pt x="137600" y="25563"/>
                  </a:cubicBezTo>
                  <a:lnTo>
                    <a:pt x="60350" y="148170"/>
                  </a:lnTo>
                  <a:lnTo>
                    <a:pt x="43239" y="15262"/>
                  </a:lnTo>
                  <a:cubicBezTo>
                    <a:pt x="43239" y="10991"/>
                    <a:pt x="49027" y="7725"/>
                    <a:pt x="60602" y="7725"/>
                  </a:cubicBezTo>
                  <a:cubicBezTo>
                    <a:pt x="64125" y="7725"/>
                    <a:pt x="66892" y="7725"/>
                    <a:pt x="66892" y="2700"/>
                  </a:cubicBezTo>
                  <a:cubicBezTo>
                    <a:pt x="66892" y="439"/>
                    <a:pt x="64879" y="-64"/>
                    <a:pt x="63370" y="-64"/>
                  </a:cubicBezTo>
                  <a:cubicBezTo>
                    <a:pt x="53304" y="-64"/>
                    <a:pt x="42484" y="690"/>
                    <a:pt x="32168" y="690"/>
                  </a:cubicBezTo>
                  <a:cubicBezTo>
                    <a:pt x="27638" y="690"/>
                    <a:pt x="22857" y="439"/>
                    <a:pt x="18328" y="439"/>
                  </a:cubicBezTo>
                  <a:cubicBezTo>
                    <a:pt x="13799" y="439"/>
                    <a:pt x="9018" y="-64"/>
                    <a:pt x="4740" y="-64"/>
                  </a:cubicBezTo>
                  <a:cubicBezTo>
                    <a:pt x="2979" y="-64"/>
                    <a:pt x="-41" y="-64"/>
                    <a:pt x="-41" y="4710"/>
                  </a:cubicBezTo>
                  <a:cubicBezTo>
                    <a:pt x="-41" y="7725"/>
                    <a:pt x="2224" y="7725"/>
                    <a:pt x="6250" y="7725"/>
                  </a:cubicBezTo>
                  <a:cubicBezTo>
                    <a:pt x="20341" y="7725"/>
                    <a:pt x="20593" y="9986"/>
                    <a:pt x="21348" y="16267"/>
                  </a:cubicBezTo>
                  <a:lnTo>
                    <a:pt x="41226" y="171285"/>
                  </a:lnTo>
                  <a:cubicBezTo>
                    <a:pt x="41981" y="176309"/>
                    <a:pt x="42988" y="177063"/>
                    <a:pt x="46259" y="177063"/>
                  </a:cubicBezTo>
                  <a:cubicBezTo>
                    <a:pt x="50285" y="177063"/>
                    <a:pt x="51291" y="175807"/>
                    <a:pt x="53304" y="172541"/>
                  </a:cubicBezTo>
                  <a:lnTo>
                    <a:pt x="143891" y="2857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79" name="Freeform 1378">
              <a:extLst>
                <a:ext uri="{FF2B5EF4-FFF2-40B4-BE49-F238E27FC236}">
                  <a16:creationId xmlns:a16="http://schemas.microsoft.com/office/drawing/2014/main" id="{45C0135D-A08D-8120-C908-F9D2871EDDA9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6441985" y="2554197"/>
              <a:ext cx="131577" cy="118888"/>
            </a:xfrm>
            <a:custGeom>
              <a:avLst/>
              <a:gdLst>
                <a:gd name="connsiteX0" fmla="*/ 77995 w 131577"/>
                <a:gd name="connsiteY0" fmla="*/ 12425 h 118888"/>
                <a:gd name="connsiteX1" fmla="*/ 83455 w 131577"/>
                <a:gd name="connsiteY1" fmla="*/ 6445 h 118888"/>
                <a:gd name="connsiteX2" fmla="*/ 94024 w 131577"/>
                <a:gd name="connsiteY2" fmla="*/ 6269 h 118888"/>
                <a:gd name="connsiteX3" fmla="*/ 113752 w 131577"/>
                <a:gd name="connsiteY3" fmla="*/ 7676 h 118888"/>
                <a:gd name="connsiteX4" fmla="*/ 122030 w 131577"/>
                <a:gd name="connsiteY4" fmla="*/ 21570 h 118888"/>
                <a:gd name="connsiteX5" fmla="*/ 120797 w 131577"/>
                <a:gd name="connsiteY5" fmla="*/ 35815 h 118888"/>
                <a:gd name="connsiteX6" fmla="*/ 120445 w 131577"/>
                <a:gd name="connsiteY6" fmla="*/ 37750 h 118888"/>
                <a:gd name="connsiteX7" fmla="*/ 123439 w 131577"/>
                <a:gd name="connsiteY7" fmla="*/ 40388 h 118888"/>
                <a:gd name="connsiteX8" fmla="*/ 126786 w 131577"/>
                <a:gd name="connsiteY8" fmla="*/ 35991 h 118888"/>
                <a:gd name="connsiteX9" fmla="*/ 131542 w 131577"/>
                <a:gd name="connsiteY9" fmla="*/ 2400 h 118888"/>
                <a:gd name="connsiteX10" fmla="*/ 126258 w 131577"/>
                <a:gd name="connsiteY10" fmla="*/ -62 h 118888"/>
                <a:gd name="connsiteX11" fmla="*/ 17931 w 131577"/>
                <a:gd name="connsiteY11" fmla="*/ -62 h 118888"/>
                <a:gd name="connsiteX12" fmla="*/ 11942 w 131577"/>
                <a:gd name="connsiteY12" fmla="*/ 3631 h 118888"/>
                <a:gd name="connsiteX13" fmla="*/ 846 w 131577"/>
                <a:gd name="connsiteY13" fmla="*/ 34760 h 118888"/>
                <a:gd name="connsiteX14" fmla="*/ -35 w 131577"/>
                <a:gd name="connsiteY14" fmla="*/ 37926 h 118888"/>
                <a:gd name="connsiteX15" fmla="*/ 2959 w 131577"/>
                <a:gd name="connsiteY15" fmla="*/ 40388 h 118888"/>
                <a:gd name="connsiteX16" fmla="*/ 6658 w 131577"/>
                <a:gd name="connsiteY16" fmla="*/ 36167 h 118888"/>
                <a:gd name="connsiteX17" fmla="*/ 49460 w 131577"/>
                <a:gd name="connsiteY17" fmla="*/ 6269 h 118888"/>
                <a:gd name="connsiteX18" fmla="*/ 56858 w 131577"/>
                <a:gd name="connsiteY18" fmla="*/ 6269 h 118888"/>
                <a:gd name="connsiteX19" fmla="*/ 62319 w 131577"/>
                <a:gd name="connsiteY19" fmla="*/ 8028 h 118888"/>
                <a:gd name="connsiteX20" fmla="*/ 61614 w 131577"/>
                <a:gd name="connsiteY20" fmla="*/ 11721 h 118888"/>
                <a:gd name="connsiteX21" fmla="*/ 38363 w 131577"/>
                <a:gd name="connsiteY21" fmla="*/ 104229 h 118888"/>
                <a:gd name="connsiteX22" fmla="*/ 17755 w 131577"/>
                <a:gd name="connsiteY22" fmla="*/ 112495 h 118888"/>
                <a:gd name="connsiteX23" fmla="*/ 9829 w 131577"/>
                <a:gd name="connsiteY23" fmla="*/ 116364 h 118888"/>
                <a:gd name="connsiteX24" fmla="*/ 12823 w 131577"/>
                <a:gd name="connsiteY24" fmla="*/ 118826 h 118888"/>
                <a:gd name="connsiteX25" fmla="*/ 27971 w 131577"/>
                <a:gd name="connsiteY25" fmla="*/ 118299 h 118888"/>
                <a:gd name="connsiteX26" fmla="*/ 43119 w 131577"/>
                <a:gd name="connsiteY26" fmla="*/ 118123 h 118888"/>
                <a:gd name="connsiteX27" fmla="*/ 58972 w 131577"/>
                <a:gd name="connsiteY27" fmla="*/ 118299 h 118888"/>
                <a:gd name="connsiteX28" fmla="*/ 73768 w 131577"/>
                <a:gd name="connsiteY28" fmla="*/ 118826 h 118888"/>
                <a:gd name="connsiteX29" fmla="*/ 77819 w 131577"/>
                <a:gd name="connsiteY29" fmla="*/ 114957 h 118888"/>
                <a:gd name="connsiteX30" fmla="*/ 70597 w 131577"/>
                <a:gd name="connsiteY30" fmla="*/ 112495 h 118888"/>
                <a:gd name="connsiteX31" fmla="*/ 60381 w 131577"/>
                <a:gd name="connsiteY31" fmla="*/ 112143 h 118888"/>
                <a:gd name="connsiteX32" fmla="*/ 54040 w 131577"/>
                <a:gd name="connsiteY32" fmla="*/ 108802 h 118888"/>
                <a:gd name="connsiteX33" fmla="*/ 54745 w 131577"/>
                <a:gd name="connsiteY33" fmla="*/ 104757 h 118888"/>
                <a:gd name="connsiteX34" fmla="*/ 77995 w 131577"/>
                <a:gd name="connsiteY34" fmla="*/ 12425 h 11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577" h="118888">
                  <a:moveTo>
                    <a:pt x="77995" y="12425"/>
                  </a:moveTo>
                  <a:cubicBezTo>
                    <a:pt x="79228" y="7324"/>
                    <a:pt x="79580" y="6797"/>
                    <a:pt x="83455" y="6445"/>
                  </a:cubicBezTo>
                  <a:cubicBezTo>
                    <a:pt x="84336" y="6269"/>
                    <a:pt x="90501" y="6269"/>
                    <a:pt x="94024" y="6269"/>
                  </a:cubicBezTo>
                  <a:cubicBezTo>
                    <a:pt x="104769" y="6269"/>
                    <a:pt x="109348" y="6269"/>
                    <a:pt x="113752" y="7676"/>
                  </a:cubicBezTo>
                  <a:cubicBezTo>
                    <a:pt x="121678" y="10138"/>
                    <a:pt x="122030" y="15239"/>
                    <a:pt x="122030" y="21570"/>
                  </a:cubicBezTo>
                  <a:cubicBezTo>
                    <a:pt x="122030" y="24384"/>
                    <a:pt x="122030" y="26670"/>
                    <a:pt x="120797" y="35815"/>
                  </a:cubicBezTo>
                  <a:lnTo>
                    <a:pt x="120445" y="37750"/>
                  </a:lnTo>
                  <a:cubicBezTo>
                    <a:pt x="120445" y="39509"/>
                    <a:pt x="121678" y="40388"/>
                    <a:pt x="123439" y="40388"/>
                  </a:cubicBezTo>
                  <a:cubicBezTo>
                    <a:pt x="126082" y="40388"/>
                    <a:pt x="126434" y="38805"/>
                    <a:pt x="126786" y="35991"/>
                  </a:cubicBezTo>
                  <a:lnTo>
                    <a:pt x="131542" y="2400"/>
                  </a:lnTo>
                  <a:cubicBezTo>
                    <a:pt x="131542" y="-62"/>
                    <a:pt x="129428" y="-62"/>
                    <a:pt x="126258" y="-62"/>
                  </a:cubicBezTo>
                  <a:lnTo>
                    <a:pt x="17931" y="-62"/>
                  </a:lnTo>
                  <a:cubicBezTo>
                    <a:pt x="13528" y="-62"/>
                    <a:pt x="13175" y="-62"/>
                    <a:pt x="11942" y="3631"/>
                  </a:cubicBezTo>
                  <a:lnTo>
                    <a:pt x="846" y="34760"/>
                  </a:lnTo>
                  <a:cubicBezTo>
                    <a:pt x="669" y="35464"/>
                    <a:pt x="-35" y="37047"/>
                    <a:pt x="-35" y="37926"/>
                  </a:cubicBezTo>
                  <a:cubicBezTo>
                    <a:pt x="-35" y="38629"/>
                    <a:pt x="317" y="40388"/>
                    <a:pt x="2959" y="40388"/>
                  </a:cubicBezTo>
                  <a:cubicBezTo>
                    <a:pt x="5249" y="40388"/>
                    <a:pt x="5601" y="39509"/>
                    <a:pt x="6658" y="36167"/>
                  </a:cubicBezTo>
                  <a:cubicBezTo>
                    <a:pt x="16874" y="8028"/>
                    <a:pt x="22687" y="6269"/>
                    <a:pt x="49460" y="6269"/>
                  </a:cubicBezTo>
                  <a:lnTo>
                    <a:pt x="56858" y="6269"/>
                  </a:lnTo>
                  <a:cubicBezTo>
                    <a:pt x="62142" y="6269"/>
                    <a:pt x="62319" y="6445"/>
                    <a:pt x="62319" y="8028"/>
                  </a:cubicBezTo>
                  <a:cubicBezTo>
                    <a:pt x="62319" y="8204"/>
                    <a:pt x="62319" y="9083"/>
                    <a:pt x="61614" y="11721"/>
                  </a:cubicBezTo>
                  <a:lnTo>
                    <a:pt x="38363" y="104229"/>
                  </a:lnTo>
                  <a:cubicBezTo>
                    <a:pt x="36778" y="110736"/>
                    <a:pt x="36250" y="112495"/>
                    <a:pt x="17755" y="112495"/>
                  </a:cubicBezTo>
                  <a:cubicBezTo>
                    <a:pt x="11414" y="112495"/>
                    <a:pt x="9829" y="112495"/>
                    <a:pt x="9829" y="116364"/>
                  </a:cubicBezTo>
                  <a:cubicBezTo>
                    <a:pt x="9829" y="116892"/>
                    <a:pt x="10181" y="118826"/>
                    <a:pt x="12823" y="118826"/>
                  </a:cubicBezTo>
                  <a:cubicBezTo>
                    <a:pt x="17755" y="118826"/>
                    <a:pt x="23039" y="118299"/>
                    <a:pt x="27971" y="118299"/>
                  </a:cubicBezTo>
                  <a:cubicBezTo>
                    <a:pt x="32903" y="118299"/>
                    <a:pt x="38187" y="118123"/>
                    <a:pt x="43119" y="118123"/>
                  </a:cubicBezTo>
                  <a:cubicBezTo>
                    <a:pt x="48051" y="118123"/>
                    <a:pt x="54040" y="118123"/>
                    <a:pt x="58972" y="118299"/>
                  </a:cubicBezTo>
                  <a:cubicBezTo>
                    <a:pt x="63728" y="118475"/>
                    <a:pt x="69012" y="118826"/>
                    <a:pt x="73768" y="118826"/>
                  </a:cubicBezTo>
                  <a:cubicBezTo>
                    <a:pt x="75177" y="118826"/>
                    <a:pt x="77819" y="118826"/>
                    <a:pt x="77819" y="114957"/>
                  </a:cubicBezTo>
                  <a:cubicBezTo>
                    <a:pt x="77819" y="112495"/>
                    <a:pt x="76058" y="112495"/>
                    <a:pt x="70597" y="112495"/>
                  </a:cubicBezTo>
                  <a:cubicBezTo>
                    <a:pt x="67251" y="112495"/>
                    <a:pt x="63728" y="112319"/>
                    <a:pt x="60381" y="112143"/>
                  </a:cubicBezTo>
                  <a:cubicBezTo>
                    <a:pt x="54392" y="111616"/>
                    <a:pt x="54040" y="110912"/>
                    <a:pt x="54040" y="108802"/>
                  </a:cubicBezTo>
                  <a:cubicBezTo>
                    <a:pt x="54040" y="107571"/>
                    <a:pt x="54040" y="107219"/>
                    <a:pt x="54745" y="104757"/>
                  </a:cubicBezTo>
                  <a:lnTo>
                    <a:pt x="77995" y="12425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0" name="Freeform 1379">
              <a:extLst>
                <a:ext uri="{FF2B5EF4-FFF2-40B4-BE49-F238E27FC236}">
                  <a16:creationId xmlns:a16="http://schemas.microsoft.com/office/drawing/2014/main" id="{4489BFCD-513D-CA3E-E658-2EABA7E75560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6593558" y="2551031"/>
              <a:ext cx="95996" cy="123812"/>
            </a:xfrm>
            <a:custGeom>
              <a:avLst/>
              <a:gdLst>
                <a:gd name="connsiteX0" fmla="*/ 41892 w 95996"/>
                <a:gd name="connsiteY0" fmla="*/ 5214 h 123812"/>
                <a:gd name="connsiteX1" fmla="*/ 42597 w 95996"/>
                <a:gd name="connsiteY1" fmla="*/ 2400 h 123812"/>
                <a:gd name="connsiteX2" fmla="*/ 39778 w 95996"/>
                <a:gd name="connsiteY2" fmla="*/ -62 h 123812"/>
                <a:gd name="connsiteX3" fmla="*/ 17232 w 95996"/>
                <a:gd name="connsiteY3" fmla="*/ 1697 h 123812"/>
                <a:gd name="connsiteX4" fmla="*/ 13357 w 95996"/>
                <a:gd name="connsiteY4" fmla="*/ 5742 h 123812"/>
                <a:gd name="connsiteX5" fmla="*/ 17937 w 95996"/>
                <a:gd name="connsiteY5" fmla="*/ 8204 h 123812"/>
                <a:gd name="connsiteX6" fmla="*/ 26392 w 95996"/>
                <a:gd name="connsiteY6" fmla="*/ 10842 h 123812"/>
                <a:gd name="connsiteX7" fmla="*/ 25687 w 95996"/>
                <a:gd name="connsiteY7" fmla="*/ 14711 h 123812"/>
                <a:gd name="connsiteX8" fmla="*/ 851 w 95996"/>
                <a:gd name="connsiteY8" fmla="*/ 114254 h 123812"/>
                <a:gd name="connsiteX9" fmla="*/ -29 w 95996"/>
                <a:gd name="connsiteY9" fmla="*/ 118123 h 123812"/>
                <a:gd name="connsiteX10" fmla="*/ 5959 w 95996"/>
                <a:gd name="connsiteY10" fmla="*/ 123751 h 123812"/>
                <a:gd name="connsiteX11" fmla="*/ 13181 w 95996"/>
                <a:gd name="connsiteY11" fmla="*/ 119178 h 123812"/>
                <a:gd name="connsiteX12" fmla="*/ 16176 w 95996"/>
                <a:gd name="connsiteY12" fmla="*/ 108098 h 123812"/>
                <a:gd name="connsiteX13" fmla="*/ 20227 w 95996"/>
                <a:gd name="connsiteY13" fmla="*/ 92446 h 123812"/>
                <a:gd name="connsiteX14" fmla="*/ 23045 w 95996"/>
                <a:gd name="connsiteY14" fmla="*/ 80487 h 123812"/>
                <a:gd name="connsiteX15" fmla="*/ 28329 w 95996"/>
                <a:gd name="connsiteY15" fmla="*/ 68000 h 123812"/>
                <a:gd name="connsiteX16" fmla="*/ 56512 w 95996"/>
                <a:gd name="connsiteY16" fmla="*/ 49358 h 123812"/>
                <a:gd name="connsiteX17" fmla="*/ 66904 w 95996"/>
                <a:gd name="connsiteY17" fmla="*/ 61668 h 123812"/>
                <a:gd name="connsiteX18" fmla="*/ 56512 w 95996"/>
                <a:gd name="connsiteY18" fmla="*/ 99129 h 123812"/>
                <a:gd name="connsiteX19" fmla="*/ 53870 w 95996"/>
                <a:gd name="connsiteY19" fmla="*/ 108626 h 123812"/>
                <a:gd name="connsiteX20" fmla="*/ 70603 w 95996"/>
                <a:gd name="connsiteY20" fmla="*/ 123751 h 123812"/>
                <a:gd name="connsiteX21" fmla="*/ 95967 w 95996"/>
                <a:gd name="connsiteY21" fmla="*/ 96843 h 123812"/>
                <a:gd name="connsiteX22" fmla="*/ 93149 w 95996"/>
                <a:gd name="connsiteY22" fmla="*/ 94556 h 123812"/>
                <a:gd name="connsiteX23" fmla="*/ 89802 w 95996"/>
                <a:gd name="connsiteY23" fmla="*/ 97546 h 123812"/>
                <a:gd name="connsiteX24" fmla="*/ 71131 w 95996"/>
                <a:gd name="connsiteY24" fmla="*/ 118826 h 123812"/>
                <a:gd name="connsiteX25" fmla="*/ 66728 w 95996"/>
                <a:gd name="connsiteY25" fmla="*/ 112671 h 123812"/>
                <a:gd name="connsiteX26" fmla="*/ 70779 w 95996"/>
                <a:gd name="connsiteY26" fmla="*/ 98425 h 123812"/>
                <a:gd name="connsiteX27" fmla="*/ 80115 w 95996"/>
                <a:gd name="connsiteY27" fmla="*/ 64482 h 123812"/>
                <a:gd name="connsiteX28" fmla="*/ 73597 w 95996"/>
                <a:gd name="connsiteY28" fmla="*/ 49182 h 123812"/>
                <a:gd name="connsiteX29" fmla="*/ 57216 w 95996"/>
                <a:gd name="connsiteY29" fmla="*/ 44433 h 123812"/>
                <a:gd name="connsiteX30" fmla="*/ 28505 w 95996"/>
                <a:gd name="connsiteY30" fmla="*/ 59030 h 123812"/>
                <a:gd name="connsiteX31" fmla="*/ 41892 w 95996"/>
                <a:gd name="connsiteY31" fmla="*/ 5214 h 1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996" h="123812">
                  <a:moveTo>
                    <a:pt x="41892" y="5214"/>
                  </a:moveTo>
                  <a:cubicBezTo>
                    <a:pt x="42068" y="4862"/>
                    <a:pt x="42597" y="2576"/>
                    <a:pt x="42597" y="2400"/>
                  </a:cubicBezTo>
                  <a:cubicBezTo>
                    <a:pt x="42597" y="1521"/>
                    <a:pt x="41892" y="-62"/>
                    <a:pt x="39778" y="-62"/>
                  </a:cubicBezTo>
                  <a:cubicBezTo>
                    <a:pt x="36256" y="-62"/>
                    <a:pt x="21636" y="1345"/>
                    <a:pt x="17232" y="1697"/>
                  </a:cubicBezTo>
                  <a:cubicBezTo>
                    <a:pt x="15823" y="1872"/>
                    <a:pt x="13357" y="2048"/>
                    <a:pt x="13357" y="5742"/>
                  </a:cubicBezTo>
                  <a:cubicBezTo>
                    <a:pt x="13357" y="8204"/>
                    <a:pt x="15823" y="8204"/>
                    <a:pt x="17937" y="8204"/>
                  </a:cubicBezTo>
                  <a:cubicBezTo>
                    <a:pt x="26392" y="8204"/>
                    <a:pt x="26392" y="9435"/>
                    <a:pt x="26392" y="10842"/>
                  </a:cubicBezTo>
                  <a:cubicBezTo>
                    <a:pt x="26392" y="12073"/>
                    <a:pt x="26039" y="13128"/>
                    <a:pt x="25687" y="14711"/>
                  </a:cubicBezTo>
                  <a:lnTo>
                    <a:pt x="851" y="114254"/>
                  </a:lnTo>
                  <a:cubicBezTo>
                    <a:pt x="-29" y="117419"/>
                    <a:pt x="-29" y="117771"/>
                    <a:pt x="-29" y="118123"/>
                  </a:cubicBezTo>
                  <a:cubicBezTo>
                    <a:pt x="-29" y="120761"/>
                    <a:pt x="2084" y="123751"/>
                    <a:pt x="5959" y="123751"/>
                  </a:cubicBezTo>
                  <a:cubicBezTo>
                    <a:pt x="7897" y="123751"/>
                    <a:pt x="11244" y="122871"/>
                    <a:pt x="13181" y="119178"/>
                  </a:cubicBezTo>
                  <a:cubicBezTo>
                    <a:pt x="13710" y="118123"/>
                    <a:pt x="15295" y="111792"/>
                    <a:pt x="16176" y="108098"/>
                  </a:cubicBezTo>
                  <a:lnTo>
                    <a:pt x="20227" y="92446"/>
                  </a:lnTo>
                  <a:cubicBezTo>
                    <a:pt x="20755" y="89808"/>
                    <a:pt x="22517" y="83125"/>
                    <a:pt x="23045" y="80487"/>
                  </a:cubicBezTo>
                  <a:cubicBezTo>
                    <a:pt x="24806" y="73804"/>
                    <a:pt x="24806" y="73628"/>
                    <a:pt x="28329" y="68000"/>
                  </a:cubicBezTo>
                  <a:cubicBezTo>
                    <a:pt x="33966" y="59382"/>
                    <a:pt x="42773" y="49358"/>
                    <a:pt x="56512" y="49358"/>
                  </a:cubicBezTo>
                  <a:cubicBezTo>
                    <a:pt x="66376" y="49358"/>
                    <a:pt x="66904" y="57448"/>
                    <a:pt x="66904" y="61668"/>
                  </a:cubicBezTo>
                  <a:cubicBezTo>
                    <a:pt x="66904" y="72221"/>
                    <a:pt x="59330" y="91742"/>
                    <a:pt x="56512" y="99129"/>
                  </a:cubicBezTo>
                  <a:cubicBezTo>
                    <a:pt x="54574" y="104053"/>
                    <a:pt x="53870" y="105636"/>
                    <a:pt x="53870" y="108626"/>
                  </a:cubicBezTo>
                  <a:cubicBezTo>
                    <a:pt x="53870" y="117947"/>
                    <a:pt x="61620" y="123751"/>
                    <a:pt x="70603" y="123751"/>
                  </a:cubicBezTo>
                  <a:cubicBezTo>
                    <a:pt x="88217" y="123751"/>
                    <a:pt x="95967" y="99481"/>
                    <a:pt x="95967" y="96843"/>
                  </a:cubicBezTo>
                  <a:cubicBezTo>
                    <a:pt x="95967" y="94556"/>
                    <a:pt x="93677" y="94556"/>
                    <a:pt x="93149" y="94556"/>
                  </a:cubicBezTo>
                  <a:cubicBezTo>
                    <a:pt x="90683" y="94556"/>
                    <a:pt x="90507" y="95611"/>
                    <a:pt x="89802" y="97546"/>
                  </a:cubicBezTo>
                  <a:cubicBezTo>
                    <a:pt x="85751" y="111616"/>
                    <a:pt x="78001" y="118826"/>
                    <a:pt x="71131" y="118826"/>
                  </a:cubicBezTo>
                  <a:cubicBezTo>
                    <a:pt x="67432" y="118826"/>
                    <a:pt x="66728" y="116364"/>
                    <a:pt x="66728" y="112671"/>
                  </a:cubicBezTo>
                  <a:cubicBezTo>
                    <a:pt x="66728" y="108626"/>
                    <a:pt x="67609" y="106340"/>
                    <a:pt x="70779" y="98425"/>
                  </a:cubicBezTo>
                  <a:cubicBezTo>
                    <a:pt x="72893" y="92973"/>
                    <a:pt x="80115" y="74331"/>
                    <a:pt x="80115" y="64482"/>
                  </a:cubicBezTo>
                  <a:cubicBezTo>
                    <a:pt x="80115" y="61668"/>
                    <a:pt x="80115" y="54282"/>
                    <a:pt x="73597" y="49182"/>
                  </a:cubicBezTo>
                  <a:cubicBezTo>
                    <a:pt x="70603" y="46895"/>
                    <a:pt x="65495" y="44433"/>
                    <a:pt x="57216" y="44433"/>
                  </a:cubicBezTo>
                  <a:cubicBezTo>
                    <a:pt x="44358" y="44433"/>
                    <a:pt x="35023" y="51468"/>
                    <a:pt x="28505" y="59030"/>
                  </a:cubicBezTo>
                  <a:lnTo>
                    <a:pt x="41892" y="5214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>
                <a:solidFill>
                  <a:schemeClr val="accent6"/>
                </a:solidFill>
              </a:endParaRPr>
            </a:p>
          </p:txBody>
        </p:sp>
        <p:sp>
          <p:nvSpPr>
            <p:cNvPr id="1381" name="Freeform 1380">
              <a:extLst>
                <a:ext uri="{FF2B5EF4-FFF2-40B4-BE49-F238E27FC236}">
                  <a16:creationId xmlns:a16="http://schemas.microsoft.com/office/drawing/2014/main" id="{EF6B6442-D421-A6A3-844E-E3EA66AC6B07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6794721" y="2543193"/>
              <a:ext cx="167333" cy="58791"/>
            </a:xfrm>
            <a:custGeom>
              <a:avLst/>
              <a:gdLst>
                <a:gd name="connsiteX0" fmla="*/ 158757 w 167333"/>
                <a:gd name="connsiteY0" fmla="*/ 9986 h 58791"/>
                <a:gd name="connsiteX1" fmla="*/ 167312 w 167333"/>
                <a:gd name="connsiteY1" fmla="*/ 4961 h 58791"/>
                <a:gd name="connsiteX2" fmla="*/ 159008 w 167333"/>
                <a:gd name="connsiteY2" fmla="*/ -64 h 58791"/>
                <a:gd name="connsiteX3" fmla="*/ 8282 w 167333"/>
                <a:gd name="connsiteY3" fmla="*/ -64 h 58791"/>
                <a:gd name="connsiteX4" fmla="*/ -21 w 167333"/>
                <a:gd name="connsiteY4" fmla="*/ 4961 h 58791"/>
                <a:gd name="connsiteX5" fmla="*/ 8534 w 167333"/>
                <a:gd name="connsiteY5" fmla="*/ 9986 h 58791"/>
                <a:gd name="connsiteX6" fmla="*/ 158757 w 167333"/>
                <a:gd name="connsiteY6" fmla="*/ 9986 h 58791"/>
                <a:gd name="connsiteX7" fmla="*/ 159008 w 167333"/>
                <a:gd name="connsiteY7" fmla="*/ 58727 h 58791"/>
                <a:gd name="connsiteX8" fmla="*/ 167312 w 167333"/>
                <a:gd name="connsiteY8" fmla="*/ 53703 h 58791"/>
                <a:gd name="connsiteX9" fmla="*/ 158757 w 167333"/>
                <a:gd name="connsiteY9" fmla="*/ 48678 h 58791"/>
                <a:gd name="connsiteX10" fmla="*/ 8534 w 167333"/>
                <a:gd name="connsiteY10" fmla="*/ 48678 h 58791"/>
                <a:gd name="connsiteX11" fmla="*/ -21 w 167333"/>
                <a:gd name="connsiteY11" fmla="*/ 53703 h 58791"/>
                <a:gd name="connsiteX12" fmla="*/ 8282 w 167333"/>
                <a:gd name="connsiteY12" fmla="*/ 58727 h 58791"/>
                <a:gd name="connsiteX13" fmla="*/ 159008 w 167333"/>
                <a:gd name="connsiteY13" fmla="*/ 58727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9986"/>
                  </a:moveTo>
                  <a:cubicBezTo>
                    <a:pt x="162531" y="9986"/>
                    <a:pt x="167312" y="9986"/>
                    <a:pt x="167312" y="4961"/>
                  </a:cubicBezTo>
                  <a:cubicBezTo>
                    <a:pt x="167312" y="-64"/>
                    <a:pt x="162531" y="-64"/>
                    <a:pt x="159008" y="-64"/>
                  </a:cubicBezTo>
                  <a:lnTo>
                    <a:pt x="8282" y="-64"/>
                  </a:lnTo>
                  <a:cubicBezTo>
                    <a:pt x="4759" y="-64"/>
                    <a:pt x="-21" y="-64"/>
                    <a:pt x="-21" y="4961"/>
                  </a:cubicBezTo>
                  <a:cubicBezTo>
                    <a:pt x="-21" y="9986"/>
                    <a:pt x="4759" y="9986"/>
                    <a:pt x="8534" y="9986"/>
                  </a:cubicBezTo>
                  <a:lnTo>
                    <a:pt x="158757" y="9986"/>
                  </a:lnTo>
                  <a:close/>
                  <a:moveTo>
                    <a:pt x="159008" y="58727"/>
                  </a:moveTo>
                  <a:cubicBezTo>
                    <a:pt x="162531" y="58727"/>
                    <a:pt x="167312" y="58727"/>
                    <a:pt x="167312" y="53703"/>
                  </a:cubicBezTo>
                  <a:cubicBezTo>
                    <a:pt x="167312" y="48678"/>
                    <a:pt x="162531" y="48678"/>
                    <a:pt x="158757" y="48678"/>
                  </a:cubicBezTo>
                  <a:lnTo>
                    <a:pt x="8534" y="48678"/>
                  </a:lnTo>
                  <a:cubicBezTo>
                    <a:pt x="4759" y="48678"/>
                    <a:pt x="-21" y="48678"/>
                    <a:pt x="-21" y="53703"/>
                  </a:cubicBezTo>
                  <a:cubicBezTo>
                    <a:pt x="-21" y="58727"/>
                    <a:pt x="4759" y="58727"/>
                    <a:pt x="8282" y="58727"/>
                  </a:cubicBezTo>
                  <a:lnTo>
                    <a:pt x="159008" y="5872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2" name="Freeform 1381">
              <a:extLst>
                <a:ext uri="{FF2B5EF4-FFF2-40B4-BE49-F238E27FC236}">
                  <a16:creationId xmlns:a16="http://schemas.microsoft.com/office/drawing/2014/main" id="{F18962AD-9B52-9237-912A-23E05108B36A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7067123" y="2567563"/>
              <a:ext cx="153745" cy="10049"/>
            </a:xfrm>
            <a:custGeom>
              <a:avLst/>
              <a:gdLst>
                <a:gd name="connsiteX0" fmla="*/ 144928 w 153745"/>
                <a:gd name="connsiteY0" fmla="*/ 9986 h 10049"/>
                <a:gd name="connsiteX1" fmla="*/ 153735 w 153745"/>
                <a:gd name="connsiteY1" fmla="*/ 4961 h 10049"/>
                <a:gd name="connsiteX2" fmla="*/ 144928 w 153745"/>
                <a:gd name="connsiteY2" fmla="*/ -64 h 10049"/>
                <a:gd name="connsiteX3" fmla="*/ 8796 w 153745"/>
                <a:gd name="connsiteY3" fmla="*/ -64 h 10049"/>
                <a:gd name="connsiteX4" fmla="*/ -11 w 153745"/>
                <a:gd name="connsiteY4" fmla="*/ 4961 h 10049"/>
                <a:gd name="connsiteX5" fmla="*/ 8796 w 153745"/>
                <a:gd name="connsiteY5" fmla="*/ 9986 h 10049"/>
                <a:gd name="connsiteX6" fmla="*/ 144928 w 153745"/>
                <a:gd name="connsiteY6" fmla="*/ 9986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8" y="9986"/>
                  </a:moveTo>
                  <a:cubicBezTo>
                    <a:pt x="149205" y="9986"/>
                    <a:pt x="153735" y="9986"/>
                    <a:pt x="153735" y="4961"/>
                  </a:cubicBezTo>
                  <a:cubicBezTo>
                    <a:pt x="153735" y="-64"/>
                    <a:pt x="149205" y="-64"/>
                    <a:pt x="144928" y="-64"/>
                  </a:cubicBezTo>
                  <a:lnTo>
                    <a:pt x="8796" y="-64"/>
                  </a:lnTo>
                  <a:cubicBezTo>
                    <a:pt x="4518" y="-64"/>
                    <a:pt x="-11" y="-64"/>
                    <a:pt x="-11" y="4961"/>
                  </a:cubicBezTo>
                  <a:cubicBezTo>
                    <a:pt x="-11" y="9986"/>
                    <a:pt x="4518" y="9986"/>
                    <a:pt x="8796" y="9986"/>
                  </a:cubicBezTo>
                  <a:lnTo>
                    <a:pt x="144928" y="9986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3" name="Freeform 1382">
              <a:extLst>
                <a:ext uri="{FF2B5EF4-FFF2-40B4-BE49-F238E27FC236}">
                  <a16:creationId xmlns:a16="http://schemas.microsoft.com/office/drawing/2014/main" id="{F0D277E5-DADA-29D4-CC65-1D8107BFF49E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254532" y="2468071"/>
              <a:ext cx="100400" cy="167328"/>
            </a:xfrm>
            <a:custGeom>
              <a:avLst/>
              <a:gdLst>
                <a:gd name="connsiteX0" fmla="*/ 19372 w 100400"/>
                <a:gd name="connsiteY0" fmla="*/ 147919 h 167328"/>
                <a:gd name="connsiteX1" fmla="*/ 46045 w 100400"/>
                <a:gd name="connsiteY1" fmla="*/ 122041 h 167328"/>
                <a:gd name="connsiteX2" fmla="*/ 100397 w 100400"/>
                <a:gd name="connsiteY2" fmla="*/ 48678 h 167328"/>
                <a:gd name="connsiteX3" fmla="*/ 47052 w 100400"/>
                <a:gd name="connsiteY3" fmla="*/ -64 h 167328"/>
                <a:gd name="connsiteX4" fmla="*/ -3 w 100400"/>
                <a:gd name="connsiteY4" fmla="*/ 45411 h 167328"/>
                <a:gd name="connsiteX5" fmla="*/ 13333 w 100400"/>
                <a:gd name="connsiteY5" fmla="*/ 59481 h 167328"/>
                <a:gd name="connsiteX6" fmla="*/ 26418 w 100400"/>
                <a:gd name="connsiteY6" fmla="*/ 46165 h 167328"/>
                <a:gd name="connsiteX7" fmla="*/ 13082 w 100400"/>
                <a:gd name="connsiteY7" fmla="*/ 33101 h 167328"/>
                <a:gd name="connsiteX8" fmla="*/ 9810 w 100400"/>
                <a:gd name="connsiteY8" fmla="*/ 33352 h 167328"/>
                <a:gd name="connsiteX9" fmla="*/ 43780 w 100400"/>
                <a:gd name="connsiteY9" fmla="*/ 7725 h 167328"/>
                <a:gd name="connsiteX10" fmla="*/ 77499 w 100400"/>
                <a:gd name="connsiteY10" fmla="*/ 48678 h 167328"/>
                <a:gd name="connsiteX11" fmla="*/ 51078 w 100400"/>
                <a:gd name="connsiteY11" fmla="*/ 104202 h 167328"/>
                <a:gd name="connsiteX12" fmla="*/ 2765 w 100400"/>
                <a:gd name="connsiteY12" fmla="*/ 157969 h 167328"/>
                <a:gd name="connsiteX13" fmla="*/ -3 w 100400"/>
                <a:gd name="connsiteY13" fmla="*/ 167265 h 167328"/>
                <a:gd name="connsiteX14" fmla="*/ 93351 w 100400"/>
                <a:gd name="connsiteY14" fmla="*/ 167265 h 167328"/>
                <a:gd name="connsiteX15" fmla="*/ 100397 w 100400"/>
                <a:gd name="connsiteY15" fmla="*/ 123548 h 167328"/>
                <a:gd name="connsiteX16" fmla="*/ 94106 w 100400"/>
                <a:gd name="connsiteY16" fmla="*/ 123548 h 167328"/>
                <a:gd name="connsiteX17" fmla="*/ 88570 w 100400"/>
                <a:gd name="connsiteY17" fmla="*/ 145909 h 167328"/>
                <a:gd name="connsiteX18" fmla="*/ 64666 w 100400"/>
                <a:gd name="connsiteY18" fmla="*/ 147919 h 167328"/>
                <a:gd name="connsiteX19" fmla="*/ 19372 w 100400"/>
                <a:gd name="connsiteY19" fmla="*/ 147919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72" y="147919"/>
                  </a:moveTo>
                  <a:lnTo>
                    <a:pt x="46045" y="122041"/>
                  </a:lnTo>
                  <a:cubicBezTo>
                    <a:pt x="85299" y="87369"/>
                    <a:pt x="100397" y="73802"/>
                    <a:pt x="100397" y="48678"/>
                  </a:cubicBezTo>
                  <a:cubicBezTo>
                    <a:pt x="100397" y="20036"/>
                    <a:pt x="77750" y="-64"/>
                    <a:pt x="47052" y="-64"/>
                  </a:cubicBezTo>
                  <a:cubicBezTo>
                    <a:pt x="18617" y="-64"/>
                    <a:pt x="-3" y="23051"/>
                    <a:pt x="-3" y="45411"/>
                  </a:cubicBezTo>
                  <a:cubicBezTo>
                    <a:pt x="-3" y="59481"/>
                    <a:pt x="12578" y="59481"/>
                    <a:pt x="13333" y="59481"/>
                  </a:cubicBezTo>
                  <a:cubicBezTo>
                    <a:pt x="17611" y="59481"/>
                    <a:pt x="26418" y="56466"/>
                    <a:pt x="26418" y="46165"/>
                  </a:cubicBezTo>
                  <a:cubicBezTo>
                    <a:pt x="26418" y="39633"/>
                    <a:pt x="21889" y="33101"/>
                    <a:pt x="13082" y="33101"/>
                  </a:cubicBezTo>
                  <a:cubicBezTo>
                    <a:pt x="11068" y="33101"/>
                    <a:pt x="10565" y="33101"/>
                    <a:pt x="9810" y="33352"/>
                  </a:cubicBezTo>
                  <a:cubicBezTo>
                    <a:pt x="15598" y="17021"/>
                    <a:pt x="29186" y="7725"/>
                    <a:pt x="43780" y="7725"/>
                  </a:cubicBezTo>
                  <a:cubicBezTo>
                    <a:pt x="66679" y="7725"/>
                    <a:pt x="77499" y="28076"/>
                    <a:pt x="77499" y="48678"/>
                  </a:cubicBezTo>
                  <a:cubicBezTo>
                    <a:pt x="77499" y="68777"/>
                    <a:pt x="64917" y="88625"/>
                    <a:pt x="51078" y="104202"/>
                  </a:cubicBezTo>
                  <a:lnTo>
                    <a:pt x="2765" y="157969"/>
                  </a:lnTo>
                  <a:cubicBezTo>
                    <a:pt x="-3" y="160732"/>
                    <a:pt x="-3" y="161235"/>
                    <a:pt x="-3" y="167265"/>
                  </a:cubicBezTo>
                  <a:lnTo>
                    <a:pt x="93351" y="167265"/>
                  </a:lnTo>
                  <a:lnTo>
                    <a:pt x="100397" y="123548"/>
                  </a:lnTo>
                  <a:lnTo>
                    <a:pt x="94106" y="123548"/>
                  </a:lnTo>
                  <a:cubicBezTo>
                    <a:pt x="92848" y="131086"/>
                    <a:pt x="91087" y="142140"/>
                    <a:pt x="88570" y="145909"/>
                  </a:cubicBezTo>
                  <a:cubicBezTo>
                    <a:pt x="86809" y="147919"/>
                    <a:pt x="70201" y="147919"/>
                    <a:pt x="64666" y="147919"/>
                  </a:cubicBezTo>
                  <a:lnTo>
                    <a:pt x="19372" y="147919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4" name="Freeform 1383">
              <a:extLst>
                <a:ext uri="{FF2B5EF4-FFF2-40B4-BE49-F238E27FC236}">
                  <a16:creationId xmlns:a16="http://schemas.microsoft.com/office/drawing/2014/main" id="{BE23E812-900C-CD54-681D-3168BFBAE5B7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7377579" y="2468071"/>
              <a:ext cx="105936" cy="172855"/>
            </a:xfrm>
            <a:custGeom>
              <a:avLst/>
              <a:gdLst>
                <a:gd name="connsiteX0" fmla="*/ 105938 w 105936"/>
                <a:gd name="connsiteY0" fmla="*/ 86867 h 172855"/>
                <a:gd name="connsiteX1" fmla="*/ 95873 w 105936"/>
                <a:gd name="connsiteY1" fmla="*/ 28076 h 172855"/>
                <a:gd name="connsiteX2" fmla="*/ 53096 w 105936"/>
                <a:gd name="connsiteY2" fmla="*/ -64 h 172855"/>
                <a:gd name="connsiteX3" fmla="*/ 9312 w 105936"/>
                <a:gd name="connsiteY3" fmla="*/ 29834 h 172855"/>
                <a:gd name="connsiteX4" fmla="*/ 2 w 105936"/>
                <a:gd name="connsiteY4" fmla="*/ 86867 h 172855"/>
                <a:gd name="connsiteX5" fmla="*/ 11325 w 105936"/>
                <a:gd name="connsiteY5" fmla="*/ 147416 h 172855"/>
                <a:gd name="connsiteX6" fmla="*/ 52844 w 105936"/>
                <a:gd name="connsiteY6" fmla="*/ 172792 h 172855"/>
                <a:gd name="connsiteX7" fmla="*/ 96628 w 105936"/>
                <a:gd name="connsiteY7" fmla="*/ 143648 h 172855"/>
                <a:gd name="connsiteX8" fmla="*/ 105938 w 105936"/>
                <a:gd name="connsiteY8" fmla="*/ 86867 h 172855"/>
                <a:gd name="connsiteX9" fmla="*/ 52844 w 105936"/>
                <a:gd name="connsiteY9" fmla="*/ 167265 h 172855"/>
                <a:gd name="connsiteX10" fmla="*/ 23655 w 105936"/>
                <a:gd name="connsiteY10" fmla="*/ 136864 h 172855"/>
                <a:gd name="connsiteX11" fmla="*/ 20887 w 105936"/>
                <a:gd name="connsiteY11" fmla="*/ 83852 h 172855"/>
                <a:gd name="connsiteX12" fmla="*/ 22900 w 105936"/>
                <a:gd name="connsiteY12" fmla="*/ 37623 h 172855"/>
                <a:gd name="connsiteX13" fmla="*/ 52844 w 105936"/>
                <a:gd name="connsiteY13" fmla="*/ 5464 h 172855"/>
                <a:gd name="connsiteX14" fmla="*/ 82536 w 105936"/>
                <a:gd name="connsiteY14" fmla="*/ 34859 h 172855"/>
                <a:gd name="connsiteX15" fmla="*/ 85053 w 105936"/>
                <a:gd name="connsiteY15" fmla="*/ 83852 h 172855"/>
                <a:gd name="connsiteX16" fmla="*/ 82285 w 105936"/>
                <a:gd name="connsiteY16" fmla="*/ 135859 h 172855"/>
                <a:gd name="connsiteX17" fmla="*/ 52844 w 105936"/>
                <a:gd name="connsiteY17" fmla="*/ 167265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38" y="86867"/>
                  </a:moveTo>
                  <a:cubicBezTo>
                    <a:pt x="105938" y="66767"/>
                    <a:pt x="104680" y="46668"/>
                    <a:pt x="95873" y="28076"/>
                  </a:cubicBezTo>
                  <a:cubicBezTo>
                    <a:pt x="84298" y="3956"/>
                    <a:pt x="63664" y="-64"/>
                    <a:pt x="53096" y="-64"/>
                  </a:cubicBezTo>
                  <a:cubicBezTo>
                    <a:pt x="37998" y="-64"/>
                    <a:pt x="19629" y="6469"/>
                    <a:pt x="9312" y="29834"/>
                  </a:cubicBezTo>
                  <a:cubicBezTo>
                    <a:pt x="1260" y="47170"/>
                    <a:pt x="2" y="66767"/>
                    <a:pt x="2" y="86867"/>
                  </a:cubicBezTo>
                  <a:cubicBezTo>
                    <a:pt x="2" y="105710"/>
                    <a:pt x="1008" y="128322"/>
                    <a:pt x="11325" y="147416"/>
                  </a:cubicBezTo>
                  <a:cubicBezTo>
                    <a:pt x="22145" y="167767"/>
                    <a:pt x="40514" y="172792"/>
                    <a:pt x="52844" y="172792"/>
                  </a:cubicBezTo>
                  <a:cubicBezTo>
                    <a:pt x="66432" y="172792"/>
                    <a:pt x="85556" y="167516"/>
                    <a:pt x="96628" y="143648"/>
                  </a:cubicBezTo>
                  <a:cubicBezTo>
                    <a:pt x="104680" y="126312"/>
                    <a:pt x="105938" y="106715"/>
                    <a:pt x="105938" y="86867"/>
                  </a:cubicBezTo>
                  <a:close/>
                  <a:moveTo>
                    <a:pt x="52844" y="167265"/>
                  </a:moveTo>
                  <a:cubicBezTo>
                    <a:pt x="43030" y="167265"/>
                    <a:pt x="28184" y="160984"/>
                    <a:pt x="23655" y="136864"/>
                  </a:cubicBezTo>
                  <a:cubicBezTo>
                    <a:pt x="20887" y="121790"/>
                    <a:pt x="20887" y="98675"/>
                    <a:pt x="20887" y="83852"/>
                  </a:cubicBezTo>
                  <a:cubicBezTo>
                    <a:pt x="20887" y="67772"/>
                    <a:pt x="20887" y="51190"/>
                    <a:pt x="22900" y="37623"/>
                  </a:cubicBezTo>
                  <a:cubicBezTo>
                    <a:pt x="27681" y="7725"/>
                    <a:pt x="46553" y="5464"/>
                    <a:pt x="52844" y="5464"/>
                  </a:cubicBezTo>
                  <a:cubicBezTo>
                    <a:pt x="61148" y="5464"/>
                    <a:pt x="77755" y="9986"/>
                    <a:pt x="82536" y="34859"/>
                  </a:cubicBezTo>
                  <a:cubicBezTo>
                    <a:pt x="85053" y="48929"/>
                    <a:pt x="85053" y="68023"/>
                    <a:pt x="85053" y="83852"/>
                  </a:cubicBezTo>
                  <a:cubicBezTo>
                    <a:pt x="85053" y="102695"/>
                    <a:pt x="85053" y="119780"/>
                    <a:pt x="82285" y="135859"/>
                  </a:cubicBezTo>
                  <a:cubicBezTo>
                    <a:pt x="78510" y="159727"/>
                    <a:pt x="64167" y="167265"/>
                    <a:pt x="52844" y="167265"/>
                  </a:cubicBez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385" name="Freeform 1384">
              <a:extLst>
                <a:ext uri="{FF2B5EF4-FFF2-40B4-BE49-F238E27FC236}">
                  <a16:creationId xmlns:a16="http://schemas.microsoft.com/office/drawing/2014/main" id="{B029EED3-9AFA-2D7D-0DBE-D7A971AED2E6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7540299" y="2463800"/>
              <a:ext cx="178908" cy="177126"/>
            </a:xfrm>
            <a:custGeom>
              <a:avLst/>
              <a:gdLst>
                <a:gd name="connsiteX0" fmla="*/ 151489 w 178908"/>
                <a:gd name="connsiteY0" fmla="*/ 24558 h 177126"/>
                <a:gd name="connsiteX1" fmla="*/ 178917 w 178908"/>
                <a:gd name="connsiteY1" fmla="*/ 7725 h 177126"/>
                <a:gd name="connsiteX2" fmla="*/ 178917 w 178908"/>
                <a:gd name="connsiteY2" fmla="*/ -64 h 177126"/>
                <a:gd name="connsiteX3" fmla="*/ 154509 w 178908"/>
                <a:gd name="connsiteY3" fmla="*/ 690 h 177126"/>
                <a:gd name="connsiteX4" fmla="*/ 125823 w 178908"/>
                <a:gd name="connsiteY4" fmla="*/ -64 h 177126"/>
                <a:gd name="connsiteX5" fmla="*/ 125823 w 178908"/>
                <a:gd name="connsiteY5" fmla="*/ 7725 h 177126"/>
                <a:gd name="connsiteX6" fmla="*/ 144192 w 178908"/>
                <a:gd name="connsiteY6" fmla="*/ 20287 h 177126"/>
                <a:gd name="connsiteX7" fmla="*/ 142934 w 178908"/>
                <a:gd name="connsiteY7" fmla="*/ 25312 h 177126"/>
                <a:gd name="connsiteX8" fmla="*/ 96886 w 178908"/>
                <a:gd name="connsiteY8" fmla="*/ 146411 h 177126"/>
                <a:gd name="connsiteX9" fmla="*/ 48825 w 178908"/>
                <a:gd name="connsiteY9" fmla="*/ 19533 h 177126"/>
                <a:gd name="connsiteX10" fmla="*/ 47315 w 178908"/>
                <a:gd name="connsiteY10" fmla="*/ 15011 h 177126"/>
                <a:gd name="connsiteX11" fmla="*/ 67948 w 178908"/>
                <a:gd name="connsiteY11" fmla="*/ 7725 h 177126"/>
                <a:gd name="connsiteX12" fmla="*/ 67948 w 178908"/>
                <a:gd name="connsiteY12" fmla="*/ -64 h 177126"/>
                <a:gd name="connsiteX13" fmla="*/ 31965 w 178908"/>
                <a:gd name="connsiteY13" fmla="*/ 690 h 177126"/>
                <a:gd name="connsiteX14" fmla="*/ 8 w 178908"/>
                <a:gd name="connsiteY14" fmla="*/ -64 h 177126"/>
                <a:gd name="connsiteX15" fmla="*/ 8 w 178908"/>
                <a:gd name="connsiteY15" fmla="*/ 7725 h 177126"/>
                <a:gd name="connsiteX16" fmla="*/ 24668 w 178908"/>
                <a:gd name="connsiteY16" fmla="*/ 17272 h 177126"/>
                <a:gd name="connsiteX17" fmla="*/ 83046 w 178908"/>
                <a:gd name="connsiteY17" fmla="*/ 171536 h 177126"/>
                <a:gd name="connsiteX18" fmla="*/ 89337 w 178908"/>
                <a:gd name="connsiteY18" fmla="*/ 177063 h 177126"/>
                <a:gd name="connsiteX19" fmla="*/ 95376 w 178908"/>
                <a:gd name="connsiteY19" fmla="*/ 172290 h 177126"/>
                <a:gd name="connsiteX20" fmla="*/ 151489 w 178908"/>
                <a:gd name="connsiteY20" fmla="*/ 2455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489" y="24558"/>
                  </a:moveTo>
                  <a:cubicBezTo>
                    <a:pt x="155012" y="15262"/>
                    <a:pt x="161806" y="7976"/>
                    <a:pt x="178917" y="7725"/>
                  </a:cubicBezTo>
                  <a:lnTo>
                    <a:pt x="178917" y="-64"/>
                  </a:lnTo>
                  <a:cubicBezTo>
                    <a:pt x="171116" y="439"/>
                    <a:pt x="161051" y="690"/>
                    <a:pt x="154509" y="690"/>
                  </a:cubicBezTo>
                  <a:cubicBezTo>
                    <a:pt x="146960" y="690"/>
                    <a:pt x="132366" y="188"/>
                    <a:pt x="125823" y="-64"/>
                  </a:cubicBezTo>
                  <a:lnTo>
                    <a:pt x="125823" y="7725"/>
                  </a:lnTo>
                  <a:cubicBezTo>
                    <a:pt x="138908" y="7976"/>
                    <a:pt x="144192" y="14508"/>
                    <a:pt x="144192" y="20287"/>
                  </a:cubicBezTo>
                  <a:cubicBezTo>
                    <a:pt x="144192" y="22297"/>
                    <a:pt x="143437" y="23805"/>
                    <a:pt x="142934" y="25312"/>
                  </a:cubicBezTo>
                  <a:lnTo>
                    <a:pt x="96886" y="146411"/>
                  </a:lnTo>
                  <a:lnTo>
                    <a:pt x="48825" y="19533"/>
                  </a:lnTo>
                  <a:cubicBezTo>
                    <a:pt x="47315" y="16016"/>
                    <a:pt x="47315" y="15513"/>
                    <a:pt x="47315" y="15011"/>
                  </a:cubicBezTo>
                  <a:cubicBezTo>
                    <a:pt x="47315" y="7725"/>
                    <a:pt x="61658" y="7725"/>
                    <a:pt x="67948" y="7725"/>
                  </a:cubicBezTo>
                  <a:lnTo>
                    <a:pt x="67948" y="-64"/>
                  </a:lnTo>
                  <a:cubicBezTo>
                    <a:pt x="58890" y="690"/>
                    <a:pt x="41527" y="690"/>
                    <a:pt x="31965" y="690"/>
                  </a:cubicBezTo>
                  <a:cubicBezTo>
                    <a:pt x="19887" y="690"/>
                    <a:pt x="9067" y="188"/>
                    <a:pt x="8" y="-64"/>
                  </a:cubicBezTo>
                  <a:lnTo>
                    <a:pt x="8" y="7725"/>
                  </a:lnTo>
                  <a:cubicBezTo>
                    <a:pt x="16364" y="7725"/>
                    <a:pt x="21145" y="7725"/>
                    <a:pt x="24668" y="17272"/>
                  </a:cubicBezTo>
                  <a:lnTo>
                    <a:pt x="83046" y="171536"/>
                  </a:lnTo>
                  <a:cubicBezTo>
                    <a:pt x="84808" y="176309"/>
                    <a:pt x="86066" y="177063"/>
                    <a:pt x="89337" y="177063"/>
                  </a:cubicBezTo>
                  <a:cubicBezTo>
                    <a:pt x="93615" y="177063"/>
                    <a:pt x="94118" y="175807"/>
                    <a:pt x="95376" y="172290"/>
                  </a:cubicBezTo>
                  <a:lnTo>
                    <a:pt x="151489" y="2455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7" name="!!R_Th">
            <a:extLst>
              <a:ext uri="{FF2B5EF4-FFF2-40B4-BE49-F238E27FC236}">
                <a16:creationId xmlns:a16="http://schemas.microsoft.com/office/drawing/2014/main" id="{558BA5E8-447A-C624-A3E8-92DB14BC0431}"/>
              </a:ext>
            </a:extLst>
          </p:cNvPr>
          <p:cNvGrpSpPr/>
          <p:nvPr/>
        </p:nvGrpSpPr>
        <p:grpSpPr>
          <a:xfrm>
            <a:off x="3060712" y="2533709"/>
            <a:ext cx="1566660" cy="212942"/>
            <a:chOff x="6013251" y="4935673"/>
            <a:chExt cx="1566660" cy="212942"/>
          </a:xfrm>
        </p:grpSpPr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58CB9064-5538-B217-F7B6-4809BE14BF51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6013251" y="4992594"/>
              <a:ext cx="152487" cy="135420"/>
            </a:xfrm>
            <a:custGeom>
              <a:avLst/>
              <a:gdLst>
                <a:gd name="connsiteX0" fmla="*/ 89528 w 152487"/>
                <a:gd name="connsiteY0" fmla="*/ 13350 h 135420"/>
                <a:gd name="connsiteX1" fmla="*/ 76192 w 152487"/>
                <a:gd name="connsiteY1" fmla="*/ 34 h 135420"/>
                <a:gd name="connsiteX2" fmla="*/ 62855 w 152487"/>
                <a:gd name="connsiteY2" fmla="*/ 13350 h 135420"/>
                <a:gd name="connsiteX3" fmla="*/ 76192 w 152487"/>
                <a:gd name="connsiteY3" fmla="*/ 26666 h 135420"/>
                <a:gd name="connsiteX4" fmla="*/ 89528 w 152487"/>
                <a:gd name="connsiteY4" fmla="*/ 13350 h 135420"/>
                <a:gd name="connsiteX5" fmla="*/ 152435 w 152487"/>
                <a:gd name="connsiteY5" fmla="*/ 122139 h 135420"/>
                <a:gd name="connsiteX6" fmla="*/ 139099 w 152487"/>
                <a:gd name="connsiteY6" fmla="*/ 108823 h 135420"/>
                <a:gd name="connsiteX7" fmla="*/ 125763 w 152487"/>
                <a:gd name="connsiteY7" fmla="*/ 122139 h 135420"/>
                <a:gd name="connsiteX8" fmla="*/ 139099 w 152487"/>
                <a:gd name="connsiteY8" fmla="*/ 135455 h 135420"/>
                <a:gd name="connsiteX9" fmla="*/ 152435 w 152487"/>
                <a:gd name="connsiteY9" fmla="*/ 122139 h 135420"/>
                <a:gd name="connsiteX10" fmla="*/ 26621 w 152487"/>
                <a:gd name="connsiteY10" fmla="*/ 122139 h 135420"/>
                <a:gd name="connsiteX11" fmla="*/ 13284 w 152487"/>
                <a:gd name="connsiteY11" fmla="*/ 108823 h 135420"/>
                <a:gd name="connsiteX12" fmla="*/ -52 w 152487"/>
                <a:gd name="connsiteY12" fmla="*/ 122139 h 135420"/>
                <a:gd name="connsiteX13" fmla="*/ 13284 w 152487"/>
                <a:gd name="connsiteY13" fmla="*/ 135455 h 135420"/>
                <a:gd name="connsiteX14" fmla="*/ 26621 w 152487"/>
                <a:gd name="connsiteY14" fmla="*/ 122139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28" y="13350"/>
                  </a:moveTo>
                  <a:cubicBezTo>
                    <a:pt x="89528" y="6064"/>
                    <a:pt x="83489" y="34"/>
                    <a:pt x="76192" y="34"/>
                  </a:cubicBezTo>
                  <a:cubicBezTo>
                    <a:pt x="68894" y="34"/>
                    <a:pt x="62855" y="6064"/>
                    <a:pt x="62855" y="13350"/>
                  </a:cubicBezTo>
                  <a:cubicBezTo>
                    <a:pt x="62855" y="20636"/>
                    <a:pt x="68894" y="26666"/>
                    <a:pt x="76192" y="26666"/>
                  </a:cubicBezTo>
                  <a:cubicBezTo>
                    <a:pt x="83237" y="26666"/>
                    <a:pt x="89528" y="20888"/>
                    <a:pt x="89528" y="13350"/>
                  </a:cubicBezTo>
                  <a:close/>
                  <a:moveTo>
                    <a:pt x="152435" y="122139"/>
                  </a:moveTo>
                  <a:cubicBezTo>
                    <a:pt x="152435" y="114853"/>
                    <a:pt x="146396" y="108823"/>
                    <a:pt x="139099" y="108823"/>
                  </a:cubicBezTo>
                  <a:cubicBezTo>
                    <a:pt x="131802" y="108823"/>
                    <a:pt x="125763" y="114853"/>
                    <a:pt x="125763" y="122139"/>
                  </a:cubicBezTo>
                  <a:cubicBezTo>
                    <a:pt x="125763" y="129425"/>
                    <a:pt x="131802" y="135455"/>
                    <a:pt x="139099" y="135455"/>
                  </a:cubicBezTo>
                  <a:cubicBezTo>
                    <a:pt x="146396" y="135455"/>
                    <a:pt x="152435" y="129425"/>
                    <a:pt x="152435" y="122139"/>
                  </a:cubicBezTo>
                  <a:close/>
                  <a:moveTo>
                    <a:pt x="26621" y="122139"/>
                  </a:moveTo>
                  <a:cubicBezTo>
                    <a:pt x="26621" y="114853"/>
                    <a:pt x="20581" y="108823"/>
                    <a:pt x="13284" y="108823"/>
                  </a:cubicBezTo>
                  <a:cubicBezTo>
                    <a:pt x="5987" y="108823"/>
                    <a:pt x="-52" y="114853"/>
                    <a:pt x="-52" y="122139"/>
                  </a:cubicBezTo>
                  <a:cubicBezTo>
                    <a:pt x="-52" y="129425"/>
                    <a:pt x="5987" y="135455"/>
                    <a:pt x="13284" y="135455"/>
                  </a:cubicBezTo>
                  <a:cubicBezTo>
                    <a:pt x="20581" y="135455"/>
                    <a:pt x="26621" y="129425"/>
                    <a:pt x="26621" y="12213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5" name="Freeform 1454">
              <a:extLst>
                <a:ext uri="{FF2B5EF4-FFF2-40B4-BE49-F238E27FC236}">
                  <a16:creationId xmlns:a16="http://schemas.microsoft.com/office/drawing/2014/main" id="{90D24EA6-A9FC-FA3B-C3CB-6EE6899BDBC3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6253667" y="4937572"/>
              <a:ext cx="179663" cy="177126"/>
            </a:xfrm>
            <a:custGeom>
              <a:avLst/>
              <a:gdLst>
                <a:gd name="connsiteX0" fmla="*/ 84002 w 179663"/>
                <a:gd name="connsiteY0" fmla="*/ 17370 h 177126"/>
                <a:gd name="connsiteX1" fmla="*/ 91047 w 179663"/>
                <a:gd name="connsiteY1" fmla="*/ 8074 h 177126"/>
                <a:gd name="connsiteX2" fmla="*/ 106397 w 179663"/>
                <a:gd name="connsiteY2" fmla="*/ 7823 h 177126"/>
                <a:gd name="connsiteX3" fmla="*/ 152193 w 179663"/>
                <a:gd name="connsiteY3" fmla="*/ 32696 h 177126"/>
                <a:gd name="connsiteX4" fmla="*/ 138353 w 179663"/>
                <a:gd name="connsiteY4" fmla="*/ 68373 h 177126"/>
                <a:gd name="connsiteX5" fmla="*/ 95828 w 179663"/>
                <a:gd name="connsiteY5" fmla="*/ 82945 h 177126"/>
                <a:gd name="connsiteX6" fmla="*/ 67646 w 179663"/>
                <a:gd name="connsiteY6" fmla="*/ 82945 h 177126"/>
                <a:gd name="connsiteX7" fmla="*/ 84002 w 179663"/>
                <a:gd name="connsiteY7" fmla="*/ 17370 h 177126"/>
                <a:gd name="connsiteX8" fmla="*/ 120236 w 179663"/>
                <a:gd name="connsiteY8" fmla="*/ 86211 h 177126"/>
                <a:gd name="connsiteX9" fmla="*/ 175595 w 179663"/>
                <a:gd name="connsiteY9" fmla="*/ 37721 h 177126"/>
                <a:gd name="connsiteX10" fmla="*/ 119985 w 179663"/>
                <a:gd name="connsiteY10" fmla="*/ 34 h 177126"/>
                <a:gd name="connsiteX11" fmla="*/ 48270 w 179663"/>
                <a:gd name="connsiteY11" fmla="*/ 34 h 177126"/>
                <a:gd name="connsiteX12" fmla="*/ 40973 w 179663"/>
                <a:gd name="connsiteY12" fmla="*/ 5059 h 177126"/>
                <a:gd name="connsiteX13" fmla="*/ 48019 w 179663"/>
                <a:gd name="connsiteY13" fmla="*/ 7823 h 177126"/>
                <a:gd name="connsiteX14" fmla="*/ 57580 w 179663"/>
                <a:gd name="connsiteY14" fmla="*/ 8325 h 177126"/>
                <a:gd name="connsiteX15" fmla="*/ 64374 w 179663"/>
                <a:gd name="connsiteY15" fmla="*/ 12345 h 177126"/>
                <a:gd name="connsiteX16" fmla="*/ 63368 w 179663"/>
                <a:gd name="connsiteY16" fmla="*/ 17119 h 177126"/>
                <a:gd name="connsiteX17" fmla="*/ 29650 w 179663"/>
                <a:gd name="connsiteY17" fmla="*/ 152037 h 177126"/>
                <a:gd name="connsiteX18" fmla="*/ 6751 w 179663"/>
                <a:gd name="connsiteY18" fmla="*/ 163845 h 177126"/>
                <a:gd name="connsiteX19" fmla="*/ -43 w 179663"/>
                <a:gd name="connsiteY19" fmla="*/ 168870 h 177126"/>
                <a:gd name="connsiteX20" fmla="*/ 3480 w 179663"/>
                <a:gd name="connsiteY20" fmla="*/ 171634 h 177126"/>
                <a:gd name="connsiteX21" fmla="*/ 35185 w 179663"/>
                <a:gd name="connsiteY21" fmla="*/ 170880 h 177126"/>
                <a:gd name="connsiteX22" fmla="*/ 67142 w 179663"/>
                <a:gd name="connsiteY22" fmla="*/ 171634 h 177126"/>
                <a:gd name="connsiteX23" fmla="*/ 72175 w 179663"/>
                <a:gd name="connsiteY23" fmla="*/ 166609 h 177126"/>
                <a:gd name="connsiteX24" fmla="*/ 65129 w 179663"/>
                <a:gd name="connsiteY24" fmla="*/ 163845 h 177126"/>
                <a:gd name="connsiteX25" fmla="*/ 48773 w 179663"/>
                <a:gd name="connsiteY25" fmla="*/ 159323 h 177126"/>
                <a:gd name="connsiteX26" fmla="*/ 49528 w 179663"/>
                <a:gd name="connsiteY26" fmla="*/ 155052 h 177126"/>
                <a:gd name="connsiteX27" fmla="*/ 66136 w 179663"/>
                <a:gd name="connsiteY27" fmla="*/ 88472 h 177126"/>
                <a:gd name="connsiteX28" fmla="*/ 96080 w 179663"/>
                <a:gd name="connsiteY28" fmla="*/ 88472 h 177126"/>
                <a:gd name="connsiteX29" fmla="*/ 123507 w 179663"/>
                <a:gd name="connsiteY29" fmla="*/ 111335 h 177126"/>
                <a:gd name="connsiteX30" fmla="*/ 119985 w 179663"/>
                <a:gd name="connsiteY30" fmla="*/ 128671 h 177126"/>
                <a:gd name="connsiteX31" fmla="*/ 115958 w 179663"/>
                <a:gd name="connsiteY31" fmla="*/ 150027 h 177126"/>
                <a:gd name="connsiteX32" fmla="*/ 149425 w 179663"/>
                <a:gd name="connsiteY32" fmla="*/ 177161 h 177126"/>
                <a:gd name="connsiteX33" fmla="*/ 179621 w 179663"/>
                <a:gd name="connsiteY33" fmla="*/ 148268 h 177126"/>
                <a:gd name="connsiteX34" fmla="*/ 176601 w 179663"/>
                <a:gd name="connsiteY34" fmla="*/ 145253 h 177126"/>
                <a:gd name="connsiteX35" fmla="*/ 173330 w 179663"/>
                <a:gd name="connsiteY35" fmla="*/ 148771 h 177126"/>
                <a:gd name="connsiteX36" fmla="*/ 150432 w 179663"/>
                <a:gd name="connsiteY36" fmla="*/ 171634 h 177126"/>
                <a:gd name="connsiteX37" fmla="*/ 140367 w 179663"/>
                <a:gd name="connsiteY37" fmla="*/ 156308 h 177126"/>
                <a:gd name="connsiteX38" fmla="*/ 142883 w 179663"/>
                <a:gd name="connsiteY38" fmla="*/ 127666 h 177126"/>
                <a:gd name="connsiteX39" fmla="*/ 143889 w 179663"/>
                <a:gd name="connsiteY39" fmla="*/ 115858 h 177126"/>
                <a:gd name="connsiteX40" fmla="*/ 120236 w 179663"/>
                <a:gd name="connsiteY40" fmla="*/ 86211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79663" h="177126">
                  <a:moveTo>
                    <a:pt x="84002" y="17370"/>
                  </a:moveTo>
                  <a:cubicBezTo>
                    <a:pt x="85511" y="11340"/>
                    <a:pt x="86266" y="8828"/>
                    <a:pt x="91047" y="8074"/>
                  </a:cubicBezTo>
                  <a:cubicBezTo>
                    <a:pt x="93312" y="7823"/>
                    <a:pt x="101364" y="7823"/>
                    <a:pt x="106397" y="7823"/>
                  </a:cubicBezTo>
                  <a:cubicBezTo>
                    <a:pt x="124262" y="7823"/>
                    <a:pt x="152193" y="7823"/>
                    <a:pt x="152193" y="32696"/>
                  </a:cubicBezTo>
                  <a:cubicBezTo>
                    <a:pt x="152193" y="41238"/>
                    <a:pt x="148167" y="58574"/>
                    <a:pt x="138353" y="68373"/>
                  </a:cubicBezTo>
                  <a:cubicBezTo>
                    <a:pt x="131811" y="74905"/>
                    <a:pt x="118475" y="82945"/>
                    <a:pt x="95828" y="82945"/>
                  </a:cubicBezTo>
                  <a:lnTo>
                    <a:pt x="67646" y="82945"/>
                  </a:lnTo>
                  <a:lnTo>
                    <a:pt x="84002" y="17370"/>
                  </a:lnTo>
                  <a:close/>
                  <a:moveTo>
                    <a:pt x="120236" y="86211"/>
                  </a:moveTo>
                  <a:cubicBezTo>
                    <a:pt x="145651" y="80684"/>
                    <a:pt x="175595" y="63097"/>
                    <a:pt x="175595" y="37721"/>
                  </a:cubicBezTo>
                  <a:cubicBezTo>
                    <a:pt x="175595" y="16114"/>
                    <a:pt x="152948" y="34"/>
                    <a:pt x="119985" y="34"/>
                  </a:cubicBezTo>
                  <a:lnTo>
                    <a:pt x="48270" y="34"/>
                  </a:lnTo>
                  <a:cubicBezTo>
                    <a:pt x="43238" y="34"/>
                    <a:pt x="40973" y="34"/>
                    <a:pt x="40973" y="5059"/>
                  </a:cubicBezTo>
                  <a:cubicBezTo>
                    <a:pt x="40973" y="7823"/>
                    <a:pt x="43238" y="7823"/>
                    <a:pt x="48019" y="7823"/>
                  </a:cubicBezTo>
                  <a:cubicBezTo>
                    <a:pt x="48522" y="7823"/>
                    <a:pt x="53303" y="7823"/>
                    <a:pt x="57580" y="8325"/>
                  </a:cubicBezTo>
                  <a:cubicBezTo>
                    <a:pt x="62110" y="8828"/>
                    <a:pt x="64374" y="9079"/>
                    <a:pt x="64374" y="12345"/>
                  </a:cubicBezTo>
                  <a:cubicBezTo>
                    <a:pt x="64374" y="13350"/>
                    <a:pt x="64123" y="14104"/>
                    <a:pt x="63368" y="17119"/>
                  </a:cubicBezTo>
                  <a:lnTo>
                    <a:pt x="29650" y="152037"/>
                  </a:lnTo>
                  <a:cubicBezTo>
                    <a:pt x="27133" y="161835"/>
                    <a:pt x="26630" y="163845"/>
                    <a:pt x="6751" y="163845"/>
                  </a:cubicBezTo>
                  <a:cubicBezTo>
                    <a:pt x="2222" y="163845"/>
                    <a:pt x="-43" y="163845"/>
                    <a:pt x="-43" y="168870"/>
                  </a:cubicBezTo>
                  <a:cubicBezTo>
                    <a:pt x="-43" y="171634"/>
                    <a:pt x="2977" y="171634"/>
                    <a:pt x="3480" y="171634"/>
                  </a:cubicBezTo>
                  <a:cubicBezTo>
                    <a:pt x="10526" y="171634"/>
                    <a:pt x="28140" y="170880"/>
                    <a:pt x="35185" y="170880"/>
                  </a:cubicBezTo>
                  <a:cubicBezTo>
                    <a:pt x="42231" y="170880"/>
                    <a:pt x="60097" y="171634"/>
                    <a:pt x="67142" y="171634"/>
                  </a:cubicBezTo>
                  <a:cubicBezTo>
                    <a:pt x="69155" y="171634"/>
                    <a:pt x="72175" y="171634"/>
                    <a:pt x="72175" y="166609"/>
                  </a:cubicBezTo>
                  <a:cubicBezTo>
                    <a:pt x="72175" y="163845"/>
                    <a:pt x="69910" y="163845"/>
                    <a:pt x="65129" y="163845"/>
                  </a:cubicBezTo>
                  <a:cubicBezTo>
                    <a:pt x="55819" y="163845"/>
                    <a:pt x="48773" y="163845"/>
                    <a:pt x="48773" y="159323"/>
                  </a:cubicBezTo>
                  <a:cubicBezTo>
                    <a:pt x="48773" y="157816"/>
                    <a:pt x="49277" y="156559"/>
                    <a:pt x="49528" y="155052"/>
                  </a:cubicBezTo>
                  <a:lnTo>
                    <a:pt x="66136" y="88472"/>
                  </a:lnTo>
                  <a:lnTo>
                    <a:pt x="96080" y="88472"/>
                  </a:lnTo>
                  <a:cubicBezTo>
                    <a:pt x="118978" y="88472"/>
                    <a:pt x="123507" y="102542"/>
                    <a:pt x="123507" y="111335"/>
                  </a:cubicBezTo>
                  <a:cubicBezTo>
                    <a:pt x="123507" y="115104"/>
                    <a:pt x="121494" y="122893"/>
                    <a:pt x="119985" y="128671"/>
                  </a:cubicBezTo>
                  <a:cubicBezTo>
                    <a:pt x="118223" y="135706"/>
                    <a:pt x="115958" y="145002"/>
                    <a:pt x="115958" y="150027"/>
                  </a:cubicBezTo>
                  <a:cubicBezTo>
                    <a:pt x="115958" y="177161"/>
                    <a:pt x="146154" y="177161"/>
                    <a:pt x="149425" y="177161"/>
                  </a:cubicBezTo>
                  <a:cubicBezTo>
                    <a:pt x="170814" y="177161"/>
                    <a:pt x="179621" y="151786"/>
                    <a:pt x="179621" y="148268"/>
                  </a:cubicBezTo>
                  <a:cubicBezTo>
                    <a:pt x="179621" y="145253"/>
                    <a:pt x="176853" y="145253"/>
                    <a:pt x="176601" y="145253"/>
                  </a:cubicBezTo>
                  <a:cubicBezTo>
                    <a:pt x="174337" y="145253"/>
                    <a:pt x="173833" y="147012"/>
                    <a:pt x="173330" y="148771"/>
                  </a:cubicBezTo>
                  <a:cubicBezTo>
                    <a:pt x="167039" y="167363"/>
                    <a:pt x="156219" y="171634"/>
                    <a:pt x="150432" y="171634"/>
                  </a:cubicBezTo>
                  <a:cubicBezTo>
                    <a:pt x="142128" y="171634"/>
                    <a:pt x="140367" y="166107"/>
                    <a:pt x="140367" y="156308"/>
                  </a:cubicBezTo>
                  <a:cubicBezTo>
                    <a:pt x="140367" y="148519"/>
                    <a:pt x="141876" y="135706"/>
                    <a:pt x="142883" y="127666"/>
                  </a:cubicBezTo>
                  <a:cubicBezTo>
                    <a:pt x="143386" y="124149"/>
                    <a:pt x="143889" y="119375"/>
                    <a:pt x="143889" y="115858"/>
                  </a:cubicBezTo>
                  <a:cubicBezTo>
                    <a:pt x="143889" y="96512"/>
                    <a:pt x="127030" y="88723"/>
                    <a:pt x="120236" y="86211"/>
                  </a:cubicBez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D9F51C3D-59E7-17BD-452D-CB6DA72589E6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6441984" y="5027969"/>
              <a:ext cx="131577" cy="118888"/>
            </a:xfrm>
            <a:custGeom>
              <a:avLst/>
              <a:gdLst>
                <a:gd name="connsiteX0" fmla="*/ 77995 w 131577"/>
                <a:gd name="connsiteY0" fmla="*/ 12523 h 118888"/>
                <a:gd name="connsiteX1" fmla="*/ 83455 w 131577"/>
                <a:gd name="connsiteY1" fmla="*/ 6543 h 118888"/>
                <a:gd name="connsiteX2" fmla="*/ 94024 w 131577"/>
                <a:gd name="connsiteY2" fmla="*/ 6367 h 118888"/>
                <a:gd name="connsiteX3" fmla="*/ 113752 w 131577"/>
                <a:gd name="connsiteY3" fmla="*/ 7774 h 118888"/>
                <a:gd name="connsiteX4" fmla="*/ 122030 w 131577"/>
                <a:gd name="connsiteY4" fmla="*/ 21668 h 118888"/>
                <a:gd name="connsiteX5" fmla="*/ 120797 w 131577"/>
                <a:gd name="connsiteY5" fmla="*/ 35914 h 118888"/>
                <a:gd name="connsiteX6" fmla="*/ 120445 w 131577"/>
                <a:gd name="connsiteY6" fmla="*/ 37848 h 118888"/>
                <a:gd name="connsiteX7" fmla="*/ 123439 w 131577"/>
                <a:gd name="connsiteY7" fmla="*/ 40486 h 118888"/>
                <a:gd name="connsiteX8" fmla="*/ 126786 w 131577"/>
                <a:gd name="connsiteY8" fmla="*/ 36089 h 118888"/>
                <a:gd name="connsiteX9" fmla="*/ 131542 w 131577"/>
                <a:gd name="connsiteY9" fmla="*/ 2498 h 118888"/>
                <a:gd name="connsiteX10" fmla="*/ 126258 w 131577"/>
                <a:gd name="connsiteY10" fmla="*/ 36 h 118888"/>
                <a:gd name="connsiteX11" fmla="*/ 17931 w 131577"/>
                <a:gd name="connsiteY11" fmla="*/ 36 h 118888"/>
                <a:gd name="connsiteX12" fmla="*/ 11942 w 131577"/>
                <a:gd name="connsiteY12" fmla="*/ 3729 h 118888"/>
                <a:gd name="connsiteX13" fmla="*/ 846 w 131577"/>
                <a:gd name="connsiteY13" fmla="*/ 34858 h 118888"/>
                <a:gd name="connsiteX14" fmla="*/ -35 w 131577"/>
                <a:gd name="connsiteY14" fmla="*/ 38024 h 118888"/>
                <a:gd name="connsiteX15" fmla="*/ 2959 w 131577"/>
                <a:gd name="connsiteY15" fmla="*/ 40486 h 118888"/>
                <a:gd name="connsiteX16" fmla="*/ 6658 w 131577"/>
                <a:gd name="connsiteY16" fmla="*/ 36265 h 118888"/>
                <a:gd name="connsiteX17" fmla="*/ 49460 w 131577"/>
                <a:gd name="connsiteY17" fmla="*/ 6367 h 118888"/>
                <a:gd name="connsiteX18" fmla="*/ 56858 w 131577"/>
                <a:gd name="connsiteY18" fmla="*/ 6367 h 118888"/>
                <a:gd name="connsiteX19" fmla="*/ 62319 w 131577"/>
                <a:gd name="connsiteY19" fmla="*/ 8126 h 118888"/>
                <a:gd name="connsiteX20" fmla="*/ 61614 w 131577"/>
                <a:gd name="connsiteY20" fmla="*/ 11819 h 118888"/>
                <a:gd name="connsiteX21" fmla="*/ 38363 w 131577"/>
                <a:gd name="connsiteY21" fmla="*/ 104327 h 118888"/>
                <a:gd name="connsiteX22" fmla="*/ 17755 w 131577"/>
                <a:gd name="connsiteY22" fmla="*/ 112593 h 118888"/>
                <a:gd name="connsiteX23" fmla="*/ 9829 w 131577"/>
                <a:gd name="connsiteY23" fmla="*/ 116462 h 118888"/>
                <a:gd name="connsiteX24" fmla="*/ 12823 w 131577"/>
                <a:gd name="connsiteY24" fmla="*/ 118924 h 118888"/>
                <a:gd name="connsiteX25" fmla="*/ 27971 w 131577"/>
                <a:gd name="connsiteY25" fmla="*/ 118397 h 118888"/>
                <a:gd name="connsiteX26" fmla="*/ 43119 w 131577"/>
                <a:gd name="connsiteY26" fmla="*/ 118221 h 118888"/>
                <a:gd name="connsiteX27" fmla="*/ 58972 w 131577"/>
                <a:gd name="connsiteY27" fmla="*/ 118397 h 118888"/>
                <a:gd name="connsiteX28" fmla="*/ 73768 w 131577"/>
                <a:gd name="connsiteY28" fmla="*/ 118924 h 118888"/>
                <a:gd name="connsiteX29" fmla="*/ 77819 w 131577"/>
                <a:gd name="connsiteY29" fmla="*/ 115055 h 118888"/>
                <a:gd name="connsiteX30" fmla="*/ 70597 w 131577"/>
                <a:gd name="connsiteY30" fmla="*/ 112593 h 118888"/>
                <a:gd name="connsiteX31" fmla="*/ 60381 w 131577"/>
                <a:gd name="connsiteY31" fmla="*/ 112241 h 118888"/>
                <a:gd name="connsiteX32" fmla="*/ 54040 w 131577"/>
                <a:gd name="connsiteY32" fmla="*/ 108900 h 118888"/>
                <a:gd name="connsiteX33" fmla="*/ 54745 w 131577"/>
                <a:gd name="connsiteY33" fmla="*/ 104855 h 118888"/>
                <a:gd name="connsiteX34" fmla="*/ 77995 w 131577"/>
                <a:gd name="connsiteY34" fmla="*/ 12523 h 11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577" h="118888">
                  <a:moveTo>
                    <a:pt x="77995" y="12523"/>
                  </a:moveTo>
                  <a:cubicBezTo>
                    <a:pt x="79228" y="7423"/>
                    <a:pt x="79580" y="6895"/>
                    <a:pt x="83455" y="6543"/>
                  </a:cubicBezTo>
                  <a:cubicBezTo>
                    <a:pt x="84336" y="6367"/>
                    <a:pt x="90501" y="6367"/>
                    <a:pt x="94024" y="6367"/>
                  </a:cubicBezTo>
                  <a:cubicBezTo>
                    <a:pt x="104769" y="6367"/>
                    <a:pt x="109348" y="6367"/>
                    <a:pt x="113752" y="7774"/>
                  </a:cubicBezTo>
                  <a:cubicBezTo>
                    <a:pt x="121678" y="10236"/>
                    <a:pt x="122030" y="15337"/>
                    <a:pt x="122030" y="21668"/>
                  </a:cubicBezTo>
                  <a:cubicBezTo>
                    <a:pt x="122030" y="24482"/>
                    <a:pt x="122030" y="26768"/>
                    <a:pt x="120797" y="35914"/>
                  </a:cubicBezTo>
                  <a:lnTo>
                    <a:pt x="120445" y="37848"/>
                  </a:lnTo>
                  <a:cubicBezTo>
                    <a:pt x="120445" y="39607"/>
                    <a:pt x="121678" y="40486"/>
                    <a:pt x="123439" y="40486"/>
                  </a:cubicBezTo>
                  <a:cubicBezTo>
                    <a:pt x="126082" y="40486"/>
                    <a:pt x="126434" y="38903"/>
                    <a:pt x="126786" y="36089"/>
                  </a:cubicBezTo>
                  <a:lnTo>
                    <a:pt x="131542" y="2498"/>
                  </a:lnTo>
                  <a:cubicBezTo>
                    <a:pt x="131542" y="36"/>
                    <a:pt x="129428" y="36"/>
                    <a:pt x="126258" y="36"/>
                  </a:cubicBezTo>
                  <a:lnTo>
                    <a:pt x="17931" y="36"/>
                  </a:lnTo>
                  <a:cubicBezTo>
                    <a:pt x="13528" y="36"/>
                    <a:pt x="13175" y="36"/>
                    <a:pt x="11942" y="3729"/>
                  </a:cubicBezTo>
                  <a:lnTo>
                    <a:pt x="846" y="34858"/>
                  </a:lnTo>
                  <a:cubicBezTo>
                    <a:pt x="669" y="35562"/>
                    <a:pt x="-35" y="37145"/>
                    <a:pt x="-35" y="38024"/>
                  </a:cubicBezTo>
                  <a:cubicBezTo>
                    <a:pt x="-35" y="38727"/>
                    <a:pt x="317" y="40486"/>
                    <a:pt x="2959" y="40486"/>
                  </a:cubicBezTo>
                  <a:cubicBezTo>
                    <a:pt x="5249" y="40486"/>
                    <a:pt x="5601" y="39607"/>
                    <a:pt x="6658" y="36265"/>
                  </a:cubicBezTo>
                  <a:cubicBezTo>
                    <a:pt x="16874" y="8126"/>
                    <a:pt x="22687" y="6367"/>
                    <a:pt x="49460" y="6367"/>
                  </a:cubicBezTo>
                  <a:lnTo>
                    <a:pt x="56858" y="6367"/>
                  </a:lnTo>
                  <a:cubicBezTo>
                    <a:pt x="62142" y="6367"/>
                    <a:pt x="62319" y="6543"/>
                    <a:pt x="62319" y="8126"/>
                  </a:cubicBezTo>
                  <a:cubicBezTo>
                    <a:pt x="62319" y="8302"/>
                    <a:pt x="62319" y="9181"/>
                    <a:pt x="61614" y="11819"/>
                  </a:cubicBezTo>
                  <a:lnTo>
                    <a:pt x="38363" y="104327"/>
                  </a:lnTo>
                  <a:cubicBezTo>
                    <a:pt x="36778" y="110834"/>
                    <a:pt x="36250" y="112593"/>
                    <a:pt x="17755" y="112593"/>
                  </a:cubicBezTo>
                  <a:cubicBezTo>
                    <a:pt x="11414" y="112593"/>
                    <a:pt x="9829" y="112593"/>
                    <a:pt x="9829" y="116462"/>
                  </a:cubicBezTo>
                  <a:cubicBezTo>
                    <a:pt x="9829" y="116990"/>
                    <a:pt x="10181" y="118924"/>
                    <a:pt x="12823" y="118924"/>
                  </a:cubicBezTo>
                  <a:cubicBezTo>
                    <a:pt x="17755" y="118924"/>
                    <a:pt x="23039" y="118397"/>
                    <a:pt x="27971" y="118397"/>
                  </a:cubicBezTo>
                  <a:cubicBezTo>
                    <a:pt x="32903" y="118397"/>
                    <a:pt x="38187" y="118221"/>
                    <a:pt x="43119" y="118221"/>
                  </a:cubicBezTo>
                  <a:cubicBezTo>
                    <a:pt x="48051" y="118221"/>
                    <a:pt x="54040" y="118221"/>
                    <a:pt x="58972" y="118397"/>
                  </a:cubicBezTo>
                  <a:cubicBezTo>
                    <a:pt x="63728" y="118573"/>
                    <a:pt x="69012" y="118924"/>
                    <a:pt x="73768" y="118924"/>
                  </a:cubicBezTo>
                  <a:cubicBezTo>
                    <a:pt x="75177" y="118924"/>
                    <a:pt x="77819" y="118924"/>
                    <a:pt x="77819" y="115055"/>
                  </a:cubicBezTo>
                  <a:cubicBezTo>
                    <a:pt x="77819" y="112593"/>
                    <a:pt x="76058" y="112593"/>
                    <a:pt x="70597" y="112593"/>
                  </a:cubicBezTo>
                  <a:cubicBezTo>
                    <a:pt x="67251" y="112593"/>
                    <a:pt x="63728" y="112417"/>
                    <a:pt x="60381" y="112241"/>
                  </a:cubicBezTo>
                  <a:cubicBezTo>
                    <a:pt x="54392" y="111714"/>
                    <a:pt x="54040" y="111010"/>
                    <a:pt x="54040" y="108900"/>
                  </a:cubicBezTo>
                  <a:cubicBezTo>
                    <a:pt x="54040" y="107669"/>
                    <a:pt x="54040" y="107317"/>
                    <a:pt x="54745" y="104855"/>
                  </a:cubicBezTo>
                  <a:lnTo>
                    <a:pt x="77995" y="12523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65677E87-767D-5EFA-3EA5-A3D0974DE6B0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6593557" y="5024803"/>
              <a:ext cx="95996" cy="123812"/>
            </a:xfrm>
            <a:custGeom>
              <a:avLst/>
              <a:gdLst>
                <a:gd name="connsiteX0" fmla="*/ 41892 w 95996"/>
                <a:gd name="connsiteY0" fmla="*/ 5312 h 123812"/>
                <a:gd name="connsiteX1" fmla="*/ 42597 w 95996"/>
                <a:gd name="connsiteY1" fmla="*/ 2498 h 123812"/>
                <a:gd name="connsiteX2" fmla="*/ 39778 w 95996"/>
                <a:gd name="connsiteY2" fmla="*/ 36 h 123812"/>
                <a:gd name="connsiteX3" fmla="*/ 17232 w 95996"/>
                <a:gd name="connsiteY3" fmla="*/ 1795 h 123812"/>
                <a:gd name="connsiteX4" fmla="*/ 13357 w 95996"/>
                <a:gd name="connsiteY4" fmla="*/ 5840 h 123812"/>
                <a:gd name="connsiteX5" fmla="*/ 17937 w 95996"/>
                <a:gd name="connsiteY5" fmla="*/ 8302 h 123812"/>
                <a:gd name="connsiteX6" fmla="*/ 26392 w 95996"/>
                <a:gd name="connsiteY6" fmla="*/ 10940 h 123812"/>
                <a:gd name="connsiteX7" fmla="*/ 25687 w 95996"/>
                <a:gd name="connsiteY7" fmla="*/ 14809 h 123812"/>
                <a:gd name="connsiteX8" fmla="*/ 851 w 95996"/>
                <a:gd name="connsiteY8" fmla="*/ 114352 h 123812"/>
                <a:gd name="connsiteX9" fmla="*/ -29 w 95996"/>
                <a:gd name="connsiteY9" fmla="*/ 118221 h 123812"/>
                <a:gd name="connsiteX10" fmla="*/ 5959 w 95996"/>
                <a:gd name="connsiteY10" fmla="*/ 123849 h 123812"/>
                <a:gd name="connsiteX11" fmla="*/ 13181 w 95996"/>
                <a:gd name="connsiteY11" fmla="*/ 119276 h 123812"/>
                <a:gd name="connsiteX12" fmla="*/ 16176 w 95996"/>
                <a:gd name="connsiteY12" fmla="*/ 108196 h 123812"/>
                <a:gd name="connsiteX13" fmla="*/ 20227 w 95996"/>
                <a:gd name="connsiteY13" fmla="*/ 92544 h 123812"/>
                <a:gd name="connsiteX14" fmla="*/ 23045 w 95996"/>
                <a:gd name="connsiteY14" fmla="*/ 80585 h 123812"/>
                <a:gd name="connsiteX15" fmla="*/ 28329 w 95996"/>
                <a:gd name="connsiteY15" fmla="*/ 68098 h 123812"/>
                <a:gd name="connsiteX16" fmla="*/ 56512 w 95996"/>
                <a:gd name="connsiteY16" fmla="*/ 49456 h 123812"/>
                <a:gd name="connsiteX17" fmla="*/ 66904 w 95996"/>
                <a:gd name="connsiteY17" fmla="*/ 61767 h 123812"/>
                <a:gd name="connsiteX18" fmla="*/ 56512 w 95996"/>
                <a:gd name="connsiteY18" fmla="*/ 99227 h 123812"/>
                <a:gd name="connsiteX19" fmla="*/ 53870 w 95996"/>
                <a:gd name="connsiteY19" fmla="*/ 108724 h 123812"/>
                <a:gd name="connsiteX20" fmla="*/ 70603 w 95996"/>
                <a:gd name="connsiteY20" fmla="*/ 123849 h 123812"/>
                <a:gd name="connsiteX21" fmla="*/ 95967 w 95996"/>
                <a:gd name="connsiteY21" fmla="*/ 96941 h 123812"/>
                <a:gd name="connsiteX22" fmla="*/ 93149 w 95996"/>
                <a:gd name="connsiteY22" fmla="*/ 94654 h 123812"/>
                <a:gd name="connsiteX23" fmla="*/ 89802 w 95996"/>
                <a:gd name="connsiteY23" fmla="*/ 97644 h 123812"/>
                <a:gd name="connsiteX24" fmla="*/ 71131 w 95996"/>
                <a:gd name="connsiteY24" fmla="*/ 118924 h 123812"/>
                <a:gd name="connsiteX25" fmla="*/ 66728 w 95996"/>
                <a:gd name="connsiteY25" fmla="*/ 112769 h 123812"/>
                <a:gd name="connsiteX26" fmla="*/ 70779 w 95996"/>
                <a:gd name="connsiteY26" fmla="*/ 98523 h 123812"/>
                <a:gd name="connsiteX27" fmla="*/ 80115 w 95996"/>
                <a:gd name="connsiteY27" fmla="*/ 64580 h 123812"/>
                <a:gd name="connsiteX28" fmla="*/ 73597 w 95996"/>
                <a:gd name="connsiteY28" fmla="*/ 49280 h 123812"/>
                <a:gd name="connsiteX29" fmla="*/ 57216 w 95996"/>
                <a:gd name="connsiteY29" fmla="*/ 44531 h 123812"/>
                <a:gd name="connsiteX30" fmla="*/ 28505 w 95996"/>
                <a:gd name="connsiteY30" fmla="*/ 59128 h 123812"/>
                <a:gd name="connsiteX31" fmla="*/ 41892 w 95996"/>
                <a:gd name="connsiteY31" fmla="*/ 5312 h 1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996" h="123812">
                  <a:moveTo>
                    <a:pt x="41892" y="5312"/>
                  </a:moveTo>
                  <a:cubicBezTo>
                    <a:pt x="42068" y="4960"/>
                    <a:pt x="42597" y="2674"/>
                    <a:pt x="42597" y="2498"/>
                  </a:cubicBezTo>
                  <a:cubicBezTo>
                    <a:pt x="42597" y="1619"/>
                    <a:pt x="41892" y="36"/>
                    <a:pt x="39778" y="36"/>
                  </a:cubicBezTo>
                  <a:cubicBezTo>
                    <a:pt x="36256" y="36"/>
                    <a:pt x="21636" y="1443"/>
                    <a:pt x="17232" y="1795"/>
                  </a:cubicBezTo>
                  <a:cubicBezTo>
                    <a:pt x="15823" y="1971"/>
                    <a:pt x="13357" y="2146"/>
                    <a:pt x="13357" y="5840"/>
                  </a:cubicBezTo>
                  <a:cubicBezTo>
                    <a:pt x="13357" y="8302"/>
                    <a:pt x="15823" y="8302"/>
                    <a:pt x="17937" y="8302"/>
                  </a:cubicBezTo>
                  <a:cubicBezTo>
                    <a:pt x="26392" y="8302"/>
                    <a:pt x="26392" y="9533"/>
                    <a:pt x="26392" y="10940"/>
                  </a:cubicBezTo>
                  <a:cubicBezTo>
                    <a:pt x="26392" y="12171"/>
                    <a:pt x="26039" y="13226"/>
                    <a:pt x="25687" y="14809"/>
                  </a:cubicBezTo>
                  <a:lnTo>
                    <a:pt x="851" y="114352"/>
                  </a:lnTo>
                  <a:cubicBezTo>
                    <a:pt x="-29" y="117518"/>
                    <a:pt x="-29" y="117869"/>
                    <a:pt x="-29" y="118221"/>
                  </a:cubicBezTo>
                  <a:cubicBezTo>
                    <a:pt x="-29" y="120859"/>
                    <a:pt x="2084" y="123849"/>
                    <a:pt x="5959" y="123849"/>
                  </a:cubicBezTo>
                  <a:cubicBezTo>
                    <a:pt x="7897" y="123849"/>
                    <a:pt x="11244" y="122970"/>
                    <a:pt x="13181" y="119276"/>
                  </a:cubicBezTo>
                  <a:cubicBezTo>
                    <a:pt x="13710" y="118221"/>
                    <a:pt x="15295" y="111890"/>
                    <a:pt x="16176" y="108196"/>
                  </a:cubicBezTo>
                  <a:lnTo>
                    <a:pt x="20227" y="92544"/>
                  </a:lnTo>
                  <a:cubicBezTo>
                    <a:pt x="20755" y="89906"/>
                    <a:pt x="22517" y="83223"/>
                    <a:pt x="23045" y="80585"/>
                  </a:cubicBezTo>
                  <a:cubicBezTo>
                    <a:pt x="24806" y="73902"/>
                    <a:pt x="24806" y="73726"/>
                    <a:pt x="28329" y="68098"/>
                  </a:cubicBezTo>
                  <a:cubicBezTo>
                    <a:pt x="33966" y="59480"/>
                    <a:pt x="42773" y="49456"/>
                    <a:pt x="56512" y="49456"/>
                  </a:cubicBezTo>
                  <a:cubicBezTo>
                    <a:pt x="66376" y="49456"/>
                    <a:pt x="66904" y="57546"/>
                    <a:pt x="66904" y="61767"/>
                  </a:cubicBezTo>
                  <a:cubicBezTo>
                    <a:pt x="66904" y="72319"/>
                    <a:pt x="59330" y="91840"/>
                    <a:pt x="56512" y="99227"/>
                  </a:cubicBezTo>
                  <a:cubicBezTo>
                    <a:pt x="54574" y="104151"/>
                    <a:pt x="53870" y="105734"/>
                    <a:pt x="53870" y="108724"/>
                  </a:cubicBezTo>
                  <a:cubicBezTo>
                    <a:pt x="53870" y="118045"/>
                    <a:pt x="61620" y="123849"/>
                    <a:pt x="70603" y="123849"/>
                  </a:cubicBezTo>
                  <a:cubicBezTo>
                    <a:pt x="88217" y="123849"/>
                    <a:pt x="95967" y="99579"/>
                    <a:pt x="95967" y="96941"/>
                  </a:cubicBezTo>
                  <a:cubicBezTo>
                    <a:pt x="95967" y="94654"/>
                    <a:pt x="93677" y="94654"/>
                    <a:pt x="93149" y="94654"/>
                  </a:cubicBezTo>
                  <a:cubicBezTo>
                    <a:pt x="90683" y="94654"/>
                    <a:pt x="90507" y="95710"/>
                    <a:pt x="89802" y="97644"/>
                  </a:cubicBezTo>
                  <a:cubicBezTo>
                    <a:pt x="85751" y="111714"/>
                    <a:pt x="78001" y="118924"/>
                    <a:pt x="71131" y="118924"/>
                  </a:cubicBezTo>
                  <a:cubicBezTo>
                    <a:pt x="67432" y="118924"/>
                    <a:pt x="66728" y="116462"/>
                    <a:pt x="66728" y="112769"/>
                  </a:cubicBezTo>
                  <a:cubicBezTo>
                    <a:pt x="66728" y="108724"/>
                    <a:pt x="67609" y="106438"/>
                    <a:pt x="70779" y="98523"/>
                  </a:cubicBezTo>
                  <a:cubicBezTo>
                    <a:pt x="72893" y="93072"/>
                    <a:pt x="80115" y="74429"/>
                    <a:pt x="80115" y="64580"/>
                  </a:cubicBezTo>
                  <a:cubicBezTo>
                    <a:pt x="80115" y="61767"/>
                    <a:pt x="80115" y="54380"/>
                    <a:pt x="73597" y="49280"/>
                  </a:cubicBezTo>
                  <a:cubicBezTo>
                    <a:pt x="70603" y="46993"/>
                    <a:pt x="65495" y="44531"/>
                    <a:pt x="57216" y="44531"/>
                  </a:cubicBezTo>
                  <a:cubicBezTo>
                    <a:pt x="44358" y="44531"/>
                    <a:pt x="35023" y="51566"/>
                    <a:pt x="28505" y="59128"/>
                  </a:cubicBezTo>
                  <a:lnTo>
                    <a:pt x="41892" y="5312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C18C651-3BE0-678C-FBE6-4E40AE0F40D0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6794721" y="5016965"/>
              <a:ext cx="167333" cy="58791"/>
            </a:xfrm>
            <a:custGeom>
              <a:avLst/>
              <a:gdLst>
                <a:gd name="connsiteX0" fmla="*/ 158757 w 167333"/>
                <a:gd name="connsiteY0" fmla="*/ 10084 h 58791"/>
                <a:gd name="connsiteX1" fmla="*/ 167312 w 167333"/>
                <a:gd name="connsiteY1" fmla="*/ 5059 h 58791"/>
                <a:gd name="connsiteX2" fmla="*/ 159008 w 167333"/>
                <a:gd name="connsiteY2" fmla="*/ 34 h 58791"/>
                <a:gd name="connsiteX3" fmla="*/ 8282 w 167333"/>
                <a:gd name="connsiteY3" fmla="*/ 34 h 58791"/>
                <a:gd name="connsiteX4" fmla="*/ -21 w 167333"/>
                <a:gd name="connsiteY4" fmla="*/ 5059 h 58791"/>
                <a:gd name="connsiteX5" fmla="*/ 8534 w 167333"/>
                <a:gd name="connsiteY5" fmla="*/ 10084 h 58791"/>
                <a:gd name="connsiteX6" fmla="*/ 158757 w 167333"/>
                <a:gd name="connsiteY6" fmla="*/ 10084 h 58791"/>
                <a:gd name="connsiteX7" fmla="*/ 159008 w 167333"/>
                <a:gd name="connsiteY7" fmla="*/ 58825 h 58791"/>
                <a:gd name="connsiteX8" fmla="*/ 167312 w 167333"/>
                <a:gd name="connsiteY8" fmla="*/ 53801 h 58791"/>
                <a:gd name="connsiteX9" fmla="*/ 158757 w 167333"/>
                <a:gd name="connsiteY9" fmla="*/ 48776 h 58791"/>
                <a:gd name="connsiteX10" fmla="*/ 8534 w 167333"/>
                <a:gd name="connsiteY10" fmla="*/ 48776 h 58791"/>
                <a:gd name="connsiteX11" fmla="*/ -21 w 167333"/>
                <a:gd name="connsiteY11" fmla="*/ 53801 h 58791"/>
                <a:gd name="connsiteX12" fmla="*/ 8282 w 167333"/>
                <a:gd name="connsiteY12" fmla="*/ 58825 h 58791"/>
                <a:gd name="connsiteX13" fmla="*/ 159008 w 167333"/>
                <a:gd name="connsiteY13" fmla="*/ 58825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84"/>
                  </a:moveTo>
                  <a:cubicBezTo>
                    <a:pt x="162531" y="10084"/>
                    <a:pt x="167312" y="10084"/>
                    <a:pt x="167312" y="5059"/>
                  </a:cubicBezTo>
                  <a:cubicBezTo>
                    <a:pt x="167312" y="34"/>
                    <a:pt x="162531" y="34"/>
                    <a:pt x="159008" y="34"/>
                  </a:cubicBezTo>
                  <a:lnTo>
                    <a:pt x="8282" y="34"/>
                  </a:lnTo>
                  <a:cubicBezTo>
                    <a:pt x="4759" y="34"/>
                    <a:pt x="-21" y="34"/>
                    <a:pt x="-21" y="5059"/>
                  </a:cubicBezTo>
                  <a:cubicBezTo>
                    <a:pt x="-21" y="10084"/>
                    <a:pt x="4759" y="10084"/>
                    <a:pt x="8534" y="10084"/>
                  </a:cubicBezTo>
                  <a:lnTo>
                    <a:pt x="158757" y="10084"/>
                  </a:lnTo>
                  <a:close/>
                  <a:moveTo>
                    <a:pt x="159008" y="58825"/>
                  </a:moveTo>
                  <a:cubicBezTo>
                    <a:pt x="162531" y="58825"/>
                    <a:pt x="167312" y="58825"/>
                    <a:pt x="167312" y="53801"/>
                  </a:cubicBezTo>
                  <a:cubicBezTo>
                    <a:pt x="167312" y="48776"/>
                    <a:pt x="162531" y="48776"/>
                    <a:pt x="158757" y="48776"/>
                  </a:cubicBezTo>
                  <a:lnTo>
                    <a:pt x="8534" y="48776"/>
                  </a:lnTo>
                  <a:cubicBezTo>
                    <a:pt x="4759" y="48776"/>
                    <a:pt x="-21" y="48776"/>
                    <a:pt x="-21" y="53801"/>
                  </a:cubicBezTo>
                  <a:cubicBezTo>
                    <a:pt x="-21" y="58825"/>
                    <a:pt x="4759" y="58825"/>
                    <a:pt x="8282" y="58825"/>
                  </a:cubicBezTo>
                  <a:lnTo>
                    <a:pt x="159008" y="5882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9F405E5-AF54-0A0D-45EE-E24D3EC7A7B2}"/>
                </a:ext>
              </a:extLst>
            </p:cNvPr>
            <p:cNvGrpSpPr/>
            <p:nvPr/>
          </p:nvGrpSpPr>
          <p:grpSpPr>
            <a:xfrm>
              <a:off x="7066978" y="4935673"/>
              <a:ext cx="512933" cy="177127"/>
              <a:chOff x="8313246" y="5536763"/>
              <a:chExt cx="512933" cy="177127"/>
            </a:xfrm>
          </p:grpSpPr>
          <p:sp>
            <p:nvSpPr>
              <p:cNvPr id="1476" name="Freeform 1475">
                <a:extLst>
                  <a:ext uri="{FF2B5EF4-FFF2-40B4-BE49-F238E27FC236}">
                    <a16:creationId xmlns:a16="http://schemas.microsoft.com/office/drawing/2014/main" id="{3C06F21E-1071-E7B9-4472-3B0E560AE1E0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8313246" y="5646054"/>
                <a:ext cx="153745" cy="10049"/>
              </a:xfrm>
              <a:custGeom>
                <a:avLst/>
                <a:gdLst>
                  <a:gd name="connsiteX0" fmla="*/ 144977 w 153745"/>
                  <a:gd name="connsiteY0" fmla="*/ 10108 h 10049"/>
                  <a:gd name="connsiteX1" fmla="*/ 153784 w 153745"/>
                  <a:gd name="connsiteY1" fmla="*/ 5083 h 10049"/>
                  <a:gd name="connsiteX2" fmla="*/ 144977 w 153745"/>
                  <a:gd name="connsiteY2" fmla="*/ 58 h 10049"/>
                  <a:gd name="connsiteX3" fmla="*/ 8845 w 153745"/>
                  <a:gd name="connsiteY3" fmla="*/ 58 h 10049"/>
                  <a:gd name="connsiteX4" fmla="*/ 38 w 153745"/>
                  <a:gd name="connsiteY4" fmla="*/ 5083 h 10049"/>
                  <a:gd name="connsiteX5" fmla="*/ 8845 w 153745"/>
                  <a:gd name="connsiteY5" fmla="*/ 10108 h 10049"/>
                  <a:gd name="connsiteX6" fmla="*/ 144977 w 153745"/>
                  <a:gd name="connsiteY6" fmla="*/ 10108 h 10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745" h="10049">
                    <a:moveTo>
                      <a:pt x="144977" y="10108"/>
                    </a:moveTo>
                    <a:cubicBezTo>
                      <a:pt x="149255" y="10108"/>
                      <a:pt x="153784" y="10108"/>
                      <a:pt x="153784" y="5083"/>
                    </a:cubicBezTo>
                    <a:cubicBezTo>
                      <a:pt x="153784" y="58"/>
                      <a:pt x="149255" y="58"/>
                      <a:pt x="144977" y="58"/>
                    </a:cubicBezTo>
                    <a:lnTo>
                      <a:pt x="8845" y="58"/>
                    </a:lnTo>
                    <a:cubicBezTo>
                      <a:pt x="4568" y="58"/>
                      <a:pt x="38" y="58"/>
                      <a:pt x="38" y="5083"/>
                    </a:cubicBezTo>
                    <a:cubicBezTo>
                      <a:pt x="38" y="10108"/>
                      <a:pt x="4568" y="10108"/>
                      <a:pt x="8845" y="10108"/>
                    </a:cubicBezTo>
                    <a:lnTo>
                      <a:pt x="144977" y="10108"/>
                    </a:lnTo>
                    <a:close/>
                  </a:path>
                </a:pathLst>
              </a:custGeom>
              <a:solidFill>
                <a:schemeClr val="accent4"/>
              </a:solidFill>
              <a:ln w="2537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BD"/>
              </a:p>
            </p:txBody>
          </p:sp>
          <p:sp>
            <p:nvSpPr>
              <p:cNvPr id="1477" name="Freeform 1476">
                <a:extLst>
                  <a:ext uri="{FF2B5EF4-FFF2-40B4-BE49-F238E27FC236}">
                    <a16:creationId xmlns:a16="http://schemas.microsoft.com/office/drawing/2014/main" id="{1B664078-41A6-BE1D-9C9D-C6F3FD3AAC3C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8500655" y="5546562"/>
                <a:ext cx="100400" cy="167328"/>
              </a:xfrm>
              <a:custGeom>
                <a:avLst/>
                <a:gdLst>
                  <a:gd name="connsiteX0" fmla="*/ 19422 w 100400"/>
                  <a:gd name="connsiteY0" fmla="*/ 148041 h 167328"/>
                  <a:gd name="connsiteX1" fmla="*/ 46094 w 100400"/>
                  <a:gd name="connsiteY1" fmla="*/ 122163 h 167328"/>
                  <a:gd name="connsiteX2" fmla="*/ 100446 w 100400"/>
                  <a:gd name="connsiteY2" fmla="*/ 48800 h 167328"/>
                  <a:gd name="connsiteX3" fmla="*/ 47101 w 100400"/>
                  <a:gd name="connsiteY3" fmla="*/ 58 h 167328"/>
                  <a:gd name="connsiteX4" fmla="*/ 46 w 100400"/>
                  <a:gd name="connsiteY4" fmla="*/ 45534 h 167328"/>
                  <a:gd name="connsiteX5" fmla="*/ 13383 w 100400"/>
                  <a:gd name="connsiteY5" fmla="*/ 59603 h 167328"/>
                  <a:gd name="connsiteX6" fmla="*/ 26467 w 100400"/>
                  <a:gd name="connsiteY6" fmla="*/ 46287 h 167328"/>
                  <a:gd name="connsiteX7" fmla="*/ 13131 w 100400"/>
                  <a:gd name="connsiteY7" fmla="*/ 33223 h 167328"/>
                  <a:gd name="connsiteX8" fmla="*/ 9860 w 100400"/>
                  <a:gd name="connsiteY8" fmla="*/ 33474 h 167328"/>
                  <a:gd name="connsiteX9" fmla="*/ 43830 w 100400"/>
                  <a:gd name="connsiteY9" fmla="*/ 7847 h 167328"/>
                  <a:gd name="connsiteX10" fmla="*/ 77548 w 100400"/>
                  <a:gd name="connsiteY10" fmla="*/ 48800 h 167328"/>
                  <a:gd name="connsiteX11" fmla="*/ 51127 w 100400"/>
                  <a:gd name="connsiteY11" fmla="*/ 104325 h 167328"/>
                  <a:gd name="connsiteX12" fmla="*/ 2814 w 100400"/>
                  <a:gd name="connsiteY12" fmla="*/ 158091 h 167328"/>
                  <a:gd name="connsiteX13" fmla="*/ 46 w 100400"/>
                  <a:gd name="connsiteY13" fmla="*/ 167387 h 167328"/>
                  <a:gd name="connsiteX14" fmla="*/ 93401 w 100400"/>
                  <a:gd name="connsiteY14" fmla="*/ 167387 h 167328"/>
                  <a:gd name="connsiteX15" fmla="*/ 100446 w 100400"/>
                  <a:gd name="connsiteY15" fmla="*/ 123670 h 167328"/>
                  <a:gd name="connsiteX16" fmla="*/ 94156 w 100400"/>
                  <a:gd name="connsiteY16" fmla="*/ 123670 h 167328"/>
                  <a:gd name="connsiteX17" fmla="*/ 88620 w 100400"/>
                  <a:gd name="connsiteY17" fmla="*/ 146031 h 167328"/>
                  <a:gd name="connsiteX18" fmla="*/ 64715 w 100400"/>
                  <a:gd name="connsiteY18" fmla="*/ 148041 h 167328"/>
                  <a:gd name="connsiteX19" fmla="*/ 19422 w 100400"/>
                  <a:gd name="connsiteY19" fmla="*/ 148041 h 167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0400" h="167328">
                    <a:moveTo>
                      <a:pt x="19422" y="148041"/>
                    </a:moveTo>
                    <a:lnTo>
                      <a:pt x="46094" y="122163"/>
                    </a:lnTo>
                    <a:cubicBezTo>
                      <a:pt x="85349" y="87491"/>
                      <a:pt x="100446" y="73924"/>
                      <a:pt x="100446" y="48800"/>
                    </a:cubicBezTo>
                    <a:cubicBezTo>
                      <a:pt x="100446" y="20158"/>
                      <a:pt x="77800" y="58"/>
                      <a:pt x="47101" y="58"/>
                    </a:cubicBezTo>
                    <a:cubicBezTo>
                      <a:pt x="18667" y="58"/>
                      <a:pt x="46" y="23173"/>
                      <a:pt x="46" y="45534"/>
                    </a:cubicBezTo>
                    <a:cubicBezTo>
                      <a:pt x="46" y="59603"/>
                      <a:pt x="12628" y="59603"/>
                      <a:pt x="13383" y="59603"/>
                    </a:cubicBezTo>
                    <a:cubicBezTo>
                      <a:pt x="17660" y="59603"/>
                      <a:pt x="26467" y="56588"/>
                      <a:pt x="26467" y="46287"/>
                    </a:cubicBezTo>
                    <a:cubicBezTo>
                      <a:pt x="26467" y="39755"/>
                      <a:pt x="21938" y="33223"/>
                      <a:pt x="13131" y="33223"/>
                    </a:cubicBezTo>
                    <a:cubicBezTo>
                      <a:pt x="11118" y="33223"/>
                      <a:pt x="10615" y="33223"/>
                      <a:pt x="9860" y="33474"/>
                    </a:cubicBezTo>
                    <a:cubicBezTo>
                      <a:pt x="15647" y="17143"/>
                      <a:pt x="29235" y="7847"/>
                      <a:pt x="43830" y="7847"/>
                    </a:cubicBezTo>
                    <a:cubicBezTo>
                      <a:pt x="66728" y="7847"/>
                      <a:pt x="77548" y="28198"/>
                      <a:pt x="77548" y="48800"/>
                    </a:cubicBezTo>
                    <a:cubicBezTo>
                      <a:pt x="77548" y="68899"/>
                      <a:pt x="64967" y="88747"/>
                      <a:pt x="51127" y="104325"/>
                    </a:cubicBezTo>
                    <a:lnTo>
                      <a:pt x="2814" y="158091"/>
                    </a:lnTo>
                    <a:cubicBezTo>
                      <a:pt x="46" y="160854"/>
                      <a:pt x="46" y="161357"/>
                      <a:pt x="46" y="167387"/>
                    </a:cubicBezTo>
                    <a:lnTo>
                      <a:pt x="93401" y="167387"/>
                    </a:lnTo>
                    <a:lnTo>
                      <a:pt x="100446" y="123670"/>
                    </a:lnTo>
                    <a:lnTo>
                      <a:pt x="94156" y="123670"/>
                    </a:lnTo>
                    <a:cubicBezTo>
                      <a:pt x="92897" y="131208"/>
                      <a:pt x="91136" y="142262"/>
                      <a:pt x="88620" y="146031"/>
                    </a:cubicBezTo>
                    <a:cubicBezTo>
                      <a:pt x="86858" y="148041"/>
                      <a:pt x="70251" y="148041"/>
                      <a:pt x="64715" y="148041"/>
                    </a:cubicBezTo>
                    <a:lnTo>
                      <a:pt x="19422" y="148041"/>
                    </a:lnTo>
                    <a:close/>
                  </a:path>
                </a:pathLst>
              </a:custGeom>
              <a:solidFill>
                <a:schemeClr val="accent4"/>
              </a:solidFill>
              <a:ln w="2537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BD"/>
              </a:p>
            </p:txBody>
          </p:sp>
          <p:sp>
            <p:nvSpPr>
              <p:cNvPr id="1478" name="Freeform 1477">
                <a:extLst>
                  <a:ext uri="{FF2B5EF4-FFF2-40B4-BE49-F238E27FC236}">
                    <a16:creationId xmlns:a16="http://schemas.microsoft.com/office/drawing/2014/main" id="{68A2E7F0-C2AB-ED89-08F8-2840B496D138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8666898" y="5536763"/>
                <a:ext cx="159281" cy="177126"/>
              </a:xfrm>
              <a:custGeom>
                <a:avLst/>
                <a:gdLst>
                  <a:gd name="connsiteX0" fmla="*/ 159334 w 159281"/>
                  <a:gd name="connsiteY0" fmla="*/ 136484 h 177126"/>
                  <a:gd name="connsiteX1" fmla="*/ 153044 w 159281"/>
                  <a:gd name="connsiteY1" fmla="*/ 136484 h 177126"/>
                  <a:gd name="connsiteX2" fmla="*/ 148514 w 159281"/>
                  <a:gd name="connsiteY2" fmla="*/ 154825 h 177126"/>
                  <a:gd name="connsiteX3" fmla="*/ 131907 w 159281"/>
                  <a:gd name="connsiteY3" fmla="*/ 160854 h 177126"/>
                  <a:gd name="connsiteX4" fmla="*/ 111776 w 159281"/>
                  <a:gd name="connsiteY4" fmla="*/ 160854 h 177126"/>
                  <a:gd name="connsiteX5" fmla="*/ 134171 w 159281"/>
                  <a:gd name="connsiteY5" fmla="*/ 118143 h 177126"/>
                  <a:gd name="connsiteX6" fmla="*/ 156315 w 159281"/>
                  <a:gd name="connsiteY6" fmla="*/ 63121 h 177126"/>
                  <a:gd name="connsiteX7" fmla="*/ 79819 w 159281"/>
                  <a:gd name="connsiteY7" fmla="*/ 58 h 177126"/>
                  <a:gd name="connsiteX8" fmla="*/ 3072 w 159281"/>
                  <a:gd name="connsiteY8" fmla="*/ 63121 h 177126"/>
                  <a:gd name="connsiteX9" fmla="*/ 25216 w 159281"/>
                  <a:gd name="connsiteY9" fmla="*/ 118143 h 177126"/>
                  <a:gd name="connsiteX10" fmla="*/ 47611 w 159281"/>
                  <a:gd name="connsiteY10" fmla="*/ 160854 h 177126"/>
                  <a:gd name="connsiteX11" fmla="*/ 27480 w 159281"/>
                  <a:gd name="connsiteY11" fmla="*/ 160854 h 177126"/>
                  <a:gd name="connsiteX12" fmla="*/ 10873 w 159281"/>
                  <a:gd name="connsiteY12" fmla="*/ 155076 h 177126"/>
                  <a:gd name="connsiteX13" fmla="*/ 6344 w 159281"/>
                  <a:gd name="connsiteY13" fmla="*/ 136484 h 177126"/>
                  <a:gd name="connsiteX14" fmla="*/ 53 w 159281"/>
                  <a:gd name="connsiteY14" fmla="*/ 136484 h 177126"/>
                  <a:gd name="connsiteX15" fmla="*/ 8357 w 159281"/>
                  <a:gd name="connsiteY15" fmla="*/ 177185 h 177126"/>
                  <a:gd name="connsiteX16" fmla="*/ 48617 w 159281"/>
                  <a:gd name="connsiteY16" fmla="*/ 177185 h 177126"/>
                  <a:gd name="connsiteX17" fmla="*/ 54908 w 159281"/>
                  <a:gd name="connsiteY17" fmla="*/ 171909 h 177126"/>
                  <a:gd name="connsiteX18" fmla="*/ 41320 w 159281"/>
                  <a:gd name="connsiteY18" fmla="*/ 116133 h 177126"/>
                  <a:gd name="connsiteX19" fmla="*/ 28990 w 159281"/>
                  <a:gd name="connsiteY19" fmla="*/ 62869 h 177126"/>
                  <a:gd name="connsiteX20" fmla="*/ 79568 w 159281"/>
                  <a:gd name="connsiteY20" fmla="*/ 5586 h 177126"/>
                  <a:gd name="connsiteX21" fmla="*/ 130397 w 159281"/>
                  <a:gd name="connsiteY21" fmla="*/ 62869 h 177126"/>
                  <a:gd name="connsiteX22" fmla="*/ 116306 w 159281"/>
                  <a:gd name="connsiteY22" fmla="*/ 121409 h 177126"/>
                  <a:gd name="connsiteX23" fmla="*/ 104479 w 159281"/>
                  <a:gd name="connsiteY23" fmla="*/ 171909 h 177126"/>
                  <a:gd name="connsiteX24" fmla="*/ 111021 w 159281"/>
                  <a:gd name="connsiteY24" fmla="*/ 177185 h 177126"/>
                  <a:gd name="connsiteX25" fmla="*/ 151030 w 159281"/>
                  <a:gd name="connsiteY25" fmla="*/ 177185 h 177126"/>
                  <a:gd name="connsiteX26" fmla="*/ 159334 w 159281"/>
                  <a:gd name="connsiteY26" fmla="*/ 136484 h 177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9281" h="177126">
                    <a:moveTo>
                      <a:pt x="159334" y="136484"/>
                    </a:moveTo>
                    <a:lnTo>
                      <a:pt x="153044" y="136484"/>
                    </a:lnTo>
                    <a:cubicBezTo>
                      <a:pt x="151785" y="143016"/>
                      <a:pt x="150779" y="148795"/>
                      <a:pt x="148514" y="154825"/>
                    </a:cubicBezTo>
                    <a:cubicBezTo>
                      <a:pt x="147256" y="158844"/>
                      <a:pt x="146501" y="160854"/>
                      <a:pt x="131907" y="160854"/>
                    </a:cubicBezTo>
                    <a:lnTo>
                      <a:pt x="111776" y="160854"/>
                    </a:lnTo>
                    <a:cubicBezTo>
                      <a:pt x="115047" y="146785"/>
                      <a:pt x="122848" y="134725"/>
                      <a:pt x="134171" y="118143"/>
                    </a:cubicBezTo>
                    <a:cubicBezTo>
                      <a:pt x="145998" y="100305"/>
                      <a:pt x="156315" y="82969"/>
                      <a:pt x="156315" y="63121"/>
                    </a:cubicBezTo>
                    <a:cubicBezTo>
                      <a:pt x="156315" y="28198"/>
                      <a:pt x="122345" y="58"/>
                      <a:pt x="79819" y="58"/>
                    </a:cubicBezTo>
                    <a:cubicBezTo>
                      <a:pt x="36539" y="58"/>
                      <a:pt x="3072" y="28700"/>
                      <a:pt x="3072" y="63121"/>
                    </a:cubicBezTo>
                    <a:cubicBezTo>
                      <a:pt x="3072" y="82969"/>
                      <a:pt x="13389" y="100305"/>
                      <a:pt x="25216" y="118143"/>
                    </a:cubicBezTo>
                    <a:cubicBezTo>
                      <a:pt x="36287" y="134725"/>
                      <a:pt x="44340" y="146785"/>
                      <a:pt x="47611" y="160854"/>
                    </a:cubicBezTo>
                    <a:lnTo>
                      <a:pt x="27480" y="160854"/>
                    </a:lnTo>
                    <a:cubicBezTo>
                      <a:pt x="12886" y="160854"/>
                      <a:pt x="12131" y="158844"/>
                      <a:pt x="10873" y="155076"/>
                    </a:cubicBezTo>
                    <a:cubicBezTo>
                      <a:pt x="8860" y="149297"/>
                      <a:pt x="7602" y="142765"/>
                      <a:pt x="6344" y="136484"/>
                    </a:cubicBezTo>
                    <a:lnTo>
                      <a:pt x="53" y="136484"/>
                    </a:lnTo>
                    <a:lnTo>
                      <a:pt x="8357" y="177185"/>
                    </a:lnTo>
                    <a:lnTo>
                      <a:pt x="48617" y="177185"/>
                    </a:lnTo>
                    <a:cubicBezTo>
                      <a:pt x="54153" y="177185"/>
                      <a:pt x="54908" y="177185"/>
                      <a:pt x="54908" y="171909"/>
                    </a:cubicBezTo>
                    <a:cubicBezTo>
                      <a:pt x="54908" y="154322"/>
                      <a:pt x="47107" y="132213"/>
                      <a:pt x="41320" y="116133"/>
                    </a:cubicBezTo>
                    <a:cubicBezTo>
                      <a:pt x="36036" y="101561"/>
                      <a:pt x="28990" y="81713"/>
                      <a:pt x="28990" y="62869"/>
                    </a:cubicBezTo>
                    <a:cubicBezTo>
                      <a:pt x="28990" y="22670"/>
                      <a:pt x="56669" y="5586"/>
                      <a:pt x="79568" y="5586"/>
                    </a:cubicBezTo>
                    <a:cubicBezTo>
                      <a:pt x="103724" y="5586"/>
                      <a:pt x="130397" y="23675"/>
                      <a:pt x="130397" y="62869"/>
                    </a:cubicBezTo>
                    <a:cubicBezTo>
                      <a:pt x="130397" y="81713"/>
                      <a:pt x="123603" y="100807"/>
                      <a:pt x="116306" y="121409"/>
                    </a:cubicBezTo>
                    <a:cubicBezTo>
                      <a:pt x="112531" y="131961"/>
                      <a:pt x="104479" y="154573"/>
                      <a:pt x="104479" y="171909"/>
                    </a:cubicBezTo>
                    <a:cubicBezTo>
                      <a:pt x="104479" y="177185"/>
                      <a:pt x="105234" y="177185"/>
                      <a:pt x="111021" y="177185"/>
                    </a:cubicBezTo>
                    <a:lnTo>
                      <a:pt x="151030" y="177185"/>
                    </a:lnTo>
                    <a:lnTo>
                      <a:pt x="159334" y="136484"/>
                    </a:lnTo>
                    <a:close/>
                  </a:path>
                </a:pathLst>
              </a:custGeom>
              <a:solidFill>
                <a:schemeClr val="accent4"/>
              </a:solidFill>
              <a:ln w="2537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BD"/>
              </a:p>
            </p:txBody>
          </p:sp>
        </p:grpSp>
      </p:grpSp>
      <p:grpSp>
        <p:nvGrpSpPr>
          <p:cNvPr id="1613" name="Group 1612">
            <a:extLst>
              <a:ext uri="{FF2B5EF4-FFF2-40B4-BE49-F238E27FC236}">
                <a16:creationId xmlns:a16="http://schemas.microsoft.com/office/drawing/2014/main" id="{6F4E4C10-212C-C6F3-0622-370539CC15B9}"/>
              </a:ext>
            </a:extLst>
          </p:cNvPr>
          <p:cNvGrpSpPr/>
          <p:nvPr/>
        </p:nvGrpSpPr>
        <p:grpSpPr>
          <a:xfrm>
            <a:off x="1575395" y="3420012"/>
            <a:ext cx="2807681" cy="1807458"/>
            <a:chOff x="7142378" y="3357217"/>
            <a:chExt cx="3138292" cy="2020290"/>
          </a:xfrm>
        </p:grpSpPr>
        <p:sp>
          <p:nvSpPr>
            <p:cNvPr id="370" name="Freeform 369">
              <a:extLst>
                <a:ext uri="{FF2B5EF4-FFF2-40B4-BE49-F238E27FC236}">
                  <a16:creationId xmlns:a16="http://schemas.microsoft.com/office/drawing/2014/main" id="{F862C25C-8CF2-2833-D7BE-C8C0559CB260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7444795" y="3508425"/>
              <a:ext cx="2743194" cy="1828799"/>
            </a:xfrm>
            <a:custGeom>
              <a:avLst/>
              <a:gdLst>
                <a:gd name="connsiteX0" fmla="*/ 0 w 2743194"/>
                <a:gd name="connsiteY0" fmla="*/ 1828800 h 1828799"/>
                <a:gd name="connsiteX1" fmla="*/ 0 w 2743194"/>
                <a:gd name="connsiteY1" fmla="*/ 1216818 h 1828799"/>
                <a:gd name="connsiteX2" fmla="*/ 0 w 2743194"/>
                <a:gd name="connsiteY2" fmla="*/ 611980 h 1828799"/>
                <a:gd name="connsiteX3" fmla="*/ 0 w 2743194"/>
                <a:gd name="connsiteY3" fmla="*/ 0 h 1828799"/>
                <a:gd name="connsiteX4" fmla="*/ 511175 w 2743194"/>
                <a:gd name="connsiteY4" fmla="*/ 0 h 1828799"/>
                <a:gd name="connsiteX5" fmla="*/ 1317625 w 2743194"/>
                <a:gd name="connsiteY5" fmla="*/ 0 h 1828799"/>
                <a:gd name="connsiteX6" fmla="*/ 1828800 w 2743194"/>
                <a:gd name="connsiteY6" fmla="*/ 0 h 1828799"/>
                <a:gd name="connsiteX7" fmla="*/ 2743195 w 2743194"/>
                <a:gd name="connsiteY7" fmla="*/ 0 h 1828799"/>
                <a:gd name="connsiteX8" fmla="*/ 2743195 w 2743194"/>
                <a:gd name="connsiteY8" fmla="*/ 1828800 h 1828799"/>
                <a:gd name="connsiteX9" fmla="*/ 0 w 2743194"/>
                <a:gd name="connsiteY9" fmla="*/ 1828800 h 1828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43194" h="1828799">
                  <a:moveTo>
                    <a:pt x="0" y="1828800"/>
                  </a:moveTo>
                  <a:lnTo>
                    <a:pt x="0" y="1216818"/>
                  </a:lnTo>
                  <a:moveTo>
                    <a:pt x="0" y="611980"/>
                  </a:moveTo>
                  <a:lnTo>
                    <a:pt x="0" y="0"/>
                  </a:lnTo>
                  <a:lnTo>
                    <a:pt x="511175" y="0"/>
                  </a:lnTo>
                  <a:moveTo>
                    <a:pt x="1317625" y="0"/>
                  </a:moveTo>
                  <a:lnTo>
                    <a:pt x="1828800" y="0"/>
                  </a:lnTo>
                  <a:lnTo>
                    <a:pt x="2743195" y="0"/>
                  </a:lnTo>
                  <a:moveTo>
                    <a:pt x="2743195" y="1828800"/>
                  </a:moveTo>
                  <a:lnTo>
                    <a:pt x="0" y="1828800"/>
                  </a:lnTo>
                </a:path>
              </a:pathLst>
            </a:custGeom>
            <a:noFill/>
            <a:ln w="1011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1" name="Freeform 370">
              <a:extLst>
                <a:ext uri="{FF2B5EF4-FFF2-40B4-BE49-F238E27FC236}">
                  <a16:creationId xmlns:a16="http://schemas.microsoft.com/office/drawing/2014/main" id="{272038DC-6E19-F667-0852-1EFBBECB37F2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142378" y="4120405"/>
              <a:ext cx="604837" cy="604837"/>
            </a:xfrm>
            <a:custGeom>
              <a:avLst/>
              <a:gdLst>
                <a:gd name="connsiteX0" fmla="*/ 0 w 604837"/>
                <a:gd name="connsiteY0" fmla="*/ 302420 h 604837"/>
                <a:gd name="connsiteX1" fmla="*/ 302418 w 604837"/>
                <a:gd name="connsiteY1" fmla="*/ 604838 h 604837"/>
                <a:gd name="connsiteX2" fmla="*/ 604838 w 604837"/>
                <a:gd name="connsiteY2" fmla="*/ 302420 h 604837"/>
                <a:gd name="connsiteX3" fmla="*/ 302418 w 604837"/>
                <a:gd name="connsiteY3" fmla="*/ 0 h 604837"/>
                <a:gd name="connsiteX4" fmla="*/ 0 w 604837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37">
                  <a:moveTo>
                    <a:pt x="0" y="302420"/>
                  </a:moveTo>
                  <a:cubicBezTo>
                    <a:pt x="0" y="469405"/>
                    <a:pt x="135333" y="604838"/>
                    <a:pt x="302418" y="604838"/>
                  </a:cubicBezTo>
                  <a:cubicBezTo>
                    <a:pt x="469403" y="604838"/>
                    <a:pt x="604838" y="469405"/>
                    <a:pt x="604838" y="302420"/>
                  </a:cubicBezTo>
                  <a:cubicBezTo>
                    <a:pt x="604838" y="135435"/>
                    <a:pt x="469403" y="0"/>
                    <a:pt x="302418" y="0"/>
                  </a:cubicBezTo>
                  <a:cubicBezTo>
                    <a:pt x="135333" y="0"/>
                    <a:pt x="0" y="135435"/>
                    <a:pt x="0" y="302420"/>
                  </a:cubicBezTo>
                  <a:close/>
                </a:path>
              </a:pathLst>
            </a:custGeom>
            <a:noFill/>
            <a:ln w="20226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2" name="Freeform 371">
              <a:extLst>
                <a:ext uri="{FF2B5EF4-FFF2-40B4-BE49-F238E27FC236}">
                  <a16:creationId xmlns:a16="http://schemas.microsoft.com/office/drawing/2014/main" id="{3CF944D0-88B4-4DA2-4265-5529E89BAE19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 rot="10800000">
              <a:off x="7360725" y="4211218"/>
              <a:ext cx="168278" cy="168531"/>
            </a:xfrm>
            <a:custGeom>
              <a:avLst/>
              <a:gdLst>
                <a:gd name="connsiteX0" fmla="*/ 89284 w 168278"/>
                <a:gd name="connsiteY0" fmla="*/ 89308 h 168531"/>
                <a:gd name="connsiteX1" fmla="*/ 159885 w 168278"/>
                <a:gd name="connsiteY1" fmla="*/ 89308 h 168531"/>
                <a:gd name="connsiteX2" fmla="*/ 168236 w 168278"/>
                <a:gd name="connsiteY2" fmla="*/ 84247 h 168531"/>
                <a:gd name="connsiteX3" fmla="*/ 159885 w 168278"/>
                <a:gd name="connsiteY3" fmla="*/ 79186 h 168531"/>
                <a:gd name="connsiteX4" fmla="*/ 89284 w 168278"/>
                <a:gd name="connsiteY4" fmla="*/ 79186 h 168531"/>
                <a:gd name="connsiteX5" fmla="*/ 89284 w 168278"/>
                <a:gd name="connsiteY5" fmla="*/ 8332 h 168531"/>
                <a:gd name="connsiteX6" fmla="*/ 84223 w 168278"/>
                <a:gd name="connsiteY6" fmla="*/ -19 h 168531"/>
                <a:gd name="connsiteX7" fmla="*/ 79162 w 168278"/>
                <a:gd name="connsiteY7" fmla="*/ 8332 h 168531"/>
                <a:gd name="connsiteX8" fmla="*/ 79162 w 168278"/>
                <a:gd name="connsiteY8" fmla="*/ 79186 h 168531"/>
                <a:gd name="connsiteX9" fmla="*/ 8308 w 168278"/>
                <a:gd name="connsiteY9" fmla="*/ 79186 h 168531"/>
                <a:gd name="connsiteX10" fmla="*/ -43 w 168278"/>
                <a:gd name="connsiteY10" fmla="*/ 84247 h 168531"/>
                <a:gd name="connsiteX11" fmla="*/ 8308 w 168278"/>
                <a:gd name="connsiteY11" fmla="*/ 89308 h 168531"/>
                <a:gd name="connsiteX12" fmla="*/ 79162 w 168278"/>
                <a:gd name="connsiteY12" fmla="*/ 89308 h 168531"/>
                <a:gd name="connsiteX13" fmla="*/ 79162 w 168278"/>
                <a:gd name="connsiteY13" fmla="*/ 160163 h 168531"/>
                <a:gd name="connsiteX14" fmla="*/ 84223 w 168278"/>
                <a:gd name="connsiteY14" fmla="*/ 168513 h 168531"/>
                <a:gd name="connsiteX15" fmla="*/ 89284 w 168278"/>
                <a:gd name="connsiteY15" fmla="*/ 160163 h 168531"/>
                <a:gd name="connsiteX16" fmla="*/ 89284 w 168278"/>
                <a:gd name="connsiteY16" fmla="*/ 89308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84" y="89308"/>
                  </a:moveTo>
                  <a:lnTo>
                    <a:pt x="159885" y="89308"/>
                  </a:lnTo>
                  <a:cubicBezTo>
                    <a:pt x="163428" y="89308"/>
                    <a:pt x="168236" y="89308"/>
                    <a:pt x="168236" y="84247"/>
                  </a:cubicBezTo>
                  <a:cubicBezTo>
                    <a:pt x="168236" y="79186"/>
                    <a:pt x="163428" y="79186"/>
                    <a:pt x="159885" y="79186"/>
                  </a:cubicBezTo>
                  <a:lnTo>
                    <a:pt x="89284" y="79186"/>
                  </a:lnTo>
                  <a:lnTo>
                    <a:pt x="89284" y="8332"/>
                  </a:lnTo>
                  <a:cubicBezTo>
                    <a:pt x="89284" y="4789"/>
                    <a:pt x="89284" y="-19"/>
                    <a:pt x="84223" y="-19"/>
                  </a:cubicBezTo>
                  <a:cubicBezTo>
                    <a:pt x="79162" y="-19"/>
                    <a:pt x="79162" y="4789"/>
                    <a:pt x="79162" y="8332"/>
                  </a:cubicBezTo>
                  <a:lnTo>
                    <a:pt x="79162" y="79186"/>
                  </a:lnTo>
                  <a:lnTo>
                    <a:pt x="8308" y="79186"/>
                  </a:lnTo>
                  <a:cubicBezTo>
                    <a:pt x="4765" y="79186"/>
                    <a:pt x="-43" y="79186"/>
                    <a:pt x="-43" y="84247"/>
                  </a:cubicBezTo>
                  <a:cubicBezTo>
                    <a:pt x="-43" y="89308"/>
                    <a:pt x="4765" y="89308"/>
                    <a:pt x="8308" y="89308"/>
                  </a:cubicBezTo>
                  <a:lnTo>
                    <a:pt x="79162" y="89308"/>
                  </a:lnTo>
                  <a:lnTo>
                    <a:pt x="79162" y="160163"/>
                  </a:lnTo>
                  <a:cubicBezTo>
                    <a:pt x="79162" y="163705"/>
                    <a:pt x="79162" y="168513"/>
                    <a:pt x="84223" y="168513"/>
                  </a:cubicBezTo>
                  <a:cubicBezTo>
                    <a:pt x="89284" y="168513"/>
                    <a:pt x="89284" y="163705"/>
                    <a:pt x="89284" y="160163"/>
                  </a:cubicBezTo>
                  <a:lnTo>
                    <a:pt x="89284" y="89308"/>
                  </a:ln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3" name="Freeform 372">
              <a:extLst>
                <a:ext uri="{FF2B5EF4-FFF2-40B4-BE49-F238E27FC236}">
                  <a16:creationId xmlns:a16="http://schemas.microsoft.com/office/drawing/2014/main" id="{FA539734-8B84-7570-0D6B-E71FFEE7A3EF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 rot="10800000">
              <a:off x="7367557" y="4545086"/>
              <a:ext cx="154614" cy="10122"/>
            </a:xfrm>
            <a:custGeom>
              <a:avLst/>
              <a:gdLst>
                <a:gd name="connsiteX0" fmla="*/ 145715 w 154614"/>
                <a:gd name="connsiteY0" fmla="*/ 10113 h 10122"/>
                <a:gd name="connsiteX1" fmla="*/ 154571 w 154614"/>
                <a:gd name="connsiteY1" fmla="*/ 5052 h 10122"/>
                <a:gd name="connsiteX2" fmla="*/ 145715 w 154614"/>
                <a:gd name="connsiteY2" fmla="*/ -9 h 10122"/>
                <a:gd name="connsiteX3" fmla="*/ 8814 w 154614"/>
                <a:gd name="connsiteY3" fmla="*/ -9 h 10122"/>
                <a:gd name="connsiteX4" fmla="*/ -43 w 154614"/>
                <a:gd name="connsiteY4" fmla="*/ 5052 h 10122"/>
                <a:gd name="connsiteX5" fmla="*/ 8814 w 154614"/>
                <a:gd name="connsiteY5" fmla="*/ 10113 h 10122"/>
                <a:gd name="connsiteX6" fmla="*/ 145715 w 154614"/>
                <a:gd name="connsiteY6" fmla="*/ 1011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15" y="10113"/>
                  </a:moveTo>
                  <a:cubicBezTo>
                    <a:pt x="150016" y="10113"/>
                    <a:pt x="154571" y="10113"/>
                    <a:pt x="154571" y="5052"/>
                  </a:cubicBezTo>
                  <a:cubicBezTo>
                    <a:pt x="154571" y="-9"/>
                    <a:pt x="150016" y="-9"/>
                    <a:pt x="145715" y="-9"/>
                  </a:cubicBezTo>
                  <a:lnTo>
                    <a:pt x="8814" y="-9"/>
                  </a:lnTo>
                  <a:cubicBezTo>
                    <a:pt x="4512" y="-9"/>
                    <a:pt x="-43" y="-9"/>
                    <a:pt x="-43" y="5052"/>
                  </a:cubicBezTo>
                  <a:cubicBezTo>
                    <a:pt x="-43" y="10113"/>
                    <a:pt x="4512" y="10113"/>
                    <a:pt x="8814" y="10113"/>
                  </a:cubicBezTo>
                  <a:lnTo>
                    <a:pt x="145715" y="10113"/>
                  </a:ln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3C319BB3-7C99-1003-0F7B-93B7B290AAE9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7945851" y="3357217"/>
              <a:ext cx="826688" cy="302417"/>
            </a:xfrm>
            <a:custGeom>
              <a:avLst/>
              <a:gdLst>
                <a:gd name="connsiteX0" fmla="*/ 0 w 826688"/>
                <a:gd name="connsiteY0" fmla="*/ 151209 h 302417"/>
                <a:gd name="connsiteX1" fmla="*/ 78184 w 826688"/>
                <a:gd name="connsiteY1" fmla="*/ 0 h 302417"/>
                <a:gd name="connsiteX2" fmla="*/ 214213 w 826688"/>
                <a:gd name="connsiteY2" fmla="*/ 302418 h 302417"/>
                <a:gd name="connsiteX3" fmla="*/ 350340 w 826688"/>
                <a:gd name="connsiteY3" fmla="*/ 0 h 302417"/>
                <a:gd name="connsiteX4" fmla="*/ 486468 w 826688"/>
                <a:gd name="connsiteY4" fmla="*/ 302418 h 302417"/>
                <a:gd name="connsiteX5" fmla="*/ 622498 w 826688"/>
                <a:gd name="connsiteY5" fmla="*/ 0 h 302417"/>
                <a:gd name="connsiteX6" fmla="*/ 758627 w 826688"/>
                <a:gd name="connsiteY6" fmla="*/ 302418 h 302417"/>
                <a:gd name="connsiteX7" fmla="*/ 826689 w 826688"/>
                <a:gd name="connsiteY7" fmla="*/ 151209 h 30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688" h="302417">
                  <a:moveTo>
                    <a:pt x="0" y="151209"/>
                  </a:moveTo>
                  <a:lnTo>
                    <a:pt x="78184" y="0"/>
                  </a:lnTo>
                  <a:lnTo>
                    <a:pt x="214213" y="302418"/>
                  </a:lnTo>
                  <a:lnTo>
                    <a:pt x="350340" y="0"/>
                  </a:lnTo>
                  <a:lnTo>
                    <a:pt x="486468" y="302418"/>
                  </a:lnTo>
                  <a:lnTo>
                    <a:pt x="622498" y="0"/>
                  </a:lnTo>
                  <a:lnTo>
                    <a:pt x="758627" y="302418"/>
                  </a:lnTo>
                  <a:lnTo>
                    <a:pt x="826689" y="151209"/>
                  </a:lnTo>
                </a:path>
              </a:pathLst>
            </a:custGeom>
            <a:noFill/>
            <a:ln w="20226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0" name="Freeform 1599">
              <a:extLst>
                <a:ext uri="{FF2B5EF4-FFF2-40B4-BE49-F238E27FC236}">
                  <a16:creationId xmlns:a16="http://schemas.microsoft.com/office/drawing/2014/main" id="{102E50A9-2B4B-FB5C-D239-DA73A31DF5A6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0147706" y="3468042"/>
              <a:ext cx="80568" cy="80665"/>
            </a:xfrm>
            <a:custGeom>
              <a:avLst/>
              <a:gdLst>
                <a:gd name="connsiteX0" fmla="*/ 80569 w 80568"/>
                <a:gd name="connsiteY0" fmla="*/ 40383 h 80665"/>
                <a:gd name="connsiteX1" fmla="*/ 40284 w 80568"/>
                <a:gd name="connsiteY1" fmla="*/ 0 h 80665"/>
                <a:gd name="connsiteX2" fmla="*/ 0 w 80568"/>
                <a:gd name="connsiteY2" fmla="*/ 40383 h 80665"/>
                <a:gd name="connsiteX3" fmla="*/ 40284 w 80568"/>
                <a:gd name="connsiteY3" fmla="*/ 80665 h 80665"/>
                <a:gd name="connsiteX4" fmla="*/ 80569 w 80568"/>
                <a:gd name="connsiteY4" fmla="*/ 40383 h 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65">
                  <a:moveTo>
                    <a:pt x="80569" y="40383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8059" y="0"/>
                    <a:pt x="0" y="18059"/>
                    <a:pt x="0" y="40383"/>
                  </a:cubicBezTo>
                  <a:cubicBezTo>
                    <a:pt x="0" y="62608"/>
                    <a:pt x="18059" y="80665"/>
                    <a:pt x="40284" y="80665"/>
                  </a:cubicBezTo>
                  <a:cubicBezTo>
                    <a:pt x="62509" y="80665"/>
                    <a:pt x="80569" y="62608"/>
                    <a:pt x="80569" y="40383"/>
                  </a:cubicBez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1" name="Freeform 1600">
              <a:extLst>
                <a:ext uri="{FF2B5EF4-FFF2-40B4-BE49-F238E27FC236}">
                  <a16:creationId xmlns:a16="http://schemas.microsoft.com/office/drawing/2014/main" id="{019E395C-D0D1-018E-D895-E4DB11C829A7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0147706" y="3468042"/>
              <a:ext cx="80568" cy="80665"/>
            </a:xfrm>
            <a:custGeom>
              <a:avLst/>
              <a:gdLst>
                <a:gd name="connsiteX0" fmla="*/ 80569 w 80568"/>
                <a:gd name="connsiteY0" fmla="*/ 40383 h 80665"/>
                <a:gd name="connsiteX1" fmla="*/ 40284 w 80568"/>
                <a:gd name="connsiteY1" fmla="*/ 0 h 80665"/>
                <a:gd name="connsiteX2" fmla="*/ 0 w 80568"/>
                <a:gd name="connsiteY2" fmla="*/ 40383 h 80665"/>
                <a:gd name="connsiteX3" fmla="*/ 40284 w 80568"/>
                <a:gd name="connsiteY3" fmla="*/ 80665 h 80665"/>
                <a:gd name="connsiteX4" fmla="*/ 80569 w 80568"/>
                <a:gd name="connsiteY4" fmla="*/ 40383 h 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65">
                  <a:moveTo>
                    <a:pt x="80569" y="40383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8059" y="0"/>
                    <a:pt x="0" y="18059"/>
                    <a:pt x="0" y="40383"/>
                  </a:cubicBezTo>
                  <a:cubicBezTo>
                    <a:pt x="0" y="62608"/>
                    <a:pt x="18059" y="80665"/>
                    <a:pt x="40284" y="80665"/>
                  </a:cubicBezTo>
                  <a:cubicBezTo>
                    <a:pt x="62509" y="80665"/>
                    <a:pt x="80569" y="62608"/>
                    <a:pt x="80569" y="40383"/>
                  </a:cubicBezTo>
                  <a:close/>
                </a:path>
              </a:pathLst>
            </a:custGeom>
            <a:noFill/>
            <a:ln w="1011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2" name="Freeform 1601">
              <a:extLst>
                <a:ext uri="{FF2B5EF4-FFF2-40B4-BE49-F238E27FC236}">
                  <a16:creationId xmlns:a16="http://schemas.microsoft.com/office/drawing/2014/main" id="{F63EEF68-A581-0D79-5F7B-43AD07EC72E1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0147706" y="5296942"/>
              <a:ext cx="80568" cy="80565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5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8059" y="0"/>
                    <a:pt x="0" y="18058"/>
                    <a:pt x="0" y="40283"/>
                  </a:cubicBezTo>
                  <a:cubicBezTo>
                    <a:pt x="0" y="62508"/>
                    <a:pt x="18059" y="80565"/>
                    <a:pt x="40284" y="80565"/>
                  </a:cubicBezTo>
                  <a:cubicBezTo>
                    <a:pt x="62509" y="80565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3" name="Freeform 1602">
              <a:extLst>
                <a:ext uri="{FF2B5EF4-FFF2-40B4-BE49-F238E27FC236}">
                  <a16:creationId xmlns:a16="http://schemas.microsoft.com/office/drawing/2014/main" id="{214EEE50-97A7-9381-9116-D76C3D044E40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0147706" y="5296942"/>
              <a:ext cx="80568" cy="80565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5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8059" y="0"/>
                    <a:pt x="0" y="18058"/>
                    <a:pt x="0" y="40283"/>
                  </a:cubicBezTo>
                  <a:cubicBezTo>
                    <a:pt x="0" y="62508"/>
                    <a:pt x="18059" y="80565"/>
                    <a:pt x="40284" y="80565"/>
                  </a:cubicBezTo>
                  <a:cubicBezTo>
                    <a:pt x="62509" y="80565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1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4" name="Freeform 1603">
              <a:extLst>
                <a:ext uri="{FF2B5EF4-FFF2-40B4-BE49-F238E27FC236}">
                  <a16:creationId xmlns:a16="http://schemas.microsoft.com/office/drawing/2014/main" id="{C296D0BE-A660-8DAD-FB6A-9D1492243DB9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0110591" y="5059102"/>
              <a:ext cx="154614" cy="10122"/>
            </a:xfrm>
            <a:custGeom>
              <a:avLst/>
              <a:gdLst>
                <a:gd name="connsiteX0" fmla="*/ 145823 w 154614"/>
                <a:gd name="connsiteY0" fmla="*/ 10134 h 10122"/>
                <a:gd name="connsiteX1" fmla="*/ 154679 w 154614"/>
                <a:gd name="connsiteY1" fmla="*/ 5073 h 10122"/>
                <a:gd name="connsiteX2" fmla="*/ 145823 w 154614"/>
                <a:gd name="connsiteY2" fmla="*/ 11 h 10122"/>
                <a:gd name="connsiteX3" fmla="*/ 8922 w 154614"/>
                <a:gd name="connsiteY3" fmla="*/ 11 h 10122"/>
                <a:gd name="connsiteX4" fmla="*/ 65 w 154614"/>
                <a:gd name="connsiteY4" fmla="*/ 5073 h 10122"/>
                <a:gd name="connsiteX5" fmla="*/ 8922 w 154614"/>
                <a:gd name="connsiteY5" fmla="*/ 10134 h 10122"/>
                <a:gd name="connsiteX6" fmla="*/ 145823 w 154614"/>
                <a:gd name="connsiteY6" fmla="*/ 1013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23" y="10134"/>
                  </a:moveTo>
                  <a:cubicBezTo>
                    <a:pt x="150124" y="10134"/>
                    <a:pt x="154679" y="10134"/>
                    <a:pt x="154679" y="5073"/>
                  </a:cubicBezTo>
                  <a:cubicBezTo>
                    <a:pt x="154679" y="11"/>
                    <a:pt x="150124" y="11"/>
                    <a:pt x="145823" y="11"/>
                  </a:cubicBezTo>
                  <a:lnTo>
                    <a:pt x="8922" y="11"/>
                  </a:lnTo>
                  <a:cubicBezTo>
                    <a:pt x="4620" y="11"/>
                    <a:pt x="65" y="11"/>
                    <a:pt x="65" y="5073"/>
                  </a:cubicBezTo>
                  <a:cubicBezTo>
                    <a:pt x="65" y="10134"/>
                    <a:pt x="4620" y="10134"/>
                    <a:pt x="8922" y="10134"/>
                  </a:cubicBezTo>
                  <a:lnTo>
                    <a:pt x="145823" y="10134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5" name="Freeform 1604">
              <a:extLst>
                <a:ext uri="{FF2B5EF4-FFF2-40B4-BE49-F238E27FC236}">
                  <a16:creationId xmlns:a16="http://schemas.microsoft.com/office/drawing/2014/main" id="{45074F83-7BE6-8A85-C941-8667FADFBD98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0103758" y="3697205"/>
              <a:ext cx="168278" cy="168531"/>
            </a:xfrm>
            <a:custGeom>
              <a:avLst/>
              <a:gdLst>
                <a:gd name="connsiteX0" fmla="*/ 89392 w 168278"/>
                <a:gd name="connsiteY0" fmla="*/ 89288 h 168531"/>
                <a:gd name="connsiteX1" fmla="*/ 159993 w 168278"/>
                <a:gd name="connsiteY1" fmla="*/ 89288 h 168531"/>
                <a:gd name="connsiteX2" fmla="*/ 168344 w 168278"/>
                <a:gd name="connsiteY2" fmla="*/ 84227 h 168531"/>
                <a:gd name="connsiteX3" fmla="*/ 159993 w 168278"/>
                <a:gd name="connsiteY3" fmla="*/ 79166 h 168531"/>
                <a:gd name="connsiteX4" fmla="*/ 89392 w 168278"/>
                <a:gd name="connsiteY4" fmla="*/ 79166 h 168531"/>
                <a:gd name="connsiteX5" fmla="*/ 89392 w 168278"/>
                <a:gd name="connsiteY5" fmla="*/ 8312 h 168531"/>
                <a:gd name="connsiteX6" fmla="*/ 84331 w 168278"/>
                <a:gd name="connsiteY6" fmla="*/ -39 h 168531"/>
                <a:gd name="connsiteX7" fmla="*/ 79270 w 168278"/>
                <a:gd name="connsiteY7" fmla="*/ 8312 h 168531"/>
                <a:gd name="connsiteX8" fmla="*/ 79270 w 168278"/>
                <a:gd name="connsiteY8" fmla="*/ 79166 h 168531"/>
                <a:gd name="connsiteX9" fmla="*/ 8416 w 168278"/>
                <a:gd name="connsiteY9" fmla="*/ 79166 h 168531"/>
                <a:gd name="connsiteX10" fmla="*/ 65 w 168278"/>
                <a:gd name="connsiteY10" fmla="*/ 84227 h 168531"/>
                <a:gd name="connsiteX11" fmla="*/ 8416 w 168278"/>
                <a:gd name="connsiteY11" fmla="*/ 89288 h 168531"/>
                <a:gd name="connsiteX12" fmla="*/ 79270 w 168278"/>
                <a:gd name="connsiteY12" fmla="*/ 89288 h 168531"/>
                <a:gd name="connsiteX13" fmla="*/ 79270 w 168278"/>
                <a:gd name="connsiteY13" fmla="*/ 160142 h 168531"/>
                <a:gd name="connsiteX14" fmla="*/ 84331 w 168278"/>
                <a:gd name="connsiteY14" fmla="*/ 168493 h 168531"/>
                <a:gd name="connsiteX15" fmla="*/ 89392 w 168278"/>
                <a:gd name="connsiteY15" fmla="*/ 160142 h 168531"/>
                <a:gd name="connsiteX16" fmla="*/ 89392 w 168278"/>
                <a:gd name="connsiteY16" fmla="*/ 89288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92" y="89288"/>
                  </a:moveTo>
                  <a:lnTo>
                    <a:pt x="159993" y="89288"/>
                  </a:lnTo>
                  <a:cubicBezTo>
                    <a:pt x="163536" y="89288"/>
                    <a:pt x="168344" y="89288"/>
                    <a:pt x="168344" y="84227"/>
                  </a:cubicBezTo>
                  <a:cubicBezTo>
                    <a:pt x="168344" y="79166"/>
                    <a:pt x="163536" y="79166"/>
                    <a:pt x="159993" y="79166"/>
                  </a:cubicBezTo>
                  <a:lnTo>
                    <a:pt x="89392" y="79166"/>
                  </a:lnTo>
                  <a:lnTo>
                    <a:pt x="89392" y="8312"/>
                  </a:lnTo>
                  <a:cubicBezTo>
                    <a:pt x="89392" y="4769"/>
                    <a:pt x="89392" y="-39"/>
                    <a:pt x="84331" y="-39"/>
                  </a:cubicBezTo>
                  <a:cubicBezTo>
                    <a:pt x="79270" y="-39"/>
                    <a:pt x="79270" y="4769"/>
                    <a:pt x="79270" y="8312"/>
                  </a:cubicBezTo>
                  <a:lnTo>
                    <a:pt x="79270" y="79166"/>
                  </a:lnTo>
                  <a:lnTo>
                    <a:pt x="8416" y="79166"/>
                  </a:lnTo>
                  <a:cubicBezTo>
                    <a:pt x="4873" y="79166"/>
                    <a:pt x="65" y="79166"/>
                    <a:pt x="65" y="84227"/>
                  </a:cubicBezTo>
                  <a:cubicBezTo>
                    <a:pt x="65" y="89288"/>
                    <a:pt x="4873" y="89288"/>
                    <a:pt x="8416" y="89288"/>
                  </a:cubicBezTo>
                  <a:lnTo>
                    <a:pt x="79270" y="89288"/>
                  </a:lnTo>
                  <a:lnTo>
                    <a:pt x="79270" y="160142"/>
                  </a:lnTo>
                  <a:cubicBezTo>
                    <a:pt x="79270" y="163685"/>
                    <a:pt x="79270" y="168493"/>
                    <a:pt x="84331" y="168493"/>
                  </a:cubicBezTo>
                  <a:cubicBezTo>
                    <a:pt x="89392" y="168493"/>
                    <a:pt x="89392" y="163685"/>
                    <a:pt x="89392" y="160142"/>
                  </a:cubicBezTo>
                  <a:lnTo>
                    <a:pt x="89392" y="89288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6" name="Freeform 1605">
              <a:extLst>
                <a:ext uri="{FF2B5EF4-FFF2-40B4-BE49-F238E27FC236}">
                  <a16:creationId xmlns:a16="http://schemas.microsoft.com/office/drawing/2014/main" id="{C7ECDA45-49D8-C791-C210-382443A55FEE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10100245" y="4336442"/>
              <a:ext cx="180425" cy="178400"/>
            </a:xfrm>
            <a:custGeom>
              <a:avLst/>
              <a:gdLst>
                <a:gd name="connsiteX0" fmla="*/ 144810 w 180425"/>
                <a:gd name="connsiteY0" fmla="*/ 28835 h 178400"/>
                <a:gd name="connsiteX1" fmla="*/ 177201 w 180425"/>
                <a:gd name="connsiteY1" fmla="*/ 7832 h 178400"/>
                <a:gd name="connsiteX2" fmla="*/ 180490 w 180425"/>
                <a:gd name="connsiteY2" fmla="*/ 3024 h 178400"/>
                <a:gd name="connsiteX3" fmla="*/ 177201 w 180425"/>
                <a:gd name="connsiteY3" fmla="*/ -13 h 178400"/>
                <a:gd name="connsiteX4" fmla="*/ 156451 w 180425"/>
                <a:gd name="connsiteY4" fmla="*/ 746 h 178400"/>
                <a:gd name="connsiteX5" fmla="*/ 131399 w 180425"/>
                <a:gd name="connsiteY5" fmla="*/ -13 h 178400"/>
                <a:gd name="connsiteX6" fmla="*/ 126591 w 180425"/>
                <a:gd name="connsiteY6" fmla="*/ 4795 h 178400"/>
                <a:gd name="connsiteX7" fmla="*/ 130639 w 180425"/>
                <a:gd name="connsiteY7" fmla="*/ 7832 h 178400"/>
                <a:gd name="connsiteX8" fmla="*/ 142280 w 180425"/>
                <a:gd name="connsiteY8" fmla="*/ 16182 h 178400"/>
                <a:gd name="connsiteX9" fmla="*/ 138484 w 180425"/>
                <a:gd name="connsiteY9" fmla="*/ 25798 h 178400"/>
                <a:gd name="connsiteX10" fmla="*/ 60797 w 180425"/>
                <a:gd name="connsiteY10" fmla="*/ 149287 h 178400"/>
                <a:gd name="connsiteX11" fmla="*/ 43590 w 180425"/>
                <a:gd name="connsiteY11" fmla="*/ 15423 h 178400"/>
                <a:gd name="connsiteX12" fmla="*/ 61050 w 180425"/>
                <a:gd name="connsiteY12" fmla="*/ 7832 h 178400"/>
                <a:gd name="connsiteX13" fmla="*/ 67377 w 180425"/>
                <a:gd name="connsiteY13" fmla="*/ 2771 h 178400"/>
                <a:gd name="connsiteX14" fmla="*/ 63834 w 180425"/>
                <a:gd name="connsiteY14" fmla="*/ -13 h 178400"/>
                <a:gd name="connsiteX15" fmla="*/ 32456 w 180425"/>
                <a:gd name="connsiteY15" fmla="*/ 746 h 178400"/>
                <a:gd name="connsiteX16" fmla="*/ 18538 w 180425"/>
                <a:gd name="connsiteY16" fmla="*/ 493 h 178400"/>
                <a:gd name="connsiteX17" fmla="*/ 4873 w 180425"/>
                <a:gd name="connsiteY17" fmla="*/ -13 h 178400"/>
                <a:gd name="connsiteX18" fmla="*/ 65 w 180425"/>
                <a:gd name="connsiteY18" fmla="*/ 4795 h 178400"/>
                <a:gd name="connsiteX19" fmla="*/ 6391 w 180425"/>
                <a:gd name="connsiteY19" fmla="*/ 7832 h 178400"/>
                <a:gd name="connsiteX20" fmla="*/ 21574 w 180425"/>
                <a:gd name="connsiteY20" fmla="*/ 16435 h 178400"/>
                <a:gd name="connsiteX21" fmla="*/ 41565 w 180425"/>
                <a:gd name="connsiteY21" fmla="*/ 172568 h 178400"/>
                <a:gd name="connsiteX22" fmla="*/ 46626 w 180425"/>
                <a:gd name="connsiteY22" fmla="*/ 178388 h 178400"/>
                <a:gd name="connsiteX23" fmla="*/ 53712 w 180425"/>
                <a:gd name="connsiteY23" fmla="*/ 173833 h 178400"/>
                <a:gd name="connsiteX24" fmla="*/ 144810 w 180425"/>
                <a:gd name="connsiteY24" fmla="*/ 2883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810" y="28835"/>
                  </a:moveTo>
                  <a:cubicBezTo>
                    <a:pt x="157210" y="9097"/>
                    <a:pt x="167838" y="8338"/>
                    <a:pt x="177201" y="7832"/>
                  </a:cubicBezTo>
                  <a:cubicBezTo>
                    <a:pt x="180237" y="7579"/>
                    <a:pt x="180490" y="3277"/>
                    <a:pt x="180490" y="3024"/>
                  </a:cubicBezTo>
                  <a:cubicBezTo>
                    <a:pt x="180490" y="999"/>
                    <a:pt x="179225" y="-13"/>
                    <a:pt x="177201" y="-13"/>
                  </a:cubicBezTo>
                  <a:cubicBezTo>
                    <a:pt x="170621" y="-13"/>
                    <a:pt x="163283" y="746"/>
                    <a:pt x="156451" y="746"/>
                  </a:cubicBezTo>
                  <a:cubicBezTo>
                    <a:pt x="148100" y="746"/>
                    <a:pt x="139496" y="-13"/>
                    <a:pt x="131399" y="-13"/>
                  </a:cubicBezTo>
                  <a:cubicBezTo>
                    <a:pt x="129880" y="-13"/>
                    <a:pt x="126591" y="-13"/>
                    <a:pt x="126591" y="4795"/>
                  </a:cubicBezTo>
                  <a:cubicBezTo>
                    <a:pt x="126591" y="7579"/>
                    <a:pt x="128868" y="7832"/>
                    <a:pt x="130639" y="7832"/>
                  </a:cubicBezTo>
                  <a:cubicBezTo>
                    <a:pt x="137472" y="8338"/>
                    <a:pt x="142280" y="10868"/>
                    <a:pt x="142280" y="16182"/>
                  </a:cubicBezTo>
                  <a:cubicBezTo>
                    <a:pt x="142280" y="19978"/>
                    <a:pt x="138484" y="25545"/>
                    <a:pt x="138484" y="25798"/>
                  </a:cubicBezTo>
                  <a:lnTo>
                    <a:pt x="60797" y="149287"/>
                  </a:lnTo>
                  <a:lnTo>
                    <a:pt x="43590" y="15423"/>
                  </a:lnTo>
                  <a:cubicBezTo>
                    <a:pt x="43590" y="11121"/>
                    <a:pt x="49410" y="7832"/>
                    <a:pt x="61050" y="7832"/>
                  </a:cubicBezTo>
                  <a:cubicBezTo>
                    <a:pt x="64593" y="7832"/>
                    <a:pt x="67377" y="7832"/>
                    <a:pt x="67377" y="2771"/>
                  </a:cubicBezTo>
                  <a:cubicBezTo>
                    <a:pt x="67377" y="493"/>
                    <a:pt x="65352" y="-13"/>
                    <a:pt x="63834" y="-13"/>
                  </a:cubicBezTo>
                  <a:cubicBezTo>
                    <a:pt x="53712" y="-13"/>
                    <a:pt x="42831" y="746"/>
                    <a:pt x="32456" y="746"/>
                  </a:cubicBezTo>
                  <a:cubicBezTo>
                    <a:pt x="27901" y="746"/>
                    <a:pt x="23093" y="493"/>
                    <a:pt x="18538" y="493"/>
                  </a:cubicBezTo>
                  <a:cubicBezTo>
                    <a:pt x="13983" y="493"/>
                    <a:pt x="9175" y="-13"/>
                    <a:pt x="4873" y="-13"/>
                  </a:cubicBezTo>
                  <a:cubicBezTo>
                    <a:pt x="3102" y="-13"/>
                    <a:pt x="65" y="-13"/>
                    <a:pt x="65" y="4795"/>
                  </a:cubicBezTo>
                  <a:cubicBezTo>
                    <a:pt x="65" y="7832"/>
                    <a:pt x="2343" y="7832"/>
                    <a:pt x="6391" y="7832"/>
                  </a:cubicBezTo>
                  <a:cubicBezTo>
                    <a:pt x="20562" y="7832"/>
                    <a:pt x="20815" y="10109"/>
                    <a:pt x="21574" y="16435"/>
                  </a:cubicBezTo>
                  <a:lnTo>
                    <a:pt x="41565" y="172568"/>
                  </a:lnTo>
                  <a:cubicBezTo>
                    <a:pt x="42325" y="177629"/>
                    <a:pt x="43337" y="178388"/>
                    <a:pt x="46626" y="178388"/>
                  </a:cubicBezTo>
                  <a:cubicBezTo>
                    <a:pt x="50675" y="178388"/>
                    <a:pt x="51687" y="177123"/>
                    <a:pt x="53712" y="173833"/>
                  </a:cubicBezTo>
                  <a:lnTo>
                    <a:pt x="144810" y="28835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7" name="Freeform 1606">
              <a:extLst>
                <a:ext uri="{FF2B5EF4-FFF2-40B4-BE49-F238E27FC236}">
                  <a16:creationId xmlns:a16="http://schemas.microsoft.com/office/drawing/2014/main" id="{AA7A954B-D598-B8C0-DD34-5C5CFA85F153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9363587" y="3458022"/>
              <a:ext cx="107055" cy="100807"/>
            </a:xfrm>
            <a:custGeom>
              <a:avLst/>
              <a:gdLst>
                <a:gd name="connsiteX0" fmla="*/ 107056 w 107055"/>
                <a:gd name="connsiteY0" fmla="*/ 50404 h 100807"/>
                <a:gd name="connsiteX1" fmla="*/ 107056 w 107055"/>
                <a:gd name="connsiteY1" fmla="*/ 0 h 100807"/>
                <a:gd name="connsiteX2" fmla="*/ 0 w 107055"/>
                <a:gd name="connsiteY2" fmla="*/ 50404 h 100807"/>
                <a:gd name="connsiteX3" fmla="*/ 107056 w 107055"/>
                <a:gd name="connsiteY3" fmla="*/ 100808 h 100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55" h="100807">
                  <a:moveTo>
                    <a:pt x="107056" y="50404"/>
                  </a:moveTo>
                  <a:lnTo>
                    <a:pt x="107056" y="0"/>
                  </a:lnTo>
                  <a:lnTo>
                    <a:pt x="0" y="50404"/>
                  </a:lnTo>
                  <a:lnTo>
                    <a:pt x="107056" y="100808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8" name="Freeform 1607">
              <a:extLst>
                <a:ext uri="{FF2B5EF4-FFF2-40B4-BE49-F238E27FC236}">
                  <a16:creationId xmlns:a16="http://schemas.microsoft.com/office/drawing/2014/main" id="{6FFF7EBB-41B4-2EDB-2169-587A76067013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9363587" y="3458022"/>
              <a:ext cx="107055" cy="100807"/>
            </a:xfrm>
            <a:custGeom>
              <a:avLst/>
              <a:gdLst>
                <a:gd name="connsiteX0" fmla="*/ 107056 w 107055"/>
                <a:gd name="connsiteY0" fmla="*/ 50404 h 100807"/>
                <a:gd name="connsiteX1" fmla="*/ 107056 w 107055"/>
                <a:gd name="connsiteY1" fmla="*/ 0 h 100807"/>
                <a:gd name="connsiteX2" fmla="*/ 0 w 107055"/>
                <a:gd name="connsiteY2" fmla="*/ 50404 h 100807"/>
                <a:gd name="connsiteX3" fmla="*/ 107056 w 107055"/>
                <a:gd name="connsiteY3" fmla="*/ 100808 h 100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055" h="100807">
                  <a:moveTo>
                    <a:pt x="107056" y="50404"/>
                  </a:moveTo>
                  <a:lnTo>
                    <a:pt x="107056" y="0"/>
                  </a:lnTo>
                  <a:lnTo>
                    <a:pt x="0" y="50404"/>
                  </a:lnTo>
                  <a:lnTo>
                    <a:pt x="107056" y="100808"/>
                  </a:lnTo>
                  <a:close/>
                </a:path>
              </a:pathLst>
            </a:custGeom>
            <a:noFill/>
            <a:ln w="10113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09" name="Freeform 1608">
              <a:extLst>
                <a:ext uri="{FF2B5EF4-FFF2-40B4-BE49-F238E27FC236}">
                  <a16:creationId xmlns:a16="http://schemas.microsoft.com/office/drawing/2014/main" id="{97B96899-ECF5-D7A4-BCFA-5916E624CA14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9369643" y="3597894"/>
              <a:ext cx="117162" cy="172833"/>
            </a:xfrm>
            <a:custGeom>
              <a:avLst/>
              <a:gdLst>
                <a:gd name="connsiteX0" fmla="*/ 86074 w 117162"/>
                <a:gd name="connsiteY0" fmla="*/ 19443 h 172833"/>
                <a:gd name="connsiteX1" fmla="*/ 109102 w 117162"/>
                <a:gd name="connsiteY1" fmla="*/ 7803 h 172833"/>
                <a:gd name="connsiteX2" fmla="*/ 117199 w 117162"/>
                <a:gd name="connsiteY2" fmla="*/ 2995 h 172833"/>
                <a:gd name="connsiteX3" fmla="*/ 113403 w 117162"/>
                <a:gd name="connsiteY3" fmla="*/ -42 h 172833"/>
                <a:gd name="connsiteX4" fmla="*/ 80001 w 117162"/>
                <a:gd name="connsiteY4" fmla="*/ 717 h 172833"/>
                <a:gd name="connsiteX5" fmla="*/ 46345 w 117162"/>
                <a:gd name="connsiteY5" fmla="*/ -42 h 172833"/>
                <a:gd name="connsiteX6" fmla="*/ 41284 w 117162"/>
                <a:gd name="connsiteY6" fmla="*/ 5019 h 172833"/>
                <a:gd name="connsiteX7" fmla="*/ 48369 w 117162"/>
                <a:gd name="connsiteY7" fmla="*/ 7803 h 172833"/>
                <a:gd name="connsiteX8" fmla="*/ 65830 w 117162"/>
                <a:gd name="connsiteY8" fmla="*/ 12611 h 172833"/>
                <a:gd name="connsiteX9" fmla="*/ 65324 w 117162"/>
                <a:gd name="connsiteY9" fmla="*/ 16659 h 172833"/>
                <a:gd name="connsiteX10" fmla="*/ 31162 w 117162"/>
                <a:gd name="connsiteY10" fmla="*/ 153054 h 172833"/>
                <a:gd name="connsiteX11" fmla="*/ 8134 w 117162"/>
                <a:gd name="connsiteY11" fmla="*/ 164947 h 172833"/>
                <a:gd name="connsiteX12" fmla="*/ 37 w 117162"/>
                <a:gd name="connsiteY12" fmla="*/ 170008 h 172833"/>
                <a:gd name="connsiteX13" fmla="*/ 3832 w 117162"/>
                <a:gd name="connsiteY13" fmla="*/ 172792 h 172833"/>
                <a:gd name="connsiteX14" fmla="*/ 36982 w 117162"/>
                <a:gd name="connsiteY14" fmla="*/ 172033 h 172833"/>
                <a:gd name="connsiteX15" fmla="*/ 70891 w 117162"/>
                <a:gd name="connsiteY15" fmla="*/ 172792 h 172833"/>
                <a:gd name="connsiteX16" fmla="*/ 75952 w 117162"/>
                <a:gd name="connsiteY16" fmla="*/ 167984 h 172833"/>
                <a:gd name="connsiteX17" fmla="*/ 68360 w 117162"/>
                <a:gd name="connsiteY17" fmla="*/ 164947 h 172833"/>
                <a:gd name="connsiteX18" fmla="*/ 57479 w 117162"/>
                <a:gd name="connsiteY18" fmla="*/ 164441 h 172833"/>
                <a:gd name="connsiteX19" fmla="*/ 51153 w 117162"/>
                <a:gd name="connsiteY19" fmla="*/ 160139 h 172833"/>
                <a:gd name="connsiteX20" fmla="*/ 52165 w 117162"/>
                <a:gd name="connsiteY20" fmla="*/ 154319 h 172833"/>
                <a:gd name="connsiteX21" fmla="*/ 86074 w 117162"/>
                <a:gd name="connsiteY21" fmla="*/ 19443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074" y="19443"/>
                  </a:moveTo>
                  <a:cubicBezTo>
                    <a:pt x="88351" y="10333"/>
                    <a:pt x="89110" y="7803"/>
                    <a:pt x="109102" y="7803"/>
                  </a:cubicBezTo>
                  <a:cubicBezTo>
                    <a:pt x="115175" y="7803"/>
                    <a:pt x="117199" y="7803"/>
                    <a:pt x="117199" y="2995"/>
                  </a:cubicBezTo>
                  <a:cubicBezTo>
                    <a:pt x="117199" y="-42"/>
                    <a:pt x="114416" y="-42"/>
                    <a:pt x="113403" y="-42"/>
                  </a:cubicBezTo>
                  <a:cubicBezTo>
                    <a:pt x="106065" y="-42"/>
                    <a:pt x="87339" y="717"/>
                    <a:pt x="80001" y="717"/>
                  </a:cubicBezTo>
                  <a:cubicBezTo>
                    <a:pt x="72409" y="717"/>
                    <a:pt x="53936" y="-42"/>
                    <a:pt x="46345" y="-42"/>
                  </a:cubicBezTo>
                  <a:cubicBezTo>
                    <a:pt x="44573" y="-42"/>
                    <a:pt x="41284" y="-42"/>
                    <a:pt x="41284" y="5019"/>
                  </a:cubicBezTo>
                  <a:cubicBezTo>
                    <a:pt x="41284" y="7803"/>
                    <a:pt x="43561" y="7803"/>
                    <a:pt x="48369" y="7803"/>
                  </a:cubicBezTo>
                  <a:cubicBezTo>
                    <a:pt x="58997" y="7803"/>
                    <a:pt x="65830" y="7803"/>
                    <a:pt x="65830" y="12611"/>
                  </a:cubicBezTo>
                  <a:cubicBezTo>
                    <a:pt x="65830" y="13876"/>
                    <a:pt x="65830" y="14382"/>
                    <a:pt x="65324" y="16659"/>
                  </a:cubicBezTo>
                  <a:lnTo>
                    <a:pt x="31162" y="153054"/>
                  </a:lnTo>
                  <a:cubicBezTo>
                    <a:pt x="28884" y="162417"/>
                    <a:pt x="28125" y="164947"/>
                    <a:pt x="8134" y="164947"/>
                  </a:cubicBezTo>
                  <a:cubicBezTo>
                    <a:pt x="2314" y="164947"/>
                    <a:pt x="37" y="164947"/>
                    <a:pt x="37" y="170008"/>
                  </a:cubicBezTo>
                  <a:cubicBezTo>
                    <a:pt x="37" y="172792"/>
                    <a:pt x="3073" y="172792"/>
                    <a:pt x="3832" y="172792"/>
                  </a:cubicBezTo>
                  <a:cubicBezTo>
                    <a:pt x="11171" y="172792"/>
                    <a:pt x="29643" y="172033"/>
                    <a:pt x="36982" y="172033"/>
                  </a:cubicBezTo>
                  <a:cubicBezTo>
                    <a:pt x="44573" y="172033"/>
                    <a:pt x="63299" y="172792"/>
                    <a:pt x="70891" y="172792"/>
                  </a:cubicBezTo>
                  <a:cubicBezTo>
                    <a:pt x="72915" y="172792"/>
                    <a:pt x="75952" y="172792"/>
                    <a:pt x="75952" y="167984"/>
                  </a:cubicBezTo>
                  <a:cubicBezTo>
                    <a:pt x="75952" y="164947"/>
                    <a:pt x="73927" y="164947"/>
                    <a:pt x="68360" y="164947"/>
                  </a:cubicBezTo>
                  <a:cubicBezTo>
                    <a:pt x="63805" y="164947"/>
                    <a:pt x="62540" y="164947"/>
                    <a:pt x="57479" y="164441"/>
                  </a:cubicBezTo>
                  <a:cubicBezTo>
                    <a:pt x="52165" y="163935"/>
                    <a:pt x="51153" y="162923"/>
                    <a:pt x="51153" y="160139"/>
                  </a:cubicBezTo>
                  <a:cubicBezTo>
                    <a:pt x="51153" y="158115"/>
                    <a:pt x="51659" y="156091"/>
                    <a:pt x="52165" y="154319"/>
                  </a:cubicBezTo>
                  <a:lnTo>
                    <a:pt x="86074" y="19443"/>
                  </a:lnTo>
                  <a:close/>
                </a:path>
              </a:pathLst>
            </a:custGeom>
            <a:solidFill>
              <a:srgbClr val="00FF00"/>
            </a:solidFill>
            <a:ln w="253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44" name="!!circ_V_Th">
            <a:extLst>
              <a:ext uri="{FF2B5EF4-FFF2-40B4-BE49-F238E27FC236}">
                <a16:creationId xmlns:a16="http://schemas.microsoft.com/office/drawing/2014/main" id="{5895DA30-00F8-D258-706A-393065AC0E57}"/>
              </a:ext>
            </a:extLst>
          </p:cNvPr>
          <p:cNvGrpSpPr/>
          <p:nvPr/>
        </p:nvGrpSpPr>
        <p:grpSpPr>
          <a:xfrm>
            <a:off x="840624" y="4280508"/>
            <a:ext cx="652084" cy="177126"/>
            <a:chOff x="5363411" y="2689766"/>
            <a:chExt cx="652084" cy="177126"/>
          </a:xfrm>
        </p:grpSpPr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39033745-697F-95A4-F669-C7A1C97C635E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5363411" y="2793529"/>
              <a:ext cx="153745" cy="10049"/>
            </a:xfrm>
            <a:custGeom>
              <a:avLst/>
              <a:gdLst>
                <a:gd name="connsiteX0" fmla="*/ 144928 w 153745"/>
                <a:gd name="connsiteY0" fmla="*/ 9986 h 10049"/>
                <a:gd name="connsiteX1" fmla="*/ 153735 w 153745"/>
                <a:gd name="connsiteY1" fmla="*/ 4961 h 10049"/>
                <a:gd name="connsiteX2" fmla="*/ 144928 w 153745"/>
                <a:gd name="connsiteY2" fmla="*/ -64 h 10049"/>
                <a:gd name="connsiteX3" fmla="*/ 8796 w 153745"/>
                <a:gd name="connsiteY3" fmla="*/ -64 h 10049"/>
                <a:gd name="connsiteX4" fmla="*/ -11 w 153745"/>
                <a:gd name="connsiteY4" fmla="*/ 4961 h 10049"/>
                <a:gd name="connsiteX5" fmla="*/ 8796 w 153745"/>
                <a:gd name="connsiteY5" fmla="*/ 9986 h 10049"/>
                <a:gd name="connsiteX6" fmla="*/ 144928 w 153745"/>
                <a:gd name="connsiteY6" fmla="*/ 9986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8" y="9986"/>
                  </a:moveTo>
                  <a:cubicBezTo>
                    <a:pt x="149205" y="9986"/>
                    <a:pt x="153735" y="9986"/>
                    <a:pt x="153735" y="4961"/>
                  </a:cubicBezTo>
                  <a:cubicBezTo>
                    <a:pt x="153735" y="-64"/>
                    <a:pt x="149205" y="-64"/>
                    <a:pt x="144928" y="-64"/>
                  </a:cubicBezTo>
                  <a:lnTo>
                    <a:pt x="8796" y="-64"/>
                  </a:lnTo>
                  <a:cubicBezTo>
                    <a:pt x="4518" y="-64"/>
                    <a:pt x="-11" y="-64"/>
                    <a:pt x="-11" y="4961"/>
                  </a:cubicBezTo>
                  <a:cubicBezTo>
                    <a:pt x="-11" y="9986"/>
                    <a:pt x="4518" y="9986"/>
                    <a:pt x="8796" y="9986"/>
                  </a:cubicBezTo>
                  <a:lnTo>
                    <a:pt x="144928" y="9986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7F59698C-E48E-1CA1-3042-ABA0268AEC24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5550820" y="2694037"/>
              <a:ext cx="100400" cy="167328"/>
            </a:xfrm>
            <a:custGeom>
              <a:avLst/>
              <a:gdLst>
                <a:gd name="connsiteX0" fmla="*/ 19372 w 100400"/>
                <a:gd name="connsiteY0" fmla="*/ 147919 h 167328"/>
                <a:gd name="connsiteX1" fmla="*/ 46045 w 100400"/>
                <a:gd name="connsiteY1" fmla="*/ 122041 h 167328"/>
                <a:gd name="connsiteX2" fmla="*/ 100397 w 100400"/>
                <a:gd name="connsiteY2" fmla="*/ 48678 h 167328"/>
                <a:gd name="connsiteX3" fmla="*/ 47052 w 100400"/>
                <a:gd name="connsiteY3" fmla="*/ -64 h 167328"/>
                <a:gd name="connsiteX4" fmla="*/ -3 w 100400"/>
                <a:gd name="connsiteY4" fmla="*/ 45411 h 167328"/>
                <a:gd name="connsiteX5" fmla="*/ 13333 w 100400"/>
                <a:gd name="connsiteY5" fmla="*/ 59481 h 167328"/>
                <a:gd name="connsiteX6" fmla="*/ 26418 w 100400"/>
                <a:gd name="connsiteY6" fmla="*/ 46165 h 167328"/>
                <a:gd name="connsiteX7" fmla="*/ 13082 w 100400"/>
                <a:gd name="connsiteY7" fmla="*/ 33101 h 167328"/>
                <a:gd name="connsiteX8" fmla="*/ 9810 w 100400"/>
                <a:gd name="connsiteY8" fmla="*/ 33352 h 167328"/>
                <a:gd name="connsiteX9" fmla="*/ 43780 w 100400"/>
                <a:gd name="connsiteY9" fmla="*/ 7725 h 167328"/>
                <a:gd name="connsiteX10" fmla="*/ 77499 w 100400"/>
                <a:gd name="connsiteY10" fmla="*/ 48678 h 167328"/>
                <a:gd name="connsiteX11" fmla="*/ 51078 w 100400"/>
                <a:gd name="connsiteY11" fmla="*/ 104202 h 167328"/>
                <a:gd name="connsiteX12" fmla="*/ 2765 w 100400"/>
                <a:gd name="connsiteY12" fmla="*/ 157969 h 167328"/>
                <a:gd name="connsiteX13" fmla="*/ -3 w 100400"/>
                <a:gd name="connsiteY13" fmla="*/ 167265 h 167328"/>
                <a:gd name="connsiteX14" fmla="*/ 93351 w 100400"/>
                <a:gd name="connsiteY14" fmla="*/ 167265 h 167328"/>
                <a:gd name="connsiteX15" fmla="*/ 100397 w 100400"/>
                <a:gd name="connsiteY15" fmla="*/ 123548 h 167328"/>
                <a:gd name="connsiteX16" fmla="*/ 94106 w 100400"/>
                <a:gd name="connsiteY16" fmla="*/ 123548 h 167328"/>
                <a:gd name="connsiteX17" fmla="*/ 88570 w 100400"/>
                <a:gd name="connsiteY17" fmla="*/ 145909 h 167328"/>
                <a:gd name="connsiteX18" fmla="*/ 64666 w 100400"/>
                <a:gd name="connsiteY18" fmla="*/ 147919 h 167328"/>
                <a:gd name="connsiteX19" fmla="*/ 19372 w 100400"/>
                <a:gd name="connsiteY19" fmla="*/ 147919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72" y="147919"/>
                  </a:moveTo>
                  <a:lnTo>
                    <a:pt x="46045" y="122041"/>
                  </a:lnTo>
                  <a:cubicBezTo>
                    <a:pt x="85299" y="87369"/>
                    <a:pt x="100397" y="73802"/>
                    <a:pt x="100397" y="48678"/>
                  </a:cubicBezTo>
                  <a:cubicBezTo>
                    <a:pt x="100397" y="20036"/>
                    <a:pt x="77750" y="-64"/>
                    <a:pt x="47052" y="-64"/>
                  </a:cubicBezTo>
                  <a:cubicBezTo>
                    <a:pt x="18617" y="-64"/>
                    <a:pt x="-3" y="23051"/>
                    <a:pt x="-3" y="45411"/>
                  </a:cubicBezTo>
                  <a:cubicBezTo>
                    <a:pt x="-3" y="59481"/>
                    <a:pt x="12578" y="59481"/>
                    <a:pt x="13333" y="59481"/>
                  </a:cubicBezTo>
                  <a:cubicBezTo>
                    <a:pt x="17611" y="59481"/>
                    <a:pt x="26418" y="56466"/>
                    <a:pt x="26418" y="46165"/>
                  </a:cubicBezTo>
                  <a:cubicBezTo>
                    <a:pt x="26418" y="39633"/>
                    <a:pt x="21889" y="33101"/>
                    <a:pt x="13082" y="33101"/>
                  </a:cubicBezTo>
                  <a:cubicBezTo>
                    <a:pt x="11068" y="33101"/>
                    <a:pt x="10565" y="33101"/>
                    <a:pt x="9810" y="33352"/>
                  </a:cubicBezTo>
                  <a:cubicBezTo>
                    <a:pt x="15598" y="17021"/>
                    <a:pt x="29186" y="7725"/>
                    <a:pt x="43780" y="7725"/>
                  </a:cubicBezTo>
                  <a:cubicBezTo>
                    <a:pt x="66679" y="7725"/>
                    <a:pt x="77499" y="28076"/>
                    <a:pt x="77499" y="48678"/>
                  </a:cubicBezTo>
                  <a:cubicBezTo>
                    <a:pt x="77499" y="68777"/>
                    <a:pt x="64917" y="88625"/>
                    <a:pt x="51078" y="104202"/>
                  </a:cubicBezTo>
                  <a:lnTo>
                    <a:pt x="2765" y="157969"/>
                  </a:lnTo>
                  <a:cubicBezTo>
                    <a:pt x="-3" y="160732"/>
                    <a:pt x="-3" y="161235"/>
                    <a:pt x="-3" y="167265"/>
                  </a:cubicBezTo>
                  <a:lnTo>
                    <a:pt x="93351" y="167265"/>
                  </a:lnTo>
                  <a:lnTo>
                    <a:pt x="100397" y="123548"/>
                  </a:lnTo>
                  <a:lnTo>
                    <a:pt x="94106" y="123548"/>
                  </a:lnTo>
                  <a:cubicBezTo>
                    <a:pt x="92848" y="131086"/>
                    <a:pt x="91087" y="142140"/>
                    <a:pt x="88570" y="145909"/>
                  </a:cubicBezTo>
                  <a:cubicBezTo>
                    <a:pt x="86809" y="147919"/>
                    <a:pt x="70201" y="147919"/>
                    <a:pt x="64666" y="147919"/>
                  </a:cubicBezTo>
                  <a:lnTo>
                    <a:pt x="19372" y="147919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F8E83F1-AF98-3403-493C-114E78EF671C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5673867" y="2694037"/>
              <a:ext cx="105936" cy="172855"/>
            </a:xfrm>
            <a:custGeom>
              <a:avLst/>
              <a:gdLst>
                <a:gd name="connsiteX0" fmla="*/ 105938 w 105936"/>
                <a:gd name="connsiteY0" fmla="*/ 86867 h 172855"/>
                <a:gd name="connsiteX1" fmla="*/ 95873 w 105936"/>
                <a:gd name="connsiteY1" fmla="*/ 28076 h 172855"/>
                <a:gd name="connsiteX2" fmla="*/ 53096 w 105936"/>
                <a:gd name="connsiteY2" fmla="*/ -64 h 172855"/>
                <a:gd name="connsiteX3" fmla="*/ 9312 w 105936"/>
                <a:gd name="connsiteY3" fmla="*/ 29834 h 172855"/>
                <a:gd name="connsiteX4" fmla="*/ 2 w 105936"/>
                <a:gd name="connsiteY4" fmla="*/ 86867 h 172855"/>
                <a:gd name="connsiteX5" fmla="*/ 11325 w 105936"/>
                <a:gd name="connsiteY5" fmla="*/ 147416 h 172855"/>
                <a:gd name="connsiteX6" fmla="*/ 52844 w 105936"/>
                <a:gd name="connsiteY6" fmla="*/ 172792 h 172855"/>
                <a:gd name="connsiteX7" fmla="*/ 96628 w 105936"/>
                <a:gd name="connsiteY7" fmla="*/ 143648 h 172855"/>
                <a:gd name="connsiteX8" fmla="*/ 105938 w 105936"/>
                <a:gd name="connsiteY8" fmla="*/ 86867 h 172855"/>
                <a:gd name="connsiteX9" fmla="*/ 52844 w 105936"/>
                <a:gd name="connsiteY9" fmla="*/ 167265 h 172855"/>
                <a:gd name="connsiteX10" fmla="*/ 23655 w 105936"/>
                <a:gd name="connsiteY10" fmla="*/ 136864 h 172855"/>
                <a:gd name="connsiteX11" fmla="*/ 20887 w 105936"/>
                <a:gd name="connsiteY11" fmla="*/ 83852 h 172855"/>
                <a:gd name="connsiteX12" fmla="*/ 22900 w 105936"/>
                <a:gd name="connsiteY12" fmla="*/ 37623 h 172855"/>
                <a:gd name="connsiteX13" fmla="*/ 52844 w 105936"/>
                <a:gd name="connsiteY13" fmla="*/ 5464 h 172855"/>
                <a:gd name="connsiteX14" fmla="*/ 82536 w 105936"/>
                <a:gd name="connsiteY14" fmla="*/ 34859 h 172855"/>
                <a:gd name="connsiteX15" fmla="*/ 85053 w 105936"/>
                <a:gd name="connsiteY15" fmla="*/ 83852 h 172855"/>
                <a:gd name="connsiteX16" fmla="*/ 82285 w 105936"/>
                <a:gd name="connsiteY16" fmla="*/ 135859 h 172855"/>
                <a:gd name="connsiteX17" fmla="*/ 52844 w 105936"/>
                <a:gd name="connsiteY17" fmla="*/ 167265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38" y="86867"/>
                  </a:moveTo>
                  <a:cubicBezTo>
                    <a:pt x="105938" y="66767"/>
                    <a:pt x="104680" y="46668"/>
                    <a:pt x="95873" y="28076"/>
                  </a:cubicBezTo>
                  <a:cubicBezTo>
                    <a:pt x="84298" y="3956"/>
                    <a:pt x="63664" y="-64"/>
                    <a:pt x="53096" y="-64"/>
                  </a:cubicBezTo>
                  <a:cubicBezTo>
                    <a:pt x="37998" y="-64"/>
                    <a:pt x="19629" y="6469"/>
                    <a:pt x="9312" y="29834"/>
                  </a:cubicBezTo>
                  <a:cubicBezTo>
                    <a:pt x="1260" y="47170"/>
                    <a:pt x="2" y="66767"/>
                    <a:pt x="2" y="86867"/>
                  </a:cubicBezTo>
                  <a:cubicBezTo>
                    <a:pt x="2" y="105710"/>
                    <a:pt x="1008" y="128322"/>
                    <a:pt x="11325" y="147416"/>
                  </a:cubicBezTo>
                  <a:cubicBezTo>
                    <a:pt x="22145" y="167767"/>
                    <a:pt x="40514" y="172792"/>
                    <a:pt x="52844" y="172792"/>
                  </a:cubicBezTo>
                  <a:cubicBezTo>
                    <a:pt x="66432" y="172792"/>
                    <a:pt x="85556" y="167516"/>
                    <a:pt x="96628" y="143648"/>
                  </a:cubicBezTo>
                  <a:cubicBezTo>
                    <a:pt x="104680" y="126312"/>
                    <a:pt x="105938" y="106715"/>
                    <a:pt x="105938" y="86867"/>
                  </a:cubicBezTo>
                  <a:close/>
                  <a:moveTo>
                    <a:pt x="52844" y="167265"/>
                  </a:moveTo>
                  <a:cubicBezTo>
                    <a:pt x="43030" y="167265"/>
                    <a:pt x="28184" y="160984"/>
                    <a:pt x="23655" y="136864"/>
                  </a:cubicBezTo>
                  <a:cubicBezTo>
                    <a:pt x="20887" y="121790"/>
                    <a:pt x="20887" y="98675"/>
                    <a:pt x="20887" y="83852"/>
                  </a:cubicBezTo>
                  <a:cubicBezTo>
                    <a:pt x="20887" y="67772"/>
                    <a:pt x="20887" y="51190"/>
                    <a:pt x="22900" y="37623"/>
                  </a:cubicBezTo>
                  <a:cubicBezTo>
                    <a:pt x="27681" y="7725"/>
                    <a:pt x="46553" y="5464"/>
                    <a:pt x="52844" y="5464"/>
                  </a:cubicBezTo>
                  <a:cubicBezTo>
                    <a:pt x="61148" y="5464"/>
                    <a:pt x="77755" y="9986"/>
                    <a:pt x="82536" y="34859"/>
                  </a:cubicBezTo>
                  <a:cubicBezTo>
                    <a:pt x="85053" y="48929"/>
                    <a:pt x="85053" y="68023"/>
                    <a:pt x="85053" y="83852"/>
                  </a:cubicBezTo>
                  <a:cubicBezTo>
                    <a:pt x="85053" y="102695"/>
                    <a:pt x="85053" y="119780"/>
                    <a:pt x="82285" y="135859"/>
                  </a:cubicBezTo>
                  <a:cubicBezTo>
                    <a:pt x="78510" y="159727"/>
                    <a:pt x="64167" y="167265"/>
                    <a:pt x="52844" y="167265"/>
                  </a:cubicBez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A84553B-DD84-8993-CD98-E2BB86AD1D1B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836587" y="2689766"/>
              <a:ext cx="178908" cy="177126"/>
            </a:xfrm>
            <a:custGeom>
              <a:avLst/>
              <a:gdLst>
                <a:gd name="connsiteX0" fmla="*/ 151489 w 178908"/>
                <a:gd name="connsiteY0" fmla="*/ 24558 h 177126"/>
                <a:gd name="connsiteX1" fmla="*/ 178917 w 178908"/>
                <a:gd name="connsiteY1" fmla="*/ 7725 h 177126"/>
                <a:gd name="connsiteX2" fmla="*/ 178917 w 178908"/>
                <a:gd name="connsiteY2" fmla="*/ -64 h 177126"/>
                <a:gd name="connsiteX3" fmla="*/ 154509 w 178908"/>
                <a:gd name="connsiteY3" fmla="*/ 690 h 177126"/>
                <a:gd name="connsiteX4" fmla="*/ 125823 w 178908"/>
                <a:gd name="connsiteY4" fmla="*/ -64 h 177126"/>
                <a:gd name="connsiteX5" fmla="*/ 125823 w 178908"/>
                <a:gd name="connsiteY5" fmla="*/ 7725 h 177126"/>
                <a:gd name="connsiteX6" fmla="*/ 144192 w 178908"/>
                <a:gd name="connsiteY6" fmla="*/ 20287 h 177126"/>
                <a:gd name="connsiteX7" fmla="*/ 142934 w 178908"/>
                <a:gd name="connsiteY7" fmla="*/ 25312 h 177126"/>
                <a:gd name="connsiteX8" fmla="*/ 96886 w 178908"/>
                <a:gd name="connsiteY8" fmla="*/ 146411 h 177126"/>
                <a:gd name="connsiteX9" fmla="*/ 48825 w 178908"/>
                <a:gd name="connsiteY9" fmla="*/ 19533 h 177126"/>
                <a:gd name="connsiteX10" fmla="*/ 47315 w 178908"/>
                <a:gd name="connsiteY10" fmla="*/ 15011 h 177126"/>
                <a:gd name="connsiteX11" fmla="*/ 67948 w 178908"/>
                <a:gd name="connsiteY11" fmla="*/ 7725 h 177126"/>
                <a:gd name="connsiteX12" fmla="*/ 67948 w 178908"/>
                <a:gd name="connsiteY12" fmla="*/ -64 h 177126"/>
                <a:gd name="connsiteX13" fmla="*/ 31965 w 178908"/>
                <a:gd name="connsiteY13" fmla="*/ 690 h 177126"/>
                <a:gd name="connsiteX14" fmla="*/ 8 w 178908"/>
                <a:gd name="connsiteY14" fmla="*/ -64 h 177126"/>
                <a:gd name="connsiteX15" fmla="*/ 8 w 178908"/>
                <a:gd name="connsiteY15" fmla="*/ 7725 h 177126"/>
                <a:gd name="connsiteX16" fmla="*/ 24668 w 178908"/>
                <a:gd name="connsiteY16" fmla="*/ 17272 h 177126"/>
                <a:gd name="connsiteX17" fmla="*/ 83046 w 178908"/>
                <a:gd name="connsiteY17" fmla="*/ 171536 h 177126"/>
                <a:gd name="connsiteX18" fmla="*/ 89337 w 178908"/>
                <a:gd name="connsiteY18" fmla="*/ 177063 h 177126"/>
                <a:gd name="connsiteX19" fmla="*/ 95376 w 178908"/>
                <a:gd name="connsiteY19" fmla="*/ 172290 h 177126"/>
                <a:gd name="connsiteX20" fmla="*/ 151489 w 178908"/>
                <a:gd name="connsiteY20" fmla="*/ 24558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489" y="24558"/>
                  </a:moveTo>
                  <a:cubicBezTo>
                    <a:pt x="155012" y="15262"/>
                    <a:pt x="161806" y="7976"/>
                    <a:pt x="178917" y="7725"/>
                  </a:cubicBezTo>
                  <a:lnTo>
                    <a:pt x="178917" y="-64"/>
                  </a:lnTo>
                  <a:cubicBezTo>
                    <a:pt x="171116" y="439"/>
                    <a:pt x="161051" y="690"/>
                    <a:pt x="154509" y="690"/>
                  </a:cubicBezTo>
                  <a:cubicBezTo>
                    <a:pt x="146960" y="690"/>
                    <a:pt x="132366" y="188"/>
                    <a:pt x="125823" y="-64"/>
                  </a:cubicBezTo>
                  <a:lnTo>
                    <a:pt x="125823" y="7725"/>
                  </a:lnTo>
                  <a:cubicBezTo>
                    <a:pt x="138908" y="7976"/>
                    <a:pt x="144192" y="14508"/>
                    <a:pt x="144192" y="20287"/>
                  </a:cubicBezTo>
                  <a:cubicBezTo>
                    <a:pt x="144192" y="22297"/>
                    <a:pt x="143437" y="23805"/>
                    <a:pt x="142934" y="25312"/>
                  </a:cubicBezTo>
                  <a:lnTo>
                    <a:pt x="96886" y="146411"/>
                  </a:lnTo>
                  <a:lnTo>
                    <a:pt x="48825" y="19533"/>
                  </a:lnTo>
                  <a:cubicBezTo>
                    <a:pt x="47315" y="16016"/>
                    <a:pt x="47315" y="15513"/>
                    <a:pt x="47315" y="15011"/>
                  </a:cubicBezTo>
                  <a:cubicBezTo>
                    <a:pt x="47315" y="7725"/>
                    <a:pt x="61658" y="7725"/>
                    <a:pt x="67948" y="7725"/>
                  </a:cubicBezTo>
                  <a:lnTo>
                    <a:pt x="67948" y="-64"/>
                  </a:lnTo>
                  <a:cubicBezTo>
                    <a:pt x="58890" y="690"/>
                    <a:pt x="41527" y="690"/>
                    <a:pt x="31965" y="690"/>
                  </a:cubicBezTo>
                  <a:cubicBezTo>
                    <a:pt x="19887" y="690"/>
                    <a:pt x="9067" y="188"/>
                    <a:pt x="8" y="-64"/>
                  </a:cubicBezTo>
                  <a:lnTo>
                    <a:pt x="8" y="7725"/>
                  </a:lnTo>
                  <a:cubicBezTo>
                    <a:pt x="16364" y="7725"/>
                    <a:pt x="21145" y="7725"/>
                    <a:pt x="24668" y="17272"/>
                  </a:cubicBezTo>
                  <a:lnTo>
                    <a:pt x="83046" y="171536"/>
                  </a:lnTo>
                  <a:cubicBezTo>
                    <a:pt x="84808" y="176309"/>
                    <a:pt x="86066" y="177063"/>
                    <a:pt x="89337" y="177063"/>
                  </a:cubicBezTo>
                  <a:cubicBezTo>
                    <a:pt x="93615" y="177063"/>
                    <a:pt x="94118" y="175807"/>
                    <a:pt x="95376" y="172290"/>
                  </a:cubicBezTo>
                  <a:lnTo>
                    <a:pt x="151489" y="24558"/>
                  </a:lnTo>
                  <a:close/>
                </a:path>
              </a:pathLst>
            </a:custGeom>
            <a:solidFill>
              <a:schemeClr val="accent6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48" name="!!circ_R_Th">
            <a:extLst>
              <a:ext uri="{FF2B5EF4-FFF2-40B4-BE49-F238E27FC236}">
                <a16:creationId xmlns:a16="http://schemas.microsoft.com/office/drawing/2014/main" id="{8A7DB0E8-8059-E659-CF97-E68F4991CB3A}"/>
              </a:ext>
            </a:extLst>
          </p:cNvPr>
          <p:cNvGrpSpPr/>
          <p:nvPr/>
        </p:nvGrpSpPr>
        <p:grpSpPr>
          <a:xfrm>
            <a:off x="2407556" y="3191780"/>
            <a:ext cx="512933" cy="177127"/>
            <a:chOff x="7630053" y="2686109"/>
            <a:chExt cx="512933" cy="177127"/>
          </a:xfrm>
        </p:grpSpPr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69559CAA-78CF-1E13-3B2A-4BA36A2E9463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630053" y="2795400"/>
              <a:ext cx="153745" cy="10049"/>
            </a:xfrm>
            <a:custGeom>
              <a:avLst/>
              <a:gdLst>
                <a:gd name="connsiteX0" fmla="*/ 144977 w 153745"/>
                <a:gd name="connsiteY0" fmla="*/ 10108 h 10049"/>
                <a:gd name="connsiteX1" fmla="*/ 153784 w 153745"/>
                <a:gd name="connsiteY1" fmla="*/ 5083 h 10049"/>
                <a:gd name="connsiteX2" fmla="*/ 144977 w 153745"/>
                <a:gd name="connsiteY2" fmla="*/ 58 h 10049"/>
                <a:gd name="connsiteX3" fmla="*/ 8845 w 153745"/>
                <a:gd name="connsiteY3" fmla="*/ 58 h 10049"/>
                <a:gd name="connsiteX4" fmla="*/ 38 w 153745"/>
                <a:gd name="connsiteY4" fmla="*/ 5083 h 10049"/>
                <a:gd name="connsiteX5" fmla="*/ 8845 w 153745"/>
                <a:gd name="connsiteY5" fmla="*/ 10108 h 10049"/>
                <a:gd name="connsiteX6" fmla="*/ 144977 w 153745"/>
                <a:gd name="connsiteY6" fmla="*/ 10108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77" y="10108"/>
                  </a:moveTo>
                  <a:cubicBezTo>
                    <a:pt x="149255" y="10108"/>
                    <a:pt x="153784" y="10108"/>
                    <a:pt x="153784" y="5083"/>
                  </a:cubicBezTo>
                  <a:cubicBezTo>
                    <a:pt x="153784" y="58"/>
                    <a:pt x="149255" y="58"/>
                    <a:pt x="144977" y="58"/>
                  </a:cubicBezTo>
                  <a:lnTo>
                    <a:pt x="8845" y="58"/>
                  </a:lnTo>
                  <a:cubicBezTo>
                    <a:pt x="4568" y="58"/>
                    <a:pt x="38" y="58"/>
                    <a:pt x="38" y="5083"/>
                  </a:cubicBezTo>
                  <a:cubicBezTo>
                    <a:pt x="38" y="10108"/>
                    <a:pt x="4568" y="10108"/>
                    <a:pt x="8845" y="10108"/>
                  </a:cubicBezTo>
                  <a:lnTo>
                    <a:pt x="144977" y="10108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439A2F7-421F-7F0D-5920-4E862B2C7366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817462" y="2695908"/>
              <a:ext cx="100400" cy="167328"/>
            </a:xfrm>
            <a:custGeom>
              <a:avLst/>
              <a:gdLst>
                <a:gd name="connsiteX0" fmla="*/ 19422 w 100400"/>
                <a:gd name="connsiteY0" fmla="*/ 148041 h 167328"/>
                <a:gd name="connsiteX1" fmla="*/ 46094 w 100400"/>
                <a:gd name="connsiteY1" fmla="*/ 122163 h 167328"/>
                <a:gd name="connsiteX2" fmla="*/ 100446 w 100400"/>
                <a:gd name="connsiteY2" fmla="*/ 48800 h 167328"/>
                <a:gd name="connsiteX3" fmla="*/ 47101 w 100400"/>
                <a:gd name="connsiteY3" fmla="*/ 58 h 167328"/>
                <a:gd name="connsiteX4" fmla="*/ 46 w 100400"/>
                <a:gd name="connsiteY4" fmla="*/ 45534 h 167328"/>
                <a:gd name="connsiteX5" fmla="*/ 13383 w 100400"/>
                <a:gd name="connsiteY5" fmla="*/ 59603 h 167328"/>
                <a:gd name="connsiteX6" fmla="*/ 26467 w 100400"/>
                <a:gd name="connsiteY6" fmla="*/ 46287 h 167328"/>
                <a:gd name="connsiteX7" fmla="*/ 13131 w 100400"/>
                <a:gd name="connsiteY7" fmla="*/ 33223 h 167328"/>
                <a:gd name="connsiteX8" fmla="*/ 9860 w 100400"/>
                <a:gd name="connsiteY8" fmla="*/ 33474 h 167328"/>
                <a:gd name="connsiteX9" fmla="*/ 43830 w 100400"/>
                <a:gd name="connsiteY9" fmla="*/ 7847 h 167328"/>
                <a:gd name="connsiteX10" fmla="*/ 77548 w 100400"/>
                <a:gd name="connsiteY10" fmla="*/ 48800 h 167328"/>
                <a:gd name="connsiteX11" fmla="*/ 51127 w 100400"/>
                <a:gd name="connsiteY11" fmla="*/ 104325 h 167328"/>
                <a:gd name="connsiteX12" fmla="*/ 2814 w 100400"/>
                <a:gd name="connsiteY12" fmla="*/ 158091 h 167328"/>
                <a:gd name="connsiteX13" fmla="*/ 46 w 100400"/>
                <a:gd name="connsiteY13" fmla="*/ 167387 h 167328"/>
                <a:gd name="connsiteX14" fmla="*/ 93401 w 100400"/>
                <a:gd name="connsiteY14" fmla="*/ 167387 h 167328"/>
                <a:gd name="connsiteX15" fmla="*/ 100446 w 100400"/>
                <a:gd name="connsiteY15" fmla="*/ 123670 h 167328"/>
                <a:gd name="connsiteX16" fmla="*/ 94156 w 100400"/>
                <a:gd name="connsiteY16" fmla="*/ 123670 h 167328"/>
                <a:gd name="connsiteX17" fmla="*/ 88620 w 100400"/>
                <a:gd name="connsiteY17" fmla="*/ 146031 h 167328"/>
                <a:gd name="connsiteX18" fmla="*/ 64715 w 100400"/>
                <a:gd name="connsiteY18" fmla="*/ 148041 h 167328"/>
                <a:gd name="connsiteX19" fmla="*/ 19422 w 100400"/>
                <a:gd name="connsiteY19" fmla="*/ 148041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422" y="148041"/>
                  </a:moveTo>
                  <a:lnTo>
                    <a:pt x="46094" y="122163"/>
                  </a:lnTo>
                  <a:cubicBezTo>
                    <a:pt x="85349" y="87491"/>
                    <a:pt x="100446" y="73924"/>
                    <a:pt x="100446" y="48800"/>
                  </a:cubicBezTo>
                  <a:cubicBezTo>
                    <a:pt x="100446" y="20158"/>
                    <a:pt x="77800" y="58"/>
                    <a:pt x="47101" y="58"/>
                  </a:cubicBezTo>
                  <a:cubicBezTo>
                    <a:pt x="18667" y="58"/>
                    <a:pt x="46" y="23173"/>
                    <a:pt x="46" y="45534"/>
                  </a:cubicBezTo>
                  <a:cubicBezTo>
                    <a:pt x="46" y="59603"/>
                    <a:pt x="12628" y="59603"/>
                    <a:pt x="13383" y="59603"/>
                  </a:cubicBezTo>
                  <a:cubicBezTo>
                    <a:pt x="17660" y="59603"/>
                    <a:pt x="26467" y="56588"/>
                    <a:pt x="26467" y="46287"/>
                  </a:cubicBezTo>
                  <a:cubicBezTo>
                    <a:pt x="26467" y="39755"/>
                    <a:pt x="21938" y="33223"/>
                    <a:pt x="13131" y="33223"/>
                  </a:cubicBezTo>
                  <a:cubicBezTo>
                    <a:pt x="11118" y="33223"/>
                    <a:pt x="10615" y="33223"/>
                    <a:pt x="9860" y="33474"/>
                  </a:cubicBezTo>
                  <a:cubicBezTo>
                    <a:pt x="15647" y="17143"/>
                    <a:pt x="29235" y="7847"/>
                    <a:pt x="43830" y="7847"/>
                  </a:cubicBezTo>
                  <a:cubicBezTo>
                    <a:pt x="66728" y="7847"/>
                    <a:pt x="77548" y="28198"/>
                    <a:pt x="77548" y="48800"/>
                  </a:cubicBezTo>
                  <a:cubicBezTo>
                    <a:pt x="77548" y="68899"/>
                    <a:pt x="64967" y="88747"/>
                    <a:pt x="51127" y="104325"/>
                  </a:cubicBezTo>
                  <a:lnTo>
                    <a:pt x="2814" y="158091"/>
                  </a:lnTo>
                  <a:cubicBezTo>
                    <a:pt x="46" y="160854"/>
                    <a:pt x="46" y="161357"/>
                    <a:pt x="46" y="167387"/>
                  </a:cubicBezTo>
                  <a:lnTo>
                    <a:pt x="93401" y="167387"/>
                  </a:lnTo>
                  <a:lnTo>
                    <a:pt x="100446" y="123670"/>
                  </a:lnTo>
                  <a:lnTo>
                    <a:pt x="94156" y="123670"/>
                  </a:lnTo>
                  <a:cubicBezTo>
                    <a:pt x="92897" y="131208"/>
                    <a:pt x="91136" y="142262"/>
                    <a:pt x="88620" y="146031"/>
                  </a:cubicBezTo>
                  <a:cubicBezTo>
                    <a:pt x="86858" y="148041"/>
                    <a:pt x="70251" y="148041"/>
                    <a:pt x="64715" y="148041"/>
                  </a:cubicBezTo>
                  <a:lnTo>
                    <a:pt x="19422" y="148041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9BC5D8C9-6309-B0EB-8481-A00AB054C775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7983705" y="2686109"/>
              <a:ext cx="159281" cy="177126"/>
            </a:xfrm>
            <a:custGeom>
              <a:avLst/>
              <a:gdLst>
                <a:gd name="connsiteX0" fmla="*/ 159334 w 159281"/>
                <a:gd name="connsiteY0" fmla="*/ 136484 h 177126"/>
                <a:gd name="connsiteX1" fmla="*/ 153044 w 159281"/>
                <a:gd name="connsiteY1" fmla="*/ 136484 h 177126"/>
                <a:gd name="connsiteX2" fmla="*/ 148514 w 159281"/>
                <a:gd name="connsiteY2" fmla="*/ 154825 h 177126"/>
                <a:gd name="connsiteX3" fmla="*/ 131907 w 159281"/>
                <a:gd name="connsiteY3" fmla="*/ 160854 h 177126"/>
                <a:gd name="connsiteX4" fmla="*/ 111776 w 159281"/>
                <a:gd name="connsiteY4" fmla="*/ 160854 h 177126"/>
                <a:gd name="connsiteX5" fmla="*/ 134171 w 159281"/>
                <a:gd name="connsiteY5" fmla="*/ 118143 h 177126"/>
                <a:gd name="connsiteX6" fmla="*/ 156315 w 159281"/>
                <a:gd name="connsiteY6" fmla="*/ 63121 h 177126"/>
                <a:gd name="connsiteX7" fmla="*/ 79819 w 159281"/>
                <a:gd name="connsiteY7" fmla="*/ 58 h 177126"/>
                <a:gd name="connsiteX8" fmla="*/ 3072 w 159281"/>
                <a:gd name="connsiteY8" fmla="*/ 63121 h 177126"/>
                <a:gd name="connsiteX9" fmla="*/ 25216 w 159281"/>
                <a:gd name="connsiteY9" fmla="*/ 118143 h 177126"/>
                <a:gd name="connsiteX10" fmla="*/ 47611 w 159281"/>
                <a:gd name="connsiteY10" fmla="*/ 160854 h 177126"/>
                <a:gd name="connsiteX11" fmla="*/ 27480 w 159281"/>
                <a:gd name="connsiteY11" fmla="*/ 160854 h 177126"/>
                <a:gd name="connsiteX12" fmla="*/ 10873 w 159281"/>
                <a:gd name="connsiteY12" fmla="*/ 155076 h 177126"/>
                <a:gd name="connsiteX13" fmla="*/ 6344 w 159281"/>
                <a:gd name="connsiteY13" fmla="*/ 136484 h 177126"/>
                <a:gd name="connsiteX14" fmla="*/ 53 w 159281"/>
                <a:gd name="connsiteY14" fmla="*/ 136484 h 177126"/>
                <a:gd name="connsiteX15" fmla="*/ 8357 w 159281"/>
                <a:gd name="connsiteY15" fmla="*/ 177185 h 177126"/>
                <a:gd name="connsiteX16" fmla="*/ 48617 w 159281"/>
                <a:gd name="connsiteY16" fmla="*/ 177185 h 177126"/>
                <a:gd name="connsiteX17" fmla="*/ 54908 w 159281"/>
                <a:gd name="connsiteY17" fmla="*/ 171909 h 177126"/>
                <a:gd name="connsiteX18" fmla="*/ 41320 w 159281"/>
                <a:gd name="connsiteY18" fmla="*/ 116133 h 177126"/>
                <a:gd name="connsiteX19" fmla="*/ 28990 w 159281"/>
                <a:gd name="connsiteY19" fmla="*/ 62869 h 177126"/>
                <a:gd name="connsiteX20" fmla="*/ 79568 w 159281"/>
                <a:gd name="connsiteY20" fmla="*/ 5586 h 177126"/>
                <a:gd name="connsiteX21" fmla="*/ 130397 w 159281"/>
                <a:gd name="connsiteY21" fmla="*/ 62869 h 177126"/>
                <a:gd name="connsiteX22" fmla="*/ 116306 w 159281"/>
                <a:gd name="connsiteY22" fmla="*/ 121409 h 177126"/>
                <a:gd name="connsiteX23" fmla="*/ 104479 w 159281"/>
                <a:gd name="connsiteY23" fmla="*/ 171909 h 177126"/>
                <a:gd name="connsiteX24" fmla="*/ 111021 w 159281"/>
                <a:gd name="connsiteY24" fmla="*/ 177185 h 177126"/>
                <a:gd name="connsiteX25" fmla="*/ 151030 w 159281"/>
                <a:gd name="connsiteY25" fmla="*/ 177185 h 177126"/>
                <a:gd name="connsiteX26" fmla="*/ 159334 w 159281"/>
                <a:gd name="connsiteY26" fmla="*/ 136484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281" h="177126">
                  <a:moveTo>
                    <a:pt x="159334" y="136484"/>
                  </a:moveTo>
                  <a:lnTo>
                    <a:pt x="153044" y="136484"/>
                  </a:lnTo>
                  <a:cubicBezTo>
                    <a:pt x="151785" y="143016"/>
                    <a:pt x="150779" y="148795"/>
                    <a:pt x="148514" y="154825"/>
                  </a:cubicBezTo>
                  <a:cubicBezTo>
                    <a:pt x="147256" y="158844"/>
                    <a:pt x="146501" y="160854"/>
                    <a:pt x="131907" y="160854"/>
                  </a:cubicBezTo>
                  <a:lnTo>
                    <a:pt x="111776" y="160854"/>
                  </a:lnTo>
                  <a:cubicBezTo>
                    <a:pt x="115047" y="146785"/>
                    <a:pt x="122848" y="134725"/>
                    <a:pt x="134171" y="118143"/>
                  </a:cubicBezTo>
                  <a:cubicBezTo>
                    <a:pt x="145998" y="100305"/>
                    <a:pt x="156315" y="82969"/>
                    <a:pt x="156315" y="63121"/>
                  </a:cubicBezTo>
                  <a:cubicBezTo>
                    <a:pt x="156315" y="28198"/>
                    <a:pt x="122345" y="58"/>
                    <a:pt x="79819" y="58"/>
                  </a:cubicBezTo>
                  <a:cubicBezTo>
                    <a:pt x="36539" y="58"/>
                    <a:pt x="3072" y="28700"/>
                    <a:pt x="3072" y="63121"/>
                  </a:cubicBezTo>
                  <a:cubicBezTo>
                    <a:pt x="3072" y="82969"/>
                    <a:pt x="13389" y="100305"/>
                    <a:pt x="25216" y="118143"/>
                  </a:cubicBezTo>
                  <a:cubicBezTo>
                    <a:pt x="36287" y="134725"/>
                    <a:pt x="44340" y="146785"/>
                    <a:pt x="47611" y="160854"/>
                  </a:cubicBezTo>
                  <a:lnTo>
                    <a:pt x="27480" y="160854"/>
                  </a:lnTo>
                  <a:cubicBezTo>
                    <a:pt x="12886" y="160854"/>
                    <a:pt x="12131" y="158844"/>
                    <a:pt x="10873" y="155076"/>
                  </a:cubicBezTo>
                  <a:cubicBezTo>
                    <a:pt x="8860" y="149297"/>
                    <a:pt x="7602" y="142765"/>
                    <a:pt x="6344" y="136484"/>
                  </a:cubicBezTo>
                  <a:lnTo>
                    <a:pt x="53" y="136484"/>
                  </a:lnTo>
                  <a:lnTo>
                    <a:pt x="8357" y="177185"/>
                  </a:lnTo>
                  <a:lnTo>
                    <a:pt x="48617" y="177185"/>
                  </a:lnTo>
                  <a:cubicBezTo>
                    <a:pt x="54153" y="177185"/>
                    <a:pt x="54908" y="177185"/>
                    <a:pt x="54908" y="171909"/>
                  </a:cubicBezTo>
                  <a:cubicBezTo>
                    <a:pt x="54908" y="154322"/>
                    <a:pt x="47107" y="132213"/>
                    <a:pt x="41320" y="116133"/>
                  </a:cubicBezTo>
                  <a:cubicBezTo>
                    <a:pt x="36036" y="101561"/>
                    <a:pt x="28990" y="81713"/>
                    <a:pt x="28990" y="62869"/>
                  </a:cubicBezTo>
                  <a:cubicBezTo>
                    <a:pt x="28990" y="22670"/>
                    <a:pt x="56669" y="5586"/>
                    <a:pt x="79568" y="5586"/>
                  </a:cubicBezTo>
                  <a:cubicBezTo>
                    <a:pt x="103724" y="5586"/>
                    <a:pt x="130397" y="23675"/>
                    <a:pt x="130397" y="62869"/>
                  </a:cubicBezTo>
                  <a:cubicBezTo>
                    <a:pt x="130397" y="81713"/>
                    <a:pt x="123603" y="100807"/>
                    <a:pt x="116306" y="121409"/>
                  </a:cubicBezTo>
                  <a:cubicBezTo>
                    <a:pt x="112531" y="131961"/>
                    <a:pt x="104479" y="154573"/>
                    <a:pt x="104479" y="171909"/>
                  </a:cubicBezTo>
                  <a:cubicBezTo>
                    <a:pt x="104479" y="177185"/>
                    <a:pt x="105234" y="177185"/>
                    <a:pt x="111021" y="177185"/>
                  </a:cubicBezTo>
                  <a:lnTo>
                    <a:pt x="151030" y="177185"/>
                  </a:lnTo>
                  <a:lnTo>
                    <a:pt x="159334" y="136484"/>
                  </a:lnTo>
                  <a:close/>
                </a:path>
              </a:pathLst>
            </a:custGeom>
            <a:solidFill>
              <a:schemeClr val="accent4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pic>
        <p:nvPicPr>
          <p:cNvPr id="9" name="Audio 8">
            <a:extLst>
              <a:ext uri="{FF2B5EF4-FFF2-40B4-BE49-F238E27FC236}">
                <a16:creationId xmlns:a16="http://schemas.microsoft.com/office/drawing/2014/main" id="{1715D5D1-44DB-6E27-AA39-2F495D0C1F3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821616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08756">
        <p159:morph option="byObject"/>
      </p:transition>
    </mc:Choice>
    <mc:Fallback>
      <p:transition advTm="1087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9" grpId="0" build="p"/>
      <p:bldP spid="37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</a:t>
            </a:r>
          </a:p>
        </p:txBody>
      </p:sp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Now from the </a:t>
            </a:r>
            <a:r>
              <a:rPr lang="en-US" sz="2400" dirty="0">
                <a:solidFill>
                  <a:schemeClr val="accent6"/>
                </a:solidFill>
              </a:rPr>
              <a:t>2 data points</a:t>
            </a:r>
            <a:r>
              <a:rPr lang="en-US" sz="2400" dirty="0"/>
              <a:t>, we can also find the I-V characteristics of the circuit.</a:t>
            </a:r>
            <a:endParaRPr lang="en-BD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7EB9684-D1E7-E058-3EE7-6977B1CEA79C}"/>
                  </a:ext>
                </a:extLst>
              </p:cNvPr>
              <p:cNvSpPr txBox="1"/>
              <p:nvPr/>
            </p:nvSpPr>
            <p:spPr>
              <a:xfrm>
                <a:off x="6778746" y="3549823"/>
                <a:ext cx="1691553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BD" sz="2400" dirty="0"/>
                  <a:t>Data points: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(−20,0)</m:t>
                    </m:r>
                  </m:oMath>
                </a14:m>
                <a:endParaRPr lang="en-BD" sz="2400" dirty="0">
                  <a:solidFill>
                    <a:schemeClr val="accent6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(−22,1</m:t>
                    </m:r>
                    <m:r>
                      <a:rPr lang="en-BD" sz="2400" i="1" dirty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BD" sz="2400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7EB9684-D1E7-E058-3EE7-6977B1CEA7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746" y="3549823"/>
                <a:ext cx="1691553" cy="1200329"/>
              </a:xfrm>
              <a:prstGeom prst="rect">
                <a:avLst/>
              </a:prstGeom>
              <a:blipFill>
                <a:blip r:embed="rId39"/>
                <a:stretch>
                  <a:fillRect l="-5224" t="-4211" r="-5224" b="-9474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!!xmpl1">
            <a:extLst>
              <a:ext uri="{FF2B5EF4-FFF2-40B4-BE49-F238E27FC236}">
                <a16:creationId xmlns:a16="http://schemas.microsoft.com/office/drawing/2014/main" id="{8883AA1E-7D35-2E40-454A-4B53C99ACE4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F6AB84A-BAD6-3C35-1E5F-B5E245805E68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DEFC1B-E0DC-94F9-6967-013FBFF5647A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CBC8E4-E587-A6AD-94BE-B3D6CC0637A3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ED07848-031A-7CEA-C51D-5C53AFFACE5D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238C648A-CFCC-F9A1-C497-D7ACA484E56B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DF2C24-2641-5083-3457-A9E1AECA6F91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2C55E16-797F-A9A2-3D07-39C0F1A75B98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5508D3-1FD6-0E23-5720-D9FC9B631DF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91D6EF2-E7ED-A635-3B6F-05E0968EB0CB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35F0B6D5-BE4A-DF5A-4C81-1CD19DE501B7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514FC54-8259-BDCD-48CC-ECA0580C26E7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589153B-208E-FB5F-6894-EC70B1657BA6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5AFB92E-C73C-AE37-9364-78A55E403040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FD18137-5588-5240-DA98-14621B07CAFB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E53BA21-4DA9-FF60-A6EC-A5AA245C0868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C55E12C-1AB5-4175-A77A-A6842797577B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4F958C7-154A-0D4E-2A88-D60A7A2E2E13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AE1A9EC-E899-A423-ADAB-7B450D776B5F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7F3F374-2A44-5275-2D41-2A430328BB0B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C89F647-A994-C352-6349-CBD6DDDA61D4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E31CA8A-E107-E674-058A-A83BB6B0D141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0A03DB6-0E20-446C-D3B8-526D3D2E1C1E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0E1E367-5C7A-9046-F949-D7716FBEFED7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2F920A6-C4ED-A08E-98D3-DDEC3BC8607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1F6131B-6A93-5184-F3F6-E7C55B00EB7C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586ECA0-88B0-0FF9-14BB-1DEB302C8643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5807F94-E24D-1A56-593F-46D0CFF74584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30B844D-B281-1F94-E298-1C774FD7106C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BDE0DB59-E1C3-5F61-2AF7-32F14D7A9347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9F2EC594-EB77-D04F-8737-8B7F38366C45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FFCC3E3-1EBC-DCD1-D396-E082FE0C04A1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FC03009-C733-0D33-D499-5988234EC6E5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AFCDE9EA-08DC-D1C3-7453-81F613CBD1FA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02F12AE-F4D5-BCCD-5509-E4EE7B00E599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34" name="Audio 33">
            <a:extLst>
              <a:ext uri="{FF2B5EF4-FFF2-40B4-BE49-F238E27FC236}">
                <a16:creationId xmlns:a16="http://schemas.microsoft.com/office/drawing/2014/main" id="{ADD0CD2B-1875-7A44-915E-592E905FA2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317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6633">
        <p159:morph option="byObject"/>
      </p:transition>
    </mc:Choice>
    <mc:Fallback>
      <p:transition advTm="66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  <p:bldLst>
      <p:bldP spid="375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(I-V/Step 3)</a:t>
            </a:r>
          </a:p>
        </p:txBody>
      </p:sp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To draw the I-V characteristic graph, we can just plot the points and join them via a line.</a:t>
            </a:r>
            <a:endParaRPr lang="en-BD" sz="2400" dirty="0"/>
          </a:p>
        </p:txBody>
      </p:sp>
      <p:grpSp>
        <p:nvGrpSpPr>
          <p:cNvPr id="8" name="!!xmpl1">
            <a:extLst>
              <a:ext uri="{FF2B5EF4-FFF2-40B4-BE49-F238E27FC236}">
                <a16:creationId xmlns:a16="http://schemas.microsoft.com/office/drawing/2014/main" id="{8883AA1E-7D35-2E40-454A-4B53C99ACE4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F6AB84A-BAD6-3C35-1E5F-B5E245805E68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DEFC1B-E0DC-94F9-6967-013FBFF5647A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CBC8E4-E587-A6AD-94BE-B3D6CC0637A3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ED07848-031A-7CEA-C51D-5C53AFFACE5D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238C648A-CFCC-F9A1-C497-D7ACA484E56B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DF2C24-2641-5083-3457-A9E1AECA6F91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2C55E16-797F-A9A2-3D07-39C0F1A75B98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5508D3-1FD6-0E23-5720-D9FC9B631DF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91D6EF2-E7ED-A635-3B6F-05E0968EB0CB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35F0B6D5-BE4A-DF5A-4C81-1CD19DE501B7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514FC54-8259-BDCD-48CC-ECA0580C26E7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589153B-208E-FB5F-6894-EC70B1657BA6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5AFB92E-C73C-AE37-9364-78A55E403040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FD18137-5588-5240-DA98-14621B07CAFB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E53BA21-4DA9-FF60-A6EC-A5AA245C0868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C55E12C-1AB5-4175-A77A-A6842797577B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4F958C7-154A-0D4E-2A88-D60A7A2E2E13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AE1A9EC-E899-A423-ADAB-7B450D776B5F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7F3F374-2A44-5275-2D41-2A430328BB0B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C89F647-A994-C352-6349-CBD6DDDA61D4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E31CA8A-E107-E674-058A-A83BB6B0D141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0A03DB6-0E20-446C-D3B8-526D3D2E1C1E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0E1E367-5C7A-9046-F949-D7716FBEFED7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2F920A6-C4ED-A08E-98D3-DDEC3BC8607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1F6131B-6A93-5184-F3F6-E7C55B00EB7C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586ECA0-88B0-0FF9-14BB-1DEB302C8643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5807F94-E24D-1A56-593F-46D0CFF74584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30B844D-B281-1F94-E298-1C774FD7106C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BDE0DB59-E1C3-5F61-2AF7-32F14D7A9347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9F2EC594-EB77-D04F-8737-8B7F38366C45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FFCC3E3-1EBC-DCD1-D396-E082FE0C04A1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FC03009-C733-0D33-D499-5988234EC6E5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AFCDE9EA-08DC-D1C3-7453-81F613CBD1FA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02F12AE-F4D5-BCCD-5509-E4EE7B00E599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CC09844-523C-4ADD-D2F1-5B24F443A9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0268918"/>
              </p:ext>
            </p:extLst>
          </p:nvPr>
        </p:nvGraphicFramePr>
        <p:xfrm>
          <a:off x="6677138" y="2276840"/>
          <a:ext cx="3789606" cy="3860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9"/>
          </a:graphicData>
        </a:graphic>
      </p:graphicFrame>
      <p:pic>
        <p:nvPicPr>
          <p:cNvPr id="322" name="Audio 321">
            <a:extLst>
              <a:ext uri="{FF2B5EF4-FFF2-40B4-BE49-F238E27FC236}">
                <a16:creationId xmlns:a16="http://schemas.microsoft.com/office/drawing/2014/main" id="{1B6A5DBA-F2A3-7FA1-6E59-262CDA11BB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6564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20052">
        <p159:morph option="byObject"/>
      </p:transition>
    </mc:Choice>
    <mc:Fallback>
      <p:transition advTm="200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2"/>
                </p:tgtEl>
              </p:cMediaNode>
            </p:audio>
          </p:childTnLst>
        </p:cTn>
      </p:par>
    </p:tnLst>
    <p:bldLst>
      <p:bldP spid="375" grpId="0"/>
      <p:bldGraphic spid="2" grpId="0">
        <p:bldSub>
          <a:bldChart bld="series"/>
        </p:bldSub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(I-V/Step 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2400" dirty="0"/>
                  <a:t>We can find the slope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 just like we did for Thevenin.</a:t>
                </a:r>
                <a:endParaRPr lang="en-BD" sz="2400" dirty="0"/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102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!!xmpl1">
            <a:extLst>
              <a:ext uri="{FF2B5EF4-FFF2-40B4-BE49-F238E27FC236}">
                <a16:creationId xmlns:a16="http://schemas.microsoft.com/office/drawing/2014/main" id="{8883AA1E-7D35-2E40-454A-4B53C99ACE4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F6AB84A-BAD6-3C35-1E5F-B5E245805E68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DEFC1B-E0DC-94F9-6967-013FBFF5647A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CBC8E4-E587-A6AD-94BE-B3D6CC0637A3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ED07848-031A-7CEA-C51D-5C53AFFACE5D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238C648A-CFCC-F9A1-C497-D7ACA484E56B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DF2C24-2641-5083-3457-A9E1AECA6F91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2C55E16-797F-A9A2-3D07-39C0F1A75B98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5508D3-1FD6-0E23-5720-D9FC9B631DFA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91D6EF2-E7ED-A635-3B6F-05E0968EB0CB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35F0B6D5-BE4A-DF5A-4C81-1CD19DE501B7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514FC54-8259-BDCD-48CC-ECA0580C26E7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589153B-208E-FB5F-6894-EC70B1657BA6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5AFB92E-C73C-AE37-9364-78A55E403040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FD18137-5588-5240-DA98-14621B07CAFB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E53BA21-4DA9-FF60-A6EC-A5AA245C0868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C55E12C-1AB5-4175-A77A-A6842797577B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4F958C7-154A-0D4E-2A88-D60A7A2E2E13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AE1A9EC-E899-A423-ADAB-7B450D776B5F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7F3F374-2A44-5275-2D41-2A430328BB0B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C89F647-A994-C352-6349-CBD6DDDA61D4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E31CA8A-E107-E674-058A-A83BB6B0D141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0A03DB6-0E20-446C-D3B8-526D3D2E1C1E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0E1E367-5C7A-9046-F949-D7716FBEFED7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2F920A6-C4ED-A08E-98D3-DDEC3BC86077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1F6131B-6A93-5184-F3F6-E7C55B00EB7C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586ECA0-88B0-0FF9-14BB-1DEB302C8643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5807F94-E24D-1A56-593F-46D0CFF74584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30B844D-B281-1F94-E298-1C774FD7106C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BDE0DB59-E1C3-5F61-2AF7-32F14D7A9347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9F2EC594-EB77-D04F-8737-8B7F38366C45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FFCC3E3-1EBC-DCD1-D396-E082FE0C04A1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FC03009-C733-0D33-D499-5988234EC6E5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AFCDE9EA-08DC-D1C3-7453-81F613CBD1FA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02F12AE-F4D5-BCCD-5509-E4EE7B00E599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C3939D9-E45A-941B-87DB-ACF9C3A63E6D}"/>
              </a:ext>
            </a:extLst>
          </p:cNvPr>
          <p:cNvGrpSpPr/>
          <p:nvPr/>
        </p:nvGrpSpPr>
        <p:grpSpPr>
          <a:xfrm>
            <a:off x="5511800" y="2818137"/>
            <a:ext cx="3134971" cy="559886"/>
            <a:chOff x="5511800" y="2818137"/>
            <a:chExt cx="3134971" cy="559886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E33BCFC7-E0BF-7729-E744-7C5C3FB682DB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5511800" y="3051419"/>
              <a:ext cx="152487" cy="135420"/>
            </a:xfrm>
            <a:custGeom>
              <a:avLst/>
              <a:gdLst>
                <a:gd name="connsiteX0" fmla="*/ 89508 w 152487"/>
                <a:gd name="connsiteY0" fmla="*/ 13273 h 135420"/>
                <a:gd name="connsiteX1" fmla="*/ 76172 w 152487"/>
                <a:gd name="connsiteY1" fmla="*/ -43 h 135420"/>
                <a:gd name="connsiteX2" fmla="*/ 62835 w 152487"/>
                <a:gd name="connsiteY2" fmla="*/ 13273 h 135420"/>
                <a:gd name="connsiteX3" fmla="*/ 76172 w 152487"/>
                <a:gd name="connsiteY3" fmla="*/ 26589 h 135420"/>
                <a:gd name="connsiteX4" fmla="*/ 89508 w 152487"/>
                <a:gd name="connsiteY4" fmla="*/ 13273 h 135420"/>
                <a:gd name="connsiteX5" fmla="*/ 152415 w 152487"/>
                <a:gd name="connsiteY5" fmla="*/ 122062 h 135420"/>
                <a:gd name="connsiteX6" fmla="*/ 139079 w 152487"/>
                <a:gd name="connsiteY6" fmla="*/ 108746 h 135420"/>
                <a:gd name="connsiteX7" fmla="*/ 125743 w 152487"/>
                <a:gd name="connsiteY7" fmla="*/ 122062 h 135420"/>
                <a:gd name="connsiteX8" fmla="*/ 139079 w 152487"/>
                <a:gd name="connsiteY8" fmla="*/ 135378 h 135420"/>
                <a:gd name="connsiteX9" fmla="*/ 152415 w 152487"/>
                <a:gd name="connsiteY9" fmla="*/ 122062 h 135420"/>
                <a:gd name="connsiteX10" fmla="*/ 26601 w 152487"/>
                <a:gd name="connsiteY10" fmla="*/ 122062 h 135420"/>
                <a:gd name="connsiteX11" fmla="*/ 13264 w 152487"/>
                <a:gd name="connsiteY11" fmla="*/ 108746 h 135420"/>
                <a:gd name="connsiteX12" fmla="*/ -72 w 152487"/>
                <a:gd name="connsiteY12" fmla="*/ 122062 h 135420"/>
                <a:gd name="connsiteX13" fmla="*/ 13264 w 152487"/>
                <a:gd name="connsiteY13" fmla="*/ 135378 h 135420"/>
                <a:gd name="connsiteX14" fmla="*/ 26601 w 152487"/>
                <a:gd name="connsiteY14" fmla="*/ 122062 h 13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87" h="135420">
                  <a:moveTo>
                    <a:pt x="89508" y="13273"/>
                  </a:moveTo>
                  <a:cubicBezTo>
                    <a:pt x="89508" y="5987"/>
                    <a:pt x="83469" y="-43"/>
                    <a:pt x="76172" y="-43"/>
                  </a:cubicBezTo>
                  <a:cubicBezTo>
                    <a:pt x="68874" y="-43"/>
                    <a:pt x="62835" y="5987"/>
                    <a:pt x="62835" y="13273"/>
                  </a:cubicBezTo>
                  <a:cubicBezTo>
                    <a:pt x="62835" y="20559"/>
                    <a:pt x="68874" y="26589"/>
                    <a:pt x="76172" y="26589"/>
                  </a:cubicBezTo>
                  <a:cubicBezTo>
                    <a:pt x="83217" y="26589"/>
                    <a:pt x="89508" y="20811"/>
                    <a:pt x="89508" y="13273"/>
                  </a:cubicBezTo>
                  <a:close/>
                  <a:moveTo>
                    <a:pt x="152415" y="122062"/>
                  </a:moveTo>
                  <a:cubicBezTo>
                    <a:pt x="152415" y="114776"/>
                    <a:pt x="146376" y="108746"/>
                    <a:pt x="139079" y="108746"/>
                  </a:cubicBezTo>
                  <a:cubicBezTo>
                    <a:pt x="131782" y="108746"/>
                    <a:pt x="125743" y="114776"/>
                    <a:pt x="125743" y="122062"/>
                  </a:cubicBezTo>
                  <a:cubicBezTo>
                    <a:pt x="125743" y="129348"/>
                    <a:pt x="131782" y="135378"/>
                    <a:pt x="139079" y="135378"/>
                  </a:cubicBezTo>
                  <a:cubicBezTo>
                    <a:pt x="146376" y="135378"/>
                    <a:pt x="152415" y="129348"/>
                    <a:pt x="152415" y="122062"/>
                  </a:cubicBezTo>
                  <a:close/>
                  <a:moveTo>
                    <a:pt x="26601" y="122062"/>
                  </a:moveTo>
                  <a:cubicBezTo>
                    <a:pt x="26601" y="114776"/>
                    <a:pt x="20562" y="108746"/>
                    <a:pt x="13264" y="108746"/>
                  </a:cubicBezTo>
                  <a:cubicBezTo>
                    <a:pt x="5967" y="108746"/>
                    <a:pt x="-72" y="114776"/>
                    <a:pt x="-72" y="122062"/>
                  </a:cubicBezTo>
                  <a:cubicBezTo>
                    <a:pt x="-72" y="129348"/>
                    <a:pt x="5967" y="135378"/>
                    <a:pt x="13264" y="135378"/>
                  </a:cubicBezTo>
                  <a:cubicBezTo>
                    <a:pt x="20562" y="135378"/>
                    <a:pt x="26601" y="129348"/>
                    <a:pt x="26601" y="122062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4780B55F-FE2A-A53A-5E5D-212B0240456E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5755991" y="2990869"/>
              <a:ext cx="111471" cy="182654"/>
            </a:xfrm>
            <a:custGeom>
              <a:avLst/>
              <a:gdLst>
                <a:gd name="connsiteX0" fmla="*/ 73665 w 111471"/>
                <a:gd name="connsiteY0" fmla="*/ 79602 h 182654"/>
                <a:gd name="connsiteX1" fmla="*/ 41456 w 111471"/>
                <a:gd name="connsiteY1" fmla="*/ 71813 h 182654"/>
                <a:gd name="connsiteX2" fmla="*/ 16042 w 111471"/>
                <a:gd name="connsiteY2" fmla="*/ 39905 h 182654"/>
                <a:gd name="connsiteX3" fmla="*/ 49257 w 111471"/>
                <a:gd name="connsiteY3" fmla="*/ 6992 h 182654"/>
                <a:gd name="connsiteX4" fmla="*/ 98325 w 111471"/>
                <a:gd name="connsiteY4" fmla="*/ 59502 h 182654"/>
                <a:gd name="connsiteX5" fmla="*/ 101344 w 111471"/>
                <a:gd name="connsiteY5" fmla="*/ 62517 h 182654"/>
                <a:gd name="connsiteX6" fmla="*/ 104615 w 111471"/>
                <a:gd name="connsiteY6" fmla="*/ 56487 h 182654"/>
                <a:gd name="connsiteX7" fmla="*/ 104615 w 111471"/>
                <a:gd name="connsiteY7" fmla="*/ 5987 h 182654"/>
                <a:gd name="connsiteX8" fmla="*/ 101847 w 111471"/>
                <a:gd name="connsiteY8" fmla="*/ -43 h 182654"/>
                <a:gd name="connsiteX9" fmla="*/ 98073 w 111471"/>
                <a:gd name="connsiteY9" fmla="*/ 3224 h 182654"/>
                <a:gd name="connsiteX10" fmla="*/ 89266 w 111471"/>
                <a:gd name="connsiteY10" fmla="*/ 17545 h 182654"/>
                <a:gd name="connsiteX11" fmla="*/ 49005 w 111471"/>
                <a:gd name="connsiteY11" fmla="*/ -43 h 182654"/>
                <a:gd name="connsiteX12" fmla="*/ -63 w 111471"/>
                <a:gd name="connsiteY12" fmla="*/ 48699 h 182654"/>
                <a:gd name="connsiteX13" fmla="*/ 32901 w 111471"/>
                <a:gd name="connsiteY13" fmla="*/ 94676 h 182654"/>
                <a:gd name="connsiteX14" fmla="*/ 66116 w 111471"/>
                <a:gd name="connsiteY14" fmla="*/ 102967 h 182654"/>
                <a:gd name="connsiteX15" fmla="*/ 87504 w 111471"/>
                <a:gd name="connsiteY15" fmla="*/ 115781 h 182654"/>
                <a:gd name="connsiteX16" fmla="*/ 95305 w 111471"/>
                <a:gd name="connsiteY16" fmla="*/ 138895 h 182654"/>
                <a:gd name="connsiteX17" fmla="*/ 61587 w 111471"/>
                <a:gd name="connsiteY17" fmla="*/ 174823 h 182654"/>
                <a:gd name="connsiteX18" fmla="*/ 21829 w 111471"/>
                <a:gd name="connsiteY18" fmla="*/ 161256 h 182654"/>
                <a:gd name="connsiteX19" fmla="*/ 6228 w 111471"/>
                <a:gd name="connsiteY19" fmla="*/ 122564 h 182654"/>
                <a:gd name="connsiteX20" fmla="*/ 3209 w 111471"/>
                <a:gd name="connsiteY20" fmla="*/ 120052 h 182654"/>
                <a:gd name="connsiteX21" fmla="*/ -63 w 111471"/>
                <a:gd name="connsiteY21" fmla="*/ 126333 h 182654"/>
                <a:gd name="connsiteX22" fmla="*/ -63 w 111471"/>
                <a:gd name="connsiteY22" fmla="*/ 176582 h 182654"/>
                <a:gd name="connsiteX23" fmla="*/ 2705 w 111471"/>
                <a:gd name="connsiteY23" fmla="*/ 182612 h 182654"/>
                <a:gd name="connsiteX24" fmla="*/ 6480 w 111471"/>
                <a:gd name="connsiteY24" fmla="*/ 179345 h 182654"/>
                <a:gd name="connsiteX25" fmla="*/ 15538 w 111471"/>
                <a:gd name="connsiteY25" fmla="*/ 165025 h 182654"/>
                <a:gd name="connsiteX26" fmla="*/ 61838 w 111471"/>
                <a:gd name="connsiteY26" fmla="*/ 182612 h 182654"/>
                <a:gd name="connsiteX27" fmla="*/ 111409 w 111471"/>
                <a:gd name="connsiteY27" fmla="*/ 130353 h 182654"/>
                <a:gd name="connsiteX28" fmla="*/ 73665 w 111471"/>
                <a:gd name="connsiteY28" fmla="*/ 79602 h 182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1471" h="182654">
                  <a:moveTo>
                    <a:pt x="73665" y="79602"/>
                  </a:moveTo>
                  <a:lnTo>
                    <a:pt x="41456" y="71813"/>
                  </a:lnTo>
                  <a:cubicBezTo>
                    <a:pt x="25855" y="68045"/>
                    <a:pt x="16042" y="54477"/>
                    <a:pt x="16042" y="39905"/>
                  </a:cubicBezTo>
                  <a:cubicBezTo>
                    <a:pt x="16042" y="22318"/>
                    <a:pt x="29630" y="6992"/>
                    <a:pt x="49257" y="6992"/>
                  </a:cubicBezTo>
                  <a:cubicBezTo>
                    <a:pt x="91279" y="6992"/>
                    <a:pt x="96815" y="48196"/>
                    <a:pt x="98325" y="59502"/>
                  </a:cubicBezTo>
                  <a:cubicBezTo>
                    <a:pt x="98576" y="61010"/>
                    <a:pt x="98576" y="62517"/>
                    <a:pt x="101344" y="62517"/>
                  </a:cubicBezTo>
                  <a:cubicBezTo>
                    <a:pt x="104615" y="62517"/>
                    <a:pt x="104615" y="61261"/>
                    <a:pt x="104615" y="56487"/>
                  </a:cubicBezTo>
                  <a:lnTo>
                    <a:pt x="104615" y="5987"/>
                  </a:lnTo>
                  <a:cubicBezTo>
                    <a:pt x="104615" y="1716"/>
                    <a:pt x="104615" y="-43"/>
                    <a:pt x="101847" y="-43"/>
                  </a:cubicBezTo>
                  <a:cubicBezTo>
                    <a:pt x="100086" y="-43"/>
                    <a:pt x="99834" y="209"/>
                    <a:pt x="98073" y="3224"/>
                  </a:cubicBezTo>
                  <a:lnTo>
                    <a:pt x="89266" y="17545"/>
                  </a:lnTo>
                  <a:cubicBezTo>
                    <a:pt x="81717" y="10258"/>
                    <a:pt x="71400" y="-43"/>
                    <a:pt x="49005" y="-43"/>
                  </a:cubicBezTo>
                  <a:cubicBezTo>
                    <a:pt x="21074" y="-43"/>
                    <a:pt x="-63" y="22067"/>
                    <a:pt x="-63" y="48699"/>
                  </a:cubicBezTo>
                  <a:cubicBezTo>
                    <a:pt x="-63" y="69552"/>
                    <a:pt x="13274" y="87893"/>
                    <a:pt x="32901" y="94676"/>
                  </a:cubicBezTo>
                  <a:cubicBezTo>
                    <a:pt x="35669" y="95681"/>
                    <a:pt x="48502" y="98696"/>
                    <a:pt x="66116" y="102967"/>
                  </a:cubicBezTo>
                  <a:cubicBezTo>
                    <a:pt x="72910" y="104726"/>
                    <a:pt x="80459" y="106485"/>
                    <a:pt x="87504" y="115781"/>
                  </a:cubicBezTo>
                  <a:cubicBezTo>
                    <a:pt x="92789" y="122313"/>
                    <a:pt x="95305" y="130604"/>
                    <a:pt x="95305" y="138895"/>
                  </a:cubicBezTo>
                  <a:cubicBezTo>
                    <a:pt x="95305" y="156734"/>
                    <a:pt x="82723" y="174823"/>
                    <a:pt x="61587" y="174823"/>
                  </a:cubicBezTo>
                  <a:cubicBezTo>
                    <a:pt x="54289" y="174823"/>
                    <a:pt x="35166" y="173567"/>
                    <a:pt x="21829" y="161256"/>
                  </a:cubicBezTo>
                  <a:cubicBezTo>
                    <a:pt x="7235" y="147689"/>
                    <a:pt x="6480" y="131609"/>
                    <a:pt x="6228" y="122564"/>
                  </a:cubicBezTo>
                  <a:cubicBezTo>
                    <a:pt x="5977" y="120052"/>
                    <a:pt x="3963" y="120052"/>
                    <a:pt x="3209" y="120052"/>
                  </a:cubicBezTo>
                  <a:cubicBezTo>
                    <a:pt x="-63" y="120052"/>
                    <a:pt x="-63" y="121811"/>
                    <a:pt x="-63" y="126333"/>
                  </a:cubicBezTo>
                  <a:lnTo>
                    <a:pt x="-63" y="176582"/>
                  </a:lnTo>
                  <a:cubicBezTo>
                    <a:pt x="-63" y="180853"/>
                    <a:pt x="-63" y="182612"/>
                    <a:pt x="2705" y="182612"/>
                  </a:cubicBezTo>
                  <a:cubicBezTo>
                    <a:pt x="4467" y="182612"/>
                    <a:pt x="4718" y="182109"/>
                    <a:pt x="6480" y="179345"/>
                  </a:cubicBezTo>
                  <a:cubicBezTo>
                    <a:pt x="6480" y="179094"/>
                    <a:pt x="7235" y="178341"/>
                    <a:pt x="15538" y="165025"/>
                  </a:cubicBezTo>
                  <a:cubicBezTo>
                    <a:pt x="23339" y="173567"/>
                    <a:pt x="39443" y="182612"/>
                    <a:pt x="61838" y="182612"/>
                  </a:cubicBezTo>
                  <a:cubicBezTo>
                    <a:pt x="91279" y="182612"/>
                    <a:pt x="111409" y="157990"/>
                    <a:pt x="111409" y="130353"/>
                  </a:cubicBezTo>
                  <a:cubicBezTo>
                    <a:pt x="111409" y="105229"/>
                    <a:pt x="94802" y="84627"/>
                    <a:pt x="73665" y="79602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2D771D2E-D390-10CB-9F92-BE83D26C3ED5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5889998" y="2993633"/>
              <a:ext cx="55861" cy="174363"/>
            </a:xfrm>
            <a:custGeom>
              <a:avLst/>
              <a:gdLst>
                <a:gd name="connsiteX0" fmla="*/ 36178 w 55861"/>
                <a:gd name="connsiteY0" fmla="*/ -43 h 174363"/>
                <a:gd name="connsiteX1" fmla="*/ -57 w 55861"/>
                <a:gd name="connsiteY1" fmla="*/ 2721 h 174363"/>
                <a:gd name="connsiteX2" fmla="*/ -57 w 55861"/>
                <a:gd name="connsiteY2" fmla="*/ 10510 h 174363"/>
                <a:gd name="connsiteX3" fmla="*/ 19570 w 55861"/>
                <a:gd name="connsiteY3" fmla="*/ 24579 h 174363"/>
                <a:gd name="connsiteX4" fmla="*/ 19570 w 55861"/>
                <a:gd name="connsiteY4" fmla="*/ 155226 h 174363"/>
                <a:gd name="connsiteX5" fmla="*/ -57 w 55861"/>
                <a:gd name="connsiteY5" fmla="*/ 166532 h 174363"/>
                <a:gd name="connsiteX6" fmla="*/ -57 w 55861"/>
                <a:gd name="connsiteY6" fmla="*/ 174321 h 174363"/>
                <a:gd name="connsiteX7" fmla="*/ 27874 w 55861"/>
                <a:gd name="connsiteY7" fmla="*/ 173567 h 174363"/>
                <a:gd name="connsiteX8" fmla="*/ 55805 w 55861"/>
                <a:gd name="connsiteY8" fmla="*/ 174321 h 174363"/>
                <a:gd name="connsiteX9" fmla="*/ 55805 w 55861"/>
                <a:gd name="connsiteY9" fmla="*/ 166532 h 174363"/>
                <a:gd name="connsiteX10" fmla="*/ 36178 w 55861"/>
                <a:gd name="connsiteY10" fmla="*/ 155226 h 174363"/>
                <a:gd name="connsiteX11" fmla="*/ 36178 w 55861"/>
                <a:gd name="connsiteY11" fmla="*/ -43 h 17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861" h="174363">
                  <a:moveTo>
                    <a:pt x="36178" y="-43"/>
                  </a:moveTo>
                  <a:lnTo>
                    <a:pt x="-57" y="2721"/>
                  </a:lnTo>
                  <a:lnTo>
                    <a:pt x="-57" y="10510"/>
                  </a:lnTo>
                  <a:cubicBezTo>
                    <a:pt x="17557" y="10510"/>
                    <a:pt x="19570" y="12268"/>
                    <a:pt x="19570" y="24579"/>
                  </a:cubicBezTo>
                  <a:lnTo>
                    <a:pt x="19570" y="155226"/>
                  </a:lnTo>
                  <a:cubicBezTo>
                    <a:pt x="19570" y="166532"/>
                    <a:pt x="16802" y="166532"/>
                    <a:pt x="-57" y="166532"/>
                  </a:cubicBezTo>
                  <a:lnTo>
                    <a:pt x="-57" y="174321"/>
                  </a:lnTo>
                  <a:cubicBezTo>
                    <a:pt x="8247" y="174069"/>
                    <a:pt x="21583" y="173567"/>
                    <a:pt x="27874" y="173567"/>
                  </a:cubicBezTo>
                  <a:cubicBezTo>
                    <a:pt x="34165" y="173567"/>
                    <a:pt x="46494" y="174069"/>
                    <a:pt x="55805" y="174321"/>
                  </a:cubicBezTo>
                  <a:lnTo>
                    <a:pt x="55805" y="166532"/>
                  </a:lnTo>
                  <a:cubicBezTo>
                    <a:pt x="38946" y="166532"/>
                    <a:pt x="36178" y="166532"/>
                    <a:pt x="36178" y="155226"/>
                  </a:cubicBezTo>
                  <a:lnTo>
                    <a:pt x="36178" y="-4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B7679A1-77EB-B67A-894A-107020D807EF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5958638" y="3055439"/>
              <a:ext cx="111471" cy="115320"/>
            </a:xfrm>
            <a:custGeom>
              <a:avLst/>
              <a:gdLst>
                <a:gd name="connsiteX0" fmla="*/ 111418 w 111471"/>
                <a:gd name="connsiteY0" fmla="*/ 58749 h 115320"/>
                <a:gd name="connsiteX1" fmla="*/ 55807 w 111471"/>
                <a:gd name="connsiteY1" fmla="*/ -43 h 115320"/>
                <a:gd name="connsiteX2" fmla="*/ -54 w 111471"/>
                <a:gd name="connsiteY2" fmla="*/ 58749 h 115320"/>
                <a:gd name="connsiteX3" fmla="*/ 55556 w 111471"/>
                <a:gd name="connsiteY3" fmla="*/ 115278 h 115320"/>
                <a:gd name="connsiteX4" fmla="*/ 111418 w 111471"/>
                <a:gd name="connsiteY4" fmla="*/ 58749 h 115320"/>
                <a:gd name="connsiteX5" fmla="*/ 55807 w 111471"/>
                <a:gd name="connsiteY5" fmla="*/ 108997 h 115320"/>
                <a:gd name="connsiteX6" fmla="*/ 27122 w 111471"/>
                <a:gd name="connsiteY6" fmla="*/ 92164 h 115320"/>
                <a:gd name="connsiteX7" fmla="*/ 20831 w 111471"/>
                <a:gd name="connsiteY7" fmla="*/ 56739 h 115320"/>
                <a:gd name="connsiteX8" fmla="*/ 26870 w 111471"/>
                <a:gd name="connsiteY8" fmla="*/ 22318 h 115320"/>
                <a:gd name="connsiteX9" fmla="*/ 55556 w 111471"/>
                <a:gd name="connsiteY9" fmla="*/ 5485 h 115320"/>
                <a:gd name="connsiteX10" fmla="*/ 83990 w 111471"/>
                <a:gd name="connsiteY10" fmla="*/ 21816 h 115320"/>
                <a:gd name="connsiteX11" fmla="*/ 90532 w 111471"/>
                <a:gd name="connsiteY11" fmla="*/ 56739 h 115320"/>
                <a:gd name="connsiteX12" fmla="*/ 84996 w 111471"/>
                <a:gd name="connsiteY12" fmla="*/ 90405 h 115320"/>
                <a:gd name="connsiteX13" fmla="*/ 55807 w 111471"/>
                <a:gd name="connsiteY13" fmla="*/ 108997 h 115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471" h="115320">
                  <a:moveTo>
                    <a:pt x="111418" y="58749"/>
                  </a:moveTo>
                  <a:cubicBezTo>
                    <a:pt x="111418" y="26589"/>
                    <a:pt x="86255" y="-43"/>
                    <a:pt x="55807" y="-43"/>
                  </a:cubicBezTo>
                  <a:cubicBezTo>
                    <a:pt x="24354" y="-43"/>
                    <a:pt x="-54" y="27343"/>
                    <a:pt x="-54" y="58749"/>
                  </a:cubicBezTo>
                  <a:cubicBezTo>
                    <a:pt x="-54" y="91159"/>
                    <a:pt x="26115" y="115278"/>
                    <a:pt x="55556" y="115278"/>
                  </a:cubicBezTo>
                  <a:cubicBezTo>
                    <a:pt x="86003" y="115278"/>
                    <a:pt x="111418" y="90656"/>
                    <a:pt x="111418" y="58749"/>
                  </a:cubicBezTo>
                  <a:close/>
                  <a:moveTo>
                    <a:pt x="55807" y="108997"/>
                  </a:moveTo>
                  <a:cubicBezTo>
                    <a:pt x="44987" y="108997"/>
                    <a:pt x="33916" y="103721"/>
                    <a:pt x="27122" y="92164"/>
                  </a:cubicBezTo>
                  <a:cubicBezTo>
                    <a:pt x="20831" y="81109"/>
                    <a:pt x="20831" y="65783"/>
                    <a:pt x="20831" y="56739"/>
                  </a:cubicBezTo>
                  <a:cubicBezTo>
                    <a:pt x="20831" y="46940"/>
                    <a:pt x="20831" y="33373"/>
                    <a:pt x="26870" y="22318"/>
                  </a:cubicBezTo>
                  <a:cubicBezTo>
                    <a:pt x="33664" y="10761"/>
                    <a:pt x="45491" y="5485"/>
                    <a:pt x="55556" y="5485"/>
                  </a:cubicBezTo>
                  <a:cubicBezTo>
                    <a:pt x="66628" y="5485"/>
                    <a:pt x="77448" y="11012"/>
                    <a:pt x="83990" y="21816"/>
                  </a:cubicBezTo>
                  <a:cubicBezTo>
                    <a:pt x="90532" y="32619"/>
                    <a:pt x="90532" y="47191"/>
                    <a:pt x="90532" y="56739"/>
                  </a:cubicBezTo>
                  <a:cubicBezTo>
                    <a:pt x="90532" y="65783"/>
                    <a:pt x="90532" y="79351"/>
                    <a:pt x="84996" y="90405"/>
                  </a:cubicBezTo>
                  <a:cubicBezTo>
                    <a:pt x="79461" y="101711"/>
                    <a:pt x="68389" y="108997"/>
                    <a:pt x="55807" y="108997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4B70CE0F-AF53-09E3-699D-F3F7A7BFD6B2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6084453" y="3056946"/>
              <a:ext cx="124053" cy="159790"/>
            </a:xfrm>
            <a:custGeom>
              <a:avLst/>
              <a:gdLst>
                <a:gd name="connsiteX0" fmla="*/ 36185 w 124053"/>
                <a:gd name="connsiteY0" fmla="*/ 16540 h 159790"/>
                <a:gd name="connsiteX1" fmla="*/ 36185 w 124053"/>
                <a:gd name="connsiteY1" fmla="*/ -43 h 159790"/>
                <a:gd name="connsiteX2" fmla="*/ -49 w 124053"/>
                <a:gd name="connsiteY2" fmla="*/ 2721 h 159790"/>
                <a:gd name="connsiteX3" fmla="*/ -49 w 124053"/>
                <a:gd name="connsiteY3" fmla="*/ 10510 h 159790"/>
                <a:gd name="connsiteX4" fmla="*/ 19578 w 124053"/>
                <a:gd name="connsiteY4" fmla="*/ 23072 h 159790"/>
                <a:gd name="connsiteX5" fmla="*/ 19578 w 124053"/>
                <a:gd name="connsiteY5" fmla="*/ 140654 h 159790"/>
                <a:gd name="connsiteX6" fmla="*/ -49 w 124053"/>
                <a:gd name="connsiteY6" fmla="*/ 151960 h 159790"/>
                <a:gd name="connsiteX7" fmla="*/ -49 w 124053"/>
                <a:gd name="connsiteY7" fmla="*/ 159748 h 159790"/>
                <a:gd name="connsiteX8" fmla="*/ 28133 w 124053"/>
                <a:gd name="connsiteY8" fmla="*/ 158995 h 159790"/>
                <a:gd name="connsiteX9" fmla="*/ 56567 w 124053"/>
                <a:gd name="connsiteY9" fmla="*/ 159748 h 159790"/>
                <a:gd name="connsiteX10" fmla="*/ 56567 w 124053"/>
                <a:gd name="connsiteY10" fmla="*/ 151960 h 159790"/>
                <a:gd name="connsiteX11" fmla="*/ 36940 w 124053"/>
                <a:gd name="connsiteY11" fmla="*/ 140654 h 159790"/>
                <a:gd name="connsiteX12" fmla="*/ 36940 w 124053"/>
                <a:gd name="connsiteY12" fmla="*/ 98445 h 159790"/>
                <a:gd name="connsiteX13" fmla="*/ 36940 w 124053"/>
                <a:gd name="connsiteY13" fmla="*/ 96184 h 159790"/>
                <a:gd name="connsiteX14" fmla="*/ 67891 w 124053"/>
                <a:gd name="connsiteY14" fmla="*/ 113771 h 159790"/>
                <a:gd name="connsiteX15" fmla="*/ 124004 w 124053"/>
                <a:gd name="connsiteY15" fmla="*/ 56739 h 159790"/>
                <a:gd name="connsiteX16" fmla="*/ 71413 w 124053"/>
                <a:gd name="connsiteY16" fmla="*/ -43 h 159790"/>
                <a:gd name="connsiteX17" fmla="*/ 36185 w 124053"/>
                <a:gd name="connsiteY17" fmla="*/ 16540 h 159790"/>
                <a:gd name="connsiteX18" fmla="*/ 36940 w 124053"/>
                <a:gd name="connsiteY18" fmla="*/ 82365 h 159790"/>
                <a:gd name="connsiteX19" fmla="*/ 36940 w 124053"/>
                <a:gd name="connsiteY19" fmla="*/ 26338 h 159790"/>
                <a:gd name="connsiteX20" fmla="*/ 69400 w 124053"/>
                <a:gd name="connsiteY20" fmla="*/ 6239 h 159790"/>
                <a:gd name="connsiteX21" fmla="*/ 103119 w 124053"/>
                <a:gd name="connsiteY21" fmla="*/ 56739 h 159790"/>
                <a:gd name="connsiteX22" fmla="*/ 66884 w 124053"/>
                <a:gd name="connsiteY22" fmla="*/ 108244 h 159790"/>
                <a:gd name="connsiteX23" fmla="*/ 40463 w 124053"/>
                <a:gd name="connsiteY23" fmla="*/ 92918 h 159790"/>
                <a:gd name="connsiteX24" fmla="*/ 36940 w 124053"/>
                <a:gd name="connsiteY24" fmla="*/ 82365 h 15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4053" h="159790">
                  <a:moveTo>
                    <a:pt x="36185" y="16540"/>
                  </a:moveTo>
                  <a:lnTo>
                    <a:pt x="36185" y="-43"/>
                  </a:lnTo>
                  <a:lnTo>
                    <a:pt x="-49" y="2721"/>
                  </a:lnTo>
                  <a:lnTo>
                    <a:pt x="-49" y="10510"/>
                  </a:lnTo>
                  <a:cubicBezTo>
                    <a:pt x="17816" y="10510"/>
                    <a:pt x="19578" y="12017"/>
                    <a:pt x="19578" y="23072"/>
                  </a:cubicBezTo>
                  <a:lnTo>
                    <a:pt x="19578" y="140654"/>
                  </a:lnTo>
                  <a:cubicBezTo>
                    <a:pt x="19578" y="151960"/>
                    <a:pt x="16810" y="151960"/>
                    <a:pt x="-49" y="151960"/>
                  </a:cubicBezTo>
                  <a:lnTo>
                    <a:pt x="-49" y="159748"/>
                  </a:lnTo>
                  <a:cubicBezTo>
                    <a:pt x="8506" y="159497"/>
                    <a:pt x="21591" y="158995"/>
                    <a:pt x="28133" y="158995"/>
                  </a:cubicBezTo>
                  <a:cubicBezTo>
                    <a:pt x="34927" y="158995"/>
                    <a:pt x="47760" y="159497"/>
                    <a:pt x="56567" y="159748"/>
                  </a:cubicBezTo>
                  <a:lnTo>
                    <a:pt x="56567" y="151960"/>
                  </a:lnTo>
                  <a:cubicBezTo>
                    <a:pt x="39708" y="151960"/>
                    <a:pt x="36940" y="151960"/>
                    <a:pt x="36940" y="140654"/>
                  </a:cubicBezTo>
                  <a:lnTo>
                    <a:pt x="36940" y="98445"/>
                  </a:lnTo>
                  <a:lnTo>
                    <a:pt x="36940" y="96184"/>
                  </a:lnTo>
                  <a:cubicBezTo>
                    <a:pt x="38198" y="100204"/>
                    <a:pt x="48767" y="113771"/>
                    <a:pt x="67891" y="113771"/>
                  </a:cubicBezTo>
                  <a:cubicBezTo>
                    <a:pt x="97835" y="113771"/>
                    <a:pt x="124004" y="89149"/>
                    <a:pt x="124004" y="56739"/>
                  </a:cubicBezTo>
                  <a:cubicBezTo>
                    <a:pt x="124004" y="24831"/>
                    <a:pt x="99596" y="-43"/>
                    <a:pt x="71413" y="-43"/>
                  </a:cubicBezTo>
                  <a:cubicBezTo>
                    <a:pt x="51786" y="-43"/>
                    <a:pt x="41218" y="11012"/>
                    <a:pt x="36185" y="16540"/>
                  </a:cubicBezTo>
                  <a:close/>
                  <a:moveTo>
                    <a:pt x="36940" y="82365"/>
                  </a:moveTo>
                  <a:lnTo>
                    <a:pt x="36940" y="26338"/>
                  </a:lnTo>
                  <a:cubicBezTo>
                    <a:pt x="44237" y="13525"/>
                    <a:pt x="56567" y="6239"/>
                    <a:pt x="69400" y="6239"/>
                  </a:cubicBezTo>
                  <a:cubicBezTo>
                    <a:pt x="87769" y="6239"/>
                    <a:pt x="103119" y="28348"/>
                    <a:pt x="103119" y="56739"/>
                  </a:cubicBezTo>
                  <a:cubicBezTo>
                    <a:pt x="103119" y="87139"/>
                    <a:pt x="85505" y="108244"/>
                    <a:pt x="66884" y="108244"/>
                  </a:cubicBezTo>
                  <a:cubicBezTo>
                    <a:pt x="56819" y="108244"/>
                    <a:pt x="47257" y="103219"/>
                    <a:pt x="40463" y="92918"/>
                  </a:cubicBezTo>
                  <a:cubicBezTo>
                    <a:pt x="36940" y="87642"/>
                    <a:pt x="36940" y="87390"/>
                    <a:pt x="36940" y="82365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C6B1A613-1D52-5C65-6A44-063BE4BA6FB8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6231237" y="3055439"/>
              <a:ext cx="97380" cy="115320"/>
            </a:xfrm>
            <a:custGeom>
              <a:avLst/>
              <a:gdLst>
                <a:gd name="connsiteX0" fmla="*/ 21093 w 97380"/>
                <a:gd name="connsiteY0" fmla="*/ 49201 h 115320"/>
                <a:gd name="connsiteX1" fmla="*/ 52295 w 97380"/>
                <a:gd name="connsiteY1" fmla="*/ 5485 h 115320"/>
                <a:gd name="connsiteX2" fmla="*/ 80730 w 97380"/>
                <a:gd name="connsiteY2" fmla="*/ 49201 h 115320"/>
                <a:gd name="connsiteX3" fmla="*/ 21093 w 97380"/>
                <a:gd name="connsiteY3" fmla="*/ 49201 h 115320"/>
                <a:gd name="connsiteX4" fmla="*/ 20842 w 97380"/>
                <a:gd name="connsiteY4" fmla="*/ 54477 h 115320"/>
                <a:gd name="connsiteX5" fmla="*/ 91046 w 97380"/>
                <a:gd name="connsiteY5" fmla="*/ 54477 h 115320"/>
                <a:gd name="connsiteX6" fmla="*/ 97337 w 97380"/>
                <a:gd name="connsiteY6" fmla="*/ 49201 h 115320"/>
                <a:gd name="connsiteX7" fmla="*/ 52295 w 97380"/>
                <a:gd name="connsiteY7" fmla="*/ -43 h 115320"/>
                <a:gd name="connsiteX8" fmla="*/ -43 w 97380"/>
                <a:gd name="connsiteY8" fmla="*/ 57241 h 115320"/>
                <a:gd name="connsiteX9" fmla="*/ 55315 w 97380"/>
                <a:gd name="connsiteY9" fmla="*/ 115278 h 115320"/>
                <a:gd name="connsiteX10" fmla="*/ 97337 w 97380"/>
                <a:gd name="connsiteY10" fmla="*/ 82617 h 115320"/>
                <a:gd name="connsiteX11" fmla="*/ 94066 w 97380"/>
                <a:gd name="connsiteY11" fmla="*/ 79602 h 115320"/>
                <a:gd name="connsiteX12" fmla="*/ 90795 w 97380"/>
                <a:gd name="connsiteY12" fmla="*/ 83119 h 115320"/>
                <a:gd name="connsiteX13" fmla="*/ 56825 w 97380"/>
                <a:gd name="connsiteY13" fmla="*/ 108997 h 115320"/>
                <a:gd name="connsiteX14" fmla="*/ 28391 w 97380"/>
                <a:gd name="connsiteY14" fmla="*/ 92164 h 115320"/>
                <a:gd name="connsiteX15" fmla="*/ 20842 w 97380"/>
                <a:gd name="connsiteY15" fmla="*/ 54477 h 115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380" h="115320">
                  <a:moveTo>
                    <a:pt x="21093" y="49201"/>
                  </a:moveTo>
                  <a:cubicBezTo>
                    <a:pt x="22603" y="11766"/>
                    <a:pt x="43740" y="5485"/>
                    <a:pt x="52295" y="5485"/>
                  </a:cubicBezTo>
                  <a:cubicBezTo>
                    <a:pt x="78213" y="5485"/>
                    <a:pt x="80730" y="39403"/>
                    <a:pt x="80730" y="49201"/>
                  </a:cubicBezTo>
                  <a:lnTo>
                    <a:pt x="21093" y="49201"/>
                  </a:lnTo>
                  <a:close/>
                  <a:moveTo>
                    <a:pt x="20842" y="54477"/>
                  </a:moveTo>
                  <a:lnTo>
                    <a:pt x="91046" y="54477"/>
                  </a:lnTo>
                  <a:cubicBezTo>
                    <a:pt x="96582" y="54477"/>
                    <a:pt x="97337" y="54477"/>
                    <a:pt x="97337" y="49201"/>
                  </a:cubicBezTo>
                  <a:cubicBezTo>
                    <a:pt x="97337" y="24328"/>
                    <a:pt x="83749" y="-43"/>
                    <a:pt x="52295" y="-43"/>
                  </a:cubicBezTo>
                  <a:cubicBezTo>
                    <a:pt x="23106" y="-43"/>
                    <a:pt x="-43" y="25836"/>
                    <a:pt x="-43" y="57241"/>
                  </a:cubicBezTo>
                  <a:cubicBezTo>
                    <a:pt x="-43" y="90908"/>
                    <a:pt x="26378" y="115278"/>
                    <a:pt x="55315" y="115278"/>
                  </a:cubicBezTo>
                  <a:cubicBezTo>
                    <a:pt x="86014" y="115278"/>
                    <a:pt x="97337" y="87390"/>
                    <a:pt x="97337" y="82617"/>
                  </a:cubicBezTo>
                  <a:cubicBezTo>
                    <a:pt x="97337" y="80104"/>
                    <a:pt x="95324" y="79602"/>
                    <a:pt x="94066" y="79602"/>
                  </a:cubicBezTo>
                  <a:cubicBezTo>
                    <a:pt x="91801" y="79602"/>
                    <a:pt x="91298" y="81109"/>
                    <a:pt x="90795" y="83119"/>
                  </a:cubicBezTo>
                  <a:cubicBezTo>
                    <a:pt x="81988" y="108997"/>
                    <a:pt x="59341" y="108997"/>
                    <a:pt x="56825" y="108997"/>
                  </a:cubicBezTo>
                  <a:cubicBezTo>
                    <a:pt x="44243" y="108997"/>
                    <a:pt x="34178" y="101460"/>
                    <a:pt x="28391" y="92164"/>
                  </a:cubicBezTo>
                  <a:cubicBezTo>
                    <a:pt x="20842" y="80104"/>
                    <a:pt x="20842" y="63522"/>
                    <a:pt x="20842" y="54477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0FC070F8-04DD-323B-923A-88ABEF397169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6357667" y="3141364"/>
              <a:ext cx="29440" cy="75121"/>
            </a:xfrm>
            <a:custGeom>
              <a:avLst/>
              <a:gdLst>
                <a:gd name="connsiteX0" fmla="*/ 29402 w 29440"/>
                <a:gd name="connsiteY0" fmla="*/ 26338 h 75121"/>
                <a:gd name="connsiteX1" fmla="*/ 13297 w 29440"/>
                <a:gd name="connsiteY1" fmla="*/ -43 h 75121"/>
                <a:gd name="connsiteX2" fmla="*/ -39 w 29440"/>
                <a:gd name="connsiteY2" fmla="*/ 13273 h 75121"/>
                <a:gd name="connsiteX3" fmla="*/ 13297 w 29440"/>
                <a:gd name="connsiteY3" fmla="*/ 26589 h 75121"/>
                <a:gd name="connsiteX4" fmla="*/ 22859 w 29440"/>
                <a:gd name="connsiteY4" fmla="*/ 23072 h 75121"/>
                <a:gd name="connsiteX5" fmla="*/ 23362 w 29440"/>
                <a:gd name="connsiteY5" fmla="*/ 22569 h 75121"/>
                <a:gd name="connsiteX6" fmla="*/ 23866 w 29440"/>
                <a:gd name="connsiteY6" fmla="*/ 26338 h 75121"/>
                <a:gd name="connsiteX7" fmla="*/ 5748 w 29440"/>
                <a:gd name="connsiteY7" fmla="*/ 69552 h 75121"/>
                <a:gd name="connsiteX8" fmla="*/ 3987 w 29440"/>
                <a:gd name="connsiteY8" fmla="*/ 72316 h 75121"/>
                <a:gd name="connsiteX9" fmla="*/ 6503 w 29440"/>
                <a:gd name="connsiteY9" fmla="*/ 75079 h 75121"/>
                <a:gd name="connsiteX10" fmla="*/ 29402 w 29440"/>
                <a:gd name="connsiteY10" fmla="*/ 26338 h 75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40" h="75121">
                  <a:moveTo>
                    <a:pt x="29402" y="26338"/>
                  </a:moveTo>
                  <a:cubicBezTo>
                    <a:pt x="29402" y="10258"/>
                    <a:pt x="23362" y="-43"/>
                    <a:pt x="13297" y="-43"/>
                  </a:cubicBezTo>
                  <a:cubicBezTo>
                    <a:pt x="4490" y="-43"/>
                    <a:pt x="-39" y="6741"/>
                    <a:pt x="-39" y="13273"/>
                  </a:cubicBezTo>
                  <a:cubicBezTo>
                    <a:pt x="-39" y="19806"/>
                    <a:pt x="4239" y="26589"/>
                    <a:pt x="13297" y="26589"/>
                  </a:cubicBezTo>
                  <a:cubicBezTo>
                    <a:pt x="17323" y="26589"/>
                    <a:pt x="20343" y="25082"/>
                    <a:pt x="22859" y="23072"/>
                  </a:cubicBezTo>
                  <a:lnTo>
                    <a:pt x="23362" y="22569"/>
                  </a:lnTo>
                  <a:cubicBezTo>
                    <a:pt x="23614" y="22569"/>
                    <a:pt x="23866" y="22821"/>
                    <a:pt x="23866" y="26338"/>
                  </a:cubicBezTo>
                  <a:cubicBezTo>
                    <a:pt x="23866" y="42418"/>
                    <a:pt x="16820" y="57744"/>
                    <a:pt x="5748" y="69552"/>
                  </a:cubicBezTo>
                  <a:cubicBezTo>
                    <a:pt x="4239" y="71059"/>
                    <a:pt x="3987" y="71311"/>
                    <a:pt x="3987" y="72316"/>
                  </a:cubicBezTo>
                  <a:cubicBezTo>
                    <a:pt x="3987" y="74074"/>
                    <a:pt x="5245" y="75079"/>
                    <a:pt x="6503" y="75079"/>
                  </a:cubicBezTo>
                  <a:cubicBezTo>
                    <a:pt x="9523" y="75079"/>
                    <a:pt x="29402" y="55231"/>
                    <a:pt x="29402" y="26338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D8F95105-9A6D-03B8-4769-C38E27F1DC2A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6497098" y="3056946"/>
              <a:ext cx="206084" cy="113813"/>
            </a:xfrm>
            <a:custGeom>
              <a:avLst/>
              <a:gdLst>
                <a:gd name="connsiteX0" fmla="*/ 14813 w 206084"/>
                <a:gd name="connsiteY0" fmla="*/ 96184 h 113813"/>
                <a:gd name="connsiteX1" fmla="*/ 12548 w 206084"/>
                <a:gd name="connsiteY1" fmla="*/ 106987 h 113813"/>
                <a:gd name="connsiteX2" fmla="*/ 19846 w 206084"/>
                <a:gd name="connsiteY2" fmla="*/ 113771 h 113813"/>
                <a:gd name="connsiteX3" fmla="*/ 29156 w 206084"/>
                <a:gd name="connsiteY3" fmla="*/ 106736 h 113813"/>
                <a:gd name="connsiteX4" fmla="*/ 33937 w 206084"/>
                <a:gd name="connsiteY4" fmla="*/ 88144 h 113813"/>
                <a:gd name="connsiteX5" fmla="*/ 39473 w 206084"/>
                <a:gd name="connsiteY5" fmla="*/ 65532 h 113813"/>
                <a:gd name="connsiteX6" fmla="*/ 43751 w 206084"/>
                <a:gd name="connsiteY6" fmla="*/ 48699 h 113813"/>
                <a:gd name="connsiteX7" fmla="*/ 47022 w 206084"/>
                <a:gd name="connsiteY7" fmla="*/ 36137 h 113813"/>
                <a:gd name="connsiteX8" fmla="*/ 88037 w 206084"/>
                <a:gd name="connsiteY8" fmla="*/ 5485 h 113813"/>
                <a:gd name="connsiteX9" fmla="*/ 101625 w 206084"/>
                <a:gd name="connsiteY9" fmla="*/ 23072 h 113813"/>
                <a:gd name="connsiteX10" fmla="*/ 97851 w 206084"/>
                <a:gd name="connsiteY10" fmla="*/ 43925 h 113813"/>
                <a:gd name="connsiteX11" fmla="*/ 90805 w 206084"/>
                <a:gd name="connsiteY11" fmla="*/ 73069 h 113813"/>
                <a:gd name="connsiteX12" fmla="*/ 85773 w 206084"/>
                <a:gd name="connsiteY12" fmla="*/ 92164 h 113813"/>
                <a:gd name="connsiteX13" fmla="*/ 82501 w 206084"/>
                <a:gd name="connsiteY13" fmla="*/ 106987 h 113813"/>
                <a:gd name="connsiteX14" fmla="*/ 89799 w 206084"/>
                <a:gd name="connsiteY14" fmla="*/ 113771 h 113813"/>
                <a:gd name="connsiteX15" fmla="*/ 101122 w 206084"/>
                <a:gd name="connsiteY15" fmla="*/ 99450 h 113813"/>
                <a:gd name="connsiteX16" fmla="*/ 116220 w 206084"/>
                <a:gd name="connsiteY16" fmla="*/ 38900 h 113813"/>
                <a:gd name="connsiteX17" fmla="*/ 157739 w 206084"/>
                <a:gd name="connsiteY17" fmla="*/ 5485 h 113813"/>
                <a:gd name="connsiteX18" fmla="*/ 171327 w 206084"/>
                <a:gd name="connsiteY18" fmla="*/ 23072 h 113813"/>
                <a:gd name="connsiteX19" fmla="*/ 155726 w 206084"/>
                <a:gd name="connsiteY19" fmla="*/ 79350 h 113813"/>
                <a:gd name="connsiteX20" fmla="*/ 152454 w 206084"/>
                <a:gd name="connsiteY20" fmla="*/ 93169 h 113813"/>
                <a:gd name="connsiteX21" fmla="*/ 173088 w 206084"/>
                <a:gd name="connsiteY21" fmla="*/ 113771 h 113813"/>
                <a:gd name="connsiteX22" fmla="*/ 206052 w 206084"/>
                <a:gd name="connsiteY22" fmla="*/ 75079 h 113813"/>
                <a:gd name="connsiteX23" fmla="*/ 203032 w 206084"/>
                <a:gd name="connsiteY23" fmla="*/ 72567 h 113813"/>
                <a:gd name="connsiteX24" fmla="*/ 199258 w 206084"/>
                <a:gd name="connsiteY24" fmla="*/ 77089 h 113813"/>
                <a:gd name="connsiteX25" fmla="*/ 173591 w 206084"/>
                <a:gd name="connsiteY25" fmla="*/ 108244 h 113813"/>
                <a:gd name="connsiteX26" fmla="*/ 167552 w 206084"/>
                <a:gd name="connsiteY26" fmla="*/ 99952 h 113813"/>
                <a:gd name="connsiteX27" fmla="*/ 172082 w 206084"/>
                <a:gd name="connsiteY27" fmla="*/ 82114 h 113813"/>
                <a:gd name="connsiteX28" fmla="*/ 187431 w 206084"/>
                <a:gd name="connsiteY28" fmla="*/ 26841 h 113813"/>
                <a:gd name="connsiteX29" fmla="*/ 158494 w 206084"/>
                <a:gd name="connsiteY29" fmla="*/ -43 h 113813"/>
                <a:gd name="connsiteX30" fmla="*/ 117478 w 206084"/>
                <a:gd name="connsiteY30" fmla="*/ 24328 h 113813"/>
                <a:gd name="connsiteX31" fmla="*/ 109426 w 206084"/>
                <a:gd name="connsiteY31" fmla="*/ 6490 h 113813"/>
                <a:gd name="connsiteX32" fmla="*/ 88792 w 206084"/>
                <a:gd name="connsiteY32" fmla="*/ -43 h 113813"/>
                <a:gd name="connsiteX33" fmla="*/ 49538 w 206084"/>
                <a:gd name="connsiteY33" fmla="*/ 21816 h 113813"/>
                <a:gd name="connsiteX34" fmla="*/ 26388 w 206084"/>
                <a:gd name="connsiteY34" fmla="*/ -43 h 113813"/>
                <a:gd name="connsiteX35" fmla="*/ 7768 w 206084"/>
                <a:gd name="connsiteY35" fmla="*/ 14278 h 113813"/>
                <a:gd name="connsiteX36" fmla="*/ -33 w 206084"/>
                <a:gd name="connsiteY36" fmla="*/ 38649 h 113813"/>
                <a:gd name="connsiteX37" fmla="*/ 2987 w 206084"/>
                <a:gd name="connsiteY37" fmla="*/ 41161 h 113813"/>
                <a:gd name="connsiteX38" fmla="*/ 7264 w 206084"/>
                <a:gd name="connsiteY38" fmla="*/ 35383 h 113813"/>
                <a:gd name="connsiteX39" fmla="*/ 25633 w 206084"/>
                <a:gd name="connsiteY39" fmla="*/ 5485 h 113813"/>
                <a:gd name="connsiteX40" fmla="*/ 33434 w 206084"/>
                <a:gd name="connsiteY40" fmla="*/ 17042 h 113813"/>
                <a:gd name="connsiteX41" fmla="*/ 29408 w 206084"/>
                <a:gd name="connsiteY41" fmla="*/ 38147 h 113813"/>
                <a:gd name="connsiteX42" fmla="*/ 14813 w 206084"/>
                <a:gd name="connsiteY42" fmla="*/ 9618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6084" h="113813">
                  <a:moveTo>
                    <a:pt x="14813" y="96184"/>
                  </a:moveTo>
                  <a:cubicBezTo>
                    <a:pt x="14058" y="99952"/>
                    <a:pt x="12548" y="105731"/>
                    <a:pt x="12548" y="106987"/>
                  </a:cubicBezTo>
                  <a:cubicBezTo>
                    <a:pt x="12548" y="111510"/>
                    <a:pt x="16071" y="113771"/>
                    <a:pt x="19846" y="113771"/>
                  </a:cubicBezTo>
                  <a:cubicBezTo>
                    <a:pt x="22865" y="113771"/>
                    <a:pt x="27395" y="111761"/>
                    <a:pt x="29156" y="106736"/>
                  </a:cubicBezTo>
                  <a:cubicBezTo>
                    <a:pt x="29408" y="106234"/>
                    <a:pt x="32427" y="94425"/>
                    <a:pt x="33937" y="88144"/>
                  </a:cubicBezTo>
                  <a:lnTo>
                    <a:pt x="39473" y="65532"/>
                  </a:lnTo>
                  <a:cubicBezTo>
                    <a:pt x="40983" y="60005"/>
                    <a:pt x="42492" y="54477"/>
                    <a:pt x="43751" y="48699"/>
                  </a:cubicBezTo>
                  <a:cubicBezTo>
                    <a:pt x="44757" y="44428"/>
                    <a:pt x="46770" y="37142"/>
                    <a:pt x="47022" y="36137"/>
                  </a:cubicBezTo>
                  <a:cubicBezTo>
                    <a:pt x="50796" y="28348"/>
                    <a:pt x="64133" y="5485"/>
                    <a:pt x="88037" y="5485"/>
                  </a:cubicBezTo>
                  <a:cubicBezTo>
                    <a:pt x="99361" y="5485"/>
                    <a:pt x="101625" y="14781"/>
                    <a:pt x="101625" y="23072"/>
                  </a:cubicBezTo>
                  <a:cubicBezTo>
                    <a:pt x="101625" y="29353"/>
                    <a:pt x="99864" y="36388"/>
                    <a:pt x="97851" y="43925"/>
                  </a:cubicBezTo>
                  <a:lnTo>
                    <a:pt x="90805" y="73069"/>
                  </a:lnTo>
                  <a:lnTo>
                    <a:pt x="85773" y="92164"/>
                  </a:lnTo>
                  <a:cubicBezTo>
                    <a:pt x="84766" y="97189"/>
                    <a:pt x="82501" y="105731"/>
                    <a:pt x="82501" y="106987"/>
                  </a:cubicBezTo>
                  <a:cubicBezTo>
                    <a:pt x="82501" y="111510"/>
                    <a:pt x="86024" y="113771"/>
                    <a:pt x="89799" y="113771"/>
                  </a:cubicBezTo>
                  <a:cubicBezTo>
                    <a:pt x="97599" y="113771"/>
                    <a:pt x="99109" y="107490"/>
                    <a:pt x="101122" y="99450"/>
                  </a:cubicBezTo>
                  <a:cubicBezTo>
                    <a:pt x="104645" y="85380"/>
                    <a:pt x="113955" y="48699"/>
                    <a:pt x="116220" y="38900"/>
                  </a:cubicBezTo>
                  <a:cubicBezTo>
                    <a:pt x="116975" y="35634"/>
                    <a:pt x="130311" y="5485"/>
                    <a:pt x="157739" y="5485"/>
                  </a:cubicBezTo>
                  <a:cubicBezTo>
                    <a:pt x="168559" y="5485"/>
                    <a:pt x="171327" y="14027"/>
                    <a:pt x="171327" y="23072"/>
                  </a:cubicBezTo>
                  <a:cubicBezTo>
                    <a:pt x="171327" y="37393"/>
                    <a:pt x="160758" y="66035"/>
                    <a:pt x="155726" y="79350"/>
                  </a:cubicBezTo>
                  <a:cubicBezTo>
                    <a:pt x="153461" y="85380"/>
                    <a:pt x="152454" y="88144"/>
                    <a:pt x="152454" y="93169"/>
                  </a:cubicBezTo>
                  <a:cubicBezTo>
                    <a:pt x="152454" y="104977"/>
                    <a:pt x="161262" y="113771"/>
                    <a:pt x="173088" y="113771"/>
                  </a:cubicBezTo>
                  <a:cubicBezTo>
                    <a:pt x="196741" y="113771"/>
                    <a:pt x="206052" y="77089"/>
                    <a:pt x="206052" y="75079"/>
                  </a:cubicBezTo>
                  <a:cubicBezTo>
                    <a:pt x="206052" y="72567"/>
                    <a:pt x="203787" y="72567"/>
                    <a:pt x="203032" y="72567"/>
                  </a:cubicBezTo>
                  <a:cubicBezTo>
                    <a:pt x="200516" y="72567"/>
                    <a:pt x="200516" y="73321"/>
                    <a:pt x="199258" y="77089"/>
                  </a:cubicBezTo>
                  <a:cubicBezTo>
                    <a:pt x="195483" y="90405"/>
                    <a:pt x="187431" y="108244"/>
                    <a:pt x="173591" y="108244"/>
                  </a:cubicBezTo>
                  <a:cubicBezTo>
                    <a:pt x="169314" y="108244"/>
                    <a:pt x="167552" y="105731"/>
                    <a:pt x="167552" y="99952"/>
                  </a:cubicBezTo>
                  <a:cubicBezTo>
                    <a:pt x="167552" y="93671"/>
                    <a:pt x="169817" y="87642"/>
                    <a:pt x="172082" y="82114"/>
                  </a:cubicBezTo>
                  <a:cubicBezTo>
                    <a:pt x="176863" y="69050"/>
                    <a:pt x="187431" y="41161"/>
                    <a:pt x="187431" y="26841"/>
                  </a:cubicBezTo>
                  <a:cubicBezTo>
                    <a:pt x="187431" y="10510"/>
                    <a:pt x="177366" y="-43"/>
                    <a:pt x="158494" y="-43"/>
                  </a:cubicBezTo>
                  <a:cubicBezTo>
                    <a:pt x="139621" y="-43"/>
                    <a:pt x="126788" y="11012"/>
                    <a:pt x="117478" y="24328"/>
                  </a:cubicBezTo>
                  <a:cubicBezTo>
                    <a:pt x="117226" y="21062"/>
                    <a:pt x="116471" y="12520"/>
                    <a:pt x="109426" y="6490"/>
                  </a:cubicBezTo>
                  <a:cubicBezTo>
                    <a:pt x="103135" y="1214"/>
                    <a:pt x="95083" y="-43"/>
                    <a:pt x="88792" y="-43"/>
                  </a:cubicBezTo>
                  <a:cubicBezTo>
                    <a:pt x="66146" y="-43"/>
                    <a:pt x="53816" y="16037"/>
                    <a:pt x="49538" y="21816"/>
                  </a:cubicBezTo>
                  <a:cubicBezTo>
                    <a:pt x="48280" y="7495"/>
                    <a:pt x="37711" y="-43"/>
                    <a:pt x="26388" y="-43"/>
                  </a:cubicBezTo>
                  <a:cubicBezTo>
                    <a:pt x="14813" y="-43"/>
                    <a:pt x="10032" y="9756"/>
                    <a:pt x="7768" y="14278"/>
                  </a:cubicBezTo>
                  <a:cubicBezTo>
                    <a:pt x="3238" y="23072"/>
                    <a:pt x="-33" y="37895"/>
                    <a:pt x="-33" y="38649"/>
                  </a:cubicBezTo>
                  <a:cubicBezTo>
                    <a:pt x="-33" y="41161"/>
                    <a:pt x="2483" y="41161"/>
                    <a:pt x="2987" y="41161"/>
                  </a:cubicBezTo>
                  <a:cubicBezTo>
                    <a:pt x="5503" y="41161"/>
                    <a:pt x="5754" y="40910"/>
                    <a:pt x="7264" y="35383"/>
                  </a:cubicBezTo>
                  <a:cubicBezTo>
                    <a:pt x="11542" y="17545"/>
                    <a:pt x="16575" y="5485"/>
                    <a:pt x="25633" y="5485"/>
                  </a:cubicBezTo>
                  <a:cubicBezTo>
                    <a:pt x="29659" y="5485"/>
                    <a:pt x="33434" y="7495"/>
                    <a:pt x="33434" y="17042"/>
                  </a:cubicBezTo>
                  <a:cubicBezTo>
                    <a:pt x="33434" y="22318"/>
                    <a:pt x="32679" y="25082"/>
                    <a:pt x="29408" y="38147"/>
                  </a:cubicBezTo>
                  <a:lnTo>
                    <a:pt x="14813" y="96184"/>
                  </a:lnTo>
                  <a:close/>
                </a:path>
              </a:pathLst>
            </a:custGeom>
            <a:solidFill>
              <a:srgbClr val="FF0000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F2324799-5692-4A72-AA47-9676BBD44DA6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6794721" y="3075790"/>
              <a:ext cx="167333" cy="58791"/>
            </a:xfrm>
            <a:custGeom>
              <a:avLst/>
              <a:gdLst>
                <a:gd name="connsiteX0" fmla="*/ 158757 w 167333"/>
                <a:gd name="connsiteY0" fmla="*/ 10007 h 58791"/>
                <a:gd name="connsiteX1" fmla="*/ 167312 w 167333"/>
                <a:gd name="connsiteY1" fmla="*/ 4982 h 58791"/>
                <a:gd name="connsiteX2" fmla="*/ 159008 w 167333"/>
                <a:gd name="connsiteY2" fmla="*/ -43 h 58791"/>
                <a:gd name="connsiteX3" fmla="*/ 8282 w 167333"/>
                <a:gd name="connsiteY3" fmla="*/ -43 h 58791"/>
                <a:gd name="connsiteX4" fmla="*/ -21 w 167333"/>
                <a:gd name="connsiteY4" fmla="*/ 4982 h 58791"/>
                <a:gd name="connsiteX5" fmla="*/ 8534 w 167333"/>
                <a:gd name="connsiteY5" fmla="*/ 10007 h 58791"/>
                <a:gd name="connsiteX6" fmla="*/ 158757 w 167333"/>
                <a:gd name="connsiteY6" fmla="*/ 10007 h 58791"/>
                <a:gd name="connsiteX7" fmla="*/ 159008 w 167333"/>
                <a:gd name="connsiteY7" fmla="*/ 58749 h 58791"/>
                <a:gd name="connsiteX8" fmla="*/ 167312 w 167333"/>
                <a:gd name="connsiteY8" fmla="*/ 53724 h 58791"/>
                <a:gd name="connsiteX9" fmla="*/ 158757 w 167333"/>
                <a:gd name="connsiteY9" fmla="*/ 48699 h 58791"/>
                <a:gd name="connsiteX10" fmla="*/ 8534 w 167333"/>
                <a:gd name="connsiteY10" fmla="*/ 48699 h 58791"/>
                <a:gd name="connsiteX11" fmla="*/ -21 w 167333"/>
                <a:gd name="connsiteY11" fmla="*/ 53724 h 58791"/>
                <a:gd name="connsiteX12" fmla="*/ 8282 w 167333"/>
                <a:gd name="connsiteY12" fmla="*/ 58749 h 58791"/>
                <a:gd name="connsiteX13" fmla="*/ 159008 w 167333"/>
                <a:gd name="connsiteY13" fmla="*/ 58749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07"/>
                  </a:moveTo>
                  <a:cubicBezTo>
                    <a:pt x="162531" y="10007"/>
                    <a:pt x="167312" y="10007"/>
                    <a:pt x="167312" y="4982"/>
                  </a:cubicBezTo>
                  <a:cubicBezTo>
                    <a:pt x="167312" y="-43"/>
                    <a:pt x="162531" y="-43"/>
                    <a:pt x="159008" y="-43"/>
                  </a:cubicBezTo>
                  <a:lnTo>
                    <a:pt x="8282" y="-43"/>
                  </a:lnTo>
                  <a:cubicBezTo>
                    <a:pt x="4759" y="-43"/>
                    <a:pt x="-21" y="-43"/>
                    <a:pt x="-21" y="4982"/>
                  </a:cubicBezTo>
                  <a:cubicBezTo>
                    <a:pt x="-21" y="10007"/>
                    <a:pt x="4759" y="10007"/>
                    <a:pt x="8534" y="10007"/>
                  </a:cubicBezTo>
                  <a:lnTo>
                    <a:pt x="158757" y="10007"/>
                  </a:lnTo>
                  <a:close/>
                  <a:moveTo>
                    <a:pt x="159008" y="58749"/>
                  </a:moveTo>
                  <a:cubicBezTo>
                    <a:pt x="162531" y="58749"/>
                    <a:pt x="167312" y="58749"/>
                    <a:pt x="167312" y="53724"/>
                  </a:cubicBezTo>
                  <a:cubicBezTo>
                    <a:pt x="167312" y="48699"/>
                    <a:pt x="162531" y="48699"/>
                    <a:pt x="158757" y="48699"/>
                  </a:cubicBezTo>
                  <a:lnTo>
                    <a:pt x="8534" y="48699"/>
                  </a:lnTo>
                  <a:cubicBezTo>
                    <a:pt x="4759" y="48699"/>
                    <a:pt x="-21" y="48699"/>
                    <a:pt x="-21" y="53724"/>
                  </a:cubicBezTo>
                  <a:cubicBezTo>
                    <a:pt x="-21" y="58749"/>
                    <a:pt x="4759" y="58749"/>
                    <a:pt x="8282" y="58749"/>
                  </a:cubicBezTo>
                  <a:lnTo>
                    <a:pt x="159008" y="587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053CD40F-90B8-C502-5611-1B640C82D88A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7093968" y="2818137"/>
              <a:ext cx="185702" cy="179890"/>
            </a:xfrm>
            <a:custGeom>
              <a:avLst/>
              <a:gdLst>
                <a:gd name="connsiteX0" fmla="*/ 99384 w 185702"/>
                <a:gd name="connsiteY0" fmla="*/ 4473 h 179890"/>
                <a:gd name="connsiteX1" fmla="*/ 92842 w 185702"/>
                <a:gd name="connsiteY1" fmla="*/ -49 h 179890"/>
                <a:gd name="connsiteX2" fmla="*/ 86299 w 185702"/>
                <a:gd name="connsiteY2" fmla="*/ 4473 h 179890"/>
                <a:gd name="connsiteX3" fmla="*/ 1249 w 185702"/>
                <a:gd name="connsiteY3" fmla="*/ 174816 h 179890"/>
                <a:gd name="connsiteX4" fmla="*/ -10 w 185702"/>
                <a:gd name="connsiteY4" fmla="*/ 177831 h 179890"/>
                <a:gd name="connsiteX5" fmla="*/ 5526 w 185702"/>
                <a:gd name="connsiteY5" fmla="*/ 179841 h 179890"/>
                <a:gd name="connsiteX6" fmla="*/ 180157 w 185702"/>
                <a:gd name="connsiteY6" fmla="*/ 179841 h 179890"/>
                <a:gd name="connsiteX7" fmla="*/ 185693 w 185702"/>
                <a:gd name="connsiteY7" fmla="*/ 177831 h 179890"/>
                <a:gd name="connsiteX8" fmla="*/ 184435 w 185702"/>
                <a:gd name="connsiteY8" fmla="*/ 174816 h 179890"/>
                <a:gd name="connsiteX9" fmla="*/ 99384 w 185702"/>
                <a:gd name="connsiteY9" fmla="*/ 4473 h 179890"/>
                <a:gd name="connsiteX10" fmla="*/ 84790 w 185702"/>
                <a:gd name="connsiteY10" fmla="*/ 25075 h 179890"/>
                <a:gd name="connsiteX11" fmla="*/ 152478 w 185702"/>
                <a:gd name="connsiteY11" fmla="*/ 160747 h 179890"/>
                <a:gd name="connsiteX12" fmla="*/ 16850 w 185702"/>
                <a:gd name="connsiteY12" fmla="*/ 160747 h 179890"/>
                <a:gd name="connsiteX13" fmla="*/ 84790 w 185702"/>
                <a:gd name="connsiteY13" fmla="*/ 25075 h 17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02" h="179890">
                  <a:moveTo>
                    <a:pt x="99384" y="4473"/>
                  </a:moveTo>
                  <a:cubicBezTo>
                    <a:pt x="97623" y="1207"/>
                    <a:pt x="97119" y="-49"/>
                    <a:pt x="92842" y="-49"/>
                  </a:cubicBezTo>
                  <a:cubicBezTo>
                    <a:pt x="88564" y="-49"/>
                    <a:pt x="88061" y="1207"/>
                    <a:pt x="86299" y="4473"/>
                  </a:cubicBezTo>
                  <a:lnTo>
                    <a:pt x="1249" y="174816"/>
                  </a:lnTo>
                  <a:cubicBezTo>
                    <a:pt x="-10" y="177078"/>
                    <a:pt x="-10" y="177580"/>
                    <a:pt x="-10" y="177831"/>
                  </a:cubicBezTo>
                  <a:cubicBezTo>
                    <a:pt x="-10" y="179841"/>
                    <a:pt x="1500" y="179841"/>
                    <a:pt x="5526" y="179841"/>
                  </a:cubicBezTo>
                  <a:lnTo>
                    <a:pt x="180157" y="179841"/>
                  </a:lnTo>
                  <a:cubicBezTo>
                    <a:pt x="184183" y="179841"/>
                    <a:pt x="185693" y="179841"/>
                    <a:pt x="185693" y="177831"/>
                  </a:cubicBezTo>
                  <a:cubicBezTo>
                    <a:pt x="185693" y="177580"/>
                    <a:pt x="185693" y="177078"/>
                    <a:pt x="184435" y="174816"/>
                  </a:cubicBezTo>
                  <a:lnTo>
                    <a:pt x="99384" y="4473"/>
                  </a:lnTo>
                  <a:close/>
                  <a:moveTo>
                    <a:pt x="84790" y="25075"/>
                  </a:moveTo>
                  <a:lnTo>
                    <a:pt x="152478" y="160747"/>
                  </a:lnTo>
                  <a:lnTo>
                    <a:pt x="16850" y="160747"/>
                  </a:lnTo>
                  <a:lnTo>
                    <a:pt x="84790" y="2507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331219E9-3CB7-7A20-3895-FE5BECCB1CD6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7299130" y="2886978"/>
              <a:ext cx="116001" cy="162554"/>
            </a:xfrm>
            <a:custGeom>
              <a:avLst/>
              <a:gdLst>
                <a:gd name="connsiteX0" fmla="*/ 114993 w 116001"/>
                <a:gd name="connsiteY0" fmla="*/ 15277 h 162554"/>
                <a:gd name="connsiteX1" fmla="*/ 116000 w 116001"/>
                <a:gd name="connsiteY1" fmla="*/ 9498 h 162554"/>
                <a:gd name="connsiteX2" fmla="*/ 108703 w 116001"/>
                <a:gd name="connsiteY2" fmla="*/ 2714 h 162554"/>
                <a:gd name="connsiteX3" fmla="*/ 99896 w 116001"/>
                <a:gd name="connsiteY3" fmla="*/ 7991 h 162554"/>
                <a:gd name="connsiteX4" fmla="*/ 96373 w 116001"/>
                <a:gd name="connsiteY4" fmla="*/ 21558 h 162554"/>
                <a:gd name="connsiteX5" fmla="*/ 91340 w 116001"/>
                <a:gd name="connsiteY5" fmla="*/ 41657 h 162554"/>
                <a:gd name="connsiteX6" fmla="*/ 80017 w 116001"/>
                <a:gd name="connsiteY6" fmla="*/ 86881 h 162554"/>
                <a:gd name="connsiteX7" fmla="*/ 51583 w 116001"/>
                <a:gd name="connsiteY7" fmla="*/ 108237 h 162554"/>
                <a:gd name="connsiteX8" fmla="*/ 35982 w 116001"/>
                <a:gd name="connsiteY8" fmla="*/ 87886 h 162554"/>
                <a:gd name="connsiteX9" fmla="*/ 48815 w 116001"/>
                <a:gd name="connsiteY9" fmla="*/ 38642 h 162554"/>
                <a:gd name="connsiteX10" fmla="*/ 53847 w 116001"/>
                <a:gd name="connsiteY10" fmla="*/ 20553 h 162554"/>
                <a:gd name="connsiteX11" fmla="*/ 33214 w 116001"/>
                <a:gd name="connsiteY11" fmla="*/ -49 h 162554"/>
                <a:gd name="connsiteX12" fmla="*/ -1 w 116001"/>
                <a:gd name="connsiteY12" fmla="*/ 38642 h 162554"/>
                <a:gd name="connsiteX13" fmla="*/ 3018 w 116001"/>
                <a:gd name="connsiteY13" fmla="*/ 41155 h 162554"/>
                <a:gd name="connsiteX14" fmla="*/ 7044 w 116001"/>
                <a:gd name="connsiteY14" fmla="*/ 36632 h 162554"/>
                <a:gd name="connsiteX15" fmla="*/ 32459 w 116001"/>
                <a:gd name="connsiteY15" fmla="*/ 5478 h 162554"/>
                <a:gd name="connsiteX16" fmla="*/ 38750 w 116001"/>
                <a:gd name="connsiteY16" fmla="*/ 13518 h 162554"/>
                <a:gd name="connsiteX17" fmla="*/ 34472 w 116001"/>
                <a:gd name="connsiteY17" fmla="*/ 31105 h 162554"/>
                <a:gd name="connsiteX18" fmla="*/ 19877 w 116001"/>
                <a:gd name="connsiteY18" fmla="*/ 83866 h 162554"/>
                <a:gd name="connsiteX19" fmla="*/ 50576 w 116001"/>
                <a:gd name="connsiteY19" fmla="*/ 113764 h 162554"/>
                <a:gd name="connsiteX20" fmla="*/ 75991 w 116001"/>
                <a:gd name="connsiteY20" fmla="*/ 102458 h 162554"/>
                <a:gd name="connsiteX21" fmla="*/ 59635 w 116001"/>
                <a:gd name="connsiteY21" fmla="*/ 141150 h 162554"/>
                <a:gd name="connsiteX22" fmla="*/ 31956 w 116001"/>
                <a:gd name="connsiteY22" fmla="*/ 156978 h 162554"/>
                <a:gd name="connsiteX23" fmla="*/ 12832 w 116001"/>
                <a:gd name="connsiteY23" fmla="*/ 146426 h 162554"/>
                <a:gd name="connsiteX24" fmla="*/ 23652 w 116001"/>
                <a:gd name="connsiteY24" fmla="*/ 143411 h 162554"/>
                <a:gd name="connsiteX25" fmla="*/ 28685 w 116001"/>
                <a:gd name="connsiteY25" fmla="*/ 133110 h 162554"/>
                <a:gd name="connsiteX26" fmla="*/ 19374 w 116001"/>
                <a:gd name="connsiteY26" fmla="*/ 124316 h 162554"/>
                <a:gd name="connsiteX27" fmla="*/ 5283 w 116001"/>
                <a:gd name="connsiteY27" fmla="*/ 140647 h 162554"/>
                <a:gd name="connsiteX28" fmla="*/ 31956 w 116001"/>
                <a:gd name="connsiteY28" fmla="*/ 162505 h 162554"/>
                <a:gd name="connsiteX29" fmla="*/ 90837 w 116001"/>
                <a:gd name="connsiteY29" fmla="*/ 111252 h 162554"/>
                <a:gd name="connsiteX30" fmla="*/ 114993 w 116001"/>
                <a:gd name="connsiteY30" fmla="*/ 15277 h 16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001" h="162554">
                  <a:moveTo>
                    <a:pt x="114993" y="15277"/>
                  </a:moveTo>
                  <a:cubicBezTo>
                    <a:pt x="116000" y="11759"/>
                    <a:pt x="116000" y="11257"/>
                    <a:pt x="116000" y="9498"/>
                  </a:cubicBezTo>
                  <a:cubicBezTo>
                    <a:pt x="116000" y="4976"/>
                    <a:pt x="112477" y="2714"/>
                    <a:pt x="108703" y="2714"/>
                  </a:cubicBezTo>
                  <a:cubicBezTo>
                    <a:pt x="106186" y="2714"/>
                    <a:pt x="102160" y="4222"/>
                    <a:pt x="99896" y="7991"/>
                  </a:cubicBezTo>
                  <a:cubicBezTo>
                    <a:pt x="99392" y="9247"/>
                    <a:pt x="97379" y="17035"/>
                    <a:pt x="96373" y="21558"/>
                  </a:cubicBezTo>
                  <a:cubicBezTo>
                    <a:pt x="94611" y="28090"/>
                    <a:pt x="92850" y="34874"/>
                    <a:pt x="91340" y="41657"/>
                  </a:cubicBezTo>
                  <a:lnTo>
                    <a:pt x="80017" y="86881"/>
                  </a:lnTo>
                  <a:cubicBezTo>
                    <a:pt x="79010" y="90650"/>
                    <a:pt x="68190" y="108237"/>
                    <a:pt x="51583" y="108237"/>
                  </a:cubicBezTo>
                  <a:cubicBezTo>
                    <a:pt x="38750" y="108237"/>
                    <a:pt x="35982" y="97182"/>
                    <a:pt x="35982" y="87886"/>
                  </a:cubicBezTo>
                  <a:cubicBezTo>
                    <a:pt x="35982" y="76329"/>
                    <a:pt x="40259" y="60752"/>
                    <a:pt x="48815" y="38642"/>
                  </a:cubicBezTo>
                  <a:cubicBezTo>
                    <a:pt x="52841" y="28341"/>
                    <a:pt x="53847" y="25578"/>
                    <a:pt x="53847" y="20553"/>
                  </a:cubicBezTo>
                  <a:cubicBezTo>
                    <a:pt x="53847" y="9247"/>
                    <a:pt x="45795" y="-49"/>
                    <a:pt x="33214" y="-49"/>
                  </a:cubicBezTo>
                  <a:cubicBezTo>
                    <a:pt x="9309" y="-49"/>
                    <a:pt x="-1" y="36381"/>
                    <a:pt x="-1" y="38642"/>
                  </a:cubicBezTo>
                  <a:cubicBezTo>
                    <a:pt x="-1" y="41155"/>
                    <a:pt x="2515" y="41155"/>
                    <a:pt x="3018" y="41155"/>
                  </a:cubicBezTo>
                  <a:cubicBezTo>
                    <a:pt x="5535" y="41155"/>
                    <a:pt x="5786" y="40652"/>
                    <a:pt x="7044" y="36632"/>
                  </a:cubicBezTo>
                  <a:cubicBezTo>
                    <a:pt x="13838" y="13015"/>
                    <a:pt x="23904" y="5478"/>
                    <a:pt x="32459" y="5478"/>
                  </a:cubicBezTo>
                  <a:cubicBezTo>
                    <a:pt x="34472" y="5478"/>
                    <a:pt x="38750" y="5478"/>
                    <a:pt x="38750" y="13518"/>
                  </a:cubicBezTo>
                  <a:cubicBezTo>
                    <a:pt x="38750" y="19799"/>
                    <a:pt x="36233" y="26331"/>
                    <a:pt x="34472" y="31105"/>
                  </a:cubicBezTo>
                  <a:cubicBezTo>
                    <a:pt x="24407" y="57737"/>
                    <a:pt x="19877" y="72058"/>
                    <a:pt x="19877" y="83866"/>
                  </a:cubicBezTo>
                  <a:cubicBezTo>
                    <a:pt x="19877" y="106227"/>
                    <a:pt x="35730" y="113764"/>
                    <a:pt x="50576" y="113764"/>
                  </a:cubicBezTo>
                  <a:cubicBezTo>
                    <a:pt x="60390" y="113764"/>
                    <a:pt x="68945" y="109493"/>
                    <a:pt x="75991" y="102458"/>
                  </a:cubicBezTo>
                  <a:cubicBezTo>
                    <a:pt x="72720" y="115523"/>
                    <a:pt x="69700" y="127834"/>
                    <a:pt x="59635" y="141150"/>
                  </a:cubicBezTo>
                  <a:cubicBezTo>
                    <a:pt x="53093" y="149692"/>
                    <a:pt x="43531" y="156978"/>
                    <a:pt x="31956" y="156978"/>
                  </a:cubicBezTo>
                  <a:cubicBezTo>
                    <a:pt x="28433" y="156978"/>
                    <a:pt x="17110" y="156224"/>
                    <a:pt x="12832" y="146426"/>
                  </a:cubicBezTo>
                  <a:cubicBezTo>
                    <a:pt x="16858" y="146426"/>
                    <a:pt x="20129" y="146426"/>
                    <a:pt x="23652" y="143411"/>
                  </a:cubicBezTo>
                  <a:cubicBezTo>
                    <a:pt x="26168" y="141150"/>
                    <a:pt x="28685" y="137884"/>
                    <a:pt x="28685" y="133110"/>
                  </a:cubicBezTo>
                  <a:cubicBezTo>
                    <a:pt x="28685" y="125321"/>
                    <a:pt x="21891" y="124316"/>
                    <a:pt x="19374" y="124316"/>
                  </a:cubicBezTo>
                  <a:cubicBezTo>
                    <a:pt x="13587" y="124316"/>
                    <a:pt x="5283" y="128336"/>
                    <a:pt x="5283" y="140647"/>
                  </a:cubicBezTo>
                  <a:cubicBezTo>
                    <a:pt x="5283" y="153209"/>
                    <a:pt x="16355" y="162505"/>
                    <a:pt x="31956" y="162505"/>
                  </a:cubicBezTo>
                  <a:cubicBezTo>
                    <a:pt x="57874" y="162505"/>
                    <a:pt x="83791" y="139642"/>
                    <a:pt x="90837" y="111252"/>
                  </a:cubicBezTo>
                  <a:lnTo>
                    <a:pt x="114993" y="1527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1FFD2419-5A9D-61AA-1358-9256E0C41F2F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7076433" y="3100160"/>
              <a:ext cx="353504" cy="10049"/>
            </a:xfrm>
            <a:custGeom>
              <a:avLst/>
              <a:gdLst>
                <a:gd name="connsiteX0" fmla="*/ 0 w 353504"/>
                <a:gd name="connsiteY0" fmla="*/ 0 h 10049"/>
                <a:gd name="connsiteX1" fmla="*/ 353505 w 353504"/>
                <a:gd name="connsiteY1" fmla="*/ 0 h 10049"/>
                <a:gd name="connsiteX2" fmla="*/ 353505 w 353504"/>
                <a:gd name="connsiteY2" fmla="*/ 10049 h 10049"/>
                <a:gd name="connsiteX3" fmla="*/ 0 w 353504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04" h="10049">
                  <a:moveTo>
                    <a:pt x="0" y="0"/>
                  </a:moveTo>
                  <a:lnTo>
                    <a:pt x="353505" y="0"/>
                  </a:lnTo>
                  <a:lnTo>
                    <a:pt x="353505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5192AF91-9B01-C664-00CE-CC8BD0535C46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088260" y="3160446"/>
              <a:ext cx="185702" cy="179890"/>
            </a:xfrm>
            <a:custGeom>
              <a:avLst/>
              <a:gdLst>
                <a:gd name="connsiteX0" fmla="*/ 99384 w 185702"/>
                <a:gd name="connsiteY0" fmla="*/ 4487 h 179890"/>
                <a:gd name="connsiteX1" fmla="*/ 92842 w 185702"/>
                <a:gd name="connsiteY1" fmla="*/ -36 h 179890"/>
                <a:gd name="connsiteX2" fmla="*/ 86299 w 185702"/>
                <a:gd name="connsiteY2" fmla="*/ 4487 h 179890"/>
                <a:gd name="connsiteX3" fmla="*/ 1248 w 185702"/>
                <a:gd name="connsiteY3" fmla="*/ 174830 h 179890"/>
                <a:gd name="connsiteX4" fmla="*/ -10 w 185702"/>
                <a:gd name="connsiteY4" fmla="*/ 177845 h 179890"/>
                <a:gd name="connsiteX5" fmla="*/ 5526 w 185702"/>
                <a:gd name="connsiteY5" fmla="*/ 179855 h 179890"/>
                <a:gd name="connsiteX6" fmla="*/ 180157 w 185702"/>
                <a:gd name="connsiteY6" fmla="*/ 179855 h 179890"/>
                <a:gd name="connsiteX7" fmla="*/ 185693 w 185702"/>
                <a:gd name="connsiteY7" fmla="*/ 177845 h 179890"/>
                <a:gd name="connsiteX8" fmla="*/ 184435 w 185702"/>
                <a:gd name="connsiteY8" fmla="*/ 174830 h 179890"/>
                <a:gd name="connsiteX9" fmla="*/ 99384 w 185702"/>
                <a:gd name="connsiteY9" fmla="*/ 4487 h 179890"/>
                <a:gd name="connsiteX10" fmla="*/ 84789 w 185702"/>
                <a:gd name="connsiteY10" fmla="*/ 25089 h 179890"/>
                <a:gd name="connsiteX11" fmla="*/ 152478 w 185702"/>
                <a:gd name="connsiteY11" fmla="*/ 160760 h 179890"/>
                <a:gd name="connsiteX12" fmla="*/ 16849 w 185702"/>
                <a:gd name="connsiteY12" fmla="*/ 160760 h 179890"/>
                <a:gd name="connsiteX13" fmla="*/ 84789 w 185702"/>
                <a:gd name="connsiteY13" fmla="*/ 25089 h 17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02" h="179890">
                  <a:moveTo>
                    <a:pt x="99384" y="4487"/>
                  </a:moveTo>
                  <a:cubicBezTo>
                    <a:pt x="97622" y="1221"/>
                    <a:pt x="97119" y="-36"/>
                    <a:pt x="92842" y="-36"/>
                  </a:cubicBezTo>
                  <a:cubicBezTo>
                    <a:pt x="88564" y="-36"/>
                    <a:pt x="88061" y="1221"/>
                    <a:pt x="86299" y="4487"/>
                  </a:cubicBezTo>
                  <a:lnTo>
                    <a:pt x="1248" y="174830"/>
                  </a:lnTo>
                  <a:cubicBezTo>
                    <a:pt x="-10" y="177091"/>
                    <a:pt x="-10" y="177594"/>
                    <a:pt x="-10" y="177845"/>
                  </a:cubicBezTo>
                  <a:cubicBezTo>
                    <a:pt x="-10" y="179855"/>
                    <a:pt x="1500" y="179855"/>
                    <a:pt x="5526" y="179855"/>
                  </a:cubicBezTo>
                  <a:lnTo>
                    <a:pt x="180157" y="179855"/>
                  </a:lnTo>
                  <a:cubicBezTo>
                    <a:pt x="184183" y="179855"/>
                    <a:pt x="185693" y="179855"/>
                    <a:pt x="185693" y="177845"/>
                  </a:cubicBezTo>
                  <a:cubicBezTo>
                    <a:pt x="185693" y="177594"/>
                    <a:pt x="185693" y="177091"/>
                    <a:pt x="184435" y="174830"/>
                  </a:cubicBezTo>
                  <a:lnTo>
                    <a:pt x="99384" y="4487"/>
                  </a:lnTo>
                  <a:close/>
                  <a:moveTo>
                    <a:pt x="84789" y="25089"/>
                  </a:moveTo>
                  <a:lnTo>
                    <a:pt x="152478" y="160760"/>
                  </a:lnTo>
                  <a:lnTo>
                    <a:pt x="16849" y="160760"/>
                  </a:lnTo>
                  <a:lnTo>
                    <a:pt x="84789" y="2508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F7200353-77EE-5C23-BDDF-B647276504CF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293422" y="3229287"/>
              <a:ext cx="125311" cy="113813"/>
            </a:xfrm>
            <a:custGeom>
              <a:avLst/>
              <a:gdLst>
                <a:gd name="connsiteX0" fmla="*/ 76746 w 125311"/>
                <a:gd name="connsiteY0" fmla="*/ 35138 h 113813"/>
                <a:gd name="connsiteX1" fmla="*/ 101657 w 125311"/>
                <a:gd name="connsiteY1" fmla="*/ 5492 h 113813"/>
                <a:gd name="connsiteX2" fmla="*/ 114238 w 125311"/>
                <a:gd name="connsiteY2" fmla="*/ 8758 h 113813"/>
                <a:gd name="connsiteX3" fmla="*/ 102160 w 125311"/>
                <a:gd name="connsiteY3" fmla="*/ 22325 h 113813"/>
                <a:gd name="connsiteX4" fmla="*/ 111722 w 125311"/>
                <a:gd name="connsiteY4" fmla="*/ 31119 h 113813"/>
                <a:gd name="connsiteX5" fmla="*/ 125310 w 125311"/>
                <a:gd name="connsiteY5" fmla="*/ 16546 h 113813"/>
                <a:gd name="connsiteX6" fmla="*/ 101908 w 125311"/>
                <a:gd name="connsiteY6" fmla="*/ -36 h 113813"/>
                <a:gd name="connsiteX7" fmla="*/ 75487 w 125311"/>
                <a:gd name="connsiteY7" fmla="*/ 19059 h 113813"/>
                <a:gd name="connsiteX8" fmla="*/ 48311 w 125311"/>
                <a:gd name="connsiteY8" fmla="*/ -36 h 113813"/>
                <a:gd name="connsiteX9" fmla="*/ 7799 w 125311"/>
                <a:gd name="connsiteY9" fmla="*/ 38656 h 113813"/>
                <a:gd name="connsiteX10" fmla="*/ 10819 w 125311"/>
                <a:gd name="connsiteY10" fmla="*/ 41168 h 113813"/>
                <a:gd name="connsiteX11" fmla="*/ 14090 w 125311"/>
                <a:gd name="connsiteY11" fmla="*/ 38405 h 113813"/>
                <a:gd name="connsiteX12" fmla="*/ 47808 w 125311"/>
                <a:gd name="connsiteY12" fmla="*/ 5492 h 113813"/>
                <a:gd name="connsiteX13" fmla="*/ 61396 w 125311"/>
                <a:gd name="connsiteY13" fmla="*/ 22325 h 113813"/>
                <a:gd name="connsiteX14" fmla="*/ 47808 w 125311"/>
                <a:gd name="connsiteY14" fmla="*/ 82121 h 113813"/>
                <a:gd name="connsiteX15" fmla="*/ 23903 w 125311"/>
                <a:gd name="connsiteY15" fmla="*/ 108250 h 113813"/>
                <a:gd name="connsiteX16" fmla="*/ 11322 w 125311"/>
                <a:gd name="connsiteY16" fmla="*/ 104984 h 113813"/>
                <a:gd name="connsiteX17" fmla="*/ 23148 w 125311"/>
                <a:gd name="connsiteY17" fmla="*/ 91417 h 113813"/>
                <a:gd name="connsiteX18" fmla="*/ 13838 w 125311"/>
                <a:gd name="connsiteY18" fmla="*/ 82624 h 113813"/>
                <a:gd name="connsiteX19" fmla="*/ -1 w 125311"/>
                <a:gd name="connsiteY19" fmla="*/ 97196 h 113813"/>
                <a:gd name="connsiteX20" fmla="*/ 23652 w 125311"/>
                <a:gd name="connsiteY20" fmla="*/ 113778 h 113813"/>
                <a:gd name="connsiteX21" fmla="*/ 50073 w 125311"/>
                <a:gd name="connsiteY21" fmla="*/ 94683 h 113813"/>
                <a:gd name="connsiteX22" fmla="*/ 77249 w 125311"/>
                <a:gd name="connsiteY22" fmla="*/ 113778 h 113813"/>
                <a:gd name="connsiteX23" fmla="*/ 117510 w 125311"/>
                <a:gd name="connsiteY23" fmla="*/ 75086 h 113813"/>
                <a:gd name="connsiteX24" fmla="*/ 114490 w 125311"/>
                <a:gd name="connsiteY24" fmla="*/ 72574 h 113813"/>
                <a:gd name="connsiteX25" fmla="*/ 111219 w 125311"/>
                <a:gd name="connsiteY25" fmla="*/ 75337 h 113813"/>
                <a:gd name="connsiteX26" fmla="*/ 77752 w 125311"/>
                <a:gd name="connsiteY26" fmla="*/ 108250 h 113813"/>
                <a:gd name="connsiteX27" fmla="*/ 63912 w 125311"/>
                <a:gd name="connsiteY27" fmla="*/ 91668 h 113813"/>
                <a:gd name="connsiteX28" fmla="*/ 68190 w 125311"/>
                <a:gd name="connsiteY28" fmla="*/ 69559 h 113813"/>
                <a:gd name="connsiteX29" fmla="*/ 76746 w 125311"/>
                <a:gd name="connsiteY29" fmla="*/ 35138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5311" h="113813">
                  <a:moveTo>
                    <a:pt x="76746" y="35138"/>
                  </a:moveTo>
                  <a:cubicBezTo>
                    <a:pt x="78255" y="28606"/>
                    <a:pt x="84043" y="5492"/>
                    <a:pt x="101657" y="5492"/>
                  </a:cubicBezTo>
                  <a:cubicBezTo>
                    <a:pt x="102915" y="5492"/>
                    <a:pt x="108954" y="5492"/>
                    <a:pt x="114238" y="8758"/>
                  </a:cubicBezTo>
                  <a:cubicBezTo>
                    <a:pt x="107193" y="10014"/>
                    <a:pt x="102160" y="16295"/>
                    <a:pt x="102160" y="22325"/>
                  </a:cubicBezTo>
                  <a:cubicBezTo>
                    <a:pt x="102160" y="26345"/>
                    <a:pt x="104928" y="31119"/>
                    <a:pt x="111722" y="31119"/>
                  </a:cubicBezTo>
                  <a:cubicBezTo>
                    <a:pt x="117258" y="31119"/>
                    <a:pt x="125310" y="26596"/>
                    <a:pt x="125310" y="16546"/>
                  </a:cubicBezTo>
                  <a:cubicBezTo>
                    <a:pt x="125310" y="3482"/>
                    <a:pt x="110464" y="-36"/>
                    <a:pt x="101908" y="-36"/>
                  </a:cubicBezTo>
                  <a:cubicBezTo>
                    <a:pt x="87314" y="-36"/>
                    <a:pt x="78507" y="13280"/>
                    <a:pt x="75487" y="19059"/>
                  </a:cubicBezTo>
                  <a:cubicBezTo>
                    <a:pt x="69197" y="2477"/>
                    <a:pt x="55609" y="-36"/>
                    <a:pt x="48311" y="-36"/>
                  </a:cubicBezTo>
                  <a:cubicBezTo>
                    <a:pt x="22142" y="-36"/>
                    <a:pt x="7799" y="32375"/>
                    <a:pt x="7799" y="38656"/>
                  </a:cubicBezTo>
                  <a:cubicBezTo>
                    <a:pt x="7799" y="41168"/>
                    <a:pt x="10315" y="41168"/>
                    <a:pt x="10819" y="41168"/>
                  </a:cubicBezTo>
                  <a:cubicBezTo>
                    <a:pt x="12832" y="41168"/>
                    <a:pt x="13587" y="40666"/>
                    <a:pt x="14090" y="38405"/>
                  </a:cubicBezTo>
                  <a:cubicBezTo>
                    <a:pt x="22645" y="11773"/>
                    <a:pt x="39253" y="5492"/>
                    <a:pt x="47808" y="5492"/>
                  </a:cubicBezTo>
                  <a:cubicBezTo>
                    <a:pt x="52589" y="5492"/>
                    <a:pt x="61396" y="7753"/>
                    <a:pt x="61396" y="22325"/>
                  </a:cubicBezTo>
                  <a:cubicBezTo>
                    <a:pt x="61396" y="30114"/>
                    <a:pt x="57118" y="46947"/>
                    <a:pt x="47808" y="82121"/>
                  </a:cubicBezTo>
                  <a:cubicBezTo>
                    <a:pt x="43782" y="97698"/>
                    <a:pt x="34975" y="108250"/>
                    <a:pt x="23903" y="108250"/>
                  </a:cubicBezTo>
                  <a:cubicBezTo>
                    <a:pt x="22394" y="108250"/>
                    <a:pt x="16606" y="108250"/>
                    <a:pt x="11322" y="104984"/>
                  </a:cubicBezTo>
                  <a:cubicBezTo>
                    <a:pt x="17613" y="103728"/>
                    <a:pt x="23148" y="98452"/>
                    <a:pt x="23148" y="91417"/>
                  </a:cubicBezTo>
                  <a:cubicBezTo>
                    <a:pt x="23148" y="84633"/>
                    <a:pt x="17613" y="82624"/>
                    <a:pt x="13838" y="82624"/>
                  </a:cubicBezTo>
                  <a:cubicBezTo>
                    <a:pt x="6289" y="82624"/>
                    <a:pt x="-1" y="89156"/>
                    <a:pt x="-1" y="97196"/>
                  </a:cubicBezTo>
                  <a:cubicBezTo>
                    <a:pt x="-1" y="108753"/>
                    <a:pt x="12580" y="113778"/>
                    <a:pt x="23652" y="113778"/>
                  </a:cubicBezTo>
                  <a:cubicBezTo>
                    <a:pt x="40259" y="113778"/>
                    <a:pt x="49318" y="96191"/>
                    <a:pt x="50073" y="94683"/>
                  </a:cubicBezTo>
                  <a:cubicBezTo>
                    <a:pt x="53092" y="103979"/>
                    <a:pt x="62151" y="113778"/>
                    <a:pt x="77249" y="113778"/>
                  </a:cubicBezTo>
                  <a:cubicBezTo>
                    <a:pt x="103167" y="113778"/>
                    <a:pt x="117510" y="81367"/>
                    <a:pt x="117510" y="75086"/>
                  </a:cubicBezTo>
                  <a:cubicBezTo>
                    <a:pt x="117510" y="72574"/>
                    <a:pt x="115245" y="72574"/>
                    <a:pt x="114490" y="72574"/>
                  </a:cubicBezTo>
                  <a:cubicBezTo>
                    <a:pt x="112225" y="72574"/>
                    <a:pt x="111722" y="73579"/>
                    <a:pt x="111219" y="75337"/>
                  </a:cubicBezTo>
                  <a:cubicBezTo>
                    <a:pt x="102915" y="102221"/>
                    <a:pt x="85804" y="108250"/>
                    <a:pt x="77752" y="108250"/>
                  </a:cubicBezTo>
                  <a:cubicBezTo>
                    <a:pt x="67938" y="108250"/>
                    <a:pt x="63912" y="100211"/>
                    <a:pt x="63912" y="91668"/>
                  </a:cubicBezTo>
                  <a:cubicBezTo>
                    <a:pt x="63912" y="86141"/>
                    <a:pt x="65422" y="80614"/>
                    <a:pt x="68190" y="69559"/>
                  </a:cubicBezTo>
                  <a:lnTo>
                    <a:pt x="76746" y="35138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83E45916-8F00-9DF1-581D-5476880608F9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544120" y="3075790"/>
              <a:ext cx="167333" cy="58791"/>
            </a:xfrm>
            <a:custGeom>
              <a:avLst/>
              <a:gdLst>
                <a:gd name="connsiteX0" fmla="*/ 158786 w 167333"/>
                <a:gd name="connsiteY0" fmla="*/ 10007 h 58791"/>
                <a:gd name="connsiteX1" fmla="*/ 167342 w 167333"/>
                <a:gd name="connsiteY1" fmla="*/ 4982 h 58791"/>
                <a:gd name="connsiteX2" fmla="*/ 159038 w 167333"/>
                <a:gd name="connsiteY2" fmla="*/ -43 h 58791"/>
                <a:gd name="connsiteX3" fmla="*/ 8312 w 167333"/>
                <a:gd name="connsiteY3" fmla="*/ -43 h 58791"/>
                <a:gd name="connsiteX4" fmla="*/ 8 w 167333"/>
                <a:gd name="connsiteY4" fmla="*/ 4982 h 58791"/>
                <a:gd name="connsiteX5" fmla="*/ 8564 w 167333"/>
                <a:gd name="connsiteY5" fmla="*/ 10007 h 58791"/>
                <a:gd name="connsiteX6" fmla="*/ 158786 w 167333"/>
                <a:gd name="connsiteY6" fmla="*/ 10007 h 58791"/>
                <a:gd name="connsiteX7" fmla="*/ 159038 w 167333"/>
                <a:gd name="connsiteY7" fmla="*/ 58749 h 58791"/>
                <a:gd name="connsiteX8" fmla="*/ 167342 w 167333"/>
                <a:gd name="connsiteY8" fmla="*/ 53724 h 58791"/>
                <a:gd name="connsiteX9" fmla="*/ 158786 w 167333"/>
                <a:gd name="connsiteY9" fmla="*/ 48699 h 58791"/>
                <a:gd name="connsiteX10" fmla="*/ 8564 w 167333"/>
                <a:gd name="connsiteY10" fmla="*/ 48699 h 58791"/>
                <a:gd name="connsiteX11" fmla="*/ 8 w 167333"/>
                <a:gd name="connsiteY11" fmla="*/ 53724 h 58791"/>
                <a:gd name="connsiteX12" fmla="*/ 8312 w 167333"/>
                <a:gd name="connsiteY12" fmla="*/ 58749 h 58791"/>
                <a:gd name="connsiteX13" fmla="*/ 159038 w 167333"/>
                <a:gd name="connsiteY13" fmla="*/ 58749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86" y="10007"/>
                  </a:moveTo>
                  <a:cubicBezTo>
                    <a:pt x="162561" y="10007"/>
                    <a:pt x="167342" y="10007"/>
                    <a:pt x="167342" y="4982"/>
                  </a:cubicBezTo>
                  <a:cubicBezTo>
                    <a:pt x="167342" y="-43"/>
                    <a:pt x="162561" y="-43"/>
                    <a:pt x="159038" y="-43"/>
                  </a:cubicBezTo>
                  <a:lnTo>
                    <a:pt x="8312" y="-43"/>
                  </a:lnTo>
                  <a:cubicBezTo>
                    <a:pt x="4789" y="-43"/>
                    <a:pt x="8" y="-43"/>
                    <a:pt x="8" y="4982"/>
                  </a:cubicBezTo>
                  <a:cubicBezTo>
                    <a:pt x="8" y="10007"/>
                    <a:pt x="4789" y="10007"/>
                    <a:pt x="8564" y="10007"/>
                  </a:cubicBezTo>
                  <a:lnTo>
                    <a:pt x="158786" y="10007"/>
                  </a:lnTo>
                  <a:close/>
                  <a:moveTo>
                    <a:pt x="159038" y="58749"/>
                  </a:moveTo>
                  <a:cubicBezTo>
                    <a:pt x="162561" y="58749"/>
                    <a:pt x="167342" y="58749"/>
                    <a:pt x="167342" y="53724"/>
                  </a:cubicBezTo>
                  <a:cubicBezTo>
                    <a:pt x="167342" y="48699"/>
                    <a:pt x="162561" y="48699"/>
                    <a:pt x="158786" y="48699"/>
                  </a:cubicBezTo>
                  <a:lnTo>
                    <a:pt x="8564" y="48699"/>
                  </a:lnTo>
                  <a:cubicBezTo>
                    <a:pt x="4789" y="48699"/>
                    <a:pt x="8" y="48699"/>
                    <a:pt x="8" y="53724"/>
                  </a:cubicBezTo>
                  <a:cubicBezTo>
                    <a:pt x="8" y="58749"/>
                    <a:pt x="4789" y="58749"/>
                    <a:pt x="8312" y="58749"/>
                  </a:cubicBezTo>
                  <a:lnTo>
                    <a:pt x="159038" y="587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FFCB1C04-DAAA-C676-F775-9A76741D6A41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853573" y="2886978"/>
              <a:ext cx="116001" cy="162554"/>
            </a:xfrm>
            <a:custGeom>
              <a:avLst/>
              <a:gdLst>
                <a:gd name="connsiteX0" fmla="*/ 115015 w 116001"/>
                <a:gd name="connsiteY0" fmla="*/ 15277 h 162554"/>
                <a:gd name="connsiteX1" fmla="*/ 116022 w 116001"/>
                <a:gd name="connsiteY1" fmla="*/ 9498 h 162554"/>
                <a:gd name="connsiteX2" fmla="*/ 108725 w 116001"/>
                <a:gd name="connsiteY2" fmla="*/ 2714 h 162554"/>
                <a:gd name="connsiteX3" fmla="*/ 99918 w 116001"/>
                <a:gd name="connsiteY3" fmla="*/ 7991 h 162554"/>
                <a:gd name="connsiteX4" fmla="*/ 96395 w 116001"/>
                <a:gd name="connsiteY4" fmla="*/ 21558 h 162554"/>
                <a:gd name="connsiteX5" fmla="*/ 91362 w 116001"/>
                <a:gd name="connsiteY5" fmla="*/ 41657 h 162554"/>
                <a:gd name="connsiteX6" fmla="*/ 80039 w 116001"/>
                <a:gd name="connsiteY6" fmla="*/ 86881 h 162554"/>
                <a:gd name="connsiteX7" fmla="*/ 51605 w 116001"/>
                <a:gd name="connsiteY7" fmla="*/ 108237 h 162554"/>
                <a:gd name="connsiteX8" fmla="*/ 36004 w 116001"/>
                <a:gd name="connsiteY8" fmla="*/ 87886 h 162554"/>
                <a:gd name="connsiteX9" fmla="*/ 48837 w 116001"/>
                <a:gd name="connsiteY9" fmla="*/ 38642 h 162554"/>
                <a:gd name="connsiteX10" fmla="*/ 53869 w 116001"/>
                <a:gd name="connsiteY10" fmla="*/ 20553 h 162554"/>
                <a:gd name="connsiteX11" fmla="*/ 33236 w 116001"/>
                <a:gd name="connsiteY11" fmla="*/ -49 h 162554"/>
                <a:gd name="connsiteX12" fmla="*/ 21 w 116001"/>
                <a:gd name="connsiteY12" fmla="*/ 38642 h 162554"/>
                <a:gd name="connsiteX13" fmla="*/ 3040 w 116001"/>
                <a:gd name="connsiteY13" fmla="*/ 41155 h 162554"/>
                <a:gd name="connsiteX14" fmla="*/ 7066 w 116001"/>
                <a:gd name="connsiteY14" fmla="*/ 36632 h 162554"/>
                <a:gd name="connsiteX15" fmla="*/ 32481 w 116001"/>
                <a:gd name="connsiteY15" fmla="*/ 5478 h 162554"/>
                <a:gd name="connsiteX16" fmla="*/ 38772 w 116001"/>
                <a:gd name="connsiteY16" fmla="*/ 13518 h 162554"/>
                <a:gd name="connsiteX17" fmla="*/ 34494 w 116001"/>
                <a:gd name="connsiteY17" fmla="*/ 31105 h 162554"/>
                <a:gd name="connsiteX18" fmla="*/ 19899 w 116001"/>
                <a:gd name="connsiteY18" fmla="*/ 83866 h 162554"/>
                <a:gd name="connsiteX19" fmla="*/ 50598 w 116001"/>
                <a:gd name="connsiteY19" fmla="*/ 113764 h 162554"/>
                <a:gd name="connsiteX20" fmla="*/ 76013 w 116001"/>
                <a:gd name="connsiteY20" fmla="*/ 102458 h 162554"/>
                <a:gd name="connsiteX21" fmla="*/ 59657 w 116001"/>
                <a:gd name="connsiteY21" fmla="*/ 141150 h 162554"/>
                <a:gd name="connsiteX22" fmla="*/ 31978 w 116001"/>
                <a:gd name="connsiteY22" fmla="*/ 156978 h 162554"/>
                <a:gd name="connsiteX23" fmla="*/ 12854 w 116001"/>
                <a:gd name="connsiteY23" fmla="*/ 146426 h 162554"/>
                <a:gd name="connsiteX24" fmla="*/ 23674 w 116001"/>
                <a:gd name="connsiteY24" fmla="*/ 143411 h 162554"/>
                <a:gd name="connsiteX25" fmla="*/ 28706 w 116001"/>
                <a:gd name="connsiteY25" fmla="*/ 133110 h 162554"/>
                <a:gd name="connsiteX26" fmla="*/ 19396 w 116001"/>
                <a:gd name="connsiteY26" fmla="*/ 124316 h 162554"/>
                <a:gd name="connsiteX27" fmla="*/ 5305 w 116001"/>
                <a:gd name="connsiteY27" fmla="*/ 140647 h 162554"/>
                <a:gd name="connsiteX28" fmla="*/ 31978 w 116001"/>
                <a:gd name="connsiteY28" fmla="*/ 162505 h 162554"/>
                <a:gd name="connsiteX29" fmla="*/ 90859 w 116001"/>
                <a:gd name="connsiteY29" fmla="*/ 111252 h 162554"/>
                <a:gd name="connsiteX30" fmla="*/ 115015 w 116001"/>
                <a:gd name="connsiteY30" fmla="*/ 15277 h 16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001" h="162554">
                  <a:moveTo>
                    <a:pt x="115015" y="15277"/>
                  </a:moveTo>
                  <a:cubicBezTo>
                    <a:pt x="116022" y="11759"/>
                    <a:pt x="116022" y="11257"/>
                    <a:pt x="116022" y="9498"/>
                  </a:cubicBezTo>
                  <a:cubicBezTo>
                    <a:pt x="116022" y="4976"/>
                    <a:pt x="112499" y="2714"/>
                    <a:pt x="108725" y="2714"/>
                  </a:cubicBezTo>
                  <a:cubicBezTo>
                    <a:pt x="106208" y="2714"/>
                    <a:pt x="102182" y="4222"/>
                    <a:pt x="99918" y="7991"/>
                  </a:cubicBezTo>
                  <a:cubicBezTo>
                    <a:pt x="99414" y="9247"/>
                    <a:pt x="97401" y="17035"/>
                    <a:pt x="96395" y="21558"/>
                  </a:cubicBezTo>
                  <a:cubicBezTo>
                    <a:pt x="94633" y="28090"/>
                    <a:pt x="92872" y="34874"/>
                    <a:pt x="91362" y="41657"/>
                  </a:cubicBezTo>
                  <a:lnTo>
                    <a:pt x="80039" y="86881"/>
                  </a:lnTo>
                  <a:cubicBezTo>
                    <a:pt x="79032" y="90650"/>
                    <a:pt x="68212" y="108237"/>
                    <a:pt x="51605" y="108237"/>
                  </a:cubicBezTo>
                  <a:cubicBezTo>
                    <a:pt x="38772" y="108237"/>
                    <a:pt x="36004" y="97182"/>
                    <a:pt x="36004" y="87886"/>
                  </a:cubicBezTo>
                  <a:cubicBezTo>
                    <a:pt x="36004" y="76329"/>
                    <a:pt x="40281" y="60752"/>
                    <a:pt x="48837" y="38642"/>
                  </a:cubicBezTo>
                  <a:cubicBezTo>
                    <a:pt x="52863" y="28341"/>
                    <a:pt x="53869" y="25578"/>
                    <a:pt x="53869" y="20553"/>
                  </a:cubicBezTo>
                  <a:cubicBezTo>
                    <a:pt x="53869" y="9247"/>
                    <a:pt x="45817" y="-49"/>
                    <a:pt x="33236" y="-49"/>
                  </a:cubicBezTo>
                  <a:cubicBezTo>
                    <a:pt x="9331" y="-49"/>
                    <a:pt x="21" y="36381"/>
                    <a:pt x="21" y="38642"/>
                  </a:cubicBezTo>
                  <a:cubicBezTo>
                    <a:pt x="21" y="41155"/>
                    <a:pt x="2537" y="41155"/>
                    <a:pt x="3040" y="41155"/>
                  </a:cubicBezTo>
                  <a:cubicBezTo>
                    <a:pt x="5557" y="41155"/>
                    <a:pt x="5808" y="40652"/>
                    <a:pt x="7066" y="36632"/>
                  </a:cubicBezTo>
                  <a:cubicBezTo>
                    <a:pt x="13860" y="13015"/>
                    <a:pt x="23926" y="5478"/>
                    <a:pt x="32481" y="5478"/>
                  </a:cubicBezTo>
                  <a:cubicBezTo>
                    <a:pt x="34494" y="5478"/>
                    <a:pt x="38772" y="5478"/>
                    <a:pt x="38772" y="13518"/>
                  </a:cubicBezTo>
                  <a:cubicBezTo>
                    <a:pt x="38772" y="19799"/>
                    <a:pt x="36255" y="26331"/>
                    <a:pt x="34494" y="31105"/>
                  </a:cubicBezTo>
                  <a:cubicBezTo>
                    <a:pt x="24429" y="57737"/>
                    <a:pt x="19899" y="72058"/>
                    <a:pt x="19899" y="83866"/>
                  </a:cubicBezTo>
                  <a:cubicBezTo>
                    <a:pt x="19899" y="106227"/>
                    <a:pt x="35752" y="113764"/>
                    <a:pt x="50598" y="113764"/>
                  </a:cubicBezTo>
                  <a:cubicBezTo>
                    <a:pt x="60412" y="113764"/>
                    <a:pt x="68967" y="109493"/>
                    <a:pt x="76013" y="102458"/>
                  </a:cubicBezTo>
                  <a:cubicBezTo>
                    <a:pt x="72742" y="115523"/>
                    <a:pt x="69722" y="127834"/>
                    <a:pt x="59657" y="141150"/>
                  </a:cubicBezTo>
                  <a:cubicBezTo>
                    <a:pt x="53115" y="149692"/>
                    <a:pt x="43553" y="156978"/>
                    <a:pt x="31978" y="156978"/>
                  </a:cubicBezTo>
                  <a:cubicBezTo>
                    <a:pt x="28455" y="156978"/>
                    <a:pt x="17132" y="156224"/>
                    <a:pt x="12854" y="146426"/>
                  </a:cubicBezTo>
                  <a:cubicBezTo>
                    <a:pt x="16880" y="146426"/>
                    <a:pt x="20151" y="146426"/>
                    <a:pt x="23674" y="143411"/>
                  </a:cubicBezTo>
                  <a:cubicBezTo>
                    <a:pt x="26190" y="141150"/>
                    <a:pt x="28706" y="137884"/>
                    <a:pt x="28706" y="133110"/>
                  </a:cubicBezTo>
                  <a:cubicBezTo>
                    <a:pt x="28706" y="125321"/>
                    <a:pt x="21912" y="124316"/>
                    <a:pt x="19396" y="124316"/>
                  </a:cubicBezTo>
                  <a:cubicBezTo>
                    <a:pt x="13609" y="124316"/>
                    <a:pt x="5305" y="128336"/>
                    <a:pt x="5305" y="140647"/>
                  </a:cubicBezTo>
                  <a:cubicBezTo>
                    <a:pt x="5305" y="153209"/>
                    <a:pt x="16377" y="162505"/>
                    <a:pt x="31978" y="162505"/>
                  </a:cubicBezTo>
                  <a:cubicBezTo>
                    <a:pt x="57896" y="162505"/>
                    <a:pt x="83813" y="139642"/>
                    <a:pt x="90859" y="111252"/>
                  </a:cubicBezTo>
                  <a:lnTo>
                    <a:pt x="115015" y="1527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6BCDF13F-C5B7-C7E4-C354-0ABF725950D0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980742" y="2918936"/>
              <a:ext cx="77854" cy="116778"/>
            </a:xfrm>
            <a:custGeom>
              <a:avLst/>
              <a:gdLst>
                <a:gd name="connsiteX0" fmla="*/ 77880 w 77854"/>
                <a:gd name="connsiteY0" fmla="*/ 84722 h 116778"/>
                <a:gd name="connsiteX1" fmla="*/ 71891 w 77854"/>
                <a:gd name="connsiteY1" fmla="*/ 84722 h 116778"/>
                <a:gd name="connsiteX2" fmla="*/ 67311 w 77854"/>
                <a:gd name="connsiteY2" fmla="*/ 100726 h 116778"/>
                <a:gd name="connsiteX3" fmla="*/ 49873 w 77854"/>
                <a:gd name="connsiteY3" fmla="*/ 101781 h 116778"/>
                <a:gd name="connsiteX4" fmla="*/ 17464 w 77854"/>
                <a:gd name="connsiteY4" fmla="*/ 101781 h 116778"/>
                <a:gd name="connsiteX5" fmla="*/ 52692 w 77854"/>
                <a:gd name="connsiteY5" fmla="*/ 72235 h 116778"/>
                <a:gd name="connsiteX6" fmla="*/ 77880 w 77854"/>
                <a:gd name="connsiteY6" fmla="*/ 34247 h 116778"/>
                <a:gd name="connsiteX7" fmla="*/ 36663 w 77854"/>
                <a:gd name="connsiteY7" fmla="*/ -48 h 116778"/>
                <a:gd name="connsiteX8" fmla="*/ 26 w 77854"/>
                <a:gd name="connsiteY8" fmla="*/ 31433 h 116778"/>
                <a:gd name="connsiteX9" fmla="*/ 9361 w 77854"/>
                <a:gd name="connsiteY9" fmla="*/ 41282 h 116778"/>
                <a:gd name="connsiteX10" fmla="*/ 18697 w 77854"/>
                <a:gd name="connsiteY10" fmla="*/ 31961 h 116778"/>
                <a:gd name="connsiteX11" fmla="*/ 8304 w 77854"/>
                <a:gd name="connsiteY11" fmla="*/ 22640 h 116778"/>
                <a:gd name="connsiteX12" fmla="*/ 34021 w 77854"/>
                <a:gd name="connsiteY12" fmla="*/ 6284 h 116778"/>
                <a:gd name="connsiteX13" fmla="*/ 60794 w 77854"/>
                <a:gd name="connsiteY13" fmla="*/ 34247 h 116778"/>
                <a:gd name="connsiteX14" fmla="*/ 44237 w 77854"/>
                <a:gd name="connsiteY14" fmla="*/ 68014 h 116778"/>
                <a:gd name="connsiteX15" fmla="*/ 1787 w 77854"/>
                <a:gd name="connsiteY15" fmla="*/ 109871 h 116778"/>
                <a:gd name="connsiteX16" fmla="*/ 26 w 77854"/>
                <a:gd name="connsiteY16" fmla="*/ 116730 h 116778"/>
                <a:gd name="connsiteX17" fmla="*/ 72596 w 77854"/>
                <a:gd name="connsiteY17" fmla="*/ 116730 h 116778"/>
                <a:gd name="connsiteX18" fmla="*/ 77880 w 77854"/>
                <a:gd name="connsiteY18" fmla="*/ 84722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854" h="116778">
                  <a:moveTo>
                    <a:pt x="77880" y="84722"/>
                  </a:moveTo>
                  <a:lnTo>
                    <a:pt x="71891" y="84722"/>
                  </a:lnTo>
                  <a:cubicBezTo>
                    <a:pt x="71363" y="88591"/>
                    <a:pt x="69601" y="98967"/>
                    <a:pt x="67311" y="100726"/>
                  </a:cubicBezTo>
                  <a:cubicBezTo>
                    <a:pt x="65902" y="101781"/>
                    <a:pt x="52339" y="101781"/>
                    <a:pt x="49873" y="101781"/>
                  </a:cubicBezTo>
                  <a:lnTo>
                    <a:pt x="17464" y="101781"/>
                  </a:lnTo>
                  <a:cubicBezTo>
                    <a:pt x="35958" y="85425"/>
                    <a:pt x="42123" y="80501"/>
                    <a:pt x="52692" y="72235"/>
                  </a:cubicBezTo>
                  <a:cubicBezTo>
                    <a:pt x="65726" y="61859"/>
                    <a:pt x="77880" y="50955"/>
                    <a:pt x="77880" y="34247"/>
                  </a:cubicBezTo>
                  <a:cubicBezTo>
                    <a:pt x="77880" y="12967"/>
                    <a:pt x="59209" y="-48"/>
                    <a:pt x="36663" y="-48"/>
                  </a:cubicBezTo>
                  <a:cubicBezTo>
                    <a:pt x="14821" y="-48"/>
                    <a:pt x="26" y="15253"/>
                    <a:pt x="26" y="31433"/>
                  </a:cubicBezTo>
                  <a:cubicBezTo>
                    <a:pt x="26" y="40402"/>
                    <a:pt x="7600" y="41282"/>
                    <a:pt x="9361" y="41282"/>
                  </a:cubicBezTo>
                  <a:cubicBezTo>
                    <a:pt x="13588" y="41282"/>
                    <a:pt x="18697" y="38292"/>
                    <a:pt x="18697" y="31961"/>
                  </a:cubicBezTo>
                  <a:cubicBezTo>
                    <a:pt x="18697" y="28795"/>
                    <a:pt x="17464" y="22640"/>
                    <a:pt x="8304" y="22640"/>
                  </a:cubicBezTo>
                  <a:cubicBezTo>
                    <a:pt x="13765" y="10153"/>
                    <a:pt x="25742" y="6284"/>
                    <a:pt x="34021" y="6284"/>
                  </a:cubicBezTo>
                  <a:cubicBezTo>
                    <a:pt x="51635" y="6284"/>
                    <a:pt x="60794" y="20001"/>
                    <a:pt x="60794" y="34247"/>
                  </a:cubicBezTo>
                  <a:cubicBezTo>
                    <a:pt x="60794" y="49548"/>
                    <a:pt x="49873" y="61683"/>
                    <a:pt x="44237" y="68014"/>
                  </a:cubicBezTo>
                  <a:lnTo>
                    <a:pt x="1787" y="109871"/>
                  </a:lnTo>
                  <a:cubicBezTo>
                    <a:pt x="26" y="111454"/>
                    <a:pt x="26" y="111806"/>
                    <a:pt x="26" y="116730"/>
                  </a:cubicBezTo>
                  <a:lnTo>
                    <a:pt x="72596" y="116730"/>
                  </a:lnTo>
                  <a:lnTo>
                    <a:pt x="77880" y="84722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E6F35130-DDA2-EFD4-1C68-61B149D77539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8159331" y="2930192"/>
              <a:ext cx="153745" cy="10049"/>
            </a:xfrm>
            <a:custGeom>
              <a:avLst/>
              <a:gdLst>
                <a:gd name="connsiteX0" fmla="*/ 144971 w 153745"/>
                <a:gd name="connsiteY0" fmla="*/ 10001 h 10049"/>
                <a:gd name="connsiteX1" fmla="*/ 153778 w 153745"/>
                <a:gd name="connsiteY1" fmla="*/ 4976 h 10049"/>
                <a:gd name="connsiteX2" fmla="*/ 144971 w 153745"/>
                <a:gd name="connsiteY2" fmla="*/ -49 h 10049"/>
                <a:gd name="connsiteX3" fmla="*/ 8839 w 153745"/>
                <a:gd name="connsiteY3" fmla="*/ -49 h 10049"/>
                <a:gd name="connsiteX4" fmla="*/ 32 w 153745"/>
                <a:gd name="connsiteY4" fmla="*/ 4976 h 10049"/>
                <a:gd name="connsiteX5" fmla="*/ 8839 w 153745"/>
                <a:gd name="connsiteY5" fmla="*/ 10001 h 10049"/>
                <a:gd name="connsiteX6" fmla="*/ 144971 w 153745"/>
                <a:gd name="connsiteY6" fmla="*/ 1000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71" y="10001"/>
                  </a:moveTo>
                  <a:cubicBezTo>
                    <a:pt x="149249" y="10001"/>
                    <a:pt x="153778" y="10001"/>
                    <a:pt x="153778" y="4976"/>
                  </a:cubicBezTo>
                  <a:cubicBezTo>
                    <a:pt x="153778" y="-49"/>
                    <a:pt x="149249" y="-49"/>
                    <a:pt x="144971" y="-49"/>
                  </a:cubicBezTo>
                  <a:lnTo>
                    <a:pt x="8839" y="-49"/>
                  </a:lnTo>
                  <a:cubicBezTo>
                    <a:pt x="4562" y="-49"/>
                    <a:pt x="32" y="-49"/>
                    <a:pt x="32" y="4976"/>
                  </a:cubicBezTo>
                  <a:cubicBezTo>
                    <a:pt x="32" y="10001"/>
                    <a:pt x="4562" y="10001"/>
                    <a:pt x="8839" y="10001"/>
                  </a:cubicBezTo>
                  <a:lnTo>
                    <a:pt x="144971" y="1000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88A093AD-355C-BAD7-A333-DE5695C3813B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8397372" y="2886978"/>
              <a:ext cx="116001" cy="162554"/>
            </a:xfrm>
            <a:custGeom>
              <a:avLst/>
              <a:gdLst>
                <a:gd name="connsiteX0" fmla="*/ 115037 w 116001"/>
                <a:gd name="connsiteY0" fmla="*/ 15277 h 162554"/>
                <a:gd name="connsiteX1" fmla="*/ 116043 w 116001"/>
                <a:gd name="connsiteY1" fmla="*/ 9498 h 162554"/>
                <a:gd name="connsiteX2" fmla="*/ 108746 w 116001"/>
                <a:gd name="connsiteY2" fmla="*/ 2714 h 162554"/>
                <a:gd name="connsiteX3" fmla="*/ 99939 w 116001"/>
                <a:gd name="connsiteY3" fmla="*/ 7991 h 162554"/>
                <a:gd name="connsiteX4" fmla="*/ 96416 w 116001"/>
                <a:gd name="connsiteY4" fmla="*/ 21558 h 162554"/>
                <a:gd name="connsiteX5" fmla="*/ 91384 w 116001"/>
                <a:gd name="connsiteY5" fmla="*/ 41657 h 162554"/>
                <a:gd name="connsiteX6" fmla="*/ 80060 w 116001"/>
                <a:gd name="connsiteY6" fmla="*/ 86881 h 162554"/>
                <a:gd name="connsiteX7" fmla="*/ 51626 w 116001"/>
                <a:gd name="connsiteY7" fmla="*/ 108237 h 162554"/>
                <a:gd name="connsiteX8" fmla="*/ 36025 w 116001"/>
                <a:gd name="connsiteY8" fmla="*/ 87886 h 162554"/>
                <a:gd name="connsiteX9" fmla="*/ 48858 w 116001"/>
                <a:gd name="connsiteY9" fmla="*/ 38642 h 162554"/>
                <a:gd name="connsiteX10" fmla="*/ 53891 w 116001"/>
                <a:gd name="connsiteY10" fmla="*/ 20553 h 162554"/>
                <a:gd name="connsiteX11" fmla="*/ 33257 w 116001"/>
                <a:gd name="connsiteY11" fmla="*/ -49 h 162554"/>
                <a:gd name="connsiteX12" fmla="*/ 42 w 116001"/>
                <a:gd name="connsiteY12" fmla="*/ 38642 h 162554"/>
                <a:gd name="connsiteX13" fmla="*/ 3062 w 116001"/>
                <a:gd name="connsiteY13" fmla="*/ 41155 h 162554"/>
                <a:gd name="connsiteX14" fmla="*/ 7088 w 116001"/>
                <a:gd name="connsiteY14" fmla="*/ 36632 h 162554"/>
                <a:gd name="connsiteX15" fmla="*/ 32502 w 116001"/>
                <a:gd name="connsiteY15" fmla="*/ 5478 h 162554"/>
                <a:gd name="connsiteX16" fmla="*/ 38793 w 116001"/>
                <a:gd name="connsiteY16" fmla="*/ 13518 h 162554"/>
                <a:gd name="connsiteX17" fmla="*/ 34515 w 116001"/>
                <a:gd name="connsiteY17" fmla="*/ 31105 h 162554"/>
                <a:gd name="connsiteX18" fmla="*/ 19921 w 116001"/>
                <a:gd name="connsiteY18" fmla="*/ 83866 h 162554"/>
                <a:gd name="connsiteX19" fmla="*/ 50620 w 116001"/>
                <a:gd name="connsiteY19" fmla="*/ 113764 h 162554"/>
                <a:gd name="connsiteX20" fmla="*/ 76034 w 116001"/>
                <a:gd name="connsiteY20" fmla="*/ 102458 h 162554"/>
                <a:gd name="connsiteX21" fmla="*/ 59678 w 116001"/>
                <a:gd name="connsiteY21" fmla="*/ 141150 h 162554"/>
                <a:gd name="connsiteX22" fmla="*/ 31999 w 116001"/>
                <a:gd name="connsiteY22" fmla="*/ 156978 h 162554"/>
                <a:gd name="connsiteX23" fmla="*/ 12875 w 116001"/>
                <a:gd name="connsiteY23" fmla="*/ 146426 h 162554"/>
                <a:gd name="connsiteX24" fmla="*/ 23695 w 116001"/>
                <a:gd name="connsiteY24" fmla="*/ 143411 h 162554"/>
                <a:gd name="connsiteX25" fmla="*/ 28728 w 116001"/>
                <a:gd name="connsiteY25" fmla="*/ 133110 h 162554"/>
                <a:gd name="connsiteX26" fmla="*/ 19418 w 116001"/>
                <a:gd name="connsiteY26" fmla="*/ 124316 h 162554"/>
                <a:gd name="connsiteX27" fmla="*/ 5326 w 116001"/>
                <a:gd name="connsiteY27" fmla="*/ 140647 h 162554"/>
                <a:gd name="connsiteX28" fmla="*/ 31999 w 116001"/>
                <a:gd name="connsiteY28" fmla="*/ 162505 h 162554"/>
                <a:gd name="connsiteX29" fmla="*/ 90881 w 116001"/>
                <a:gd name="connsiteY29" fmla="*/ 111252 h 162554"/>
                <a:gd name="connsiteX30" fmla="*/ 115037 w 116001"/>
                <a:gd name="connsiteY30" fmla="*/ 15277 h 16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001" h="162554">
                  <a:moveTo>
                    <a:pt x="115037" y="15277"/>
                  </a:moveTo>
                  <a:cubicBezTo>
                    <a:pt x="116043" y="11759"/>
                    <a:pt x="116043" y="11257"/>
                    <a:pt x="116043" y="9498"/>
                  </a:cubicBezTo>
                  <a:cubicBezTo>
                    <a:pt x="116043" y="4976"/>
                    <a:pt x="112521" y="2714"/>
                    <a:pt x="108746" y="2714"/>
                  </a:cubicBezTo>
                  <a:cubicBezTo>
                    <a:pt x="106230" y="2714"/>
                    <a:pt x="102204" y="4222"/>
                    <a:pt x="99939" y="7991"/>
                  </a:cubicBezTo>
                  <a:cubicBezTo>
                    <a:pt x="99436" y="9247"/>
                    <a:pt x="97423" y="17035"/>
                    <a:pt x="96416" y="21558"/>
                  </a:cubicBezTo>
                  <a:cubicBezTo>
                    <a:pt x="94655" y="28090"/>
                    <a:pt x="92894" y="34874"/>
                    <a:pt x="91384" y="41657"/>
                  </a:cubicBezTo>
                  <a:lnTo>
                    <a:pt x="80060" y="86881"/>
                  </a:lnTo>
                  <a:cubicBezTo>
                    <a:pt x="79054" y="90650"/>
                    <a:pt x="68234" y="108237"/>
                    <a:pt x="51626" y="108237"/>
                  </a:cubicBezTo>
                  <a:cubicBezTo>
                    <a:pt x="38793" y="108237"/>
                    <a:pt x="36025" y="97182"/>
                    <a:pt x="36025" y="87886"/>
                  </a:cubicBezTo>
                  <a:cubicBezTo>
                    <a:pt x="36025" y="76329"/>
                    <a:pt x="40303" y="60752"/>
                    <a:pt x="48858" y="38642"/>
                  </a:cubicBezTo>
                  <a:cubicBezTo>
                    <a:pt x="52884" y="28341"/>
                    <a:pt x="53891" y="25578"/>
                    <a:pt x="53891" y="20553"/>
                  </a:cubicBezTo>
                  <a:cubicBezTo>
                    <a:pt x="53891" y="9247"/>
                    <a:pt x="45839" y="-49"/>
                    <a:pt x="33257" y="-49"/>
                  </a:cubicBezTo>
                  <a:cubicBezTo>
                    <a:pt x="9353" y="-49"/>
                    <a:pt x="42" y="36381"/>
                    <a:pt x="42" y="38642"/>
                  </a:cubicBezTo>
                  <a:cubicBezTo>
                    <a:pt x="42" y="41155"/>
                    <a:pt x="2559" y="41155"/>
                    <a:pt x="3062" y="41155"/>
                  </a:cubicBezTo>
                  <a:cubicBezTo>
                    <a:pt x="5578" y="41155"/>
                    <a:pt x="5830" y="40652"/>
                    <a:pt x="7088" y="36632"/>
                  </a:cubicBezTo>
                  <a:cubicBezTo>
                    <a:pt x="13882" y="13015"/>
                    <a:pt x="23947" y="5478"/>
                    <a:pt x="32502" y="5478"/>
                  </a:cubicBezTo>
                  <a:cubicBezTo>
                    <a:pt x="34515" y="5478"/>
                    <a:pt x="38793" y="5478"/>
                    <a:pt x="38793" y="13518"/>
                  </a:cubicBezTo>
                  <a:cubicBezTo>
                    <a:pt x="38793" y="19799"/>
                    <a:pt x="36277" y="26331"/>
                    <a:pt x="34515" y="31105"/>
                  </a:cubicBezTo>
                  <a:cubicBezTo>
                    <a:pt x="24450" y="57737"/>
                    <a:pt x="19921" y="72058"/>
                    <a:pt x="19921" y="83866"/>
                  </a:cubicBezTo>
                  <a:cubicBezTo>
                    <a:pt x="19921" y="106227"/>
                    <a:pt x="35774" y="113764"/>
                    <a:pt x="50620" y="113764"/>
                  </a:cubicBezTo>
                  <a:cubicBezTo>
                    <a:pt x="60433" y="113764"/>
                    <a:pt x="68989" y="109493"/>
                    <a:pt x="76034" y="102458"/>
                  </a:cubicBezTo>
                  <a:cubicBezTo>
                    <a:pt x="72763" y="115523"/>
                    <a:pt x="69744" y="127834"/>
                    <a:pt x="59678" y="141150"/>
                  </a:cubicBezTo>
                  <a:cubicBezTo>
                    <a:pt x="53136" y="149692"/>
                    <a:pt x="43574" y="156978"/>
                    <a:pt x="31999" y="156978"/>
                  </a:cubicBezTo>
                  <a:cubicBezTo>
                    <a:pt x="28476" y="156978"/>
                    <a:pt x="17153" y="156224"/>
                    <a:pt x="12875" y="146426"/>
                  </a:cubicBezTo>
                  <a:cubicBezTo>
                    <a:pt x="16901" y="146426"/>
                    <a:pt x="20173" y="146426"/>
                    <a:pt x="23695" y="143411"/>
                  </a:cubicBezTo>
                  <a:cubicBezTo>
                    <a:pt x="26212" y="141150"/>
                    <a:pt x="28728" y="137884"/>
                    <a:pt x="28728" y="133110"/>
                  </a:cubicBezTo>
                  <a:cubicBezTo>
                    <a:pt x="28728" y="125321"/>
                    <a:pt x="21934" y="124316"/>
                    <a:pt x="19418" y="124316"/>
                  </a:cubicBezTo>
                  <a:cubicBezTo>
                    <a:pt x="13630" y="124316"/>
                    <a:pt x="5326" y="128336"/>
                    <a:pt x="5326" y="140647"/>
                  </a:cubicBezTo>
                  <a:cubicBezTo>
                    <a:pt x="5326" y="153209"/>
                    <a:pt x="16398" y="162505"/>
                    <a:pt x="31999" y="162505"/>
                  </a:cubicBezTo>
                  <a:cubicBezTo>
                    <a:pt x="57917" y="162505"/>
                    <a:pt x="83835" y="139642"/>
                    <a:pt x="90881" y="111252"/>
                  </a:cubicBezTo>
                  <a:lnTo>
                    <a:pt x="115037" y="1527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DE1DF30-2DA2-F764-10C7-42F8927859AB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8532644" y="2918936"/>
              <a:ext cx="64115" cy="116778"/>
            </a:xfrm>
            <a:custGeom>
              <a:avLst/>
              <a:gdLst>
                <a:gd name="connsiteX0" fmla="*/ 39855 w 64115"/>
                <a:gd name="connsiteY0" fmla="*/ 4877 h 116778"/>
                <a:gd name="connsiteX1" fmla="*/ 34571 w 64115"/>
                <a:gd name="connsiteY1" fmla="*/ -48 h 116778"/>
                <a:gd name="connsiteX2" fmla="*/ 47 w 64115"/>
                <a:gd name="connsiteY2" fmla="*/ 11208 h 116778"/>
                <a:gd name="connsiteX3" fmla="*/ 47 w 64115"/>
                <a:gd name="connsiteY3" fmla="*/ 17539 h 116778"/>
                <a:gd name="connsiteX4" fmla="*/ 25588 w 64115"/>
                <a:gd name="connsiteY4" fmla="*/ 12615 h 116778"/>
                <a:gd name="connsiteX5" fmla="*/ 25588 w 64115"/>
                <a:gd name="connsiteY5" fmla="*/ 102309 h 116778"/>
                <a:gd name="connsiteX6" fmla="*/ 7973 w 64115"/>
                <a:gd name="connsiteY6" fmla="*/ 110399 h 116778"/>
                <a:gd name="connsiteX7" fmla="*/ 1280 w 64115"/>
                <a:gd name="connsiteY7" fmla="*/ 110399 h 116778"/>
                <a:gd name="connsiteX8" fmla="*/ 1280 w 64115"/>
                <a:gd name="connsiteY8" fmla="*/ 116730 h 116778"/>
                <a:gd name="connsiteX9" fmla="*/ 32633 w 64115"/>
                <a:gd name="connsiteY9" fmla="*/ 116027 h 116778"/>
                <a:gd name="connsiteX10" fmla="*/ 64162 w 64115"/>
                <a:gd name="connsiteY10" fmla="*/ 116730 h 116778"/>
                <a:gd name="connsiteX11" fmla="*/ 64162 w 64115"/>
                <a:gd name="connsiteY11" fmla="*/ 110399 h 116778"/>
                <a:gd name="connsiteX12" fmla="*/ 57469 w 64115"/>
                <a:gd name="connsiteY12" fmla="*/ 110399 h 116778"/>
                <a:gd name="connsiteX13" fmla="*/ 39855 w 64115"/>
                <a:gd name="connsiteY13" fmla="*/ 102309 h 116778"/>
                <a:gd name="connsiteX14" fmla="*/ 39855 w 64115"/>
                <a:gd name="connsiteY14" fmla="*/ 4877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15" h="116778">
                  <a:moveTo>
                    <a:pt x="39855" y="4877"/>
                  </a:moveTo>
                  <a:cubicBezTo>
                    <a:pt x="39855" y="128"/>
                    <a:pt x="39503" y="-48"/>
                    <a:pt x="34571" y="-48"/>
                  </a:cubicBezTo>
                  <a:cubicBezTo>
                    <a:pt x="23298" y="11032"/>
                    <a:pt x="7269" y="11208"/>
                    <a:pt x="47" y="11208"/>
                  </a:cubicBezTo>
                  <a:lnTo>
                    <a:pt x="47" y="17539"/>
                  </a:lnTo>
                  <a:cubicBezTo>
                    <a:pt x="4275" y="17539"/>
                    <a:pt x="15900" y="17539"/>
                    <a:pt x="25588" y="12615"/>
                  </a:cubicBezTo>
                  <a:lnTo>
                    <a:pt x="25588" y="102309"/>
                  </a:lnTo>
                  <a:cubicBezTo>
                    <a:pt x="25588" y="108113"/>
                    <a:pt x="25588" y="110399"/>
                    <a:pt x="7973" y="110399"/>
                  </a:cubicBezTo>
                  <a:lnTo>
                    <a:pt x="1280" y="110399"/>
                  </a:lnTo>
                  <a:lnTo>
                    <a:pt x="1280" y="116730"/>
                  </a:lnTo>
                  <a:cubicBezTo>
                    <a:pt x="4451" y="116554"/>
                    <a:pt x="26116" y="116027"/>
                    <a:pt x="32633" y="116027"/>
                  </a:cubicBezTo>
                  <a:cubicBezTo>
                    <a:pt x="38094" y="116027"/>
                    <a:pt x="60287" y="116554"/>
                    <a:pt x="64162" y="116730"/>
                  </a:cubicBezTo>
                  <a:lnTo>
                    <a:pt x="64162" y="110399"/>
                  </a:lnTo>
                  <a:lnTo>
                    <a:pt x="57469" y="110399"/>
                  </a:lnTo>
                  <a:cubicBezTo>
                    <a:pt x="39855" y="110399"/>
                    <a:pt x="39855" y="108113"/>
                    <a:pt x="39855" y="102309"/>
                  </a:cubicBezTo>
                  <a:lnTo>
                    <a:pt x="39855" y="487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CEA6B95E-D4A9-FF2D-A985-B4C5EBF75E45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825832" y="3100160"/>
              <a:ext cx="820939" cy="10049"/>
            </a:xfrm>
            <a:custGeom>
              <a:avLst/>
              <a:gdLst>
                <a:gd name="connsiteX0" fmla="*/ 0 w 820939"/>
                <a:gd name="connsiteY0" fmla="*/ 0 h 10049"/>
                <a:gd name="connsiteX1" fmla="*/ 820940 w 820939"/>
                <a:gd name="connsiteY1" fmla="*/ 0 h 10049"/>
                <a:gd name="connsiteX2" fmla="*/ 820940 w 820939"/>
                <a:gd name="connsiteY2" fmla="*/ 10049 h 10049"/>
                <a:gd name="connsiteX3" fmla="*/ 0 w 820939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0939" h="10049">
                  <a:moveTo>
                    <a:pt x="0" y="0"/>
                  </a:moveTo>
                  <a:lnTo>
                    <a:pt x="820940" y="0"/>
                  </a:lnTo>
                  <a:lnTo>
                    <a:pt x="820940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18709A62-5429-8D71-BFD9-10FC52F73882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7833130" y="3229287"/>
              <a:ext cx="125311" cy="113813"/>
            </a:xfrm>
            <a:custGeom>
              <a:avLst/>
              <a:gdLst>
                <a:gd name="connsiteX0" fmla="*/ 76767 w 125311"/>
                <a:gd name="connsiteY0" fmla="*/ 35138 h 113813"/>
                <a:gd name="connsiteX1" fmla="*/ 101678 w 125311"/>
                <a:gd name="connsiteY1" fmla="*/ 5492 h 113813"/>
                <a:gd name="connsiteX2" fmla="*/ 114260 w 125311"/>
                <a:gd name="connsiteY2" fmla="*/ 8758 h 113813"/>
                <a:gd name="connsiteX3" fmla="*/ 102181 w 125311"/>
                <a:gd name="connsiteY3" fmla="*/ 22325 h 113813"/>
                <a:gd name="connsiteX4" fmla="*/ 111743 w 125311"/>
                <a:gd name="connsiteY4" fmla="*/ 31119 h 113813"/>
                <a:gd name="connsiteX5" fmla="*/ 125331 w 125311"/>
                <a:gd name="connsiteY5" fmla="*/ 16546 h 113813"/>
                <a:gd name="connsiteX6" fmla="*/ 101930 w 125311"/>
                <a:gd name="connsiteY6" fmla="*/ -36 h 113813"/>
                <a:gd name="connsiteX7" fmla="*/ 75509 w 125311"/>
                <a:gd name="connsiteY7" fmla="*/ 19059 h 113813"/>
                <a:gd name="connsiteX8" fmla="*/ 48333 w 125311"/>
                <a:gd name="connsiteY8" fmla="*/ -36 h 113813"/>
                <a:gd name="connsiteX9" fmla="*/ 7820 w 125311"/>
                <a:gd name="connsiteY9" fmla="*/ 38656 h 113813"/>
                <a:gd name="connsiteX10" fmla="*/ 10840 w 125311"/>
                <a:gd name="connsiteY10" fmla="*/ 41168 h 113813"/>
                <a:gd name="connsiteX11" fmla="*/ 14111 w 125311"/>
                <a:gd name="connsiteY11" fmla="*/ 38405 h 113813"/>
                <a:gd name="connsiteX12" fmla="*/ 47830 w 125311"/>
                <a:gd name="connsiteY12" fmla="*/ 5492 h 113813"/>
                <a:gd name="connsiteX13" fmla="*/ 61418 w 125311"/>
                <a:gd name="connsiteY13" fmla="*/ 22325 h 113813"/>
                <a:gd name="connsiteX14" fmla="*/ 47830 w 125311"/>
                <a:gd name="connsiteY14" fmla="*/ 82121 h 113813"/>
                <a:gd name="connsiteX15" fmla="*/ 23925 w 125311"/>
                <a:gd name="connsiteY15" fmla="*/ 108250 h 113813"/>
                <a:gd name="connsiteX16" fmla="*/ 11343 w 125311"/>
                <a:gd name="connsiteY16" fmla="*/ 104984 h 113813"/>
                <a:gd name="connsiteX17" fmla="*/ 23170 w 125311"/>
                <a:gd name="connsiteY17" fmla="*/ 91417 h 113813"/>
                <a:gd name="connsiteX18" fmla="*/ 13860 w 125311"/>
                <a:gd name="connsiteY18" fmla="*/ 82624 h 113813"/>
                <a:gd name="connsiteX19" fmla="*/ 20 w 125311"/>
                <a:gd name="connsiteY19" fmla="*/ 97196 h 113813"/>
                <a:gd name="connsiteX20" fmla="*/ 23673 w 125311"/>
                <a:gd name="connsiteY20" fmla="*/ 113778 h 113813"/>
                <a:gd name="connsiteX21" fmla="*/ 50094 w 125311"/>
                <a:gd name="connsiteY21" fmla="*/ 94683 h 113813"/>
                <a:gd name="connsiteX22" fmla="*/ 77270 w 125311"/>
                <a:gd name="connsiteY22" fmla="*/ 113778 h 113813"/>
                <a:gd name="connsiteX23" fmla="*/ 117531 w 125311"/>
                <a:gd name="connsiteY23" fmla="*/ 75086 h 113813"/>
                <a:gd name="connsiteX24" fmla="*/ 114511 w 125311"/>
                <a:gd name="connsiteY24" fmla="*/ 72574 h 113813"/>
                <a:gd name="connsiteX25" fmla="*/ 111240 w 125311"/>
                <a:gd name="connsiteY25" fmla="*/ 75337 h 113813"/>
                <a:gd name="connsiteX26" fmla="*/ 77773 w 125311"/>
                <a:gd name="connsiteY26" fmla="*/ 108250 h 113813"/>
                <a:gd name="connsiteX27" fmla="*/ 63934 w 125311"/>
                <a:gd name="connsiteY27" fmla="*/ 91668 h 113813"/>
                <a:gd name="connsiteX28" fmla="*/ 68211 w 125311"/>
                <a:gd name="connsiteY28" fmla="*/ 69559 h 113813"/>
                <a:gd name="connsiteX29" fmla="*/ 76767 w 125311"/>
                <a:gd name="connsiteY29" fmla="*/ 35138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5311" h="113813">
                  <a:moveTo>
                    <a:pt x="76767" y="35138"/>
                  </a:moveTo>
                  <a:cubicBezTo>
                    <a:pt x="78277" y="28606"/>
                    <a:pt x="84064" y="5492"/>
                    <a:pt x="101678" y="5492"/>
                  </a:cubicBezTo>
                  <a:cubicBezTo>
                    <a:pt x="102936" y="5492"/>
                    <a:pt x="108975" y="5492"/>
                    <a:pt x="114260" y="8758"/>
                  </a:cubicBezTo>
                  <a:cubicBezTo>
                    <a:pt x="107214" y="10014"/>
                    <a:pt x="102181" y="16295"/>
                    <a:pt x="102181" y="22325"/>
                  </a:cubicBezTo>
                  <a:cubicBezTo>
                    <a:pt x="102181" y="26345"/>
                    <a:pt x="104949" y="31119"/>
                    <a:pt x="111743" y="31119"/>
                  </a:cubicBezTo>
                  <a:cubicBezTo>
                    <a:pt x="117279" y="31119"/>
                    <a:pt x="125331" y="26596"/>
                    <a:pt x="125331" y="16546"/>
                  </a:cubicBezTo>
                  <a:cubicBezTo>
                    <a:pt x="125331" y="3482"/>
                    <a:pt x="110485" y="-36"/>
                    <a:pt x="101930" y="-36"/>
                  </a:cubicBezTo>
                  <a:cubicBezTo>
                    <a:pt x="87335" y="-36"/>
                    <a:pt x="78528" y="13280"/>
                    <a:pt x="75509" y="19059"/>
                  </a:cubicBezTo>
                  <a:cubicBezTo>
                    <a:pt x="69218" y="2477"/>
                    <a:pt x="55630" y="-36"/>
                    <a:pt x="48333" y="-36"/>
                  </a:cubicBezTo>
                  <a:cubicBezTo>
                    <a:pt x="22163" y="-36"/>
                    <a:pt x="7820" y="32375"/>
                    <a:pt x="7820" y="38656"/>
                  </a:cubicBezTo>
                  <a:cubicBezTo>
                    <a:pt x="7820" y="41168"/>
                    <a:pt x="10337" y="41168"/>
                    <a:pt x="10840" y="41168"/>
                  </a:cubicBezTo>
                  <a:cubicBezTo>
                    <a:pt x="12853" y="41168"/>
                    <a:pt x="13608" y="40666"/>
                    <a:pt x="14111" y="38405"/>
                  </a:cubicBezTo>
                  <a:cubicBezTo>
                    <a:pt x="22667" y="11773"/>
                    <a:pt x="39274" y="5492"/>
                    <a:pt x="47830" y="5492"/>
                  </a:cubicBezTo>
                  <a:cubicBezTo>
                    <a:pt x="52610" y="5492"/>
                    <a:pt x="61418" y="7753"/>
                    <a:pt x="61418" y="22325"/>
                  </a:cubicBezTo>
                  <a:cubicBezTo>
                    <a:pt x="61418" y="30114"/>
                    <a:pt x="57140" y="46947"/>
                    <a:pt x="47830" y="82121"/>
                  </a:cubicBezTo>
                  <a:cubicBezTo>
                    <a:pt x="43803" y="97698"/>
                    <a:pt x="34996" y="108250"/>
                    <a:pt x="23925" y="108250"/>
                  </a:cubicBezTo>
                  <a:cubicBezTo>
                    <a:pt x="22415" y="108250"/>
                    <a:pt x="16627" y="108250"/>
                    <a:pt x="11343" y="104984"/>
                  </a:cubicBezTo>
                  <a:cubicBezTo>
                    <a:pt x="17634" y="103728"/>
                    <a:pt x="23170" y="98452"/>
                    <a:pt x="23170" y="91417"/>
                  </a:cubicBezTo>
                  <a:cubicBezTo>
                    <a:pt x="23170" y="84633"/>
                    <a:pt x="17634" y="82624"/>
                    <a:pt x="13860" y="82624"/>
                  </a:cubicBezTo>
                  <a:cubicBezTo>
                    <a:pt x="6311" y="82624"/>
                    <a:pt x="20" y="89156"/>
                    <a:pt x="20" y="97196"/>
                  </a:cubicBezTo>
                  <a:cubicBezTo>
                    <a:pt x="20" y="108753"/>
                    <a:pt x="12601" y="113778"/>
                    <a:pt x="23673" y="113778"/>
                  </a:cubicBezTo>
                  <a:cubicBezTo>
                    <a:pt x="40281" y="113778"/>
                    <a:pt x="49339" y="96191"/>
                    <a:pt x="50094" y="94683"/>
                  </a:cubicBezTo>
                  <a:cubicBezTo>
                    <a:pt x="53114" y="103979"/>
                    <a:pt x="62172" y="113778"/>
                    <a:pt x="77270" y="113778"/>
                  </a:cubicBezTo>
                  <a:cubicBezTo>
                    <a:pt x="103188" y="113778"/>
                    <a:pt x="117531" y="81367"/>
                    <a:pt x="117531" y="75086"/>
                  </a:cubicBezTo>
                  <a:cubicBezTo>
                    <a:pt x="117531" y="72574"/>
                    <a:pt x="115266" y="72574"/>
                    <a:pt x="114511" y="72574"/>
                  </a:cubicBezTo>
                  <a:cubicBezTo>
                    <a:pt x="112247" y="72574"/>
                    <a:pt x="111743" y="73579"/>
                    <a:pt x="111240" y="75337"/>
                  </a:cubicBezTo>
                  <a:cubicBezTo>
                    <a:pt x="102936" y="102221"/>
                    <a:pt x="85826" y="108250"/>
                    <a:pt x="77773" y="108250"/>
                  </a:cubicBezTo>
                  <a:cubicBezTo>
                    <a:pt x="67960" y="108250"/>
                    <a:pt x="63934" y="100211"/>
                    <a:pt x="63934" y="91668"/>
                  </a:cubicBezTo>
                  <a:cubicBezTo>
                    <a:pt x="63934" y="86141"/>
                    <a:pt x="65444" y="80614"/>
                    <a:pt x="68211" y="69559"/>
                  </a:cubicBezTo>
                  <a:lnTo>
                    <a:pt x="76767" y="35138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0FC5108A-9D60-B369-CE9C-090CA4AE17D4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7980743" y="3261245"/>
              <a:ext cx="77854" cy="116778"/>
            </a:xfrm>
            <a:custGeom>
              <a:avLst/>
              <a:gdLst>
                <a:gd name="connsiteX0" fmla="*/ 77880 w 77854"/>
                <a:gd name="connsiteY0" fmla="*/ 84735 h 116778"/>
                <a:gd name="connsiteX1" fmla="*/ 71891 w 77854"/>
                <a:gd name="connsiteY1" fmla="*/ 84735 h 116778"/>
                <a:gd name="connsiteX2" fmla="*/ 67311 w 77854"/>
                <a:gd name="connsiteY2" fmla="*/ 100740 h 116778"/>
                <a:gd name="connsiteX3" fmla="*/ 49873 w 77854"/>
                <a:gd name="connsiteY3" fmla="*/ 101795 h 116778"/>
                <a:gd name="connsiteX4" fmla="*/ 17464 w 77854"/>
                <a:gd name="connsiteY4" fmla="*/ 101795 h 116778"/>
                <a:gd name="connsiteX5" fmla="*/ 52692 w 77854"/>
                <a:gd name="connsiteY5" fmla="*/ 72249 h 116778"/>
                <a:gd name="connsiteX6" fmla="*/ 77880 w 77854"/>
                <a:gd name="connsiteY6" fmla="*/ 34261 h 116778"/>
                <a:gd name="connsiteX7" fmla="*/ 36663 w 77854"/>
                <a:gd name="connsiteY7" fmla="*/ -34 h 116778"/>
                <a:gd name="connsiteX8" fmla="*/ 26 w 77854"/>
                <a:gd name="connsiteY8" fmla="*/ 31447 h 116778"/>
                <a:gd name="connsiteX9" fmla="*/ 9361 w 77854"/>
                <a:gd name="connsiteY9" fmla="*/ 41295 h 116778"/>
                <a:gd name="connsiteX10" fmla="*/ 18697 w 77854"/>
                <a:gd name="connsiteY10" fmla="*/ 31974 h 116778"/>
                <a:gd name="connsiteX11" fmla="*/ 8304 w 77854"/>
                <a:gd name="connsiteY11" fmla="*/ 22653 h 116778"/>
                <a:gd name="connsiteX12" fmla="*/ 34021 w 77854"/>
                <a:gd name="connsiteY12" fmla="*/ 6297 h 116778"/>
                <a:gd name="connsiteX13" fmla="*/ 60794 w 77854"/>
                <a:gd name="connsiteY13" fmla="*/ 34261 h 116778"/>
                <a:gd name="connsiteX14" fmla="*/ 44237 w 77854"/>
                <a:gd name="connsiteY14" fmla="*/ 68028 h 116778"/>
                <a:gd name="connsiteX15" fmla="*/ 1787 w 77854"/>
                <a:gd name="connsiteY15" fmla="*/ 109885 h 116778"/>
                <a:gd name="connsiteX16" fmla="*/ 26 w 77854"/>
                <a:gd name="connsiteY16" fmla="*/ 116744 h 116778"/>
                <a:gd name="connsiteX17" fmla="*/ 72596 w 77854"/>
                <a:gd name="connsiteY17" fmla="*/ 116744 h 116778"/>
                <a:gd name="connsiteX18" fmla="*/ 77880 w 77854"/>
                <a:gd name="connsiteY18" fmla="*/ 84735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854" h="116778">
                  <a:moveTo>
                    <a:pt x="77880" y="84735"/>
                  </a:moveTo>
                  <a:lnTo>
                    <a:pt x="71891" y="84735"/>
                  </a:lnTo>
                  <a:cubicBezTo>
                    <a:pt x="71363" y="88605"/>
                    <a:pt x="69601" y="98981"/>
                    <a:pt x="67311" y="100740"/>
                  </a:cubicBezTo>
                  <a:cubicBezTo>
                    <a:pt x="65902" y="101795"/>
                    <a:pt x="52339" y="101795"/>
                    <a:pt x="49873" y="101795"/>
                  </a:cubicBezTo>
                  <a:lnTo>
                    <a:pt x="17464" y="101795"/>
                  </a:lnTo>
                  <a:cubicBezTo>
                    <a:pt x="35958" y="85439"/>
                    <a:pt x="42123" y="80515"/>
                    <a:pt x="52692" y="72249"/>
                  </a:cubicBezTo>
                  <a:cubicBezTo>
                    <a:pt x="65726" y="61872"/>
                    <a:pt x="77880" y="50968"/>
                    <a:pt x="77880" y="34261"/>
                  </a:cubicBezTo>
                  <a:cubicBezTo>
                    <a:pt x="77880" y="12980"/>
                    <a:pt x="59209" y="-34"/>
                    <a:pt x="36663" y="-34"/>
                  </a:cubicBezTo>
                  <a:cubicBezTo>
                    <a:pt x="14821" y="-34"/>
                    <a:pt x="26" y="15267"/>
                    <a:pt x="26" y="31447"/>
                  </a:cubicBezTo>
                  <a:cubicBezTo>
                    <a:pt x="26" y="40416"/>
                    <a:pt x="7600" y="41295"/>
                    <a:pt x="9361" y="41295"/>
                  </a:cubicBezTo>
                  <a:cubicBezTo>
                    <a:pt x="13588" y="41295"/>
                    <a:pt x="18697" y="38306"/>
                    <a:pt x="18697" y="31974"/>
                  </a:cubicBezTo>
                  <a:cubicBezTo>
                    <a:pt x="18697" y="28809"/>
                    <a:pt x="17464" y="22653"/>
                    <a:pt x="8304" y="22653"/>
                  </a:cubicBezTo>
                  <a:cubicBezTo>
                    <a:pt x="13765" y="10166"/>
                    <a:pt x="25742" y="6297"/>
                    <a:pt x="34021" y="6297"/>
                  </a:cubicBezTo>
                  <a:cubicBezTo>
                    <a:pt x="51635" y="6297"/>
                    <a:pt x="60794" y="20015"/>
                    <a:pt x="60794" y="34261"/>
                  </a:cubicBezTo>
                  <a:cubicBezTo>
                    <a:pt x="60794" y="49561"/>
                    <a:pt x="49873" y="61696"/>
                    <a:pt x="44237" y="68028"/>
                  </a:cubicBezTo>
                  <a:lnTo>
                    <a:pt x="1787" y="109885"/>
                  </a:lnTo>
                  <a:cubicBezTo>
                    <a:pt x="26" y="111468"/>
                    <a:pt x="26" y="111819"/>
                    <a:pt x="26" y="116744"/>
                  </a:cubicBezTo>
                  <a:lnTo>
                    <a:pt x="72596" y="116744"/>
                  </a:lnTo>
                  <a:lnTo>
                    <a:pt x="77880" y="8473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98B74301-B21E-4BC2-F551-E8384BA52DE9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8159332" y="3272501"/>
              <a:ext cx="153745" cy="10049"/>
            </a:xfrm>
            <a:custGeom>
              <a:avLst/>
              <a:gdLst>
                <a:gd name="connsiteX0" fmla="*/ 144971 w 153745"/>
                <a:gd name="connsiteY0" fmla="*/ 10014 h 10049"/>
                <a:gd name="connsiteX1" fmla="*/ 153778 w 153745"/>
                <a:gd name="connsiteY1" fmla="*/ 4989 h 10049"/>
                <a:gd name="connsiteX2" fmla="*/ 144971 w 153745"/>
                <a:gd name="connsiteY2" fmla="*/ -36 h 10049"/>
                <a:gd name="connsiteX3" fmla="*/ 8839 w 153745"/>
                <a:gd name="connsiteY3" fmla="*/ -36 h 10049"/>
                <a:gd name="connsiteX4" fmla="*/ 32 w 153745"/>
                <a:gd name="connsiteY4" fmla="*/ 4989 h 10049"/>
                <a:gd name="connsiteX5" fmla="*/ 8839 w 153745"/>
                <a:gd name="connsiteY5" fmla="*/ 10014 h 10049"/>
                <a:gd name="connsiteX6" fmla="*/ 144971 w 153745"/>
                <a:gd name="connsiteY6" fmla="*/ 10014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71" y="10014"/>
                  </a:moveTo>
                  <a:cubicBezTo>
                    <a:pt x="149249" y="10014"/>
                    <a:pt x="153778" y="10014"/>
                    <a:pt x="153778" y="4989"/>
                  </a:cubicBezTo>
                  <a:cubicBezTo>
                    <a:pt x="153778" y="-36"/>
                    <a:pt x="149249" y="-36"/>
                    <a:pt x="144971" y="-36"/>
                  </a:cubicBezTo>
                  <a:lnTo>
                    <a:pt x="8839" y="-36"/>
                  </a:lnTo>
                  <a:cubicBezTo>
                    <a:pt x="4562" y="-36"/>
                    <a:pt x="32" y="-36"/>
                    <a:pt x="32" y="4989"/>
                  </a:cubicBezTo>
                  <a:cubicBezTo>
                    <a:pt x="32" y="10014"/>
                    <a:pt x="4562" y="10014"/>
                    <a:pt x="8839" y="10014"/>
                  </a:cubicBezTo>
                  <a:lnTo>
                    <a:pt x="144971" y="10014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20" name="Freeform 319">
              <a:extLst>
                <a:ext uri="{FF2B5EF4-FFF2-40B4-BE49-F238E27FC236}">
                  <a16:creationId xmlns:a16="http://schemas.microsoft.com/office/drawing/2014/main" id="{B2A31343-4566-3EC3-B28D-893B697A1DD5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8397372" y="3229287"/>
              <a:ext cx="125311" cy="113813"/>
            </a:xfrm>
            <a:custGeom>
              <a:avLst/>
              <a:gdLst>
                <a:gd name="connsiteX0" fmla="*/ 76789 w 125311"/>
                <a:gd name="connsiteY0" fmla="*/ 35138 h 113813"/>
                <a:gd name="connsiteX1" fmla="*/ 101701 w 125311"/>
                <a:gd name="connsiteY1" fmla="*/ 5492 h 113813"/>
                <a:gd name="connsiteX2" fmla="*/ 114282 w 125311"/>
                <a:gd name="connsiteY2" fmla="*/ 8758 h 113813"/>
                <a:gd name="connsiteX3" fmla="*/ 102204 w 125311"/>
                <a:gd name="connsiteY3" fmla="*/ 22325 h 113813"/>
                <a:gd name="connsiteX4" fmla="*/ 111766 w 125311"/>
                <a:gd name="connsiteY4" fmla="*/ 31119 h 113813"/>
                <a:gd name="connsiteX5" fmla="*/ 125354 w 125311"/>
                <a:gd name="connsiteY5" fmla="*/ 16546 h 113813"/>
                <a:gd name="connsiteX6" fmla="*/ 101952 w 125311"/>
                <a:gd name="connsiteY6" fmla="*/ -36 h 113813"/>
                <a:gd name="connsiteX7" fmla="*/ 75531 w 125311"/>
                <a:gd name="connsiteY7" fmla="*/ 19059 h 113813"/>
                <a:gd name="connsiteX8" fmla="*/ 48355 w 125311"/>
                <a:gd name="connsiteY8" fmla="*/ -36 h 113813"/>
                <a:gd name="connsiteX9" fmla="*/ 7843 w 125311"/>
                <a:gd name="connsiteY9" fmla="*/ 38656 h 113813"/>
                <a:gd name="connsiteX10" fmla="*/ 10862 w 125311"/>
                <a:gd name="connsiteY10" fmla="*/ 41168 h 113813"/>
                <a:gd name="connsiteX11" fmla="*/ 14133 w 125311"/>
                <a:gd name="connsiteY11" fmla="*/ 38405 h 113813"/>
                <a:gd name="connsiteX12" fmla="*/ 47852 w 125311"/>
                <a:gd name="connsiteY12" fmla="*/ 5492 h 113813"/>
                <a:gd name="connsiteX13" fmla="*/ 61440 w 125311"/>
                <a:gd name="connsiteY13" fmla="*/ 22325 h 113813"/>
                <a:gd name="connsiteX14" fmla="*/ 47852 w 125311"/>
                <a:gd name="connsiteY14" fmla="*/ 82121 h 113813"/>
                <a:gd name="connsiteX15" fmla="*/ 23947 w 125311"/>
                <a:gd name="connsiteY15" fmla="*/ 108250 h 113813"/>
                <a:gd name="connsiteX16" fmla="*/ 11366 w 125311"/>
                <a:gd name="connsiteY16" fmla="*/ 104984 h 113813"/>
                <a:gd name="connsiteX17" fmla="*/ 23192 w 125311"/>
                <a:gd name="connsiteY17" fmla="*/ 91417 h 113813"/>
                <a:gd name="connsiteX18" fmla="*/ 13882 w 125311"/>
                <a:gd name="connsiteY18" fmla="*/ 82624 h 113813"/>
                <a:gd name="connsiteX19" fmla="*/ 42 w 125311"/>
                <a:gd name="connsiteY19" fmla="*/ 97196 h 113813"/>
                <a:gd name="connsiteX20" fmla="*/ 23695 w 125311"/>
                <a:gd name="connsiteY20" fmla="*/ 113778 h 113813"/>
                <a:gd name="connsiteX21" fmla="*/ 50117 w 125311"/>
                <a:gd name="connsiteY21" fmla="*/ 94683 h 113813"/>
                <a:gd name="connsiteX22" fmla="*/ 77292 w 125311"/>
                <a:gd name="connsiteY22" fmla="*/ 113778 h 113813"/>
                <a:gd name="connsiteX23" fmla="*/ 117553 w 125311"/>
                <a:gd name="connsiteY23" fmla="*/ 75086 h 113813"/>
                <a:gd name="connsiteX24" fmla="*/ 114534 w 125311"/>
                <a:gd name="connsiteY24" fmla="*/ 72574 h 113813"/>
                <a:gd name="connsiteX25" fmla="*/ 111262 w 125311"/>
                <a:gd name="connsiteY25" fmla="*/ 75337 h 113813"/>
                <a:gd name="connsiteX26" fmla="*/ 77796 w 125311"/>
                <a:gd name="connsiteY26" fmla="*/ 108250 h 113813"/>
                <a:gd name="connsiteX27" fmla="*/ 63956 w 125311"/>
                <a:gd name="connsiteY27" fmla="*/ 91668 h 113813"/>
                <a:gd name="connsiteX28" fmla="*/ 68234 w 125311"/>
                <a:gd name="connsiteY28" fmla="*/ 69559 h 113813"/>
                <a:gd name="connsiteX29" fmla="*/ 76789 w 125311"/>
                <a:gd name="connsiteY29" fmla="*/ 35138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5311" h="113813">
                  <a:moveTo>
                    <a:pt x="76789" y="35138"/>
                  </a:moveTo>
                  <a:cubicBezTo>
                    <a:pt x="78299" y="28606"/>
                    <a:pt x="84086" y="5492"/>
                    <a:pt x="101701" y="5492"/>
                  </a:cubicBezTo>
                  <a:cubicBezTo>
                    <a:pt x="102959" y="5492"/>
                    <a:pt x="108998" y="5492"/>
                    <a:pt x="114282" y="8758"/>
                  </a:cubicBezTo>
                  <a:cubicBezTo>
                    <a:pt x="107236" y="10014"/>
                    <a:pt x="102204" y="16295"/>
                    <a:pt x="102204" y="22325"/>
                  </a:cubicBezTo>
                  <a:cubicBezTo>
                    <a:pt x="102204" y="26345"/>
                    <a:pt x="104972" y="31119"/>
                    <a:pt x="111766" y="31119"/>
                  </a:cubicBezTo>
                  <a:cubicBezTo>
                    <a:pt x="117302" y="31119"/>
                    <a:pt x="125354" y="26596"/>
                    <a:pt x="125354" y="16546"/>
                  </a:cubicBezTo>
                  <a:cubicBezTo>
                    <a:pt x="125354" y="3482"/>
                    <a:pt x="110508" y="-36"/>
                    <a:pt x="101952" y="-36"/>
                  </a:cubicBezTo>
                  <a:cubicBezTo>
                    <a:pt x="87358" y="-36"/>
                    <a:pt x="78551" y="13280"/>
                    <a:pt x="75531" y="19059"/>
                  </a:cubicBezTo>
                  <a:cubicBezTo>
                    <a:pt x="69240" y="2477"/>
                    <a:pt x="55652" y="-36"/>
                    <a:pt x="48355" y="-36"/>
                  </a:cubicBezTo>
                  <a:cubicBezTo>
                    <a:pt x="22186" y="-36"/>
                    <a:pt x="7843" y="32375"/>
                    <a:pt x="7843" y="38656"/>
                  </a:cubicBezTo>
                  <a:cubicBezTo>
                    <a:pt x="7843" y="41168"/>
                    <a:pt x="10359" y="41168"/>
                    <a:pt x="10862" y="41168"/>
                  </a:cubicBezTo>
                  <a:cubicBezTo>
                    <a:pt x="12875" y="41168"/>
                    <a:pt x="13630" y="40666"/>
                    <a:pt x="14133" y="38405"/>
                  </a:cubicBezTo>
                  <a:cubicBezTo>
                    <a:pt x="22689" y="11773"/>
                    <a:pt x="39296" y="5492"/>
                    <a:pt x="47852" y="5492"/>
                  </a:cubicBezTo>
                  <a:cubicBezTo>
                    <a:pt x="52633" y="5492"/>
                    <a:pt x="61440" y="7753"/>
                    <a:pt x="61440" y="22325"/>
                  </a:cubicBezTo>
                  <a:cubicBezTo>
                    <a:pt x="61440" y="30114"/>
                    <a:pt x="57162" y="46947"/>
                    <a:pt x="47852" y="82121"/>
                  </a:cubicBezTo>
                  <a:cubicBezTo>
                    <a:pt x="43826" y="97698"/>
                    <a:pt x="35019" y="108250"/>
                    <a:pt x="23947" y="108250"/>
                  </a:cubicBezTo>
                  <a:cubicBezTo>
                    <a:pt x="22437" y="108250"/>
                    <a:pt x="16650" y="108250"/>
                    <a:pt x="11366" y="104984"/>
                  </a:cubicBezTo>
                  <a:cubicBezTo>
                    <a:pt x="17656" y="103728"/>
                    <a:pt x="23192" y="98452"/>
                    <a:pt x="23192" y="91417"/>
                  </a:cubicBezTo>
                  <a:cubicBezTo>
                    <a:pt x="23192" y="84633"/>
                    <a:pt x="17656" y="82624"/>
                    <a:pt x="13882" y="82624"/>
                  </a:cubicBezTo>
                  <a:cubicBezTo>
                    <a:pt x="6333" y="82624"/>
                    <a:pt x="42" y="89156"/>
                    <a:pt x="42" y="97196"/>
                  </a:cubicBezTo>
                  <a:cubicBezTo>
                    <a:pt x="42" y="108753"/>
                    <a:pt x="12624" y="113778"/>
                    <a:pt x="23695" y="113778"/>
                  </a:cubicBezTo>
                  <a:cubicBezTo>
                    <a:pt x="40303" y="113778"/>
                    <a:pt x="49362" y="96191"/>
                    <a:pt x="50117" y="94683"/>
                  </a:cubicBezTo>
                  <a:cubicBezTo>
                    <a:pt x="53136" y="103979"/>
                    <a:pt x="62195" y="113778"/>
                    <a:pt x="77292" y="113778"/>
                  </a:cubicBezTo>
                  <a:cubicBezTo>
                    <a:pt x="103210" y="113778"/>
                    <a:pt x="117553" y="81367"/>
                    <a:pt x="117553" y="75086"/>
                  </a:cubicBezTo>
                  <a:cubicBezTo>
                    <a:pt x="117553" y="72574"/>
                    <a:pt x="115289" y="72574"/>
                    <a:pt x="114534" y="72574"/>
                  </a:cubicBezTo>
                  <a:cubicBezTo>
                    <a:pt x="112269" y="72574"/>
                    <a:pt x="111766" y="73579"/>
                    <a:pt x="111262" y="75337"/>
                  </a:cubicBezTo>
                  <a:cubicBezTo>
                    <a:pt x="102959" y="102221"/>
                    <a:pt x="85848" y="108250"/>
                    <a:pt x="77796" y="108250"/>
                  </a:cubicBezTo>
                  <a:cubicBezTo>
                    <a:pt x="67982" y="108250"/>
                    <a:pt x="63956" y="100211"/>
                    <a:pt x="63956" y="91668"/>
                  </a:cubicBezTo>
                  <a:cubicBezTo>
                    <a:pt x="63956" y="86141"/>
                    <a:pt x="65466" y="80614"/>
                    <a:pt x="68234" y="69559"/>
                  </a:cubicBezTo>
                  <a:lnTo>
                    <a:pt x="76789" y="35138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21" name="Freeform 320">
              <a:extLst>
                <a:ext uri="{FF2B5EF4-FFF2-40B4-BE49-F238E27FC236}">
                  <a16:creationId xmlns:a16="http://schemas.microsoft.com/office/drawing/2014/main" id="{29E0CDB1-59BB-555A-8922-913C0F30449E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8553088" y="3261245"/>
              <a:ext cx="64115" cy="116778"/>
            </a:xfrm>
            <a:custGeom>
              <a:avLst/>
              <a:gdLst>
                <a:gd name="connsiteX0" fmla="*/ 39856 w 64115"/>
                <a:gd name="connsiteY0" fmla="*/ 4890 h 116778"/>
                <a:gd name="connsiteX1" fmla="*/ 34572 w 64115"/>
                <a:gd name="connsiteY1" fmla="*/ -34 h 116778"/>
                <a:gd name="connsiteX2" fmla="*/ 48 w 64115"/>
                <a:gd name="connsiteY2" fmla="*/ 11222 h 116778"/>
                <a:gd name="connsiteX3" fmla="*/ 48 w 64115"/>
                <a:gd name="connsiteY3" fmla="*/ 17553 h 116778"/>
                <a:gd name="connsiteX4" fmla="*/ 25588 w 64115"/>
                <a:gd name="connsiteY4" fmla="*/ 12628 h 116778"/>
                <a:gd name="connsiteX5" fmla="*/ 25588 w 64115"/>
                <a:gd name="connsiteY5" fmla="*/ 102322 h 116778"/>
                <a:gd name="connsiteX6" fmla="*/ 7974 w 64115"/>
                <a:gd name="connsiteY6" fmla="*/ 110413 h 116778"/>
                <a:gd name="connsiteX7" fmla="*/ 1281 w 64115"/>
                <a:gd name="connsiteY7" fmla="*/ 110413 h 116778"/>
                <a:gd name="connsiteX8" fmla="*/ 1281 w 64115"/>
                <a:gd name="connsiteY8" fmla="*/ 116744 h 116778"/>
                <a:gd name="connsiteX9" fmla="*/ 32634 w 64115"/>
                <a:gd name="connsiteY9" fmla="*/ 116040 h 116778"/>
                <a:gd name="connsiteX10" fmla="*/ 64163 w 64115"/>
                <a:gd name="connsiteY10" fmla="*/ 116744 h 116778"/>
                <a:gd name="connsiteX11" fmla="*/ 64163 w 64115"/>
                <a:gd name="connsiteY11" fmla="*/ 110413 h 116778"/>
                <a:gd name="connsiteX12" fmla="*/ 57470 w 64115"/>
                <a:gd name="connsiteY12" fmla="*/ 110413 h 116778"/>
                <a:gd name="connsiteX13" fmla="*/ 39856 w 64115"/>
                <a:gd name="connsiteY13" fmla="*/ 102322 h 116778"/>
                <a:gd name="connsiteX14" fmla="*/ 39856 w 64115"/>
                <a:gd name="connsiteY14" fmla="*/ 4890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15" h="116778">
                  <a:moveTo>
                    <a:pt x="39856" y="4890"/>
                  </a:moveTo>
                  <a:cubicBezTo>
                    <a:pt x="39856" y="142"/>
                    <a:pt x="39503" y="-34"/>
                    <a:pt x="34572" y="-34"/>
                  </a:cubicBezTo>
                  <a:cubicBezTo>
                    <a:pt x="23299" y="11046"/>
                    <a:pt x="7270" y="11222"/>
                    <a:pt x="48" y="11222"/>
                  </a:cubicBezTo>
                  <a:lnTo>
                    <a:pt x="48" y="17553"/>
                  </a:lnTo>
                  <a:cubicBezTo>
                    <a:pt x="4275" y="17553"/>
                    <a:pt x="15901" y="17553"/>
                    <a:pt x="25588" y="12628"/>
                  </a:cubicBezTo>
                  <a:lnTo>
                    <a:pt x="25588" y="102322"/>
                  </a:lnTo>
                  <a:cubicBezTo>
                    <a:pt x="25588" y="108126"/>
                    <a:pt x="25588" y="110413"/>
                    <a:pt x="7974" y="110413"/>
                  </a:cubicBezTo>
                  <a:lnTo>
                    <a:pt x="1281" y="110413"/>
                  </a:lnTo>
                  <a:lnTo>
                    <a:pt x="1281" y="116744"/>
                  </a:lnTo>
                  <a:cubicBezTo>
                    <a:pt x="4451" y="116568"/>
                    <a:pt x="26117" y="116040"/>
                    <a:pt x="32634" y="116040"/>
                  </a:cubicBezTo>
                  <a:cubicBezTo>
                    <a:pt x="38094" y="116040"/>
                    <a:pt x="60288" y="116568"/>
                    <a:pt x="64163" y="116744"/>
                  </a:cubicBezTo>
                  <a:lnTo>
                    <a:pt x="64163" y="110413"/>
                  </a:lnTo>
                  <a:lnTo>
                    <a:pt x="57470" y="110413"/>
                  </a:lnTo>
                  <a:cubicBezTo>
                    <a:pt x="39856" y="110413"/>
                    <a:pt x="39856" y="108126"/>
                    <a:pt x="39856" y="102322"/>
                  </a:cubicBezTo>
                  <a:lnTo>
                    <a:pt x="39856" y="489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322" name="Group 321">
            <a:extLst>
              <a:ext uri="{FF2B5EF4-FFF2-40B4-BE49-F238E27FC236}">
                <a16:creationId xmlns:a16="http://schemas.microsoft.com/office/drawing/2014/main" id="{6B626065-C7D2-12F1-B4F3-E47B7EDB7312}"/>
              </a:ext>
            </a:extLst>
          </p:cNvPr>
          <p:cNvGrpSpPr/>
          <p:nvPr/>
        </p:nvGrpSpPr>
        <p:grpSpPr>
          <a:xfrm>
            <a:off x="6794721" y="3478521"/>
            <a:ext cx="3200891" cy="593551"/>
            <a:chOff x="6794721" y="3478521"/>
            <a:chExt cx="3200891" cy="593551"/>
          </a:xfrm>
        </p:grpSpPr>
        <p:sp>
          <p:nvSpPr>
            <p:cNvPr id="323" name="Freeform 322">
              <a:extLst>
                <a:ext uri="{FF2B5EF4-FFF2-40B4-BE49-F238E27FC236}">
                  <a16:creationId xmlns:a16="http://schemas.microsoft.com/office/drawing/2014/main" id="{AA7E43E5-B1E7-1B8B-BE5E-A4540823005C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6794721" y="3744715"/>
              <a:ext cx="167333" cy="58791"/>
            </a:xfrm>
            <a:custGeom>
              <a:avLst/>
              <a:gdLst>
                <a:gd name="connsiteX0" fmla="*/ 158757 w 167333"/>
                <a:gd name="connsiteY0" fmla="*/ 10034 h 58791"/>
                <a:gd name="connsiteX1" fmla="*/ 167312 w 167333"/>
                <a:gd name="connsiteY1" fmla="*/ 5009 h 58791"/>
                <a:gd name="connsiteX2" fmla="*/ 159008 w 167333"/>
                <a:gd name="connsiteY2" fmla="*/ -16 h 58791"/>
                <a:gd name="connsiteX3" fmla="*/ 8282 w 167333"/>
                <a:gd name="connsiteY3" fmla="*/ -16 h 58791"/>
                <a:gd name="connsiteX4" fmla="*/ -21 w 167333"/>
                <a:gd name="connsiteY4" fmla="*/ 5009 h 58791"/>
                <a:gd name="connsiteX5" fmla="*/ 8534 w 167333"/>
                <a:gd name="connsiteY5" fmla="*/ 10034 h 58791"/>
                <a:gd name="connsiteX6" fmla="*/ 158757 w 167333"/>
                <a:gd name="connsiteY6" fmla="*/ 10034 h 58791"/>
                <a:gd name="connsiteX7" fmla="*/ 159008 w 167333"/>
                <a:gd name="connsiteY7" fmla="*/ 58775 h 58791"/>
                <a:gd name="connsiteX8" fmla="*/ 167312 w 167333"/>
                <a:gd name="connsiteY8" fmla="*/ 53750 h 58791"/>
                <a:gd name="connsiteX9" fmla="*/ 158757 w 167333"/>
                <a:gd name="connsiteY9" fmla="*/ 48725 h 58791"/>
                <a:gd name="connsiteX10" fmla="*/ 8534 w 167333"/>
                <a:gd name="connsiteY10" fmla="*/ 48725 h 58791"/>
                <a:gd name="connsiteX11" fmla="*/ -21 w 167333"/>
                <a:gd name="connsiteY11" fmla="*/ 53750 h 58791"/>
                <a:gd name="connsiteX12" fmla="*/ 8282 w 167333"/>
                <a:gd name="connsiteY12" fmla="*/ 58775 h 58791"/>
                <a:gd name="connsiteX13" fmla="*/ 159008 w 167333"/>
                <a:gd name="connsiteY13" fmla="*/ 58775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34"/>
                  </a:moveTo>
                  <a:cubicBezTo>
                    <a:pt x="162531" y="10034"/>
                    <a:pt x="167312" y="10034"/>
                    <a:pt x="167312" y="5009"/>
                  </a:cubicBezTo>
                  <a:cubicBezTo>
                    <a:pt x="167312" y="-16"/>
                    <a:pt x="162531" y="-16"/>
                    <a:pt x="159008" y="-16"/>
                  </a:cubicBezTo>
                  <a:lnTo>
                    <a:pt x="8282" y="-16"/>
                  </a:lnTo>
                  <a:cubicBezTo>
                    <a:pt x="4759" y="-16"/>
                    <a:pt x="-21" y="-16"/>
                    <a:pt x="-21" y="5009"/>
                  </a:cubicBezTo>
                  <a:cubicBezTo>
                    <a:pt x="-21" y="10034"/>
                    <a:pt x="4759" y="10034"/>
                    <a:pt x="8534" y="10034"/>
                  </a:cubicBezTo>
                  <a:lnTo>
                    <a:pt x="158757" y="10034"/>
                  </a:lnTo>
                  <a:close/>
                  <a:moveTo>
                    <a:pt x="159008" y="58775"/>
                  </a:moveTo>
                  <a:cubicBezTo>
                    <a:pt x="162531" y="58775"/>
                    <a:pt x="167312" y="58775"/>
                    <a:pt x="167312" y="53750"/>
                  </a:cubicBezTo>
                  <a:cubicBezTo>
                    <a:pt x="167312" y="48725"/>
                    <a:pt x="162531" y="48725"/>
                    <a:pt x="158757" y="48725"/>
                  </a:cubicBezTo>
                  <a:lnTo>
                    <a:pt x="8534" y="48725"/>
                  </a:lnTo>
                  <a:cubicBezTo>
                    <a:pt x="4759" y="48725"/>
                    <a:pt x="-21" y="48725"/>
                    <a:pt x="-21" y="53750"/>
                  </a:cubicBezTo>
                  <a:cubicBezTo>
                    <a:pt x="-21" y="58775"/>
                    <a:pt x="4759" y="58775"/>
                    <a:pt x="8282" y="58775"/>
                  </a:cubicBezTo>
                  <a:lnTo>
                    <a:pt x="159008" y="5877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24" name="Freeform 323">
              <a:extLst>
                <a:ext uri="{FF2B5EF4-FFF2-40B4-BE49-F238E27FC236}">
                  <a16:creationId xmlns:a16="http://schemas.microsoft.com/office/drawing/2014/main" id="{620ABA2D-3D2D-5482-20A5-AA9EC3E06AF9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592373" y="3478521"/>
              <a:ext cx="58378" cy="251243"/>
            </a:xfrm>
            <a:custGeom>
              <a:avLst/>
              <a:gdLst>
                <a:gd name="connsiteX0" fmla="*/ 58388 w 58378"/>
                <a:gd name="connsiteY0" fmla="*/ 248709 h 251243"/>
                <a:gd name="connsiteX1" fmla="*/ 54110 w 58378"/>
                <a:gd name="connsiteY1" fmla="*/ 243181 h 251243"/>
                <a:gd name="connsiteX2" fmla="*/ 14604 w 58378"/>
                <a:gd name="connsiteY2" fmla="*/ 125599 h 251243"/>
                <a:gd name="connsiteX3" fmla="*/ 55117 w 58378"/>
                <a:gd name="connsiteY3" fmla="*/ 6761 h 251243"/>
                <a:gd name="connsiteX4" fmla="*/ 58388 w 58378"/>
                <a:gd name="connsiteY4" fmla="*/ 2490 h 251243"/>
                <a:gd name="connsiteX5" fmla="*/ 55871 w 58378"/>
                <a:gd name="connsiteY5" fmla="*/ -23 h 251243"/>
                <a:gd name="connsiteX6" fmla="*/ 15862 w 58378"/>
                <a:gd name="connsiteY6" fmla="*/ 48970 h 251243"/>
                <a:gd name="connsiteX7" fmla="*/ 10 w 58378"/>
                <a:gd name="connsiteY7" fmla="*/ 125599 h 251243"/>
                <a:gd name="connsiteX8" fmla="*/ 16617 w 58378"/>
                <a:gd name="connsiteY8" fmla="*/ 203987 h 251243"/>
                <a:gd name="connsiteX9" fmla="*/ 55871 w 58378"/>
                <a:gd name="connsiteY9" fmla="*/ 251221 h 251243"/>
                <a:gd name="connsiteX10" fmla="*/ 58388 w 58378"/>
                <a:gd name="connsiteY10" fmla="*/ 248709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388" y="248709"/>
                  </a:moveTo>
                  <a:cubicBezTo>
                    <a:pt x="58388" y="247955"/>
                    <a:pt x="58388" y="247452"/>
                    <a:pt x="54110" y="243181"/>
                  </a:cubicBezTo>
                  <a:cubicBezTo>
                    <a:pt x="22656" y="211524"/>
                    <a:pt x="14604" y="164039"/>
                    <a:pt x="14604" y="125599"/>
                  </a:cubicBezTo>
                  <a:cubicBezTo>
                    <a:pt x="14604" y="81883"/>
                    <a:pt x="24166" y="38166"/>
                    <a:pt x="55117" y="6761"/>
                  </a:cubicBezTo>
                  <a:cubicBezTo>
                    <a:pt x="58388" y="3746"/>
                    <a:pt x="58388" y="3243"/>
                    <a:pt x="58388" y="2490"/>
                  </a:cubicBezTo>
                  <a:cubicBezTo>
                    <a:pt x="58388" y="731"/>
                    <a:pt x="57381" y="-23"/>
                    <a:pt x="55871" y="-23"/>
                  </a:cubicBezTo>
                  <a:cubicBezTo>
                    <a:pt x="53355" y="-23"/>
                    <a:pt x="30708" y="17062"/>
                    <a:pt x="15862" y="48970"/>
                  </a:cubicBezTo>
                  <a:cubicBezTo>
                    <a:pt x="3029" y="76607"/>
                    <a:pt x="10" y="104495"/>
                    <a:pt x="10" y="125599"/>
                  </a:cubicBezTo>
                  <a:cubicBezTo>
                    <a:pt x="10" y="145196"/>
                    <a:pt x="2778" y="175597"/>
                    <a:pt x="16617" y="203987"/>
                  </a:cubicBezTo>
                  <a:cubicBezTo>
                    <a:pt x="31715" y="234890"/>
                    <a:pt x="53355" y="251221"/>
                    <a:pt x="55871" y="251221"/>
                  </a:cubicBezTo>
                  <a:cubicBezTo>
                    <a:pt x="57381" y="251221"/>
                    <a:pt x="58388" y="250467"/>
                    <a:pt x="58388" y="24870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25" name="Freeform 324">
              <a:extLst>
                <a:ext uri="{FF2B5EF4-FFF2-40B4-BE49-F238E27FC236}">
                  <a16:creationId xmlns:a16="http://schemas.microsoft.com/office/drawing/2014/main" id="{37756F9C-8524-3791-71E8-49A229F41F5A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687713" y="3499625"/>
              <a:ext cx="83037" cy="167328"/>
            </a:xfrm>
            <a:custGeom>
              <a:avLst/>
              <a:gdLst>
                <a:gd name="connsiteX0" fmla="*/ 51598 w 83037"/>
                <a:gd name="connsiteY0" fmla="*/ 6510 h 167328"/>
                <a:gd name="connsiteX1" fmla="*/ 45810 w 83037"/>
                <a:gd name="connsiteY1" fmla="*/ -23 h 167328"/>
                <a:gd name="connsiteX2" fmla="*/ 14 w 83037"/>
                <a:gd name="connsiteY2" fmla="*/ 16057 h 167328"/>
                <a:gd name="connsiteX3" fmla="*/ 14 w 83037"/>
                <a:gd name="connsiteY3" fmla="*/ 23845 h 167328"/>
                <a:gd name="connsiteX4" fmla="*/ 32977 w 83037"/>
                <a:gd name="connsiteY4" fmla="*/ 17313 h 167328"/>
                <a:gd name="connsiteX5" fmla="*/ 32977 w 83037"/>
                <a:gd name="connsiteY5" fmla="*/ 147457 h 167328"/>
                <a:gd name="connsiteX6" fmla="*/ 9575 w 83037"/>
                <a:gd name="connsiteY6" fmla="*/ 159517 h 167328"/>
                <a:gd name="connsiteX7" fmla="*/ 1523 w 83037"/>
                <a:gd name="connsiteY7" fmla="*/ 159517 h 167328"/>
                <a:gd name="connsiteX8" fmla="*/ 1523 w 83037"/>
                <a:gd name="connsiteY8" fmla="*/ 167306 h 167328"/>
                <a:gd name="connsiteX9" fmla="*/ 42287 w 83037"/>
                <a:gd name="connsiteY9" fmla="*/ 166552 h 167328"/>
                <a:gd name="connsiteX10" fmla="*/ 83051 w 83037"/>
                <a:gd name="connsiteY10" fmla="*/ 167306 h 167328"/>
                <a:gd name="connsiteX11" fmla="*/ 83051 w 83037"/>
                <a:gd name="connsiteY11" fmla="*/ 159517 h 167328"/>
                <a:gd name="connsiteX12" fmla="*/ 74999 w 83037"/>
                <a:gd name="connsiteY12" fmla="*/ 159517 h 167328"/>
                <a:gd name="connsiteX13" fmla="*/ 51598 w 83037"/>
                <a:gd name="connsiteY13" fmla="*/ 147457 h 167328"/>
                <a:gd name="connsiteX14" fmla="*/ 51598 w 83037"/>
                <a:gd name="connsiteY14" fmla="*/ 6510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037" h="167328">
                  <a:moveTo>
                    <a:pt x="51598" y="6510"/>
                  </a:moveTo>
                  <a:cubicBezTo>
                    <a:pt x="51598" y="480"/>
                    <a:pt x="51598" y="-23"/>
                    <a:pt x="45810" y="-23"/>
                  </a:cubicBezTo>
                  <a:cubicBezTo>
                    <a:pt x="30209" y="16057"/>
                    <a:pt x="8066" y="16057"/>
                    <a:pt x="14" y="16057"/>
                  </a:cubicBezTo>
                  <a:lnTo>
                    <a:pt x="14" y="23845"/>
                  </a:lnTo>
                  <a:cubicBezTo>
                    <a:pt x="5046" y="23845"/>
                    <a:pt x="19892" y="23845"/>
                    <a:pt x="32977" y="17313"/>
                  </a:cubicBezTo>
                  <a:lnTo>
                    <a:pt x="32977" y="147457"/>
                  </a:lnTo>
                  <a:cubicBezTo>
                    <a:pt x="32977" y="156502"/>
                    <a:pt x="32222" y="159517"/>
                    <a:pt x="9575" y="159517"/>
                  </a:cubicBezTo>
                  <a:lnTo>
                    <a:pt x="1523" y="159517"/>
                  </a:lnTo>
                  <a:lnTo>
                    <a:pt x="1523" y="167306"/>
                  </a:lnTo>
                  <a:cubicBezTo>
                    <a:pt x="10330" y="166552"/>
                    <a:pt x="32222" y="166552"/>
                    <a:pt x="42287" y="166552"/>
                  </a:cubicBezTo>
                  <a:cubicBezTo>
                    <a:pt x="52353" y="166552"/>
                    <a:pt x="74244" y="166552"/>
                    <a:pt x="83051" y="167306"/>
                  </a:cubicBezTo>
                  <a:lnTo>
                    <a:pt x="83051" y="159517"/>
                  </a:lnTo>
                  <a:lnTo>
                    <a:pt x="74999" y="159517"/>
                  </a:lnTo>
                  <a:cubicBezTo>
                    <a:pt x="52352" y="159517"/>
                    <a:pt x="51598" y="156753"/>
                    <a:pt x="51598" y="147457"/>
                  </a:cubicBezTo>
                  <a:lnTo>
                    <a:pt x="51598" y="651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26" name="Freeform 325">
              <a:extLst>
                <a:ext uri="{FF2B5EF4-FFF2-40B4-BE49-F238E27FC236}">
                  <a16:creationId xmlns:a16="http://schemas.microsoft.com/office/drawing/2014/main" id="{D8A24DCD-E46E-7DA9-B362-8A0399045FEE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7867935" y="3599118"/>
              <a:ext cx="153745" cy="10049"/>
            </a:xfrm>
            <a:custGeom>
              <a:avLst/>
              <a:gdLst>
                <a:gd name="connsiteX0" fmla="*/ 144959 w 153745"/>
                <a:gd name="connsiteY0" fmla="*/ 10027 h 10049"/>
                <a:gd name="connsiteX1" fmla="*/ 153766 w 153745"/>
                <a:gd name="connsiteY1" fmla="*/ 5002 h 10049"/>
                <a:gd name="connsiteX2" fmla="*/ 144959 w 153745"/>
                <a:gd name="connsiteY2" fmla="*/ -23 h 10049"/>
                <a:gd name="connsiteX3" fmla="*/ 8828 w 153745"/>
                <a:gd name="connsiteY3" fmla="*/ -23 h 10049"/>
                <a:gd name="connsiteX4" fmla="*/ 21 w 153745"/>
                <a:gd name="connsiteY4" fmla="*/ 5002 h 10049"/>
                <a:gd name="connsiteX5" fmla="*/ 8828 w 153745"/>
                <a:gd name="connsiteY5" fmla="*/ 10027 h 10049"/>
                <a:gd name="connsiteX6" fmla="*/ 144959 w 153745"/>
                <a:gd name="connsiteY6" fmla="*/ 10027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59" y="10027"/>
                  </a:moveTo>
                  <a:cubicBezTo>
                    <a:pt x="149237" y="10027"/>
                    <a:pt x="153766" y="10027"/>
                    <a:pt x="153766" y="5002"/>
                  </a:cubicBezTo>
                  <a:cubicBezTo>
                    <a:pt x="153766" y="-23"/>
                    <a:pt x="149237" y="-23"/>
                    <a:pt x="144959" y="-23"/>
                  </a:cubicBezTo>
                  <a:lnTo>
                    <a:pt x="8828" y="-23"/>
                  </a:lnTo>
                  <a:cubicBezTo>
                    <a:pt x="4550" y="-23"/>
                    <a:pt x="21" y="-23"/>
                    <a:pt x="21" y="5002"/>
                  </a:cubicBezTo>
                  <a:cubicBezTo>
                    <a:pt x="21" y="10027"/>
                    <a:pt x="4550" y="10027"/>
                    <a:pt x="8828" y="10027"/>
                  </a:cubicBezTo>
                  <a:lnTo>
                    <a:pt x="144959" y="10027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27" name="Freeform 326">
              <a:extLst>
                <a:ext uri="{FF2B5EF4-FFF2-40B4-BE49-F238E27FC236}">
                  <a16:creationId xmlns:a16="http://schemas.microsoft.com/office/drawing/2014/main" id="{C6AE13FB-6FD8-5383-6FF6-723E9F18756A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8108492" y="3499625"/>
              <a:ext cx="105936" cy="172855"/>
            </a:xfrm>
            <a:custGeom>
              <a:avLst/>
              <a:gdLst>
                <a:gd name="connsiteX0" fmla="*/ 105967 w 105936"/>
                <a:gd name="connsiteY0" fmla="*/ 86908 h 172855"/>
                <a:gd name="connsiteX1" fmla="*/ 95902 w 105936"/>
                <a:gd name="connsiteY1" fmla="*/ 28117 h 172855"/>
                <a:gd name="connsiteX2" fmla="*/ 53125 w 105936"/>
                <a:gd name="connsiteY2" fmla="*/ -23 h 172855"/>
                <a:gd name="connsiteX3" fmla="*/ 9341 w 105936"/>
                <a:gd name="connsiteY3" fmla="*/ 29875 h 172855"/>
                <a:gd name="connsiteX4" fmla="*/ 31 w 105936"/>
                <a:gd name="connsiteY4" fmla="*/ 86908 h 172855"/>
                <a:gd name="connsiteX5" fmla="*/ 11354 w 105936"/>
                <a:gd name="connsiteY5" fmla="*/ 147457 h 172855"/>
                <a:gd name="connsiteX6" fmla="*/ 52873 w 105936"/>
                <a:gd name="connsiteY6" fmla="*/ 172833 h 172855"/>
                <a:gd name="connsiteX7" fmla="*/ 96656 w 105936"/>
                <a:gd name="connsiteY7" fmla="*/ 143689 h 172855"/>
                <a:gd name="connsiteX8" fmla="*/ 105967 w 105936"/>
                <a:gd name="connsiteY8" fmla="*/ 86908 h 172855"/>
                <a:gd name="connsiteX9" fmla="*/ 52873 w 105936"/>
                <a:gd name="connsiteY9" fmla="*/ 167306 h 172855"/>
                <a:gd name="connsiteX10" fmla="*/ 23684 w 105936"/>
                <a:gd name="connsiteY10" fmla="*/ 136905 h 172855"/>
                <a:gd name="connsiteX11" fmla="*/ 20916 w 105936"/>
                <a:gd name="connsiteY11" fmla="*/ 83893 h 172855"/>
                <a:gd name="connsiteX12" fmla="*/ 22929 w 105936"/>
                <a:gd name="connsiteY12" fmla="*/ 37664 h 172855"/>
                <a:gd name="connsiteX13" fmla="*/ 52873 w 105936"/>
                <a:gd name="connsiteY13" fmla="*/ 5505 h 172855"/>
                <a:gd name="connsiteX14" fmla="*/ 82565 w 105936"/>
                <a:gd name="connsiteY14" fmla="*/ 34900 h 172855"/>
                <a:gd name="connsiteX15" fmla="*/ 85081 w 105936"/>
                <a:gd name="connsiteY15" fmla="*/ 83893 h 172855"/>
                <a:gd name="connsiteX16" fmla="*/ 82314 w 105936"/>
                <a:gd name="connsiteY16" fmla="*/ 135900 h 172855"/>
                <a:gd name="connsiteX17" fmla="*/ 52873 w 105936"/>
                <a:gd name="connsiteY17" fmla="*/ 167306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67" y="86908"/>
                  </a:moveTo>
                  <a:cubicBezTo>
                    <a:pt x="105967" y="66808"/>
                    <a:pt x="104709" y="46709"/>
                    <a:pt x="95902" y="28117"/>
                  </a:cubicBezTo>
                  <a:cubicBezTo>
                    <a:pt x="84327" y="3997"/>
                    <a:pt x="63693" y="-23"/>
                    <a:pt x="53125" y="-23"/>
                  </a:cubicBezTo>
                  <a:cubicBezTo>
                    <a:pt x="38027" y="-23"/>
                    <a:pt x="19658" y="6510"/>
                    <a:pt x="9341" y="29875"/>
                  </a:cubicBezTo>
                  <a:cubicBezTo>
                    <a:pt x="1289" y="47211"/>
                    <a:pt x="31" y="66808"/>
                    <a:pt x="31" y="86908"/>
                  </a:cubicBezTo>
                  <a:cubicBezTo>
                    <a:pt x="31" y="105751"/>
                    <a:pt x="1037" y="128363"/>
                    <a:pt x="11354" y="147457"/>
                  </a:cubicBezTo>
                  <a:cubicBezTo>
                    <a:pt x="22174" y="167808"/>
                    <a:pt x="40543" y="172833"/>
                    <a:pt x="52873" y="172833"/>
                  </a:cubicBezTo>
                  <a:cubicBezTo>
                    <a:pt x="66461" y="172833"/>
                    <a:pt x="85585" y="167557"/>
                    <a:pt x="96656" y="143689"/>
                  </a:cubicBezTo>
                  <a:cubicBezTo>
                    <a:pt x="104709" y="126353"/>
                    <a:pt x="105967" y="106756"/>
                    <a:pt x="105967" y="86908"/>
                  </a:cubicBezTo>
                  <a:close/>
                  <a:moveTo>
                    <a:pt x="52873" y="167306"/>
                  </a:moveTo>
                  <a:cubicBezTo>
                    <a:pt x="43059" y="167306"/>
                    <a:pt x="28213" y="161024"/>
                    <a:pt x="23684" y="136905"/>
                  </a:cubicBezTo>
                  <a:cubicBezTo>
                    <a:pt x="20916" y="121830"/>
                    <a:pt x="20916" y="98716"/>
                    <a:pt x="20916" y="83893"/>
                  </a:cubicBezTo>
                  <a:cubicBezTo>
                    <a:pt x="20916" y="67813"/>
                    <a:pt x="20916" y="51231"/>
                    <a:pt x="22929" y="37664"/>
                  </a:cubicBezTo>
                  <a:cubicBezTo>
                    <a:pt x="27710" y="7766"/>
                    <a:pt x="46582" y="5505"/>
                    <a:pt x="52873" y="5505"/>
                  </a:cubicBezTo>
                  <a:cubicBezTo>
                    <a:pt x="61177" y="5505"/>
                    <a:pt x="77784" y="10027"/>
                    <a:pt x="82565" y="34900"/>
                  </a:cubicBezTo>
                  <a:cubicBezTo>
                    <a:pt x="85081" y="48970"/>
                    <a:pt x="85081" y="68064"/>
                    <a:pt x="85081" y="83893"/>
                  </a:cubicBezTo>
                  <a:cubicBezTo>
                    <a:pt x="85081" y="102736"/>
                    <a:pt x="85081" y="119821"/>
                    <a:pt x="82314" y="135900"/>
                  </a:cubicBezTo>
                  <a:cubicBezTo>
                    <a:pt x="78539" y="159768"/>
                    <a:pt x="64196" y="167306"/>
                    <a:pt x="52873" y="167306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28" name="Freeform 327">
              <a:extLst>
                <a:ext uri="{FF2B5EF4-FFF2-40B4-BE49-F238E27FC236}">
                  <a16:creationId xmlns:a16="http://schemas.microsoft.com/office/drawing/2014/main" id="{333E1C02-B02C-42D7-D4B4-563960AD19E4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8238836" y="3478521"/>
              <a:ext cx="58378" cy="251243"/>
            </a:xfrm>
            <a:custGeom>
              <a:avLst/>
              <a:gdLst>
                <a:gd name="connsiteX0" fmla="*/ 58414 w 58378"/>
                <a:gd name="connsiteY0" fmla="*/ 125599 h 251243"/>
                <a:gd name="connsiteX1" fmla="*/ 41806 w 58378"/>
                <a:gd name="connsiteY1" fmla="*/ 47211 h 251243"/>
                <a:gd name="connsiteX2" fmla="*/ 2552 w 58378"/>
                <a:gd name="connsiteY2" fmla="*/ -23 h 251243"/>
                <a:gd name="connsiteX3" fmla="*/ 36 w 58378"/>
                <a:gd name="connsiteY3" fmla="*/ 2490 h 251243"/>
                <a:gd name="connsiteX4" fmla="*/ 4817 w 58378"/>
                <a:gd name="connsiteY4" fmla="*/ 8268 h 251243"/>
                <a:gd name="connsiteX5" fmla="*/ 43819 w 58378"/>
                <a:gd name="connsiteY5" fmla="*/ 125599 h 251243"/>
                <a:gd name="connsiteX6" fmla="*/ 3307 w 58378"/>
                <a:gd name="connsiteY6" fmla="*/ 244437 h 251243"/>
                <a:gd name="connsiteX7" fmla="*/ 36 w 58378"/>
                <a:gd name="connsiteY7" fmla="*/ 248709 h 251243"/>
                <a:gd name="connsiteX8" fmla="*/ 2552 w 58378"/>
                <a:gd name="connsiteY8" fmla="*/ 251221 h 251243"/>
                <a:gd name="connsiteX9" fmla="*/ 42561 w 58378"/>
                <a:gd name="connsiteY9" fmla="*/ 202228 h 251243"/>
                <a:gd name="connsiteX10" fmla="*/ 58414 w 58378"/>
                <a:gd name="connsiteY10" fmla="*/ 125599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414" y="125599"/>
                  </a:moveTo>
                  <a:cubicBezTo>
                    <a:pt x="58414" y="106002"/>
                    <a:pt x="55646" y="75602"/>
                    <a:pt x="41806" y="47211"/>
                  </a:cubicBezTo>
                  <a:cubicBezTo>
                    <a:pt x="26708" y="16308"/>
                    <a:pt x="5068" y="-23"/>
                    <a:pt x="2552" y="-23"/>
                  </a:cubicBezTo>
                  <a:cubicBezTo>
                    <a:pt x="1042" y="-23"/>
                    <a:pt x="36" y="982"/>
                    <a:pt x="36" y="2490"/>
                  </a:cubicBezTo>
                  <a:cubicBezTo>
                    <a:pt x="36" y="3243"/>
                    <a:pt x="36" y="3746"/>
                    <a:pt x="4817" y="8268"/>
                  </a:cubicBezTo>
                  <a:cubicBezTo>
                    <a:pt x="29476" y="33141"/>
                    <a:pt x="43819" y="73089"/>
                    <a:pt x="43819" y="125599"/>
                  </a:cubicBezTo>
                  <a:cubicBezTo>
                    <a:pt x="43819" y="168562"/>
                    <a:pt x="34509" y="212781"/>
                    <a:pt x="3307" y="244437"/>
                  </a:cubicBezTo>
                  <a:cubicBezTo>
                    <a:pt x="36" y="247452"/>
                    <a:pt x="36" y="247955"/>
                    <a:pt x="36" y="248709"/>
                  </a:cubicBezTo>
                  <a:cubicBezTo>
                    <a:pt x="36" y="250216"/>
                    <a:pt x="1042" y="251221"/>
                    <a:pt x="2552" y="251221"/>
                  </a:cubicBezTo>
                  <a:cubicBezTo>
                    <a:pt x="5068" y="251221"/>
                    <a:pt x="27715" y="234136"/>
                    <a:pt x="42561" y="202228"/>
                  </a:cubicBezTo>
                  <a:cubicBezTo>
                    <a:pt x="55394" y="174592"/>
                    <a:pt x="58414" y="146704"/>
                    <a:pt x="58414" y="12559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29" name="Freeform 328">
              <a:extLst>
                <a:ext uri="{FF2B5EF4-FFF2-40B4-BE49-F238E27FC236}">
                  <a16:creationId xmlns:a16="http://schemas.microsoft.com/office/drawing/2014/main" id="{F24E2F19-0394-A055-C3EE-1B68F5312E2C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8372339" y="3487063"/>
              <a:ext cx="172366" cy="179890"/>
            </a:xfrm>
            <a:custGeom>
              <a:avLst/>
              <a:gdLst>
                <a:gd name="connsiteX0" fmla="*/ 92138 w 172366"/>
                <a:gd name="connsiteY0" fmla="*/ 5002 h 179890"/>
                <a:gd name="connsiteX1" fmla="*/ 86350 w 172366"/>
                <a:gd name="connsiteY1" fmla="*/ -23 h 179890"/>
                <a:gd name="connsiteX2" fmla="*/ 80311 w 172366"/>
                <a:gd name="connsiteY2" fmla="*/ 5002 h 179890"/>
                <a:gd name="connsiteX3" fmla="*/ 28224 w 172366"/>
                <a:gd name="connsiteY3" fmla="*/ 155246 h 179890"/>
                <a:gd name="connsiteX4" fmla="*/ 41 w 172366"/>
                <a:gd name="connsiteY4" fmla="*/ 172079 h 179890"/>
                <a:gd name="connsiteX5" fmla="*/ 41 w 172366"/>
                <a:gd name="connsiteY5" fmla="*/ 179868 h 179890"/>
                <a:gd name="connsiteX6" fmla="*/ 25707 w 172366"/>
                <a:gd name="connsiteY6" fmla="*/ 179114 h 179890"/>
                <a:gd name="connsiteX7" fmla="*/ 54645 w 172366"/>
                <a:gd name="connsiteY7" fmla="*/ 179868 h 179890"/>
                <a:gd name="connsiteX8" fmla="*/ 54645 w 172366"/>
                <a:gd name="connsiteY8" fmla="*/ 172079 h 179890"/>
                <a:gd name="connsiteX9" fmla="*/ 35773 w 172366"/>
                <a:gd name="connsiteY9" fmla="*/ 159266 h 179890"/>
                <a:gd name="connsiteX10" fmla="*/ 36276 w 172366"/>
                <a:gd name="connsiteY10" fmla="*/ 155497 h 179890"/>
                <a:gd name="connsiteX11" fmla="*/ 47851 w 172366"/>
                <a:gd name="connsiteY11" fmla="*/ 122584 h 179890"/>
                <a:gd name="connsiteX12" fmla="*/ 110003 w 172366"/>
                <a:gd name="connsiteY12" fmla="*/ 122584 h 179890"/>
                <a:gd name="connsiteX13" fmla="*/ 123340 w 172366"/>
                <a:gd name="connsiteY13" fmla="*/ 161024 h 179890"/>
                <a:gd name="connsiteX14" fmla="*/ 124095 w 172366"/>
                <a:gd name="connsiteY14" fmla="*/ 164542 h 179890"/>
                <a:gd name="connsiteX15" fmla="*/ 103209 w 172366"/>
                <a:gd name="connsiteY15" fmla="*/ 172079 h 179890"/>
                <a:gd name="connsiteX16" fmla="*/ 103209 w 172366"/>
                <a:gd name="connsiteY16" fmla="*/ 179868 h 179890"/>
                <a:gd name="connsiteX17" fmla="*/ 139444 w 172366"/>
                <a:gd name="connsiteY17" fmla="*/ 179114 h 179890"/>
                <a:gd name="connsiteX18" fmla="*/ 172407 w 172366"/>
                <a:gd name="connsiteY18" fmla="*/ 179868 h 179890"/>
                <a:gd name="connsiteX19" fmla="*/ 172407 w 172366"/>
                <a:gd name="connsiteY19" fmla="*/ 172079 h 179890"/>
                <a:gd name="connsiteX20" fmla="*/ 167878 w 172366"/>
                <a:gd name="connsiteY20" fmla="*/ 172079 h 179890"/>
                <a:gd name="connsiteX21" fmla="*/ 146490 w 172366"/>
                <a:gd name="connsiteY21" fmla="*/ 162029 h 179890"/>
                <a:gd name="connsiteX22" fmla="*/ 92138 w 172366"/>
                <a:gd name="connsiteY22" fmla="*/ 5002 h 179890"/>
                <a:gd name="connsiteX23" fmla="*/ 78801 w 172366"/>
                <a:gd name="connsiteY23" fmla="*/ 33141 h 179890"/>
                <a:gd name="connsiteX24" fmla="*/ 107235 w 172366"/>
                <a:gd name="connsiteY24" fmla="*/ 114796 h 179890"/>
                <a:gd name="connsiteX25" fmla="*/ 50619 w 172366"/>
                <a:gd name="connsiteY25" fmla="*/ 114796 h 179890"/>
                <a:gd name="connsiteX26" fmla="*/ 78801 w 172366"/>
                <a:gd name="connsiteY26" fmla="*/ 33141 h 17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366" h="179890">
                  <a:moveTo>
                    <a:pt x="92138" y="5002"/>
                  </a:moveTo>
                  <a:cubicBezTo>
                    <a:pt x="90880" y="1736"/>
                    <a:pt x="90376" y="-23"/>
                    <a:pt x="86350" y="-23"/>
                  </a:cubicBezTo>
                  <a:cubicBezTo>
                    <a:pt x="82324" y="-23"/>
                    <a:pt x="81569" y="1485"/>
                    <a:pt x="80311" y="5002"/>
                  </a:cubicBezTo>
                  <a:lnTo>
                    <a:pt x="28224" y="155246"/>
                  </a:lnTo>
                  <a:cubicBezTo>
                    <a:pt x="23694" y="168059"/>
                    <a:pt x="13629" y="171828"/>
                    <a:pt x="41" y="172079"/>
                  </a:cubicBezTo>
                  <a:lnTo>
                    <a:pt x="41" y="179868"/>
                  </a:lnTo>
                  <a:cubicBezTo>
                    <a:pt x="5829" y="179617"/>
                    <a:pt x="16649" y="179114"/>
                    <a:pt x="25707" y="179114"/>
                  </a:cubicBezTo>
                  <a:cubicBezTo>
                    <a:pt x="33508" y="179114"/>
                    <a:pt x="46593" y="179617"/>
                    <a:pt x="54645" y="179868"/>
                  </a:cubicBezTo>
                  <a:lnTo>
                    <a:pt x="54645" y="172079"/>
                  </a:lnTo>
                  <a:cubicBezTo>
                    <a:pt x="42063" y="172079"/>
                    <a:pt x="35773" y="165798"/>
                    <a:pt x="35773" y="159266"/>
                  </a:cubicBezTo>
                  <a:cubicBezTo>
                    <a:pt x="35773" y="158512"/>
                    <a:pt x="36024" y="156000"/>
                    <a:pt x="36276" y="155497"/>
                  </a:cubicBezTo>
                  <a:lnTo>
                    <a:pt x="47851" y="122584"/>
                  </a:lnTo>
                  <a:lnTo>
                    <a:pt x="110003" y="122584"/>
                  </a:lnTo>
                  <a:lnTo>
                    <a:pt x="123340" y="161024"/>
                  </a:lnTo>
                  <a:cubicBezTo>
                    <a:pt x="123591" y="162029"/>
                    <a:pt x="124095" y="163537"/>
                    <a:pt x="124095" y="164542"/>
                  </a:cubicBezTo>
                  <a:cubicBezTo>
                    <a:pt x="124095" y="172079"/>
                    <a:pt x="110003" y="172079"/>
                    <a:pt x="103209" y="172079"/>
                  </a:cubicBezTo>
                  <a:lnTo>
                    <a:pt x="103209" y="179868"/>
                  </a:lnTo>
                  <a:cubicBezTo>
                    <a:pt x="112268" y="179114"/>
                    <a:pt x="129882" y="179114"/>
                    <a:pt x="139444" y="179114"/>
                  </a:cubicBezTo>
                  <a:cubicBezTo>
                    <a:pt x="150264" y="179114"/>
                    <a:pt x="161839" y="179365"/>
                    <a:pt x="172407" y="179868"/>
                  </a:cubicBezTo>
                  <a:lnTo>
                    <a:pt x="172407" y="172079"/>
                  </a:lnTo>
                  <a:lnTo>
                    <a:pt x="167878" y="172079"/>
                  </a:lnTo>
                  <a:cubicBezTo>
                    <a:pt x="152780" y="172079"/>
                    <a:pt x="149258" y="170321"/>
                    <a:pt x="146490" y="162029"/>
                  </a:cubicBezTo>
                  <a:lnTo>
                    <a:pt x="92138" y="5002"/>
                  </a:lnTo>
                  <a:close/>
                  <a:moveTo>
                    <a:pt x="78801" y="33141"/>
                  </a:moveTo>
                  <a:lnTo>
                    <a:pt x="107235" y="114796"/>
                  </a:lnTo>
                  <a:lnTo>
                    <a:pt x="50619" y="114796"/>
                  </a:lnTo>
                  <a:lnTo>
                    <a:pt x="78801" y="331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0" name="Freeform 329">
              <a:extLst>
                <a:ext uri="{FF2B5EF4-FFF2-40B4-BE49-F238E27FC236}">
                  <a16:creationId xmlns:a16="http://schemas.microsoft.com/office/drawing/2014/main" id="{E326FC89-82A3-5D94-2A0F-D9BA80AF440B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7076433" y="3769086"/>
              <a:ext cx="1967603" cy="10049"/>
            </a:xfrm>
            <a:custGeom>
              <a:avLst/>
              <a:gdLst>
                <a:gd name="connsiteX0" fmla="*/ 0 w 1967603"/>
                <a:gd name="connsiteY0" fmla="*/ 0 h 10049"/>
                <a:gd name="connsiteX1" fmla="*/ 1967604 w 1967603"/>
                <a:gd name="connsiteY1" fmla="*/ 0 h 10049"/>
                <a:gd name="connsiteX2" fmla="*/ 1967604 w 1967603"/>
                <a:gd name="connsiteY2" fmla="*/ 10049 h 10049"/>
                <a:gd name="connsiteX3" fmla="*/ 0 w 1967603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7603" h="10049">
                  <a:moveTo>
                    <a:pt x="0" y="0"/>
                  </a:moveTo>
                  <a:lnTo>
                    <a:pt x="1967604" y="0"/>
                  </a:lnTo>
                  <a:lnTo>
                    <a:pt x="1967604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1" name="Freeform 330">
              <a:extLst>
                <a:ext uri="{FF2B5EF4-FFF2-40B4-BE49-F238E27FC236}">
                  <a16:creationId xmlns:a16="http://schemas.microsoft.com/office/drawing/2014/main" id="{D8543CD2-4851-9602-C6CC-FB1E7B396D41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7106126" y="3820829"/>
              <a:ext cx="34473" cy="251243"/>
            </a:xfrm>
            <a:custGeom>
              <a:avLst/>
              <a:gdLst>
                <a:gd name="connsiteX0" fmla="*/ 34463 w 34473"/>
                <a:gd name="connsiteY0" fmla="*/ 251235 h 251243"/>
                <a:gd name="connsiteX1" fmla="*/ 34463 w 34473"/>
                <a:gd name="connsiteY1" fmla="*/ 241185 h 251243"/>
                <a:gd name="connsiteX2" fmla="*/ 10055 w 34473"/>
                <a:gd name="connsiteY2" fmla="*/ 241185 h 251243"/>
                <a:gd name="connsiteX3" fmla="*/ 10055 w 34473"/>
                <a:gd name="connsiteY3" fmla="*/ 10041 h 251243"/>
                <a:gd name="connsiteX4" fmla="*/ 34463 w 34473"/>
                <a:gd name="connsiteY4" fmla="*/ 10041 h 251243"/>
                <a:gd name="connsiteX5" fmla="*/ 34463 w 34473"/>
                <a:gd name="connsiteY5" fmla="*/ -9 h 251243"/>
                <a:gd name="connsiteX6" fmla="*/ -10 w 34473"/>
                <a:gd name="connsiteY6" fmla="*/ -9 h 251243"/>
                <a:gd name="connsiteX7" fmla="*/ -10 w 34473"/>
                <a:gd name="connsiteY7" fmla="*/ 251235 h 251243"/>
                <a:gd name="connsiteX8" fmla="*/ 34463 w 34473"/>
                <a:gd name="connsiteY8" fmla="*/ 251235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473" h="251243">
                  <a:moveTo>
                    <a:pt x="34463" y="251235"/>
                  </a:moveTo>
                  <a:lnTo>
                    <a:pt x="34463" y="241185"/>
                  </a:lnTo>
                  <a:lnTo>
                    <a:pt x="10055" y="241185"/>
                  </a:lnTo>
                  <a:lnTo>
                    <a:pt x="10055" y="10041"/>
                  </a:lnTo>
                  <a:lnTo>
                    <a:pt x="34463" y="10041"/>
                  </a:lnTo>
                  <a:lnTo>
                    <a:pt x="34463" y="-9"/>
                  </a:lnTo>
                  <a:lnTo>
                    <a:pt x="-10" y="-9"/>
                  </a:lnTo>
                  <a:lnTo>
                    <a:pt x="-10" y="251235"/>
                  </a:lnTo>
                  <a:lnTo>
                    <a:pt x="34463" y="25123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2" name="Freeform 331">
              <a:extLst>
                <a:ext uri="{FF2B5EF4-FFF2-40B4-BE49-F238E27FC236}">
                  <a16:creationId xmlns:a16="http://schemas.microsoft.com/office/drawing/2014/main" id="{67DA48D6-74A6-EA81-6B80-1C895E57186B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7171242" y="3820829"/>
              <a:ext cx="58378" cy="251243"/>
            </a:xfrm>
            <a:custGeom>
              <a:avLst/>
              <a:gdLst>
                <a:gd name="connsiteX0" fmla="*/ 58371 w 58378"/>
                <a:gd name="connsiteY0" fmla="*/ 248722 h 251243"/>
                <a:gd name="connsiteX1" fmla="*/ 54093 w 58378"/>
                <a:gd name="connsiteY1" fmla="*/ 243195 h 251243"/>
                <a:gd name="connsiteX2" fmla="*/ 14588 w 58378"/>
                <a:gd name="connsiteY2" fmla="*/ 125613 h 251243"/>
                <a:gd name="connsiteX3" fmla="*/ 55100 w 58378"/>
                <a:gd name="connsiteY3" fmla="*/ 6774 h 251243"/>
                <a:gd name="connsiteX4" fmla="*/ 58371 w 58378"/>
                <a:gd name="connsiteY4" fmla="*/ 2503 h 251243"/>
                <a:gd name="connsiteX5" fmla="*/ 55855 w 58378"/>
                <a:gd name="connsiteY5" fmla="*/ -9 h 251243"/>
                <a:gd name="connsiteX6" fmla="*/ 15846 w 58378"/>
                <a:gd name="connsiteY6" fmla="*/ 48983 h 251243"/>
                <a:gd name="connsiteX7" fmla="*/ -7 w 58378"/>
                <a:gd name="connsiteY7" fmla="*/ 125613 h 251243"/>
                <a:gd name="connsiteX8" fmla="*/ 16601 w 58378"/>
                <a:gd name="connsiteY8" fmla="*/ 204001 h 251243"/>
                <a:gd name="connsiteX9" fmla="*/ 55855 w 58378"/>
                <a:gd name="connsiteY9" fmla="*/ 251235 h 251243"/>
                <a:gd name="connsiteX10" fmla="*/ 58371 w 58378"/>
                <a:gd name="connsiteY10" fmla="*/ 248722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371" y="248722"/>
                  </a:moveTo>
                  <a:cubicBezTo>
                    <a:pt x="58371" y="247968"/>
                    <a:pt x="58371" y="247466"/>
                    <a:pt x="54093" y="243195"/>
                  </a:cubicBezTo>
                  <a:cubicBezTo>
                    <a:pt x="22640" y="211538"/>
                    <a:pt x="14588" y="164053"/>
                    <a:pt x="14588" y="125613"/>
                  </a:cubicBezTo>
                  <a:cubicBezTo>
                    <a:pt x="14588" y="81896"/>
                    <a:pt x="24149" y="38180"/>
                    <a:pt x="55100" y="6774"/>
                  </a:cubicBezTo>
                  <a:cubicBezTo>
                    <a:pt x="58371" y="3760"/>
                    <a:pt x="58371" y="3257"/>
                    <a:pt x="58371" y="2503"/>
                  </a:cubicBezTo>
                  <a:cubicBezTo>
                    <a:pt x="58371" y="745"/>
                    <a:pt x="57365" y="-9"/>
                    <a:pt x="55855" y="-9"/>
                  </a:cubicBezTo>
                  <a:cubicBezTo>
                    <a:pt x="53338" y="-9"/>
                    <a:pt x="30692" y="17075"/>
                    <a:pt x="15846" y="48983"/>
                  </a:cubicBezTo>
                  <a:cubicBezTo>
                    <a:pt x="3013" y="76620"/>
                    <a:pt x="-7" y="104508"/>
                    <a:pt x="-7" y="125613"/>
                  </a:cubicBezTo>
                  <a:cubicBezTo>
                    <a:pt x="-7" y="145210"/>
                    <a:pt x="2761" y="175610"/>
                    <a:pt x="16601" y="204001"/>
                  </a:cubicBezTo>
                  <a:cubicBezTo>
                    <a:pt x="31698" y="234904"/>
                    <a:pt x="53338" y="251235"/>
                    <a:pt x="55855" y="251235"/>
                  </a:cubicBezTo>
                  <a:cubicBezTo>
                    <a:pt x="57365" y="251235"/>
                    <a:pt x="58371" y="250481"/>
                    <a:pt x="58371" y="248722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3" name="Freeform 332">
              <a:extLst>
                <a:ext uri="{FF2B5EF4-FFF2-40B4-BE49-F238E27FC236}">
                  <a16:creationId xmlns:a16="http://schemas.microsoft.com/office/drawing/2014/main" id="{106E29EE-B4B7-CACB-F67D-A80AC5CFCE29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7265072" y="3941426"/>
              <a:ext cx="153745" cy="10049"/>
            </a:xfrm>
            <a:custGeom>
              <a:avLst/>
              <a:gdLst>
                <a:gd name="connsiteX0" fmla="*/ 144935 w 153745"/>
                <a:gd name="connsiteY0" fmla="*/ 10041 h 10049"/>
                <a:gd name="connsiteX1" fmla="*/ 153743 w 153745"/>
                <a:gd name="connsiteY1" fmla="*/ 5016 h 10049"/>
                <a:gd name="connsiteX2" fmla="*/ 144935 w 153745"/>
                <a:gd name="connsiteY2" fmla="*/ -9 h 10049"/>
                <a:gd name="connsiteX3" fmla="*/ 8804 w 153745"/>
                <a:gd name="connsiteY3" fmla="*/ -9 h 10049"/>
                <a:gd name="connsiteX4" fmla="*/ -3 w 153745"/>
                <a:gd name="connsiteY4" fmla="*/ 5016 h 10049"/>
                <a:gd name="connsiteX5" fmla="*/ 8804 w 153745"/>
                <a:gd name="connsiteY5" fmla="*/ 10041 h 10049"/>
                <a:gd name="connsiteX6" fmla="*/ 144935 w 153745"/>
                <a:gd name="connsiteY6" fmla="*/ 1004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35" y="10041"/>
                  </a:moveTo>
                  <a:cubicBezTo>
                    <a:pt x="149213" y="10041"/>
                    <a:pt x="153743" y="10041"/>
                    <a:pt x="153743" y="5016"/>
                  </a:cubicBezTo>
                  <a:cubicBezTo>
                    <a:pt x="153743" y="-9"/>
                    <a:pt x="149213" y="-9"/>
                    <a:pt x="144935" y="-9"/>
                  </a:cubicBezTo>
                  <a:lnTo>
                    <a:pt x="8804" y="-9"/>
                  </a:lnTo>
                  <a:cubicBezTo>
                    <a:pt x="4526" y="-9"/>
                    <a:pt x="-3" y="-9"/>
                    <a:pt x="-3" y="5016"/>
                  </a:cubicBezTo>
                  <a:cubicBezTo>
                    <a:pt x="-3" y="10041"/>
                    <a:pt x="4526" y="10041"/>
                    <a:pt x="8804" y="10041"/>
                  </a:cubicBezTo>
                  <a:lnTo>
                    <a:pt x="144935" y="100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4" name="Freeform 333">
              <a:extLst>
                <a:ext uri="{FF2B5EF4-FFF2-40B4-BE49-F238E27FC236}">
                  <a16:creationId xmlns:a16="http://schemas.microsoft.com/office/drawing/2014/main" id="{58B71F98-0E31-6AA2-953A-4B97E67109D5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7452481" y="3841934"/>
              <a:ext cx="100400" cy="167328"/>
            </a:xfrm>
            <a:custGeom>
              <a:avLst/>
              <a:gdLst>
                <a:gd name="connsiteX0" fmla="*/ 19380 w 100400"/>
                <a:gd name="connsiteY0" fmla="*/ 147973 h 167328"/>
                <a:gd name="connsiteX1" fmla="*/ 46053 w 100400"/>
                <a:gd name="connsiteY1" fmla="*/ 122095 h 167328"/>
                <a:gd name="connsiteX2" fmla="*/ 100405 w 100400"/>
                <a:gd name="connsiteY2" fmla="*/ 48732 h 167328"/>
                <a:gd name="connsiteX3" fmla="*/ 47059 w 100400"/>
                <a:gd name="connsiteY3" fmla="*/ -9 h 167328"/>
                <a:gd name="connsiteX4" fmla="*/ 5 w 100400"/>
                <a:gd name="connsiteY4" fmla="*/ 45466 h 167328"/>
                <a:gd name="connsiteX5" fmla="*/ 13341 w 100400"/>
                <a:gd name="connsiteY5" fmla="*/ 59536 h 167328"/>
                <a:gd name="connsiteX6" fmla="*/ 26426 w 100400"/>
                <a:gd name="connsiteY6" fmla="*/ 46220 h 167328"/>
                <a:gd name="connsiteX7" fmla="*/ 13089 w 100400"/>
                <a:gd name="connsiteY7" fmla="*/ 33155 h 167328"/>
                <a:gd name="connsiteX8" fmla="*/ 9818 w 100400"/>
                <a:gd name="connsiteY8" fmla="*/ 33406 h 167328"/>
                <a:gd name="connsiteX9" fmla="*/ 43788 w 100400"/>
                <a:gd name="connsiteY9" fmla="*/ 7779 h 167328"/>
                <a:gd name="connsiteX10" fmla="*/ 77507 w 100400"/>
                <a:gd name="connsiteY10" fmla="*/ 48732 h 167328"/>
                <a:gd name="connsiteX11" fmla="*/ 51085 w 100400"/>
                <a:gd name="connsiteY11" fmla="*/ 104257 h 167328"/>
                <a:gd name="connsiteX12" fmla="*/ 2773 w 100400"/>
                <a:gd name="connsiteY12" fmla="*/ 158023 h 167328"/>
                <a:gd name="connsiteX13" fmla="*/ 5 w 100400"/>
                <a:gd name="connsiteY13" fmla="*/ 167319 h 167328"/>
                <a:gd name="connsiteX14" fmla="*/ 93359 w 100400"/>
                <a:gd name="connsiteY14" fmla="*/ 167319 h 167328"/>
                <a:gd name="connsiteX15" fmla="*/ 100405 w 100400"/>
                <a:gd name="connsiteY15" fmla="*/ 123603 h 167328"/>
                <a:gd name="connsiteX16" fmla="*/ 94114 w 100400"/>
                <a:gd name="connsiteY16" fmla="*/ 123603 h 167328"/>
                <a:gd name="connsiteX17" fmla="*/ 88578 w 100400"/>
                <a:gd name="connsiteY17" fmla="*/ 145963 h 167328"/>
                <a:gd name="connsiteX18" fmla="*/ 64673 w 100400"/>
                <a:gd name="connsiteY18" fmla="*/ 147973 h 167328"/>
                <a:gd name="connsiteX19" fmla="*/ 19380 w 100400"/>
                <a:gd name="connsiteY19" fmla="*/ 147973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80" y="147973"/>
                  </a:moveTo>
                  <a:lnTo>
                    <a:pt x="46053" y="122095"/>
                  </a:lnTo>
                  <a:cubicBezTo>
                    <a:pt x="85307" y="87424"/>
                    <a:pt x="100405" y="73856"/>
                    <a:pt x="100405" y="48732"/>
                  </a:cubicBezTo>
                  <a:cubicBezTo>
                    <a:pt x="100405" y="20090"/>
                    <a:pt x="77758" y="-9"/>
                    <a:pt x="47059" y="-9"/>
                  </a:cubicBezTo>
                  <a:cubicBezTo>
                    <a:pt x="18625" y="-9"/>
                    <a:pt x="5" y="23105"/>
                    <a:pt x="5" y="45466"/>
                  </a:cubicBezTo>
                  <a:cubicBezTo>
                    <a:pt x="5" y="59536"/>
                    <a:pt x="12586" y="59536"/>
                    <a:pt x="13341" y="59536"/>
                  </a:cubicBezTo>
                  <a:cubicBezTo>
                    <a:pt x="17619" y="59536"/>
                    <a:pt x="26426" y="56521"/>
                    <a:pt x="26426" y="46220"/>
                  </a:cubicBezTo>
                  <a:cubicBezTo>
                    <a:pt x="26426" y="39687"/>
                    <a:pt x="21896" y="33155"/>
                    <a:pt x="13089" y="33155"/>
                  </a:cubicBezTo>
                  <a:cubicBezTo>
                    <a:pt x="11076" y="33155"/>
                    <a:pt x="10573" y="33155"/>
                    <a:pt x="9818" y="33406"/>
                  </a:cubicBezTo>
                  <a:cubicBezTo>
                    <a:pt x="15606" y="17075"/>
                    <a:pt x="29194" y="7779"/>
                    <a:pt x="43788" y="7779"/>
                  </a:cubicBezTo>
                  <a:cubicBezTo>
                    <a:pt x="66686" y="7779"/>
                    <a:pt x="77507" y="28130"/>
                    <a:pt x="77507" y="48732"/>
                  </a:cubicBezTo>
                  <a:cubicBezTo>
                    <a:pt x="77507" y="68832"/>
                    <a:pt x="64925" y="88680"/>
                    <a:pt x="51085" y="104257"/>
                  </a:cubicBezTo>
                  <a:lnTo>
                    <a:pt x="2773" y="158023"/>
                  </a:lnTo>
                  <a:cubicBezTo>
                    <a:pt x="5" y="160787"/>
                    <a:pt x="5" y="161289"/>
                    <a:pt x="5" y="167319"/>
                  </a:cubicBezTo>
                  <a:lnTo>
                    <a:pt x="93359" y="167319"/>
                  </a:lnTo>
                  <a:lnTo>
                    <a:pt x="100405" y="123603"/>
                  </a:lnTo>
                  <a:lnTo>
                    <a:pt x="94114" y="123603"/>
                  </a:lnTo>
                  <a:cubicBezTo>
                    <a:pt x="92856" y="131140"/>
                    <a:pt x="91095" y="142195"/>
                    <a:pt x="88578" y="145963"/>
                  </a:cubicBezTo>
                  <a:cubicBezTo>
                    <a:pt x="86817" y="147973"/>
                    <a:pt x="70209" y="147973"/>
                    <a:pt x="64673" y="147973"/>
                  </a:cubicBezTo>
                  <a:lnTo>
                    <a:pt x="19380" y="14797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5" name="Freeform 334">
              <a:extLst>
                <a:ext uri="{FF2B5EF4-FFF2-40B4-BE49-F238E27FC236}">
                  <a16:creationId xmlns:a16="http://schemas.microsoft.com/office/drawing/2014/main" id="{252B2235-85F7-0B61-718E-372BA22643FF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578296" y="3841934"/>
              <a:ext cx="100400" cy="167328"/>
            </a:xfrm>
            <a:custGeom>
              <a:avLst/>
              <a:gdLst>
                <a:gd name="connsiteX0" fmla="*/ 19385 w 100400"/>
                <a:gd name="connsiteY0" fmla="*/ 147973 h 167328"/>
                <a:gd name="connsiteX1" fmla="*/ 46058 w 100400"/>
                <a:gd name="connsiteY1" fmla="*/ 122095 h 167328"/>
                <a:gd name="connsiteX2" fmla="*/ 100410 w 100400"/>
                <a:gd name="connsiteY2" fmla="*/ 48732 h 167328"/>
                <a:gd name="connsiteX3" fmla="*/ 47064 w 100400"/>
                <a:gd name="connsiteY3" fmla="*/ -9 h 167328"/>
                <a:gd name="connsiteX4" fmla="*/ 10 w 100400"/>
                <a:gd name="connsiteY4" fmla="*/ 45466 h 167328"/>
                <a:gd name="connsiteX5" fmla="*/ 13346 w 100400"/>
                <a:gd name="connsiteY5" fmla="*/ 59536 h 167328"/>
                <a:gd name="connsiteX6" fmla="*/ 26431 w 100400"/>
                <a:gd name="connsiteY6" fmla="*/ 46220 h 167328"/>
                <a:gd name="connsiteX7" fmla="*/ 13094 w 100400"/>
                <a:gd name="connsiteY7" fmla="*/ 33155 h 167328"/>
                <a:gd name="connsiteX8" fmla="*/ 9823 w 100400"/>
                <a:gd name="connsiteY8" fmla="*/ 33406 h 167328"/>
                <a:gd name="connsiteX9" fmla="*/ 43793 w 100400"/>
                <a:gd name="connsiteY9" fmla="*/ 7779 h 167328"/>
                <a:gd name="connsiteX10" fmla="*/ 77512 w 100400"/>
                <a:gd name="connsiteY10" fmla="*/ 48732 h 167328"/>
                <a:gd name="connsiteX11" fmla="*/ 51090 w 100400"/>
                <a:gd name="connsiteY11" fmla="*/ 104257 h 167328"/>
                <a:gd name="connsiteX12" fmla="*/ 2778 w 100400"/>
                <a:gd name="connsiteY12" fmla="*/ 158023 h 167328"/>
                <a:gd name="connsiteX13" fmla="*/ 10 w 100400"/>
                <a:gd name="connsiteY13" fmla="*/ 167319 h 167328"/>
                <a:gd name="connsiteX14" fmla="*/ 93364 w 100400"/>
                <a:gd name="connsiteY14" fmla="*/ 167319 h 167328"/>
                <a:gd name="connsiteX15" fmla="*/ 100410 w 100400"/>
                <a:gd name="connsiteY15" fmla="*/ 123603 h 167328"/>
                <a:gd name="connsiteX16" fmla="*/ 94119 w 100400"/>
                <a:gd name="connsiteY16" fmla="*/ 123603 h 167328"/>
                <a:gd name="connsiteX17" fmla="*/ 88583 w 100400"/>
                <a:gd name="connsiteY17" fmla="*/ 145963 h 167328"/>
                <a:gd name="connsiteX18" fmla="*/ 64678 w 100400"/>
                <a:gd name="connsiteY18" fmla="*/ 147973 h 167328"/>
                <a:gd name="connsiteX19" fmla="*/ 19385 w 100400"/>
                <a:gd name="connsiteY19" fmla="*/ 147973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85" y="147973"/>
                  </a:moveTo>
                  <a:lnTo>
                    <a:pt x="46058" y="122095"/>
                  </a:lnTo>
                  <a:cubicBezTo>
                    <a:pt x="85312" y="87424"/>
                    <a:pt x="100410" y="73856"/>
                    <a:pt x="100410" y="48732"/>
                  </a:cubicBezTo>
                  <a:cubicBezTo>
                    <a:pt x="100410" y="20090"/>
                    <a:pt x="77763" y="-9"/>
                    <a:pt x="47064" y="-9"/>
                  </a:cubicBezTo>
                  <a:cubicBezTo>
                    <a:pt x="18630" y="-9"/>
                    <a:pt x="10" y="23105"/>
                    <a:pt x="10" y="45466"/>
                  </a:cubicBezTo>
                  <a:cubicBezTo>
                    <a:pt x="10" y="59536"/>
                    <a:pt x="12591" y="59536"/>
                    <a:pt x="13346" y="59536"/>
                  </a:cubicBezTo>
                  <a:cubicBezTo>
                    <a:pt x="17624" y="59536"/>
                    <a:pt x="26431" y="56521"/>
                    <a:pt x="26431" y="46220"/>
                  </a:cubicBezTo>
                  <a:cubicBezTo>
                    <a:pt x="26431" y="39687"/>
                    <a:pt x="21901" y="33155"/>
                    <a:pt x="13094" y="33155"/>
                  </a:cubicBezTo>
                  <a:cubicBezTo>
                    <a:pt x="11081" y="33155"/>
                    <a:pt x="10578" y="33155"/>
                    <a:pt x="9823" y="33406"/>
                  </a:cubicBezTo>
                  <a:cubicBezTo>
                    <a:pt x="15611" y="17075"/>
                    <a:pt x="29199" y="7779"/>
                    <a:pt x="43793" y="7779"/>
                  </a:cubicBezTo>
                  <a:cubicBezTo>
                    <a:pt x="66691" y="7779"/>
                    <a:pt x="77512" y="28130"/>
                    <a:pt x="77512" y="48732"/>
                  </a:cubicBezTo>
                  <a:cubicBezTo>
                    <a:pt x="77512" y="68832"/>
                    <a:pt x="64930" y="88680"/>
                    <a:pt x="51090" y="104257"/>
                  </a:cubicBezTo>
                  <a:lnTo>
                    <a:pt x="2778" y="158023"/>
                  </a:lnTo>
                  <a:cubicBezTo>
                    <a:pt x="10" y="160787"/>
                    <a:pt x="10" y="161289"/>
                    <a:pt x="10" y="167319"/>
                  </a:cubicBezTo>
                  <a:lnTo>
                    <a:pt x="93364" y="167319"/>
                  </a:lnTo>
                  <a:lnTo>
                    <a:pt x="100410" y="123603"/>
                  </a:lnTo>
                  <a:lnTo>
                    <a:pt x="94119" y="123603"/>
                  </a:lnTo>
                  <a:cubicBezTo>
                    <a:pt x="92861" y="131140"/>
                    <a:pt x="91100" y="142195"/>
                    <a:pt x="88583" y="145963"/>
                  </a:cubicBezTo>
                  <a:cubicBezTo>
                    <a:pt x="86822" y="147973"/>
                    <a:pt x="70214" y="147973"/>
                    <a:pt x="64678" y="147973"/>
                  </a:cubicBezTo>
                  <a:lnTo>
                    <a:pt x="19385" y="14797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6" name="Freeform 335">
              <a:extLst>
                <a:ext uri="{FF2B5EF4-FFF2-40B4-BE49-F238E27FC236}">
                  <a16:creationId xmlns:a16="http://schemas.microsoft.com/office/drawing/2014/main" id="{112EA18B-7EBF-2E7E-DDF0-84D560A4596B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705873" y="3820829"/>
              <a:ext cx="58378" cy="251243"/>
            </a:xfrm>
            <a:custGeom>
              <a:avLst/>
              <a:gdLst>
                <a:gd name="connsiteX0" fmla="*/ 58393 w 58378"/>
                <a:gd name="connsiteY0" fmla="*/ 125613 h 251243"/>
                <a:gd name="connsiteX1" fmla="*/ 41785 w 58378"/>
                <a:gd name="connsiteY1" fmla="*/ 47225 h 251243"/>
                <a:gd name="connsiteX2" fmla="*/ 2531 w 58378"/>
                <a:gd name="connsiteY2" fmla="*/ -9 h 251243"/>
                <a:gd name="connsiteX3" fmla="*/ 15 w 58378"/>
                <a:gd name="connsiteY3" fmla="*/ 2503 h 251243"/>
                <a:gd name="connsiteX4" fmla="*/ 4796 w 58378"/>
                <a:gd name="connsiteY4" fmla="*/ 8282 h 251243"/>
                <a:gd name="connsiteX5" fmla="*/ 43798 w 58378"/>
                <a:gd name="connsiteY5" fmla="*/ 125613 h 251243"/>
                <a:gd name="connsiteX6" fmla="*/ 3286 w 58378"/>
                <a:gd name="connsiteY6" fmla="*/ 244451 h 251243"/>
                <a:gd name="connsiteX7" fmla="*/ 15 w 58378"/>
                <a:gd name="connsiteY7" fmla="*/ 248722 h 251243"/>
                <a:gd name="connsiteX8" fmla="*/ 2531 w 58378"/>
                <a:gd name="connsiteY8" fmla="*/ 251235 h 251243"/>
                <a:gd name="connsiteX9" fmla="*/ 42540 w 58378"/>
                <a:gd name="connsiteY9" fmla="*/ 202242 h 251243"/>
                <a:gd name="connsiteX10" fmla="*/ 58393 w 58378"/>
                <a:gd name="connsiteY10" fmla="*/ 125613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393" y="125613"/>
                  </a:moveTo>
                  <a:cubicBezTo>
                    <a:pt x="58393" y="106016"/>
                    <a:pt x="55625" y="75615"/>
                    <a:pt x="41785" y="47225"/>
                  </a:cubicBezTo>
                  <a:cubicBezTo>
                    <a:pt x="26687" y="16322"/>
                    <a:pt x="5047" y="-9"/>
                    <a:pt x="2531" y="-9"/>
                  </a:cubicBezTo>
                  <a:cubicBezTo>
                    <a:pt x="1021" y="-9"/>
                    <a:pt x="15" y="996"/>
                    <a:pt x="15" y="2503"/>
                  </a:cubicBezTo>
                  <a:cubicBezTo>
                    <a:pt x="15" y="3257"/>
                    <a:pt x="15" y="3760"/>
                    <a:pt x="4796" y="8282"/>
                  </a:cubicBezTo>
                  <a:cubicBezTo>
                    <a:pt x="29455" y="33155"/>
                    <a:pt x="43798" y="73103"/>
                    <a:pt x="43798" y="125613"/>
                  </a:cubicBezTo>
                  <a:cubicBezTo>
                    <a:pt x="43798" y="168575"/>
                    <a:pt x="34488" y="212794"/>
                    <a:pt x="3286" y="244451"/>
                  </a:cubicBezTo>
                  <a:cubicBezTo>
                    <a:pt x="15" y="247466"/>
                    <a:pt x="15" y="247968"/>
                    <a:pt x="15" y="248722"/>
                  </a:cubicBezTo>
                  <a:cubicBezTo>
                    <a:pt x="15" y="250230"/>
                    <a:pt x="1021" y="251235"/>
                    <a:pt x="2531" y="251235"/>
                  </a:cubicBezTo>
                  <a:cubicBezTo>
                    <a:pt x="5047" y="251235"/>
                    <a:pt x="27694" y="234150"/>
                    <a:pt x="42540" y="202242"/>
                  </a:cubicBezTo>
                  <a:cubicBezTo>
                    <a:pt x="55373" y="174605"/>
                    <a:pt x="58393" y="146717"/>
                    <a:pt x="58393" y="125613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7" name="Freeform 336">
              <a:extLst>
                <a:ext uri="{FF2B5EF4-FFF2-40B4-BE49-F238E27FC236}">
                  <a16:creationId xmlns:a16="http://schemas.microsoft.com/office/drawing/2014/main" id="{04132BA1-4D68-2BC4-A606-8527873B3042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866188" y="3941426"/>
              <a:ext cx="153745" cy="10049"/>
            </a:xfrm>
            <a:custGeom>
              <a:avLst/>
              <a:gdLst>
                <a:gd name="connsiteX0" fmla="*/ 144959 w 153745"/>
                <a:gd name="connsiteY0" fmla="*/ 10041 h 10049"/>
                <a:gd name="connsiteX1" fmla="*/ 153766 w 153745"/>
                <a:gd name="connsiteY1" fmla="*/ 5016 h 10049"/>
                <a:gd name="connsiteX2" fmla="*/ 144959 w 153745"/>
                <a:gd name="connsiteY2" fmla="*/ -9 h 10049"/>
                <a:gd name="connsiteX3" fmla="*/ 8828 w 153745"/>
                <a:gd name="connsiteY3" fmla="*/ -9 h 10049"/>
                <a:gd name="connsiteX4" fmla="*/ 21 w 153745"/>
                <a:gd name="connsiteY4" fmla="*/ 5016 h 10049"/>
                <a:gd name="connsiteX5" fmla="*/ 8828 w 153745"/>
                <a:gd name="connsiteY5" fmla="*/ 10041 h 10049"/>
                <a:gd name="connsiteX6" fmla="*/ 144959 w 153745"/>
                <a:gd name="connsiteY6" fmla="*/ 1004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59" y="10041"/>
                  </a:moveTo>
                  <a:cubicBezTo>
                    <a:pt x="149237" y="10041"/>
                    <a:pt x="153766" y="10041"/>
                    <a:pt x="153766" y="5016"/>
                  </a:cubicBezTo>
                  <a:cubicBezTo>
                    <a:pt x="153766" y="-9"/>
                    <a:pt x="149237" y="-9"/>
                    <a:pt x="144959" y="-9"/>
                  </a:cubicBezTo>
                  <a:lnTo>
                    <a:pt x="8828" y="-9"/>
                  </a:lnTo>
                  <a:cubicBezTo>
                    <a:pt x="4550" y="-9"/>
                    <a:pt x="21" y="-9"/>
                    <a:pt x="21" y="5016"/>
                  </a:cubicBezTo>
                  <a:cubicBezTo>
                    <a:pt x="21" y="10041"/>
                    <a:pt x="4550" y="10041"/>
                    <a:pt x="8828" y="10041"/>
                  </a:cubicBezTo>
                  <a:lnTo>
                    <a:pt x="144959" y="100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8" name="Freeform 337">
              <a:extLst>
                <a:ext uri="{FF2B5EF4-FFF2-40B4-BE49-F238E27FC236}">
                  <a16:creationId xmlns:a16="http://schemas.microsoft.com/office/drawing/2014/main" id="{23D0417F-D781-EF4D-BE57-627FFA6D7EA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8121842" y="3820829"/>
              <a:ext cx="58378" cy="251243"/>
            </a:xfrm>
            <a:custGeom>
              <a:avLst/>
              <a:gdLst>
                <a:gd name="connsiteX0" fmla="*/ 58409 w 58378"/>
                <a:gd name="connsiteY0" fmla="*/ 248722 h 251243"/>
                <a:gd name="connsiteX1" fmla="*/ 54131 w 58378"/>
                <a:gd name="connsiteY1" fmla="*/ 243195 h 251243"/>
                <a:gd name="connsiteX2" fmla="*/ 14625 w 58378"/>
                <a:gd name="connsiteY2" fmla="*/ 125613 h 251243"/>
                <a:gd name="connsiteX3" fmla="*/ 55138 w 58378"/>
                <a:gd name="connsiteY3" fmla="*/ 6774 h 251243"/>
                <a:gd name="connsiteX4" fmla="*/ 58409 w 58378"/>
                <a:gd name="connsiteY4" fmla="*/ 2503 h 251243"/>
                <a:gd name="connsiteX5" fmla="*/ 55892 w 58378"/>
                <a:gd name="connsiteY5" fmla="*/ -9 h 251243"/>
                <a:gd name="connsiteX6" fmla="*/ 15883 w 58378"/>
                <a:gd name="connsiteY6" fmla="*/ 48983 h 251243"/>
                <a:gd name="connsiteX7" fmla="*/ 31 w 58378"/>
                <a:gd name="connsiteY7" fmla="*/ 125613 h 251243"/>
                <a:gd name="connsiteX8" fmla="*/ 16638 w 58378"/>
                <a:gd name="connsiteY8" fmla="*/ 204001 h 251243"/>
                <a:gd name="connsiteX9" fmla="*/ 55892 w 58378"/>
                <a:gd name="connsiteY9" fmla="*/ 251235 h 251243"/>
                <a:gd name="connsiteX10" fmla="*/ 58409 w 58378"/>
                <a:gd name="connsiteY10" fmla="*/ 248722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409" y="248722"/>
                  </a:moveTo>
                  <a:cubicBezTo>
                    <a:pt x="58409" y="247968"/>
                    <a:pt x="58409" y="247466"/>
                    <a:pt x="54131" y="243195"/>
                  </a:cubicBezTo>
                  <a:cubicBezTo>
                    <a:pt x="22677" y="211538"/>
                    <a:pt x="14625" y="164053"/>
                    <a:pt x="14625" y="125613"/>
                  </a:cubicBezTo>
                  <a:cubicBezTo>
                    <a:pt x="14625" y="81896"/>
                    <a:pt x="24187" y="38180"/>
                    <a:pt x="55138" y="6774"/>
                  </a:cubicBezTo>
                  <a:cubicBezTo>
                    <a:pt x="58409" y="3760"/>
                    <a:pt x="58409" y="3257"/>
                    <a:pt x="58409" y="2503"/>
                  </a:cubicBezTo>
                  <a:cubicBezTo>
                    <a:pt x="58409" y="745"/>
                    <a:pt x="57402" y="-9"/>
                    <a:pt x="55892" y="-9"/>
                  </a:cubicBezTo>
                  <a:cubicBezTo>
                    <a:pt x="53376" y="-9"/>
                    <a:pt x="30729" y="17075"/>
                    <a:pt x="15883" y="48983"/>
                  </a:cubicBezTo>
                  <a:cubicBezTo>
                    <a:pt x="3050" y="76620"/>
                    <a:pt x="31" y="104508"/>
                    <a:pt x="31" y="125613"/>
                  </a:cubicBezTo>
                  <a:cubicBezTo>
                    <a:pt x="31" y="145210"/>
                    <a:pt x="2799" y="175610"/>
                    <a:pt x="16638" y="204001"/>
                  </a:cubicBezTo>
                  <a:cubicBezTo>
                    <a:pt x="31736" y="234904"/>
                    <a:pt x="53376" y="251235"/>
                    <a:pt x="55892" y="251235"/>
                  </a:cubicBezTo>
                  <a:cubicBezTo>
                    <a:pt x="57402" y="251235"/>
                    <a:pt x="58409" y="250481"/>
                    <a:pt x="58409" y="248722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39" name="Freeform 338">
              <a:extLst>
                <a:ext uri="{FF2B5EF4-FFF2-40B4-BE49-F238E27FC236}">
                  <a16:creationId xmlns:a16="http://schemas.microsoft.com/office/drawing/2014/main" id="{90090E36-386C-6CD4-BF1F-C1A444B4686C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8215673" y="3941426"/>
              <a:ext cx="153745" cy="10049"/>
            </a:xfrm>
            <a:custGeom>
              <a:avLst/>
              <a:gdLst>
                <a:gd name="connsiteX0" fmla="*/ 144973 w 153745"/>
                <a:gd name="connsiteY0" fmla="*/ 10041 h 10049"/>
                <a:gd name="connsiteX1" fmla="*/ 153780 w 153745"/>
                <a:gd name="connsiteY1" fmla="*/ 5016 h 10049"/>
                <a:gd name="connsiteX2" fmla="*/ 144973 w 153745"/>
                <a:gd name="connsiteY2" fmla="*/ -9 h 10049"/>
                <a:gd name="connsiteX3" fmla="*/ 8842 w 153745"/>
                <a:gd name="connsiteY3" fmla="*/ -9 h 10049"/>
                <a:gd name="connsiteX4" fmla="*/ 35 w 153745"/>
                <a:gd name="connsiteY4" fmla="*/ 5016 h 10049"/>
                <a:gd name="connsiteX5" fmla="*/ 8842 w 153745"/>
                <a:gd name="connsiteY5" fmla="*/ 10041 h 10049"/>
                <a:gd name="connsiteX6" fmla="*/ 144973 w 153745"/>
                <a:gd name="connsiteY6" fmla="*/ 1004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73" y="10041"/>
                  </a:moveTo>
                  <a:cubicBezTo>
                    <a:pt x="149251" y="10041"/>
                    <a:pt x="153780" y="10041"/>
                    <a:pt x="153780" y="5016"/>
                  </a:cubicBezTo>
                  <a:cubicBezTo>
                    <a:pt x="153780" y="-9"/>
                    <a:pt x="149251" y="-9"/>
                    <a:pt x="144973" y="-9"/>
                  </a:cubicBezTo>
                  <a:lnTo>
                    <a:pt x="8842" y="-9"/>
                  </a:lnTo>
                  <a:cubicBezTo>
                    <a:pt x="4564" y="-9"/>
                    <a:pt x="35" y="-9"/>
                    <a:pt x="35" y="5016"/>
                  </a:cubicBezTo>
                  <a:cubicBezTo>
                    <a:pt x="35" y="10041"/>
                    <a:pt x="4564" y="10041"/>
                    <a:pt x="8842" y="10041"/>
                  </a:cubicBezTo>
                  <a:lnTo>
                    <a:pt x="144973" y="100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0" name="Freeform 339">
              <a:extLst>
                <a:ext uri="{FF2B5EF4-FFF2-40B4-BE49-F238E27FC236}">
                  <a16:creationId xmlns:a16="http://schemas.microsoft.com/office/drawing/2014/main" id="{F4FFD3AE-D88B-EF5E-F725-3709ADB9695C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8403081" y="3841934"/>
              <a:ext cx="100400" cy="167328"/>
            </a:xfrm>
            <a:custGeom>
              <a:avLst/>
              <a:gdLst>
                <a:gd name="connsiteX0" fmla="*/ 19418 w 100400"/>
                <a:gd name="connsiteY0" fmla="*/ 147973 h 167328"/>
                <a:gd name="connsiteX1" fmla="*/ 46090 w 100400"/>
                <a:gd name="connsiteY1" fmla="*/ 122095 h 167328"/>
                <a:gd name="connsiteX2" fmla="*/ 100442 w 100400"/>
                <a:gd name="connsiteY2" fmla="*/ 48732 h 167328"/>
                <a:gd name="connsiteX3" fmla="*/ 47097 w 100400"/>
                <a:gd name="connsiteY3" fmla="*/ -9 h 167328"/>
                <a:gd name="connsiteX4" fmla="*/ 42 w 100400"/>
                <a:gd name="connsiteY4" fmla="*/ 45466 h 167328"/>
                <a:gd name="connsiteX5" fmla="*/ 13379 w 100400"/>
                <a:gd name="connsiteY5" fmla="*/ 59536 h 167328"/>
                <a:gd name="connsiteX6" fmla="*/ 26463 w 100400"/>
                <a:gd name="connsiteY6" fmla="*/ 46220 h 167328"/>
                <a:gd name="connsiteX7" fmla="*/ 13127 w 100400"/>
                <a:gd name="connsiteY7" fmla="*/ 33155 h 167328"/>
                <a:gd name="connsiteX8" fmla="*/ 9856 w 100400"/>
                <a:gd name="connsiteY8" fmla="*/ 33406 h 167328"/>
                <a:gd name="connsiteX9" fmla="*/ 43826 w 100400"/>
                <a:gd name="connsiteY9" fmla="*/ 7779 h 167328"/>
                <a:gd name="connsiteX10" fmla="*/ 77544 w 100400"/>
                <a:gd name="connsiteY10" fmla="*/ 48732 h 167328"/>
                <a:gd name="connsiteX11" fmla="*/ 51123 w 100400"/>
                <a:gd name="connsiteY11" fmla="*/ 104257 h 167328"/>
                <a:gd name="connsiteX12" fmla="*/ 2810 w 100400"/>
                <a:gd name="connsiteY12" fmla="*/ 158023 h 167328"/>
                <a:gd name="connsiteX13" fmla="*/ 42 w 100400"/>
                <a:gd name="connsiteY13" fmla="*/ 167319 h 167328"/>
                <a:gd name="connsiteX14" fmla="*/ 93397 w 100400"/>
                <a:gd name="connsiteY14" fmla="*/ 167319 h 167328"/>
                <a:gd name="connsiteX15" fmla="*/ 100442 w 100400"/>
                <a:gd name="connsiteY15" fmla="*/ 123603 h 167328"/>
                <a:gd name="connsiteX16" fmla="*/ 94152 w 100400"/>
                <a:gd name="connsiteY16" fmla="*/ 123603 h 167328"/>
                <a:gd name="connsiteX17" fmla="*/ 88616 w 100400"/>
                <a:gd name="connsiteY17" fmla="*/ 145963 h 167328"/>
                <a:gd name="connsiteX18" fmla="*/ 64711 w 100400"/>
                <a:gd name="connsiteY18" fmla="*/ 147973 h 167328"/>
                <a:gd name="connsiteX19" fmla="*/ 19418 w 100400"/>
                <a:gd name="connsiteY19" fmla="*/ 147973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418" y="147973"/>
                  </a:moveTo>
                  <a:lnTo>
                    <a:pt x="46090" y="122095"/>
                  </a:lnTo>
                  <a:cubicBezTo>
                    <a:pt x="85345" y="87424"/>
                    <a:pt x="100442" y="73856"/>
                    <a:pt x="100442" y="48732"/>
                  </a:cubicBezTo>
                  <a:cubicBezTo>
                    <a:pt x="100442" y="20090"/>
                    <a:pt x="77796" y="-9"/>
                    <a:pt x="47097" y="-9"/>
                  </a:cubicBezTo>
                  <a:cubicBezTo>
                    <a:pt x="18663" y="-9"/>
                    <a:pt x="42" y="23105"/>
                    <a:pt x="42" y="45466"/>
                  </a:cubicBezTo>
                  <a:cubicBezTo>
                    <a:pt x="42" y="59536"/>
                    <a:pt x="12624" y="59536"/>
                    <a:pt x="13379" y="59536"/>
                  </a:cubicBezTo>
                  <a:cubicBezTo>
                    <a:pt x="17656" y="59536"/>
                    <a:pt x="26463" y="56521"/>
                    <a:pt x="26463" y="46220"/>
                  </a:cubicBezTo>
                  <a:cubicBezTo>
                    <a:pt x="26463" y="39687"/>
                    <a:pt x="21934" y="33155"/>
                    <a:pt x="13127" y="33155"/>
                  </a:cubicBezTo>
                  <a:cubicBezTo>
                    <a:pt x="11114" y="33155"/>
                    <a:pt x="10611" y="33155"/>
                    <a:pt x="9856" y="33406"/>
                  </a:cubicBezTo>
                  <a:cubicBezTo>
                    <a:pt x="15643" y="17075"/>
                    <a:pt x="29231" y="7779"/>
                    <a:pt x="43826" y="7779"/>
                  </a:cubicBezTo>
                  <a:cubicBezTo>
                    <a:pt x="66724" y="7779"/>
                    <a:pt x="77544" y="28130"/>
                    <a:pt x="77544" y="48732"/>
                  </a:cubicBezTo>
                  <a:cubicBezTo>
                    <a:pt x="77544" y="68832"/>
                    <a:pt x="64963" y="88680"/>
                    <a:pt x="51123" y="104257"/>
                  </a:cubicBezTo>
                  <a:lnTo>
                    <a:pt x="2810" y="158023"/>
                  </a:lnTo>
                  <a:cubicBezTo>
                    <a:pt x="42" y="160787"/>
                    <a:pt x="42" y="161289"/>
                    <a:pt x="42" y="167319"/>
                  </a:cubicBezTo>
                  <a:lnTo>
                    <a:pt x="93397" y="167319"/>
                  </a:lnTo>
                  <a:lnTo>
                    <a:pt x="100442" y="123603"/>
                  </a:lnTo>
                  <a:lnTo>
                    <a:pt x="94152" y="123603"/>
                  </a:lnTo>
                  <a:cubicBezTo>
                    <a:pt x="92894" y="131140"/>
                    <a:pt x="91132" y="142195"/>
                    <a:pt x="88616" y="145963"/>
                  </a:cubicBezTo>
                  <a:cubicBezTo>
                    <a:pt x="86854" y="147973"/>
                    <a:pt x="70247" y="147973"/>
                    <a:pt x="64711" y="147973"/>
                  </a:cubicBezTo>
                  <a:lnTo>
                    <a:pt x="19418" y="14797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1" name="Freeform 340">
              <a:extLst>
                <a:ext uri="{FF2B5EF4-FFF2-40B4-BE49-F238E27FC236}">
                  <a16:creationId xmlns:a16="http://schemas.microsoft.com/office/drawing/2014/main" id="{EF43676E-18D4-69E1-CE79-764FC4813B3F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8526129" y="3841934"/>
              <a:ext cx="105936" cy="172855"/>
            </a:xfrm>
            <a:custGeom>
              <a:avLst/>
              <a:gdLst>
                <a:gd name="connsiteX0" fmla="*/ 105983 w 105936"/>
                <a:gd name="connsiteY0" fmla="*/ 86921 h 172855"/>
                <a:gd name="connsiteX1" fmla="*/ 95918 w 105936"/>
                <a:gd name="connsiteY1" fmla="*/ 28130 h 172855"/>
                <a:gd name="connsiteX2" fmla="*/ 53141 w 105936"/>
                <a:gd name="connsiteY2" fmla="*/ -9 h 172855"/>
                <a:gd name="connsiteX3" fmla="*/ 9358 w 105936"/>
                <a:gd name="connsiteY3" fmla="*/ 29889 h 172855"/>
                <a:gd name="connsiteX4" fmla="*/ 47 w 105936"/>
                <a:gd name="connsiteY4" fmla="*/ 86921 h 172855"/>
                <a:gd name="connsiteX5" fmla="*/ 11371 w 105936"/>
                <a:gd name="connsiteY5" fmla="*/ 147471 h 172855"/>
                <a:gd name="connsiteX6" fmla="*/ 52889 w 105936"/>
                <a:gd name="connsiteY6" fmla="*/ 172847 h 172855"/>
                <a:gd name="connsiteX7" fmla="*/ 96673 w 105936"/>
                <a:gd name="connsiteY7" fmla="*/ 143702 h 172855"/>
                <a:gd name="connsiteX8" fmla="*/ 105983 w 105936"/>
                <a:gd name="connsiteY8" fmla="*/ 86921 h 172855"/>
                <a:gd name="connsiteX9" fmla="*/ 52889 w 105936"/>
                <a:gd name="connsiteY9" fmla="*/ 167319 h 172855"/>
                <a:gd name="connsiteX10" fmla="*/ 23700 w 105936"/>
                <a:gd name="connsiteY10" fmla="*/ 136919 h 172855"/>
                <a:gd name="connsiteX11" fmla="*/ 20932 w 105936"/>
                <a:gd name="connsiteY11" fmla="*/ 83906 h 172855"/>
                <a:gd name="connsiteX12" fmla="*/ 22946 w 105936"/>
                <a:gd name="connsiteY12" fmla="*/ 37677 h 172855"/>
                <a:gd name="connsiteX13" fmla="*/ 52889 w 105936"/>
                <a:gd name="connsiteY13" fmla="*/ 5518 h 172855"/>
                <a:gd name="connsiteX14" fmla="*/ 82582 w 105936"/>
                <a:gd name="connsiteY14" fmla="*/ 34914 h 172855"/>
                <a:gd name="connsiteX15" fmla="*/ 85098 w 105936"/>
                <a:gd name="connsiteY15" fmla="*/ 83906 h 172855"/>
                <a:gd name="connsiteX16" fmla="*/ 82330 w 105936"/>
                <a:gd name="connsiteY16" fmla="*/ 135914 h 172855"/>
                <a:gd name="connsiteX17" fmla="*/ 52889 w 105936"/>
                <a:gd name="connsiteY17" fmla="*/ 167319 h 17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936" h="172855">
                  <a:moveTo>
                    <a:pt x="105983" y="86921"/>
                  </a:moveTo>
                  <a:cubicBezTo>
                    <a:pt x="105983" y="66822"/>
                    <a:pt x="104725" y="46722"/>
                    <a:pt x="95918" y="28130"/>
                  </a:cubicBezTo>
                  <a:cubicBezTo>
                    <a:pt x="84343" y="4011"/>
                    <a:pt x="63710" y="-9"/>
                    <a:pt x="53141" y="-9"/>
                  </a:cubicBezTo>
                  <a:cubicBezTo>
                    <a:pt x="38043" y="-9"/>
                    <a:pt x="19674" y="6523"/>
                    <a:pt x="9358" y="29889"/>
                  </a:cubicBezTo>
                  <a:cubicBezTo>
                    <a:pt x="1305" y="47225"/>
                    <a:pt x="47" y="66822"/>
                    <a:pt x="47" y="86921"/>
                  </a:cubicBezTo>
                  <a:cubicBezTo>
                    <a:pt x="47" y="105764"/>
                    <a:pt x="1054" y="128376"/>
                    <a:pt x="11371" y="147471"/>
                  </a:cubicBezTo>
                  <a:cubicBezTo>
                    <a:pt x="22191" y="167822"/>
                    <a:pt x="40560" y="172847"/>
                    <a:pt x="52889" y="172847"/>
                  </a:cubicBezTo>
                  <a:cubicBezTo>
                    <a:pt x="66477" y="172847"/>
                    <a:pt x="85601" y="167570"/>
                    <a:pt x="96673" y="143702"/>
                  </a:cubicBezTo>
                  <a:cubicBezTo>
                    <a:pt x="104725" y="126366"/>
                    <a:pt x="105983" y="106769"/>
                    <a:pt x="105983" y="86921"/>
                  </a:cubicBezTo>
                  <a:close/>
                  <a:moveTo>
                    <a:pt x="52889" y="167319"/>
                  </a:moveTo>
                  <a:cubicBezTo>
                    <a:pt x="43076" y="167319"/>
                    <a:pt x="28230" y="161038"/>
                    <a:pt x="23700" y="136919"/>
                  </a:cubicBezTo>
                  <a:cubicBezTo>
                    <a:pt x="20932" y="121844"/>
                    <a:pt x="20932" y="98730"/>
                    <a:pt x="20932" y="83906"/>
                  </a:cubicBezTo>
                  <a:cubicBezTo>
                    <a:pt x="20932" y="67827"/>
                    <a:pt x="20932" y="51245"/>
                    <a:pt x="22946" y="37677"/>
                  </a:cubicBezTo>
                  <a:cubicBezTo>
                    <a:pt x="27726" y="7779"/>
                    <a:pt x="46599" y="5518"/>
                    <a:pt x="52889" y="5518"/>
                  </a:cubicBezTo>
                  <a:cubicBezTo>
                    <a:pt x="61193" y="5518"/>
                    <a:pt x="77801" y="10041"/>
                    <a:pt x="82582" y="34914"/>
                  </a:cubicBezTo>
                  <a:cubicBezTo>
                    <a:pt x="85098" y="48983"/>
                    <a:pt x="85098" y="68078"/>
                    <a:pt x="85098" y="83906"/>
                  </a:cubicBezTo>
                  <a:cubicBezTo>
                    <a:pt x="85098" y="102749"/>
                    <a:pt x="85098" y="119834"/>
                    <a:pt x="82330" y="135914"/>
                  </a:cubicBezTo>
                  <a:cubicBezTo>
                    <a:pt x="78556" y="159782"/>
                    <a:pt x="64213" y="167319"/>
                    <a:pt x="52889" y="167319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2" name="Freeform 341">
              <a:extLst>
                <a:ext uri="{FF2B5EF4-FFF2-40B4-BE49-F238E27FC236}">
                  <a16:creationId xmlns:a16="http://schemas.microsoft.com/office/drawing/2014/main" id="{1806D682-B093-A998-873F-BD24445D9BAD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8656473" y="3820829"/>
              <a:ext cx="58378" cy="251243"/>
            </a:xfrm>
            <a:custGeom>
              <a:avLst/>
              <a:gdLst>
                <a:gd name="connsiteX0" fmla="*/ 58430 w 58378"/>
                <a:gd name="connsiteY0" fmla="*/ 125613 h 251243"/>
                <a:gd name="connsiteX1" fmla="*/ 41823 w 58378"/>
                <a:gd name="connsiteY1" fmla="*/ 47225 h 251243"/>
                <a:gd name="connsiteX2" fmla="*/ 2569 w 58378"/>
                <a:gd name="connsiteY2" fmla="*/ -9 h 251243"/>
                <a:gd name="connsiteX3" fmla="*/ 52 w 58378"/>
                <a:gd name="connsiteY3" fmla="*/ 2503 h 251243"/>
                <a:gd name="connsiteX4" fmla="*/ 4833 w 58378"/>
                <a:gd name="connsiteY4" fmla="*/ 8282 h 251243"/>
                <a:gd name="connsiteX5" fmla="*/ 43836 w 58378"/>
                <a:gd name="connsiteY5" fmla="*/ 125613 h 251243"/>
                <a:gd name="connsiteX6" fmla="*/ 3323 w 58378"/>
                <a:gd name="connsiteY6" fmla="*/ 244451 h 251243"/>
                <a:gd name="connsiteX7" fmla="*/ 52 w 58378"/>
                <a:gd name="connsiteY7" fmla="*/ 248722 h 251243"/>
                <a:gd name="connsiteX8" fmla="*/ 2569 w 58378"/>
                <a:gd name="connsiteY8" fmla="*/ 251235 h 251243"/>
                <a:gd name="connsiteX9" fmla="*/ 42578 w 58378"/>
                <a:gd name="connsiteY9" fmla="*/ 202242 h 251243"/>
                <a:gd name="connsiteX10" fmla="*/ 58430 w 58378"/>
                <a:gd name="connsiteY10" fmla="*/ 125613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78" h="251243">
                  <a:moveTo>
                    <a:pt x="58430" y="125613"/>
                  </a:moveTo>
                  <a:cubicBezTo>
                    <a:pt x="58430" y="106016"/>
                    <a:pt x="55662" y="75615"/>
                    <a:pt x="41823" y="47225"/>
                  </a:cubicBezTo>
                  <a:cubicBezTo>
                    <a:pt x="26725" y="16322"/>
                    <a:pt x="5085" y="-9"/>
                    <a:pt x="2569" y="-9"/>
                  </a:cubicBezTo>
                  <a:cubicBezTo>
                    <a:pt x="1059" y="-9"/>
                    <a:pt x="52" y="996"/>
                    <a:pt x="52" y="2503"/>
                  </a:cubicBezTo>
                  <a:cubicBezTo>
                    <a:pt x="52" y="3257"/>
                    <a:pt x="52" y="3760"/>
                    <a:pt x="4833" y="8282"/>
                  </a:cubicBezTo>
                  <a:cubicBezTo>
                    <a:pt x="29493" y="33155"/>
                    <a:pt x="43836" y="73103"/>
                    <a:pt x="43836" y="125613"/>
                  </a:cubicBezTo>
                  <a:cubicBezTo>
                    <a:pt x="43836" y="168575"/>
                    <a:pt x="34525" y="212794"/>
                    <a:pt x="3323" y="244451"/>
                  </a:cubicBezTo>
                  <a:cubicBezTo>
                    <a:pt x="52" y="247466"/>
                    <a:pt x="52" y="247968"/>
                    <a:pt x="52" y="248722"/>
                  </a:cubicBezTo>
                  <a:cubicBezTo>
                    <a:pt x="52" y="250230"/>
                    <a:pt x="1059" y="251235"/>
                    <a:pt x="2569" y="251235"/>
                  </a:cubicBezTo>
                  <a:cubicBezTo>
                    <a:pt x="5085" y="251235"/>
                    <a:pt x="27731" y="234150"/>
                    <a:pt x="42578" y="202242"/>
                  </a:cubicBezTo>
                  <a:cubicBezTo>
                    <a:pt x="55411" y="174605"/>
                    <a:pt x="58430" y="146717"/>
                    <a:pt x="58430" y="125613"/>
                  </a:cubicBez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3" name="Freeform 342">
              <a:extLst>
                <a:ext uri="{FF2B5EF4-FFF2-40B4-BE49-F238E27FC236}">
                  <a16:creationId xmlns:a16="http://schemas.microsoft.com/office/drawing/2014/main" id="{94376D33-AE43-A80B-F17B-EA8773F20188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8745522" y="3820829"/>
              <a:ext cx="34473" cy="251243"/>
            </a:xfrm>
            <a:custGeom>
              <a:avLst/>
              <a:gdLst>
                <a:gd name="connsiteX0" fmla="*/ 34529 w 34473"/>
                <a:gd name="connsiteY0" fmla="*/ -9 h 251243"/>
                <a:gd name="connsiteX1" fmla="*/ 56 w 34473"/>
                <a:gd name="connsiteY1" fmla="*/ -9 h 251243"/>
                <a:gd name="connsiteX2" fmla="*/ 56 w 34473"/>
                <a:gd name="connsiteY2" fmla="*/ 10041 h 251243"/>
                <a:gd name="connsiteX3" fmla="*/ 24464 w 34473"/>
                <a:gd name="connsiteY3" fmla="*/ 10041 h 251243"/>
                <a:gd name="connsiteX4" fmla="*/ 24464 w 34473"/>
                <a:gd name="connsiteY4" fmla="*/ 241185 h 251243"/>
                <a:gd name="connsiteX5" fmla="*/ 56 w 34473"/>
                <a:gd name="connsiteY5" fmla="*/ 241185 h 251243"/>
                <a:gd name="connsiteX6" fmla="*/ 56 w 34473"/>
                <a:gd name="connsiteY6" fmla="*/ 251235 h 251243"/>
                <a:gd name="connsiteX7" fmla="*/ 34529 w 34473"/>
                <a:gd name="connsiteY7" fmla="*/ 251235 h 251243"/>
                <a:gd name="connsiteX8" fmla="*/ 34529 w 34473"/>
                <a:gd name="connsiteY8" fmla="*/ -9 h 25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473" h="251243">
                  <a:moveTo>
                    <a:pt x="34529" y="-9"/>
                  </a:moveTo>
                  <a:lnTo>
                    <a:pt x="56" y="-9"/>
                  </a:lnTo>
                  <a:lnTo>
                    <a:pt x="56" y="10041"/>
                  </a:lnTo>
                  <a:lnTo>
                    <a:pt x="24464" y="10041"/>
                  </a:lnTo>
                  <a:lnTo>
                    <a:pt x="24464" y="241185"/>
                  </a:lnTo>
                  <a:lnTo>
                    <a:pt x="56" y="241185"/>
                  </a:lnTo>
                  <a:lnTo>
                    <a:pt x="56" y="251235"/>
                  </a:lnTo>
                  <a:lnTo>
                    <a:pt x="34529" y="251235"/>
                  </a:lnTo>
                  <a:lnTo>
                    <a:pt x="34529" y="-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4" name="Freeform 343">
              <a:extLst>
                <a:ext uri="{FF2B5EF4-FFF2-40B4-BE49-F238E27FC236}">
                  <a16:creationId xmlns:a16="http://schemas.microsoft.com/office/drawing/2014/main" id="{06837EB4-3753-C7B0-D18C-B50A6EAF5705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8856602" y="3837663"/>
              <a:ext cx="178908" cy="177126"/>
            </a:xfrm>
            <a:custGeom>
              <a:avLst/>
              <a:gdLst>
                <a:gd name="connsiteX0" fmla="*/ 151542 w 178908"/>
                <a:gd name="connsiteY0" fmla="*/ 24613 h 177126"/>
                <a:gd name="connsiteX1" fmla="*/ 178969 w 178908"/>
                <a:gd name="connsiteY1" fmla="*/ 7779 h 177126"/>
                <a:gd name="connsiteX2" fmla="*/ 178969 w 178908"/>
                <a:gd name="connsiteY2" fmla="*/ -9 h 177126"/>
                <a:gd name="connsiteX3" fmla="*/ 154561 w 178908"/>
                <a:gd name="connsiteY3" fmla="*/ 745 h 177126"/>
                <a:gd name="connsiteX4" fmla="*/ 125875 w 178908"/>
                <a:gd name="connsiteY4" fmla="*/ -9 h 177126"/>
                <a:gd name="connsiteX5" fmla="*/ 125875 w 178908"/>
                <a:gd name="connsiteY5" fmla="*/ 7779 h 177126"/>
                <a:gd name="connsiteX6" fmla="*/ 144244 w 178908"/>
                <a:gd name="connsiteY6" fmla="*/ 20342 h 177126"/>
                <a:gd name="connsiteX7" fmla="*/ 142986 w 178908"/>
                <a:gd name="connsiteY7" fmla="*/ 25366 h 177126"/>
                <a:gd name="connsiteX8" fmla="*/ 96938 w 178908"/>
                <a:gd name="connsiteY8" fmla="*/ 146466 h 177126"/>
                <a:gd name="connsiteX9" fmla="*/ 48877 w 178908"/>
                <a:gd name="connsiteY9" fmla="*/ 19588 h 177126"/>
                <a:gd name="connsiteX10" fmla="*/ 47367 w 178908"/>
                <a:gd name="connsiteY10" fmla="*/ 15065 h 177126"/>
                <a:gd name="connsiteX11" fmla="*/ 68001 w 178908"/>
                <a:gd name="connsiteY11" fmla="*/ 7779 h 177126"/>
                <a:gd name="connsiteX12" fmla="*/ 68001 w 178908"/>
                <a:gd name="connsiteY12" fmla="*/ -9 h 177126"/>
                <a:gd name="connsiteX13" fmla="*/ 32017 w 178908"/>
                <a:gd name="connsiteY13" fmla="*/ 745 h 177126"/>
                <a:gd name="connsiteX14" fmla="*/ 61 w 178908"/>
                <a:gd name="connsiteY14" fmla="*/ -9 h 177126"/>
                <a:gd name="connsiteX15" fmla="*/ 61 w 178908"/>
                <a:gd name="connsiteY15" fmla="*/ 7779 h 177126"/>
                <a:gd name="connsiteX16" fmla="*/ 24720 w 178908"/>
                <a:gd name="connsiteY16" fmla="*/ 17327 h 177126"/>
                <a:gd name="connsiteX17" fmla="*/ 83098 w 178908"/>
                <a:gd name="connsiteY17" fmla="*/ 171590 h 177126"/>
                <a:gd name="connsiteX18" fmla="*/ 89389 w 178908"/>
                <a:gd name="connsiteY18" fmla="*/ 177118 h 177126"/>
                <a:gd name="connsiteX19" fmla="*/ 95428 w 178908"/>
                <a:gd name="connsiteY19" fmla="*/ 172344 h 177126"/>
                <a:gd name="connsiteX20" fmla="*/ 151542 w 178908"/>
                <a:gd name="connsiteY20" fmla="*/ 24613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542" y="24613"/>
                  </a:moveTo>
                  <a:cubicBezTo>
                    <a:pt x="155064" y="15317"/>
                    <a:pt x="161858" y="8031"/>
                    <a:pt x="178969" y="7779"/>
                  </a:cubicBezTo>
                  <a:lnTo>
                    <a:pt x="178969" y="-9"/>
                  </a:lnTo>
                  <a:cubicBezTo>
                    <a:pt x="171169" y="493"/>
                    <a:pt x="161103" y="745"/>
                    <a:pt x="154561" y="745"/>
                  </a:cubicBezTo>
                  <a:cubicBezTo>
                    <a:pt x="147012" y="745"/>
                    <a:pt x="132418" y="242"/>
                    <a:pt x="125875" y="-9"/>
                  </a:cubicBezTo>
                  <a:lnTo>
                    <a:pt x="125875" y="7779"/>
                  </a:lnTo>
                  <a:cubicBezTo>
                    <a:pt x="138960" y="8031"/>
                    <a:pt x="144244" y="14563"/>
                    <a:pt x="144244" y="20342"/>
                  </a:cubicBezTo>
                  <a:cubicBezTo>
                    <a:pt x="144244" y="22352"/>
                    <a:pt x="143489" y="23859"/>
                    <a:pt x="142986" y="25366"/>
                  </a:cubicBezTo>
                  <a:lnTo>
                    <a:pt x="96938" y="146466"/>
                  </a:lnTo>
                  <a:lnTo>
                    <a:pt x="48877" y="19588"/>
                  </a:lnTo>
                  <a:cubicBezTo>
                    <a:pt x="47367" y="16070"/>
                    <a:pt x="47367" y="15568"/>
                    <a:pt x="47367" y="15065"/>
                  </a:cubicBezTo>
                  <a:cubicBezTo>
                    <a:pt x="47367" y="7779"/>
                    <a:pt x="61710" y="7779"/>
                    <a:pt x="68001" y="7779"/>
                  </a:cubicBezTo>
                  <a:lnTo>
                    <a:pt x="68001" y="-9"/>
                  </a:lnTo>
                  <a:cubicBezTo>
                    <a:pt x="58942" y="745"/>
                    <a:pt x="41579" y="745"/>
                    <a:pt x="32017" y="745"/>
                  </a:cubicBezTo>
                  <a:cubicBezTo>
                    <a:pt x="19939" y="745"/>
                    <a:pt x="9119" y="242"/>
                    <a:pt x="61" y="-9"/>
                  </a:cubicBezTo>
                  <a:lnTo>
                    <a:pt x="61" y="7779"/>
                  </a:lnTo>
                  <a:cubicBezTo>
                    <a:pt x="16416" y="7779"/>
                    <a:pt x="21197" y="7779"/>
                    <a:pt x="24720" y="17327"/>
                  </a:cubicBezTo>
                  <a:lnTo>
                    <a:pt x="83098" y="171590"/>
                  </a:lnTo>
                  <a:cubicBezTo>
                    <a:pt x="84860" y="176364"/>
                    <a:pt x="86118" y="177118"/>
                    <a:pt x="89389" y="177118"/>
                  </a:cubicBezTo>
                  <a:cubicBezTo>
                    <a:pt x="93667" y="177118"/>
                    <a:pt x="94170" y="175861"/>
                    <a:pt x="95428" y="172344"/>
                  </a:cubicBezTo>
                  <a:lnTo>
                    <a:pt x="151542" y="2461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5" name="Freeform 344">
              <a:extLst>
                <a:ext uri="{FF2B5EF4-FFF2-40B4-BE49-F238E27FC236}">
                  <a16:creationId xmlns:a16="http://schemas.microsoft.com/office/drawing/2014/main" id="{7E87701A-96FB-F1D6-620A-1B3D6EF6EF9D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9158219" y="3744715"/>
              <a:ext cx="167333" cy="58791"/>
            </a:xfrm>
            <a:custGeom>
              <a:avLst/>
              <a:gdLst>
                <a:gd name="connsiteX0" fmla="*/ 158850 w 167333"/>
                <a:gd name="connsiteY0" fmla="*/ 10034 h 58791"/>
                <a:gd name="connsiteX1" fmla="*/ 167406 w 167333"/>
                <a:gd name="connsiteY1" fmla="*/ 5009 h 58791"/>
                <a:gd name="connsiteX2" fmla="*/ 159102 w 167333"/>
                <a:gd name="connsiteY2" fmla="*/ -16 h 58791"/>
                <a:gd name="connsiteX3" fmla="*/ 8376 w 167333"/>
                <a:gd name="connsiteY3" fmla="*/ -16 h 58791"/>
                <a:gd name="connsiteX4" fmla="*/ 72 w 167333"/>
                <a:gd name="connsiteY4" fmla="*/ 5009 h 58791"/>
                <a:gd name="connsiteX5" fmla="*/ 8628 w 167333"/>
                <a:gd name="connsiteY5" fmla="*/ 10034 h 58791"/>
                <a:gd name="connsiteX6" fmla="*/ 158850 w 167333"/>
                <a:gd name="connsiteY6" fmla="*/ 10034 h 58791"/>
                <a:gd name="connsiteX7" fmla="*/ 159102 w 167333"/>
                <a:gd name="connsiteY7" fmla="*/ 58775 h 58791"/>
                <a:gd name="connsiteX8" fmla="*/ 167406 w 167333"/>
                <a:gd name="connsiteY8" fmla="*/ 53750 h 58791"/>
                <a:gd name="connsiteX9" fmla="*/ 158850 w 167333"/>
                <a:gd name="connsiteY9" fmla="*/ 48725 h 58791"/>
                <a:gd name="connsiteX10" fmla="*/ 8628 w 167333"/>
                <a:gd name="connsiteY10" fmla="*/ 48725 h 58791"/>
                <a:gd name="connsiteX11" fmla="*/ 72 w 167333"/>
                <a:gd name="connsiteY11" fmla="*/ 53750 h 58791"/>
                <a:gd name="connsiteX12" fmla="*/ 8376 w 167333"/>
                <a:gd name="connsiteY12" fmla="*/ 58775 h 58791"/>
                <a:gd name="connsiteX13" fmla="*/ 159102 w 167333"/>
                <a:gd name="connsiteY13" fmla="*/ 58775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850" y="10034"/>
                  </a:moveTo>
                  <a:cubicBezTo>
                    <a:pt x="162625" y="10034"/>
                    <a:pt x="167406" y="10034"/>
                    <a:pt x="167406" y="5009"/>
                  </a:cubicBezTo>
                  <a:cubicBezTo>
                    <a:pt x="167406" y="-16"/>
                    <a:pt x="162625" y="-16"/>
                    <a:pt x="159102" y="-16"/>
                  </a:cubicBezTo>
                  <a:lnTo>
                    <a:pt x="8376" y="-16"/>
                  </a:lnTo>
                  <a:cubicBezTo>
                    <a:pt x="4853" y="-16"/>
                    <a:pt x="72" y="-16"/>
                    <a:pt x="72" y="5009"/>
                  </a:cubicBezTo>
                  <a:cubicBezTo>
                    <a:pt x="72" y="10034"/>
                    <a:pt x="4853" y="10034"/>
                    <a:pt x="8628" y="10034"/>
                  </a:cubicBezTo>
                  <a:lnTo>
                    <a:pt x="158850" y="10034"/>
                  </a:lnTo>
                  <a:close/>
                  <a:moveTo>
                    <a:pt x="159102" y="58775"/>
                  </a:moveTo>
                  <a:cubicBezTo>
                    <a:pt x="162625" y="58775"/>
                    <a:pt x="167406" y="58775"/>
                    <a:pt x="167406" y="53750"/>
                  </a:cubicBezTo>
                  <a:cubicBezTo>
                    <a:pt x="167406" y="48725"/>
                    <a:pt x="162625" y="48725"/>
                    <a:pt x="158850" y="48725"/>
                  </a:cubicBezTo>
                  <a:lnTo>
                    <a:pt x="8628" y="48725"/>
                  </a:lnTo>
                  <a:cubicBezTo>
                    <a:pt x="4853" y="48725"/>
                    <a:pt x="72" y="48725"/>
                    <a:pt x="72" y="53750"/>
                  </a:cubicBezTo>
                  <a:cubicBezTo>
                    <a:pt x="72" y="58775"/>
                    <a:pt x="4853" y="58775"/>
                    <a:pt x="8376" y="58775"/>
                  </a:cubicBezTo>
                  <a:lnTo>
                    <a:pt x="159102" y="58775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6" name="Freeform 345">
              <a:extLst>
                <a:ext uri="{FF2B5EF4-FFF2-40B4-BE49-F238E27FC236}">
                  <a16:creationId xmlns:a16="http://schemas.microsoft.com/office/drawing/2014/main" id="{B3125D6F-D3B4-B957-9C4E-5CC9F84DB6D6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9561930" y="3499625"/>
              <a:ext cx="83037" cy="167328"/>
            </a:xfrm>
            <a:custGeom>
              <a:avLst/>
              <a:gdLst>
                <a:gd name="connsiteX0" fmla="*/ 51672 w 83037"/>
                <a:gd name="connsiteY0" fmla="*/ 6510 h 167328"/>
                <a:gd name="connsiteX1" fmla="*/ 45884 w 83037"/>
                <a:gd name="connsiteY1" fmla="*/ -23 h 167328"/>
                <a:gd name="connsiteX2" fmla="*/ 88 w 83037"/>
                <a:gd name="connsiteY2" fmla="*/ 16057 h 167328"/>
                <a:gd name="connsiteX3" fmla="*/ 88 w 83037"/>
                <a:gd name="connsiteY3" fmla="*/ 23845 h 167328"/>
                <a:gd name="connsiteX4" fmla="*/ 33051 w 83037"/>
                <a:gd name="connsiteY4" fmla="*/ 17313 h 167328"/>
                <a:gd name="connsiteX5" fmla="*/ 33051 w 83037"/>
                <a:gd name="connsiteY5" fmla="*/ 147457 h 167328"/>
                <a:gd name="connsiteX6" fmla="*/ 9650 w 83037"/>
                <a:gd name="connsiteY6" fmla="*/ 159517 h 167328"/>
                <a:gd name="connsiteX7" fmla="*/ 1598 w 83037"/>
                <a:gd name="connsiteY7" fmla="*/ 159517 h 167328"/>
                <a:gd name="connsiteX8" fmla="*/ 1598 w 83037"/>
                <a:gd name="connsiteY8" fmla="*/ 167306 h 167328"/>
                <a:gd name="connsiteX9" fmla="*/ 42362 w 83037"/>
                <a:gd name="connsiteY9" fmla="*/ 166552 h 167328"/>
                <a:gd name="connsiteX10" fmla="*/ 83125 w 83037"/>
                <a:gd name="connsiteY10" fmla="*/ 167306 h 167328"/>
                <a:gd name="connsiteX11" fmla="*/ 83125 w 83037"/>
                <a:gd name="connsiteY11" fmla="*/ 159517 h 167328"/>
                <a:gd name="connsiteX12" fmla="*/ 75073 w 83037"/>
                <a:gd name="connsiteY12" fmla="*/ 159517 h 167328"/>
                <a:gd name="connsiteX13" fmla="*/ 51672 w 83037"/>
                <a:gd name="connsiteY13" fmla="*/ 147457 h 167328"/>
                <a:gd name="connsiteX14" fmla="*/ 51672 w 83037"/>
                <a:gd name="connsiteY14" fmla="*/ 6510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037" h="167328">
                  <a:moveTo>
                    <a:pt x="51672" y="6510"/>
                  </a:moveTo>
                  <a:cubicBezTo>
                    <a:pt x="51672" y="480"/>
                    <a:pt x="51672" y="-23"/>
                    <a:pt x="45884" y="-23"/>
                  </a:cubicBezTo>
                  <a:cubicBezTo>
                    <a:pt x="30283" y="16057"/>
                    <a:pt x="8140" y="16057"/>
                    <a:pt x="88" y="16057"/>
                  </a:cubicBezTo>
                  <a:lnTo>
                    <a:pt x="88" y="23845"/>
                  </a:lnTo>
                  <a:cubicBezTo>
                    <a:pt x="5120" y="23845"/>
                    <a:pt x="19967" y="23845"/>
                    <a:pt x="33051" y="17313"/>
                  </a:cubicBezTo>
                  <a:lnTo>
                    <a:pt x="33051" y="147457"/>
                  </a:lnTo>
                  <a:cubicBezTo>
                    <a:pt x="33051" y="156502"/>
                    <a:pt x="32296" y="159517"/>
                    <a:pt x="9650" y="159517"/>
                  </a:cubicBezTo>
                  <a:lnTo>
                    <a:pt x="1598" y="159517"/>
                  </a:lnTo>
                  <a:lnTo>
                    <a:pt x="1598" y="167306"/>
                  </a:lnTo>
                  <a:cubicBezTo>
                    <a:pt x="10405" y="166552"/>
                    <a:pt x="32296" y="166552"/>
                    <a:pt x="42362" y="166552"/>
                  </a:cubicBezTo>
                  <a:cubicBezTo>
                    <a:pt x="52427" y="166552"/>
                    <a:pt x="74318" y="166552"/>
                    <a:pt x="83125" y="167306"/>
                  </a:cubicBezTo>
                  <a:lnTo>
                    <a:pt x="83125" y="159517"/>
                  </a:lnTo>
                  <a:lnTo>
                    <a:pt x="75073" y="159517"/>
                  </a:lnTo>
                  <a:cubicBezTo>
                    <a:pt x="52427" y="159517"/>
                    <a:pt x="51672" y="156753"/>
                    <a:pt x="51672" y="147457"/>
                  </a:cubicBezTo>
                  <a:lnTo>
                    <a:pt x="51672" y="651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7" name="Freeform 346">
              <a:extLst>
                <a:ext uri="{FF2B5EF4-FFF2-40B4-BE49-F238E27FC236}">
                  <a16:creationId xmlns:a16="http://schemas.microsoft.com/office/drawing/2014/main" id="{653A6BB2-6169-3B4D-791E-FED9EECCAC69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9715339" y="3487063"/>
              <a:ext cx="172366" cy="179890"/>
            </a:xfrm>
            <a:custGeom>
              <a:avLst/>
              <a:gdLst>
                <a:gd name="connsiteX0" fmla="*/ 92191 w 172366"/>
                <a:gd name="connsiteY0" fmla="*/ 5002 h 179890"/>
                <a:gd name="connsiteX1" fmla="*/ 86403 w 172366"/>
                <a:gd name="connsiteY1" fmla="*/ -23 h 179890"/>
                <a:gd name="connsiteX2" fmla="*/ 80364 w 172366"/>
                <a:gd name="connsiteY2" fmla="*/ 5002 h 179890"/>
                <a:gd name="connsiteX3" fmla="*/ 28277 w 172366"/>
                <a:gd name="connsiteY3" fmla="*/ 155246 h 179890"/>
                <a:gd name="connsiteX4" fmla="*/ 94 w 172366"/>
                <a:gd name="connsiteY4" fmla="*/ 172079 h 179890"/>
                <a:gd name="connsiteX5" fmla="*/ 94 w 172366"/>
                <a:gd name="connsiteY5" fmla="*/ 179868 h 179890"/>
                <a:gd name="connsiteX6" fmla="*/ 25761 w 172366"/>
                <a:gd name="connsiteY6" fmla="*/ 179114 h 179890"/>
                <a:gd name="connsiteX7" fmla="*/ 54698 w 172366"/>
                <a:gd name="connsiteY7" fmla="*/ 179868 h 179890"/>
                <a:gd name="connsiteX8" fmla="*/ 54698 w 172366"/>
                <a:gd name="connsiteY8" fmla="*/ 172079 h 179890"/>
                <a:gd name="connsiteX9" fmla="*/ 35826 w 172366"/>
                <a:gd name="connsiteY9" fmla="*/ 159266 h 179890"/>
                <a:gd name="connsiteX10" fmla="*/ 36329 w 172366"/>
                <a:gd name="connsiteY10" fmla="*/ 155497 h 179890"/>
                <a:gd name="connsiteX11" fmla="*/ 47904 w 172366"/>
                <a:gd name="connsiteY11" fmla="*/ 122584 h 179890"/>
                <a:gd name="connsiteX12" fmla="*/ 110057 w 172366"/>
                <a:gd name="connsiteY12" fmla="*/ 122584 h 179890"/>
                <a:gd name="connsiteX13" fmla="*/ 123393 w 172366"/>
                <a:gd name="connsiteY13" fmla="*/ 161024 h 179890"/>
                <a:gd name="connsiteX14" fmla="*/ 124148 w 172366"/>
                <a:gd name="connsiteY14" fmla="*/ 164542 h 179890"/>
                <a:gd name="connsiteX15" fmla="*/ 103263 w 172366"/>
                <a:gd name="connsiteY15" fmla="*/ 172079 h 179890"/>
                <a:gd name="connsiteX16" fmla="*/ 103263 w 172366"/>
                <a:gd name="connsiteY16" fmla="*/ 179868 h 179890"/>
                <a:gd name="connsiteX17" fmla="*/ 139497 w 172366"/>
                <a:gd name="connsiteY17" fmla="*/ 179114 h 179890"/>
                <a:gd name="connsiteX18" fmla="*/ 172461 w 172366"/>
                <a:gd name="connsiteY18" fmla="*/ 179868 h 179890"/>
                <a:gd name="connsiteX19" fmla="*/ 172461 w 172366"/>
                <a:gd name="connsiteY19" fmla="*/ 172079 h 179890"/>
                <a:gd name="connsiteX20" fmla="*/ 167931 w 172366"/>
                <a:gd name="connsiteY20" fmla="*/ 172079 h 179890"/>
                <a:gd name="connsiteX21" fmla="*/ 146543 w 172366"/>
                <a:gd name="connsiteY21" fmla="*/ 162029 h 179890"/>
                <a:gd name="connsiteX22" fmla="*/ 92191 w 172366"/>
                <a:gd name="connsiteY22" fmla="*/ 5002 h 179890"/>
                <a:gd name="connsiteX23" fmla="*/ 78854 w 172366"/>
                <a:gd name="connsiteY23" fmla="*/ 33141 h 179890"/>
                <a:gd name="connsiteX24" fmla="*/ 107289 w 172366"/>
                <a:gd name="connsiteY24" fmla="*/ 114796 h 179890"/>
                <a:gd name="connsiteX25" fmla="*/ 50672 w 172366"/>
                <a:gd name="connsiteY25" fmla="*/ 114796 h 179890"/>
                <a:gd name="connsiteX26" fmla="*/ 78854 w 172366"/>
                <a:gd name="connsiteY26" fmla="*/ 33141 h 17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366" h="179890">
                  <a:moveTo>
                    <a:pt x="92191" y="5002"/>
                  </a:moveTo>
                  <a:cubicBezTo>
                    <a:pt x="90933" y="1736"/>
                    <a:pt x="90429" y="-23"/>
                    <a:pt x="86403" y="-23"/>
                  </a:cubicBezTo>
                  <a:cubicBezTo>
                    <a:pt x="82377" y="-23"/>
                    <a:pt x="81622" y="1485"/>
                    <a:pt x="80364" y="5002"/>
                  </a:cubicBezTo>
                  <a:lnTo>
                    <a:pt x="28277" y="155246"/>
                  </a:lnTo>
                  <a:cubicBezTo>
                    <a:pt x="23748" y="168059"/>
                    <a:pt x="13682" y="171828"/>
                    <a:pt x="94" y="172079"/>
                  </a:cubicBezTo>
                  <a:lnTo>
                    <a:pt x="94" y="179868"/>
                  </a:lnTo>
                  <a:cubicBezTo>
                    <a:pt x="5882" y="179617"/>
                    <a:pt x="16702" y="179114"/>
                    <a:pt x="25761" y="179114"/>
                  </a:cubicBezTo>
                  <a:cubicBezTo>
                    <a:pt x="33561" y="179114"/>
                    <a:pt x="46646" y="179617"/>
                    <a:pt x="54698" y="179868"/>
                  </a:cubicBezTo>
                  <a:lnTo>
                    <a:pt x="54698" y="172079"/>
                  </a:lnTo>
                  <a:cubicBezTo>
                    <a:pt x="42117" y="172079"/>
                    <a:pt x="35826" y="165798"/>
                    <a:pt x="35826" y="159266"/>
                  </a:cubicBezTo>
                  <a:cubicBezTo>
                    <a:pt x="35826" y="158512"/>
                    <a:pt x="36077" y="156000"/>
                    <a:pt x="36329" y="155497"/>
                  </a:cubicBezTo>
                  <a:lnTo>
                    <a:pt x="47904" y="122584"/>
                  </a:lnTo>
                  <a:lnTo>
                    <a:pt x="110057" y="122584"/>
                  </a:lnTo>
                  <a:lnTo>
                    <a:pt x="123393" y="161024"/>
                  </a:lnTo>
                  <a:cubicBezTo>
                    <a:pt x="123645" y="162029"/>
                    <a:pt x="124148" y="163537"/>
                    <a:pt x="124148" y="164542"/>
                  </a:cubicBezTo>
                  <a:cubicBezTo>
                    <a:pt x="124148" y="172079"/>
                    <a:pt x="110057" y="172079"/>
                    <a:pt x="103263" y="172079"/>
                  </a:cubicBezTo>
                  <a:lnTo>
                    <a:pt x="103263" y="179868"/>
                  </a:lnTo>
                  <a:cubicBezTo>
                    <a:pt x="112321" y="179114"/>
                    <a:pt x="129935" y="179114"/>
                    <a:pt x="139497" y="179114"/>
                  </a:cubicBezTo>
                  <a:cubicBezTo>
                    <a:pt x="150317" y="179114"/>
                    <a:pt x="161892" y="179365"/>
                    <a:pt x="172461" y="179868"/>
                  </a:cubicBezTo>
                  <a:lnTo>
                    <a:pt x="172461" y="172079"/>
                  </a:lnTo>
                  <a:lnTo>
                    <a:pt x="167931" y="172079"/>
                  </a:lnTo>
                  <a:cubicBezTo>
                    <a:pt x="152834" y="172079"/>
                    <a:pt x="149311" y="170321"/>
                    <a:pt x="146543" y="162029"/>
                  </a:cubicBezTo>
                  <a:lnTo>
                    <a:pt x="92191" y="5002"/>
                  </a:lnTo>
                  <a:close/>
                  <a:moveTo>
                    <a:pt x="78854" y="33141"/>
                  </a:moveTo>
                  <a:lnTo>
                    <a:pt x="107289" y="114796"/>
                  </a:lnTo>
                  <a:lnTo>
                    <a:pt x="50672" y="114796"/>
                  </a:lnTo>
                  <a:lnTo>
                    <a:pt x="78854" y="331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8" name="Freeform 347">
              <a:extLst>
                <a:ext uri="{FF2B5EF4-FFF2-40B4-BE49-F238E27FC236}">
                  <a16:creationId xmlns:a16="http://schemas.microsoft.com/office/drawing/2014/main" id="{C949117D-972A-062F-19A6-8395D3A93D9C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9439931" y="3769086"/>
              <a:ext cx="555681" cy="10049"/>
            </a:xfrm>
            <a:custGeom>
              <a:avLst/>
              <a:gdLst>
                <a:gd name="connsiteX0" fmla="*/ 0 w 555681"/>
                <a:gd name="connsiteY0" fmla="*/ 0 h 10049"/>
                <a:gd name="connsiteX1" fmla="*/ 555682 w 555681"/>
                <a:gd name="connsiteY1" fmla="*/ 0 h 10049"/>
                <a:gd name="connsiteX2" fmla="*/ 555682 w 555681"/>
                <a:gd name="connsiteY2" fmla="*/ 10049 h 10049"/>
                <a:gd name="connsiteX3" fmla="*/ 0 w 555681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5681" h="10049">
                  <a:moveTo>
                    <a:pt x="0" y="0"/>
                  </a:moveTo>
                  <a:lnTo>
                    <a:pt x="555682" y="0"/>
                  </a:lnTo>
                  <a:lnTo>
                    <a:pt x="555682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49" name="Freeform 348">
              <a:extLst>
                <a:ext uri="{FF2B5EF4-FFF2-40B4-BE49-F238E27FC236}">
                  <a16:creationId xmlns:a16="http://schemas.microsoft.com/office/drawing/2014/main" id="{A27179CF-BFA4-EDDE-E18D-6D05FD9B282A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9460817" y="3941426"/>
              <a:ext cx="153745" cy="10049"/>
            </a:xfrm>
            <a:custGeom>
              <a:avLst/>
              <a:gdLst>
                <a:gd name="connsiteX0" fmla="*/ 145022 w 153745"/>
                <a:gd name="connsiteY0" fmla="*/ 10041 h 10049"/>
                <a:gd name="connsiteX1" fmla="*/ 153829 w 153745"/>
                <a:gd name="connsiteY1" fmla="*/ 5016 h 10049"/>
                <a:gd name="connsiteX2" fmla="*/ 145022 w 153745"/>
                <a:gd name="connsiteY2" fmla="*/ -9 h 10049"/>
                <a:gd name="connsiteX3" fmla="*/ 8891 w 153745"/>
                <a:gd name="connsiteY3" fmla="*/ -9 h 10049"/>
                <a:gd name="connsiteX4" fmla="*/ 84 w 153745"/>
                <a:gd name="connsiteY4" fmla="*/ 5016 h 10049"/>
                <a:gd name="connsiteX5" fmla="*/ 8891 w 153745"/>
                <a:gd name="connsiteY5" fmla="*/ 10041 h 10049"/>
                <a:gd name="connsiteX6" fmla="*/ 145022 w 153745"/>
                <a:gd name="connsiteY6" fmla="*/ 10041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5022" y="10041"/>
                  </a:moveTo>
                  <a:cubicBezTo>
                    <a:pt x="149300" y="10041"/>
                    <a:pt x="153829" y="10041"/>
                    <a:pt x="153829" y="5016"/>
                  </a:cubicBezTo>
                  <a:cubicBezTo>
                    <a:pt x="153829" y="-9"/>
                    <a:pt x="149300" y="-9"/>
                    <a:pt x="145022" y="-9"/>
                  </a:cubicBezTo>
                  <a:lnTo>
                    <a:pt x="8891" y="-9"/>
                  </a:lnTo>
                  <a:cubicBezTo>
                    <a:pt x="4613" y="-9"/>
                    <a:pt x="84" y="-9"/>
                    <a:pt x="84" y="5016"/>
                  </a:cubicBezTo>
                  <a:cubicBezTo>
                    <a:pt x="84" y="10041"/>
                    <a:pt x="4613" y="10041"/>
                    <a:pt x="8891" y="10041"/>
                  </a:cubicBezTo>
                  <a:lnTo>
                    <a:pt x="145022" y="1004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50" name="Freeform 349">
              <a:extLst>
                <a:ext uri="{FF2B5EF4-FFF2-40B4-BE49-F238E27FC236}">
                  <a16:creationId xmlns:a16="http://schemas.microsoft.com/office/drawing/2014/main" id="{8DA587FF-190A-3F07-2660-DB1CC10DAEE8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9648225" y="3841934"/>
              <a:ext cx="100400" cy="167328"/>
            </a:xfrm>
            <a:custGeom>
              <a:avLst/>
              <a:gdLst>
                <a:gd name="connsiteX0" fmla="*/ 19467 w 100400"/>
                <a:gd name="connsiteY0" fmla="*/ 147973 h 167328"/>
                <a:gd name="connsiteX1" fmla="*/ 46140 w 100400"/>
                <a:gd name="connsiteY1" fmla="*/ 122095 h 167328"/>
                <a:gd name="connsiteX2" fmla="*/ 100492 w 100400"/>
                <a:gd name="connsiteY2" fmla="*/ 48732 h 167328"/>
                <a:gd name="connsiteX3" fmla="*/ 47146 w 100400"/>
                <a:gd name="connsiteY3" fmla="*/ -9 h 167328"/>
                <a:gd name="connsiteX4" fmla="*/ 92 w 100400"/>
                <a:gd name="connsiteY4" fmla="*/ 45466 h 167328"/>
                <a:gd name="connsiteX5" fmla="*/ 13428 w 100400"/>
                <a:gd name="connsiteY5" fmla="*/ 59536 h 167328"/>
                <a:gd name="connsiteX6" fmla="*/ 26513 w 100400"/>
                <a:gd name="connsiteY6" fmla="*/ 46220 h 167328"/>
                <a:gd name="connsiteX7" fmla="*/ 13176 w 100400"/>
                <a:gd name="connsiteY7" fmla="*/ 33155 h 167328"/>
                <a:gd name="connsiteX8" fmla="*/ 9905 w 100400"/>
                <a:gd name="connsiteY8" fmla="*/ 33406 h 167328"/>
                <a:gd name="connsiteX9" fmla="*/ 43875 w 100400"/>
                <a:gd name="connsiteY9" fmla="*/ 7779 h 167328"/>
                <a:gd name="connsiteX10" fmla="*/ 77593 w 100400"/>
                <a:gd name="connsiteY10" fmla="*/ 48732 h 167328"/>
                <a:gd name="connsiteX11" fmla="*/ 51172 w 100400"/>
                <a:gd name="connsiteY11" fmla="*/ 104257 h 167328"/>
                <a:gd name="connsiteX12" fmla="*/ 2859 w 100400"/>
                <a:gd name="connsiteY12" fmla="*/ 158023 h 167328"/>
                <a:gd name="connsiteX13" fmla="*/ 92 w 100400"/>
                <a:gd name="connsiteY13" fmla="*/ 167319 h 167328"/>
                <a:gd name="connsiteX14" fmla="*/ 93446 w 100400"/>
                <a:gd name="connsiteY14" fmla="*/ 167319 h 167328"/>
                <a:gd name="connsiteX15" fmla="*/ 100492 w 100400"/>
                <a:gd name="connsiteY15" fmla="*/ 123603 h 167328"/>
                <a:gd name="connsiteX16" fmla="*/ 94201 w 100400"/>
                <a:gd name="connsiteY16" fmla="*/ 123603 h 167328"/>
                <a:gd name="connsiteX17" fmla="*/ 88665 w 100400"/>
                <a:gd name="connsiteY17" fmla="*/ 145963 h 167328"/>
                <a:gd name="connsiteX18" fmla="*/ 64760 w 100400"/>
                <a:gd name="connsiteY18" fmla="*/ 147973 h 167328"/>
                <a:gd name="connsiteX19" fmla="*/ 19467 w 100400"/>
                <a:gd name="connsiteY19" fmla="*/ 147973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467" y="147973"/>
                  </a:moveTo>
                  <a:lnTo>
                    <a:pt x="46140" y="122095"/>
                  </a:lnTo>
                  <a:cubicBezTo>
                    <a:pt x="85394" y="87424"/>
                    <a:pt x="100492" y="73856"/>
                    <a:pt x="100492" y="48732"/>
                  </a:cubicBezTo>
                  <a:cubicBezTo>
                    <a:pt x="100492" y="20090"/>
                    <a:pt x="77845" y="-9"/>
                    <a:pt x="47146" y="-9"/>
                  </a:cubicBezTo>
                  <a:cubicBezTo>
                    <a:pt x="18712" y="-9"/>
                    <a:pt x="92" y="23105"/>
                    <a:pt x="92" y="45466"/>
                  </a:cubicBezTo>
                  <a:cubicBezTo>
                    <a:pt x="92" y="59536"/>
                    <a:pt x="12673" y="59536"/>
                    <a:pt x="13428" y="59536"/>
                  </a:cubicBezTo>
                  <a:cubicBezTo>
                    <a:pt x="17706" y="59536"/>
                    <a:pt x="26513" y="56521"/>
                    <a:pt x="26513" y="46220"/>
                  </a:cubicBezTo>
                  <a:cubicBezTo>
                    <a:pt x="26513" y="39687"/>
                    <a:pt x="21983" y="33155"/>
                    <a:pt x="13176" y="33155"/>
                  </a:cubicBezTo>
                  <a:cubicBezTo>
                    <a:pt x="11163" y="33155"/>
                    <a:pt x="10660" y="33155"/>
                    <a:pt x="9905" y="33406"/>
                  </a:cubicBezTo>
                  <a:cubicBezTo>
                    <a:pt x="15693" y="17075"/>
                    <a:pt x="29281" y="7779"/>
                    <a:pt x="43875" y="7779"/>
                  </a:cubicBezTo>
                  <a:cubicBezTo>
                    <a:pt x="66773" y="7779"/>
                    <a:pt x="77593" y="28130"/>
                    <a:pt x="77593" y="48732"/>
                  </a:cubicBezTo>
                  <a:cubicBezTo>
                    <a:pt x="77593" y="68832"/>
                    <a:pt x="65012" y="88680"/>
                    <a:pt x="51172" y="104257"/>
                  </a:cubicBezTo>
                  <a:lnTo>
                    <a:pt x="2859" y="158023"/>
                  </a:lnTo>
                  <a:cubicBezTo>
                    <a:pt x="92" y="160787"/>
                    <a:pt x="92" y="161289"/>
                    <a:pt x="92" y="167319"/>
                  </a:cubicBezTo>
                  <a:lnTo>
                    <a:pt x="93446" y="167319"/>
                  </a:lnTo>
                  <a:lnTo>
                    <a:pt x="100492" y="123603"/>
                  </a:lnTo>
                  <a:lnTo>
                    <a:pt x="94201" y="123603"/>
                  </a:lnTo>
                  <a:cubicBezTo>
                    <a:pt x="92943" y="131140"/>
                    <a:pt x="91181" y="142195"/>
                    <a:pt x="88665" y="145963"/>
                  </a:cubicBezTo>
                  <a:cubicBezTo>
                    <a:pt x="86904" y="147973"/>
                    <a:pt x="70296" y="147973"/>
                    <a:pt x="64760" y="147973"/>
                  </a:cubicBezTo>
                  <a:lnTo>
                    <a:pt x="19467" y="14797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51" name="Freeform 350">
              <a:extLst>
                <a:ext uri="{FF2B5EF4-FFF2-40B4-BE49-F238E27FC236}">
                  <a16:creationId xmlns:a16="http://schemas.microsoft.com/office/drawing/2014/main" id="{01E9FDC8-FFEB-E19B-A249-F8EE9314ACC4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9808177" y="3837663"/>
              <a:ext cx="178908" cy="177126"/>
            </a:xfrm>
            <a:custGeom>
              <a:avLst/>
              <a:gdLst>
                <a:gd name="connsiteX0" fmla="*/ 151579 w 178908"/>
                <a:gd name="connsiteY0" fmla="*/ 24613 h 177126"/>
                <a:gd name="connsiteX1" fmla="*/ 179007 w 178908"/>
                <a:gd name="connsiteY1" fmla="*/ 7779 h 177126"/>
                <a:gd name="connsiteX2" fmla="*/ 179007 w 178908"/>
                <a:gd name="connsiteY2" fmla="*/ -9 h 177126"/>
                <a:gd name="connsiteX3" fmla="*/ 154599 w 178908"/>
                <a:gd name="connsiteY3" fmla="*/ 745 h 177126"/>
                <a:gd name="connsiteX4" fmla="*/ 125913 w 178908"/>
                <a:gd name="connsiteY4" fmla="*/ -9 h 177126"/>
                <a:gd name="connsiteX5" fmla="*/ 125913 w 178908"/>
                <a:gd name="connsiteY5" fmla="*/ 7779 h 177126"/>
                <a:gd name="connsiteX6" fmla="*/ 144282 w 178908"/>
                <a:gd name="connsiteY6" fmla="*/ 20342 h 177126"/>
                <a:gd name="connsiteX7" fmla="*/ 143024 w 178908"/>
                <a:gd name="connsiteY7" fmla="*/ 25366 h 177126"/>
                <a:gd name="connsiteX8" fmla="*/ 96976 w 178908"/>
                <a:gd name="connsiteY8" fmla="*/ 146466 h 177126"/>
                <a:gd name="connsiteX9" fmla="*/ 48914 w 178908"/>
                <a:gd name="connsiteY9" fmla="*/ 19588 h 177126"/>
                <a:gd name="connsiteX10" fmla="*/ 47405 w 178908"/>
                <a:gd name="connsiteY10" fmla="*/ 15065 h 177126"/>
                <a:gd name="connsiteX11" fmla="*/ 68038 w 178908"/>
                <a:gd name="connsiteY11" fmla="*/ 7779 h 177126"/>
                <a:gd name="connsiteX12" fmla="*/ 68038 w 178908"/>
                <a:gd name="connsiteY12" fmla="*/ -9 h 177126"/>
                <a:gd name="connsiteX13" fmla="*/ 32055 w 178908"/>
                <a:gd name="connsiteY13" fmla="*/ 745 h 177126"/>
                <a:gd name="connsiteX14" fmla="*/ 98 w 178908"/>
                <a:gd name="connsiteY14" fmla="*/ -9 h 177126"/>
                <a:gd name="connsiteX15" fmla="*/ 98 w 178908"/>
                <a:gd name="connsiteY15" fmla="*/ 7779 h 177126"/>
                <a:gd name="connsiteX16" fmla="*/ 24758 w 178908"/>
                <a:gd name="connsiteY16" fmla="*/ 17327 h 177126"/>
                <a:gd name="connsiteX17" fmla="*/ 83136 w 178908"/>
                <a:gd name="connsiteY17" fmla="*/ 171590 h 177126"/>
                <a:gd name="connsiteX18" fmla="*/ 89427 w 178908"/>
                <a:gd name="connsiteY18" fmla="*/ 177118 h 177126"/>
                <a:gd name="connsiteX19" fmla="*/ 95466 w 178908"/>
                <a:gd name="connsiteY19" fmla="*/ 172344 h 177126"/>
                <a:gd name="connsiteX20" fmla="*/ 151579 w 178908"/>
                <a:gd name="connsiteY20" fmla="*/ 24613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8908" h="177126">
                  <a:moveTo>
                    <a:pt x="151579" y="24613"/>
                  </a:moveTo>
                  <a:cubicBezTo>
                    <a:pt x="155102" y="15317"/>
                    <a:pt x="161896" y="8031"/>
                    <a:pt x="179007" y="7779"/>
                  </a:cubicBezTo>
                  <a:lnTo>
                    <a:pt x="179007" y="-9"/>
                  </a:lnTo>
                  <a:cubicBezTo>
                    <a:pt x="171206" y="493"/>
                    <a:pt x="161141" y="745"/>
                    <a:pt x="154599" y="745"/>
                  </a:cubicBezTo>
                  <a:cubicBezTo>
                    <a:pt x="147050" y="745"/>
                    <a:pt x="132455" y="242"/>
                    <a:pt x="125913" y="-9"/>
                  </a:cubicBezTo>
                  <a:lnTo>
                    <a:pt x="125913" y="7779"/>
                  </a:lnTo>
                  <a:cubicBezTo>
                    <a:pt x="138998" y="8031"/>
                    <a:pt x="144282" y="14563"/>
                    <a:pt x="144282" y="20342"/>
                  </a:cubicBezTo>
                  <a:cubicBezTo>
                    <a:pt x="144282" y="22352"/>
                    <a:pt x="143527" y="23859"/>
                    <a:pt x="143024" y="25366"/>
                  </a:cubicBezTo>
                  <a:lnTo>
                    <a:pt x="96976" y="146466"/>
                  </a:lnTo>
                  <a:lnTo>
                    <a:pt x="48914" y="19588"/>
                  </a:lnTo>
                  <a:cubicBezTo>
                    <a:pt x="47405" y="16070"/>
                    <a:pt x="47405" y="15568"/>
                    <a:pt x="47405" y="15065"/>
                  </a:cubicBezTo>
                  <a:cubicBezTo>
                    <a:pt x="47405" y="7779"/>
                    <a:pt x="61747" y="7779"/>
                    <a:pt x="68038" y="7779"/>
                  </a:cubicBezTo>
                  <a:lnTo>
                    <a:pt x="68038" y="-9"/>
                  </a:lnTo>
                  <a:cubicBezTo>
                    <a:pt x="58980" y="745"/>
                    <a:pt x="41617" y="745"/>
                    <a:pt x="32055" y="745"/>
                  </a:cubicBezTo>
                  <a:cubicBezTo>
                    <a:pt x="19977" y="745"/>
                    <a:pt x="9157" y="242"/>
                    <a:pt x="98" y="-9"/>
                  </a:cubicBezTo>
                  <a:lnTo>
                    <a:pt x="98" y="7779"/>
                  </a:lnTo>
                  <a:cubicBezTo>
                    <a:pt x="16454" y="7779"/>
                    <a:pt x="21235" y="7779"/>
                    <a:pt x="24758" y="17327"/>
                  </a:cubicBezTo>
                  <a:lnTo>
                    <a:pt x="83136" y="171590"/>
                  </a:lnTo>
                  <a:cubicBezTo>
                    <a:pt x="84897" y="176364"/>
                    <a:pt x="86156" y="177118"/>
                    <a:pt x="89427" y="177118"/>
                  </a:cubicBezTo>
                  <a:cubicBezTo>
                    <a:pt x="93704" y="177118"/>
                    <a:pt x="94208" y="175861"/>
                    <a:pt x="95466" y="172344"/>
                  </a:cubicBezTo>
                  <a:lnTo>
                    <a:pt x="151579" y="24613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83CE9470-5F6B-8DCF-7FB7-258759A66276}"/>
              </a:ext>
            </a:extLst>
          </p:cNvPr>
          <p:cNvGrpSpPr/>
          <p:nvPr/>
        </p:nvGrpSpPr>
        <p:grpSpPr>
          <a:xfrm>
            <a:off x="6794721" y="4167155"/>
            <a:ext cx="1097689" cy="509637"/>
            <a:chOff x="6794721" y="4167155"/>
            <a:chExt cx="1097689" cy="509637"/>
          </a:xfrm>
        </p:grpSpPr>
        <p:sp>
          <p:nvSpPr>
            <p:cNvPr id="353" name="Freeform 352">
              <a:extLst>
                <a:ext uri="{FF2B5EF4-FFF2-40B4-BE49-F238E27FC236}">
                  <a16:creationId xmlns:a16="http://schemas.microsoft.com/office/drawing/2014/main" id="{C50DE86C-9DC0-941B-6652-68A476680424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6794721" y="4412245"/>
              <a:ext cx="167333" cy="58791"/>
            </a:xfrm>
            <a:custGeom>
              <a:avLst/>
              <a:gdLst>
                <a:gd name="connsiteX0" fmla="*/ 158757 w 167333"/>
                <a:gd name="connsiteY0" fmla="*/ 10060 h 58791"/>
                <a:gd name="connsiteX1" fmla="*/ 167312 w 167333"/>
                <a:gd name="connsiteY1" fmla="*/ 5035 h 58791"/>
                <a:gd name="connsiteX2" fmla="*/ 159008 w 167333"/>
                <a:gd name="connsiteY2" fmla="*/ 10 h 58791"/>
                <a:gd name="connsiteX3" fmla="*/ 8282 w 167333"/>
                <a:gd name="connsiteY3" fmla="*/ 10 h 58791"/>
                <a:gd name="connsiteX4" fmla="*/ -21 w 167333"/>
                <a:gd name="connsiteY4" fmla="*/ 5035 h 58791"/>
                <a:gd name="connsiteX5" fmla="*/ 8534 w 167333"/>
                <a:gd name="connsiteY5" fmla="*/ 10060 h 58791"/>
                <a:gd name="connsiteX6" fmla="*/ 158757 w 167333"/>
                <a:gd name="connsiteY6" fmla="*/ 10060 h 58791"/>
                <a:gd name="connsiteX7" fmla="*/ 159008 w 167333"/>
                <a:gd name="connsiteY7" fmla="*/ 58802 h 58791"/>
                <a:gd name="connsiteX8" fmla="*/ 167312 w 167333"/>
                <a:gd name="connsiteY8" fmla="*/ 53777 h 58791"/>
                <a:gd name="connsiteX9" fmla="*/ 158757 w 167333"/>
                <a:gd name="connsiteY9" fmla="*/ 48752 h 58791"/>
                <a:gd name="connsiteX10" fmla="*/ 8534 w 167333"/>
                <a:gd name="connsiteY10" fmla="*/ 48752 h 58791"/>
                <a:gd name="connsiteX11" fmla="*/ -21 w 167333"/>
                <a:gd name="connsiteY11" fmla="*/ 53777 h 58791"/>
                <a:gd name="connsiteX12" fmla="*/ 8282 w 167333"/>
                <a:gd name="connsiteY12" fmla="*/ 58802 h 58791"/>
                <a:gd name="connsiteX13" fmla="*/ 159008 w 167333"/>
                <a:gd name="connsiteY13" fmla="*/ 58802 h 5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333" h="58791">
                  <a:moveTo>
                    <a:pt x="158757" y="10060"/>
                  </a:moveTo>
                  <a:cubicBezTo>
                    <a:pt x="162531" y="10060"/>
                    <a:pt x="167312" y="10060"/>
                    <a:pt x="167312" y="5035"/>
                  </a:cubicBezTo>
                  <a:cubicBezTo>
                    <a:pt x="167312" y="10"/>
                    <a:pt x="162531" y="10"/>
                    <a:pt x="159008" y="10"/>
                  </a:cubicBezTo>
                  <a:lnTo>
                    <a:pt x="8282" y="10"/>
                  </a:lnTo>
                  <a:cubicBezTo>
                    <a:pt x="4759" y="10"/>
                    <a:pt x="-21" y="10"/>
                    <a:pt x="-21" y="5035"/>
                  </a:cubicBezTo>
                  <a:cubicBezTo>
                    <a:pt x="-21" y="10060"/>
                    <a:pt x="4759" y="10060"/>
                    <a:pt x="8534" y="10060"/>
                  </a:cubicBezTo>
                  <a:lnTo>
                    <a:pt x="158757" y="10060"/>
                  </a:lnTo>
                  <a:close/>
                  <a:moveTo>
                    <a:pt x="159008" y="58802"/>
                  </a:moveTo>
                  <a:cubicBezTo>
                    <a:pt x="162531" y="58802"/>
                    <a:pt x="167312" y="58802"/>
                    <a:pt x="167312" y="53777"/>
                  </a:cubicBezTo>
                  <a:cubicBezTo>
                    <a:pt x="167312" y="48752"/>
                    <a:pt x="162531" y="48752"/>
                    <a:pt x="158757" y="48752"/>
                  </a:cubicBezTo>
                  <a:lnTo>
                    <a:pt x="8534" y="48752"/>
                  </a:lnTo>
                  <a:cubicBezTo>
                    <a:pt x="4759" y="48752"/>
                    <a:pt x="-21" y="48752"/>
                    <a:pt x="-21" y="53777"/>
                  </a:cubicBezTo>
                  <a:cubicBezTo>
                    <a:pt x="-21" y="58802"/>
                    <a:pt x="4759" y="58802"/>
                    <a:pt x="8282" y="58802"/>
                  </a:cubicBezTo>
                  <a:lnTo>
                    <a:pt x="159008" y="58802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54" name="Freeform 353">
              <a:extLst>
                <a:ext uri="{FF2B5EF4-FFF2-40B4-BE49-F238E27FC236}">
                  <a16:creationId xmlns:a16="http://schemas.microsoft.com/office/drawing/2014/main" id="{B45874DC-6AD7-7E27-F5F2-9D8F72E5048B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067123" y="4436616"/>
              <a:ext cx="153745" cy="10049"/>
            </a:xfrm>
            <a:custGeom>
              <a:avLst/>
              <a:gdLst>
                <a:gd name="connsiteX0" fmla="*/ 144928 w 153745"/>
                <a:gd name="connsiteY0" fmla="*/ 10060 h 10049"/>
                <a:gd name="connsiteX1" fmla="*/ 153735 w 153745"/>
                <a:gd name="connsiteY1" fmla="*/ 5035 h 10049"/>
                <a:gd name="connsiteX2" fmla="*/ 144928 w 153745"/>
                <a:gd name="connsiteY2" fmla="*/ 10 h 10049"/>
                <a:gd name="connsiteX3" fmla="*/ 8796 w 153745"/>
                <a:gd name="connsiteY3" fmla="*/ 10 h 10049"/>
                <a:gd name="connsiteX4" fmla="*/ -11 w 153745"/>
                <a:gd name="connsiteY4" fmla="*/ 5035 h 10049"/>
                <a:gd name="connsiteX5" fmla="*/ 8796 w 153745"/>
                <a:gd name="connsiteY5" fmla="*/ 10060 h 10049"/>
                <a:gd name="connsiteX6" fmla="*/ 144928 w 153745"/>
                <a:gd name="connsiteY6" fmla="*/ 10060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45" h="10049">
                  <a:moveTo>
                    <a:pt x="144928" y="10060"/>
                  </a:moveTo>
                  <a:cubicBezTo>
                    <a:pt x="149205" y="10060"/>
                    <a:pt x="153735" y="10060"/>
                    <a:pt x="153735" y="5035"/>
                  </a:cubicBezTo>
                  <a:cubicBezTo>
                    <a:pt x="153735" y="10"/>
                    <a:pt x="149205" y="10"/>
                    <a:pt x="144928" y="10"/>
                  </a:cubicBezTo>
                  <a:lnTo>
                    <a:pt x="8796" y="10"/>
                  </a:lnTo>
                  <a:cubicBezTo>
                    <a:pt x="4518" y="10"/>
                    <a:pt x="-11" y="10"/>
                    <a:pt x="-11" y="5035"/>
                  </a:cubicBezTo>
                  <a:cubicBezTo>
                    <a:pt x="-11" y="10060"/>
                    <a:pt x="4518" y="10060"/>
                    <a:pt x="8796" y="10060"/>
                  </a:cubicBezTo>
                  <a:lnTo>
                    <a:pt x="144928" y="1006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55" name="Freeform 354">
              <a:extLst>
                <a:ext uri="{FF2B5EF4-FFF2-40B4-BE49-F238E27FC236}">
                  <a16:creationId xmlns:a16="http://schemas.microsoft.com/office/drawing/2014/main" id="{03F94E04-4628-6CBD-1F68-1F75C8A4FAFE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294541" y="4167155"/>
              <a:ext cx="83037" cy="167328"/>
            </a:xfrm>
            <a:custGeom>
              <a:avLst/>
              <a:gdLst>
                <a:gd name="connsiteX0" fmla="*/ 51582 w 83037"/>
                <a:gd name="connsiteY0" fmla="*/ 6536 h 167328"/>
                <a:gd name="connsiteX1" fmla="*/ 45795 w 83037"/>
                <a:gd name="connsiteY1" fmla="*/ 4 h 167328"/>
                <a:gd name="connsiteX2" fmla="*/ -2 w 83037"/>
                <a:gd name="connsiteY2" fmla="*/ 16083 h 167328"/>
                <a:gd name="connsiteX3" fmla="*/ -2 w 83037"/>
                <a:gd name="connsiteY3" fmla="*/ 23872 h 167328"/>
                <a:gd name="connsiteX4" fmla="*/ 32961 w 83037"/>
                <a:gd name="connsiteY4" fmla="*/ 17340 h 167328"/>
                <a:gd name="connsiteX5" fmla="*/ 32961 w 83037"/>
                <a:gd name="connsiteY5" fmla="*/ 147484 h 167328"/>
                <a:gd name="connsiteX6" fmla="*/ 9560 w 83037"/>
                <a:gd name="connsiteY6" fmla="*/ 159543 h 167328"/>
                <a:gd name="connsiteX7" fmla="*/ 1508 w 83037"/>
                <a:gd name="connsiteY7" fmla="*/ 159543 h 167328"/>
                <a:gd name="connsiteX8" fmla="*/ 1508 w 83037"/>
                <a:gd name="connsiteY8" fmla="*/ 167332 h 167328"/>
                <a:gd name="connsiteX9" fmla="*/ 42272 w 83037"/>
                <a:gd name="connsiteY9" fmla="*/ 166578 h 167328"/>
                <a:gd name="connsiteX10" fmla="*/ 83036 w 83037"/>
                <a:gd name="connsiteY10" fmla="*/ 167332 h 167328"/>
                <a:gd name="connsiteX11" fmla="*/ 83036 w 83037"/>
                <a:gd name="connsiteY11" fmla="*/ 159543 h 167328"/>
                <a:gd name="connsiteX12" fmla="*/ 74984 w 83037"/>
                <a:gd name="connsiteY12" fmla="*/ 159543 h 167328"/>
                <a:gd name="connsiteX13" fmla="*/ 51582 w 83037"/>
                <a:gd name="connsiteY13" fmla="*/ 147484 h 167328"/>
                <a:gd name="connsiteX14" fmla="*/ 51582 w 83037"/>
                <a:gd name="connsiteY14" fmla="*/ 6536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037" h="167328">
                  <a:moveTo>
                    <a:pt x="51582" y="6536"/>
                  </a:moveTo>
                  <a:cubicBezTo>
                    <a:pt x="51582" y="506"/>
                    <a:pt x="51582" y="4"/>
                    <a:pt x="45795" y="4"/>
                  </a:cubicBezTo>
                  <a:cubicBezTo>
                    <a:pt x="30194" y="16083"/>
                    <a:pt x="8050" y="16083"/>
                    <a:pt x="-2" y="16083"/>
                  </a:cubicBezTo>
                  <a:lnTo>
                    <a:pt x="-2" y="23872"/>
                  </a:lnTo>
                  <a:cubicBezTo>
                    <a:pt x="5031" y="23872"/>
                    <a:pt x="19877" y="23872"/>
                    <a:pt x="32961" y="17340"/>
                  </a:cubicBezTo>
                  <a:lnTo>
                    <a:pt x="32961" y="147484"/>
                  </a:lnTo>
                  <a:cubicBezTo>
                    <a:pt x="32961" y="156529"/>
                    <a:pt x="32207" y="159543"/>
                    <a:pt x="9560" y="159543"/>
                  </a:cubicBezTo>
                  <a:lnTo>
                    <a:pt x="1508" y="159543"/>
                  </a:lnTo>
                  <a:lnTo>
                    <a:pt x="1508" y="167332"/>
                  </a:lnTo>
                  <a:cubicBezTo>
                    <a:pt x="10315" y="166578"/>
                    <a:pt x="32207" y="166578"/>
                    <a:pt x="42272" y="166578"/>
                  </a:cubicBezTo>
                  <a:cubicBezTo>
                    <a:pt x="52337" y="166578"/>
                    <a:pt x="74229" y="166578"/>
                    <a:pt x="83036" y="167332"/>
                  </a:cubicBezTo>
                  <a:lnTo>
                    <a:pt x="83036" y="159543"/>
                  </a:lnTo>
                  <a:lnTo>
                    <a:pt x="74984" y="159543"/>
                  </a:lnTo>
                  <a:cubicBezTo>
                    <a:pt x="52337" y="159543"/>
                    <a:pt x="51582" y="156780"/>
                    <a:pt x="51582" y="147484"/>
                  </a:cubicBezTo>
                  <a:lnTo>
                    <a:pt x="51582" y="6536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56" name="Freeform 355">
              <a:extLst>
                <a:ext uri="{FF2B5EF4-FFF2-40B4-BE49-F238E27FC236}">
                  <a16:creationId xmlns:a16="http://schemas.microsoft.com/office/drawing/2014/main" id="{A2DE2BC1-B1FB-4CB4-F0DA-9FC0EEB49305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7272146" y="4436616"/>
              <a:ext cx="125815" cy="10049"/>
            </a:xfrm>
            <a:custGeom>
              <a:avLst/>
              <a:gdLst>
                <a:gd name="connsiteX0" fmla="*/ 0 w 125815"/>
                <a:gd name="connsiteY0" fmla="*/ 0 h 10049"/>
                <a:gd name="connsiteX1" fmla="*/ 125815 w 125815"/>
                <a:gd name="connsiteY1" fmla="*/ 0 h 10049"/>
                <a:gd name="connsiteX2" fmla="*/ 125815 w 125815"/>
                <a:gd name="connsiteY2" fmla="*/ 10049 h 10049"/>
                <a:gd name="connsiteX3" fmla="*/ 0 w 125815"/>
                <a:gd name="connsiteY3" fmla="*/ 10049 h 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15" h="10049">
                  <a:moveTo>
                    <a:pt x="0" y="0"/>
                  </a:moveTo>
                  <a:lnTo>
                    <a:pt x="125815" y="0"/>
                  </a:lnTo>
                  <a:lnTo>
                    <a:pt x="125815" y="10049"/>
                  </a:lnTo>
                  <a:lnTo>
                    <a:pt x="0" y="10049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57" name="Freeform 356">
              <a:extLst>
                <a:ext uri="{FF2B5EF4-FFF2-40B4-BE49-F238E27FC236}">
                  <a16:creationId xmlns:a16="http://schemas.microsoft.com/office/drawing/2014/main" id="{162821D0-055E-1EAF-C3F1-33EF2625FE98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284727" y="4509464"/>
              <a:ext cx="100400" cy="167328"/>
            </a:xfrm>
            <a:custGeom>
              <a:avLst/>
              <a:gdLst>
                <a:gd name="connsiteX0" fmla="*/ 19373 w 100400"/>
                <a:gd name="connsiteY0" fmla="*/ 148000 h 167328"/>
                <a:gd name="connsiteX1" fmla="*/ 46046 w 100400"/>
                <a:gd name="connsiteY1" fmla="*/ 122122 h 167328"/>
                <a:gd name="connsiteX2" fmla="*/ 100398 w 100400"/>
                <a:gd name="connsiteY2" fmla="*/ 48759 h 167328"/>
                <a:gd name="connsiteX3" fmla="*/ 47053 w 100400"/>
                <a:gd name="connsiteY3" fmla="*/ 17 h 167328"/>
                <a:gd name="connsiteX4" fmla="*/ -2 w 100400"/>
                <a:gd name="connsiteY4" fmla="*/ 45492 h 167328"/>
                <a:gd name="connsiteX5" fmla="*/ 13334 w 100400"/>
                <a:gd name="connsiteY5" fmla="*/ 59562 h 167328"/>
                <a:gd name="connsiteX6" fmla="*/ 26419 w 100400"/>
                <a:gd name="connsiteY6" fmla="*/ 46246 h 167328"/>
                <a:gd name="connsiteX7" fmla="*/ 13083 w 100400"/>
                <a:gd name="connsiteY7" fmla="*/ 33181 h 167328"/>
                <a:gd name="connsiteX8" fmla="*/ 9812 w 100400"/>
                <a:gd name="connsiteY8" fmla="*/ 33433 h 167328"/>
                <a:gd name="connsiteX9" fmla="*/ 43782 w 100400"/>
                <a:gd name="connsiteY9" fmla="*/ 7806 h 167328"/>
                <a:gd name="connsiteX10" fmla="*/ 77500 w 100400"/>
                <a:gd name="connsiteY10" fmla="*/ 48759 h 167328"/>
                <a:gd name="connsiteX11" fmla="*/ 51079 w 100400"/>
                <a:gd name="connsiteY11" fmla="*/ 104283 h 167328"/>
                <a:gd name="connsiteX12" fmla="*/ 2766 w 100400"/>
                <a:gd name="connsiteY12" fmla="*/ 158050 h 167328"/>
                <a:gd name="connsiteX13" fmla="*/ -2 w 100400"/>
                <a:gd name="connsiteY13" fmla="*/ 167346 h 167328"/>
                <a:gd name="connsiteX14" fmla="*/ 93353 w 100400"/>
                <a:gd name="connsiteY14" fmla="*/ 167346 h 167328"/>
                <a:gd name="connsiteX15" fmla="*/ 100398 w 100400"/>
                <a:gd name="connsiteY15" fmla="*/ 123629 h 167328"/>
                <a:gd name="connsiteX16" fmla="*/ 94107 w 100400"/>
                <a:gd name="connsiteY16" fmla="*/ 123629 h 167328"/>
                <a:gd name="connsiteX17" fmla="*/ 88572 w 100400"/>
                <a:gd name="connsiteY17" fmla="*/ 145990 h 167328"/>
                <a:gd name="connsiteX18" fmla="*/ 64667 w 100400"/>
                <a:gd name="connsiteY18" fmla="*/ 148000 h 167328"/>
                <a:gd name="connsiteX19" fmla="*/ 19373 w 100400"/>
                <a:gd name="connsiteY19" fmla="*/ 148000 h 167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400" h="167328">
                  <a:moveTo>
                    <a:pt x="19373" y="148000"/>
                  </a:moveTo>
                  <a:lnTo>
                    <a:pt x="46046" y="122122"/>
                  </a:lnTo>
                  <a:cubicBezTo>
                    <a:pt x="85300" y="87450"/>
                    <a:pt x="100398" y="73883"/>
                    <a:pt x="100398" y="48759"/>
                  </a:cubicBezTo>
                  <a:cubicBezTo>
                    <a:pt x="100398" y="20117"/>
                    <a:pt x="77752" y="17"/>
                    <a:pt x="47053" y="17"/>
                  </a:cubicBezTo>
                  <a:cubicBezTo>
                    <a:pt x="18619" y="17"/>
                    <a:pt x="-2" y="23132"/>
                    <a:pt x="-2" y="45492"/>
                  </a:cubicBezTo>
                  <a:cubicBezTo>
                    <a:pt x="-2" y="59562"/>
                    <a:pt x="12579" y="59562"/>
                    <a:pt x="13334" y="59562"/>
                  </a:cubicBezTo>
                  <a:cubicBezTo>
                    <a:pt x="17612" y="59562"/>
                    <a:pt x="26419" y="56547"/>
                    <a:pt x="26419" y="46246"/>
                  </a:cubicBezTo>
                  <a:cubicBezTo>
                    <a:pt x="26419" y="39714"/>
                    <a:pt x="21890" y="33181"/>
                    <a:pt x="13083" y="33181"/>
                  </a:cubicBezTo>
                  <a:cubicBezTo>
                    <a:pt x="11070" y="33181"/>
                    <a:pt x="10566" y="33181"/>
                    <a:pt x="9812" y="33433"/>
                  </a:cubicBezTo>
                  <a:cubicBezTo>
                    <a:pt x="15599" y="17102"/>
                    <a:pt x="29187" y="7806"/>
                    <a:pt x="43782" y="7806"/>
                  </a:cubicBezTo>
                  <a:cubicBezTo>
                    <a:pt x="66680" y="7806"/>
                    <a:pt x="77500" y="28157"/>
                    <a:pt x="77500" y="48759"/>
                  </a:cubicBezTo>
                  <a:cubicBezTo>
                    <a:pt x="77500" y="68858"/>
                    <a:pt x="64918" y="88706"/>
                    <a:pt x="51079" y="104283"/>
                  </a:cubicBezTo>
                  <a:lnTo>
                    <a:pt x="2766" y="158050"/>
                  </a:lnTo>
                  <a:cubicBezTo>
                    <a:pt x="-2" y="160813"/>
                    <a:pt x="-2" y="161316"/>
                    <a:pt x="-2" y="167346"/>
                  </a:cubicBezTo>
                  <a:lnTo>
                    <a:pt x="93353" y="167346"/>
                  </a:lnTo>
                  <a:lnTo>
                    <a:pt x="100398" y="123629"/>
                  </a:lnTo>
                  <a:lnTo>
                    <a:pt x="94107" y="123629"/>
                  </a:lnTo>
                  <a:cubicBezTo>
                    <a:pt x="92849" y="131167"/>
                    <a:pt x="91088" y="142221"/>
                    <a:pt x="88572" y="145990"/>
                  </a:cubicBezTo>
                  <a:cubicBezTo>
                    <a:pt x="86810" y="148000"/>
                    <a:pt x="70203" y="148000"/>
                    <a:pt x="64667" y="148000"/>
                  </a:cubicBezTo>
                  <a:lnTo>
                    <a:pt x="19373" y="148000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58" name="Freeform 357">
              <a:extLst>
                <a:ext uri="{FF2B5EF4-FFF2-40B4-BE49-F238E27FC236}">
                  <a16:creationId xmlns:a16="http://schemas.microsoft.com/office/drawing/2014/main" id="{932BDCAD-7087-E918-6986-B6F873F6FA39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481165" y="4327325"/>
              <a:ext cx="159281" cy="177126"/>
            </a:xfrm>
            <a:custGeom>
              <a:avLst/>
              <a:gdLst>
                <a:gd name="connsiteX0" fmla="*/ 159287 w 159281"/>
                <a:gd name="connsiteY0" fmla="*/ 136436 h 177126"/>
                <a:gd name="connsiteX1" fmla="*/ 152997 w 159281"/>
                <a:gd name="connsiteY1" fmla="*/ 136436 h 177126"/>
                <a:gd name="connsiteX2" fmla="*/ 148467 w 159281"/>
                <a:gd name="connsiteY2" fmla="*/ 154777 h 177126"/>
                <a:gd name="connsiteX3" fmla="*/ 131860 w 159281"/>
                <a:gd name="connsiteY3" fmla="*/ 160806 h 177126"/>
                <a:gd name="connsiteX4" fmla="*/ 111729 w 159281"/>
                <a:gd name="connsiteY4" fmla="*/ 160806 h 177126"/>
                <a:gd name="connsiteX5" fmla="*/ 134124 w 159281"/>
                <a:gd name="connsiteY5" fmla="*/ 118095 h 177126"/>
                <a:gd name="connsiteX6" fmla="*/ 156268 w 159281"/>
                <a:gd name="connsiteY6" fmla="*/ 63073 h 177126"/>
                <a:gd name="connsiteX7" fmla="*/ 79772 w 159281"/>
                <a:gd name="connsiteY7" fmla="*/ 10 h 177126"/>
                <a:gd name="connsiteX8" fmla="*/ 3025 w 159281"/>
                <a:gd name="connsiteY8" fmla="*/ 63073 h 177126"/>
                <a:gd name="connsiteX9" fmla="*/ 25169 w 159281"/>
                <a:gd name="connsiteY9" fmla="*/ 118095 h 177126"/>
                <a:gd name="connsiteX10" fmla="*/ 47564 w 159281"/>
                <a:gd name="connsiteY10" fmla="*/ 160806 h 177126"/>
                <a:gd name="connsiteX11" fmla="*/ 27433 w 159281"/>
                <a:gd name="connsiteY11" fmla="*/ 160806 h 177126"/>
                <a:gd name="connsiteX12" fmla="*/ 10826 w 159281"/>
                <a:gd name="connsiteY12" fmla="*/ 155028 h 177126"/>
                <a:gd name="connsiteX13" fmla="*/ 6297 w 159281"/>
                <a:gd name="connsiteY13" fmla="*/ 136436 h 177126"/>
                <a:gd name="connsiteX14" fmla="*/ 6 w 159281"/>
                <a:gd name="connsiteY14" fmla="*/ 136436 h 177126"/>
                <a:gd name="connsiteX15" fmla="*/ 8310 w 159281"/>
                <a:gd name="connsiteY15" fmla="*/ 177137 h 177126"/>
                <a:gd name="connsiteX16" fmla="*/ 48570 w 159281"/>
                <a:gd name="connsiteY16" fmla="*/ 177137 h 177126"/>
                <a:gd name="connsiteX17" fmla="*/ 54861 w 159281"/>
                <a:gd name="connsiteY17" fmla="*/ 171861 h 177126"/>
                <a:gd name="connsiteX18" fmla="*/ 41273 w 159281"/>
                <a:gd name="connsiteY18" fmla="*/ 116085 h 177126"/>
                <a:gd name="connsiteX19" fmla="*/ 28943 w 159281"/>
                <a:gd name="connsiteY19" fmla="*/ 62821 h 177126"/>
                <a:gd name="connsiteX20" fmla="*/ 79521 w 159281"/>
                <a:gd name="connsiteY20" fmla="*/ 5538 h 177126"/>
                <a:gd name="connsiteX21" fmla="*/ 130350 w 159281"/>
                <a:gd name="connsiteY21" fmla="*/ 62821 h 177126"/>
                <a:gd name="connsiteX22" fmla="*/ 116259 w 159281"/>
                <a:gd name="connsiteY22" fmla="*/ 121361 h 177126"/>
                <a:gd name="connsiteX23" fmla="*/ 104432 w 159281"/>
                <a:gd name="connsiteY23" fmla="*/ 171861 h 177126"/>
                <a:gd name="connsiteX24" fmla="*/ 110974 w 159281"/>
                <a:gd name="connsiteY24" fmla="*/ 177137 h 177126"/>
                <a:gd name="connsiteX25" fmla="*/ 150984 w 159281"/>
                <a:gd name="connsiteY25" fmla="*/ 177137 h 177126"/>
                <a:gd name="connsiteX26" fmla="*/ 159287 w 159281"/>
                <a:gd name="connsiteY26" fmla="*/ 136436 h 1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281" h="177126">
                  <a:moveTo>
                    <a:pt x="159287" y="136436"/>
                  </a:moveTo>
                  <a:lnTo>
                    <a:pt x="152997" y="136436"/>
                  </a:lnTo>
                  <a:cubicBezTo>
                    <a:pt x="151738" y="142968"/>
                    <a:pt x="150732" y="148747"/>
                    <a:pt x="148467" y="154777"/>
                  </a:cubicBezTo>
                  <a:cubicBezTo>
                    <a:pt x="147209" y="158796"/>
                    <a:pt x="146454" y="160806"/>
                    <a:pt x="131860" y="160806"/>
                  </a:cubicBezTo>
                  <a:lnTo>
                    <a:pt x="111729" y="160806"/>
                  </a:lnTo>
                  <a:cubicBezTo>
                    <a:pt x="115001" y="146737"/>
                    <a:pt x="122801" y="134677"/>
                    <a:pt x="134124" y="118095"/>
                  </a:cubicBezTo>
                  <a:cubicBezTo>
                    <a:pt x="145951" y="100257"/>
                    <a:pt x="156268" y="82921"/>
                    <a:pt x="156268" y="63073"/>
                  </a:cubicBezTo>
                  <a:cubicBezTo>
                    <a:pt x="156268" y="28150"/>
                    <a:pt x="122298" y="10"/>
                    <a:pt x="79772" y="10"/>
                  </a:cubicBezTo>
                  <a:cubicBezTo>
                    <a:pt x="36492" y="10"/>
                    <a:pt x="3025" y="28652"/>
                    <a:pt x="3025" y="63073"/>
                  </a:cubicBezTo>
                  <a:cubicBezTo>
                    <a:pt x="3025" y="82921"/>
                    <a:pt x="13342" y="100257"/>
                    <a:pt x="25169" y="118095"/>
                  </a:cubicBezTo>
                  <a:cubicBezTo>
                    <a:pt x="36240" y="134677"/>
                    <a:pt x="44293" y="146737"/>
                    <a:pt x="47564" y="160806"/>
                  </a:cubicBezTo>
                  <a:lnTo>
                    <a:pt x="27433" y="160806"/>
                  </a:lnTo>
                  <a:cubicBezTo>
                    <a:pt x="12839" y="160806"/>
                    <a:pt x="12084" y="158796"/>
                    <a:pt x="10826" y="155028"/>
                  </a:cubicBezTo>
                  <a:cubicBezTo>
                    <a:pt x="8813" y="149249"/>
                    <a:pt x="7555" y="142717"/>
                    <a:pt x="6297" y="136436"/>
                  </a:cubicBezTo>
                  <a:lnTo>
                    <a:pt x="6" y="136436"/>
                  </a:lnTo>
                  <a:lnTo>
                    <a:pt x="8310" y="177137"/>
                  </a:lnTo>
                  <a:lnTo>
                    <a:pt x="48570" y="177137"/>
                  </a:lnTo>
                  <a:cubicBezTo>
                    <a:pt x="54106" y="177137"/>
                    <a:pt x="54861" y="177137"/>
                    <a:pt x="54861" y="171861"/>
                  </a:cubicBezTo>
                  <a:cubicBezTo>
                    <a:pt x="54861" y="154274"/>
                    <a:pt x="47061" y="132165"/>
                    <a:pt x="41273" y="116085"/>
                  </a:cubicBezTo>
                  <a:cubicBezTo>
                    <a:pt x="35989" y="101513"/>
                    <a:pt x="28943" y="81665"/>
                    <a:pt x="28943" y="62821"/>
                  </a:cubicBezTo>
                  <a:cubicBezTo>
                    <a:pt x="28943" y="22622"/>
                    <a:pt x="56622" y="5538"/>
                    <a:pt x="79521" y="5538"/>
                  </a:cubicBezTo>
                  <a:cubicBezTo>
                    <a:pt x="103677" y="5538"/>
                    <a:pt x="130350" y="23627"/>
                    <a:pt x="130350" y="62821"/>
                  </a:cubicBezTo>
                  <a:cubicBezTo>
                    <a:pt x="130350" y="81665"/>
                    <a:pt x="123556" y="100759"/>
                    <a:pt x="116259" y="121361"/>
                  </a:cubicBezTo>
                  <a:cubicBezTo>
                    <a:pt x="112484" y="131913"/>
                    <a:pt x="104432" y="154525"/>
                    <a:pt x="104432" y="171861"/>
                  </a:cubicBezTo>
                  <a:cubicBezTo>
                    <a:pt x="104432" y="177137"/>
                    <a:pt x="105187" y="177137"/>
                    <a:pt x="110974" y="177137"/>
                  </a:cubicBezTo>
                  <a:lnTo>
                    <a:pt x="150984" y="177137"/>
                  </a:lnTo>
                  <a:lnTo>
                    <a:pt x="159287" y="136436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59" name="Freeform 358">
              <a:extLst>
                <a:ext uri="{FF2B5EF4-FFF2-40B4-BE49-F238E27FC236}">
                  <a16:creationId xmlns:a16="http://schemas.microsoft.com/office/drawing/2014/main" id="{98120F4C-66CE-57AF-7C3A-59D31FCDC48E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670850" y="4352351"/>
              <a:ext cx="119071" cy="8617"/>
            </a:xfrm>
            <a:custGeom>
              <a:avLst/>
              <a:gdLst>
                <a:gd name="connsiteX0" fmla="*/ 112038 w 119071"/>
                <a:gd name="connsiteY0" fmla="*/ 8624 h 8617"/>
                <a:gd name="connsiteX1" fmla="*/ 119084 w 119071"/>
                <a:gd name="connsiteY1" fmla="*/ 4403 h 8617"/>
                <a:gd name="connsiteX2" fmla="*/ 112038 w 119071"/>
                <a:gd name="connsiteY2" fmla="*/ 6 h 8617"/>
                <a:gd name="connsiteX3" fmla="*/ 7059 w 119071"/>
                <a:gd name="connsiteY3" fmla="*/ 6 h 8617"/>
                <a:gd name="connsiteX4" fmla="*/ 13 w 119071"/>
                <a:gd name="connsiteY4" fmla="*/ 4227 h 8617"/>
                <a:gd name="connsiteX5" fmla="*/ 7059 w 119071"/>
                <a:gd name="connsiteY5" fmla="*/ 8624 h 8617"/>
                <a:gd name="connsiteX6" fmla="*/ 112038 w 119071"/>
                <a:gd name="connsiteY6" fmla="*/ 8624 h 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071" h="8617">
                  <a:moveTo>
                    <a:pt x="112038" y="8624"/>
                  </a:moveTo>
                  <a:cubicBezTo>
                    <a:pt x="114857" y="8624"/>
                    <a:pt x="119084" y="8624"/>
                    <a:pt x="119084" y="4403"/>
                  </a:cubicBezTo>
                  <a:cubicBezTo>
                    <a:pt x="119084" y="6"/>
                    <a:pt x="115033" y="6"/>
                    <a:pt x="112038" y="6"/>
                  </a:cubicBezTo>
                  <a:lnTo>
                    <a:pt x="7059" y="6"/>
                  </a:lnTo>
                  <a:cubicBezTo>
                    <a:pt x="4240" y="6"/>
                    <a:pt x="13" y="6"/>
                    <a:pt x="13" y="4227"/>
                  </a:cubicBezTo>
                  <a:cubicBezTo>
                    <a:pt x="13" y="8624"/>
                    <a:pt x="4064" y="8624"/>
                    <a:pt x="7059" y="8624"/>
                  </a:cubicBezTo>
                  <a:lnTo>
                    <a:pt x="112038" y="8624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360" name="Freeform 359">
              <a:extLst>
                <a:ext uri="{FF2B5EF4-FFF2-40B4-BE49-F238E27FC236}">
                  <a16:creationId xmlns:a16="http://schemas.microsoft.com/office/drawing/2014/main" id="{8E789C02-CFDA-F99F-DBF7-D77424B949DC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7828295" y="4283937"/>
              <a:ext cx="64115" cy="116778"/>
            </a:xfrm>
            <a:custGeom>
              <a:avLst/>
              <a:gdLst>
                <a:gd name="connsiteX0" fmla="*/ 39827 w 64115"/>
                <a:gd name="connsiteY0" fmla="*/ 4931 h 116778"/>
                <a:gd name="connsiteX1" fmla="*/ 34543 w 64115"/>
                <a:gd name="connsiteY1" fmla="*/ 6 h 116778"/>
                <a:gd name="connsiteX2" fmla="*/ 19 w 64115"/>
                <a:gd name="connsiteY2" fmla="*/ 11262 h 116778"/>
                <a:gd name="connsiteX3" fmla="*/ 19 w 64115"/>
                <a:gd name="connsiteY3" fmla="*/ 17593 h 116778"/>
                <a:gd name="connsiteX4" fmla="*/ 25560 w 64115"/>
                <a:gd name="connsiteY4" fmla="*/ 12669 h 116778"/>
                <a:gd name="connsiteX5" fmla="*/ 25560 w 64115"/>
                <a:gd name="connsiteY5" fmla="*/ 102363 h 116778"/>
                <a:gd name="connsiteX6" fmla="*/ 7946 w 64115"/>
                <a:gd name="connsiteY6" fmla="*/ 110453 h 116778"/>
                <a:gd name="connsiteX7" fmla="*/ 1252 w 64115"/>
                <a:gd name="connsiteY7" fmla="*/ 110453 h 116778"/>
                <a:gd name="connsiteX8" fmla="*/ 1252 w 64115"/>
                <a:gd name="connsiteY8" fmla="*/ 116784 h 116778"/>
                <a:gd name="connsiteX9" fmla="*/ 32605 w 64115"/>
                <a:gd name="connsiteY9" fmla="*/ 116081 h 116778"/>
                <a:gd name="connsiteX10" fmla="*/ 64134 w 64115"/>
                <a:gd name="connsiteY10" fmla="*/ 116784 h 116778"/>
                <a:gd name="connsiteX11" fmla="*/ 64134 w 64115"/>
                <a:gd name="connsiteY11" fmla="*/ 110453 h 116778"/>
                <a:gd name="connsiteX12" fmla="*/ 57441 w 64115"/>
                <a:gd name="connsiteY12" fmla="*/ 110453 h 116778"/>
                <a:gd name="connsiteX13" fmla="*/ 39827 w 64115"/>
                <a:gd name="connsiteY13" fmla="*/ 102363 h 116778"/>
                <a:gd name="connsiteX14" fmla="*/ 39827 w 64115"/>
                <a:gd name="connsiteY14" fmla="*/ 4931 h 11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15" h="116778">
                  <a:moveTo>
                    <a:pt x="39827" y="4931"/>
                  </a:moveTo>
                  <a:cubicBezTo>
                    <a:pt x="39827" y="182"/>
                    <a:pt x="39475" y="6"/>
                    <a:pt x="34543" y="6"/>
                  </a:cubicBezTo>
                  <a:cubicBezTo>
                    <a:pt x="23270" y="11086"/>
                    <a:pt x="7241" y="11262"/>
                    <a:pt x="19" y="11262"/>
                  </a:cubicBezTo>
                  <a:lnTo>
                    <a:pt x="19" y="17593"/>
                  </a:lnTo>
                  <a:cubicBezTo>
                    <a:pt x="4247" y="17593"/>
                    <a:pt x="15872" y="17593"/>
                    <a:pt x="25560" y="12669"/>
                  </a:cubicBezTo>
                  <a:lnTo>
                    <a:pt x="25560" y="102363"/>
                  </a:lnTo>
                  <a:cubicBezTo>
                    <a:pt x="25560" y="108167"/>
                    <a:pt x="25560" y="110453"/>
                    <a:pt x="7946" y="110453"/>
                  </a:cubicBezTo>
                  <a:lnTo>
                    <a:pt x="1252" y="110453"/>
                  </a:lnTo>
                  <a:lnTo>
                    <a:pt x="1252" y="116784"/>
                  </a:lnTo>
                  <a:cubicBezTo>
                    <a:pt x="4423" y="116609"/>
                    <a:pt x="26088" y="116081"/>
                    <a:pt x="32605" y="116081"/>
                  </a:cubicBezTo>
                  <a:cubicBezTo>
                    <a:pt x="38066" y="116081"/>
                    <a:pt x="60259" y="116609"/>
                    <a:pt x="64134" y="116784"/>
                  </a:cubicBezTo>
                  <a:lnTo>
                    <a:pt x="64134" y="110453"/>
                  </a:lnTo>
                  <a:lnTo>
                    <a:pt x="57441" y="110453"/>
                  </a:lnTo>
                  <a:cubicBezTo>
                    <a:pt x="39827" y="110453"/>
                    <a:pt x="39827" y="108167"/>
                    <a:pt x="39827" y="102363"/>
                  </a:cubicBezTo>
                  <a:lnTo>
                    <a:pt x="39827" y="4931"/>
                  </a:lnTo>
                  <a:close/>
                </a:path>
              </a:pathLst>
            </a:custGeom>
            <a:solidFill>
              <a:srgbClr val="FFFFFF"/>
            </a:solidFill>
            <a:ln w="2537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pic>
        <p:nvPicPr>
          <p:cNvPr id="367" name="Audio 366">
            <a:extLst>
              <a:ext uri="{FF2B5EF4-FFF2-40B4-BE49-F238E27FC236}">
                <a16:creationId xmlns:a16="http://schemas.microsoft.com/office/drawing/2014/main" id="{46AA3763-693C-7EB6-8BB3-461E2C3D8A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3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1325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1209">
        <p159:morph option="byObject"/>
      </p:transition>
    </mc:Choice>
    <mc:Fallback>
      <p:transition advTm="112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7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(I-V/Step 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2400" dirty="0"/>
                  <a:t>We can find the slope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 just like we did for Thevenin.</a:t>
                </a:r>
                <a:endParaRPr lang="en-BD" sz="2400" dirty="0"/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104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!!xmpl1">
            <a:extLst>
              <a:ext uri="{FF2B5EF4-FFF2-40B4-BE49-F238E27FC236}">
                <a16:creationId xmlns:a16="http://schemas.microsoft.com/office/drawing/2014/main" id="{8883AA1E-7D35-2E40-454A-4B53C99ACE4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F6AB84A-BAD6-3C35-1E5F-B5E245805E68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DEFC1B-E0DC-94F9-6967-013FBFF5647A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CBC8E4-E587-A6AD-94BE-B3D6CC0637A3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ED07848-031A-7CEA-C51D-5C53AFFACE5D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238C648A-CFCC-F9A1-C497-D7ACA484E56B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DF2C24-2641-5083-3457-A9E1AECA6F91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2C55E16-797F-A9A2-3D07-39C0F1A75B98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5508D3-1FD6-0E23-5720-D9FC9B631DFA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91D6EF2-E7ED-A635-3B6F-05E0968EB0CB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35F0B6D5-BE4A-DF5A-4C81-1CD19DE501B7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514FC54-8259-BDCD-48CC-ECA0580C26E7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589153B-208E-FB5F-6894-EC70B1657BA6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5AFB92E-C73C-AE37-9364-78A55E403040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FD18137-5588-5240-DA98-14621B07CAFB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E53BA21-4DA9-FF60-A6EC-A5AA245C0868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C55E12C-1AB5-4175-A77A-A6842797577B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4F958C7-154A-0D4E-2A88-D60A7A2E2E13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AE1A9EC-E899-A423-ADAB-7B450D776B5F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7F3F374-2A44-5275-2D41-2A430328BB0B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C89F647-A994-C352-6349-CBD6DDDA61D4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E31CA8A-E107-E674-058A-A83BB6B0D141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0A03DB6-0E20-446C-D3B8-526D3D2E1C1E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0E1E367-5C7A-9046-F949-D7716FBEFED7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2F920A6-C4ED-A08E-98D3-DDEC3BC86077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1F6131B-6A93-5184-F3F6-E7C55B00EB7C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586ECA0-88B0-0FF9-14BB-1DEB302C8643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5807F94-E24D-1A56-593F-46D0CFF74584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30B844D-B281-1F94-E298-1C774FD7106C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BDE0DB59-E1C3-5F61-2AF7-32F14D7A9347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9F2EC594-EB77-D04F-8737-8B7F38366C45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FFCC3E3-1EBC-DCD1-D396-E082FE0C04A1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FC03009-C733-0D33-D499-5988234EC6E5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AFCDE9EA-08DC-D1C3-7453-81F613CBD1FA}"/>
                </a:ext>
              </a:extLst>
            </p:cNvPr>
            <p:cNvSpPr/>
            <p:nvPr>
              <p:custDataLst>
                <p:tags r:id="rId100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02F12AE-F4D5-BCCD-5509-E4EE7B00E599}"/>
                </a:ext>
              </a:extLst>
            </p:cNvPr>
            <p:cNvSpPr/>
            <p:nvPr>
              <p:custDataLst>
                <p:tags r:id="rId101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845" name="Group 844">
            <a:extLst>
              <a:ext uri="{FF2B5EF4-FFF2-40B4-BE49-F238E27FC236}">
                <a16:creationId xmlns:a16="http://schemas.microsoft.com/office/drawing/2014/main" id="{94F3DD52-AFC6-6865-3371-948F7657BFA0}"/>
              </a:ext>
            </a:extLst>
          </p:cNvPr>
          <p:cNvGrpSpPr/>
          <p:nvPr/>
        </p:nvGrpSpPr>
        <p:grpSpPr>
          <a:xfrm>
            <a:off x="5537200" y="2540000"/>
            <a:ext cx="1144691" cy="508953"/>
            <a:chOff x="5537200" y="2540000"/>
            <a:chExt cx="1144691" cy="508953"/>
          </a:xfrm>
          <a:effectLst/>
        </p:grpSpPr>
        <p:sp>
          <p:nvSpPr>
            <p:cNvPr id="721" name="Freeform 720">
              <a:extLst>
                <a:ext uri="{FF2B5EF4-FFF2-40B4-BE49-F238E27FC236}">
                  <a16:creationId xmlns:a16="http://schemas.microsoft.com/office/drawing/2014/main" id="{C528D269-E663-B85A-CA69-72D922969B34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5537200" y="2760424"/>
              <a:ext cx="153348" cy="135238"/>
            </a:xfrm>
            <a:custGeom>
              <a:avLst/>
              <a:gdLst>
                <a:gd name="connsiteX0" fmla="*/ 90014 w 153348"/>
                <a:gd name="connsiteY0" fmla="*/ 13239 h 135238"/>
                <a:gd name="connsiteX1" fmla="*/ 76602 w 153348"/>
                <a:gd name="connsiteY1" fmla="*/ -59 h 135238"/>
                <a:gd name="connsiteX2" fmla="*/ 63191 w 153348"/>
                <a:gd name="connsiteY2" fmla="*/ 13239 h 135238"/>
                <a:gd name="connsiteX3" fmla="*/ 76602 w 153348"/>
                <a:gd name="connsiteY3" fmla="*/ 26537 h 135238"/>
                <a:gd name="connsiteX4" fmla="*/ 90014 w 153348"/>
                <a:gd name="connsiteY4" fmla="*/ 13239 h 135238"/>
                <a:gd name="connsiteX5" fmla="*/ 153277 w 153348"/>
                <a:gd name="connsiteY5" fmla="*/ 121882 h 135238"/>
                <a:gd name="connsiteX6" fmla="*/ 139865 w 153348"/>
                <a:gd name="connsiteY6" fmla="*/ 108584 h 135238"/>
                <a:gd name="connsiteX7" fmla="*/ 126454 w 153348"/>
                <a:gd name="connsiteY7" fmla="*/ 121882 h 135238"/>
                <a:gd name="connsiteX8" fmla="*/ 139865 w 153348"/>
                <a:gd name="connsiteY8" fmla="*/ 135180 h 135238"/>
                <a:gd name="connsiteX9" fmla="*/ 153277 w 153348"/>
                <a:gd name="connsiteY9" fmla="*/ 121882 h 135238"/>
                <a:gd name="connsiteX10" fmla="*/ 26751 w 153348"/>
                <a:gd name="connsiteY10" fmla="*/ 121882 h 135238"/>
                <a:gd name="connsiteX11" fmla="*/ 13340 w 153348"/>
                <a:gd name="connsiteY11" fmla="*/ 108584 h 135238"/>
                <a:gd name="connsiteX12" fmla="*/ -72 w 153348"/>
                <a:gd name="connsiteY12" fmla="*/ 121882 h 135238"/>
                <a:gd name="connsiteX13" fmla="*/ 13340 w 153348"/>
                <a:gd name="connsiteY13" fmla="*/ 135180 h 135238"/>
                <a:gd name="connsiteX14" fmla="*/ 26751 w 153348"/>
                <a:gd name="connsiteY14" fmla="*/ 121882 h 1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5238">
                  <a:moveTo>
                    <a:pt x="90014" y="13239"/>
                  </a:moveTo>
                  <a:cubicBezTo>
                    <a:pt x="90014" y="5963"/>
                    <a:pt x="83941" y="-59"/>
                    <a:pt x="76602" y="-59"/>
                  </a:cubicBezTo>
                  <a:cubicBezTo>
                    <a:pt x="69264" y="-59"/>
                    <a:pt x="63191" y="5963"/>
                    <a:pt x="63191" y="13239"/>
                  </a:cubicBezTo>
                  <a:cubicBezTo>
                    <a:pt x="63191" y="20516"/>
                    <a:pt x="69264" y="26537"/>
                    <a:pt x="76602" y="26537"/>
                  </a:cubicBezTo>
                  <a:cubicBezTo>
                    <a:pt x="83688" y="26537"/>
                    <a:pt x="90014" y="20766"/>
                    <a:pt x="90014" y="13239"/>
                  </a:cubicBezTo>
                  <a:close/>
                  <a:moveTo>
                    <a:pt x="153277" y="121882"/>
                  </a:moveTo>
                  <a:cubicBezTo>
                    <a:pt x="153277" y="114605"/>
                    <a:pt x="147204" y="108584"/>
                    <a:pt x="139865" y="108584"/>
                  </a:cubicBezTo>
                  <a:cubicBezTo>
                    <a:pt x="132527" y="108584"/>
                    <a:pt x="126454" y="114605"/>
                    <a:pt x="126454" y="121882"/>
                  </a:cubicBezTo>
                  <a:cubicBezTo>
                    <a:pt x="126454" y="129158"/>
                    <a:pt x="132527" y="135180"/>
                    <a:pt x="139865" y="135180"/>
                  </a:cubicBezTo>
                  <a:cubicBezTo>
                    <a:pt x="147204" y="135180"/>
                    <a:pt x="153277" y="129158"/>
                    <a:pt x="153277" y="121882"/>
                  </a:cubicBezTo>
                  <a:close/>
                  <a:moveTo>
                    <a:pt x="26751" y="121882"/>
                  </a:moveTo>
                  <a:cubicBezTo>
                    <a:pt x="26751" y="114605"/>
                    <a:pt x="20678" y="108584"/>
                    <a:pt x="13340" y="108584"/>
                  </a:cubicBezTo>
                  <a:cubicBezTo>
                    <a:pt x="6001" y="108584"/>
                    <a:pt x="-72" y="114605"/>
                    <a:pt x="-72" y="121882"/>
                  </a:cubicBezTo>
                  <a:cubicBezTo>
                    <a:pt x="-72" y="129158"/>
                    <a:pt x="6001" y="135180"/>
                    <a:pt x="13340" y="135180"/>
                  </a:cubicBezTo>
                  <a:cubicBezTo>
                    <a:pt x="20678" y="135180"/>
                    <a:pt x="26751" y="129158"/>
                    <a:pt x="26751" y="121882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2" name="Freeform 721">
              <a:extLst>
                <a:ext uri="{FF2B5EF4-FFF2-40B4-BE49-F238E27FC236}">
                  <a16:creationId xmlns:a16="http://schemas.microsoft.com/office/drawing/2014/main" id="{81530963-EFF0-B06E-9A62-74D7B49318D7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5775939" y="2765943"/>
              <a:ext cx="207248" cy="113660"/>
            </a:xfrm>
            <a:custGeom>
              <a:avLst/>
              <a:gdLst>
                <a:gd name="connsiteX0" fmla="*/ 14867 w 207248"/>
                <a:gd name="connsiteY0" fmla="*/ 96038 h 113660"/>
                <a:gd name="connsiteX1" fmla="*/ 12590 w 207248"/>
                <a:gd name="connsiteY1" fmla="*/ 106827 h 113660"/>
                <a:gd name="connsiteX2" fmla="*/ 19928 w 207248"/>
                <a:gd name="connsiteY2" fmla="*/ 113602 h 113660"/>
                <a:gd name="connsiteX3" fmla="*/ 29291 w 207248"/>
                <a:gd name="connsiteY3" fmla="*/ 106576 h 113660"/>
                <a:gd name="connsiteX4" fmla="*/ 34099 w 207248"/>
                <a:gd name="connsiteY4" fmla="*/ 88009 h 113660"/>
                <a:gd name="connsiteX5" fmla="*/ 39666 w 207248"/>
                <a:gd name="connsiteY5" fmla="*/ 65428 h 113660"/>
                <a:gd name="connsiteX6" fmla="*/ 43968 w 207248"/>
                <a:gd name="connsiteY6" fmla="*/ 48617 h 113660"/>
                <a:gd name="connsiteX7" fmla="*/ 47258 w 207248"/>
                <a:gd name="connsiteY7" fmla="*/ 36072 h 113660"/>
                <a:gd name="connsiteX8" fmla="*/ 88505 w 207248"/>
                <a:gd name="connsiteY8" fmla="*/ 5461 h 113660"/>
                <a:gd name="connsiteX9" fmla="*/ 102170 w 207248"/>
                <a:gd name="connsiteY9" fmla="*/ 23025 h 113660"/>
                <a:gd name="connsiteX10" fmla="*/ 98374 w 207248"/>
                <a:gd name="connsiteY10" fmla="*/ 43850 h 113660"/>
                <a:gd name="connsiteX11" fmla="*/ 91289 w 207248"/>
                <a:gd name="connsiteY11" fmla="*/ 72955 h 113660"/>
                <a:gd name="connsiteX12" fmla="*/ 86228 w 207248"/>
                <a:gd name="connsiteY12" fmla="*/ 92024 h 113660"/>
                <a:gd name="connsiteX13" fmla="*/ 82938 w 207248"/>
                <a:gd name="connsiteY13" fmla="*/ 106827 h 113660"/>
                <a:gd name="connsiteX14" fmla="*/ 90277 w 207248"/>
                <a:gd name="connsiteY14" fmla="*/ 113602 h 113660"/>
                <a:gd name="connsiteX15" fmla="*/ 101664 w 207248"/>
                <a:gd name="connsiteY15" fmla="*/ 99300 h 113660"/>
                <a:gd name="connsiteX16" fmla="*/ 116847 w 207248"/>
                <a:gd name="connsiteY16" fmla="*/ 38832 h 113660"/>
                <a:gd name="connsiteX17" fmla="*/ 158600 w 207248"/>
                <a:gd name="connsiteY17" fmla="*/ 5461 h 113660"/>
                <a:gd name="connsiteX18" fmla="*/ 172265 w 207248"/>
                <a:gd name="connsiteY18" fmla="*/ 23025 h 113660"/>
                <a:gd name="connsiteX19" fmla="*/ 156576 w 207248"/>
                <a:gd name="connsiteY19" fmla="*/ 79228 h 113660"/>
                <a:gd name="connsiteX20" fmla="*/ 153286 w 207248"/>
                <a:gd name="connsiteY20" fmla="*/ 93028 h 113660"/>
                <a:gd name="connsiteX21" fmla="*/ 174037 w 207248"/>
                <a:gd name="connsiteY21" fmla="*/ 113602 h 113660"/>
                <a:gd name="connsiteX22" fmla="*/ 207186 w 207248"/>
                <a:gd name="connsiteY22" fmla="*/ 74962 h 113660"/>
                <a:gd name="connsiteX23" fmla="*/ 204150 w 207248"/>
                <a:gd name="connsiteY23" fmla="*/ 72453 h 113660"/>
                <a:gd name="connsiteX24" fmla="*/ 200354 w 207248"/>
                <a:gd name="connsiteY24" fmla="*/ 76969 h 113660"/>
                <a:gd name="connsiteX25" fmla="*/ 174543 w 207248"/>
                <a:gd name="connsiteY25" fmla="*/ 108082 h 113660"/>
                <a:gd name="connsiteX26" fmla="*/ 168469 w 207248"/>
                <a:gd name="connsiteY26" fmla="*/ 99802 h 113660"/>
                <a:gd name="connsiteX27" fmla="*/ 173024 w 207248"/>
                <a:gd name="connsiteY27" fmla="*/ 81988 h 113660"/>
                <a:gd name="connsiteX28" fmla="*/ 188460 w 207248"/>
                <a:gd name="connsiteY28" fmla="*/ 26788 h 113660"/>
                <a:gd name="connsiteX29" fmla="*/ 159360 w 207248"/>
                <a:gd name="connsiteY29" fmla="*/ -59 h 113660"/>
                <a:gd name="connsiteX30" fmla="*/ 118112 w 207248"/>
                <a:gd name="connsiteY30" fmla="*/ 24279 h 113660"/>
                <a:gd name="connsiteX31" fmla="*/ 110015 w 207248"/>
                <a:gd name="connsiteY31" fmla="*/ 6465 h 113660"/>
                <a:gd name="connsiteX32" fmla="*/ 89264 w 207248"/>
                <a:gd name="connsiteY32" fmla="*/ -59 h 113660"/>
                <a:gd name="connsiteX33" fmla="*/ 49788 w 207248"/>
                <a:gd name="connsiteY33" fmla="*/ 21770 h 113660"/>
                <a:gd name="connsiteX34" fmla="*/ 26508 w 207248"/>
                <a:gd name="connsiteY34" fmla="*/ -59 h 113660"/>
                <a:gd name="connsiteX35" fmla="*/ 7782 w 207248"/>
                <a:gd name="connsiteY35" fmla="*/ 14243 h 113660"/>
                <a:gd name="connsiteX36" fmla="*/ -63 w 207248"/>
                <a:gd name="connsiteY36" fmla="*/ 38581 h 113660"/>
                <a:gd name="connsiteX37" fmla="*/ 2974 w 207248"/>
                <a:gd name="connsiteY37" fmla="*/ 41090 h 113660"/>
                <a:gd name="connsiteX38" fmla="*/ 7276 w 207248"/>
                <a:gd name="connsiteY38" fmla="*/ 35319 h 113660"/>
                <a:gd name="connsiteX39" fmla="*/ 25749 w 207248"/>
                <a:gd name="connsiteY39" fmla="*/ 5461 h 113660"/>
                <a:gd name="connsiteX40" fmla="*/ 33593 w 207248"/>
                <a:gd name="connsiteY40" fmla="*/ 17003 h 113660"/>
                <a:gd name="connsiteX41" fmla="*/ 29544 w 207248"/>
                <a:gd name="connsiteY41" fmla="*/ 38079 h 113660"/>
                <a:gd name="connsiteX42" fmla="*/ 14867 w 207248"/>
                <a:gd name="connsiteY42" fmla="*/ 96038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7248" h="113660">
                  <a:moveTo>
                    <a:pt x="14867" y="96038"/>
                  </a:moveTo>
                  <a:cubicBezTo>
                    <a:pt x="14108" y="99802"/>
                    <a:pt x="12590" y="105573"/>
                    <a:pt x="12590" y="106827"/>
                  </a:cubicBezTo>
                  <a:cubicBezTo>
                    <a:pt x="12590" y="111344"/>
                    <a:pt x="16133" y="113602"/>
                    <a:pt x="19928" y="113602"/>
                  </a:cubicBezTo>
                  <a:cubicBezTo>
                    <a:pt x="22965" y="113602"/>
                    <a:pt x="27520" y="111595"/>
                    <a:pt x="29291" y="106576"/>
                  </a:cubicBezTo>
                  <a:cubicBezTo>
                    <a:pt x="29544" y="106075"/>
                    <a:pt x="32581" y="94282"/>
                    <a:pt x="34099" y="88009"/>
                  </a:cubicBezTo>
                  <a:lnTo>
                    <a:pt x="39666" y="65428"/>
                  </a:lnTo>
                  <a:cubicBezTo>
                    <a:pt x="41185" y="59908"/>
                    <a:pt x="42703" y="54388"/>
                    <a:pt x="43968" y="48617"/>
                  </a:cubicBezTo>
                  <a:cubicBezTo>
                    <a:pt x="44981" y="44352"/>
                    <a:pt x="47005" y="37075"/>
                    <a:pt x="47258" y="36072"/>
                  </a:cubicBezTo>
                  <a:cubicBezTo>
                    <a:pt x="51054" y="28294"/>
                    <a:pt x="64465" y="5461"/>
                    <a:pt x="88505" y="5461"/>
                  </a:cubicBezTo>
                  <a:cubicBezTo>
                    <a:pt x="99893" y="5461"/>
                    <a:pt x="102170" y="14745"/>
                    <a:pt x="102170" y="23025"/>
                  </a:cubicBezTo>
                  <a:cubicBezTo>
                    <a:pt x="102170" y="29297"/>
                    <a:pt x="100399" y="36323"/>
                    <a:pt x="98374" y="43850"/>
                  </a:cubicBezTo>
                  <a:lnTo>
                    <a:pt x="91289" y="72955"/>
                  </a:lnTo>
                  <a:lnTo>
                    <a:pt x="86228" y="92024"/>
                  </a:lnTo>
                  <a:cubicBezTo>
                    <a:pt x="85216" y="97042"/>
                    <a:pt x="82938" y="105573"/>
                    <a:pt x="82938" y="106827"/>
                  </a:cubicBezTo>
                  <a:cubicBezTo>
                    <a:pt x="82938" y="111344"/>
                    <a:pt x="86481" y="113602"/>
                    <a:pt x="90277" y="113602"/>
                  </a:cubicBezTo>
                  <a:cubicBezTo>
                    <a:pt x="98121" y="113602"/>
                    <a:pt x="99640" y="107329"/>
                    <a:pt x="101664" y="99300"/>
                  </a:cubicBezTo>
                  <a:cubicBezTo>
                    <a:pt x="105207" y="85249"/>
                    <a:pt x="114570" y="48617"/>
                    <a:pt x="116847" y="38832"/>
                  </a:cubicBezTo>
                  <a:cubicBezTo>
                    <a:pt x="117606" y="35570"/>
                    <a:pt x="131018" y="5461"/>
                    <a:pt x="158600" y="5461"/>
                  </a:cubicBezTo>
                  <a:cubicBezTo>
                    <a:pt x="169482" y="5461"/>
                    <a:pt x="172265" y="13992"/>
                    <a:pt x="172265" y="23025"/>
                  </a:cubicBezTo>
                  <a:cubicBezTo>
                    <a:pt x="172265" y="37326"/>
                    <a:pt x="161637" y="65930"/>
                    <a:pt x="156576" y="79228"/>
                  </a:cubicBezTo>
                  <a:cubicBezTo>
                    <a:pt x="154299" y="85249"/>
                    <a:pt x="153286" y="88009"/>
                    <a:pt x="153286" y="93028"/>
                  </a:cubicBezTo>
                  <a:cubicBezTo>
                    <a:pt x="153286" y="104820"/>
                    <a:pt x="162143" y="113602"/>
                    <a:pt x="174037" y="113602"/>
                  </a:cubicBezTo>
                  <a:cubicBezTo>
                    <a:pt x="197823" y="113602"/>
                    <a:pt x="207186" y="76969"/>
                    <a:pt x="207186" y="74962"/>
                  </a:cubicBezTo>
                  <a:cubicBezTo>
                    <a:pt x="207186" y="72453"/>
                    <a:pt x="204909" y="72453"/>
                    <a:pt x="204150" y="72453"/>
                  </a:cubicBezTo>
                  <a:cubicBezTo>
                    <a:pt x="201619" y="72453"/>
                    <a:pt x="201619" y="73206"/>
                    <a:pt x="200354" y="76969"/>
                  </a:cubicBezTo>
                  <a:cubicBezTo>
                    <a:pt x="196558" y="90268"/>
                    <a:pt x="188460" y="108082"/>
                    <a:pt x="174543" y="108082"/>
                  </a:cubicBezTo>
                  <a:cubicBezTo>
                    <a:pt x="170241" y="108082"/>
                    <a:pt x="168469" y="105573"/>
                    <a:pt x="168469" y="99802"/>
                  </a:cubicBezTo>
                  <a:cubicBezTo>
                    <a:pt x="168469" y="93529"/>
                    <a:pt x="170747" y="87508"/>
                    <a:pt x="173024" y="81988"/>
                  </a:cubicBezTo>
                  <a:cubicBezTo>
                    <a:pt x="177832" y="68940"/>
                    <a:pt x="188460" y="41090"/>
                    <a:pt x="188460" y="26788"/>
                  </a:cubicBezTo>
                  <a:cubicBezTo>
                    <a:pt x="188460" y="10479"/>
                    <a:pt x="178338" y="-59"/>
                    <a:pt x="159360" y="-59"/>
                  </a:cubicBezTo>
                  <a:cubicBezTo>
                    <a:pt x="140381" y="-59"/>
                    <a:pt x="127475" y="10981"/>
                    <a:pt x="118112" y="24279"/>
                  </a:cubicBezTo>
                  <a:cubicBezTo>
                    <a:pt x="117859" y="21017"/>
                    <a:pt x="117100" y="12486"/>
                    <a:pt x="110015" y="6465"/>
                  </a:cubicBezTo>
                  <a:cubicBezTo>
                    <a:pt x="103688" y="1196"/>
                    <a:pt x="95591" y="-59"/>
                    <a:pt x="89264" y="-59"/>
                  </a:cubicBezTo>
                  <a:cubicBezTo>
                    <a:pt x="66490" y="-59"/>
                    <a:pt x="54090" y="15999"/>
                    <a:pt x="49788" y="21770"/>
                  </a:cubicBezTo>
                  <a:cubicBezTo>
                    <a:pt x="48523" y="7468"/>
                    <a:pt x="37895" y="-59"/>
                    <a:pt x="26508" y="-59"/>
                  </a:cubicBezTo>
                  <a:cubicBezTo>
                    <a:pt x="14867" y="-59"/>
                    <a:pt x="10059" y="9727"/>
                    <a:pt x="7782" y="14243"/>
                  </a:cubicBezTo>
                  <a:cubicBezTo>
                    <a:pt x="3227" y="23025"/>
                    <a:pt x="-63" y="37828"/>
                    <a:pt x="-63" y="38581"/>
                  </a:cubicBezTo>
                  <a:cubicBezTo>
                    <a:pt x="-63" y="41090"/>
                    <a:pt x="2468" y="41090"/>
                    <a:pt x="2974" y="41090"/>
                  </a:cubicBezTo>
                  <a:cubicBezTo>
                    <a:pt x="5505" y="41090"/>
                    <a:pt x="5758" y="40839"/>
                    <a:pt x="7276" y="35319"/>
                  </a:cubicBezTo>
                  <a:cubicBezTo>
                    <a:pt x="11578" y="17505"/>
                    <a:pt x="16639" y="5461"/>
                    <a:pt x="25749" y="5461"/>
                  </a:cubicBezTo>
                  <a:cubicBezTo>
                    <a:pt x="29797" y="5461"/>
                    <a:pt x="33593" y="7468"/>
                    <a:pt x="33593" y="17003"/>
                  </a:cubicBezTo>
                  <a:cubicBezTo>
                    <a:pt x="33593" y="22272"/>
                    <a:pt x="32834" y="25032"/>
                    <a:pt x="29544" y="38079"/>
                  </a:cubicBezTo>
                  <a:lnTo>
                    <a:pt x="14867" y="96038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3" name="Freeform 722">
              <a:extLst>
                <a:ext uri="{FF2B5EF4-FFF2-40B4-BE49-F238E27FC236}">
                  <a16:creationId xmlns:a16="http://schemas.microsoft.com/office/drawing/2014/main" id="{3BEAFDD7-7B9A-BEA9-547D-18E422DBF301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6075244" y="2784761"/>
              <a:ext cx="168279" cy="58712"/>
            </a:xfrm>
            <a:custGeom>
              <a:avLst/>
              <a:gdLst>
                <a:gd name="connsiteX0" fmla="*/ 159624 w 168279"/>
                <a:gd name="connsiteY0" fmla="*/ 9977 h 58712"/>
                <a:gd name="connsiteX1" fmla="*/ 168228 w 168279"/>
                <a:gd name="connsiteY1" fmla="*/ 4959 h 58712"/>
                <a:gd name="connsiteX2" fmla="*/ 159877 w 168279"/>
                <a:gd name="connsiteY2" fmla="*/ -59 h 58712"/>
                <a:gd name="connsiteX3" fmla="*/ 8300 w 168279"/>
                <a:gd name="connsiteY3" fmla="*/ -59 h 58712"/>
                <a:gd name="connsiteX4" fmla="*/ -51 w 168279"/>
                <a:gd name="connsiteY4" fmla="*/ 4959 h 58712"/>
                <a:gd name="connsiteX5" fmla="*/ 8553 w 168279"/>
                <a:gd name="connsiteY5" fmla="*/ 9977 h 58712"/>
                <a:gd name="connsiteX6" fmla="*/ 159624 w 168279"/>
                <a:gd name="connsiteY6" fmla="*/ 9977 h 58712"/>
                <a:gd name="connsiteX7" fmla="*/ 159877 w 168279"/>
                <a:gd name="connsiteY7" fmla="*/ 58653 h 58712"/>
                <a:gd name="connsiteX8" fmla="*/ 168228 w 168279"/>
                <a:gd name="connsiteY8" fmla="*/ 53635 h 58712"/>
                <a:gd name="connsiteX9" fmla="*/ 159624 w 168279"/>
                <a:gd name="connsiteY9" fmla="*/ 48617 h 58712"/>
                <a:gd name="connsiteX10" fmla="*/ 8553 w 168279"/>
                <a:gd name="connsiteY10" fmla="*/ 48617 h 58712"/>
                <a:gd name="connsiteX11" fmla="*/ -51 w 168279"/>
                <a:gd name="connsiteY11" fmla="*/ 53635 h 58712"/>
                <a:gd name="connsiteX12" fmla="*/ 8300 w 168279"/>
                <a:gd name="connsiteY12" fmla="*/ 58653 h 58712"/>
                <a:gd name="connsiteX13" fmla="*/ 159877 w 168279"/>
                <a:gd name="connsiteY13" fmla="*/ 58653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24" y="9977"/>
                  </a:moveTo>
                  <a:cubicBezTo>
                    <a:pt x="163420" y="9977"/>
                    <a:pt x="168228" y="9977"/>
                    <a:pt x="168228" y="4959"/>
                  </a:cubicBezTo>
                  <a:cubicBezTo>
                    <a:pt x="168228" y="-59"/>
                    <a:pt x="163420" y="-59"/>
                    <a:pt x="159877" y="-59"/>
                  </a:cubicBezTo>
                  <a:lnTo>
                    <a:pt x="8300" y="-59"/>
                  </a:lnTo>
                  <a:cubicBezTo>
                    <a:pt x="4757" y="-59"/>
                    <a:pt x="-51" y="-59"/>
                    <a:pt x="-51" y="4959"/>
                  </a:cubicBezTo>
                  <a:cubicBezTo>
                    <a:pt x="-51" y="9977"/>
                    <a:pt x="4757" y="9977"/>
                    <a:pt x="8553" y="9977"/>
                  </a:cubicBezTo>
                  <a:lnTo>
                    <a:pt x="159624" y="9977"/>
                  </a:lnTo>
                  <a:close/>
                  <a:moveTo>
                    <a:pt x="159877" y="58653"/>
                  </a:moveTo>
                  <a:cubicBezTo>
                    <a:pt x="163420" y="58653"/>
                    <a:pt x="168228" y="58653"/>
                    <a:pt x="168228" y="53635"/>
                  </a:cubicBezTo>
                  <a:cubicBezTo>
                    <a:pt x="168228" y="48617"/>
                    <a:pt x="163420" y="48617"/>
                    <a:pt x="159624" y="48617"/>
                  </a:cubicBezTo>
                  <a:lnTo>
                    <a:pt x="8553" y="48617"/>
                  </a:lnTo>
                  <a:cubicBezTo>
                    <a:pt x="4757" y="48617"/>
                    <a:pt x="-51" y="48617"/>
                    <a:pt x="-51" y="53635"/>
                  </a:cubicBezTo>
                  <a:cubicBezTo>
                    <a:pt x="-51" y="58653"/>
                    <a:pt x="4757" y="58653"/>
                    <a:pt x="8300" y="58653"/>
                  </a:cubicBezTo>
                  <a:lnTo>
                    <a:pt x="159877" y="58653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4" name="Freeform 723">
              <a:extLst>
                <a:ext uri="{FF2B5EF4-FFF2-40B4-BE49-F238E27FC236}">
                  <a16:creationId xmlns:a16="http://schemas.microsoft.com/office/drawing/2014/main" id="{52AD3E01-9C57-E198-F11C-2D70DAF870C8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6349185" y="2809099"/>
              <a:ext cx="154614" cy="10036"/>
            </a:xfrm>
            <a:custGeom>
              <a:avLst/>
              <a:gdLst>
                <a:gd name="connsiteX0" fmla="*/ 145717 w 154614"/>
                <a:gd name="connsiteY0" fmla="*/ 9977 h 10036"/>
                <a:gd name="connsiteX1" fmla="*/ 154574 w 154614"/>
                <a:gd name="connsiteY1" fmla="*/ 4959 h 10036"/>
                <a:gd name="connsiteX2" fmla="*/ 145717 w 154614"/>
                <a:gd name="connsiteY2" fmla="*/ -59 h 10036"/>
                <a:gd name="connsiteX3" fmla="*/ 8816 w 154614"/>
                <a:gd name="connsiteY3" fmla="*/ -59 h 10036"/>
                <a:gd name="connsiteX4" fmla="*/ -41 w 154614"/>
                <a:gd name="connsiteY4" fmla="*/ 4959 h 10036"/>
                <a:gd name="connsiteX5" fmla="*/ 8816 w 154614"/>
                <a:gd name="connsiteY5" fmla="*/ 9977 h 10036"/>
                <a:gd name="connsiteX6" fmla="*/ 145717 w 154614"/>
                <a:gd name="connsiteY6" fmla="*/ 9977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17" y="9977"/>
                  </a:moveTo>
                  <a:cubicBezTo>
                    <a:pt x="150019" y="9977"/>
                    <a:pt x="154574" y="9977"/>
                    <a:pt x="154574" y="4959"/>
                  </a:cubicBezTo>
                  <a:cubicBezTo>
                    <a:pt x="154574" y="-59"/>
                    <a:pt x="150019" y="-59"/>
                    <a:pt x="145717" y="-59"/>
                  </a:cubicBezTo>
                  <a:lnTo>
                    <a:pt x="8816" y="-59"/>
                  </a:lnTo>
                  <a:cubicBezTo>
                    <a:pt x="4514" y="-59"/>
                    <a:pt x="-41" y="-59"/>
                    <a:pt x="-41" y="4959"/>
                  </a:cubicBezTo>
                  <a:cubicBezTo>
                    <a:pt x="-41" y="9977"/>
                    <a:pt x="4514" y="9977"/>
                    <a:pt x="8816" y="9977"/>
                  </a:cubicBezTo>
                  <a:lnTo>
                    <a:pt x="145717" y="9977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5" name="Freeform 724">
              <a:extLst>
                <a:ext uri="{FF2B5EF4-FFF2-40B4-BE49-F238E27FC236}">
                  <a16:creationId xmlns:a16="http://schemas.microsoft.com/office/drawing/2014/main" id="{0CE587B4-8EEB-8CFD-AA5B-D20ABFC1634E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6577887" y="2540000"/>
              <a:ext cx="83506" cy="167103"/>
            </a:xfrm>
            <a:custGeom>
              <a:avLst/>
              <a:gdLst>
                <a:gd name="connsiteX0" fmla="*/ 51844 w 83506"/>
                <a:gd name="connsiteY0" fmla="*/ 6458 h 167103"/>
                <a:gd name="connsiteX1" fmla="*/ 46024 w 83506"/>
                <a:gd name="connsiteY1" fmla="*/ -66 h 167103"/>
                <a:gd name="connsiteX2" fmla="*/ -32 w 83506"/>
                <a:gd name="connsiteY2" fmla="*/ 15992 h 167103"/>
                <a:gd name="connsiteX3" fmla="*/ -32 w 83506"/>
                <a:gd name="connsiteY3" fmla="*/ 23771 h 167103"/>
                <a:gd name="connsiteX4" fmla="*/ 33118 w 83506"/>
                <a:gd name="connsiteY4" fmla="*/ 17247 h 167103"/>
                <a:gd name="connsiteX5" fmla="*/ 33118 w 83506"/>
                <a:gd name="connsiteY5" fmla="*/ 147217 h 167103"/>
                <a:gd name="connsiteX6" fmla="*/ 9584 w 83506"/>
                <a:gd name="connsiteY6" fmla="*/ 159260 h 167103"/>
                <a:gd name="connsiteX7" fmla="*/ 1487 w 83506"/>
                <a:gd name="connsiteY7" fmla="*/ 159260 h 167103"/>
                <a:gd name="connsiteX8" fmla="*/ 1487 w 83506"/>
                <a:gd name="connsiteY8" fmla="*/ 167038 h 167103"/>
                <a:gd name="connsiteX9" fmla="*/ 42481 w 83506"/>
                <a:gd name="connsiteY9" fmla="*/ 166285 h 167103"/>
                <a:gd name="connsiteX10" fmla="*/ 83475 w 83506"/>
                <a:gd name="connsiteY10" fmla="*/ 167038 h 167103"/>
                <a:gd name="connsiteX11" fmla="*/ 83475 w 83506"/>
                <a:gd name="connsiteY11" fmla="*/ 159260 h 167103"/>
                <a:gd name="connsiteX12" fmla="*/ 75378 w 83506"/>
                <a:gd name="connsiteY12" fmla="*/ 159260 h 167103"/>
                <a:gd name="connsiteX13" fmla="*/ 51844 w 83506"/>
                <a:gd name="connsiteY13" fmla="*/ 147217 h 167103"/>
                <a:gd name="connsiteX14" fmla="*/ 51844 w 83506"/>
                <a:gd name="connsiteY14" fmla="*/ 6458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103">
                  <a:moveTo>
                    <a:pt x="51844" y="6458"/>
                  </a:moveTo>
                  <a:cubicBezTo>
                    <a:pt x="51844" y="436"/>
                    <a:pt x="51844" y="-66"/>
                    <a:pt x="46024" y="-66"/>
                  </a:cubicBezTo>
                  <a:cubicBezTo>
                    <a:pt x="30335" y="15992"/>
                    <a:pt x="8066" y="15992"/>
                    <a:pt x="-32" y="15992"/>
                  </a:cubicBezTo>
                  <a:lnTo>
                    <a:pt x="-32" y="23771"/>
                  </a:lnTo>
                  <a:cubicBezTo>
                    <a:pt x="5029" y="23771"/>
                    <a:pt x="19959" y="23771"/>
                    <a:pt x="33118" y="17247"/>
                  </a:cubicBezTo>
                  <a:lnTo>
                    <a:pt x="33118" y="147217"/>
                  </a:lnTo>
                  <a:cubicBezTo>
                    <a:pt x="33118" y="156249"/>
                    <a:pt x="32359" y="159260"/>
                    <a:pt x="9584" y="159260"/>
                  </a:cubicBezTo>
                  <a:lnTo>
                    <a:pt x="1487" y="159260"/>
                  </a:lnTo>
                  <a:lnTo>
                    <a:pt x="1487" y="167038"/>
                  </a:lnTo>
                  <a:cubicBezTo>
                    <a:pt x="10343" y="166285"/>
                    <a:pt x="32359" y="166285"/>
                    <a:pt x="42481" y="166285"/>
                  </a:cubicBezTo>
                  <a:cubicBezTo>
                    <a:pt x="52603" y="166285"/>
                    <a:pt x="74618" y="166285"/>
                    <a:pt x="83475" y="167038"/>
                  </a:cubicBezTo>
                  <a:lnTo>
                    <a:pt x="83475" y="159260"/>
                  </a:lnTo>
                  <a:lnTo>
                    <a:pt x="75378" y="159260"/>
                  </a:lnTo>
                  <a:cubicBezTo>
                    <a:pt x="52603" y="159260"/>
                    <a:pt x="51844" y="156500"/>
                    <a:pt x="51844" y="147217"/>
                  </a:cubicBezTo>
                  <a:lnTo>
                    <a:pt x="51844" y="6458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6" name="Freeform 725">
              <a:extLst>
                <a:ext uri="{FF2B5EF4-FFF2-40B4-BE49-F238E27FC236}">
                  <a16:creationId xmlns:a16="http://schemas.microsoft.com/office/drawing/2014/main" id="{82C8396A-3743-C09F-300A-91C19C8FF025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6555366" y="2809099"/>
              <a:ext cx="126525" cy="10035"/>
            </a:xfrm>
            <a:custGeom>
              <a:avLst/>
              <a:gdLst>
                <a:gd name="connsiteX0" fmla="*/ 0 w 126525"/>
                <a:gd name="connsiteY0" fmla="*/ 0 h 10035"/>
                <a:gd name="connsiteX1" fmla="*/ 126526 w 126525"/>
                <a:gd name="connsiteY1" fmla="*/ 0 h 10035"/>
                <a:gd name="connsiteX2" fmla="*/ 126526 w 126525"/>
                <a:gd name="connsiteY2" fmla="*/ 10036 h 10035"/>
                <a:gd name="connsiteX3" fmla="*/ 0 w 126525"/>
                <a:gd name="connsiteY3" fmla="*/ 10036 h 1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035">
                  <a:moveTo>
                    <a:pt x="0" y="0"/>
                  </a:moveTo>
                  <a:lnTo>
                    <a:pt x="126526" y="0"/>
                  </a:lnTo>
                  <a:lnTo>
                    <a:pt x="126526" y="10036"/>
                  </a:lnTo>
                  <a:lnTo>
                    <a:pt x="0" y="10036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8" name="Freeform 727">
              <a:extLst>
                <a:ext uri="{FF2B5EF4-FFF2-40B4-BE49-F238E27FC236}">
                  <a16:creationId xmlns:a16="http://schemas.microsoft.com/office/drawing/2014/main" id="{9B41F17F-44EB-1BA6-1A97-3C772A71D8B4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6568018" y="2881850"/>
              <a:ext cx="100967" cy="167103"/>
            </a:xfrm>
            <a:custGeom>
              <a:avLst/>
              <a:gdLst>
                <a:gd name="connsiteX0" fmla="*/ 19453 w 100967"/>
                <a:gd name="connsiteY0" fmla="*/ 147732 h 167103"/>
                <a:gd name="connsiteX1" fmla="*/ 46277 w 100967"/>
                <a:gd name="connsiteY1" fmla="*/ 121889 h 167103"/>
                <a:gd name="connsiteX2" fmla="*/ 100936 w 100967"/>
                <a:gd name="connsiteY2" fmla="*/ 48624 h 167103"/>
                <a:gd name="connsiteX3" fmla="*/ 47289 w 100967"/>
                <a:gd name="connsiteY3" fmla="*/ -52 h 167103"/>
                <a:gd name="connsiteX4" fmla="*/ -32 w 100967"/>
                <a:gd name="connsiteY4" fmla="*/ 45362 h 167103"/>
                <a:gd name="connsiteX5" fmla="*/ 13380 w 100967"/>
                <a:gd name="connsiteY5" fmla="*/ 59413 h 167103"/>
                <a:gd name="connsiteX6" fmla="*/ 26539 w 100967"/>
                <a:gd name="connsiteY6" fmla="*/ 46115 h 167103"/>
                <a:gd name="connsiteX7" fmla="*/ 13127 w 100967"/>
                <a:gd name="connsiteY7" fmla="*/ 33068 h 167103"/>
                <a:gd name="connsiteX8" fmla="*/ 9837 w 100967"/>
                <a:gd name="connsiteY8" fmla="*/ 33319 h 167103"/>
                <a:gd name="connsiteX9" fmla="*/ 43999 w 100967"/>
                <a:gd name="connsiteY9" fmla="*/ 7726 h 167103"/>
                <a:gd name="connsiteX10" fmla="*/ 77908 w 100967"/>
                <a:gd name="connsiteY10" fmla="*/ 48624 h 167103"/>
                <a:gd name="connsiteX11" fmla="*/ 51338 w 100967"/>
                <a:gd name="connsiteY11" fmla="*/ 104074 h 167103"/>
                <a:gd name="connsiteX12" fmla="*/ 2752 w 100967"/>
                <a:gd name="connsiteY12" fmla="*/ 157768 h 167103"/>
                <a:gd name="connsiteX13" fmla="*/ -32 w 100967"/>
                <a:gd name="connsiteY13" fmla="*/ 167052 h 167103"/>
                <a:gd name="connsiteX14" fmla="*/ 93850 w 100967"/>
                <a:gd name="connsiteY14" fmla="*/ 167052 h 167103"/>
                <a:gd name="connsiteX15" fmla="*/ 100936 w 100967"/>
                <a:gd name="connsiteY15" fmla="*/ 123394 h 167103"/>
                <a:gd name="connsiteX16" fmla="*/ 94609 w 100967"/>
                <a:gd name="connsiteY16" fmla="*/ 123394 h 167103"/>
                <a:gd name="connsiteX17" fmla="*/ 89042 w 100967"/>
                <a:gd name="connsiteY17" fmla="*/ 145725 h 167103"/>
                <a:gd name="connsiteX18" fmla="*/ 65003 w 100967"/>
                <a:gd name="connsiteY18" fmla="*/ 147732 h 167103"/>
                <a:gd name="connsiteX19" fmla="*/ 19453 w 100967"/>
                <a:gd name="connsiteY19" fmla="*/ 147732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7103">
                  <a:moveTo>
                    <a:pt x="19453" y="147732"/>
                  </a:moveTo>
                  <a:lnTo>
                    <a:pt x="46277" y="121889"/>
                  </a:lnTo>
                  <a:cubicBezTo>
                    <a:pt x="85753" y="87263"/>
                    <a:pt x="100936" y="73715"/>
                    <a:pt x="100936" y="48624"/>
                  </a:cubicBezTo>
                  <a:cubicBezTo>
                    <a:pt x="100936" y="20021"/>
                    <a:pt x="78161" y="-52"/>
                    <a:pt x="47289" y="-52"/>
                  </a:cubicBezTo>
                  <a:cubicBezTo>
                    <a:pt x="18694" y="-52"/>
                    <a:pt x="-32" y="23031"/>
                    <a:pt x="-32" y="45362"/>
                  </a:cubicBezTo>
                  <a:cubicBezTo>
                    <a:pt x="-32" y="59413"/>
                    <a:pt x="12621" y="59413"/>
                    <a:pt x="13380" y="59413"/>
                  </a:cubicBezTo>
                  <a:cubicBezTo>
                    <a:pt x="17682" y="59413"/>
                    <a:pt x="26539" y="56402"/>
                    <a:pt x="26539" y="46115"/>
                  </a:cubicBezTo>
                  <a:cubicBezTo>
                    <a:pt x="26539" y="39591"/>
                    <a:pt x="21984" y="33068"/>
                    <a:pt x="13127" y="33068"/>
                  </a:cubicBezTo>
                  <a:cubicBezTo>
                    <a:pt x="11103" y="33068"/>
                    <a:pt x="10597" y="33068"/>
                    <a:pt x="9837" y="33319"/>
                  </a:cubicBezTo>
                  <a:cubicBezTo>
                    <a:pt x="15658" y="17010"/>
                    <a:pt x="29322" y="7726"/>
                    <a:pt x="43999" y="7726"/>
                  </a:cubicBezTo>
                  <a:cubicBezTo>
                    <a:pt x="67027" y="7726"/>
                    <a:pt x="77908" y="28050"/>
                    <a:pt x="77908" y="48624"/>
                  </a:cubicBezTo>
                  <a:cubicBezTo>
                    <a:pt x="77908" y="68696"/>
                    <a:pt x="65256" y="88518"/>
                    <a:pt x="51338" y="104074"/>
                  </a:cubicBezTo>
                  <a:lnTo>
                    <a:pt x="2752" y="157768"/>
                  </a:lnTo>
                  <a:cubicBezTo>
                    <a:pt x="-32" y="160528"/>
                    <a:pt x="-32" y="161030"/>
                    <a:pt x="-32" y="167052"/>
                  </a:cubicBezTo>
                  <a:lnTo>
                    <a:pt x="93850" y="167052"/>
                  </a:lnTo>
                  <a:lnTo>
                    <a:pt x="100936" y="123394"/>
                  </a:lnTo>
                  <a:lnTo>
                    <a:pt x="94609" y="123394"/>
                  </a:lnTo>
                  <a:cubicBezTo>
                    <a:pt x="93344" y="130921"/>
                    <a:pt x="91573" y="141961"/>
                    <a:pt x="89042" y="145725"/>
                  </a:cubicBezTo>
                  <a:cubicBezTo>
                    <a:pt x="87271" y="147732"/>
                    <a:pt x="70570" y="147732"/>
                    <a:pt x="65003" y="147732"/>
                  </a:cubicBezTo>
                  <a:lnTo>
                    <a:pt x="19453" y="147732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846" name="Group 845">
            <a:extLst>
              <a:ext uri="{FF2B5EF4-FFF2-40B4-BE49-F238E27FC236}">
                <a16:creationId xmlns:a16="http://schemas.microsoft.com/office/drawing/2014/main" id="{2DF52BA3-32B8-FA10-8E9A-968B1DBE42C1}"/>
              </a:ext>
            </a:extLst>
          </p:cNvPr>
          <p:cNvGrpSpPr/>
          <p:nvPr/>
        </p:nvGrpSpPr>
        <p:grpSpPr>
          <a:xfrm>
            <a:off x="5626237" y="3213799"/>
            <a:ext cx="1486847" cy="197713"/>
            <a:chOff x="5626237" y="3213799"/>
            <a:chExt cx="1486847" cy="197713"/>
          </a:xfrm>
          <a:effectLst/>
        </p:grpSpPr>
        <p:sp>
          <p:nvSpPr>
            <p:cNvPr id="729" name="Freeform 728">
              <a:extLst>
                <a:ext uri="{FF2B5EF4-FFF2-40B4-BE49-F238E27FC236}">
                  <a16:creationId xmlns:a16="http://schemas.microsoft.com/office/drawing/2014/main" id="{2376F898-9AF4-D31C-4FCA-73333512C75A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5626237" y="3243656"/>
              <a:ext cx="153348" cy="135238"/>
            </a:xfrm>
            <a:custGeom>
              <a:avLst/>
              <a:gdLst>
                <a:gd name="connsiteX0" fmla="*/ 90018 w 153348"/>
                <a:gd name="connsiteY0" fmla="*/ 13258 h 135238"/>
                <a:gd name="connsiteX1" fmla="*/ 76606 w 153348"/>
                <a:gd name="connsiteY1" fmla="*/ -40 h 135238"/>
                <a:gd name="connsiteX2" fmla="*/ 63194 w 153348"/>
                <a:gd name="connsiteY2" fmla="*/ 13258 h 135238"/>
                <a:gd name="connsiteX3" fmla="*/ 76606 w 153348"/>
                <a:gd name="connsiteY3" fmla="*/ 26556 h 135238"/>
                <a:gd name="connsiteX4" fmla="*/ 90018 w 153348"/>
                <a:gd name="connsiteY4" fmla="*/ 13258 h 135238"/>
                <a:gd name="connsiteX5" fmla="*/ 153280 w 153348"/>
                <a:gd name="connsiteY5" fmla="*/ 121901 h 135238"/>
                <a:gd name="connsiteX6" fmla="*/ 139869 w 153348"/>
                <a:gd name="connsiteY6" fmla="*/ 108603 h 135238"/>
                <a:gd name="connsiteX7" fmla="*/ 126457 w 153348"/>
                <a:gd name="connsiteY7" fmla="*/ 121901 h 135238"/>
                <a:gd name="connsiteX8" fmla="*/ 139869 w 153348"/>
                <a:gd name="connsiteY8" fmla="*/ 135199 h 135238"/>
                <a:gd name="connsiteX9" fmla="*/ 153280 w 153348"/>
                <a:gd name="connsiteY9" fmla="*/ 121901 h 135238"/>
                <a:gd name="connsiteX10" fmla="*/ 26755 w 153348"/>
                <a:gd name="connsiteY10" fmla="*/ 121901 h 135238"/>
                <a:gd name="connsiteX11" fmla="*/ 13343 w 153348"/>
                <a:gd name="connsiteY11" fmla="*/ 108603 h 135238"/>
                <a:gd name="connsiteX12" fmla="*/ -68 w 153348"/>
                <a:gd name="connsiteY12" fmla="*/ 121901 h 135238"/>
                <a:gd name="connsiteX13" fmla="*/ 13343 w 153348"/>
                <a:gd name="connsiteY13" fmla="*/ 135199 h 135238"/>
                <a:gd name="connsiteX14" fmla="*/ 26755 w 153348"/>
                <a:gd name="connsiteY14" fmla="*/ 121901 h 1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5238">
                  <a:moveTo>
                    <a:pt x="90018" y="13258"/>
                  </a:moveTo>
                  <a:cubicBezTo>
                    <a:pt x="90018" y="5982"/>
                    <a:pt x="83944" y="-40"/>
                    <a:pt x="76606" y="-40"/>
                  </a:cubicBezTo>
                  <a:cubicBezTo>
                    <a:pt x="69268" y="-40"/>
                    <a:pt x="63194" y="5982"/>
                    <a:pt x="63194" y="13258"/>
                  </a:cubicBezTo>
                  <a:cubicBezTo>
                    <a:pt x="63194" y="20535"/>
                    <a:pt x="69268" y="26556"/>
                    <a:pt x="76606" y="26556"/>
                  </a:cubicBezTo>
                  <a:cubicBezTo>
                    <a:pt x="83691" y="26556"/>
                    <a:pt x="90018" y="20786"/>
                    <a:pt x="90018" y="13258"/>
                  </a:cubicBezTo>
                  <a:close/>
                  <a:moveTo>
                    <a:pt x="153280" y="121901"/>
                  </a:moveTo>
                  <a:cubicBezTo>
                    <a:pt x="153280" y="114625"/>
                    <a:pt x="147207" y="108603"/>
                    <a:pt x="139869" y="108603"/>
                  </a:cubicBezTo>
                  <a:cubicBezTo>
                    <a:pt x="132530" y="108603"/>
                    <a:pt x="126457" y="114625"/>
                    <a:pt x="126457" y="121901"/>
                  </a:cubicBezTo>
                  <a:cubicBezTo>
                    <a:pt x="126457" y="129177"/>
                    <a:pt x="132530" y="135199"/>
                    <a:pt x="139869" y="135199"/>
                  </a:cubicBezTo>
                  <a:cubicBezTo>
                    <a:pt x="147207" y="135199"/>
                    <a:pt x="153280" y="129177"/>
                    <a:pt x="153280" y="121901"/>
                  </a:cubicBezTo>
                  <a:close/>
                  <a:moveTo>
                    <a:pt x="26755" y="121901"/>
                  </a:moveTo>
                  <a:cubicBezTo>
                    <a:pt x="26755" y="114625"/>
                    <a:pt x="20682" y="108603"/>
                    <a:pt x="13343" y="108603"/>
                  </a:cubicBezTo>
                  <a:cubicBezTo>
                    <a:pt x="6005" y="108603"/>
                    <a:pt x="-68" y="114625"/>
                    <a:pt x="-68" y="121901"/>
                  </a:cubicBezTo>
                  <a:cubicBezTo>
                    <a:pt x="-68" y="129177"/>
                    <a:pt x="6005" y="135199"/>
                    <a:pt x="13343" y="135199"/>
                  </a:cubicBezTo>
                  <a:cubicBezTo>
                    <a:pt x="20682" y="135199"/>
                    <a:pt x="26755" y="129177"/>
                    <a:pt x="26755" y="121901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30" name="Freeform 729">
              <a:extLst>
                <a:ext uri="{FF2B5EF4-FFF2-40B4-BE49-F238E27FC236}">
                  <a16:creationId xmlns:a16="http://schemas.microsoft.com/office/drawing/2014/main" id="{6EC351C7-8BE7-31B1-84AB-11F60658BA47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5864976" y="3249176"/>
              <a:ext cx="116656" cy="162336"/>
            </a:xfrm>
            <a:custGeom>
              <a:avLst/>
              <a:gdLst>
                <a:gd name="connsiteX0" fmla="*/ 115585 w 116656"/>
                <a:gd name="connsiteY0" fmla="*/ 15266 h 162336"/>
                <a:gd name="connsiteX1" fmla="*/ 116597 w 116656"/>
                <a:gd name="connsiteY1" fmla="*/ 9495 h 162336"/>
                <a:gd name="connsiteX2" fmla="*/ 109259 w 116656"/>
                <a:gd name="connsiteY2" fmla="*/ 2720 h 162336"/>
                <a:gd name="connsiteX3" fmla="*/ 100402 w 116656"/>
                <a:gd name="connsiteY3" fmla="*/ 7989 h 162336"/>
                <a:gd name="connsiteX4" fmla="*/ 96859 w 116656"/>
                <a:gd name="connsiteY4" fmla="*/ 21538 h 162336"/>
                <a:gd name="connsiteX5" fmla="*/ 91798 w 116656"/>
                <a:gd name="connsiteY5" fmla="*/ 41611 h 162336"/>
                <a:gd name="connsiteX6" fmla="*/ 80411 w 116656"/>
                <a:gd name="connsiteY6" fmla="*/ 86774 h 162336"/>
                <a:gd name="connsiteX7" fmla="*/ 51816 w 116656"/>
                <a:gd name="connsiteY7" fmla="*/ 108101 h 162336"/>
                <a:gd name="connsiteX8" fmla="*/ 36127 w 116656"/>
                <a:gd name="connsiteY8" fmla="*/ 87778 h 162336"/>
                <a:gd name="connsiteX9" fmla="*/ 49033 w 116656"/>
                <a:gd name="connsiteY9" fmla="*/ 38600 h 162336"/>
                <a:gd name="connsiteX10" fmla="*/ 54094 w 116656"/>
                <a:gd name="connsiteY10" fmla="*/ 20535 h 162336"/>
                <a:gd name="connsiteX11" fmla="*/ 33344 w 116656"/>
                <a:gd name="connsiteY11" fmla="*/ -40 h 162336"/>
                <a:gd name="connsiteX12" fmla="*/ -59 w 116656"/>
                <a:gd name="connsiteY12" fmla="*/ 38600 h 162336"/>
                <a:gd name="connsiteX13" fmla="*/ 2978 w 116656"/>
                <a:gd name="connsiteY13" fmla="*/ 41109 h 162336"/>
                <a:gd name="connsiteX14" fmla="*/ 7026 w 116656"/>
                <a:gd name="connsiteY14" fmla="*/ 36593 h 162336"/>
                <a:gd name="connsiteX15" fmla="*/ 32584 w 116656"/>
                <a:gd name="connsiteY15" fmla="*/ 5480 h 162336"/>
                <a:gd name="connsiteX16" fmla="*/ 38911 w 116656"/>
                <a:gd name="connsiteY16" fmla="*/ 13509 h 162336"/>
                <a:gd name="connsiteX17" fmla="*/ 34609 w 116656"/>
                <a:gd name="connsiteY17" fmla="*/ 31073 h 162336"/>
                <a:gd name="connsiteX18" fmla="*/ 19932 w 116656"/>
                <a:gd name="connsiteY18" fmla="*/ 83763 h 162336"/>
                <a:gd name="connsiteX19" fmla="*/ 50804 w 116656"/>
                <a:gd name="connsiteY19" fmla="*/ 113621 h 162336"/>
                <a:gd name="connsiteX20" fmla="*/ 76362 w 116656"/>
                <a:gd name="connsiteY20" fmla="*/ 102330 h 162336"/>
                <a:gd name="connsiteX21" fmla="*/ 59914 w 116656"/>
                <a:gd name="connsiteY21" fmla="*/ 140970 h 162336"/>
                <a:gd name="connsiteX22" fmla="*/ 32078 w 116656"/>
                <a:gd name="connsiteY22" fmla="*/ 156777 h 162336"/>
                <a:gd name="connsiteX23" fmla="*/ 12847 w 116656"/>
                <a:gd name="connsiteY23" fmla="*/ 146239 h 162336"/>
                <a:gd name="connsiteX24" fmla="*/ 23728 w 116656"/>
                <a:gd name="connsiteY24" fmla="*/ 143228 h 162336"/>
                <a:gd name="connsiteX25" fmla="*/ 28789 w 116656"/>
                <a:gd name="connsiteY25" fmla="*/ 132941 h 162336"/>
                <a:gd name="connsiteX26" fmla="*/ 19426 w 116656"/>
                <a:gd name="connsiteY26" fmla="*/ 124159 h 162336"/>
                <a:gd name="connsiteX27" fmla="*/ 5255 w 116656"/>
                <a:gd name="connsiteY27" fmla="*/ 140468 h 162336"/>
                <a:gd name="connsiteX28" fmla="*/ 32078 w 116656"/>
                <a:gd name="connsiteY28" fmla="*/ 162297 h 162336"/>
                <a:gd name="connsiteX29" fmla="*/ 91292 w 116656"/>
                <a:gd name="connsiteY29" fmla="*/ 111112 h 162336"/>
                <a:gd name="connsiteX30" fmla="*/ 115585 w 116656"/>
                <a:gd name="connsiteY30" fmla="*/ 15266 h 16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656" h="162336">
                  <a:moveTo>
                    <a:pt x="115585" y="15266"/>
                  </a:moveTo>
                  <a:cubicBezTo>
                    <a:pt x="116597" y="11753"/>
                    <a:pt x="116597" y="11251"/>
                    <a:pt x="116597" y="9495"/>
                  </a:cubicBezTo>
                  <a:cubicBezTo>
                    <a:pt x="116597" y="4978"/>
                    <a:pt x="113055" y="2720"/>
                    <a:pt x="109259" y="2720"/>
                  </a:cubicBezTo>
                  <a:cubicBezTo>
                    <a:pt x="106728" y="2720"/>
                    <a:pt x="102680" y="4226"/>
                    <a:pt x="100402" y="7989"/>
                  </a:cubicBezTo>
                  <a:cubicBezTo>
                    <a:pt x="99896" y="9244"/>
                    <a:pt x="97872" y="17022"/>
                    <a:pt x="96859" y="21538"/>
                  </a:cubicBezTo>
                  <a:cubicBezTo>
                    <a:pt x="95088" y="28062"/>
                    <a:pt x="93317" y="34836"/>
                    <a:pt x="91798" y="41611"/>
                  </a:cubicBezTo>
                  <a:lnTo>
                    <a:pt x="80411" y="86774"/>
                  </a:lnTo>
                  <a:cubicBezTo>
                    <a:pt x="79399" y="90538"/>
                    <a:pt x="68518" y="108101"/>
                    <a:pt x="51816" y="108101"/>
                  </a:cubicBezTo>
                  <a:cubicBezTo>
                    <a:pt x="38911" y="108101"/>
                    <a:pt x="36127" y="97061"/>
                    <a:pt x="36127" y="87778"/>
                  </a:cubicBezTo>
                  <a:cubicBezTo>
                    <a:pt x="36127" y="76236"/>
                    <a:pt x="40429" y="60680"/>
                    <a:pt x="49033" y="38600"/>
                  </a:cubicBezTo>
                  <a:cubicBezTo>
                    <a:pt x="53082" y="28313"/>
                    <a:pt x="54094" y="25553"/>
                    <a:pt x="54094" y="20535"/>
                  </a:cubicBezTo>
                  <a:cubicBezTo>
                    <a:pt x="54094" y="9244"/>
                    <a:pt x="45996" y="-40"/>
                    <a:pt x="33344" y="-40"/>
                  </a:cubicBezTo>
                  <a:cubicBezTo>
                    <a:pt x="9304" y="-40"/>
                    <a:pt x="-59" y="36342"/>
                    <a:pt x="-59" y="38600"/>
                  </a:cubicBezTo>
                  <a:cubicBezTo>
                    <a:pt x="-59" y="41109"/>
                    <a:pt x="2471" y="41109"/>
                    <a:pt x="2978" y="41109"/>
                  </a:cubicBezTo>
                  <a:cubicBezTo>
                    <a:pt x="5508" y="41109"/>
                    <a:pt x="5761" y="40607"/>
                    <a:pt x="7026" y="36593"/>
                  </a:cubicBezTo>
                  <a:cubicBezTo>
                    <a:pt x="13859" y="13007"/>
                    <a:pt x="23981" y="5480"/>
                    <a:pt x="32584" y="5480"/>
                  </a:cubicBezTo>
                  <a:cubicBezTo>
                    <a:pt x="34609" y="5480"/>
                    <a:pt x="38911" y="5480"/>
                    <a:pt x="38911" y="13509"/>
                  </a:cubicBezTo>
                  <a:cubicBezTo>
                    <a:pt x="38911" y="19782"/>
                    <a:pt x="36380" y="26306"/>
                    <a:pt x="34609" y="31073"/>
                  </a:cubicBezTo>
                  <a:cubicBezTo>
                    <a:pt x="24487" y="57669"/>
                    <a:pt x="19932" y="71971"/>
                    <a:pt x="19932" y="83763"/>
                  </a:cubicBezTo>
                  <a:cubicBezTo>
                    <a:pt x="19932" y="106094"/>
                    <a:pt x="35874" y="113621"/>
                    <a:pt x="50804" y="113621"/>
                  </a:cubicBezTo>
                  <a:cubicBezTo>
                    <a:pt x="60673" y="113621"/>
                    <a:pt x="69277" y="109356"/>
                    <a:pt x="76362" y="102330"/>
                  </a:cubicBezTo>
                  <a:cubicBezTo>
                    <a:pt x="73073" y="115377"/>
                    <a:pt x="70036" y="127672"/>
                    <a:pt x="59914" y="140970"/>
                  </a:cubicBezTo>
                  <a:cubicBezTo>
                    <a:pt x="53335" y="149501"/>
                    <a:pt x="43719" y="156777"/>
                    <a:pt x="32078" y="156777"/>
                  </a:cubicBezTo>
                  <a:cubicBezTo>
                    <a:pt x="28536" y="156777"/>
                    <a:pt x="17148" y="156024"/>
                    <a:pt x="12847" y="146239"/>
                  </a:cubicBezTo>
                  <a:cubicBezTo>
                    <a:pt x="16895" y="146239"/>
                    <a:pt x="20185" y="146239"/>
                    <a:pt x="23728" y="143228"/>
                  </a:cubicBezTo>
                  <a:cubicBezTo>
                    <a:pt x="26258" y="140970"/>
                    <a:pt x="28789" y="137708"/>
                    <a:pt x="28789" y="132941"/>
                  </a:cubicBezTo>
                  <a:cubicBezTo>
                    <a:pt x="28789" y="125163"/>
                    <a:pt x="21956" y="124159"/>
                    <a:pt x="19426" y="124159"/>
                  </a:cubicBezTo>
                  <a:cubicBezTo>
                    <a:pt x="13606" y="124159"/>
                    <a:pt x="5255" y="128174"/>
                    <a:pt x="5255" y="140468"/>
                  </a:cubicBezTo>
                  <a:cubicBezTo>
                    <a:pt x="5255" y="153013"/>
                    <a:pt x="16389" y="162297"/>
                    <a:pt x="32078" y="162297"/>
                  </a:cubicBezTo>
                  <a:cubicBezTo>
                    <a:pt x="58143" y="162297"/>
                    <a:pt x="84207" y="139464"/>
                    <a:pt x="91292" y="111112"/>
                  </a:cubicBezTo>
                  <a:lnTo>
                    <a:pt x="115585" y="15266"/>
                  </a:lnTo>
                  <a:close/>
                </a:path>
              </a:pathLst>
            </a:custGeom>
            <a:solidFill>
              <a:srgbClr val="02FF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31" name="Freeform 730">
              <a:extLst>
                <a:ext uri="{FF2B5EF4-FFF2-40B4-BE49-F238E27FC236}">
                  <a16:creationId xmlns:a16="http://schemas.microsoft.com/office/drawing/2014/main" id="{94771AAE-65F3-4386-D7CF-9EA962768EB6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6075244" y="3267994"/>
              <a:ext cx="168279" cy="58712"/>
            </a:xfrm>
            <a:custGeom>
              <a:avLst/>
              <a:gdLst>
                <a:gd name="connsiteX0" fmla="*/ 159624 w 168279"/>
                <a:gd name="connsiteY0" fmla="*/ 9997 h 58712"/>
                <a:gd name="connsiteX1" fmla="*/ 168228 w 168279"/>
                <a:gd name="connsiteY1" fmla="*/ 4978 h 58712"/>
                <a:gd name="connsiteX2" fmla="*/ 159877 w 168279"/>
                <a:gd name="connsiteY2" fmla="*/ -40 h 58712"/>
                <a:gd name="connsiteX3" fmla="*/ 8300 w 168279"/>
                <a:gd name="connsiteY3" fmla="*/ -40 h 58712"/>
                <a:gd name="connsiteX4" fmla="*/ -51 w 168279"/>
                <a:gd name="connsiteY4" fmla="*/ 4978 h 58712"/>
                <a:gd name="connsiteX5" fmla="*/ 8553 w 168279"/>
                <a:gd name="connsiteY5" fmla="*/ 9997 h 58712"/>
                <a:gd name="connsiteX6" fmla="*/ 159624 w 168279"/>
                <a:gd name="connsiteY6" fmla="*/ 9997 h 58712"/>
                <a:gd name="connsiteX7" fmla="*/ 159877 w 168279"/>
                <a:gd name="connsiteY7" fmla="*/ 58672 h 58712"/>
                <a:gd name="connsiteX8" fmla="*/ 168228 w 168279"/>
                <a:gd name="connsiteY8" fmla="*/ 53654 h 58712"/>
                <a:gd name="connsiteX9" fmla="*/ 159624 w 168279"/>
                <a:gd name="connsiteY9" fmla="*/ 48636 h 58712"/>
                <a:gd name="connsiteX10" fmla="*/ 8553 w 168279"/>
                <a:gd name="connsiteY10" fmla="*/ 48636 h 58712"/>
                <a:gd name="connsiteX11" fmla="*/ -51 w 168279"/>
                <a:gd name="connsiteY11" fmla="*/ 53654 h 58712"/>
                <a:gd name="connsiteX12" fmla="*/ 8300 w 168279"/>
                <a:gd name="connsiteY12" fmla="*/ 58672 h 58712"/>
                <a:gd name="connsiteX13" fmla="*/ 159877 w 168279"/>
                <a:gd name="connsiteY13" fmla="*/ 58672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24" y="9997"/>
                  </a:moveTo>
                  <a:cubicBezTo>
                    <a:pt x="163420" y="9997"/>
                    <a:pt x="168228" y="9997"/>
                    <a:pt x="168228" y="4978"/>
                  </a:cubicBezTo>
                  <a:cubicBezTo>
                    <a:pt x="168228" y="-40"/>
                    <a:pt x="163420" y="-40"/>
                    <a:pt x="159877" y="-40"/>
                  </a:cubicBezTo>
                  <a:lnTo>
                    <a:pt x="8300" y="-40"/>
                  </a:lnTo>
                  <a:cubicBezTo>
                    <a:pt x="4757" y="-40"/>
                    <a:pt x="-51" y="-40"/>
                    <a:pt x="-51" y="4978"/>
                  </a:cubicBezTo>
                  <a:cubicBezTo>
                    <a:pt x="-51" y="9997"/>
                    <a:pt x="4757" y="9997"/>
                    <a:pt x="8553" y="9997"/>
                  </a:cubicBezTo>
                  <a:lnTo>
                    <a:pt x="159624" y="9997"/>
                  </a:lnTo>
                  <a:close/>
                  <a:moveTo>
                    <a:pt x="159877" y="58672"/>
                  </a:moveTo>
                  <a:cubicBezTo>
                    <a:pt x="163420" y="58672"/>
                    <a:pt x="168228" y="58672"/>
                    <a:pt x="168228" y="53654"/>
                  </a:cubicBezTo>
                  <a:cubicBezTo>
                    <a:pt x="168228" y="48636"/>
                    <a:pt x="163420" y="48636"/>
                    <a:pt x="159624" y="48636"/>
                  </a:cubicBezTo>
                  <a:lnTo>
                    <a:pt x="8553" y="48636"/>
                  </a:lnTo>
                  <a:cubicBezTo>
                    <a:pt x="4757" y="48636"/>
                    <a:pt x="-51" y="48636"/>
                    <a:pt x="-51" y="53654"/>
                  </a:cubicBezTo>
                  <a:cubicBezTo>
                    <a:pt x="-51" y="58672"/>
                    <a:pt x="4757" y="58672"/>
                    <a:pt x="8300" y="58672"/>
                  </a:cubicBezTo>
                  <a:lnTo>
                    <a:pt x="159877" y="58672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32" name="Freeform 731">
              <a:extLst>
                <a:ext uri="{FF2B5EF4-FFF2-40B4-BE49-F238E27FC236}">
                  <a16:creationId xmlns:a16="http://schemas.microsoft.com/office/drawing/2014/main" id="{E58E4F15-61D3-9809-3C05-5268E29D3BF8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6335520" y="3249176"/>
              <a:ext cx="207248" cy="113660"/>
            </a:xfrm>
            <a:custGeom>
              <a:avLst/>
              <a:gdLst>
                <a:gd name="connsiteX0" fmla="*/ 14889 w 207248"/>
                <a:gd name="connsiteY0" fmla="*/ 96058 h 113660"/>
                <a:gd name="connsiteX1" fmla="*/ 12612 w 207248"/>
                <a:gd name="connsiteY1" fmla="*/ 106847 h 113660"/>
                <a:gd name="connsiteX2" fmla="*/ 19950 w 207248"/>
                <a:gd name="connsiteY2" fmla="*/ 113621 h 113660"/>
                <a:gd name="connsiteX3" fmla="*/ 29313 w 207248"/>
                <a:gd name="connsiteY3" fmla="*/ 106596 h 113660"/>
                <a:gd name="connsiteX4" fmla="*/ 34121 w 207248"/>
                <a:gd name="connsiteY4" fmla="*/ 88029 h 113660"/>
                <a:gd name="connsiteX5" fmla="*/ 39688 w 207248"/>
                <a:gd name="connsiteY5" fmla="*/ 65447 h 113660"/>
                <a:gd name="connsiteX6" fmla="*/ 43990 w 207248"/>
                <a:gd name="connsiteY6" fmla="*/ 48636 h 113660"/>
                <a:gd name="connsiteX7" fmla="*/ 47280 w 207248"/>
                <a:gd name="connsiteY7" fmla="*/ 36091 h 113660"/>
                <a:gd name="connsiteX8" fmla="*/ 88527 w 207248"/>
                <a:gd name="connsiteY8" fmla="*/ 5480 h 113660"/>
                <a:gd name="connsiteX9" fmla="*/ 102192 w 207248"/>
                <a:gd name="connsiteY9" fmla="*/ 23044 h 113660"/>
                <a:gd name="connsiteX10" fmla="*/ 98396 w 207248"/>
                <a:gd name="connsiteY10" fmla="*/ 43869 h 113660"/>
                <a:gd name="connsiteX11" fmla="*/ 91311 w 207248"/>
                <a:gd name="connsiteY11" fmla="*/ 72974 h 113660"/>
                <a:gd name="connsiteX12" fmla="*/ 86250 w 207248"/>
                <a:gd name="connsiteY12" fmla="*/ 92043 h 113660"/>
                <a:gd name="connsiteX13" fmla="*/ 82960 w 207248"/>
                <a:gd name="connsiteY13" fmla="*/ 106847 h 113660"/>
                <a:gd name="connsiteX14" fmla="*/ 90299 w 207248"/>
                <a:gd name="connsiteY14" fmla="*/ 113621 h 113660"/>
                <a:gd name="connsiteX15" fmla="*/ 101686 w 207248"/>
                <a:gd name="connsiteY15" fmla="*/ 99319 h 113660"/>
                <a:gd name="connsiteX16" fmla="*/ 116869 w 207248"/>
                <a:gd name="connsiteY16" fmla="*/ 38851 h 113660"/>
                <a:gd name="connsiteX17" fmla="*/ 158622 w 207248"/>
                <a:gd name="connsiteY17" fmla="*/ 5480 h 113660"/>
                <a:gd name="connsiteX18" fmla="*/ 172287 w 207248"/>
                <a:gd name="connsiteY18" fmla="*/ 23044 h 113660"/>
                <a:gd name="connsiteX19" fmla="*/ 156598 w 207248"/>
                <a:gd name="connsiteY19" fmla="*/ 79247 h 113660"/>
                <a:gd name="connsiteX20" fmla="*/ 153308 w 207248"/>
                <a:gd name="connsiteY20" fmla="*/ 93047 h 113660"/>
                <a:gd name="connsiteX21" fmla="*/ 174059 w 207248"/>
                <a:gd name="connsiteY21" fmla="*/ 113621 h 113660"/>
                <a:gd name="connsiteX22" fmla="*/ 207208 w 207248"/>
                <a:gd name="connsiteY22" fmla="*/ 74981 h 113660"/>
                <a:gd name="connsiteX23" fmla="*/ 204172 w 207248"/>
                <a:gd name="connsiteY23" fmla="*/ 72472 h 113660"/>
                <a:gd name="connsiteX24" fmla="*/ 200376 w 207248"/>
                <a:gd name="connsiteY24" fmla="*/ 76989 h 113660"/>
                <a:gd name="connsiteX25" fmla="*/ 174565 w 207248"/>
                <a:gd name="connsiteY25" fmla="*/ 108101 h 113660"/>
                <a:gd name="connsiteX26" fmla="*/ 168491 w 207248"/>
                <a:gd name="connsiteY26" fmla="*/ 99821 h 113660"/>
                <a:gd name="connsiteX27" fmla="*/ 173046 w 207248"/>
                <a:gd name="connsiteY27" fmla="*/ 82007 h 113660"/>
                <a:gd name="connsiteX28" fmla="*/ 188483 w 207248"/>
                <a:gd name="connsiteY28" fmla="*/ 26807 h 113660"/>
                <a:gd name="connsiteX29" fmla="*/ 159382 w 207248"/>
                <a:gd name="connsiteY29" fmla="*/ -40 h 113660"/>
                <a:gd name="connsiteX30" fmla="*/ 118134 w 207248"/>
                <a:gd name="connsiteY30" fmla="*/ 24298 h 113660"/>
                <a:gd name="connsiteX31" fmla="*/ 110037 w 207248"/>
                <a:gd name="connsiteY31" fmla="*/ 6484 h 113660"/>
                <a:gd name="connsiteX32" fmla="*/ 89286 w 207248"/>
                <a:gd name="connsiteY32" fmla="*/ -40 h 113660"/>
                <a:gd name="connsiteX33" fmla="*/ 49811 w 207248"/>
                <a:gd name="connsiteY33" fmla="*/ 21789 h 113660"/>
                <a:gd name="connsiteX34" fmla="*/ 26530 w 207248"/>
                <a:gd name="connsiteY34" fmla="*/ -40 h 113660"/>
                <a:gd name="connsiteX35" fmla="*/ 7804 w 207248"/>
                <a:gd name="connsiteY35" fmla="*/ 14262 h 113660"/>
                <a:gd name="connsiteX36" fmla="*/ -41 w 207248"/>
                <a:gd name="connsiteY36" fmla="*/ 38600 h 113660"/>
                <a:gd name="connsiteX37" fmla="*/ 2996 w 207248"/>
                <a:gd name="connsiteY37" fmla="*/ 41109 h 113660"/>
                <a:gd name="connsiteX38" fmla="*/ 7298 w 207248"/>
                <a:gd name="connsiteY38" fmla="*/ 35338 h 113660"/>
                <a:gd name="connsiteX39" fmla="*/ 25771 w 207248"/>
                <a:gd name="connsiteY39" fmla="*/ 5480 h 113660"/>
                <a:gd name="connsiteX40" fmla="*/ 33615 w 207248"/>
                <a:gd name="connsiteY40" fmla="*/ 17022 h 113660"/>
                <a:gd name="connsiteX41" fmla="*/ 29566 w 207248"/>
                <a:gd name="connsiteY41" fmla="*/ 38098 h 113660"/>
                <a:gd name="connsiteX42" fmla="*/ 14889 w 207248"/>
                <a:gd name="connsiteY42" fmla="*/ 96058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7248" h="113660">
                  <a:moveTo>
                    <a:pt x="14889" y="96058"/>
                  </a:moveTo>
                  <a:cubicBezTo>
                    <a:pt x="14130" y="99821"/>
                    <a:pt x="12612" y="105592"/>
                    <a:pt x="12612" y="106847"/>
                  </a:cubicBezTo>
                  <a:cubicBezTo>
                    <a:pt x="12612" y="111363"/>
                    <a:pt x="16155" y="113621"/>
                    <a:pt x="19950" y="113621"/>
                  </a:cubicBezTo>
                  <a:cubicBezTo>
                    <a:pt x="22987" y="113621"/>
                    <a:pt x="27542" y="111614"/>
                    <a:pt x="29313" y="106596"/>
                  </a:cubicBezTo>
                  <a:cubicBezTo>
                    <a:pt x="29566" y="106094"/>
                    <a:pt x="32603" y="94301"/>
                    <a:pt x="34121" y="88029"/>
                  </a:cubicBezTo>
                  <a:lnTo>
                    <a:pt x="39688" y="65447"/>
                  </a:lnTo>
                  <a:cubicBezTo>
                    <a:pt x="41207" y="59927"/>
                    <a:pt x="42725" y="54407"/>
                    <a:pt x="43990" y="48636"/>
                  </a:cubicBezTo>
                  <a:cubicBezTo>
                    <a:pt x="45003" y="44371"/>
                    <a:pt x="47027" y="37095"/>
                    <a:pt x="47280" y="36091"/>
                  </a:cubicBezTo>
                  <a:cubicBezTo>
                    <a:pt x="51076" y="28313"/>
                    <a:pt x="64487" y="5480"/>
                    <a:pt x="88527" y="5480"/>
                  </a:cubicBezTo>
                  <a:cubicBezTo>
                    <a:pt x="99915" y="5480"/>
                    <a:pt x="102192" y="14764"/>
                    <a:pt x="102192" y="23044"/>
                  </a:cubicBezTo>
                  <a:cubicBezTo>
                    <a:pt x="102192" y="29316"/>
                    <a:pt x="100421" y="36342"/>
                    <a:pt x="98396" y="43869"/>
                  </a:cubicBezTo>
                  <a:lnTo>
                    <a:pt x="91311" y="72974"/>
                  </a:lnTo>
                  <a:lnTo>
                    <a:pt x="86250" y="92043"/>
                  </a:lnTo>
                  <a:cubicBezTo>
                    <a:pt x="85238" y="97061"/>
                    <a:pt x="82960" y="105592"/>
                    <a:pt x="82960" y="106847"/>
                  </a:cubicBezTo>
                  <a:cubicBezTo>
                    <a:pt x="82960" y="111363"/>
                    <a:pt x="86503" y="113621"/>
                    <a:pt x="90299" y="113621"/>
                  </a:cubicBezTo>
                  <a:cubicBezTo>
                    <a:pt x="98143" y="113621"/>
                    <a:pt x="99662" y="107348"/>
                    <a:pt x="101686" y="99319"/>
                  </a:cubicBezTo>
                  <a:cubicBezTo>
                    <a:pt x="105229" y="85269"/>
                    <a:pt x="114592" y="48636"/>
                    <a:pt x="116869" y="38851"/>
                  </a:cubicBezTo>
                  <a:cubicBezTo>
                    <a:pt x="117628" y="35589"/>
                    <a:pt x="131040" y="5480"/>
                    <a:pt x="158622" y="5480"/>
                  </a:cubicBezTo>
                  <a:cubicBezTo>
                    <a:pt x="169504" y="5480"/>
                    <a:pt x="172287" y="14011"/>
                    <a:pt x="172287" y="23044"/>
                  </a:cubicBezTo>
                  <a:cubicBezTo>
                    <a:pt x="172287" y="37345"/>
                    <a:pt x="161659" y="65949"/>
                    <a:pt x="156598" y="79247"/>
                  </a:cubicBezTo>
                  <a:cubicBezTo>
                    <a:pt x="154321" y="85269"/>
                    <a:pt x="153308" y="88029"/>
                    <a:pt x="153308" y="93047"/>
                  </a:cubicBezTo>
                  <a:cubicBezTo>
                    <a:pt x="153308" y="104839"/>
                    <a:pt x="162165" y="113621"/>
                    <a:pt x="174059" y="113621"/>
                  </a:cubicBezTo>
                  <a:cubicBezTo>
                    <a:pt x="197845" y="113621"/>
                    <a:pt x="207208" y="76989"/>
                    <a:pt x="207208" y="74981"/>
                  </a:cubicBezTo>
                  <a:cubicBezTo>
                    <a:pt x="207208" y="72472"/>
                    <a:pt x="204931" y="72472"/>
                    <a:pt x="204172" y="72472"/>
                  </a:cubicBezTo>
                  <a:cubicBezTo>
                    <a:pt x="201641" y="72472"/>
                    <a:pt x="201641" y="73225"/>
                    <a:pt x="200376" y="76989"/>
                  </a:cubicBezTo>
                  <a:cubicBezTo>
                    <a:pt x="196580" y="90287"/>
                    <a:pt x="188483" y="108101"/>
                    <a:pt x="174565" y="108101"/>
                  </a:cubicBezTo>
                  <a:cubicBezTo>
                    <a:pt x="170263" y="108101"/>
                    <a:pt x="168491" y="105592"/>
                    <a:pt x="168491" y="99821"/>
                  </a:cubicBezTo>
                  <a:cubicBezTo>
                    <a:pt x="168491" y="93549"/>
                    <a:pt x="170769" y="87527"/>
                    <a:pt x="173046" y="82007"/>
                  </a:cubicBezTo>
                  <a:cubicBezTo>
                    <a:pt x="177854" y="68960"/>
                    <a:pt x="188483" y="41109"/>
                    <a:pt x="188483" y="26807"/>
                  </a:cubicBezTo>
                  <a:cubicBezTo>
                    <a:pt x="188483" y="10498"/>
                    <a:pt x="178360" y="-40"/>
                    <a:pt x="159382" y="-40"/>
                  </a:cubicBezTo>
                  <a:cubicBezTo>
                    <a:pt x="140403" y="-40"/>
                    <a:pt x="127497" y="11000"/>
                    <a:pt x="118134" y="24298"/>
                  </a:cubicBezTo>
                  <a:cubicBezTo>
                    <a:pt x="117881" y="21037"/>
                    <a:pt x="117122" y="12506"/>
                    <a:pt x="110037" y="6484"/>
                  </a:cubicBezTo>
                  <a:cubicBezTo>
                    <a:pt x="103710" y="1215"/>
                    <a:pt x="95613" y="-40"/>
                    <a:pt x="89286" y="-40"/>
                  </a:cubicBezTo>
                  <a:cubicBezTo>
                    <a:pt x="66512" y="-40"/>
                    <a:pt x="54112" y="16018"/>
                    <a:pt x="49811" y="21789"/>
                  </a:cubicBezTo>
                  <a:cubicBezTo>
                    <a:pt x="48545" y="7488"/>
                    <a:pt x="37917" y="-40"/>
                    <a:pt x="26530" y="-40"/>
                  </a:cubicBezTo>
                  <a:cubicBezTo>
                    <a:pt x="14889" y="-40"/>
                    <a:pt x="10081" y="9746"/>
                    <a:pt x="7804" y="14262"/>
                  </a:cubicBezTo>
                  <a:cubicBezTo>
                    <a:pt x="3249" y="23044"/>
                    <a:pt x="-41" y="37847"/>
                    <a:pt x="-41" y="38600"/>
                  </a:cubicBezTo>
                  <a:cubicBezTo>
                    <a:pt x="-41" y="41109"/>
                    <a:pt x="2490" y="41109"/>
                    <a:pt x="2996" y="41109"/>
                  </a:cubicBezTo>
                  <a:cubicBezTo>
                    <a:pt x="5527" y="41109"/>
                    <a:pt x="5780" y="40858"/>
                    <a:pt x="7298" y="35338"/>
                  </a:cubicBezTo>
                  <a:cubicBezTo>
                    <a:pt x="11600" y="17524"/>
                    <a:pt x="16661" y="5480"/>
                    <a:pt x="25771" y="5480"/>
                  </a:cubicBezTo>
                  <a:cubicBezTo>
                    <a:pt x="29819" y="5480"/>
                    <a:pt x="33615" y="7488"/>
                    <a:pt x="33615" y="17022"/>
                  </a:cubicBezTo>
                  <a:cubicBezTo>
                    <a:pt x="33615" y="22291"/>
                    <a:pt x="32856" y="25051"/>
                    <a:pt x="29566" y="38098"/>
                  </a:cubicBezTo>
                  <a:lnTo>
                    <a:pt x="14889" y="96058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33" name="Freeform 732">
              <a:extLst>
                <a:ext uri="{FF2B5EF4-FFF2-40B4-BE49-F238E27FC236}">
                  <a16:creationId xmlns:a16="http://schemas.microsoft.com/office/drawing/2014/main" id="{F3FEA46A-1AB3-1B49-859E-303765846972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6557702" y="3249176"/>
              <a:ext cx="126019" cy="113660"/>
            </a:xfrm>
            <a:custGeom>
              <a:avLst/>
              <a:gdLst>
                <a:gd name="connsiteX0" fmla="*/ 77149 w 126019"/>
                <a:gd name="connsiteY0" fmla="*/ 35087 h 113660"/>
                <a:gd name="connsiteX1" fmla="*/ 102201 w 126019"/>
                <a:gd name="connsiteY1" fmla="*/ 5480 h 113660"/>
                <a:gd name="connsiteX2" fmla="*/ 114853 w 126019"/>
                <a:gd name="connsiteY2" fmla="*/ 8742 h 113660"/>
                <a:gd name="connsiteX3" fmla="*/ 102707 w 126019"/>
                <a:gd name="connsiteY3" fmla="*/ 22291 h 113660"/>
                <a:gd name="connsiteX4" fmla="*/ 112323 w 126019"/>
                <a:gd name="connsiteY4" fmla="*/ 31073 h 113660"/>
                <a:gd name="connsiteX5" fmla="*/ 125988 w 126019"/>
                <a:gd name="connsiteY5" fmla="*/ 16520 h 113660"/>
                <a:gd name="connsiteX6" fmla="*/ 102454 w 126019"/>
                <a:gd name="connsiteY6" fmla="*/ -40 h 113660"/>
                <a:gd name="connsiteX7" fmla="*/ 75884 w 126019"/>
                <a:gd name="connsiteY7" fmla="*/ 19029 h 113660"/>
                <a:gd name="connsiteX8" fmla="*/ 48554 w 126019"/>
                <a:gd name="connsiteY8" fmla="*/ -40 h 113660"/>
                <a:gd name="connsiteX9" fmla="*/ 7813 w 126019"/>
                <a:gd name="connsiteY9" fmla="*/ 38600 h 113660"/>
                <a:gd name="connsiteX10" fmla="*/ 10849 w 126019"/>
                <a:gd name="connsiteY10" fmla="*/ 41109 h 113660"/>
                <a:gd name="connsiteX11" fmla="*/ 14139 w 126019"/>
                <a:gd name="connsiteY11" fmla="*/ 38349 h 113660"/>
                <a:gd name="connsiteX12" fmla="*/ 48048 w 126019"/>
                <a:gd name="connsiteY12" fmla="*/ 5480 h 113660"/>
                <a:gd name="connsiteX13" fmla="*/ 61713 w 126019"/>
                <a:gd name="connsiteY13" fmla="*/ 22291 h 113660"/>
                <a:gd name="connsiteX14" fmla="*/ 48048 w 126019"/>
                <a:gd name="connsiteY14" fmla="*/ 82007 h 113660"/>
                <a:gd name="connsiteX15" fmla="*/ 24008 w 126019"/>
                <a:gd name="connsiteY15" fmla="*/ 108101 h 113660"/>
                <a:gd name="connsiteX16" fmla="*/ 11355 w 126019"/>
                <a:gd name="connsiteY16" fmla="*/ 104839 h 113660"/>
                <a:gd name="connsiteX17" fmla="*/ 23249 w 126019"/>
                <a:gd name="connsiteY17" fmla="*/ 91290 h 113660"/>
                <a:gd name="connsiteX18" fmla="*/ 13886 w 126019"/>
                <a:gd name="connsiteY18" fmla="*/ 82509 h 113660"/>
                <a:gd name="connsiteX19" fmla="*/ -32 w 126019"/>
                <a:gd name="connsiteY19" fmla="*/ 97061 h 113660"/>
                <a:gd name="connsiteX20" fmla="*/ 23755 w 126019"/>
                <a:gd name="connsiteY20" fmla="*/ 113621 h 113660"/>
                <a:gd name="connsiteX21" fmla="*/ 50325 w 126019"/>
                <a:gd name="connsiteY21" fmla="*/ 94552 h 113660"/>
                <a:gd name="connsiteX22" fmla="*/ 77655 w 126019"/>
                <a:gd name="connsiteY22" fmla="*/ 113621 h 113660"/>
                <a:gd name="connsiteX23" fmla="*/ 118143 w 126019"/>
                <a:gd name="connsiteY23" fmla="*/ 74981 h 113660"/>
                <a:gd name="connsiteX24" fmla="*/ 115106 w 126019"/>
                <a:gd name="connsiteY24" fmla="*/ 72472 h 113660"/>
                <a:gd name="connsiteX25" fmla="*/ 111817 w 126019"/>
                <a:gd name="connsiteY25" fmla="*/ 75232 h 113660"/>
                <a:gd name="connsiteX26" fmla="*/ 78161 w 126019"/>
                <a:gd name="connsiteY26" fmla="*/ 108101 h 113660"/>
                <a:gd name="connsiteX27" fmla="*/ 64243 w 126019"/>
                <a:gd name="connsiteY27" fmla="*/ 91541 h 113660"/>
                <a:gd name="connsiteX28" fmla="*/ 68545 w 126019"/>
                <a:gd name="connsiteY28" fmla="*/ 69461 h 113660"/>
                <a:gd name="connsiteX29" fmla="*/ 77149 w 126019"/>
                <a:gd name="connsiteY29" fmla="*/ 35087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19" h="113660">
                  <a:moveTo>
                    <a:pt x="77149" y="35087"/>
                  </a:moveTo>
                  <a:cubicBezTo>
                    <a:pt x="78667" y="28564"/>
                    <a:pt x="84487" y="5480"/>
                    <a:pt x="102201" y="5480"/>
                  </a:cubicBezTo>
                  <a:cubicBezTo>
                    <a:pt x="103466" y="5480"/>
                    <a:pt x="109539" y="5480"/>
                    <a:pt x="114853" y="8742"/>
                  </a:cubicBezTo>
                  <a:cubicBezTo>
                    <a:pt x="107768" y="9997"/>
                    <a:pt x="102707" y="16269"/>
                    <a:pt x="102707" y="22291"/>
                  </a:cubicBezTo>
                  <a:cubicBezTo>
                    <a:pt x="102707" y="26306"/>
                    <a:pt x="105490" y="31073"/>
                    <a:pt x="112323" y="31073"/>
                  </a:cubicBezTo>
                  <a:cubicBezTo>
                    <a:pt x="117890" y="31073"/>
                    <a:pt x="125988" y="26556"/>
                    <a:pt x="125988" y="16520"/>
                  </a:cubicBezTo>
                  <a:cubicBezTo>
                    <a:pt x="125988" y="3473"/>
                    <a:pt x="111058" y="-40"/>
                    <a:pt x="102454" y="-40"/>
                  </a:cubicBezTo>
                  <a:cubicBezTo>
                    <a:pt x="87777" y="-40"/>
                    <a:pt x="78920" y="13258"/>
                    <a:pt x="75884" y="19029"/>
                  </a:cubicBezTo>
                  <a:cubicBezTo>
                    <a:pt x="69557" y="2469"/>
                    <a:pt x="55892" y="-40"/>
                    <a:pt x="48554" y="-40"/>
                  </a:cubicBezTo>
                  <a:cubicBezTo>
                    <a:pt x="22237" y="-40"/>
                    <a:pt x="7813" y="32327"/>
                    <a:pt x="7813" y="38600"/>
                  </a:cubicBezTo>
                  <a:cubicBezTo>
                    <a:pt x="7813" y="41109"/>
                    <a:pt x="10343" y="41109"/>
                    <a:pt x="10849" y="41109"/>
                  </a:cubicBezTo>
                  <a:cubicBezTo>
                    <a:pt x="12874" y="41109"/>
                    <a:pt x="13633" y="40607"/>
                    <a:pt x="14139" y="38349"/>
                  </a:cubicBezTo>
                  <a:cubicBezTo>
                    <a:pt x="22743" y="11753"/>
                    <a:pt x="39444" y="5480"/>
                    <a:pt x="48048" y="5480"/>
                  </a:cubicBezTo>
                  <a:cubicBezTo>
                    <a:pt x="52856" y="5480"/>
                    <a:pt x="61713" y="7738"/>
                    <a:pt x="61713" y="22291"/>
                  </a:cubicBezTo>
                  <a:cubicBezTo>
                    <a:pt x="61713" y="30069"/>
                    <a:pt x="57411" y="46880"/>
                    <a:pt x="48048" y="82007"/>
                  </a:cubicBezTo>
                  <a:cubicBezTo>
                    <a:pt x="43999" y="97563"/>
                    <a:pt x="35142" y="108101"/>
                    <a:pt x="24008" y="108101"/>
                  </a:cubicBezTo>
                  <a:cubicBezTo>
                    <a:pt x="22490" y="108101"/>
                    <a:pt x="16670" y="108101"/>
                    <a:pt x="11355" y="104839"/>
                  </a:cubicBezTo>
                  <a:cubicBezTo>
                    <a:pt x="17682" y="103585"/>
                    <a:pt x="23249" y="98316"/>
                    <a:pt x="23249" y="91290"/>
                  </a:cubicBezTo>
                  <a:cubicBezTo>
                    <a:pt x="23249" y="84516"/>
                    <a:pt x="17682" y="82509"/>
                    <a:pt x="13886" y="82509"/>
                  </a:cubicBezTo>
                  <a:cubicBezTo>
                    <a:pt x="6294" y="82509"/>
                    <a:pt x="-32" y="89032"/>
                    <a:pt x="-32" y="97061"/>
                  </a:cubicBezTo>
                  <a:cubicBezTo>
                    <a:pt x="-32" y="108603"/>
                    <a:pt x="12621" y="113621"/>
                    <a:pt x="23755" y="113621"/>
                  </a:cubicBezTo>
                  <a:cubicBezTo>
                    <a:pt x="40456" y="113621"/>
                    <a:pt x="49566" y="96058"/>
                    <a:pt x="50325" y="94552"/>
                  </a:cubicBezTo>
                  <a:cubicBezTo>
                    <a:pt x="53362" y="103836"/>
                    <a:pt x="62472" y="113621"/>
                    <a:pt x="77655" y="113621"/>
                  </a:cubicBezTo>
                  <a:cubicBezTo>
                    <a:pt x="103719" y="113621"/>
                    <a:pt x="118143" y="81254"/>
                    <a:pt x="118143" y="74981"/>
                  </a:cubicBezTo>
                  <a:cubicBezTo>
                    <a:pt x="118143" y="72472"/>
                    <a:pt x="115866" y="72472"/>
                    <a:pt x="115106" y="72472"/>
                  </a:cubicBezTo>
                  <a:cubicBezTo>
                    <a:pt x="112829" y="72472"/>
                    <a:pt x="112323" y="73476"/>
                    <a:pt x="111817" y="75232"/>
                  </a:cubicBezTo>
                  <a:cubicBezTo>
                    <a:pt x="103466" y="102079"/>
                    <a:pt x="86259" y="108101"/>
                    <a:pt x="78161" y="108101"/>
                  </a:cubicBezTo>
                  <a:cubicBezTo>
                    <a:pt x="68292" y="108101"/>
                    <a:pt x="64243" y="100072"/>
                    <a:pt x="64243" y="91541"/>
                  </a:cubicBezTo>
                  <a:cubicBezTo>
                    <a:pt x="64243" y="86021"/>
                    <a:pt x="65761" y="80501"/>
                    <a:pt x="68545" y="69461"/>
                  </a:cubicBezTo>
                  <a:lnTo>
                    <a:pt x="77149" y="35087"/>
                  </a:lnTo>
                  <a:close/>
                </a:path>
              </a:pathLst>
            </a:custGeom>
            <a:solidFill>
              <a:srgbClr val="02FF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34" name="Freeform 733">
              <a:extLst>
                <a:ext uri="{FF2B5EF4-FFF2-40B4-BE49-F238E27FC236}">
                  <a16:creationId xmlns:a16="http://schemas.microsoft.com/office/drawing/2014/main" id="{003B0D49-9691-C1B4-F7EB-667CEA1381AE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6765393" y="3213799"/>
              <a:ext cx="168279" cy="167103"/>
            </a:xfrm>
            <a:custGeom>
              <a:avLst/>
              <a:gdLst>
                <a:gd name="connsiteX0" fmla="*/ 89303 w 168279"/>
                <a:gd name="connsiteY0" fmla="*/ 88530 h 167103"/>
                <a:gd name="connsiteX1" fmla="*/ 159904 w 168279"/>
                <a:gd name="connsiteY1" fmla="*/ 88530 h 167103"/>
                <a:gd name="connsiteX2" fmla="*/ 168255 w 168279"/>
                <a:gd name="connsiteY2" fmla="*/ 83512 h 167103"/>
                <a:gd name="connsiteX3" fmla="*/ 159904 w 168279"/>
                <a:gd name="connsiteY3" fmla="*/ 78494 h 167103"/>
                <a:gd name="connsiteX4" fmla="*/ 89303 w 168279"/>
                <a:gd name="connsiteY4" fmla="*/ 78494 h 167103"/>
                <a:gd name="connsiteX5" fmla="*/ 89303 w 168279"/>
                <a:gd name="connsiteY5" fmla="*/ 8240 h 167103"/>
                <a:gd name="connsiteX6" fmla="*/ 84242 w 168279"/>
                <a:gd name="connsiteY6" fmla="*/ -40 h 167103"/>
                <a:gd name="connsiteX7" fmla="*/ 79181 w 168279"/>
                <a:gd name="connsiteY7" fmla="*/ 8240 h 167103"/>
                <a:gd name="connsiteX8" fmla="*/ 79181 w 168279"/>
                <a:gd name="connsiteY8" fmla="*/ 78494 h 167103"/>
                <a:gd name="connsiteX9" fmla="*/ 8327 w 168279"/>
                <a:gd name="connsiteY9" fmla="*/ 78494 h 167103"/>
                <a:gd name="connsiteX10" fmla="*/ -24 w 168279"/>
                <a:gd name="connsiteY10" fmla="*/ 83512 h 167103"/>
                <a:gd name="connsiteX11" fmla="*/ 8327 w 168279"/>
                <a:gd name="connsiteY11" fmla="*/ 88530 h 167103"/>
                <a:gd name="connsiteX12" fmla="*/ 79181 w 168279"/>
                <a:gd name="connsiteY12" fmla="*/ 88530 h 167103"/>
                <a:gd name="connsiteX13" fmla="*/ 79181 w 168279"/>
                <a:gd name="connsiteY13" fmla="*/ 158784 h 167103"/>
                <a:gd name="connsiteX14" fmla="*/ 84242 w 168279"/>
                <a:gd name="connsiteY14" fmla="*/ 167064 h 167103"/>
                <a:gd name="connsiteX15" fmla="*/ 89303 w 168279"/>
                <a:gd name="connsiteY15" fmla="*/ 158784 h 167103"/>
                <a:gd name="connsiteX16" fmla="*/ 89303 w 168279"/>
                <a:gd name="connsiteY16" fmla="*/ 88530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9" h="167103">
                  <a:moveTo>
                    <a:pt x="89303" y="88530"/>
                  </a:moveTo>
                  <a:lnTo>
                    <a:pt x="159904" y="88530"/>
                  </a:lnTo>
                  <a:cubicBezTo>
                    <a:pt x="163447" y="88530"/>
                    <a:pt x="168255" y="88530"/>
                    <a:pt x="168255" y="83512"/>
                  </a:cubicBezTo>
                  <a:cubicBezTo>
                    <a:pt x="168255" y="78494"/>
                    <a:pt x="163447" y="78494"/>
                    <a:pt x="159904" y="78494"/>
                  </a:cubicBezTo>
                  <a:lnTo>
                    <a:pt x="89303" y="78494"/>
                  </a:lnTo>
                  <a:lnTo>
                    <a:pt x="89303" y="8240"/>
                  </a:lnTo>
                  <a:cubicBezTo>
                    <a:pt x="89303" y="4728"/>
                    <a:pt x="89303" y="-40"/>
                    <a:pt x="84242" y="-40"/>
                  </a:cubicBezTo>
                  <a:cubicBezTo>
                    <a:pt x="79181" y="-40"/>
                    <a:pt x="79181" y="4728"/>
                    <a:pt x="79181" y="8240"/>
                  </a:cubicBezTo>
                  <a:lnTo>
                    <a:pt x="79181" y="78494"/>
                  </a:lnTo>
                  <a:lnTo>
                    <a:pt x="8327" y="78494"/>
                  </a:lnTo>
                  <a:cubicBezTo>
                    <a:pt x="4784" y="78494"/>
                    <a:pt x="-24" y="78494"/>
                    <a:pt x="-24" y="83512"/>
                  </a:cubicBezTo>
                  <a:cubicBezTo>
                    <a:pt x="-24" y="88530"/>
                    <a:pt x="4784" y="88530"/>
                    <a:pt x="8327" y="88530"/>
                  </a:cubicBezTo>
                  <a:lnTo>
                    <a:pt x="79181" y="88530"/>
                  </a:lnTo>
                  <a:lnTo>
                    <a:pt x="79181" y="158784"/>
                  </a:lnTo>
                  <a:cubicBezTo>
                    <a:pt x="79181" y="162297"/>
                    <a:pt x="79181" y="167064"/>
                    <a:pt x="84242" y="167064"/>
                  </a:cubicBezTo>
                  <a:cubicBezTo>
                    <a:pt x="89303" y="167064"/>
                    <a:pt x="89303" y="162297"/>
                    <a:pt x="89303" y="158784"/>
                  </a:cubicBezTo>
                  <a:lnTo>
                    <a:pt x="89303" y="88530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35" name="Freeform 734">
              <a:extLst>
                <a:ext uri="{FF2B5EF4-FFF2-40B4-BE49-F238E27FC236}">
                  <a16:creationId xmlns:a16="http://schemas.microsoft.com/office/drawing/2014/main" id="{ACAEDCC6-D05E-F40A-D3F6-82DB53BC24B7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014648" y="3249176"/>
              <a:ext cx="98436" cy="113660"/>
            </a:xfrm>
            <a:custGeom>
              <a:avLst/>
              <a:gdLst>
                <a:gd name="connsiteX0" fmla="*/ 89819 w 98436"/>
                <a:gd name="connsiteY0" fmla="*/ 15517 h 113660"/>
                <a:gd name="connsiteX1" fmla="*/ 78685 w 98436"/>
                <a:gd name="connsiteY1" fmla="*/ 19029 h 113660"/>
                <a:gd name="connsiteX2" fmla="*/ 74130 w 98436"/>
                <a:gd name="connsiteY2" fmla="*/ 28815 h 113660"/>
                <a:gd name="connsiteX3" fmla="*/ 83493 w 98436"/>
                <a:gd name="connsiteY3" fmla="*/ 37596 h 113660"/>
                <a:gd name="connsiteX4" fmla="*/ 97664 w 98436"/>
                <a:gd name="connsiteY4" fmla="*/ 21538 h 113660"/>
                <a:gd name="connsiteX5" fmla="*/ 67804 w 98436"/>
                <a:gd name="connsiteY5" fmla="*/ -40 h 113660"/>
                <a:gd name="connsiteX6" fmla="*/ -14 w 98436"/>
                <a:gd name="connsiteY6" fmla="*/ 71218 h 113660"/>
                <a:gd name="connsiteX7" fmla="*/ 40980 w 98436"/>
                <a:gd name="connsiteY7" fmla="*/ 113621 h 113660"/>
                <a:gd name="connsiteX8" fmla="*/ 98423 w 98436"/>
                <a:gd name="connsiteY8" fmla="*/ 84014 h 113660"/>
                <a:gd name="connsiteX9" fmla="*/ 95386 w 98436"/>
                <a:gd name="connsiteY9" fmla="*/ 80752 h 113660"/>
                <a:gd name="connsiteX10" fmla="*/ 92097 w 98436"/>
                <a:gd name="connsiteY10" fmla="*/ 83261 h 113660"/>
                <a:gd name="connsiteX11" fmla="*/ 41486 w 98436"/>
                <a:gd name="connsiteY11" fmla="*/ 108101 h 113660"/>
                <a:gd name="connsiteX12" fmla="*/ 18712 w 98436"/>
                <a:gd name="connsiteY12" fmla="*/ 80752 h 113660"/>
                <a:gd name="connsiteX13" fmla="*/ 32377 w 98436"/>
                <a:gd name="connsiteY13" fmla="*/ 30571 h 113660"/>
                <a:gd name="connsiteX14" fmla="*/ 68057 w 98436"/>
                <a:gd name="connsiteY14" fmla="*/ 5480 h 113660"/>
                <a:gd name="connsiteX15" fmla="*/ 89819 w 98436"/>
                <a:gd name="connsiteY15" fmla="*/ 15517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8436" h="113660">
                  <a:moveTo>
                    <a:pt x="89819" y="15517"/>
                  </a:moveTo>
                  <a:cubicBezTo>
                    <a:pt x="85770" y="15517"/>
                    <a:pt x="82228" y="15517"/>
                    <a:pt x="78685" y="19029"/>
                  </a:cubicBezTo>
                  <a:cubicBezTo>
                    <a:pt x="74636" y="22793"/>
                    <a:pt x="74130" y="27058"/>
                    <a:pt x="74130" y="28815"/>
                  </a:cubicBezTo>
                  <a:cubicBezTo>
                    <a:pt x="74130" y="34836"/>
                    <a:pt x="78685" y="37596"/>
                    <a:pt x="83493" y="37596"/>
                  </a:cubicBezTo>
                  <a:cubicBezTo>
                    <a:pt x="90831" y="37596"/>
                    <a:pt x="97664" y="31575"/>
                    <a:pt x="97664" y="21538"/>
                  </a:cubicBezTo>
                  <a:cubicBezTo>
                    <a:pt x="97664" y="9244"/>
                    <a:pt x="85770" y="-40"/>
                    <a:pt x="67804" y="-40"/>
                  </a:cubicBezTo>
                  <a:cubicBezTo>
                    <a:pt x="33642" y="-40"/>
                    <a:pt x="-14" y="35840"/>
                    <a:pt x="-14" y="71218"/>
                  </a:cubicBezTo>
                  <a:cubicBezTo>
                    <a:pt x="-14" y="93799"/>
                    <a:pt x="14663" y="113621"/>
                    <a:pt x="40980" y="113621"/>
                  </a:cubicBezTo>
                  <a:cubicBezTo>
                    <a:pt x="77167" y="113621"/>
                    <a:pt x="98423" y="87025"/>
                    <a:pt x="98423" y="84014"/>
                  </a:cubicBezTo>
                  <a:cubicBezTo>
                    <a:pt x="98423" y="82509"/>
                    <a:pt x="96905" y="80752"/>
                    <a:pt x="95386" y="80752"/>
                  </a:cubicBezTo>
                  <a:cubicBezTo>
                    <a:pt x="94121" y="80752"/>
                    <a:pt x="93615" y="81254"/>
                    <a:pt x="92097" y="83261"/>
                  </a:cubicBezTo>
                  <a:cubicBezTo>
                    <a:pt x="72106" y="108101"/>
                    <a:pt x="44523" y="108101"/>
                    <a:pt x="41486" y="108101"/>
                  </a:cubicBezTo>
                  <a:cubicBezTo>
                    <a:pt x="25544" y="108101"/>
                    <a:pt x="18712" y="95807"/>
                    <a:pt x="18712" y="80752"/>
                  </a:cubicBezTo>
                  <a:cubicBezTo>
                    <a:pt x="18712" y="70465"/>
                    <a:pt x="23773" y="46127"/>
                    <a:pt x="32377" y="30571"/>
                  </a:cubicBezTo>
                  <a:cubicBezTo>
                    <a:pt x="40221" y="16269"/>
                    <a:pt x="54139" y="5480"/>
                    <a:pt x="68057" y="5480"/>
                  </a:cubicBezTo>
                  <a:cubicBezTo>
                    <a:pt x="76661" y="5480"/>
                    <a:pt x="86277" y="8742"/>
                    <a:pt x="89819" y="15517"/>
                  </a:cubicBez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847" name="Group 846">
            <a:extLst>
              <a:ext uri="{FF2B5EF4-FFF2-40B4-BE49-F238E27FC236}">
                <a16:creationId xmlns:a16="http://schemas.microsoft.com/office/drawing/2014/main" id="{44925000-BD30-F8BD-5D54-7BFDADD9D44D}"/>
              </a:ext>
            </a:extLst>
          </p:cNvPr>
          <p:cNvGrpSpPr/>
          <p:nvPr/>
        </p:nvGrpSpPr>
        <p:grpSpPr>
          <a:xfrm>
            <a:off x="6145534" y="3590158"/>
            <a:ext cx="2007517" cy="197714"/>
            <a:chOff x="6145534" y="3590158"/>
            <a:chExt cx="2007517" cy="197714"/>
          </a:xfrm>
          <a:effectLst/>
        </p:grpSpPr>
        <p:sp>
          <p:nvSpPr>
            <p:cNvPr id="736" name="Freeform 735">
              <a:extLst>
                <a:ext uri="{FF2B5EF4-FFF2-40B4-BE49-F238E27FC236}">
                  <a16:creationId xmlns:a16="http://schemas.microsoft.com/office/drawing/2014/main" id="{C46B9C3F-5346-0CD1-8B7B-F421B39ED3B2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6145534" y="3644354"/>
              <a:ext cx="168279" cy="58712"/>
            </a:xfrm>
            <a:custGeom>
              <a:avLst/>
              <a:gdLst>
                <a:gd name="connsiteX0" fmla="*/ 159627 w 168279"/>
                <a:gd name="connsiteY0" fmla="*/ 10012 h 58712"/>
                <a:gd name="connsiteX1" fmla="*/ 168231 w 168279"/>
                <a:gd name="connsiteY1" fmla="*/ 4993 h 58712"/>
                <a:gd name="connsiteX2" fmla="*/ 159880 w 168279"/>
                <a:gd name="connsiteY2" fmla="*/ -25 h 58712"/>
                <a:gd name="connsiteX3" fmla="*/ 8302 w 168279"/>
                <a:gd name="connsiteY3" fmla="*/ -25 h 58712"/>
                <a:gd name="connsiteX4" fmla="*/ -48 w 168279"/>
                <a:gd name="connsiteY4" fmla="*/ 4993 h 58712"/>
                <a:gd name="connsiteX5" fmla="*/ 8555 w 168279"/>
                <a:gd name="connsiteY5" fmla="*/ 10012 h 58712"/>
                <a:gd name="connsiteX6" fmla="*/ 159627 w 168279"/>
                <a:gd name="connsiteY6" fmla="*/ 10012 h 58712"/>
                <a:gd name="connsiteX7" fmla="*/ 159880 w 168279"/>
                <a:gd name="connsiteY7" fmla="*/ 58687 h 58712"/>
                <a:gd name="connsiteX8" fmla="*/ 168231 w 168279"/>
                <a:gd name="connsiteY8" fmla="*/ 53669 h 58712"/>
                <a:gd name="connsiteX9" fmla="*/ 159627 w 168279"/>
                <a:gd name="connsiteY9" fmla="*/ 48651 h 58712"/>
                <a:gd name="connsiteX10" fmla="*/ 8555 w 168279"/>
                <a:gd name="connsiteY10" fmla="*/ 48651 h 58712"/>
                <a:gd name="connsiteX11" fmla="*/ -48 w 168279"/>
                <a:gd name="connsiteY11" fmla="*/ 53669 h 58712"/>
                <a:gd name="connsiteX12" fmla="*/ 8302 w 168279"/>
                <a:gd name="connsiteY12" fmla="*/ 58687 h 58712"/>
                <a:gd name="connsiteX13" fmla="*/ 159880 w 168279"/>
                <a:gd name="connsiteY13" fmla="*/ 58687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27" y="10012"/>
                  </a:moveTo>
                  <a:cubicBezTo>
                    <a:pt x="163423" y="10012"/>
                    <a:pt x="168231" y="10012"/>
                    <a:pt x="168231" y="4993"/>
                  </a:cubicBezTo>
                  <a:cubicBezTo>
                    <a:pt x="168231" y="-25"/>
                    <a:pt x="163423" y="-25"/>
                    <a:pt x="159880" y="-25"/>
                  </a:cubicBezTo>
                  <a:lnTo>
                    <a:pt x="8302" y="-25"/>
                  </a:lnTo>
                  <a:cubicBezTo>
                    <a:pt x="4760" y="-25"/>
                    <a:pt x="-48" y="-25"/>
                    <a:pt x="-48" y="4993"/>
                  </a:cubicBezTo>
                  <a:cubicBezTo>
                    <a:pt x="-48" y="10012"/>
                    <a:pt x="4760" y="10012"/>
                    <a:pt x="8555" y="10012"/>
                  </a:cubicBezTo>
                  <a:lnTo>
                    <a:pt x="159627" y="10012"/>
                  </a:lnTo>
                  <a:close/>
                  <a:moveTo>
                    <a:pt x="159880" y="58687"/>
                  </a:moveTo>
                  <a:cubicBezTo>
                    <a:pt x="163423" y="58687"/>
                    <a:pt x="168231" y="58687"/>
                    <a:pt x="168231" y="53669"/>
                  </a:cubicBezTo>
                  <a:cubicBezTo>
                    <a:pt x="168231" y="48651"/>
                    <a:pt x="163423" y="48651"/>
                    <a:pt x="159627" y="48651"/>
                  </a:cubicBezTo>
                  <a:lnTo>
                    <a:pt x="8555" y="48651"/>
                  </a:lnTo>
                  <a:cubicBezTo>
                    <a:pt x="4760" y="48651"/>
                    <a:pt x="-48" y="48651"/>
                    <a:pt x="-48" y="53669"/>
                  </a:cubicBezTo>
                  <a:cubicBezTo>
                    <a:pt x="-48" y="58687"/>
                    <a:pt x="4760" y="58687"/>
                    <a:pt x="8302" y="58687"/>
                  </a:cubicBezTo>
                  <a:lnTo>
                    <a:pt x="159880" y="58687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37" name="Freeform 736">
              <a:extLst>
                <a:ext uri="{FF2B5EF4-FFF2-40B4-BE49-F238E27FC236}">
                  <a16:creationId xmlns:a16="http://schemas.microsoft.com/office/drawing/2014/main" id="{1B2FFE61-DE9D-6128-2E13-E85B372DA489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6299925" y="3604711"/>
              <a:ext cx="224709" cy="137998"/>
            </a:xfrm>
            <a:custGeom>
              <a:avLst/>
              <a:gdLst>
                <a:gd name="connsiteX0" fmla="*/ 169755 w 224709"/>
                <a:gd name="connsiteY0" fmla="*/ 49655 h 137998"/>
                <a:gd name="connsiteX1" fmla="*/ 201640 w 224709"/>
                <a:gd name="connsiteY1" fmla="*/ 68975 h 137998"/>
                <a:gd name="connsiteX2" fmla="*/ 169755 w 224709"/>
                <a:gd name="connsiteY2" fmla="*/ 88294 h 137998"/>
                <a:gd name="connsiteX3" fmla="*/ 9068 w 224709"/>
                <a:gd name="connsiteY3" fmla="*/ 88294 h 137998"/>
                <a:gd name="connsiteX4" fmla="*/ -42 w 224709"/>
                <a:gd name="connsiteY4" fmla="*/ 93313 h 137998"/>
                <a:gd name="connsiteX5" fmla="*/ 8815 w 224709"/>
                <a:gd name="connsiteY5" fmla="*/ 98331 h 137998"/>
                <a:gd name="connsiteX6" fmla="*/ 158368 w 224709"/>
                <a:gd name="connsiteY6" fmla="*/ 98331 h 137998"/>
                <a:gd name="connsiteX7" fmla="*/ 133063 w 224709"/>
                <a:gd name="connsiteY7" fmla="*/ 135214 h 137998"/>
                <a:gd name="connsiteX8" fmla="*/ 137871 w 224709"/>
                <a:gd name="connsiteY8" fmla="*/ 137974 h 137998"/>
                <a:gd name="connsiteX9" fmla="*/ 142679 w 224709"/>
                <a:gd name="connsiteY9" fmla="*/ 135967 h 137998"/>
                <a:gd name="connsiteX10" fmla="*/ 171526 w 224709"/>
                <a:gd name="connsiteY10" fmla="*/ 98582 h 137998"/>
                <a:gd name="connsiteX11" fmla="*/ 219100 w 224709"/>
                <a:gd name="connsiteY11" fmla="*/ 72738 h 137998"/>
                <a:gd name="connsiteX12" fmla="*/ 224161 w 224709"/>
                <a:gd name="connsiteY12" fmla="*/ 70480 h 137998"/>
                <a:gd name="connsiteX13" fmla="*/ 224667 w 224709"/>
                <a:gd name="connsiteY13" fmla="*/ 68975 h 137998"/>
                <a:gd name="connsiteX14" fmla="*/ 224414 w 224709"/>
                <a:gd name="connsiteY14" fmla="*/ 67469 h 137998"/>
                <a:gd name="connsiteX15" fmla="*/ 223655 w 224709"/>
                <a:gd name="connsiteY15" fmla="*/ 66967 h 137998"/>
                <a:gd name="connsiteX16" fmla="*/ 218088 w 224709"/>
                <a:gd name="connsiteY16" fmla="*/ 64960 h 137998"/>
                <a:gd name="connsiteX17" fmla="*/ 144450 w 224709"/>
                <a:gd name="connsiteY17" fmla="*/ 5244 h 137998"/>
                <a:gd name="connsiteX18" fmla="*/ 137871 w 224709"/>
                <a:gd name="connsiteY18" fmla="*/ -25 h 137998"/>
                <a:gd name="connsiteX19" fmla="*/ 133063 w 224709"/>
                <a:gd name="connsiteY19" fmla="*/ 2735 h 137998"/>
                <a:gd name="connsiteX20" fmla="*/ 158368 w 224709"/>
                <a:gd name="connsiteY20" fmla="*/ 39619 h 137998"/>
                <a:gd name="connsiteX21" fmla="*/ 8815 w 224709"/>
                <a:gd name="connsiteY21" fmla="*/ 39619 h 137998"/>
                <a:gd name="connsiteX22" fmla="*/ -42 w 224709"/>
                <a:gd name="connsiteY22" fmla="*/ 44637 h 137998"/>
                <a:gd name="connsiteX23" fmla="*/ 9068 w 224709"/>
                <a:gd name="connsiteY23" fmla="*/ 49655 h 137998"/>
                <a:gd name="connsiteX24" fmla="*/ 169755 w 224709"/>
                <a:gd name="connsiteY24" fmla="*/ 49655 h 13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4709" h="137998">
                  <a:moveTo>
                    <a:pt x="169755" y="49655"/>
                  </a:moveTo>
                  <a:cubicBezTo>
                    <a:pt x="180383" y="58687"/>
                    <a:pt x="193289" y="65211"/>
                    <a:pt x="201640" y="68975"/>
                  </a:cubicBezTo>
                  <a:cubicBezTo>
                    <a:pt x="192530" y="72989"/>
                    <a:pt x="180130" y="79513"/>
                    <a:pt x="169755" y="88294"/>
                  </a:cubicBezTo>
                  <a:lnTo>
                    <a:pt x="9068" y="88294"/>
                  </a:lnTo>
                  <a:cubicBezTo>
                    <a:pt x="4766" y="88294"/>
                    <a:pt x="-42" y="88294"/>
                    <a:pt x="-42" y="93313"/>
                  </a:cubicBezTo>
                  <a:cubicBezTo>
                    <a:pt x="-42" y="98331"/>
                    <a:pt x="4513" y="98331"/>
                    <a:pt x="8815" y="98331"/>
                  </a:cubicBezTo>
                  <a:lnTo>
                    <a:pt x="158368" y="98331"/>
                  </a:lnTo>
                  <a:cubicBezTo>
                    <a:pt x="146221" y="109872"/>
                    <a:pt x="133063" y="131952"/>
                    <a:pt x="133063" y="135214"/>
                  </a:cubicBezTo>
                  <a:cubicBezTo>
                    <a:pt x="133063" y="137974"/>
                    <a:pt x="136352" y="137974"/>
                    <a:pt x="137871" y="137974"/>
                  </a:cubicBezTo>
                  <a:cubicBezTo>
                    <a:pt x="139895" y="137974"/>
                    <a:pt x="141666" y="137974"/>
                    <a:pt x="142679" y="135967"/>
                  </a:cubicBezTo>
                  <a:cubicBezTo>
                    <a:pt x="147993" y="126432"/>
                    <a:pt x="155078" y="113134"/>
                    <a:pt x="171526" y="98582"/>
                  </a:cubicBezTo>
                  <a:cubicBezTo>
                    <a:pt x="188987" y="83276"/>
                    <a:pt x="205941" y="76502"/>
                    <a:pt x="219100" y="72738"/>
                  </a:cubicBezTo>
                  <a:cubicBezTo>
                    <a:pt x="223402" y="71233"/>
                    <a:pt x="223655" y="70982"/>
                    <a:pt x="224161" y="70480"/>
                  </a:cubicBezTo>
                  <a:cubicBezTo>
                    <a:pt x="224667" y="70229"/>
                    <a:pt x="224667" y="69476"/>
                    <a:pt x="224667" y="68975"/>
                  </a:cubicBezTo>
                  <a:cubicBezTo>
                    <a:pt x="224667" y="68473"/>
                    <a:pt x="224667" y="67971"/>
                    <a:pt x="224414" y="67469"/>
                  </a:cubicBezTo>
                  <a:lnTo>
                    <a:pt x="223655" y="66967"/>
                  </a:lnTo>
                  <a:cubicBezTo>
                    <a:pt x="223149" y="66716"/>
                    <a:pt x="222896" y="66466"/>
                    <a:pt x="218088" y="64960"/>
                  </a:cubicBezTo>
                  <a:cubicBezTo>
                    <a:pt x="183926" y="54924"/>
                    <a:pt x="158621" y="32091"/>
                    <a:pt x="144450" y="5244"/>
                  </a:cubicBezTo>
                  <a:cubicBezTo>
                    <a:pt x="141666" y="226"/>
                    <a:pt x="141413" y="-25"/>
                    <a:pt x="137871" y="-25"/>
                  </a:cubicBezTo>
                  <a:cubicBezTo>
                    <a:pt x="136352" y="-25"/>
                    <a:pt x="133063" y="-25"/>
                    <a:pt x="133063" y="2735"/>
                  </a:cubicBezTo>
                  <a:cubicBezTo>
                    <a:pt x="133063" y="5997"/>
                    <a:pt x="145968" y="27826"/>
                    <a:pt x="158368" y="39619"/>
                  </a:cubicBezTo>
                  <a:lnTo>
                    <a:pt x="8815" y="39619"/>
                  </a:lnTo>
                  <a:cubicBezTo>
                    <a:pt x="4513" y="39619"/>
                    <a:pt x="-42" y="39619"/>
                    <a:pt x="-42" y="44637"/>
                  </a:cubicBezTo>
                  <a:cubicBezTo>
                    <a:pt x="-42" y="49655"/>
                    <a:pt x="4766" y="49655"/>
                    <a:pt x="9068" y="49655"/>
                  </a:cubicBezTo>
                  <a:lnTo>
                    <a:pt x="169755" y="49655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38" name="Freeform 737">
              <a:extLst>
                <a:ext uri="{FF2B5EF4-FFF2-40B4-BE49-F238E27FC236}">
                  <a16:creationId xmlns:a16="http://schemas.microsoft.com/office/drawing/2014/main" id="{7F95C0EE-F66C-9B7D-B730-7056E2654848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6686978" y="3625536"/>
              <a:ext cx="116656" cy="162336"/>
            </a:xfrm>
            <a:custGeom>
              <a:avLst/>
              <a:gdLst>
                <a:gd name="connsiteX0" fmla="*/ 115618 w 116656"/>
                <a:gd name="connsiteY0" fmla="*/ 15281 h 162336"/>
                <a:gd name="connsiteX1" fmla="*/ 116630 w 116656"/>
                <a:gd name="connsiteY1" fmla="*/ 9510 h 162336"/>
                <a:gd name="connsiteX2" fmla="*/ 109291 w 116656"/>
                <a:gd name="connsiteY2" fmla="*/ 2735 h 162336"/>
                <a:gd name="connsiteX3" fmla="*/ 100435 w 116656"/>
                <a:gd name="connsiteY3" fmla="*/ 8004 h 162336"/>
                <a:gd name="connsiteX4" fmla="*/ 96892 w 116656"/>
                <a:gd name="connsiteY4" fmla="*/ 21553 h 162336"/>
                <a:gd name="connsiteX5" fmla="*/ 91831 w 116656"/>
                <a:gd name="connsiteY5" fmla="*/ 41626 h 162336"/>
                <a:gd name="connsiteX6" fmla="*/ 80444 w 116656"/>
                <a:gd name="connsiteY6" fmla="*/ 86789 h 162336"/>
                <a:gd name="connsiteX7" fmla="*/ 51849 w 116656"/>
                <a:gd name="connsiteY7" fmla="*/ 108116 h 162336"/>
                <a:gd name="connsiteX8" fmla="*/ 36160 w 116656"/>
                <a:gd name="connsiteY8" fmla="*/ 87793 h 162336"/>
                <a:gd name="connsiteX9" fmla="*/ 49065 w 116656"/>
                <a:gd name="connsiteY9" fmla="*/ 38615 h 162336"/>
                <a:gd name="connsiteX10" fmla="*/ 54126 w 116656"/>
                <a:gd name="connsiteY10" fmla="*/ 20550 h 162336"/>
                <a:gd name="connsiteX11" fmla="*/ 33376 w 116656"/>
                <a:gd name="connsiteY11" fmla="*/ -25 h 162336"/>
                <a:gd name="connsiteX12" fmla="*/ -27 w 116656"/>
                <a:gd name="connsiteY12" fmla="*/ 38615 h 162336"/>
                <a:gd name="connsiteX13" fmla="*/ 3010 w 116656"/>
                <a:gd name="connsiteY13" fmla="*/ 41124 h 162336"/>
                <a:gd name="connsiteX14" fmla="*/ 7059 w 116656"/>
                <a:gd name="connsiteY14" fmla="*/ 36608 h 162336"/>
                <a:gd name="connsiteX15" fmla="*/ 32617 w 116656"/>
                <a:gd name="connsiteY15" fmla="*/ 5495 h 162336"/>
                <a:gd name="connsiteX16" fmla="*/ 38943 w 116656"/>
                <a:gd name="connsiteY16" fmla="*/ 13524 h 162336"/>
                <a:gd name="connsiteX17" fmla="*/ 34641 w 116656"/>
                <a:gd name="connsiteY17" fmla="*/ 31088 h 162336"/>
                <a:gd name="connsiteX18" fmla="*/ 19964 w 116656"/>
                <a:gd name="connsiteY18" fmla="*/ 83778 h 162336"/>
                <a:gd name="connsiteX19" fmla="*/ 50837 w 116656"/>
                <a:gd name="connsiteY19" fmla="*/ 113636 h 162336"/>
                <a:gd name="connsiteX20" fmla="*/ 76395 w 116656"/>
                <a:gd name="connsiteY20" fmla="*/ 102345 h 162336"/>
                <a:gd name="connsiteX21" fmla="*/ 59946 w 116656"/>
                <a:gd name="connsiteY21" fmla="*/ 140985 h 162336"/>
                <a:gd name="connsiteX22" fmla="*/ 32111 w 116656"/>
                <a:gd name="connsiteY22" fmla="*/ 156792 h 162336"/>
                <a:gd name="connsiteX23" fmla="*/ 12879 w 116656"/>
                <a:gd name="connsiteY23" fmla="*/ 146254 h 162336"/>
                <a:gd name="connsiteX24" fmla="*/ 23760 w 116656"/>
                <a:gd name="connsiteY24" fmla="*/ 143243 h 162336"/>
                <a:gd name="connsiteX25" fmla="*/ 28821 w 116656"/>
                <a:gd name="connsiteY25" fmla="*/ 132956 h 162336"/>
                <a:gd name="connsiteX26" fmla="*/ 19458 w 116656"/>
                <a:gd name="connsiteY26" fmla="*/ 124174 h 162336"/>
                <a:gd name="connsiteX27" fmla="*/ 5287 w 116656"/>
                <a:gd name="connsiteY27" fmla="*/ 140483 h 162336"/>
                <a:gd name="connsiteX28" fmla="*/ 32111 w 116656"/>
                <a:gd name="connsiteY28" fmla="*/ 162312 h 162336"/>
                <a:gd name="connsiteX29" fmla="*/ 91325 w 116656"/>
                <a:gd name="connsiteY29" fmla="*/ 111127 h 162336"/>
                <a:gd name="connsiteX30" fmla="*/ 115618 w 116656"/>
                <a:gd name="connsiteY30" fmla="*/ 15281 h 16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656" h="162336">
                  <a:moveTo>
                    <a:pt x="115618" y="15281"/>
                  </a:moveTo>
                  <a:cubicBezTo>
                    <a:pt x="116630" y="11768"/>
                    <a:pt x="116630" y="11266"/>
                    <a:pt x="116630" y="9510"/>
                  </a:cubicBezTo>
                  <a:cubicBezTo>
                    <a:pt x="116630" y="4993"/>
                    <a:pt x="113087" y="2735"/>
                    <a:pt x="109291" y="2735"/>
                  </a:cubicBezTo>
                  <a:cubicBezTo>
                    <a:pt x="106761" y="2735"/>
                    <a:pt x="102712" y="4241"/>
                    <a:pt x="100435" y="8004"/>
                  </a:cubicBezTo>
                  <a:cubicBezTo>
                    <a:pt x="99928" y="9259"/>
                    <a:pt x="97904" y="17037"/>
                    <a:pt x="96892" y="21553"/>
                  </a:cubicBezTo>
                  <a:cubicBezTo>
                    <a:pt x="95120" y="28077"/>
                    <a:pt x="93349" y="34851"/>
                    <a:pt x="91831" y="41626"/>
                  </a:cubicBezTo>
                  <a:lnTo>
                    <a:pt x="80444" y="86789"/>
                  </a:lnTo>
                  <a:cubicBezTo>
                    <a:pt x="79431" y="90553"/>
                    <a:pt x="68550" y="108116"/>
                    <a:pt x="51849" y="108116"/>
                  </a:cubicBezTo>
                  <a:cubicBezTo>
                    <a:pt x="38943" y="108116"/>
                    <a:pt x="36160" y="97076"/>
                    <a:pt x="36160" y="87793"/>
                  </a:cubicBezTo>
                  <a:cubicBezTo>
                    <a:pt x="36160" y="76251"/>
                    <a:pt x="40461" y="60695"/>
                    <a:pt x="49065" y="38615"/>
                  </a:cubicBezTo>
                  <a:cubicBezTo>
                    <a:pt x="53114" y="28328"/>
                    <a:pt x="54126" y="25568"/>
                    <a:pt x="54126" y="20550"/>
                  </a:cubicBezTo>
                  <a:cubicBezTo>
                    <a:pt x="54126" y="9259"/>
                    <a:pt x="46029" y="-25"/>
                    <a:pt x="33376" y="-25"/>
                  </a:cubicBezTo>
                  <a:cubicBezTo>
                    <a:pt x="9336" y="-25"/>
                    <a:pt x="-27" y="36357"/>
                    <a:pt x="-27" y="38615"/>
                  </a:cubicBezTo>
                  <a:cubicBezTo>
                    <a:pt x="-27" y="41124"/>
                    <a:pt x="2504" y="41124"/>
                    <a:pt x="3010" y="41124"/>
                  </a:cubicBezTo>
                  <a:cubicBezTo>
                    <a:pt x="5540" y="41124"/>
                    <a:pt x="5793" y="40622"/>
                    <a:pt x="7059" y="36608"/>
                  </a:cubicBezTo>
                  <a:cubicBezTo>
                    <a:pt x="13891" y="13022"/>
                    <a:pt x="24013" y="5495"/>
                    <a:pt x="32617" y="5495"/>
                  </a:cubicBezTo>
                  <a:cubicBezTo>
                    <a:pt x="34641" y="5495"/>
                    <a:pt x="38943" y="5495"/>
                    <a:pt x="38943" y="13524"/>
                  </a:cubicBezTo>
                  <a:cubicBezTo>
                    <a:pt x="38943" y="19797"/>
                    <a:pt x="36413" y="26320"/>
                    <a:pt x="34641" y="31088"/>
                  </a:cubicBezTo>
                  <a:cubicBezTo>
                    <a:pt x="24519" y="57684"/>
                    <a:pt x="19964" y="71985"/>
                    <a:pt x="19964" y="83778"/>
                  </a:cubicBezTo>
                  <a:cubicBezTo>
                    <a:pt x="19964" y="106109"/>
                    <a:pt x="35907" y="113636"/>
                    <a:pt x="50837" y="113636"/>
                  </a:cubicBezTo>
                  <a:cubicBezTo>
                    <a:pt x="60706" y="113636"/>
                    <a:pt x="69309" y="109371"/>
                    <a:pt x="76395" y="102345"/>
                  </a:cubicBezTo>
                  <a:cubicBezTo>
                    <a:pt x="73105" y="115392"/>
                    <a:pt x="70068" y="127687"/>
                    <a:pt x="59946" y="140985"/>
                  </a:cubicBezTo>
                  <a:cubicBezTo>
                    <a:pt x="53367" y="149516"/>
                    <a:pt x="43751" y="156792"/>
                    <a:pt x="32111" y="156792"/>
                  </a:cubicBezTo>
                  <a:cubicBezTo>
                    <a:pt x="28568" y="156792"/>
                    <a:pt x="17181" y="156039"/>
                    <a:pt x="12879" y="146254"/>
                  </a:cubicBezTo>
                  <a:cubicBezTo>
                    <a:pt x="16928" y="146254"/>
                    <a:pt x="20217" y="146254"/>
                    <a:pt x="23760" y="143243"/>
                  </a:cubicBezTo>
                  <a:cubicBezTo>
                    <a:pt x="26291" y="140985"/>
                    <a:pt x="28821" y="137723"/>
                    <a:pt x="28821" y="132956"/>
                  </a:cubicBezTo>
                  <a:cubicBezTo>
                    <a:pt x="28821" y="125178"/>
                    <a:pt x="21989" y="124174"/>
                    <a:pt x="19458" y="124174"/>
                  </a:cubicBezTo>
                  <a:cubicBezTo>
                    <a:pt x="13638" y="124174"/>
                    <a:pt x="5287" y="128189"/>
                    <a:pt x="5287" y="140483"/>
                  </a:cubicBezTo>
                  <a:cubicBezTo>
                    <a:pt x="5287" y="153028"/>
                    <a:pt x="16422" y="162312"/>
                    <a:pt x="32111" y="162312"/>
                  </a:cubicBezTo>
                  <a:cubicBezTo>
                    <a:pt x="58175" y="162312"/>
                    <a:pt x="84239" y="139479"/>
                    <a:pt x="91325" y="111127"/>
                  </a:cubicBezTo>
                  <a:lnTo>
                    <a:pt x="115618" y="15281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39" name="Freeform 738">
              <a:extLst>
                <a:ext uri="{FF2B5EF4-FFF2-40B4-BE49-F238E27FC236}">
                  <a16:creationId xmlns:a16="http://schemas.microsoft.com/office/drawing/2014/main" id="{06618085-DD66-11D5-8CCF-BEFE77F5E619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6823014" y="3657451"/>
              <a:ext cx="64477" cy="116621"/>
            </a:xfrm>
            <a:custGeom>
              <a:avLst/>
              <a:gdLst>
                <a:gd name="connsiteX0" fmla="*/ 40011 w 64477"/>
                <a:gd name="connsiteY0" fmla="*/ 4895 h 116621"/>
                <a:gd name="connsiteX1" fmla="*/ 34697 w 64477"/>
                <a:gd name="connsiteY1" fmla="*/ -23 h 116621"/>
                <a:gd name="connsiteX2" fmla="*/ -22 w 64477"/>
                <a:gd name="connsiteY2" fmla="*/ 11217 h 116621"/>
                <a:gd name="connsiteX3" fmla="*/ -22 w 64477"/>
                <a:gd name="connsiteY3" fmla="*/ 17540 h 116621"/>
                <a:gd name="connsiteX4" fmla="*/ 25663 w 64477"/>
                <a:gd name="connsiteY4" fmla="*/ 12622 h 116621"/>
                <a:gd name="connsiteX5" fmla="*/ 25663 w 64477"/>
                <a:gd name="connsiteY5" fmla="*/ 102196 h 116621"/>
                <a:gd name="connsiteX6" fmla="*/ 7949 w 64477"/>
                <a:gd name="connsiteY6" fmla="*/ 110275 h 116621"/>
                <a:gd name="connsiteX7" fmla="*/ 1218 w 64477"/>
                <a:gd name="connsiteY7" fmla="*/ 110275 h 116621"/>
                <a:gd name="connsiteX8" fmla="*/ 1218 w 64477"/>
                <a:gd name="connsiteY8" fmla="*/ 116598 h 116621"/>
                <a:gd name="connsiteX9" fmla="*/ 32748 w 64477"/>
                <a:gd name="connsiteY9" fmla="*/ 115896 h 116621"/>
                <a:gd name="connsiteX10" fmla="*/ 64456 w 64477"/>
                <a:gd name="connsiteY10" fmla="*/ 116598 h 116621"/>
                <a:gd name="connsiteX11" fmla="*/ 64456 w 64477"/>
                <a:gd name="connsiteY11" fmla="*/ 110275 h 116621"/>
                <a:gd name="connsiteX12" fmla="*/ 57724 w 64477"/>
                <a:gd name="connsiteY12" fmla="*/ 110275 h 116621"/>
                <a:gd name="connsiteX13" fmla="*/ 40011 w 64477"/>
                <a:gd name="connsiteY13" fmla="*/ 102196 h 116621"/>
                <a:gd name="connsiteX14" fmla="*/ 40011 w 64477"/>
                <a:gd name="connsiteY14" fmla="*/ 4895 h 11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621">
                  <a:moveTo>
                    <a:pt x="40011" y="4895"/>
                  </a:moveTo>
                  <a:cubicBezTo>
                    <a:pt x="40011" y="152"/>
                    <a:pt x="39657" y="-23"/>
                    <a:pt x="34697" y="-23"/>
                  </a:cubicBezTo>
                  <a:cubicBezTo>
                    <a:pt x="23360" y="11042"/>
                    <a:pt x="7241" y="11217"/>
                    <a:pt x="-22" y="11217"/>
                  </a:cubicBezTo>
                  <a:lnTo>
                    <a:pt x="-22" y="17540"/>
                  </a:lnTo>
                  <a:cubicBezTo>
                    <a:pt x="4229" y="17540"/>
                    <a:pt x="15920" y="17540"/>
                    <a:pt x="25663" y="12622"/>
                  </a:cubicBezTo>
                  <a:lnTo>
                    <a:pt x="25663" y="102196"/>
                  </a:lnTo>
                  <a:cubicBezTo>
                    <a:pt x="25663" y="107992"/>
                    <a:pt x="25663" y="110275"/>
                    <a:pt x="7949" y="110275"/>
                  </a:cubicBezTo>
                  <a:lnTo>
                    <a:pt x="1218" y="110275"/>
                  </a:lnTo>
                  <a:lnTo>
                    <a:pt x="1218" y="116598"/>
                  </a:lnTo>
                  <a:cubicBezTo>
                    <a:pt x="4407" y="116423"/>
                    <a:pt x="26194" y="115896"/>
                    <a:pt x="32748" y="115896"/>
                  </a:cubicBezTo>
                  <a:cubicBezTo>
                    <a:pt x="38240" y="115896"/>
                    <a:pt x="60559" y="116423"/>
                    <a:pt x="64456" y="116598"/>
                  </a:cubicBezTo>
                  <a:lnTo>
                    <a:pt x="64456" y="110275"/>
                  </a:lnTo>
                  <a:lnTo>
                    <a:pt x="57724" y="110275"/>
                  </a:lnTo>
                  <a:cubicBezTo>
                    <a:pt x="40011" y="110275"/>
                    <a:pt x="40011" y="107992"/>
                    <a:pt x="40011" y="102196"/>
                  </a:cubicBezTo>
                  <a:lnTo>
                    <a:pt x="40011" y="4895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40" name="Freeform 739">
              <a:extLst>
                <a:ext uri="{FF2B5EF4-FFF2-40B4-BE49-F238E27FC236}">
                  <a16:creationId xmlns:a16="http://schemas.microsoft.com/office/drawing/2014/main" id="{972E6E25-0491-DFAD-17C8-09AF983C6759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7001689" y="3644354"/>
              <a:ext cx="168279" cy="58712"/>
            </a:xfrm>
            <a:custGeom>
              <a:avLst/>
              <a:gdLst>
                <a:gd name="connsiteX0" fmla="*/ 159661 w 168279"/>
                <a:gd name="connsiteY0" fmla="*/ 10012 h 58712"/>
                <a:gd name="connsiteX1" fmla="*/ 168264 w 168279"/>
                <a:gd name="connsiteY1" fmla="*/ 4993 h 58712"/>
                <a:gd name="connsiteX2" fmla="*/ 159914 w 168279"/>
                <a:gd name="connsiteY2" fmla="*/ -25 h 58712"/>
                <a:gd name="connsiteX3" fmla="*/ 8336 w 168279"/>
                <a:gd name="connsiteY3" fmla="*/ -25 h 58712"/>
                <a:gd name="connsiteX4" fmla="*/ -15 w 168279"/>
                <a:gd name="connsiteY4" fmla="*/ 4993 h 58712"/>
                <a:gd name="connsiteX5" fmla="*/ 8589 w 168279"/>
                <a:gd name="connsiteY5" fmla="*/ 10012 h 58712"/>
                <a:gd name="connsiteX6" fmla="*/ 159661 w 168279"/>
                <a:gd name="connsiteY6" fmla="*/ 10012 h 58712"/>
                <a:gd name="connsiteX7" fmla="*/ 159914 w 168279"/>
                <a:gd name="connsiteY7" fmla="*/ 58687 h 58712"/>
                <a:gd name="connsiteX8" fmla="*/ 168264 w 168279"/>
                <a:gd name="connsiteY8" fmla="*/ 53669 h 58712"/>
                <a:gd name="connsiteX9" fmla="*/ 159661 w 168279"/>
                <a:gd name="connsiteY9" fmla="*/ 48651 h 58712"/>
                <a:gd name="connsiteX10" fmla="*/ 8589 w 168279"/>
                <a:gd name="connsiteY10" fmla="*/ 48651 h 58712"/>
                <a:gd name="connsiteX11" fmla="*/ -15 w 168279"/>
                <a:gd name="connsiteY11" fmla="*/ 53669 h 58712"/>
                <a:gd name="connsiteX12" fmla="*/ 8336 w 168279"/>
                <a:gd name="connsiteY12" fmla="*/ 58687 h 58712"/>
                <a:gd name="connsiteX13" fmla="*/ 159914 w 168279"/>
                <a:gd name="connsiteY13" fmla="*/ 58687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61" y="10012"/>
                  </a:moveTo>
                  <a:cubicBezTo>
                    <a:pt x="163456" y="10012"/>
                    <a:pt x="168264" y="10012"/>
                    <a:pt x="168264" y="4993"/>
                  </a:cubicBezTo>
                  <a:cubicBezTo>
                    <a:pt x="168264" y="-25"/>
                    <a:pt x="163456" y="-25"/>
                    <a:pt x="159914" y="-25"/>
                  </a:cubicBezTo>
                  <a:lnTo>
                    <a:pt x="8336" y="-25"/>
                  </a:lnTo>
                  <a:cubicBezTo>
                    <a:pt x="4793" y="-25"/>
                    <a:pt x="-15" y="-25"/>
                    <a:pt x="-15" y="4993"/>
                  </a:cubicBezTo>
                  <a:cubicBezTo>
                    <a:pt x="-15" y="10012"/>
                    <a:pt x="4793" y="10012"/>
                    <a:pt x="8589" y="10012"/>
                  </a:cubicBezTo>
                  <a:lnTo>
                    <a:pt x="159661" y="10012"/>
                  </a:lnTo>
                  <a:close/>
                  <a:moveTo>
                    <a:pt x="159914" y="58687"/>
                  </a:moveTo>
                  <a:cubicBezTo>
                    <a:pt x="163456" y="58687"/>
                    <a:pt x="168264" y="58687"/>
                    <a:pt x="168264" y="53669"/>
                  </a:cubicBezTo>
                  <a:cubicBezTo>
                    <a:pt x="168264" y="48651"/>
                    <a:pt x="163456" y="48651"/>
                    <a:pt x="159661" y="48651"/>
                  </a:cubicBezTo>
                  <a:lnTo>
                    <a:pt x="8589" y="48651"/>
                  </a:lnTo>
                  <a:cubicBezTo>
                    <a:pt x="4793" y="48651"/>
                    <a:pt x="-15" y="48651"/>
                    <a:pt x="-15" y="53669"/>
                  </a:cubicBezTo>
                  <a:cubicBezTo>
                    <a:pt x="-15" y="58687"/>
                    <a:pt x="4793" y="58687"/>
                    <a:pt x="8336" y="58687"/>
                  </a:cubicBezTo>
                  <a:lnTo>
                    <a:pt x="159914" y="58687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41" name="Freeform 740">
              <a:extLst>
                <a:ext uri="{FF2B5EF4-FFF2-40B4-BE49-F238E27FC236}">
                  <a16:creationId xmlns:a16="http://schemas.microsoft.com/office/drawing/2014/main" id="{026D8680-4027-239F-E407-C013705EA996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7261965" y="3625536"/>
              <a:ext cx="207248" cy="113660"/>
            </a:xfrm>
            <a:custGeom>
              <a:avLst/>
              <a:gdLst>
                <a:gd name="connsiteX0" fmla="*/ 14926 w 207248"/>
                <a:gd name="connsiteY0" fmla="*/ 96073 h 113660"/>
                <a:gd name="connsiteX1" fmla="*/ 12648 w 207248"/>
                <a:gd name="connsiteY1" fmla="*/ 106862 h 113660"/>
                <a:gd name="connsiteX2" fmla="*/ 19987 w 207248"/>
                <a:gd name="connsiteY2" fmla="*/ 113636 h 113660"/>
                <a:gd name="connsiteX3" fmla="*/ 29350 w 207248"/>
                <a:gd name="connsiteY3" fmla="*/ 106611 h 113660"/>
                <a:gd name="connsiteX4" fmla="*/ 34158 w 207248"/>
                <a:gd name="connsiteY4" fmla="*/ 88044 h 113660"/>
                <a:gd name="connsiteX5" fmla="*/ 39725 w 207248"/>
                <a:gd name="connsiteY5" fmla="*/ 65462 h 113660"/>
                <a:gd name="connsiteX6" fmla="*/ 44027 w 207248"/>
                <a:gd name="connsiteY6" fmla="*/ 48651 h 113660"/>
                <a:gd name="connsiteX7" fmla="*/ 47316 w 207248"/>
                <a:gd name="connsiteY7" fmla="*/ 36106 h 113660"/>
                <a:gd name="connsiteX8" fmla="*/ 88564 w 207248"/>
                <a:gd name="connsiteY8" fmla="*/ 5495 h 113660"/>
                <a:gd name="connsiteX9" fmla="*/ 102229 w 207248"/>
                <a:gd name="connsiteY9" fmla="*/ 23059 h 113660"/>
                <a:gd name="connsiteX10" fmla="*/ 98433 w 207248"/>
                <a:gd name="connsiteY10" fmla="*/ 43884 h 113660"/>
                <a:gd name="connsiteX11" fmla="*/ 91347 w 207248"/>
                <a:gd name="connsiteY11" fmla="*/ 72989 h 113660"/>
                <a:gd name="connsiteX12" fmla="*/ 86286 w 207248"/>
                <a:gd name="connsiteY12" fmla="*/ 92058 h 113660"/>
                <a:gd name="connsiteX13" fmla="*/ 82997 w 207248"/>
                <a:gd name="connsiteY13" fmla="*/ 106862 h 113660"/>
                <a:gd name="connsiteX14" fmla="*/ 90335 w 207248"/>
                <a:gd name="connsiteY14" fmla="*/ 113636 h 113660"/>
                <a:gd name="connsiteX15" fmla="*/ 101722 w 207248"/>
                <a:gd name="connsiteY15" fmla="*/ 99334 h 113660"/>
                <a:gd name="connsiteX16" fmla="*/ 116906 w 207248"/>
                <a:gd name="connsiteY16" fmla="*/ 38866 h 113660"/>
                <a:gd name="connsiteX17" fmla="*/ 158659 w 207248"/>
                <a:gd name="connsiteY17" fmla="*/ 5495 h 113660"/>
                <a:gd name="connsiteX18" fmla="*/ 172324 w 207248"/>
                <a:gd name="connsiteY18" fmla="*/ 23059 h 113660"/>
                <a:gd name="connsiteX19" fmla="*/ 156635 w 207248"/>
                <a:gd name="connsiteY19" fmla="*/ 79262 h 113660"/>
                <a:gd name="connsiteX20" fmla="*/ 153345 w 207248"/>
                <a:gd name="connsiteY20" fmla="*/ 93062 h 113660"/>
                <a:gd name="connsiteX21" fmla="*/ 174095 w 207248"/>
                <a:gd name="connsiteY21" fmla="*/ 113636 h 113660"/>
                <a:gd name="connsiteX22" fmla="*/ 207245 w 207248"/>
                <a:gd name="connsiteY22" fmla="*/ 74996 h 113660"/>
                <a:gd name="connsiteX23" fmla="*/ 204208 w 207248"/>
                <a:gd name="connsiteY23" fmla="*/ 72487 h 113660"/>
                <a:gd name="connsiteX24" fmla="*/ 200412 w 207248"/>
                <a:gd name="connsiteY24" fmla="*/ 77004 h 113660"/>
                <a:gd name="connsiteX25" fmla="*/ 174601 w 207248"/>
                <a:gd name="connsiteY25" fmla="*/ 108116 h 113660"/>
                <a:gd name="connsiteX26" fmla="*/ 168528 w 207248"/>
                <a:gd name="connsiteY26" fmla="*/ 99836 h 113660"/>
                <a:gd name="connsiteX27" fmla="*/ 173083 w 207248"/>
                <a:gd name="connsiteY27" fmla="*/ 82022 h 113660"/>
                <a:gd name="connsiteX28" fmla="*/ 188519 w 207248"/>
                <a:gd name="connsiteY28" fmla="*/ 26822 h 113660"/>
                <a:gd name="connsiteX29" fmla="*/ 159418 w 207248"/>
                <a:gd name="connsiteY29" fmla="*/ -25 h 113660"/>
                <a:gd name="connsiteX30" fmla="*/ 118171 w 207248"/>
                <a:gd name="connsiteY30" fmla="*/ 24313 h 113660"/>
                <a:gd name="connsiteX31" fmla="*/ 110073 w 207248"/>
                <a:gd name="connsiteY31" fmla="*/ 6499 h 113660"/>
                <a:gd name="connsiteX32" fmla="*/ 89323 w 207248"/>
                <a:gd name="connsiteY32" fmla="*/ -25 h 113660"/>
                <a:gd name="connsiteX33" fmla="*/ 49847 w 207248"/>
                <a:gd name="connsiteY33" fmla="*/ 21804 h 113660"/>
                <a:gd name="connsiteX34" fmla="*/ 26566 w 207248"/>
                <a:gd name="connsiteY34" fmla="*/ -25 h 113660"/>
                <a:gd name="connsiteX35" fmla="*/ 7840 w 207248"/>
                <a:gd name="connsiteY35" fmla="*/ 14277 h 113660"/>
                <a:gd name="connsiteX36" fmla="*/ -4 w 207248"/>
                <a:gd name="connsiteY36" fmla="*/ 38615 h 113660"/>
                <a:gd name="connsiteX37" fmla="*/ 3033 w 207248"/>
                <a:gd name="connsiteY37" fmla="*/ 41124 h 113660"/>
                <a:gd name="connsiteX38" fmla="*/ 7334 w 207248"/>
                <a:gd name="connsiteY38" fmla="*/ 35353 h 113660"/>
                <a:gd name="connsiteX39" fmla="*/ 25807 w 207248"/>
                <a:gd name="connsiteY39" fmla="*/ 5495 h 113660"/>
                <a:gd name="connsiteX40" fmla="*/ 33652 w 207248"/>
                <a:gd name="connsiteY40" fmla="*/ 17037 h 113660"/>
                <a:gd name="connsiteX41" fmla="*/ 29603 w 207248"/>
                <a:gd name="connsiteY41" fmla="*/ 38113 h 113660"/>
                <a:gd name="connsiteX42" fmla="*/ 14926 w 207248"/>
                <a:gd name="connsiteY42" fmla="*/ 96073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7248" h="113660">
                  <a:moveTo>
                    <a:pt x="14926" y="96073"/>
                  </a:moveTo>
                  <a:cubicBezTo>
                    <a:pt x="14167" y="99836"/>
                    <a:pt x="12648" y="105607"/>
                    <a:pt x="12648" y="106862"/>
                  </a:cubicBezTo>
                  <a:cubicBezTo>
                    <a:pt x="12648" y="111378"/>
                    <a:pt x="16191" y="113636"/>
                    <a:pt x="19987" y="113636"/>
                  </a:cubicBezTo>
                  <a:cubicBezTo>
                    <a:pt x="23024" y="113636"/>
                    <a:pt x="27578" y="111629"/>
                    <a:pt x="29350" y="106611"/>
                  </a:cubicBezTo>
                  <a:cubicBezTo>
                    <a:pt x="29603" y="106109"/>
                    <a:pt x="32639" y="94316"/>
                    <a:pt x="34158" y="88044"/>
                  </a:cubicBezTo>
                  <a:lnTo>
                    <a:pt x="39725" y="65462"/>
                  </a:lnTo>
                  <a:cubicBezTo>
                    <a:pt x="41243" y="59942"/>
                    <a:pt x="42762" y="54422"/>
                    <a:pt x="44027" y="48651"/>
                  </a:cubicBezTo>
                  <a:cubicBezTo>
                    <a:pt x="45039" y="44386"/>
                    <a:pt x="47063" y="37109"/>
                    <a:pt x="47316" y="36106"/>
                  </a:cubicBezTo>
                  <a:cubicBezTo>
                    <a:pt x="51112" y="28328"/>
                    <a:pt x="64524" y="5495"/>
                    <a:pt x="88564" y="5495"/>
                  </a:cubicBezTo>
                  <a:cubicBezTo>
                    <a:pt x="99951" y="5495"/>
                    <a:pt x="102229" y="14779"/>
                    <a:pt x="102229" y="23059"/>
                  </a:cubicBezTo>
                  <a:cubicBezTo>
                    <a:pt x="102229" y="29331"/>
                    <a:pt x="100457" y="36357"/>
                    <a:pt x="98433" y="43884"/>
                  </a:cubicBezTo>
                  <a:lnTo>
                    <a:pt x="91347" y="72989"/>
                  </a:lnTo>
                  <a:lnTo>
                    <a:pt x="86286" y="92058"/>
                  </a:lnTo>
                  <a:cubicBezTo>
                    <a:pt x="85274" y="97076"/>
                    <a:pt x="82997" y="105607"/>
                    <a:pt x="82997" y="106862"/>
                  </a:cubicBezTo>
                  <a:cubicBezTo>
                    <a:pt x="82997" y="111378"/>
                    <a:pt x="86539" y="113636"/>
                    <a:pt x="90335" y="113636"/>
                  </a:cubicBezTo>
                  <a:cubicBezTo>
                    <a:pt x="98180" y="113636"/>
                    <a:pt x="99698" y="107363"/>
                    <a:pt x="101722" y="99334"/>
                  </a:cubicBezTo>
                  <a:cubicBezTo>
                    <a:pt x="105265" y="85284"/>
                    <a:pt x="114628" y="48651"/>
                    <a:pt x="116906" y="38866"/>
                  </a:cubicBezTo>
                  <a:cubicBezTo>
                    <a:pt x="117665" y="35604"/>
                    <a:pt x="131076" y="5495"/>
                    <a:pt x="158659" y="5495"/>
                  </a:cubicBezTo>
                  <a:cubicBezTo>
                    <a:pt x="169540" y="5495"/>
                    <a:pt x="172324" y="14026"/>
                    <a:pt x="172324" y="23059"/>
                  </a:cubicBezTo>
                  <a:cubicBezTo>
                    <a:pt x="172324" y="37360"/>
                    <a:pt x="161696" y="65964"/>
                    <a:pt x="156635" y="79262"/>
                  </a:cubicBezTo>
                  <a:cubicBezTo>
                    <a:pt x="154357" y="85284"/>
                    <a:pt x="153345" y="88044"/>
                    <a:pt x="153345" y="93062"/>
                  </a:cubicBezTo>
                  <a:cubicBezTo>
                    <a:pt x="153345" y="104854"/>
                    <a:pt x="162202" y="113636"/>
                    <a:pt x="174095" y="113636"/>
                  </a:cubicBezTo>
                  <a:cubicBezTo>
                    <a:pt x="197882" y="113636"/>
                    <a:pt x="207245" y="77004"/>
                    <a:pt x="207245" y="74996"/>
                  </a:cubicBezTo>
                  <a:cubicBezTo>
                    <a:pt x="207245" y="72487"/>
                    <a:pt x="204967" y="72487"/>
                    <a:pt x="204208" y="72487"/>
                  </a:cubicBezTo>
                  <a:cubicBezTo>
                    <a:pt x="201678" y="72487"/>
                    <a:pt x="201678" y="73240"/>
                    <a:pt x="200412" y="77004"/>
                  </a:cubicBezTo>
                  <a:cubicBezTo>
                    <a:pt x="196617" y="90302"/>
                    <a:pt x="188519" y="108116"/>
                    <a:pt x="174601" y="108116"/>
                  </a:cubicBezTo>
                  <a:cubicBezTo>
                    <a:pt x="170299" y="108116"/>
                    <a:pt x="168528" y="105607"/>
                    <a:pt x="168528" y="99836"/>
                  </a:cubicBezTo>
                  <a:cubicBezTo>
                    <a:pt x="168528" y="93563"/>
                    <a:pt x="170805" y="87542"/>
                    <a:pt x="173083" y="82022"/>
                  </a:cubicBezTo>
                  <a:cubicBezTo>
                    <a:pt x="177891" y="68975"/>
                    <a:pt x="188519" y="41124"/>
                    <a:pt x="188519" y="26822"/>
                  </a:cubicBezTo>
                  <a:cubicBezTo>
                    <a:pt x="188519" y="10513"/>
                    <a:pt x="178397" y="-25"/>
                    <a:pt x="159418" y="-25"/>
                  </a:cubicBezTo>
                  <a:cubicBezTo>
                    <a:pt x="140439" y="-25"/>
                    <a:pt x="127534" y="11015"/>
                    <a:pt x="118171" y="24313"/>
                  </a:cubicBezTo>
                  <a:cubicBezTo>
                    <a:pt x="117918" y="21051"/>
                    <a:pt x="117159" y="12521"/>
                    <a:pt x="110073" y="6499"/>
                  </a:cubicBezTo>
                  <a:cubicBezTo>
                    <a:pt x="103747" y="1230"/>
                    <a:pt x="95649" y="-25"/>
                    <a:pt x="89323" y="-25"/>
                  </a:cubicBezTo>
                  <a:cubicBezTo>
                    <a:pt x="66548" y="-25"/>
                    <a:pt x="54149" y="16033"/>
                    <a:pt x="49847" y="21804"/>
                  </a:cubicBezTo>
                  <a:cubicBezTo>
                    <a:pt x="48582" y="7502"/>
                    <a:pt x="37954" y="-25"/>
                    <a:pt x="26566" y="-25"/>
                  </a:cubicBezTo>
                  <a:cubicBezTo>
                    <a:pt x="14926" y="-25"/>
                    <a:pt x="10118" y="9761"/>
                    <a:pt x="7840" y="14277"/>
                  </a:cubicBezTo>
                  <a:cubicBezTo>
                    <a:pt x="3286" y="23059"/>
                    <a:pt x="-4" y="37862"/>
                    <a:pt x="-4" y="38615"/>
                  </a:cubicBezTo>
                  <a:cubicBezTo>
                    <a:pt x="-4" y="41124"/>
                    <a:pt x="2526" y="41124"/>
                    <a:pt x="3033" y="41124"/>
                  </a:cubicBezTo>
                  <a:cubicBezTo>
                    <a:pt x="5563" y="41124"/>
                    <a:pt x="5816" y="40873"/>
                    <a:pt x="7334" y="35353"/>
                  </a:cubicBezTo>
                  <a:cubicBezTo>
                    <a:pt x="11636" y="17539"/>
                    <a:pt x="16697" y="5495"/>
                    <a:pt x="25807" y="5495"/>
                  </a:cubicBezTo>
                  <a:cubicBezTo>
                    <a:pt x="29856" y="5495"/>
                    <a:pt x="33652" y="7502"/>
                    <a:pt x="33652" y="17037"/>
                  </a:cubicBezTo>
                  <a:cubicBezTo>
                    <a:pt x="33652" y="22306"/>
                    <a:pt x="32893" y="25066"/>
                    <a:pt x="29603" y="38113"/>
                  </a:cubicBezTo>
                  <a:lnTo>
                    <a:pt x="14926" y="96073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42" name="Freeform 741">
              <a:extLst>
                <a:ext uri="{FF2B5EF4-FFF2-40B4-BE49-F238E27FC236}">
                  <a16:creationId xmlns:a16="http://schemas.microsoft.com/office/drawing/2014/main" id="{4160E740-2AF4-2940-1226-796E901D4E62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7484148" y="3625536"/>
              <a:ext cx="126019" cy="113660"/>
            </a:xfrm>
            <a:custGeom>
              <a:avLst/>
              <a:gdLst>
                <a:gd name="connsiteX0" fmla="*/ 77185 w 126019"/>
                <a:gd name="connsiteY0" fmla="*/ 35102 h 113660"/>
                <a:gd name="connsiteX1" fmla="*/ 102237 w 126019"/>
                <a:gd name="connsiteY1" fmla="*/ 5495 h 113660"/>
                <a:gd name="connsiteX2" fmla="*/ 114890 w 126019"/>
                <a:gd name="connsiteY2" fmla="*/ 8757 h 113660"/>
                <a:gd name="connsiteX3" fmla="*/ 102743 w 126019"/>
                <a:gd name="connsiteY3" fmla="*/ 22306 h 113660"/>
                <a:gd name="connsiteX4" fmla="*/ 112359 w 126019"/>
                <a:gd name="connsiteY4" fmla="*/ 31088 h 113660"/>
                <a:gd name="connsiteX5" fmla="*/ 126024 w 126019"/>
                <a:gd name="connsiteY5" fmla="*/ 16535 h 113660"/>
                <a:gd name="connsiteX6" fmla="*/ 102490 w 126019"/>
                <a:gd name="connsiteY6" fmla="*/ -25 h 113660"/>
                <a:gd name="connsiteX7" fmla="*/ 75920 w 126019"/>
                <a:gd name="connsiteY7" fmla="*/ 19044 h 113660"/>
                <a:gd name="connsiteX8" fmla="*/ 48590 w 126019"/>
                <a:gd name="connsiteY8" fmla="*/ -25 h 113660"/>
                <a:gd name="connsiteX9" fmla="*/ 7849 w 126019"/>
                <a:gd name="connsiteY9" fmla="*/ 38615 h 113660"/>
                <a:gd name="connsiteX10" fmla="*/ 10886 w 126019"/>
                <a:gd name="connsiteY10" fmla="*/ 41124 h 113660"/>
                <a:gd name="connsiteX11" fmla="*/ 14176 w 126019"/>
                <a:gd name="connsiteY11" fmla="*/ 38364 h 113660"/>
                <a:gd name="connsiteX12" fmla="*/ 48084 w 126019"/>
                <a:gd name="connsiteY12" fmla="*/ 5495 h 113660"/>
                <a:gd name="connsiteX13" fmla="*/ 61749 w 126019"/>
                <a:gd name="connsiteY13" fmla="*/ 22306 h 113660"/>
                <a:gd name="connsiteX14" fmla="*/ 48084 w 126019"/>
                <a:gd name="connsiteY14" fmla="*/ 82022 h 113660"/>
                <a:gd name="connsiteX15" fmla="*/ 24044 w 126019"/>
                <a:gd name="connsiteY15" fmla="*/ 108116 h 113660"/>
                <a:gd name="connsiteX16" fmla="*/ 11392 w 126019"/>
                <a:gd name="connsiteY16" fmla="*/ 104854 h 113660"/>
                <a:gd name="connsiteX17" fmla="*/ 23285 w 126019"/>
                <a:gd name="connsiteY17" fmla="*/ 91305 h 113660"/>
                <a:gd name="connsiteX18" fmla="*/ 13922 w 126019"/>
                <a:gd name="connsiteY18" fmla="*/ 82524 h 113660"/>
                <a:gd name="connsiteX19" fmla="*/ 5 w 126019"/>
                <a:gd name="connsiteY19" fmla="*/ 97076 h 113660"/>
                <a:gd name="connsiteX20" fmla="*/ 23791 w 126019"/>
                <a:gd name="connsiteY20" fmla="*/ 113636 h 113660"/>
                <a:gd name="connsiteX21" fmla="*/ 50362 w 126019"/>
                <a:gd name="connsiteY21" fmla="*/ 94567 h 113660"/>
                <a:gd name="connsiteX22" fmla="*/ 77691 w 126019"/>
                <a:gd name="connsiteY22" fmla="*/ 113636 h 113660"/>
                <a:gd name="connsiteX23" fmla="*/ 118180 w 126019"/>
                <a:gd name="connsiteY23" fmla="*/ 74996 h 113660"/>
                <a:gd name="connsiteX24" fmla="*/ 115143 w 126019"/>
                <a:gd name="connsiteY24" fmla="*/ 72487 h 113660"/>
                <a:gd name="connsiteX25" fmla="*/ 111853 w 126019"/>
                <a:gd name="connsiteY25" fmla="*/ 75247 h 113660"/>
                <a:gd name="connsiteX26" fmla="*/ 78197 w 126019"/>
                <a:gd name="connsiteY26" fmla="*/ 108116 h 113660"/>
                <a:gd name="connsiteX27" fmla="*/ 64280 w 126019"/>
                <a:gd name="connsiteY27" fmla="*/ 91556 h 113660"/>
                <a:gd name="connsiteX28" fmla="*/ 68582 w 126019"/>
                <a:gd name="connsiteY28" fmla="*/ 69476 h 113660"/>
                <a:gd name="connsiteX29" fmla="*/ 77185 w 126019"/>
                <a:gd name="connsiteY29" fmla="*/ 35102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19" h="113660">
                  <a:moveTo>
                    <a:pt x="77185" y="35102"/>
                  </a:moveTo>
                  <a:cubicBezTo>
                    <a:pt x="78704" y="28579"/>
                    <a:pt x="84524" y="5495"/>
                    <a:pt x="102237" y="5495"/>
                  </a:cubicBezTo>
                  <a:cubicBezTo>
                    <a:pt x="103503" y="5495"/>
                    <a:pt x="109576" y="5495"/>
                    <a:pt x="114890" y="8757"/>
                  </a:cubicBezTo>
                  <a:cubicBezTo>
                    <a:pt x="107804" y="10012"/>
                    <a:pt x="102743" y="16284"/>
                    <a:pt x="102743" y="22306"/>
                  </a:cubicBezTo>
                  <a:cubicBezTo>
                    <a:pt x="102743" y="26320"/>
                    <a:pt x="105527" y="31088"/>
                    <a:pt x="112359" y="31088"/>
                  </a:cubicBezTo>
                  <a:cubicBezTo>
                    <a:pt x="117926" y="31088"/>
                    <a:pt x="126024" y="26571"/>
                    <a:pt x="126024" y="16535"/>
                  </a:cubicBezTo>
                  <a:cubicBezTo>
                    <a:pt x="126024" y="3488"/>
                    <a:pt x="111094" y="-25"/>
                    <a:pt x="102490" y="-25"/>
                  </a:cubicBezTo>
                  <a:cubicBezTo>
                    <a:pt x="87813" y="-25"/>
                    <a:pt x="78957" y="13273"/>
                    <a:pt x="75920" y="19044"/>
                  </a:cubicBezTo>
                  <a:cubicBezTo>
                    <a:pt x="69594" y="2484"/>
                    <a:pt x="55929" y="-25"/>
                    <a:pt x="48590" y="-25"/>
                  </a:cubicBezTo>
                  <a:cubicBezTo>
                    <a:pt x="22273" y="-25"/>
                    <a:pt x="7849" y="32342"/>
                    <a:pt x="7849" y="38615"/>
                  </a:cubicBezTo>
                  <a:cubicBezTo>
                    <a:pt x="7849" y="41124"/>
                    <a:pt x="10380" y="41124"/>
                    <a:pt x="10886" y="41124"/>
                  </a:cubicBezTo>
                  <a:cubicBezTo>
                    <a:pt x="12910" y="41124"/>
                    <a:pt x="13669" y="40622"/>
                    <a:pt x="14176" y="38364"/>
                  </a:cubicBezTo>
                  <a:cubicBezTo>
                    <a:pt x="22779" y="11768"/>
                    <a:pt x="39481" y="5495"/>
                    <a:pt x="48084" y="5495"/>
                  </a:cubicBezTo>
                  <a:cubicBezTo>
                    <a:pt x="52892" y="5495"/>
                    <a:pt x="61749" y="7753"/>
                    <a:pt x="61749" y="22306"/>
                  </a:cubicBezTo>
                  <a:cubicBezTo>
                    <a:pt x="61749" y="30084"/>
                    <a:pt x="57447" y="46895"/>
                    <a:pt x="48084" y="82022"/>
                  </a:cubicBezTo>
                  <a:cubicBezTo>
                    <a:pt x="44036" y="97578"/>
                    <a:pt x="35179" y="108116"/>
                    <a:pt x="24044" y="108116"/>
                  </a:cubicBezTo>
                  <a:cubicBezTo>
                    <a:pt x="22526" y="108116"/>
                    <a:pt x="16706" y="108116"/>
                    <a:pt x="11392" y="104854"/>
                  </a:cubicBezTo>
                  <a:cubicBezTo>
                    <a:pt x="17718" y="103600"/>
                    <a:pt x="23285" y="98331"/>
                    <a:pt x="23285" y="91305"/>
                  </a:cubicBezTo>
                  <a:cubicBezTo>
                    <a:pt x="23285" y="84531"/>
                    <a:pt x="17718" y="82524"/>
                    <a:pt x="13922" y="82524"/>
                  </a:cubicBezTo>
                  <a:cubicBezTo>
                    <a:pt x="6331" y="82524"/>
                    <a:pt x="5" y="89047"/>
                    <a:pt x="5" y="97076"/>
                  </a:cubicBezTo>
                  <a:cubicBezTo>
                    <a:pt x="5" y="108618"/>
                    <a:pt x="12657" y="113636"/>
                    <a:pt x="23791" y="113636"/>
                  </a:cubicBezTo>
                  <a:cubicBezTo>
                    <a:pt x="40493" y="113636"/>
                    <a:pt x="49603" y="96073"/>
                    <a:pt x="50362" y="94567"/>
                  </a:cubicBezTo>
                  <a:cubicBezTo>
                    <a:pt x="53398" y="103851"/>
                    <a:pt x="62508" y="113636"/>
                    <a:pt x="77691" y="113636"/>
                  </a:cubicBezTo>
                  <a:cubicBezTo>
                    <a:pt x="103756" y="113636"/>
                    <a:pt x="118180" y="81269"/>
                    <a:pt x="118180" y="74996"/>
                  </a:cubicBezTo>
                  <a:cubicBezTo>
                    <a:pt x="118180" y="72487"/>
                    <a:pt x="115902" y="72487"/>
                    <a:pt x="115143" y="72487"/>
                  </a:cubicBezTo>
                  <a:cubicBezTo>
                    <a:pt x="112865" y="72487"/>
                    <a:pt x="112359" y="73491"/>
                    <a:pt x="111853" y="75247"/>
                  </a:cubicBezTo>
                  <a:cubicBezTo>
                    <a:pt x="103503" y="102094"/>
                    <a:pt x="86295" y="108116"/>
                    <a:pt x="78197" y="108116"/>
                  </a:cubicBezTo>
                  <a:cubicBezTo>
                    <a:pt x="68328" y="108116"/>
                    <a:pt x="64280" y="100087"/>
                    <a:pt x="64280" y="91556"/>
                  </a:cubicBezTo>
                  <a:cubicBezTo>
                    <a:pt x="64280" y="86036"/>
                    <a:pt x="65798" y="80516"/>
                    <a:pt x="68582" y="69476"/>
                  </a:cubicBezTo>
                  <a:lnTo>
                    <a:pt x="77185" y="35102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43" name="Freeform 742">
              <a:extLst>
                <a:ext uri="{FF2B5EF4-FFF2-40B4-BE49-F238E27FC236}">
                  <a16:creationId xmlns:a16="http://schemas.microsoft.com/office/drawing/2014/main" id="{A38A2784-AD6B-8184-B0CF-7277CBDE8A5A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7640743" y="3657451"/>
              <a:ext cx="64477" cy="116621"/>
            </a:xfrm>
            <a:custGeom>
              <a:avLst/>
              <a:gdLst>
                <a:gd name="connsiteX0" fmla="*/ 40043 w 64477"/>
                <a:gd name="connsiteY0" fmla="*/ 4895 h 116621"/>
                <a:gd name="connsiteX1" fmla="*/ 34729 w 64477"/>
                <a:gd name="connsiteY1" fmla="*/ -23 h 116621"/>
                <a:gd name="connsiteX2" fmla="*/ 10 w 64477"/>
                <a:gd name="connsiteY2" fmla="*/ 11217 h 116621"/>
                <a:gd name="connsiteX3" fmla="*/ 10 w 64477"/>
                <a:gd name="connsiteY3" fmla="*/ 17540 h 116621"/>
                <a:gd name="connsiteX4" fmla="*/ 25695 w 64477"/>
                <a:gd name="connsiteY4" fmla="*/ 12622 h 116621"/>
                <a:gd name="connsiteX5" fmla="*/ 25695 w 64477"/>
                <a:gd name="connsiteY5" fmla="*/ 102196 h 116621"/>
                <a:gd name="connsiteX6" fmla="*/ 7981 w 64477"/>
                <a:gd name="connsiteY6" fmla="*/ 110275 h 116621"/>
                <a:gd name="connsiteX7" fmla="*/ 1250 w 64477"/>
                <a:gd name="connsiteY7" fmla="*/ 110275 h 116621"/>
                <a:gd name="connsiteX8" fmla="*/ 1250 w 64477"/>
                <a:gd name="connsiteY8" fmla="*/ 116598 h 116621"/>
                <a:gd name="connsiteX9" fmla="*/ 32780 w 64477"/>
                <a:gd name="connsiteY9" fmla="*/ 115896 h 116621"/>
                <a:gd name="connsiteX10" fmla="*/ 64488 w 64477"/>
                <a:gd name="connsiteY10" fmla="*/ 116598 h 116621"/>
                <a:gd name="connsiteX11" fmla="*/ 64488 w 64477"/>
                <a:gd name="connsiteY11" fmla="*/ 110275 h 116621"/>
                <a:gd name="connsiteX12" fmla="*/ 57757 w 64477"/>
                <a:gd name="connsiteY12" fmla="*/ 110275 h 116621"/>
                <a:gd name="connsiteX13" fmla="*/ 40043 w 64477"/>
                <a:gd name="connsiteY13" fmla="*/ 102196 h 116621"/>
                <a:gd name="connsiteX14" fmla="*/ 40043 w 64477"/>
                <a:gd name="connsiteY14" fmla="*/ 4895 h 11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621">
                  <a:moveTo>
                    <a:pt x="40043" y="4895"/>
                  </a:moveTo>
                  <a:cubicBezTo>
                    <a:pt x="40043" y="152"/>
                    <a:pt x="39689" y="-23"/>
                    <a:pt x="34729" y="-23"/>
                  </a:cubicBezTo>
                  <a:cubicBezTo>
                    <a:pt x="23392" y="11042"/>
                    <a:pt x="7273" y="11217"/>
                    <a:pt x="10" y="11217"/>
                  </a:cubicBezTo>
                  <a:lnTo>
                    <a:pt x="10" y="17540"/>
                  </a:lnTo>
                  <a:cubicBezTo>
                    <a:pt x="4262" y="17540"/>
                    <a:pt x="15953" y="17540"/>
                    <a:pt x="25695" y="12622"/>
                  </a:cubicBezTo>
                  <a:lnTo>
                    <a:pt x="25695" y="102196"/>
                  </a:lnTo>
                  <a:cubicBezTo>
                    <a:pt x="25695" y="107992"/>
                    <a:pt x="25695" y="110275"/>
                    <a:pt x="7981" y="110275"/>
                  </a:cubicBezTo>
                  <a:lnTo>
                    <a:pt x="1250" y="110275"/>
                  </a:lnTo>
                  <a:lnTo>
                    <a:pt x="1250" y="116598"/>
                  </a:lnTo>
                  <a:cubicBezTo>
                    <a:pt x="4439" y="116423"/>
                    <a:pt x="26226" y="115896"/>
                    <a:pt x="32780" y="115896"/>
                  </a:cubicBezTo>
                  <a:cubicBezTo>
                    <a:pt x="38272" y="115896"/>
                    <a:pt x="60591" y="116423"/>
                    <a:pt x="64488" y="116598"/>
                  </a:cubicBezTo>
                  <a:lnTo>
                    <a:pt x="64488" y="110275"/>
                  </a:lnTo>
                  <a:lnTo>
                    <a:pt x="57757" y="110275"/>
                  </a:lnTo>
                  <a:cubicBezTo>
                    <a:pt x="40043" y="110275"/>
                    <a:pt x="40043" y="107992"/>
                    <a:pt x="40043" y="102196"/>
                  </a:cubicBezTo>
                  <a:lnTo>
                    <a:pt x="40043" y="4895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44" name="Freeform 743">
              <a:extLst>
                <a:ext uri="{FF2B5EF4-FFF2-40B4-BE49-F238E27FC236}">
                  <a16:creationId xmlns:a16="http://schemas.microsoft.com/office/drawing/2014/main" id="{0BEA9105-C094-A6E3-5084-CA5FCA0BFDED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805360" y="3590158"/>
              <a:ext cx="168279" cy="167103"/>
            </a:xfrm>
            <a:custGeom>
              <a:avLst/>
              <a:gdLst>
                <a:gd name="connsiteX0" fmla="*/ 89344 w 168279"/>
                <a:gd name="connsiteY0" fmla="*/ 88545 h 167103"/>
                <a:gd name="connsiteX1" fmla="*/ 159945 w 168279"/>
                <a:gd name="connsiteY1" fmla="*/ 88545 h 167103"/>
                <a:gd name="connsiteX2" fmla="*/ 168296 w 168279"/>
                <a:gd name="connsiteY2" fmla="*/ 83527 h 167103"/>
                <a:gd name="connsiteX3" fmla="*/ 159945 w 168279"/>
                <a:gd name="connsiteY3" fmla="*/ 78509 h 167103"/>
                <a:gd name="connsiteX4" fmla="*/ 89344 w 168279"/>
                <a:gd name="connsiteY4" fmla="*/ 78509 h 167103"/>
                <a:gd name="connsiteX5" fmla="*/ 89344 w 168279"/>
                <a:gd name="connsiteY5" fmla="*/ 8255 h 167103"/>
                <a:gd name="connsiteX6" fmla="*/ 84283 w 168279"/>
                <a:gd name="connsiteY6" fmla="*/ -25 h 167103"/>
                <a:gd name="connsiteX7" fmla="*/ 79222 w 168279"/>
                <a:gd name="connsiteY7" fmla="*/ 8255 h 167103"/>
                <a:gd name="connsiteX8" fmla="*/ 79222 w 168279"/>
                <a:gd name="connsiteY8" fmla="*/ 78509 h 167103"/>
                <a:gd name="connsiteX9" fmla="*/ 8368 w 168279"/>
                <a:gd name="connsiteY9" fmla="*/ 78509 h 167103"/>
                <a:gd name="connsiteX10" fmla="*/ 17 w 168279"/>
                <a:gd name="connsiteY10" fmla="*/ 83527 h 167103"/>
                <a:gd name="connsiteX11" fmla="*/ 8368 w 168279"/>
                <a:gd name="connsiteY11" fmla="*/ 88545 h 167103"/>
                <a:gd name="connsiteX12" fmla="*/ 79222 w 168279"/>
                <a:gd name="connsiteY12" fmla="*/ 88545 h 167103"/>
                <a:gd name="connsiteX13" fmla="*/ 79222 w 168279"/>
                <a:gd name="connsiteY13" fmla="*/ 158799 h 167103"/>
                <a:gd name="connsiteX14" fmla="*/ 84283 w 168279"/>
                <a:gd name="connsiteY14" fmla="*/ 167079 h 167103"/>
                <a:gd name="connsiteX15" fmla="*/ 89344 w 168279"/>
                <a:gd name="connsiteY15" fmla="*/ 158799 h 167103"/>
                <a:gd name="connsiteX16" fmla="*/ 89344 w 168279"/>
                <a:gd name="connsiteY16" fmla="*/ 88545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9" h="167103">
                  <a:moveTo>
                    <a:pt x="89344" y="88545"/>
                  </a:moveTo>
                  <a:lnTo>
                    <a:pt x="159945" y="88545"/>
                  </a:lnTo>
                  <a:cubicBezTo>
                    <a:pt x="163488" y="88545"/>
                    <a:pt x="168296" y="88545"/>
                    <a:pt x="168296" y="83527"/>
                  </a:cubicBezTo>
                  <a:cubicBezTo>
                    <a:pt x="168296" y="78509"/>
                    <a:pt x="163488" y="78509"/>
                    <a:pt x="159945" y="78509"/>
                  </a:cubicBezTo>
                  <a:lnTo>
                    <a:pt x="89344" y="78509"/>
                  </a:lnTo>
                  <a:lnTo>
                    <a:pt x="89344" y="8255"/>
                  </a:lnTo>
                  <a:cubicBezTo>
                    <a:pt x="89344" y="4743"/>
                    <a:pt x="89344" y="-25"/>
                    <a:pt x="84283" y="-25"/>
                  </a:cubicBezTo>
                  <a:cubicBezTo>
                    <a:pt x="79222" y="-25"/>
                    <a:pt x="79222" y="4743"/>
                    <a:pt x="79222" y="8255"/>
                  </a:cubicBezTo>
                  <a:lnTo>
                    <a:pt x="79222" y="78509"/>
                  </a:lnTo>
                  <a:lnTo>
                    <a:pt x="8368" y="78509"/>
                  </a:lnTo>
                  <a:cubicBezTo>
                    <a:pt x="4825" y="78509"/>
                    <a:pt x="17" y="78509"/>
                    <a:pt x="17" y="83527"/>
                  </a:cubicBezTo>
                  <a:cubicBezTo>
                    <a:pt x="17" y="88545"/>
                    <a:pt x="4825" y="88545"/>
                    <a:pt x="8368" y="88545"/>
                  </a:cubicBezTo>
                  <a:lnTo>
                    <a:pt x="79222" y="88545"/>
                  </a:lnTo>
                  <a:lnTo>
                    <a:pt x="79222" y="158799"/>
                  </a:lnTo>
                  <a:cubicBezTo>
                    <a:pt x="79222" y="162312"/>
                    <a:pt x="79222" y="167079"/>
                    <a:pt x="84283" y="167079"/>
                  </a:cubicBezTo>
                  <a:cubicBezTo>
                    <a:pt x="89344" y="167079"/>
                    <a:pt x="89344" y="162312"/>
                    <a:pt x="89344" y="158799"/>
                  </a:cubicBezTo>
                  <a:lnTo>
                    <a:pt x="89344" y="88545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45" name="Freeform 744">
              <a:extLst>
                <a:ext uri="{FF2B5EF4-FFF2-40B4-BE49-F238E27FC236}">
                  <a16:creationId xmlns:a16="http://schemas.microsoft.com/office/drawing/2014/main" id="{58AE0430-3CCB-9A28-78EA-6F3922B88BA0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8054615" y="3625536"/>
              <a:ext cx="98436" cy="113660"/>
            </a:xfrm>
            <a:custGeom>
              <a:avLst/>
              <a:gdLst>
                <a:gd name="connsiteX0" fmla="*/ 89860 w 98436"/>
                <a:gd name="connsiteY0" fmla="*/ 15532 h 113660"/>
                <a:gd name="connsiteX1" fmla="*/ 78726 w 98436"/>
                <a:gd name="connsiteY1" fmla="*/ 19044 h 113660"/>
                <a:gd name="connsiteX2" fmla="*/ 74171 w 98436"/>
                <a:gd name="connsiteY2" fmla="*/ 28830 h 113660"/>
                <a:gd name="connsiteX3" fmla="*/ 83534 w 98436"/>
                <a:gd name="connsiteY3" fmla="*/ 37611 h 113660"/>
                <a:gd name="connsiteX4" fmla="*/ 97705 w 98436"/>
                <a:gd name="connsiteY4" fmla="*/ 21553 h 113660"/>
                <a:gd name="connsiteX5" fmla="*/ 67845 w 98436"/>
                <a:gd name="connsiteY5" fmla="*/ -25 h 113660"/>
                <a:gd name="connsiteX6" fmla="*/ 27 w 98436"/>
                <a:gd name="connsiteY6" fmla="*/ 71233 h 113660"/>
                <a:gd name="connsiteX7" fmla="*/ 41021 w 98436"/>
                <a:gd name="connsiteY7" fmla="*/ 113636 h 113660"/>
                <a:gd name="connsiteX8" fmla="*/ 98464 w 98436"/>
                <a:gd name="connsiteY8" fmla="*/ 84029 h 113660"/>
                <a:gd name="connsiteX9" fmla="*/ 95427 w 98436"/>
                <a:gd name="connsiteY9" fmla="*/ 80767 h 113660"/>
                <a:gd name="connsiteX10" fmla="*/ 92138 w 98436"/>
                <a:gd name="connsiteY10" fmla="*/ 83276 h 113660"/>
                <a:gd name="connsiteX11" fmla="*/ 41527 w 98436"/>
                <a:gd name="connsiteY11" fmla="*/ 108116 h 113660"/>
                <a:gd name="connsiteX12" fmla="*/ 18753 w 98436"/>
                <a:gd name="connsiteY12" fmla="*/ 80767 h 113660"/>
                <a:gd name="connsiteX13" fmla="*/ 32418 w 98436"/>
                <a:gd name="connsiteY13" fmla="*/ 30586 h 113660"/>
                <a:gd name="connsiteX14" fmla="*/ 68098 w 98436"/>
                <a:gd name="connsiteY14" fmla="*/ 5495 h 113660"/>
                <a:gd name="connsiteX15" fmla="*/ 89860 w 98436"/>
                <a:gd name="connsiteY15" fmla="*/ 15532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8436" h="113660">
                  <a:moveTo>
                    <a:pt x="89860" y="15532"/>
                  </a:moveTo>
                  <a:cubicBezTo>
                    <a:pt x="85811" y="15532"/>
                    <a:pt x="82269" y="15532"/>
                    <a:pt x="78726" y="19044"/>
                  </a:cubicBezTo>
                  <a:cubicBezTo>
                    <a:pt x="74677" y="22808"/>
                    <a:pt x="74171" y="27073"/>
                    <a:pt x="74171" y="28830"/>
                  </a:cubicBezTo>
                  <a:cubicBezTo>
                    <a:pt x="74171" y="34851"/>
                    <a:pt x="78726" y="37611"/>
                    <a:pt x="83534" y="37611"/>
                  </a:cubicBezTo>
                  <a:cubicBezTo>
                    <a:pt x="90872" y="37611"/>
                    <a:pt x="97705" y="31590"/>
                    <a:pt x="97705" y="21553"/>
                  </a:cubicBezTo>
                  <a:cubicBezTo>
                    <a:pt x="97705" y="9259"/>
                    <a:pt x="85811" y="-25"/>
                    <a:pt x="67845" y="-25"/>
                  </a:cubicBezTo>
                  <a:cubicBezTo>
                    <a:pt x="33683" y="-25"/>
                    <a:pt x="27" y="35855"/>
                    <a:pt x="27" y="71233"/>
                  </a:cubicBezTo>
                  <a:cubicBezTo>
                    <a:pt x="27" y="93814"/>
                    <a:pt x="14704" y="113636"/>
                    <a:pt x="41021" y="113636"/>
                  </a:cubicBezTo>
                  <a:cubicBezTo>
                    <a:pt x="77208" y="113636"/>
                    <a:pt x="98464" y="87040"/>
                    <a:pt x="98464" y="84029"/>
                  </a:cubicBezTo>
                  <a:cubicBezTo>
                    <a:pt x="98464" y="82524"/>
                    <a:pt x="96946" y="80767"/>
                    <a:pt x="95427" y="80767"/>
                  </a:cubicBezTo>
                  <a:cubicBezTo>
                    <a:pt x="94162" y="80767"/>
                    <a:pt x="93656" y="81269"/>
                    <a:pt x="92138" y="83276"/>
                  </a:cubicBezTo>
                  <a:cubicBezTo>
                    <a:pt x="72147" y="108116"/>
                    <a:pt x="44564" y="108116"/>
                    <a:pt x="41527" y="108116"/>
                  </a:cubicBezTo>
                  <a:cubicBezTo>
                    <a:pt x="25585" y="108116"/>
                    <a:pt x="18753" y="95822"/>
                    <a:pt x="18753" y="80767"/>
                  </a:cubicBezTo>
                  <a:cubicBezTo>
                    <a:pt x="18753" y="70480"/>
                    <a:pt x="23814" y="46142"/>
                    <a:pt x="32418" y="30586"/>
                  </a:cubicBezTo>
                  <a:cubicBezTo>
                    <a:pt x="40262" y="16284"/>
                    <a:pt x="54180" y="5495"/>
                    <a:pt x="68098" y="5495"/>
                  </a:cubicBezTo>
                  <a:cubicBezTo>
                    <a:pt x="76701" y="5495"/>
                    <a:pt x="86317" y="8757"/>
                    <a:pt x="89860" y="15532"/>
                  </a:cubicBez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848" name="Group 847">
            <a:extLst>
              <a:ext uri="{FF2B5EF4-FFF2-40B4-BE49-F238E27FC236}">
                <a16:creationId xmlns:a16="http://schemas.microsoft.com/office/drawing/2014/main" id="{8CDFB690-C184-D5D4-5935-AE554466C516}"/>
              </a:ext>
            </a:extLst>
          </p:cNvPr>
          <p:cNvGrpSpPr/>
          <p:nvPr/>
        </p:nvGrpSpPr>
        <p:grpSpPr>
          <a:xfrm>
            <a:off x="6145534" y="3981071"/>
            <a:ext cx="1978478" cy="183161"/>
            <a:chOff x="6145534" y="3981071"/>
            <a:chExt cx="1978478" cy="183161"/>
          </a:xfrm>
          <a:effectLst/>
        </p:grpSpPr>
        <p:sp>
          <p:nvSpPr>
            <p:cNvPr id="746" name="Freeform 745">
              <a:extLst>
                <a:ext uri="{FF2B5EF4-FFF2-40B4-BE49-F238E27FC236}">
                  <a16:creationId xmlns:a16="http://schemas.microsoft.com/office/drawing/2014/main" id="{15AC0197-B329-9D5F-7B3F-E9EB609C5F80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6145534" y="4020714"/>
              <a:ext cx="168279" cy="58712"/>
            </a:xfrm>
            <a:custGeom>
              <a:avLst/>
              <a:gdLst>
                <a:gd name="connsiteX0" fmla="*/ 159627 w 168279"/>
                <a:gd name="connsiteY0" fmla="*/ 10027 h 58712"/>
                <a:gd name="connsiteX1" fmla="*/ 168231 w 168279"/>
                <a:gd name="connsiteY1" fmla="*/ 5008 h 58712"/>
                <a:gd name="connsiteX2" fmla="*/ 159880 w 168279"/>
                <a:gd name="connsiteY2" fmla="*/ -10 h 58712"/>
                <a:gd name="connsiteX3" fmla="*/ 8302 w 168279"/>
                <a:gd name="connsiteY3" fmla="*/ -10 h 58712"/>
                <a:gd name="connsiteX4" fmla="*/ -48 w 168279"/>
                <a:gd name="connsiteY4" fmla="*/ 5008 h 58712"/>
                <a:gd name="connsiteX5" fmla="*/ 8555 w 168279"/>
                <a:gd name="connsiteY5" fmla="*/ 10027 h 58712"/>
                <a:gd name="connsiteX6" fmla="*/ 159627 w 168279"/>
                <a:gd name="connsiteY6" fmla="*/ 10027 h 58712"/>
                <a:gd name="connsiteX7" fmla="*/ 159880 w 168279"/>
                <a:gd name="connsiteY7" fmla="*/ 58702 h 58712"/>
                <a:gd name="connsiteX8" fmla="*/ 168231 w 168279"/>
                <a:gd name="connsiteY8" fmla="*/ 53684 h 58712"/>
                <a:gd name="connsiteX9" fmla="*/ 159627 w 168279"/>
                <a:gd name="connsiteY9" fmla="*/ 48666 h 58712"/>
                <a:gd name="connsiteX10" fmla="*/ 8555 w 168279"/>
                <a:gd name="connsiteY10" fmla="*/ 48666 h 58712"/>
                <a:gd name="connsiteX11" fmla="*/ -48 w 168279"/>
                <a:gd name="connsiteY11" fmla="*/ 53684 h 58712"/>
                <a:gd name="connsiteX12" fmla="*/ 8302 w 168279"/>
                <a:gd name="connsiteY12" fmla="*/ 58702 h 58712"/>
                <a:gd name="connsiteX13" fmla="*/ 159880 w 168279"/>
                <a:gd name="connsiteY13" fmla="*/ 58702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27" y="10027"/>
                  </a:moveTo>
                  <a:cubicBezTo>
                    <a:pt x="163423" y="10027"/>
                    <a:pt x="168231" y="10027"/>
                    <a:pt x="168231" y="5008"/>
                  </a:cubicBezTo>
                  <a:cubicBezTo>
                    <a:pt x="168231" y="-10"/>
                    <a:pt x="163423" y="-10"/>
                    <a:pt x="159880" y="-10"/>
                  </a:cubicBezTo>
                  <a:lnTo>
                    <a:pt x="8302" y="-10"/>
                  </a:lnTo>
                  <a:cubicBezTo>
                    <a:pt x="4760" y="-10"/>
                    <a:pt x="-48" y="-10"/>
                    <a:pt x="-48" y="5008"/>
                  </a:cubicBezTo>
                  <a:cubicBezTo>
                    <a:pt x="-48" y="10027"/>
                    <a:pt x="4760" y="10027"/>
                    <a:pt x="8555" y="10027"/>
                  </a:cubicBezTo>
                  <a:lnTo>
                    <a:pt x="159627" y="10027"/>
                  </a:lnTo>
                  <a:close/>
                  <a:moveTo>
                    <a:pt x="159880" y="58702"/>
                  </a:moveTo>
                  <a:cubicBezTo>
                    <a:pt x="163423" y="58702"/>
                    <a:pt x="168231" y="58702"/>
                    <a:pt x="168231" y="53684"/>
                  </a:cubicBezTo>
                  <a:cubicBezTo>
                    <a:pt x="168231" y="48666"/>
                    <a:pt x="163423" y="48666"/>
                    <a:pt x="159627" y="48666"/>
                  </a:cubicBezTo>
                  <a:lnTo>
                    <a:pt x="8555" y="48666"/>
                  </a:lnTo>
                  <a:cubicBezTo>
                    <a:pt x="4760" y="48666"/>
                    <a:pt x="-48" y="48666"/>
                    <a:pt x="-48" y="53684"/>
                  </a:cubicBezTo>
                  <a:cubicBezTo>
                    <a:pt x="-48" y="58702"/>
                    <a:pt x="4760" y="58702"/>
                    <a:pt x="8302" y="58702"/>
                  </a:cubicBezTo>
                  <a:lnTo>
                    <a:pt x="159880" y="58702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47" name="Freeform 746">
              <a:extLst>
                <a:ext uri="{FF2B5EF4-FFF2-40B4-BE49-F238E27FC236}">
                  <a16:creationId xmlns:a16="http://schemas.microsoft.com/office/drawing/2014/main" id="{33C24BA4-2DB7-91A2-D11F-6C652141A812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6299925" y="3981071"/>
              <a:ext cx="224709" cy="137998"/>
            </a:xfrm>
            <a:custGeom>
              <a:avLst/>
              <a:gdLst>
                <a:gd name="connsiteX0" fmla="*/ 169755 w 224709"/>
                <a:gd name="connsiteY0" fmla="*/ 49670 h 137998"/>
                <a:gd name="connsiteX1" fmla="*/ 201640 w 224709"/>
                <a:gd name="connsiteY1" fmla="*/ 68990 h 137998"/>
                <a:gd name="connsiteX2" fmla="*/ 169755 w 224709"/>
                <a:gd name="connsiteY2" fmla="*/ 88309 h 137998"/>
                <a:gd name="connsiteX3" fmla="*/ 9068 w 224709"/>
                <a:gd name="connsiteY3" fmla="*/ 88309 h 137998"/>
                <a:gd name="connsiteX4" fmla="*/ -42 w 224709"/>
                <a:gd name="connsiteY4" fmla="*/ 93327 h 137998"/>
                <a:gd name="connsiteX5" fmla="*/ 8815 w 224709"/>
                <a:gd name="connsiteY5" fmla="*/ 98346 h 137998"/>
                <a:gd name="connsiteX6" fmla="*/ 158368 w 224709"/>
                <a:gd name="connsiteY6" fmla="*/ 98346 h 137998"/>
                <a:gd name="connsiteX7" fmla="*/ 133063 w 224709"/>
                <a:gd name="connsiteY7" fmla="*/ 135229 h 137998"/>
                <a:gd name="connsiteX8" fmla="*/ 137871 w 224709"/>
                <a:gd name="connsiteY8" fmla="*/ 137989 h 137998"/>
                <a:gd name="connsiteX9" fmla="*/ 142679 w 224709"/>
                <a:gd name="connsiteY9" fmla="*/ 135982 h 137998"/>
                <a:gd name="connsiteX10" fmla="*/ 171526 w 224709"/>
                <a:gd name="connsiteY10" fmla="*/ 98597 h 137998"/>
                <a:gd name="connsiteX11" fmla="*/ 219100 w 224709"/>
                <a:gd name="connsiteY11" fmla="*/ 72753 h 137998"/>
                <a:gd name="connsiteX12" fmla="*/ 224161 w 224709"/>
                <a:gd name="connsiteY12" fmla="*/ 70495 h 137998"/>
                <a:gd name="connsiteX13" fmla="*/ 224667 w 224709"/>
                <a:gd name="connsiteY13" fmla="*/ 68990 h 137998"/>
                <a:gd name="connsiteX14" fmla="*/ 224414 w 224709"/>
                <a:gd name="connsiteY14" fmla="*/ 67484 h 137998"/>
                <a:gd name="connsiteX15" fmla="*/ 223655 w 224709"/>
                <a:gd name="connsiteY15" fmla="*/ 66982 h 137998"/>
                <a:gd name="connsiteX16" fmla="*/ 218088 w 224709"/>
                <a:gd name="connsiteY16" fmla="*/ 64975 h 137998"/>
                <a:gd name="connsiteX17" fmla="*/ 144450 w 224709"/>
                <a:gd name="connsiteY17" fmla="*/ 5259 h 137998"/>
                <a:gd name="connsiteX18" fmla="*/ 137871 w 224709"/>
                <a:gd name="connsiteY18" fmla="*/ -10 h 137998"/>
                <a:gd name="connsiteX19" fmla="*/ 133063 w 224709"/>
                <a:gd name="connsiteY19" fmla="*/ 2750 h 137998"/>
                <a:gd name="connsiteX20" fmla="*/ 158368 w 224709"/>
                <a:gd name="connsiteY20" fmla="*/ 39633 h 137998"/>
                <a:gd name="connsiteX21" fmla="*/ 8815 w 224709"/>
                <a:gd name="connsiteY21" fmla="*/ 39633 h 137998"/>
                <a:gd name="connsiteX22" fmla="*/ -42 w 224709"/>
                <a:gd name="connsiteY22" fmla="*/ 44652 h 137998"/>
                <a:gd name="connsiteX23" fmla="*/ 9068 w 224709"/>
                <a:gd name="connsiteY23" fmla="*/ 49670 h 137998"/>
                <a:gd name="connsiteX24" fmla="*/ 169755 w 224709"/>
                <a:gd name="connsiteY24" fmla="*/ 49670 h 13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4709" h="137998">
                  <a:moveTo>
                    <a:pt x="169755" y="49670"/>
                  </a:moveTo>
                  <a:cubicBezTo>
                    <a:pt x="180383" y="58702"/>
                    <a:pt x="193289" y="65226"/>
                    <a:pt x="201640" y="68990"/>
                  </a:cubicBezTo>
                  <a:cubicBezTo>
                    <a:pt x="192530" y="73004"/>
                    <a:pt x="180130" y="79528"/>
                    <a:pt x="169755" y="88309"/>
                  </a:cubicBezTo>
                  <a:lnTo>
                    <a:pt x="9068" y="88309"/>
                  </a:lnTo>
                  <a:cubicBezTo>
                    <a:pt x="4766" y="88309"/>
                    <a:pt x="-42" y="88309"/>
                    <a:pt x="-42" y="93327"/>
                  </a:cubicBezTo>
                  <a:cubicBezTo>
                    <a:pt x="-42" y="98346"/>
                    <a:pt x="4513" y="98346"/>
                    <a:pt x="8815" y="98346"/>
                  </a:cubicBezTo>
                  <a:lnTo>
                    <a:pt x="158368" y="98346"/>
                  </a:lnTo>
                  <a:cubicBezTo>
                    <a:pt x="146221" y="109887"/>
                    <a:pt x="133063" y="131967"/>
                    <a:pt x="133063" y="135229"/>
                  </a:cubicBezTo>
                  <a:cubicBezTo>
                    <a:pt x="133063" y="137989"/>
                    <a:pt x="136352" y="137989"/>
                    <a:pt x="137871" y="137989"/>
                  </a:cubicBezTo>
                  <a:cubicBezTo>
                    <a:pt x="139895" y="137989"/>
                    <a:pt x="141666" y="137989"/>
                    <a:pt x="142679" y="135982"/>
                  </a:cubicBezTo>
                  <a:cubicBezTo>
                    <a:pt x="147993" y="126447"/>
                    <a:pt x="155078" y="113149"/>
                    <a:pt x="171526" y="98597"/>
                  </a:cubicBezTo>
                  <a:cubicBezTo>
                    <a:pt x="188987" y="83291"/>
                    <a:pt x="205941" y="76517"/>
                    <a:pt x="219100" y="72753"/>
                  </a:cubicBezTo>
                  <a:cubicBezTo>
                    <a:pt x="223402" y="71248"/>
                    <a:pt x="223655" y="70997"/>
                    <a:pt x="224161" y="70495"/>
                  </a:cubicBezTo>
                  <a:cubicBezTo>
                    <a:pt x="224667" y="70244"/>
                    <a:pt x="224667" y="69491"/>
                    <a:pt x="224667" y="68990"/>
                  </a:cubicBezTo>
                  <a:cubicBezTo>
                    <a:pt x="224667" y="68488"/>
                    <a:pt x="224667" y="67986"/>
                    <a:pt x="224414" y="67484"/>
                  </a:cubicBezTo>
                  <a:lnTo>
                    <a:pt x="223655" y="66982"/>
                  </a:lnTo>
                  <a:cubicBezTo>
                    <a:pt x="223149" y="66731"/>
                    <a:pt x="222896" y="66480"/>
                    <a:pt x="218088" y="64975"/>
                  </a:cubicBezTo>
                  <a:cubicBezTo>
                    <a:pt x="183926" y="54939"/>
                    <a:pt x="158621" y="32106"/>
                    <a:pt x="144450" y="5259"/>
                  </a:cubicBezTo>
                  <a:cubicBezTo>
                    <a:pt x="141666" y="241"/>
                    <a:pt x="141413" y="-10"/>
                    <a:pt x="137871" y="-10"/>
                  </a:cubicBezTo>
                  <a:cubicBezTo>
                    <a:pt x="136352" y="-10"/>
                    <a:pt x="133063" y="-10"/>
                    <a:pt x="133063" y="2750"/>
                  </a:cubicBezTo>
                  <a:cubicBezTo>
                    <a:pt x="133063" y="6012"/>
                    <a:pt x="145968" y="27841"/>
                    <a:pt x="158368" y="39633"/>
                  </a:cubicBezTo>
                  <a:lnTo>
                    <a:pt x="8815" y="39633"/>
                  </a:lnTo>
                  <a:cubicBezTo>
                    <a:pt x="4513" y="39633"/>
                    <a:pt x="-42" y="39633"/>
                    <a:pt x="-42" y="44652"/>
                  </a:cubicBezTo>
                  <a:cubicBezTo>
                    <a:pt x="-42" y="49670"/>
                    <a:pt x="4766" y="49670"/>
                    <a:pt x="9068" y="49670"/>
                  </a:cubicBezTo>
                  <a:lnTo>
                    <a:pt x="169755" y="49670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48" name="Freeform 747">
              <a:extLst>
                <a:ext uri="{FF2B5EF4-FFF2-40B4-BE49-F238E27FC236}">
                  <a16:creationId xmlns:a16="http://schemas.microsoft.com/office/drawing/2014/main" id="{71A87AB1-4163-88AC-A465-B23D5E98F86A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6690015" y="4001896"/>
              <a:ext cx="98436" cy="113660"/>
            </a:xfrm>
            <a:custGeom>
              <a:avLst/>
              <a:gdLst>
                <a:gd name="connsiteX0" fmla="*/ 89806 w 98436"/>
                <a:gd name="connsiteY0" fmla="*/ 15546 h 113660"/>
                <a:gd name="connsiteX1" fmla="*/ 78672 w 98436"/>
                <a:gd name="connsiteY1" fmla="*/ 19059 h 113660"/>
                <a:gd name="connsiteX2" fmla="*/ 74117 w 98436"/>
                <a:gd name="connsiteY2" fmla="*/ 28845 h 113660"/>
                <a:gd name="connsiteX3" fmla="*/ 83480 w 98436"/>
                <a:gd name="connsiteY3" fmla="*/ 37626 h 113660"/>
                <a:gd name="connsiteX4" fmla="*/ 97651 w 98436"/>
                <a:gd name="connsiteY4" fmla="*/ 21568 h 113660"/>
                <a:gd name="connsiteX5" fmla="*/ 67791 w 98436"/>
                <a:gd name="connsiteY5" fmla="*/ -10 h 113660"/>
                <a:gd name="connsiteX6" fmla="*/ -27 w 98436"/>
                <a:gd name="connsiteY6" fmla="*/ 71248 h 113660"/>
                <a:gd name="connsiteX7" fmla="*/ 40968 w 98436"/>
                <a:gd name="connsiteY7" fmla="*/ 113651 h 113660"/>
                <a:gd name="connsiteX8" fmla="*/ 98410 w 98436"/>
                <a:gd name="connsiteY8" fmla="*/ 84044 h 113660"/>
                <a:gd name="connsiteX9" fmla="*/ 95374 w 98436"/>
                <a:gd name="connsiteY9" fmla="*/ 80782 h 113660"/>
                <a:gd name="connsiteX10" fmla="*/ 92084 w 98436"/>
                <a:gd name="connsiteY10" fmla="*/ 83291 h 113660"/>
                <a:gd name="connsiteX11" fmla="*/ 41474 w 98436"/>
                <a:gd name="connsiteY11" fmla="*/ 108131 h 113660"/>
                <a:gd name="connsiteX12" fmla="*/ 18699 w 98436"/>
                <a:gd name="connsiteY12" fmla="*/ 80782 h 113660"/>
                <a:gd name="connsiteX13" fmla="*/ 32364 w 98436"/>
                <a:gd name="connsiteY13" fmla="*/ 30601 h 113660"/>
                <a:gd name="connsiteX14" fmla="*/ 68044 w 98436"/>
                <a:gd name="connsiteY14" fmla="*/ 5510 h 113660"/>
                <a:gd name="connsiteX15" fmla="*/ 89806 w 98436"/>
                <a:gd name="connsiteY15" fmla="*/ 15546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8436" h="113660">
                  <a:moveTo>
                    <a:pt x="89806" y="15546"/>
                  </a:moveTo>
                  <a:cubicBezTo>
                    <a:pt x="85758" y="15546"/>
                    <a:pt x="82215" y="15546"/>
                    <a:pt x="78672" y="19059"/>
                  </a:cubicBezTo>
                  <a:cubicBezTo>
                    <a:pt x="74623" y="22823"/>
                    <a:pt x="74117" y="27088"/>
                    <a:pt x="74117" y="28845"/>
                  </a:cubicBezTo>
                  <a:cubicBezTo>
                    <a:pt x="74117" y="34866"/>
                    <a:pt x="78672" y="37626"/>
                    <a:pt x="83480" y="37626"/>
                  </a:cubicBezTo>
                  <a:cubicBezTo>
                    <a:pt x="90819" y="37626"/>
                    <a:pt x="97651" y="31604"/>
                    <a:pt x="97651" y="21568"/>
                  </a:cubicBezTo>
                  <a:cubicBezTo>
                    <a:pt x="97651" y="9274"/>
                    <a:pt x="85758" y="-10"/>
                    <a:pt x="67791" y="-10"/>
                  </a:cubicBezTo>
                  <a:cubicBezTo>
                    <a:pt x="33629" y="-10"/>
                    <a:pt x="-27" y="35870"/>
                    <a:pt x="-27" y="71248"/>
                  </a:cubicBezTo>
                  <a:cubicBezTo>
                    <a:pt x="-27" y="93829"/>
                    <a:pt x="14650" y="113651"/>
                    <a:pt x="40968" y="113651"/>
                  </a:cubicBezTo>
                  <a:cubicBezTo>
                    <a:pt x="77154" y="113651"/>
                    <a:pt x="98410" y="87055"/>
                    <a:pt x="98410" y="84044"/>
                  </a:cubicBezTo>
                  <a:cubicBezTo>
                    <a:pt x="98410" y="82539"/>
                    <a:pt x="96892" y="80782"/>
                    <a:pt x="95374" y="80782"/>
                  </a:cubicBezTo>
                  <a:cubicBezTo>
                    <a:pt x="94108" y="80782"/>
                    <a:pt x="93602" y="81284"/>
                    <a:pt x="92084" y="83291"/>
                  </a:cubicBezTo>
                  <a:cubicBezTo>
                    <a:pt x="72093" y="108131"/>
                    <a:pt x="44510" y="108131"/>
                    <a:pt x="41474" y="108131"/>
                  </a:cubicBezTo>
                  <a:cubicBezTo>
                    <a:pt x="25531" y="108131"/>
                    <a:pt x="18699" y="95837"/>
                    <a:pt x="18699" y="80782"/>
                  </a:cubicBezTo>
                  <a:cubicBezTo>
                    <a:pt x="18699" y="70495"/>
                    <a:pt x="23760" y="46157"/>
                    <a:pt x="32364" y="30601"/>
                  </a:cubicBezTo>
                  <a:cubicBezTo>
                    <a:pt x="40208" y="16299"/>
                    <a:pt x="54126" y="5510"/>
                    <a:pt x="68044" y="5510"/>
                  </a:cubicBezTo>
                  <a:cubicBezTo>
                    <a:pt x="76648" y="5510"/>
                    <a:pt x="86264" y="8772"/>
                    <a:pt x="89806" y="15546"/>
                  </a:cubicBez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49" name="Freeform 748">
              <a:extLst>
                <a:ext uri="{FF2B5EF4-FFF2-40B4-BE49-F238E27FC236}">
                  <a16:creationId xmlns:a16="http://schemas.microsoft.com/office/drawing/2014/main" id="{BC44EE65-469A-010B-944D-D36562EA6BD8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6873610" y="4020714"/>
              <a:ext cx="168279" cy="58712"/>
            </a:xfrm>
            <a:custGeom>
              <a:avLst/>
              <a:gdLst>
                <a:gd name="connsiteX0" fmla="*/ 159656 w 168279"/>
                <a:gd name="connsiteY0" fmla="*/ 10027 h 58712"/>
                <a:gd name="connsiteX1" fmla="*/ 168259 w 168279"/>
                <a:gd name="connsiteY1" fmla="*/ 5008 h 58712"/>
                <a:gd name="connsiteX2" fmla="*/ 159909 w 168279"/>
                <a:gd name="connsiteY2" fmla="*/ -10 h 58712"/>
                <a:gd name="connsiteX3" fmla="*/ 8331 w 168279"/>
                <a:gd name="connsiteY3" fmla="*/ -10 h 58712"/>
                <a:gd name="connsiteX4" fmla="*/ -20 w 168279"/>
                <a:gd name="connsiteY4" fmla="*/ 5008 h 58712"/>
                <a:gd name="connsiteX5" fmla="*/ 8584 w 168279"/>
                <a:gd name="connsiteY5" fmla="*/ 10027 h 58712"/>
                <a:gd name="connsiteX6" fmla="*/ 159656 w 168279"/>
                <a:gd name="connsiteY6" fmla="*/ 10027 h 58712"/>
                <a:gd name="connsiteX7" fmla="*/ 159909 w 168279"/>
                <a:gd name="connsiteY7" fmla="*/ 58702 h 58712"/>
                <a:gd name="connsiteX8" fmla="*/ 168259 w 168279"/>
                <a:gd name="connsiteY8" fmla="*/ 53684 h 58712"/>
                <a:gd name="connsiteX9" fmla="*/ 159656 w 168279"/>
                <a:gd name="connsiteY9" fmla="*/ 48666 h 58712"/>
                <a:gd name="connsiteX10" fmla="*/ 8584 w 168279"/>
                <a:gd name="connsiteY10" fmla="*/ 48666 h 58712"/>
                <a:gd name="connsiteX11" fmla="*/ -20 w 168279"/>
                <a:gd name="connsiteY11" fmla="*/ 53684 h 58712"/>
                <a:gd name="connsiteX12" fmla="*/ 8331 w 168279"/>
                <a:gd name="connsiteY12" fmla="*/ 58702 h 58712"/>
                <a:gd name="connsiteX13" fmla="*/ 159909 w 168279"/>
                <a:gd name="connsiteY13" fmla="*/ 58702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56" y="10027"/>
                  </a:moveTo>
                  <a:cubicBezTo>
                    <a:pt x="163451" y="10027"/>
                    <a:pt x="168259" y="10027"/>
                    <a:pt x="168259" y="5008"/>
                  </a:cubicBezTo>
                  <a:cubicBezTo>
                    <a:pt x="168259" y="-10"/>
                    <a:pt x="163451" y="-10"/>
                    <a:pt x="159909" y="-10"/>
                  </a:cubicBezTo>
                  <a:lnTo>
                    <a:pt x="8331" y="-10"/>
                  </a:lnTo>
                  <a:cubicBezTo>
                    <a:pt x="4788" y="-10"/>
                    <a:pt x="-20" y="-10"/>
                    <a:pt x="-20" y="5008"/>
                  </a:cubicBezTo>
                  <a:cubicBezTo>
                    <a:pt x="-20" y="10027"/>
                    <a:pt x="4788" y="10027"/>
                    <a:pt x="8584" y="10027"/>
                  </a:cubicBezTo>
                  <a:lnTo>
                    <a:pt x="159656" y="10027"/>
                  </a:lnTo>
                  <a:close/>
                  <a:moveTo>
                    <a:pt x="159909" y="58702"/>
                  </a:moveTo>
                  <a:cubicBezTo>
                    <a:pt x="163451" y="58702"/>
                    <a:pt x="168259" y="58702"/>
                    <a:pt x="168259" y="53684"/>
                  </a:cubicBezTo>
                  <a:cubicBezTo>
                    <a:pt x="168259" y="48666"/>
                    <a:pt x="163451" y="48666"/>
                    <a:pt x="159656" y="48666"/>
                  </a:cubicBezTo>
                  <a:lnTo>
                    <a:pt x="8584" y="48666"/>
                  </a:lnTo>
                  <a:cubicBezTo>
                    <a:pt x="4788" y="48666"/>
                    <a:pt x="-20" y="48666"/>
                    <a:pt x="-20" y="53684"/>
                  </a:cubicBezTo>
                  <a:cubicBezTo>
                    <a:pt x="-20" y="58702"/>
                    <a:pt x="4788" y="58702"/>
                    <a:pt x="8331" y="58702"/>
                  </a:cubicBezTo>
                  <a:lnTo>
                    <a:pt x="159909" y="58702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50" name="Freeform 749">
              <a:extLst>
                <a:ext uri="{FF2B5EF4-FFF2-40B4-BE49-F238E27FC236}">
                  <a16:creationId xmlns:a16="http://schemas.microsoft.com/office/drawing/2014/main" id="{324C23AD-27E8-676F-87F5-5C67C56B2BB1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7133887" y="4001896"/>
              <a:ext cx="116656" cy="162336"/>
            </a:xfrm>
            <a:custGeom>
              <a:avLst/>
              <a:gdLst>
                <a:gd name="connsiteX0" fmla="*/ 115635 w 116656"/>
                <a:gd name="connsiteY0" fmla="*/ 15296 h 162336"/>
                <a:gd name="connsiteX1" fmla="*/ 116647 w 116656"/>
                <a:gd name="connsiteY1" fmla="*/ 9525 h 162336"/>
                <a:gd name="connsiteX2" fmla="*/ 109309 w 116656"/>
                <a:gd name="connsiteY2" fmla="*/ 2750 h 162336"/>
                <a:gd name="connsiteX3" fmla="*/ 100452 w 116656"/>
                <a:gd name="connsiteY3" fmla="*/ 8019 h 162336"/>
                <a:gd name="connsiteX4" fmla="*/ 96909 w 116656"/>
                <a:gd name="connsiteY4" fmla="*/ 21568 h 162336"/>
                <a:gd name="connsiteX5" fmla="*/ 91848 w 116656"/>
                <a:gd name="connsiteY5" fmla="*/ 41641 h 162336"/>
                <a:gd name="connsiteX6" fmla="*/ 80461 w 116656"/>
                <a:gd name="connsiteY6" fmla="*/ 86804 h 162336"/>
                <a:gd name="connsiteX7" fmla="*/ 51866 w 116656"/>
                <a:gd name="connsiteY7" fmla="*/ 108131 h 162336"/>
                <a:gd name="connsiteX8" fmla="*/ 36177 w 116656"/>
                <a:gd name="connsiteY8" fmla="*/ 87808 h 162336"/>
                <a:gd name="connsiteX9" fmla="*/ 49083 w 116656"/>
                <a:gd name="connsiteY9" fmla="*/ 38630 h 162336"/>
                <a:gd name="connsiteX10" fmla="*/ 54144 w 116656"/>
                <a:gd name="connsiteY10" fmla="*/ 20565 h 162336"/>
                <a:gd name="connsiteX11" fmla="*/ 33394 w 116656"/>
                <a:gd name="connsiteY11" fmla="*/ -10 h 162336"/>
                <a:gd name="connsiteX12" fmla="*/ -9 w 116656"/>
                <a:gd name="connsiteY12" fmla="*/ 38630 h 162336"/>
                <a:gd name="connsiteX13" fmla="*/ 3027 w 116656"/>
                <a:gd name="connsiteY13" fmla="*/ 41139 h 162336"/>
                <a:gd name="connsiteX14" fmla="*/ 7076 w 116656"/>
                <a:gd name="connsiteY14" fmla="*/ 36623 h 162336"/>
                <a:gd name="connsiteX15" fmla="*/ 32634 w 116656"/>
                <a:gd name="connsiteY15" fmla="*/ 5510 h 162336"/>
                <a:gd name="connsiteX16" fmla="*/ 38961 w 116656"/>
                <a:gd name="connsiteY16" fmla="*/ 13539 h 162336"/>
                <a:gd name="connsiteX17" fmla="*/ 34659 w 116656"/>
                <a:gd name="connsiteY17" fmla="*/ 31103 h 162336"/>
                <a:gd name="connsiteX18" fmla="*/ 19982 w 116656"/>
                <a:gd name="connsiteY18" fmla="*/ 83793 h 162336"/>
                <a:gd name="connsiteX19" fmla="*/ 50854 w 116656"/>
                <a:gd name="connsiteY19" fmla="*/ 113651 h 162336"/>
                <a:gd name="connsiteX20" fmla="*/ 76412 w 116656"/>
                <a:gd name="connsiteY20" fmla="*/ 102360 h 162336"/>
                <a:gd name="connsiteX21" fmla="*/ 59964 w 116656"/>
                <a:gd name="connsiteY21" fmla="*/ 141000 h 162336"/>
                <a:gd name="connsiteX22" fmla="*/ 32128 w 116656"/>
                <a:gd name="connsiteY22" fmla="*/ 156807 h 162336"/>
                <a:gd name="connsiteX23" fmla="*/ 12896 w 116656"/>
                <a:gd name="connsiteY23" fmla="*/ 146269 h 162336"/>
                <a:gd name="connsiteX24" fmla="*/ 23778 w 116656"/>
                <a:gd name="connsiteY24" fmla="*/ 143258 h 162336"/>
                <a:gd name="connsiteX25" fmla="*/ 28839 w 116656"/>
                <a:gd name="connsiteY25" fmla="*/ 132971 h 162336"/>
                <a:gd name="connsiteX26" fmla="*/ 19476 w 116656"/>
                <a:gd name="connsiteY26" fmla="*/ 124189 h 162336"/>
                <a:gd name="connsiteX27" fmla="*/ 5305 w 116656"/>
                <a:gd name="connsiteY27" fmla="*/ 140498 h 162336"/>
                <a:gd name="connsiteX28" fmla="*/ 32128 w 116656"/>
                <a:gd name="connsiteY28" fmla="*/ 162327 h 162336"/>
                <a:gd name="connsiteX29" fmla="*/ 91342 w 116656"/>
                <a:gd name="connsiteY29" fmla="*/ 111142 h 162336"/>
                <a:gd name="connsiteX30" fmla="*/ 115635 w 116656"/>
                <a:gd name="connsiteY30" fmla="*/ 15296 h 16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656" h="162336">
                  <a:moveTo>
                    <a:pt x="115635" y="15296"/>
                  </a:moveTo>
                  <a:cubicBezTo>
                    <a:pt x="116647" y="11783"/>
                    <a:pt x="116647" y="11281"/>
                    <a:pt x="116647" y="9525"/>
                  </a:cubicBezTo>
                  <a:cubicBezTo>
                    <a:pt x="116647" y="5008"/>
                    <a:pt x="113105" y="2750"/>
                    <a:pt x="109309" y="2750"/>
                  </a:cubicBezTo>
                  <a:cubicBezTo>
                    <a:pt x="106778" y="2750"/>
                    <a:pt x="102730" y="4256"/>
                    <a:pt x="100452" y="8019"/>
                  </a:cubicBezTo>
                  <a:cubicBezTo>
                    <a:pt x="99946" y="9274"/>
                    <a:pt x="97922" y="17052"/>
                    <a:pt x="96909" y="21568"/>
                  </a:cubicBezTo>
                  <a:cubicBezTo>
                    <a:pt x="95138" y="28092"/>
                    <a:pt x="93367" y="34866"/>
                    <a:pt x="91848" y="41641"/>
                  </a:cubicBezTo>
                  <a:lnTo>
                    <a:pt x="80461" y="86804"/>
                  </a:lnTo>
                  <a:cubicBezTo>
                    <a:pt x="79449" y="90568"/>
                    <a:pt x="68568" y="108131"/>
                    <a:pt x="51866" y="108131"/>
                  </a:cubicBezTo>
                  <a:cubicBezTo>
                    <a:pt x="38961" y="108131"/>
                    <a:pt x="36177" y="97091"/>
                    <a:pt x="36177" y="87808"/>
                  </a:cubicBezTo>
                  <a:cubicBezTo>
                    <a:pt x="36177" y="76266"/>
                    <a:pt x="40479" y="60710"/>
                    <a:pt x="49083" y="38630"/>
                  </a:cubicBezTo>
                  <a:cubicBezTo>
                    <a:pt x="53132" y="28343"/>
                    <a:pt x="54144" y="25583"/>
                    <a:pt x="54144" y="20565"/>
                  </a:cubicBezTo>
                  <a:cubicBezTo>
                    <a:pt x="54144" y="9274"/>
                    <a:pt x="46046" y="-10"/>
                    <a:pt x="33394" y="-10"/>
                  </a:cubicBezTo>
                  <a:cubicBezTo>
                    <a:pt x="9354" y="-10"/>
                    <a:pt x="-9" y="36372"/>
                    <a:pt x="-9" y="38630"/>
                  </a:cubicBezTo>
                  <a:cubicBezTo>
                    <a:pt x="-9" y="41139"/>
                    <a:pt x="2521" y="41139"/>
                    <a:pt x="3027" y="41139"/>
                  </a:cubicBezTo>
                  <a:cubicBezTo>
                    <a:pt x="5558" y="41139"/>
                    <a:pt x="5811" y="40637"/>
                    <a:pt x="7076" y="36623"/>
                  </a:cubicBezTo>
                  <a:cubicBezTo>
                    <a:pt x="13909" y="13037"/>
                    <a:pt x="24031" y="5510"/>
                    <a:pt x="32634" y="5510"/>
                  </a:cubicBezTo>
                  <a:cubicBezTo>
                    <a:pt x="34659" y="5510"/>
                    <a:pt x="38961" y="5510"/>
                    <a:pt x="38961" y="13539"/>
                  </a:cubicBezTo>
                  <a:cubicBezTo>
                    <a:pt x="38961" y="19812"/>
                    <a:pt x="36430" y="26335"/>
                    <a:pt x="34659" y="31103"/>
                  </a:cubicBezTo>
                  <a:cubicBezTo>
                    <a:pt x="24537" y="57699"/>
                    <a:pt x="19982" y="72000"/>
                    <a:pt x="19982" y="83793"/>
                  </a:cubicBezTo>
                  <a:cubicBezTo>
                    <a:pt x="19982" y="106124"/>
                    <a:pt x="35924" y="113651"/>
                    <a:pt x="50854" y="113651"/>
                  </a:cubicBezTo>
                  <a:cubicBezTo>
                    <a:pt x="60723" y="113651"/>
                    <a:pt x="69327" y="109386"/>
                    <a:pt x="76412" y="102360"/>
                  </a:cubicBezTo>
                  <a:cubicBezTo>
                    <a:pt x="73123" y="115407"/>
                    <a:pt x="70086" y="127702"/>
                    <a:pt x="59964" y="141000"/>
                  </a:cubicBezTo>
                  <a:cubicBezTo>
                    <a:pt x="53385" y="149531"/>
                    <a:pt x="43769" y="156807"/>
                    <a:pt x="32128" y="156807"/>
                  </a:cubicBezTo>
                  <a:cubicBezTo>
                    <a:pt x="28586" y="156807"/>
                    <a:pt x="17198" y="156054"/>
                    <a:pt x="12896" y="146269"/>
                  </a:cubicBezTo>
                  <a:cubicBezTo>
                    <a:pt x="16945" y="146269"/>
                    <a:pt x="20235" y="146269"/>
                    <a:pt x="23778" y="143258"/>
                  </a:cubicBezTo>
                  <a:cubicBezTo>
                    <a:pt x="26308" y="141000"/>
                    <a:pt x="28839" y="137738"/>
                    <a:pt x="28839" y="132971"/>
                  </a:cubicBezTo>
                  <a:cubicBezTo>
                    <a:pt x="28839" y="125193"/>
                    <a:pt x="22006" y="124189"/>
                    <a:pt x="19476" y="124189"/>
                  </a:cubicBezTo>
                  <a:cubicBezTo>
                    <a:pt x="13656" y="124189"/>
                    <a:pt x="5305" y="128203"/>
                    <a:pt x="5305" y="140498"/>
                  </a:cubicBezTo>
                  <a:cubicBezTo>
                    <a:pt x="5305" y="153043"/>
                    <a:pt x="16439" y="162327"/>
                    <a:pt x="32128" y="162327"/>
                  </a:cubicBezTo>
                  <a:cubicBezTo>
                    <a:pt x="58193" y="162327"/>
                    <a:pt x="84257" y="139494"/>
                    <a:pt x="91342" y="111142"/>
                  </a:cubicBezTo>
                  <a:lnTo>
                    <a:pt x="115635" y="15296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51" name="Freeform 750">
              <a:extLst>
                <a:ext uri="{FF2B5EF4-FFF2-40B4-BE49-F238E27FC236}">
                  <a16:creationId xmlns:a16="http://schemas.microsoft.com/office/drawing/2014/main" id="{F7008438-114D-6890-9FC9-F875F0C0B368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7269922" y="4033811"/>
              <a:ext cx="64477" cy="116621"/>
            </a:xfrm>
            <a:custGeom>
              <a:avLst/>
              <a:gdLst>
                <a:gd name="connsiteX0" fmla="*/ 40028 w 64477"/>
                <a:gd name="connsiteY0" fmla="*/ 4909 h 116621"/>
                <a:gd name="connsiteX1" fmla="*/ 34714 w 64477"/>
                <a:gd name="connsiteY1" fmla="*/ -8 h 116621"/>
                <a:gd name="connsiteX2" fmla="*/ -4 w 64477"/>
                <a:gd name="connsiteY2" fmla="*/ 11232 h 116621"/>
                <a:gd name="connsiteX3" fmla="*/ -4 w 64477"/>
                <a:gd name="connsiteY3" fmla="*/ 17555 h 116621"/>
                <a:gd name="connsiteX4" fmla="*/ 25680 w 64477"/>
                <a:gd name="connsiteY4" fmla="*/ 12637 h 116621"/>
                <a:gd name="connsiteX5" fmla="*/ 25680 w 64477"/>
                <a:gd name="connsiteY5" fmla="*/ 102211 h 116621"/>
                <a:gd name="connsiteX6" fmla="*/ 7967 w 64477"/>
                <a:gd name="connsiteY6" fmla="*/ 110290 h 116621"/>
                <a:gd name="connsiteX7" fmla="*/ 1236 w 64477"/>
                <a:gd name="connsiteY7" fmla="*/ 110290 h 116621"/>
                <a:gd name="connsiteX8" fmla="*/ 1236 w 64477"/>
                <a:gd name="connsiteY8" fmla="*/ 116613 h 116621"/>
                <a:gd name="connsiteX9" fmla="*/ 32766 w 64477"/>
                <a:gd name="connsiteY9" fmla="*/ 115911 h 116621"/>
                <a:gd name="connsiteX10" fmla="*/ 64473 w 64477"/>
                <a:gd name="connsiteY10" fmla="*/ 116613 h 116621"/>
                <a:gd name="connsiteX11" fmla="*/ 64473 w 64477"/>
                <a:gd name="connsiteY11" fmla="*/ 110290 h 116621"/>
                <a:gd name="connsiteX12" fmla="*/ 57742 w 64477"/>
                <a:gd name="connsiteY12" fmla="*/ 110290 h 116621"/>
                <a:gd name="connsiteX13" fmla="*/ 40028 w 64477"/>
                <a:gd name="connsiteY13" fmla="*/ 102211 h 116621"/>
                <a:gd name="connsiteX14" fmla="*/ 40028 w 64477"/>
                <a:gd name="connsiteY14" fmla="*/ 4909 h 11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621">
                  <a:moveTo>
                    <a:pt x="40028" y="4909"/>
                  </a:moveTo>
                  <a:cubicBezTo>
                    <a:pt x="40028" y="167"/>
                    <a:pt x="39674" y="-8"/>
                    <a:pt x="34714" y="-8"/>
                  </a:cubicBezTo>
                  <a:cubicBezTo>
                    <a:pt x="23378" y="11057"/>
                    <a:pt x="7258" y="11232"/>
                    <a:pt x="-4" y="11232"/>
                  </a:cubicBezTo>
                  <a:lnTo>
                    <a:pt x="-4" y="17555"/>
                  </a:lnTo>
                  <a:cubicBezTo>
                    <a:pt x="4247" y="17555"/>
                    <a:pt x="15938" y="17555"/>
                    <a:pt x="25680" y="12637"/>
                  </a:cubicBezTo>
                  <a:lnTo>
                    <a:pt x="25680" y="102211"/>
                  </a:lnTo>
                  <a:cubicBezTo>
                    <a:pt x="25680" y="108007"/>
                    <a:pt x="25680" y="110290"/>
                    <a:pt x="7967" y="110290"/>
                  </a:cubicBezTo>
                  <a:lnTo>
                    <a:pt x="1236" y="110290"/>
                  </a:lnTo>
                  <a:lnTo>
                    <a:pt x="1236" y="116613"/>
                  </a:lnTo>
                  <a:cubicBezTo>
                    <a:pt x="4424" y="116437"/>
                    <a:pt x="26212" y="115911"/>
                    <a:pt x="32766" y="115911"/>
                  </a:cubicBezTo>
                  <a:cubicBezTo>
                    <a:pt x="38257" y="115911"/>
                    <a:pt x="60576" y="116437"/>
                    <a:pt x="64473" y="116613"/>
                  </a:cubicBezTo>
                  <a:lnTo>
                    <a:pt x="64473" y="110290"/>
                  </a:lnTo>
                  <a:lnTo>
                    <a:pt x="57742" y="110290"/>
                  </a:lnTo>
                  <a:cubicBezTo>
                    <a:pt x="40028" y="110290"/>
                    <a:pt x="40028" y="108007"/>
                    <a:pt x="40028" y="102211"/>
                  </a:cubicBezTo>
                  <a:lnTo>
                    <a:pt x="40028" y="4909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52" name="Freeform 751">
              <a:extLst>
                <a:ext uri="{FF2B5EF4-FFF2-40B4-BE49-F238E27FC236}">
                  <a16:creationId xmlns:a16="http://schemas.microsoft.com/office/drawing/2014/main" id="{B5F6CBEF-A33A-9445-F135-683E57D456D8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441372" y="4045052"/>
              <a:ext cx="154614" cy="10036"/>
            </a:xfrm>
            <a:custGeom>
              <a:avLst/>
              <a:gdLst>
                <a:gd name="connsiteX0" fmla="*/ 145760 w 154614"/>
                <a:gd name="connsiteY0" fmla="*/ 10027 h 10036"/>
                <a:gd name="connsiteX1" fmla="*/ 154617 w 154614"/>
                <a:gd name="connsiteY1" fmla="*/ 5008 h 10036"/>
                <a:gd name="connsiteX2" fmla="*/ 145760 w 154614"/>
                <a:gd name="connsiteY2" fmla="*/ -10 h 10036"/>
                <a:gd name="connsiteX3" fmla="*/ 8859 w 154614"/>
                <a:gd name="connsiteY3" fmla="*/ -10 h 10036"/>
                <a:gd name="connsiteX4" fmla="*/ 2 w 154614"/>
                <a:gd name="connsiteY4" fmla="*/ 5008 h 10036"/>
                <a:gd name="connsiteX5" fmla="*/ 8859 w 154614"/>
                <a:gd name="connsiteY5" fmla="*/ 10027 h 10036"/>
                <a:gd name="connsiteX6" fmla="*/ 145760 w 154614"/>
                <a:gd name="connsiteY6" fmla="*/ 10027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60" y="10027"/>
                  </a:moveTo>
                  <a:cubicBezTo>
                    <a:pt x="150062" y="10027"/>
                    <a:pt x="154617" y="10027"/>
                    <a:pt x="154617" y="5008"/>
                  </a:cubicBezTo>
                  <a:cubicBezTo>
                    <a:pt x="154617" y="-10"/>
                    <a:pt x="150062" y="-10"/>
                    <a:pt x="145760" y="-10"/>
                  </a:cubicBezTo>
                  <a:lnTo>
                    <a:pt x="8859" y="-10"/>
                  </a:lnTo>
                  <a:cubicBezTo>
                    <a:pt x="4557" y="-10"/>
                    <a:pt x="2" y="-10"/>
                    <a:pt x="2" y="5008"/>
                  </a:cubicBezTo>
                  <a:cubicBezTo>
                    <a:pt x="2" y="10027"/>
                    <a:pt x="4557" y="10027"/>
                    <a:pt x="8859" y="10027"/>
                  </a:cubicBezTo>
                  <a:lnTo>
                    <a:pt x="145760" y="10027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53" name="Freeform 752">
              <a:extLst>
                <a:ext uri="{FF2B5EF4-FFF2-40B4-BE49-F238E27FC236}">
                  <a16:creationId xmlns:a16="http://schemas.microsoft.com/office/drawing/2014/main" id="{785A6CF7-05C2-9BB2-4E9F-5AFF36BA2C68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7680758" y="4001896"/>
              <a:ext cx="207248" cy="113660"/>
            </a:xfrm>
            <a:custGeom>
              <a:avLst/>
              <a:gdLst>
                <a:gd name="connsiteX0" fmla="*/ 14942 w 207248"/>
                <a:gd name="connsiteY0" fmla="*/ 96087 h 113660"/>
                <a:gd name="connsiteX1" fmla="*/ 12665 w 207248"/>
                <a:gd name="connsiteY1" fmla="*/ 106876 h 113660"/>
                <a:gd name="connsiteX2" fmla="*/ 20003 w 207248"/>
                <a:gd name="connsiteY2" fmla="*/ 113651 h 113660"/>
                <a:gd name="connsiteX3" fmla="*/ 29366 w 207248"/>
                <a:gd name="connsiteY3" fmla="*/ 106626 h 113660"/>
                <a:gd name="connsiteX4" fmla="*/ 34174 w 207248"/>
                <a:gd name="connsiteY4" fmla="*/ 88058 h 113660"/>
                <a:gd name="connsiteX5" fmla="*/ 39741 w 207248"/>
                <a:gd name="connsiteY5" fmla="*/ 65477 h 113660"/>
                <a:gd name="connsiteX6" fmla="*/ 44043 w 207248"/>
                <a:gd name="connsiteY6" fmla="*/ 48666 h 113660"/>
                <a:gd name="connsiteX7" fmla="*/ 47333 w 207248"/>
                <a:gd name="connsiteY7" fmla="*/ 36121 h 113660"/>
                <a:gd name="connsiteX8" fmla="*/ 88580 w 207248"/>
                <a:gd name="connsiteY8" fmla="*/ 5510 h 113660"/>
                <a:gd name="connsiteX9" fmla="*/ 102245 w 207248"/>
                <a:gd name="connsiteY9" fmla="*/ 23074 h 113660"/>
                <a:gd name="connsiteX10" fmla="*/ 98449 w 207248"/>
                <a:gd name="connsiteY10" fmla="*/ 43899 h 113660"/>
                <a:gd name="connsiteX11" fmla="*/ 91364 w 207248"/>
                <a:gd name="connsiteY11" fmla="*/ 73004 h 113660"/>
                <a:gd name="connsiteX12" fmla="*/ 86303 w 207248"/>
                <a:gd name="connsiteY12" fmla="*/ 92073 h 113660"/>
                <a:gd name="connsiteX13" fmla="*/ 83013 w 207248"/>
                <a:gd name="connsiteY13" fmla="*/ 106876 h 113660"/>
                <a:gd name="connsiteX14" fmla="*/ 90352 w 207248"/>
                <a:gd name="connsiteY14" fmla="*/ 113651 h 113660"/>
                <a:gd name="connsiteX15" fmla="*/ 101739 w 207248"/>
                <a:gd name="connsiteY15" fmla="*/ 99349 h 113660"/>
                <a:gd name="connsiteX16" fmla="*/ 116922 w 207248"/>
                <a:gd name="connsiteY16" fmla="*/ 38881 h 113660"/>
                <a:gd name="connsiteX17" fmla="*/ 158675 w 207248"/>
                <a:gd name="connsiteY17" fmla="*/ 5510 h 113660"/>
                <a:gd name="connsiteX18" fmla="*/ 172340 w 207248"/>
                <a:gd name="connsiteY18" fmla="*/ 23074 h 113660"/>
                <a:gd name="connsiteX19" fmla="*/ 156651 w 207248"/>
                <a:gd name="connsiteY19" fmla="*/ 79277 h 113660"/>
                <a:gd name="connsiteX20" fmla="*/ 153361 w 207248"/>
                <a:gd name="connsiteY20" fmla="*/ 93077 h 113660"/>
                <a:gd name="connsiteX21" fmla="*/ 174112 w 207248"/>
                <a:gd name="connsiteY21" fmla="*/ 113651 h 113660"/>
                <a:gd name="connsiteX22" fmla="*/ 207261 w 207248"/>
                <a:gd name="connsiteY22" fmla="*/ 75011 h 113660"/>
                <a:gd name="connsiteX23" fmla="*/ 204225 w 207248"/>
                <a:gd name="connsiteY23" fmla="*/ 72502 h 113660"/>
                <a:gd name="connsiteX24" fmla="*/ 200429 w 207248"/>
                <a:gd name="connsiteY24" fmla="*/ 77019 h 113660"/>
                <a:gd name="connsiteX25" fmla="*/ 174618 w 207248"/>
                <a:gd name="connsiteY25" fmla="*/ 108131 h 113660"/>
                <a:gd name="connsiteX26" fmla="*/ 168544 w 207248"/>
                <a:gd name="connsiteY26" fmla="*/ 99851 h 113660"/>
                <a:gd name="connsiteX27" fmla="*/ 173099 w 207248"/>
                <a:gd name="connsiteY27" fmla="*/ 82037 h 113660"/>
                <a:gd name="connsiteX28" fmla="*/ 188535 w 207248"/>
                <a:gd name="connsiteY28" fmla="*/ 26837 h 113660"/>
                <a:gd name="connsiteX29" fmla="*/ 159435 w 207248"/>
                <a:gd name="connsiteY29" fmla="*/ -10 h 113660"/>
                <a:gd name="connsiteX30" fmla="*/ 118187 w 207248"/>
                <a:gd name="connsiteY30" fmla="*/ 24328 h 113660"/>
                <a:gd name="connsiteX31" fmla="*/ 110090 w 207248"/>
                <a:gd name="connsiteY31" fmla="*/ 6514 h 113660"/>
                <a:gd name="connsiteX32" fmla="*/ 89339 w 207248"/>
                <a:gd name="connsiteY32" fmla="*/ -10 h 113660"/>
                <a:gd name="connsiteX33" fmla="*/ 49863 w 207248"/>
                <a:gd name="connsiteY33" fmla="*/ 21819 h 113660"/>
                <a:gd name="connsiteX34" fmla="*/ 26583 w 207248"/>
                <a:gd name="connsiteY34" fmla="*/ -10 h 113660"/>
                <a:gd name="connsiteX35" fmla="*/ 7857 w 207248"/>
                <a:gd name="connsiteY35" fmla="*/ 14292 h 113660"/>
                <a:gd name="connsiteX36" fmla="*/ 12 w 207248"/>
                <a:gd name="connsiteY36" fmla="*/ 38630 h 113660"/>
                <a:gd name="connsiteX37" fmla="*/ 3049 w 207248"/>
                <a:gd name="connsiteY37" fmla="*/ 41139 h 113660"/>
                <a:gd name="connsiteX38" fmla="*/ 7351 w 207248"/>
                <a:gd name="connsiteY38" fmla="*/ 35368 h 113660"/>
                <a:gd name="connsiteX39" fmla="*/ 25824 w 207248"/>
                <a:gd name="connsiteY39" fmla="*/ 5510 h 113660"/>
                <a:gd name="connsiteX40" fmla="*/ 33668 w 207248"/>
                <a:gd name="connsiteY40" fmla="*/ 17052 h 113660"/>
                <a:gd name="connsiteX41" fmla="*/ 29619 w 207248"/>
                <a:gd name="connsiteY41" fmla="*/ 38128 h 113660"/>
                <a:gd name="connsiteX42" fmla="*/ 14942 w 207248"/>
                <a:gd name="connsiteY42" fmla="*/ 96087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7248" h="113660">
                  <a:moveTo>
                    <a:pt x="14942" y="96087"/>
                  </a:moveTo>
                  <a:cubicBezTo>
                    <a:pt x="14183" y="99851"/>
                    <a:pt x="12665" y="105622"/>
                    <a:pt x="12665" y="106876"/>
                  </a:cubicBezTo>
                  <a:cubicBezTo>
                    <a:pt x="12665" y="111393"/>
                    <a:pt x="16208" y="113651"/>
                    <a:pt x="20003" y="113651"/>
                  </a:cubicBezTo>
                  <a:cubicBezTo>
                    <a:pt x="23040" y="113651"/>
                    <a:pt x="27595" y="111644"/>
                    <a:pt x="29366" y="106626"/>
                  </a:cubicBezTo>
                  <a:cubicBezTo>
                    <a:pt x="29619" y="106124"/>
                    <a:pt x="32656" y="94331"/>
                    <a:pt x="34174" y="88058"/>
                  </a:cubicBezTo>
                  <a:lnTo>
                    <a:pt x="39741" y="65477"/>
                  </a:lnTo>
                  <a:cubicBezTo>
                    <a:pt x="41260" y="59957"/>
                    <a:pt x="42778" y="54437"/>
                    <a:pt x="44043" y="48666"/>
                  </a:cubicBezTo>
                  <a:cubicBezTo>
                    <a:pt x="45056" y="44401"/>
                    <a:pt x="47080" y="37124"/>
                    <a:pt x="47333" y="36121"/>
                  </a:cubicBezTo>
                  <a:cubicBezTo>
                    <a:pt x="51129" y="28343"/>
                    <a:pt x="64540" y="5510"/>
                    <a:pt x="88580" y="5510"/>
                  </a:cubicBezTo>
                  <a:cubicBezTo>
                    <a:pt x="99968" y="5510"/>
                    <a:pt x="102245" y="14794"/>
                    <a:pt x="102245" y="23074"/>
                  </a:cubicBezTo>
                  <a:cubicBezTo>
                    <a:pt x="102245" y="29346"/>
                    <a:pt x="100474" y="36372"/>
                    <a:pt x="98449" y="43899"/>
                  </a:cubicBezTo>
                  <a:lnTo>
                    <a:pt x="91364" y="73004"/>
                  </a:lnTo>
                  <a:lnTo>
                    <a:pt x="86303" y="92073"/>
                  </a:lnTo>
                  <a:cubicBezTo>
                    <a:pt x="85291" y="97091"/>
                    <a:pt x="83013" y="105622"/>
                    <a:pt x="83013" y="106876"/>
                  </a:cubicBezTo>
                  <a:cubicBezTo>
                    <a:pt x="83013" y="111393"/>
                    <a:pt x="86556" y="113651"/>
                    <a:pt x="90352" y="113651"/>
                  </a:cubicBezTo>
                  <a:cubicBezTo>
                    <a:pt x="98196" y="113651"/>
                    <a:pt x="99715" y="107378"/>
                    <a:pt x="101739" y="99349"/>
                  </a:cubicBezTo>
                  <a:cubicBezTo>
                    <a:pt x="105282" y="85298"/>
                    <a:pt x="114645" y="48666"/>
                    <a:pt x="116922" y="38881"/>
                  </a:cubicBezTo>
                  <a:cubicBezTo>
                    <a:pt x="117681" y="35619"/>
                    <a:pt x="131093" y="5510"/>
                    <a:pt x="158675" y="5510"/>
                  </a:cubicBezTo>
                  <a:cubicBezTo>
                    <a:pt x="169557" y="5510"/>
                    <a:pt x="172340" y="14041"/>
                    <a:pt x="172340" y="23074"/>
                  </a:cubicBezTo>
                  <a:cubicBezTo>
                    <a:pt x="172340" y="37375"/>
                    <a:pt x="161712" y="65979"/>
                    <a:pt x="156651" y="79277"/>
                  </a:cubicBezTo>
                  <a:cubicBezTo>
                    <a:pt x="154374" y="85298"/>
                    <a:pt x="153361" y="88058"/>
                    <a:pt x="153361" y="93077"/>
                  </a:cubicBezTo>
                  <a:cubicBezTo>
                    <a:pt x="153361" y="104869"/>
                    <a:pt x="162218" y="113651"/>
                    <a:pt x="174112" y="113651"/>
                  </a:cubicBezTo>
                  <a:cubicBezTo>
                    <a:pt x="197898" y="113651"/>
                    <a:pt x="207261" y="77019"/>
                    <a:pt x="207261" y="75011"/>
                  </a:cubicBezTo>
                  <a:cubicBezTo>
                    <a:pt x="207261" y="72502"/>
                    <a:pt x="204984" y="72502"/>
                    <a:pt x="204225" y="72502"/>
                  </a:cubicBezTo>
                  <a:cubicBezTo>
                    <a:pt x="201694" y="72502"/>
                    <a:pt x="201694" y="73255"/>
                    <a:pt x="200429" y="77019"/>
                  </a:cubicBezTo>
                  <a:cubicBezTo>
                    <a:pt x="196633" y="90317"/>
                    <a:pt x="188535" y="108131"/>
                    <a:pt x="174618" y="108131"/>
                  </a:cubicBezTo>
                  <a:cubicBezTo>
                    <a:pt x="170316" y="108131"/>
                    <a:pt x="168544" y="105622"/>
                    <a:pt x="168544" y="99851"/>
                  </a:cubicBezTo>
                  <a:cubicBezTo>
                    <a:pt x="168544" y="93578"/>
                    <a:pt x="170822" y="87557"/>
                    <a:pt x="173099" y="82037"/>
                  </a:cubicBezTo>
                  <a:cubicBezTo>
                    <a:pt x="177907" y="68990"/>
                    <a:pt x="188535" y="41139"/>
                    <a:pt x="188535" y="26837"/>
                  </a:cubicBezTo>
                  <a:cubicBezTo>
                    <a:pt x="188535" y="10528"/>
                    <a:pt x="178413" y="-10"/>
                    <a:pt x="159435" y="-10"/>
                  </a:cubicBezTo>
                  <a:cubicBezTo>
                    <a:pt x="140456" y="-10"/>
                    <a:pt x="127550" y="11030"/>
                    <a:pt x="118187" y="24328"/>
                  </a:cubicBezTo>
                  <a:cubicBezTo>
                    <a:pt x="117934" y="21066"/>
                    <a:pt x="117175" y="12536"/>
                    <a:pt x="110090" y="6514"/>
                  </a:cubicBezTo>
                  <a:cubicBezTo>
                    <a:pt x="103763" y="1245"/>
                    <a:pt x="95666" y="-10"/>
                    <a:pt x="89339" y="-10"/>
                  </a:cubicBezTo>
                  <a:cubicBezTo>
                    <a:pt x="66565" y="-10"/>
                    <a:pt x="54165" y="16048"/>
                    <a:pt x="49863" y="21819"/>
                  </a:cubicBezTo>
                  <a:cubicBezTo>
                    <a:pt x="48598" y="7517"/>
                    <a:pt x="37970" y="-10"/>
                    <a:pt x="26583" y="-10"/>
                  </a:cubicBezTo>
                  <a:cubicBezTo>
                    <a:pt x="14942" y="-10"/>
                    <a:pt x="10134" y="9776"/>
                    <a:pt x="7857" y="14292"/>
                  </a:cubicBezTo>
                  <a:cubicBezTo>
                    <a:pt x="3302" y="23074"/>
                    <a:pt x="12" y="37877"/>
                    <a:pt x="12" y="38630"/>
                  </a:cubicBezTo>
                  <a:cubicBezTo>
                    <a:pt x="12" y="41139"/>
                    <a:pt x="2543" y="41139"/>
                    <a:pt x="3049" y="41139"/>
                  </a:cubicBezTo>
                  <a:cubicBezTo>
                    <a:pt x="5580" y="41139"/>
                    <a:pt x="5833" y="40888"/>
                    <a:pt x="7351" y="35368"/>
                  </a:cubicBezTo>
                  <a:cubicBezTo>
                    <a:pt x="11653" y="17554"/>
                    <a:pt x="16714" y="5510"/>
                    <a:pt x="25824" y="5510"/>
                  </a:cubicBezTo>
                  <a:cubicBezTo>
                    <a:pt x="29872" y="5510"/>
                    <a:pt x="33668" y="7517"/>
                    <a:pt x="33668" y="17052"/>
                  </a:cubicBezTo>
                  <a:cubicBezTo>
                    <a:pt x="33668" y="22321"/>
                    <a:pt x="32909" y="25081"/>
                    <a:pt x="29619" y="38128"/>
                  </a:cubicBezTo>
                  <a:lnTo>
                    <a:pt x="14942" y="96087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54" name="Freeform 753">
              <a:extLst>
                <a:ext uri="{FF2B5EF4-FFF2-40B4-BE49-F238E27FC236}">
                  <a16:creationId xmlns:a16="http://schemas.microsoft.com/office/drawing/2014/main" id="{1D4B349B-825A-C563-F7B4-BC19A5A9AC8A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7902940" y="4001896"/>
              <a:ext cx="126019" cy="113660"/>
            </a:xfrm>
            <a:custGeom>
              <a:avLst/>
              <a:gdLst>
                <a:gd name="connsiteX0" fmla="*/ 77202 w 126019"/>
                <a:gd name="connsiteY0" fmla="*/ 35117 h 113660"/>
                <a:gd name="connsiteX1" fmla="*/ 102254 w 126019"/>
                <a:gd name="connsiteY1" fmla="*/ 5510 h 113660"/>
                <a:gd name="connsiteX2" fmla="*/ 114906 w 126019"/>
                <a:gd name="connsiteY2" fmla="*/ 8772 h 113660"/>
                <a:gd name="connsiteX3" fmla="*/ 102760 w 126019"/>
                <a:gd name="connsiteY3" fmla="*/ 22321 h 113660"/>
                <a:gd name="connsiteX4" fmla="*/ 112376 w 126019"/>
                <a:gd name="connsiteY4" fmla="*/ 31103 h 113660"/>
                <a:gd name="connsiteX5" fmla="*/ 126041 w 126019"/>
                <a:gd name="connsiteY5" fmla="*/ 16550 h 113660"/>
                <a:gd name="connsiteX6" fmla="*/ 102507 w 126019"/>
                <a:gd name="connsiteY6" fmla="*/ -10 h 113660"/>
                <a:gd name="connsiteX7" fmla="*/ 75936 w 126019"/>
                <a:gd name="connsiteY7" fmla="*/ 19059 h 113660"/>
                <a:gd name="connsiteX8" fmla="*/ 48607 w 126019"/>
                <a:gd name="connsiteY8" fmla="*/ -10 h 113660"/>
                <a:gd name="connsiteX9" fmla="*/ 7866 w 126019"/>
                <a:gd name="connsiteY9" fmla="*/ 38630 h 113660"/>
                <a:gd name="connsiteX10" fmla="*/ 10902 w 126019"/>
                <a:gd name="connsiteY10" fmla="*/ 41139 h 113660"/>
                <a:gd name="connsiteX11" fmla="*/ 14192 w 126019"/>
                <a:gd name="connsiteY11" fmla="*/ 38379 h 113660"/>
                <a:gd name="connsiteX12" fmla="*/ 48101 w 126019"/>
                <a:gd name="connsiteY12" fmla="*/ 5510 h 113660"/>
                <a:gd name="connsiteX13" fmla="*/ 61766 w 126019"/>
                <a:gd name="connsiteY13" fmla="*/ 22321 h 113660"/>
                <a:gd name="connsiteX14" fmla="*/ 48101 w 126019"/>
                <a:gd name="connsiteY14" fmla="*/ 82037 h 113660"/>
                <a:gd name="connsiteX15" fmla="*/ 24061 w 126019"/>
                <a:gd name="connsiteY15" fmla="*/ 108131 h 113660"/>
                <a:gd name="connsiteX16" fmla="*/ 11408 w 126019"/>
                <a:gd name="connsiteY16" fmla="*/ 104869 h 113660"/>
                <a:gd name="connsiteX17" fmla="*/ 23302 w 126019"/>
                <a:gd name="connsiteY17" fmla="*/ 91320 h 113660"/>
                <a:gd name="connsiteX18" fmla="*/ 13939 w 126019"/>
                <a:gd name="connsiteY18" fmla="*/ 82539 h 113660"/>
                <a:gd name="connsiteX19" fmla="*/ 21 w 126019"/>
                <a:gd name="connsiteY19" fmla="*/ 97091 h 113660"/>
                <a:gd name="connsiteX20" fmla="*/ 23808 w 126019"/>
                <a:gd name="connsiteY20" fmla="*/ 113651 h 113660"/>
                <a:gd name="connsiteX21" fmla="*/ 50378 w 126019"/>
                <a:gd name="connsiteY21" fmla="*/ 94582 h 113660"/>
                <a:gd name="connsiteX22" fmla="*/ 77708 w 126019"/>
                <a:gd name="connsiteY22" fmla="*/ 113651 h 113660"/>
                <a:gd name="connsiteX23" fmla="*/ 118196 w 126019"/>
                <a:gd name="connsiteY23" fmla="*/ 75011 h 113660"/>
                <a:gd name="connsiteX24" fmla="*/ 115159 w 126019"/>
                <a:gd name="connsiteY24" fmla="*/ 72502 h 113660"/>
                <a:gd name="connsiteX25" fmla="*/ 111870 w 126019"/>
                <a:gd name="connsiteY25" fmla="*/ 75262 h 113660"/>
                <a:gd name="connsiteX26" fmla="*/ 78214 w 126019"/>
                <a:gd name="connsiteY26" fmla="*/ 108131 h 113660"/>
                <a:gd name="connsiteX27" fmla="*/ 64296 w 126019"/>
                <a:gd name="connsiteY27" fmla="*/ 91571 h 113660"/>
                <a:gd name="connsiteX28" fmla="*/ 68598 w 126019"/>
                <a:gd name="connsiteY28" fmla="*/ 69491 h 113660"/>
                <a:gd name="connsiteX29" fmla="*/ 77202 w 126019"/>
                <a:gd name="connsiteY29" fmla="*/ 35117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19" h="113660">
                  <a:moveTo>
                    <a:pt x="77202" y="35117"/>
                  </a:moveTo>
                  <a:cubicBezTo>
                    <a:pt x="78720" y="28594"/>
                    <a:pt x="84540" y="5510"/>
                    <a:pt x="102254" y="5510"/>
                  </a:cubicBezTo>
                  <a:cubicBezTo>
                    <a:pt x="103519" y="5510"/>
                    <a:pt x="109592" y="5510"/>
                    <a:pt x="114906" y="8772"/>
                  </a:cubicBezTo>
                  <a:cubicBezTo>
                    <a:pt x="107821" y="10027"/>
                    <a:pt x="102760" y="16299"/>
                    <a:pt x="102760" y="22321"/>
                  </a:cubicBezTo>
                  <a:cubicBezTo>
                    <a:pt x="102760" y="26335"/>
                    <a:pt x="105543" y="31103"/>
                    <a:pt x="112376" y="31103"/>
                  </a:cubicBezTo>
                  <a:cubicBezTo>
                    <a:pt x="117943" y="31103"/>
                    <a:pt x="126041" y="26586"/>
                    <a:pt x="126041" y="16550"/>
                  </a:cubicBezTo>
                  <a:cubicBezTo>
                    <a:pt x="126041" y="3503"/>
                    <a:pt x="111111" y="-10"/>
                    <a:pt x="102507" y="-10"/>
                  </a:cubicBezTo>
                  <a:cubicBezTo>
                    <a:pt x="87830" y="-10"/>
                    <a:pt x="78973" y="13288"/>
                    <a:pt x="75936" y="19059"/>
                  </a:cubicBezTo>
                  <a:cubicBezTo>
                    <a:pt x="69610" y="2499"/>
                    <a:pt x="55945" y="-10"/>
                    <a:pt x="48607" y="-10"/>
                  </a:cubicBezTo>
                  <a:cubicBezTo>
                    <a:pt x="22290" y="-10"/>
                    <a:pt x="7866" y="32357"/>
                    <a:pt x="7866" y="38630"/>
                  </a:cubicBezTo>
                  <a:cubicBezTo>
                    <a:pt x="7866" y="41139"/>
                    <a:pt x="10396" y="41139"/>
                    <a:pt x="10902" y="41139"/>
                  </a:cubicBezTo>
                  <a:cubicBezTo>
                    <a:pt x="12927" y="41139"/>
                    <a:pt x="13686" y="40637"/>
                    <a:pt x="14192" y="38379"/>
                  </a:cubicBezTo>
                  <a:cubicBezTo>
                    <a:pt x="22796" y="11783"/>
                    <a:pt x="39497" y="5510"/>
                    <a:pt x="48101" y="5510"/>
                  </a:cubicBezTo>
                  <a:cubicBezTo>
                    <a:pt x="52909" y="5510"/>
                    <a:pt x="61766" y="7768"/>
                    <a:pt x="61766" y="22321"/>
                  </a:cubicBezTo>
                  <a:cubicBezTo>
                    <a:pt x="61766" y="30099"/>
                    <a:pt x="57464" y="46910"/>
                    <a:pt x="48101" y="82037"/>
                  </a:cubicBezTo>
                  <a:cubicBezTo>
                    <a:pt x="44052" y="97593"/>
                    <a:pt x="35195" y="108131"/>
                    <a:pt x="24061" y="108131"/>
                  </a:cubicBezTo>
                  <a:cubicBezTo>
                    <a:pt x="22543" y="108131"/>
                    <a:pt x="16723" y="108131"/>
                    <a:pt x="11408" y="104869"/>
                  </a:cubicBezTo>
                  <a:cubicBezTo>
                    <a:pt x="17735" y="103615"/>
                    <a:pt x="23302" y="98346"/>
                    <a:pt x="23302" y="91320"/>
                  </a:cubicBezTo>
                  <a:cubicBezTo>
                    <a:pt x="23302" y="84546"/>
                    <a:pt x="17735" y="82539"/>
                    <a:pt x="13939" y="82539"/>
                  </a:cubicBezTo>
                  <a:cubicBezTo>
                    <a:pt x="6347" y="82539"/>
                    <a:pt x="21" y="89062"/>
                    <a:pt x="21" y="97091"/>
                  </a:cubicBezTo>
                  <a:cubicBezTo>
                    <a:pt x="21" y="108633"/>
                    <a:pt x="12674" y="113651"/>
                    <a:pt x="23808" y="113651"/>
                  </a:cubicBezTo>
                  <a:cubicBezTo>
                    <a:pt x="40509" y="113651"/>
                    <a:pt x="49619" y="96087"/>
                    <a:pt x="50378" y="94582"/>
                  </a:cubicBezTo>
                  <a:cubicBezTo>
                    <a:pt x="53415" y="103866"/>
                    <a:pt x="62525" y="113651"/>
                    <a:pt x="77708" y="113651"/>
                  </a:cubicBezTo>
                  <a:cubicBezTo>
                    <a:pt x="103772" y="113651"/>
                    <a:pt x="118196" y="81284"/>
                    <a:pt x="118196" y="75011"/>
                  </a:cubicBezTo>
                  <a:cubicBezTo>
                    <a:pt x="118196" y="72502"/>
                    <a:pt x="115919" y="72502"/>
                    <a:pt x="115159" y="72502"/>
                  </a:cubicBezTo>
                  <a:cubicBezTo>
                    <a:pt x="112882" y="72502"/>
                    <a:pt x="112376" y="73506"/>
                    <a:pt x="111870" y="75262"/>
                  </a:cubicBezTo>
                  <a:cubicBezTo>
                    <a:pt x="103519" y="102109"/>
                    <a:pt x="86312" y="108131"/>
                    <a:pt x="78214" y="108131"/>
                  </a:cubicBezTo>
                  <a:cubicBezTo>
                    <a:pt x="68345" y="108131"/>
                    <a:pt x="64296" y="100102"/>
                    <a:pt x="64296" y="91571"/>
                  </a:cubicBezTo>
                  <a:cubicBezTo>
                    <a:pt x="64296" y="86051"/>
                    <a:pt x="65814" y="80531"/>
                    <a:pt x="68598" y="69491"/>
                  </a:cubicBezTo>
                  <a:lnTo>
                    <a:pt x="77202" y="35117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55" name="Freeform 754">
              <a:extLst>
                <a:ext uri="{FF2B5EF4-FFF2-40B4-BE49-F238E27FC236}">
                  <a16:creationId xmlns:a16="http://schemas.microsoft.com/office/drawing/2014/main" id="{FCBD8756-D7F9-7DEF-C203-AFBC2C5545AE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8059535" y="4033811"/>
              <a:ext cx="64477" cy="116621"/>
            </a:xfrm>
            <a:custGeom>
              <a:avLst/>
              <a:gdLst>
                <a:gd name="connsiteX0" fmla="*/ 40060 w 64477"/>
                <a:gd name="connsiteY0" fmla="*/ 4909 h 116621"/>
                <a:gd name="connsiteX1" fmla="*/ 34745 w 64477"/>
                <a:gd name="connsiteY1" fmla="*/ -8 h 116621"/>
                <a:gd name="connsiteX2" fmla="*/ 27 w 64477"/>
                <a:gd name="connsiteY2" fmla="*/ 11232 h 116621"/>
                <a:gd name="connsiteX3" fmla="*/ 27 w 64477"/>
                <a:gd name="connsiteY3" fmla="*/ 17555 h 116621"/>
                <a:gd name="connsiteX4" fmla="*/ 25712 w 64477"/>
                <a:gd name="connsiteY4" fmla="*/ 12637 h 116621"/>
                <a:gd name="connsiteX5" fmla="*/ 25712 w 64477"/>
                <a:gd name="connsiteY5" fmla="*/ 102211 h 116621"/>
                <a:gd name="connsiteX6" fmla="*/ 7998 w 64477"/>
                <a:gd name="connsiteY6" fmla="*/ 110290 h 116621"/>
                <a:gd name="connsiteX7" fmla="*/ 1267 w 64477"/>
                <a:gd name="connsiteY7" fmla="*/ 110290 h 116621"/>
                <a:gd name="connsiteX8" fmla="*/ 1267 w 64477"/>
                <a:gd name="connsiteY8" fmla="*/ 116613 h 116621"/>
                <a:gd name="connsiteX9" fmla="*/ 32797 w 64477"/>
                <a:gd name="connsiteY9" fmla="*/ 115911 h 116621"/>
                <a:gd name="connsiteX10" fmla="*/ 64504 w 64477"/>
                <a:gd name="connsiteY10" fmla="*/ 116613 h 116621"/>
                <a:gd name="connsiteX11" fmla="*/ 64504 w 64477"/>
                <a:gd name="connsiteY11" fmla="*/ 110290 h 116621"/>
                <a:gd name="connsiteX12" fmla="*/ 57773 w 64477"/>
                <a:gd name="connsiteY12" fmla="*/ 110290 h 116621"/>
                <a:gd name="connsiteX13" fmla="*/ 40060 w 64477"/>
                <a:gd name="connsiteY13" fmla="*/ 102211 h 116621"/>
                <a:gd name="connsiteX14" fmla="*/ 40060 w 64477"/>
                <a:gd name="connsiteY14" fmla="*/ 4909 h 11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621">
                  <a:moveTo>
                    <a:pt x="40060" y="4909"/>
                  </a:moveTo>
                  <a:cubicBezTo>
                    <a:pt x="40060" y="167"/>
                    <a:pt x="39705" y="-8"/>
                    <a:pt x="34745" y="-8"/>
                  </a:cubicBezTo>
                  <a:cubicBezTo>
                    <a:pt x="23409" y="11057"/>
                    <a:pt x="7289" y="11232"/>
                    <a:pt x="27" y="11232"/>
                  </a:cubicBezTo>
                  <a:lnTo>
                    <a:pt x="27" y="17555"/>
                  </a:lnTo>
                  <a:cubicBezTo>
                    <a:pt x="4278" y="17555"/>
                    <a:pt x="15969" y="17555"/>
                    <a:pt x="25712" y="12637"/>
                  </a:cubicBezTo>
                  <a:lnTo>
                    <a:pt x="25712" y="102211"/>
                  </a:lnTo>
                  <a:cubicBezTo>
                    <a:pt x="25712" y="108007"/>
                    <a:pt x="25712" y="110290"/>
                    <a:pt x="7998" y="110290"/>
                  </a:cubicBezTo>
                  <a:lnTo>
                    <a:pt x="1267" y="110290"/>
                  </a:lnTo>
                  <a:lnTo>
                    <a:pt x="1267" y="116613"/>
                  </a:lnTo>
                  <a:cubicBezTo>
                    <a:pt x="4455" y="116437"/>
                    <a:pt x="26243" y="115911"/>
                    <a:pt x="32797" y="115911"/>
                  </a:cubicBezTo>
                  <a:cubicBezTo>
                    <a:pt x="38288" y="115911"/>
                    <a:pt x="60607" y="116437"/>
                    <a:pt x="64504" y="116613"/>
                  </a:cubicBezTo>
                  <a:lnTo>
                    <a:pt x="64504" y="110290"/>
                  </a:lnTo>
                  <a:lnTo>
                    <a:pt x="57773" y="110290"/>
                  </a:lnTo>
                  <a:cubicBezTo>
                    <a:pt x="40060" y="110290"/>
                    <a:pt x="40060" y="108007"/>
                    <a:pt x="40060" y="102211"/>
                  </a:cubicBezTo>
                  <a:lnTo>
                    <a:pt x="40060" y="4909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849" name="Group 848">
            <a:extLst>
              <a:ext uri="{FF2B5EF4-FFF2-40B4-BE49-F238E27FC236}">
                <a16:creationId xmlns:a16="http://schemas.microsoft.com/office/drawing/2014/main" id="{399BE44B-241D-8F6B-68A2-383AF0B366B2}"/>
              </a:ext>
            </a:extLst>
          </p:cNvPr>
          <p:cNvGrpSpPr/>
          <p:nvPr/>
        </p:nvGrpSpPr>
        <p:grpSpPr>
          <a:xfrm>
            <a:off x="6068665" y="4303486"/>
            <a:ext cx="3336751" cy="601924"/>
            <a:chOff x="6068665" y="4303486"/>
            <a:chExt cx="3336751" cy="601924"/>
          </a:xfrm>
          <a:effectLst/>
        </p:grpSpPr>
        <p:sp>
          <p:nvSpPr>
            <p:cNvPr id="756" name="Freeform 755">
              <a:extLst>
                <a:ext uri="{FF2B5EF4-FFF2-40B4-BE49-F238E27FC236}">
                  <a16:creationId xmlns:a16="http://schemas.microsoft.com/office/drawing/2014/main" id="{589BD4B6-7B84-6928-8D66-D762156F5412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068665" y="4550883"/>
              <a:ext cx="153348" cy="135238"/>
            </a:xfrm>
            <a:custGeom>
              <a:avLst/>
              <a:gdLst>
                <a:gd name="connsiteX0" fmla="*/ 90035 w 153348"/>
                <a:gd name="connsiteY0" fmla="*/ 13310 h 135238"/>
                <a:gd name="connsiteX1" fmla="*/ 76623 w 153348"/>
                <a:gd name="connsiteY1" fmla="*/ 12 h 135238"/>
                <a:gd name="connsiteX2" fmla="*/ 63212 w 153348"/>
                <a:gd name="connsiteY2" fmla="*/ 13310 h 135238"/>
                <a:gd name="connsiteX3" fmla="*/ 76623 w 153348"/>
                <a:gd name="connsiteY3" fmla="*/ 26608 h 135238"/>
                <a:gd name="connsiteX4" fmla="*/ 90035 w 153348"/>
                <a:gd name="connsiteY4" fmla="*/ 13310 h 135238"/>
                <a:gd name="connsiteX5" fmla="*/ 153298 w 153348"/>
                <a:gd name="connsiteY5" fmla="*/ 121953 h 135238"/>
                <a:gd name="connsiteX6" fmla="*/ 139886 w 153348"/>
                <a:gd name="connsiteY6" fmla="*/ 108655 h 135238"/>
                <a:gd name="connsiteX7" fmla="*/ 126474 w 153348"/>
                <a:gd name="connsiteY7" fmla="*/ 121953 h 135238"/>
                <a:gd name="connsiteX8" fmla="*/ 139886 w 153348"/>
                <a:gd name="connsiteY8" fmla="*/ 135251 h 135238"/>
                <a:gd name="connsiteX9" fmla="*/ 153298 w 153348"/>
                <a:gd name="connsiteY9" fmla="*/ 121953 h 135238"/>
                <a:gd name="connsiteX10" fmla="*/ 26772 w 153348"/>
                <a:gd name="connsiteY10" fmla="*/ 121953 h 135238"/>
                <a:gd name="connsiteX11" fmla="*/ 13361 w 153348"/>
                <a:gd name="connsiteY11" fmla="*/ 108655 h 135238"/>
                <a:gd name="connsiteX12" fmla="*/ -51 w 153348"/>
                <a:gd name="connsiteY12" fmla="*/ 121953 h 135238"/>
                <a:gd name="connsiteX13" fmla="*/ 13361 w 153348"/>
                <a:gd name="connsiteY13" fmla="*/ 135251 h 135238"/>
                <a:gd name="connsiteX14" fmla="*/ 26772 w 153348"/>
                <a:gd name="connsiteY14" fmla="*/ 121953 h 1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5238">
                  <a:moveTo>
                    <a:pt x="90035" y="13310"/>
                  </a:moveTo>
                  <a:cubicBezTo>
                    <a:pt x="90035" y="6034"/>
                    <a:pt x="83962" y="12"/>
                    <a:pt x="76623" y="12"/>
                  </a:cubicBezTo>
                  <a:cubicBezTo>
                    <a:pt x="69285" y="12"/>
                    <a:pt x="63212" y="6034"/>
                    <a:pt x="63212" y="13310"/>
                  </a:cubicBezTo>
                  <a:cubicBezTo>
                    <a:pt x="63212" y="20587"/>
                    <a:pt x="69285" y="26608"/>
                    <a:pt x="76623" y="26608"/>
                  </a:cubicBezTo>
                  <a:cubicBezTo>
                    <a:pt x="83709" y="26608"/>
                    <a:pt x="90035" y="20837"/>
                    <a:pt x="90035" y="13310"/>
                  </a:cubicBezTo>
                  <a:close/>
                  <a:moveTo>
                    <a:pt x="153298" y="121953"/>
                  </a:moveTo>
                  <a:cubicBezTo>
                    <a:pt x="153298" y="114677"/>
                    <a:pt x="147225" y="108655"/>
                    <a:pt x="139886" y="108655"/>
                  </a:cubicBezTo>
                  <a:cubicBezTo>
                    <a:pt x="132548" y="108655"/>
                    <a:pt x="126474" y="114677"/>
                    <a:pt x="126474" y="121953"/>
                  </a:cubicBezTo>
                  <a:cubicBezTo>
                    <a:pt x="126474" y="129229"/>
                    <a:pt x="132548" y="135251"/>
                    <a:pt x="139886" y="135251"/>
                  </a:cubicBezTo>
                  <a:cubicBezTo>
                    <a:pt x="147225" y="135251"/>
                    <a:pt x="153298" y="129229"/>
                    <a:pt x="153298" y="121953"/>
                  </a:cubicBezTo>
                  <a:close/>
                  <a:moveTo>
                    <a:pt x="26772" y="121953"/>
                  </a:moveTo>
                  <a:cubicBezTo>
                    <a:pt x="26772" y="114677"/>
                    <a:pt x="20699" y="108655"/>
                    <a:pt x="13361" y="108655"/>
                  </a:cubicBezTo>
                  <a:cubicBezTo>
                    <a:pt x="6022" y="108655"/>
                    <a:pt x="-51" y="114677"/>
                    <a:pt x="-51" y="121953"/>
                  </a:cubicBezTo>
                  <a:cubicBezTo>
                    <a:pt x="-51" y="129229"/>
                    <a:pt x="6022" y="135251"/>
                    <a:pt x="13361" y="135251"/>
                  </a:cubicBezTo>
                  <a:cubicBezTo>
                    <a:pt x="20699" y="135251"/>
                    <a:pt x="26772" y="129229"/>
                    <a:pt x="26772" y="121953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57" name="Freeform 756">
              <a:extLst>
                <a:ext uri="{FF2B5EF4-FFF2-40B4-BE49-F238E27FC236}">
                  <a16:creationId xmlns:a16="http://schemas.microsoft.com/office/drawing/2014/main" id="{45360931-CC85-A506-1CD8-FAED6E4FC7E2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6310440" y="4556403"/>
              <a:ext cx="98436" cy="113660"/>
            </a:xfrm>
            <a:custGeom>
              <a:avLst/>
              <a:gdLst>
                <a:gd name="connsiteX0" fmla="*/ 89791 w 98436"/>
                <a:gd name="connsiteY0" fmla="*/ 15568 h 113660"/>
                <a:gd name="connsiteX1" fmla="*/ 78657 w 98436"/>
                <a:gd name="connsiteY1" fmla="*/ 19081 h 113660"/>
                <a:gd name="connsiteX2" fmla="*/ 74102 w 98436"/>
                <a:gd name="connsiteY2" fmla="*/ 28867 h 113660"/>
                <a:gd name="connsiteX3" fmla="*/ 83465 w 98436"/>
                <a:gd name="connsiteY3" fmla="*/ 37648 h 113660"/>
                <a:gd name="connsiteX4" fmla="*/ 97636 w 98436"/>
                <a:gd name="connsiteY4" fmla="*/ 21590 h 113660"/>
                <a:gd name="connsiteX5" fmla="*/ 67776 w 98436"/>
                <a:gd name="connsiteY5" fmla="*/ 12 h 113660"/>
                <a:gd name="connsiteX6" fmla="*/ -42 w 98436"/>
                <a:gd name="connsiteY6" fmla="*/ 71270 h 113660"/>
                <a:gd name="connsiteX7" fmla="*/ 40953 w 98436"/>
                <a:gd name="connsiteY7" fmla="*/ 113673 h 113660"/>
                <a:gd name="connsiteX8" fmla="*/ 98395 w 98436"/>
                <a:gd name="connsiteY8" fmla="*/ 84066 h 113660"/>
                <a:gd name="connsiteX9" fmla="*/ 95359 w 98436"/>
                <a:gd name="connsiteY9" fmla="*/ 80804 h 113660"/>
                <a:gd name="connsiteX10" fmla="*/ 92069 w 98436"/>
                <a:gd name="connsiteY10" fmla="*/ 83313 h 113660"/>
                <a:gd name="connsiteX11" fmla="*/ 41459 w 98436"/>
                <a:gd name="connsiteY11" fmla="*/ 108153 h 113660"/>
                <a:gd name="connsiteX12" fmla="*/ 18684 w 98436"/>
                <a:gd name="connsiteY12" fmla="*/ 80804 h 113660"/>
                <a:gd name="connsiteX13" fmla="*/ 32349 w 98436"/>
                <a:gd name="connsiteY13" fmla="*/ 30623 h 113660"/>
                <a:gd name="connsiteX14" fmla="*/ 68029 w 98436"/>
                <a:gd name="connsiteY14" fmla="*/ 5532 h 113660"/>
                <a:gd name="connsiteX15" fmla="*/ 89791 w 98436"/>
                <a:gd name="connsiteY15" fmla="*/ 15568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8436" h="113660">
                  <a:moveTo>
                    <a:pt x="89791" y="15568"/>
                  </a:moveTo>
                  <a:cubicBezTo>
                    <a:pt x="85743" y="15568"/>
                    <a:pt x="82200" y="15568"/>
                    <a:pt x="78657" y="19081"/>
                  </a:cubicBezTo>
                  <a:cubicBezTo>
                    <a:pt x="74608" y="22845"/>
                    <a:pt x="74102" y="27110"/>
                    <a:pt x="74102" y="28867"/>
                  </a:cubicBezTo>
                  <a:cubicBezTo>
                    <a:pt x="74102" y="34888"/>
                    <a:pt x="78657" y="37648"/>
                    <a:pt x="83465" y="37648"/>
                  </a:cubicBezTo>
                  <a:cubicBezTo>
                    <a:pt x="90804" y="37648"/>
                    <a:pt x="97636" y="31626"/>
                    <a:pt x="97636" y="21590"/>
                  </a:cubicBezTo>
                  <a:cubicBezTo>
                    <a:pt x="97636" y="9296"/>
                    <a:pt x="85743" y="12"/>
                    <a:pt x="67776" y="12"/>
                  </a:cubicBezTo>
                  <a:cubicBezTo>
                    <a:pt x="33614" y="12"/>
                    <a:pt x="-42" y="35892"/>
                    <a:pt x="-42" y="71270"/>
                  </a:cubicBezTo>
                  <a:cubicBezTo>
                    <a:pt x="-42" y="93851"/>
                    <a:pt x="14635" y="113673"/>
                    <a:pt x="40953" y="113673"/>
                  </a:cubicBezTo>
                  <a:cubicBezTo>
                    <a:pt x="77139" y="113673"/>
                    <a:pt x="98395" y="87077"/>
                    <a:pt x="98395" y="84066"/>
                  </a:cubicBezTo>
                  <a:cubicBezTo>
                    <a:pt x="98395" y="82561"/>
                    <a:pt x="96877" y="80804"/>
                    <a:pt x="95359" y="80804"/>
                  </a:cubicBezTo>
                  <a:cubicBezTo>
                    <a:pt x="94093" y="80804"/>
                    <a:pt x="93587" y="81306"/>
                    <a:pt x="92069" y="83313"/>
                  </a:cubicBezTo>
                  <a:cubicBezTo>
                    <a:pt x="72078" y="108153"/>
                    <a:pt x="44495" y="108153"/>
                    <a:pt x="41459" y="108153"/>
                  </a:cubicBezTo>
                  <a:cubicBezTo>
                    <a:pt x="25517" y="108153"/>
                    <a:pt x="18684" y="95859"/>
                    <a:pt x="18684" y="80804"/>
                  </a:cubicBezTo>
                  <a:cubicBezTo>
                    <a:pt x="18684" y="70517"/>
                    <a:pt x="23745" y="46179"/>
                    <a:pt x="32349" y="30623"/>
                  </a:cubicBezTo>
                  <a:cubicBezTo>
                    <a:pt x="40193" y="16321"/>
                    <a:pt x="54111" y="5532"/>
                    <a:pt x="68029" y="5532"/>
                  </a:cubicBezTo>
                  <a:cubicBezTo>
                    <a:pt x="76633" y="5532"/>
                    <a:pt x="86249" y="8794"/>
                    <a:pt x="89791" y="15568"/>
                  </a:cubicBez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58" name="Freeform 757">
              <a:extLst>
                <a:ext uri="{FF2B5EF4-FFF2-40B4-BE49-F238E27FC236}">
                  <a16:creationId xmlns:a16="http://schemas.microsoft.com/office/drawing/2014/main" id="{10AED5E8-A506-697F-54E7-282FF5C6CA0E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6494035" y="4575221"/>
              <a:ext cx="168279" cy="58712"/>
            </a:xfrm>
            <a:custGeom>
              <a:avLst/>
              <a:gdLst>
                <a:gd name="connsiteX0" fmla="*/ 159641 w 168279"/>
                <a:gd name="connsiteY0" fmla="*/ 10049 h 58712"/>
                <a:gd name="connsiteX1" fmla="*/ 168244 w 168279"/>
                <a:gd name="connsiteY1" fmla="*/ 5030 h 58712"/>
                <a:gd name="connsiteX2" fmla="*/ 159894 w 168279"/>
                <a:gd name="connsiteY2" fmla="*/ 12 h 58712"/>
                <a:gd name="connsiteX3" fmla="*/ 8316 w 168279"/>
                <a:gd name="connsiteY3" fmla="*/ 12 h 58712"/>
                <a:gd name="connsiteX4" fmla="*/ -35 w 168279"/>
                <a:gd name="connsiteY4" fmla="*/ 5030 h 58712"/>
                <a:gd name="connsiteX5" fmla="*/ 8569 w 168279"/>
                <a:gd name="connsiteY5" fmla="*/ 10049 h 58712"/>
                <a:gd name="connsiteX6" fmla="*/ 159641 w 168279"/>
                <a:gd name="connsiteY6" fmla="*/ 10049 h 58712"/>
                <a:gd name="connsiteX7" fmla="*/ 159894 w 168279"/>
                <a:gd name="connsiteY7" fmla="*/ 58724 h 58712"/>
                <a:gd name="connsiteX8" fmla="*/ 168244 w 168279"/>
                <a:gd name="connsiteY8" fmla="*/ 53706 h 58712"/>
                <a:gd name="connsiteX9" fmla="*/ 159641 w 168279"/>
                <a:gd name="connsiteY9" fmla="*/ 48688 h 58712"/>
                <a:gd name="connsiteX10" fmla="*/ 8569 w 168279"/>
                <a:gd name="connsiteY10" fmla="*/ 48688 h 58712"/>
                <a:gd name="connsiteX11" fmla="*/ -35 w 168279"/>
                <a:gd name="connsiteY11" fmla="*/ 53706 h 58712"/>
                <a:gd name="connsiteX12" fmla="*/ 8316 w 168279"/>
                <a:gd name="connsiteY12" fmla="*/ 58724 h 58712"/>
                <a:gd name="connsiteX13" fmla="*/ 159894 w 168279"/>
                <a:gd name="connsiteY13" fmla="*/ 58724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41" y="10049"/>
                  </a:moveTo>
                  <a:cubicBezTo>
                    <a:pt x="163436" y="10049"/>
                    <a:pt x="168244" y="10049"/>
                    <a:pt x="168244" y="5030"/>
                  </a:cubicBezTo>
                  <a:cubicBezTo>
                    <a:pt x="168244" y="12"/>
                    <a:pt x="163436" y="12"/>
                    <a:pt x="159894" y="12"/>
                  </a:cubicBezTo>
                  <a:lnTo>
                    <a:pt x="8316" y="12"/>
                  </a:lnTo>
                  <a:cubicBezTo>
                    <a:pt x="4773" y="12"/>
                    <a:pt x="-35" y="12"/>
                    <a:pt x="-35" y="5030"/>
                  </a:cubicBezTo>
                  <a:cubicBezTo>
                    <a:pt x="-35" y="10049"/>
                    <a:pt x="4773" y="10049"/>
                    <a:pt x="8569" y="10049"/>
                  </a:cubicBezTo>
                  <a:lnTo>
                    <a:pt x="159641" y="10049"/>
                  </a:lnTo>
                  <a:close/>
                  <a:moveTo>
                    <a:pt x="159894" y="58724"/>
                  </a:moveTo>
                  <a:cubicBezTo>
                    <a:pt x="163436" y="58724"/>
                    <a:pt x="168244" y="58724"/>
                    <a:pt x="168244" y="53706"/>
                  </a:cubicBezTo>
                  <a:cubicBezTo>
                    <a:pt x="168244" y="48688"/>
                    <a:pt x="163436" y="48688"/>
                    <a:pt x="159641" y="48688"/>
                  </a:cubicBezTo>
                  <a:lnTo>
                    <a:pt x="8569" y="48688"/>
                  </a:lnTo>
                  <a:cubicBezTo>
                    <a:pt x="4773" y="48688"/>
                    <a:pt x="-35" y="48688"/>
                    <a:pt x="-35" y="53706"/>
                  </a:cubicBezTo>
                  <a:cubicBezTo>
                    <a:pt x="-35" y="58724"/>
                    <a:pt x="4773" y="58724"/>
                    <a:pt x="8316" y="58724"/>
                  </a:cubicBezTo>
                  <a:lnTo>
                    <a:pt x="159894" y="58724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59" name="Freeform 758">
              <a:extLst>
                <a:ext uri="{FF2B5EF4-FFF2-40B4-BE49-F238E27FC236}">
                  <a16:creationId xmlns:a16="http://schemas.microsoft.com/office/drawing/2014/main" id="{F89727F6-EC08-E662-AA9D-3FAAACDCB98D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6756842" y="4500200"/>
              <a:ext cx="106534" cy="172623"/>
            </a:xfrm>
            <a:custGeom>
              <a:avLst/>
              <a:gdLst>
                <a:gd name="connsiteX0" fmla="*/ 106510 w 106534"/>
                <a:gd name="connsiteY0" fmla="*/ 86826 h 172623"/>
                <a:gd name="connsiteX1" fmla="*/ 96388 w 106534"/>
                <a:gd name="connsiteY1" fmla="*/ 28114 h 172623"/>
                <a:gd name="connsiteX2" fmla="*/ 53370 w 106534"/>
                <a:gd name="connsiteY2" fmla="*/ 12 h 172623"/>
                <a:gd name="connsiteX3" fmla="*/ 9339 w 106534"/>
                <a:gd name="connsiteY3" fmla="*/ 29870 h 172623"/>
                <a:gd name="connsiteX4" fmla="*/ -24 w 106534"/>
                <a:gd name="connsiteY4" fmla="*/ 86826 h 172623"/>
                <a:gd name="connsiteX5" fmla="*/ 11363 w 106534"/>
                <a:gd name="connsiteY5" fmla="*/ 147294 h 172623"/>
                <a:gd name="connsiteX6" fmla="*/ 53117 w 106534"/>
                <a:gd name="connsiteY6" fmla="*/ 172636 h 172623"/>
                <a:gd name="connsiteX7" fmla="*/ 97148 w 106534"/>
                <a:gd name="connsiteY7" fmla="*/ 143531 h 172623"/>
                <a:gd name="connsiteX8" fmla="*/ 106510 w 106534"/>
                <a:gd name="connsiteY8" fmla="*/ 86826 h 172623"/>
                <a:gd name="connsiteX9" fmla="*/ 53117 w 106534"/>
                <a:gd name="connsiteY9" fmla="*/ 167116 h 172623"/>
                <a:gd name="connsiteX10" fmla="*/ 23763 w 106534"/>
                <a:gd name="connsiteY10" fmla="*/ 136756 h 172623"/>
                <a:gd name="connsiteX11" fmla="*/ 20979 w 106534"/>
                <a:gd name="connsiteY11" fmla="*/ 83815 h 172623"/>
                <a:gd name="connsiteX12" fmla="*/ 23004 w 106534"/>
                <a:gd name="connsiteY12" fmla="*/ 37648 h 172623"/>
                <a:gd name="connsiteX13" fmla="*/ 53117 w 106534"/>
                <a:gd name="connsiteY13" fmla="*/ 5532 h 172623"/>
                <a:gd name="connsiteX14" fmla="*/ 82977 w 106534"/>
                <a:gd name="connsiteY14" fmla="*/ 34888 h 172623"/>
                <a:gd name="connsiteX15" fmla="*/ 85507 w 106534"/>
                <a:gd name="connsiteY15" fmla="*/ 83815 h 172623"/>
                <a:gd name="connsiteX16" fmla="*/ 82724 w 106534"/>
                <a:gd name="connsiteY16" fmla="*/ 135753 h 172623"/>
                <a:gd name="connsiteX17" fmla="*/ 53117 w 106534"/>
                <a:gd name="connsiteY17" fmla="*/ 167116 h 17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2623">
                  <a:moveTo>
                    <a:pt x="106510" y="86826"/>
                  </a:moveTo>
                  <a:cubicBezTo>
                    <a:pt x="106510" y="66753"/>
                    <a:pt x="105245" y="46681"/>
                    <a:pt x="96388" y="28114"/>
                  </a:cubicBezTo>
                  <a:cubicBezTo>
                    <a:pt x="84748" y="4027"/>
                    <a:pt x="63998" y="12"/>
                    <a:pt x="53370" y="12"/>
                  </a:cubicBezTo>
                  <a:cubicBezTo>
                    <a:pt x="38187" y="12"/>
                    <a:pt x="19714" y="6536"/>
                    <a:pt x="9339" y="29870"/>
                  </a:cubicBezTo>
                  <a:cubicBezTo>
                    <a:pt x="1241" y="47183"/>
                    <a:pt x="-24" y="66753"/>
                    <a:pt x="-24" y="86826"/>
                  </a:cubicBezTo>
                  <a:cubicBezTo>
                    <a:pt x="-24" y="105644"/>
                    <a:pt x="988" y="128226"/>
                    <a:pt x="11363" y="147294"/>
                  </a:cubicBezTo>
                  <a:cubicBezTo>
                    <a:pt x="22244" y="167618"/>
                    <a:pt x="40717" y="172636"/>
                    <a:pt x="53117" y="172636"/>
                  </a:cubicBezTo>
                  <a:cubicBezTo>
                    <a:pt x="66781" y="172636"/>
                    <a:pt x="86013" y="167367"/>
                    <a:pt x="97148" y="143531"/>
                  </a:cubicBezTo>
                  <a:cubicBezTo>
                    <a:pt x="105245" y="126218"/>
                    <a:pt x="106510" y="106648"/>
                    <a:pt x="106510" y="86826"/>
                  </a:cubicBezTo>
                  <a:close/>
                  <a:moveTo>
                    <a:pt x="53117" y="167116"/>
                  </a:moveTo>
                  <a:cubicBezTo>
                    <a:pt x="43248" y="167116"/>
                    <a:pt x="28318" y="160843"/>
                    <a:pt x="23763" y="136756"/>
                  </a:cubicBezTo>
                  <a:cubicBezTo>
                    <a:pt x="20979" y="121702"/>
                    <a:pt x="20979" y="98619"/>
                    <a:pt x="20979" y="83815"/>
                  </a:cubicBezTo>
                  <a:cubicBezTo>
                    <a:pt x="20979" y="67757"/>
                    <a:pt x="20979" y="51197"/>
                    <a:pt x="23004" y="37648"/>
                  </a:cubicBezTo>
                  <a:cubicBezTo>
                    <a:pt x="27812" y="7790"/>
                    <a:pt x="46790" y="5532"/>
                    <a:pt x="53117" y="5532"/>
                  </a:cubicBezTo>
                  <a:cubicBezTo>
                    <a:pt x="61467" y="5532"/>
                    <a:pt x="78169" y="10049"/>
                    <a:pt x="82977" y="34888"/>
                  </a:cubicBezTo>
                  <a:cubicBezTo>
                    <a:pt x="85507" y="48939"/>
                    <a:pt x="85507" y="68008"/>
                    <a:pt x="85507" y="83815"/>
                  </a:cubicBezTo>
                  <a:cubicBezTo>
                    <a:pt x="85507" y="102633"/>
                    <a:pt x="85507" y="119695"/>
                    <a:pt x="82724" y="135753"/>
                  </a:cubicBezTo>
                  <a:cubicBezTo>
                    <a:pt x="78928" y="159589"/>
                    <a:pt x="64504" y="167116"/>
                    <a:pt x="53117" y="167116"/>
                  </a:cubicBez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60" name="Freeform 759">
              <a:extLst>
                <a:ext uri="{FF2B5EF4-FFF2-40B4-BE49-F238E27FC236}">
                  <a16:creationId xmlns:a16="http://schemas.microsoft.com/office/drawing/2014/main" id="{A9CA515A-3A4A-2774-5DA8-2B6B84BF61EF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6950734" y="4599559"/>
              <a:ext cx="154614" cy="10036"/>
            </a:xfrm>
            <a:custGeom>
              <a:avLst/>
              <a:gdLst>
                <a:gd name="connsiteX0" fmla="*/ 145741 w 154614"/>
                <a:gd name="connsiteY0" fmla="*/ 10049 h 10036"/>
                <a:gd name="connsiteX1" fmla="*/ 154597 w 154614"/>
                <a:gd name="connsiteY1" fmla="*/ 5030 h 10036"/>
                <a:gd name="connsiteX2" fmla="*/ 145741 w 154614"/>
                <a:gd name="connsiteY2" fmla="*/ 12 h 10036"/>
                <a:gd name="connsiteX3" fmla="*/ 8840 w 154614"/>
                <a:gd name="connsiteY3" fmla="*/ 12 h 10036"/>
                <a:gd name="connsiteX4" fmla="*/ -17 w 154614"/>
                <a:gd name="connsiteY4" fmla="*/ 5030 h 10036"/>
                <a:gd name="connsiteX5" fmla="*/ 8840 w 154614"/>
                <a:gd name="connsiteY5" fmla="*/ 10049 h 10036"/>
                <a:gd name="connsiteX6" fmla="*/ 145741 w 154614"/>
                <a:gd name="connsiteY6" fmla="*/ 10049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41" y="10049"/>
                  </a:moveTo>
                  <a:cubicBezTo>
                    <a:pt x="150042" y="10049"/>
                    <a:pt x="154597" y="10049"/>
                    <a:pt x="154597" y="5030"/>
                  </a:cubicBezTo>
                  <a:cubicBezTo>
                    <a:pt x="154597" y="12"/>
                    <a:pt x="150042" y="12"/>
                    <a:pt x="145741" y="12"/>
                  </a:cubicBezTo>
                  <a:lnTo>
                    <a:pt x="8840" y="12"/>
                  </a:lnTo>
                  <a:cubicBezTo>
                    <a:pt x="4538" y="12"/>
                    <a:pt x="-17" y="12"/>
                    <a:pt x="-17" y="5030"/>
                  </a:cubicBezTo>
                  <a:cubicBezTo>
                    <a:pt x="-17" y="10049"/>
                    <a:pt x="4538" y="10049"/>
                    <a:pt x="8840" y="10049"/>
                  </a:cubicBezTo>
                  <a:lnTo>
                    <a:pt x="145741" y="10049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61" name="Freeform 760">
              <a:extLst>
                <a:ext uri="{FF2B5EF4-FFF2-40B4-BE49-F238E27FC236}">
                  <a16:creationId xmlns:a16="http://schemas.microsoft.com/office/drawing/2014/main" id="{A85995E6-FED5-E75F-9CC0-8FA64D2A53AC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7235416" y="4303486"/>
              <a:ext cx="124501" cy="601924"/>
            </a:xfrm>
            <a:custGeom>
              <a:avLst/>
              <a:gdLst>
                <a:gd name="connsiteX0" fmla="*/ 124494 w 124501"/>
                <a:gd name="connsiteY0" fmla="*/ 599414 h 601924"/>
                <a:gd name="connsiteX1" fmla="*/ 123482 w 124501"/>
                <a:gd name="connsiteY1" fmla="*/ 597156 h 601924"/>
                <a:gd name="connsiteX2" fmla="*/ 80210 w 124501"/>
                <a:gd name="connsiteY2" fmla="*/ 543964 h 601924"/>
                <a:gd name="connsiteX3" fmla="*/ 20996 w 124501"/>
                <a:gd name="connsiteY3" fmla="*/ 301086 h 601924"/>
                <a:gd name="connsiteX4" fmla="*/ 71860 w 124501"/>
                <a:gd name="connsiteY4" fmla="*/ 71757 h 601924"/>
                <a:gd name="connsiteX5" fmla="*/ 123735 w 124501"/>
                <a:gd name="connsiteY5" fmla="*/ 4515 h 601924"/>
                <a:gd name="connsiteX6" fmla="*/ 124494 w 124501"/>
                <a:gd name="connsiteY6" fmla="*/ 2507 h 601924"/>
                <a:gd name="connsiteX7" fmla="*/ 119180 w 124501"/>
                <a:gd name="connsiteY7" fmla="*/ -2 h 601924"/>
                <a:gd name="connsiteX8" fmla="*/ 111336 w 124501"/>
                <a:gd name="connsiteY8" fmla="*/ 3762 h 601924"/>
                <a:gd name="connsiteX9" fmla="*/ -7 w 124501"/>
                <a:gd name="connsiteY9" fmla="*/ 300835 h 601924"/>
                <a:gd name="connsiteX10" fmla="*/ 87043 w 124501"/>
                <a:gd name="connsiteY10" fmla="*/ 573822 h 601924"/>
                <a:gd name="connsiteX11" fmla="*/ 112095 w 124501"/>
                <a:gd name="connsiteY11" fmla="*/ 598912 h 601924"/>
                <a:gd name="connsiteX12" fmla="*/ 119180 w 124501"/>
                <a:gd name="connsiteY12" fmla="*/ 601923 h 601924"/>
                <a:gd name="connsiteX13" fmla="*/ 124494 w 124501"/>
                <a:gd name="connsiteY13" fmla="*/ 599414 h 60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01" h="601924">
                  <a:moveTo>
                    <a:pt x="124494" y="599414"/>
                  </a:moveTo>
                  <a:cubicBezTo>
                    <a:pt x="124494" y="598410"/>
                    <a:pt x="123988" y="597909"/>
                    <a:pt x="123482" y="597156"/>
                  </a:cubicBezTo>
                  <a:cubicBezTo>
                    <a:pt x="114119" y="587872"/>
                    <a:pt x="97165" y="571062"/>
                    <a:pt x="80210" y="543964"/>
                  </a:cubicBezTo>
                  <a:cubicBezTo>
                    <a:pt x="39469" y="479230"/>
                    <a:pt x="20996" y="397685"/>
                    <a:pt x="20996" y="301086"/>
                  </a:cubicBezTo>
                  <a:cubicBezTo>
                    <a:pt x="20996" y="233592"/>
                    <a:pt x="30106" y="146528"/>
                    <a:pt x="71860" y="71757"/>
                  </a:cubicBezTo>
                  <a:cubicBezTo>
                    <a:pt x="91851" y="36129"/>
                    <a:pt x="112601" y="15554"/>
                    <a:pt x="123735" y="4515"/>
                  </a:cubicBezTo>
                  <a:cubicBezTo>
                    <a:pt x="124494" y="3762"/>
                    <a:pt x="124494" y="3260"/>
                    <a:pt x="124494" y="2507"/>
                  </a:cubicBezTo>
                  <a:cubicBezTo>
                    <a:pt x="124494" y="-2"/>
                    <a:pt x="122723" y="-2"/>
                    <a:pt x="119180" y="-2"/>
                  </a:cubicBezTo>
                  <a:cubicBezTo>
                    <a:pt x="115637" y="-2"/>
                    <a:pt x="115131" y="-2"/>
                    <a:pt x="111336" y="3762"/>
                  </a:cubicBezTo>
                  <a:cubicBezTo>
                    <a:pt x="26563" y="80288"/>
                    <a:pt x="-7" y="195204"/>
                    <a:pt x="-7" y="300835"/>
                  </a:cubicBezTo>
                  <a:cubicBezTo>
                    <a:pt x="-7" y="399441"/>
                    <a:pt x="22768" y="498800"/>
                    <a:pt x="87043" y="573822"/>
                  </a:cubicBezTo>
                  <a:cubicBezTo>
                    <a:pt x="92104" y="579592"/>
                    <a:pt x="101720" y="589880"/>
                    <a:pt x="112095" y="598912"/>
                  </a:cubicBezTo>
                  <a:cubicBezTo>
                    <a:pt x="115131" y="601923"/>
                    <a:pt x="115637" y="601923"/>
                    <a:pt x="119180" y="601923"/>
                  </a:cubicBezTo>
                  <a:cubicBezTo>
                    <a:pt x="122723" y="601923"/>
                    <a:pt x="124494" y="601923"/>
                    <a:pt x="124494" y="599414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62" name="Freeform 761">
              <a:extLst>
                <a:ext uri="{FF2B5EF4-FFF2-40B4-BE49-F238E27FC236}">
                  <a16:creationId xmlns:a16="http://schemas.microsoft.com/office/drawing/2014/main" id="{CAF7C89B-7611-0EC8-9C42-E69FF536B875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7390059" y="4599559"/>
              <a:ext cx="154614" cy="10036"/>
            </a:xfrm>
            <a:custGeom>
              <a:avLst/>
              <a:gdLst>
                <a:gd name="connsiteX0" fmla="*/ 145758 w 154614"/>
                <a:gd name="connsiteY0" fmla="*/ 10049 h 10036"/>
                <a:gd name="connsiteX1" fmla="*/ 154615 w 154614"/>
                <a:gd name="connsiteY1" fmla="*/ 5030 h 10036"/>
                <a:gd name="connsiteX2" fmla="*/ 145758 w 154614"/>
                <a:gd name="connsiteY2" fmla="*/ 12 h 10036"/>
                <a:gd name="connsiteX3" fmla="*/ 8857 w 154614"/>
                <a:gd name="connsiteY3" fmla="*/ 12 h 10036"/>
                <a:gd name="connsiteX4" fmla="*/ 0 w 154614"/>
                <a:gd name="connsiteY4" fmla="*/ 5030 h 10036"/>
                <a:gd name="connsiteX5" fmla="*/ 8857 w 154614"/>
                <a:gd name="connsiteY5" fmla="*/ 10049 h 10036"/>
                <a:gd name="connsiteX6" fmla="*/ 145758 w 154614"/>
                <a:gd name="connsiteY6" fmla="*/ 10049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58" y="10049"/>
                  </a:moveTo>
                  <a:cubicBezTo>
                    <a:pt x="150060" y="10049"/>
                    <a:pt x="154615" y="10049"/>
                    <a:pt x="154615" y="5030"/>
                  </a:cubicBezTo>
                  <a:cubicBezTo>
                    <a:pt x="154615" y="12"/>
                    <a:pt x="150060" y="12"/>
                    <a:pt x="145758" y="12"/>
                  </a:cubicBezTo>
                  <a:lnTo>
                    <a:pt x="8857" y="12"/>
                  </a:lnTo>
                  <a:cubicBezTo>
                    <a:pt x="4555" y="12"/>
                    <a:pt x="0" y="12"/>
                    <a:pt x="0" y="5030"/>
                  </a:cubicBezTo>
                  <a:cubicBezTo>
                    <a:pt x="0" y="10049"/>
                    <a:pt x="4555" y="10049"/>
                    <a:pt x="8857" y="10049"/>
                  </a:cubicBezTo>
                  <a:lnTo>
                    <a:pt x="145758" y="10049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63" name="Freeform 762">
              <a:extLst>
                <a:ext uri="{FF2B5EF4-FFF2-40B4-BE49-F238E27FC236}">
                  <a16:creationId xmlns:a16="http://schemas.microsoft.com/office/drawing/2014/main" id="{06BB91ED-5534-406E-8CDA-1165A2BB9ABC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7618762" y="4330460"/>
              <a:ext cx="83506" cy="167103"/>
            </a:xfrm>
            <a:custGeom>
              <a:avLst/>
              <a:gdLst>
                <a:gd name="connsiteX0" fmla="*/ 51885 w 83506"/>
                <a:gd name="connsiteY0" fmla="*/ 6529 h 167103"/>
                <a:gd name="connsiteX1" fmla="*/ 46065 w 83506"/>
                <a:gd name="connsiteY1" fmla="*/ 6 h 167103"/>
                <a:gd name="connsiteX2" fmla="*/ 9 w 83506"/>
                <a:gd name="connsiteY2" fmla="*/ 16064 h 167103"/>
                <a:gd name="connsiteX3" fmla="*/ 9 w 83506"/>
                <a:gd name="connsiteY3" fmla="*/ 23842 h 167103"/>
                <a:gd name="connsiteX4" fmla="*/ 33159 w 83506"/>
                <a:gd name="connsiteY4" fmla="*/ 17318 h 167103"/>
                <a:gd name="connsiteX5" fmla="*/ 33159 w 83506"/>
                <a:gd name="connsiteY5" fmla="*/ 147288 h 167103"/>
                <a:gd name="connsiteX6" fmla="*/ 9625 w 83506"/>
                <a:gd name="connsiteY6" fmla="*/ 159331 h 167103"/>
                <a:gd name="connsiteX7" fmla="*/ 1528 w 83506"/>
                <a:gd name="connsiteY7" fmla="*/ 159331 h 167103"/>
                <a:gd name="connsiteX8" fmla="*/ 1528 w 83506"/>
                <a:gd name="connsiteY8" fmla="*/ 167109 h 167103"/>
                <a:gd name="connsiteX9" fmla="*/ 42522 w 83506"/>
                <a:gd name="connsiteY9" fmla="*/ 166357 h 167103"/>
                <a:gd name="connsiteX10" fmla="*/ 83516 w 83506"/>
                <a:gd name="connsiteY10" fmla="*/ 167109 h 167103"/>
                <a:gd name="connsiteX11" fmla="*/ 83516 w 83506"/>
                <a:gd name="connsiteY11" fmla="*/ 159331 h 167103"/>
                <a:gd name="connsiteX12" fmla="*/ 75419 w 83506"/>
                <a:gd name="connsiteY12" fmla="*/ 159331 h 167103"/>
                <a:gd name="connsiteX13" fmla="*/ 51885 w 83506"/>
                <a:gd name="connsiteY13" fmla="*/ 147288 h 167103"/>
                <a:gd name="connsiteX14" fmla="*/ 51885 w 83506"/>
                <a:gd name="connsiteY14" fmla="*/ 6529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103">
                  <a:moveTo>
                    <a:pt x="51885" y="6529"/>
                  </a:moveTo>
                  <a:cubicBezTo>
                    <a:pt x="51885" y="507"/>
                    <a:pt x="51885" y="6"/>
                    <a:pt x="46065" y="6"/>
                  </a:cubicBezTo>
                  <a:cubicBezTo>
                    <a:pt x="30376" y="16064"/>
                    <a:pt x="8107" y="16064"/>
                    <a:pt x="9" y="16064"/>
                  </a:cubicBezTo>
                  <a:lnTo>
                    <a:pt x="9" y="23842"/>
                  </a:lnTo>
                  <a:cubicBezTo>
                    <a:pt x="5070" y="23842"/>
                    <a:pt x="20000" y="23842"/>
                    <a:pt x="33159" y="17318"/>
                  </a:cubicBezTo>
                  <a:lnTo>
                    <a:pt x="33159" y="147288"/>
                  </a:lnTo>
                  <a:cubicBezTo>
                    <a:pt x="33159" y="156320"/>
                    <a:pt x="32400" y="159331"/>
                    <a:pt x="9625" y="159331"/>
                  </a:cubicBezTo>
                  <a:lnTo>
                    <a:pt x="1528" y="159331"/>
                  </a:lnTo>
                  <a:lnTo>
                    <a:pt x="1528" y="167109"/>
                  </a:lnTo>
                  <a:cubicBezTo>
                    <a:pt x="10384" y="166357"/>
                    <a:pt x="32400" y="166357"/>
                    <a:pt x="42522" y="166357"/>
                  </a:cubicBezTo>
                  <a:cubicBezTo>
                    <a:pt x="52644" y="166357"/>
                    <a:pt x="74659" y="166357"/>
                    <a:pt x="83516" y="167109"/>
                  </a:cubicBezTo>
                  <a:lnTo>
                    <a:pt x="83516" y="159331"/>
                  </a:lnTo>
                  <a:lnTo>
                    <a:pt x="75419" y="159331"/>
                  </a:lnTo>
                  <a:cubicBezTo>
                    <a:pt x="52644" y="159331"/>
                    <a:pt x="51885" y="156571"/>
                    <a:pt x="51885" y="147288"/>
                  </a:cubicBezTo>
                  <a:lnTo>
                    <a:pt x="51885" y="6529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64" name="Freeform 763">
              <a:extLst>
                <a:ext uri="{FF2B5EF4-FFF2-40B4-BE49-F238E27FC236}">
                  <a16:creationId xmlns:a16="http://schemas.microsoft.com/office/drawing/2014/main" id="{ED6DFE22-69BE-DE7A-C8F0-DAFA34968A39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7596240" y="4599559"/>
              <a:ext cx="126525" cy="10035"/>
            </a:xfrm>
            <a:custGeom>
              <a:avLst/>
              <a:gdLst>
                <a:gd name="connsiteX0" fmla="*/ 0 w 126525"/>
                <a:gd name="connsiteY0" fmla="*/ 0 h 10035"/>
                <a:gd name="connsiteX1" fmla="*/ 126526 w 126525"/>
                <a:gd name="connsiteY1" fmla="*/ 0 h 10035"/>
                <a:gd name="connsiteX2" fmla="*/ 126526 w 126525"/>
                <a:gd name="connsiteY2" fmla="*/ 10036 h 10035"/>
                <a:gd name="connsiteX3" fmla="*/ 0 w 126525"/>
                <a:gd name="connsiteY3" fmla="*/ 10036 h 1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035">
                  <a:moveTo>
                    <a:pt x="0" y="0"/>
                  </a:moveTo>
                  <a:lnTo>
                    <a:pt x="126526" y="0"/>
                  </a:lnTo>
                  <a:lnTo>
                    <a:pt x="126526" y="10036"/>
                  </a:lnTo>
                  <a:lnTo>
                    <a:pt x="0" y="10036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66" name="Freeform 765">
              <a:extLst>
                <a:ext uri="{FF2B5EF4-FFF2-40B4-BE49-F238E27FC236}">
                  <a16:creationId xmlns:a16="http://schemas.microsoft.com/office/drawing/2014/main" id="{2CD4BC2B-E1BB-4D32-B37C-0DDDB1ABDDB7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608893" y="4672309"/>
              <a:ext cx="100967" cy="167103"/>
            </a:xfrm>
            <a:custGeom>
              <a:avLst/>
              <a:gdLst>
                <a:gd name="connsiteX0" fmla="*/ 19494 w 100967"/>
                <a:gd name="connsiteY0" fmla="*/ 147803 h 167103"/>
                <a:gd name="connsiteX1" fmla="*/ 46318 w 100967"/>
                <a:gd name="connsiteY1" fmla="*/ 121960 h 167103"/>
                <a:gd name="connsiteX2" fmla="*/ 100977 w 100967"/>
                <a:gd name="connsiteY2" fmla="*/ 48695 h 167103"/>
                <a:gd name="connsiteX3" fmla="*/ 47330 w 100967"/>
                <a:gd name="connsiteY3" fmla="*/ 19 h 167103"/>
                <a:gd name="connsiteX4" fmla="*/ 9 w 100967"/>
                <a:gd name="connsiteY4" fmla="*/ 45433 h 167103"/>
                <a:gd name="connsiteX5" fmla="*/ 13421 w 100967"/>
                <a:gd name="connsiteY5" fmla="*/ 59484 h 167103"/>
                <a:gd name="connsiteX6" fmla="*/ 26580 w 100967"/>
                <a:gd name="connsiteY6" fmla="*/ 46186 h 167103"/>
                <a:gd name="connsiteX7" fmla="*/ 13168 w 100967"/>
                <a:gd name="connsiteY7" fmla="*/ 33139 h 167103"/>
                <a:gd name="connsiteX8" fmla="*/ 9878 w 100967"/>
                <a:gd name="connsiteY8" fmla="*/ 33390 h 167103"/>
                <a:gd name="connsiteX9" fmla="*/ 44040 w 100967"/>
                <a:gd name="connsiteY9" fmla="*/ 7797 h 167103"/>
                <a:gd name="connsiteX10" fmla="*/ 77949 w 100967"/>
                <a:gd name="connsiteY10" fmla="*/ 48695 h 167103"/>
                <a:gd name="connsiteX11" fmla="*/ 51379 w 100967"/>
                <a:gd name="connsiteY11" fmla="*/ 104145 h 167103"/>
                <a:gd name="connsiteX12" fmla="*/ 2793 w 100967"/>
                <a:gd name="connsiteY12" fmla="*/ 157839 h 167103"/>
                <a:gd name="connsiteX13" fmla="*/ 9 w 100967"/>
                <a:gd name="connsiteY13" fmla="*/ 167123 h 167103"/>
                <a:gd name="connsiteX14" fmla="*/ 93891 w 100967"/>
                <a:gd name="connsiteY14" fmla="*/ 167123 h 167103"/>
                <a:gd name="connsiteX15" fmla="*/ 100977 w 100967"/>
                <a:gd name="connsiteY15" fmla="*/ 123465 h 167103"/>
                <a:gd name="connsiteX16" fmla="*/ 94650 w 100967"/>
                <a:gd name="connsiteY16" fmla="*/ 123465 h 167103"/>
                <a:gd name="connsiteX17" fmla="*/ 89083 w 100967"/>
                <a:gd name="connsiteY17" fmla="*/ 145796 h 167103"/>
                <a:gd name="connsiteX18" fmla="*/ 65044 w 100967"/>
                <a:gd name="connsiteY18" fmla="*/ 147803 h 167103"/>
                <a:gd name="connsiteX19" fmla="*/ 19494 w 100967"/>
                <a:gd name="connsiteY19" fmla="*/ 147803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7103">
                  <a:moveTo>
                    <a:pt x="19494" y="147803"/>
                  </a:moveTo>
                  <a:lnTo>
                    <a:pt x="46318" y="121960"/>
                  </a:lnTo>
                  <a:cubicBezTo>
                    <a:pt x="85794" y="87335"/>
                    <a:pt x="100977" y="73786"/>
                    <a:pt x="100977" y="48695"/>
                  </a:cubicBezTo>
                  <a:cubicBezTo>
                    <a:pt x="100977" y="20092"/>
                    <a:pt x="78202" y="19"/>
                    <a:pt x="47330" y="19"/>
                  </a:cubicBezTo>
                  <a:cubicBezTo>
                    <a:pt x="18735" y="19"/>
                    <a:pt x="9" y="23102"/>
                    <a:pt x="9" y="45433"/>
                  </a:cubicBezTo>
                  <a:cubicBezTo>
                    <a:pt x="9" y="59484"/>
                    <a:pt x="12662" y="59484"/>
                    <a:pt x="13421" y="59484"/>
                  </a:cubicBezTo>
                  <a:cubicBezTo>
                    <a:pt x="17723" y="59484"/>
                    <a:pt x="26580" y="56473"/>
                    <a:pt x="26580" y="46186"/>
                  </a:cubicBezTo>
                  <a:cubicBezTo>
                    <a:pt x="26580" y="39662"/>
                    <a:pt x="22025" y="33139"/>
                    <a:pt x="13168" y="33139"/>
                  </a:cubicBezTo>
                  <a:cubicBezTo>
                    <a:pt x="11144" y="33139"/>
                    <a:pt x="10638" y="33139"/>
                    <a:pt x="9878" y="33390"/>
                  </a:cubicBezTo>
                  <a:cubicBezTo>
                    <a:pt x="15699" y="17081"/>
                    <a:pt x="29363" y="7797"/>
                    <a:pt x="44040" y="7797"/>
                  </a:cubicBezTo>
                  <a:cubicBezTo>
                    <a:pt x="67068" y="7797"/>
                    <a:pt x="77949" y="28121"/>
                    <a:pt x="77949" y="48695"/>
                  </a:cubicBezTo>
                  <a:cubicBezTo>
                    <a:pt x="77949" y="68767"/>
                    <a:pt x="65297" y="88589"/>
                    <a:pt x="51379" y="104145"/>
                  </a:cubicBezTo>
                  <a:lnTo>
                    <a:pt x="2793" y="157839"/>
                  </a:lnTo>
                  <a:cubicBezTo>
                    <a:pt x="9" y="160599"/>
                    <a:pt x="9" y="161101"/>
                    <a:pt x="9" y="167123"/>
                  </a:cubicBezTo>
                  <a:lnTo>
                    <a:pt x="93891" y="167123"/>
                  </a:lnTo>
                  <a:lnTo>
                    <a:pt x="100977" y="123465"/>
                  </a:lnTo>
                  <a:lnTo>
                    <a:pt x="94650" y="123465"/>
                  </a:lnTo>
                  <a:cubicBezTo>
                    <a:pt x="93385" y="130992"/>
                    <a:pt x="91614" y="142032"/>
                    <a:pt x="89083" y="145796"/>
                  </a:cubicBezTo>
                  <a:cubicBezTo>
                    <a:pt x="87312" y="147803"/>
                    <a:pt x="70611" y="147803"/>
                    <a:pt x="65044" y="147803"/>
                  </a:cubicBezTo>
                  <a:lnTo>
                    <a:pt x="19494" y="147803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67" name="Freeform 766">
              <a:extLst>
                <a:ext uri="{FF2B5EF4-FFF2-40B4-BE49-F238E27FC236}">
                  <a16:creationId xmlns:a16="http://schemas.microsoft.com/office/drawing/2014/main" id="{75E696CD-2E81-D80D-60DA-9327087ECBCF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761989" y="4303486"/>
              <a:ext cx="124501" cy="601924"/>
            </a:xfrm>
            <a:custGeom>
              <a:avLst/>
              <a:gdLst>
                <a:gd name="connsiteX0" fmla="*/ 124517 w 124501"/>
                <a:gd name="connsiteY0" fmla="*/ 301086 h 601924"/>
                <a:gd name="connsiteX1" fmla="*/ 37467 w 124501"/>
                <a:gd name="connsiteY1" fmla="*/ 28100 h 601924"/>
                <a:gd name="connsiteX2" fmla="*/ 12415 w 124501"/>
                <a:gd name="connsiteY2" fmla="*/ 3009 h 601924"/>
                <a:gd name="connsiteX3" fmla="*/ 5330 w 124501"/>
                <a:gd name="connsiteY3" fmla="*/ -2 h 601924"/>
                <a:gd name="connsiteX4" fmla="*/ 16 w 124501"/>
                <a:gd name="connsiteY4" fmla="*/ 2507 h 601924"/>
                <a:gd name="connsiteX5" fmla="*/ 1534 w 124501"/>
                <a:gd name="connsiteY5" fmla="*/ 5016 h 601924"/>
                <a:gd name="connsiteX6" fmla="*/ 44299 w 124501"/>
                <a:gd name="connsiteY6" fmla="*/ 57958 h 601924"/>
                <a:gd name="connsiteX7" fmla="*/ 103513 w 124501"/>
                <a:gd name="connsiteY7" fmla="*/ 300835 h 601924"/>
                <a:gd name="connsiteX8" fmla="*/ 52650 w 124501"/>
                <a:gd name="connsiteY8" fmla="*/ 530164 h 601924"/>
                <a:gd name="connsiteX9" fmla="*/ 1028 w 124501"/>
                <a:gd name="connsiteY9" fmla="*/ 597156 h 601924"/>
                <a:gd name="connsiteX10" fmla="*/ 16 w 124501"/>
                <a:gd name="connsiteY10" fmla="*/ 599414 h 601924"/>
                <a:gd name="connsiteX11" fmla="*/ 5330 w 124501"/>
                <a:gd name="connsiteY11" fmla="*/ 601923 h 601924"/>
                <a:gd name="connsiteX12" fmla="*/ 13174 w 124501"/>
                <a:gd name="connsiteY12" fmla="*/ 598159 h 601924"/>
                <a:gd name="connsiteX13" fmla="*/ 124517 w 124501"/>
                <a:gd name="connsiteY13" fmla="*/ 301086 h 60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01" h="601924">
                  <a:moveTo>
                    <a:pt x="124517" y="301086"/>
                  </a:moveTo>
                  <a:cubicBezTo>
                    <a:pt x="124517" y="202480"/>
                    <a:pt x="101742" y="103121"/>
                    <a:pt x="37467" y="28100"/>
                  </a:cubicBezTo>
                  <a:cubicBezTo>
                    <a:pt x="32406" y="22329"/>
                    <a:pt x="22790" y="12042"/>
                    <a:pt x="12415" y="3009"/>
                  </a:cubicBezTo>
                  <a:cubicBezTo>
                    <a:pt x="9378" y="-2"/>
                    <a:pt x="8872" y="-2"/>
                    <a:pt x="5330" y="-2"/>
                  </a:cubicBezTo>
                  <a:cubicBezTo>
                    <a:pt x="2293" y="-2"/>
                    <a:pt x="16" y="-2"/>
                    <a:pt x="16" y="2507"/>
                  </a:cubicBezTo>
                  <a:cubicBezTo>
                    <a:pt x="16" y="3511"/>
                    <a:pt x="1028" y="4515"/>
                    <a:pt x="1534" y="5016"/>
                  </a:cubicBezTo>
                  <a:cubicBezTo>
                    <a:pt x="10391" y="14049"/>
                    <a:pt x="27345" y="30860"/>
                    <a:pt x="44299" y="57958"/>
                  </a:cubicBezTo>
                  <a:cubicBezTo>
                    <a:pt x="85041" y="122692"/>
                    <a:pt x="103513" y="204236"/>
                    <a:pt x="103513" y="300835"/>
                  </a:cubicBezTo>
                  <a:cubicBezTo>
                    <a:pt x="103513" y="368329"/>
                    <a:pt x="94404" y="455394"/>
                    <a:pt x="52650" y="530164"/>
                  </a:cubicBezTo>
                  <a:cubicBezTo>
                    <a:pt x="32659" y="565793"/>
                    <a:pt x="11656" y="586618"/>
                    <a:pt x="1028" y="597156"/>
                  </a:cubicBezTo>
                  <a:cubicBezTo>
                    <a:pt x="522" y="597909"/>
                    <a:pt x="16" y="598661"/>
                    <a:pt x="16" y="599414"/>
                  </a:cubicBezTo>
                  <a:cubicBezTo>
                    <a:pt x="16" y="601923"/>
                    <a:pt x="2293" y="601923"/>
                    <a:pt x="5330" y="601923"/>
                  </a:cubicBezTo>
                  <a:cubicBezTo>
                    <a:pt x="8872" y="601923"/>
                    <a:pt x="9378" y="601923"/>
                    <a:pt x="13174" y="598159"/>
                  </a:cubicBezTo>
                  <a:cubicBezTo>
                    <a:pt x="97946" y="521633"/>
                    <a:pt x="124517" y="406718"/>
                    <a:pt x="124517" y="301086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68" name="Freeform 767">
              <a:extLst>
                <a:ext uri="{FF2B5EF4-FFF2-40B4-BE49-F238E27FC236}">
                  <a16:creationId xmlns:a16="http://schemas.microsoft.com/office/drawing/2014/main" id="{D3A4A2CB-FF84-4172-69B2-DFCF5EAEF9C5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8006633" y="4479124"/>
              <a:ext cx="58707" cy="250906"/>
            </a:xfrm>
            <a:custGeom>
              <a:avLst/>
              <a:gdLst>
                <a:gd name="connsiteX0" fmla="*/ 58732 w 58707"/>
                <a:gd name="connsiteY0" fmla="*/ 248410 h 250906"/>
                <a:gd name="connsiteX1" fmla="*/ 54431 w 58707"/>
                <a:gd name="connsiteY1" fmla="*/ 242890 h 250906"/>
                <a:gd name="connsiteX2" fmla="*/ 14701 w 58707"/>
                <a:gd name="connsiteY2" fmla="*/ 125466 h 250906"/>
                <a:gd name="connsiteX3" fmla="*/ 55443 w 58707"/>
                <a:gd name="connsiteY3" fmla="*/ 6787 h 250906"/>
                <a:gd name="connsiteX4" fmla="*/ 58732 w 58707"/>
                <a:gd name="connsiteY4" fmla="*/ 2521 h 250906"/>
                <a:gd name="connsiteX5" fmla="*/ 56202 w 58707"/>
                <a:gd name="connsiteY5" fmla="*/ 12 h 250906"/>
                <a:gd name="connsiteX6" fmla="*/ 15967 w 58707"/>
                <a:gd name="connsiteY6" fmla="*/ 48939 h 250906"/>
                <a:gd name="connsiteX7" fmla="*/ 25 w 58707"/>
                <a:gd name="connsiteY7" fmla="*/ 125466 h 250906"/>
                <a:gd name="connsiteX8" fmla="*/ 16726 w 58707"/>
                <a:gd name="connsiteY8" fmla="*/ 203748 h 250906"/>
                <a:gd name="connsiteX9" fmla="*/ 56202 w 58707"/>
                <a:gd name="connsiteY9" fmla="*/ 250919 h 250906"/>
                <a:gd name="connsiteX10" fmla="*/ 58732 w 58707"/>
                <a:gd name="connsiteY10" fmla="*/ 248410 h 25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707" h="250906">
                  <a:moveTo>
                    <a:pt x="58732" y="248410"/>
                  </a:moveTo>
                  <a:cubicBezTo>
                    <a:pt x="58732" y="247657"/>
                    <a:pt x="58732" y="247155"/>
                    <a:pt x="54431" y="242890"/>
                  </a:cubicBezTo>
                  <a:cubicBezTo>
                    <a:pt x="22799" y="211276"/>
                    <a:pt x="14701" y="163854"/>
                    <a:pt x="14701" y="125466"/>
                  </a:cubicBezTo>
                  <a:cubicBezTo>
                    <a:pt x="14701" y="81808"/>
                    <a:pt x="24317" y="38150"/>
                    <a:pt x="55443" y="6787"/>
                  </a:cubicBezTo>
                  <a:cubicBezTo>
                    <a:pt x="58732" y="3776"/>
                    <a:pt x="58732" y="3274"/>
                    <a:pt x="58732" y="2521"/>
                  </a:cubicBezTo>
                  <a:cubicBezTo>
                    <a:pt x="58732" y="765"/>
                    <a:pt x="57720" y="12"/>
                    <a:pt x="56202" y="12"/>
                  </a:cubicBezTo>
                  <a:cubicBezTo>
                    <a:pt x="53671" y="12"/>
                    <a:pt x="30897" y="17074"/>
                    <a:pt x="15967" y="48939"/>
                  </a:cubicBezTo>
                  <a:cubicBezTo>
                    <a:pt x="3061" y="76539"/>
                    <a:pt x="25" y="104389"/>
                    <a:pt x="25" y="125466"/>
                  </a:cubicBezTo>
                  <a:cubicBezTo>
                    <a:pt x="25" y="145036"/>
                    <a:pt x="2808" y="175396"/>
                    <a:pt x="16726" y="203748"/>
                  </a:cubicBezTo>
                  <a:cubicBezTo>
                    <a:pt x="31909" y="234610"/>
                    <a:pt x="53671" y="250919"/>
                    <a:pt x="56202" y="250919"/>
                  </a:cubicBezTo>
                  <a:cubicBezTo>
                    <a:pt x="57720" y="250919"/>
                    <a:pt x="58732" y="250166"/>
                    <a:pt x="58732" y="248410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69" name="Freeform 768">
              <a:extLst>
                <a:ext uri="{FF2B5EF4-FFF2-40B4-BE49-F238E27FC236}">
                  <a16:creationId xmlns:a16="http://schemas.microsoft.com/office/drawing/2014/main" id="{B8A2893A-15BE-085C-E91E-6393848D8885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8100993" y="4599559"/>
              <a:ext cx="154614" cy="10036"/>
            </a:xfrm>
            <a:custGeom>
              <a:avLst/>
              <a:gdLst>
                <a:gd name="connsiteX0" fmla="*/ 145786 w 154614"/>
                <a:gd name="connsiteY0" fmla="*/ 10049 h 10036"/>
                <a:gd name="connsiteX1" fmla="*/ 154643 w 154614"/>
                <a:gd name="connsiteY1" fmla="*/ 5030 h 10036"/>
                <a:gd name="connsiteX2" fmla="*/ 145786 w 154614"/>
                <a:gd name="connsiteY2" fmla="*/ 12 h 10036"/>
                <a:gd name="connsiteX3" fmla="*/ 8885 w 154614"/>
                <a:gd name="connsiteY3" fmla="*/ 12 h 10036"/>
                <a:gd name="connsiteX4" fmla="*/ 28 w 154614"/>
                <a:gd name="connsiteY4" fmla="*/ 5030 h 10036"/>
                <a:gd name="connsiteX5" fmla="*/ 8885 w 154614"/>
                <a:gd name="connsiteY5" fmla="*/ 10049 h 10036"/>
                <a:gd name="connsiteX6" fmla="*/ 145786 w 154614"/>
                <a:gd name="connsiteY6" fmla="*/ 10049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86" y="10049"/>
                  </a:moveTo>
                  <a:cubicBezTo>
                    <a:pt x="150088" y="10049"/>
                    <a:pt x="154643" y="10049"/>
                    <a:pt x="154643" y="5030"/>
                  </a:cubicBezTo>
                  <a:cubicBezTo>
                    <a:pt x="154643" y="12"/>
                    <a:pt x="150088" y="12"/>
                    <a:pt x="145786" y="12"/>
                  </a:cubicBezTo>
                  <a:lnTo>
                    <a:pt x="8885" y="12"/>
                  </a:lnTo>
                  <a:cubicBezTo>
                    <a:pt x="4583" y="12"/>
                    <a:pt x="28" y="12"/>
                    <a:pt x="28" y="5030"/>
                  </a:cubicBezTo>
                  <a:cubicBezTo>
                    <a:pt x="28" y="10049"/>
                    <a:pt x="4583" y="10049"/>
                    <a:pt x="8885" y="10049"/>
                  </a:cubicBezTo>
                  <a:lnTo>
                    <a:pt x="145786" y="10049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0" name="Freeform 769">
              <a:extLst>
                <a:ext uri="{FF2B5EF4-FFF2-40B4-BE49-F238E27FC236}">
                  <a16:creationId xmlns:a16="http://schemas.microsoft.com/office/drawing/2014/main" id="{2E4DEE4E-BF05-EB55-D5FF-D35A342E4F25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8289461" y="4500200"/>
              <a:ext cx="100967" cy="167103"/>
            </a:xfrm>
            <a:custGeom>
              <a:avLst/>
              <a:gdLst>
                <a:gd name="connsiteX0" fmla="*/ 19521 w 100967"/>
                <a:gd name="connsiteY0" fmla="*/ 147796 h 167103"/>
                <a:gd name="connsiteX1" fmla="*/ 46345 w 100967"/>
                <a:gd name="connsiteY1" fmla="*/ 121953 h 167103"/>
                <a:gd name="connsiteX2" fmla="*/ 101004 w 100967"/>
                <a:gd name="connsiteY2" fmla="*/ 48688 h 167103"/>
                <a:gd name="connsiteX3" fmla="*/ 47357 w 100967"/>
                <a:gd name="connsiteY3" fmla="*/ 12 h 167103"/>
                <a:gd name="connsiteX4" fmla="*/ 36 w 100967"/>
                <a:gd name="connsiteY4" fmla="*/ 45426 h 167103"/>
                <a:gd name="connsiteX5" fmla="*/ 13448 w 100967"/>
                <a:gd name="connsiteY5" fmla="*/ 59477 h 167103"/>
                <a:gd name="connsiteX6" fmla="*/ 26607 w 100967"/>
                <a:gd name="connsiteY6" fmla="*/ 46179 h 167103"/>
                <a:gd name="connsiteX7" fmla="*/ 13195 w 100967"/>
                <a:gd name="connsiteY7" fmla="*/ 33132 h 167103"/>
                <a:gd name="connsiteX8" fmla="*/ 9905 w 100967"/>
                <a:gd name="connsiteY8" fmla="*/ 33383 h 167103"/>
                <a:gd name="connsiteX9" fmla="*/ 44067 w 100967"/>
                <a:gd name="connsiteY9" fmla="*/ 7790 h 167103"/>
                <a:gd name="connsiteX10" fmla="*/ 77976 w 100967"/>
                <a:gd name="connsiteY10" fmla="*/ 48688 h 167103"/>
                <a:gd name="connsiteX11" fmla="*/ 51406 w 100967"/>
                <a:gd name="connsiteY11" fmla="*/ 104138 h 167103"/>
                <a:gd name="connsiteX12" fmla="*/ 2820 w 100967"/>
                <a:gd name="connsiteY12" fmla="*/ 157832 h 167103"/>
                <a:gd name="connsiteX13" fmla="*/ 36 w 100967"/>
                <a:gd name="connsiteY13" fmla="*/ 167116 h 167103"/>
                <a:gd name="connsiteX14" fmla="*/ 93918 w 100967"/>
                <a:gd name="connsiteY14" fmla="*/ 167116 h 167103"/>
                <a:gd name="connsiteX15" fmla="*/ 101004 w 100967"/>
                <a:gd name="connsiteY15" fmla="*/ 123458 h 167103"/>
                <a:gd name="connsiteX16" fmla="*/ 94677 w 100967"/>
                <a:gd name="connsiteY16" fmla="*/ 123458 h 167103"/>
                <a:gd name="connsiteX17" fmla="*/ 89110 w 100967"/>
                <a:gd name="connsiteY17" fmla="*/ 145789 h 167103"/>
                <a:gd name="connsiteX18" fmla="*/ 65070 w 100967"/>
                <a:gd name="connsiteY18" fmla="*/ 147796 h 167103"/>
                <a:gd name="connsiteX19" fmla="*/ 19521 w 100967"/>
                <a:gd name="connsiteY19" fmla="*/ 147796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7103">
                  <a:moveTo>
                    <a:pt x="19521" y="147796"/>
                  </a:moveTo>
                  <a:lnTo>
                    <a:pt x="46345" y="121953"/>
                  </a:lnTo>
                  <a:cubicBezTo>
                    <a:pt x="85820" y="87328"/>
                    <a:pt x="101004" y="73779"/>
                    <a:pt x="101004" y="48688"/>
                  </a:cubicBezTo>
                  <a:cubicBezTo>
                    <a:pt x="101004" y="20085"/>
                    <a:pt x="78229" y="12"/>
                    <a:pt x="47357" y="12"/>
                  </a:cubicBezTo>
                  <a:cubicBezTo>
                    <a:pt x="18762" y="12"/>
                    <a:pt x="36" y="23096"/>
                    <a:pt x="36" y="45426"/>
                  </a:cubicBezTo>
                  <a:cubicBezTo>
                    <a:pt x="36" y="59477"/>
                    <a:pt x="12689" y="59477"/>
                    <a:pt x="13448" y="59477"/>
                  </a:cubicBezTo>
                  <a:cubicBezTo>
                    <a:pt x="17750" y="59477"/>
                    <a:pt x="26607" y="56466"/>
                    <a:pt x="26607" y="46179"/>
                  </a:cubicBezTo>
                  <a:cubicBezTo>
                    <a:pt x="26607" y="39655"/>
                    <a:pt x="22052" y="33132"/>
                    <a:pt x="13195" y="33132"/>
                  </a:cubicBezTo>
                  <a:cubicBezTo>
                    <a:pt x="11170" y="33132"/>
                    <a:pt x="10664" y="33132"/>
                    <a:pt x="9905" y="33383"/>
                  </a:cubicBezTo>
                  <a:cubicBezTo>
                    <a:pt x="15725" y="17074"/>
                    <a:pt x="29390" y="7790"/>
                    <a:pt x="44067" y="7790"/>
                  </a:cubicBezTo>
                  <a:cubicBezTo>
                    <a:pt x="67095" y="7790"/>
                    <a:pt x="77976" y="28114"/>
                    <a:pt x="77976" y="48688"/>
                  </a:cubicBezTo>
                  <a:cubicBezTo>
                    <a:pt x="77976" y="68761"/>
                    <a:pt x="65323" y="88582"/>
                    <a:pt x="51406" y="104138"/>
                  </a:cubicBezTo>
                  <a:lnTo>
                    <a:pt x="2820" y="157832"/>
                  </a:lnTo>
                  <a:cubicBezTo>
                    <a:pt x="36" y="160592"/>
                    <a:pt x="36" y="161094"/>
                    <a:pt x="36" y="167116"/>
                  </a:cubicBezTo>
                  <a:lnTo>
                    <a:pt x="93918" y="167116"/>
                  </a:lnTo>
                  <a:lnTo>
                    <a:pt x="101004" y="123458"/>
                  </a:lnTo>
                  <a:lnTo>
                    <a:pt x="94677" y="123458"/>
                  </a:lnTo>
                  <a:cubicBezTo>
                    <a:pt x="93412" y="130985"/>
                    <a:pt x="91641" y="142025"/>
                    <a:pt x="89110" y="145789"/>
                  </a:cubicBezTo>
                  <a:cubicBezTo>
                    <a:pt x="87339" y="147796"/>
                    <a:pt x="70637" y="147796"/>
                    <a:pt x="65070" y="147796"/>
                  </a:cubicBezTo>
                  <a:lnTo>
                    <a:pt x="19521" y="147796"/>
                  </a:ln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1" name="Freeform 770">
              <a:extLst>
                <a:ext uri="{FF2B5EF4-FFF2-40B4-BE49-F238E27FC236}">
                  <a16:creationId xmlns:a16="http://schemas.microsoft.com/office/drawing/2014/main" id="{54CFB9AE-93AF-232C-AE54-A6C8DD11F07D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8413204" y="4500200"/>
              <a:ext cx="106534" cy="172623"/>
            </a:xfrm>
            <a:custGeom>
              <a:avLst/>
              <a:gdLst>
                <a:gd name="connsiteX0" fmla="*/ 106576 w 106534"/>
                <a:gd name="connsiteY0" fmla="*/ 86826 h 172623"/>
                <a:gd name="connsiteX1" fmla="*/ 96454 w 106534"/>
                <a:gd name="connsiteY1" fmla="*/ 28114 h 172623"/>
                <a:gd name="connsiteX2" fmla="*/ 53435 w 106534"/>
                <a:gd name="connsiteY2" fmla="*/ 12 h 172623"/>
                <a:gd name="connsiteX3" fmla="*/ 9404 w 106534"/>
                <a:gd name="connsiteY3" fmla="*/ 29870 h 172623"/>
                <a:gd name="connsiteX4" fmla="*/ 41 w 106534"/>
                <a:gd name="connsiteY4" fmla="*/ 86826 h 172623"/>
                <a:gd name="connsiteX5" fmla="*/ 11428 w 106534"/>
                <a:gd name="connsiteY5" fmla="*/ 147294 h 172623"/>
                <a:gd name="connsiteX6" fmla="*/ 53182 w 106534"/>
                <a:gd name="connsiteY6" fmla="*/ 172636 h 172623"/>
                <a:gd name="connsiteX7" fmla="*/ 97213 w 106534"/>
                <a:gd name="connsiteY7" fmla="*/ 143531 h 172623"/>
                <a:gd name="connsiteX8" fmla="*/ 106576 w 106534"/>
                <a:gd name="connsiteY8" fmla="*/ 86826 h 172623"/>
                <a:gd name="connsiteX9" fmla="*/ 53182 w 106534"/>
                <a:gd name="connsiteY9" fmla="*/ 167116 h 172623"/>
                <a:gd name="connsiteX10" fmla="*/ 23828 w 106534"/>
                <a:gd name="connsiteY10" fmla="*/ 136756 h 172623"/>
                <a:gd name="connsiteX11" fmla="*/ 21044 w 106534"/>
                <a:gd name="connsiteY11" fmla="*/ 83815 h 172623"/>
                <a:gd name="connsiteX12" fmla="*/ 23069 w 106534"/>
                <a:gd name="connsiteY12" fmla="*/ 37648 h 172623"/>
                <a:gd name="connsiteX13" fmla="*/ 53182 w 106534"/>
                <a:gd name="connsiteY13" fmla="*/ 5532 h 172623"/>
                <a:gd name="connsiteX14" fmla="*/ 83042 w 106534"/>
                <a:gd name="connsiteY14" fmla="*/ 34888 h 172623"/>
                <a:gd name="connsiteX15" fmla="*/ 85572 w 106534"/>
                <a:gd name="connsiteY15" fmla="*/ 83815 h 172623"/>
                <a:gd name="connsiteX16" fmla="*/ 82789 w 106534"/>
                <a:gd name="connsiteY16" fmla="*/ 135753 h 172623"/>
                <a:gd name="connsiteX17" fmla="*/ 53182 w 106534"/>
                <a:gd name="connsiteY17" fmla="*/ 167116 h 17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2623">
                  <a:moveTo>
                    <a:pt x="106576" y="86826"/>
                  </a:moveTo>
                  <a:cubicBezTo>
                    <a:pt x="106576" y="66753"/>
                    <a:pt x="105310" y="46681"/>
                    <a:pt x="96454" y="28114"/>
                  </a:cubicBezTo>
                  <a:cubicBezTo>
                    <a:pt x="84813" y="4027"/>
                    <a:pt x="64063" y="12"/>
                    <a:pt x="53435" y="12"/>
                  </a:cubicBezTo>
                  <a:cubicBezTo>
                    <a:pt x="38252" y="12"/>
                    <a:pt x="19779" y="6536"/>
                    <a:pt x="9404" y="29870"/>
                  </a:cubicBezTo>
                  <a:cubicBezTo>
                    <a:pt x="1306" y="47183"/>
                    <a:pt x="41" y="66753"/>
                    <a:pt x="41" y="86826"/>
                  </a:cubicBezTo>
                  <a:cubicBezTo>
                    <a:pt x="41" y="105644"/>
                    <a:pt x="1053" y="128226"/>
                    <a:pt x="11428" y="147294"/>
                  </a:cubicBezTo>
                  <a:cubicBezTo>
                    <a:pt x="22310" y="167618"/>
                    <a:pt x="40782" y="172636"/>
                    <a:pt x="53182" y="172636"/>
                  </a:cubicBezTo>
                  <a:cubicBezTo>
                    <a:pt x="66847" y="172636"/>
                    <a:pt x="86079" y="167367"/>
                    <a:pt x="97213" y="143531"/>
                  </a:cubicBezTo>
                  <a:cubicBezTo>
                    <a:pt x="105310" y="126218"/>
                    <a:pt x="106576" y="106648"/>
                    <a:pt x="106576" y="86826"/>
                  </a:cubicBezTo>
                  <a:close/>
                  <a:moveTo>
                    <a:pt x="53182" y="167116"/>
                  </a:moveTo>
                  <a:cubicBezTo>
                    <a:pt x="43313" y="167116"/>
                    <a:pt x="28383" y="160843"/>
                    <a:pt x="23828" y="136756"/>
                  </a:cubicBezTo>
                  <a:cubicBezTo>
                    <a:pt x="21044" y="121702"/>
                    <a:pt x="21044" y="98619"/>
                    <a:pt x="21044" y="83815"/>
                  </a:cubicBezTo>
                  <a:cubicBezTo>
                    <a:pt x="21044" y="67757"/>
                    <a:pt x="21044" y="51197"/>
                    <a:pt x="23069" y="37648"/>
                  </a:cubicBezTo>
                  <a:cubicBezTo>
                    <a:pt x="27877" y="7790"/>
                    <a:pt x="46856" y="5532"/>
                    <a:pt x="53182" y="5532"/>
                  </a:cubicBezTo>
                  <a:cubicBezTo>
                    <a:pt x="61533" y="5532"/>
                    <a:pt x="78234" y="10049"/>
                    <a:pt x="83042" y="34888"/>
                  </a:cubicBezTo>
                  <a:cubicBezTo>
                    <a:pt x="85572" y="48939"/>
                    <a:pt x="85572" y="68008"/>
                    <a:pt x="85572" y="83815"/>
                  </a:cubicBezTo>
                  <a:cubicBezTo>
                    <a:pt x="85572" y="102633"/>
                    <a:pt x="85572" y="119695"/>
                    <a:pt x="82789" y="135753"/>
                  </a:cubicBezTo>
                  <a:cubicBezTo>
                    <a:pt x="78993" y="159589"/>
                    <a:pt x="64569" y="167116"/>
                    <a:pt x="53182" y="167116"/>
                  </a:cubicBezTo>
                  <a:close/>
                </a:path>
              </a:pathLst>
            </a:custGeom>
            <a:solidFill>
              <a:schemeClr val="accent6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2" name="Freeform 771">
              <a:extLst>
                <a:ext uri="{FF2B5EF4-FFF2-40B4-BE49-F238E27FC236}">
                  <a16:creationId xmlns:a16="http://schemas.microsoft.com/office/drawing/2014/main" id="{87A6FF8C-9C80-DEC5-D035-06C1323BB038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8544284" y="4479124"/>
              <a:ext cx="58707" cy="250906"/>
            </a:xfrm>
            <a:custGeom>
              <a:avLst/>
              <a:gdLst>
                <a:gd name="connsiteX0" fmla="*/ 58754 w 58707"/>
                <a:gd name="connsiteY0" fmla="*/ 125466 h 250906"/>
                <a:gd name="connsiteX1" fmla="*/ 42053 w 58707"/>
                <a:gd name="connsiteY1" fmla="*/ 47183 h 250906"/>
                <a:gd name="connsiteX2" fmla="*/ 2577 w 58707"/>
                <a:gd name="connsiteY2" fmla="*/ 12 h 250906"/>
                <a:gd name="connsiteX3" fmla="*/ 46 w 58707"/>
                <a:gd name="connsiteY3" fmla="*/ 2521 h 250906"/>
                <a:gd name="connsiteX4" fmla="*/ 4854 w 58707"/>
                <a:gd name="connsiteY4" fmla="*/ 8292 h 250906"/>
                <a:gd name="connsiteX5" fmla="*/ 44077 w 58707"/>
                <a:gd name="connsiteY5" fmla="*/ 125466 h 250906"/>
                <a:gd name="connsiteX6" fmla="*/ 3336 w 58707"/>
                <a:gd name="connsiteY6" fmla="*/ 244144 h 250906"/>
                <a:gd name="connsiteX7" fmla="*/ 46 w 58707"/>
                <a:gd name="connsiteY7" fmla="*/ 248410 h 250906"/>
                <a:gd name="connsiteX8" fmla="*/ 2577 w 58707"/>
                <a:gd name="connsiteY8" fmla="*/ 250919 h 250906"/>
                <a:gd name="connsiteX9" fmla="*/ 42812 w 58707"/>
                <a:gd name="connsiteY9" fmla="*/ 201992 h 250906"/>
                <a:gd name="connsiteX10" fmla="*/ 58754 w 58707"/>
                <a:gd name="connsiteY10" fmla="*/ 125466 h 25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707" h="250906">
                  <a:moveTo>
                    <a:pt x="58754" y="125466"/>
                  </a:moveTo>
                  <a:cubicBezTo>
                    <a:pt x="58754" y="105895"/>
                    <a:pt x="55970" y="75535"/>
                    <a:pt x="42053" y="47183"/>
                  </a:cubicBezTo>
                  <a:cubicBezTo>
                    <a:pt x="26870" y="16321"/>
                    <a:pt x="5107" y="12"/>
                    <a:pt x="2577" y="12"/>
                  </a:cubicBezTo>
                  <a:cubicBezTo>
                    <a:pt x="1058" y="12"/>
                    <a:pt x="46" y="1016"/>
                    <a:pt x="46" y="2521"/>
                  </a:cubicBezTo>
                  <a:cubicBezTo>
                    <a:pt x="46" y="3274"/>
                    <a:pt x="46" y="3776"/>
                    <a:pt x="4854" y="8292"/>
                  </a:cubicBezTo>
                  <a:cubicBezTo>
                    <a:pt x="29653" y="33132"/>
                    <a:pt x="44077" y="73026"/>
                    <a:pt x="44077" y="125466"/>
                  </a:cubicBezTo>
                  <a:cubicBezTo>
                    <a:pt x="44077" y="168371"/>
                    <a:pt x="34714" y="212530"/>
                    <a:pt x="3336" y="244144"/>
                  </a:cubicBezTo>
                  <a:cubicBezTo>
                    <a:pt x="46" y="247155"/>
                    <a:pt x="46" y="247657"/>
                    <a:pt x="46" y="248410"/>
                  </a:cubicBezTo>
                  <a:cubicBezTo>
                    <a:pt x="46" y="249915"/>
                    <a:pt x="1058" y="250919"/>
                    <a:pt x="2577" y="250919"/>
                  </a:cubicBezTo>
                  <a:cubicBezTo>
                    <a:pt x="5107" y="250919"/>
                    <a:pt x="27882" y="233857"/>
                    <a:pt x="42812" y="201992"/>
                  </a:cubicBezTo>
                  <a:cubicBezTo>
                    <a:pt x="55717" y="174392"/>
                    <a:pt x="58754" y="146542"/>
                    <a:pt x="58754" y="125466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7F83FB7E-E323-35B8-CF93-9719AFEA3E94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8712731" y="4575221"/>
              <a:ext cx="168279" cy="58712"/>
            </a:xfrm>
            <a:custGeom>
              <a:avLst/>
              <a:gdLst>
                <a:gd name="connsiteX0" fmla="*/ 159728 w 168279"/>
                <a:gd name="connsiteY0" fmla="*/ 10049 h 58712"/>
                <a:gd name="connsiteX1" fmla="*/ 168332 w 168279"/>
                <a:gd name="connsiteY1" fmla="*/ 5030 h 58712"/>
                <a:gd name="connsiteX2" fmla="*/ 159981 w 168279"/>
                <a:gd name="connsiteY2" fmla="*/ 12 h 58712"/>
                <a:gd name="connsiteX3" fmla="*/ 8403 w 168279"/>
                <a:gd name="connsiteY3" fmla="*/ 12 h 58712"/>
                <a:gd name="connsiteX4" fmla="*/ 53 w 168279"/>
                <a:gd name="connsiteY4" fmla="*/ 5030 h 58712"/>
                <a:gd name="connsiteX5" fmla="*/ 8657 w 168279"/>
                <a:gd name="connsiteY5" fmla="*/ 10049 h 58712"/>
                <a:gd name="connsiteX6" fmla="*/ 159728 w 168279"/>
                <a:gd name="connsiteY6" fmla="*/ 10049 h 58712"/>
                <a:gd name="connsiteX7" fmla="*/ 159981 w 168279"/>
                <a:gd name="connsiteY7" fmla="*/ 58724 h 58712"/>
                <a:gd name="connsiteX8" fmla="*/ 168332 w 168279"/>
                <a:gd name="connsiteY8" fmla="*/ 53706 h 58712"/>
                <a:gd name="connsiteX9" fmla="*/ 159728 w 168279"/>
                <a:gd name="connsiteY9" fmla="*/ 48688 h 58712"/>
                <a:gd name="connsiteX10" fmla="*/ 8657 w 168279"/>
                <a:gd name="connsiteY10" fmla="*/ 48688 h 58712"/>
                <a:gd name="connsiteX11" fmla="*/ 53 w 168279"/>
                <a:gd name="connsiteY11" fmla="*/ 53706 h 58712"/>
                <a:gd name="connsiteX12" fmla="*/ 8403 w 168279"/>
                <a:gd name="connsiteY12" fmla="*/ 58724 h 58712"/>
                <a:gd name="connsiteX13" fmla="*/ 159981 w 168279"/>
                <a:gd name="connsiteY13" fmla="*/ 58724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728" y="10049"/>
                  </a:moveTo>
                  <a:cubicBezTo>
                    <a:pt x="163524" y="10049"/>
                    <a:pt x="168332" y="10049"/>
                    <a:pt x="168332" y="5030"/>
                  </a:cubicBezTo>
                  <a:cubicBezTo>
                    <a:pt x="168332" y="12"/>
                    <a:pt x="163524" y="12"/>
                    <a:pt x="159981" y="12"/>
                  </a:cubicBezTo>
                  <a:lnTo>
                    <a:pt x="8403" y="12"/>
                  </a:lnTo>
                  <a:cubicBezTo>
                    <a:pt x="4861" y="12"/>
                    <a:pt x="53" y="12"/>
                    <a:pt x="53" y="5030"/>
                  </a:cubicBezTo>
                  <a:cubicBezTo>
                    <a:pt x="53" y="10049"/>
                    <a:pt x="4861" y="10049"/>
                    <a:pt x="8657" y="10049"/>
                  </a:cubicBezTo>
                  <a:lnTo>
                    <a:pt x="159728" y="10049"/>
                  </a:lnTo>
                  <a:close/>
                  <a:moveTo>
                    <a:pt x="159981" y="58724"/>
                  </a:moveTo>
                  <a:cubicBezTo>
                    <a:pt x="163524" y="58724"/>
                    <a:pt x="168332" y="58724"/>
                    <a:pt x="168332" y="53706"/>
                  </a:cubicBezTo>
                  <a:cubicBezTo>
                    <a:pt x="168332" y="48688"/>
                    <a:pt x="163524" y="48688"/>
                    <a:pt x="159728" y="48688"/>
                  </a:cubicBezTo>
                  <a:lnTo>
                    <a:pt x="8657" y="48688"/>
                  </a:lnTo>
                  <a:cubicBezTo>
                    <a:pt x="4861" y="48688"/>
                    <a:pt x="53" y="48688"/>
                    <a:pt x="53" y="53706"/>
                  </a:cubicBezTo>
                  <a:cubicBezTo>
                    <a:pt x="53" y="58724"/>
                    <a:pt x="4861" y="58724"/>
                    <a:pt x="8403" y="58724"/>
                  </a:cubicBezTo>
                  <a:lnTo>
                    <a:pt x="159981" y="58724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4" name="Freeform 773">
              <a:extLst>
                <a:ext uri="{FF2B5EF4-FFF2-40B4-BE49-F238E27FC236}">
                  <a16:creationId xmlns:a16="http://schemas.microsoft.com/office/drawing/2014/main" id="{C1A340DE-37C3-61B6-3247-4568574864D0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8986672" y="4599559"/>
              <a:ext cx="154614" cy="10036"/>
            </a:xfrm>
            <a:custGeom>
              <a:avLst/>
              <a:gdLst>
                <a:gd name="connsiteX0" fmla="*/ 145821 w 154614"/>
                <a:gd name="connsiteY0" fmla="*/ 10049 h 10036"/>
                <a:gd name="connsiteX1" fmla="*/ 154678 w 154614"/>
                <a:gd name="connsiteY1" fmla="*/ 5030 h 10036"/>
                <a:gd name="connsiteX2" fmla="*/ 145821 w 154614"/>
                <a:gd name="connsiteY2" fmla="*/ 12 h 10036"/>
                <a:gd name="connsiteX3" fmla="*/ 8920 w 154614"/>
                <a:gd name="connsiteY3" fmla="*/ 12 h 10036"/>
                <a:gd name="connsiteX4" fmla="*/ 63 w 154614"/>
                <a:gd name="connsiteY4" fmla="*/ 5030 h 10036"/>
                <a:gd name="connsiteX5" fmla="*/ 8920 w 154614"/>
                <a:gd name="connsiteY5" fmla="*/ 10049 h 10036"/>
                <a:gd name="connsiteX6" fmla="*/ 145821 w 154614"/>
                <a:gd name="connsiteY6" fmla="*/ 10049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821" y="10049"/>
                  </a:moveTo>
                  <a:cubicBezTo>
                    <a:pt x="150123" y="10049"/>
                    <a:pt x="154678" y="10049"/>
                    <a:pt x="154678" y="5030"/>
                  </a:cubicBezTo>
                  <a:cubicBezTo>
                    <a:pt x="154678" y="12"/>
                    <a:pt x="150123" y="12"/>
                    <a:pt x="145821" y="12"/>
                  </a:cubicBezTo>
                  <a:lnTo>
                    <a:pt x="8920" y="12"/>
                  </a:lnTo>
                  <a:cubicBezTo>
                    <a:pt x="4618" y="12"/>
                    <a:pt x="63" y="12"/>
                    <a:pt x="63" y="5030"/>
                  </a:cubicBezTo>
                  <a:cubicBezTo>
                    <a:pt x="63" y="10049"/>
                    <a:pt x="4618" y="10049"/>
                    <a:pt x="8920" y="10049"/>
                  </a:cubicBezTo>
                  <a:lnTo>
                    <a:pt x="145821" y="10049"/>
                  </a:ln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5" name="Freeform 774">
              <a:extLst>
                <a:ext uri="{FF2B5EF4-FFF2-40B4-BE49-F238E27FC236}">
                  <a16:creationId xmlns:a16="http://schemas.microsoft.com/office/drawing/2014/main" id="{FB4A27DE-82FB-96F2-67B6-809698B91C3F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9185008" y="4500200"/>
              <a:ext cx="83506" cy="167103"/>
            </a:xfrm>
            <a:custGeom>
              <a:avLst/>
              <a:gdLst>
                <a:gd name="connsiteX0" fmla="*/ 51947 w 83506"/>
                <a:gd name="connsiteY0" fmla="*/ 6536 h 167103"/>
                <a:gd name="connsiteX1" fmla="*/ 46126 w 83506"/>
                <a:gd name="connsiteY1" fmla="*/ 12 h 167103"/>
                <a:gd name="connsiteX2" fmla="*/ 71 w 83506"/>
                <a:gd name="connsiteY2" fmla="*/ 16070 h 167103"/>
                <a:gd name="connsiteX3" fmla="*/ 71 w 83506"/>
                <a:gd name="connsiteY3" fmla="*/ 23848 h 167103"/>
                <a:gd name="connsiteX4" fmla="*/ 33221 w 83506"/>
                <a:gd name="connsiteY4" fmla="*/ 17325 h 167103"/>
                <a:gd name="connsiteX5" fmla="*/ 33221 w 83506"/>
                <a:gd name="connsiteY5" fmla="*/ 147294 h 167103"/>
                <a:gd name="connsiteX6" fmla="*/ 9687 w 83506"/>
                <a:gd name="connsiteY6" fmla="*/ 159338 h 167103"/>
                <a:gd name="connsiteX7" fmla="*/ 1589 w 83506"/>
                <a:gd name="connsiteY7" fmla="*/ 159338 h 167103"/>
                <a:gd name="connsiteX8" fmla="*/ 1589 w 83506"/>
                <a:gd name="connsiteY8" fmla="*/ 167116 h 167103"/>
                <a:gd name="connsiteX9" fmla="*/ 42584 w 83506"/>
                <a:gd name="connsiteY9" fmla="*/ 166363 h 167103"/>
                <a:gd name="connsiteX10" fmla="*/ 83578 w 83506"/>
                <a:gd name="connsiteY10" fmla="*/ 167116 h 167103"/>
                <a:gd name="connsiteX11" fmla="*/ 83578 w 83506"/>
                <a:gd name="connsiteY11" fmla="*/ 159338 h 167103"/>
                <a:gd name="connsiteX12" fmla="*/ 75480 w 83506"/>
                <a:gd name="connsiteY12" fmla="*/ 159338 h 167103"/>
                <a:gd name="connsiteX13" fmla="*/ 51947 w 83506"/>
                <a:gd name="connsiteY13" fmla="*/ 147294 h 167103"/>
                <a:gd name="connsiteX14" fmla="*/ 51947 w 83506"/>
                <a:gd name="connsiteY14" fmla="*/ 6536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103">
                  <a:moveTo>
                    <a:pt x="51947" y="6536"/>
                  </a:moveTo>
                  <a:cubicBezTo>
                    <a:pt x="51947" y="514"/>
                    <a:pt x="51947" y="12"/>
                    <a:pt x="46126" y="12"/>
                  </a:cubicBezTo>
                  <a:cubicBezTo>
                    <a:pt x="30437" y="16070"/>
                    <a:pt x="8169" y="16070"/>
                    <a:pt x="71" y="16070"/>
                  </a:cubicBezTo>
                  <a:lnTo>
                    <a:pt x="71" y="23848"/>
                  </a:lnTo>
                  <a:cubicBezTo>
                    <a:pt x="5132" y="23848"/>
                    <a:pt x="20062" y="23848"/>
                    <a:pt x="33221" y="17325"/>
                  </a:cubicBezTo>
                  <a:lnTo>
                    <a:pt x="33221" y="147294"/>
                  </a:lnTo>
                  <a:cubicBezTo>
                    <a:pt x="33221" y="156327"/>
                    <a:pt x="32462" y="159338"/>
                    <a:pt x="9687" y="159338"/>
                  </a:cubicBezTo>
                  <a:lnTo>
                    <a:pt x="1589" y="159338"/>
                  </a:lnTo>
                  <a:lnTo>
                    <a:pt x="1589" y="167116"/>
                  </a:lnTo>
                  <a:cubicBezTo>
                    <a:pt x="10446" y="166363"/>
                    <a:pt x="32462" y="166363"/>
                    <a:pt x="42584" y="166363"/>
                  </a:cubicBezTo>
                  <a:cubicBezTo>
                    <a:pt x="52706" y="166363"/>
                    <a:pt x="74721" y="166363"/>
                    <a:pt x="83578" y="167116"/>
                  </a:cubicBezTo>
                  <a:lnTo>
                    <a:pt x="83578" y="159338"/>
                  </a:lnTo>
                  <a:lnTo>
                    <a:pt x="75480" y="159338"/>
                  </a:lnTo>
                  <a:cubicBezTo>
                    <a:pt x="52706" y="159338"/>
                    <a:pt x="51947" y="156578"/>
                    <a:pt x="51947" y="147294"/>
                  </a:cubicBezTo>
                  <a:lnTo>
                    <a:pt x="51947" y="6536"/>
                  </a:ln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F7AC0D10-2C5F-255F-B080-FE3F9CEEACA8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9298882" y="4500200"/>
              <a:ext cx="106534" cy="172623"/>
            </a:xfrm>
            <a:custGeom>
              <a:avLst/>
              <a:gdLst>
                <a:gd name="connsiteX0" fmla="*/ 106611 w 106534"/>
                <a:gd name="connsiteY0" fmla="*/ 86826 h 172623"/>
                <a:gd name="connsiteX1" fmla="*/ 96488 w 106534"/>
                <a:gd name="connsiteY1" fmla="*/ 28114 h 172623"/>
                <a:gd name="connsiteX2" fmla="*/ 53470 w 106534"/>
                <a:gd name="connsiteY2" fmla="*/ 12 h 172623"/>
                <a:gd name="connsiteX3" fmla="*/ 9439 w 106534"/>
                <a:gd name="connsiteY3" fmla="*/ 29870 h 172623"/>
                <a:gd name="connsiteX4" fmla="*/ 76 w 106534"/>
                <a:gd name="connsiteY4" fmla="*/ 86826 h 172623"/>
                <a:gd name="connsiteX5" fmla="*/ 11463 w 106534"/>
                <a:gd name="connsiteY5" fmla="*/ 147294 h 172623"/>
                <a:gd name="connsiteX6" fmla="*/ 53217 w 106534"/>
                <a:gd name="connsiteY6" fmla="*/ 172636 h 172623"/>
                <a:gd name="connsiteX7" fmla="*/ 97248 w 106534"/>
                <a:gd name="connsiteY7" fmla="*/ 143531 h 172623"/>
                <a:gd name="connsiteX8" fmla="*/ 106611 w 106534"/>
                <a:gd name="connsiteY8" fmla="*/ 86826 h 172623"/>
                <a:gd name="connsiteX9" fmla="*/ 53217 w 106534"/>
                <a:gd name="connsiteY9" fmla="*/ 167116 h 172623"/>
                <a:gd name="connsiteX10" fmla="*/ 23863 w 106534"/>
                <a:gd name="connsiteY10" fmla="*/ 136756 h 172623"/>
                <a:gd name="connsiteX11" fmla="*/ 21079 w 106534"/>
                <a:gd name="connsiteY11" fmla="*/ 83815 h 172623"/>
                <a:gd name="connsiteX12" fmla="*/ 23104 w 106534"/>
                <a:gd name="connsiteY12" fmla="*/ 37648 h 172623"/>
                <a:gd name="connsiteX13" fmla="*/ 53217 w 106534"/>
                <a:gd name="connsiteY13" fmla="*/ 5532 h 172623"/>
                <a:gd name="connsiteX14" fmla="*/ 83077 w 106534"/>
                <a:gd name="connsiteY14" fmla="*/ 34888 h 172623"/>
                <a:gd name="connsiteX15" fmla="*/ 85607 w 106534"/>
                <a:gd name="connsiteY15" fmla="*/ 83815 h 172623"/>
                <a:gd name="connsiteX16" fmla="*/ 82824 w 106534"/>
                <a:gd name="connsiteY16" fmla="*/ 135753 h 172623"/>
                <a:gd name="connsiteX17" fmla="*/ 53217 w 106534"/>
                <a:gd name="connsiteY17" fmla="*/ 167116 h 17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2623">
                  <a:moveTo>
                    <a:pt x="106611" y="86826"/>
                  </a:moveTo>
                  <a:cubicBezTo>
                    <a:pt x="106611" y="66753"/>
                    <a:pt x="105345" y="46681"/>
                    <a:pt x="96488" y="28114"/>
                  </a:cubicBezTo>
                  <a:cubicBezTo>
                    <a:pt x="84848" y="4027"/>
                    <a:pt x="64098" y="12"/>
                    <a:pt x="53470" y="12"/>
                  </a:cubicBezTo>
                  <a:cubicBezTo>
                    <a:pt x="38287" y="12"/>
                    <a:pt x="19814" y="6536"/>
                    <a:pt x="9439" y="29870"/>
                  </a:cubicBezTo>
                  <a:cubicBezTo>
                    <a:pt x="1341" y="47183"/>
                    <a:pt x="76" y="66753"/>
                    <a:pt x="76" y="86826"/>
                  </a:cubicBezTo>
                  <a:cubicBezTo>
                    <a:pt x="76" y="105644"/>
                    <a:pt x="1088" y="128226"/>
                    <a:pt x="11463" y="147294"/>
                  </a:cubicBezTo>
                  <a:cubicBezTo>
                    <a:pt x="22344" y="167618"/>
                    <a:pt x="40817" y="172636"/>
                    <a:pt x="53217" y="172636"/>
                  </a:cubicBezTo>
                  <a:cubicBezTo>
                    <a:pt x="66882" y="172636"/>
                    <a:pt x="86113" y="167367"/>
                    <a:pt x="97248" y="143531"/>
                  </a:cubicBezTo>
                  <a:cubicBezTo>
                    <a:pt x="105345" y="126218"/>
                    <a:pt x="106611" y="106648"/>
                    <a:pt x="106611" y="86826"/>
                  </a:cubicBezTo>
                  <a:close/>
                  <a:moveTo>
                    <a:pt x="53217" y="167116"/>
                  </a:moveTo>
                  <a:cubicBezTo>
                    <a:pt x="43348" y="167116"/>
                    <a:pt x="28418" y="160843"/>
                    <a:pt x="23863" y="136756"/>
                  </a:cubicBezTo>
                  <a:cubicBezTo>
                    <a:pt x="21079" y="121702"/>
                    <a:pt x="21079" y="98619"/>
                    <a:pt x="21079" y="83815"/>
                  </a:cubicBezTo>
                  <a:cubicBezTo>
                    <a:pt x="21079" y="67757"/>
                    <a:pt x="21079" y="51197"/>
                    <a:pt x="23104" y="37648"/>
                  </a:cubicBezTo>
                  <a:cubicBezTo>
                    <a:pt x="27912" y="7790"/>
                    <a:pt x="46890" y="5532"/>
                    <a:pt x="53217" y="5532"/>
                  </a:cubicBezTo>
                  <a:cubicBezTo>
                    <a:pt x="61567" y="5532"/>
                    <a:pt x="78269" y="10049"/>
                    <a:pt x="83077" y="34888"/>
                  </a:cubicBezTo>
                  <a:cubicBezTo>
                    <a:pt x="85607" y="48939"/>
                    <a:pt x="85607" y="68008"/>
                    <a:pt x="85607" y="83815"/>
                  </a:cubicBezTo>
                  <a:cubicBezTo>
                    <a:pt x="85607" y="102633"/>
                    <a:pt x="85607" y="119695"/>
                    <a:pt x="82824" y="135753"/>
                  </a:cubicBezTo>
                  <a:cubicBezTo>
                    <a:pt x="79028" y="159589"/>
                    <a:pt x="64604" y="167116"/>
                    <a:pt x="53217" y="167116"/>
                  </a:cubicBez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850" name="!!I-V eqn">
            <a:extLst>
              <a:ext uri="{FF2B5EF4-FFF2-40B4-BE49-F238E27FC236}">
                <a16:creationId xmlns:a16="http://schemas.microsoft.com/office/drawing/2014/main" id="{1CBB26D3-6F1C-7A9A-547C-BF0FDCA28770}"/>
              </a:ext>
            </a:extLst>
          </p:cNvPr>
          <p:cNvGrpSpPr/>
          <p:nvPr/>
        </p:nvGrpSpPr>
        <p:grpSpPr>
          <a:xfrm>
            <a:off x="5626237" y="5000622"/>
            <a:ext cx="1782858" cy="508953"/>
            <a:chOff x="5626237" y="5000622"/>
            <a:chExt cx="1782858" cy="508953"/>
          </a:xfrm>
          <a:effectLst/>
        </p:grpSpPr>
        <p:sp>
          <p:nvSpPr>
            <p:cNvPr id="777" name="Freeform 776">
              <a:extLst>
                <a:ext uri="{FF2B5EF4-FFF2-40B4-BE49-F238E27FC236}">
                  <a16:creationId xmlns:a16="http://schemas.microsoft.com/office/drawing/2014/main" id="{CE801BE2-DF56-4B95-3D18-48AF583F880F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5626237" y="5221046"/>
              <a:ext cx="153348" cy="135238"/>
            </a:xfrm>
            <a:custGeom>
              <a:avLst/>
              <a:gdLst>
                <a:gd name="connsiteX0" fmla="*/ 90018 w 153348"/>
                <a:gd name="connsiteY0" fmla="*/ 13337 h 135238"/>
                <a:gd name="connsiteX1" fmla="*/ 76606 w 153348"/>
                <a:gd name="connsiteY1" fmla="*/ 39 h 135238"/>
                <a:gd name="connsiteX2" fmla="*/ 63194 w 153348"/>
                <a:gd name="connsiteY2" fmla="*/ 13337 h 135238"/>
                <a:gd name="connsiteX3" fmla="*/ 76606 w 153348"/>
                <a:gd name="connsiteY3" fmla="*/ 26635 h 135238"/>
                <a:gd name="connsiteX4" fmla="*/ 90018 w 153348"/>
                <a:gd name="connsiteY4" fmla="*/ 13337 h 135238"/>
                <a:gd name="connsiteX5" fmla="*/ 153280 w 153348"/>
                <a:gd name="connsiteY5" fmla="*/ 121979 h 135238"/>
                <a:gd name="connsiteX6" fmla="*/ 139869 w 153348"/>
                <a:gd name="connsiteY6" fmla="*/ 108681 h 135238"/>
                <a:gd name="connsiteX7" fmla="*/ 126457 w 153348"/>
                <a:gd name="connsiteY7" fmla="*/ 121979 h 135238"/>
                <a:gd name="connsiteX8" fmla="*/ 139869 w 153348"/>
                <a:gd name="connsiteY8" fmla="*/ 135278 h 135238"/>
                <a:gd name="connsiteX9" fmla="*/ 153280 w 153348"/>
                <a:gd name="connsiteY9" fmla="*/ 121979 h 135238"/>
                <a:gd name="connsiteX10" fmla="*/ 26755 w 153348"/>
                <a:gd name="connsiteY10" fmla="*/ 121979 h 135238"/>
                <a:gd name="connsiteX11" fmla="*/ 13343 w 153348"/>
                <a:gd name="connsiteY11" fmla="*/ 108681 h 135238"/>
                <a:gd name="connsiteX12" fmla="*/ -68 w 153348"/>
                <a:gd name="connsiteY12" fmla="*/ 121979 h 135238"/>
                <a:gd name="connsiteX13" fmla="*/ 13343 w 153348"/>
                <a:gd name="connsiteY13" fmla="*/ 135278 h 135238"/>
                <a:gd name="connsiteX14" fmla="*/ 26755 w 153348"/>
                <a:gd name="connsiteY14" fmla="*/ 121979 h 1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5238">
                  <a:moveTo>
                    <a:pt x="90018" y="13337"/>
                  </a:moveTo>
                  <a:cubicBezTo>
                    <a:pt x="90018" y="6061"/>
                    <a:pt x="83944" y="39"/>
                    <a:pt x="76606" y="39"/>
                  </a:cubicBezTo>
                  <a:cubicBezTo>
                    <a:pt x="69268" y="39"/>
                    <a:pt x="63194" y="6061"/>
                    <a:pt x="63194" y="13337"/>
                  </a:cubicBezTo>
                  <a:cubicBezTo>
                    <a:pt x="63194" y="20613"/>
                    <a:pt x="69268" y="26635"/>
                    <a:pt x="76606" y="26635"/>
                  </a:cubicBezTo>
                  <a:cubicBezTo>
                    <a:pt x="83691" y="26635"/>
                    <a:pt x="90018" y="20864"/>
                    <a:pt x="90018" y="13337"/>
                  </a:cubicBezTo>
                  <a:close/>
                  <a:moveTo>
                    <a:pt x="153280" y="121979"/>
                  </a:moveTo>
                  <a:cubicBezTo>
                    <a:pt x="153280" y="114703"/>
                    <a:pt x="147207" y="108681"/>
                    <a:pt x="139869" y="108681"/>
                  </a:cubicBezTo>
                  <a:cubicBezTo>
                    <a:pt x="132530" y="108681"/>
                    <a:pt x="126457" y="114703"/>
                    <a:pt x="126457" y="121979"/>
                  </a:cubicBezTo>
                  <a:cubicBezTo>
                    <a:pt x="126457" y="129256"/>
                    <a:pt x="132530" y="135278"/>
                    <a:pt x="139869" y="135278"/>
                  </a:cubicBezTo>
                  <a:cubicBezTo>
                    <a:pt x="147207" y="135278"/>
                    <a:pt x="153280" y="129256"/>
                    <a:pt x="153280" y="121979"/>
                  </a:cubicBezTo>
                  <a:close/>
                  <a:moveTo>
                    <a:pt x="26755" y="121979"/>
                  </a:moveTo>
                  <a:cubicBezTo>
                    <a:pt x="26755" y="114703"/>
                    <a:pt x="20682" y="108681"/>
                    <a:pt x="13343" y="108681"/>
                  </a:cubicBezTo>
                  <a:cubicBezTo>
                    <a:pt x="6005" y="108681"/>
                    <a:pt x="-68" y="114703"/>
                    <a:pt x="-68" y="121979"/>
                  </a:cubicBezTo>
                  <a:cubicBezTo>
                    <a:pt x="-68" y="129256"/>
                    <a:pt x="6005" y="135278"/>
                    <a:pt x="13343" y="135278"/>
                  </a:cubicBezTo>
                  <a:cubicBezTo>
                    <a:pt x="20682" y="135278"/>
                    <a:pt x="26755" y="129256"/>
                    <a:pt x="26755" y="121979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023AE43F-BCCD-4EF8-65A3-6C8E33A85DFE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5864976" y="5226566"/>
              <a:ext cx="116656" cy="162336"/>
            </a:xfrm>
            <a:custGeom>
              <a:avLst/>
              <a:gdLst>
                <a:gd name="connsiteX0" fmla="*/ 115585 w 116656"/>
                <a:gd name="connsiteY0" fmla="*/ 15344 h 162336"/>
                <a:gd name="connsiteX1" fmla="*/ 116597 w 116656"/>
                <a:gd name="connsiteY1" fmla="*/ 9573 h 162336"/>
                <a:gd name="connsiteX2" fmla="*/ 109259 w 116656"/>
                <a:gd name="connsiteY2" fmla="*/ 2799 h 162336"/>
                <a:gd name="connsiteX3" fmla="*/ 100402 w 116656"/>
                <a:gd name="connsiteY3" fmla="*/ 8068 h 162336"/>
                <a:gd name="connsiteX4" fmla="*/ 96859 w 116656"/>
                <a:gd name="connsiteY4" fmla="*/ 21617 h 162336"/>
                <a:gd name="connsiteX5" fmla="*/ 91798 w 116656"/>
                <a:gd name="connsiteY5" fmla="*/ 41689 h 162336"/>
                <a:gd name="connsiteX6" fmla="*/ 80411 w 116656"/>
                <a:gd name="connsiteY6" fmla="*/ 86853 h 162336"/>
                <a:gd name="connsiteX7" fmla="*/ 51816 w 116656"/>
                <a:gd name="connsiteY7" fmla="*/ 108180 h 162336"/>
                <a:gd name="connsiteX8" fmla="*/ 36127 w 116656"/>
                <a:gd name="connsiteY8" fmla="*/ 87856 h 162336"/>
                <a:gd name="connsiteX9" fmla="*/ 49033 w 116656"/>
                <a:gd name="connsiteY9" fmla="*/ 38678 h 162336"/>
                <a:gd name="connsiteX10" fmla="*/ 54094 w 116656"/>
                <a:gd name="connsiteY10" fmla="*/ 20613 h 162336"/>
                <a:gd name="connsiteX11" fmla="*/ 33344 w 116656"/>
                <a:gd name="connsiteY11" fmla="*/ 39 h 162336"/>
                <a:gd name="connsiteX12" fmla="*/ -59 w 116656"/>
                <a:gd name="connsiteY12" fmla="*/ 38678 h 162336"/>
                <a:gd name="connsiteX13" fmla="*/ 2978 w 116656"/>
                <a:gd name="connsiteY13" fmla="*/ 41188 h 162336"/>
                <a:gd name="connsiteX14" fmla="*/ 7026 w 116656"/>
                <a:gd name="connsiteY14" fmla="*/ 36671 h 162336"/>
                <a:gd name="connsiteX15" fmla="*/ 32584 w 116656"/>
                <a:gd name="connsiteY15" fmla="*/ 5559 h 162336"/>
                <a:gd name="connsiteX16" fmla="*/ 38911 w 116656"/>
                <a:gd name="connsiteY16" fmla="*/ 13588 h 162336"/>
                <a:gd name="connsiteX17" fmla="*/ 34609 w 116656"/>
                <a:gd name="connsiteY17" fmla="*/ 31151 h 162336"/>
                <a:gd name="connsiteX18" fmla="*/ 19932 w 116656"/>
                <a:gd name="connsiteY18" fmla="*/ 83842 h 162336"/>
                <a:gd name="connsiteX19" fmla="*/ 50804 w 116656"/>
                <a:gd name="connsiteY19" fmla="*/ 113700 h 162336"/>
                <a:gd name="connsiteX20" fmla="*/ 76362 w 116656"/>
                <a:gd name="connsiteY20" fmla="*/ 102409 h 162336"/>
                <a:gd name="connsiteX21" fmla="*/ 59914 w 116656"/>
                <a:gd name="connsiteY21" fmla="*/ 141048 h 162336"/>
                <a:gd name="connsiteX22" fmla="*/ 32078 w 116656"/>
                <a:gd name="connsiteY22" fmla="*/ 156855 h 162336"/>
                <a:gd name="connsiteX23" fmla="*/ 12847 w 116656"/>
                <a:gd name="connsiteY23" fmla="*/ 146317 h 162336"/>
                <a:gd name="connsiteX24" fmla="*/ 23728 w 116656"/>
                <a:gd name="connsiteY24" fmla="*/ 143307 h 162336"/>
                <a:gd name="connsiteX25" fmla="*/ 28789 w 116656"/>
                <a:gd name="connsiteY25" fmla="*/ 133019 h 162336"/>
                <a:gd name="connsiteX26" fmla="*/ 19426 w 116656"/>
                <a:gd name="connsiteY26" fmla="*/ 124238 h 162336"/>
                <a:gd name="connsiteX27" fmla="*/ 5255 w 116656"/>
                <a:gd name="connsiteY27" fmla="*/ 140547 h 162336"/>
                <a:gd name="connsiteX28" fmla="*/ 32078 w 116656"/>
                <a:gd name="connsiteY28" fmla="*/ 162375 h 162336"/>
                <a:gd name="connsiteX29" fmla="*/ 91292 w 116656"/>
                <a:gd name="connsiteY29" fmla="*/ 111190 h 162336"/>
                <a:gd name="connsiteX30" fmla="*/ 115585 w 116656"/>
                <a:gd name="connsiteY30" fmla="*/ 15344 h 16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656" h="162336">
                  <a:moveTo>
                    <a:pt x="115585" y="15344"/>
                  </a:moveTo>
                  <a:cubicBezTo>
                    <a:pt x="116597" y="11831"/>
                    <a:pt x="116597" y="11330"/>
                    <a:pt x="116597" y="9573"/>
                  </a:cubicBezTo>
                  <a:cubicBezTo>
                    <a:pt x="116597" y="5057"/>
                    <a:pt x="113055" y="2799"/>
                    <a:pt x="109259" y="2799"/>
                  </a:cubicBezTo>
                  <a:cubicBezTo>
                    <a:pt x="106728" y="2799"/>
                    <a:pt x="102680" y="4304"/>
                    <a:pt x="100402" y="8068"/>
                  </a:cubicBezTo>
                  <a:cubicBezTo>
                    <a:pt x="99896" y="9322"/>
                    <a:pt x="97872" y="17101"/>
                    <a:pt x="96859" y="21617"/>
                  </a:cubicBezTo>
                  <a:cubicBezTo>
                    <a:pt x="95088" y="28140"/>
                    <a:pt x="93317" y="34915"/>
                    <a:pt x="91798" y="41689"/>
                  </a:cubicBezTo>
                  <a:lnTo>
                    <a:pt x="80411" y="86853"/>
                  </a:lnTo>
                  <a:cubicBezTo>
                    <a:pt x="79399" y="90616"/>
                    <a:pt x="68518" y="108180"/>
                    <a:pt x="51816" y="108180"/>
                  </a:cubicBezTo>
                  <a:cubicBezTo>
                    <a:pt x="38911" y="108180"/>
                    <a:pt x="36127" y="97140"/>
                    <a:pt x="36127" y="87856"/>
                  </a:cubicBezTo>
                  <a:cubicBezTo>
                    <a:pt x="36127" y="76314"/>
                    <a:pt x="40429" y="60758"/>
                    <a:pt x="49033" y="38678"/>
                  </a:cubicBezTo>
                  <a:cubicBezTo>
                    <a:pt x="53082" y="28391"/>
                    <a:pt x="54094" y="25631"/>
                    <a:pt x="54094" y="20613"/>
                  </a:cubicBezTo>
                  <a:cubicBezTo>
                    <a:pt x="54094" y="9322"/>
                    <a:pt x="45996" y="39"/>
                    <a:pt x="33344" y="39"/>
                  </a:cubicBezTo>
                  <a:cubicBezTo>
                    <a:pt x="9304" y="39"/>
                    <a:pt x="-59" y="36420"/>
                    <a:pt x="-59" y="38678"/>
                  </a:cubicBezTo>
                  <a:cubicBezTo>
                    <a:pt x="-59" y="41188"/>
                    <a:pt x="2471" y="41188"/>
                    <a:pt x="2978" y="41188"/>
                  </a:cubicBezTo>
                  <a:cubicBezTo>
                    <a:pt x="5508" y="41188"/>
                    <a:pt x="5761" y="40686"/>
                    <a:pt x="7026" y="36671"/>
                  </a:cubicBezTo>
                  <a:cubicBezTo>
                    <a:pt x="13859" y="13086"/>
                    <a:pt x="23981" y="5559"/>
                    <a:pt x="32584" y="5559"/>
                  </a:cubicBezTo>
                  <a:cubicBezTo>
                    <a:pt x="34609" y="5559"/>
                    <a:pt x="38911" y="5559"/>
                    <a:pt x="38911" y="13588"/>
                  </a:cubicBezTo>
                  <a:cubicBezTo>
                    <a:pt x="38911" y="19861"/>
                    <a:pt x="36380" y="26384"/>
                    <a:pt x="34609" y="31151"/>
                  </a:cubicBezTo>
                  <a:cubicBezTo>
                    <a:pt x="24487" y="57747"/>
                    <a:pt x="19932" y="72049"/>
                    <a:pt x="19932" y="83842"/>
                  </a:cubicBezTo>
                  <a:cubicBezTo>
                    <a:pt x="19932" y="106172"/>
                    <a:pt x="35874" y="113700"/>
                    <a:pt x="50804" y="113700"/>
                  </a:cubicBezTo>
                  <a:cubicBezTo>
                    <a:pt x="60673" y="113700"/>
                    <a:pt x="69277" y="109434"/>
                    <a:pt x="76362" y="102409"/>
                  </a:cubicBezTo>
                  <a:cubicBezTo>
                    <a:pt x="73073" y="115456"/>
                    <a:pt x="70036" y="127750"/>
                    <a:pt x="59914" y="141048"/>
                  </a:cubicBezTo>
                  <a:cubicBezTo>
                    <a:pt x="53335" y="149579"/>
                    <a:pt x="43719" y="156855"/>
                    <a:pt x="32078" y="156855"/>
                  </a:cubicBezTo>
                  <a:cubicBezTo>
                    <a:pt x="28536" y="156855"/>
                    <a:pt x="17148" y="156103"/>
                    <a:pt x="12847" y="146317"/>
                  </a:cubicBezTo>
                  <a:cubicBezTo>
                    <a:pt x="16895" y="146317"/>
                    <a:pt x="20185" y="146317"/>
                    <a:pt x="23728" y="143307"/>
                  </a:cubicBezTo>
                  <a:cubicBezTo>
                    <a:pt x="26258" y="141048"/>
                    <a:pt x="28789" y="137787"/>
                    <a:pt x="28789" y="133019"/>
                  </a:cubicBezTo>
                  <a:cubicBezTo>
                    <a:pt x="28789" y="125241"/>
                    <a:pt x="21956" y="124238"/>
                    <a:pt x="19426" y="124238"/>
                  </a:cubicBezTo>
                  <a:cubicBezTo>
                    <a:pt x="13606" y="124238"/>
                    <a:pt x="5255" y="128252"/>
                    <a:pt x="5255" y="140547"/>
                  </a:cubicBezTo>
                  <a:cubicBezTo>
                    <a:pt x="5255" y="153092"/>
                    <a:pt x="16389" y="162375"/>
                    <a:pt x="32078" y="162375"/>
                  </a:cubicBezTo>
                  <a:cubicBezTo>
                    <a:pt x="58143" y="162375"/>
                    <a:pt x="84207" y="139543"/>
                    <a:pt x="91292" y="111190"/>
                  </a:cubicBezTo>
                  <a:lnTo>
                    <a:pt x="115585" y="15344"/>
                  </a:lnTo>
                  <a:close/>
                </a:path>
              </a:pathLst>
            </a:custGeom>
            <a:solidFill>
              <a:srgbClr val="02FF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9" name="Freeform 778">
              <a:extLst>
                <a:ext uri="{FF2B5EF4-FFF2-40B4-BE49-F238E27FC236}">
                  <a16:creationId xmlns:a16="http://schemas.microsoft.com/office/drawing/2014/main" id="{C5762FDD-38D0-DFD0-3D82-9025EEE1D937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6075244" y="5245383"/>
              <a:ext cx="168279" cy="58712"/>
            </a:xfrm>
            <a:custGeom>
              <a:avLst/>
              <a:gdLst>
                <a:gd name="connsiteX0" fmla="*/ 159624 w 168279"/>
                <a:gd name="connsiteY0" fmla="*/ 10075 h 58712"/>
                <a:gd name="connsiteX1" fmla="*/ 168228 w 168279"/>
                <a:gd name="connsiteY1" fmla="*/ 5057 h 58712"/>
                <a:gd name="connsiteX2" fmla="*/ 159877 w 168279"/>
                <a:gd name="connsiteY2" fmla="*/ 39 h 58712"/>
                <a:gd name="connsiteX3" fmla="*/ 8300 w 168279"/>
                <a:gd name="connsiteY3" fmla="*/ 39 h 58712"/>
                <a:gd name="connsiteX4" fmla="*/ -51 w 168279"/>
                <a:gd name="connsiteY4" fmla="*/ 5057 h 58712"/>
                <a:gd name="connsiteX5" fmla="*/ 8553 w 168279"/>
                <a:gd name="connsiteY5" fmla="*/ 10075 h 58712"/>
                <a:gd name="connsiteX6" fmla="*/ 159624 w 168279"/>
                <a:gd name="connsiteY6" fmla="*/ 10075 h 58712"/>
                <a:gd name="connsiteX7" fmla="*/ 159877 w 168279"/>
                <a:gd name="connsiteY7" fmla="*/ 58751 h 58712"/>
                <a:gd name="connsiteX8" fmla="*/ 168228 w 168279"/>
                <a:gd name="connsiteY8" fmla="*/ 53733 h 58712"/>
                <a:gd name="connsiteX9" fmla="*/ 159624 w 168279"/>
                <a:gd name="connsiteY9" fmla="*/ 48715 h 58712"/>
                <a:gd name="connsiteX10" fmla="*/ 8553 w 168279"/>
                <a:gd name="connsiteY10" fmla="*/ 48715 h 58712"/>
                <a:gd name="connsiteX11" fmla="*/ -51 w 168279"/>
                <a:gd name="connsiteY11" fmla="*/ 53733 h 58712"/>
                <a:gd name="connsiteX12" fmla="*/ 8300 w 168279"/>
                <a:gd name="connsiteY12" fmla="*/ 58751 h 58712"/>
                <a:gd name="connsiteX13" fmla="*/ 159877 w 168279"/>
                <a:gd name="connsiteY13" fmla="*/ 58751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24" y="10075"/>
                  </a:moveTo>
                  <a:cubicBezTo>
                    <a:pt x="163420" y="10075"/>
                    <a:pt x="168228" y="10075"/>
                    <a:pt x="168228" y="5057"/>
                  </a:cubicBezTo>
                  <a:cubicBezTo>
                    <a:pt x="168228" y="39"/>
                    <a:pt x="163420" y="39"/>
                    <a:pt x="159877" y="39"/>
                  </a:cubicBezTo>
                  <a:lnTo>
                    <a:pt x="8300" y="39"/>
                  </a:lnTo>
                  <a:cubicBezTo>
                    <a:pt x="4757" y="39"/>
                    <a:pt x="-51" y="39"/>
                    <a:pt x="-51" y="5057"/>
                  </a:cubicBezTo>
                  <a:cubicBezTo>
                    <a:pt x="-51" y="10075"/>
                    <a:pt x="4757" y="10075"/>
                    <a:pt x="8553" y="10075"/>
                  </a:cubicBezTo>
                  <a:lnTo>
                    <a:pt x="159624" y="10075"/>
                  </a:lnTo>
                  <a:close/>
                  <a:moveTo>
                    <a:pt x="159877" y="58751"/>
                  </a:moveTo>
                  <a:cubicBezTo>
                    <a:pt x="163420" y="58751"/>
                    <a:pt x="168228" y="58751"/>
                    <a:pt x="168228" y="53733"/>
                  </a:cubicBezTo>
                  <a:cubicBezTo>
                    <a:pt x="168228" y="48715"/>
                    <a:pt x="163420" y="48715"/>
                    <a:pt x="159624" y="48715"/>
                  </a:cubicBezTo>
                  <a:lnTo>
                    <a:pt x="8553" y="48715"/>
                  </a:lnTo>
                  <a:cubicBezTo>
                    <a:pt x="4757" y="48715"/>
                    <a:pt x="-51" y="48715"/>
                    <a:pt x="-51" y="53733"/>
                  </a:cubicBezTo>
                  <a:cubicBezTo>
                    <a:pt x="-51" y="58751"/>
                    <a:pt x="4757" y="58751"/>
                    <a:pt x="8300" y="58751"/>
                  </a:cubicBezTo>
                  <a:lnTo>
                    <a:pt x="159877" y="58751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7CF13C14-102B-BA7E-2C2C-27D562E4BB5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6349185" y="5269721"/>
              <a:ext cx="154614" cy="10036"/>
            </a:xfrm>
            <a:custGeom>
              <a:avLst/>
              <a:gdLst>
                <a:gd name="connsiteX0" fmla="*/ 145717 w 154614"/>
                <a:gd name="connsiteY0" fmla="*/ 10075 h 10036"/>
                <a:gd name="connsiteX1" fmla="*/ 154574 w 154614"/>
                <a:gd name="connsiteY1" fmla="*/ 5057 h 10036"/>
                <a:gd name="connsiteX2" fmla="*/ 145717 w 154614"/>
                <a:gd name="connsiteY2" fmla="*/ 39 h 10036"/>
                <a:gd name="connsiteX3" fmla="*/ 8816 w 154614"/>
                <a:gd name="connsiteY3" fmla="*/ 39 h 10036"/>
                <a:gd name="connsiteX4" fmla="*/ -41 w 154614"/>
                <a:gd name="connsiteY4" fmla="*/ 5057 h 10036"/>
                <a:gd name="connsiteX5" fmla="*/ 8816 w 154614"/>
                <a:gd name="connsiteY5" fmla="*/ 10075 h 10036"/>
                <a:gd name="connsiteX6" fmla="*/ 145717 w 154614"/>
                <a:gd name="connsiteY6" fmla="*/ 10075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17" y="10075"/>
                  </a:moveTo>
                  <a:cubicBezTo>
                    <a:pt x="150019" y="10075"/>
                    <a:pt x="154574" y="10075"/>
                    <a:pt x="154574" y="5057"/>
                  </a:cubicBezTo>
                  <a:cubicBezTo>
                    <a:pt x="154574" y="39"/>
                    <a:pt x="150019" y="39"/>
                    <a:pt x="145717" y="39"/>
                  </a:cubicBezTo>
                  <a:lnTo>
                    <a:pt x="8816" y="39"/>
                  </a:lnTo>
                  <a:cubicBezTo>
                    <a:pt x="4514" y="39"/>
                    <a:pt x="-41" y="39"/>
                    <a:pt x="-41" y="5057"/>
                  </a:cubicBezTo>
                  <a:cubicBezTo>
                    <a:pt x="-41" y="10075"/>
                    <a:pt x="4514" y="10075"/>
                    <a:pt x="8816" y="10075"/>
                  </a:cubicBezTo>
                  <a:lnTo>
                    <a:pt x="145717" y="10075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1" name="Freeform 780">
              <a:extLst>
                <a:ext uri="{FF2B5EF4-FFF2-40B4-BE49-F238E27FC236}">
                  <a16:creationId xmlns:a16="http://schemas.microsoft.com/office/drawing/2014/main" id="{3D41F7BE-ED3A-49B3-27A9-744CEB7A6467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6577887" y="5000622"/>
              <a:ext cx="83506" cy="167103"/>
            </a:xfrm>
            <a:custGeom>
              <a:avLst/>
              <a:gdLst>
                <a:gd name="connsiteX0" fmla="*/ 51844 w 83506"/>
                <a:gd name="connsiteY0" fmla="*/ 6556 h 167103"/>
                <a:gd name="connsiteX1" fmla="*/ 46024 w 83506"/>
                <a:gd name="connsiteY1" fmla="*/ 32 h 167103"/>
                <a:gd name="connsiteX2" fmla="*/ -32 w 83506"/>
                <a:gd name="connsiteY2" fmla="*/ 16090 h 167103"/>
                <a:gd name="connsiteX3" fmla="*/ -32 w 83506"/>
                <a:gd name="connsiteY3" fmla="*/ 23868 h 167103"/>
                <a:gd name="connsiteX4" fmla="*/ 33118 w 83506"/>
                <a:gd name="connsiteY4" fmla="*/ 17345 h 167103"/>
                <a:gd name="connsiteX5" fmla="*/ 33118 w 83506"/>
                <a:gd name="connsiteY5" fmla="*/ 147314 h 167103"/>
                <a:gd name="connsiteX6" fmla="*/ 9584 w 83506"/>
                <a:gd name="connsiteY6" fmla="*/ 159358 h 167103"/>
                <a:gd name="connsiteX7" fmla="*/ 1487 w 83506"/>
                <a:gd name="connsiteY7" fmla="*/ 159358 h 167103"/>
                <a:gd name="connsiteX8" fmla="*/ 1487 w 83506"/>
                <a:gd name="connsiteY8" fmla="*/ 167136 h 167103"/>
                <a:gd name="connsiteX9" fmla="*/ 42481 w 83506"/>
                <a:gd name="connsiteY9" fmla="*/ 166383 h 167103"/>
                <a:gd name="connsiteX10" fmla="*/ 83475 w 83506"/>
                <a:gd name="connsiteY10" fmla="*/ 167136 h 167103"/>
                <a:gd name="connsiteX11" fmla="*/ 83475 w 83506"/>
                <a:gd name="connsiteY11" fmla="*/ 159358 h 167103"/>
                <a:gd name="connsiteX12" fmla="*/ 75378 w 83506"/>
                <a:gd name="connsiteY12" fmla="*/ 159358 h 167103"/>
                <a:gd name="connsiteX13" fmla="*/ 51844 w 83506"/>
                <a:gd name="connsiteY13" fmla="*/ 147314 h 167103"/>
                <a:gd name="connsiteX14" fmla="*/ 51844 w 83506"/>
                <a:gd name="connsiteY14" fmla="*/ 6556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103">
                  <a:moveTo>
                    <a:pt x="51844" y="6556"/>
                  </a:moveTo>
                  <a:cubicBezTo>
                    <a:pt x="51844" y="534"/>
                    <a:pt x="51844" y="32"/>
                    <a:pt x="46024" y="32"/>
                  </a:cubicBezTo>
                  <a:cubicBezTo>
                    <a:pt x="30335" y="16090"/>
                    <a:pt x="8066" y="16090"/>
                    <a:pt x="-32" y="16090"/>
                  </a:cubicBezTo>
                  <a:lnTo>
                    <a:pt x="-32" y="23868"/>
                  </a:lnTo>
                  <a:cubicBezTo>
                    <a:pt x="5029" y="23868"/>
                    <a:pt x="19959" y="23868"/>
                    <a:pt x="33118" y="17345"/>
                  </a:cubicBezTo>
                  <a:lnTo>
                    <a:pt x="33118" y="147314"/>
                  </a:lnTo>
                  <a:cubicBezTo>
                    <a:pt x="33118" y="156347"/>
                    <a:pt x="32359" y="159358"/>
                    <a:pt x="9584" y="159358"/>
                  </a:cubicBezTo>
                  <a:lnTo>
                    <a:pt x="1487" y="159358"/>
                  </a:lnTo>
                  <a:lnTo>
                    <a:pt x="1487" y="167136"/>
                  </a:lnTo>
                  <a:cubicBezTo>
                    <a:pt x="10343" y="166383"/>
                    <a:pt x="32359" y="166383"/>
                    <a:pt x="42481" y="166383"/>
                  </a:cubicBezTo>
                  <a:cubicBezTo>
                    <a:pt x="52603" y="166383"/>
                    <a:pt x="74618" y="166383"/>
                    <a:pt x="83475" y="167136"/>
                  </a:cubicBezTo>
                  <a:lnTo>
                    <a:pt x="83475" y="159358"/>
                  </a:lnTo>
                  <a:lnTo>
                    <a:pt x="75378" y="159358"/>
                  </a:lnTo>
                  <a:cubicBezTo>
                    <a:pt x="52603" y="159358"/>
                    <a:pt x="51844" y="156598"/>
                    <a:pt x="51844" y="147314"/>
                  </a:cubicBezTo>
                  <a:lnTo>
                    <a:pt x="51844" y="6556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2" name="Freeform 781">
              <a:extLst>
                <a:ext uri="{FF2B5EF4-FFF2-40B4-BE49-F238E27FC236}">
                  <a16:creationId xmlns:a16="http://schemas.microsoft.com/office/drawing/2014/main" id="{F7B4D9F5-220E-1A1A-1824-F9620A182ACA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6555366" y="5269722"/>
              <a:ext cx="126525" cy="10035"/>
            </a:xfrm>
            <a:custGeom>
              <a:avLst/>
              <a:gdLst>
                <a:gd name="connsiteX0" fmla="*/ 0 w 126525"/>
                <a:gd name="connsiteY0" fmla="*/ 0 h 10035"/>
                <a:gd name="connsiteX1" fmla="*/ 126526 w 126525"/>
                <a:gd name="connsiteY1" fmla="*/ 0 h 10035"/>
                <a:gd name="connsiteX2" fmla="*/ 126526 w 126525"/>
                <a:gd name="connsiteY2" fmla="*/ 10036 h 10035"/>
                <a:gd name="connsiteX3" fmla="*/ 0 w 126525"/>
                <a:gd name="connsiteY3" fmla="*/ 10036 h 1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035">
                  <a:moveTo>
                    <a:pt x="0" y="0"/>
                  </a:moveTo>
                  <a:lnTo>
                    <a:pt x="126526" y="0"/>
                  </a:lnTo>
                  <a:lnTo>
                    <a:pt x="126526" y="10036"/>
                  </a:lnTo>
                  <a:lnTo>
                    <a:pt x="0" y="10036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4" name="Freeform 783">
              <a:extLst>
                <a:ext uri="{FF2B5EF4-FFF2-40B4-BE49-F238E27FC236}">
                  <a16:creationId xmlns:a16="http://schemas.microsoft.com/office/drawing/2014/main" id="{9FCBA60B-1426-1FE5-7B87-A3A4801A6B34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6568018" y="5342472"/>
              <a:ext cx="100967" cy="167103"/>
            </a:xfrm>
            <a:custGeom>
              <a:avLst/>
              <a:gdLst>
                <a:gd name="connsiteX0" fmla="*/ 19453 w 100967"/>
                <a:gd name="connsiteY0" fmla="*/ 147830 h 167103"/>
                <a:gd name="connsiteX1" fmla="*/ 46277 w 100967"/>
                <a:gd name="connsiteY1" fmla="*/ 121986 h 167103"/>
                <a:gd name="connsiteX2" fmla="*/ 100936 w 100967"/>
                <a:gd name="connsiteY2" fmla="*/ 48722 h 167103"/>
                <a:gd name="connsiteX3" fmla="*/ 47289 w 100967"/>
                <a:gd name="connsiteY3" fmla="*/ 46 h 167103"/>
                <a:gd name="connsiteX4" fmla="*/ -32 w 100967"/>
                <a:gd name="connsiteY4" fmla="*/ 45460 h 167103"/>
                <a:gd name="connsiteX5" fmla="*/ 13380 w 100967"/>
                <a:gd name="connsiteY5" fmla="*/ 59511 h 167103"/>
                <a:gd name="connsiteX6" fmla="*/ 26539 w 100967"/>
                <a:gd name="connsiteY6" fmla="*/ 46212 h 167103"/>
                <a:gd name="connsiteX7" fmla="*/ 13127 w 100967"/>
                <a:gd name="connsiteY7" fmla="*/ 33165 h 167103"/>
                <a:gd name="connsiteX8" fmla="*/ 9837 w 100967"/>
                <a:gd name="connsiteY8" fmla="*/ 33416 h 167103"/>
                <a:gd name="connsiteX9" fmla="*/ 43999 w 100967"/>
                <a:gd name="connsiteY9" fmla="*/ 7824 h 167103"/>
                <a:gd name="connsiteX10" fmla="*/ 77908 w 100967"/>
                <a:gd name="connsiteY10" fmla="*/ 48722 h 167103"/>
                <a:gd name="connsiteX11" fmla="*/ 51338 w 100967"/>
                <a:gd name="connsiteY11" fmla="*/ 104172 h 167103"/>
                <a:gd name="connsiteX12" fmla="*/ 2752 w 100967"/>
                <a:gd name="connsiteY12" fmla="*/ 157866 h 167103"/>
                <a:gd name="connsiteX13" fmla="*/ -32 w 100967"/>
                <a:gd name="connsiteY13" fmla="*/ 167149 h 167103"/>
                <a:gd name="connsiteX14" fmla="*/ 93850 w 100967"/>
                <a:gd name="connsiteY14" fmla="*/ 167149 h 167103"/>
                <a:gd name="connsiteX15" fmla="*/ 100936 w 100967"/>
                <a:gd name="connsiteY15" fmla="*/ 123492 h 167103"/>
                <a:gd name="connsiteX16" fmla="*/ 94609 w 100967"/>
                <a:gd name="connsiteY16" fmla="*/ 123492 h 167103"/>
                <a:gd name="connsiteX17" fmla="*/ 89042 w 100967"/>
                <a:gd name="connsiteY17" fmla="*/ 145822 h 167103"/>
                <a:gd name="connsiteX18" fmla="*/ 65003 w 100967"/>
                <a:gd name="connsiteY18" fmla="*/ 147830 h 167103"/>
                <a:gd name="connsiteX19" fmla="*/ 19453 w 100967"/>
                <a:gd name="connsiteY19" fmla="*/ 147830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7103">
                  <a:moveTo>
                    <a:pt x="19453" y="147830"/>
                  </a:moveTo>
                  <a:lnTo>
                    <a:pt x="46277" y="121986"/>
                  </a:lnTo>
                  <a:cubicBezTo>
                    <a:pt x="85753" y="87361"/>
                    <a:pt x="100936" y="73812"/>
                    <a:pt x="100936" y="48722"/>
                  </a:cubicBezTo>
                  <a:cubicBezTo>
                    <a:pt x="100936" y="20118"/>
                    <a:pt x="78161" y="46"/>
                    <a:pt x="47289" y="46"/>
                  </a:cubicBezTo>
                  <a:cubicBezTo>
                    <a:pt x="18694" y="46"/>
                    <a:pt x="-32" y="23129"/>
                    <a:pt x="-32" y="45460"/>
                  </a:cubicBezTo>
                  <a:cubicBezTo>
                    <a:pt x="-32" y="59511"/>
                    <a:pt x="12621" y="59511"/>
                    <a:pt x="13380" y="59511"/>
                  </a:cubicBezTo>
                  <a:cubicBezTo>
                    <a:pt x="17682" y="59511"/>
                    <a:pt x="26539" y="56500"/>
                    <a:pt x="26539" y="46212"/>
                  </a:cubicBezTo>
                  <a:cubicBezTo>
                    <a:pt x="26539" y="39689"/>
                    <a:pt x="21984" y="33165"/>
                    <a:pt x="13127" y="33165"/>
                  </a:cubicBezTo>
                  <a:cubicBezTo>
                    <a:pt x="11103" y="33165"/>
                    <a:pt x="10597" y="33165"/>
                    <a:pt x="9837" y="33416"/>
                  </a:cubicBezTo>
                  <a:cubicBezTo>
                    <a:pt x="15658" y="17107"/>
                    <a:pt x="29322" y="7824"/>
                    <a:pt x="43999" y="7824"/>
                  </a:cubicBezTo>
                  <a:cubicBezTo>
                    <a:pt x="67027" y="7824"/>
                    <a:pt x="77908" y="28147"/>
                    <a:pt x="77908" y="48722"/>
                  </a:cubicBezTo>
                  <a:cubicBezTo>
                    <a:pt x="77908" y="68794"/>
                    <a:pt x="65256" y="88616"/>
                    <a:pt x="51338" y="104172"/>
                  </a:cubicBezTo>
                  <a:lnTo>
                    <a:pt x="2752" y="157866"/>
                  </a:lnTo>
                  <a:cubicBezTo>
                    <a:pt x="-32" y="160626"/>
                    <a:pt x="-32" y="161128"/>
                    <a:pt x="-32" y="167149"/>
                  </a:cubicBezTo>
                  <a:lnTo>
                    <a:pt x="93850" y="167149"/>
                  </a:lnTo>
                  <a:lnTo>
                    <a:pt x="100936" y="123492"/>
                  </a:lnTo>
                  <a:lnTo>
                    <a:pt x="94609" y="123492"/>
                  </a:lnTo>
                  <a:cubicBezTo>
                    <a:pt x="93344" y="131019"/>
                    <a:pt x="91573" y="142059"/>
                    <a:pt x="89042" y="145822"/>
                  </a:cubicBezTo>
                  <a:cubicBezTo>
                    <a:pt x="87271" y="147830"/>
                    <a:pt x="70570" y="147830"/>
                    <a:pt x="65003" y="147830"/>
                  </a:cubicBezTo>
                  <a:lnTo>
                    <a:pt x="19453" y="147830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77E17D77-56A6-85F9-A623-638FF77881BC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6719596" y="5226566"/>
              <a:ext cx="126019" cy="113660"/>
            </a:xfrm>
            <a:custGeom>
              <a:avLst/>
              <a:gdLst>
                <a:gd name="connsiteX0" fmla="*/ 77155 w 126019"/>
                <a:gd name="connsiteY0" fmla="*/ 35166 h 113660"/>
                <a:gd name="connsiteX1" fmla="*/ 102207 w 126019"/>
                <a:gd name="connsiteY1" fmla="*/ 5559 h 113660"/>
                <a:gd name="connsiteX2" fmla="*/ 114860 w 126019"/>
                <a:gd name="connsiteY2" fmla="*/ 8821 h 113660"/>
                <a:gd name="connsiteX3" fmla="*/ 102713 w 126019"/>
                <a:gd name="connsiteY3" fmla="*/ 22370 h 113660"/>
                <a:gd name="connsiteX4" fmla="*/ 112329 w 126019"/>
                <a:gd name="connsiteY4" fmla="*/ 31151 h 113660"/>
                <a:gd name="connsiteX5" fmla="*/ 125994 w 126019"/>
                <a:gd name="connsiteY5" fmla="*/ 16599 h 113660"/>
                <a:gd name="connsiteX6" fmla="*/ 102460 w 126019"/>
                <a:gd name="connsiteY6" fmla="*/ 39 h 113660"/>
                <a:gd name="connsiteX7" fmla="*/ 75890 w 126019"/>
                <a:gd name="connsiteY7" fmla="*/ 19108 h 113660"/>
                <a:gd name="connsiteX8" fmla="*/ 48560 w 126019"/>
                <a:gd name="connsiteY8" fmla="*/ 39 h 113660"/>
                <a:gd name="connsiteX9" fmla="*/ 7819 w 126019"/>
                <a:gd name="connsiteY9" fmla="*/ 38678 h 113660"/>
                <a:gd name="connsiteX10" fmla="*/ 10856 w 126019"/>
                <a:gd name="connsiteY10" fmla="*/ 41188 h 113660"/>
                <a:gd name="connsiteX11" fmla="*/ 14145 w 126019"/>
                <a:gd name="connsiteY11" fmla="*/ 38428 h 113660"/>
                <a:gd name="connsiteX12" fmla="*/ 48054 w 126019"/>
                <a:gd name="connsiteY12" fmla="*/ 5559 h 113660"/>
                <a:gd name="connsiteX13" fmla="*/ 61719 w 126019"/>
                <a:gd name="connsiteY13" fmla="*/ 22370 h 113660"/>
                <a:gd name="connsiteX14" fmla="*/ 48054 w 126019"/>
                <a:gd name="connsiteY14" fmla="*/ 82085 h 113660"/>
                <a:gd name="connsiteX15" fmla="*/ 24014 w 126019"/>
                <a:gd name="connsiteY15" fmla="*/ 108180 h 113660"/>
                <a:gd name="connsiteX16" fmla="*/ 11362 w 126019"/>
                <a:gd name="connsiteY16" fmla="*/ 104918 h 113660"/>
                <a:gd name="connsiteX17" fmla="*/ 23255 w 126019"/>
                <a:gd name="connsiteY17" fmla="*/ 91369 h 113660"/>
                <a:gd name="connsiteX18" fmla="*/ 13892 w 126019"/>
                <a:gd name="connsiteY18" fmla="*/ 82587 h 113660"/>
                <a:gd name="connsiteX19" fmla="*/ -25 w 126019"/>
                <a:gd name="connsiteY19" fmla="*/ 97140 h 113660"/>
                <a:gd name="connsiteX20" fmla="*/ 23761 w 126019"/>
                <a:gd name="connsiteY20" fmla="*/ 113700 h 113660"/>
                <a:gd name="connsiteX21" fmla="*/ 50332 w 126019"/>
                <a:gd name="connsiteY21" fmla="*/ 94631 h 113660"/>
                <a:gd name="connsiteX22" fmla="*/ 77661 w 126019"/>
                <a:gd name="connsiteY22" fmla="*/ 113700 h 113660"/>
                <a:gd name="connsiteX23" fmla="*/ 118149 w 126019"/>
                <a:gd name="connsiteY23" fmla="*/ 75060 h 113660"/>
                <a:gd name="connsiteX24" fmla="*/ 115113 w 126019"/>
                <a:gd name="connsiteY24" fmla="*/ 72551 h 113660"/>
                <a:gd name="connsiteX25" fmla="*/ 111823 w 126019"/>
                <a:gd name="connsiteY25" fmla="*/ 75311 h 113660"/>
                <a:gd name="connsiteX26" fmla="*/ 78167 w 126019"/>
                <a:gd name="connsiteY26" fmla="*/ 108180 h 113660"/>
                <a:gd name="connsiteX27" fmla="*/ 64250 w 126019"/>
                <a:gd name="connsiteY27" fmla="*/ 91620 h 113660"/>
                <a:gd name="connsiteX28" fmla="*/ 68551 w 126019"/>
                <a:gd name="connsiteY28" fmla="*/ 69540 h 113660"/>
                <a:gd name="connsiteX29" fmla="*/ 77155 w 126019"/>
                <a:gd name="connsiteY29" fmla="*/ 35166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19" h="113660">
                  <a:moveTo>
                    <a:pt x="77155" y="35166"/>
                  </a:moveTo>
                  <a:cubicBezTo>
                    <a:pt x="78673" y="28642"/>
                    <a:pt x="84494" y="5559"/>
                    <a:pt x="102207" y="5559"/>
                  </a:cubicBezTo>
                  <a:cubicBezTo>
                    <a:pt x="103472" y="5559"/>
                    <a:pt x="109546" y="5559"/>
                    <a:pt x="114860" y="8821"/>
                  </a:cubicBezTo>
                  <a:cubicBezTo>
                    <a:pt x="107774" y="10075"/>
                    <a:pt x="102713" y="16348"/>
                    <a:pt x="102713" y="22370"/>
                  </a:cubicBezTo>
                  <a:cubicBezTo>
                    <a:pt x="102713" y="26384"/>
                    <a:pt x="105497" y="31151"/>
                    <a:pt x="112329" y="31151"/>
                  </a:cubicBezTo>
                  <a:cubicBezTo>
                    <a:pt x="117896" y="31151"/>
                    <a:pt x="125994" y="26635"/>
                    <a:pt x="125994" y="16599"/>
                  </a:cubicBezTo>
                  <a:cubicBezTo>
                    <a:pt x="125994" y="3552"/>
                    <a:pt x="111064" y="39"/>
                    <a:pt x="102460" y="39"/>
                  </a:cubicBezTo>
                  <a:cubicBezTo>
                    <a:pt x="87783" y="39"/>
                    <a:pt x="78926" y="13337"/>
                    <a:pt x="75890" y="19108"/>
                  </a:cubicBezTo>
                  <a:cubicBezTo>
                    <a:pt x="69564" y="2548"/>
                    <a:pt x="55899" y="39"/>
                    <a:pt x="48560" y="39"/>
                  </a:cubicBezTo>
                  <a:cubicBezTo>
                    <a:pt x="22243" y="39"/>
                    <a:pt x="7819" y="32406"/>
                    <a:pt x="7819" y="38678"/>
                  </a:cubicBezTo>
                  <a:cubicBezTo>
                    <a:pt x="7819" y="41188"/>
                    <a:pt x="10350" y="41188"/>
                    <a:pt x="10856" y="41188"/>
                  </a:cubicBezTo>
                  <a:cubicBezTo>
                    <a:pt x="12880" y="41188"/>
                    <a:pt x="13639" y="40686"/>
                    <a:pt x="14145" y="38428"/>
                  </a:cubicBezTo>
                  <a:cubicBezTo>
                    <a:pt x="22749" y="11831"/>
                    <a:pt x="39451" y="5559"/>
                    <a:pt x="48054" y="5559"/>
                  </a:cubicBezTo>
                  <a:cubicBezTo>
                    <a:pt x="52862" y="5559"/>
                    <a:pt x="61719" y="7817"/>
                    <a:pt x="61719" y="22370"/>
                  </a:cubicBezTo>
                  <a:cubicBezTo>
                    <a:pt x="61719" y="30148"/>
                    <a:pt x="57417" y="46958"/>
                    <a:pt x="48054" y="82085"/>
                  </a:cubicBezTo>
                  <a:cubicBezTo>
                    <a:pt x="44005" y="97642"/>
                    <a:pt x="35149" y="108180"/>
                    <a:pt x="24014" y="108180"/>
                  </a:cubicBezTo>
                  <a:cubicBezTo>
                    <a:pt x="22496" y="108180"/>
                    <a:pt x="16676" y="108180"/>
                    <a:pt x="11362" y="104918"/>
                  </a:cubicBezTo>
                  <a:cubicBezTo>
                    <a:pt x="17688" y="103663"/>
                    <a:pt x="23255" y="98394"/>
                    <a:pt x="23255" y="91369"/>
                  </a:cubicBezTo>
                  <a:cubicBezTo>
                    <a:pt x="23255" y="84594"/>
                    <a:pt x="17688" y="82587"/>
                    <a:pt x="13892" y="82587"/>
                  </a:cubicBezTo>
                  <a:cubicBezTo>
                    <a:pt x="6301" y="82587"/>
                    <a:pt x="-25" y="89111"/>
                    <a:pt x="-25" y="97140"/>
                  </a:cubicBezTo>
                  <a:cubicBezTo>
                    <a:pt x="-25" y="108681"/>
                    <a:pt x="12627" y="113700"/>
                    <a:pt x="23761" y="113700"/>
                  </a:cubicBezTo>
                  <a:cubicBezTo>
                    <a:pt x="40463" y="113700"/>
                    <a:pt x="49573" y="96136"/>
                    <a:pt x="50332" y="94631"/>
                  </a:cubicBezTo>
                  <a:cubicBezTo>
                    <a:pt x="53368" y="103914"/>
                    <a:pt x="62478" y="113700"/>
                    <a:pt x="77661" y="113700"/>
                  </a:cubicBezTo>
                  <a:cubicBezTo>
                    <a:pt x="103726" y="113700"/>
                    <a:pt x="118149" y="81333"/>
                    <a:pt x="118149" y="75060"/>
                  </a:cubicBezTo>
                  <a:cubicBezTo>
                    <a:pt x="118149" y="72551"/>
                    <a:pt x="115872" y="72551"/>
                    <a:pt x="115113" y="72551"/>
                  </a:cubicBezTo>
                  <a:cubicBezTo>
                    <a:pt x="112835" y="72551"/>
                    <a:pt x="112329" y="73555"/>
                    <a:pt x="111823" y="75311"/>
                  </a:cubicBezTo>
                  <a:cubicBezTo>
                    <a:pt x="103472" y="102158"/>
                    <a:pt x="86265" y="108180"/>
                    <a:pt x="78167" y="108180"/>
                  </a:cubicBezTo>
                  <a:cubicBezTo>
                    <a:pt x="68298" y="108180"/>
                    <a:pt x="64250" y="100151"/>
                    <a:pt x="64250" y="91620"/>
                  </a:cubicBezTo>
                  <a:cubicBezTo>
                    <a:pt x="64250" y="86100"/>
                    <a:pt x="65768" y="80580"/>
                    <a:pt x="68551" y="69540"/>
                  </a:cubicBezTo>
                  <a:lnTo>
                    <a:pt x="77155" y="35166"/>
                  </a:lnTo>
                  <a:close/>
                </a:path>
              </a:pathLst>
            </a:custGeom>
            <a:solidFill>
              <a:srgbClr val="02FF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6" name="Freeform 785">
              <a:extLst>
                <a:ext uri="{FF2B5EF4-FFF2-40B4-BE49-F238E27FC236}">
                  <a16:creationId xmlns:a16="http://schemas.microsoft.com/office/drawing/2014/main" id="{CC02A09E-D7D8-E844-A314-19747DE9FB1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6934119" y="5269721"/>
              <a:ext cx="154614" cy="10036"/>
            </a:xfrm>
            <a:custGeom>
              <a:avLst/>
              <a:gdLst>
                <a:gd name="connsiteX0" fmla="*/ 145740 w 154614"/>
                <a:gd name="connsiteY0" fmla="*/ 10075 h 10036"/>
                <a:gd name="connsiteX1" fmla="*/ 154597 w 154614"/>
                <a:gd name="connsiteY1" fmla="*/ 5057 h 10036"/>
                <a:gd name="connsiteX2" fmla="*/ 145740 w 154614"/>
                <a:gd name="connsiteY2" fmla="*/ 39 h 10036"/>
                <a:gd name="connsiteX3" fmla="*/ 8839 w 154614"/>
                <a:gd name="connsiteY3" fmla="*/ 39 h 10036"/>
                <a:gd name="connsiteX4" fmla="*/ -18 w 154614"/>
                <a:gd name="connsiteY4" fmla="*/ 5057 h 10036"/>
                <a:gd name="connsiteX5" fmla="*/ 8839 w 154614"/>
                <a:gd name="connsiteY5" fmla="*/ 10075 h 10036"/>
                <a:gd name="connsiteX6" fmla="*/ 145740 w 154614"/>
                <a:gd name="connsiteY6" fmla="*/ 10075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40" y="10075"/>
                  </a:moveTo>
                  <a:cubicBezTo>
                    <a:pt x="150042" y="10075"/>
                    <a:pt x="154597" y="10075"/>
                    <a:pt x="154597" y="5057"/>
                  </a:cubicBezTo>
                  <a:cubicBezTo>
                    <a:pt x="154597" y="39"/>
                    <a:pt x="150042" y="39"/>
                    <a:pt x="145740" y="39"/>
                  </a:cubicBezTo>
                  <a:lnTo>
                    <a:pt x="8839" y="39"/>
                  </a:lnTo>
                  <a:cubicBezTo>
                    <a:pt x="4537" y="39"/>
                    <a:pt x="-18" y="39"/>
                    <a:pt x="-18" y="5057"/>
                  </a:cubicBezTo>
                  <a:cubicBezTo>
                    <a:pt x="-18" y="10075"/>
                    <a:pt x="4537" y="10075"/>
                    <a:pt x="8839" y="10075"/>
                  </a:cubicBezTo>
                  <a:lnTo>
                    <a:pt x="145740" y="10075"/>
                  </a:ln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65A8D7-FEAB-76FB-6250-AB720DE3726F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188688" y="5170362"/>
              <a:ext cx="83506" cy="167103"/>
            </a:xfrm>
            <a:custGeom>
              <a:avLst/>
              <a:gdLst>
                <a:gd name="connsiteX0" fmla="*/ 51868 w 83506"/>
                <a:gd name="connsiteY0" fmla="*/ 6562 h 167103"/>
                <a:gd name="connsiteX1" fmla="*/ 46048 w 83506"/>
                <a:gd name="connsiteY1" fmla="*/ 39 h 167103"/>
                <a:gd name="connsiteX2" fmla="*/ -8 w 83506"/>
                <a:gd name="connsiteY2" fmla="*/ 16097 h 167103"/>
                <a:gd name="connsiteX3" fmla="*/ -8 w 83506"/>
                <a:gd name="connsiteY3" fmla="*/ 23875 h 167103"/>
                <a:gd name="connsiteX4" fmla="*/ 33142 w 83506"/>
                <a:gd name="connsiteY4" fmla="*/ 17351 h 167103"/>
                <a:gd name="connsiteX5" fmla="*/ 33142 w 83506"/>
                <a:gd name="connsiteY5" fmla="*/ 147321 h 167103"/>
                <a:gd name="connsiteX6" fmla="*/ 9608 w 83506"/>
                <a:gd name="connsiteY6" fmla="*/ 159365 h 167103"/>
                <a:gd name="connsiteX7" fmla="*/ 1511 w 83506"/>
                <a:gd name="connsiteY7" fmla="*/ 159365 h 167103"/>
                <a:gd name="connsiteX8" fmla="*/ 1511 w 83506"/>
                <a:gd name="connsiteY8" fmla="*/ 167143 h 167103"/>
                <a:gd name="connsiteX9" fmla="*/ 42505 w 83506"/>
                <a:gd name="connsiteY9" fmla="*/ 166390 h 167103"/>
                <a:gd name="connsiteX10" fmla="*/ 83499 w 83506"/>
                <a:gd name="connsiteY10" fmla="*/ 167143 h 167103"/>
                <a:gd name="connsiteX11" fmla="*/ 83499 w 83506"/>
                <a:gd name="connsiteY11" fmla="*/ 159365 h 167103"/>
                <a:gd name="connsiteX12" fmla="*/ 75402 w 83506"/>
                <a:gd name="connsiteY12" fmla="*/ 159365 h 167103"/>
                <a:gd name="connsiteX13" fmla="*/ 51868 w 83506"/>
                <a:gd name="connsiteY13" fmla="*/ 147321 h 167103"/>
                <a:gd name="connsiteX14" fmla="*/ 51868 w 83506"/>
                <a:gd name="connsiteY14" fmla="*/ 6562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103">
                  <a:moveTo>
                    <a:pt x="51868" y="6562"/>
                  </a:moveTo>
                  <a:cubicBezTo>
                    <a:pt x="51868" y="541"/>
                    <a:pt x="51868" y="39"/>
                    <a:pt x="46048" y="39"/>
                  </a:cubicBezTo>
                  <a:cubicBezTo>
                    <a:pt x="30359" y="16097"/>
                    <a:pt x="8090" y="16097"/>
                    <a:pt x="-8" y="16097"/>
                  </a:cubicBezTo>
                  <a:lnTo>
                    <a:pt x="-8" y="23875"/>
                  </a:lnTo>
                  <a:cubicBezTo>
                    <a:pt x="5053" y="23875"/>
                    <a:pt x="19983" y="23875"/>
                    <a:pt x="33142" y="17351"/>
                  </a:cubicBezTo>
                  <a:lnTo>
                    <a:pt x="33142" y="147321"/>
                  </a:lnTo>
                  <a:cubicBezTo>
                    <a:pt x="33142" y="156354"/>
                    <a:pt x="32383" y="159365"/>
                    <a:pt x="9608" y="159365"/>
                  </a:cubicBezTo>
                  <a:lnTo>
                    <a:pt x="1511" y="159365"/>
                  </a:lnTo>
                  <a:lnTo>
                    <a:pt x="1511" y="167143"/>
                  </a:lnTo>
                  <a:cubicBezTo>
                    <a:pt x="10368" y="166390"/>
                    <a:pt x="32383" y="166390"/>
                    <a:pt x="42505" y="166390"/>
                  </a:cubicBezTo>
                  <a:cubicBezTo>
                    <a:pt x="52627" y="166390"/>
                    <a:pt x="74643" y="166390"/>
                    <a:pt x="83499" y="167143"/>
                  </a:cubicBezTo>
                  <a:lnTo>
                    <a:pt x="83499" y="159365"/>
                  </a:lnTo>
                  <a:lnTo>
                    <a:pt x="75402" y="159365"/>
                  </a:lnTo>
                  <a:cubicBezTo>
                    <a:pt x="52627" y="159365"/>
                    <a:pt x="51868" y="156605"/>
                    <a:pt x="51868" y="147321"/>
                  </a:cubicBezTo>
                  <a:lnTo>
                    <a:pt x="51868" y="6562"/>
                  </a:ln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8" name="Freeform 787">
              <a:extLst>
                <a:ext uri="{FF2B5EF4-FFF2-40B4-BE49-F238E27FC236}">
                  <a16:creationId xmlns:a16="http://schemas.microsoft.com/office/drawing/2014/main" id="{91CFAC50-4D84-8AC8-3EB3-8FBAE7646CAC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302561" y="5170362"/>
              <a:ext cx="106534" cy="172623"/>
            </a:xfrm>
            <a:custGeom>
              <a:avLst/>
              <a:gdLst>
                <a:gd name="connsiteX0" fmla="*/ 106532 w 106534"/>
                <a:gd name="connsiteY0" fmla="*/ 86853 h 172623"/>
                <a:gd name="connsiteX1" fmla="*/ 96410 w 106534"/>
                <a:gd name="connsiteY1" fmla="*/ 28140 h 172623"/>
                <a:gd name="connsiteX2" fmla="*/ 53391 w 106534"/>
                <a:gd name="connsiteY2" fmla="*/ 39 h 172623"/>
                <a:gd name="connsiteX3" fmla="*/ 9360 w 106534"/>
                <a:gd name="connsiteY3" fmla="*/ 29897 h 172623"/>
                <a:gd name="connsiteX4" fmla="*/ -3 w 106534"/>
                <a:gd name="connsiteY4" fmla="*/ 86853 h 172623"/>
                <a:gd name="connsiteX5" fmla="*/ 11385 w 106534"/>
                <a:gd name="connsiteY5" fmla="*/ 147321 h 172623"/>
                <a:gd name="connsiteX6" fmla="*/ 53138 w 106534"/>
                <a:gd name="connsiteY6" fmla="*/ 172663 h 172623"/>
                <a:gd name="connsiteX7" fmla="*/ 97169 w 106534"/>
                <a:gd name="connsiteY7" fmla="*/ 143557 h 172623"/>
                <a:gd name="connsiteX8" fmla="*/ 106532 w 106534"/>
                <a:gd name="connsiteY8" fmla="*/ 86853 h 172623"/>
                <a:gd name="connsiteX9" fmla="*/ 53138 w 106534"/>
                <a:gd name="connsiteY9" fmla="*/ 167143 h 172623"/>
                <a:gd name="connsiteX10" fmla="*/ 23784 w 106534"/>
                <a:gd name="connsiteY10" fmla="*/ 136783 h 172623"/>
                <a:gd name="connsiteX11" fmla="*/ 21001 w 106534"/>
                <a:gd name="connsiteY11" fmla="*/ 83842 h 172623"/>
                <a:gd name="connsiteX12" fmla="*/ 23025 w 106534"/>
                <a:gd name="connsiteY12" fmla="*/ 37675 h 172623"/>
                <a:gd name="connsiteX13" fmla="*/ 53138 w 106534"/>
                <a:gd name="connsiteY13" fmla="*/ 5559 h 172623"/>
                <a:gd name="connsiteX14" fmla="*/ 82998 w 106534"/>
                <a:gd name="connsiteY14" fmla="*/ 34915 h 172623"/>
                <a:gd name="connsiteX15" fmla="*/ 85529 w 106534"/>
                <a:gd name="connsiteY15" fmla="*/ 83842 h 172623"/>
                <a:gd name="connsiteX16" fmla="*/ 82745 w 106534"/>
                <a:gd name="connsiteY16" fmla="*/ 135779 h 172623"/>
                <a:gd name="connsiteX17" fmla="*/ 53138 w 106534"/>
                <a:gd name="connsiteY17" fmla="*/ 167143 h 17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2623">
                  <a:moveTo>
                    <a:pt x="106532" y="86853"/>
                  </a:moveTo>
                  <a:cubicBezTo>
                    <a:pt x="106532" y="66780"/>
                    <a:pt x="105267" y="46707"/>
                    <a:pt x="96410" y="28140"/>
                  </a:cubicBezTo>
                  <a:cubicBezTo>
                    <a:pt x="84770" y="4053"/>
                    <a:pt x="64019" y="39"/>
                    <a:pt x="53391" y="39"/>
                  </a:cubicBezTo>
                  <a:cubicBezTo>
                    <a:pt x="38208" y="39"/>
                    <a:pt x="19735" y="6562"/>
                    <a:pt x="9360" y="29897"/>
                  </a:cubicBezTo>
                  <a:cubicBezTo>
                    <a:pt x="1263" y="47209"/>
                    <a:pt x="-3" y="66780"/>
                    <a:pt x="-3" y="86853"/>
                  </a:cubicBezTo>
                  <a:cubicBezTo>
                    <a:pt x="-3" y="105671"/>
                    <a:pt x="1010" y="128252"/>
                    <a:pt x="11385" y="147321"/>
                  </a:cubicBezTo>
                  <a:cubicBezTo>
                    <a:pt x="22266" y="167644"/>
                    <a:pt x="40739" y="172663"/>
                    <a:pt x="53138" y="172663"/>
                  </a:cubicBezTo>
                  <a:cubicBezTo>
                    <a:pt x="66803" y="172663"/>
                    <a:pt x="86035" y="167394"/>
                    <a:pt x="97169" y="143557"/>
                  </a:cubicBezTo>
                  <a:cubicBezTo>
                    <a:pt x="105267" y="126245"/>
                    <a:pt x="106532" y="106674"/>
                    <a:pt x="106532" y="86853"/>
                  </a:cubicBezTo>
                  <a:close/>
                  <a:moveTo>
                    <a:pt x="53138" y="167143"/>
                  </a:moveTo>
                  <a:cubicBezTo>
                    <a:pt x="43269" y="167143"/>
                    <a:pt x="28339" y="160870"/>
                    <a:pt x="23784" y="136783"/>
                  </a:cubicBezTo>
                  <a:cubicBezTo>
                    <a:pt x="21001" y="121729"/>
                    <a:pt x="21001" y="98645"/>
                    <a:pt x="21001" y="83842"/>
                  </a:cubicBezTo>
                  <a:cubicBezTo>
                    <a:pt x="21001" y="67784"/>
                    <a:pt x="21001" y="51224"/>
                    <a:pt x="23025" y="37675"/>
                  </a:cubicBezTo>
                  <a:cubicBezTo>
                    <a:pt x="27833" y="7817"/>
                    <a:pt x="46812" y="5559"/>
                    <a:pt x="53138" y="5559"/>
                  </a:cubicBezTo>
                  <a:cubicBezTo>
                    <a:pt x="61489" y="5559"/>
                    <a:pt x="78190" y="10075"/>
                    <a:pt x="82998" y="34915"/>
                  </a:cubicBezTo>
                  <a:cubicBezTo>
                    <a:pt x="85529" y="48966"/>
                    <a:pt x="85529" y="68035"/>
                    <a:pt x="85529" y="83842"/>
                  </a:cubicBezTo>
                  <a:cubicBezTo>
                    <a:pt x="85529" y="102660"/>
                    <a:pt x="85529" y="119721"/>
                    <a:pt x="82745" y="135779"/>
                  </a:cubicBezTo>
                  <a:cubicBezTo>
                    <a:pt x="78949" y="159615"/>
                    <a:pt x="64525" y="167143"/>
                    <a:pt x="53138" y="167143"/>
                  </a:cubicBez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pic>
        <p:nvPicPr>
          <p:cNvPr id="5" name="Audio 4">
            <a:extLst>
              <a:ext uri="{FF2B5EF4-FFF2-40B4-BE49-F238E27FC236}">
                <a16:creationId xmlns:a16="http://schemas.microsoft.com/office/drawing/2014/main" id="{F5216182-3E54-345D-46C6-5ECD9F08C2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73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45822">
        <p159:morph option="byObject"/>
      </p:transition>
    </mc:Choice>
    <mc:Fallback>
      <p:transition advTm="458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(I-V/Step 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2400" dirty="0"/>
                  <a:t>We can find the slope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 just like we did for Thevenin.</a:t>
                </a:r>
                <a:endParaRPr lang="en-BD" sz="2400" dirty="0"/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63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!!xmpl1">
            <a:extLst>
              <a:ext uri="{FF2B5EF4-FFF2-40B4-BE49-F238E27FC236}">
                <a16:creationId xmlns:a16="http://schemas.microsoft.com/office/drawing/2014/main" id="{8883AA1E-7D35-2E40-454A-4B53C99ACE4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F6AB84A-BAD6-3C35-1E5F-B5E245805E68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DEFC1B-E0DC-94F9-6967-013FBFF5647A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CBC8E4-E587-A6AD-94BE-B3D6CC0637A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ED07848-031A-7CEA-C51D-5C53AFFACE5D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238C648A-CFCC-F9A1-C497-D7ACA484E56B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DF2C24-2641-5083-3457-A9E1AECA6F91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2C55E16-797F-A9A2-3D07-39C0F1A75B98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5508D3-1FD6-0E23-5720-D9FC9B631DFA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91D6EF2-E7ED-A635-3B6F-05E0968EB0CB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35F0B6D5-BE4A-DF5A-4C81-1CD19DE501B7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514FC54-8259-BDCD-48CC-ECA0580C26E7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589153B-208E-FB5F-6894-EC70B1657BA6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5AFB92E-C73C-AE37-9364-78A55E403040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FD18137-5588-5240-DA98-14621B07CAFB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E53BA21-4DA9-FF60-A6EC-A5AA245C0868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C55E12C-1AB5-4175-A77A-A6842797577B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4F958C7-154A-0D4E-2A88-D60A7A2E2E13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AE1A9EC-E899-A423-ADAB-7B450D776B5F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7F3F374-2A44-5275-2D41-2A430328BB0B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C89F647-A994-C352-6349-CBD6DDDA61D4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E31CA8A-E107-E674-058A-A83BB6B0D141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0A03DB6-0E20-446C-D3B8-526D3D2E1C1E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0E1E367-5C7A-9046-F949-D7716FBEFED7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2F920A6-C4ED-A08E-98D3-DDEC3BC86077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1F6131B-6A93-5184-F3F6-E7C55B00EB7C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586ECA0-88B0-0FF9-14BB-1DEB302C8643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5807F94-E24D-1A56-593F-46D0CFF74584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30B844D-B281-1F94-E298-1C774FD7106C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BDE0DB59-E1C3-5F61-2AF7-32F14D7A9347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9F2EC594-EB77-D04F-8737-8B7F38366C45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FFCC3E3-1EBC-DCD1-D396-E082FE0C04A1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FC03009-C733-0D33-D499-5988234EC6E5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AFCDE9EA-08DC-D1C3-7453-81F613CBD1FA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02F12AE-F4D5-BCCD-5509-E4EE7B00E599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845" name="Group 844">
            <a:extLst>
              <a:ext uri="{FF2B5EF4-FFF2-40B4-BE49-F238E27FC236}">
                <a16:creationId xmlns:a16="http://schemas.microsoft.com/office/drawing/2014/main" id="{94F3DD52-AFC6-6865-3371-948F7657BFA0}"/>
              </a:ext>
            </a:extLst>
          </p:cNvPr>
          <p:cNvGrpSpPr/>
          <p:nvPr/>
        </p:nvGrpSpPr>
        <p:grpSpPr>
          <a:xfrm>
            <a:off x="6178196" y="3418921"/>
            <a:ext cx="1144691" cy="508953"/>
            <a:chOff x="5537200" y="2540000"/>
            <a:chExt cx="1144691" cy="508953"/>
          </a:xfrm>
          <a:effectLst/>
        </p:grpSpPr>
        <p:sp>
          <p:nvSpPr>
            <p:cNvPr id="721" name="Freeform 720">
              <a:extLst>
                <a:ext uri="{FF2B5EF4-FFF2-40B4-BE49-F238E27FC236}">
                  <a16:creationId xmlns:a16="http://schemas.microsoft.com/office/drawing/2014/main" id="{C528D269-E663-B85A-CA69-72D922969B34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5537200" y="2760424"/>
              <a:ext cx="153348" cy="135238"/>
            </a:xfrm>
            <a:custGeom>
              <a:avLst/>
              <a:gdLst>
                <a:gd name="connsiteX0" fmla="*/ 90014 w 153348"/>
                <a:gd name="connsiteY0" fmla="*/ 13239 h 135238"/>
                <a:gd name="connsiteX1" fmla="*/ 76602 w 153348"/>
                <a:gd name="connsiteY1" fmla="*/ -59 h 135238"/>
                <a:gd name="connsiteX2" fmla="*/ 63191 w 153348"/>
                <a:gd name="connsiteY2" fmla="*/ 13239 h 135238"/>
                <a:gd name="connsiteX3" fmla="*/ 76602 w 153348"/>
                <a:gd name="connsiteY3" fmla="*/ 26537 h 135238"/>
                <a:gd name="connsiteX4" fmla="*/ 90014 w 153348"/>
                <a:gd name="connsiteY4" fmla="*/ 13239 h 135238"/>
                <a:gd name="connsiteX5" fmla="*/ 153277 w 153348"/>
                <a:gd name="connsiteY5" fmla="*/ 121882 h 135238"/>
                <a:gd name="connsiteX6" fmla="*/ 139865 w 153348"/>
                <a:gd name="connsiteY6" fmla="*/ 108584 h 135238"/>
                <a:gd name="connsiteX7" fmla="*/ 126454 w 153348"/>
                <a:gd name="connsiteY7" fmla="*/ 121882 h 135238"/>
                <a:gd name="connsiteX8" fmla="*/ 139865 w 153348"/>
                <a:gd name="connsiteY8" fmla="*/ 135180 h 135238"/>
                <a:gd name="connsiteX9" fmla="*/ 153277 w 153348"/>
                <a:gd name="connsiteY9" fmla="*/ 121882 h 135238"/>
                <a:gd name="connsiteX10" fmla="*/ 26751 w 153348"/>
                <a:gd name="connsiteY10" fmla="*/ 121882 h 135238"/>
                <a:gd name="connsiteX11" fmla="*/ 13340 w 153348"/>
                <a:gd name="connsiteY11" fmla="*/ 108584 h 135238"/>
                <a:gd name="connsiteX12" fmla="*/ -72 w 153348"/>
                <a:gd name="connsiteY12" fmla="*/ 121882 h 135238"/>
                <a:gd name="connsiteX13" fmla="*/ 13340 w 153348"/>
                <a:gd name="connsiteY13" fmla="*/ 135180 h 135238"/>
                <a:gd name="connsiteX14" fmla="*/ 26751 w 153348"/>
                <a:gd name="connsiteY14" fmla="*/ 121882 h 1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5238">
                  <a:moveTo>
                    <a:pt x="90014" y="13239"/>
                  </a:moveTo>
                  <a:cubicBezTo>
                    <a:pt x="90014" y="5963"/>
                    <a:pt x="83941" y="-59"/>
                    <a:pt x="76602" y="-59"/>
                  </a:cubicBezTo>
                  <a:cubicBezTo>
                    <a:pt x="69264" y="-59"/>
                    <a:pt x="63191" y="5963"/>
                    <a:pt x="63191" y="13239"/>
                  </a:cubicBezTo>
                  <a:cubicBezTo>
                    <a:pt x="63191" y="20516"/>
                    <a:pt x="69264" y="26537"/>
                    <a:pt x="76602" y="26537"/>
                  </a:cubicBezTo>
                  <a:cubicBezTo>
                    <a:pt x="83688" y="26537"/>
                    <a:pt x="90014" y="20766"/>
                    <a:pt x="90014" y="13239"/>
                  </a:cubicBezTo>
                  <a:close/>
                  <a:moveTo>
                    <a:pt x="153277" y="121882"/>
                  </a:moveTo>
                  <a:cubicBezTo>
                    <a:pt x="153277" y="114605"/>
                    <a:pt x="147204" y="108584"/>
                    <a:pt x="139865" y="108584"/>
                  </a:cubicBezTo>
                  <a:cubicBezTo>
                    <a:pt x="132527" y="108584"/>
                    <a:pt x="126454" y="114605"/>
                    <a:pt x="126454" y="121882"/>
                  </a:cubicBezTo>
                  <a:cubicBezTo>
                    <a:pt x="126454" y="129158"/>
                    <a:pt x="132527" y="135180"/>
                    <a:pt x="139865" y="135180"/>
                  </a:cubicBezTo>
                  <a:cubicBezTo>
                    <a:pt x="147204" y="135180"/>
                    <a:pt x="153277" y="129158"/>
                    <a:pt x="153277" y="121882"/>
                  </a:cubicBezTo>
                  <a:close/>
                  <a:moveTo>
                    <a:pt x="26751" y="121882"/>
                  </a:moveTo>
                  <a:cubicBezTo>
                    <a:pt x="26751" y="114605"/>
                    <a:pt x="20678" y="108584"/>
                    <a:pt x="13340" y="108584"/>
                  </a:cubicBezTo>
                  <a:cubicBezTo>
                    <a:pt x="6001" y="108584"/>
                    <a:pt x="-72" y="114605"/>
                    <a:pt x="-72" y="121882"/>
                  </a:cubicBezTo>
                  <a:cubicBezTo>
                    <a:pt x="-72" y="129158"/>
                    <a:pt x="6001" y="135180"/>
                    <a:pt x="13340" y="135180"/>
                  </a:cubicBezTo>
                  <a:cubicBezTo>
                    <a:pt x="20678" y="135180"/>
                    <a:pt x="26751" y="129158"/>
                    <a:pt x="26751" y="121882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2" name="Freeform 721">
              <a:extLst>
                <a:ext uri="{FF2B5EF4-FFF2-40B4-BE49-F238E27FC236}">
                  <a16:creationId xmlns:a16="http://schemas.microsoft.com/office/drawing/2014/main" id="{81530963-EFF0-B06E-9A62-74D7B49318D7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5775939" y="2765943"/>
              <a:ext cx="207248" cy="113660"/>
            </a:xfrm>
            <a:custGeom>
              <a:avLst/>
              <a:gdLst>
                <a:gd name="connsiteX0" fmla="*/ 14867 w 207248"/>
                <a:gd name="connsiteY0" fmla="*/ 96038 h 113660"/>
                <a:gd name="connsiteX1" fmla="*/ 12590 w 207248"/>
                <a:gd name="connsiteY1" fmla="*/ 106827 h 113660"/>
                <a:gd name="connsiteX2" fmla="*/ 19928 w 207248"/>
                <a:gd name="connsiteY2" fmla="*/ 113602 h 113660"/>
                <a:gd name="connsiteX3" fmla="*/ 29291 w 207248"/>
                <a:gd name="connsiteY3" fmla="*/ 106576 h 113660"/>
                <a:gd name="connsiteX4" fmla="*/ 34099 w 207248"/>
                <a:gd name="connsiteY4" fmla="*/ 88009 h 113660"/>
                <a:gd name="connsiteX5" fmla="*/ 39666 w 207248"/>
                <a:gd name="connsiteY5" fmla="*/ 65428 h 113660"/>
                <a:gd name="connsiteX6" fmla="*/ 43968 w 207248"/>
                <a:gd name="connsiteY6" fmla="*/ 48617 h 113660"/>
                <a:gd name="connsiteX7" fmla="*/ 47258 w 207248"/>
                <a:gd name="connsiteY7" fmla="*/ 36072 h 113660"/>
                <a:gd name="connsiteX8" fmla="*/ 88505 w 207248"/>
                <a:gd name="connsiteY8" fmla="*/ 5461 h 113660"/>
                <a:gd name="connsiteX9" fmla="*/ 102170 w 207248"/>
                <a:gd name="connsiteY9" fmla="*/ 23025 h 113660"/>
                <a:gd name="connsiteX10" fmla="*/ 98374 w 207248"/>
                <a:gd name="connsiteY10" fmla="*/ 43850 h 113660"/>
                <a:gd name="connsiteX11" fmla="*/ 91289 w 207248"/>
                <a:gd name="connsiteY11" fmla="*/ 72955 h 113660"/>
                <a:gd name="connsiteX12" fmla="*/ 86228 w 207248"/>
                <a:gd name="connsiteY12" fmla="*/ 92024 h 113660"/>
                <a:gd name="connsiteX13" fmla="*/ 82938 w 207248"/>
                <a:gd name="connsiteY13" fmla="*/ 106827 h 113660"/>
                <a:gd name="connsiteX14" fmla="*/ 90277 w 207248"/>
                <a:gd name="connsiteY14" fmla="*/ 113602 h 113660"/>
                <a:gd name="connsiteX15" fmla="*/ 101664 w 207248"/>
                <a:gd name="connsiteY15" fmla="*/ 99300 h 113660"/>
                <a:gd name="connsiteX16" fmla="*/ 116847 w 207248"/>
                <a:gd name="connsiteY16" fmla="*/ 38832 h 113660"/>
                <a:gd name="connsiteX17" fmla="*/ 158600 w 207248"/>
                <a:gd name="connsiteY17" fmla="*/ 5461 h 113660"/>
                <a:gd name="connsiteX18" fmla="*/ 172265 w 207248"/>
                <a:gd name="connsiteY18" fmla="*/ 23025 h 113660"/>
                <a:gd name="connsiteX19" fmla="*/ 156576 w 207248"/>
                <a:gd name="connsiteY19" fmla="*/ 79228 h 113660"/>
                <a:gd name="connsiteX20" fmla="*/ 153286 w 207248"/>
                <a:gd name="connsiteY20" fmla="*/ 93028 h 113660"/>
                <a:gd name="connsiteX21" fmla="*/ 174037 w 207248"/>
                <a:gd name="connsiteY21" fmla="*/ 113602 h 113660"/>
                <a:gd name="connsiteX22" fmla="*/ 207186 w 207248"/>
                <a:gd name="connsiteY22" fmla="*/ 74962 h 113660"/>
                <a:gd name="connsiteX23" fmla="*/ 204150 w 207248"/>
                <a:gd name="connsiteY23" fmla="*/ 72453 h 113660"/>
                <a:gd name="connsiteX24" fmla="*/ 200354 w 207248"/>
                <a:gd name="connsiteY24" fmla="*/ 76969 h 113660"/>
                <a:gd name="connsiteX25" fmla="*/ 174543 w 207248"/>
                <a:gd name="connsiteY25" fmla="*/ 108082 h 113660"/>
                <a:gd name="connsiteX26" fmla="*/ 168469 w 207248"/>
                <a:gd name="connsiteY26" fmla="*/ 99802 h 113660"/>
                <a:gd name="connsiteX27" fmla="*/ 173024 w 207248"/>
                <a:gd name="connsiteY27" fmla="*/ 81988 h 113660"/>
                <a:gd name="connsiteX28" fmla="*/ 188460 w 207248"/>
                <a:gd name="connsiteY28" fmla="*/ 26788 h 113660"/>
                <a:gd name="connsiteX29" fmla="*/ 159360 w 207248"/>
                <a:gd name="connsiteY29" fmla="*/ -59 h 113660"/>
                <a:gd name="connsiteX30" fmla="*/ 118112 w 207248"/>
                <a:gd name="connsiteY30" fmla="*/ 24279 h 113660"/>
                <a:gd name="connsiteX31" fmla="*/ 110015 w 207248"/>
                <a:gd name="connsiteY31" fmla="*/ 6465 h 113660"/>
                <a:gd name="connsiteX32" fmla="*/ 89264 w 207248"/>
                <a:gd name="connsiteY32" fmla="*/ -59 h 113660"/>
                <a:gd name="connsiteX33" fmla="*/ 49788 w 207248"/>
                <a:gd name="connsiteY33" fmla="*/ 21770 h 113660"/>
                <a:gd name="connsiteX34" fmla="*/ 26508 w 207248"/>
                <a:gd name="connsiteY34" fmla="*/ -59 h 113660"/>
                <a:gd name="connsiteX35" fmla="*/ 7782 w 207248"/>
                <a:gd name="connsiteY35" fmla="*/ 14243 h 113660"/>
                <a:gd name="connsiteX36" fmla="*/ -63 w 207248"/>
                <a:gd name="connsiteY36" fmla="*/ 38581 h 113660"/>
                <a:gd name="connsiteX37" fmla="*/ 2974 w 207248"/>
                <a:gd name="connsiteY37" fmla="*/ 41090 h 113660"/>
                <a:gd name="connsiteX38" fmla="*/ 7276 w 207248"/>
                <a:gd name="connsiteY38" fmla="*/ 35319 h 113660"/>
                <a:gd name="connsiteX39" fmla="*/ 25749 w 207248"/>
                <a:gd name="connsiteY39" fmla="*/ 5461 h 113660"/>
                <a:gd name="connsiteX40" fmla="*/ 33593 w 207248"/>
                <a:gd name="connsiteY40" fmla="*/ 17003 h 113660"/>
                <a:gd name="connsiteX41" fmla="*/ 29544 w 207248"/>
                <a:gd name="connsiteY41" fmla="*/ 38079 h 113660"/>
                <a:gd name="connsiteX42" fmla="*/ 14867 w 207248"/>
                <a:gd name="connsiteY42" fmla="*/ 96038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7248" h="113660">
                  <a:moveTo>
                    <a:pt x="14867" y="96038"/>
                  </a:moveTo>
                  <a:cubicBezTo>
                    <a:pt x="14108" y="99802"/>
                    <a:pt x="12590" y="105573"/>
                    <a:pt x="12590" y="106827"/>
                  </a:cubicBezTo>
                  <a:cubicBezTo>
                    <a:pt x="12590" y="111344"/>
                    <a:pt x="16133" y="113602"/>
                    <a:pt x="19928" y="113602"/>
                  </a:cubicBezTo>
                  <a:cubicBezTo>
                    <a:pt x="22965" y="113602"/>
                    <a:pt x="27520" y="111595"/>
                    <a:pt x="29291" y="106576"/>
                  </a:cubicBezTo>
                  <a:cubicBezTo>
                    <a:pt x="29544" y="106075"/>
                    <a:pt x="32581" y="94282"/>
                    <a:pt x="34099" y="88009"/>
                  </a:cubicBezTo>
                  <a:lnTo>
                    <a:pt x="39666" y="65428"/>
                  </a:lnTo>
                  <a:cubicBezTo>
                    <a:pt x="41185" y="59908"/>
                    <a:pt x="42703" y="54388"/>
                    <a:pt x="43968" y="48617"/>
                  </a:cubicBezTo>
                  <a:cubicBezTo>
                    <a:pt x="44981" y="44352"/>
                    <a:pt x="47005" y="37075"/>
                    <a:pt x="47258" y="36072"/>
                  </a:cubicBezTo>
                  <a:cubicBezTo>
                    <a:pt x="51054" y="28294"/>
                    <a:pt x="64465" y="5461"/>
                    <a:pt x="88505" y="5461"/>
                  </a:cubicBezTo>
                  <a:cubicBezTo>
                    <a:pt x="99893" y="5461"/>
                    <a:pt x="102170" y="14745"/>
                    <a:pt x="102170" y="23025"/>
                  </a:cubicBezTo>
                  <a:cubicBezTo>
                    <a:pt x="102170" y="29297"/>
                    <a:pt x="100399" y="36323"/>
                    <a:pt x="98374" y="43850"/>
                  </a:cubicBezTo>
                  <a:lnTo>
                    <a:pt x="91289" y="72955"/>
                  </a:lnTo>
                  <a:lnTo>
                    <a:pt x="86228" y="92024"/>
                  </a:lnTo>
                  <a:cubicBezTo>
                    <a:pt x="85216" y="97042"/>
                    <a:pt x="82938" y="105573"/>
                    <a:pt x="82938" y="106827"/>
                  </a:cubicBezTo>
                  <a:cubicBezTo>
                    <a:pt x="82938" y="111344"/>
                    <a:pt x="86481" y="113602"/>
                    <a:pt x="90277" y="113602"/>
                  </a:cubicBezTo>
                  <a:cubicBezTo>
                    <a:pt x="98121" y="113602"/>
                    <a:pt x="99640" y="107329"/>
                    <a:pt x="101664" y="99300"/>
                  </a:cubicBezTo>
                  <a:cubicBezTo>
                    <a:pt x="105207" y="85249"/>
                    <a:pt x="114570" y="48617"/>
                    <a:pt x="116847" y="38832"/>
                  </a:cubicBezTo>
                  <a:cubicBezTo>
                    <a:pt x="117606" y="35570"/>
                    <a:pt x="131018" y="5461"/>
                    <a:pt x="158600" y="5461"/>
                  </a:cubicBezTo>
                  <a:cubicBezTo>
                    <a:pt x="169482" y="5461"/>
                    <a:pt x="172265" y="13992"/>
                    <a:pt x="172265" y="23025"/>
                  </a:cubicBezTo>
                  <a:cubicBezTo>
                    <a:pt x="172265" y="37326"/>
                    <a:pt x="161637" y="65930"/>
                    <a:pt x="156576" y="79228"/>
                  </a:cubicBezTo>
                  <a:cubicBezTo>
                    <a:pt x="154299" y="85249"/>
                    <a:pt x="153286" y="88009"/>
                    <a:pt x="153286" y="93028"/>
                  </a:cubicBezTo>
                  <a:cubicBezTo>
                    <a:pt x="153286" y="104820"/>
                    <a:pt x="162143" y="113602"/>
                    <a:pt x="174037" y="113602"/>
                  </a:cubicBezTo>
                  <a:cubicBezTo>
                    <a:pt x="197823" y="113602"/>
                    <a:pt x="207186" y="76969"/>
                    <a:pt x="207186" y="74962"/>
                  </a:cubicBezTo>
                  <a:cubicBezTo>
                    <a:pt x="207186" y="72453"/>
                    <a:pt x="204909" y="72453"/>
                    <a:pt x="204150" y="72453"/>
                  </a:cubicBezTo>
                  <a:cubicBezTo>
                    <a:pt x="201619" y="72453"/>
                    <a:pt x="201619" y="73206"/>
                    <a:pt x="200354" y="76969"/>
                  </a:cubicBezTo>
                  <a:cubicBezTo>
                    <a:pt x="196558" y="90268"/>
                    <a:pt x="188460" y="108082"/>
                    <a:pt x="174543" y="108082"/>
                  </a:cubicBezTo>
                  <a:cubicBezTo>
                    <a:pt x="170241" y="108082"/>
                    <a:pt x="168469" y="105573"/>
                    <a:pt x="168469" y="99802"/>
                  </a:cubicBezTo>
                  <a:cubicBezTo>
                    <a:pt x="168469" y="93529"/>
                    <a:pt x="170747" y="87508"/>
                    <a:pt x="173024" y="81988"/>
                  </a:cubicBezTo>
                  <a:cubicBezTo>
                    <a:pt x="177832" y="68940"/>
                    <a:pt x="188460" y="41090"/>
                    <a:pt x="188460" y="26788"/>
                  </a:cubicBezTo>
                  <a:cubicBezTo>
                    <a:pt x="188460" y="10479"/>
                    <a:pt x="178338" y="-59"/>
                    <a:pt x="159360" y="-59"/>
                  </a:cubicBezTo>
                  <a:cubicBezTo>
                    <a:pt x="140381" y="-59"/>
                    <a:pt x="127475" y="10981"/>
                    <a:pt x="118112" y="24279"/>
                  </a:cubicBezTo>
                  <a:cubicBezTo>
                    <a:pt x="117859" y="21017"/>
                    <a:pt x="117100" y="12486"/>
                    <a:pt x="110015" y="6465"/>
                  </a:cubicBezTo>
                  <a:cubicBezTo>
                    <a:pt x="103688" y="1196"/>
                    <a:pt x="95591" y="-59"/>
                    <a:pt x="89264" y="-59"/>
                  </a:cubicBezTo>
                  <a:cubicBezTo>
                    <a:pt x="66490" y="-59"/>
                    <a:pt x="54090" y="15999"/>
                    <a:pt x="49788" y="21770"/>
                  </a:cubicBezTo>
                  <a:cubicBezTo>
                    <a:pt x="48523" y="7468"/>
                    <a:pt x="37895" y="-59"/>
                    <a:pt x="26508" y="-59"/>
                  </a:cubicBezTo>
                  <a:cubicBezTo>
                    <a:pt x="14867" y="-59"/>
                    <a:pt x="10059" y="9727"/>
                    <a:pt x="7782" y="14243"/>
                  </a:cubicBezTo>
                  <a:cubicBezTo>
                    <a:pt x="3227" y="23025"/>
                    <a:pt x="-63" y="37828"/>
                    <a:pt x="-63" y="38581"/>
                  </a:cubicBezTo>
                  <a:cubicBezTo>
                    <a:pt x="-63" y="41090"/>
                    <a:pt x="2468" y="41090"/>
                    <a:pt x="2974" y="41090"/>
                  </a:cubicBezTo>
                  <a:cubicBezTo>
                    <a:pt x="5505" y="41090"/>
                    <a:pt x="5758" y="40839"/>
                    <a:pt x="7276" y="35319"/>
                  </a:cubicBezTo>
                  <a:cubicBezTo>
                    <a:pt x="11578" y="17505"/>
                    <a:pt x="16639" y="5461"/>
                    <a:pt x="25749" y="5461"/>
                  </a:cubicBezTo>
                  <a:cubicBezTo>
                    <a:pt x="29797" y="5461"/>
                    <a:pt x="33593" y="7468"/>
                    <a:pt x="33593" y="17003"/>
                  </a:cubicBezTo>
                  <a:cubicBezTo>
                    <a:pt x="33593" y="22272"/>
                    <a:pt x="32834" y="25032"/>
                    <a:pt x="29544" y="38079"/>
                  </a:cubicBezTo>
                  <a:lnTo>
                    <a:pt x="14867" y="96038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3" name="Freeform 722">
              <a:extLst>
                <a:ext uri="{FF2B5EF4-FFF2-40B4-BE49-F238E27FC236}">
                  <a16:creationId xmlns:a16="http://schemas.microsoft.com/office/drawing/2014/main" id="{3BEAFDD7-7B9A-BEA9-547D-18E422DBF301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6075244" y="2784761"/>
              <a:ext cx="168279" cy="58712"/>
            </a:xfrm>
            <a:custGeom>
              <a:avLst/>
              <a:gdLst>
                <a:gd name="connsiteX0" fmla="*/ 159624 w 168279"/>
                <a:gd name="connsiteY0" fmla="*/ 9977 h 58712"/>
                <a:gd name="connsiteX1" fmla="*/ 168228 w 168279"/>
                <a:gd name="connsiteY1" fmla="*/ 4959 h 58712"/>
                <a:gd name="connsiteX2" fmla="*/ 159877 w 168279"/>
                <a:gd name="connsiteY2" fmla="*/ -59 h 58712"/>
                <a:gd name="connsiteX3" fmla="*/ 8300 w 168279"/>
                <a:gd name="connsiteY3" fmla="*/ -59 h 58712"/>
                <a:gd name="connsiteX4" fmla="*/ -51 w 168279"/>
                <a:gd name="connsiteY4" fmla="*/ 4959 h 58712"/>
                <a:gd name="connsiteX5" fmla="*/ 8553 w 168279"/>
                <a:gd name="connsiteY5" fmla="*/ 9977 h 58712"/>
                <a:gd name="connsiteX6" fmla="*/ 159624 w 168279"/>
                <a:gd name="connsiteY6" fmla="*/ 9977 h 58712"/>
                <a:gd name="connsiteX7" fmla="*/ 159877 w 168279"/>
                <a:gd name="connsiteY7" fmla="*/ 58653 h 58712"/>
                <a:gd name="connsiteX8" fmla="*/ 168228 w 168279"/>
                <a:gd name="connsiteY8" fmla="*/ 53635 h 58712"/>
                <a:gd name="connsiteX9" fmla="*/ 159624 w 168279"/>
                <a:gd name="connsiteY9" fmla="*/ 48617 h 58712"/>
                <a:gd name="connsiteX10" fmla="*/ 8553 w 168279"/>
                <a:gd name="connsiteY10" fmla="*/ 48617 h 58712"/>
                <a:gd name="connsiteX11" fmla="*/ -51 w 168279"/>
                <a:gd name="connsiteY11" fmla="*/ 53635 h 58712"/>
                <a:gd name="connsiteX12" fmla="*/ 8300 w 168279"/>
                <a:gd name="connsiteY12" fmla="*/ 58653 h 58712"/>
                <a:gd name="connsiteX13" fmla="*/ 159877 w 168279"/>
                <a:gd name="connsiteY13" fmla="*/ 58653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24" y="9977"/>
                  </a:moveTo>
                  <a:cubicBezTo>
                    <a:pt x="163420" y="9977"/>
                    <a:pt x="168228" y="9977"/>
                    <a:pt x="168228" y="4959"/>
                  </a:cubicBezTo>
                  <a:cubicBezTo>
                    <a:pt x="168228" y="-59"/>
                    <a:pt x="163420" y="-59"/>
                    <a:pt x="159877" y="-59"/>
                  </a:cubicBezTo>
                  <a:lnTo>
                    <a:pt x="8300" y="-59"/>
                  </a:lnTo>
                  <a:cubicBezTo>
                    <a:pt x="4757" y="-59"/>
                    <a:pt x="-51" y="-59"/>
                    <a:pt x="-51" y="4959"/>
                  </a:cubicBezTo>
                  <a:cubicBezTo>
                    <a:pt x="-51" y="9977"/>
                    <a:pt x="4757" y="9977"/>
                    <a:pt x="8553" y="9977"/>
                  </a:cubicBezTo>
                  <a:lnTo>
                    <a:pt x="159624" y="9977"/>
                  </a:lnTo>
                  <a:close/>
                  <a:moveTo>
                    <a:pt x="159877" y="58653"/>
                  </a:moveTo>
                  <a:cubicBezTo>
                    <a:pt x="163420" y="58653"/>
                    <a:pt x="168228" y="58653"/>
                    <a:pt x="168228" y="53635"/>
                  </a:cubicBezTo>
                  <a:cubicBezTo>
                    <a:pt x="168228" y="48617"/>
                    <a:pt x="163420" y="48617"/>
                    <a:pt x="159624" y="48617"/>
                  </a:cubicBezTo>
                  <a:lnTo>
                    <a:pt x="8553" y="48617"/>
                  </a:lnTo>
                  <a:cubicBezTo>
                    <a:pt x="4757" y="48617"/>
                    <a:pt x="-51" y="48617"/>
                    <a:pt x="-51" y="53635"/>
                  </a:cubicBezTo>
                  <a:cubicBezTo>
                    <a:pt x="-51" y="58653"/>
                    <a:pt x="4757" y="58653"/>
                    <a:pt x="8300" y="58653"/>
                  </a:cubicBezTo>
                  <a:lnTo>
                    <a:pt x="159877" y="58653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4" name="Freeform 723">
              <a:extLst>
                <a:ext uri="{FF2B5EF4-FFF2-40B4-BE49-F238E27FC236}">
                  <a16:creationId xmlns:a16="http://schemas.microsoft.com/office/drawing/2014/main" id="{52AD3E01-9C57-E198-F11C-2D70DAF870C8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6349185" y="2809099"/>
              <a:ext cx="154614" cy="10036"/>
            </a:xfrm>
            <a:custGeom>
              <a:avLst/>
              <a:gdLst>
                <a:gd name="connsiteX0" fmla="*/ 145717 w 154614"/>
                <a:gd name="connsiteY0" fmla="*/ 9977 h 10036"/>
                <a:gd name="connsiteX1" fmla="*/ 154574 w 154614"/>
                <a:gd name="connsiteY1" fmla="*/ 4959 h 10036"/>
                <a:gd name="connsiteX2" fmla="*/ 145717 w 154614"/>
                <a:gd name="connsiteY2" fmla="*/ -59 h 10036"/>
                <a:gd name="connsiteX3" fmla="*/ 8816 w 154614"/>
                <a:gd name="connsiteY3" fmla="*/ -59 h 10036"/>
                <a:gd name="connsiteX4" fmla="*/ -41 w 154614"/>
                <a:gd name="connsiteY4" fmla="*/ 4959 h 10036"/>
                <a:gd name="connsiteX5" fmla="*/ 8816 w 154614"/>
                <a:gd name="connsiteY5" fmla="*/ 9977 h 10036"/>
                <a:gd name="connsiteX6" fmla="*/ 145717 w 154614"/>
                <a:gd name="connsiteY6" fmla="*/ 9977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17" y="9977"/>
                  </a:moveTo>
                  <a:cubicBezTo>
                    <a:pt x="150019" y="9977"/>
                    <a:pt x="154574" y="9977"/>
                    <a:pt x="154574" y="4959"/>
                  </a:cubicBezTo>
                  <a:cubicBezTo>
                    <a:pt x="154574" y="-59"/>
                    <a:pt x="150019" y="-59"/>
                    <a:pt x="145717" y="-59"/>
                  </a:cubicBezTo>
                  <a:lnTo>
                    <a:pt x="8816" y="-59"/>
                  </a:lnTo>
                  <a:cubicBezTo>
                    <a:pt x="4514" y="-59"/>
                    <a:pt x="-41" y="-59"/>
                    <a:pt x="-41" y="4959"/>
                  </a:cubicBezTo>
                  <a:cubicBezTo>
                    <a:pt x="-41" y="9977"/>
                    <a:pt x="4514" y="9977"/>
                    <a:pt x="8816" y="9977"/>
                  </a:cubicBezTo>
                  <a:lnTo>
                    <a:pt x="145717" y="9977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5" name="Freeform 724">
              <a:extLst>
                <a:ext uri="{FF2B5EF4-FFF2-40B4-BE49-F238E27FC236}">
                  <a16:creationId xmlns:a16="http://schemas.microsoft.com/office/drawing/2014/main" id="{0CE587B4-8EEB-8CFD-AA5B-D20ABFC1634E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6577887" y="2540000"/>
              <a:ext cx="83506" cy="167103"/>
            </a:xfrm>
            <a:custGeom>
              <a:avLst/>
              <a:gdLst>
                <a:gd name="connsiteX0" fmla="*/ 51844 w 83506"/>
                <a:gd name="connsiteY0" fmla="*/ 6458 h 167103"/>
                <a:gd name="connsiteX1" fmla="*/ 46024 w 83506"/>
                <a:gd name="connsiteY1" fmla="*/ -66 h 167103"/>
                <a:gd name="connsiteX2" fmla="*/ -32 w 83506"/>
                <a:gd name="connsiteY2" fmla="*/ 15992 h 167103"/>
                <a:gd name="connsiteX3" fmla="*/ -32 w 83506"/>
                <a:gd name="connsiteY3" fmla="*/ 23771 h 167103"/>
                <a:gd name="connsiteX4" fmla="*/ 33118 w 83506"/>
                <a:gd name="connsiteY4" fmla="*/ 17247 h 167103"/>
                <a:gd name="connsiteX5" fmla="*/ 33118 w 83506"/>
                <a:gd name="connsiteY5" fmla="*/ 147217 h 167103"/>
                <a:gd name="connsiteX6" fmla="*/ 9584 w 83506"/>
                <a:gd name="connsiteY6" fmla="*/ 159260 h 167103"/>
                <a:gd name="connsiteX7" fmla="*/ 1487 w 83506"/>
                <a:gd name="connsiteY7" fmla="*/ 159260 h 167103"/>
                <a:gd name="connsiteX8" fmla="*/ 1487 w 83506"/>
                <a:gd name="connsiteY8" fmla="*/ 167038 h 167103"/>
                <a:gd name="connsiteX9" fmla="*/ 42481 w 83506"/>
                <a:gd name="connsiteY9" fmla="*/ 166285 h 167103"/>
                <a:gd name="connsiteX10" fmla="*/ 83475 w 83506"/>
                <a:gd name="connsiteY10" fmla="*/ 167038 h 167103"/>
                <a:gd name="connsiteX11" fmla="*/ 83475 w 83506"/>
                <a:gd name="connsiteY11" fmla="*/ 159260 h 167103"/>
                <a:gd name="connsiteX12" fmla="*/ 75378 w 83506"/>
                <a:gd name="connsiteY12" fmla="*/ 159260 h 167103"/>
                <a:gd name="connsiteX13" fmla="*/ 51844 w 83506"/>
                <a:gd name="connsiteY13" fmla="*/ 147217 h 167103"/>
                <a:gd name="connsiteX14" fmla="*/ 51844 w 83506"/>
                <a:gd name="connsiteY14" fmla="*/ 6458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103">
                  <a:moveTo>
                    <a:pt x="51844" y="6458"/>
                  </a:moveTo>
                  <a:cubicBezTo>
                    <a:pt x="51844" y="436"/>
                    <a:pt x="51844" y="-66"/>
                    <a:pt x="46024" y="-66"/>
                  </a:cubicBezTo>
                  <a:cubicBezTo>
                    <a:pt x="30335" y="15992"/>
                    <a:pt x="8066" y="15992"/>
                    <a:pt x="-32" y="15992"/>
                  </a:cubicBezTo>
                  <a:lnTo>
                    <a:pt x="-32" y="23771"/>
                  </a:lnTo>
                  <a:cubicBezTo>
                    <a:pt x="5029" y="23771"/>
                    <a:pt x="19959" y="23771"/>
                    <a:pt x="33118" y="17247"/>
                  </a:cubicBezTo>
                  <a:lnTo>
                    <a:pt x="33118" y="147217"/>
                  </a:lnTo>
                  <a:cubicBezTo>
                    <a:pt x="33118" y="156249"/>
                    <a:pt x="32359" y="159260"/>
                    <a:pt x="9584" y="159260"/>
                  </a:cubicBezTo>
                  <a:lnTo>
                    <a:pt x="1487" y="159260"/>
                  </a:lnTo>
                  <a:lnTo>
                    <a:pt x="1487" y="167038"/>
                  </a:lnTo>
                  <a:cubicBezTo>
                    <a:pt x="10343" y="166285"/>
                    <a:pt x="32359" y="166285"/>
                    <a:pt x="42481" y="166285"/>
                  </a:cubicBezTo>
                  <a:cubicBezTo>
                    <a:pt x="52603" y="166285"/>
                    <a:pt x="74618" y="166285"/>
                    <a:pt x="83475" y="167038"/>
                  </a:cubicBezTo>
                  <a:lnTo>
                    <a:pt x="83475" y="159260"/>
                  </a:lnTo>
                  <a:lnTo>
                    <a:pt x="75378" y="159260"/>
                  </a:lnTo>
                  <a:cubicBezTo>
                    <a:pt x="52603" y="159260"/>
                    <a:pt x="51844" y="156500"/>
                    <a:pt x="51844" y="147217"/>
                  </a:cubicBezTo>
                  <a:lnTo>
                    <a:pt x="51844" y="6458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6" name="Freeform 725">
              <a:extLst>
                <a:ext uri="{FF2B5EF4-FFF2-40B4-BE49-F238E27FC236}">
                  <a16:creationId xmlns:a16="http://schemas.microsoft.com/office/drawing/2014/main" id="{82C8396A-3743-C09F-300A-91C19C8FF025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6555366" y="2809099"/>
              <a:ext cx="126525" cy="10035"/>
            </a:xfrm>
            <a:custGeom>
              <a:avLst/>
              <a:gdLst>
                <a:gd name="connsiteX0" fmla="*/ 0 w 126525"/>
                <a:gd name="connsiteY0" fmla="*/ 0 h 10035"/>
                <a:gd name="connsiteX1" fmla="*/ 126526 w 126525"/>
                <a:gd name="connsiteY1" fmla="*/ 0 h 10035"/>
                <a:gd name="connsiteX2" fmla="*/ 126526 w 126525"/>
                <a:gd name="connsiteY2" fmla="*/ 10036 h 10035"/>
                <a:gd name="connsiteX3" fmla="*/ 0 w 126525"/>
                <a:gd name="connsiteY3" fmla="*/ 10036 h 1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035">
                  <a:moveTo>
                    <a:pt x="0" y="0"/>
                  </a:moveTo>
                  <a:lnTo>
                    <a:pt x="126526" y="0"/>
                  </a:lnTo>
                  <a:lnTo>
                    <a:pt x="126526" y="10036"/>
                  </a:lnTo>
                  <a:lnTo>
                    <a:pt x="0" y="10036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8" name="Freeform 727">
              <a:extLst>
                <a:ext uri="{FF2B5EF4-FFF2-40B4-BE49-F238E27FC236}">
                  <a16:creationId xmlns:a16="http://schemas.microsoft.com/office/drawing/2014/main" id="{9B41F17F-44EB-1BA6-1A97-3C772A71D8B4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6568018" y="2881850"/>
              <a:ext cx="100967" cy="167103"/>
            </a:xfrm>
            <a:custGeom>
              <a:avLst/>
              <a:gdLst>
                <a:gd name="connsiteX0" fmla="*/ 19453 w 100967"/>
                <a:gd name="connsiteY0" fmla="*/ 147732 h 167103"/>
                <a:gd name="connsiteX1" fmla="*/ 46277 w 100967"/>
                <a:gd name="connsiteY1" fmla="*/ 121889 h 167103"/>
                <a:gd name="connsiteX2" fmla="*/ 100936 w 100967"/>
                <a:gd name="connsiteY2" fmla="*/ 48624 h 167103"/>
                <a:gd name="connsiteX3" fmla="*/ 47289 w 100967"/>
                <a:gd name="connsiteY3" fmla="*/ -52 h 167103"/>
                <a:gd name="connsiteX4" fmla="*/ -32 w 100967"/>
                <a:gd name="connsiteY4" fmla="*/ 45362 h 167103"/>
                <a:gd name="connsiteX5" fmla="*/ 13380 w 100967"/>
                <a:gd name="connsiteY5" fmla="*/ 59413 h 167103"/>
                <a:gd name="connsiteX6" fmla="*/ 26539 w 100967"/>
                <a:gd name="connsiteY6" fmla="*/ 46115 h 167103"/>
                <a:gd name="connsiteX7" fmla="*/ 13127 w 100967"/>
                <a:gd name="connsiteY7" fmla="*/ 33068 h 167103"/>
                <a:gd name="connsiteX8" fmla="*/ 9837 w 100967"/>
                <a:gd name="connsiteY8" fmla="*/ 33319 h 167103"/>
                <a:gd name="connsiteX9" fmla="*/ 43999 w 100967"/>
                <a:gd name="connsiteY9" fmla="*/ 7726 h 167103"/>
                <a:gd name="connsiteX10" fmla="*/ 77908 w 100967"/>
                <a:gd name="connsiteY10" fmla="*/ 48624 h 167103"/>
                <a:gd name="connsiteX11" fmla="*/ 51338 w 100967"/>
                <a:gd name="connsiteY11" fmla="*/ 104074 h 167103"/>
                <a:gd name="connsiteX12" fmla="*/ 2752 w 100967"/>
                <a:gd name="connsiteY12" fmla="*/ 157768 h 167103"/>
                <a:gd name="connsiteX13" fmla="*/ -32 w 100967"/>
                <a:gd name="connsiteY13" fmla="*/ 167052 h 167103"/>
                <a:gd name="connsiteX14" fmla="*/ 93850 w 100967"/>
                <a:gd name="connsiteY14" fmla="*/ 167052 h 167103"/>
                <a:gd name="connsiteX15" fmla="*/ 100936 w 100967"/>
                <a:gd name="connsiteY15" fmla="*/ 123394 h 167103"/>
                <a:gd name="connsiteX16" fmla="*/ 94609 w 100967"/>
                <a:gd name="connsiteY16" fmla="*/ 123394 h 167103"/>
                <a:gd name="connsiteX17" fmla="*/ 89042 w 100967"/>
                <a:gd name="connsiteY17" fmla="*/ 145725 h 167103"/>
                <a:gd name="connsiteX18" fmla="*/ 65003 w 100967"/>
                <a:gd name="connsiteY18" fmla="*/ 147732 h 167103"/>
                <a:gd name="connsiteX19" fmla="*/ 19453 w 100967"/>
                <a:gd name="connsiteY19" fmla="*/ 147732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7103">
                  <a:moveTo>
                    <a:pt x="19453" y="147732"/>
                  </a:moveTo>
                  <a:lnTo>
                    <a:pt x="46277" y="121889"/>
                  </a:lnTo>
                  <a:cubicBezTo>
                    <a:pt x="85753" y="87263"/>
                    <a:pt x="100936" y="73715"/>
                    <a:pt x="100936" y="48624"/>
                  </a:cubicBezTo>
                  <a:cubicBezTo>
                    <a:pt x="100936" y="20021"/>
                    <a:pt x="78161" y="-52"/>
                    <a:pt x="47289" y="-52"/>
                  </a:cubicBezTo>
                  <a:cubicBezTo>
                    <a:pt x="18694" y="-52"/>
                    <a:pt x="-32" y="23031"/>
                    <a:pt x="-32" y="45362"/>
                  </a:cubicBezTo>
                  <a:cubicBezTo>
                    <a:pt x="-32" y="59413"/>
                    <a:pt x="12621" y="59413"/>
                    <a:pt x="13380" y="59413"/>
                  </a:cubicBezTo>
                  <a:cubicBezTo>
                    <a:pt x="17682" y="59413"/>
                    <a:pt x="26539" y="56402"/>
                    <a:pt x="26539" y="46115"/>
                  </a:cubicBezTo>
                  <a:cubicBezTo>
                    <a:pt x="26539" y="39591"/>
                    <a:pt x="21984" y="33068"/>
                    <a:pt x="13127" y="33068"/>
                  </a:cubicBezTo>
                  <a:cubicBezTo>
                    <a:pt x="11103" y="33068"/>
                    <a:pt x="10597" y="33068"/>
                    <a:pt x="9837" y="33319"/>
                  </a:cubicBezTo>
                  <a:cubicBezTo>
                    <a:pt x="15658" y="17010"/>
                    <a:pt x="29322" y="7726"/>
                    <a:pt x="43999" y="7726"/>
                  </a:cubicBezTo>
                  <a:cubicBezTo>
                    <a:pt x="67027" y="7726"/>
                    <a:pt x="77908" y="28050"/>
                    <a:pt x="77908" y="48624"/>
                  </a:cubicBezTo>
                  <a:cubicBezTo>
                    <a:pt x="77908" y="68696"/>
                    <a:pt x="65256" y="88518"/>
                    <a:pt x="51338" y="104074"/>
                  </a:cubicBezTo>
                  <a:lnTo>
                    <a:pt x="2752" y="157768"/>
                  </a:lnTo>
                  <a:cubicBezTo>
                    <a:pt x="-32" y="160528"/>
                    <a:pt x="-32" y="161030"/>
                    <a:pt x="-32" y="167052"/>
                  </a:cubicBezTo>
                  <a:lnTo>
                    <a:pt x="93850" y="167052"/>
                  </a:lnTo>
                  <a:lnTo>
                    <a:pt x="100936" y="123394"/>
                  </a:lnTo>
                  <a:lnTo>
                    <a:pt x="94609" y="123394"/>
                  </a:lnTo>
                  <a:cubicBezTo>
                    <a:pt x="93344" y="130921"/>
                    <a:pt x="91573" y="141961"/>
                    <a:pt x="89042" y="145725"/>
                  </a:cubicBezTo>
                  <a:cubicBezTo>
                    <a:pt x="87271" y="147732"/>
                    <a:pt x="70570" y="147732"/>
                    <a:pt x="65003" y="147732"/>
                  </a:cubicBezTo>
                  <a:lnTo>
                    <a:pt x="19453" y="147732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850" name="!!I-V eqn">
            <a:extLst>
              <a:ext uri="{FF2B5EF4-FFF2-40B4-BE49-F238E27FC236}">
                <a16:creationId xmlns:a16="http://schemas.microsoft.com/office/drawing/2014/main" id="{1CBB26D3-6F1C-7A9A-547C-BF0FDCA28770}"/>
              </a:ext>
            </a:extLst>
          </p:cNvPr>
          <p:cNvGrpSpPr/>
          <p:nvPr/>
        </p:nvGrpSpPr>
        <p:grpSpPr>
          <a:xfrm>
            <a:off x="6698433" y="4533584"/>
            <a:ext cx="1782858" cy="508953"/>
            <a:chOff x="5626237" y="5000622"/>
            <a:chExt cx="1782858" cy="508953"/>
          </a:xfrm>
          <a:effectLst/>
        </p:grpSpPr>
        <p:sp>
          <p:nvSpPr>
            <p:cNvPr id="777" name="Freeform 776">
              <a:extLst>
                <a:ext uri="{FF2B5EF4-FFF2-40B4-BE49-F238E27FC236}">
                  <a16:creationId xmlns:a16="http://schemas.microsoft.com/office/drawing/2014/main" id="{CE801BE2-DF56-4B95-3D18-48AF583F880F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5626237" y="5221046"/>
              <a:ext cx="153348" cy="135238"/>
            </a:xfrm>
            <a:custGeom>
              <a:avLst/>
              <a:gdLst>
                <a:gd name="connsiteX0" fmla="*/ 90018 w 153348"/>
                <a:gd name="connsiteY0" fmla="*/ 13337 h 135238"/>
                <a:gd name="connsiteX1" fmla="*/ 76606 w 153348"/>
                <a:gd name="connsiteY1" fmla="*/ 39 h 135238"/>
                <a:gd name="connsiteX2" fmla="*/ 63194 w 153348"/>
                <a:gd name="connsiteY2" fmla="*/ 13337 h 135238"/>
                <a:gd name="connsiteX3" fmla="*/ 76606 w 153348"/>
                <a:gd name="connsiteY3" fmla="*/ 26635 h 135238"/>
                <a:gd name="connsiteX4" fmla="*/ 90018 w 153348"/>
                <a:gd name="connsiteY4" fmla="*/ 13337 h 135238"/>
                <a:gd name="connsiteX5" fmla="*/ 153280 w 153348"/>
                <a:gd name="connsiteY5" fmla="*/ 121979 h 135238"/>
                <a:gd name="connsiteX6" fmla="*/ 139869 w 153348"/>
                <a:gd name="connsiteY6" fmla="*/ 108681 h 135238"/>
                <a:gd name="connsiteX7" fmla="*/ 126457 w 153348"/>
                <a:gd name="connsiteY7" fmla="*/ 121979 h 135238"/>
                <a:gd name="connsiteX8" fmla="*/ 139869 w 153348"/>
                <a:gd name="connsiteY8" fmla="*/ 135278 h 135238"/>
                <a:gd name="connsiteX9" fmla="*/ 153280 w 153348"/>
                <a:gd name="connsiteY9" fmla="*/ 121979 h 135238"/>
                <a:gd name="connsiteX10" fmla="*/ 26755 w 153348"/>
                <a:gd name="connsiteY10" fmla="*/ 121979 h 135238"/>
                <a:gd name="connsiteX11" fmla="*/ 13343 w 153348"/>
                <a:gd name="connsiteY11" fmla="*/ 108681 h 135238"/>
                <a:gd name="connsiteX12" fmla="*/ -68 w 153348"/>
                <a:gd name="connsiteY12" fmla="*/ 121979 h 135238"/>
                <a:gd name="connsiteX13" fmla="*/ 13343 w 153348"/>
                <a:gd name="connsiteY13" fmla="*/ 135278 h 135238"/>
                <a:gd name="connsiteX14" fmla="*/ 26755 w 153348"/>
                <a:gd name="connsiteY14" fmla="*/ 121979 h 1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5238">
                  <a:moveTo>
                    <a:pt x="90018" y="13337"/>
                  </a:moveTo>
                  <a:cubicBezTo>
                    <a:pt x="90018" y="6061"/>
                    <a:pt x="83944" y="39"/>
                    <a:pt x="76606" y="39"/>
                  </a:cubicBezTo>
                  <a:cubicBezTo>
                    <a:pt x="69268" y="39"/>
                    <a:pt x="63194" y="6061"/>
                    <a:pt x="63194" y="13337"/>
                  </a:cubicBezTo>
                  <a:cubicBezTo>
                    <a:pt x="63194" y="20613"/>
                    <a:pt x="69268" y="26635"/>
                    <a:pt x="76606" y="26635"/>
                  </a:cubicBezTo>
                  <a:cubicBezTo>
                    <a:pt x="83691" y="26635"/>
                    <a:pt x="90018" y="20864"/>
                    <a:pt x="90018" y="13337"/>
                  </a:cubicBezTo>
                  <a:close/>
                  <a:moveTo>
                    <a:pt x="153280" y="121979"/>
                  </a:moveTo>
                  <a:cubicBezTo>
                    <a:pt x="153280" y="114703"/>
                    <a:pt x="147207" y="108681"/>
                    <a:pt x="139869" y="108681"/>
                  </a:cubicBezTo>
                  <a:cubicBezTo>
                    <a:pt x="132530" y="108681"/>
                    <a:pt x="126457" y="114703"/>
                    <a:pt x="126457" y="121979"/>
                  </a:cubicBezTo>
                  <a:cubicBezTo>
                    <a:pt x="126457" y="129256"/>
                    <a:pt x="132530" y="135278"/>
                    <a:pt x="139869" y="135278"/>
                  </a:cubicBezTo>
                  <a:cubicBezTo>
                    <a:pt x="147207" y="135278"/>
                    <a:pt x="153280" y="129256"/>
                    <a:pt x="153280" y="121979"/>
                  </a:cubicBezTo>
                  <a:close/>
                  <a:moveTo>
                    <a:pt x="26755" y="121979"/>
                  </a:moveTo>
                  <a:cubicBezTo>
                    <a:pt x="26755" y="114703"/>
                    <a:pt x="20682" y="108681"/>
                    <a:pt x="13343" y="108681"/>
                  </a:cubicBezTo>
                  <a:cubicBezTo>
                    <a:pt x="6005" y="108681"/>
                    <a:pt x="-68" y="114703"/>
                    <a:pt x="-68" y="121979"/>
                  </a:cubicBezTo>
                  <a:cubicBezTo>
                    <a:pt x="-68" y="129256"/>
                    <a:pt x="6005" y="135278"/>
                    <a:pt x="13343" y="135278"/>
                  </a:cubicBezTo>
                  <a:cubicBezTo>
                    <a:pt x="20682" y="135278"/>
                    <a:pt x="26755" y="129256"/>
                    <a:pt x="26755" y="121979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023AE43F-BCCD-4EF8-65A3-6C8E33A85DFE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864976" y="5226566"/>
              <a:ext cx="116656" cy="162336"/>
            </a:xfrm>
            <a:custGeom>
              <a:avLst/>
              <a:gdLst>
                <a:gd name="connsiteX0" fmla="*/ 115585 w 116656"/>
                <a:gd name="connsiteY0" fmla="*/ 15344 h 162336"/>
                <a:gd name="connsiteX1" fmla="*/ 116597 w 116656"/>
                <a:gd name="connsiteY1" fmla="*/ 9573 h 162336"/>
                <a:gd name="connsiteX2" fmla="*/ 109259 w 116656"/>
                <a:gd name="connsiteY2" fmla="*/ 2799 h 162336"/>
                <a:gd name="connsiteX3" fmla="*/ 100402 w 116656"/>
                <a:gd name="connsiteY3" fmla="*/ 8068 h 162336"/>
                <a:gd name="connsiteX4" fmla="*/ 96859 w 116656"/>
                <a:gd name="connsiteY4" fmla="*/ 21617 h 162336"/>
                <a:gd name="connsiteX5" fmla="*/ 91798 w 116656"/>
                <a:gd name="connsiteY5" fmla="*/ 41689 h 162336"/>
                <a:gd name="connsiteX6" fmla="*/ 80411 w 116656"/>
                <a:gd name="connsiteY6" fmla="*/ 86853 h 162336"/>
                <a:gd name="connsiteX7" fmla="*/ 51816 w 116656"/>
                <a:gd name="connsiteY7" fmla="*/ 108180 h 162336"/>
                <a:gd name="connsiteX8" fmla="*/ 36127 w 116656"/>
                <a:gd name="connsiteY8" fmla="*/ 87856 h 162336"/>
                <a:gd name="connsiteX9" fmla="*/ 49033 w 116656"/>
                <a:gd name="connsiteY9" fmla="*/ 38678 h 162336"/>
                <a:gd name="connsiteX10" fmla="*/ 54094 w 116656"/>
                <a:gd name="connsiteY10" fmla="*/ 20613 h 162336"/>
                <a:gd name="connsiteX11" fmla="*/ 33344 w 116656"/>
                <a:gd name="connsiteY11" fmla="*/ 39 h 162336"/>
                <a:gd name="connsiteX12" fmla="*/ -59 w 116656"/>
                <a:gd name="connsiteY12" fmla="*/ 38678 h 162336"/>
                <a:gd name="connsiteX13" fmla="*/ 2978 w 116656"/>
                <a:gd name="connsiteY13" fmla="*/ 41188 h 162336"/>
                <a:gd name="connsiteX14" fmla="*/ 7026 w 116656"/>
                <a:gd name="connsiteY14" fmla="*/ 36671 h 162336"/>
                <a:gd name="connsiteX15" fmla="*/ 32584 w 116656"/>
                <a:gd name="connsiteY15" fmla="*/ 5559 h 162336"/>
                <a:gd name="connsiteX16" fmla="*/ 38911 w 116656"/>
                <a:gd name="connsiteY16" fmla="*/ 13588 h 162336"/>
                <a:gd name="connsiteX17" fmla="*/ 34609 w 116656"/>
                <a:gd name="connsiteY17" fmla="*/ 31151 h 162336"/>
                <a:gd name="connsiteX18" fmla="*/ 19932 w 116656"/>
                <a:gd name="connsiteY18" fmla="*/ 83842 h 162336"/>
                <a:gd name="connsiteX19" fmla="*/ 50804 w 116656"/>
                <a:gd name="connsiteY19" fmla="*/ 113700 h 162336"/>
                <a:gd name="connsiteX20" fmla="*/ 76362 w 116656"/>
                <a:gd name="connsiteY20" fmla="*/ 102409 h 162336"/>
                <a:gd name="connsiteX21" fmla="*/ 59914 w 116656"/>
                <a:gd name="connsiteY21" fmla="*/ 141048 h 162336"/>
                <a:gd name="connsiteX22" fmla="*/ 32078 w 116656"/>
                <a:gd name="connsiteY22" fmla="*/ 156855 h 162336"/>
                <a:gd name="connsiteX23" fmla="*/ 12847 w 116656"/>
                <a:gd name="connsiteY23" fmla="*/ 146317 h 162336"/>
                <a:gd name="connsiteX24" fmla="*/ 23728 w 116656"/>
                <a:gd name="connsiteY24" fmla="*/ 143307 h 162336"/>
                <a:gd name="connsiteX25" fmla="*/ 28789 w 116656"/>
                <a:gd name="connsiteY25" fmla="*/ 133019 h 162336"/>
                <a:gd name="connsiteX26" fmla="*/ 19426 w 116656"/>
                <a:gd name="connsiteY26" fmla="*/ 124238 h 162336"/>
                <a:gd name="connsiteX27" fmla="*/ 5255 w 116656"/>
                <a:gd name="connsiteY27" fmla="*/ 140547 h 162336"/>
                <a:gd name="connsiteX28" fmla="*/ 32078 w 116656"/>
                <a:gd name="connsiteY28" fmla="*/ 162375 h 162336"/>
                <a:gd name="connsiteX29" fmla="*/ 91292 w 116656"/>
                <a:gd name="connsiteY29" fmla="*/ 111190 h 162336"/>
                <a:gd name="connsiteX30" fmla="*/ 115585 w 116656"/>
                <a:gd name="connsiteY30" fmla="*/ 15344 h 16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656" h="162336">
                  <a:moveTo>
                    <a:pt x="115585" y="15344"/>
                  </a:moveTo>
                  <a:cubicBezTo>
                    <a:pt x="116597" y="11831"/>
                    <a:pt x="116597" y="11330"/>
                    <a:pt x="116597" y="9573"/>
                  </a:cubicBezTo>
                  <a:cubicBezTo>
                    <a:pt x="116597" y="5057"/>
                    <a:pt x="113055" y="2799"/>
                    <a:pt x="109259" y="2799"/>
                  </a:cubicBezTo>
                  <a:cubicBezTo>
                    <a:pt x="106728" y="2799"/>
                    <a:pt x="102680" y="4304"/>
                    <a:pt x="100402" y="8068"/>
                  </a:cubicBezTo>
                  <a:cubicBezTo>
                    <a:pt x="99896" y="9322"/>
                    <a:pt x="97872" y="17101"/>
                    <a:pt x="96859" y="21617"/>
                  </a:cubicBezTo>
                  <a:cubicBezTo>
                    <a:pt x="95088" y="28140"/>
                    <a:pt x="93317" y="34915"/>
                    <a:pt x="91798" y="41689"/>
                  </a:cubicBezTo>
                  <a:lnTo>
                    <a:pt x="80411" y="86853"/>
                  </a:lnTo>
                  <a:cubicBezTo>
                    <a:pt x="79399" y="90616"/>
                    <a:pt x="68518" y="108180"/>
                    <a:pt x="51816" y="108180"/>
                  </a:cubicBezTo>
                  <a:cubicBezTo>
                    <a:pt x="38911" y="108180"/>
                    <a:pt x="36127" y="97140"/>
                    <a:pt x="36127" y="87856"/>
                  </a:cubicBezTo>
                  <a:cubicBezTo>
                    <a:pt x="36127" y="76314"/>
                    <a:pt x="40429" y="60758"/>
                    <a:pt x="49033" y="38678"/>
                  </a:cubicBezTo>
                  <a:cubicBezTo>
                    <a:pt x="53082" y="28391"/>
                    <a:pt x="54094" y="25631"/>
                    <a:pt x="54094" y="20613"/>
                  </a:cubicBezTo>
                  <a:cubicBezTo>
                    <a:pt x="54094" y="9322"/>
                    <a:pt x="45996" y="39"/>
                    <a:pt x="33344" y="39"/>
                  </a:cubicBezTo>
                  <a:cubicBezTo>
                    <a:pt x="9304" y="39"/>
                    <a:pt x="-59" y="36420"/>
                    <a:pt x="-59" y="38678"/>
                  </a:cubicBezTo>
                  <a:cubicBezTo>
                    <a:pt x="-59" y="41188"/>
                    <a:pt x="2471" y="41188"/>
                    <a:pt x="2978" y="41188"/>
                  </a:cubicBezTo>
                  <a:cubicBezTo>
                    <a:pt x="5508" y="41188"/>
                    <a:pt x="5761" y="40686"/>
                    <a:pt x="7026" y="36671"/>
                  </a:cubicBezTo>
                  <a:cubicBezTo>
                    <a:pt x="13859" y="13086"/>
                    <a:pt x="23981" y="5559"/>
                    <a:pt x="32584" y="5559"/>
                  </a:cubicBezTo>
                  <a:cubicBezTo>
                    <a:pt x="34609" y="5559"/>
                    <a:pt x="38911" y="5559"/>
                    <a:pt x="38911" y="13588"/>
                  </a:cubicBezTo>
                  <a:cubicBezTo>
                    <a:pt x="38911" y="19861"/>
                    <a:pt x="36380" y="26384"/>
                    <a:pt x="34609" y="31151"/>
                  </a:cubicBezTo>
                  <a:cubicBezTo>
                    <a:pt x="24487" y="57747"/>
                    <a:pt x="19932" y="72049"/>
                    <a:pt x="19932" y="83842"/>
                  </a:cubicBezTo>
                  <a:cubicBezTo>
                    <a:pt x="19932" y="106172"/>
                    <a:pt x="35874" y="113700"/>
                    <a:pt x="50804" y="113700"/>
                  </a:cubicBezTo>
                  <a:cubicBezTo>
                    <a:pt x="60673" y="113700"/>
                    <a:pt x="69277" y="109434"/>
                    <a:pt x="76362" y="102409"/>
                  </a:cubicBezTo>
                  <a:cubicBezTo>
                    <a:pt x="73073" y="115456"/>
                    <a:pt x="70036" y="127750"/>
                    <a:pt x="59914" y="141048"/>
                  </a:cubicBezTo>
                  <a:cubicBezTo>
                    <a:pt x="53335" y="149579"/>
                    <a:pt x="43719" y="156855"/>
                    <a:pt x="32078" y="156855"/>
                  </a:cubicBezTo>
                  <a:cubicBezTo>
                    <a:pt x="28536" y="156855"/>
                    <a:pt x="17148" y="156103"/>
                    <a:pt x="12847" y="146317"/>
                  </a:cubicBezTo>
                  <a:cubicBezTo>
                    <a:pt x="16895" y="146317"/>
                    <a:pt x="20185" y="146317"/>
                    <a:pt x="23728" y="143307"/>
                  </a:cubicBezTo>
                  <a:cubicBezTo>
                    <a:pt x="26258" y="141048"/>
                    <a:pt x="28789" y="137787"/>
                    <a:pt x="28789" y="133019"/>
                  </a:cubicBezTo>
                  <a:cubicBezTo>
                    <a:pt x="28789" y="125241"/>
                    <a:pt x="21956" y="124238"/>
                    <a:pt x="19426" y="124238"/>
                  </a:cubicBezTo>
                  <a:cubicBezTo>
                    <a:pt x="13606" y="124238"/>
                    <a:pt x="5255" y="128252"/>
                    <a:pt x="5255" y="140547"/>
                  </a:cubicBezTo>
                  <a:cubicBezTo>
                    <a:pt x="5255" y="153092"/>
                    <a:pt x="16389" y="162375"/>
                    <a:pt x="32078" y="162375"/>
                  </a:cubicBezTo>
                  <a:cubicBezTo>
                    <a:pt x="58143" y="162375"/>
                    <a:pt x="84207" y="139543"/>
                    <a:pt x="91292" y="111190"/>
                  </a:cubicBezTo>
                  <a:lnTo>
                    <a:pt x="115585" y="15344"/>
                  </a:lnTo>
                  <a:close/>
                </a:path>
              </a:pathLst>
            </a:custGeom>
            <a:solidFill>
              <a:srgbClr val="02FF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79" name="Freeform 778">
              <a:extLst>
                <a:ext uri="{FF2B5EF4-FFF2-40B4-BE49-F238E27FC236}">
                  <a16:creationId xmlns:a16="http://schemas.microsoft.com/office/drawing/2014/main" id="{C5762FDD-38D0-DFD0-3D82-9025EEE1D93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6075244" y="5245383"/>
              <a:ext cx="168279" cy="58712"/>
            </a:xfrm>
            <a:custGeom>
              <a:avLst/>
              <a:gdLst>
                <a:gd name="connsiteX0" fmla="*/ 159624 w 168279"/>
                <a:gd name="connsiteY0" fmla="*/ 10075 h 58712"/>
                <a:gd name="connsiteX1" fmla="*/ 168228 w 168279"/>
                <a:gd name="connsiteY1" fmla="*/ 5057 h 58712"/>
                <a:gd name="connsiteX2" fmla="*/ 159877 w 168279"/>
                <a:gd name="connsiteY2" fmla="*/ 39 h 58712"/>
                <a:gd name="connsiteX3" fmla="*/ 8300 w 168279"/>
                <a:gd name="connsiteY3" fmla="*/ 39 h 58712"/>
                <a:gd name="connsiteX4" fmla="*/ -51 w 168279"/>
                <a:gd name="connsiteY4" fmla="*/ 5057 h 58712"/>
                <a:gd name="connsiteX5" fmla="*/ 8553 w 168279"/>
                <a:gd name="connsiteY5" fmla="*/ 10075 h 58712"/>
                <a:gd name="connsiteX6" fmla="*/ 159624 w 168279"/>
                <a:gd name="connsiteY6" fmla="*/ 10075 h 58712"/>
                <a:gd name="connsiteX7" fmla="*/ 159877 w 168279"/>
                <a:gd name="connsiteY7" fmla="*/ 58751 h 58712"/>
                <a:gd name="connsiteX8" fmla="*/ 168228 w 168279"/>
                <a:gd name="connsiteY8" fmla="*/ 53733 h 58712"/>
                <a:gd name="connsiteX9" fmla="*/ 159624 w 168279"/>
                <a:gd name="connsiteY9" fmla="*/ 48715 h 58712"/>
                <a:gd name="connsiteX10" fmla="*/ 8553 w 168279"/>
                <a:gd name="connsiteY10" fmla="*/ 48715 h 58712"/>
                <a:gd name="connsiteX11" fmla="*/ -51 w 168279"/>
                <a:gd name="connsiteY11" fmla="*/ 53733 h 58712"/>
                <a:gd name="connsiteX12" fmla="*/ 8300 w 168279"/>
                <a:gd name="connsiteY12" fmla="*/ 58751 h 58712"/>
                <a:gd name="connsiteX13" fmla="*/ 159877 w 168279"/>
                <a:gd name="connsiteY13" fmla="*/ 58751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24" y="10075"/>
                  </a:moveTo>
                  <a:cubicBezTo>
                    <a:pt x="163420" y="10075"/>
                    <a:pt x="168228" y="10075"/>
                    <a:pt x="168228" y="5057"/>
                  </a:cubicBezTo>
                  <a:cubicBezTo>
                    <a:pt x="168228" y="39"/>
                    <a:pt x="163420" y="39"/>
                    <a:pt x="159877" y="39"/>
                  </a:cubicBezTo>
                  <a:lnTo>
                    <a:pt x="8300" y="39"/>
                  </a:lnTo>
                  <a:cubicBezTo>
                    <a:pt x="4757" y="39"/>
                    <a:pt x="-51" y="39"/>
                    <a:pt x="-51" y="5057"/>
                  </a:cubicBezTo>
                  <a:cubicBezTo>
                    <a:pt x="-51" y="10075"/>
                    <a:pt x="4757" y="10075"/>
                    <a:pt x="8553" y="10075"/>
                  </a:cubicBezTo>
                  <a:lnTo>
                    <a:pt x="159624" y="10075"/>
                  </a:lnTo>
                  <a:close/>
                  <a:moveTo>
                    <a:pt x="159877" y="58751"/>
                  </a:moveTo>
                  <a:cubicBezTo>
                    <a:pt x="163420" y="58751"/>
                    <a:pt x="168228" y="58751"/>
                    <a:pt x="168228" y="53733"/>
                  </a:cubicBezTo>
                  <a:cubicBezTo>
                    <a:pt x="168228" y="48715"/>
                    <a:pt x="163420" y="48715"/>
                    <a:pt x="159624" y="48715"/>
                  </a:cubicBezTo>
                  <a:lnTo>
                    <a:pt x="8553" y="48715"/>
                  </a:lnTo>
                  <a:cubicBezTo>
                    <a:pt x="4757" y="48715"/>
                    <a:pt x="-51" y="48715"/>
                    <a:pt x="-51" y="53733"/>
                  </a:cubicBezTo>
                  <a:cubicBezTo>
                    <a:pt x="-51" y="58751"/>
                    <a:pt x="4757" y="58751"/>
                    <a:pt x="8300" y="58751"/>
                  </a:cubicBezTo>
                  <a:lnTo>
                    <a:pt x="159877" y="58751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7CF13C14-102B-BA7E-2C2C-27D562E4BB52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6349185" y="5269721"/>
              <a:ext cx="154614" cy="10036"/>
            </a:xfrm>
            <a:custGeom>
              <a:avLst/>
              <a:gdLst>
                <a:gd name="connsiteX0" fmla="*/ 145717 w 154614"/>
                <a:gd name="connsiteY0" fmla="*/ 10075 h 10036"/>
                <a:gd name="connsiteX1" fmla="*/ 154574 w 154614"/>
                <a:gd name="connsiteY1" fmla="*/ 5057 h 10036"/>
                <a:gd name="connsiteX2" fmla="*/ 145717 w 154614"/>
                <a:gd name="connsiteY2" fmla="*/ 39 h 10036"/>
                <a:gd name="connsiteX3" fmla="*/ 8816 w 154614"/>
                <a:gd name="connsiteY3" fmla="*/ 39 h 10036"/>
                <a:gd name="connsiteX4" fmla="*/ -41 w 154614"/>
                <a:gd name="connsiteY4" fmla="*/ 5057 h 10036"/>
                <a:gd name="connsiteX5" fmla="*/ 8816 w 154614"/>
                <a:gd name="connsiteY5" fmla="*/ 10075 h 10036"/>
                <a:gd name="connsiteX6" fmla="*/ 145717 w 154614"/>
                <a:gd name="connsiteY6" fmla="*/ 10075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17" y="10075"/>
                  </a:moveTo>
                  <a:cubicBezTo>
                    <a:pt x="150019" y="10075"/>
                    <a:pt x="154574" y="10075"/>
                    <a:pt x="154574" y="5057"/>
                  </a:cubicBezTo>
                  <a:cubicBezTo>
                    <a:pt x="154574" y="39"/>
                    <a:pt x="150019" y="39"/>
                    <a:pt x="145717" y="39"/>
                  </a:cubicBezTo>
                  <a:lnTo>
                    <a:pt x="8816" y="39"/>
                  </a:lnTo>
                  <a:cubicBezTo>
                    <a:pt x="4514" y="39"/>
                    <a:pt x="-41" y="39"/>
                    <a:pt x="-41" y="5057"/>
                  </a:cubicBezTo>
                  <a:cubicBezTo>
                    <a:pt x="-41" y="10075"/>
                    <a:pt x="4514" y="10075"/>
                    <a:pt x="8816" y="10075"/>
                  </a:cubicBezTo>
                  <a:lnTo>
                    <a:pt x="145717" y="10075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1" name="Freeform 780">
              <a:extLst>
                <a:ext uri="{FF2B5EF4-FFF2-40B4-BE49-F238E27FC236}">
                  <a16:creationId xmlns:a16="http://schemas.microsoft.com/office/drawing/2014/main" id="{3D41F7BE-ED3A-49B3-27A9-744CEB7A6467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6577887" y="5000622"/>
              <a:ext cx="83506" cy="167103"/>
            </a:xfrm>
            <a:custGeom>
              <a:avLst/>
              <a:gdLst>
                <a:gd name="connsiteX0" fmla="*/ 51844 w 83506"/>
                <a:gd name="connsiteY0" fmla="*/ 6556 h 167103"/>
                <a:gd name="connsiteX1" fmla="*/ 46024 w 83506"/>
                <a:gd name="connsiteY1" fmla="*/ 32 h 167103"/>
                <a:gd name="connsiteX2" fmla="*/ -32 w 83506"/>
                <a:gd name="connsiteY2" fmla="*/ 16090 h 167103"/>
                <a:gd name="connsiteX3" fmla="*/ -32 w 83506"/>
                <a:gd name="connsiteY3" fmla="*/ 23868 h 167103"/>
                <a:gd name="connsiteX4" fmla="*/ 33118 w 83506"/>
                <a:gd name="connsiteY4" fmla="*/ 17345 h 167103"/>
                <a:gd name="connsiteX5" fmla="*/ 33118 w 83506"/>
                <a:gd name="connsiteY5" fmla="*/ 147314 h 167103"/>
                <a:gd name="connsiteX6" fmla="*/ 9584 w 83506"/>
                <a:gd name="connsiteY6" fmla="*/ 159358 h 167103"/>
                <a:gd name="connsiteX7" fmla="*/ 1487 w 83506"/>
                <a:gd name="connsiteY7" fmla="*/ 159358 h 167103"/>
                <a:gd name="connsiteX8" fmla="*/ 1487 w 83506"/>
                <a:gd name="connsiteY8" fmla="*/ 167136 h 167103"/>
                <a:gd name="connsiteX9" fmla="*/ 42481 w 83506"/>
                <a:gd name="connsiteY9" fmla="*/ 166383 h 167103"/>
                <a:gd name="connsiteX10" fmla="*/ 83475 w 83506"/>
                <a:gd name="connsiteY10" fmla="*/ 167136 h 167103"/>
                <a:gd name="connsiteX11" fmla="*/ 83475 w 83506"/>
                <a:gd name="connsiteY11" fmla="*/ 159358 h 167103"/>
                <a:gd name="connsiteX12" fmla="*/ 75378 w 83506"/>
                <a:gd name="connsiteY12" fmla="*/ 159358 h 167103"/>
                <a:gd name="connsiteX13" fmla="*/ 51844 w 83506"/>
                <a:gd name="connsiteY13" fmla="*/ 147314 h 167103"/>
                <a:gd name="connsiteX14" fmla="*/ 51844 w 83506"/>
                <a:gd name="connsiteY14" fmla="*/ 6556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103">
                  <a:moveTo>
                    <a:pt x="51844" y="6556"/>
                  </a:moveTo>
                  <a:cubicBezTo>
                    <a:pt x="51844" y="534"/>
                    <a:pt x="51844" y="32"/>
                    <a:pt x="46024" y="32"/>
                  </a:cubicBezTo>
                  <a:cubicBezTo>
                    <a:pt x="30335" y="16090"/>
                    <a:pt x="8066" y="16090"/>
                    <a:pt x="-32" y="16090"/>
                  </a:cubicBezTo>
                  <a:lnTo>
                    <a:pt x="-32" y="23868"/>
                  </a:lnTo>
                  <a:cubicBezTo>
                    <a:pt x="5029" y="23868"/>
                    <a:pt x="19959" y="23868"/>
                    <a:pt x="33118" y="17345"/>
                  </a:cubicBezTo>
                  <a:lnTo>
                    <a:pt x="33118" y="147314"/>
                  </a:lnTo>
                  <a:cubicBezTo>
                    <a:pt x="33118" y="156347"/>
                    <a:pt x="32359" y="159358"/>
                    <a:pt x="9584" y="159358"/>
                  </a:cubicBezTo>
                  <a:lnTo>
                    <a:pt x="1487" y="159358"/>
                  </a:lnTo>
                  <a:lnTo>
                    <a:pt x="1487" y="167136"/>
                  </a:lnTo>
                  <a:cubicBezTo>
                    <a:pt x="10343" y="166383"/>
                    <a:pt x="32359" y="166383"/>
                    <a:pt x="42481" y="166383"/>
                  </a:cubicBezTo>
                  <a:cubicBezTo>
                    <a:pt x="52603" y="166383"/>
                    <a:pt x="74618" y="166383"/>
                    <a:pt x="83475" y="167136"/>
                  </a:cubicBezTo>
                  <a:lnTo>
                    <a:pt x="83475" y="159358"/>
                  </a:lnTo>
                  <a:lnTo>
                    <a:pt x="75378" y="159358"/>
                  </a:lnTo>
                  <a:cubicBezTo>
                    <a:pt x="52603" y="159358"/>
                    <a:pt x="51844" y="156598"/>
                    <a:pt x="51844" y="147314"/>
                  </a:cubicBezTo>
                  <a:lnTo>
                    <a:pt x="51844" y="6556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2" name="Freeform 781">
              <a:extLst>
                <a:ext uri="{FF2B5EF4-FFF2-40B4-BE49-F238E27FC236}">
                  <a16:creationId xmlns:a16="http://schemas.microsoft.com/office/drawing/2014/main" id="{F7B4D9F5-220E-1A1A-1824-F9620A182ACA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555366" y="5269722"/>
              <a:ext cx="126525" cy="10035"/>
            </a:xfrm>
            <a:custGeom>
              <a:avLst/>
              <a:gdLst>
                <a:gd name="connsiteX0" fmla="*/ 0 w 126525"/>
                <a:gd name="connsiteY0" fmla="*/ 0 h 10035"/>
                <a:gd name="connsiteX1" fmla="*/ 126526 w 126525"/>
                <a:gd name="connsiteY1" fmla="*/ 0 h 10035"/>
                <a:gd name="connsiteX2" fmla="*/ 126526 w 126525"/>
                <a:gd name="connsiteY2" fmla="*/ 10036 h 10035"/>
                <a:gd name="connsiteX3" fmla="*/ 0 w 126525"/>
                <a:gd name="connsiteY3" fmla="*/ 10036 h 1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035">
                  <a:moveTo>
                    <a:pt x="0" y="0"/>
                  </a:moveTo>
                  <a:lnTo>
                    <a:pt x="126526" y="0"/>
                  </a:lnTo>
                  <a:lnTo>
                    <a:pt x="126526" y="10036"/>
                  </a:lnTo>
                  <a:lnTo>
                    <a:pt x="0" y="10036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4" name="Freeform 783">
              <a:extLst>
                <a:ext uri="{FF2B5EF4-FFF2-40B4-BE49-F238E27FC236}">
                  <a16:creationId xmlns:a16="http://schemas.microsoft.com/office/drawing/2014/main" id="{9FCBA60B-1426-1FE5-7B87-A3A4801A6B3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6568018" y="5342472"/>
              <a:ext cx="100967" cy="167103"/>
            </a:xfrm>
            <a:custGeom>
              <a:avLst/>
              <a:gdLst>
                <a:gd name="connsiteX0" fmla="*/ 19453 w 100967"/>
                <a:gd name="connsiteY0" fmla="*/ 147830 h 167103"/>
                <a:gd name="connsiteX1" fmla="*/ 46277 w 100967"/>
                <a:gd name="connsiteY1" fmla="*/ 121986 h 167103"/>
                <a:gd name="connsiteX2" fmla="*/ 100936 w 100967"/>
                <a:gd name="connsiteY2" fmla="*/ 48722 h 167103"/>
                <a:gd name="connsiteX3" fmla="*/ 47289 w 100967"/>
                <a:gd name="connsiteY3" fmla="*/ 46 h 167103"/>
                <a:gd name="connsiteX4" fmla="*/ -32 w 100967"/>
                <a:gd name="connsiteY4" fmla="*/ 45460 h 167103"/>
                <a:gd name="connsiteX5" fmla="*/ 13380 w 100967"/>
                <a:gd name="connsiteY5" fmla="*/ 59511 h 167103"/>
                <a:gd name="connsiteX6" fmla="*/ 26539 w 100967"/>
                <a:gd name="connsiteY6" fmla="*/ 46212 h 167103"/>
                <a:gd name="connsiteX7" fmla="*/ 13127 w 100967"/>
                <a:gd name="connsiteY7" fmla="*/ 33165 h 167103"/>
                <a:gd name="connsiteX8" fmla="*/ 9837 w 100967"/>
                <a:gd name="connsiteY8" fmla="*/ 33416 h 167103"/>
                <a:gd name="connsiteX9" fmla="*/ 43999 w 100967"/>
                <a:gd name="connsiteY9" fmla="*/ 7824 h 167103"/>
                <a:gd name="connsiteX10" fmla="*/ 77908 w 100967"/>
                <a:gd name="connsiteY10" fmla="*/ 48722 h 167103"/>
                <a:gd name="connsiteX11" fmla="*/ 51338 w 100967"/>
                <a:gd name="connsiteY11" fmla="*/ 104172 h 167103"/>
                <a:gd name="connsiteX12" fmla="*/ 2752 w 100967"/>
                <a:gd name="connsiteY12" fmla="*/ 157866 h 167103"/>
                <a:gd name="connsiteX13" fmla="*/ -32 w 100967"/>
                <a:gd name="connsiteY13" fmla="*/ 167149 h 167103"/>
                <a:gd name="connsiteX14" fmla="*/ 93850 w 100967"/>
                <a:gd name="connsiteY14" fmla="*/ 167149 h 167103"/>
                <a:gd name="connsiteX15" fmla="*/ 100936 w 100967"/>
                <a:gd name="connsiteY15" fmla="*/ 123492 h 167103"/>
                <a:gd name="connsiteX16" fmla="*/ 94609 w 100967"/>
                <a:gd name="connsiteY16" fmla="*/ 123492 h 167103"/>
                <a:gd name="connsiteX17" fmla="*/ 89042 w 100967"/>
                <a:gd name="connsiteY17" fmla="*/ 145822 h 167103"/>
                <a:gd name="connsiteX18" fmla="*/ 65003 w 100967"/>
                <a:gd name="connsiteY18" fmla="*/ 147830 h 167103"/>
                <a:gd name="connsiteX19" fmla="*/ 19453 w 100967"/>
                <a:gd name="connsiteY19" fmla="*/ 147830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7103">
                  <a:moveTo>
                    <a:pt x="19453" y="147830"/>
                  </a:moveTo>
                  <a:lnTo>
                    <a:pt x="46277" y="121986"/>
                  </a:lnTo>
                  <a:cubicBezTo>
                    <a:pt x="85753" y="87361"/>
                    <a:pt x="100936" y="73812"/>
                    <a:pt x="100936" y="48722"/>
                  </a:cubicBezTo>
                  <a:cubicBezTo>
                    <a:pt x="100936" y="20118"/>
                    <a:pt x="78161" y="46"/>
                    <a:pt x="47289" y="46"/>
                  </a:cubicBezTo>
                  <a:cubicBezTo>
                    <a:pt x="18694" y="46"/>
                    <a:pt x="-32" y="23129"/>
                    <a:pt x="-32" y="45460"/>
                  </a:cubicBezTo>
                  <a:cubicBezTo>
                    <a:pt x="-32" y="59511"/>
                    <a:pt x="12621" y="59511"/>
                    <a:pt x="13380" y="59511"/>
                  </a:cubicBezTo>
                  <a:cubicBezTo>
                    <a:pt x="17682" y="59511"/>
                    <a:pt x="26539" y="56500"/>
                    <a:pt x="26539" y="46212"/>
                  </a:cubicBezTo>
                  <a:cubicBezTo>
                    <a:pt x="26539" y="39689"/>
                    <a:pt x="21984" y="33165"/>
                    <a:pt x="13127" y="33165"/>
                  </a:cubicBezTo>
                  <a:cubicBezTo>
                    <a:pt x="11103" y="33165"/>
                    <a:pt x="10597" y="33165"/>
                    <a:pt x="9837" y="33416"/>
                  </a:cubicBezTo>
                  <a:cubicBezTo>
                    <a:pt x="15658" y="17107"/>
                    <a:pt x="29322" y="7824"/>
                    <a:pt x="43999" y="7824"/>
                  </a:cubicBezTo>
                  <a:cubicBezTo>
                    <a:pt x="67027" y="7824"/>
                    <a:pt x="77908" y="28147"/>
                    <a:pt x="77908" y="48722"/>
                  </a:cubicBezTo>
                  <a:cubicBezTo>
                    <a:pt x="77908" y="68794"/>
                    <a:pt x="65256" y="88616"/>
                    <a:pt x="51338" y="104172"/>
                  </a:cubicBezTo>
                  <a:lnTo>
                    <a:pt x="2752" y="157866"/>
                  </a:lnTo>
                  <a:cubicBezTo>
                    <a:pt x="-32" y="160626"/>
                    <a:pt x="-32" y="161128"/>
                    <a:pt x="-32" y="167149"/>
                  </a:cubicBezTo>
                  <a:lnTo>
                    <a:pt x="93850" y="167149"/>
                  </a:lnTo>
                  <a:lnTo>
                    <a:pt x="100936" y="123492"/>
                  </a:lnTo>
                  <a:lnTo>
                    <a:pt x="94609" y="123492"/>
                  </a:lnTo>
                  <a:cubicBezTo>
                    <a:pt x="93344" y="131019"/>
                    <a:pt x="91573" y="142059"/>
                    <a:pt x="89042" y="145822"/>
                  </a:cubicBezTo>
                  <a:cubicBezTo>
                    <a:pt x="87271" y="147830"/>
                    <a:pt x="70570" y="147830"/>
                    <a:pt x="65003" y="147830"/>
                  </a:cubicBezTo>
                  <a:lnTo>
                    <a:pt x="19453" y="147830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77E17D77-56A6-85F9-A623-638FF77881BC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6719596" y="5226566"/>
              <a:ext cx="126019" cy="113660"/>
            </a:xfrm>
            <a:custGeom>
              <a:avLst/>
              <a:gdLst>
                <a:gd name="connsiteX0" fmla="*/ 77155 w 126019"/>
                <a:gd name="connsiteY0" fmla="*/ 35166 h 113660"/>
                <a:gd name="connsiteX1" fmla="*/ 102207 w 126019"/>
                <a:gd name="connsiteY1" fmla="*/ 5559 h 113660"/>
                <a:gd name="connsiteX2" fmla="*/ 114860 w 126019"/>
                <a:gd name="connsiteY2" fmla="*/ 8821 h 113660"/>
                <a:gd name="connsiteX3" fmla="*/ 102713 w 126019"/>
                <a:gd name="connsiteY3" fmla="*/ 22370 h 113660"/>
                <a:gd name="connsiteX4" fmla="*/ 112329 w 126019"/>
                <a:gd name="connsiteY4" fmla="*/ 31151 h 113660"/>
                <a:gd name="connsiteX5" fmla="*/ 125994 w 126019"/>
                <a:gd name="connsiteY5" fmla="*/ 16599 h 113660"/>
                <a:gd name="connsiteX6" fmla="*/ 102460 w 126019"/>
                <a:gd name="connsiteY6" fmla="*/ 39 h 113660"/>
                <a:gd name="connsiteX7" fmla="*/ 75890 w 126019"/>
                <a:gd name="connsiteY7" fmla="*/ 19108 h 113660"/>
                <a:gd name="connsiteX8" fmla="*/ 48560 w 126019"/>
                <a:gd name="connsiteY8" fmla="*/ 39 h 113660"/>
                <a:gd name="connsiteX9" fmla="*/ 7819 w 126019"/>
                <a:gd name="connsiteY9" fmla="*/ 38678 h 113660"/>
                <a:gd name="connsiteX10" fmla="*/ 10856 w 126019"/>
                <a:gd name="connsiteY10" fmla="*/ 41188 h 113660"/>
                <a:gd name="connsiteX11" fmla="*/ 14145 w 126019"/>
                <a:gd name="connsiteY11" fmla="*/ 38428 h 113660"/>
                <a:gd name="connsiteX12" fmla="*/ 48054 w 126019"/>
                <a:gd name="connsiteY12" fmla="*/ 5559 h 113660"/>
                <a:gd name="connsiteX13" fmla="*/ 61719 w 126019"/>
                <a:gd name="connsiteY13" fmla="*/ 22370 h 113660"/>
                <a:gd name="connsiteX14" fmla="*/ 48054 w 126019"/>
                <a:gd name="connsiteY14" fmla="*/ 82085 h 113660"/>
                <a:gd name="connsiteX15" fmla="*/ 24014 w 126019"/>
                <a:gd name="connsiteY15" fmla="*/ 108180 h 113660"/>
                <a:gd name="connsiteX16" fmla="*/ 11362 w 126019"/>
                <a:gd name="connsiteY16" fmla="*/ 104918 h 113660"/>
                <a:gd name="connsiteX17" fmla="*/ 23255 w 126019"/>
                <a:gd name="connsiteY17" fmla="*/ 91369 h 113660"/>
                <a:gd name="connsiteX18" fmla="*/ 13892 w 126019"/>
                <a:gd name="connsiteY18" fmla="*/ 82587 h 113660"/>
                <a:gd name="connsiteX19" fmla="*/ -25 w 126019"/>
                <a:gd name="connsiteY19" fmla="*/ 97140 h 113660"/>
                <a:gd name="connsiteX20" fmla="*/ 23761 w 126019"/>
                <a:gd name="connsiteY20" fmla="*/ 113700 h 113660"/>
                <a:gd name="connsiteX21" fmla="*/ 50332 w 126019"/>
                <a:gd name="connsiteY21" fmla="*/ 94631 h 113660"/>
                <a:gd name="connsiteX22" fmla="*/ 77661 w 126019"/>
                <a:gd name="connsiteY22" fmla="*/ 113700 h 113660"/>
                <a:gd name="connsiteX23" fmla="*/ 118149 w 126019"/>
                <a:gd name="connsiteY23" fmla="*/ 75060 h 113660"/>
                <a:gd name="connsiteX24" fmla="*/ 115113 w 126019"/>
                <a:gd name="connsiteY24" fmla="*/ 72551 h 113660"/>
                <a:gd name="connsiteX25" fmla="*/ 111823 w 126019"/>
                <a:gd name="connsiteY25" fmla="*/ 75311 h 113660"/>
                <a:gd name="connsiteX26" fmla="*/ 78167 w 126019"/>
                <a:gd name="connsiteY26" fmla="*/ 108180 h 113660"/>
                <a:gd name="connsiteX27" fmla="*/ 64250 w 126019"/>
                <a:gd name="connsiteY27" fmla="*/ 91620 h 113660"/>
                <a:gd name="connsiteX28" fmla="*/ 68551 w 126019"/>
                <a:gd name="connsiteY28" fmla="*/ 69540 h 113660"/>
                <a:gd name="connsiteX29" fmla="*/ 77155 w 126019"/>
                <a:gd name="connsiteY29" fmla="*/ 35166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19" h="113660">
                  <a:moveTo>
                    <a:pt x="77155" y="35166"/>
                  </a:moveTo>
                  <a:cubicBezTo>
                    <a:pt x="78673" y="28642"/>
                    <a:pt x="84494" y="5559"/>
                    <a:pt x="102207" y="5559"/>
                  </a:cubicBezTo>
                  <a:cubicBezTo>
                    <a:pt x="103472" y="5559"/>
                    <a:pt x="109546" y="5559"/>
                    <a:pt x="114860" y="8821"/>
                  </a:cubicBezTo>
                  <a:cubicBezTo>
                    <a:pt x="107774" y="10075"/>
                    <a:pt x="102713" y="16348"/>
                    <a:pt x="102713" y="22370"/>
                  </a:cubicBezTo>
                  <a:cubicBezTo>
                    <a:pt x="102713" y="26384"/>
                    <a:pt x="105497" y="31151"/>
                    <a:pt x="112329" y="31151"/>
                  </a:cubicBezTo>
                  <a:cubicBezTo>
                    <a:pt x="117896" y="31151"/>
                    <a:pt x="125994" y="26635"/>
                    <a:pt x="125994" y="16599"/>
                  </a:cubicBezTo>
                  <a:cubicBezTo>
                    <a:pt x="125994" y="3552"/>
                    <a:pt x="111064" y="39"/>
                    <a:pt x="102460" y="39"/>
                  </a:cubicBezTo>
                  <a:cubicBezTo>
                    <a:pt x="87783" y="39"/>
                    <a:pt x="78926" y="13337"/>
                    <a:pt x="75890" y="19108"/>
                  </a:cubicBezTo>
                  <a:cubicBezTo>
                    <a:pt x="69564" y="2548"/>
                    <a:pt x="55899" y="39"/>
                    <a:pt x="48560" y="39"/>
                  </a:cubicBezTo>
                  <a:cubicBezTo>
                    <a:pt x="22243" y="39"/>
                    <a:pt x="7819" y="32406"/>
                    <a:pt x="7819" y="38678"/>
                  </a:cubicBezTo>
                  <a:cubicBezTo>
                    <a:pt x="7819" y="41188"/>
                    <a:pt x="10350" y="41188"/>
                    <a:pt x="10856" y="41188"/>
                  </a:cubicBezTo>
                  <a:cubicBezTo>
                    <a:pt x="12880" y="41188"/>
                    <a:pt x="13639" y="40686"/>
                    <a:pt x="14145" y="38428"/>
                  </a:cubicBezTo>
                  <a:cubicBezTo>
                    <a:pt x="22749" y="11831"/>
                    <a:pt x="39451" y="5559"/>
                    <a:pt x="48054" y="5559"/>
                  </a:cubicBezTo>
                  <a:cubicBezTo>
                    <a:pt x="52862" y="5559"/>
                    <a:pt x="61719" y="7817"/>
                    <a:pt x="61719" y="22370"/>
                  </a:cubicBezTo>
                  <a:cubicBezTo>
                    <a:pt x="61719" y="30148"/>
                    <a:pt x="57417" y="46958"/>
                    <a:pt x="48054" y="82085"/>
                  </a:cubicBezTo>
                  <a:cubicBezTo>
                    <a:pt x="44005" y="97642"/>
                    <a:pt x="35149" y="108180"/>
                    <a:pt x="24014" y="108180"/>
                  </a:cubicBezTo>
                  <a:cubicBezTo>
                    <a:pt x="22496" y="108180"/>
                    <a:pt x="16676" y="108180"/>
                    <a:pt x="11362" y="104918"/>
                  </a:cubicBezTo>
                  <a:cubicBezTo>
                    <a:pt x="17688" y="103663"/>
                    <a:pt x="23255" y="98394"/>
                    <a:pt x="23255" y="91369"/>
                  </a:cubicBezTo>
                  <a:cubicBezTo>
                    <a:pt x="23255" y="84594"/>
                    <a:pt x="17688" y="82587"/>
                    <a:pt x="13892" y="82587"/>
                  </a:cubicBezTo>
                  <a:cubicBezTo>
                    <a:pt x="6301" y="82587"/>
                    <a:pt x="-25" y="89111"/>
                    <a:pt x="-25" y="97140"/>
                  </a:cubicBezTo>
                  <a:cubicBezTo>
                    <a:pt x="-25" y="108681"/>
                    <a:pt x="12627" y="113700"/>
                    <a:pt x="23761" y="113700"/>
                  </a:cubicBezTo>
                  <a:cubicBezTo>
                    <a:pt x="40463" y="113700"/>
                    <a:pt x="49573" y="96136"/>
                    <a:pt x="50332" y="94631"/>
                  </a:cubicBezTo>
                  <a:cubicBezTo>
                    <a:pt x="53368" y="103914"/>
                    <a:pt x="62478" y="113700"/>
                    <a:pt x="77661" y="113700"/>
                  </a:cubicBezTo>
                  <a:cubicBezTo>
                    <a:pt x="103726" y="113700"/>
                    <a:pt x="118149" y="81333"/>
                    <a:pt x="118149" y="75060"/>
                  </a:cubicBezTo>
                  <a:cubicBezTo>
                    <a:pt x="118149" y="72551"/>
                    <a:pt x="115872" y="72551"/>
                    <a:pt x="115113" y="72551"/>
                  </a:cubicBezTo>
                  <a:cubicBezTo>
                    <a:pt x="112835" y="72551"/>
                    <a:pt x="112329" y="73555"/>
                    <a:pt x="111823" y="75311"/>
                  </a:cubicBezTo>
                  <a:cubicBezTo>
                    <a:pt x="103472" y="102158"/>
                    <a:pt x="86265" y="108180"/>
                    <a:pt x="78167" y="108180"/>
                  </a:cubicBezTo>
                  <a:cubicBezTo>
                    <a:pt x="68298" y="108180"/>
                    <a:pt x="64250" y="100151"/>
                    <a:pt x="64250" y="91620"/>
                  </a:cubicBezTo>
                  <a:cubicBezTo>
                    <a:pt x="64250" y="86100"/>
                    <a:pt x="65768" y="80580"/>
                    <a:pt x="68551" y="69540"/>
                  </a:cubicBezTo>
                  <a:lnTo>
                    <a:pt x="77155" y="35166"/>
                  </a:lnTo>
                  <a:close/>
                </a:path>
              </a:pathLst>
            </a:custGeom>
            <a:solidFill>
              <a:srgbClr val="02FF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6" name="Freeform 785">
              <a:extLst>
                <a:ext uri="{FF2B5EF4-FFF2-40B4-BE49-F238E27FC236}">
                  <a16:creationId xmlns:a16="http://schemas.microsoft.com/office/drawing/2014/main" id="{CC02A09E-D7D8-E844-A314-19747DE9FB17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6934119" y="5269721"/>
              <a:ext cx="154614" cy="10036"/>
            </a:xfrm>
            <a:custGeom>
              <a:avLst/>
              <a:gdLst>
                <a:gd name="connsiteX0" fmla="*/ 145740 w 154614"/>
                <a:gd name="connsiteY0" fmla="*/ 10075 h 10036"/>
                <a:gd name="connsiteX1" fmla="*/ 154597 w 154614"/>
                <a:gd name="connsiteY1" fmla="*/ 5057 h 10036"/>
                <a:gd name="connsiteX2" fmla="*/ 145740 w 154614"/>
                <a:gd name="connsiteY2" fmla="*/ 39 h 10036"/>
                <a:gd name="connsiteX3" fmla="*/ 8839 w 154614"/>
                <a:gd name="connsiteY3" fmla="*/ 39 h 10036"/>
                <a:gd name="connsiteX4" fmla="*/ -18 w 154614"/>
                <a:gd name="connsiteY4" fmla="*/ 5057 h 10036"/>
                <a:gd name="connsiteX5" fmla="*/ 8839 w 154614"/>
                <a:gd name="connsiteY5" fmla="*/ 10075 h 10036"/>
                <a:gd name="connsiteX6" fmla="*/ 145740 w 154614"/>
                <a:gd name="connsiteY6" fmla="*/ 10075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40" y="10075"/>
                  </a:moveTo>
                  <a:cubicBezTo>
                    <a:pt x="150042" y="10075"/>
                    <a:pt x="154597" y="10075"/>
                    <a:pt x="154597" y="5057"/>
                  </a:cubicBezTo>
                  <a:cubicBezTo>
                    <a:pt x="154597" y="39"/>
                    <a:pt x="150042" y="39"/>
                    <a:pt x="145740" y="39"/>
                  </a:cubicBezTo>
                  <a:lnTo>
                    <a:pt x="8839" y="39"/>
                  </a:lnTo>
                  <a:cubicBezTo>
                    <a:pt x="4537" y="39"/>
                    <a:pt x="-18" y="39"/>
                    <a:pt x="-18" y="5057"/>
                  </a:cubicBezTo>
                  <a:cubicBezTo>
                    <a:pt x="-18" y="10075"/>
                    <a:pt x="4537" y="10075"/>
                    <a:pt x="8839" y="10075"/>
                  </a:cubicBezTo>
                  <a:lnTo>
                    <a:pt x="145740" y="10075"/>
                  </a:ln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65A8D7-FEAB-76FB-6250-AB720DE3726F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7188688" y="5170362"/>
              <a:ext cx="83506" cy="167103"/>
            </a:xfrm>
            <a:custGeom>
              <a:avLst/>
              <a:gdLst>
                <a:gd name="connsiteX0" fmla="*/ 51868 w 83506"/>
                <a:gd name="connsiteY0" fmla="*/ 6562 h 167103"/>
                <a:gd name="connsiteX1" fmla="*/ 46048 w 83506"/>
                <a:gd name="connsiteY1" fmla="*/ 39 h 167103"/>
                <a:gd name="connsiteX2" fmla="*/ -8 w 83506"/>
                <a:gd name="connsiteY2" fmla="*/ 16097 h 167103"/>
                <a:gd name="connsiteX3" fmla="*/ -8 w 83506"/>
                <a:gd name="connsiteY3" fmla="*/ 23875 h 167103"/>
                <a:gd name="connsiteX4" fmla="*/ 33142 w 83506"/>
                <a:gd name="connsiteY4" fmla="*/ 17351 h 167103"/>
                <a:gd name="connsiteX5" fmla="*/ 33142 w 83506"/>
                <a:gd name="connsiteY5" fmla="*/ 147321 h 167103"/>
                <a:gd name="connsiteX6" fmla="*/ 9608 w 83506"/>
                <a:gd name="connsiteY6" fmla="*/ 159365 h 167103"/>
                <a:gd name="connsiteX7" fmla="*/ 1511 w 83506"/>
                <a:gd name="connsiteY7" fmla="*/ 159365 h 167103"/>
                <a:gd name="connsiteX8" fmla="*/ 1511 w 83506"/>
                <a:gd name="connsiteY8" fmla="*/ 167143 h 167103"/>
                <a:gd name="connsiteX9" fmla="*/ 42505 w 83506"/>
                <a:gd name="connsiteY9" fmla="*/ 166390 h 167103"/>
                <a:gd name="connsiteX10" fmla="*/ 83499 w 83506"/>
                <a:gd name="connsiteY10" fmla="*/ 167143 h 167103"/>
                <a:gd name="connsiteX11" fmla="*/ 83499 w 83506"/>
                <a:gd name="connsiteY11" fmla="*/ 159365 h 167103"/>
                <a:gd name="connsiteX12" fmla="*/ 75402 w 83506"/>
                <a:gd name="connsiteY12" fmla="*/ 159365 h 167103"/>
                <a:gd name="connsiteX13" fmla="*/ 51868 w 83506"/>
                <a:gd name="connsiteY13" fmla="*/ 147321 h 167103"/>
                <a:gd name="connsiteX14" fmla="*/ 51868 w 83506"/>
                <a:gd name="connsiteY14" fmla="*/ 6562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103">
                  <a:moveTo>
                    <a:pt x="51868" y="6562"/>
                  </a:moveTo>
                  <a:cubicBezTo>
                    <a:pt x="51868" y="541"/>
                    <a:pt x="51868" y="39"/>
                    <a:pt x="46048" y="39"/>
                  </a:cubicBezTo>
                  <a:cubicBezTo>
                    <a:pt x="30359" y="16097"/>
                    <a:pt x="8090" y="16097"/>
                    <a:pt x="-8" y="16097"/>
                  </a:cubicBezTo>
                  <a:lnTo>
                    <a:pt x="-8" y="23875"/>
                  </a:lnTo>
                  <a:cubicBezTo>
                    <a:pt x="5053" y="23875"/>
                    <a:pt x="19983" y="23875"/>
                    <a:pt x="33142" y="17351"/>
                  </a:cubicBezTo>
                  <a:lnTo>
                    <a:pt x="33142" y="147321"/>
                  </a:lnTo>
                  <a:cubicBezTo>
                    <a:pt x="33142" y="156354"/>
                    <a:pt x="32383" y="159365"/>
                    <a:pt x="9608" y="159365"/>
                  </a:cubicBezTo>
                  <a:lnTo>
                    <a:pt x="1511" y="159365"/>
                  </a:lnTo>
                  <a:lnTo>
                    <a:pt x="1511" y="167143"/>
                  </a:lnTo>
                  <a:cubicBezTo>
                    <a:pt x="10368" y="166390"/>
                    <a:pt x="32383" y="166390"/>
                    <a:pt x="42505" y="166390"/>
                  </a:cubicBezTo>
                  <a:cubicBezTo>
                    <a:pt x="52627" y="166390"/>
                    <a:pt x="74643" y="166390"/>
                    <a:pt x="83499" y="167143"/>
                  </a:cubicBezTo>
                  <a:lnTo>
                    <a:pt x="83499" y="159365"/>
                  </a:lnTo>
                  <a:lnTo>
                    <a:pt x="75402" y="159365"/>
                  </a:lnTo>
                  <a:cubicBezTo>
                    <a:pt x="52627" y="159365"/>
                    <a:pt x="51868" y="156605"/>
                    <a:pt x="51868" y="147321"/>
                  </a:cubicBezTo>
                  <a:lnTo>
                    <a:pt x="51868" y="6562"/>
                  </a:ln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88" name="Freeform 787">
              <a:extLst>
                <a:ext uri="{FF2B5EF4-FFF2-40B4-BE49-F238E27FC236}">
                  <a16:creationId xmlns:a16="http://schemas.microsoft.com/office/drawing/2014/main" id="{91CFAC50-4D84-8AC8-3EB3-8FBAE7646CAC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7302561" y="5170362"/>
              <a:ext cx="106534" cy="172623"/>
            </a:xfrm>
            <a:custGeom>
              <a:avLst/>
              <a:gdLst>
                <a:gd name="connsiteX0" fmla="*/ 106532 w 106534"/>
                <a:gd name="connsiteY0" fmla="*/ 86853 h 172623"/>
                <a:gd name="connsiteX1" fmla="*/ 96410 w 106534"/>
                <a:gd name="connsiteY1" fmla="*/ 28140 h 172623"/>
                <a:gd name="connsiteX2" fmla="*/ 53391 w 106534"/>
                <a:gd name="connsiteY2" fmla="*/ 39 h 172623"/>
                <a:gd name="connsiteX3" fmla="*/ 9360 w 106534"/>
                <a:gd name="connsiteY3" fmla="*/ 29897 h 172623"/>
                <a:gd name="connsiteX4" fmla="*/ -3 w 106534"/>
                <a:gd name="connsiteY4" fmla="*/ 86853 h 172623"/>
                <a:gd name="connsiteX5" fmla="*/ 11385 w 106534"/>
                <a:gd name="connsiteY5" fmla="*/ 147321 h 172623"/>
                <a:gd name="connsiteX6" fmla="*/ 53138 w 106534"/>
                <a:gd name="connsiteY6" fmla="*/ 172663 h 172623"/>
                <a:gd name="connsiteX7" fmla="*/ 97169 w 106534"/>
                <a:gd name="connsiteY7" fmla="*/ 143557 h 172623"/>
                <a:gd name="connsiteX8" fmla="*/ 106532 w 106534"/>
                <a:gd name="connsiteY8" fmla="*/ 86853 h 172623"/>
                <a:gd name="connsiteX9" fmla="*/ 53138 w 106534"/>
                <a:gd name="connsiteY9" fmla="*/ 167143 h 172623"/>
                <a:gd name="connsiteX10" fmla="*/ 23784 w 106534"/>
                <a:gd name="connsiteY10" fmla="*/ 136783 h 172623"/>
                <a:gd name="connsiteX11" fmla="*/ 21001 w 106534"/>
                <a:gd name="connsiteY11" fmla="*/ 83842 h 172623"/>
                <a:gd name="connsiteX12" fmla="*/ 23025 w 106534"/>
                <a:gd name="connsiteY12" fmla="*/ 37675 h 172623"/>
                <a:gd name="connsiteX13" fmla="*/ 53138 w 106534"/>
                <a:gd name="connsiteY13" fmla="*/ 5559 h 172623"/>
                <a:gd name="connsiteX14" fmla="*/ 82998 w 106534"/>
                <a:gd name="connsiteY14" fmla="*/ 34915 h 172623"/>
                <a:gd name="connsiteX15" fmla="*/ 85529 w 106534"/>
                <a:gd name="connsiteY15" fmla="*/ 83842 h 172623"/>
                <a:gd name="connsiteX16" fmla="*/ 82745 w 106534"/>
                <a:gd name="connsiteY16" fmla="*/ 135779 h 172623"/>
                <a:gd name="connsiteX17" fmla="*/ 53138 w 106534"/>
                <a:gd name="connsiteY17" fmla="*/ 167143 h 17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2623">
                  <a:moveTo>
                    <a:pt x="106532" y="86853"/>
                  </a:moveTo>
                  <a:cubicBezTo>
                    <a:pt x="106532" y="66780"/>
                    <a:pt x="105267" y="46707"/>
                    <a:pt x="96410" y="28140"/>
                  </a:cubicBezTo>
                  <a:cubicBezTo>
                    <a:pt x="84770" y="4053"/>
                    <a:pt x="64019" y="39"/>
                    <a:pt x="53391" y="39"/>
                  </a:cubicBezTo>
                  <a:cubicBezTo>
                    <a:pt x="38208" y="39"/>
                    <a:pt x="19735" y="6562"/>
                    <a:pt x="9360" y="29897"/>
                  </a:cubicBezTo>
                  <a:cubicBezTo>
                    <a:pt x="1263" y="47209"/>
                    <a:pt x="-3" y="66780"/>
                    <a:pt x="-3" y="86853"/>
                  </a:cubicBezTo>
                  <a:cubicBezTo>
                    <a:pt x="-3" y="105671"/>
                    <a:pt x="1010" y="128252"/>
                    <a:pt x="11385" y="147321"/>
                  </a:cubicBezTo>
                  <a:cubicBezTo>
                    <a:pt x="22266" y="167644"/>
                    <a:pt x="40739" y="172663"/>
                    <a:pt x="53138" y="172663"/>
                  </a:cubicBezTo>
                  <a:cubicBezTo>
                    <a:pt x="66803" y="172663"/>
                    <a:pt x="86035" y="167394"/>
                    <a:pt x="97169" y="143557"/>
                  </a:cubicBezTo>
                  <a:cubicBezTo>
                    <a:pt x="105267" y="126245"/>
                    <a:pt x="106532" y="106674"/>
                    <a:pt x="106532" y="86853"/>
                  </a:cubicBezTo>
                  <a:close/>
                  <a:moveTo>
                    <a:pt x="53138" y="167143"/>
                  </a:moveTo>
                  <a:cubicBezTo>
                    <a:pt x="43269" y="167143"/>
                    <a:pt x="28339" y="160870"/>
                    <a:pt x="23784" y="136783"/>
                  </a:cubicBezTo>
                  <a:cubicBezTo>
                    <a:pt x="21001" y="121729"/>
                    <a:pt x="21001" y="98645"/>
                    <a:pt x="21001" y="83842"/>
                  </a:cubicBezTo>
                  <a:cubicBezTo>
                    <a:pt x="21001" y="67784"/>
                    <a:pt x="21001" y="51224"/>
                    <a:pt x="23025" y="37675"/>
                  </a:cubicBezTo>
                  <a:cubicBezTo>
                    <a:pt x="27833" y="7817"/>
                    <a:pt x="46812" y="5559"/>
                    <a:pt x="53138" y="5559"/>
                  </a:cubicBezTo>
                  <a:cubicBezTo>
                    <a:pt x="61489" y="5559"/>
                    <a:pt x="78190" y="10075"/>
                    <a:pt x="82998" y="34915"/>
                  </a:cubicBezTo>
                  <a:cubicBezTo>
                    <a:pt x="85529" y="48966"/>
                    <a:pt x="85529" y="68035"/>
                    <a:pt x="85529" y="83842"/>
                  </a:cubicBezTo>
                  <a:cubicBezTo>
                    <a:pt x="85529" y="102660"/>
                    <a:pt x="85529" y="119721"/>
                    <a:pt x="82745" y="135779"/>
                  </a:cubicBezTo>
                  <a:cubicBezTo>
                    <a:pt x="78949" y="159615"/>
                    <a:pt x="64525" y="167143"/>
                    <a:pt x="53138" y="167143"/>
                  </a:cubicBezTo>
                  <a:close/>
                </a:path>
              </a:pathLst>
            </a:custGeom>
            <a:solidFill>
              <a:schemeClr val="accent5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C2B9C1E-6875-8279-F423-E815188F5F05}"/>
              </a:ext>
            </a:extLst>
          </p:cNvPr>
          <p:cNvGrpSpPr/>
          <p:nvPr/>
        </p:nvGrpSpPr>
        <p:grpSpPr>
          <a:xfrm>
            <a:off x="7856837" y="3604252"/>
            <a:ext cx="1118055" cy="164072"/>
            <a:chOff x="7215841" y="2725331"/>
            <a:chExt cx="1118055" cy="164072"/>
          </a:xfrm>
        </p:grpSpPr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EDECA0C-F7CF-4B20-4968-EAA7A920E796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215841" y="2770058"/>
              <a:ext cx="153348" cy="119345"/>
            </a:xfrm>
            <a:custGeom>
              <a:avLst/>
              <a:gdLst>
                <a:gd name="connsiteX0" fmla="*/ 90014 w 153348"/>
                <a:gd name="connsiteY0" fmla="*/ 11670 h 119345"/>
                <a:gd name="connsiteX1" fmla="*/ 76602 w 153348"/>
                <a:gd name="connsiteY1" fmla="*/ -65 h 119345"/>
                <a:gd name="connsiteX2" fmla="*/ 63191 w 153348"/>
                <a:gd name="connsiteY2" fmla="*/ 11670 h 119345"/>
                <a:gd name="connsiteX3" fmla="*/ 76602 w 153348"/>
                <a:gd name="connsiteY3" fmla="*/ 23405 h 119345"/>
                <a:gd name="connsiteX4" fmla="*/ 90014 w 153348"/>
                <a:gd name="connsiteY4" fmla="*/ 11670 h 119345"/>
                <a:gd name="connsiteX5" fmla="*/ 153277 w 153348"/>
                <a:gd name="connsiteY5" fmla="*/ 107545 h 119345"/>
                <a:gd name="connsiteX6" fmla="*/ 139865 w 153348"/>
                <a:gd name="connsiteY6" fmla="*/ 95810 h 119345"/>
                <a:gd name="connsiteX7" fmla="*/ 126454 w 153348"/>
                <a:gd name="connsiteY7" fmla="*/ 107545 h 119345"/>
                <a:gd name="connsiteX8" fmla="*/ 139865 w 153348"/>
                <a:gd name="connsiteY8" fmla="*/ 119280 h 119345"/>
                <a:gd name="connsiteX9" fmla="*/ 153277 w 153348"/>
                <a:gd name="connsiteY9" fmla="*/ 107545 h 119345"/>
                <a:gd name="connsiteX10" fmla="*/ 26751 w 153348"/>
                <a:gd name="connsiteY10" fmla="*/ 107545 h 119345"/>
                <a:gd name="connsiteX11" fmla="*/ 13340 w 153348"/>
                <a:gd name="connsiteY11" fmla="*/ 95810 h 119345"/>
                <a:gd name="connsiteX12" fmla="*/ -72 w 153348"/>
                <a:gd name="connsiteY12" fmla="*/ 107545 h 119345"/>
                <a:gd name="connsiteX13" fmla="*/ 13340 w 153348"/>
                <a:gd name="connsiteY13" fmla="*/ 119280 h 119345"/>
                <a:gd name="connsiteX14" fmla="*/ 26751 w 153348"/>
                <a:gd name="connsiteY14" fmla="*/ 107545 h 11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19345">
                  <a:moveTo>
                    <a:pt x="90014" y="11670"/>
                  </a:moveTo>
                  <a:cubicBezTo>
                    <a:pt x="90014" y="5249"/>
                    <a:pt x="83941" y="-65"/>
                    <a:pt x="76602" y="-65"/>
                  </a:cubicBezTo>
                  <a:cubicBezTo>
                    <a:pt x="69264" y="-65"/>
                    <a:pt x="63191" y="5249"/>
                    <a:pt x="63191" y="11670"/>
                  </a:cubicBezTo>
                  <a:cubicBezTo>
                    <a:pt x="63191" y="18091"/>
                    <a:pt x="69264" y="23405"/>
                    <a:pt x="76602" y="23405"/>
                  </a:cubicBezTo>
                  <a:cubicBezTo>
                    <a:pt x="83688" y="23405"/>
                    <a:pt x="90014" y="18313"/>
                    <a:pt x="90014" y="11670"/>
                  </a:cubicBezTo>
                  <a:close/>
                  <a:moveTo>
                    <a:pt x="153277" y="107545"/>
                  </a:moveTo>
                  <a:cubicBezTo>
                    <a:pt x="153277" y="101124"/>
                    <a:pt x="147204" y="95810"/>
                    <a:pt x="139865" y="95810"/>
                  </a:cubicBezTo>
                  <a:cubicBezTo>
                    <a:pt x="132527" y="95810"/>
                    <a:pt x="126454" y="101124"/>
                    <a:pt x="126454" y="107545"/>
                  </a:cubicBezTo>
                  <a:cubicBezTo>
                    <a:pt x="126454" y="113966"/>
                    <a:pt x="132527" y="119280"/>
                    <a:pt x="139865" y="119280"/>
                  </a:cubicBezTo>
                  <a:cubicBezTo>
                    <a:pt x="147204" y="119280"/>
                    <a:pt x="153277" y="113966"/>
                    <a:pt x="153277" y="107545"/>
                  </a:cubicBezTo>
                  <a:close/>
                  <a:moveTo>
                    <a:pt x="26751" y="107545"/>
                  </a:moveTo>
                  <a:cubicBezTo>
                    <a:pt x="26751" y="101124"/>
                    <a:pt x="20678" y="95810"/>
                    <a:pt x="13340" y="95810"/>
                  </a:cubicBezTo>
                  <a:cubicBezTo>
                    <a:pt x="6001" y="95810"/>
                    <a:pt x="-72" y="101124"/>
                    <a:pt x="-72" y="107545"/>
                  </a:cubicBezTo>
                  <a:cubicBezTo>
                    <a:pt x="-72" y="113966"/>
                    <a:pt x="6001" y="119280"/>
                    <a:pt x="13340" y="119280"/>
                  </a:cubicBezTo>
                  <a:cubicBezTo>
                    <a:pt x="20678" y="119280"/>
                    <a:pt x="26751" y="113966"/>
                    <a:pt x="26751" y="107545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6008D8E3-3A88-CEF8-FBEA-AEF096FA7BE6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457616" y="2774929"/>
              <a:ext cx="98436" cy="100303"/>
            </a:xfrm>
            <a:custGeom>
              <a:avLst/>
              <a:gdLst>
                <a:gd name="connsiteX0" fmla="*/ 89771 w 98436"/>
                <a:gd name="connsiteY0" fmla="*/ 13663 h 100303"/>
                <a:gd name="connsiteX1" fmla="*/ 78636 w 98436"/>
                <a:gd name="connsiteY1" fmla="*/ 16763 h 100303"/>
                <a:gd name="connsiteX2" fmla="*/ 74081 w 98436"/>
                <a:gd name="connsiteY2" fmla="*/ 25398 h 100303"/>
                <a:gd name="connsiteX3" fmla="*/ 83444 w 98436"/>
                <a:gd name="connsiteY3" fmla="*/ 33148 h 100303"/>
                <a:gd name="connsiteX4" fmla="*/ 97615 w 98436"/>
                <a:gd name="connsiteY4" fmla="*/ 18977 h 100303"/>
                <a:gd name="connsiteX5" fmla="*/ 67755 w 98436"/>
                <a:gd name="connsiteY5" fmla="*/ -65 h 100303"/>
                <a:gd name="connsiteX6" fmla="*/ -63 w 98436"/>
                <a:gd name="connsiteY6" fmla="*/ 62818 h 100303"/>
                <a:gd name="connsiteX7" fmla="*/ 40932 w 98436"/>
                <a:gd name="connsiteY7" fmla="*/ 100238 h 100303"/>
                <a:gd name="connsiteX8" fmla="*/ 98374 w 98436"/>
                <a:gd name="connsiteY8" fmla="*/ 74111 h 100303"/>
                <a:gd name="connsiteX9" fmla="*/ 95338 w 98436"/>
                <a:gd name="connsiteY9" fmla="*/ 71232 h 100303"/>
                <a:gd name="connsiteX10" fmla="*/ 92048 w 98436"/>
                <a:gd name="connsiteY10" fmla="*/ 73446 h 100303"/>
                <a:gd name="connsiteX11" fmla="*/ 41438 w 98436"/>
                <a:gd name="connsiteY11" fmla="*/ 95367 h 100303"/>
                <a:gd name="connsiteX12" fmla="*/ 18663 w 98436"/>
                <a:gd name="connsiteY12" fmla="*/ 71232 h 100303"/>
                <a:gd name="connsiteX13" fmla="*/ 32328 w 98436"/>
                <a:gd name="connsiteY13" fmla="*/ 26948 h 100303"/>
                <a:gd name="connsiteX14" fmla="*/ 68008 w 98436"/>
                <a:gd name="connsiteY14" fmla="*/ 4806 h 100303"/>
                <a:gd name="connsiteX15" fmla="*/ 89771 w 98436"/>
                <a:gd name="connsiteY15" fmla="*/ 13663 h 10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8436" h="100303">
                  <a:moveTo>
                    <a:pt x="89771" y="13663"/>
                  </a:moveTo>
                  <a:cubicBezTo>
                    <a:pt x="85722" y="13663"/>
                    <a:pt x="82179" y="13663"/>
                    <a:pt x="78636" y="16763"/>
                  </a:cubicBezTo>
                  <a:cubicBezTo>
                    <a:pt x="74587" y="20084"/>
                    <a:pt x="74081" y="23848"/>
                    <a:pt x="74081" y="25398"/>
                  </a:cubicBezTo>
                  <a:cubicBezTo>
                    <a:pt x="74081" y="30712"/>
                    <a:pt x="78636" y="33148"/>
                    <a:pt x="83444" y="33148"/>
                  </a:cubicBezTo>
                  <a:cubicBezTo>
                    <a:pt x="90783" y="33148"/>
                    <a:pt x="97615" y="27834"/>
                    <a:pt x="97615" y="18977"/>
                  </a:cubicBezTo>
                  <a:cubicBezTo>
                    <a:pt x="97615" y="8127"/>
                    <a:pt x="85722" y="-65"/>
                    <a:pt x="67755" y="-65"/>
                  </a:cubicBezTo>
                  <a:cubicBezTo>
                    <a:pt x="33593" y="-65"/>
                    <a:pt x="-63" y="31598"/>
                    <a:pt x="-63" y="62818"/>
                  </a:cubicBezTo>
                  <a:cubicBezTo>
                    <a:pt x="-63" y="82746"/>
                    <a:pt x="14614" y="100238"/>
                    <a:pt x="40932" y="100238"/>
                  </a:cubicBezTo>
                  <a:cubicBezTo>
                    <a:pt x="77118" y="100238"/>
                    <a:pt x="98374" y="76768"/>
                    <a:pt x="98374" y="74111"/>
                  </a:cubicBezTo>
                  <a:cubicBezTo>
                    <a:pt x="98374" y="72782"/>
                    <a:pt x="96856" y="71232"/>
                    <a:pt x="95338" y="71232"/>
                  </a:cubicBezTo>
                  <a:cubicBezTo>
                    <a:pt x="94072" y="71232"/>
                    <a:pt x="93566" y="71675"/>
                    <a:pt x="92048" y="73446"/>
                  </a:cubicBezTo>
                  <a:cubicBezTo>
                    <a:pt x="72057" y="95367"/>
                    <a:pt x="44474" y="95367"/>
                    <a:pt x="41438" y="95367"/>
                  </a:cubicBezTo>
                  <a:cubicBezTo>
                    <a:pt x="25496" y="95367"/>
                    <a:pt x="18663" y="84517"/>
                    <a:pt x="18663" y="71232"/>
                  </a:cubicBezTo>
                  <a:cubicBezTo>
                    <a:pt x="18663" y="62154"/>
                    <a:pt x="23724" y="40676"/>
                    <a:pt x="32328" y="26948"/>
                  </a:cubicBezTo>
                  <a:cubicBezTo>
                    <a:pt x="40173" y="14327"/>
                    <a:pt x="54090" y="4806"/>
                    <a:pt x="68008" y="4806"/>
                  </a:cubicBezTo>
                  <a:cubicBezTo>
                    <a:pt x="76612" y="4806"/>
                    <a:pt x="86228" y="7685"/>
                    <a:pt x="89771" y="13663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34C661C-62DA-6617-A7FE-DC440B23476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641211" y="2791536"/>
              <a:ext cx="168278" cy="51812"/>
            </a:xfrm>
            <a:custGeom>
              <a:avLst/>
              <a:gdLst>
                <a:gd name="connsiteX0" fmla="*/ 159620 w 168278"/>
                <a:gd name="connsiteY0" fmla="*/ 8792 h 51812"/>
                <a:gd name="connsiteX1" fmla="*/ 168223 w 168278"/>
                <a:gd name="connsiteY1" fmla="*/ 4363 h 51812"/>
                <a:gd name="connsiteX2" fmla="*/ 159873 w 168278"/>
                <a:gd name="connsiteY2" fmla="*/ -65 h 51812"/>
                <a:gd name="connsiteX3" fmla="*/ 8295 w 168278"/>
                <a:gd name="connsiteY3" fmla="*/ -65 h 51812"/>
                <a:gd name="connsiteX4" fmla="*/ -56 w 168278"/>
                <a:gd name="connsiteY4" fmla="*/ 4363 h 51812"/>
                <a:gd name="connsiteX5" fmla="*/ 8548 w 168278"/>
                <a:gd name="connsiteY5" fmla="*/ 8792 h 51812"/>
                <a:gd name="connsiteX6" fmla="*/ 159620 w 168278"/>
                <a:gd name="connsiteY6" fmla="*/ 8792 h 51812"/>
                <a:gd name="connsiteX7" fmla="*/ 159873 w 168278"/>
                <a:gd name="connsiteY7" fmla="*/ 51747 h 51812"/>
                <a:gd name="connsiteX8" fmla="*/ 168223 w 168278"/>
                <a:gd name="connsiteY8" fmla="*/ 47319 h 51812"/>
                <a:gd name="connsiteX9" fmla="*/ 159620 w 168278"/>
                <a:gd name="connsiteY9" fmla="*/ 42890 h 51812"/>
                <a:gd name="connsiteX10" fmla="*/ 8548 w 168278"/>
                <a:gd name="connsiteY10" fmla="*/ 42890 h 51812"/>
                <a:gd name="connsiteX11" fmla="*/ -56 w 168278"/>
                <a:gd name="connsiteY11" fmla="*/ 47319 h 51812"/>
                <a:gd name="connsiteX12" fmla="*/ 8295 w 168278"/>
                <a:gd name="connsiteY12" fmla="*/ 51747 h 51812"/>
                <a:gd name="connsiteX13" fmla="*/ 159873 w 168278"/>
                <a:gd name="connsiteY13" fmla="*/ 51747 h 5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1812">
                  <a:moveTo>
                    <a:pt x="159620" y="8792"/>
                  </a:moveTo>
                  <a:cubicBezTo>
                    <a:pt x="163415" y="8792"/>
                    <a:pt x="168223" y="8792"/>
                    <a:pt x="168223" y="4363"/>
                  </a:cubicBezTo>
                  <a:cubicBezTo>
                    <a:pt x="168223" y="-65"/>
                    <a:pt x="163415" y="-65"/>
                    <a:pt x="159873" y="-65"/>
                  </a:cubicBezTo>
                  <a:lnTo>
                    <a:pt x="8295" y="-65"/>
                  </a:lnTo>
                  <a:cubicBezTo>
                    <a:pt x="4752" y="-65"/>
                    <a:pt x="-56" y="-65"/>
                    <a:pt x="-56" y="4363"/>
                  </a:cubicBezTo>
                  <a:cubicBezTo>
                    <a:pt x="-56" y="8792"/>
                    <a:pt x="4752" y="8792"/>
                    <a:pt x="8548" y="8792"/>
                  </a:cubicBezTo>
                  <a:lnTo>
                    <a:pt x="159620" y="8792"/>
                  </a:lnTo>
                  <a:close/>
                  <a:moveTo>
                    <a:pt x="159873" y="51747"/>
                  </a:moveTo>
                  <a:cubicBezTo>
                    <a:pt x="163415" y="51747"/>
                    <a:pt x="168223" y="51747"/>
                    <a:pt x="168223" y="47319"/>
                  </a:cubicBezTo>
                  <a:cubicBezTo>
                    <a:pt x="168223" y="42890"/>
                    <a:pt x="163415" y="42890"/>
                    <a:pt x="159620" y="42890"/>
                  </a:cubicBezTo>
                  <a:lnTo>
                    <a:pt x="8548" y="42890"/>
                  </a:lnTo>
                  <a:cubicBezTo>
                    <a:pt x="4752" y="42890"/>
                    <a:pt x="-56" y="42890"/>
                    <a:pt x="-56" y="47319"/>
                  </a:cubicBezTo>
                  <a:cubicBezTo>
                    <a:pt x="-56" y="51747"/>
                    <a:pt x="4752" y="51747"/>
                    <a:pt x="8295" y="51747"/>
                  </a:cubicBezTo>
                  <a:lnTo>
                    <a:pt x="159873" y="5174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A8C700DE-9155-BED3-5DE0-2022BAC2591A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7915152" y="2813014"/>
              <a:ext cx="154614" cy="8856"/>
            </a:xfrm>
            <a:custGeom>
              <a:avLst/>
              <a:gdLst>
                <a:gd name="connsiteX0" fmla="*/ 145712 w 154614"/>
                <a:gd name="connsiteY0" fmla="*/ 8792 h 8856"/>
                <a:gd name="connsiteX1" fmla="*/ 154569 w 154614"/>
                <a:gd name="connsiteY1" fmla="*/ 4363 h 8856"/>
                <a:gd name="connsiteX2" fmla="*/ 145712 w 154614"/>
                <a:gd name="connsiteY2" fmla="*/ -65 h 8856"/>
                <a:gd name="connsiteX3" fmla="*/ 8812 w 154614"/>
                <a:gd name="connsiteY3" fmla="*/ -65 h 8856"/>
                <a:gd name="connsiteX4" fmla="*/ -45 w 154614"/>
                <a:gd name="connsiteY4" fmla="*/ 4363 h 8856"/>
                <a:gd name="connsiteX5" fmla="*/ 8812 w 154614"/>
                <a:gd name="connsiteY5" fmla="*/ 8792 h 8856"/>
                <a:gd name="connsiteX6" fmla="*/ 145712 w 154614"/>
                <a:gd name="connsiteY6" fmla="*/ 8792 h 8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8856">
                  <a:moveTo>
                    <a:pt x="145712" y="8792"/>
                  </a:moveTo>
                  <a:cubicBezTo>
                    <a:pt x="150014" y="8792"/>
                    <a:pt x="154569" y="8792"/>
                    <a:pt x="154569" y="4363"/>
                  </a:cubicBezTo>
                  <a:cubicBezTo>
                    <a:pt x="154569" y="-65"/>
                    <a:pt x="150014" y="-65"/>
                    <a:pt x="145712" y="-65"/>
                  </a:cubicBezTo>
                  <a:lnTo>
                    <a:pt x="8812" y="-65"/>
                  </a:lnTo>
                  <a:cubicBezTo>
                    <a:pt x="4510" y="-65"/>
                    <a:pt x="-45" y="-65"/>
                    <a:pt x="-45" y="4363"/>
                  </a:cubicBezTo>
                  <a:cubicBezTo>
                    <a:pt x="-45" y="8792"/>
                    <a:pt x="4510" y="8792"/>
                    <a:pt x="8812" y="8792"/>
                  </a:cubicBezTo>
                  <a:lnTo>
                    <a:pt x="145712" y="8792"/>
                  </a:lnTo>
                  <a:close/>
                </a:path>
              </a:pathLst>
            </a:custGeom>
            <a:solidFill>
              <a:schemeClr val="accent5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0CC13F16-41BA-DE63-D24D-C0785ACF7EDA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8113489" y="2725331"/>
              <a:ext cx="83506" cy="147465"/>
            </a:xfrm>
            <a:custGeom>
              <a:avLst/>
              <a:gdLst>
                <a:gd name="connsiteX0" fmla="*/ 51838 w 83506"/>
                <a:gd name="connsiteY0" fmla="*/ 5692 h 147465"/>
                <a:gd name="connsiteX1" fmla="*/ 46018 w 83506"/>
                <a:gd name="connsiteY1" fmla="*/ -65 h 147465"/>
                <a:gd name="connsiteX2" fmla="*/ -37 w 83506"/>
                <a:gd name="connsiteY2" fmla="*/ 14106 h 147465"/>
                <a:gd name="connsiteX3" fmla="*/ -37 w 83506"/>
                <a:gd name="connsiteY3" fmla="*/ 20970 h 147465"/>
                <a:gd name="connsiteX4" fmla="*/ 33112 w 83506"/>
                <a:gd name="connsiteY4" fmla="*/ 15213 h 147465"/>
                <a:gd name="connsiteX5" fmla="*/ 33112 w 83506"/>
                <a:gd name="connsiteY5" fmla="*/ 129908 h 147465"/>
                <a:gd name="connsiteX6" fmla="*/ 9579 w 83506"/>
                <a:gd name="connsiteY6" fmla="*/ 140536 h 147465"/>
                <a:gd name="connsiteX7" fmla="*/ 1481 w 83506"/>
                <a:gd name="connsiteY7" fmla="*/ 140536 h 147465"/>
                <a:gd name="connsiteX8" fmla="*/ 1481 w 83506"/>
                <a:gd name="connsiteY8" fmla="*/ 147400 h 147465"/>
                <a:gd name="connsiteX9" fmla="*/ 42475 w 83506"/>
                <a:gd name="connsiteY9" fmla="*/ 146736 h 147465"/>
                <a:gd name="connsiteX10" fmla="*/ 83470 w 83506"/>
                <a:gd name="connsiteY10" fmla="*/ 147400 h 147465"/>
                <a:gd name="connsiteX11" fmla="*/ 83470 w 83506"/>
                <a:gd name="connsiteY11" fmla="*/ 140536 h 147465"/>
                <a:gd name="connsiteX12" fmla="*/ 75372 w 83506"/>
                <a:gd name="connsiteY12" fmla="*/ 140536 h 147465"/>
                <a:gd name="connsiteX13" fmla="*/ 51838 w 83506"/>
                <a:gd name="connsiteY13" fmla="*/ 129908 h 147465"/>
                <a:gd name="connsiteX14" fmla="*/ 51838 w 83506"/>
                <a:gd name="connsiteY14" fmla="*/ 5692 h 147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47465">
                  <a:moveTo>
                    <a:pt x="51838" y="5692"/>
                  </a:moveTo>
                  <a:cubicBezTo>
                    <a:pt x="51838" y="378"/>
                    <a:pt x="51838" y="-65"/>
                    <a:pt x="46018" y="-65"/>
                  </a:cubicBezTo>
                  <a:cubicBezTo>
                    <a:pt x="30329" y="14106"/>
                    <a:pt x="8060" y="14106"/>
                    <a:pt x="-37" y="14106"/>
                  </a:cubicBezTo>
                  <a:lnTo>
                    <a:pt x="-37" y="20970"/>
                  </a:lnTo>
                  <a:cubicBezTo>
                    <a:pt x="5024" y="20970"/>
                    <a:pt x="19954" y="20970"/>
                    <a:pt x="33112" y="15213"/>
                  </a:cubicBezTo>
                  <a:lnTo>
                    <a:pt x="33112" y="129908"/>
                  </a:lnTo>
                  <a:cubicBezTo>
                    <a:pt x="33112" y="137879"/>
                    <a:pt x="32353" y="140536"/>
                    <a:pt x="9579" y="140536"/>
                  </a:cubicBezTo>
                  <a:lnTo>
                    <a:pt x="1481" y="140536"/>
                  </a:lnTo>
                  <a:lnTo>
                    <a:pt x="1481" y="147400"/>
                  </a:lnTo>
                  <a:cubicBezTo>
                    <a:pt x="10338" y="146736"/>
                    <a:pt x="32353" y="146736"/>
                    <a:pt x="42475" y="146736"/>
                  </a:cubicBezTo>
                  <a:cubicBezTo>
                    <a:pt x="52597" y="146736"/>
                    <a:pt x="74613" y="146736"/>
                    <a:pt x="83470" y="147400"/>
                  </a:cubicBezTo>
                  <a:lnTo>
                    <a:pt x="83470" y="140536"/>
                  </a:lnTo>
                  <a:lnTo>
                    <a:pt x="75372" y="140536"/>
                  </a:lnTo>
                  <a:cubicBezTo>
                    <a:pt x="52597" y="140536"/>
                    <a:pt x="51838" y="138101"/>
                    <a:pt x="51838" y="129908"/>
                  </a:cubicBezTo>
                  <a:lnTo>
                    <a:pt x="51838" y="5692"/>
                  </a:lnTo>
                  <a:close/>
                </a:path>
              </a:pathLst>
            </a:custGeom>
            <a:solidFill>
              <a:schemeClr val="accent5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D8AE1A64-98D4-D611-EFD6-6EB1EE297ED3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8227362" y="2725331"/>
              <a:ext cx="106534" cy="152336"/>
            </a:xfrm>
            <a:custGeom>
              <a:avLst/>
              <a:gdLst>
                <a:gd name="connsiteX0" fmla="*/ 106502 w 106534"/>
                <a:gd name="connsiteY0" fmla="*/ 76546 h 152336"/>
                <a:gd name="connsiteX1" fmla="*/ 96380 w 106534"/>
                <a:gd name="connsiteY1" fmla="*/ 24734 h 152336"/>
                <a:gd name="connsiteX2" fmla="*/ 53362 w 106534"/>
                <a:gd name="connsiteY2" fmla="*/ -65 h 152336"/>
                <a:gd name="connsiteX3" fmla="*/ 9331 w 106534"/>
                <a:gd name="connsiteY3" fmla="*/ 26284 h 152336"/>
                <a:gd name="connsiteX4" fmla="*/ -32 w 106534"/>
                <a:gd name="connsiteY4" fmla="*/ 76546 h 152336"/>
                <a:gd name="connsiteX5" fmla="*/ 11355 w 106534"/>
                <a:gd name="connsiteY5" fmla="*/ 129908 h 152336"/>
                <a:gd name="connsiteX6" fmla="*/ 53108 w 106534"/>
                <a:gd name="connsiteY6" fmla="*/ 152272 h 152336"/>
                <a:gd name="connsiteX7" fmla="*/ 97139 w 106534"/>
                <a:gd name="connsiteY7" fmla="*/ 126587 h 152336"/>
                <a:gd name="connsiteX8" fmla="*/ 106502 w 106534"/>
                <a:gd name="connsiteY8" fmla="*/ 76546 h 152336"/>
                <a:gd name="connsiteX9" fmla="*/ 53108 w 106534"/>
                <a:gd name="connsiteY9" fmla="*/ 147400 h 152336"/>
                <a:gd name="connsiteX10" fmla="*/ 23755 w 106534"/>
                <a:gd name="connsiteY10" fmla="*/ 120609 h 152336"/>
                <a:gd name="connsiteX11" fmla="*/ 20971 w 106534"/>
                <a:gd name="connsiteY11" fmla="*/ 73889 h 152336"/>
                <a:gd name="connsiteX12" fmla="*/ 22995 w 106534"/>
                <a:gd name="connsiteY12" fmla="*/ 33148 h 152336"/>
                <a:gd name="connsiteX13" fmla="*/ 53108 w 106534"/>
                <a:gd name="connsiteY13" fmla="*/ 4806 h 152336"/>
                <a:gd name="connsiteX14" fmla="*/ 82968 w 106534"/>
                <a:gd name="connsiteY14" fmla="*/ 30712 h 152336"/>
                <a:gd name="connsiteX15" fmla="*/ 85499 w 106534"/>
                <a:gd name="connsiteY15" fmla="*/ 73889 h 152336"/>
                <a:gd name="connsiteX16" fmla="*/ 82715 w 106534"/>
                <a:gd name="connsiteY16" fmla="*/ 119723 h 152336"/>
                <a:gd name="connsiteX17" fmla="*/ 53108 w 106534"/>
                <a:gd name="connsiteY17" fmla="*/ 147400 h 15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52336">
                  <a:moveTo>
                    <a:pt x="106502" y="76546"/>
                  </a:moveTo>
                  <a:cubicBezTo>
                    <a:pt x="106502" y="58833"/>
                    <a:pt x="105237" y="41119"/>
                    <a:pt x="96380" y="24734"/>
                  </a:cubicBezTo>
                  <a:cubicBezTo>
                    <a:pt x="84740" y="3478"/>
                    <a:pt x="63990" y="-65"/>
                    <a:pt x="53362" y="-65"/>
                  </a:cubicBezTo>
                  <a:cubicBezTo>
                    <a:pt x="38178" y="-65"/>
                    <a:pt x="19706" y="5692"/>
                    <a:pt x="9331" y="26284"/>
                  </a:cubicBezTo>
                  <a:cubicBezTo>
                    <a:pt x="1233" y="41562"/>
                    <a:pt x="-32" y="58833"/>
                    <a:pt x="-32" y="76546"/>
                  </a:cubicBezTo>
                  <a:cubicBezTo>
                    <a:pt x="-32" y="93153"/>
                    <a:pt x="980" y="113080"/>
                    <a:pt x="11355" y="129908"/>
                  </a:cubicBezTo>
                  <a:cubicBezTo>
                    <a:pt x="22236" y="147843"/>
                    <a:pt x="40709" y="152272"/>
                    <a:pt x="53108" y="152272"/>
                  </a:cubicBezTo>
                  <a:cubicBezTo>
                    <a:pt x="66773" y="152272"/>
                    <a:pt x="86005" y="147622"/>
                    <a:pt x="97139" y="126587"/>
                  </a:cubicBezTo>
                  <a:cubicBezTo>
                    <a:pt x="105237" y="111309"/>
                    <a:pt x="106502" y="94038"/>
                    <a:pt x="106502" y="76546"/>
                  </a:cubicBezTo>
                  <a:close/>
                  <a:moveTo>
                    <a:pt x="53108" y="147400"/>
                  </a:moveTo>
                  <a:cubicBezTo>
                    <a:pt x="43239" y="147400"/>
                    <a:pt x="28309" y="141865"/>
                    <a:pt x="23755" y="120609"/>
                  </a:cubicBezTo>
                  <a:cubicBezTo>
                    <a:pt x="20971" y="107323"/>
                    <a:pt x="20971" y="86953"/>
                    <a:pt x="20971" y="73889"/>
                  </a:cubicBezTo>
                  <a:cubicBezTo>
                    <a:pt x="20971" y="59718"/>
                    <a:pt x="20971" y="45105"/>
                    <a:pt x="22995" y="33148"/>
                  </a:cubicBezTo>
                  <a:cubicBezTo>
                    <a:pt x="27803" y="6799"/>
                    <a:pt x="46782" y="4806"/>
                    <a:pt x="53108" y="4806"/>
                  </a:cubicBezTo>
                  <a:cubicBezTo>
                    <a:pt x="61459" y="4806"/>
                    <a:pt x="78161" y="8792"/>
                    <a:pt x="82968" y="30712"/>
                  </a:cubicBezTo>
                  <a:cubicBezTo>
                    <a:pt x="85499" y="43112"/>
                    <a:pt x="85499" y="59940"/>
                    <a:pt x="85499" y="73889"/>
                  </a:cubicBezTo>
                  <a:cubicBezTo>
                    <a:pt x="85499" y="90496"/>
                    <a:pt x="85499" y="105552"/>
                    <a:pt x="82715" y="119723"/>
                  </a:cubicBezTo>
                  <a:cubicBezTo>
                    <a:pt x="78920" y="140758"/>
                    <a:pt x="64496" y="147400"/>
                    <a:pt x="53108" y="147400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4" name="Audio 3">
            <a:extLst>
              <a:ext uri="{FF2B5EF4-FFF2-40B4-BE49-F238E27FC236}">
                <a16:creationId xmlns:a16="http://schemas.microsoft.com/office/drawing/2014/main" id="{63210FE6-A93F-6C45-21F2-45212FAD04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710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609">
        <p159:morph option="byObject"/>
      </p:transition>
    </mc:Choice>
    <mc:Fallback>
      <p:transition advTm="16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(I-V/Step 3)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2400" dirty="0"/>
                  <a:t>We can find the slope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dirty="0"/>
                  <a:t> just like we did for Thevenin.</a:t>
                </a:r>
                <a:endParaRPr lang="en-BD" sz="2400" dirty="0"/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64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!!xmpl1">
            <a:extLst>
              <a:ext uri="{FF2B5EF4-FFF2-40B4-BE49-F238E27FC236}">
                <a16:creationId xmlns:a16="http://schemas.microsoft.com/office/drawing/2014/main" id="{8883AA1E-7D35-2E40-454A-4B53C99ACE4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F6AB84A-BAD6-3C35-1E5F-B5E245805E68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DEFC1B-E0DC-94F9-6967-013FBFF5647A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CBC8E4-E587-A6AD-94BE-B3D6CC0637A3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ED07848-031A-7CEA-C51D-5C53AFFACE5D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238C648A-CFCC-F9A1-C497-D7ACA484E56B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DF2C24-2641-5083-3457-A9E1AECA6F91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2C55E16-797F-A9A2-3D07-39C0F1A75B98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5508D3-1FD6-0E23-5720-D9FC9B631DFA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91D6EF2-E7ED-A635-3B6F-05E0968EB0CB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35F0B6D5-BE4A-DF5A-4C81-1CD19DE501B7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514FC54-8259-BDCD-48CC-ECA0580C26E7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589153B-208E-FB5F-6894-EC70B1657BA6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5AFB92E-C73C-AE37-9364-78A55E403040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FD18137-5588-5240-DA98-14621B07CAFB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E53BA21-4DA9-FF60-A6EC-A5AA245C0868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C55E12C-1AB5-4175-A77A-A6842797577B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4F958C7-154A-0D4E-2A88-D60A7A2E2E13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AE1A9EC-E899-A423-ADAB-7B450D776B5F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7F3F374-2A44-5275-2D41-2A430328BB0B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C89F647-A994-C352-6349-CBD6DDDA61D4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E31CA8A-E107-E674-058A-A83BB6B0D141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0A03DB6-0E20-446C-D3B8-526D3D2E1C1E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0E1E367-5C7A-9046-F949-D7716FBEFED7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2F920A6-C4ED-A08E-98D3-DDEC3BC86077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1F6131B-6A93-5184-F3F6-E7C55B00EB7C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586ECA0-88B0-0FF9-14BB-1DEB302C8643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5807F94-E24D-1A56-593F-46D0CFF74584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30B844D-B281-1F94-E298-1C774FD7106C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BDE0DB59-E1C3-5F61-2AF7-32F14D7A9347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9F2EC594-EB77-D04F-8737-8B7F38366C45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FFCC3E3-1EBC-DCD1-D396-E082FE0C04A1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FC03009-C733-0D33-D499-5988234EC6E5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AFCDE9EA-08DC-D1C3-7453-81F613CBD1FA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02F12AE-F4D5-BCCD-5509-E4EE7B00E599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845" name="Group 844">
            <a:extLst>
              <a:ext uri="{FF2B5EF4-FFF2-40B4-BE49-F238E27FC236}">
                <a16:creationId xmlns:a16="http://schemas.microsoft.com/office/drawing/2014/main" id="{94F3DD52-AFC6-6865-3371-948F7657BFA0}"/>
              </a:ext>
            </a:extLst>
          </p:cNvPr>
          <p:cNvGrpSpPr/>
          <p:nvPr/>
        </p:nvGrpSpPr>
        <p:grpSpPr>
          <a:xfrm>
            <a:off x="6178196" y="3418921"/>
            <a:ext cx="1144691" cy="508953"/>
            <a:chOff x="5537200" y="2540000"/>
            <a:chExt cx="1144691" cy="508953"/>
          </a:xfrm>
          <a:effectLst/>
        </p:grpSpPr>
        <p:sp>
          <p:nvSpPr>
            <p:cNvPr id="721" name="Freeform 720">
              <a:extLst>
                <a:ext uri="{FF2B5EF4-FFF2-40B4-BE49-F238E27FC236}">
                  <a16:creationId xmlns:a16="http://schemas.microsoft.com/office/drawing/2014/main" id="{C528D269-E663-B85A-CA69-72D922969B34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5537200" y="2760424"/>
              <a:ext cx="153348" cy="135238"/>
            </a:xfrm>
            <a:custGeom>
              <a:avLst/>
              <a:gdLst>
                <a:gd name="connsiteX0" fmla="*/ 90014 w 153348"/>
                <a:gd name="connsiteY0" fmla="*/ 13239 h 135238"/>
                <a:gd name="connsiteX1" fmla="*/ 76602 w 153348"/>
                <a:gd name="connsiteY1" fmla="*/ -59 h 135238"/>
                <a:gd name="connsiteX2" fmla="*/ 63191 w 153348"/>
                <a:gd name="connsiteY2" fmla="*/ 13239 h 135238"/>
                <a:gd name="connsiteX3" fmla="*/ 76602 w 153348"/>
                <a:gd name="connsiteY3" fmla="*/ 26537 h 135238"/>
                <a:gd name="connsiteX4" fmla="*/ 90014 w 153348"/>
                <a:gd name="connsiteY4" fmla="*/ 13239 h 135238"/>
                <a:gd name="connsiteX5" fmla="*/ 153277 w 153348"/>
                <a:gd name="connsiteY5" fmla="*/ 121882 h 135238"/>
                <a:gd name="connsiteX6" fmla="*/ 139865 w 153348"/>
                <a:gd name="connsiteY6" fmla="*/ 108584 h 135238"/>
                <a:gd name="connsiteX7" fmla="*/ 126454 w 153348"/>
                <a:gd name="connsiteY7" fmla="*/ 121882 h 135238"/>
                <a:gd name="connsiteX8" fmla="*/ 139865 w 153348"/>
                <a:gd name="connsiteY8" fmla="*/ 135180 h 135238"/>
                <a:gd name="connsiteX9" fmla="*/ 153277 w 153348"/>
                <a:gd name="connsiteY9" fmla="*/ 121882 h 135238"/>
                <a:gd name="connsiteX10" fmla="*/ 26751 w 153348"/>
                <a:gd name="connsiteY10" fmla="*/ 121882 h 135238"/>
                <a:gd name="connsiteX11" fmla="*/ 13340 w 153348"/>
                <a:gd name="connsiteY11" fmla="*/ 108584 h 135238"/>
                <a:gd name="connsiteX12" fmla="*/ -72 w 153348"/>
                <a:gd name="connsiteY12" fmla="*/ 121882 h 135238"/>
                <a:gd name="connsiteX13" fmla="*/ 13340 w 153348"/>
                <a:gd name="connsiteY13" fmla="*/ 135180 h 135238"/>
                <a:gd name="connsiteX14" fmla="*/ 26751 w 153348"/>
                <a:gd name="connsiteY14" fmla="*/ 121882 h 1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5238">
                  <a:moveTo>
                    <a:pt x="90014" y="13239"/>
                  </a:moveTo>
                  <a:cubicBezTo>
                    <a:pt x="90014" y="5963"/>
                    <a:pt x="83941" y="-59"/>
                    <a:pt x="76602" y="-59"/>
                  </a:cubicBezTo>
                  <a:cubicBezTo>
                    <a:pt x="69264" y="-59"/>
                    <a:pt x="63191" y="5963"/>
                    <a:pt x="63191" y="13239"/>
                  </a:cubicBezTo>
                  <a:cubicBezTo>
                    <a:pt x="63191" y="20516"/>
                    <a:pt x="69264" y="26537"/>
                    <a:pt x="76602" y="26537"/>
                  </a:cubicBezTo>
                  <a:cubicBezTo>
                    <a:pt x="83688" y="26537"/>
                    <a:pt x="90014" y="20766"/>
                    <a:pt x="90014" y="13239"/>
                  </a:cubicBezTo>
                  <a:close/>
                  <a:moveTo>
                    <a:pt x="153277" y="121882"/>
                  </a:moveTo>
                  <a:cubicBezTo>
                    <a:pt x="153277" y="114605"/>
                    <a:pt x="147204" y="108584"/>
                    <a:pt x="139865" y="108584"/>
                  </a:cubicBezTo>
                  <a:cubicBezTo>
                    <a:pt x="132527" y="108584"/>
                    <a:pt x="126454" y="114605"/>
                    <a:pt x="126454" y="121882"/>
                  </a:cubicBezTo>
                  <a:cubicBezTo>
                    <a:pt x="126454" y="129158"/>
                    <a:pt x="132527" y="135180"/>
                    <a:pt x="139865" y="135180"/>
                  </a:cubicBezTo>
                  <a:cubicBezTo>
                    <a:pt x="147204" y="135180"/>
                    <a:pt x="153277" y="129158"/>
                    <a:pt x="153277" y="121882"/>
                  </a:cubicBezTo>
                  <a:close/>
                  <a:moveTo>
                    <a:pt x="26751" y="121882"/>
                  </a:moveTo>
                  <a:cubicBezTo>
                    <a:pt x="26751" y="114605"/>
                    <a:pt x="20678" y="108584"/>
                    <a:pt x="13340" y="108584"/>
                  </a:cubicBezTo>
                  <a:cubicBezTo>
                    <a:pt x="6001" y="108584"/>
                    <a:pt x="-72" y="114605"/>
                    <a:pt x="-72" y="121882"/>
                  </a:cubicBezTo>
                  <a:cubicBezTo>
                    <a:pt x="-72" y="129158"/>
                    <a:pt x="6001" y="135180"/>
                    <a:pt x="13340" y="135180"/>
                  </a:cubicBezTo>
                  <a:cubicBezTo>
                    <a:pt x="20678" y="135180"/>
                    <a:pt x="26751" y="129158"/>
                    <a:pt x="26751" y="121882"/>
                  </a:cubicBez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2" name="Freeform 721">
              <a:extLst>
                <a:ext uri="{FF2B5EF4-FFF2-40B4-BE49-F238E27FC236}">
                  <a16:creationId xmlns:a16="http://schemas.microsoft.com/office/drawing/2014/main" id="{81530963-EFF0-B06E-9A62-74D7B49318D7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5775939" y="2765943"/>
              <a:ext cx="207248" cy="113660"/>
            </a:xfrm>
            <a:custGeom>
              <a:avLst/>
              <a:gdLst>
                <a:gd name="connsiteX0" fmla="*/ 14867 w 207248"/>
                <a:gd name="connsiteY0" fmla="*/ 96038 h 113660"/>
                <a:gd name="connsiteX1" fmla="*/ 12590 w 207248"/>
                <a:gd name="connsiteY1" fmla="*/ 106827 h 113660"/>
                <a:gd name="connsiteX2" fmla="*/ 19928 w 207248"/>
                <a:gd name="connsiteY2" fmla="*/ 113602 h 113660"/>
                <a:gd name="connsiteX3" fmla="*/ 29291 w 207248"/>
                <a:gd name="connsiteY3" fmla="*/ 106576 h 113660"/>
                <a:gd name="connsiteX4" fmla="*/ 34099 w 207248"/>
                <a:gd name="connsiteY4" fmla="*/ 88009 h 113660"/>
                <a:gd name="connsiteX5" fmla="*/ 39666 w 207248"/>
                <a:gd name="connsiteY5" fmla="*/ 65428 h 113660"/>
                <a:gd name="connsiteX6" fmla="*/ 43968 w 207248"/>
                <a:gd name="connsiteY6" fmla="*/ 48617 h 113660"/>
                <a:gd name="connsiteX7" fmla="*/ 47258 w 207248"/>
                <a:gd name="connsiteY7" fmla="*/ 36072 h 113660"/>
                <a:gd name="connsiteX8" fmla="*/ 88505 w 207248"/>
                <a:gd name="connsiteY8" fmla="*/ 5461 h 113660"/>
                <a:gd name="connsiteX9" fmla="*/ 102170 w 207248"/>
                <a:gd name="connsiteY9" fmla="*/ 23025 h 113660"/>
                <a:gd name="connsiteX10" fmla="*/ 98374 w 207248"/>
                <a:gd name="connsiteY10" fmla="*/ 43850 h 113660"/>
                <a:gd name="connsiteX11" fmla="*/ 91289 w 207248"/>
                <a:gd name="connsiteY11" fmla="*/ 72955 h 113660"/>
                <a:gd name="connsiteX12" fmla="*/ 86228 w 207248"/>
                <a:gd name="connsiteY12" fmla="*/ 92024 h 113660"/>
                <a:gd name="connsiteX13" fmla="*/ 82938 w 207248"/>
                <a:gd name="connsiteY13" fmla="*/ 106827 h 113660"/>
                <a:gd name="connsiteX14" fmla="*/ 90277 w 207248"/>
                <a:gd name="connsiteY14" fmla="*/ 113602 h 113660"/>
                <a:gd name="connsiteX15" fmla="*/ 101664 w 207248"/>
                <a:gd name="connsiteY15" fmla="*/ 99300 h 113660"/>
                <a:gd name="connsiteX16" fmla="*/ 116847 w 207248"/>
                <a:gd name="connsiteY16" fmla="*/ 38832 h 113660"/>
                <a:gd name="connsiteX17" fmla="*/ 158600 w 207248"/>
                <a:gd name="connsiteY17" fmla="*/ 5461 h 113660"/>
                <a:gd name="connsiteX18" fmla="*/ 172265 w 207248"/>
                <a:gd name="connsiteY18" fmla="*/ 23025 h 113660"/>
                <a:gd name="connsiteX19" fmla="*/ 156576 w 207248"/>
                <a:gd name="connsiteY19" fmla="*/ 79228 h 113660"/>
                <a:gd name="connsiteX20" fmla="*/ 153286 w 207248"/>
                <a:gd name="connsiteY20" fmla="*/ 93028 h 113660"/>
                <a:gd name="connsiteX21" fmla="*/ 174037 w 207248"/>
                <a:gd name="connsiteY21" fmla="*/ 113602 h 113660"/>
                <a:gd name="connsiteX22" fmla="*/ 207186 w 207248"/>
                <a:gd name="connsiteY22" fmla="*/ 74962 h 113660"/>
                <a:gd name="connsiteX23" fmla="*/ 204150 w 207248"/>
                <a:gd name="connsiteY23" fmla="*/ 72453 h 113660"/>
                <a:gd name="connsiteX24" fmla="*/ 200354 w 207248"/>
                <a:gd name="connsiteY24" fmla="*/ 76969 h 113660"/>
                <a:gd name="connsiteX25" fmla="*/ 174543 w 207248"/>
                <a:gd name="connsiteY25" fmla="*/ 108082 h 113660"/>
                <a:gd name="connsiteX26" fmla="*/ 168469 w 207248"/>
                <a:gd name="connsiteY26" fmla="*/ 99802 h 113660"/>
                <a:gd name="connsiteX27" fmla="*/ 173024 w 207248"/>
                <a:gd name="connsiteY27" fmla="*/ 81988 h 113660"/>
                <a:gd name="connsiteX28" fmla="*/ 188460 w 207248"/>
                <a:gd name="connsiteY28" fmla="*/ 26788 h 113660"/>
                <a:gd name="connsiteX29" fmla="*/ 159360 w 207248"/>
                <a:gd name="connsiteY29" fmla="*/ -59 h 113660"/>
                <a:gd name="connsiteX30" fmla="*/ 118112 w 207248"/>
                <a:gd name="connsiteY30" fmla="*/ 24279 h 113660"/>
                <a:gd name="connsiteX31" fmla="*/ 110015 w 207248"/>
                <a:gd name="connsiteY31" fmla="*/ 6465 h 113660"/>
                <a:gd name="connsiteX32" fmla="*/ 89264 w 207248"/>
                <a:gd name="connsiteY32" fmla="*/ -59 h 113660"/>
                <a:gd name="connsiteX33" fmla="*/ 49788 w 207248"/>
                <a:gd name="connsiteY33" fmla="*/ 21770 h 113660"/>
                <a:gd name="connsiteX34" fmla="*/ 26508 w 207248"/>
                <a:gd name="connsiteY34" fmla="*/ -59 h 113660"/>
                <a:gd name="connsiteX35" fmla="*/ 7782 w 207248"/>
                <a:gd name="connsiteY35" fmla="*/ 14243 h 113660"/>
                <a:gd name="connsiteX36" fmla="*/ -63 w 207248"/>
                <a:gd name="connsiteY36" fmla="*/ 38581 h 113660"/>
                <a:gd name="connsiteX37" fmla="*/ 2974 w 207248"/>
                <a:gd name="connsiteY37" fmla="*/ 41090 h 113660"/>
                <a:gd name="connsiteX38" fmla="*/ 7276 w 207248"/>
                <a:gd name="connsiteY38" fmla="*/ 35319 h 113660"/>
                <a:gd name="connsiteX39" fmla="*/ 25749 w 207248"/>
                <a:gd name="connsiteY39" fmla="*/ 5461 h 113660"/>
                <a:gd name="connsiteX40" fmla="*/ 33593 w 207248"/>
                <a:gd name="connsiteY40" fmla="*/ 17003 h 113660"/>
                <a:gd name="connsiteX41" fmla="*/ 29544 w 207248"/>
                <a:gd name="connsiteY41" fmla="*/ 38079 h 113660"/>
                <a:gd name="connsiteX42" fmla="*/ 14867 w 207248"/>
                <a:gd name="connsiteY42" fmla="*/ 96038 h 11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7248" h="113660">
                  <a:moveTo>
                    <a:pt x="14867" y="96038"/>
                  </a:moveTo>
                  <a:cubicBezTo>
                    <a:pt x="14108" y="99802"/>
                    <a:pt x="12590" y="105573"/>
                    <a:pt x="12590" y="106827"/>
                  </a:cubicBezTo>
                  <a:cubicBezTo>
                    <a:pt x="12590" y="111344"/>
                    <a:pt x="16133" y="113602"/>
                    <a:pt x="19928" y="113602"/>
                  </a:cubicBezTo>
                  <a:cubicBezTo>
                    <a:pt x="22965" y="113602"/>
                    <a:pt x="27520" y="111595"/>
                    <a:pt x="29291" y="106576"/>
                  </a:cubicBezTo>
                  <a:cubicBezTo>
                    <a:pt x="29544" y="106075"/>
                    <a:pt x="32581" y="94282"/>
                    <a:pt x="34099" y="88009"/>
                  </a:cubicBezTo>
                  <a:lnTo>
                    <a:pt x="39666" y="65428"/>
                  </a:lnTo>
                  <a:cubicBezTo>
                    <a:pt x="41185" y="59908"/>
                    <a:pt x="42703" y="54388"/>
                    <a:pt x="43968" y="48617"/>
                  </a:cubicBezTo>
                  <a:cubicBezTo>
                    <a:pt x="44981" y="44352"/>
                    <a:pt x="47005" y="37075"/>
                    <a:pt x="47258" y="36072"/>
                  </a:cubicBezTo>
                  <a:cubicBezTo>
                    <a:pt x="51054" y="28294"/>
                    <a:pt x="64465" y="5461"/>
                    <a:pt x="88505" y="5461"/>
                  </a:cubicBezTo>
                  <a:cubicBezTo>
                    <a:pt x="99893" y="5461"/>
                    <a:pt x="102170" y="14745"/>
                    <a:pt x="102170" y="23025"/>
                  </a:cubicBezTo>
                  <a:cubicBezTo>
                    <a:pt x="102170" y="29297"/>
                    <a:pt x="100399" y="36323"/>
                    <a:pt x="98374" y="43850"/>
                  </a:cubicBezTo>
                  <a:lnTo>
                    <a:pt x="91289" y="72955"/>
                  </a:lnTo>
                  <a:lnTo>
                    <a:pt x="86228" y="92024"/>
                  </a:lnTo>
                  <a:cubicBezTo>
                    <a:pt x="85216" y="97042"/>
                    <a:pt x="82938" y="105573"/>
                    <a:pt x="82938" y="106827"/>
                  </a:cubicBezTo>
                  <a:cubicBezTo>
                    <a:pt x="82938" y="111344"/>
                    <a:pt x="86481" y="113602"/>
                    <a:pt x="90277" y="113602"/>
                  </a:cubicBezTo>
                  <a:cubicBezTo>
                    <a:pt x="98121" y="113602"/>
                    <a:pt x="99640" y="107329"/>
                    <a:pt x="101664" y="99300"/>
                  </a:cubicBezTo>
                  <a:cubicBezTo>
                    <a:pt x="105207" y="85249"/>
                    <a:pt x="114570" y="48617"/>
                    <a:pt x="116847" y="38832"/>
                  </a:cubicBezTo>
                  <a:cubicBezTo>
                    <a:pt x="117606" y="35570"/>
                    <a:pt x="131018" y="5461"/>
                    <a:pt x="158600" y="5461"/>
                  </a:cubicBezTo>
                  <a:cubicBezTo>
                    <a:pt x="169482" y="5461"/>
                    <a:pt x="172265" y="13992"/>
                    <a:pt x="172265" y="23025"/>
                  </a:cubicBezTo>
                  <a:cubicBezTo>
                    <a:pt x="172265" y="37326"/>
                    <a:pt x="161637" y="65930"/>
                    <a:pt x="156576" y="79228"/>
                  </a:cubicBezTo>
                  <a:cubicBezTo>
                    <a:pt x="154299" y="85249"/>
                    <a:pt x="153286" y="88009"/>
                    <a:pt x="153286" y="93028"/>
                  </a:cubicBezTo>
                  <a:cubicBezTo>
                    <a:pt x="153286" y="104820"/>
                    <a:pt x="162143" y="113602"/>
                    <a:pt x="174037" y="113602"/>
                  </a:cubicBezTo>
                  <a:cubicBezTo>
                    <a:pt x="197823" y="113602"/>
                    <a:pt x="207186" y="76969"/>
                    <a:pt x="207186" y="74962"/>
                  </a:cubicBezTo>
                  <a:cubicBezTo>
                    <a:pt x="207186" y="72453"/>
                    <a:pt x="204909" y="72453"/>
                    <a:pt x="204150" y="72453"/>
                  </a:cubicBezTo>
                  <a:cubicBezTo>
                    <a:pt x="201619" y="72453"/>
                    <a:pt x="201619" y="73206"/>
                    <a:pt x="200354" y="76969"/>
                  </a:cubicBezTo>
                  <a:cubicBezTo>
                    <a:pt x="196558" y="90268"/>
                    <a:pt x="188460" y="108082"/>
                    <a:pt x="174543" y="108082"/>
                  </a:cubicBezTo>
                  <a:cubicBezTo>
                    <a:pt x="170241" y="108082"/>
                    <a:pt x="168469" y="105573"/>
                    <a:pt x="168469" y="99802"/>
                  </a:cubicBezTo>
                  <a:cubicBezTo>
                    <a:pt x="168469" y="93529"/>
                    <a:pt x="170747" y="87508"/>
                    <a:pt x="173024" y="81988"/>
                  </a:cubicBezTo>
                  <a:cubicBezTo>
                    <a:pt x="177832" y="68940"/>
                    <a:pt x="188460" y="41090"/>
                    <a:pt x="188460" y="26788"/>
                  </a:cubicBezTo>
                  <a:cubicBezTo>
                    <a:pt x="188460" y="10479"/>
                    <a:pt x="178338" y="-59"/>
                    <a:pt x="159360" y="-59"/>
                  </a:cubicBezTo>
                  <a:cubicBezTo>
                    <a:pt x="140381" y="-59"/>
                    <a:pt x="127475" y="10981"/>
                    <a:pt x="118112" y="24279"/>
                  </a:cubicBezTo>
                  <a:cubicBezTo>
                    <a:pt x="117859" y="21017"/>
                    <a:pt x="117100" y="12486"/>
                    <a:pt x="110015" y="6465"/>
                  </a:cubicBezTo>
                  <a:cubicBezTo>
                    <a:pt x="103688" y="1196"/>
                    <a:pt x="95591" y="-59"/>
                    <a:pt x="89264" y="-59"/>
                  </a:cubicBezTo>
                  <a:cubicBezTo>
                    <a:pt x="66490" y="-59"/>
                    <a:pt x="54090" y="15999"/>
                    <a:pt x="49788" y="21770"/>
                  </a:cubicBezTo>
                  <a:cubicBezTo>
                    <a:pt x="48523" y="7468"/>
                    <a:pt x="37895" y="-59"/>
                    <a:pt x="26508" y="-59"/>
                  </a:cubicBezTo>
                  <a:cubicBezTo>
                    <a:pt x="14867" y="-59"/>
                    <a:pt x="10059" y="9727"/>
                    <a:pt x="7782" y="14243"/>
                  </a:cubicBezTo>
                  <a:cubicBezTo>
                    <a:pt x="3227" y="23025"/>
                    <a:pt x="-63" y="37828"/>
                    <a:pt x="-63" y="38581"/>
                  </a:cubicBezTo>
                  <a:cubicBezTo>
                    <a:pt x="-63" y="41090"/>
                    <a:pt x="2468" y="41090"/>
                    <a:pt x="2974" y="41090"/>
                  </a:cubicBezTo>
                  <a:cubicBezTo>
                    <a:pt x="5505" y="41090"/>
                    <a:pt x="5758" y="40839"/>
                    <a:pt x="7276" y="35319"/>
                  </a:cubicBezTo>
                  <a:cubicBezTo>
                    <a:pt x="11578" y="17505"/>
                    <a:pt x="16639" y="5461"/>
                    <a:pt x="25749" y="5461"/>
                  </a:cubicBezTo>
                  <a:cubicBezTo>
                    <a:pt x="29797" y="5461"/>
                    <a:pt x="33593" y="7468"/>
                    <a:pt x="33593" y="17003"/>
                  </a:cubicBezTo>
                  <a:cubicBezTo>
                    <a:pt x="33593" y="22272"/>
                    <a:pt x="32834" y="25032"/>
                    <a:pt x="29544" y="38079"/>
                  </a:cubicBezTo>
                  <a:lnTo>
                    <a:pt x="14867" y="96038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3" name="Freeform 722">
              <a:extLst>
                <a:ext uri="{FF2B5EF4-FFF2-40B4-BE49-F238E27FC236}">
                  <a16:creationId xmlns:a16="http://schemas.microsoft.com/office/drawing/2014/main" id="{3BEAFDD7-7B9A-BEA9-547D-18E422DBF301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6075244" y="2784761"/>
              <a:ext cx="168279" cy="58712"/>
            </a:xfrm>
            <a:custGeom>
              <a:avLst/>
              <a:gdLst>
                <a:gd name="connsiteX0" fmla="*/ 159624 w 168279"/>
                <a:gd name="connsiteY0" fmla="*/ 9977 h 58712"/>
                <a:gd name="connsiteX1" fmla="*/ 168228 w 168279"/>
                <a:gd name="connsiteY1" fmla="*/ 4959 h 58712"/>
                <a:gd name="connsiteX2" fmla="*/ 159877 w 168279"/>
                <a:gd name="connsiteY2" fmla="*/ -59 h 58712"/>
                <a:gd name="connsiteX3" fmla="*/ 8300 w 168279"/>
                <a:gd name="connsiteY3" fmla="*/ -59 h 58712"/>
                <a:gd name="connsiteX4" fmla="*/ -51 w 168279"/>
                <a:gd name="connsiteY4" fmla="*/ 4959 h 58712"/>
                <a:gd name="connsiteX5" fmla="*/ 8553 w 168279"/>
                <a:gd name="connsiteY5" fmla="*/ 9977 h 58712"/>
                <a:gd name="connsiteX6" fmla="*/ 159624 w 168279"/>
                <a:gd name="connsiteY6" fmla="*/ 9977 h 58712"/>
                <a:gd name="connsiteX7" fmla="*/ 159877 w 168279"/>
                <a:gd name="connsiteY7" fmla="*/ 58653 h 58712"/>
                <a:gd name="connsiteX8" fmla="*/ 168228 w 168279"/>
                <a:gd name="connsiteY8" fmla="*/ 53635 h 58712"/>
                <a:gd name="connsiteX9" fmla="*/ 159624 w 168279"/>
                <a:gd name="connsiteY9" fmla="*/ 48617 h 58712"/>
                <a:gd name="connsiteX10" fmla="*/ 8553 w 168279"/>
                <a:gd name="connsiteY10" fmla="*/ 48617 h 58712"/>
                <a:gd name="connsiteX11" fmla="*/ -51 w 168279"/>
                <a:gd name="connsiteY11" fmla="*/ 53635 h 58712"/>
                <a:gd name="connsiteX12" fmla="*/ 8300 w 168279"/>
                <a:gd name="connsiteY12" fmla="*/ 58653 h 58712"/>
                <a:gd name="connsiteX13" fmla="*/ 159877 w 168279"/>
                <a:gd name="connsiteY13" fmla="*/ 58653 h 5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9" h="58712">
                  <a:moveTo>
                    <a:pt x="159624" y="9977"/>
                  </a:moveTo>
                  <a:cubicBezTo>
                    <a:pt x="163420" y="9977"/>
                    <a:pt x="168228" y="9977"/>
                    <a:pt x="168228" y="4959"/>
                  </a:cubicBezTo>
                  <a:cubicBezTo>
                    <a:pt x="168228" y="-59"/>
                    <a:pt x="163420" y="-59"/>
                    <a:pt x="159877" y="-59"/>
                  </a:cubicBezTo>
                  <a:lnTo>
                    <a:pt x="8300" y="-59"/>
                  </a:lnTo>
                  <a:cubicBezTo>
                    <a:pt x="4757" y="-59"/>
                    <a:pt x="-51" y="-59"/>
                    <a:pt x="-51" y="4959"/>
                  </a:cubicBezTo>
                  <a:cubicBezTo>
                    <a:pt x="-51" y="9977"/>
                    <a:pt x="4757" y="9977"/>
                    <a:pt x="8553" y="9977"/>
                  </a:cubicBezTo>
                  <a:lnTo>
                    <a:pt x="159624" y="9977"/>
                  </a:lnTo>
                  <a:close/>
                  <a:moveTo>
                    <a:pt x="159877" y="58653"/>
                  </a:moveTo>
                  <a:cubicBezTo>
                    <a:pt x="163420" y="58653"/>
                    <a:pt x="168228" y="58653"/>
                    <a:pt x="168228" y="53635"/>
                  </a:cubicBezTo>
                  <a:cubicBezTo>
                    <a:pt x="168228" y="48617"/>
                    <a:pt x="163420" y="48617"/>
                    <a:pt x="159624" y="48617"/>
                  </a:cubicBezTo>
                  <a:lnTo>
                    <a:pt x="8553" y="48617"/>
                  </a:lnTo>
                  <a:cubicBezTo>
                    <a:pt x="4757" y="48617"/>
                    <a:pt x="-51" y="48617"/>
                    <a:pt x="-51" y="53635"/>
                  </a:cubicBezTo>
                  <a:cubicBezTo>
                    <a:pt x="-51" y="58653"/>
                    <a:pt x="4757" y="58653"/>
                    <a:pt x="8300" y="58653"/>
                  </a:cubicBezTo>
                  <a:lnTo>
                    <a:pt x="159877" y="58653"/>
                  </a:lnTo>
                  <a:close/>
                </a:path>
              </a:pathLst>
            </a:custGeom>
            <a:solidFill>
              <a:srgbClr val="FFFFFF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4" name="Freeform 723">
              <a:extLst>
                <a:ext uri="{FF2B5EF4-FFF2-40B4-BE49-F238E27FC236}">
                  <a16:creationId xmlns:a16="http://schemas.microsoft.com/office/drawing/2014/main" id="{52AD3E01-9C57-E198-F11C-2D70DAF870C8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6349185" y="2809099"/>
              <a:ext cx="154614" cy="10036"/>
            </a:xfrm>
            <a:custGeom>
              <a:avLst/>
              <a:gdLst>
                <a:gd name="connsiteX0" fmla="*/ 145717 w 154614"/>
                <a:gd name="connsiteY0" fmla="*/ 9977 h 10036"/>
                <a:gd name="connsiteX1" fmla="*/ 154574 w 154614"/>
                <a:gd name="connsiteY1" fmla="*/ 4959 h 10036"/>
                <a:gd name="connsiteX2" fmla="*/ 145717 w 154614"/>
                <a:gd name="connsiteY2" fmla="*/ -59 h 10036"/>
                <a:gd name="connsiteX3" fmla="*/ 8816 w 154614"/>
                <a:gd name="connsiteY3" fmla="*/ -59 h 10036"/>
                <a:gd name="connsiteX4" fmla="*/ -41 w 154614"/>
                <a:gd name="connsiteY4" fmla="*/ 4959 h 10036"/>
                <a:gd name="connsiteX5" fmla="*/ 8816 w 154614"/>
                <a:gd name="connsiteY5" fmla="*/ 9977 h 10036"/>
                <a:gd name="connsiteX6" fmla="*/ 145717 w 154614"/>
                <a:gd name="connsiteY6" fmla="*/ 9977 h 1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36">
                  <a:moveTo>
                    <a:pt x="145717" y="9977"/>
                  </a:moveTo>
                  <a:cubicBezTo>
                    <a:pt x="150019" y="9977"/>
                    <a:pt x="154574" y="9977"/>
                    <a:pt x="154574" y="4959"/>
                  </a:cubicBezTo>
                  <a:cubicBezTo>
                    <a:pt x="154574" y="-59"/>
                    <a:pt x="150019" y="-59"/>
                    <a:pt x="145717" y="-59"/>
                  </a:cubicBezTo>
                  <a:lnTo>
                    <a:pt x="8816" y="-59"/>
                  </a:lnTo>
                  <a:cubicBezTo>
                    <a:pt x="4514" y="-59"/>
                    <a:pt x="-41" y="-59"/>
                    <a:pt x="-41" y="4959"/>
                  </a:cubicBezTo>
                  <a:cubicBezTo>
                    <a:pt x="-41" y="9977"/>
                    <a:pt x="4514" y="9977"/>
                    <a:pt x="8816" y="9977"/>
                  </a:cubicBezTo>
                  <a:lnTo>
                    <a:pt x="145717" y="9977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5" name="Freeform 724">
              <a:extLst>
                <a:ext uri="{FF2B5EF4-FFF2-40B4-BE49-F238E27FC236}">
                  <a16:creationId xmlns:a16="http://schemas.microsoft.com/office/drawing/2014/main" id="{0CE587B4-8EEB-8CFD-AA5B-D20ABFC1634E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6577887" y="2540000"/>
              <a:ext cx="83506" cy="167103"/>
            </a:xfrm>
            <a:custGeom>
              <a:avLst/>
              <a:gdLst>
                <a:gd name="connsiteX0" fmla="*/ 51844 w 83506"/>
                <a:gd name="connsiteY0" fmla="*/ 6458 h 167103"/>
                <a:gd name="connsiteX1" fmla="*/ 46024 w 83506"/>
                <a:gd name="connsiteY1" fmla="*/ -66 h 167103"/>
                <a:gd name="connsiteX2" fmla="*/ -32 w 83506"/>
                <a:gd name="connsiteY2" fmla="*/ 15992 h 167103"/>
                <a:gd name="connsiteX3" fmla="*/ -32 w 83506"/>
                <a:gd name="connsiteY3" fmla="*/ 23771 h 167103"/>
                <a:gd name="connsiteX4" fmla="*/ 33118 w 83506"/>
                <a:gd name="connsiteY4" fmla="*/ 17247 h 167103"/>
                <a:gd name="connsiteX5" fmla="*/ 33118 w 83506"/>
                <a:gd name="connsiteY5" fmla="*/ 147217 h 167103"/>
                <a:gd name="connsiteX6" fmla="*/ 9584 w 83506"/>
                <a:gd name="connsiteY6" fmla="*/ 159260 h 167103"/>
                <a:gd name="connsiteX7" fmla="*/ 1487 w 83506"/>
                <a:gd name="connsiteY7" fmla="*/ 159260 h 167103"/>
                <a:gd name="connsiteX8" fmla="*/ 1487 w 83506"/>
                <a:gd name="connsiteY8" fmla="*/ 167038 h 167103"/>
                <a:gd name="connsiteX9" fmla="*/ 42481 w 83506"/>
                <a:gd name="connsiteY9" fmla="*/ 166285 h 167103"/>
                <a:gd name="connsiteX10" fmla="*/ 83475 w 83506"/>
                <a:gd name="connsiteY10" fmla="*/ 167038 h 167103"/>
                <a:gd name="connsiteX11" fmla="*/ 83475 w 83506"/>
                <a:gd name="connsiteY11" fmla="*/ 159260 h 167103"/>
                <a:gd name="connsiteX12" fmla="*/ 75378 w 83506"/>
                <a:gd name="connsiteY12" fmla="*/ 159260 h 167103"/>
                <a:gd name="connsiteX13" fmla="*/ 51844 w 83506"/>
                <a:gd name="connsiteY13" fmla="*/ 147217 h 167103"/>
                <a:gd name="connsiteX14" fmla="*/ 51844 w 83506"/>
                <a:gd name="connsiteY14" fmla="*/ 6458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103">
                  <a:moveTo>
                    <a:pt x="51844" y="6458"/>
                  </a:moveTo>
                  <a:cubicBezTo>
                    <a:pt x="51844" y="436"/>
                    <a:pt x="51844" y="-66"/>
                    <a:pt x="46024" y="-66"/>
                  </a:cubicBezTo>
                  <a:cubicBezTo>
                    <a:pt x="30335" y="15992"/>
                    <a:pt x="8066" y="15992"/>
                    <a:pt x="-32" y="15992"/>
                  </a:cubicBezTo>
                  <a:lnTo>
                    <a:pt x="-32" y="23771"/>
                  </a:lnTo>
                  <a:cubicBezTo>
                    <a:pt x="5029" y="23771"/>
                    <a:pt x="19959" y="23771"/>
                    <a:pt x="33118" y="17247"/>
                  </a:cubicBezTo>
                  <a:lnTo>
                    <a:pt x="33118" y="147217"/>
                  </a:lnTo>
                  <a:cubicBezTo>
                    <a:pt x="33118" y="156249"/>
                    <a:pt x="32359" y="159260"/>
                    <a:pt x="9584" y="159260"/>
                  </a:cubicBezTo>
                  <a:lnTo>
                    <a:pt x="1487" y="159260"/>
                  </a:lnTo>
                  <a:lnTo>
                    <a:pt x="1487" y="167038"/>
                  </a:lnTo>
                  <a:cubicBezTo>
                    <a:pt x="10343" y="166285"/>
                    <a:pt x="32359" y="166285"/>
                    <a:pt x="42481" y="166285"/>
                  </a:cubicBezTo>
                  <a:cubicBezTo>
                    <a:pt x="52603" y="166285"/>
                    <a:pt x="74618" y="166285"/>
                    <a:pt x="83475" y="167038"/>
                  </a:cubicBezTo>
                  <a:lnTo>
                    <a:pt x="83475" y="159260"/>
                  </a:lnTo>
                  <a:lnTo>
                    <a:pt x="75378" y="159260"/>
                  </a:lnTo>
                  <a:cubicBezTo>
                    <a:pt x="52603" y="159260"/>
                    <a:pt x="51844" y="156500"/>
                    <a:pt x="51844" y="147217"/>
                  </a:cubicBezTo>
                  <a:lnTo>
                    <a:pt x="51844" y="6458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6" name="Freeform 725">
              <a:extLst>
                <a:ext uri="{FF2B5EF4-FFF2-40B4-BE49-F238E27FC236}">
                  <a16:creationId xmlns:a16="http://schemas.microsoft.com/office/drawing/2014/main" id="{82C8396A-3743-C09F-300A-91C19C8FF025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6555366" y="2809099"/>
              <a:ext cx="126525" cy="10035"/>
            </a:xfrm>
            <a:custGeom>
              <a:avLst/>
              <a:gdLst>
                <a:gd name="connsiteX0" fmla="*/ 0 w 126525"/>
                <a:gd name="connsiteY0" fmla="*/ 0 h 10035"/>
                <a:gd name="connsiteX1" fmla="*/ 126526 w 126525"/>
                <a:gd name="connsiteY1" fmla="*/ 0 h 10035"/>
                <a:gd name="connsiteX2" fmla="*/ 126526 w 126525"/>
                <a:gd name="connsiteY2" fmla="*/ 10036 h 10035"/>
                <a:gd name="connsiteX3" fmla="*/ 0 w 126525"/>
                <a:gd name="connsiteY3" fmla="*/ 10036 h 1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035">
                  <a:moveTo>
                    <a:pt x="0" y="0"/>
                  </a:moveTo>
                  <a:lnTo>
                    <a:pt x="126526" y="0"/>
                  </a:lnTo>
                  <a:lnTo>
                    <a:pt x="126526" y="10036"/>
                  </a:lnTo>
                  <a:lnTo>
                    <a:pt x="0" y="10036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  <p:sp>
          <p:nvSpPr>
            <p:cNvPr id="728" name="Freeform 727">
              <a:extLst>
                <a:ext uri="{FF2B5EF4-FFF2-40B4-BE49-F238E27FC236}">
                  <a16:creationId xmlns:a16="http://schemas.microsoft.com/office/drawing/2014/main" id="{9B41F17F-44EB-1BA6-1A97-3C772A71D8B4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6568018" y="2881850"/>
              <a:ext cx="100967" cy="167103"/>
            </a:xfrm>
            <a:custGeom>
              <a:avLst/>
              <a:gdLst>
                <a:gd name="connsiteX0" fmla="*/ 19453 w 100967"/>
                <a:gd name="connsiteY0" fmla="*/ 147732 h 167103"/>
                <a:gd name="connsiteX1" fmla="*/ 46277 w 100967"/>
                <a:gd name="connsiteY1" fmla="*/ 121889 h 167103"/>
                <a:gd name="connsiteX2" fmla="*/ 100936 w 100967"/>
                <a:gd name="connsiteY2" fmla="*/ 48624 h 167103"/>
                <a:gd name="connsiteX3" fmla="*/ 47289 w 100967"/>
                <a:gd name="connsiteY3" fmla="*/ -52 h 167103"/>
                <a:gd name="connsiteX4" fmla="*/ -32 w 100967"/>
                <a:gd name="connsiteY4" fmla="*/ 45362 h 167103"/>
                <a:gd name="connsiteX5" fmla="*/ 13380 w 100967"/>
                <a:gd name="connsiteY5" fmla="*/ 59413 h 167103"/>
                <a:gd name="connsiteX6" fmla="*/ 26539 w 100967"/>
                <a:gd name="connsiteY6" fmla="*/ 46115 h 167103"/>
                <a:gd name="connsiteX7" fmla="*/ 13127 w 100967"/>
                <a:gd name="connsiteY7" fmla="*/ 33068 h 167103"/>
                <a:gd name="connsiteX8" fmla="*/ 9837 w 100967"/>
                <a:gd name="connsiteY8" fmla="*/ 33319 h 167103"/>
                <a:gd name="connsiteX9" fmla="*/ 43999 w 100967"/>
                <a:gd name="connsiteY9" fmla="*/ 7726 h 167103"/>
                <a:gd name="connsiteX10" fmla="*/ 77908 w 100967"/>
                <a:gd name="connsiteY10" fmla="*/ 48624 h 167103"/>
                <a:gd name="connsiteX11" fmla="*/ 51338 w 100967"/>
                <a:gd name="connsiteY11" fmla="*/ 104074 h 167103"/>
                <a:gd name="connsiteX12" fmla="*/ 2752 w 100967"/>
                <a:gd name="connsiteY12" fmla="*/ 157768 h 167103"/>
                <a:gd name="connsiteX13" fmla="*/ -32 w 100967"/>
                <a:gd name="connsiteY13" fmla="*/ 167052 h 167103"/>
                <a:gd name="connsiteX14" fmla="*/ 93850 w 100967"/>
                <a:gd name="connsiteY14" fmla="*/ 167052 h 167103"/>
                <a:gd name="connsiteX15" fmla="*/ 100936 w 100967"/>
                <a:gd name="connsiteY15" fmla="*/ 123394 h 167103"/>
                <a:gd name="connsiteX16" fmla="*/ 94609 w 100967"/>
                <a:gd name="connsiteY16" fmla="*/ 123394 h 167103"/>
                <a:gd name="connsiteX17" fmla="*/ 89042 w 100967"/>
                <a:gd name="connsiteY17" fmla="*/ 145725 h 167103"/>
                <a:gd name="connsiteX18" fmla="*/ 65003 w 100967"/>
                <a:gd name="connsiteY18" fmla="*/ 147732 h 167103"/>
                <a:gd name="connsiteX19" fmla="*/ 19453 w 100967"/>
                <a:gd name="connsiteY19" fmla="*/ 147732 h 16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7103">
                  <a:moveTo>
                    <a:pt x="19453" y="147732"/>
                  </a:moveTo>
                  <a:lnTo>
                    <a:pt x="46277" y="121889"/>
                  </a:lnTo>
                  <a:cubicBezTo>
                    <a:pt x="85753" y="87263"/>
                    <a:pt x="100936" y="73715"/>
                    <a:pt x="100936" y="48624"/>
                  </a:cubicBezTo>
                  <a:cubicBezTo>
                    <a:pt x="100936" y="20021"/>
                    <a:pt x="78161" y="-52"/>
                    <a:pt x="47289" y="-52"/>
                  </a:cubicBezTo>
                  <a:cubicBezTo>
                    <a:pt x="18694" y="-52"/>
                    <a:pt x="-32" y="23031"/>
                    <a:pt x="-32" y="45362"/>
                  </a:cubicBezTo>
                  <a:cubicBezTo>
                    <a:pt x="-32" y="59413"/>
                    <a:pt x="12621" y="59413"/>
                    <a:pt x="13380" y="59413"/>
                  </a:cubicBezTo>
                  <a:cubicBezTo>
                    <a:pt x="17682" y="59413"/>
                    <a:pt x="26539" y="56402"/>
                    <a:pt x="26539" y="46115"/>
                  </a:cubicBezTo>
                  <a:cubicBezTo>
                    <a:pt x="26539" y="39591"/>
                    <a:pt x="21984" y="33068"/>
                    <a:pt x="13127" y="33068"/>
                  </a:cubicBezTo>
                  <a:cubicBezTo>
                    <a:pt x="11103" y="33068"/>
                    <a:pt x="10597" y="33068"/>
                    <a:pt x="9837" y="33319"/>
                  </a:cubicBezTo>
                  <a:cubicBezTo>
                    <a:pt x="15658" y="17010"/>
                    <a:pt x="29322" y="7726"/>
                    <a:pt x="43999" y="7726"/>
                  </a:cubicBezTo>
                  <a:cubicBezTo>
                    <a:pt x="67027" y="7726"/>
                    <a:pt x="77908" y="28050"/>
                    <a:pt x="77908" y="48624"/>
                  </a:cubicBezTo>
                  <a:cubicBezTo>
                    <a:pt x="77908" y="68696"/>
                    <a:pt x="65256" y="88518"/>
                    <a:pt x="51338" y="104074"/>
                  </a:cubicBezTo>
                  <a:lnTo>
                    <a:pt x="2752" y="157768"/>
                  </a:lnTo>
                  <a:cubicBezTo>
                    <a:pt x="-32" y="160528"/>
                    <a:pt x="-32" y="161030"/>
                    <a:pt x="-32" y="167052"/>
                  </a:cubicBezTo>
                  <a:lnTo>
                    <a:pt x="93850" y="167052"/>
                  </a:lnTo>
                  <a:lnTo>
                    <a:pt x="100936" y="123394"/>
                  </a:lnTo>
                  <a:lnTo>
                    <a:pt x="94609" y="123394"/>
                  </a:lnTo>
                  <a:cubicBezTo>
                    <a:pt x="93344" y="130921"/>
                    <a:pt x="91573" y="141961"/>
                    <a:pt x="89042" y="145725"/>
                  </a:cubicBezTo>
                  <a:cubicBezTo>
                    <a:pt x="87271" y="147732"/>
                    <a:pt x="70570" y="147732"/>
                    <a:pt x="65003" y="147732"/>
                  </a:cubicBezTo>
                  <a:lnTo>
                    <a:pt x="19453" y="147732"/>
                  </a:lnTo>
                  <a:close/>
                </a:path>
              </a:pathLst>
            </a:custGeom>
            <a:solidFill>
              <a:srgbClr val="FF0000"/>
            </a:solidFill>
            <a:ln w="2532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BD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C2B9C1E-6875-8279-F423-E815188F5F05}"/>
              </a:ext>
            </a:extLst>
          </p:cNvPr>
          <p:cNvGrpSpPr/>
          <p:nvPr/>
        </p:nvGrpSpPr>
        <p:grpSpPr>
          <a:xfrm>
            <a:off x="7856837" y="3604252"/>
            <a:ext cx="1118055" cy="164072"/>
            <a:chOff x="7215841" y="2725331"/>
            <a:chExt cx="1118055" cy="164072"/>
          </a:xfrm>
        </p:grpSpPr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EDECA0C-F7CF-4B20-4968-EAA7A920E796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7215841" y="2770058"/>
              <a:ext cx="153348" cy="119345"/>
            </a:xfrm>
            <a:custGeom>
              <a:avLst/>
              <a:gdLst>
                <a:gd name="connsiteX0" fmla="*/ 90014 w 153348"/>
                <a:gd name="connsiteY0" fmla="*/ 11670 h 119345"/>
                <a:gd name="connsiteX1" fmla="*/ 76602 w 153348"/>
                <a:gd name="connsiteY1" fmla="*/ -65 h 119345"/>
                <a:gd name="connsiteX2" fmla="*/ 63191 w 153348"/>
                <a:gd name="connsiteY2" fmla="*/ 11670 h 119345"/>
                <a:gd name="connsiteX3" fmla="*/ 76602 w 153348"/>
                <a:gd name="connsiteY3" fmla="*/ 23405 h 119345"/>
                <a:gd name="connsiteX4" fmla="*/ 90014 w 153348"/>
                <a:gd name="connsiteY4" fmla="*/ 11670 h 119345"/>
                <a:gd name="connsiteX5" fmla="*/ 153277 w 153348"/>
                <a:gd name="connsiteY5" fmla="*/ 107545 h 119345"/>
                <a:gd name="connsiteX6" fmla="*/ 139865 w 153348"/>
                <a:gd name="connsiteY6" fmla="*/ 95810 h 119345"/>
                <a:gd name="connsiteX7" fmla="*/ 126454 w 153348"/>
                <a:gd name="connsiteY7" fmla="*/ 107545 h 119345"/>
                <a:gd name="connsiteX8" fmla="*/ 139865 w 153348"/>
                <a:gd name="connsiteY8" fmla="*/ 119280 h 119345"/>
                <a:gd name="connsiteX9" fmla="*/ 153277 w 153348"/>
                <a:gd name="connsiteY9" fmla="*/ 107545 h 119345"/>
                <a:gd name="connsiteX10" fmla="*/ 26751 w 153348"/>
                <a:gd name="connsiteY10" fmla="*/ 107545 h 119345"/>
                <a:gd name="connsiteX11" fmla="*/ 13340 w 153348"/>
                <a:gd name="connsiteY11" fmla="*/ 95810 h 119345"/>
                <a:gd name="connsiteX12" fmla="*/ -72 w 153348"/>
                <a:gd name="connsiteY12" fmla="*/ 107545 h 119345"/>
                <a:gd name="connsiteX13" fmla="*/ 13340 w 153348"/>
                <a:gd name="connsiteY13" fmla="*/ 119280 h 119345"/>
                <a:gd name="connsiteX14" fmla="*/ 26751 w 153348"/>
                <a:gd name="connsiteY14" fmla="*/ 107545 h 11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19345">
                  <a:moveTo>
                    <a:pt x="90014" y="11670"/>
                  </a:moveTo>
                  <a:cubicBezTo>
                    <a:pt x="90014" y="5249"/>
                    <a:pt x="83941" y="-65"/>
                    <a:pt x="76602" y="-65"/>
                  </a:cubicBezTo>
                  <a:cubicBezTo>
                    <a:pt x="69264" y="-65"/>
                    <a:pt x="63191" y="5249"/>
                    <a:pt x="63191" y="11670"/>
                  </a:cubicBezTo>
                  <a:cubicBezTo>
                    <a:pt x="63191" y="18091"/>
                    <a:pt x="69264" y="23405"/>
                    <a:pt x="76602" y="23405"/>
                  </a:cubicBezTo>
                  <a:cubicBezTo>
                    <a:pt x="83688" y="23405"/>
                    <a:pt x="90014" y="18313"/>
                    <a:pt x="90014" y="11670"/>
                  </a:cubicBezTo>
                  <a:close/>
                  <a:moveTo>
                    <a:pt x="153277" y="107545"/>
                  </a:moveTo>
                  <a:cubicBezTo>
                    <a:pt x="153277" y="101124"/>
                    <a:pt x="147204" y="95810"/>
                    <a:pt x="139865" y="95810"/>
                  </a:cubicBezTo>
                  <a:cubicBezTo>
                    <a:pt x="132527" y="95810"/>
                    <a:pt x="126454" y="101124"/>
                    <a:pt x="126454" y="107545"/>
                  </a:cubicBezTo>
                  <a:cubicBezTo>
                    <a:pt x="126454" y="113966"/>
                    <a:pt x="132527" y="119280"/>
                    <a:pt x="139865" y="119280"/>
                  </a:cubicBezTo>
                  <a:cubicBezTo>
                    <a:pt x="147204" y="119280"/>
                    <a:pt x="153277" y="113966"/>
                    <a:pt x="153277" y="107545"/>
                  </a:cubicBezTo>
                  <a:close/>
                  <a:moveTo>
                    <a:pt x="26751" y="107545"/>
                  </a:moveTo>
                  <a:cubicBezTo>
                    <a:pt x="26751" y="101124"/>
                    <a:pt x="20678" y="95810"/>
                    <a:pt x="13340" y="95810"/>
                  </a:cubicBezTo>
                  <a:cubicBezTo>
                    <a:pt x="6001" y="95810"/>
                    <a:pt x="-72" y="101124"/>
                    <a:pt x="-72" y="107545"/>
                  </a:cubicBezTo>
                  <a:cubicBezTo>
                    <a:pt x="-72" y="113966"/>
                    <a:pt x="6001" y="119280"/>
                    <a:pt x="13340" y="119280"/>
                  </a:cubicBezTo>
                  <a:cubicBezTo>
                    <a:pt x="20678" y="119280"/>
                    <a:pt x="26751" y="113966"/>
                    <a:pt x="26751" y="107545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6008D8E3-3A88-CEF8-FBEA-AEF096FA7BE6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7457616" y="2774929"/>
              <a:ext cx="98436" cy="100303"/>
            </a:xfrm>
            <a:custGeom>
              <a:avLst/>
              <a:gdLst>
                <a:gd name="connsiteX0" fmla="*/ 89771 w 98436"/>
                <a:gd name="connsiteY0" fmla="*/ 13663 h 100303"/>
                <a:gd name="connsiteX1" fmla="*/ 78636 w 98436"/>
                <a:gd name="connsiteY1" fmla="*/ 16763 h 100303"/>
                <a:gd name="connsiteX2" fmla="*/ 74081 w 98436"/>
                <a:gd name="connsiteY2" fmla="*/ 25398 h 100303"/>
                <a:gd name="connsiteX3" fmla="*/ 83444 w 98436"/>
                <a:gd name="connsiteY3" fmla="*/ 33148 h 100303"/>
                <a:gd name="connsiteX4" fmla="*/ 97615 w 98436"/>
                <a:gd name="connsiteY4" fmla="*/ 18977 h 100303"/>
                <a:gd name="connsiteX5" fmla="*/ 67755 w 98436"/>
                <a:gd name="connsiteY5" fmla="*/ -65 h 100303"/>
                <a:gd name="connsiteX6" fmla="*/ -63 w 98436"/>
                <a:gd name="connsiteY6" fmla="*/ 62818 h 100303"/>
                <a:gd name="connsiteX7" fmla="*/ 40932 w 98436"/>
                <a:gd name="connsiteY7" fmla="*/ 100238 h 100303"/>
                <a:gd name="connsiteX8" fmla="*/ 98374 w 98436"/>
                <a:gd name="connsiteY8" fmla="*/ 74111 h 100303"/>
                <a:gd name="connsiteX9" fmla="*/ 95338 w 98436"/>
                <a:gd name="connsiteY9" fmla="*/ 71232 h 100303"/>
                <a:gd name="connsiteX10" fmla="*/ 92048 w 98436"/>
                <a:gd name="connsiteY10" fmla="*/ 73446 h 100303"/>
                <a:gd name="connsiteX11" fmla="*/ 41438 w 98436"/>
                <a:gd name="connsiteY11" fmla="*/ 95367 h 100303"/>
                <a:gd name="connsiteX12" fmla="*/ 18663 w 98436"/>
                <a:gd name="connsiteY12" fmla="*/ 71232 h 100303"/>
                <a:gd name="connsiteX13" fmla="*/ 32328 w 98436"/>
                <a:gd name="connsiteY13" fmla="*/ 26948 h 100303"/>
                <a:gd name="connsiteX14" fmla="*/ 68008 w 98436"/>
                <a:gd name="connsiteY14" fmla="*/ 4806 h 100303"/>
                <a:gd name="connsiteX15" fmla="*/ 89771 w 98436"/>
                <a:gd name="connsiteY15" fmla="*/ 13663 h 10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8436" h="100303">
                  <a:moveTo>
                    <a:pt x="89771" y="13663"/>
                  </a:moveTo>
                  <a:cubicBezTo>
                    <a:pt x="85722" y="13663"/>
                    <a:pt x="82179" y="13663"/>
                    <a:pt x="78636" y="16763"/>
                  </a:cubicBezTo>
                  <a:cubicBezTo>
                    <a:pt x="74587" y="20084"/>
                    <a:pt x="74081" y="23848"/>
                    <a:pt x="74081" y="25398"/>
                  </a:cubicBezTo>
                  <a:cubicBezTo>
                    <a:pt x="74081" y="30712"/>
                    <a:pt x="78636" y="33148"/>
                    <a:pt x="83444" y="33148"/>
                  </a:cubicBezTo>
                  <a:cubicBezTo>
                    <a:pt x="90783" y="33148"/>
                    <a:pt x="97615" y="27834"/>
                    <a:pt x="97615" y="18977"/>
                  </a:cubicBezTo>
                  <a:cubicBezTo>
                    <a:pt x="97615" y="8127"/>
                    <a:pt x="85722" y="-65"/>
                    <a:pt x="67755" y="-65"/>
                  </a:cubicBezTo>
                  <a:cubicBezTo>
                    <a:pt x="33593" y="-65"/>
                    <a:pt x="-63" y="31598"/>
                    <a:pt x="-63" y="62818"/>
                  </a:cubicBezTo>
                  <a:cubicBezTo>
                    <a:pt x="-63" y="82746"/>
                    <a:pt x="14614" y="100238"/>
                    <a:pt x="40932" y="100238"/>
                  </a:cubicBezTo>
                  <a:cubicBezTo>
                    <a:pt x="77118" y="100238"/>
                    <a:pt x="98374" y="76768"/>
                    <a:pt x="98374" y="74111"/>
                  </a:cubicBezTo>
                  <a:cubicBezTo>
                    <a:pt x="98374" y="72782"/>
                    <a:pt x="96856" y="71232"/>
                    <a:pt x="95338" y="71232"/>
                  </a:cubicBezTo>
                  <a:cubicBezTo>
                    <a:pt x="94072" y="71232"/>
                    <a:pt x="93566" y="71675"/>
                    <a:pt x="92048" y="73446"/>
                  </a:cubicBezTo>
                  <a:cubicBezTo>
                    <a:pt x="72057" y="95367"/>
                    <a:pt x="44474" y="95367"/>
                    <a:pt x="41438" y="95367"/>
                  </a:cubicBezTo>
                  <a:cubicBezTo>
                    <a:pt x="25496" y="95367"/>
                    <a:pt x="18663" y="84517"/>
                    <a:pt x="18663" y="71232"/>
                  </a:cubicBezTo>
                  <a:cubicBezTo>
                    <a:pt x="18663" y="62154"/>
                    <a:pt x="23724" y="40676"/>
                    <a:pt x="32328" y="26948"/>
                  </a:cubicBezTo>
                  <a:cubicBezTo>
                    <a:pt x="40173" y="14327"/>
                    <a:pt x="54090" y="4806"/>
                    <a:pt x="68008" y="4806"/>
                  </a:cubicBezTo>
                  <a:cubicBezTo>
                    <a:pt x="76612" y="4806"/>
                    <a:pt x="86228" y="7685"/>
                    <a:pt x="89771" y="13663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34C661C-62DA-6617-A7FE-DC440B234765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7641211" y="2791536"/>
              <a:ext cx="168278" cy="51812"/>
            </a:xfrm>
            <a:custGeom>
              <a:avLst/>
              <a:gdLst>
                <a:gd name="connsiteX0" fmla="*/ 159620 w 168278"/>
                <a:gd name="connsiteY0" fmla="*/ 8792 h 51812"/>
                <a:gd name="connsiteX1" fmla="*/ 168223 w 168278"/>
                <a:gd name="connsiteY1" fmla="*/ 4363 h 51812"/>
                <a:gd name="connsiteX2" fmla="*/ 159873 w 168278"/>
                <a:gd name="connsiteY2" fmla="*/ -65 h 51812"/>
                <a:gd name="connsiteX3" fmla="*/ 8295 w 168278"/>
                <a:gd name="connsiteY3" fmla="*/ -65 h 51812"/>
                <a:gd name="connsiteX4" fmla="*/ -56 w 168278"/>
                <a:gd name="connsiteY4" fmla="*/ 4363 h 51812"/>
                <a:gd name="connsiteX5" fmla="*/ 8548 w 168278"/>
                <a:gd name="connsiteY5" fmla="*/ 8792 h 51812"/>
                <a:gd name="connsiteX6" fmla="*/ 159620 w 168278"/>
                <a:gd name="connsiteY6" fmla="*/ 8792 h 51812"/>
                <a:gd name="connsiteX7" fmla="*/ 159873 w 168278"/>
                <a:gd name="connsiteY7" fmla="*/ 51747 h 51812"/>
                <a:gd name="connsiteX8" fmla="*/ 168223 w 168278"/>
                <a:gd name="connsiteY8" fmla="*/ 47319 h 51812"/>
                <a:gd name="connsiteX9" fmla="*/ 159620 w 168278"/>
                <a:gd name="connsiteY9" fmla="*/ 42890 h 51812"/>
                <a:gd name="connsiteX10" fmla="*/ 8548 w 168278"/>
                <a:gd name="connsiteY10" fmla="*/ 42890 h 51812"/>
                <a:gd name="connsiteX11" fmla="*/ -56 w 168278"/>
                <a:gd name="connsiteY11" fmla="*/ 47319 h 51812"/>
                <a:gd name="connsiteX12" fmla="*/ 8295 w 168278"/>
                <a:gd name="connsiteY12" fmla="*/ 51747 h 51812"/>
                <a:gd name="connsiteX13" fmla="*/ 159873 w 168278"/>
                <a:gd name="connsiteY13" fmla="*/ 51747 h 5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1812">
                  <a:moveTo>
                    <a:pt x="159620" y="8792"/>
                  </a:moveTo>
                  <a:cubicBezTo>
                    <a:pt x="163415" y="8792"/>
                    <a:pt x="168223" y="8792"/>
                    <a:pt x="168223" y="4363"/>
                  </a:cubicBezTo>
                  <a:cubicBezTo>
                    <a:pt x="168223" y="-65"/>
                    <a:pt x="163415" y="-65"/>
                    <a:pt x="159873" y="-65"/>
                  </a:cubicBezTo>
                  <a:lnTo>
                    <a:pt x="8295" y="-65"/>
                  </a:lnTo>
                  <a:cubicBezTo>
                    <a:pt x="4752" y="-65"/>
                    <a:pt x="-56" y="-65"/>
                    <a:pt x="-56" y="4363"/>
                  </a:cubicBezTo>
                  <a:cubicBezTo>
                    <a:pt x="-56" y="8792"/>
                    <a:pt x="4752" y="8792"/>
                    <a:pt x="8548" y="8792"/>
                  </a:cubicBezTo>
                  <a:lnTo>
                    <a:pt x="159620" y="8792"/>
                  </a:lnTo>
                  <a:close/>
                  <a:moveTo>
                    <a:pt x="159873" y="51747"/>
                  </a:moveTo>
                  <a:cubicBezTo>
                    <a:pt x="163415" y="51747"/>
                    <a:pt x="168223" y="51747"/>
                    <a:pt x="168223" y="47319"/>
                  </a:cubicBezTo>
                  <a:cubicBezTo>
                    <a:pt x="168223" y="42890"/>
                    <a:pt x="163415" y="42890"/>
                    <a:pt x="159620" y="42890"/>
                  </a:cubicBezTo>
                  <a:lnTo>
                    <a:pt x="8548" y="42890"/>
                  </a:lnTo>
                  <a:cubicBezTo>
                    <a:pt x="4752" y="42890"/>
                    <a:pt x="-56" y="42890"/>
                    <a:pt x="-56" y="47319"/>
                  </a:cubicBezTo>
                  <a:cubicBezTo>
                    <a:pt x="-56" y="51747"/>
                    <a:pt x="4752" y="51747"/>
                    <a:pt x="8295" y="51747"/>
                  </a:cubicBezTo>
                  <a:lnTo>
                    <a:pt x="159873" y="5174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A8C700DE-9155-BED3-5DE0-2022BAC2591A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7915152" y="2813014"/>
              <a:ext cx="154614" cy="8856"/>
            </a:xfrm>
            <a:custGeom>
              <a:avLst/>
              <a:gdLst>
                <a:gd name="connsiteX0" fmla="*/ 145712 w 154614"/>
                <a:gd name="connsiteY0" fmla="*/ 8792 h 8856"/>
                <a:gd name="connsiteX1" fmla="*/ 154569 w 154614"/>
                <a:gd name="connsiteY1" fmla="*/ 4363 h 8856"/>
                <a:gd name="connsiteX2" fmla="*/ 145712 w 154614"/>
                <a:gd name="connsiteY2" fmla="*/ -65 h 8856"/>
                <a:gd name="connsiteX3" fmla="*/ 8812 w 154614"/>
                <a:gd name="connsiteY3" fmla="*/ -65 h 8856"/>
                <a:gd name="connsiteX4" fmla="*/ -45 w 154614"/>
                <a:gd name="connsiteY4" fmla="*/ 4363 h 8856"/>
                <a:gd name="connsiteX5" fmla="*/ 8812 w 154614"/>
                <a:gd name="connsiteY5" fmla="*/ 8792 h 8856"/>
                <a:gd name="connsiteX6" fmla="*/ 145712 w 154614"/>
                <a:gd name="connsiteY6" fmla="*/ 8792 h 8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8856">
                  <a:moveTo>
                    <a:pt x="145712" y="8792"/>
                  </a:moveTo>
                  <a:cubicBezTo>
                    <a:pt x="150014" y="8792"/>
                    <a:pt x="154569" y="8792"/>
                    <a:pt x="154569" y="4363"/>
                  </a:cubicBezTo>
                  <a:cubicBezTo>
                    <a:pt x="154569" y="-65"/>
                    <a:pt x="150014" y="-65"/>
                    <a:pt x="145712" y="-65"/>
                  </a:cubicBezTo>
                  <a:lnTo>
                    <a:pt x="8812" y="-65"/>
                  </a:lnTo>
                  <a:cubicBezTo>
                    <a:pt x="4510" y="-65"/>
                    <a:pt x="-45" y="-65"/>
                    <a:pt x="-45" y="4363"/>
                  </a:cubicBezTo>
                  <a:cubicBezTo>
                    <a:pt x="-45" y="8792"/>
                    <a:pt x="4510" y="8792"/>
                    <a:pt x="8812" y="8792"/>
                  </a:cubicBezTo>
                  <a:lnTo>
                    <a:pt x="145712" y="8792"/>
                  </a:lnTo>
                  <a:close/>
                </a:path>
              </a:pathLst>
            </a:custGeom>
            <a:solidFill>
              <a:schemeClr val="accent5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0CC13F16-41BA-DE63-D24D-C0785ACF7EDA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113489" y="2725331"/>
              <a:ext cx="83506" cy="147465"/>
            </a:xfrm>
            <a:custGeom>
              <a:avLst/>
              <a:gdLst>
                <a:gd name="connsiteX0" fmla="*/ 51838 w 83506"/>
                <a:gd name="connsiteY0" fmla="*/ 5692 h 147465"/>
                <a:gd name="connsiteX1" fmla="*/ 46018 w 83506"/>
                <a:gd name="connsiteY1" fmla="*/ -65 h 147465"/>
                <a:gd name="connsiteX2" fmla="*/ -37 w 83506"/>
                <a:gd name="connsiteY2" fmla="*/ 14106 h 147465"/>
                <a:gd name="connsiteX3" fmla="*/ -37 w 83506"/>
                <a:gd name="connsiteY3" fmla="*/ 20970 h 147465"/>
                <a:gd name="connsiteX4" fmla="*/ 33112 w 83506"/>
                <a:gd name="connsiteY4" fmla="*/ 15213 h 147465"/>
                <a:gd name="connsiteX5" fmla="*/ 33112 w 83506"/>
                <a:gd name="connsiteY5" fmla="*/ 129908 h 147465"/>
                <a:gd name="connsiteX6" fmla="*/ 9579 w 83506"/>
                <a:gd name="connsiteY6" fmla="*/ 140536 h 147465"/>
                <a:gd name="connsiteX7" fmla="*/ 1481 w 83506"/>
                <a:gd name="connsiteY7" fmla="*/ 140536 h 147465"/>
                <a:gd name="connsiteX8" fmla="*/ 1481 w 83506"/>
                <a:gd name="connsiteY8" fmla="*/ 147400 h 147465"/>
                <a:gd name="connsiteX9" fmla="*/ 42475 w 83506"/>
                <a:gd name="connsiteY9" fmla="*/ 146736 h 147465"/>
                <a:gd name="connsiteX10" fmla="*/ 83470 w 83506"/>
                <a:gd name="connsiteY10" fmla="*/ 147400 h 147465"/>
                <a:gd name="connsiteX11" fmla="*/ 83470 w 83506"/>
                <a:gd name="connsiteY11" fmla="*/ 140536 h 147465"/>
                <a:gd name="connsiteX12" fmla="*/ 75372 w 83506"/>
                <a:gd name="connsiteY12" fmla="*/ 140536 h 147465"/>
                <a:gd name="connsiteX13" fmla="*/ 51838 w 83506"/>
                <a:gd name="connsiteY13" fmla="*/ 129908 h 147465"/>
                <a:gd name="connsiteX14" fmla="*/ 51838 w 83506"/>
                <a:gd name="connsiteY14" fmla="*/ 5692 h 147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47465">
                  <a:moveTo>
                    <a:pt x="51838" y="5692"/>
                  </a:moveTo>
                  <a:cubicBezTo>
                    <a:pt x="51838" y="378"/>
                    <a:pt x="51838" y="-65"/>
                    <a:pt x="46018" y="-65"/>
                  </a:cubicBezTo>
                  <a:cubicBezTo>
                    <a:pt x="30329" y="14106"/>
                    <a:pt x="8060" y="14106"/>
                    <a:pt x="-37" y="14106"/>
                  </a:cubicBezTo>
                  <a:lnTo>
                    <a:pt x="-37" y="20970"/>
                  </a:lnTo>
                  <a:cubicBezTo>
                    <a:pt x="5024" y="20970"/>
                    <a:pt x="19954" y="20970"/>
                    <a:pt x="33112" y="15213"/>
                  </a:cubicBezTo>
                  <a:lnTo>
                    <a:pt x="33112" y="129908"/>
                  </a:lnTo>
                  <a:cubicBezTo>
                    <a:pt x="33112" y="137879"/>
                    <a:pt x="32353" y="140536"/>
                    <a:pt x="9579" y="140536"/>
                  </a:cubicBezTo>
                  <a:lnTo>
                    <a:pt x="1481" y="140536"/>
                  </a:lnTo>
                  <a:lnTo>
                    <a:pt x="1481" y="147400"/>
                  </a:lnTo>
                  <a:cubicBezTo>
                    <a:pt x="10338" y="146736"/>
                    <a:pt x="32353" y="146736"/>
                    <a:pt x="42475" y="146736"/>
                  </a:cubicBezTo>
                  <a:cubicBezTo>
                    <a:pt x="52597" y="146736"/>
                    <a:pt x="74613" y="146736"/>
                    <a:pt x="83470" y="147400"/>
                  </a:cubicBezTo>
                  <a:lnTo>
                    <a:pt x="83470" y="140536"/>
                  </a:lnTo>
                  <a:lnTo>
                    <a:pt x="75372" y="140536"/>
                  </a:lnTo>
                  <a:cubicBezTo>
                    <a:pt x="52597" y="140536"/>
                    <a:pt x="51838" y="138101"/>
                    <a:pt x="51838" y="129908"/>
                  </a:cubicBezTo>
                  <a:lnTo>
                    <a:pt x="51838" y="5692"/>
                  </a:lnTo>
                  <a:close/>
                </a:path>
              </a:pathLst>
            </a:custGeom>
            <a:solidFill>
              <a:schemeClr val="accent5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D8AE1A64-98D4-D611-EFD6-6EB1EE297ED3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227362" y="2725331"/>
              <a:ext cx="106534" cy="152336"/>
            </a:xfrm>
            <a:custGeom>
              <a:avLst/>
              <a:gdLst>
                <a:gd name="connsiteX0" fmla="*/ 106502 w 106534"/>
                <a:gd name="connsiteY0" fmla="*/ 76546 h 152336"/>
                <a:gd name="connsiteX1" fmla="*/ 96380 w 106534"/>
                <a:gd name="connsiteY1" fmla="*/ 24734 h 152336"/>
                <a:gd name="connsiteX2" fmla="*/ 53362 w 106534"/>
                <a:gd name="connsiteY2" fmla="*/ -65 h 152336"/>
                <a:gd name="connsiteX3" fmla="*/ 9331 w 106534"/>
                <a:gd name="connsiteY3" fmla="*/ 26284 h 152336"/>
                <a:gd name="connsiteX4" fmla="*/ -32 w 106534"/>
                <a:gd name="connsiteY4" fmla="*/ 76546 h 152336"/>
                <a:gd name="connsiteX5" fmla="*/ 11355 w 106534"/>
                <a:gd name="connsiteY5" fmla="*/ 129908 h 152336"/>
                <a:gd name="connsiteX6" fmla="*/ 53108 w 106534"/>
                <a:gd name="connsiteY6" fmla="*/ 152272 h 152336"/>
                <a:gd name="connsiteX7" fmla="*/ 97139 w 106534"/>
                <a:gd name="connsiteY7" fmla="*/ 126587 h 152336"/>
                <a:gd name="connsiteX8" fmla="*/ 106502 w 106534"/>
                <a:gd name="connsiteY8" fmla="*/ 76546 h 152336"/>
                <a:gd name="connsiteX9" fmla="*/ 53108 w 106534"/>
                <a:gd name="connsiteY9" fmla="*/ 147400 h 152336"/>
                <a:gd name="connsiteX10" fmla="*/ 23755 w 106534"/>
                <a:gd name="connsiteY10" fmla="*/ 120609 h 152336"/>
                <a:gd name="connsiteX11" fmla="*/ 20971 w 106534"/>
                <a:gd name="connsiteY11" fmla="*/ 73889 h 152336"/>
                <a:gd name="connsiteX12" fmla="*/ 22995 w 106534"/>
                <a:gd name="connsiteY12" fmla="*/ 33148 h 152336"/>
                <a:gd name="connsiteX13" fmla="*/ 53108 w 106534"/>
                <a:gd name="connsiteY13" fmla="*/ 4806 h 152336"/>
                <a:gd name="connsiteX14" fmla="*/ 82968 w 106534"/>
                <a:gd name="connsiteY14" fmla="*/ 30712 h 152336"/>
                <a:gd name="connsiteX15" fmla="*/ 85499 w 106534"/>
                <a:gd name="connsiteY15" fmla="*/ 73889 h 152336"/>
                <a:gd name="connsiteX16" fmla="*/ 82715 w 106534"/>
                <a:gd name="connsiteY16" fmla="*/ 119723 h 152336"/>
                <a:gd name="connsiteX17" fmla="*/ 53108 w 106534"/>
                <a:gd name="connsiteY17" fmla="*/ 147400 h 15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52336">
                  <a:moveTo>
                    <a:pt x="106502" y="76546"/>
                  </a:moveTo>
                  <a:cubicBezTo>
                    <a:pt x="106502" y="58833"/>
                    <a:pt x="105237" y="41119"/>
                    <a:pt x="96380" y="24734"/>
                  </a:cubicBezTo>
                  <a:cubicBezTo>
                    <a:pt x="84740" y="3478"/>
                    <a:pt x="63990" y="-65"/>
                    <a:pt x="53362" y="-65"/>
                  </a:cubicBezTo>
                  <a:cubicBezTo>
                    <a:pt x="38178" y="-65"/>
                    <a:pt x="19706" y="5692"/>
                    <a:pt x="9331" y="26284"/>
                  </a:cubicBezTo>
                  <a:cubicBezTo>
                    <a:pt x="1233" y="41562"/>
                    <a:pt x="-32" y="58833"/>
                    <a:pt x="-32" y="76546"/>
                  </a:cubicBezTo>
                  <a:cubicBezTo>
                    <a:pt x="-32" y="93153"/>
                    <a:pt x="980" y="113080"/>
                    <a:pt x="11355" y="129908"/>
                  </a:cubicBezTo>
                  <a:cubicBezTo>
                    <a:pt x="22236" y="147843"/>
                    <a:pt x="40709" y="152272"/>
                    <a:pt x="53108" y="152272"/>
                  </a:cubicBezTo>
                  <a:cubicBezTo>
                    <a:pt x="66773" y="152272"/>
                    <a:pt x="86005" y="147622"/>
                    <a:pt x="97139" y="126587"/>
                  </a:cubicBezTo>
                  <a:cubicBezTo>
                    <a:pt x="105237" y="111309"/>
                    <a:pt x="106502" y="94038"/>
                    <a:pt x="106502" y="76546"/>
                  </a:cubicBezTo>
                  <a:close/>
                  <a:moveTo>
                    <a:pt x="53108" y="147400"/>
                  </a:moveTo>
                  <a:cubicBezTo>
                    <a:pt x="43239" y="147400"/>
                    <a:pt x="28309" y="141865"/>
                    <a:pt x="23755" y="120609"/>
                  </a:cubicBezTo>
                  <a:cubicBezTo>
                    <a:pt x="20971" y="107323"/>
                    <a:pt x="20971" y="86953"/>
                    <a:pt x="20971" y="73889"/>
                  </a:cubicBezTo>
                  <a:cubicBezTo>
                    <a:pt x="20971" y="59718"/>
                    <a:pt x="20971" y="45105"/>
                    <a:pt x="22995" y="33148"/>
                  </a:cubicBezTo>
                  <a:cubicBezTo>
                    <a:pt x="27803" y="6799"/>
                    <a:pt x="46782" y="4806"/>
                    <a:pt x="53108" y="4806"/>
                  </a:cubicBezTo>
                  <a:cubicBezTo>
                    <a:pt x="61459" y="4806"/>
                    <a:pt x="78161" y="8792"/>
                    <a:pt x="82968" y="30712"/>
                  </a:cubicBezTo>
                  <a:cubicBezTo>
                    <a:pt x="85499" y="43112"/>
                    <a:pt x="85499" y="59940"/>
                    <a:pt x="85499" y="73889"/>
                  </a:cubicBezTo>
                  <a:cubicBezTo>
                    <a:pt x="85499" y="90496"/>
                    <a:pt x="85499" y="105552"/>
                    <a:pt x="82715" y="119723"/>
                  </a:cubicBezTo>
                  <a:cubicBezTo>
                    <a:pt x="78920" y="140758"/>
                    <a:pt x="64496" y="147400"/>
                    <a:pt x="53108" y="147400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61" name="!!I-V eqn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I = -\frac{1}{2} V - 10&#10;\end{aligned}$&#10;\end{document}" title="IguanaTex Vector Display">
            <a:extLst>
              <a:ext uri="{FF2B5EF4-FFF2-40B4-BE49-F238E27FC236}">
                <a16:creationId xmlns:a16="http://schemas.microsoft.com/office/drawing/2014/main" id="{9338C94D-8501-1BB7-0346-ECDBA3DD6D1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8896" y="4526896"/>
            <a:ext cx="1840028" cy="513302"/>
            <a:chOff x="4236228" y="1820408"/>
            <a:chExt cx="1840028" cy="513302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BA062D23-7B3D-D039-AD2F-BD3E3AD3537A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4236228" y="2042715"/>
              <a:ext cx="153348" cy="136394"/>
            </a:xfrm>
            <a:custGeom>
              <a:avLst/>
              <a:gdLst>
                <a:gd name="connsiteX0" fmla="*/ 90014 w 153348"/>
                <a:gd name="connsiteY0" fmla="*/ 13353 h 136394"/>
                <a:gd name="connsiteX1" fmla="*/ 76602 w 153348"/>
                <a:gd name="connsiteY1" fmla="*/ -59 h 136394"/>
                <a:gd name="connsiteX2" fmla="*/ 63191 w 153348"/>
                <a:gd name="connsiteY2" fmla="*/ 13353 h 136394"/>
                <a:gd name="connsiteX3" fmla="*/ 76602 w 153348"/>
                <a:gd name="connsiteY3" fmla="*/ 26765 h 136394"/>
                <a:gd name="connsiteX4" fmla="*/ 90014 w 153348"/>
                <a:gd name="connsiteY4" fmla="*/ 13353 h 136394"/>
                <a:gd name="connsiteX5" fmla="*/ 153277 w 153348"/>
                <a:gd name="connsiteY5" fmla="*/ 122924 h 136394"/>
                <a:gd name="connsiteX6" fmla="*/ 139865 w 153348"/>
                <a:gd name="connsiteY6" fmla="*/ 109512 h 136394"/>
                <a:gd name="connsiteX7" fmla="*/ 126454 w 153348"/>
                <a:gd name="connsiteY7" fmla="*/ 122924 h 136394"/>
                <a:gd name="connsiteX8" fmla="*/ 139865 w 153348"/>
                <a:gd name="connsiteY8" fmla="*/ 136336 h 136394"/>
                <a:gd name="connsiteX9" fmla="*/ 153277 w 153348"/>
                <a:gd name="connsiteY9" fmla="*/ 122924 h 136394"/>
                <a:gd name="connsiteX10" fmla="*/ 26751 w 153348"/>
                <a:gd name="connsiteY10" fmla="*/ 122924 h 136394"/>
                <a:gd name="connsiteX11" fmla="*/ 13340 w 153348"/>
                <a:gd name="connsiteY11" fmla="*/ 109512 h 136394"/>
                <a:gd name="connsiteX12" fmla="*/ -72 w 153348"/>
                <a:gd name="connsiteY12" fmla="*/ 122924 h 136394"/>
                <a:gd name="connsiteX13" fmla="*/ 13340 w 153348"/>
                <a:gd name="connsiteY13" fmla="*/ 136336 h 136394"/>
                <a:gd name="connsiteX14" fmla="*/ 26751 w 153348"/>
                <a:gd name="connsiteY14" fmla="*/ 122924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4" y="13353"/>
                  </a:moveTo>
                  <a:cubicBezTo>
                    <a:pt x="90014" y="6014"/>
                    <a:pt x="83941" y="-59"/>
                    <a:pt x="76602" y="-59"/>
                  </a:cubicBezTo>
                  <a:cubicBezTo>
                    <a:pt x="69264" y="-59"/>
                    <a:pt x="63191" y="6014"/>
                    <a:pt x="63191" y="13353"/>
                  </a:cubicBezTo>
                  <a:cubicBezTo>
                    <a:pt x="63191" y="20691"/>
                    <a:pt x="69264" y="26765"/>
                    <a:pt x="76602" y="26765"/>
                  </a:cubicBezTo>
                  <a:cubicBezTo>
                    <a:pt x="83688" y="26765"/>
                    <a:pt x="90014" y="20944"/>
                    <a:pt x="90014" y="13353"/>
                  </a:cubicBezTo>
                  <a:close/>
                  <a:moveTo>
                    <a:pt x="153277" y="122924"/>
                  </a:moveTo>
                  <a:cubicBezTo>
                    <a:pt x="153277" y="115586"/>
                    <a:pt x="147204" y="109512"/>
                    <a:pt x="139865" y="109512"/>
                  </a:cubicBezTo>
                  <a:cubicBezTo>
                    <a:pt x="132527" y="109512"/>
                    <a:pt x="126454" y="115586"/>
                    <a:pt x="126454" y="122924"/>
                  </a:cubicBezTo>
                  <a:cubicBezTo>
                    <a:pt x="126454" y="130262"/>
                    <a:pt x="132527" y="136336"/>
                    <a:pt x="139865" y="136336"/>
                  </a:cubicBezTo>
                  <a:cubicBezTo>
                    <a:pt x="147204" y="136336"/>
                    <a:pt x="153277" y="130262"/>
                    <a:pt x="153277" y="122924"/>
                  </a:cubicBezTo>
                  <a:close/>
                  <a:moveTo>
                    <a:pt x="26751" y="122924"/>
                  </a:moveTo>
                  <a:cubicBezTo>
                    <a:pt x="26751" y="115586"/>
                    <a:pt x="20678" y="109512"/>
                    <a:pt x="13340" y="109512"/>
                  </a:cubicBezTo>
                  <a:cubicBezTo>
                    <a:pt x="6001" y="109512"/>
                    <a:pt x="-72" y="115586"/>
                    <a:pt x="-72" y="122924"/>
                  </a:cubicBezTo>
                  <a:cubicBezTo>
                    <a:pt x="-72" y="130262"/>
                    <a:pt x="6001" y="136336"/>
                    <a:pt x="13340" y="136336"/>
                  </a:cubicBezTo>
                  <a:cubicBezTo>
                    <a:pt x="20678" y="136336"/>
                    <a:pt x="26751" y="130262"/>
                    <a:pt x="26751" y="122924"/>
                  </a:cubicBezTo>
                  <a:close/>
                </a:path>
              </a:pathLst>
            </a:custGeom>
            <a:solidFill>
              <a:srgbClr val="FFFFFF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2A0FD80-93CD-A6D1-5338-DC48827BA9EE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4476232" y="1987297"/>
              <a:ext cx="117162" cy="172833"/>
            </a:xfrm>
            <a:custGeom>
              <a:avLst/>
              <a:gdLst>
                <a:gd name="connsiteX0" fmla="*/ 85975 w 117162"/>
                <a:gd name="connsiteY0" fmla="*/ 19426 h 172833"/>
                <a:gd name="connsiteX1" fmla="*/ 109002 w 117162"/>
                <a:gd name="connsiteY1" fmla="*/ 7786 h 172833"/>
                <a:gd name="connsiteX2" fmla="*/ 117100 w 117162"/>
                <a:gd name="connsiteY2" fmla="*/ 2978 h 172833"/>
                <a:gd name="connsiteX3" fmla="*/ 113304 w 117162"/>
                <a:gd name="connsiteY3" fmla="*/ -59 h 172833"/>
                <a:gd name="connsiteX4" fmla="*/ 79902 w 117162"/>
                <a:gd name="connsiteY4" fmla="*/ 700 h 172833"/>
                <a:gd name="connsiteX5" fmla="*/ 46246 w 117162"/>
                <a:gd name="connsiteY5" fmla="*/ -59 h 172833"/>
                <a:gd name="connsiteX6" fmla="*/ 41185 w 117162"/>
                <a:gd name="connsiteY6" fmla="*/ 5002 h 172833"/>
                <a:gd name="connsiteX7" fmla="*/ 48270 w 117162"/>
                <a:gd name="connsiteY7" fmla="*/ 7786 h 172833"/>
                <a:gd name="connsiteX8" fmla="*/ 65731 w 117162"/>
                <a:gd name="connsiteY8" fmla="*/ 12594 h 172833"/>
                <a:gd name="connsiteX9" fmla="*/ 65225 w 117162"/>
                <a:gd name="connsiteY9" fmla="*/ 16643 h 172833"/>
                <a:gd name="connsiteX10" fmla="*/ 31063 w 117162"/>
                <a:gd name="connsiteY10" fmla="*/ 153037 h 172833"/>
                <a:gd name="connsiteX11" fmla="*/ 8035 w 117162"/>
                <a:gd name="connsiteY11" fmla="*/ 164930 h 172833"/>
                <a:gd name="connsiteX12" fmla="*/ -63 w 117162"/>
                <a:gd name="connsiteY12" fmla="*/ 169991 h 172833"/>
                <a:gd name="connsiteX13" fmla="*/ 3733 w 117162"/>
                <a:gd name="connsiteY13" fmla="*/ 172775 h 172833"/>
                <a:gd name="connsiteX14" fmla="*/ 36883 w 117162"/>
                <a:gd name="connsiteY14" fmla="*/ 172016 h 172833"/>
                <a:gd name="connsiteX15" fmla="*/ 70792 w 117162"/>
                <a:gd name="connsiteY15" fmla="*/ 172775 h 172833"/>
                <a:gd name="connsiteX16" fmla="*/ 75853 w 117162"/>
                <a:gd name="connsiteY16" fmla="*/ 167967 h 172833"/>
                <a:gd name="connsiteX17" fmla="*/ 68261 w 117162"/>
                <a:gd name="connsiteY17" fmla="*/ 164930 h 172833"/>
                <a:gd name="connsiteX18" fmla="*/ 57380 w 117162"/>
                <a:gd name="connsiteY18" fmla="*/ 164424 h 172833"/>
                <a:gd name="connsiteX19" fmla="*/ 51054 w 117162"/>
                <a:gd name="connsiteY19" fmla="*/ 160122 h 172833"/>
                <a:gd name="connsiteX20" fmla="*/ 52066 w 117162"/>
                <a:gd name="connsiteY20" fmla="*/ 154302 h 172833"/>
                <a:gd name="connsiteX21" fmla="*/ 85975 w 117162"/>
                <a:gd name="connsiteY21" fmla="*/ 1942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5975" y="19426"/>
                  </a:moveTo>
                  <a:cubicBezTo>
                    <a:pt x="88252" y="10316"/>
                    <a:pt x="89011" y="7786"/>
                    <a:pt x="109002" y="7786"/>
                  </a:cubicBezTo>
                  <a:cubicBezTo>
                    <a:pt x="115076" y="7786"/>
                    <a:pt x="117100" y="7786"/>
                    <a:pt x="117100" y="2978"/>
                  </a:cubicBezTo>
                  <a:cubicBezTo>
                    <a:pt x="117100" y="-59"/>
                    <a:pt x="114316" y="-59"/>
                    <a:pt x="113304" y="-59"/>
                  </a:cubicBezTo>
                  <a:cubicBezTo>
                    <a:pt x="105966" y="-59"/>
                    <a:pt x="87240" y="700"/>
                    <a:pt x="79902" y="700"/>
                  </a:cubicBezTo>
                  <a:cubicBezTo>
                    <a:pt x="72310" y="700"/>
                    <a:pt x="53837" y="-59"/>
                    <a:pt x="46246" y="-59"/>
                  </a:cubicBezTo>
                  <a:cubicBezTo>
                    <a:pt x="44474" y="-59"/>
                    <a:pt x="41185" y="-59"/>
                    <a:pt x="41185" y="5002"/>
                  </a:cubicBezTo>
                  <a:cubicBezTo>
                    <a:pt x="41185" y="7786"/>
                    <a:pt x="43462" y="7786"/>
                    <a:pt x="48270" y="7786"/>
                  </a:cubicBezTo>
                  <a:cubicBezTo>
                    <a:pt x="58898" y="7786"/>
                    <a:pt x="65731" y="7786"/>
                    <a:pt x="65731" y="12594"/>
                  </a:cubicBezTo>
                  <a:cubicBezTo>
                    <a:pt x="65731" y="13859"/>
                    <a:pt x="65731" y="14365"/>
                    <a:pt x="65225" y="16643"/>
                  </a:cubicBezTo>
                  <a:lnTo>
                    <a:pt x="31063" y="153037"/>
                  </a:lnTo>
                  <a:cubicBezTo>
                    <a:pt x="28785" y="162400"/>
                    <a:pt x="28026" y="164930"/>
                    <a:pt x="8035" y="164930"/>
                  </a:cubicBezTo>
                  <a:cubicBezTo>
                    <a:pt x="2215" y="164930"/>
                    <a:pt x="-63" y="164930"/>
                    <a:pt x="-63" y="169991"/>
                  </a:cubicBezTo>
                  <a:cubicBezTo>
                    <a:pt x="-63" y="172775"/>
                    <a:pt x="2974" y="172775"/>
                    <a:pt x="3733" y="172775"/>
                  </a:cubicBezTo>
                  <a:cubicBezTo>
                    <a:pt x="11072" y="172775"/>
                    <a:pt x="29544" y="172016"/>
                    <a:pt x="36883" y="172016"/>
                  </a:cubicBezTo>
                  <a:cubicBezTo>
                    <a:pt x="44474" y="172016"/>
                    <a:pt x="63200" y="172775"/>
                    <a:pt x="70792" y="172775"/>
                  </a:cubicBezTo>
                  <a:cubicBezTo>
                    <a:pt x="72816" y="172775"/>
                    <a:pt x="75853" y="172775"/>
                    <a:pt x="75853" y="167967"/>
                  </a:cubicBezTo>
                  <a:cubicBezTo>
                    <a:pt x="75853" y="164930"/>
                    <a:pt x="73828" y="164930"/>
                    <a:pt x="68261" y="164930"/>
                  </a:cubicBezTo>
                  <a:cubicBezTo>
                    <a:pt x="63706" y="164930"/>
                    <a:pt x="62441" y="164930"/>
                    <a:pt x="57380" y="164424"/>
                  </a:cubicBezTo>
                  <a:cubicBezTo>
                    <a:pt x="52066" y="163918"/>
                    <a:pt x="51054" y="162906"/>
                    <a:pt x="51054" y="160122"/>
                  </a:cubicBezTo>
                  <a:cubicBezTo>
                    <a:pt x="51054" y="158098"/>
                    <a:pt x="51560" y="156074"/>
                    <a:pt x="52066" y="154302"/>
                  </a:cubicBezTo>
                  <a:lnTo>
                    <a:pt x="85975" y="19426"/>
                  </a:lnTo>
                  <a:close/>
                </a:path>
              </a:pathLst>
            </a:custGeom>
            <a:solidFill>
              <a:srgbClr val="02FF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478C01D1-4BAA-6599-2CE7-7BE80CDEF935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4683183" y="2067261"/>
              <a:ext cx="168278" cy="59213"/>
            </a:xfrm>
            <a:custGeom>
              <a:avLst/>
              <a:gdLst>
                <a:gd name="connsiteX0" fmla="*/ 159621 w 168278"/>
                <a:gd name="connsiteY0" fmla="*/ 10063 h 59213"/>
                <a:gd name="connsiteX1" fmla="*/ 168224 w 168278"/>
                <a:gd name="connsiteY1" fmla="*/ 5002 h 59213"/>
                <a:gd name="connsiteX2" fmla="*/ 159874 w 168278"/>
                <a:gd name="connsiteY2" fmla="*/ -59 h 59213"/>
                <a:gd name="connsiteX3" fmla="*/ 8296 w 168278"/>
                <a:gd name="connsiteY3" fmla="*/ -59 h 59213"/>
                <a:gd name="connsiteX4" fmla="*/ -55 w 168278"/>
                <a:gd name="connsiteY4" fmla="*/ 5002 h 59213"/>
                <a:gd name="connsiteX5" fmla="*/ 8549 w 168278"/>
                <a:gd name="connsiteY5" fmla="*/ 10063 h 59213"/>
                <a:gd name="connsiteX6" fmla="*/ 159621 w 168278"/>
                <a:gd name="connsiteY6" fmla="*/ 10063 h 59213"/>
                <a:gd name="connsiteX7" fmla="*/ 159874 w 168278"/>
                <a:gd name="connsiteY7" fmla="*/ 59155 h 59213"/>
                <a:gd name="connsiteX8" fmla="*/ 168224 w 168278"/>
                <a:gd name="connsiteY8" fmla="*/ 54094 h 59213"/>
                <a:gd name="connsiteX9" fmla="*/ 159621 w 168278"/>
                <a:gd name="connsiteY9" fmla="*/ 49033 h 59213"/>
                <a:gd name="connsiteX10" fmla="*/ 8549 w 168278"/>
                <a:gd name="connsiteY10" fmla="*/ 49033 h 59213"/>
                <a:gd name="connsiteX11" fmla="*/ -55 w 168278"/>
                <a:gd name="connsiteY11" fmla="*/ 54094 h 59213"/>
                <a:gd name="connsiteX12" fmla="*/ 8296 w 168278"/>
                <a:gd name="connsiteY12" fmla="*/ 59155 h 59213"/>
                <a:gd name="connsiteX13" fmla="*/ 159874 w 168278"/>
                <a:gd name="connsiteY13" fmla="*/ 5915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21" y="10063"/>
                  </a:moveTo>
                  <a:cubicBezTo>
                    <a:pt x="163416" y="10063"/>
                    <a:pt x="168224" y="10063"/>
                    <a:pt x="168224" y="5002"/>
                  </a:cubicBezTo>
                  <a:cubicBezTo>
                    <a:pt x="168224" y="-59"/>
                    <a:pt x="163416" y="-59"/>
                    <a:pt x="159874" y="-59"/>
                  </a:cubicBezTo>
                  <a:lnTo>
                    <a:pt x="8296" y="-59"/>
                  </a:lnTo>
                  <a:cubicBezTo>
                    <a:pt x="4753" y="-59"/>
                    <a:pt x="-55" y="-59"/>
                    <a:pt x="-55" y="5002"/>
                  </a:cubicBezTo>
                  <a:cubicBezTo>
                    <a:pt x="-55" y="10063"/>
                    <a:pt x="4753" y="10063"/>
                    <a:pt x="8549" y="10063"/>
                  </a:cubicBezTo>
                  <a:lnTo>
                    <a:pt x="159621" y="10063"/>
                  </a:lnTo>
                  <a:close/>
                  <a:moveTo>
                    <a:pt x="159874" y="59155"/>
                  </a:moveTo>
                  <a:cubicBezTo>
                    <a:pt x="163416" y="59155"/>
                    <a:pt x="168224" y="59155"/>
                    <a:pt x="168224" y="54094"/>
                  </a:cubicBezTo>
                  <a:cubicBezTo>
                    <a:pt x="168224" y="49033"/>
                    <a:pt x="163416" y="49033"/>
                    <a:pt x="159621" y="49033"/>
                  </a:cubicBezTo>
                  <a:lnTo>
                    <a:pt x="8549" y="49033"/>
                  </a:lnTo>
                  <a:cubicBezTo>
                    <a:pt x="4753" y="49033"/>
                    <a:pt x="-55" y="49033"/>
                    <a:pt x="-55" y="54094"/>
                  </a:cubicBezTo>
                  <a:cubicBezTo>
                    <a:pt x="-55" y="59155"/>
                    <a:pt x="4753" y="59155"/>
                    <a:pt x="8296" y="59155"/>
                  </a:cubicBezTo>
                  <a:lnTo>
                    <a:pt x="159874" y="59155"/>
                  </a:lnTo>
                  <a:close/>
                </a:path>
              </a:pathLst>
            </a:custGeom>
            <a:solidFill>
              <a:srgbClr val="FFFFFF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264E0EED-8F2D-652E-6C97-3E39DDADDE66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4957124" y="2091807"/>
              <a:ext cx="154614" cy="10122"/>
            </a:xfrm>
            <a:custGeom>
              <a:avLst/>
              <a:gdLst>
                <a:gd name="connsiteX0" fmla="*/ 145713 w 154614"/>
                <a:gd name="connsiteY0" fmla="*/ 10063 h 10122"/>
                <a:gd name="connsiteX1" fmla="*/ 154570 w 154614"/>
                <a:gd name="connsiteY1" fmla="*/ 5002 h 10122"/>
                <a:gd name="connsiteX2" fmla="*/ 145713 w 154614"/>
                <a:gd name="connsiteY2" fmla="*/ -59 h 10122"/>
                <a:gd name="connsiteX3" fmla="*/ 8813 w 154614"/>
                <a:gd name="connsiteY3" fmla="*/ -59 h 10122"/>
                <a:gd name="connsiteX4" fmla="*/ -44 w 154614"/>
                <a:gd name="connsiteY4" fmla="*/ 5002 h 10122"/>
                <a:gd name="connsiteX5" fmla="*/ 8813 w 154614"/>
                <a:gd name="connsiteY5" fmla="*/ 10063 h 10122"/>
                <a:gd name="connsiteX6" fmla="*/ 145713 w 154614"/>
                <a:gd name="connsiteY6" fmla="*/ 1006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13" y="10063"/>
                  </a:moveTo>
                  <a:cubicBezTo>
                    <a:pt x="150015" y="10063"/>
                    <a:pt x="154570" y="10063"/>
                    <a:pt x="154570" y="5002"/>
                  </a:cubicBezTo>
                  <a:cubicBezTo>
                    <a:pt x="154570" y="-59"/>
                    <a:pt x="150015" y="-59"/>
                    <a:pt x="145713" y="-59"/>
                  </a:cubicBezTo>
                  <a:lnTo>
                    <a:pt x="8813" y="-59"/>
                  </a:lnTo>
                  <a:cubicBezTo>
                    <a:pt x="4511" y="-59"/>
                    <a:pt x="-44" y="-59"/>
                    <a:pt x="-44" y="5002"/>
                  </a:cubicBezTo>
                  <a:cubicBezTo>
                    <a:pt x="-44" y="10063"/>
                    <a:pt x="4511" y="10063"/>
                    <a:pt x="8813" y="10063"/>
                  </a:cubicBezTo>
                  <a:lnTo>
                    <a:pt x="145713" y="10063"/>
                  </a:lnTo>
                  <a:close/>
                </a:path>
              </a:pathLst>
            </a:custGeom>
            <a:solidFill>
              <a:srgbClr val="FF00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E2FEC025-80F7-53E9-3E3D-3AE0033734D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5185827" y="1820408"/>
              <a:ext cx="83506" cy="168531"/>
            </a:xfrm>
            <a:custGeom>
              <a:avLst/>
              <a:gdLst>
                <a:gd name="connsiteX0" fmla="*/ 51840 w 83506"/>
                <a:gd name="connsiteY0" fmla="*/ 6514 h 168531"/>
                <a:gd name="connsiteX1" fmla="*/ 46020 w 83506"/>
                <a:gd name="connsiteY1" fmla="*/ -66 h 168531"/>
                <a:gd name="connsiteX2" fmla="*/ -35 w 83506"/>
                <a:gd name="connsiteY2" fmla="*/ 16130 h 168531"/>
                <a:gd name="connsiteX3" fmla="*/ -35 w 83506"/>
                <a:gd name="connsiteY3" fmla="*/ 23974 h 168531"/>
                <a:gd name="connsiteX4" fmla="*/ 33114 w 83506"/>
                <a:gd name="connsiteY4" fmla="*/ 17395 h 168531"/>
                <a:gd name="connsiteX5" fmla="*/ 33114 w 83506"/>
                <a:gd name="connsiteY5" fmla="*/ 148475 h 168531"/>
                <a:gd name="connsiteX6" fmla="*/ 9581 w 83506"/>
                <a:gd name="connsiteY6" fmla="*/ 160622 h 168531"/>
                <a:gd name="connsiteX7" fmla="*/ 1483 w 83506"/>
                <a:gd name="connsiteY7" fmla="*/ 160622 h 168531"/>
                <a:gd name="connsiteX8" fmla="*/ 1483 w 83506"/>
                <a:gd name="connsiteY8" fmla="*/ 168466 h 168531"/>
                <a:gd name="connsiteX9" fmla="*/ 42477 w 83506"/>
                <a:gd name="connsiteY9" fmla="*/ 167707 h 168531"/>
                <a:gd name="connsiteX10" fmla="*/ 83472 w 83506"/>
                <a:gd name="connsiteY10" fmla="*/ 168466 h 168531"/>
                <a:gd name="connsiteX11" fmla="*/ 83472 w 83506"/>
                <a:gd name="connsiteY11" fmla="*/ 160622 h 168531"/>
                <a:gd name="connsiteX12" fmla="*/ 75374 w 83506"/>
                <a:gd name="connsiteY12" fmla="*/ 160622 h 168531"/>
                <a:gd name="connsiteX13" fmla="*/ 51840 w 83506"/>
                <a:gd name="connsiteY13" fmla="*/ 148475 h 168531"/>
                <a:gd name="connsiteX14" fmla="*/ 51840 w 83506"/>
                <a:gd name="connsiteY14" fmla="*/ 65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40" y="6514"/>
                  </a:moveTo>
                  <a:cubicBezTo>
                    <a:pt x="51840" y="441"/>
                    <a:pt x="51840" y="-66"/>
                    <a:pt x="46020" y="-66"/>
                  </a:cubicBezTo>
                  <a:cubicBezTo>
                    <a:pt x="30331" y="16130"/>
                    <a:pt x="8062" y="16130"/>
                    <a:pt x="-35" y="16130"/>
                  </a:cubicBezTo>
                  <a:lnTo>
                    <a:pt x="-35" y="23974"/>
                  </a:lnTo>
                  <a:cubicBezTo>
                    <a:pt x="5026" y="23974"/>
                    <a:pt x="19956" y="23974"/>
                    <a:pt x="33114" y="17395"/>
                  </a:cubicBezTo>
                  <a:lnTo>
                    <a:pt x="33114" y="148475"/>
                  </a:lnTo>
                  <a:cubicBezTo>
                    <a:pt x="33114" y="157585"/>
                    <a:pt x="32355" y="160622"/>
                    <a:pt x="9581" y="160622"/>
                  </a:cubicBezTo>
                  <a:lnTo>
                    <a:pt x="1483" y="160622"/>
                  </a:lnTo>
                  <a:lnTo>
                    <a:pt x="1483" y="168466"/>
                  </a:lnTo>
                  <a:cubicBezTo>
                    <a:pt x="10340" y="167707"/>
                    <a:pt x="32355" y="167707"/>
                    <a:pt x="42477" y="167707"/>
                  </a:cubicBezTo>
                  <a:cubicBezTo>
                    <a:pt x="52599" y="167707"/>
                    <a:pt x="74615" y="167707"/>
                    <a:pt x="83472" y="168466"/>
                  </a:cubicBezTo>
                  <a:lnTo>
                    <a:pt x="83472" y="160622"/>
                  </a:lnTo>
                  <a:lnTo>
                    <a:pt x="75374" y="160622"/>
                  </a:lnTo>
                  <a:cubicBezTo>
                    <a:pt x="52599" y="160622"/>
                    <a:pt x="51840" y="157838"/>
                    <a:pt x="51840" y="148475"/>
                  </a:cubicBezTo>
                  <a:lnTo>
                    <a:pt x="51840" y="6514"/>
                  </a:lnTo>
                  <a:close/>
                </a:path>
              </a:pathLst>
            </a:custGeom>
            <a:solidFill>
              <a:srgbClr val="FF00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56F7BF4-1F7D-BDDE-6AA7-ADB9EB6A008D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5163305" y="2091807"/>
              <a:ext cx="126525" cy="10121"/>
            </a:xfrm>
            <a:custGeom>
              <a:avLst/>
              <a:gdLst>
                <a:gd name="connsiteX0" fmla="*/ 0 w 126525"/>
                <a:gd name="connsiteY0" fmla="*/ 0 h 10121"/>
                <a:gd name="connsiteX1" fmla="*/ 126526 w 126525"/>
                <a:gd name="connsiteY1" fmla="*/ 0 h 10121"/>
                <a:gd name="connsiteX2" fmla="*/ 126526 w 126525"/>
                <a:gd name="connsiteY2" fmla="*/ 10121 h 10121"/>
                <a:gd name="connsiteX3" fmla="*/ 0 w 12652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121">
                  <a:moveTo>
                    <a:pt x="0" y="0"/>
                  </a:moveTo>
                  <a:lnTo>
                    <a:pt x="126526" y="0"/>
                  </a:lnTo>
                  <a:lnTo>
                    <a:pt x="126526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00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5CD39E90-1EAC-22D8-EECF-031A07FD3788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175958" y="2165179"/>
              <a:ext cx="100967" cy="168531"/>
            </a:xfrm>
            <a:custGeom>
              <a:avLst/>
              <a:gdLst>
                <a:gd name="connsiteX0" fmla="*/ 19450 w 100967"/>
                <a:gd name="connsiteY0" fmla="*/ 148995 h 168531"/>
                <a:gd name="connsiteX1" fmla="*/ 46273 w 100967"/>
                <a:gd name="connsiteY1" fmla="*/ 122931 h 168531"/>
                <a:gd name="connsiteX2" fmla="*/ 100932 w 100967"/>
                <a:gd name="connsiteY2" fmla="*/ 49040 h 168531"/>
                <a:gd name="connsiteX3" fmla="*/ 47285 w 100967"/>
                <a:gd name="connsiteY3" fmla="*/ -52 h 168531"/>
                <a:gd name="connsiteX4" fmla="*/ -35 w 100967"/>
                <a:gd name="connsiteY4" fmla="*/ 45750 h 168531"/>
                <a:gd name="connsiteX5" fmla="*/ 13377 w 100967"/>
                <a:gd name="connsiteY5" fmla="*/ 59921 h 168531"/>
                <a:gd name="connsiteX6" fmla="*/ 26535 w 100967"/>
                <a:gd name="connsiteY6" fmla="*/ 46509 h 168531"/>
                <a:gd name="connsiteX7" fmla="*/ 13123 w 100967"/>
                <a:gd name="connsiteY7" fmla="*/ 33351 h 168531"/>
                <a:gd name="connsiteX8" fmla="*/ 9834 w 100967"/>
                <a:gd name="connsiteY8" fmla="*/ 33604 h 168531"/>
                <a:gd name="connsiteX9" fmla="*/ 43996 w 100967"/>
                <a:gd name="connsiteY9" fmla="*/ 7793 h 168531"/>
                <a:gd name="connsiteX10" fmla="*/ 77905 w 100967"/>
                <a:gd name="connsiteY10" fmla="*/ 49040 h 168531"/>
                <a:gd name="connsiteX11" fmla="*/ 51334 w 100967"/>
                <a:gd name="connsiteY11" fmla="*/ 104964 h 168531"/>
                <a:gd name="connsiteX12" fmla="*/ 2748 w 100967"/>
                <a:gd name="connsiteY12" fmla="*/ 159117 h 168531"/>
                <a:gd name="connsiteX13" fmla="*/ -35 w 100967"/>
                <a:gd name="connsiteY13" fmla="*/ 168480 h 168531"/>
                <a:gd name="connsiteX14" fmla="*/ 93847 w 100967"/>
                <a:gd name="connsiteY14" fmla="*/ 168480 h 168531"/>
                <a:gd name="connsiteX15" fmla="*/ 100932 w 100967"/>
                <a:gd name="connsiteY15" fmla="*/ 124449 h 168531"/>
                <a:gd name="connsiteX16" fmla="*/ 94606 w 100967"/>
                <a:gd name="connsiteY16" fmla="*/ 124449 h 168531"/>
                <a:gd name="connsiteX17" fmla="*/ 89039 w 100967"/>
                <a:gd name="connsiteY17" fmla="*/ 146971 h 168531"/>
                <a:gd name="connsiteX18" fmla="*/ 64999 w 100967"/>
                <a:gd name="connsiteY18" fmla="*/ 148995 h 168531"/>
                <a:gd name="connsiteX19" fmla="*/ 19450 w 100967"/>
                <a:gd name="connsiteY19" fmla="*/ 14899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50" y="148995"/>
                  </a:moveTo>
                  <a:lnTo>
                    <a:pt x="46273" y="122931"/>
                  </a:lnTo>
                  <a:cubicBezTo>
                    <a:pt x="85749" y="88010"/>
                    <a:pt x="100932" y="74345"/>
                    <a:pt x="100932" y="49040"/>
                  </a:cubicBezTo>
                  <a:cubicBezTo>
                    <a:pt x="100932" y="20192"/>
                    <a:pt x="78158" y="-52"/>
                    <a:pt x="47285" y="-52"/>
                  </a:cubicBezTo>
                  <a:cubicBezTo>
                    <a:pt x="18691" y="-52"/>
                    <a:pt x="-35" y="23229"/>
                    <a:pt x="-35" y="45750"/>
                  </a:cubicBezTo>
                  <a:cubicBezTo>
                    <a:pt x="-35" y="59921"/>
                    <a:pt x="12617" y="59921"/>
                    <a:pt x="13377" y="59921"/>
                  </a:cubicBezTo>
                  <a:cubicBezTo>
                    <a:pt x="17678" y="59921"/>
                    <a:pt x="26535" y="56884"/>
                    <a:pt x="26535" y="46509"/>
                  </a:cubicBezTo>
                  <a:cubicBezTo>
                    <a:pt x="26535" y="39930"/>
                    <a:pt x="21980" y="33351"/>
                    <a:pt x="13123" y="33351"/>
                  </a:cubicBezTo>
                  <a:cubicBezTo>
                    <a:pt x="11099" y="33351"/>
                    <a:pt x="10593" y="33351"/>
                    <a:pt x="9834" y="33604"/>
                  </a:cubicBezTo>
                  <a:cubicBezTo>
                    <a:pt x="15654" y="17155"/>
                    <a:pt x="29319" y="7793"/>
                    <a:pt x="43996" y="7793"/>
                  </a:cubicBezTo>
                  <a:cubicBezTo>
                    <a:pt x="67023" y="7793"/>
                    <a:pt x="77905" y="28290"/>
                    <a:pt x="77905" y="49040"/>
                  </a:cubicBezTo>
                  <a:cubicBezTo>
                    <a:pt x="77905" y="69284"/>
                    <a:pt x="65252" y="89275"/>
                    <a:pt x="51334" y="104964"/>
                  </a:cubicBezTo>
                  <a:lnTo>
                    <a:pt x="2748" y="159117"/>
                  </a:lnTo>
                  <a:cubicBezTo>
                    <a:pt x="-35" y="161901"/>
                    <a:pt x="-35" y="162407"/>
                    <a:pt x="-35" y="168480"/>
                  </a:cubicBezTo>
                  <a:lnTo>
                    <a:pt x="93847" y="168480"/>
                  </a:lnTo>
                  <a:lnTo>
                    <a:pt x="100932" y="124449"/>
                  </a:lnTo>
                  <a:lnTo>
                    <a:pt x="94606" y="124449"/>
                  </a:lnTo>
                  <a:cubicBezTo>
                    <a:pt x="93341" y="132041"/>
                    <a:pt x="91569" y="143175"/>
                    <a:pt x="89039" y="146971"/>
                  </a:cubicBezTo>
                  <a:cubicBezTo>
                    <a:pt x="87267" y="148995"/>
                    <a:pt x="70566" y="148995"/>
                    <a:pt x="64999" y="148995"/>
                  </a:cubicBezTo>
                  <a:lnTo>
                    <a:pt x="19450" y="148995"/>
                  </a:lnTo>
                  <a:close/>
                </a:path>
              </a:pathLst>
            </a:custGeom>
            <a:solidFill>
              <a:srgbClr val="FF00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9A5092-3A30-F7BA-6A1B-458BB56B4654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5334368" y="1987297"/>
              <a:ext cx="180425" cy="178400"/>
            </a:xfrm>
            <a:custGeom>
              <a:avLst/>
              <a:gdLst>
                <a:gd name="connsiteX0" fmla="*/ 144716 w 180425"/>
                <a:gd name="connsiteY0" fmla="*/ 28789 h 178400"/>
                <a:gd name="connsiteX1" fmla="*/ 177107 w 180425"/>
                <a:gd name="connsiteY1" fmla="*/ 7786 h 178400"/>
                <a:gd name="connsiteX2" fmla="*/ 180396 w 180425"/>
                <a:gd name="connsiteY2" fmla="*/ 2978 h 178400"/>
                <a:gd name="connsiteX3" fmla="*/ 177107 w 180425"/>
                <a:gd name="connsiteY3" fmla="*/ -59 h 178400"/>
                <a:gd name="connsiteX4" fmla="*/ 156357 w 180425"/>
                <a:gd name="connsiteY4" fmla="*/ 700 h 178400"/>
                <a:gd name="connsiteX5" fmla="*/ 131304 w 180425"/>
                <a:gd name="connsiteY5" fmla="*/ -59 h 178400"/>
                <a:gd name="connsiteX6" fmla="*/ 126497 w 180425"/>
                <a:gd name="connsiteY6" fmla="*/ 4749 h 178400"/>
                <a:gd name="connsiteX7" fmla="*/ 130545 w 180425"/>
                <a:gd name="connsiteY7" fmla="*/ 7786 h 178400"/>
                <a:gd name="connsiteX8" fmla="*/ 142186 w 180425"/>
                <a:gd name="connsiteY8" fmla="*/ 16136 h 178400"/>
                <a:gd name="connsiteX9" fmla="*/ 138390 w 180425"/>
                <a:gd name="connsiteY9" fmla="*/ 25752 h 178400"/>
                <a:gd name="connsiteX10" fmla="*/ 60703 w 180425"/>
                <a:gd name="connsiteY10" fmla="*/ 149241 h 178400"/>
                <a:gd name="connsiteX11" fmla="*/ 43496 w 180425"/>
                <a:gd name="connsiteY11" fmla="*/ 15377 h 178400"/>
                <a:gd name="connsiteX12" fmla="*/ 60956 w 180425"/>
                <a:gd name="connsiteY12" fmla="*/ 7786 h 178400"/>
                <a:gd name="connsiteX13" fmla="*/ 67283 w 180425"/>
                <a:gd name="connsiteY13" fmla="*/ 2725 h 178400"/>
                <a:gd name="connsiteX14" fmla="*/ 63740 w 180425"/>
                <a:gd name="connsiteY14" fmla="*/ -59 h 178400"/>
                <a:gd name="connsiteX15" fmla="*/ 32362 w 180425"/>
                <a:gd name="connsiteY15" fmla="*/ 700 h 178400"/>
                <a:gd name="connsiteX16" fmla="*/ 18444 w 180425"/>
                <a:gd name="connsiteY16" fmla="*/ 447 h 178400"/>
                <a:gd name="connsiteX17" fmla="*/ 4779 w 180425"/>
                <a:gd name="connsiteY17" fmla="*/ -59 h 178400"/>
                <a:gd name="connsiteX18" fmla="*/ -29 w 180425"/>
                <a:gd name="connsiteY18" fmla="*/ 4749 h 178400"/>
                <a:gd name="connsiteX19" fmla="*/ 6297 w 180425"/>
                <a:gd name="connsiteY19" fmla="*/ 7786 h 178400"/>
                <a:gd name="connsiteX20" fmla="*/ 21480 w 180425"/>
                <a:gd name="connsiteY20" fmla="*/ 16389 h 178400"/>
                <a:gd name="connsiteX21" fmla="*/ 41471 w 180425"/>
                <a:gd name="connsiteY21" fmla="*/ 172522 h 178400"/>
                <a:gd name="connsiteX22" fmla="*/ 46532 w 180425"/>
                <a:gd name="connsiteY22" fmla="*/ 178342 h 178400"/>
                <a:gd name="connsiteX23" fmla="*/ 53618 w 180425"/>
                <a:gd name="connsiteY23" fmla="*/ 173787 h 178400"/>
                <a:gd name="connsiteX24" fmla="*/ 144716 w 180425"/>
                <a:gd name="connsiteY24" fmla="*/ 2878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16" y="28789"/>
                  </a:moveTo>
                  <a:cubicBezTo>
                    <a:pt x="157116" y="9051"/>
                    <a:pt x="167744" y="8292"/>
                    <a:pt x="177107" y="7786"/>
                  </a:cubicBezTo>
                  <a:cubicBezTo>
                    <a:pt x="180143" y="7533"/>
                    <a:pt x="180396" y="3231"/>
                    <a:pt x="180396" y="2978"/>
                  </a:cubicBezTo>
                  <a:cubicBezTo>
                    <a:pt x="180396" y="953"/>
                    <a:pt x="179131" y="-59"/>
                    <a:pt x="177107" y="-59"/>
                  </a:cubicBezTo>
                  <a:cubicBezTo>
                    <a:pt x="170527" y="-59"/>
                    <a:pt x="163189" y="700"/>
                    <a:pt x="156357" y="700"/>
                  </a:cubicBezTo>
                  <a:cubicBezTo>
                    <a:pt x="148006" y="700"/>
                    <a:pt x="139402" y="-59"/>
                    <a:pt x="131304" y="-59"/>
                  </a:cubicBezTo>
                  <a:cubicBezTo>
                    <a:pt x="129786" y="-59"/>
                    <a:pt x="126497" y="-59"/>
                    <a:pt x="126497" y="4749"/>
                  </a:cubicBezTo>
                  <a:cubicBezTo>
                    <a:pt x="126497" y="7533"/>
                    <a:pt x="128774" y="7786"/>
                    <a:pt x="130545" y="7786"/>
                  </a:cubicBezTo>
                  <a:cubicBezTo>
                    <a:pt x="137378" y="8292"/>
                    <a:pt x="142186" y="10822"/>
                    <a:pt x="142186" y="16136"/>
                  </a:cubicBezTo>
                  <a:cubicBezTo>
                    <a:pt x="142186" y="19932"/>
                    <a:pt x="138390" y="25499"/>
                    <a:pt x="138390" y="25752"/>
                  </a:cubicBezTo>
                  <a:lnTo>
                    <a:pt x="60703" y="149241"/>
                  </a:lnTo>
                  <a:lnTo>
                    <a:pt x="43496" y="15377"/>
                  </a:lnTo>
                  <a:cubicBezTo>
                    <a:pt x="43496" y="11075"/>
                    <a:pt x="49316" y="7786"/>
                    <a:pt x="60956" y="7786"/>
                  </a:cubicBezTo>
                  <a:cubicBezTo>
                    <a:pt x="64499" y="7786"/>
                    <a:pt x="67283" y="7786"/>
                    <a:pt x="67283" y="2725"/>
                  </a:cubicBezTo>
                  <a:cubicBezTo>
                    <a:pt x="67283" y="447"/>
                    <a:pt x="65258" y="-59"/>
                    <a:pt x="63740" y="-59"/>
                  </a:cubicBezTo>
                  <a:cubicBezTo>
                    <a:pt x="53618" y="-59"/>
                    <a:pt x="42737" y="700"/>
                    <a:pt x="32362" y="700"/>
                  </a:cubicBezTo>
                  <a:cubicBezTo>
                    <a:pt x="27807" y="700"/>
                    <a:pt x="22999" y="447"/>
                    <a:pt x="18444" y="447"/>
                  </a:cubicBezTo>
                  <a:cubicBezTo>
                    <a:pt x="13889" y="447"/>
                    <a:pt x="9081" y="-59"/>
                    <a:pt x="4779" y="-59"/>
                  </a:cubicBezTo>
                  <a:cubicBezTo>
                    <a:pt x="3008" y="-59"/>
                    <a:pt x="-29" y="-59"/>
                    <a:pt x="-29" y="4749"/>
                  </a:cubicBezTo>
                  <a:cubicBezTo>
                    <a:pt x="-29" y="7786"/>
                    <a:pt x="2248" y="7786"/>
                    <a:pt x="6297" y="7786"/>
                  </a:cubicBezTo>
                  <a:cubicBezTo>
                    <a:pt x="20468" y="7786"/>
                    <a:pt x="20721" y="10063"/>
                    <a:pt x="21480" y="16389"/>
                  </a:cubicBezTo>
                  <a:lnTo>
                    <a:pt x="41471" y="172522"/>
                  </a:lnTo>
                  <a:cubicBezTo>
                    <a:pt x="42231" y="177583"/>
                    <a:pt x="43243" y="178342"/>
                    <a:pt x="46532" y="178342"/>
                  </a:cubicBezTo>
                  <a:cubicBezTo>
                    <a:pt x="50581" y="178342"/>
                    <a:pt x="51593" y="177077"/>
                    <a:pt x="53618" y="173787"/>
                  </a:cubicBezTo>
                  <a:lnTo>
                    <a:pt x="144716" y="28789"/>
                  </a:lnTo>
                  <a:close/>
                </a:path>
              </a:pathLst>
            </a:custGeom>
            <a:solidFill>
              <a:srgbClr val="02FF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9A58061C-836D-0A4F-C6EB-76E828E46512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5601279" y="2091807"/>
              <a:ext cx="154614" cy="10122"/>
            </a:xfrm>
            <a:custGeom>
              <a:avLst/>
              <a:gdLst>
                <a:gd name="connsiteX0" fmla="*/ 145739 w 154614"/>
                <a:gd name="connsiteY0" fmla="*/ 10063 h 10122"/>
                <a:gd name="connsiteX1" fmla="*/ 154595 w 154614"/>
                <a:gd name="connsiteY1" fmla="*/ 5002 h 10122"/>
                <a:gd name="connsiteX2" fmla="*/ 145739 w 154614"/>
                <a:gd name="connsiteY2" fmla="*/ -59 h 10122"/>
                <a:gd name="connsiteX3" fmla="*/ 8838 w 154614"/>
                <a:gd name="connsiteY3" fmla="*/ -59 h 10122"/>
                <a:gd name="connsiteX4" fmla="*/ -19 w 154614"/>
                <a:gd name="connsiteY4" fmla="*/ 5002 h 10122"/>
                <a:gd name="connsiteX5" fmla="*/ 8838 w 154614"/>
                <a:gd name="connsiteY5" fmla="*/ 10063 h 10122"/>
                <a:gd name="connsiteX6" fmla="*/ 145739 w 154614"/>
                <a:gd name="connsiteY6" fmla="*/ 1006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9" y="10063"/>
                  </a:moveTo>
                  <a:cubicBezTo>
                    <a:pt x="150041" y="10063"/>
                    <a:pt x="154595" y="10063"/>
                    <a:pt x="154595" y="5002"/>
                  </a:cubicBezTo>
                  <a:cubicBezTo>
                    <a:pt x="154595" y="-59"/>
                    <a:pt x="150041" y="-59"/>
                    <a:pt x="145739" y="-59"/>
                  </a:cubicBezTo>
                  <a:lnTo>
                    <a:pt x="8838" y="-59"/>
                  </a:lnTo>
                  <a:cubicBezTo>
                    <a:pt x="4536" y="-59"/>
                    <a:pt x="-19" y="-59"/>
                    <a:pt x="-19" y="5002"/>
                  </a:cubicBezTo>
                  <a:cubicBezTo>
                    <a:pt x="-19" y="10063"/>
                    <a:pt x="4536" y="10063"/>
                    <a:pt x="8838" y="10063"/>
                  </a:cubicBezTo>
                  <a:lnTo>
                    <a:pt x="145739" y="10063"/>
                  </a:lnTo>
                  <a:close/>
                </a:path>
              </a:pathLst>
            </a:custGeom>
            <a:solidFill>
              <a:schemeClr val="accent5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60AD5555-0E66-2839-F2DD-BADA6BA1A263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5855848" y="1991599"/>
              <a:ext cx="83506" cy="168531"/>
            </a:xfrm>
            <a:custGeom>
              <a:avLst/>
              <a:gdLst>
                <a:gd name="connsiteX0" fmla="*/ 51867 w 83506"/>
                <a:gd name="connsiteY0" fmla="*/ 6520 h 168531"/>
                <a:gd name="connsiteX1" fmla="*/ 46046 w 83506"/>
                <a:gd name="connsiteY1" fmla="*/ -59 h 168531"/>
                <a:gd name="connsiteX2" fmla="*/ -9 w 83506"/>
                <a:gd name="connsiteY2" fmla="*/ 16136 h 168531"/>
                <a:gd name="connsiteX3" fmla="*/ -9 w 83506"/>
                <a:gd name="connsiteY3" fmla="*/ 23981 h 168531"/>
                <a:gd name="connsiteX4" fmla="*/ 33141 w 83506"/>
                <a:gd name="connsiteY4" fmla="*/ 17402 h 168531"/>
                <a:gd name="connsiteX5" fmla="*/ 33141 w 83506"/>
                <a:gd name="connsiteY5" fmla="*/ 148482 h 168531"/>
                <a:gd name="connsiteX6" fmla="*/ 9607 w 83506"/>
                <a:gd name="connsiteY6" fmla="*/ 160629 h 168531"/>
                <a:gd name="connsiteX7" fmla="*/ 1509 w 83506"/>
                <a:gd name="connsiteY7" fmla="*/ 160629 h 168531"/>
                <a:gd name="connsiteX8" fmla="*/ 1509 w 83506"/>
                <a:gd name="connsiteY8" fmla="*/ 168473 h 168531"/>
                <a:gd name="connsiteX9" fmla="*/ 42504 w 83506"/>
                <a:gd name="connsiteY9" fmla="*/ 167714 h 168531"/>
                <a:gd name="connsiteX10" fmla="*/ 83498 w 83506"/>
                <a:gd name="connsiteY10" fmla="*/ 168473 h 168531"/>
                <a:gd name="connsiteX11" fmla="*/ 83498 w 83506"/>
                <a:gd name="connsiteY11" fmla="*/ 160629 h 168531"/>
                <a:gd name="connsiteX12" fmla="*/ 75400 w 83506"/>
                <a:gd name="connsiteY12" fmla="*/ 160629 h 168531"/>
                <a:gd name="connsiteX13" fmla="*/ 51867 w 83506"/>
                <a:gd name="connsiteY13" fmla="*/ 148482 h 168531"/>
                <a:gd name="connsiteX14" fmla="*/ 51867 w 83506"/>
                <a:gd name="connsiteY14" fmla="*/ 652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67" y="6520"/>
                  </a:moveTo>
                  <a:cubicBezTo>
                    <a:pt x="51867" y="447"/>
                    <a:pt x="51867" y="-59"/>
                    <a:pt x="46046" y="-59"/>
                  </a:cubicBezTo>
                  <a:cubicBezTo>
                    <a:pt x="30357" y="16136"/>
                    <a:pt x="8089" y="16136"/>
                    <a:pt x="-9" y="16136"/>
                  </a:cubicBezTo>
                  <a:lnTo>
                    <a:pt x="-9" y="23981"/>
                  </a:lnTo>
                  <a:cubicBezTo>
                    <a:pt x="5052" y="23981"/>
                    <a:pt x="19982" y="23981"/>
                    <a:pt x="33141" y="17402"/>
                  </a:cubicBezTo>
                  <a:lnTo>
                    <a:pt x="33141" y="148482"/>
                  </a:lnTo>
                  <a:cubicBezTo>
                    <a:pt x="33141" y="157592"/>
                    <a:pt x="32382" y="160629"/>
                    <a:pt x="9607" y="160629"/>
                  </a:cubicBezTo>
                  <a:lnTo>
                    <a:pt x="1509" y="160629"/>
                  </a:lnTo>
                  <a:lnTo>
                    <a:pt x="1509" y="168473"/>
                  </a:lnTo>
                  <a:cubicBezTo>
                    <a:pt x="10366" y="167714"/>
                    <a:pt x="32382" y="167714"/>
                    <a:pt x="42504" y="167714"/>
                  </a:cubicBezTo>
                  <a:cubicBezTo>
                    <a:pt x="52626" y="167714"/>
                    <a:pt x="74641" y="167714"/>
                    <a:pt x="83498" y="168473"/>
                  </a:cubicBezTo>
                  <a:lnTo>
                    <a:pt x="83498" y="160629"/>
                  </a:lnTo>
                  <a:lnTo>
                    <a:pt x="75400" y="160629"/>
                  </a:lnTo>
                  <a:cubicBezTo>
                    <a:pt x="52626" y="160629"/>
                    <a:pt x="51867" y="157845"/>
                    <a:pt x="51867" y="148482"/>
                  </a:cubicBezTo>
                  <a:lnTo>
                    <a:pt x="51867" y="6520"/>
                  </a:lnTo>
                  <a:close/>
                </a:path>
              </a:pathLst>
            </a:custGeom>
            <a:solidFill>
              <a:schemeClr val="accent5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FFB30A5B-9008-2A42-9692-8A2D76457C2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5969722" y="1991599"/>
              <a:ext cx="106534" cy="174099"/>
            </a:xfrm>
            <a:custGeom>
              <a:avLst/>
              <a:gdLst>
                <a:gd name="connsiteX0" fmla="*/ 106531 w 106534"/>
                <a:gd name="connsiteY0" fmla="*/ 87497 h 174099"/>
                <a:gd name="connsiteX1" fmla="*/ 96409 w 106534"/>
                <a:gd name="connsiteY1" fmla="*/ 28283 h 174099"/>
                <a:gd name="connsiteX2" fmla="*/ 53390 w 106534"/>
                <a:gd name="connsiteY2" fmla="*/ -59 h 174099"/>
                <a:gd name="connsiteX3" fmla="*/ 9359 w 106534"/>
                <a:gd name="connsiteY3" fmla="*/ 30054 h 174099"/>
                <a:gd name="connsiteX4" fmla="*/ -4 w 106534"/>
                <a:gd name="connsiteY4" fmla="*/ 87497 h 174099"/>
                <a:gd name="connsiteX5" fmla="*/ 11383 w 106534"/>
                <a:gd name="connsiteY5" fmla="*/ 148482 h 174099"/>
                <a:gd name="connsiteX6" fmla="*/ 53137 w 106534"/>
                <a:gd name="connsiteY6" fmla="*/ 174040 h 174099"/>
                <a:gd name="connsiteX7" fmla="*/ 97168 w 106534"/>
                <a:gd name="connsiteY7" fmla="*/ 144686 h 174099"/>
                <a:gd name="connsiteX8" fmla="*/ 106531 w 106534"/>
                <a:gd name="connsiteY8" fmla="*/ 87497 h 174099"/>
                <a:gd name="connsiteX9" fmla="*/ 53137 w 106534"/>
                <a:gd name="connsiteY9" fmla="*/ 168473 h 174099"/>
                <a:gd name="connsiteX10" fmla="*/ 23783 w 106534"/>
                <a:gd name="connsiteY10" fmla="*/ 137854 h 174099"/>
                <a:gd name="connsiteX11" fmla="*/ 20999 w 106534"/>
                <a:gd name="connsiteY11" fmla="*/ 84460 h 174099"/>
                <a:gd name="connsiteX12" fmla="*/ 23024 w 106534"/>
                <a:gd name="connsiteY12" fmla="*/ 37899 h 174099"/>
                <a:gd name="connsiteX13" fmla="*/ 53137 w 106534"/>
                <a:gd name="connsiteY13" fmla="*/ 5508 h 174099"/>
                <a:gd name="connsiteX14" fmla="*/ 82997 w 106534"/>
                <a:gd name="connsiteY14" fmla="*/ 35115 h 174099"/>
                <a:gd name="connsiteX15" fmla="*/ 85527 w 106534"/>
                <a:gd name="connsiteY15" fmla="*/ 84460 h 174099"/>
                <a:gd name="connsiteX16" fmla="*/ 82744 w 106534"/>
                <a:gd name="connsiteY16" fmla="*/ 136842 h 174099"/>
                <a:gd name="connsiteX17" fmla="*/ 53137 w 106534"/>
                <a:gd name="connsiteY17" fmla="*/ 16847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31" y="87497"/>
                  </a:moveTo>
                  <a:cubicBezTo>
                    <a:pt x="106531" y="67253"/>
                    <a:pt x="105265" y="47009"/>
                    <a:pt x="96409" y="28283"/>
                  </a:cubicBezTo>
                  <a:cubicBezTo>
                    <a:pt x="84768" y="3990"/>
                    <a:pt x="64018" y="-59"/>
                    <a:pt x="53390" y="-59"/>
                  </a:cubicBezTo>
                  <a:cubicBezTo>
                    <a:pt x="38207" y="-59"/>
                    <a:pt x="19734" y="6520"/>
                    <a:pt x="9359" y="30054"/>
                  </a:cubicBezTo>
                  <a:cubicBezTo>
                    <a:pt x="1261" y="47515"/>
                    <a:pt x="-4" y="67253"/>
                    <a:pt x="-4" y="87497"/>
                  </a:cubicBezTo>
                  <a:cubicBezTo>
                    <a:pt x="-4" y="106476"/>
                    <a:pt x="1008" y="129250"/>
                    <a:pt x="11383" y="148482"/>
                  </a:cubicBezTo>
                  <a:cubicBezTo>
                    <a:pt x="22265" y="168979"/>
                    <a:pt x="40737" y="174040"/>
                    <a:pt x="53137" y="174040"/>
                  </a:cubicBezTo>
                  <a:cubicBezTo>
                    <a:pt x="66802" y="174040"/>
                    <a:pt x="86034" y="168726"/>
                    <a:pt x="97168" y="144686"/>
                  </a:cubicBezTo>
                  <a:cubicBezTo>
                    <a:pt x="105265" y="127226"/>
                    <a:pt x="106531" y="107488"/>
                    <a:pt x="106531" y="87497"/>
                  </a:cubicBezTo>
                  <a:close/>
                  <a:moveTo>
                    <a:pt x="53137" y="168473"/>
                  </a:moveTo>
                  <a:cubicBezTo>
                    <a:pt x="43268" y="168473"/>
                    <a:pt x="28338" y="162147"/>
                    <a:pt x="23783" y="137854"/>
                  </a:cubicBezTo>
                  <a:cubicBezTo>
                    <a:pt x="20999" y="122671"/>
                    <a:pt x="20999" y="99390"/>
                    <a:pt x="20999" y="84460"/>
                  </a:cubicBezTo>
                  <a:cubicBezTo>
                    <a:pt x="20999" y="68265"/>
                    <a:pt x="20999" y="51564"/>
                    <a:pt x="23024" y="37899"/>
                  </a:cubicBezTo>
                  <a:cubicBezTo>
                    <a:pt x="27832" y="7786"/>
                    <a:pt x="46811" y="5508"/>
                    <a:pt x="53137" y="5508"/>
                  </a:cubicBezTo>
                  <a:cubicBezTo>
                    <a:pt x="61488" y="5508"/>
                    <a:pt x="78189" y="10063"/>
                    <a:pt x="82997" y="35115"/>
                  </a:cubicBezTo>
                  <a:cubicBezTo>
                    <a:pt x="85527" y="49286"/>
                    <a:pt x="85527" y="68518"/>
                    <a:pt x="85527" y="84460"/>
                  </a:cubicBezTo>
                  <a:cubicBezTo>
                    <a:pt x="85527" y="103439"/>
                    <a:pt x="85527" y="120647"/>
                    <a:pt x="82744" y="136842"/>
                  </a:cubicBezTo>
                  <a:cubicBezTo>
                    <a:pt x="78948" y="160882"/>
                    <a:pt x="64524" y="168473"/>
                    <a:pt x="53137" y="168473"/>
                  </a:cubicBezTo>
                  <a:close/>
                </a:path>
              </a:pathLst>
            </a:custGeom>
            <a:solidFill>
              <a:schemeClr val="accent5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5" name="Audio 4">
            <a:extLst>
              <a:ext uri="{FF2B5EF4-FFF2-40B4-BE49-F238E27FC236}">
                <a16:creationId xmlns:a16="http://schemas.microsoft.com/office/drawing/2014/main" id="{C1927EF0-85FA-E033-2C7E-BD388C2B01A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0634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1433">
        <p159:morph option="byObject"/>
      </p:transition>
    </mc:Choice>
    <mc:Fallback>
      <p:transition advTm="114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D8495-ECAF-BF5B-9B66-8CCCEFF87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BD" sz="36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Finding the Thevenin’s Equivalent Circuit</a:t>
            </a:r>
            <a:endParaRPr lang="en-BD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A233FA-5F61-8ABC-0C05-7DE04F67CB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BD" dirty="0"/>
                  <a:t>Find the Thevenin’s Voltage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endParaRPr lang="en-BD" dirty="0"/>
              </a:p>
              <a:p>
                <a:pPr lvl="1"/>
                <a:r>
                  <a:rPr lang="en-BD" dirty="0"/>
                  <a:t>Is one of your data point is like: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BD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…</m:t>
                        </m:r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,0</m:t>
                        </m:r>
                      </m:e>
                    </m:d>
                  </m:oMath>
                </a14:m>
                <a:r>
                  <a:rPr lang="en-BD" dirty="0"/>
                  <a:t>?</a:t>
                </a:r>
              </a:p>
              <a:p>
                <a:pPr lvl="2"/>
                <a:r>
                  <a:rPr lang="en-BD" dirty="0"/>
                  <a:t>If answer is yes, then: </a:t>
                </a:r>
              </a:p>
              <a:p>
                <a:pPr lvl="3"/>
                <a:r>
                  <a:rPr lang="en-BD" dirty="0"/>
                  <a:t>The </a:t>
                </a:r>
                <a14:m>
                  <m:oMath xmlns:m="http://schemas.openxmlformats.org/officeDocument/2006/math">
                    <m:r>
                      <a:rPr lang="en-BD" i="1" dirty="0" smtClean="0">
                        <a:latin typeface="Cambria Math" panose="02040503050406030204" pitchFamily="18" charset="0"/>
                      </a:rPr>
                      <m:t>“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…”</m:t>
                    </m:r>
                  </m:oMath>
                </a14:m>
                <a:r>
                  <a:rPr lang="en-BD" dirty="0"/>
                  <a:t> in </a:t>
                </a:r>
                <a14:m>
                  <m:oMath xmlns:m="http://schemas.openxmlformats.org/officeDocument/2006/math">
                    <m:r>
                      <a:rPr lang="en-BD" i="1" dirty="0" smtClean="0">
                        <a:latin typeface="Cambria Math" panose="02040503050406030204" pitchFamily="18" charset="0"/>
                      </a:rPr>
                      <m:t>(…,0)</m:t>
                    </m:r>
                  </m:oMath>
                </a14:m>
                <a:r>
                  <a:rPr lang="en-BD" dirty="0"/>
                  <a:t> </a:t>
                </a:r>
                <a:r>
                  <a:rPr lang="en-GB" dirty="0"/>
                  <a:t>is your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endParaRPr lang="en-BD" dirty="0"/>
              </a:p>
              <a:p>
                <a:pPr lvl="2"/>
                <a:r>
                  <a:rPr lang="en-BD" dirty="0"/>
                  <a:t>If answer is no, then:</a:t>
                </a:r>
              </a:p>
              <a:p>
                <a:pPr lvl="3"/>
                <a:r>
                  <a:rPr lang="en-BD" dirty="0"/>
                  <a:t>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BD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dirty="0"/>
                  <a:t> from the I-V characteristic equation </a:t>
                </a:r>
                <a14:m>
                  <m:oMath xmlns:m="http://schemas.openxmlformats.org/officeDocument/2006/math">
                    <m:r>
                      <a:rPr lang="en-BD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𝑚𝑥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dirty="0"/>
              </a:p>
              <a:p>
                <a:pPr lvl="3"/>
                <a:r>
                  <a:rPr lang="en-BD" dirty="0"/>
                  <a:t>Set </a:t>
                </a:r>
                <a14:m>
                  <m:oMath xmlns:m="http://schemas.openxmlformats.org/officeDocument/2006/math">
                    <m:r>
                      <a:rPr lang="en-BD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BD" dirty="0"/>
                  <a:t> and </a:t>
                </a:r>
                <a14:m>
                  <m:oMath xmlns:m="http://schemas.openxmlformats.org/officeDocument/2006/math">
                    <m:r>
                      <a:rPr lang="en-BD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BD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BD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r>
                  <a:rPr lang="en-BD" dirty="0"/>
                  <a:t>, to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BD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</m:oMath>
                </a14:m>
                <a:endParaRPr lang="en-BD" dirty="0"/>
              </a:p>
              <a:p>
                <a:r>
                  <a:rPr lang="en-BD" dirty="0"/>
                  <a:t>Find the Thevenin’s Resistance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BD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</m:oMath>
                </a14:m>
                <a:endParaRPr lang="en-BD" dirty="0"/>
              </a:p>
              <a:p>
                <a:pPr lvl="1"/>
                <a:r>
                  <a:rPr lang="en-BD" dirty="0"/>
                  <a:t>It’s just the inverse of </a:t>
                </a:r>
                <a14:m>
                  <m:oMath xmlns:m="http://schemas.openxmlformats.org/officeDocument/2006/math">
                    <m:r>
                      <a:rPr lang="en-BD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BD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BD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  <m:r>
                      <a:rPr lang="en-BD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BD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BD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</m:oMath>
                </a14:m>
                <a:endParaRPr lang="en-BD" dirty="0"/>
              </a:p>
              <a:p>
                <a:r>
                  <a:rPr lang="en-BD" dirty="0"/>
                  <a:t>Draw the Thevenin’s equivalent circuit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A233FA-5F61-8ABC-0C05-7DE04F67CB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0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4" name="Group 143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in]&#10;    \draw (0,0)&#10;    to[V, l=$V_{Th}$] ++(up:1)&#10;    to[R, l=$R_{Th}$] ++(right:1)&#10;    to[open, o-o] (\tikztostart |- 0,0)&#10;    -- (0,0)&#10;    ;&#10;\end{circuitikz}&#10;\end{document}" title="IguanaTex Vector Display">
            <a:extLst>
              <a:ext uri="{FF2B5EF4-FFF2-40B4-BE49-F238E27FC236}">
                <a16:creationId xmlns:a16="http://schemas.microsoft.com/office/drawing/2014/main" id="{1416A6D5-1F88-9208-D78A-AA41B4840E2F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406640" y="3886988"/>
            <a:ext cx="2653949" cy="2289975"/>
            <a:chOff x="766218" y="791758"/>
            <a:chExt cx="2653949" cy="2289975"/>
          </a:xfrm>
        </p:grpSpPr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8B8B79AC-49DE-9C49-347D-C2568286CFA5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551086" y="1212651"/>
              <a:ext cx="1828799" cy="1828799"/>
            </a:xfrm>
            <a:custGeom>
              <a:avLst/>
              <a:gdLst>
                <a:gd name="connsiteX0" fmla="*/ 0 w 1828799"/>
                <a:gd name="connsiteY0" fmla="*/ 1828800 h 1828799"/>
                <a:gd name="connsiteX1" fmla="*/ 0 w 1828799"/>
                <a:gd name="connsiteY1" fmla="*/ 1216818 h 1828799"/>
                <a:gd name="connsiteX2" fmla="*/ 0 w 1828799"/>
                <a:gd name="connsiteY2" fmla="*/ 611980 h 1828799"/>
                <a:gd name="connsiteX3" fmla="*/ 0 w 1828799"/>
                <a:gd name="connsiteY3" fmla="*/ 0 h 1828799"/>
                <a:gd name="connsiteX4" fmla="*/ 511175 w 1828799"/>
                <a:gd name="connsiteY4" fmla="*/ 0 h 1828799"/>
                <a:gd name="connsiteX5" fmla="*/ 1317625 w 1828799"/>
                <a:gd name="connsiteY5" fmla="*/ 0 h 1828799"/>
                <a:gd name="connsiteX6" fmla="*/ 1828800 w 1828799"/>
                <a:gd name="connsiteY6" fmla="*/ 0 h 1828799"/>
                <a:gd name="connsiteX7" fmla="*/ 1828800 w 1828799"/>
                <a:gd name="connsiteY7" fmla="*/ 1828800 h 1828799"/>
                <a:gd name="connsiteX8" fmla="*/ 0 w 1828799"/>
                <a:gd name="connsiteY8" fmla="*/ 1828800 h 1828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8799" h="1828799">
                  <a:moveTo>
                    <a:pt x="0" y="1828800"/>
                  </a:moveTo>
                  <a:lnTo>
                    <a:pt x="0" y="1216818"/>
                  </a:lnTo>
                  <a:moveTo>
                    <a:pt x="0" y="611980"/>
                  </a:moveTo>
                  <a:lnTo>
                    <a:pt x="0" y="0"/>
                  </a:lnTo>
                  <a:lnTo>
                    <a:pt x="511175" y="0"/>
                  </a:lnTo>
                  <a:moveTo>
                    <a:pt x="1317625" y="0"/>
                  </a:moveTo>
                  <a:lnTo>
                    <a:pt x="1828800" y="0"/>
                  </a:lnTo>
                  <a:moveTo>
                    <a:pt x="1828800" y="1828800"/>
                  </a:moveTo>
                  <a:lnTo>
                    <a:pt x="0" y="182880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70ED149E-2769-EBD6-9C2C-A2D6D8CE9D6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248669" y="1824631"/>
              <a:ext cx="604837" cy="604837"/>
            </a:xfrm>
            <a:custGeom>
              <a:avLst/>
              <a:gdLst>
                <a:gd name="connsiteX0" fmla="*/ 0 w 604837"/>
                <a:gd name="connsiteY0" fmla="*/ 302420 h 604837"/>
                <a:gd name="connsiteX1" fmla="*/ 302418 w 604837"/>
                <a:gd name="connsiteY1" fmla="*/ 604838 h 604837"/>
                <a:gd name="connsiteX2" fmla="*/ 604838 w 604837"/>
                <a:gd name="connsiteY2" fmla="*/ 302420 h 604837"/>
                <a:gd name="connsiteX3" fmla="*/ 302418 w 604837"/>
                <a:gd name="connsiteY3" fmla="*/ 0 h 604837"/>
                <a:gd name="connsiteX4" fmla="*/ 0 w 604837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37">
                  <a:moveTo>
                    <a:pt x="0" y="302420"/>
                  </a:moveTo>
                  <a:cubicBezTo>
                    <a:pt x="0" y="469405"/>
                    <a:pt x="135333" y="604838"/>
                    <a:pt x="302418" y="604838"/>
                  </a:cubicBezTo>
                  <a:cubicBezTo>
                    <a:pt x="469403" y="604838"/>
                    <a:pt x="604838" y="469405"/>
                    <a:pt x="604838" y="302420"/>
                  </a:cubicBezTo>
                  <a:cubicBezTo>
                    <a:pt x="604838" y="135435"/>
                    <a:pt x="469403" y="0"/>
                    <a:pt x="302418" y="0"/>
                  </a:cubicBezTo>
                  <a:cubicBezTo>
                    <a:pt x="135333" y="0"/>
                    <a:pt x="0" y="135435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466C01EF-75C8-1C1C-46E6-2ED8C282C7F8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 rot="10800000">
              <a:off x="1467016" y="1915444"/>
              <a:ext cx="168278" cy="168531"/>
            </a:xfrm>
            <a:custGeom>
              <a:avLst/>
              <a:gdLst>
                <a:gd name="connsiteX0" fmla="*/ 89284 w 168278"/>
                <a:gd name="connsiteY0" fmla="*/ 89308 h 168531"/>
                <a:gd name="connsiteX1" fmla="*/ 159885 w 168278"/>
                <a:gd name="connsiteY1" fmla="*/ 89308 h 168531"/>
                <a:gd name="connsiteX2" fmla="*/ 168236 w 168278"/>
                <a:gd name="connsiteY2" fmla="*/ 84247 h 168531"/>
                <a:gd name="connsiteX3" fmla="*/ 159885 w 168278"/>
                <a:gd name="connsiteY3" fmla="*/ 79186 h 168531"/>
                <a:gd name="connsiteX4" fmla="*/ 89284 w 168278"/>
                <a:gd name="connsiteY4" fmla="*/ 79186 h 168531"/>
                <a:gd name="connsiteX5" fmla="*/ 89284 w 168278"/>
                <a:gd name="connsiteY5" fmla="*/ 8332 h 168531"/>
                <a:gd name="connsiteX6" fmla="*/ 84223 w 168278"/>
                <a:gd name="connsiteY6" fmla="*/ -19 h 168531"/>
                <a:gd name="connsiteX7" fmla="*/ 79162 w 168278"/>
                <a:gd name="connsiteY7" fmla="*/ 8332 h 168531"/>
                <a:gd name="connsiteX8" fmla="*/ 79162 w 168278"/>
                <a:gd name="connsiteY8" fmla="*/ 79186 h 168531"/>
                <a:gd name="connsiteX9" fmla="*/ 8308 w 168278"/>
                <a:gd name="connsiteY9" fmla="*/ 79186 h 168531"/>
                <a:gd name="connsiteX10" fmla="*/ -43 w 168278"/>
                <a:gd name="connsiteY10" fmla="*/ 84247 h 168531"/>
                <a:gd name="connsiteX11" fmla="*/ 8308 w 168278"/>
                <a:gd name="connsiteY11" fmla="*/ 89308 h 168531"/>
                <a:gd name="connsiteX12" fmla="*/ 79162 w 168278"/>
                <a:gd name="connsiteY12" fmla="*/ 89308 h 168531"/>
                <a:gd name="connsiteX13" fmla="*/ 79162 w 168278"/>
                <a:gd name="connsiteY13" fmla="*/ 160163 h 168531"/>
                <a:gd name="connsiteX14" fmla="*/ 84223 w 168278"/>
                <a:gd name="connsiteY14" fmla="*/ 168513 h 168531"/>
                <a:gd name="connsiteX15" fmla="*/ 89284 w 168278"/>
                <a:gd name="connsiteY15" fmla="*/ 160163 h 168531"/>
                <a:gd name="connsiteX16" fmla="*/ 89284 w 168278"/>
                <a:gd name="connsiteY16" fmla="*/ 89308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84" y="89308"/>
                  </a:moveTo>
                  <a:lnTo>
                    <a:pt x="159885" y="89308"/>
                  </a:lnTo>
                  <a:cubicBezTo>
                    <a:pt x="163428" y="89308"/>
                    <a:pt x="168236" y="89308"/>
                    <a:pt x="168236" y="84247"/>
                  </a:cubicBezTo>
                  <a:cubicBezTo>
                    <a:pt x="168236" y="79186"/>
                    <a:pt x="163428" y="79186"/>
                    <a:pt x="159885" y="79186"/>
                  </a:cubicBezTo>
                  <a:lnTo>
                    <a:pt x="89284" y="79186"/>
                  </a:lnTo>
                  <a:lnTo>
                    <a:pt x="89284" y="8332"/>
                  </a:lnTo>
                  <a:cubicBezTo>
                    <a:pt x="89284" y="4789"/>
                    <a:pt x="89284" y="-19"/>
                    <a:pt x="84223" y="-19"/>
                  </a:cubicBezTo>
                  <a:cubicBezTo>
                    <a:pt x="79162" y="-19"/>
                    <a:pt x="79162" y="4789"/>
                    <a:pt x="79162" y="8332"/>
                  </a:cubicBezTo>
                  <a:lnTo>
                    <a:pt x="79162" y="79186"/>
                  </a:lnTo>
                  <a:lnTo>
                    <a:pt x="8308" y="79186"/>
                  </a:lnTo>
                  <a:cubicBezTo>
                    <a:pt x="4765" y="79186"/>
                    <a:pt x="-43" y="79186"/>
                    <a:pt x="-43" y="84247"/>
                  </a:cubicBezTo>
                  <a:cubicBezTo>
                    <a:pt x="-43" y="89308"/>
                    <a:pt x="4765" y="89308"/>
                    <a:pt x="8308" y="89308"/>
                  </a:cubicBezTo>
                  <a:lnTo>
                    <a:pt x="79162" y="89308"/>
                  </a:lnTo>
                  <a:lnTo>
                    <a:pt x="79162" y="160163"/>
                  </a:lnTo>
                  <a:cubicBezTo>
                    <a:pt x="79162" y="163705"/>
                    <a:pt x="79162" y="168513"/>
                    <a:pt x="84223" y="168513"/>
                  </a:cubicBezTo>
                  <a:cubicBezTo>
                    <a:pt x="89284" y="168513"/>
                    <a:pt x="89284" y="163705"/>
                    <a:pt x="89284" y="160163"/>
                  </a:cubicBezTo>
                  <a:lnTo>
                    <a:pt x="89284" y="89308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4852D90C-5B2A-EE06-6F50-45313785A97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 rot="10800000">
              <a:off x="1473848" y="2249312"/>
              <a:ext cx="154614" cy="10122"/>
            </a:xfrm>
            <a:custGeom>
              <a:avLst/>
              <a:gdLst>
                <a:gd name="connsiteX0" fmla="*/ 145715 w 154614"/>
                <a:gd name="connsiteY0" fmla="*/ 10113 h 10122"/>
                <a:gd name="connsiteX1" fmla="*/ 154571 w 154614"/>
                <a:gd name="connsiteY1" fmla="*/ 5052 h 10122"/>
                <a:gd name="connsiteX2" fmla="*/ 145715 w 154614"/>
                <a:gd name="connsiteY2" fmla="*/ -9 h 10122"/>
                <a:gd name="connsiteX3" fmla="*/ 8814 w 154614"/>
                <a:gd name="connsiteY3" fmla="*/ -9 h 10122"/>
                <a:gd name="connsiteX4" fmla="*/ -43 w 154614"/>
                <a:gd name="connsiteY4" fmla="*/ 5052 h 10122"/>
                <a:gd name="connsiteX5" fmla="*/ 8814 w 154614"/>
                <a:gd name="connsiteY5" fmla="*/ 10113 h 10122"/>
                <a:gd name="connsiteX6" fmla="*/ 145715 w 154614"/>
                <a:gd name="connsiteY6" fmla="*/ 1011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15" y="10113"/>
                  </a:moveTo>
                  <a:cubicBezTo>
                    <a:pt x="150016" y="10113"/>
                    <a:pt x="154571" y="10113"/>
                    <a:pt x="154571" y="5052"/>
                  </a:cubicBezTo>
                  <a:cubicBezTo>
                    <a:pt x="154571" y="-9"/>
                    <a:pt x="150016" y="-9"/>
                    <a:pt x="145715" y="-9"/>
                  </a:cubicBezTo>
                  <a:lnTo>
                    <a:pt x="8814" y="-9"/>
                  </a:lnTo>
                  <a:cubicBezTo>
                    <a:pt x="4512" y="-9"/>
                    <a:pt x="-43" y="-9"/>
                    <a:pt x="-43" y="5052"/>
                  </a:cubicBezTo>
                  <a:cubicBezTo>
                    <a:pt x="-43" y="10113"/>
                    <a:pt x="4512" y="10113"/>
                    <a:pt x="8814" y="10113"/>
                  </a:cubicBezTo>
                  <a:lnTo>
                    <a:pt x="145715" y="1011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72C5E3A0-6CB8-5AB4-D916-C51E0555CB53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66218" y="2008685"/>
              <a:ext cx="180425" cy="178400"/>
            </a:xfrm>
            <a:custGeom>
              <a:avLst/>
              <a:gdLst>
                <a:gd name="connsiteX0" fmla="*/ 144675 w 180425"/>
                <a:gd name="connsiteY0" fmla="*/ 28834 h 178400"/>
                <a:gd name="connsiteX1" fmla="*/ 177065 w 180425"/>
                <a:gd name="connsiteY1" fmla="*/ 7830 h 178400"/>
                <a:gd name="connsiteX2" fmla="*/ 180355 w 180425"/>
                <a:gd name="connsiteY2" fmla="*/ 3022 h 178400"/>
                <a:gd name="connsiteX3" fmla="*/ 177065 w 180425"/>
                <a:gd name="connsiteY3" fmla="*/ -14 h 178400"/>
                <a:gd name="connsiteX4" fmla="*/ 156315 w 180425"/>
                <a:gd name="connsiteY4" fmla="*/ 745 h 178400"/>
                <a:gd name="connsiteX5" fmla="*/ 131263 w 180425"/>
                <a:gd name="connsiteY5" fmla="*/ -14 h 178400"/>
                <a:gd name="connsiteX6" fmla="*/ 126455 w 180425"/>
                <a:gd name="connsiteY6" fmla="*/ 4794 h 178400"/>
                <a:gd name="connsiteX7" fmla="*/ 130504 w 180425"/>
                <a:gd name="connsiteY7" fmla="*/ 7830 h 178400"/>
                <a:gd name="connsiteX8" fmla="*/ 142144 w 180425"/>
                <a:gd name="connsiteY8" fmla="*/ 16181 h 178400"/>
                <a:gd name="connsiteX9" fmla="*/ 138349 w 180425"/>
                <a:gd name="connsiteY9" fmla="*/ 25797 h 178400"/>
                <a:gd name="connsiteX10" fmla="*/ 60662 w 180425"/>
                <a:gd name="connsiteY10" fmla="*/ 149286 h 178400"/>
                <a:gd name="connsiteX11" fmla="*/ 43454 w 180425"/>
                <a:gd name="connsiteY11" fmla="*/ 15422 h 178400"/>
                <a:gd name="connsiteX12" fmla="*/ 60915 w 180425"/>
                <a:gd name="connsiteY12" fmla="*/ 7830 h 178400"/>
                <a:gd name="connsiteX13" fmla="*/ 67241 w 180425"/>
                <a:gd name="connsiteY13" fmla="*/ 2769 h 178400"/>
                <a:gd name="connsiteX14" fmla="*/ 63698 w 180425"/>
                <a:gd name="connsiteY14" fmla="*/ -14 h 178400"/>
                <a:gd name="connsiteX15" fmla="*/ 32320 w 180425"/>
                <a:gd name="connsiteY15" fmla="*/ 745 h 178400"/>
                <a:gd name="connsiteX16" fmla="*/ 18402 w 180425"/>
                <a:gd name="connsiteY16" fmla="*/ 492 h 178400"/>
                <a:gd name="connsiteX17" fmla="*/ 4738 w 180425"/>
                <a:gd name="connsiteY17" fmla="*/ -14 h 178400"/>
                <a:gd name="connsiteX18" fmla="*/ -70 w 180425"/>
                <a:gd name="connsiteY18" fmla="*/ 4794 h 178400"/>
                <a:gd name="connsiteX19" fmla="*/ 6256 w 180425"/>
                <a:gd name="connsiteY19" fmla="*/ 7830 h 178400"/>
                <a:gd name="connsiteX20" fmla="*/ 21439 w 180425"/>
                <a:gd name="connsiteY20" fmla="*/ 16434 h 178400"/>
                <a:gd name="connsiteX21" fmla="*/ 41430 w 180425"/>
                <a:gd name="connsiteY21" fmla="*/ 172567 h 178400"/>
                <a:gd name="connsiteX22" fmla="*/ 46491 w 180425"/>
                <a:gd name="connsiteY22" fmla="*/ 178387 h 178400"/>
                <a:gd name="connsiteX23" fmla="*/ 53576 w 180425"/>
                <a:gd name="connsiteY23" fmla="*/ 173832 h 178400"/>
                <a:gd name="connsiteX24" fmla="*/ 144675 w 180425"/>
                <a:gd name="connsiteY24" fmla="*/ 2883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75" y="28834"/>
                  </a:moveTo>
                  <a:cubicBezTo>
                    <a:pt x="157074" y="9096"/>
                    <a:pt x="167702" y="8337"/>
                    <a:pt x="177065" y="7830"/>
                  </a:cubicBezTo>
                  <a:cubicBezTo>
                    <a:pt x="180102" y="7577"/>
                    <a:pt x="180355" y="3276"/>
                    <a:pt x="180355" y="3022"/>
                  </a:cubicBezTo>
                  <a:cubicBezTo>
                    <a:pt x="180355" y="998"/>
                    <a:pt x="179090" y="-14"/>
                    <a:pt x="177065" y="-14"/>
                  </a:cubicBezTo>
                  <a:cubicBezTo>
                    <a:pt x="170486" y="-14"/>
                    <a:pt x="163148" y="745"/>
                    <a:pt x="156315" y="745"/>
                  </a:cubicBezTo>
                  <a:cubicBezTo>
                    <a:pt x="147964" y="745"/>
                    <a:pt x="139361" y="-14"/>
                    <a:pt x="131263" y="-14"/>
                  </a:cubicBezTo>
                  <a:cubicBezTo>
                    <a:pt x="129745" y="-14"/>
                    <a:pt x="126455" y="-14"/>
                    <a:pt x="126455" y="4794"/>
                  </a:cubicBezTo>
                  <a:cubicBezTo>
                    <a:pt x="126455" y="7577"/>
                    <a:pt x="128733" y="7830"/>
                    <a:pt x="130504" y="7830"/>
                  </a:cubicBezTo>
                  <a:cubicBezTo>
                    <a:pt x="137336" y="8337"/>
                    <a:pt x="142144" y="10867"/>
                    <a:pt x="142144" y="16181"/>
                  </a:cubicBezTo>
                  <a:cubicBezTo>
                    <a:pt x="142144" y="19977"/>
                    <a:pt x="138349" y="25544"/>
                    <a:pt x="138349" y="25797"/>
                  </a:cubicBezTo>
                  <a:lnTo>
                    <a:pt x="60662" y="149286"/>
                  </a:lnTo>
                  <a:lnTo>
                    <a:pt x="43454" y="15422"/>
                  </a:lnTo>
                  <a:cubicBezTo>
                    <a:pt x="43454" y="11120"/>
                    <a:pt x="49275" y="7830"/>
                    <a:pt x="60915" y="7830"/>
                  </a:cubicBezTo>
                  <a:cubicBezTo>
                    <a:pt x="64458" y="7830"/>
                    <a:pt x="67241" y="7830"/>
                    <a:pt x="67241" y="2769"/>
                  </a:cubicBezTo>
                  <a:cubicBezTo>
                    <a:pt x="67241" y="492"/>
                    <a:pt x="65217" y="-14"/>
                    <a:pt x="63698" y="-14"/>
                  </a:cubicBezTo>
                  <a:cubicBezTo>
                    <a:pt x="53576" y="-14"/>
                    <a:pt x="42695" y="745"/>
                    <a:pt x="32320" y="745"/>
                  </a:cubicBezTo>
                  <a:cubicBezTo>
                    <a:pt x="27765" y="745"/>
                    <a:pt x="22957" y="492"/>
                    <a:pt x="18402" y="492"/>
                  </a:cubicBezTo>
                  <a:cubicBezTo>
                    <a:pt x="13847" y="492"/>
                    <a:pt x="9039" y="-14"/>
                    <a:pt x="4738" y="-14"/>
                  </a:cubicBezTo>
                  <a:cubicBezTo>
                    <a:pt x="2966" y="-14"/>
                    <a:pt x="-70" y="-14"/>
                    <a:pt x="-70" y="4794"/>
                  </a:cubicBezTo>
                  <a:cubicBezTo>
                    <a:pt x="-70" y="7830"/>
                    <a:pt x="2207" y="7830"/>
                    <a:pt x="6256" y="7830"/>
                  </a:cubicBezTo>
                  <a:cubicBezTo>
                    <a:pt x="20427" y="7830"/>
                    <a:pt x="20680" y="10108"/>
                    <a:pt x="21439" y="16434"/>
                  </a:cubicBezTo>
                  <a:lnTo>
                    <a:pt x="41430" y="172567"/>
                  </a:lnTo>
                  <a:cubicBezTo>
                    <a:pt x="42189" y="177628"/>
                    <a:pt x="43201" y="178387"/>
                    <a:pt x="46491" y="178387"/>
                  </a:cubicBezTo>
                  <a:cubicBezTo>
                    <a:pt x="50540" y="178387"/>
                    <a:pt x="51552" y="177122"/>
                    <a:pt x="53576" y="173832"/>
                  </a:cubicBezTo>
                  <a:lnTo>
                    <a:pt x="144675" y="2883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CE70C43A-4763-159B-7FE8-86ED388AD2A9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907277" y="2099732"/>
              <a:ext cx="132320" cy="119743"/>
            </a:xfrm>
            <a:custGeom>
              <a:avLst/>
              <a:gdLst>
                <a:gd name="connsiteX0" fmla="*/ 78407 w 132320"/>
                <a:gd name="connsiteY0" fmla="*/ 12564 h 119743"/>
                <a:gd name="connsiteX1" fmla="*/ 83898 w 132320"/>
                <a:gd name="connsiteY1" fmla="*/ 6541 h 119743"/>
                <a:gd name="connsiteX2" fmla="*/ 94526 w 132320"/>
                <a:gd name="connsiteY2" fmla="*/ 6364 h 119743"/>
                <a:gd name="connsiteX3" fmla="*/ 114365 w 132320"/>
                <a:gd name="connsiteY3" fmla="*/ 7781 h 119743"/>
                <a:gd name="connsiteX4" fmla="*/ 122690 w 132320"/>
                <a:gd name="connsiteY4" fmla="*/ 21775 h 119743"/>
                <a:gd name="connsiteX5" fmla="*/ 121451 w 132320"/>
                <a:gd name="connsiteY5" fmla="*/ 36123 h 119743"/>
                <a:gd name="connsiteX6" fmla="*/ 121096 w 132320"/>
                <a:gd name="connsiteY6" fmla="*/ 38072 h 119743"/>
                <a:gd name="connsiteX7" fmla="*/ 124108 w 132320"/>
                <a:gd name="connsiteY7" fmla="*/ 40729 h 119743"/>
                <a:gd name="connsiteX8" fmla="*/ 127473 w 132320"/>
                <a:gd name="connsiteY8" fmla="*/ 36300 h 119743"/>
                <a:gd name="connsiteX9" fmla="*/ 132256 w 132320"/>
                <a:gd name="connsiteY9" fmla="*/ 2467 h 119743"/>
                <a:gd name="connsiteX10" fmla="*/ 126942 w 132320"/>
                <a:gd name="connsiteY10" fmla="*/ -13 h 119743"/>
                <a:gd name="connsiteX11" fmla="*/ 18003 w 132320"/>
                <a:gd name="connsiteY11" fmla="*/ -13 h 119743"/>
                <a:gd name="connsiteX12" fmla="*/ 11981 w 132320"/>
                <a:gd name="connsiteY12" fmla="*/ 3707 h 119743"/>
                <a:gd name="connsiteX13" fmla="*/ 821 w 132320"/>
                <a:gd name="connsiteY13" fmla="*/ 35060 h 119743"/>
                <a:gd name="connsiteX14" fmla="*/ -65 w 132320"/>
                <a:gd name="connsiteY14" fmla="*/ 38249 h 119743"/>
                <a:gd name="connsiteX15" fmla="*/ 2947 w 132320"/>
                <a:gd name="connsiteY15" fmla="*/ 40729 h 119743"/>
                <a:gd name="connsiteX16" fmla="*/ 6667 w 132320"/>
                <a:gd name="connsiteY16" fmla="*/ 36477 h 119743"/>
                <a:gd name="connsiteX17" fmla="*/ 49711 w 132320"/>
                <a:gd name="connsiteY17" fmla="*/ 6364 h 119743"/>
                <a:gd name="connsiteX18" fmla="*/ 57150 w 132320"/>
                <a:gd name="connsiteY18" fmla="*/ 6364 h 119743"/>
                <a:gd name="connsiteX19" fmla="*/ 62641 w 132320"/>
                <a:gd name="connsiteY19" fmla="*/ 8136 h 119743"/>
                <a:gd name="connsiteX20" fmla="*/ 61933 w 132320"/>
                <a:gd name="connsiteY20" fmla="*/ 11855 h 119743"/>
                <a:gd name="connsiteX21" fmla="*/ 38551 w 132320"/>
                <a:gd name="connsiteY21" fmla="*/ 105029 h 119743"/>
                <a:gd name="connsiteX22" fmla="*/ 17826 w 132320"/>
                <a:gd name="connsiteY22" fmla="*/ 113354 h 119743"/>
                <a:gd name="connsiteX23" fmla="*/ 9855 w 132320"/>
                <a:gd name="connsiteY23" fmla="*/ 117251 h 119743"/>
                <a:gd name="connsiteX24" fmla="*/ 12866 w 132320"/>
                <a:gd name="connsiteY24" fmla="*/ 119731 h 119743"/>
                <a:gd name="connsiteX25" fmla="*/ 28100 w 132320"/>
                <a:gd name="connsiteY25" fmla="*/ 119200 h 119743"/>
                <a:gd name="connsiteX26" fmla="*/ 43334 w 132320"/>
                <a:gd name="connsiteY26" fmla="*/ 119023 h 119743"/>
                <a:gd name="connsiteX27" fmla="*/ 59276 w 132320"/>
                <a:gd name="connsiteY27" fmla="*/ 119200 h 119743"/>
                <a:gd name="connsiteX28" fmla="*/ 74155 w 132320"/>
                <a:gd name="connsiteY28" fmla="*/ 119731 h 119743"/>
                <a:gd name="connsiteX29" fmla="*/ 78229 w 132320"/>
                <a:gd name="connsiteY29" fmla="*/ 115834 h 119743"/>
                <a:gd name="connsiteX30" fmla="*/ 70967 w 132320"/>
                <a:gd name="connsiteY30" fmla="*/ 113354 h 119743"/>
                <a:gd name="connsiteX31" fmla="*/ 60693 w 132320"/>
                <a:gd name="connsiteY31" fmla="*/ 113000 h 119743"/>
                <a:gd name="connsiteX32" fmla="*/ 54316 w 132320"/>
                <a:gd name="connsiteY32" fmla="*/ 109634 h 119743"/>
                <a:gd name="connsiteX33" fmla="*/ 55025 w 132320"/>
                <a:gd name="connsiteY33" fmla="*/ 105560 h 119743"/>
                <a:gd name="connsiteX34" fmla="*/ 78407 w 132320"/>
                <a:gd name="connsiteY34" fmla="*/ 12564 h 11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2320" h="119743">
                  <a:moveTo>
                    <a:pt x="78407" y="12564"/>
                  </a:moveTo>
                  <a:cubicBezTo>
                    <a:pt x="79647" y="7427"/>
                    <a:pt x="80001" y="6896"/>
                    <a:pt x="83898" y="6541"/>
                  </a:cubicBezTo>
                  <a:cubicBezTo>
                    <a:pt x="84783" y="6364"/>
                    <a:pt x="90983" y="6364"/>
                    <a:pt x="94526" y="6364"/>
                  </a:cubicBezTo>
                  <a:cubicBezTo>
                    <a:pt x="105331" y="6364"/>
                    <a:pt x="109937" y="6364"/>
                    <a:pt x="114365" y="7781"/>
                  </a:cubicBezTo>
                  <a:cubicBezTo>
                    <a:pt x="122336" y="10261"/>
                    <a:pt x="122690" y="15398"/>
                    <a:pt x="122690" y="21775"/>
                  </a:cubicBezTo>
                  <a:cubicBezTo>
                    <a:pt x="122690" y="24609"/>
                    <a:pt x="122690" y="26912"/>
                    <a:pt x="121451" y="36123"/>
                  </a:cubicBezTo>
                  <a:lnTo>
                    <a:pt x="121096" y="38072"/>
                  </a:lnTo>
                  <a:cubicBezTo>
                    <a:pt x="121096" y="39843"/>
                    <a:pt x="122336" y="40729"/>
                    <a:pt x="124108" y="40729"/>
                  </a:cubicBezTo>
                  <a:cubicBezTo>
                    <a:pt x="126765" y="40729"/>
                    <a:pt x="127119" y="39134"/>
                    <a:pt x="127473" y="36300"/>
                  </a:cubicBezTo>
                  <a:lnTo>
                    <a:pt x="132256" y="2467"/>
                  </a:lnTo>
                  <a:cubicBezTo>
                    <a:pt x="132256" y="-13"/>
                    <a:pt x="130130" y="-13"/>
                    <a:pt x="126942" y="-13"/>
                  </a:cubicBezTo>
                  <a:lnTo>
                    <a:pt x="18003" y="-13"/>
                  </a:lnTo>
                  <a:cubicBezTo>
                    <a:pt x="13575" y="-13"/>
                    <a:pt x="13221" y="-13"/>
                    <a:pt x="11981" y="3707"/>
                  </a:cubicBezTo>
                  <a:lnTo>
                    <a:pt x="821" y="35060"/>
                  </a:lnTo>
                  <a:cubicBezTo>
                    <a:pt x="644" y="35769"/>
                    <a:pt x="-65" y="37363"/>
                    <a:pt x="-65" y="38249"/>
                  </a:cubicBezTo>
                  <a:cubicBezTo>
                    <a:pt x="-65" y="38957"/>
                    <a:pt x="290" y="40729"/>
                    <a:pt x="2947" y="40729"/>
                  </a:cubicBezTo>
                  <a:cubicBezTo>
                    <a:pt x="5250" y="40729"/>
                    <a:pt x="5604" y="39843"/>
                    <a:pt x="6667" y="36477"/>
                  </a:cubicBezTo>
                  <a:cubicBezTo>
                    <a:pt x="16940" y="8136"/>
                    <a:pt x="22786" y="6364"/>
                    <a:pt x="49711" y="6364"/>
                  </a:cubicBezTo>
                  <a:lnTo>
                    <a:pt x="57150" y="6364"/>
                  </a:lnTo>
                  <a:cubicBezTo>
                    <a:pt x="62464" y="6364"/>
                    <a:pt x="62641" y="6541"/>
                    <a:pt x="62641" y="8136"/>
                  </a:cubicBezTo>
                  <a:cubicBezTo>
                    <a:pt x="62641" y="8313"/>
                    <a:pt x="62641" y="9198"/>
                    <a:pt x="61933" y="11855"/>
                  </a:cubicBezTo>
                  <a:lnTo>
                    <a:pt x="38551" y="105029"/>
                  </a:lnTo>
                  <a:cubicBezTo>
                    <a:pt x="36957" y="111583"/>
                    <a:pt x="36425" y="113354"/>
                    <a:pt x="17826" y="113354"/>
                  </a:cubicBezTo>
                  <a:cubicBezTo>
                    <a:pt x="11449" y="113354"/>
                    <a:pt x="9855" y="113354"/>
                    <a:pt x="9855" y="117251"/>
                  </a:cubicBezTo>
                  <a:cubicBezTo>
                    <a:pt x="9855" y="117783"/>
                    <a:pt x="10209" y="119731"/>
                    <a:pt x="12866" y="119731"/>
                  </a:cubicBezTo>
                  <a:cubicBezTo>
                    <a:pt x="17826" y="119731"/>
                    <a:pt x="23140" y="119200"/>
                    <a:pt x="28100" y="119200"/>
                  </a:cubicBezTo>
                  <a:cubicBezTo>
                    <a:pt x="33060" y="119200"/>
                    <a:pt x="38374" y="119023"/>
                    <a:pt x="43334" y="119023"/>
                  </a:cubicBezTo>
                  <a:cubicBezTo>
                    <a:pt x="48293" y="119023"/>
                    <a:pt x="54316" y="119023"/>
                    <a:pt x="59276" y="119200"/>
                  </a:cubicBezTo>
                  <a:cubicBezTo>
                    <a:pt x="64059" y="119377"/>
                    <a:pt x="69373" y="119731"/>
                    <a:pt x="74155" y="119731"/>
                  </a:cubicBezTo>
                  <a:cubicBezTo>
                    <a:pt x="75572" y="119731"/>
                    <a:pt x="78229" y="119731"/>
                    <a:pt x="78229" y="115834"/>
                  </a:cubicBezTo>
                  <a:cubicBezTo>
                    <a:pt x="78229" y="113354"/>
                    <a:pt x="76458" y="113354"/>
                    <a:pt x="70967" y="113354"/>
                  </a:cubicBezTo>
                  <a:cubicBezTo>
                    <a:pt x="67601" y="113354"/>
                    <a:pt x="64059" y="113177"/>
                    <a:pt x="60693" y="113000"/>
                  </a:cubicBezTo>
                  <a:cubicBezTo>
                    <a:pt x="54670" y="112469"/>
                    <a:pt x="54316" y="111760"/>
                    <a:pt x="54316" y="109634"/>
                  </a:cubicBezTo>
                  <a:cubicBezTo>
                    <a:pt x="54316" y="108394"/>
                    <a:pt x="54316" y="108040"/>
                    <a:pt x="55025" y="105560"/>
                  </a:cubicBezTo>
                  <a:lnTo>
                    <a:pt x="78407" y="1256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C701A03E-F0F8-FECC-8136-3CE9CB5E57E2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059707" y="2096544"/>
              <a:ext cx="96538" cy="124703"/>
            </a:xfrm>
            <a:custGeom>
              <a:avLst/>
              <a:gdLst>
                <a:gd name="connsiteX0" fmla="*/ 42099 w 96538"/>
                <a:gd name="connsiteY0" fmla="*/ 5301 h 124703"/>
                <a:gd name="connsiteX1" fmla="*/ 42808 w 96538"/>
                <a:gd name="connsiteY1" fmla="*/ 2467 h 124703"/>
                <a:gd name="connsiteX2" fmla="*/ 39974 w 96538"/>
                <a:gd name="connsiteY2" fmla="*/ -13 h 124703"/>
                <a:gd name="connsiteX3" fmla="*/ 17300 w 96538"/>
                <a:gd name="connsiteY3" fmla="*/ 1759 h 124703"/>
                <a:gd name="connsiteX4" fmla="*/ 13404 w 96538"/>
                <a:gd name="connsiteY4" fmla="*/ 5833 h 124703"/>
                <a:gd name="connsiteX5" fmla="*/ 18009 w 96538"/>
                <a:gd name="connsiteY5" fmla="*/ 8313 h 124703"/>
                <a:gd name="connsiteX6" fmla="*/ 26512 w 96538"/>
                <a:gd name="connsiteY6" fmla="*/ 10970 h 124703"/>
                <a:gd name="connsiteX7" fmla="*/ 25803 w 96538"/>
                <a:gd name="connsiteY7" fmla="*/ 14867 h 124703"/>
                <a:gd name="connsiteX8" fmla="*/ 827 w 96538"/>
                <a:gd name="connsiteY8" fmla="*/ 115126 h 124703"/>
                <a:gd name="connsiteX9" fmla="*/ -59 w 96538"/>
                <a:gd name="connsiteY9" fmla="*/ 119023 h 124703"/>
                <a:gd name="connsiteX10" fmla="*/ 5964 w 96538"/>
                <a:gd name="connsiteY10" fmla="*/ 124691 h 124703"/>
                <a:gd name="connsiteX11" fmla="*/ 13226 w 96538"/>
                <a:gd name="connsiteY11" fmla="*/ 120085 h 124703"/>
                <a:gd name="connsiteX12" fmla="*/ 16238 w 96538"/>
                <a:gd name="connsiteY12" fmla="*/ 108926 h 124703"/>
                <a:gd name="connsiteX13" fmla="*/ 20312 w 96538"/>
                <a:gd name="connsiteY13" fmla="*/ 93161 h 124703"/>
                <a:gd name="connsiteX14" fmla="*/ 23146 w 96538"/>
                <a:gd name="connsiteY14" fmla="*/ 81116 h 124703"/>
                <a:gd name="connsiteX15" fmla="*/ 28460 w 96538"/>
                <a:gd name="connsiteY15" fmla="*/ 68539 h 124703"/>
                <a:gd name="connsiteX16" fmla="*/ 56802 w 96538"/>
                <a:gd name="connsiteY16" fmla="*/ 49763 h 124703"/>
                <a:gd name="connsiteX17" fmla="*/ 67253 w 96538"/>
                <a:gd name="connsiteY17" fmla="*/ 62162 h 124703"/>
                <a:gd name="connsiteX18" fmla="*/ 56802 w 96538"/>
                <a:gd name="connsiteY18" fmla="*/ 99892 h 124703"/>
                <a:gd name="connsiteX19" fmla="*/ 54145 w 96538"/>
                <a:gd name="connsiteY19" fmla="*/ 109457 h 124703"/>
                <a:gd name="connsiteX20" fmla="*/ 70973 w 96538"/>
                <a:gd name="connsiteY20" fmla="*/ 124691 h 124703"/>
                <a:gd name="connsiteX21" fmla="*/ 96480 w 96538"/>
                <a:gd name="connsiteY21" fmla="*/ 97589 h 124703"/>
                <a:gd name="connsiteX22" fmla="*/ 93646 w 96538"/>
                <a:gd name="connsiteY22" fmla="*/ 95286 h 124703"/>
                <a:gd name="connsiteX23" fmla="*/ 90280 w 96538"/>
                <a:gd name="connsiteY23" fmla="*/ 98298 h 124703"/>
                <a:gd name="connsiteX24" fmla="*/ 71504 w 96538"/>
                <a:gd name="connsiteY24" fmla="*/ 119731 h 124703"/>
                <a:gd name="connsiteX25" fmla="*/ 67076 w 96538"/>
                <a:gd name="connsiteY25" fmla="*/ 113531 h 124703"/>
                <a:gd name="connsiteX26" fmla="*/ 71150 w 96538"/>
                <a:gd name="connsiteY26" fmla="*/ 99183 h 124703"/>
                <a:gd name="connsiteX27" fmla="*/ 80538 w 96538"/>
                <a:gd name="connsiteY27" fmla="*/ 64996 h 124703"/>
                <a:gd name="connsiteX28" fmla="*/ 73984 w 96538"/>
                <a:gd name="connsiteY28" fmla="*/ 49585 h 124703"/>
                <a:gd name="connsiteX29" fmla="*/ 57510 w 96538"/>
                <a:gd name="connsiteY29" fmla="*/ 44803 h 124703"/>
                <a:gd name="connsiteX30" fmla="*/ 28637 w 96538"/>
                <a:gd name="connsiteY30" fmla="*/ 59505 h 124703"/>
                <a:gd name="connsiteX31" fmla="*/ 42099 w 96538"/>
                <a:gd name="connsiteY31" fmla="*/ 5301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6538" h="124703">
                  <a:moveTo>
                    <a:pt x="42099" y="5301"/>
                  </a:moveTo>
                  <a:cubicBezTo>
                    <a:pt x="42277" y="4947"/>
                    <a:pt x="42808" y="2644"/>
                    <a:pt x="42808" y="2467"/>
                  </a:cubicBezTo>
                  <a:cubicBezTo>
                    <a:pt x="42808" y="1582"/>
                    <a:pt x="42099" y="-13"/>
                    <a:pt x="39974" y="-13"/>
                  </a:cubicBezTo>
                  <a:cubicBezTo>
                    <a:pt x="36431" y="-13"/>
                    <a:pt x="21729" y="1404"/>
                    <a:pt x="17300" y="1759"/>
                  </a:cubicBezTo>
                  <a:cubicBezTo>
                    <a:pt x="15883" y="1936"/>
                    <a:pt x="13404" y="2113"/>
                    <a:pt x="13404" y="5833"/>
                  </a:cubicBezTo>
                  <a:cubicBezTo>
                    <a:pt x="13404" y="8313"/>
                    <a:pt x="15883" y="8313"/>
                    <a:pt x="18009" y="8313"/>
                  </a:cubicBezTo>
                  <a:cubicBezTo>
                    <a:pt x="26512" y="8313"/>
                    <a:pt x="26512" y="9553"/>
                    <a:pt x="26512" y="10970"/>
                  </a:cubicBezTo>
                  <a:cubicBezTo>
                    <a:pt x="26512" y="12210"/>
                    <a:pt x="26157" y="13273"/>
                    <a:pt x="25803" y="14867"/>
                  </a:cubicBezTo>
                  <a:lnTo>
                    <a:pt x="827" y="115126"/>
                  </a:lnTo>
                  <a:cubicBezTo>
                    <a:pt x="-59" y="118314"/>
                    <a:pt x="-59" y="118668"/>
                    <a:pt x="-59" y="119023"/>
                  </a:cubicBezTo>
                  <a:cubicBezTo>
                    <a:pt x="-59" y="121680"/>
                    <a:pt x="2067" y="124691"/>
                    <a:pt x="5964" y="124691"/>
                  </a:cubicBezTo>
                  <a:cubicBezTo>
                    <a:pt x="7912" y="124691"/>
                    <a:pt x="11278" y="123805"/>
                    <a:pt x="13226" y="120085"/>
                  </a:cubicBezTo>
                  <a:cubicBezTo>
                    <a:pt x="13758" y="119023"/>
                    <a:pt x="15352" y="112646"/>
                    <a:pt x="16238" y="108926"/>
                  </a:cubicBezTo>
                  <a:lnTo>
                    <a:pt x="20312" y="93161"/>
                  </a:lnTo>
                  <a:cubicBezTo>
                    <a:pt x="20843" y="90504"/>
                    <a:pt x="22615" y="83773"/>
                    <a:pt x="23146" y="81116"/>
                  </a:cubicBezTo>
                  <a:cubicBezTo>
                    <a:pt x="24917" y="74384"/>
                    <a:pt x="24917" y="74207"/>
                    <a:pt x="28460" y="68539"/>
                  </a:cubicBezTo>
                  <a:cubicBezTo>
                    <a:pt x="34128" y="59859"/>
                    <a:pt x="42985" y="49763"/>
                    <a:pt x="56802" y="49763"/>
                  </a:cubicBezTo>
                  <a:cubicBezTo>
                    <a:pt x="66721" y="49763"/>
                    <a:pt x="67253" y="57911"/>
                    <a:pt x="67253" y="62162"/>
                  </a:cubicBezTo>
                  <a:cubicBezTo>
                    <a:pt x="67253" y="72790"/>
                    <a:pt x="59636" y="92452"/>
                    <a:pt x="56802" y="99892"/>
                  </a:cubicBezTo>
                  <a:cubicBezTo>
                    <a:pt x="54853" y="104852"/>
                    <a:pt x="54145" y="106446"/>
                    <a:pt x="54145" y="109457"/>
                  </a:cubicBezTo>
                  <a:cubicBezTo>
                    <a:pt x="54145" y="118845"/>
                    <a:pt x="61939" y="124691"/>
                    <a:pt x="70973" y="124691"/>
                  </a:cubicBezTo>
                  <a:cubicBezTo>
                    <a:pt x="88686" y="124691"/>
                    <a:pt x="96480" y="100246"/>
                    <a:pt x="96480" y="97589"/>
                  </a:cubicBezTo>
                  <a:cubicBezTo>
                    <a:pt x="96480" y="95286"/>
                    <a:pt x="94177" y="95286"/>
                    <a:pt x="93646" y="95286"/>
                  </a:cubicBezTo>
                  <a:cubicBezTo>
                    <a:pt x="91166" y="95286"/>
                    <a:pt x="90989" y="96349"/>
                    <a:pt x="90280" y="98298"/>
                  </a:cubicBezTo>
                  <a:cubicBezTo>
                    <a:pt x="86206" y="112469"/>
                    <a:pt x="78412" y="119731"/>
                    <a:pt x="71504" y="119731"/>
                  </a:cubicBezTo>
                  <a:cubicBezTo>
                    <a:pt x="67784" y="119731"/>
                    <a:pt x="67076" y="117251"/>
                    <a:pt x="67076" y="113531"/>
                  </a:cubicBezTo>
                  <a:cubicBezTo>
                    <a:pt x="67076" y="109457"/>
                    <a:pt x="67961" y="107155"/>
                    <a:pt x="71150" y="99183"/>
                  </a:cubicBezTo>
                  <a:cubicBezTo>
                    <a:pt x="73275" y="93692"/>
                    <a:pt x="80538" y="74916"/>
                    <a:pt x="80538" y="64996"/>
                  </a:cubicBezTo>
                  <a:cubicBezTo>
                    <a:pt x="80538" y="62162"/>
                    <a:pt x="80538" y="54722"/>
                    <a:pt x="73984" y="49585"/>
                  </a:cubicBezTo>
                  <a:cubicBezTo>
                    <a:pt x="70973" y="47283"/>
                    <a:pt x="65836" y="44803"/>
                    <a:pt x="57510" y="44803"/>
                  </a:cubicBezTo>
                  <a:cubicBezTo>
                    <a:pt x="44579" y="44803"/>
                    <a:pt x="35191" y="51888"/>
                    <a:pt x="28637" y="59505"/>
                  </a:cubicBezTo>
                  <a:lnTo>
                    <a:pt x="42099" y="530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2B354A54-E2F7-9038-A1D4-A086D90A5AF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2052142" y="1061443"/>
              <a:ext cx="826688" cy="302417"/>
            </a:xfrm>
            <a:custGeom>
              <a:avLst/>
              <a:gdLst>
                <a:gd name="connsiteX0" fmla="*/ 0 w 826688"/>
                <a:gd name="connsiteY0" fmla="*/ 151209 h 302417"/>
                <a:gd name="connsiteX1" fmla="*/ 78184 w 826688"/>
                <a:gd name="connsiteY1" fmla="*/ 0 h 302417"/>
                <a:gd name="connsiteX2" fmla="*/ 214213 w 826688"/>
                <a:gd name="connsiteY2" fmla="*/ 302418 h 302417"/>
                <a:gd name="connsiteX3" fmla="*/ 350340 w 826688"/>
                <a:gd name="connsiteY3" fmla="*/ 0 h 302417"/>
                <a:gd name="connsiteX4" fmla="*/ 486468 w 826688"/>
                <a:gd name="connsiteY4" fmla="*/ 302418 h 302417"/>
                <a:gd name="connsiteX5" fmla="*/ 622498 w 826688"/>
                <a:gd name="connsiteY5" fmla="*/ 0 h 302417"/>
                <a:gd name="connsiteX6" fmla="*/ 758627 w 826688"/>
                <a:gd name="connsiteY6" fmla="*/ 302418 h 302417"/>
                <a:gd name="connsiteX7" fmla="*/ 826689 w 826688"/>
                <a:gd name="connsiteY7" fmla="*/ 151209 h 30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688" h="302417">
                  <a:moveTo>
                    <a:pt x="0" y="151209"/>
                  </a:moveTo>
                  <a:lnTo>
                    <a:pt x="78184" y="0"/>
                  </a:lnTo>
                  <a:lnTo>
                    <a:pt x="214213" y="302418"/>
                  </a:lnTo>
                  <a:lnTo>
                    <a:pt x="350340" y="0"/>
                  </a:lnTo>
                  <a:lnTo>
                    <a:pt x="486468" y="302418"/>
                  </a:lnTo>
                  <a:lnTo>
                    <a:pt x="622498" y="0"/>
                  </a:lnTo>
                  <a:lnTo>
                    <a:pt x="758627" y="302418"/>
                  </a:lnTo>
                  <a:lnTo>
                    <a:pt x="826689" y="151209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BA6D8EA5-CCB0-4559-CA7C-3CA5D7D4A982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2240827" y="791758"/>
              <a:ext cx="180678" cy="178400"/>
            </a:xfrm>
            <a:custGeom>
              <a:avLst/>
              <a:gdLst>
                <a:gd name="connsiteX0" fmla="*/ 84507 w 180678"/>
                <a:gd name="connsiteY0" fmla="*/ 17398 h 178400"/>
                <a:gd name="connsiteX1" fmla="*/ 91592 w 180678"/>
                <a:gd name="connsiteY1" fmla="*/ 8036 h 178400"/>
                <a:gd name="connsiteX2" fmla="*/ 107028 w 180678"/>
                <a:gd name="connsiteY2" fmla="*/ 7783 h 178400"/>
                <a:gd name="connsiteX3" fmla="*/ 153084 w 180678"/>
                <a:gd name="connsiteY3" fmla="*/ 32835 h 178400"/>
                <a:gd name="connsiteX4" fmla="*/ 139166 w 180678"/>
                <a:gd name="connsiteY4" fmla="*/ 68768 h 178400"/>
                <a:gd name="connsiteX5" fmla="*/ 96400 w 180678"/>
                <a:gd name="connsiteY5" fmla="*/ 83445 h 178400"/>
                <a:gd name="connsiteX6" fmla="*/ 68059 w 180678"/>
                <a:gd name="connsiteY6" fmla="*/ 83445 h 178400"/>
                <a:gd name="connsiteX7" fmla="*/ 84507 w 180678"/>
                <a:gd name="connsiteY7" fmla="*/ 17398 h 178400"/>
                <a:gd name="connsiteX8" fmla="*/ 120946 w 180678"/>
                <a:gd name="connsiteY8" fmla="*/ 86734 h 178400"/>
                <a:gd name="connsiteX9" fmla="*/ 176617 w 180678"/>
                <a:gd name="connsiteY9" fmla="*/ 37896 h 178400"/>
                <a:gd name="connsiteX10" fmla="*/ 120693 w 180678"/>
                <a:gd name="connsiteY10" fmla="*/ -62 h 178400"/>
                <a:gd name="connsiteX11" fmla="*/ 48574 w 180678"/>
                <a:gd name="connsiteY11" fmla="*/ -62 h 178400"/>
                <a:gd name="connsiteX12" fmla="*/ 41235 w 180678"/>
                <a:gd name="connsiteY12" fmla="*/ 4999 h 178400"/>
                <a:gd name="connsiteX13" fmla="*/ 48321 w 180678"/>
                <a:gd name="connsiteY13" fmla="*/ 7783 h 178400"/>
                <a:gd name="connsiteX14" fmla="*/ 57937 w 180678"/>
                <a:gd name="connsiteY14" fmla="*/ 8289 h 178400"/>
                <a:gd name="connsiteX15" fmla="*/ 64769 w 180678"/>
                <a:gd name="connsiteY15" fmla="*/ 12337 h 178400"/>
                <a:gd name="connsiteX16" fmla="*/ 63757 w 180678"/>
                <a:gd name="connsiteY16" fmla="*/ 17145 h 178400"/>
                <a:gd name="connsiteX17" fmla="*/ 29848 w 180678"/>
                <a:gd name="connsiteY17" fmla="*/ 153034 h 178400"/>
                <a:gd name="connsiteX18" fmla="*/ 6820 w 180678"/>
                <a:gd name="connsiteY18" fmla="*/ 164927 h 178400"/>
                <a:gd name="connsiteX19" fmla="*/ -12 w 180678"/>
                <a:gd name="connsiteY19" fmla="*/ 169988 h 178400"/>
                <a:gd name="connsiteX20" fmla="*/ 3531 w 180678"/>
                <a:gd name="connsiteY20" fmla="*/ 172772 h 178400"/>
                <a:gd name="connsiteX21" fmla="*/ 35415 w 180678"/>
                <a:gd name="connsiteY21" fmla="*/ 172013 h 178400"/>
                <a:gd name="connsiteX22" fmla="*/ 67552 w 180678"/>
                <a:gd name="connsiteY22" fmla="*/ 172772 h 178400"/>
                <a:gd name="connsiteX23" fmla="*/ 72613 w 180678"/>
                <a:gd name="connsiteY23" fmla="*/ 167711 h 178400"/>
                <a:gd name="connsiteX24" fmla="*/ 65528 w 180678"/>
                <a:gd name="connsiteY24" fmla="*/ 164927 h 178400"/>
                <a:gd name="connsiteX25" fmla="*/ 49080 w 180678"/>
                <a:gd name="connsiteY25" fmla="*/ 160372 h 178400"/>
                <a:gd name="connsiteX26" fmla="*/ 49839 w 180678"/>
                <a:gd name="connsiteY26" fmla="*/ 156070 h 178400"/>
                <a:gd name="connsiteX27" fmla="*/ 66540 w 180678"/>
                <a:gd name="connsiteY27" fmla="*/ 89012 h 178400"/>
                <a:gd name="connsiteX28" fmla="*/ 96653 w 180678"/>
                <a:gd name="connsiteY28" fmla="*/ 89012 h 178400"/>
                <a:gd name="connsiteX29" fmla="*/ 124236 w 180678"/>
                <a:gd name="connsiteY29" fmla="*/ 112040 h 178400"/>
                <a:gd name="connsiteX30" fmla="*/ 120693 w 180678"/>
                <a:gd name="connsiteY30" fmla="*/ 129500 h 178400"/>
                <a:gd name="connsiteX31" fmla="*/ 116644 w 180678"/>
                <a:gd name="connsiteY31" fmla="*/ 151009 h 178400"/>
                <a:gd name="connsiteX32" fmla="*/ 150300 w 180678"/>
                <a:gd name="connsiteY32" fmla="*/ 178339 h 178400"/>
                <a:gd name="connsiteX33" fmla="*/ 180666 w 180678"/>
                <a:gd name="connsiteY33" fmla="*/ 149238 h 178400"/>
                <a:gd name="connsiteX34" fmla="*/ 177630 w 180678"/>
                <a:gd name="connsiteY34" fmla="*/ 146201 h 178400"/>
                <a:gd name="connsiteX35" fmla="*/ 174340 w 180678"/>
                <a:gd name="connsiteY35" fmla="*/ 149744 h 178400"/>
                <a:gd name="connsiteX36" fmla="*/ 151312 w 180678"/>
                <a:gd name="connsiteY36" fmla="*/ 172772 h 178400"/>
                <a:gd name="connsiteX37" fmla="*/ 141190 w 180678"/>
                <a:gd name="connsiteY37" fmla="*/ 157336 h 178400"/>
                <a:gd name="connsiteX38" fmla="*/ 143721 w 180678"/>
                <a:gd name="connsiteY38" fmla="*/ 128488 h 178400"/>
                <a:gd name="connsiteX39" fmla="*/ 144733 w 180678"/>
                <a:gd name="connsiteY39" fmla="*/ 116595 h 178400"/>
                <a:gd name="connsiteX40" fmla="*/ 120946 w 180678"/>
                <a:gd name="connsiteY40" fmla="*/ 8673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0678" h="178400">
                  <a:moveTo>
                    <a:pt x="84507" y="17398"/>
                  </a:moveTo>
                  <a:cubicBezTo>
                    <a:pt x="86025" y="11325"/>
                    <a:pt x="86784" y="8795"/>
                    <a:pt x="91592" y="8036"/>
                  </a:cubicBezTo>
                  <a:cubicBezTo>
                    <a:pt x="93870" y="7783"/>
                    <a:pt x="101967" y="7783"/>
                    <a:pt x="107028" y="7783"/>
                  </a:cubicBezTo>
                  <a:cubicBezTo>
                    <a:pt x="124995" y="7783"/>
                    <a:pt x="153084" y="7783"/>
                    <a:pt x="153084" y="32835"/>
                  </a:cubicBezTo>
                  <a:cubicBezTo>
                    <a:pt x="153084" y="41438"/>
                    <a:pt x="149035" y="58899"/>
                    <a:pt x="139166" y="68768"/>
                  </a:cubicBezTo>
                  <a:cubicBezTo>
                    <a:pt x="132587" y="75347"/>
                    <a:pt x="119175" y="83445"/>
                    <a:pt x="96400" y="83445"/>
                  </a:cubicBezTo>
                  <a:lnTo>
                    <a:pt x="68059" y="83445"/>
                  </a:lnTo>
                  <a:lnTo>
                    <a:pt x="84507" y="17398"/>
                  </a:lnTo>
                  <a:close/>
                  <a:moveTo>
                    <a:pt x="120946" y="86734"/>
                  </a:moveTo>
                  <a:cubicBezTo>
                    <a:pt x="146504" y="81167"/>
                    <a:pt x="176617" y="63454"/>
                    <a:pt x="176617" y="37896"/>
                  </a:cubicBezTo>
                  <a:cubicBezTo>
                    <a:pt x="176617" y="16133"/>
                    <a:pt x="153843" y="-62"/>
                    <a:pt x="120693" y="-62"/>
                  </a:cubicBezTo>
                  <a:lnTo>
                    <a:pt x="48574" y="-62"/>
                  </a:lnTo>
                  <a:cubicBezTo>
                    <a:pt x="43513" y="-62"/>
                    <a:pt x="41235" y="-62"/>
                    <a:pt x="41235" y="4999"/>
                  </a:cubicBezTo>
                  <a:cubicBezTo>
                    <a:pt x="41235" y="7783"/>
                    <a:pt x="43513" y="7783"/>
                    <a:pt x="48321" y="7783"/>
                  </a:cubicBezTo>
                  <a:cubicBezTo>
                    <a:pt x="48827" y="7783"/>
                    <a:pt x="53635" y="7783"/>
                    <a:pt x="57937" y="8289"/>
                  </a:cubicBezTo>
                  <a:cubicBezTo>
                    <a:pt x="62491" y="8795"/>
                    <a:pt x="64769" y="9048"/>
                    <a:pt x="64769" y="12337"/>
                  </a:cubicBezTo>
                  <a:cubicBezTo>
                    <a:pt x="64769" y="13350"/>
                    <a:pt x="64516" y="14109"/>
                    <a:pt x="63757" y="17145"/>
                  </a:cubicBezTo>
                  <a:lnTo>
                    <a:pt x="29848" y="153034"/>
                  </a:lnTo>
                  <a:cubicBezTo>
                    <a:pt x="27317" y="162903"/>
                    <a:pt x="26811" y="164927"/>
                    <a:pt x="6820" y="164927"/>
                  </a:cubicBezTo>
                  <a:cubicBezTo>
                    <a:pt x="2265" y="164927"/>
                    <a:pt x="-12" y="164927"/>
                    <a:pt x="-12" y="169988"/>
                  </a:cubicBezTo>
                  <a:cubicBezTo>
                    <a:pt x="-12" y="172772"/>
                    <a:pt x="3024" y="172772"/>
                    <a:pt x="3531" y="172772"/>
                  </a:cubicBezTo>
                  <a:cubicBezTo>
                    <a:pt x="10616" y="172772"/>
                    <a:pt x="28330" y="172013"/>
                    <a:pt x="35415" y="172013"/>
                  </a:cubicBezTo>
                  <a:cubicBezTo>
                    <a:pt x="42500" y="172013"/>
                    <a:pt x="60467" y="172772"/>
                    <a:pt x="67552" y="172772"/>
                  </a:cubicBezTo>
                  <a:cubicBezTo>
                    <a:pt x="69577" y="172772"/>
                    <a:pt x="72613" y="172772"/>
                    <a:pt x="72613" y="167711"/>
                  </a:cubicBezTo>
                  <a:cubicBezTo>
                    <a:pt x="72613" y="164927"/>
                    <a:pt x="70336" y="164927"/>
                    <a:pt x="65528" y="164927"/>
                  </a:cubicBezTo>
                  <a:cubicBezTo>
                    <a:pt x="56165" y="164927"/>
                    <a:pt x="49080" y="164927"/>
                    <a:pt x="49080" y="160372"/>
                  </a:cubicBezTo>
                  <a:cubicBezTo>
                    <a:pt x="49080" y="158854"/>
                    <a:pt x="49586" y="157589"/>
                    <a:pt x="49839" y="156070"/>
                  </a:cubicBezTo>
                  <a:lnTo>
                    <a:pt x="66540" y="89012"/>
                  </a:lnTo>
                  <a:lnTo>
                    <a:pt x="96653" y="89012"/>
                  </a:lnTo>
                  <a:cubicBezTo>
                    <a:pt x="119681" y="89012"/>
                    <a:pt x="124236" y="103183"/>
                    <a:pt x="124236" y="112040"/>
                  </a:cubicBezTo>
                  <a:cubicBezTo>
                    <a:pt x="124236" y="115835"/>
                    <a:pt x="122211" y="123680"/>
                    <a:pt x="120693" y="129500"/>
                  </a:cubicBezTo>
                  <a:cubicBezTo>
                    <a:pt x="118922" y="136586"/>
                    <a:pt x="116644" y="145948"/>
                    <a:pt x="116644" y="151009"/>
                  </a:cubicBezTo>
                  <a:cubicBezTo>
                    <a:pt x="116644" y="178339"/>
                    <a:pt x="147010" y="178339"/>
                    <a:pt x="150300" y="178339"/>
                  </a:cubicBezTo>
                  <a:cubicBezTo>
                    <a:pt x="171809" y="178339"/>
                    <a:pt x="180666" y="152781"/>
                    <a:pt x="180666" y="149238"/>
                  </a:cubicBezTo>
                  <a:cubicBezTo>
                    <a:pt x="180666" y="146201"/>
                    <a:pt x="177883" y="146201"/>
                    <a:pt x="177630" y="146201"/>
                  </a:cubicBezTo>
                  <a:cubicBezTo>
                    <a:pt x="175352" y="146201"/>
                    <a:pt x="174846" y="147973"/>
                    <a:pt x="174340" y="149744"/>
                  </a:cubicBezTo>
                  <a:cubicBezTo>
                    <a:pt x="168014" y="168470"/>
                    <a:pt x="157133" y="172772"/>
                    <a:pt x="151312" y="172772"/>
                  </a:cubicBezTo>
                  <a:cubicBezTo>
                    <a:pt x="142962" y="172772"/>
                    <a:pt x="141190" y="167205"/>
                    <a:pt x="141190" y="157336"/>
                  </a:cubicBezTo>
                  <a:cubicBezTo>
                    <a:pt x="141190" y="149491"/>
                    <a:pt x="142709" y="136586"/>
                    <a:pt x="143721" y="128488"/>
                  </a:cubicBezTo>
                  <a:cubicBezTo>
                    <a:pt x="144227" y="124945"/>
                    <a:pt x="144733" y="120137"/>
                    <a:pt x="144733" y="116595"/>
                  </a:cubicBezTo>
                  <a:cubicBezTo>
                    <a:pt x="144733" y="97110"/>
                    <a:pt x="127779" y="89265"/>
                    <a:pt x="120946" y="86734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8" name="Freeform 137">
              <a:extLst>
                <a:ext uri="{FF2B5EF4-FFF2-40B4-BE49-F238E27FC236}">
                  <a16:creationId xmlns:a16="http://schemas.microsoft.com/office/drawing/2014/main" id="{F4711338-774E-DDF6-FCCB-9A8DE28BCA20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2430208" y="882805"/>
              <a:ext cx="132320" cy="119743"/>
            </a:xfrm>
            <a:custGeom>
              <a:avLst/>
              <a:gdLst>
                <a:gd name="connsiteX0" fmla="*/ 78467 w 132320"/>
                <a:gd name="connsiteY0" fmla="*/ 12516 h 119743"/>
                <a:gd name="connsiteX1" fmla="*/ 83958 w 132320"/>
                <a:gd name="connsiteY1" fmla="*/ 6493 h 119743"/>
                <a:gd name="connsiteX2" fmla="*/ 94586 w 132320"/>
                <a:gd name="connsiteY2" fmla="*/ 6316 h 119743"/>
                <a:gd name="connsiteX3" fmla="*/ 114425 w 132320"/>
                <a:gd name="connsiteY3" fmla="*/ 7733 h 119743"/>
                <a:gd name="connsiteX4" fmla="*/ 122750 w 132320"/>
                <a:gd name="connsiteY4" fmla="*/ 21727 h 119743"/>
                <a:gd name="connsiteX5" fmla="*/ 121511 w 132320"/>
                <a:gd name="connsiteY5" fmla="*/ 36075 h 119743"/>
                <a:gd name="connsiteX6" fmla="*/ 121156 w 132320"/>
                <a:gd name="connsiteY6" fmla="*/ 38024 h 119743"/>
                <a:gd name="connsiteX7" fmla="*/ 124168 w 132320"/>
                <a:gd name="connsiteY7" fmla="*/ 40681 h 119743"/>
                <a:gd name="connsiteX8" fmla="*/ 127533 w 132320"/>
                <a:gd name="connsiteY8" fmla="*/ 36252 h 119743"/>
                <a:gd name="connsiteX9" fmla="*/ 132316 w 132320"/>
                <a:gd name="connsiteY9" fmla="*/ 2419 h 119743"/>
                <a:gd name="connsiteX10" fmla="*/ 127002 w 132320"/>
                <a:gd name="connsiteY10" fmla="*/ -61 h 119743"/>
                <a:gd name="connsiteX11" fmla="*/ 18063 w 132320"/>
                <a:gd name="connsiteY11" fmla="*/ -61 h 119743"/>
                <a:gd name="connsiteX12" fmla="*/ 12041 w 132320"/>
                <a:gd name="connsiteY12" fmla="*/ 3659 h 119743"/>
                <a:gd name="connsiteX13" fmla="*/ 881 w 132320"/>
                <a:gd name="connsiteY13" fmla="*/ 35012 h 119743"/>
                <a:gd name="connsiteX14" fmla="*/ -5 w 132320"/>
                <a:gd name="connsiteY14" fmla="*/ 38201 h 119743"/>
                <a:gd name="connsiteX15" fmla="*/ 3007 w 132320"/>
                <a:gd name="connsiteY15" fmla="*/ 40681 h 119743"/>
                <a:gd name="connsiteX16" fmla="*/ 6727 w 132320"/>
                <a:gd name="connsiteY16" fmla="*/ 36429 h 119743"/>
                <a:gd name="connsiteX17" fmla="*/ 49771 w 132320"/>
                <a:gd name="connsiteY17" fmla="*/ 6316 h 119743"/>
                <a:gd name="connsiteX18" fmla="*/ 57210 w 132320"/>
                <a:gd name="connsiteY18" fmla="*/ 6316 h 119743"/>
                <a:gd name="connsiteX19" fmla="*/ 62701 w 132320"/>
                <a:gd name="connsiteY19" fmla="*/ 8088 h 119743"/>
                <a:gd name="connsiteX20" fmla="*/ 61993 w 132320"/>
                <a:gd name="connsiteY20" fmla="*/ 11808 h 119743"/>
                <a:gd name="connsiteX21" fmla="*/ 38611 w 132320"/>
                <a:gd name="connsiteY21" fmla="*/ 104981 h 119743"/>
                <a:gd name="connsiteX22" fmla="*/ 17886 w 132320"/>
                <a:gd name="connsiteY22" fmla="*/ 113306 h 119743"/>
                <a:gd name="connsiteX23" fmla="*/ 9915 w 132320"/>
                <a:gd name="connsiteY23" fmla="*/ 117203 h 119743"/>
                <a:gd name="connsiteX24" fmla="*/ 12926 w 132320"/>
                <a:gd name="connsiteY24" fmla="*/ 119683 h 119743"/>
                <a:gd name="connsiteX25" fmla="*/ 28160 w 132320"/>
                <a:gd name="connsiteY25" fmla="*/ 119152 h 119743"/>
                <a:gd name="connsiteX26" fmla="*/ 43394 w 132320"/>
                <a:gd name="connsiteY26" fmla="*/ 118975 h 119743"/>
                <a:gd name="connsiteX27" fmla="*/ 59336 w 132320"/>
                <a:gd name="connsiteY27" fmla="*/ 119152 h 119743"/>
                <a:gd name="connsiteX28" fmla="*/ 74215 w 132320"/>
                <a:gd name="connsiteY28" fmla="*/ 119683 h 119743"/>
                <a:gd name="connsiteX29" fmla="*/ 78289 w 132320"/>
                <a:gd name="connsiteY29" fmla="*/ 115786 h 119743"/>
                <a:gd name="connsiteX30" fmla="*/ 71027 w 132320"/>
                <a:gd name="connsiteY30" fmla="*/ 113306 h 119743"/>
                <a:gd name="connsiteX31" fmla="*/ 60753 w 132320"/>
                <a:gd name="connsiteY31" fmla="*/ 112952 h 119743"/>
                <a:gd name="connsiteX32" fmla="*/ 54376 w 132320"/>
                <a:gd name="connsiteY32" fmla="*/ 109587 h 119743"/>
                <a:gd name="connsiteX33" fmla="*/ 55085 w 132320"/>
                <a:gd name="connsiteY33" fmla="*/ 105512 h 119743"/>
                <a:gd name="connsiteX34" fmla="*/ 78467 w 132320"/>
                <a:gd name="connsiteY34" fmla="*/ 12516 h 11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2320" h="119743">
                  <a:moveTo>
                    <a:pt x="78467" y="12516"/>
                  </a:moveTo>
                  <a:cubicBezTo>
                    <a:pt x="79706" y="7379"/>
                    <a:pt x="80061" y="6848"/>
                    <a:pt x="83958" y="6493"/>
                  </a:cubicBezTo>
                  <a:cubicBezTo>
                    <a:pt x="84843" y="6316"/>
                    <a:pt x="91043" y="6316"/>
                    <a:pt x="94586" y="6316"/>
                  </a:cubicBezTo>
                  <a:cubicBezTo>
                    <a:pt x="105391" y="6316"/>
                    <a:pt x="109997" y="6316"/>
                    <a:pt x="114425" y="7733"/>
                  </a:cubicBezTo>
                  <a:cubicBezTo>
                    <a:pt x="122396" y="10213"/>
                    <a:pt x="122750" y="15350"/>
                    <a:pt x="122750" y="21727"/>
                  </a:cubicBezTo>
                  <a:cubicBezTo>
                    <a:pt x="122750" y="24561"/>
                    <a:pt x="122750" y="26864"/>
                    <a:pt x="121511" y="36075"/>
                  </a:cubicBezTo>
                  <a:lnTo>
                    <a:pt x="121156" y="38024"/>
                  </a:lnTo>
                  <a:cubicBezTo>
                    <a:pt x="121156" y="39795"/>
                    <a:pt x="122396" y="40681"/>
                    <a:pt x="124168" y="40681"/>
                  </a:cubicBezTo>
                  <a:cubicBezTo>
                    <a:pt x="126825" y="40681"/>
                    <a:pt x="127179" y="39086"/>
                    <a:pt x="127533" y="36252"/>
                  </a:cubicBezTo>
                  <a:lnTo>
                    <a:pt x="132316" y="2419"/>
                  </a:lnTo>
                  <a:cubicBezTo>
                    <a:pt x="132316" y="-61"/>
                    <a:pt x="130190" y="-61"/>
                    <a:pt x="127002" y="-61"/>
                  </a:cubicBezTo>
                  <a:lnTo>
                    <a:pt x="18063" y="-61"/>
                  </a:lnTo>
                  <a:cubicBezTo>
                    <a:pt x="13635" y="-61"/>
                    <a:pt x="13281" y="-61"/>
                    <a:pt x="12041" y="3659"/>
                  </a:cubicBezTo>
                  <a:lnTo>
                    <a:pt x="881" y="35012"/>
                  </a:lnTo>
                  <a:cubicBezTo>
                    <a:pt x="704" y="35721"/>
                    <a:pt x="-5" y="37315"/>
                    <a:pt x="-5" y="38201"/>
                  </a:cubicBezTo>
                  <a:cubicBezTo>
                    <a:pt x="-5" y="38909"/>
                    <a:pt x="350" y="40681"/>
                    <a:pt x="3007" y="40681"/>
                  </a:cubicBezTo>
                  <a:cubicBezTo>
                    <a:pt x="5309" y="40681"/>
                    <a:pt x="5664" y="39795"/>
                    <a:pt x="6727" y="36429"/>
                  </a:cubicBezTo>
                  <a:cubicBezTo>
                    <a:pt x="17000" y="8088"/>
                    <a:pt x="22846" y="6316"/>
                    <a:pt x="49771" y="6316"/>
                  </a:cubicBezTo>
                  <a:lnTo>
                    <a:pt x="57210" y="6316"/>
                  </a:lnTo>
                  <a:cubicBezTo>
                    <a:pt x="62524" y="6316"/>
                    <a:pt x="62701" y="6493"/>
                    <a:pt x="62701" y="8088"/>
                  </a:cubicBezTo>
                  <a:cubicBezTo>
                    <a:pt x="62701" y="8265"/>
                    <a:pt x="62701" y="9151"/>
                    <a:pt x="61993" y="11808"/>
                  </a:cubicBezTo>
                  <a:lnTo>
                    <a:pt x="38611" y="104981"/>
                  </a:lnTo>
                  <a:cubicBezTo>
                    <a:pt x="37017" y="111535"/>
                    <a:pt x="36485" y="113306"/>
                    <a:pt x="17886" y="113306"/>
                  </a:cubicBezTo>
                  <a:cubicBezTo>
                    <a:pt x="11509" y="113306"/>
                    <a:pt x="9915" y="113306"/>
                    <a:pt x="9915" y="117203"/>
                  </a:cubicBezTo>
                  <a:cubicBezTo>
                    <a:pt x="9915" y="117735"/>
                    <a:pt x="10269" y="119683"/>
                    <a:pt x="12926" y="119683"/>
                  </a:cubicBezTo>
                  <a:cubicBezTo>
                    <a:pt x="17886" y="119683"/>
                    <a:pt x="23200" y="119152"/>
                    <a:pt x="28160" y="119152"/>
                  </a:cubicBezTo>
                  <a:cubicBezTo>
                    <a:pt x="33120" y="119152"/>
                    <a:pt x="38434" y="118975"/>
                    <a:pt x="43394" y="118975"/>
                  </a:cubicBezTo>
                  <a:cubicBezTo>
                    <a:pt x="48353" y="118975"/>
                    <a:pt x="54376" y="118975"/>
                    <a:pt x="59336" y="119152"/>
                  </a:cubicBezTo>
                  <a:cubicBezTo>
                    <a:pt x="64119" y="119329"/>
                    <a:pt x="69433" y="119683"/>
                    <a:pt x="74215" y="119683"/>
                  </a:cubicBezTo>
                  <a:cubicBezTo>
                    <a:pt x="75632" y="119683"/>
                    <a:pt x="78289" y="119683"/>
                    <a:pt x="78289" y="115786"/>
                  </a:cubicBezTo>
                  <a:cubicBezTo>
                    <a:pt x="78289" y="113306"/>
                    <a:pt x="76518" y="113306"/>
                    <a:pt x="71027" y="113306"/>
                  </a:cubicBezTo>
                  <a:cubicBezTo>
                    <a:pt x="67661" y="113306"/>
                    <a:pt x="64119" y="113129"/>
                    <a:pt x="60753" y="112952"/>
                  </a:cubicBezTo>
                  <a:cubicBezTo>
                    <a:pt x="54730" y="112421"/>
                    <a:pt x="54376" y="111712"/>
                    <a:pt x="54376" y="109587"/>
                  </a:cubicBezTo>
                  <a:cubicBezTo>
                    <a:pt x="54376" y="108347"/>
                    <a:pt x="54376" y="107992"/>
                    <a:pt x="55085" y="105512"/>
                  </a:cubicBezTo>
                  <a:lnTo>
                    <a:pt x="78467" y="1251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9" name="Freeform 138">
              <a:extLst>
                <a:ext uri="{FF2B5EF4-FFF2-40B4-BE49-F238E27FC236}">
                  <a16:creationId xmlns:a16="http://schemas.microsoft.com/office/drawing/2014/main" id="{0F20548E-D120-158F-174A-8BF8858507D0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2582637" y="879617"/>
              <a:ext cx="96538" cy="124703"/>
            </a:xfrm>
            <a:custGeom>
              <a:avLst/>
              <a:gdLst>
                <a:gd name="connsiteX0" fmla="*/ 42159 w 96538"/>
                <a:gd name="connsiteY0" fmla="*/ 5254 h 124703"/>
                <a:gd name="connsiteX1" fmla="*/ 42868 w 96538"/>
                <a:gd name="connsiteY1" fmla="*/ 2419 h 124703"/>
                <a:gd name="connsiteX2" fmla="*/ 40034 w 96538"/>
                <a:gd name="connsiteY2" fmla="*/ -61 h 124703"/>
                <a:gd name="connsiteX3" fmla="*/ 17360 w 96538"/>
                <a:gd name="connsiteY3" fmla="*/ 1711 h 124703"/>
                <a:gd name="connsiteX4" fmla="*/ 13463 w 96538"/>
                <a:gd name="connsiteY4" fmla="*/ 5785 h 124703"/>
                <a:gd name="connsiteX5" fmla="*/ 18069 w 96538"/>
                <a:gd name="connsiteY5" fmla="*/ 8265 h 124703"/>
                <a:gd name="connsiteX6" fmla="*/ 26572 w 96538"/>
                <a:gd name="connsiteY6" fmla="*/ 10922 h 124703"/>
                <a:gd name="connsiteX7" fmla="*/ 25863 w 96538"/>
                <a:gd name="connsiteY7" fmla="*/ 14819 h 124703"/>
                <a:gd name="connsiteX8" fmla="*/ 887 w 96538"/>
                <a:gd name="connsiteY8" fmla="*/ 115078 h 124703"/>
                <a:gd name="connsiteX9" fmla="*/ 1 w 96538"/>
                <a:gd name="connsiteY9" fmla="*/ 118975 h 124703"/>
                <a:gd name="connsiteX10" fmla="*/ 6024 w 96538"/>
                <a:gd name="connsiteY10" fmla="*/ 124643 h 124703"/>
                <a:gd name="connsiteX11" fmla="*/ 13286 w 96538"/>
                <a:gd name="connsiteY11" fmla="*/ 120038 h 124703"/>
                <a:gd name="connsiteX12" fmla="*/ 16298 w 96538"/>
                <a:gd name="connsiteY12" fmla="*/ 108878 h 124703"/>
                <a:gd name="connsiteX13" fmla="*/ 20372 w 96538"/>
                <a:gd name="connsiteY13" fmla="*/ 93113 h 124703"/>
                <a:gd name="connsiteX14" fmla="*/ 23206 w 96538"/>
                <a:gd name="connsiteY14" fmla="*/ 81068 h 124703"/>
                <a:gd name="connsiteX15" fmla="*/ 28520 w 96538"/>
                <a:gd name="connsiteY15" fmla="*/ 68491 h 124703"/>
                <a:gd name="connsiteX16" fmla="*/ 56862 w 96538"/>
                <a:gd name="connsiteY16" fmla="*/ 49715 h 124703"/>
                <a:gd name="connsiteX17" fmla="*/ 67313 w 96538"/>
                <a:gd name="connsiteY17" fmla="*/ 62114 h 124703"/>
                <a:gd name="connsiteX18" fmla="*/ 56862 w 96538"/>
                <a:gd name="connsiteY18" fmla="*/ 99844 h 124703"/>
                <a:gd name="connsiteX19" fmla="*/ 54205 w 96538"/>
                <a:gd name="connsiteY19" fmla="*/ 109409 h 124703"/>
                <a:gd name="connsiteX20" fmla="*/ 71033 w 96538"/>
                <a:gd name="connsiteY20" fmla="*/ 124643 h 124703"/>
                <a:gd name="connsiteX21" fmla="*/ 96540 w 96538"/>
                <a:gd name="connsiteY21" fmla="*/ 97541 h 124703"/>
                <a:gd name="connsiteX22" fmla="*/ 93706 w 96538"/>
                <a:gd name="connsiteY22" fmla="*/ 95239 h 124703"/>
                <a:gd name="connsiteX23" fmla="*/ 90340 w 96538"/>
                <a:gd name="connsiteY23" fmla="*/ 98250 h 124703"/>
                <a:gd name="connsiteX24" fmla="*/ 71564 w 96538"/>
                <a:gd name="connsiteY24" fmla="*/ 119683 h 124703"/>
                <a:gd name="connsiteX25" fmla="*/ 67136 w 96538"/>
                <a:gd name="connsiteY25" fmla="*/ 113483 h 124703"/>
                <a:gd name="connsiteX26" fmla="*/ 71210 w 96538"/>
                <a:gd name="connsiteY26" fmla="*/ 99135 h 124703"/>
                <a:gd name="connsiteX27" fmla="*/ 80598 w 96538"/>
                <a:gd name="connsiteY27" fmla="*/ 64948 h 124703"/>
                <a:gd name="connsiteX28" fmla="*/ 74044 w 96538"/>
                <a:gd name="connsiteY28" fmla="*/ 49537 h 124703"/>
                <a:gd name="connsiteX29" fmla="*/ 57570 w 96538"/>
                <a:gd name="connsiteY29" fmla="*/ 44755 h 124703"/>
                <a:gd name="connsiteX30" fmla="*/ 28697 w 96538"/>
                <a:gd name="connsiteY30" fmla="*/ 59457 h 124703"/>
                <a:gd name="connsiteX31" fmla="*/ 42159 w 96538"/>
                <a:gd name="connsiteY31" fmla="*/ 5254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6538" h="124703">
                  <a:moveTo>
                    <a:pt x="42159" y="5254"/>
                  </a:moveTo>
                  <a:cubicBezTo>
                    <a:pt x="42337" y="4899"/>
                    <a:pt x="42868" y="2597"/>
                    <a:pt x="42868" y="2419"/>
                  </a:cubicBezTo>
                  <a:cubicBezTo>
                    <a:pt x="42868" y="1534"/>
                    <a:pt x="42159" y="-61"/>
                    <a:pt x="40034" y="-61"/>
                  </a:cubicBezTo>
                  <a:cubicBezTo>
                    <a:pt x="36491" y="-61"/>
                    <a:pt x="21789" y="1357"/>
                    <a:pt x="17360" y="1711"/>
                  </a:cubicBezTo>
                  <a:cubicBezTo>
                    <a:pt x="15943" y="1888"/>
                    <a:pt x="13463" y="2065"/>
                    <a:pt x="13463" y="5785"/>
                  </a:cubicBezTo>
                  <a:cubicBezTo>
                    <a:pt x="13463" y="8265"/>
                    <a:pt x="15943" y="8265"/>
                    <a:pt x="18069" y="8265"/>
                  </a:cubicBezTo>
                  <a:cubicBezTo>
                    <a:pt x="26572" y="8265"/>
                    <a:pt x="26572" y="9505"/>
                    <a:pt x="26572" y="10922"/>
                  </a:cubicBezTo>
                  <a:cubicBezTo>
                    <a:pt x="26572" y="12162"/>
                    <a:pt x="26217" y="13225"/>
                    <a:pt x="25863" y="14819"/>
                  </a:cubicBezTo>
                  <a:lnTo>
                    <a:pt x="887" y="115078"/>
                  </a:lnTo>
                  <a:cubicBezTo>
                    <a:pt x="1" y="118266"/>
                    <a:pt x="1" y="118620"/>
                    <a:pt x="1" y="118975"/>
                  </a:cubicBezTo>
                  <a:cubicBezTo>
                    <a:pt x="1" y="121632"/>
                    <a:pt x="2127" y="124643"/>
                    <a:pt x="6024" y="124643"/>
                  </a:cubicBezTo>
                  <a:cubicBezTo>
                    <a:pt x="7972" y="124643"/>
                    <a:pt x="11338" y="123757"/>
                    <a:pt x="13286" y="120038"/>
                  </a:cubicBezTo>
                  <a:cubicBezTo>
                    <a:pt x="13818" y="118975"/>
                    <a:pt x="15412" y="112598"/>
                    <a:pt x="16298" y="108878"/>
                  </a:cubicBezTo>
                  <a:lnTo>
                    <a:pt x="20372" y="93113"/>
                  </a:lnTo>
                  <a:cubicBezTo>
                    <a:pt x="20903" y="90456"/>
                    <a:pt x="22675" y="83725"/>
                    <a:pt x="23206" y="81068"/>
                  </a:cubicBezTo>
                  <a:cubicBezTo>
                    <a:pt x="24977" y="74337"/>
                    <a:pt x="24977" y="74159"/>
                    <a:pt x="28520" y="68491"/>
                  </a:cubicBezTo>
                  <a:cubicBezTo>
                    <a:pt x="34188" y="59811"/>
                    <a:pt x="43045" y="49715"/>
                    <a:pt x="56862" y="49715"/>
                  </a:cubicBezTo>
                  <a:cubicBezTo>
                    <a:pt x="66781" y="49715"/>
                    <a:pt x="67313" y="57863"/>
                    <a:pt x="67313" y="62114"/>
                  </a:cubicBezTo>
                  <a:cubicBezTo>
                    <a:pt x="67313" y="72742"/>
                    <a:pt x="59696" y="92404"/>
                    <a:pt x="56862" y="99844"/>
                  </a:cubicBezTo>
                  <a:cubicBezTo>
                    <a:pt x="54913" y="104804"/>
                    <a:pt x="54205" y="106398"/>
                    <a:pt x="54205" y="109409"/>
                  </a:cubicBezTo>
                  <a:cubicBezTo>
                    <a:pt x="54205" y="118798"/>
                    <a:pt x="61999" y="124643"/>
                    <a:pt x="71033" y="124643"/>
                  </a:cubicBezTo>
                  <a:cubicBezTo>
                    <a:pt x="88746" y="124643"/>
                    <a:pt x="96540" y="100198"/>
                    <a:pt x="96540" y="97541"/>
                  </a:cubicBezTo>
                  <a:cubicBezTo>
                    <a:pt x="96540" y="95239"/>
                    <a:pt x="94237" y="95239"/>
                    <a:pt x="93706" y="95239"/>
                  </a:cubicBezTo>
                  <a:cubicBezTo>
                    <a:pt x="91226" y="95239"/>
                    <a:pt x="91049" y="96301"/>
                    <a:pt x="90340" y="98250"/>
                  </a:cubicBezTo>
                  <a:cubicBezTo>
                    <a:pt x="86266" y="112421"/>
                    <a:pt x="78472" y="119683"/>
                    <a:pt x="71564" y="119683"/>
                  </a:cubicBezTo>
                  <a:cubicBezTo>
                    <a:pt x="67844" y="119683"/>
                    <a:pt x="67136" y="117203"/>
                    <a:pt x="67136" y="113483"/>
                  </a:cubicBezTo>
                  <a:cubicBezTo>
                    <a:pt x="67136" y="109409"/>
                    <a:pt x="68021" y="107107"/>
                    <a:pt x="71210" y="99135"/>
                  </a:cubicBezTo>
                  <a:cubicBezTo>
                    <a:pt x="73335" y="93644"/>
                    <a:pt x="80598" y="74868"/>
                    <a:pt x="80598" y="64948"/>
                  </a:cubicBezTo>
                  <a:cubicBezTo>
                    <a:pt x="80598" y="62114"/>
                    <a:pt x="80598" y="54674"/>
                    <a:pt x="74044" y="49537"/>
                  </a:cubicBezTo>
                  <a:cubicBezTo>
                    <a:pt x="71033" y="47235"/>
                    <a:pt x="65896" y="44755"/>
                    <a:pt x="57570" y="44755"/>
                  </a:cubicBezTo>
                  <a:cubicBezTo>
                    <a:pt x="44639" y="44755"/>
                    <a:pt x="35251" y="51840"/>
                    <a:pt x="28697" y="59457"/>
                  </a:cubicBezTo>
                  <a:lnTo>
                    <a:pt x="42159" y="525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3E58DC81-4620-F372-3EB7-CF60FC2DE2E9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3339604" y="1172268"/>
              <a:ext cx="80563" cy="80665"/>
            </a:xfrm>
            <a:custGeom>
              <a:avLst/>
              <a:gdLst>
                <a:gd name="connsiteX0" fmla="*/ 80564 w 80563"/>
                <a:gd name="connsiteY0" fmla="*/ 40383 h 80665"/>
                <a:gd name="connsiteX1" fmla="*/ 40282 w 80563"/>
                <a:gd name="connsiteY1" fmla="*/ 0 h 80665"/>
                <a:gd name="connsiteX2" fmla="*/ 0 w 80563"/>
                <a:gd name="connsiteY2" fmla="*/ 40383 h 80665"/>
                <a:gd name="connsiteX3" fmla="*/ 40282 w 80563"/>
                <a:gd name="connsiteY3" fmla="*/ 80665 h 80665"/>
                <a:gd name="connsiteX4" fmla="*/ 80564 w 80563"/>
                <a:gd name="connsiteY4" fmla="*/ 40383 h 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3" h="80665">
                  <a:moveTo>
                    <a:pt x="80564" y="40383"/>
                  </a:moveTo>
                  <a:cubicBezTo>
                    <a:pt x="80564" y="18059"/>
                    <a:pt x="62507" y="0"/>
                    <a:pt x="40282" y="0"/>
                  </a:cubicBezTo>
                  <a:cubicBezTo>
                    <a:pt x="18057" y="0"/>
                    <a:pt x="0" y="18059"/>
                    <a:pt x="0" y="40383"/>
                  </a:cubicBezTo>
                  <a:cubicBezTo>
                    <a:pt x="0" y="62608"/>
                    <a:pt x="18057" y="80665"/>
                    <a:pt x="40282" y="80665"/>
                  </a:cubicBezTo>
                  <a:cubicBezTo>
                    <a:pt x="62507" y="80665"/>
                    <a:pt x="80564" y="62608"/>
                    <a:pt x="80564" y="403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209DFDA3-B59A-CE17-F9E5-A22838895B4A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3339604" y="1172268"/>
              <a:ext cx="80563" cy="80665"/>
            </a:xfrm>
            <a:custGeom>
              <a:avLst/>
              <a:gdLst>
                <a:gd name="connsiteX0" fmla="*/ 80564 w 80563"/>
                <a:gd name="connsiteY0" fmla="*/ 40383 h 80665"/>
                <a:gd name="connsiteX1" fmla="*/ 40282 w 80563"/>
                <a:gd name="connsiteY1" fmla="*/ 0 h 80665"/>
                <a:gd name="connsiteX2" fmla="*/ 0 w 80563"/>
                <a:gd name="connsiteY2" fmla="*/ 40383 h 80665"/>
                <a:gd name="connsiteX3" fmla="*/ 40282 w 80563"/>
                <a:gd name="connsiteY3" fmla="*/ 80665 h 80665"/>
                <a:gd name="connsiteX4" fmla="*/ 80564 w 80563"/>
                <a:gd name="connsiteY4" fmla="*/ 40383 h 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3" h="80665">
                  <a:moveTo>
                    <a:pt x="80564" y="40383"/>
                  </a:moveTo>
                  <a:cubicBezTo>
                    <a:pt x="80564" y="18059"/>
                    <a:pt x="62507" y="0"/>
                    <a:pt x="40282" y="0"/>
                  </a:cubicBezTo>
                  <a:cubicBezTo>
                    <a:pt x="18057" y="0"/>
                    <a:pt x="0" y="18059"/>
                    <a:pt x="0" y="40383"/>
                  </a:cubicBezTo>
                  <a:cubicBezTo>
                    <a:pt x="0" y="62608"/>
                    <a:pt x="18057" y="80665"/>
                    <a:pt x="40282" y="80665"/>
                  </a:cubicBezTo>
                  <a:cubicBezTo>
                    <a:pt x="62507" y="80665"/>
                    <a:pt x="80564" y="62608"/>
                    <a:pt x="80564" y="403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" name="Freeform 141">
              <a:extLst>
                <a:ext uri="{FF2B5EF4-FFF2-40B4-BE49-F238E27FC236}">
                  <a16:creationId xmlns:a16="http://schemas.microsoft.com/office/drawing/2014/main" id="{62983538-1C20-F158-524D-80872E437D28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3339604" y="3001168"/>
              <a:ext cx="80563" cy="80565"/>
            </a:xfrm>
            <a:custGeom>
              <a:avLst/>
              <a:gdLst>
                <a:gd name="connsiteX0" fmla="*/ 80564 w 80563"/>
                <a:gd name="connsiteY0" fmla="*/ 40283 h 80565"/>
                <a:gd name="connsiteX1" fmla="*/ 40282 w 80563"/>
                <a:gd name="connsiteY1" fmla="*/ 0 h 80565"/>
                <a:gd name="connsiteX2" fmla="*/ 0 w 80563"/>
                <a:gd name="connsiteY2" fmla="*/ 40283 h 80565"/>
                <a:gd name="connsiteX3" fmla="*/ 40282 w 80563"/>
                <a:gd name="connsiteY3" fmla="*/ 80565 h 80565"/>
                <a:gd name="connsiteX4" fmla="*/ 80564 w 80563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3" h="80565">
                  <a:moveTo>
                    <a:pt x="80564" y="40283"/>
                  </a:moveTo>
                  <a:cubicBezTo>
                    <a:pt x="80564" y="18058"/>
                    <a:pt x="62507" y="0"/>
                    <a:pt x="40282" y="0"/>
                  </a:cubicBezTo>
                  <a:cubicBezTo>
                    <a:pt x="18057" y="0"/>
                    <a:pt x="0" y="18058"/>
                    <a:pt x="0" y="40283"/>
                  </a:cubicBezTo>
                  <a:cubicBezTo>
                    <a:pt x="0" y="62508"/>
                    <a:pt x="18057" y="80565"/>
                    <a:pt x="40282" y="80565"/>
                  </a:cubicBezTo>
                  <a:cubicBezTo>
                    <a:pt x="62507" y="80565"/>
                    <a:pt x="80564" y="62508"/>
                    <a:pt x="80564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" name="Freeform 142">
              <a:extLst>
                <a:ext uri="{FF2B5EF4-FFF2-40B4-BE49-F238E27FC236}">
                  <a16:creationId xmlns:a16="http://schemas.microsoft.com/office/drawing/2014/main" id="{EE23BC2B-F41D-A2FD-F64F-C58B80A54E2E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3339604" y="3001168"/>
              <a:ext cx="80563" cy="80565"/>
            </a:xfrm>
            <a:custGeom>
              <a:avLst/>
              <a:gdLst>
                <a:gd name="connsiteX0" fmla="*/ 80564 w 80563"/>
                <a:gd name="connsiteY0" fmla="*/ 40283 h 80565"/>
                <a:gd name="connsiteX1" fmla="*/ 40282 w 80563"/>
                <a:gd name="connsiteY1" fmla="*/ 0 h 80565"/>
                <a:gd name="connsiteX2" fmla="*/ 0 w 80563"/>
                <a:gd name="connsiteY2" fmla="*/ 40283 h 80565"/>
                <a:gd name="connsiteX3" fmla="*/ 40282 w 80563"/>
                <a:gd name="connsiteY3" fmla="*/ 80565 h 80565"/>
                <a:gd name="connsiteX4" fmla="*/ 80564 w 80563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3" h="80565">
                  <a:moveTo>
                    <a:pt x="80564" y="40283"/>
                  </a:moveTo>
                  <a:cubicBezTo>
                    <a:pt x="80564" y="18058"/>
                    <a:pt x="62507" y="0"/>
                    <a:pt x="40282" y="0"/>
                  </a:cubicBezTo>
                  <a:cubicBezTo>
                    <a:pt x="18057" y="0"/>
                    <a:pt x="0" y="18058"/>
                    <a:pt x="0" y="40283"/>
                  </a:cubicBezTo>
                  <a:cubicBezTo>
                    <a:pt x="0" y="62508"/>
                    <a:pt x="18057" y="80565"/>
                    <a:pt x="40282" y="80565"/>
                  </a:cubicBezTo>
                  <a:cubicBezTo>
                    <a:pt x="62507" y="80565"/>
                    <a:pt x="80564" y="62508"/>
                    <a:pt x="80564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32" name="Audio 31">
            <a:extLst>
              <a:ext uri="{FF2B5EF4-FFF2-40B4-BE49-F238E27FC236}">
                <a16:creationId xmlns:a16="http://schemas.microsoft.com/office/drawing/2014/main" id="{00E2F348-C4E4-D080-43FB-491C1CC6A11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139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25"/>
    </mc:Choice>
    <mc:Fallback>
      <p:transition spd="slow" advTm="17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(I-V/Step 3)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35CEC0B-5077-2652-867C-911643E3A6C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6000" y="3301096"/>
                <a:ext cx="4776519" cy="287586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BD" sz="1800" dirty="0"/>
                  <a:t>Here, we have used the straight line equation, </a:t>
                </a:r>
                <a:br>
                  <a:rPr lang="en-BD" sz="1800" dirty="0"/>
                </a:br>
                <a14:m>
                  <m:oMath xmlns:m="http://schemas.openxmlformats.org/officeDocument/2006/math">
                    <m:r>
                      <a:rPr lang="en-BD" sz="18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BD" sz="18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BD" sz="1800" i="1" dirty="0" smtClean="0">
                        <a:latin typeface="Cambria Math" panose="02040503050406030204" pitchFamily="18" charset="0"/>
                      </a:rPr>
                      <m:t>𝑚𝑥</m:t>
                    </m:r>
                    <m:r>
                      <a:rPr lang="en-BD" sz="18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BD" sz="1800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br>
                  <a:rPr lang="en-US" sz="1800" dirty="0"/>
                </a:br>
                <a:r>
                  <a:rPr lang="en-US" sz="1800" dirty="0"/>
                  <a:t>Instead, </a:t>
                </a:r>
                <a:r>
                  <a:rPr lang="en-BD" sz="1800" dirty="0"/>
                  <a:t>we could have used the straight line equation with slope </a:t>
                </a:r>
                <a14:m>
                  <m:oMath xmlns:m="http://schemas.openxmlformats.org/officeDocument/2006/math">
                    <m:r>
                      <a:rPr lang="en-BD" sz="18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BD" sz="1800" dirty="0"/>
                  <a:t> and through the point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BD" sz="18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BD" sz="180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BD" sz="1800" i="1" dirty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BD" sz="180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BD" sz="180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BD" sz="180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BD" sz="180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BD" sz="180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1800" b="0" i="0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br>
                  <a:rPr lang="en-US" sz="1800" b="0" dirty="0"/>
                </a:b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b="0" dirty="0"/>
              </a:p>
              <a:p>
                <a:r>
                  <a:rPr lang="en-US" sz="1800" dirty="0"/>
                  <a:t>Since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8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)=(</m:t>
                        </m:r>
                        <m:sSub>
                          <m:sSubPr>
                            <m:ctrlPr>
                              <a:rPr lang="en-US" sz="180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dirty="0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sz="1800" i="1" dirty="0" smtClean="0">
                                <a:latin typeface="Cambria Math" panose="02040503050406030204" pitchFamily="18" charset="0"/>
                              </a:rPr>
                              <m:t>𝑇h</m:t>
                            </m:r>
                          </m:sub>
                        </m:sSub>
                        <m:r>
                          <a:rPr lang="en-US" sz="1800" i="1" dirty="0" smtClean="0">
                            <a:latin typeface="Cambria Math" panose="02040503050406030204" pitchFamily="18" charset="0"/>
                          </a:rPr>
                          <m:t>,0</m:t>
                        </m:r>
                      </m:e>
                    </m:d>
                  </m:oMath>
                </a14:m>
                <a:r>
                  <a:rPr lang="en-US" sz="1800" dirty="0"/>
                  <a:t> is always one of the data points on the line,</a:t>
                </a:r>
                <a:br>
                  <a:rPr lang="en-US" sz="1800" dirty="0"/>
                </a:b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−0=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𝑚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𝑇h</m:t>
                            </m:r>
                          </m:sub>
                        </m:sSub>
                      </m:e>
                    </m:d>
                  </m:oMath>
                </a14:m>
                <a:br>
                  <a:rPr lang="en-US" sz="1800" b="0" dirty="0"/>
                </a:br>
                <a:br>
                  <a:rPr lang="en-US" sz="1800" b="0" dirty="0"/>
                </a:b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𝑡h</m:t>
                            </m:r>
                          </m:sub>
                        </m:sSub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𝑇h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b="0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35CEC0B-5077-2652-867C-911643E3A6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0" y="3301096"/>
                <a:ext cx="4776519" cy="2875866"/>
              </a:xfrm>
              <a:blipFill>
                <a:blip r:embed="rId51"/>
                <a:stretch>
                  <a:fillRect l="-796" t="-3084" r="-265" b="-881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Things to note in this I-V characteristics example…</a:t>
            </a:r>
            <a:endParaRPr lang="en-BD" sz="2400" dirty="0"/>
          </a:p>
        </p:txBody>
      </p:sp>
      <p:grpSp>
        <p:nvGrpSpPr>
          <p:cNvPr id="8" name="!!xmpl1">
            <a:extLst>
              <a:ext uri="{FF2B5EF4-FFF2-40B4-BE49-F238E27FC236}">
                <a16:creationId xmlns:a16="http://schemas.microsoft.com/office/drawing/2014/main" id="{8883AA1E-7D35-2E40-454A-4B53C99ACE4E}"/>
              </a:ext>
            </a:extLst>
          </p:cNvPr>
          <p:cNvGrpSpPr/>
          <p:nvPr/>
        </p:nvGrpSpPr>
        <p:grpSpPr>
          <a:xfrm>
            <a:off x="371850" y="3072504"/>
            <a:ext cx="4431027" cy="2154966"/>
            <a:chOff x="1671173" y="2540000"/>
            <a:chExt cx="6396859" cy="311102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F6AB84A-BAD6-3C35-1E5F-B5E245805E68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1DEFC1B-E0DC-94F9-6967-013FBFF5647A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CBC8E4-E587-A6AD-94BE-B3D6CC0637A3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ED07848-031A-7CEA-C51D-5C53AFFACE5D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238C648A-CFCC-F9A1-C497-D7ACA484E56B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DF2C24-2641-5083-3457-A9E1AECA6F91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2C55E16-797F-A9A2-3D07-39C0F1A75B98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55508D3-1FD6-0E23-5720-D9FC9B631DFA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91D6EF2-E7ED-A635-3B6F-05E0968EB0CB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35F0B6D5-BE4A-DF5A-4C81-1CD19DE501B7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514FC54-8259-BDCD-48CC-ECA0580C26E7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589153B-208E-FB5F-6894-EC70B1657BA6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5AFB92E-C73C-AE37-9364-78A55E403040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FD18137-5588-5240-DA98-14621B07CAFB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E53BA21-4DA9-FF60-A6EC-A5AA245C0868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C55E12C-1AB5-4175-A77A-A6842797577B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4F958C7-154A-0D4E-2A88-D60A7A2E2E13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AE1A9EC-E899-A423-ADAB-7B450D776B5F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7F3F374-2A44-5275-2D41-2A430328BB0B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C89F647-A994-C352-6349-CBD6DDDA61D4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E31CA8A-E107-E674-058A-A83BB6B0D141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0A03DB6-0E20-446C-D3B8-526D3D2E1C1E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0E1E367-5C7A-9046-F949-D7716FBEFED7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2F920A6-C4ED-A08E-98D3-DDEC3BC86077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1F6131B-6A93-5184-F3F6-E7C55B00EB7C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586ECA0-88B0-0FF9-14BB-1DEB302C8643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5807F94-E24D-1A56-593F-46D0CFF74584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30B844D-B281-1F94-E298-1C774FD7106C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BDE0DB59-E1C3-5F61-2AF7-32F14D7A9347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9F2EC594-EB77-D04F-8737-8B7F38366C45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FFCC3E3-1EBC-DCD1-D396-E082FE0C04A1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DFC03009-C733-0D33-D499-5988234EC6E5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AFCDE9EA-08DC-D1C3-7453-81F613CBD1FA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02F12AE-F4D5-BCCD-5509-E4EE7B00E599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61" name="!!I-V eqn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I = -\frac{1}{2} V - 10&#10;\end{aligned}$&#10;\end{document}" title="IguanaTex Vector Display">
            <a:extLst>
              <a:ext uri="{FF2B5EF4-FFF2-40B4-BE49-F238E27FC236}">
                <a16:creationId xmlns:a16="http://schemas.microsoft.com/office/drawing/2014/main" id="{9338C94D-8501-1BB7-0346-ECDBA3DD6D1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96000" y="2320873"/>
            <a:ext cx="1840028" cy="513302"/>
            <a:chOff x="4236228" y="1820408"/>
            <a:chExt cx="1840028" cy="513302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BA062D23-7B3D-D039-AD2F-BD3E3AD3537A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4236228" y="2042715"/>
              <a:ext cx="153348" cy="136394"/>
            </a:xfrm>
            <a:custGeom>
              <a:avLst/>
              <a:gdLst>
                <a:gd name="connsiteX0" fmla="*/ 90014 w 153348"/>
                <a:gd name="connsiteY0" fmla="*/ 13353 h 136394"/>
                <a:gd name="connsiteX1" fmla="*/ 76602 w 153348"/>
                <a:gd name="connsiteY1" fmla="*/ -59 h 136394"/>
                <a:gd name="connsiteX2" fmla="*/ 63191 w 153348"/>
                <a:gd name="connsiteY2" fmla="*/ 13353 h 136394"/>
                <a:gd name="connsiteX3" fmla="*/ 76602 w 153348"/>
                <a:gd name="connsiteY3" fmla="*/ 26765 h 136394"/>
                <a:gd name="connsiteX4" fmla="*/ 90014 w 153348"/>
                <a:gd name="connsiteY4" fmla="*/ 13353 h 136394"/>
                <a:gd name="connsiteX5" fmla="*/ 153277 w 153348"/>
                <a:gd name="connsiteY5" fmla="*/ 122924 h 136394"/>
                <a:gd name="connsiteX6" fmla="*/ 139865 w 153348"/>
                <a:gd name="connsiteY6" fmla="*/ 109512 h 136394"/>
                <a:gd name="connsiteX7" fmla="*/ 126454 w 153348"/>
                <a:gd name="connsiteY7" fmla="*/ 122924 h 136394"/>
                <a:gd name="connsiteX8" fmla="*/ 139865 w 153348"/>
                <a:gd name="connsiteY8" fmla="*/ 136336 h 136394"/>
                <a:gd name="connsiteX9" fmla="*/ 153277 w 153348"/>
                <a:gd name="connsiteY9" fmla="*/ 122924 h 136394"/>
                <a:gd name="connsiteX10" fmla="*/ 26751 w 153348"/>
                <a:gd name="connsiteY10" fmla="*/ 122924 h 136394"/>
                <a:gd name="connsiteX11" fmla="*/ 13340 w 153348"/>
                <a:gd name="connsiteY11" fmla="*/ 109512 h 136394"/>
                <a:gd name="connsiteX12" fmla="*/ -72 w 153348"/>
                <a:gd name="connsiteY12" fmla="*/ 122924 h 136394"/>
                <a:gd name="connsiteX13" fmla="*/ 13340 w 153348"/>
                <a:gd name="connsiteY13" fmla="*/ 136336 h 136394"/>
                <a:gd name="connsiteX14" fmla="*/ 26751 w 153348"/>
                <a:gd name="connsiteY14" fmla="*/ 122924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4" y="13353"/>
                  </a:moveTo>
                  <a:cubicBezTo>
                    <a:pt x="90014" y="6014"/>
                    <a:pt x="83941" y="-59"/>
                    <a:pt x="76602" y="-59"/>
                  </a:cubicBezTo>
                  <a:cubicBezTo>
                    <a:pt x="69264" y="-59"/>
                    <a:pt x="63191" y="6014"/>
                    <a:pt x="63191" y="13353"/>
                  </a:cubicBezTo>
                  <a:cubicBezTo>
                    <a:pt x="63191" y="20691"/>
                    <a:pt x="69264" y="26765"/>
                    <a:pt x="76602" y="26765"/>
                  </a:cubicBezTo>
                  <a:cubicBezTo>
                    <a:pt x="83688" y="26765"/>
                    <a:pt x="90014" y="20944"/>
                    <a:pt x="90014" y="13353"/>
                  </a:cubicBezTo>
                  <a:close/>
                  <a:moveTo>
                    <a:pt x="153277" y="122924"/>
                  </a:moveTo>
                  <a:cubicBezTo>
                    <a:pt x="153277" y="115586"/>
                    <a:pt x="147204" y="109512"/>
                    <a:pt x="139865" y="109512"/>
                  </a:cubicBezTo>
                  <a:cubicBezTo>
                    <a:pt x="132527" y="109512"/>
                    <a:pt x="126454" y="115586"/>
                    <a:pt x="126454" y="122924"/>
                  </a:cubicBezTo>
                  <a:cubicBezTo>
                    <a:pt x="126454" y="130262"/>
                    <a:pt x="132527" y="136336"/>
                    <a:pt x="139865" y="136336"/>
                  </a:cubicBezTo>
                  <a:cubicBezTo>
                    <a:pt x="147204" y="136336"/>
                    <a:pt x="153277" y="130262"/>
                    <a:pt x="153277" y="122924"/>
                  </a:cubicBezTo>
                  <a:close/>
                  <a:moveTo>
                    <a:pt x="26751" y="122924"/>
                  </a:moveTo>
                  <a:cubicBezTo>
                    <a:pt x="26751" y="115586"/>
                    <a:pt x="20678" y="109512"/>
                    <a:pt x="13340" y="109512"/>
                  </a:cubicBezTo>
                  <a:cubicBezTo>
                    <a:pt x="6001" y="109512"/>
                    <a:pt x="-72" y="115586"/>
                    <a:pt x="-72" y="122924"/>
                  </a:cubicBezTo>
                  <a:cubicBezTo>
                    <a:pt x="-72" y="130262"/>
                    <a:pt x="6001" y="136336"/>
                    <a:pt x="13340" y="136336"/>
                  </a:cubicBezTo>
                  <a:cubicBezTo>
                    <a:pt x="20678" y="136336"/>
                    <a:pt x="26751" y="130262"/>
                    <a:pt x="26751" y="122924"/>
                  </a:cubicBezTo>
                  <a:close/>
                </a:path>
              </a:pathLst>
            </a:custGeom>
            <a:solidFill>
              <a:srgbClr val="FFFFFF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2A0FD80-93CD-A6D1-5338-DC48827BA9EE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4476232" y="1987297"/>
              <a:ext cx="117162" cy="172833"/>
            </a:xfrm>
            <a:custGeom>
              <a:avLst/>
              <a:gdLst>
                <a:gd name="connsiteX0" fmla="*/ 85975 w 117162"/>
                <a:gd name="connsiteY0" fmla="*/ 19426 h 172833"/>
                <a:gd name="connsiteX1" fmla="*/ 109002 w 117162"/>
                <a:gd name="connsiteY1" fmla="*/ 7786 h 172833"/>
                <a:gd name="connsiteX2" fmla="*/ 117100 w 117162"/>
                <a:gd name="connsiteY2" fmla="*/ 2978 h 172833"/>
                <a:gd name="connsiteX3" fmla="*/ 113304 w 117162"/>
                <a:gd name="connsiteY3" fmla="*/ -59 h 172833"/>
                <a:gd name="connsiteX4" fmla="*/ 79902 w 117162"/>
                <a:gd name="connsiteY4" fmla="*/ 700 h 172833"/>
                <a:gd name="connsiteX5" fmla="*/ 46246 w 117162"/>
                <a:gd name="connsiteY5" fmla="*/ -59 h 172833"/>
                <a:gd name="connsiteX6" fmla="*/ 41185 w 117162"/>
                <a:gd name="connsiteY6" fmla="*/ 5002 h 172833"/>
                <a:gd name="connsiteX7" fmla="*/ 48270 w 117162"/>
                <a:gd name="connsiteY7" fmla="*/ 7786 h 172833"/>
                <a:gd name="connsiteX8" fmla="*/ 65731 w 117162"/>
                <a:gd name="connsiteY8" fmla="*/ 12594 h 172833"/>
                <a:gd name="connsiteX9" fmla="*/ 65225 w 117162"/>
                <a:gd name="connsiteY9" fmla="*/ 16643 h 172833"/>
                <a:gd name="connsiteX10" fmla="*/ 31063 w 117162"/>
                <a:gd name="connsiteY10" fmla="*/ 153037 h 172833"/>
                <a:gd name="connsiteX11" fmla="*/ 8035 w 117162"/>
                <a:gd name="connsiteY11" fmla="*/ 164930 h 172833"/>
                <a:gd name="connsiteX12" fmla="*/ -63 w 117162"/>
                <a:gd name="connsiteY12" fmla="*/ 169991 h 172833"/>
                <a:gd name="connsiteX13" fmla="*/ 3733 w 117162"/>
                <a:gd name="connsiteY13" fmla="*/ 172775 h 172833"/>
                <a:gd name="connsiteX14" fmla="*/ 36883 w 117162"/>
                <a:gd name="connsiteY14" fmla="*/ 172016 h 172833"/>
                <a:gd name="connsiteX15" fmla="*/ 70792 w 117162"/>
                <a:gd name="connsiteY15" fmla="*/ 172775 h 172833"/>
                <a:gd name="connsiteX16" fmla="*/ 75853 w 117162"/>
                <a:gd name="connsiteY16" fmla="*/ 167967 h 172833"/>
                <a:gd name="connsiteX17" fmla="*/ 68261 w 117162"/>
                <a:gd name="connsiteY17" fmla="*/ 164930 h 172833"/>
                <a:gd name="connsiteX18" fmla="*/ 57380 w 117162"/>
                <a:gd name="connsiteY18" fmla="*/ 164424 h 172833"/>
                <a:gd name="connsiteX19" fmla="*/ 51054 w 117162"/>
                <a:gd name="connsiteY19" fmla="*/ 160122 h 172833"/>
                <a:gd name="connsiteX20" fmla="*/ 52066 w 117162"/>
                <a:gd name="connsiteY20" fmla="*/ 154302 h 172833"/>
                <a:gd name="connsiteX21" fmla="*/ 85975 w 117162"/>
                <a:gd name="connsiteY21" fmla="*/ 1942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5975" y="19426"/>
                  </a:moveTo>
                  <a:cubicBezTo>
                    <a:pt x="88252" y="10316"/>
                    <a:pt x="89011" y="7786"/>
                    <a:pt x="109002" y="7786"/>
                  </a:cubicBezTo>
                  <a:cubicBezTo>
                    <a:pt x="115076" y="7786"/>
                    <a:pt x="117100" y="7786"/>
                    <a:pt x="117100" y="2978"/>
                  </a:cubicBezTo>
                  <a:cubicBezTo>
                    <a:pt x="117100" y="-59"/>
                    <a:pt x="114316" y="-59"/>
                    <a:pt x="113304" y="-59"/>
                  </a:cubicBezTo>
                  <a:cubicBezTo>
                    <a:pt x="105966" y="-59"/>
                    <a:pt x="87240" y="700"/>
                    <a:pt x="79902" y="700"/>
                  </a:cubicBezTo>
                  <a:cubicBezTo>
                    <a:pt x="72310" y="700"/>
                    <a:pt x="53837" y="-59"/>
                    <a:pt x="46246" y="-59"/>
                  </a:cubicBezTo>
                  <a:cubicBezTo>
                    <a:pt x="44474" y="-59"/>
                    <a:pt x="41185" y="-59"/>
                    <a:pt x="41185" y="5002"/>
                  </a:cubicBezTo>
                  <a:cubicBezTo>
                    <a:pt x="41185" y="7786"/>
                    <a:pt x="43462" y="7786"/>
                    <a:pt x="48270" y="7786"/>
                  </a:cubicBezTo>
                  <a:cubicBezTo>
                    <a:pt x="58898" y="7786"/>
                    <a:pt x="65731" y="7786"/>
                    <a:pt x="65731" y="12594"/>
                  </a:cubicBezTo>
                  <a:cubicBezTo>
                    <a:pt x="65731" y="13859"/>
                    <a:pt x="65731" y="14365"/>
                    <a:pt x="65225" y="16643"/>
                  </a:cubicBezTo>
                  <a:lnTo>
                    <a:pt x="31063" y="153037"/>
                  </a:lnTo>
                  <a:cubicBezTo>
                    <a:pt x="28785" y="162400"/>
                    <a:pt x="28026" y="164930"/>
                    <a:pt x="8035" y="164930"/>
                  </a:cubicBezTo>
                  <a:cubicBezTo>
                    <a:pt x="2215" y="164930"/>
                    <a:pt x="-63" y="164930"/>
                    <a:pt x="-63" y="169991"/>
                  </a:cubicBezTo>
                  <a:cubicBezTo>
                    <a:pt x="-63" y="172775"/>
                    <a:pt x="2974" y="172775"/>
                    <a:pt x="3733" y="172775"/>
                  </a:cubicBezTo>
                  <a:cubicBezTo>
                    <a:pt x="11072" y="172775"/>
                    <a:pt x="29544" y="172016"/>
                    <a:pt x="36883" y="172016"/>
                  </a:cubicBezTo>
                  <a:cubicBezTo>
                    <a:pt x="44474" y="172016"/>
                    <a:pt x="63200" y="172775"/>
                    <a:pt x="70792" y="172775"/>
                  </a:cubicBezTo>
                  <a:cubicBezTo>
                    <a:pt x="72816" y="172775"/>
                    <a:pt x="75853" y="172775"/>
                    <a:pt x="75853" y="167967"/>
                  </a:cubicBezTo>
                  <a:cubicBezTo>
                    <a:pt x="75853" y="164930"/>
                    <a:pt x="73828" y="164930"/>
                    <a:pt x="68261" y="164930"/>
                  </a:cubicBezTo>
                  <a:cubicBezTo>
                    <a:pt x="63706" y="164930"/>
                    <a:pt x="62441" y="164930"/>
                    <a:pt x="57380" y="164424"/>
                  </a:cubicBezTo>
                  <a:cubicBezTo>
                    <a:pt x="52066" y="163918"/>
                    <a:pt x="51054" y="162906"/>
                    <a:pt x="51054" y="160122"/>
                  </a:cubicBezTo>
                  <a:cubicBezTo>
                    <a:pt x="51054" y="158098"/>
                    <a:pt x="51560" y="156074"/>
                    <a:pt x="52066" y="154302"/>
                  </a:cubicBezTo>
                  <a:lnTo>
                    <a:pt x="85975" y="19426"/>
                  </a:lnTo>
                  <a:close/>
                </a:path>
              </a:pathLst>
            </a:custGeom>
            <a:solidFill>
              <a:srgbClr val="02FF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478C01D1-4BAA-6599-2CE7-7BE80CDEF935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4683183" y="2067261"/>
              <a:ext cx="168278" cy="59213"/>
            </a:xfrm>
            <a:custGeom>
              <a:avLst/>
              <a:gdLst>
                <a:gd name="connsiteX0" fmla="*/ 159621 w 168278"/>
                <a:gd name="connsiteY0" fmla="*/ 10063 h 59213"/>
                <a:gd name="connsiteX1" fmla="*/ 168224 w 168278"/>
                <a:gd name="connsiteY1" fmla="*/ 5002 h 59213"/>
                <a:gd name="connsiteX2" fmla="*/ 159874 w 168278"/>
                <a:gd name="connsiteY2" fmla="*/ -59 h 59213"/>
                <a:gd name="connsiteX3" fmla="*/ 8296 w 168278"/>
                <a:gd name="connsiteY3" fmla="*/ -59 h 59213"/>
                <a:gd name="connsiteX4" fmla="*/ -55 w 168278"/>
                <a:gd name="connsiteY4" fmla="*/ 5002 h 59213"/>
                <a:gd name="connsiteX5" fmla="*/ 8549 w 168278"/>
                <a:gd name="connsiteY5" fmla="*/ 10063 h 59213"/>
                <a:gd name="connsiteX6" fmla="*/ 159621 w 168278"/>
                <a:gd name="connsiteY6" fmla="*/ 10063 h 59213"/>
                <a:gd name="connsiteX7" fmla="*/ 159874 w 168278"/>
                <a:gd name="connsiteY7" fmla="*/ 59155 h 59213"/>
                <a:gd name="connsiteX8" fmla="*/ 168224 w 168278"/>
                <a:gd name="connsiteY8" fmla="*/ 54094 h 59213"/>
                <a:gd name="connsiteX9" fmla="*/ 159621 w 168278"/>
                <a:gd name="connsiteY9" fmla="*/ 49033 h 59213"/>
                <a:gd name="connsiteX10" fmla="*/ 8549 w 168278"/>
                <a:gd name="connsiteY10" fmla="*/ 49033 h 59213"/>
                <a:gd name="connsiteX11" fmla="*/ -55 w 168278"/>
                <a:gd name="connsiteY11" fmla="*/ 54094 h 59213"/>
                <a:gd name="connsiteX12" fmla="*/ 8296 w 168278"/>
                <a:gd name="connsiteY12" fmla="*/ 59155 h 59213"/>
                <a:gd name="connsiteX13" fmla="*/ 159874 w 168278"/>
                <a:gd name="connsiteY13" fmla="*/ 5915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21" y="10063"/>
                  </a:moveTo>
                  <a:cubicBezTo>
                    <a:pt x="163416" y="10063"/>
                    <a:pt x="168224" y="10063"/>
                    <a:pt x="168224" y="5002"/>
                  </a:cubicBezTo>
                  <a:cubicBezTo>
                    <a:pt x="168224" y="-59"/>
                    <a:pt x="163416" y="-59"/>
                    <a:pt x="159874" y="-59"/>
                  </a:cubicBezTo>
                  <a:lnTo>
                    <a:pt x="8296" y="-59"/>
                  </a:lnTo>
                  <a:cubicBezTo>
                    <a:pt x="4753" y="-59"/>
                    <a:pt x="-55" y="-59"/>
                    <a:pt x="-55" y="5002"/>
                  </a:cubicBezTo>
                  <a:cubicBezTo>
                    <a:pt x="-55" y="10063"/>
                    <a:pt x="4753" y="10063"/>
                    <a:pt x="8549" y="10063"/>
                  </a:cubicBezTo>
                  <a:lnTo>
                    <a:pt x="159621" y="10063"/>
                  </a:lnTo>
                  <a:close/>
                  <a:moveTo>
                    <a:pt x="159874" y="59155"/>
                  </a:moveTo>
                  <a:cubicBezTo>
                    <a:pt x="163416" y="59155"/>
                    <a:pt x="168224" y="59155"/>
                    <a:pt x="168224" y="54094"/>
                  </a:cubicBezTo>
                  <a:cubicBezTo>
                    <a:pt x="168224" y="49033"/>
                    <a:pt x="163416" y="49033"/>
                    <a:pt x="159621" y="49033"/>
                  </a:cubicBezTo>
                  <a:lnTo>
                    <a:pt x="8549" y="49033"/>
                  </a:lnTo>
                  <a:cubicBezTo>
                    <a:pt x="4753" y="49033"/>
                    <a:pt x="-55" y="49033"/>
                    <a:pt x="-55" y="54094"/>
                  </a:cubicBezTo>
                  <a:cubicBezTo>
                    <a:pt x="-55" y="59155"/>
                    <a:pt x="4753" y="59155"/>
                    <a:pt x="8296" y="59155"/>
                  </a:cubicBezTo>
                  <a:lnTo>
                    <a:pt x="159874" y="59155"/>
                  </a:lnTo>
                  <a:close/>
                </a:path>
              </a:pathLst>
            </a:custGeom>
            <a:solidFill>
              <a:srgbClr val="FFFFFF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264E0EED-8F2D-652E-6C97-3E39DDADDE66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4957124" y="2091807"/>
              <a:ext cx="154614" cy="10122"/>
            </a:xfrm>
            <a:custGeom>
              <a:avLst/>
              <a:gdLst>
                <a:gd name="connsiteX0" fmla="*/ 145713 w 154614"/>
                <a:gd name="connsiteY0" fmla="*/ 10063 h 10122"/>
                <a:gd name="connsiteX1" fmla="*/ 154570 w 154614"/>
                <a:gd name="connsiteY1" fmla="*/ 5002 h 10122"/>
                <a:gd name="connsiteX2" fmla="*/ 145713 w 154614"/>
                <a:gd name="connsiteY2" fmla="*/ -59 h 10122"/>
                <a:gd name="connsiteX3" fmla="*/ 8813 w 154614"/>
                <a:gd name="connsiteY3" fmla="*/ -59 h 10122"/>
                <a:gd name="connsiteX4" fmla="*/ -44 w 154614"/>
                <a:gd name="connsiteY4" fmla="*/ 5002 h 10122"/>
                <a:gd name="connsiteX5" fmla="*/ 8813 w 154614"/>
                <a:gd name="connsiteY5" fmla="*/ 10063 h 10122"/>
                <a:gd name="connsiteX6" fmla="*/ 145713 w 154614"/>
                <a:gd name="connsiteY6" fmla="*/ 1006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13" y="10063"/>
                  </a:moveTo>
                  <a:cubicBezTo>
                    <a:pt x="150015" y="10063"/>
                    <a:pt x="154570" y="10063"/>
                    <a:pt x="154570" y="5002"/>
                  </a:cubicBezTo>
                  <a:cubicBezTo>
                    <a:pt x="154570" y="-59"/>
                    <a:pt x="150015" y="-59"/>
                    <a:pt x="145713" y="-59"/>
                  </a:cubicBezTo>
                  <a:lnTo>
                    <a:pt x="8813" y="-59"/>
                  </a:lnTo>
                  <a:cubicBezTo>
                    <a:pt x="4511" y="-59"/>
                    <a:pt x="-44" y="-59"/>
                    <a:pt x="-44" y="5002"/>
                  </a:cubicBezTo>
                  <a:cubicBezTo>
                    <a:pt x="-44" y="10063"/>
                    <a:pt x="4511" y="10063"/>
                    <a:pt x="8813" y="10063"/>
                  </a:cubicBezTo>
                  <a:lnTo>
                    <a:pt x="145713" y="10063"/>
                  </a:lnTo>
                  <a:close/>
                </a:path>
              </a:pathLst>
            </a:custGeom>
            <a:solidFill>
              <a:srgbClr val="FF00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E2FEC025-80F7-53E9-3E3D-3AE0033734D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5185827" y="1820408"/>
              <a:ext cx="83506" cy="168531"/>
            </a:xfrm>
            <a:custGeom>
              <a:avLst/>
              <a:gdLst>
                <a:gd name="connsiteX0" fmla="*/ 51840 w 83506"/>
                <a:gd name="connsiteY0" fmla="*/ 6514 h 168531"/>
                <a:gd name="connsiteX1" fmla="*/ 46020 w 83506"/>
                <a:gd name="connsiteY1" fmla="*/ -66 h 168531"/>
                <a:gd name="connsiteX2" fmla="*/ -35 w 83506"/>
                <a:gd name="connsiteY2" fmla="*/ 16130 h 168531"/>
                <a:gd name="connsiteX3" fmla="*/ -35 w 83506"/>
                <a:gd name="connsiteY3" fmla="*/ 23974 h 168531"/>
                <a:gd name="connsiteX4" fmla="*/ 33114 w 83506"/>
                <a:gd name="connsiteY4" fmla="*/ 17395 h 168531"/>
                <a:gd name="connsiteX5" fmla="*/ 33114 w 83506"/>
                <a:gd name="connsiteY5" fmla="*/ 148475 h 168531"/>
                <a:gd name="connsiteX6" fmla="*/ 9581 w 83506"/>
                <a:gd name="connsiteY6" fmla="*/ 160622 h 168531"/>
                <a:gd name="connsiteX7" fmla="*/ 1483 w 83506"/>
                <a:gd name="connsiteY7" fmla="*/ 160622 h 168531"/>
                <a:gd name="connsiteX8" fmla="*/ 1483 w 83506"/>
                <a:gd name="connsiteY8" fmla="*/ 168466 h 168531"/>
                <a:gd name="connsiteX9" fmla="*/ 42477 w 83506"/>
                <a:gd name="connsiteY9" fmla="*/ 167707 h 168531"/>
                <a:gd name="connsiteX10" fmla="*/ 83472 w 83506"/>
                <a:gd name="connsiteY10" fmla="*/ 168466 h 168531"/>
                <a:gd name="connsiteX11" fmla="*/ 83472 w 83506"/>
                <a:gd name="connsiteY11" fmla="*/ 160622 h 168531"/>
                <a:gd name="connsiteX12" fmla="*/ 75374 w 83506"/>
                <a:gd name="connsiteY12" fmla="*/ 160622 h 168531"/>
                <a:gd name="connsiteX13" fmla="*/ 51840 w 83506"/>
                <a:gd name="connsiteY13" fmla="*/ 148475 h 168531"/>
                <a:gd name="connsiteX14" fmla="*/ 51840 w 83506"/>
                <a:gd name="connsiteY14" fmla="*/ 65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40" y="6514"/>
                  </a:moveTo>
                  <a:cubicBezTo>
                    <a:pt x="51840" y="441"/>
                    <a:pt x="51840" y="-66"/>
                    <a:pt x="46020" y="-66"/>
                  </a:cubicBezTo>
                  <a:cubicBezTo>
                    <a:pt x="30331" y="16130"/>
                    <a:pt x="8062" y="16130"/>
                    <a:pt x="-35" y="16130"/>
                  </a:cubicBezTo>
                  <a:lnTo>
                    <a:pt x="-35" y="23974"/>
                  </a:lnTo>
                  <a:cubicBezTo>
                    <a:pt x="5026" y="23974"/>
                    <a:pt x="19956" y="23974"/>
                    <a:pt x="33114" y="17395"/>
                  </a:cubicBezTo>
                  <a:lnTo>
                    <a:pt x="33114" y="148475"/>
                  </a:lnTo>
                  <a:cubicBezTo>
                    <a:pt x="33114" y="157585"/>
                    <a:pt x="32355" y="160622"/>
                    <a:pt x="9581" y="160622"/>
                  </a:cubicBezTo>
                  <a:lnTo>
                    <a:pt x="1483" y="160622"/>
                  </a:lnTo>
                  <a:lnTo>
                    <a:pt x="1483" y="168466"/>
                  </a:lnTo>
                  <a:cubicBezTo>
                    <a:pt x="10340" y="167707"/>
                    <a:pt x="32355" y="167707"/>
                    <a:pt x="42477" y="167707"/>
                  </a:cubicBezTo>
                  <a:cubicBezTo>
                    <a:pt x="52599" y="167707"/>
                    <a:pt x="74615" y="167707"/>
                    <a:pt x="83472" y="168466"/>
                  </a:cubicBezTo>
                  <a:lnTo>
                    <a:pt x="83472" y="160622"/>
                  </a:lnTo>
                  <a:lnTo>
                    <a:pt x="75374" y="160622"/>
                  </a:lnTo>
                  <a:cubicBezTo>
                    <a:pt x="52599" y="160622"/>
                    <a:pt x="51840" y="157838"/>
                    <a:pt x="51840" y="148475"/>
                  </a:cubicBezTo>
                  <a:lnTo>
                    <a:pt x="51840" y="6514"/>
                  </a:lnTo>
                  <a:close/>
                </a:path>
              </a:pathLst>
            </a:custGeom>
            <a:solidFill>
              <a:srgbClr val="FF00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56F7BF4-1F7D-BDDE-6AA7-ADB9EB6A008D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5163305" y="2091807"/>
              <a:ext cx="126525" cy="10121"/>
            </a:xfrm>
            <a:custGeom>
              <a:avLst/>
              <a:gdLst>
                <a:gd name="connsiteX0" fmla="*/ 0 w 126525"/>
                <a:gd name="connsiteY0" fmla="*/ 0 h 10121"/>
                <a:gd name="connsiteX1" fmla="*/ 126526 w 126525"/>
                <a:gd name="connsiteY1" fmla="*/ 0 h 10121"/>
                <a:gd name="connsiteX2" fmla="*/ 126526 w 126525"/>
                <a:gd name="connsiteY2" fmla="*/ 10121 h 10121"/>
                <a:gd name="connsiteX3" fmla="*/ 0 w 12652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121">
                  <a:moveTo>
                    <a:pt x="0" y="0"/>
                  </a:moveTo>
                  <a:lnTo>
                    <a:pt x="126526" y="0"/>
                  </a:lnTo>
                  <a:lnTo>
                    <a:pt x="126526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00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5CD39E90-1EAC-22D8-EECF-031A07FD3788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175958" y="2165179"/>
              <a:ext cx="100967" cy="168531"/>
            </a:xfrm>
            <a:custGeom>
              <a:avLst/>
              <a:gdLst>
                <a:gd name="connsiteX0" fmla="*/ 19450 w 100967"/>
                <a:gd name="connsiteY0" fmla="*/ 148995 h 168531"/>
                <a:gd name="connsiteX1" fmla="*/ 46273 w 100967"/>
                <a:gd name="connsiteY1" fmla="*/ 122931 h 168531"/>
                <a:gd name="connsiteX2" fmla="*/ 100932 w 100967"/>
                <a:gd name="connsiteY2" fmla="*/ 49040 h 168531"/>
                <a:gd name="connsiteX3" fmla="*/ 47285 w 100967"/>
                <a:gd name="connsiteY3" fmla="*/ -52 h 168531"/>
                <a:gd name="connsiteX4" fmla="*/ -35 w 100967"/>
                <a:gd name="connsiteY4" fmla="*/ 45750 h 168531"/>
                <a:gd name="connsiteX5" fmla="*/ 13377 w 100967"/>
                <a:gd name="connsiteY5" fmla="*/ 59921 h 168531"/>
                <a:gd name="connsiteX6" fmla="*/ 26535 w 100967"/>
                <a:gd name="connsiteY6" fmla="*/ 46509 h 168531"/>
                <a:gd name="connsiteX7" fmla="*/ 13123 w 100967"/>
                <a:gd name="connsiteY7" fmla="*/ 33351 h 168531"/>
                <a:gd name="connsiteX8" fmla="*/ 9834 w 100967"/>
                <a:gd name="connsiteY8" fmla="*/ 33604 h 168531"/>
                <a:gd name="connsiteX9" fmla="*/ 43996 w 100967"/>
                <a:gd name="connsiteY9" fmla="*/ 7793 h 168531"/>
                <a:gd name="connsiteX10" fmla="*/ 77905 w 100967"/>
                <a:gd name="connsiteY10" fmla="*/ 49040 h 168531"/>
                <a:gd name="connsiteX11" fmla="*/ 51334 w 100967"/>
                <a:gd name="connsiteY11" fmla="*/ 104964 h 168531"/>
                <a:gd name="connsiteX12" fmla="*/ 2748 w 100967"/>
                <a:gd name="connsiteY12" fmla="*/ 159117 h 168531"/>
                <a:gd name="connsiteX13" fmla="*/ -35 w 100967"/>
                <a:gd name="connsiteY13" fmla="*/ 168480 h 168531"/>
                <a:gd name="connsiteX14" fmla="*/ 93847 w 100967"/>
                <a:gd name="connsiteY14" fmla="*/ 168480 h 168531"/>
                <a:gd name="connsiteX15" fmla="*/ 100932 w 100967"/>
                <a:gd name="connsiteY15" fmla="*/ 124449 h 168531"/>
                <a:gd name="connsiteX16" fmla="*/ 94606 w 100967"/>
                <a:gd name="connsiteY16" fmla="*/ 124449 h 168531"/>
                <a:gd name="connsiteX17" fmla="*/ 89039 w 100967"/>
                <a:gd name="connsiteY17" fmla="*/ 146971 h 168531"/>
                <a:gd name="connsiteX18" fmla="*/ 64999 w 100967"/>
                <a:gd name="connsiteY18" fmla="*/ 148995 h 168531"/>
                <a:gd name="connsiteX19" fmla="*/ 19450 w 100967"/>
                <a:gd name="connsiteY19" fmla="*/ 14899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50" y="148995"/>
                  </a:moveTo>
                  <a:lnTo>
                    <a:pt x="46273" y="122931"/>
                  </a:lnTo>
                  <a:cubicBezTo>
                    <a:pt x="85749" y="88010"/>
                    <a:pt x="100932" y="74345"/>
                    <a:pt x="100932" y="49040"/>
                  </a:cubicBezTo>
                  <a:cubicBezTo>
                    <a:pt x="100932" y="20192"/>
                    <a:pt x="78158" y="-52"/>
                    <a:pt x="47285" y="-52"/>
                  </a:cubicBezTo>
                  <a:cubicBezTo>
                    <a:pt x="18691" y="-52"/>
                    <a:pt x="-35" y="23229"/>
                    <a:pt x="-35" y="45750"/>
                  </a:cubicBezTo>
                  <a:cubicBezTo>
                    <a:pt x="-35" y="59921"/>
                    <a:pt x="12617" y="59921"/>
                    <a:pt x="13377" y="59921"/>
                  </a:cubicBezTo>
                  <a:cubicBezTo>
                    <a:pt x="17678" y="59921"/>
                    <a:pt x="26535" y="56884"/>
                    <a:pt x="26535" y="46509"/>
                  </a:cubicBezTo>
                  <a:cubicBezTo>
                    <a:pt x="26535" y="39930"/>
                    <a:pt x="21980" y="33351"/>
                    <a:pt x="13123" y="33351"/>
                  </a:cubicBezTo>
                  <a:cubicBezTo>
                    <a:pt x="11099" y="33351"/>
                    <a:pt x="10593" y="33351"/>
                    <a:pt x="9834" y="33604"/>
                  </a:cubicBezTo>
                  <a:cubicBezTo>
                    <a:pt x="15654" y="17155"/>
                    <a:pt x="29319" y="7793"/>
                    <a:pt x="43996" y="7793"/>
                  </a:cubicBezTo>
                  <a:cubicBezTo>
                    <a:pt x="67023" y="7793"/>
                    <a:pt x="77905" y="28290"/>
                    <a:pt x="77905" y="49040"/>
                  </a:cubicBezTo>
                  <a:cubicBezTo>
                    <a:pt x="77905" y="69284"/>
                    <a:pt x="65252" y="89275"/>
                    <a:pt x="51334" y="104964"/>
                  </a:cubicBezTo>
                  <a:lnTo>
                    <a:pt x="2748" y="159117"/>
                  </a:lnTo>
                  <a:cubicBezTo>
                    <a:pt x="-35" y="161901"/>
                    <a:pt x="-35" y="162407"/>
                    <a:pt x="-35" y="168480"/>
                  </a:cubicBezTo>
                  <a:lnTo>
                    <a:pt x="93847" y="168480"/>
                  </a:lnTo>
                  <a:lnTo>
                    <a:pt x="100932" y="124449"/>
                  </a:lnTo>
                  <a:lnTo>
                    <a:pt x="94606" y="124449"/>
                  </a:lnTo>
                  <a:cubicBezTo>
                    <a:pt x="93341" y="132041"/>
                    <a:pt x="91569" y="143175"/>
                    <a:pt x="89039" y="146971"/>
                  </a:cubicBezTo>
                  <a:cubicBezTo>
                    <a:pt x="87267" y="148995"/>
                    <a:pt x="70566" y="148995"/>
                    <a:pt x="64999" y="148995"/>
                  </a:cubicBezTo>
                  <a:lnTo>
                    <a:pt x="19450" y="148995"/>
                  </a:lnTo>
                  <a:close/>
                </a:path>
              </a:pathLst>
            </a:custGeom>
            <a:solidFill>
              <a:srgbClr val="FF00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9A5092-3A30-F7BA-6A1B-458BB56B4654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5334368" y="1987297"/>
              <a:ext cx="180425" cy="178400"/>
            </a:xfrm>
            <a:custGeom>
              <a:avLst/>
              <a:gdLst>
                <a:gd name="connsiteX0" fmla="*/ 144716 w 180425"/>
                <a:gd name="connsiteY0" fmla="*/ 28789 h 178400"/>
                <a:gd name="connsiteX1" fmla="*/ 177107 w 180425"/>
                <a:gd name="connsiteY1" fmla="*/ 7786 h 178400"/>
                <a:gd name="connsiteX2" fmla="*/ 180396 w 180425"/>
                <a:gd name="connsiteY2" fmla="*/ 2978 h 178400"/>
                <a:gd name="connsiteX3" fmla="*/ 177107 w 180425"/>
                <a:gd name="connsiteY3" fmla="*/ -59 h 178400"/>
                <a:gd name="connsiteX4" fmla="*/ 156357 w 180425"/>
                <a:gd name="connsiteY4" fmla="*/ 700 h 178400"/>
                <a:gd name="connsiteX5" fmla="*/ 131304 w 180425"/>
                <a:gd name="connsiteY5" fmla="*/ -59 h 178400"/>
                <a:gd name="connsiteX6" fmla="*/ 126497 w 180425"/>
                <a:gd name="connsiteY6" fmla="*/ 4749 h 178400"/>
                <a:gd name="connsiteX7" fmla="*/ 130545 w 180425"/>
                <a:gd name="connsiteY7" fmla="*/ 7786 h 178400"/>
                <a:gd name="connsiteX8" fmla="*/ 142186 w 180425"/>
                <a:gd name="connsiteY8" fmla="*/ 16136 h 178400"/>
                <a:gd name="connsiteX9" fmla="*/ 138390 w 180425"/>
                <a:gd name="connsiteY9" fmla="*/ 25752 h 178400"/>
                <a:gd name="connsiteX10" fmla="*/ 60703 w 180425"/>
                <a:gd name="connsiteY10" fmla="*/ 149241 h 178400"/>
                <a:gd name="connsiteX11" fmla="*/ 43496 w 180425"/>
                <a:gd name="connsiteY11" fmla="*/ 15377 h 178400"/>
                <a:gd name="connsiteX12" fmla="*/ 60956 w 180425"/>
                <a:gd name="connsiteY12" fmla="*/ 7786 h 178400"/>
                <a:gd name="connsiteX13" fmla="*/ 67283 w 180425"/>
                <a:gd name="connsiteY13" fmla="*/ 2725 h 178400"/>
                <a:gd name="connsiteX14" fmla="*/ 63740 w 180425"/>
                <a:gd name="connsiteY14" fmla="*/ -59 h 178400"/>
                <a:gd name="connsiteX15" fmla="*/ 32362 w 180425"/>
                <a:gd name="connsiteY15" fmla="*/ 700 h 178400"/>
                <a:gd name="connsiteX16" fmla="*/ 18444 w 180425"/>
                <a:gd name="connsiteY16" fmla="*/ 447 h 178400"/>
                <a:gd name="connsiteX17" fmla="*/ 4779 w 180425"/>
                <a:gd name="connsiteY17" fmla="*/ -59 h 178400"/>
                <a:gd name="connsiteX18" fmla="*/ -29 w 180425"/>
                <a:gd name="connsiteY18" fmla="*/ 4749 h 178400"/>
                <a:gd name="connsiteX19" fmla="*/ 6297 w 180425"/>
                <a:gd name="connsiteY19" fmla="*/ 7786 h 178400"/>
                <a:gd name="connsiteX20" fmla="*/ 21480 w 180425"/>
                <a:gd name="connsiteY20" fmla="*/ 16389 h 178400"/>
                <a:gd name="connsiteX21" fmla="*/ 41471 w 180425"/>
                <a:gd name="connsiteY21" fmla="*/ 172522 h 178400"/>
                <a:gd name="connsiteX22" fmla="*/ 46532 w 180425"/>
                <a:gd name="connsiteY22" fmla="*/ 178342 h 178400"/>
                <a:gd name="connsiteX23" fmla="*/ 53618 w 180425"/>
                <a:gd name="connsiteY23" fmla="*/ 173787 h 178400"/>
                <a:gd name="connsiteX24" fmla="*/ 144716 w 180425"/>
                <a:gd name="connsiteY24" fmla="*/ 2878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16" y="28789"/>
                  </a:moveTo>
                  <a:cubicBezTo>
                    <a:pt x="157116" y="9051"/>
                    <a:pt x="167744" y="8292"/>
                    <a:pt x="177107" y="7786"/>
                  </a:cubicBezTo>
                  <a:cubicBezTo>
                    <a:pt x="180143" y="7533"/>
                    <a:pt x="180396" y="3231"/>
                    <a:pt x="180396" y="2978"/>
                  </a:cubicBezTo>
                  <a:cubicBezTo>
                    <a:pt x="180396" y="953"/>
                    <a:pt x="179131" y="-59"/>
                    <a:pt x="177107" y="-59"/>
                  </a:cubicBezTo>
                  <a:cubicBezTo>
                    <a:pt x="170527" y="-59"/>
                    <a:pt x="163189" y="700"/>
                    <a:pt x="156357" y="700"/>
                  </a:cubicBezTo>
                  <a:cubicBezTo>
                    <a:pt x="148006" y="700"/>
                    <a:pt x="139402" y="-59"/>
                    <a:pt x="131304" y="-59"/>
                  </a:cubicBezTo>
                  <a:cubicBezTo>
                    <a:pt x="129786" y="-59"/>
                    <a:pt x="126497" y="-59"/>
                    <a:pt x="126497" y="4749"/>
                  </a:cubicBezTo>
                  <a:cubicBezTo>
                    <a:pt x="126497" y="7533"/>
                    <a:pt x="128774" y="7786"/>
                    <a:pt x="130545" y="7786"/>
                  </a:cubicBezTo>
                  <a:cubicBezTo>
                    <a:pt x="137378" y="8292"/>
                    <a:pt x="142186" y="10822"/>
                    <a:pt x="142186" y="16136"/>
                  </a:cubicBezTo>
                  <a:cubicBezTo>
                    <a:pt x="142186" y="19932"/>
                    <a:pt x="138390" y="25499"/>
                    <a:pt x="138390" y="25752"/>
                  </a:cubicBezTo>
                  <a:lnTo>
                    <a:pt x="60703" y="149241"/>
                  </a:lnTo>
                  <a:lnTo>
                    <a:pt x="43496" y="15377"/>
                  </a:lnTo>
                  <a:cubicBezTo>
                    <a:pt x="43496" y="11075"/>
                    <a:pt x="49316" y="7786"/>
                    <a:pt x="60956" y="7786"/>
                  </a:cubicBezTo>
                  <a:cubicBezTo>
                    <a:pt x="64499" y="7786"/>
                    <a:pt x="67283" y="7786"/>
                    <a:pt x="67283" y="2725"/>
                  </a:cubicBezTo>
                  <a:cubicBezTo>
                    <a:pt x="67283" y="447"/>
                    <a:pt x="65258" y="-59"/>
                    <a:pt x="63740" y="-59"/>
                  </a:cubicBezTo>
                  <a:cubicBezTo>
                    <a:pt x="53618" y="-59"/>
                    <a:pt x="42737" y="700"/>
                    <a:pt x="32362" y="700"/>
                  </a:cubicBezTo>
                  <a:cubicBezTo>
                    <a:pt x="27807" y="700"/>
                    <a:pt x="22999" y="447"/>
                    <a:pt x="18444" y="447"/>
                  </a:cubicBezTo>
                  <a:cubicBezTo>
                    <a:pt x="13889" y="447"/>
                    <a:pt x="9081" y="-59"/>
                    <a:pt x="4779" y="-59"/>
                  </a:cubicBezTo>
                  <a:cubicBezTo>
                    <a:pt x="3008" y="-59"/>
                    <a:pt x="-29" y="-59"/>
                    <a:pt x="-29" y="4749"/>
                  </a:cubicBezTo>
                  <a:cubicBezTo>
                    <a:pt x="-29" y="7786"/>
                    <a:pt x="2248" y="7786"/>
                    <a:pt x="6297" y="7786"/>
                  </a:cubicBezTo>
                  <a:cubicBezTo>
                    <a:pt x="20468" y="7786"/>
                    <a:pt x="20721" y="10063"/>
                    <a:pt x="21480" y="16389"/>
                  </a:cubicBezTo>
                  <a:lnTo>
                    <a:pt x="41471" y="172522"/>
                  </a:lnTo>
                  <a:cubicBezTo>
                    <a:pt x="42231" y="177583"/>
                    <a:pt x="43243" y="178342"/>
                    <a:pt x="46532" y="178342"/>
                  </a:cubicBezTo>
                  <a:cubicBezTo>
                    <a:pt x="50581" y="178342"/>
                    <a:pt x="51593" y="177077"/>
                    <a:pt x="53618" y="173787"/>
                  </a:cubicBezTo>
                  <a:lnTo>
                    <a:pt x="144716" y="28789"/>
                  </a:lnTo>
                  <a:close/>
                </a:path>
              </a:pathLst>
            </a:custGeom>
            <a:solidFill>
              <a:srgbClr val="02FF00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9A58061C-836D-0A4F-C6EB-76E828E46512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5601279" y="2091807"/>
              <a:ext cx="154614" cy="10122"/>
            </a:xfrm>
            <a:custGeom>
              <a:avLst/>
              <a:gdLst>
                <a:gd name="connsiteX0" fmla="*/ 145739 w 154614"/>
                <a:gd name="connsiteY0" fmla="*/ 10063 h 10122"/>
                <a:gd name="connsiteX1" fmla="*/ 154595 w 154614"/>
                <a:gd name="connsiteY1" fmla="*/ 5002 h 10122"/>
                <a:gd name="connsiteX2" fmla="*/ 145739 w 154614"/>
                <a:gd name="connsiteY2" fmla="*/ -59 h 10122"/>
                <a:gd name="connsiteX3" fmla="*/ 8838 w 154614"/>
                <a:gd name="connsiteY3" fmla="*/ -59 h 10122"/>
                <a:gd name="connsiteX4" fmla="*/ -19 w 154614"/>
                <a:gd name="connsiteY4" fmla="*/ 5002 h 10122"/>
                <a:gd name="connsiteX5" fmla="*/ 8838 w 154614"/>
                <a:gd name="connsiteY5" fmla="*/ 10063 h 10122"/>
                <a:gd name="connsiteX6" fmla="*/ 145739 w 154614"/>
                <a:gd name="connsiteY6" fmla="*/ 1006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9" y="10063"/>
                  </a:moveTo>
                  <a:cubicBezTo>
                    <a:pt x="150041" y="10063"/>
                    <a:pt x="154595" y="10063"/>
                    <a:pt x="154595" y="5002"/>
                  </a:cubicBezTo>
                  <a:cubicBezTo>
                    <a:pt x="154595" y="-59"/>
                    <a:pt x="150041" y="-59"/>
                    <a:pt x="145739" y="-59"/>
                  </a:cubicBezTo>
                  <a:lnTo>
                    <a:pt x="8838" y="-59"/>
                  </a:lnTo>
                  <a:cubicBezTo>
                    <a:pt x="4536" y="-59"/>
                    <a:pt x="-19" y="-59"/>
                    <a:pt x="-19" y="5002"/>
                  </a:cubicBezTo>
                  <a:cubicBezTo>
                    <a:pt x="-19" y="10063"/>
                    <a:pt x="4536" y="10063"/>
                    <a:pt x="8838" y="10063"/>
                  </a:cubicBezTo>
                  <a:lnTo>
                    <a:pt x="145739" y="10063"/>
                  </a:lnTo>
                  <a:close/>
                </a:path>
              </a:pathLst>
            </a:custGeom>
            <a:solidFill>
              <a:schemeClr val="accent5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60AD5555-0E66-2839-F2DD-BADA6BA1A263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5855848" y="1991599"/>
              <a:ext cx="83506" cy="168531"/>
            </a:xfrm>
            <a:custGeom>
              <a:avLst/>
              <a:gdLst>
                <a:gd name="connsiteX0" fmla="*/ 51867 w 83506"/>
                <a:gd name="connsiteY0" fmla="*/ 6520 h 168531"/>
                <a:gd name="connsiteX1" fmla="*/ 46046 w 83506"/>
                <a:gd name="connsiteY1" fmla="*/ -59 h 168531"/>
                <a:gd name="connsiteX2" fmla="*/ -9 w 83506"/>
                <a:gd name="connsiteY2" fmla="*/ 16136 h 168531"/>
                <a:gd name="connsiteX3" fmla="*/ -9 w 83506"/>
                <a:gd name="connsiteY3" fmla="*/ 23981 h 168531"/>
                <a:gd name="connsiteX4" fmla="*/ 33141 w 83506"/>
                <a:gd name="connsiteY4" fmla="*/ 17402 h 168531"/>
                <a:gd name="connsiteX5" fmla="*/ 33141 w 83506"/>
                <a:gd name="connsiteY5" fmla="*/ 148482 h 168531"/>
                <a:gd name="connsiteX6" fmla="*/ 9607 w 83506"/>
                <a:gd name="connsiteY6" fmla="*/ 160629 h 168531"/>
                <a:gd name="connsiteX7" fmla="*/ 1509 w 83506"/>
                <a:gd name="connsiteY7" fmla="*/ 160629 h 168531"/>
                <a:gd name="connsiteX8" fmla="*/ 1509 w 83506"/>
                <a:gd name="connsiteY8" fmla="*/ 168473 h 168531"/>
                <a:gd name="connsiteX9" fmla="*/ 42504 w 83506"/>
                <a:gd name="connsiteY9" fmla="*/ 167714 h 168531"/>
                <a:gd name="connsiteX10" fmla="*/ 83498 w 83506"/>
                <a:gd name="connsiteY10" fmla="*/ 168473 h 168531"/>
                <a:gd name="connsiteX11" fmla="*/ 83498 w 83506"/>
                <a:gd name="connsiteY11" fmla="*/ 160629 h 168531"/>
                <a:gd name="connsiteX12" fmla="*/ 75400 w 83506"/>
                <a:gd name="connsiteY12" fmla="*/ 160629 h 168531"/>
                <a:gd name="connsiteX13" fmla="*/ 51867 w 83506"/>
                <a:gd name="connsiteY13" fmla="*/ 148482 h 168531"/>
                <a:gd name="connsiteX14" fmla="*/ 51867 w 83506"/>
                <a:gd name="connsiteY14" fmla="*/ 652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67" y="6520"/>
                  </a:moveTo>
                  <a:cubicBezTo>
                    <a:pt x="51867" y="447"/>
                    <a:pt x="51867" y="-59"/>
                    <a:pt x="46046" y="-59"/>
                  </a:cubicBezTo>
                  <a:cubicBezTo>
                    <a:pt x="30357" y="16136"/>
                    <a:pt x="8089" y="16136"/>
                    <a:pt x="-9" y="16136"/>
                  </a:cubicBezTo>
                  <a:lnTo>
                    <a:pt x="-9" y="23981"/>
                  </a:lnTo>
                  <a:cubicBezTo>
                    <a:pt x="5052" y="23981"/>
                    <a:pt x="19982" y="23981"/>
                    <a:pt x="33141" y="17402"/>
                  </a:cubicBezTo>
                  <a:lnTo>
                    <a:pt x="33141" y="148482"/>
                  </a:lnTo>
                  <a:cubicBezTo>
                    <a:pt x="33141" y="157592"/>
                    <a:pt x="32382" y="160629"/>
                    <a:pt x="9607" y="160629"/>
                  </a:cubicBezTo>
                  <a:lnTo>
                    <a:pt x="1509" y="160629"/>
                  </a:lnTo>
                  <a:lnTo>
                    <a:pt x="1509" y="168473"/>
                  </a:lnTo>
                  <a:cubicBezTo>
                    <a:pt x="10366" y="167714"/>
                    <a:pt x="32382" y="167714"/>
                    <a:pt x="42504" y="167714"/>
                  </a:cubicBezTo>
                  <a:cubicBezTo>
                    <a:pt x="52626" y="167714"/>
                    <a:pt x="74641" y="167714"/>
                    <a:pt x="83498" y="168473"/>
                  </a:cubicBezTo>
                  <a:lnTo>
                    <a:pt x="83498" y="160629"/>
                  </a:lnTo>
                  <a:lnTo>
                    <a:pt x="75400" y="160629"/>
                  </a:lnTo>
                  <a:cubicBezTo>
                    <a:pt x="52626" y="160629"/>
                    <a:pt x="51867" y="157845"/>
                    <a:pt x="51867" y="148482"/>
                  </a:cubicBezTo>
                  <a:lnTo>
                    <a:pt x="51867" y="6520"/>
                  </a:lnTo>
                  <a:close/>
                </a:path>
              </a:pathLst>
            </a:custGeom>
            <a:solidFill>
              <a:schemeClr val="accent5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FFB30A5B-9008-2A42-9692-8A2D76457C2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5969722" y="1991599"/>
              <a:ext cx="106534" cy="174099"/>
            </a:xfrm>
            <a:custGeom>
              <a:avLst/>
              <a:gdLst>
                <a:gd name="connsiteX0" fmla="*/ 106531 w 106534"/>
                <a:gd name="connsiteY0" fmla="*/ 87497 h 174099"/>
                <a:gd name="connsiteX1" fmla="*/ 96409 w 106534"/>
                <a:gd name="connsiteY1" fmla="*/ 28283 h 174099"/>
                <a:gd name="connsiteX2" fmla="*/ 53390 w 106534"/>
                <a:gd name="connsiteY2" fmla="*/ -59 h 174099"/>
                <a:gd name="connsiteX3" fmla="*/ 9359 w 106534"/>
                <a:gd name="connsiteY3" fmla="*/ 30054 h 174099"/>
                <a:gd name="connsiteX4" fmla="*/ -4 w 106534"/>
                <a:gd name="connsiteY4" fmla="*/ 87497 h 174099"/>
                <a:gd name="connsiteX5" fmla="*/ 11383 w 106534"/>
                <a:gd name="connsiteY5" fmla="*/ 148482 h 174099"/>
                <a:gd name="connsiteX6" fmla="*/ 53137 w 106534"/>
                <a:gd name="connsiteY6" fmla="*/ 174040 h 174099"/>
                <a:gd name="connsiteX7" fmla="*/ 97168 w 106534"/>
                <a:gd name="connsiteY7" fmla="*/ 144686 h 174099"/>
                <a:gd name="connsiteX8" fmla="*/ 106531 w 106534"/>
                <a:gd name="connsiteY8" fmla="*/ 87497 h 174099"/>
                <a:gd name="connsiteX9" fmla="*/ 53137 w 106534"/>
                <a:gd name="connsiteY9" fmla="*/ 168473 h 174099"/>
                <a:gd name="connsiteX10" fmla="*/ 23783 w 106534"/>
                <a:gd name="connsiteY10" fmla="*/ 137854 h 174099"/>
                <a:gd name="connsiteX11" fmla="*/ 20999 w 106534"/>
                <a:gd name="connsiteY11" fmla="*/ 84460 h 174099"/>
                <a:gd name="connsiteX12" fmla="*/ 23024 w 106534"/>
                <a:gd name="connsiteY12" fmla="*/ 37899 h 174099"/>
                <a:gd name="connsiteX13" fmla="*/ 53137 w 106534"/>
                <a:gd name="connsiteY13" fmla="*/ 5508 h 174099"/>
                <a:gd name="connsiteX14" fmla="*/ 82997 w 106534"/>
                <a:gd name="connsiteY14" fmla="*/ 35115 h 174099"/>
                <a:gd name="connsiteX15" fmla="*/ 85527 w 106534"/>
                <a:gd name="connsiteY15" fmla="*/ 84460 h 174099"/>
                <a:gd name="connsiteX16" fmla="*/ 82744 w 106534"/>
                <a:gd name="connsiteY16" fmla="*/ 136842 h 174099"/>
                <a:gd name="connsiteX17" fmla="*/ 53137 w 106534"/>
                <a:gd name="connsiteY17" fmla="*/ 16847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31" y="87497"/>
                  </a:moveTo>
                  <a:cubicBezTo>
                    <a:pt x="106531" y="67253"/>
                    <a:pt x="105265" y="47009"/>
                    <a:pt x="96409" y="28283"/>
                  </a:cubicBezTo>
                  <a:cubicBezTo>
                    <a:pt x="84768" y="3990"/>
                    <a:pt x="64018" y="-59"/>
                    <a:pt x="53390" y="-59"/>
                  </a:cubicBezTo>
                  <a:cubicBezTo>
                    <a:pt x="38207" y="-59"/>
                    <a:pt x="19734" y="6520"/>
                    <a:pt x="9359" y="30054"/>
                  </a:cubicBezTo>
                  <a:cubicBezTo>
                    <a:pt x="1261" y="47515"/>
                    <a:pt x="-4" y="67253"/>
                    <a:pt x="-4" y="87497"/>
                  </a:cubicBezTo>
                  <a:cubicBezTo>
                    <a:pt x="-4" y="106476"/>
                    <a:pt x="1008" y="129250"/>
                    <a:pt x="11383" y="148482"/>
                  </a:cubicBezTo>
                  <a:cubicBezTo>
                    <a:pt x="22265" y="168979"/>
                    <a:pt x="40737" y="174040"/>
                    <a:pt x="53137" y="174040"/>
                  </a:cubicBezTo>
                  <a:cubicBezTo>
                    <a:pt x="66802" y="174040"/>
                    <a:pt x="86034" y="168726"/>
                    <a:pt x="97168" y="144686"/>
                  </a:cubicBezTo>
                  <a:cubicBezTo>
                    <a:pt x="105265" y="127226"/>
                    <a:pt x="106531" y="107488"/>
                    <a:pt x="106531" y="87497"/>
                  </a:cubicBezTo>
                  <a:close/>
                  <a:moveTo>
                    <a:pt x="53137" y="168473"/>
                  </a:moveTo>
                  <a:cubicBezTo>
                    <a:pt x="43268" y="168473"/>
                    <a:pt x="28338" y="162147"/>
                    <a:pt x="23783" y="137854"/>
                  </a:cubicBezTo>
                  <a:cubicBezTo>
                    <a:pt x="20999" y="122671"/>
                    <a:pt x="20999" y="99390"/>
                    <a:pt x="20999" y="84460"/>
                  </a:cubicBezTo>
                  <a:cubicBezTo>
                    <a:pt x="20999" y="68265"/>
                    <a:pt x="20999" y="51564"/>
                    <a:pt x="23024" y="37899"/>
                  </a:cubicBezTo>
                  <a:cubicBezTo>
                    <a:pt x="27832" y="7786"/>
                    <a:pt x="46811" y="5508"/>
                    <a:pt x="53137" y="5508"/>
                  </a:cubicBezTo>
                  <a:cubicBezTo>
                    <a:pt x="61488" y="5508"/>
                    <a:pt x="78189" y="10063"/>
                    <a:pt x="82997" y="35115"/>
                  </a:cubicBezTo>
                  <a:cubicBezTo>
                    <a:pt x="85527" y="49286"/>
                    <a:pt x="85527" y="68518"/>
                    <a:pt x="85527" y="84460"/>
                  </a:cubicBezTo>
                  <a:cubicBezTo>
                    <a:pt x="85527" y="103439"/>
                    <a:pt x="85527" y="120647"/>
                    <a:pt x="82744" y="136842"/>
                  </a:cubicBezTo>
                  <a:cubicBezTo>
                    <a:pt x="78948" y="160882"/>
                    <a:pt x="64524" y="168473"/>
                    <a:pt x="53137" y="168473"/>
                  </a:cubicBezTo>
                  <a:close/>
                </a:path>
              </a:pathLst>
            </a:custGeom>
            <a:solidFill>
              <a:schemeClr val="accent5"/>
            </a:solidFill>
            <a:ln w="253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63" name="Audio 62">
            <a:extLst>
              <a:ext uri="{FF2B5EF4-FFF2-40B4-BE49-F238E27FC236}">
                <a16:creationId xmlns:a16="http://schemas.microsoft.com/office/drawing/2014/main" id="{6035DC14-F3EC-4EDD-8461-8F335B51B2D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2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481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56190">
        <p159:morph option="byObject"/>
      </p:transition>
    </mc:Choice>
    <mc:Fallback>
      <p:transition advTm="561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</a:t>
            </a:r>
          </a:p>
        </p:txBody>
      </p:sp>
      <p:sp>
        <p:nvSpPr>
          <p:cNvPr id="657" name="!!b">
            <a:extLst>
              <a:ext uri="{FF2B5EF4-FFF2-40B4-BE49-F238E27FC236}">
                <a16:creationId xmlns:a16="http://schemas.microsoft.com/office/drawing/2014/main" id="{2353AA57-7E0E-CE38-75C8-E487A78AB2F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0043998" y="6193340"/>
            <a:ext cx="80071" cy="152595"/>
          </a:xfrm>
          <a:custGeom>
            <a:avLst/>
            <a:gdLst>
              <a:gd name="connsiteX0" fmla="*/ 48882 w 93122"/>
              <a:gd name="connsiteY0" fmla="*/ 2891 h 177466"/>
              <a:gd name="connsiteX1" fmla="*/ 45592 w 93122"/>
              <a:gd name="connsiteY1" fmla="*/ 122 h 177466"/>
              <a:gd name="connsiteX2" fmla="*/ 14720 w 93122"/>
              <a:gd name="connsiteY2" fmla="*/ 2639 h 177466"/>
              <a:gd name="connsiteX3" fmla="*/ 9912 w 93122"/>
              <a:gd name="connsiteY3" fmla="*/ 7674 h 177466"/>
              <a:gd name="connsiteX4" fmla="*/ 15985 w 93122"/>
              <a:gd name="connsiteY4" fmla="*/ 10694 h 177466"/>
              <a:gd name="connsiteX5" fmla="*/ 28638 w 93122"/>
              <a:gd name="connsiteY5" fmla="*/ 14974 h 177466"/>
              <a:gd name="connsiteX6" fmla="*/ 25095 w 93122"/>
              <a:gd name="connsiteY6" fmla="*/ 30581 h 177466"/>
              <a:gd name="connsiteX7" fmla="*/ 4345 w 93122"/>
              <a:gd name="connsiteY7" fmla="*/ 112644 h 177466"/>
              <a:gd name="connsiteX8" fmla="*/ 296 w 93122"/>
              <a:gd name="connsiteY8" fmla="*/ 138068 h 177466"/>
              <a:gd name="connsiteX9" fmla="*/ 32434 w 93122"/>
              <a:gd name="connsiteY9" fmla="*/ 177589 h 177466"/>
              <a:gd name="connsiteX10" fmla="*/ 93419 w 93122"/>
              <a:gd name="connsiteY10" fmla="*/ 103833 h 177466"/>
              <a:gd name="connsiteX11" fmla="*/ 59763 w 93122"/>
              <a:gd name="connsiteY11" fmla="*/ 63557 h 177466"/>
              <a:gd name="connsiteX12" fmla="*/ 30156 w 93122"/>
              <a:gd name="connsiteY12" fmla="*/ 78660 h 177466"/>
              <a:gd name="connsiteX13" fmla="*/ 48882 w 93122"/>
              <a:gd name="connsiteY13" fmla="*/ 2891 h 177466"/>
              <a:gd name="connsiteX14" fmla="*/ 25095 w 93122"/>
              <a:gd name="connsiteY14" fmla="*/ 98043 h 177466"/>
              <a:gd name="connsiteX15" fmla="*/ 28891 w 93122"/>
              <a:gd name="connsiteY15" fmla="*/ 89233 h 177466"/>
              <a:gd name="connsiteX16" fmla="*/ 59257 w 93122"/>
              <a:gd name="connsiteY16" fmla="*/ 69095 h 177466"/>
              <a:gd name="connsiteX17" fmla="*/ 75199 w 93122"/>
              <a:gd name="connsiteY17" fmla="*/ 92757 h 177466"/>
              <a:gd name="connsiteX18" fmla="*/ 62294 w 93122"/>
              <a:gd name="connsiteY18" fmla="*/ 146123 h 177466"/>
              <a:gd name="connsiteX19" fmla="*/ 32434 w 93122"/>
              <a:gd name="connsiteY19" fmla="*/ 172051 h 177466"/>
              <a:gd name="connsiteX20" fmla="*/ 15479 w 93122"/>
              <a:gd name="connsiteY20" fmla="*/ 146627 h 177466"/>
              <a:gd name="connsiteX21" fmla="*/ 19528 w 93122"/>
              <a:gd name="connsiteY21" fmla="*/ 121202 h 177466"/>
              <a:gd name="connsiteX22" fmla="*/ 25095 w 93122"/>
              <a:gd name="connsiteY22" fmla="*/ 98043 h 17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122" h="177466">
                <a:moveTo>
                  <a:pt x="48882" y="2891"/>
                </a:moveTo>
                <a:cubicBezTo>
                  <a:pt x="48882" y="2639"/>
                  <a:pt x="48882" y="122"/>
                  <a:pt x="45592" y="122"/>
                </a:cubicBezTo>
                <a:cubicBezTo>
                  <a:pt x="39772" y="122"/>
                  <a:pt x="21299" y="2136"/>
                  <a:pt x="14720" y="2639"/>
                </a:cubicBezTo>
                <a:cubicBezTo>
                  <a:pt x="12696" y="2891"/>
                  <a:pt x="9912" y="3143"/>
                  <a:pt x="9912" y="7674"/>
                </a:cubicBezTo>
                <a:cubicBezTo>
                  <a:pt x="9912" y="10694"/>
                  <a:pt x="12189" y="10694"/>
                  <a:pt x="15985" y="10694"/>
                </a:cubicBezTo>
                <a:cubicBezTo>
                  <a:pt x="28132" y="10694"/>
                  <a:pt x="28638" y="12457"/>
                  <a:pt x="28638" y="14974"/>
                </a:cubicBezTo>
                <a:cubicBezTo>
                  <a:pt x="28638" y="16736"/>
                  <a:pt x="26360" y="25295"/>
                  <a:pt x="25095" y="30581"/>
                </a:cubicBezTo>
                <a:lnTo>
                  <a:pt x="4345" y="112644"/>
                </a:lnTo>
                <a:cubicBezTo>
                  <a:pt x="1308" y="125230"/>
                  <a:pt x="296" y="129257"/>
                  <a:pt x="296" y="138068"/>
                </a:cubicBezTo>
                <a:cubicBezTo>
                  <a:pt x="296" y="161982"/>
                  <a:pt x="13708" y="177589"/>
                  <a:pt x="32434" y="177589"/>
                </a:cubicBezTo>
                <a:cubicBezTo>
                  <a:pt x="62294" y="177589"/>
                  <a:pt x="93419" y="140082"/>
                  <a:pt x="93419" y="103833"/>
                </a:cubicBezTo>
                <a:cubicBezTo>
                  <a:pt x="93419" y="80926"/>
                  <a:pt x="80007" y="63557"/>
                  <a:pt x="59763" y="63557"/>
                </a:cubicBezTo>
                <a:cubicBezTo>
                  <a:pt x="48123" y="63557"/>
                  <a:pt x="37748" y="70857"/>
                  <a:pt x="30156" y="78660"/>
                </a:cubicBezTo>
                <a:lnTo>
                  <a:pt x="48882" y="2891"/>
                </a:lnTo>
                <a:close/>
                <a:moveTo>
                  <a:pt x="25095" y="98043"/>
                </a:moveTo>
                <a:cubicBezTo>
                  <a:pt x="26613" y="92505"/>
                  <a:pt x="26613" y="92002"/>
                  <a:pt x="28891" y="89233"/>
                </a:cubicBezTo>
                <a:cubicBezTo>
                  <a:pt x="41290" y="72871"/>
                  <a:pt x="52678" y="69095"/>
                  <a:pt x="59257" y="69095"/>
                </a:cubicBezTo>
                <a:cubicBezTo>
                  <a:pt x="68367" y="69095"/>
                  <a:pt x="75199" y="76647"/>
                  <a:pt x="75199" y="92757"/>
                </a:cubicBezTo>
                <a:cubicBezTo>
                  <a:pt x="75199" y="107609"/>
                  <a:pt x="66848" y="136558"/>
                  <a:pt x="62294" y="146123"/>
                </a:cubicBezTo>
                <a:cubicBezTo>
                  <a:pt x="53943" y="162989"/>
                  <a:pt x="42303" y="172051"/>
                  <a:pt x="32434" y="172051"/>
                </a:cubicBezTo>
                <a:cubicBezTo>
                  <a:pt x="23830" y="172051"/>
                  <a:pt x="15479" y="165254"/>
                  <a:pt x="15479" y="146627"/>
                </a:cubicBezTo>
                <a:cubicBezTo>
                  <a:pt x="15479" y="141844"/>
                  <a:pt x="15479" y="137061"/>
                  <a:pt x="19528" y="121202"/>
                </a:cubicBezTo>
                <a:lnTo>
                  <a:pt x="25095" y="98043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sp>
        <p:nvSpPr>
          <p:cNvPr id="662" name="!!a">
            <a:extLst>
              <a:ext uri="{FF2B5EF4-FFF2-40B4-BE49-F238E27FC236}">
                <a16:creationId xmlns:a16="http://schemas.microsoft.com/office/drawing/2014/main" id="{22A404E2-9E4E-7745-65B0-3E8330F8C9D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0042475" y="3872896"/>
            <a:ext cx="99655" cy="98050"/>
          </a:xfrm>
          <a:custGeom>
            <a:avLst/>
            <a:gdLst>
              <a:gd name="connsiteX0" fmla="*/ 84562 w 115897"/>
              <a:gd name="connsiteY0" fmla="*/ 16123 h 114031"/>
              <a:gd name="connsiteX1" fmla="*/ 61281 w 115897"/>
              <a:gd name="connsiteY1" fmla="*/ 13 h 114031"/>
              <a:gd name="connsiteX2" fmla="*/ 296 w 115897"/>
              <a:gd name="connsiteY2" fmla="*/ 73768 h 114031"/>
              <a:gd name="connsiteX3" fmla="*/ 33952 w 115897"/>
              <a:gd name="connsiteY3" fmla="*/ 114045 h 114031"/>
              <a:gd name="connsiteX4" fmla="*/ 66848 w 115897"/>
              <a:gd name="connsiteY4" fmla="*/ 95165 h 114031"/>
              <a:gd name="connsiteX5" fmla="*/ 89876 w 115897"/>
              <a:gd name="connsiteY5" fmla="*/ 114045 h 114031"/>
              <a:gd name="connsiteX6" fmla="*/ 108602 w 115897"/>
              <a:gd name="connsiteY6" fmla="*/ 100200 h 114031"/>
              <a:gd name="connsiteX7" fmla="*/ 116193 w 115897"/>
              <a:gd name="connsiteY7" fmla="*/ 75279 h 114031"/>
              <a:gd name="connsiteX8" fmla="*/ 113157 w 115897"/>
              <a:gd name="connsiteY8" fmla="*/ 72761 h 114031"/>
              <a:gd name="connsiteX9" fmla="*/ 109614 w 115897"/>
              <a:gd name="connsiteY9" fmla="*/ 77293 h 114031"/>
              <a:gd name="connsiteX10" fmla="*/ 90382 w 115897"/>
              <a:gd name="connsiteY10" fmla="*/ 108507 h 114031"/>
              <a:gd name="connsiteX11" fmla="*/ 82791 w 115897"/>
              <a:gd name="connsiteY11" fmla="*/ 96927 h 114031"/>
              <a:gd name="connsiteX12" fmla="*/ 86080 w 115897"/>
              <a:gd name="connsiteY12" fmla="*/ 78299 h 114031"/>
              <a:gd name="connsiteX13" fmla="*/ 91647 w 115897"/>
              <a:gd name="connsiteY13" fmla="*/ 55644 h 114031"/>
              <a:gd name="connsiteX14" fmla="*/ 100757 w 115897"/>
              <a:gd name="connsiteY14" fmla="*/ 20402 h 114031"/>
              <a:gd name="connsiteX15" fmla="*/ 102529 w 115897"/>
              <a:gd name="connsiteY15" fmla="*/ 11844 h 114031"/>
              <a:gd name="connsiteX16" fmla="*/ 95190 w 115897"/>
              <a:gd name="connsiteY16" fmla="*/ 5047 h 114031"/>
              <a:gd name="connsiteX17" fmla="*/ 84562 w 115897"/>
              <a:gd name="connsiteY17" fmla="*/ 16123 h 114031"/>
              <a:gd name="connsiteX18" fmla="*/ 68114 w 115897"/>
              <a:gd name="connsiteY18" fmla="*/ 81320 h 114031"/>
              <a:gd name="connsiteX19" fmla="*/ 63053 w 115897"/>
              <a:gd name="connsiteY19" fmla="*/ 90634 h 114031"/>
              <a:gd name="connsiteX20" fmla="*/ 34458 w 115897"/>
              <a:gd name="connsiteY20" fmla="*/ 108507 h 114031"/>
              <a:gd name="connsiteX21" fmla="*/ 18263 w 115897"/>
              <a:gd name="connsiteY21" fmla="*/ 84844 h 114031"/>
              <a:gd name="connsiteX22" fmla="*/ 32180 w 115897"/>
              <a:gd name="connsiteY22" fmla="*/ 29716 h 114031"/>
              <a:gd name="connsiteX23" fmla="*/ 61534 w 115897"/>
              <a:gd name="connsiteY23" fmla="*/ 5551 h 114031"/>
              <a:gd name="connsiteX24" fmla="*/ 81525 w 115897"/>
              <a:gd name="connsiteY24" fmla="*/ 27702 h 114031"/>
              <a:gd name="connsiteX25" fmla="*/ 80766 w 115897"/>
              <a:gd name="connsiteY25" fmla="*/ 31982 h 114031"/>
              <a:gd name="connsiteX26" fmla="*/ 68114 w 115897"/>
              <a:gd name="connsiteY26" fmla="*/ 81320 h 114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5897" h="114031">
                <a:moveTo>
                  <a:pt x="84562" y="16123"/>
                </a:moveTo>
                <a:cubicBezTo>
                  <a:pt x="80007" y="6809"/>
                  <a:pt x="72669" y="13"/>
                  <a:pt x="61281" y="13"/>
                </a:cubicBezTo>
                <a:cubicBezTo>
                  <a:pt x="31674" y="13"/>
                  <a:pt x="296" y="37016"/>
                  <a:pt x="296" y="73768"/>
                </a:cubicBezTo>
                <a:cubicBezTo>
                  <a:pt x="296" y="97431"/>
                  <a:pt x="14214" y="114045"/>
                  <a:pt x="33952" y="114045"/>
                </a:cubicBezTo>
                <a:cubicBezTo>
                  <a:pt x="39013" y="114045"/>
                  <a:pt x="51665" y="113038"/>
                  <a:pt x="66848" y="95165"/>
                </a:cubicBezTo>
                <a:cubicBezTo>
                  <a:pt x="68873" y="105738"/>
                  <a:pt x="77730" y="114045"/>
                  <a:pt x="89876" y="114045"/>
                </a:cubicBezTo>
                <a:cubicBezTo>
                  <a:pt x="98733" y="114045"/>
                  <a:pt x="104553" y="108255"/>
                  <a:pt x="108602" y="100200"/>
                </a:cubicBezTo>
                <a:cubicBezTo>
                  <a:pt x="112904" y="91138"/>
                  <a:pt x="116193" y="75782"/>
                  <a:pt x="116193" y="75279"/>
                </a:cubicBezTo>
                <a:cubicBezTo>
                  <a:pt x="116193" y="72761"/>
                  <a:pt x="113916" y="72761"/>
                  <a:pt x="113157" y="72761"/>
                </a:cubicBezTo>
                <a:cubicBezTo>
                  <a:pt x="110626" y="72761"/>
                  <a:pt x="110373" y="73768"/>
                  <a:pt x="109614" y="77293"/>
                </a:cubicBezTo>
                <a:cubicBezTo>
                  <a:pt x="105312" y="93655"/>
                  <a:pt x="100757" y="108507"/>
                  <a:pt x="90382" y="108507"/>
                </a:cubicBezTo>
                <a:cubicBezTo>
                  <a:pt x="83550" y="108507"/>
                  <a:pt x="82791" y="101962"/>
                  <a:pt x="82791" y="96927"/>
                </a:cubicBezTo>
                <a:cubicBezTo>
                  <a:pt x="82791" y="91389"/>
                  <a:pt x="83297" y="89375"/>
                  <a:pt x="86080" y="78299"/>
                </a:cubicBezTo>
                <a:cubicBezTo>
                  <a:pt x="88864" y="67727"/>
                  <a:pt x="89370" y="65210"/>
                  <a:pt x="91647" y="55644"/>
                </a:cubicBezTo>
                <a:lnTo>
                  <a:pt x="100757" y="20402"/>
                </a:lnTo>
                <a:cubicBezTo>
                  <a:pt x="102529" y="13354"/>
                  <a:pt x="102529" y="12851"/>
                  <a:pt x="102529" y="11844"/>
                </a:cubicBezTo>
                <a:cubicBezTo>
                  <a:pt x="102529" y="7564"/>
                  <a:pt x="99492" y="5047"/>
                  <a:pt x="95190" y="5047"/>
                </a:cubicBezTo>
                <a:cubicBezTo>
                  <a:pt x="89117" y="5047"/>
                  <a:pt x="85321" y="10585"/>
                  <a:pt x="84562" y="16123"/>
                </a:cubicBezTo>
                <a:close/>
                <a:moveTo>
                  <a:pt x="68114" y="81320"/>
                </a:moveTo>
                <a:cubicBezTo>
                  <a:pt x="66848" y="85851"/>
                  <a:pt x="66848" y="86355"/>
                  <a:pt x="63053" y="90634"/>
                </a:cubicBezTo>
                <a:cubicBezTo>
                  <a:pt x="51918" y="104479"/>
                  <a:pt x="41543" y="108507"/>
                  <a:pt x="34458" y="108507"/>
                </a:cubicBezTo>
                <a:cubicBezTo>
                  <a:pt x="21805" y="108507"/>
                  <a:pt x="18263" y="94662"/>
                  <a:pt x="18263" y="84844"/>
                </a:cubicBezTo>
                <a:cubicBezTo>
                  <a:pt x="18263" y="72258"/>
                  <a:pt x="26360" y="41296"/>
                  <a:pt x="32180" y="29716"/>
                </a:cubicBezTo>
                <a:cubicBezTo>
                  <a:pt x="40025" y="14864"/>
                  <a:pt x="51412" y="5551"/>
                  <a:pt x="61534" y="5551"/>
                </a:cubicBezTo>
                <a:cubicBezTo>
                  <a:pt x="77983" y="5551"/>
                  <a:pt x="81525" y="26192"/>
                  <a:pt x="81525" y="27702"/>
                </a:cubicBezTo>
                <a:cubicBezTo>
                  <a:pt x="81525" y="29213"/>
                  <a:pt x="81019" y="30723"/>
                  <a:pt x="80766" y="31982"/>
                </a:cubicBezTo>
                <a:lnTo>
                  <a:pt x="68114" y="81320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grpSp>
        <p:nvGrpSpPr>
          <p:cNvPr id="687" name="!!circ">
            <a:extLst>
              <a:ext uri="{FF2B5EF4-FFF2-40B4-BE49-F238E27FC236}">
                <a16:creationId xmlns:a16="http://schemas.microsoft.com/office/drawing/2014/main" id="{767236BA-11B7-1C9A-6605-848B9489F944}"/>
              </a:ext>
            </a:extLst>
          </p:cNvPr>
          <p:cNvGrpSpPr/>
          <p:nvPr/>
        </p:nvGrpSpPr>
        <p:grpSpPr>
          <a:xfrm>
            <a:off x="2049871" y="2202752"/>
            <a:ext cx="7876800" cy="4100103"/>
            <a:chOff x="2049871" y="2202752"/>
            <a:chExt cx="7941661" cy="4100103"/>
          </a:xfrm>
        </p:grpSpPr>
        <p:sp>
          <p:nvSpPr>
            <p:cNvPr id="624" name="Freeform 623">
              <a:extLst>
                <a:ext uri="{FF2B5EF4-FFF2-40B4-BE49-F238E27FC236}">
                  <a16:creationId xmlns:a16="http://schemas.microsoft.com/office/drawing/2014/main" id="{A61147A3-81F6-0DED-3187-7EB5702F352D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2880540" y="2748798"/>
              <a:ext cx="7076354" cy="3519601"/>
            </a:xfrm>
            <a:custGeom>
              <a:avLst/>
              <a:gdLst>
                <a:gd name="connsiteX0" fmla="*/ 2743209 w 8229701"/>
                <a:gd name="connsiteY0" fmla="*/ 4093248 h 4093247"/>
                <a:gd name="connsiteX1" fmla="*/ 0 w 8229701"/>
                <a:gd name="connsiteY1" fmla="*/ 4093248 h 4093247"/>
                <a:gd name="connsiteX2" fmla="*/ 0 w 8229701"/>
                <a:gd name="connsiteY2" fmla="*/ 3029664 h 4093247"/>
                <a:gd name="connsiteX3" fmla="*/ 0 w 8229701"/>
                <a:gd name="connsiteY3" fmla="*/ 2427994 h 4093247"/>
                <a:gd name="connsiteX4" fmla="*/ 0 w 8229701"/>
                <a:gd name="connsiteY4" fmla="*/ 1364419 h 4093247"/>
                <a:gd name="connsiteX5" fmla="*/ 1069190 w 8229701"/>
                <a:gd name="connsiteY5" fmla="*/ 1364419 h 4093247"/>
                <a:gd name="connsiteX6" fmla="*/ 1674028 w 8229701"/>
                <a:gd name="connsiteY6" fmla="*/ 1364419 h 4093247"/>
                <a:gd name="connsiteX7" fmla="*/ 2743209 w 8229701"/>
                <a:gd name="connsiteY7" fmla="*/ 1364419 h 4093247"/>
                <a:gd name="connsiteX8" fmla="*/ 2743209 w 8229701"/>
                <a:gd name="connsiteY8" fmla="*/ 2327716 h 4093247"/>
                <a:gd name="connsiteX9" fmla="*/ 2743209 w 8229701"/>
                <a:gd name="connsiteY9" fmla="*/ 3129944 h 4093247"/>
                <a:gd name="connsiteX10" fmla="*/ 2743209 w 8229701"/>
                <a:gd name="connsiteY10" fmla="*/ 4093248 h 4093247"/>
                <a:gd name="connsiteX11" fmla="*/ 8229702 w 8229701"/>
                <a:gd name="connsiteY11" fmla="*/ 4093248 h 4093247"/>
                <a:gd name="connsiteX12" fmla="*/ 8229702 w 8229701"/>
                <a:gd name="connsiteY12" fmla="*/ 1364419 h 4093247"/>
                <a:gd name="connsiteX13" fmla="*/ 5486502 w 8229701"/>
                <a:gd name="connsiteY13" fmla="*/ 1364419 h 4093247"/>
                <a:gd name="connsiteX14" fmla="*/ 4518033 w 8229701"/>
                <a:gd name="connsiteY14" fmla="*/ 1364419 h 4093247"/>
                <a:gd name="connsiteX15" fmla="*/ 3711684 w 8229701"/>
                <a:gd name="connsiteY15" fmla="*/ 1364419 h 4093247"/>
                <a:gd name="connsiteX16" fmla="*/ 2743209 w 8229701"/>
                <a:gd name="connsiteY16" fmla="*/ 1364419 h 4093247"/>
                <a:gd name="connsiteX17" fmla="*/ 0 w 8229701"/>
                <a:gd name="connsiteY17" fmla="*/ 1364419 h 4093247"/>
                <a:gd name="connsiteX18" fmla="*/ 0 w 8229701"/>
                <a:gd name="connsiteY18" fmla="*/ 0 h 4093247"/>
                <a:gd name="connsiteX19" fmla="*/ 1018786 w 8229701"/>
                <a:gd name="connsiteY19" fmla="*/ 0 h 4093247"/>
                <a:gd name="connsiteX20" fmla="*/ 1724431 w 8229701"/>
                <a:gd name="connsiteY20" fmla="*/ 0 h 4093247"/>
                <a:gd name="connsiteX21" fmla="*/ 2743209 w 8229701"/>
                <a:gd name="connsiteY21" fmla="*/ 0 h 4093247"/>
                <a:gd name="connsiteX22" fmla="*/ 3711684 w 8229701"/>
                <a:gd name="connsiteY22" fmla="*/ 0 h 4093247"/>
                <a:gd name="connsiteX23" fmla="*/ 4518033 w 8229701"/>
                <a:gd name="connsiteY23" fmla="*/ 0 h 4093247"/>
                <a:gd name="connsiteX24" fmla="*/ 5486502 w 8229701"/>
                <a:gd name="connsiteY24" fmla="*/ 0 h 4093247"/>
                <a:gd name="connsiteX25" fmla="*/ 5486502 w 8229701"/>
                <a:gd name="connsiteY25" fmla="*/ 1364419 h 409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29701" h="4093247">
                  <a:moveTo>
                    <a:pt x="2743209" y="4093248"/>
                  </a:moveTo>
                  <a:lnTo>
                    <a:pt x="0" y="4093248"/>
                  </a:lnTo>
                  <a:lnTo>
                    <a:pt x="0" y="3029664"/>
                  </a:lnTo>
                  <a:moveTo>
                    <a:pt x="0" y="2427994"/>
                  </a:moveTo>
                  <a:lnTo>
                    <a:pt x="0" y="1364419"/>
                  </a:lnTo>
                  <a:lnTo>
                    <a:pt x="1069190" y="1364419"/>
                  </a:lnTo>
                  <a:moveTo>
                    <a:pt x="1674028" y="1364419"/>
                  </a:moveTo>
                  <a:lnTo>
                    <a:pt x="2743209" y="1364419"/>
                  </a:lnTo>
                  <a:lnTo>
                    <a:pt x="2743209" y="2327716"/>
                  </a:lnTo>
                  <a:moveTo>
                    <a:pt x="2743209" y="3129944"/>
                  </a:moveTo>
                  <a:lnTo>
                    <a:pt x="2743209" y="4093248"/>
                  </a:lnTo>
                  <a:lnTo>
                    <a:pt x="8229702" y="4093248"/>
                  </a:lnTo>
                  <a:moveTo>
                    <a:pt x="8229702" y="1364419"/>
                  </a:moveTo>
                  <a:lnTo>
                    <a:pt x="5486502" y="1364419"/>
                  </a:lnTo>
                  <a:lnTo>
                    <a:pt x="4518033" y="1364419"/>
                  </a:lnTo>
                  <a:moveTo>
                    <a:pt x="3711684" y="1364419"/>
                  </a:moveTo>
                  <a:lnTo>
                    <a:pt x="2743209" y="1364419"/>
                  </a:lnTo>
                  <a:moveTo>
                    <a:pt x="0" y="1364419"/>
                  </a:moveTo>
                  <a:lnTo>
                    <a:pt x="0" y="0"/>
                  </a:lnTo>
                  <a:lnTo>
                    <a:pt x="1018786" y="0"/>
                  </a:lnTo>
                  <a:moveTo>
                    <a:pt x="1724431" y="0"/>
                  </a:moveTo>
                  <a:lnTo>
                    <a:pt x="2743209" y="0"/>
                  </a:lnTo>
                  <a:lnTo>
                    <a:pt x="3711684" y="0"/>
                  </a:lnTo>
                  <a:moveTo>
                    <a:pt x="4518033" y="0"/>
                  </a:moveTo>
                  <a:lnTo>
                    <a:pt x="5486502" y="0"/>
                  </a:lnTo>
                  <a:lnTo>
                    <a:pt x="5486502" y="1364419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5" name="Freeform 624">
              <a:extLst>
                <a:ext uri="{FF2B5EF4-FFF2-40B4-BE49-F238E27FC236}">
                  <a16:creationId xmlns:a16="http://schemas.microsoft.com/office/drawing/2014/main" id="{D4CE5D56-80A0-F07D-A46E-D71A7A5E540C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620509" y="4836522"/>
              <a:ext cx="520075" cy="517349"/>
            </a:xfrm>
            <a:custGeom>
              <a:avLst/>
              <a:gdLst>
                <a:gd name="connsiteX0" fmla="*/ 0 w 604840"/>
                <a:gd name="connsiteY0" fmla="*/ 300837 h 601670"/>
                <a:gd name="connsiteX1" fmla="*/ 302412 w 604840"/>
                <a:gd name="connsiteY1" fmla="*/ 601671 h 601670"/>
                <a:gd name="connsiteX2" fmla="*/ 604840 w 604840"/>
                <a:gd name="connsiteY2" fmla="*/ 300837 h 601670"/>
                <a:gd name="connsiteX3" fmla="*/ 302412 w 604840"/>
                <a:gd name="connsiteY3" fmla="*/ 0 h 601670"/>
                <a:gd name="connsiteX4" fmla="*/ 0 w 604840"/>
                <a:gd name="connsiteY4" fmla="*/ 300837 h 60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40" h="601670">
                  <a:moveTo>
                    <a:pt x="0" y="300837"/>
                  </a:moveTo>
                  <a:cubicBezTo>
                    <a:pt x="0" y="466947"/>
                    <a:pt x="135433" y="601671"/>
                    <a:pt x="302412" y="601671"/>
                  </a:cubicBezTo>
                  <a:cubicBezTo>
                    <a:pt x="469417" y="601671"/>
                    <a:pt x="604840" y="466947"/>
                    <a:pt x="604840" y="300837"/>
                  </a:cubicBezTo>
                  <a:cubicBezTo>
                    <a:pt x="604840" y="134724"/>
                    <a:pt x="469417" y="0"/>
                    <a:pt x="302412" y="0"/>
                  </a:cubicBezTo>
                  <a:cubicBezTo>
                    <a:pt x="135433" y="0"/>
                    <a:pt x="0" y="134724"/>
                    <a:pt x="0" y="300837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6" name="Freeform 625">
              <a:extLst>
                <a:ext uri="{FF2B5EF4-FFF2-40B4-BE49-F238E27FC236}">
                  <a16:creationId xmlns:a16="http://schemas.microsoft.com/office/drawing/2014/main" id="{2C9C9363-77E2-9B92-B1DE-557073494E44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 rot="10800000">
              <a:off x="2808269" y="4914202"/>
              <a:ext cx="144695" cy="144154"/>
            </a:xfrm>
            <a:custGeom>
              <a:avLst/>
              <a:gdLst>
                <a:gd name="connsiteX0" fmla="*/ 89292 w 168278"/>
                <a:gd name="connsiteY0" fmla="*/ 88921 h 167649"/>
                <a:gd name="connsiteX1" fmla="*/ 159893 w 168278"/>
                <a:gd name="connsiteY1" fmla="*/ 88921 h 167649"/>
                <a:gd name="connsiteX2" fmla="*/ 168244 w 168278"/>
                <a:gd name="connsiteY2" fmla="*/ 83887 h 167649"/>
                <a:gd name="connsiteX3" fmla="*/ 159893 w 168278"/>
                <a:gd name="connsiteY3" fmla="*/ 78852 h 167649"/>
                <a:gd name="connsiteX4" fmla="*/ 89292 w 168278"/>
                <a:gd name="connsiteY4" fmla="*/ 78852 h 167649"/>
                <a:gd name="connsiteX5" fmla="*/ 89292 w 168278"/>
                <a:gd name="connsiteY5" fmla="*/ 8369 h 167649"/>
                <a:gd name="connsiteX6" fmla="*/ 84231 w 168278"/>
                <a:gd name="connsiteY6" fmla="*/ 62 h 167649"/>
                <a:gd name="connsiteX7" fmla="*/ 79170 w 168278"/>
                <a:gd name="connsiteY7" fmla="*/ 8369 h 167649"/>
                <a:gd name="connsiteX8" fmla="*/ 79170 w 168278"/>
                <a:gd name="connsiteY8" fmla="*/ 78852 h 167649"/>
                <a:gd name="connsiteX9" fmla="*/ 8315 w 168278"/>
                <a:gd name="connsiteY9" fmla="*/ 78852 h 167649"/>
                <a:gd name="connsiteX10" fmla="*/ -35 w 168278"/>
                <a:gd name="connsiteY10" fmla="*/ 83887 h 167649"/>
                <a:gd name="connsiteX11" fmla="*/ 8315 w 168278"/>
                <a:gd name="connsiteY11" fmla="*/ 88921 h 167649"/>
                <a:gd name="connsiteX12" fmla="*/ 79170 w 168278"/>
                <a:gd name="connsiteY12" fmla="*/ 88921 h 167649"/>
                <a:gd name="connsiteX13" fmla="*/ 79170 w 168278"/>
                <a:gd name="connsiteY13" fmla="*/ 159405 h 167649"/>
                <a:gd name="connsiteX14" fmla="*/ 84231 w 168278"/>
                <a:gd name="connsiteY14" fmla="*/ 167712 h 167649"/>
                <a:gd name="connsiteX15" fmla="*/ 89292 w 168278"/>
                <a:gd name="connsiteY15" fmla="*/ 159405 h 167649"/>
                <a:gd name="connsiteX16" fmla="*/ 89292 w 168278"/>
                <a:gd name="connsiteY16" fmla="*/ 88921 h 16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7649">
                  <a:moveTo>
                    <a:pt x="89292" y="88921"/>
                  </a:moveTo>
                  <a:lnTo>
                    <a:pt x="159893" y="88921"/>
                  </a:lnTo>
                  <a:cubicBezTo>
                    <a:pt x="163436" y="88921"/>
                    <a:pt x="168244" y="88921"/>
                    <a:pt x="168244" y="83887"/>
                  </a:cubicBezTo>
                  <a:cubicBezTo>
                    <a:pt x="168244" y="78852"/>
                    <a:pt x="163436" y="78852"/>
                    <a:pt x="159893" y="78852"/>
                  </a:cubicBezTo>
                  <a:lnTo>
                    <a:pt x="89292" y="78852"/>
                  </a:lnTo>
                  <a:lnTo>
                    <a:pt x="89292" y="8369"/>
                  </a:lnTo>
                  <a:cubicBezTo>
                    <a:pt x="89292" y="4845"/>
                    <a:pt x="89292" y="62"/>
                    <a:pt x="84231" y="62"/>
                  </a:cubicBezTo>
                  <a:cubicBezTo>
                    <a:pt x="79170" y="62"/>
                    <a:pt x="79170" y="4845"/>
                    <a:pt x="79170" y="8369"/>
                  </a:cubicBezTo>
                  <a:lnTo>
                    <a:pt x="79170" y="78852"/>
                  </a:lnTo>
                  <a:lnTo>
                    <a:pt x="8315" y="78852"/>
                  </a:lnTo>
                  <a:cubicBezTo>
                    <a:pt x="4773" y="78852"/>
                    <a:pt x="-35" y="78852"/>
                    <a:pt x="-35" y="83887"/>
                  </a:cubicBezTo>
                  <a:cubicBezTo>
                    <a:pt x="-35" y="88921"/>
                    <a:pt x="4773" y="88921"/>
                    <a:pt x="8315" y="88921"/>
                  </a:cubicBezTo>
                  <a:lnTo>
                    <a:pt x="79170" y="88921"/>
                  </a:lnTo>
                  <a:lnTo>
                    <a:pt x="79170" y="159405"/>
                  </a:lnTo>
                  <a:cubicBezTo>
                    <a:pt x="79170" y="162929"/>
                    <a:pt x="79170" y="167712"/>
                    <a:pt x="84231" y="167712"/>
                  </a:cubicBezTo>
                  <a:cubicBezTo>
                    <a:pt x="89292" y="167712"/>
                    <a:pt x="89292" y="162929"/>
                    <a:pt x="89292" y="159405"/>
                  </a:cubicBezTo>
                  <a:lnTo>
                    <a:pt x="89292" y="8892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7" name="Freeform 626">
              <a:extLst>
                <a:ext uri="{FF2B5EF4-FFF2-40B4-BE49-F238E27FC236}">
                  <a16:creationId xmlns:a16="http://schemas.microsoft.com/office/drawing/2014/main" id="{6BB1D902-D9FC-84A1-30E0-AD458D2B676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 rot="10800000">
              <a:off x="2814143" y="5199774"/>
              <a:ext cx="132946" cy="8658"/>
            </a:xfrm>
            <a:custGeom>
              <a:avLst/>
              <a:gdLst>
                <a:gd name="connsiteX0" fmla="*/ 145722 w 154614"/>
                <a:gd name="connsiteY0" fmla="*/ 10141 h 10069"/>
                <a:gd name="connsiteX1" fmla="*/ 154579 w 154614"/>
                <a:gd name="connsiteY1" fmla="*/ 5107 h 10069"/>
                <a:gd name="connsiteX2" fmla="*/ 145722 w 154614"/>
                <a:gd name="connsiteY2" fmla="*/ 72 h 10069"/>
                <a:gd name="connsiteX3" fmla="*/ 8821 w 154614"/>
                <a:gd name="connsiteY3" fmla="*/ 72 h 10069"/>
                <a:gd name="connsiteX4" fmla="*/ -35 w 154614"/>
                <a:gd name="connsiteY4" fmla="*/ 5107 h 10069"/>
                <a:gd name="connsiteX5" fmla="*/ 8821 w 154614"/>
                <a:gd name="connsiteY5" fmla="*/ 10141 h 10069"/>
                <a:gd name="connsiteX6" fmla="*/ 145722 w 154614"/>
                <a:gd name="connsiteY6" fmla="*/ 10141 h 1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69">
                  <a:moveTo>
                    <a:pt x="145722" y="10141"/>
                  </a:moveTo>
                  <a:cubicBezTo>
                    <a:pt x="150024" y="10141"/>
                    <a:pt x="154579" y="10141"/>
                    <a:pt x="154579" y="5107"/>
                  </a:cubicBezTo>
                  <a:cubicBezTo>
                    <a:pt x="154579" y="72"/>
                    <a:pt x="150024" y="72"/>
                    <a:pt x="145722" y="72"/>
                  </a:cubicBezTo>
                  <a:lnTo>
                    <a:pt x="8821" y="72"/>
                  </a:lnTo>
                  <a:cubicBezTo>
                    <a:pt x="4520" y="72"/>
                    <a:pt x="-35" y="72"/>
                    <a:pt x="-35" y="5107"/>
                  </a:cubicBezTo>
                  <a:cubicBezTo>
                    <a:pt x="-35" y="10141"/>
                    <a:pt x="4520" y="10141"/>
                    <a:pt x="8821" y="10141"/>
                  </a:cubicBezTo>
                  <a:lnTo>
                    <a:pt x="145722" y="1014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9" name="Freeform 628">
              <a:extLst>
                <a:ext uri="{FF2B5EF4-FFF2-40B4-BE49-F238E27FC236}">
                  <a16:creationId xmlns:a16="http://schemas.microsoft.com/office/drawing/2014/main" id="{807054B8-760D-A7B8-2DBC-62D1856C266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2049871" y="4997630"/>
              <a:ext cx="71803" cy="144154"/>
            </a:xfrm>
            <a:custGeom>
              <a:avLst/>
              <a:gdLst>
                <a:gd name="connsiteX0" fmla="*/ 51805 w 83506"/>
                <a:gd name="connsiteY0" fmla="*/ 6611 h 167649"/>
                <a:gd name="connsiteX1" fmla="*/ 45985 w 83506"/>
                <a:gd name="connsiteY1" fmla="*/ 67 h 167649"/>
                <a:gd name="connsiteX2" fmla="*/ -70 w 83506"/>
                <a:gd name="connsiteY2" fmla="*/ 16177 h 167649"/>
                <a:gd name="connsiteX3" fmla="*/ -70 w 83506"/>
                <a:gd name="connsiteY3" fmla="*/ 23981 h 167649"/>
                <a:gd name="connsiteX4" fmla="*/ 33079 w 83506"/>
                <a:gd name="connsiteY4" fmla="*/ 17436 h 167649"/>
                <a:gd name="connsiteX5" fmla="*/ 33079 w 83506"/>
                <a:gd name="connsiteY5" fmla="*/ 147830 h 167649"/>
                <a:gd name="connsiteX6" fmla="*/ 9546 w 83506"/>
                <a:gd name="connsiteY6" fmla="*/ 159913 h 167649"/>
                <a:gd name="connsiteX7" fmla="*/ 1448 w 83506"/>
                <a:gd name="connsiteY7" fmla="*/ 159913 h 167649"/>
                <a:gd name="connsiteX8" fmla="*/ 1448 w 83506"/>
                <a:gd name="connsiteY8" fmla="*/ 167716 h 167649"/>
                <a:gd name="connsiteX9" fmla="*/ 42442 w 83506"/>
                <a:gd name="connsiteY9" fmla="*/ 166961 h 167649"/>
                <a:gd name="connsiteX10" fmla="*/ 83436 w 83506"/>
                <a:gd name="connsiteY10" fmla="*/ 167716 h 167649"/>
                <a:gd name="connsiteX11" fmla="*/ 83436 w 83506"/>
                <a:gd name="connsiteY11" fmla="*/ 159913 h 167649"/>
                <a:gd name="connsiteX12" fmla="*/ 75339 w 83506"/>
                <a:gd name="connsiteY12" fmla="*/ 159913 h 167649"/>
                <a:gd name="connsiteX13" fmla="*/ 51805 w 83506"/>
                <a:gd name="connsiteY13" fmla="*/ 147830 h 167649"/>
                <a:gd name="connsiteX14" fmla="*/ 51805 w 83506"/>
                <a:gd name="connsiteY14" fmla="*/ 6611 h 16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649">
                  <a:moveTo>
                    <a:pt x="51805" y="6611"/>
                  </a:moveTo>
                  <a:cubicBezTo>
                    <a:pt x="51805" y="570"/>
                    <a:pt x="51805" y="67"/>
                    <a:pt x="45985" y="67"/>
                  </a:cubicBezTo>
                  <a:cubicBezTo>
                    <a:pt x="30296" y="16177"/>
                    <a:pt x="8027" y="16177"/>
                    <a:pt x="-70" y="16177"/>
                  </a:cubicBezTo>
                  <a:lnTo>
                    <a:pt x="-70" y="23981"/>
                  </a:lnTo>
                  <a:cubicBezTo>
                    <a:pt x="4991" y="23981"/>
                    <a:pt x="19921" y="23981"/>
                    <a:pt x="33079" y="17436"/>
                  </a:cubicBezTo>
                  <a:lnTo>
                    <a:pt x="33079" y="147830"/>
                  </a:lnTo>
                  <a:cubicBezTo>
                    <a:pt x="33079" y="156892"/>
                    <a:pt x="32320" y="159913"/>
                    <a:pt x="9546" y="159913"/>
                  </a:cubicBezTo>
                  <a:lnTo>
                    <a:pt x="1448" y="159913"/>
                  </a:lnTo>
                  <a:lnTo>
                    <a:pt x="1448" y="167716"/>
                  </a:lnTo>
                  <a:cubicBezTo>
                    <a:pt x="10305" y="166961"/>
                    <a:pt x="32320" y="166961"/>
                    <a:pt x="42442" y="166961"/>
                  </a:cubicBezTo>
                  <a:cubicBezTo>
                    <a:pt x="52564" y="166961"/>
                    <a:pt x="74580" y="166961"/>
                    <a:pt x="83436" y="167716"/>
                  </a:cubicBezTo>
                  <a:lnTo>
                    <a:pt x="83436" y="159913"/>
                  </a:lnTo>
                  <a:lnTo>
                    <a:pt x="75339" y="159913"/>
                  </a:lnTo>
                  <a:cubicBezTo>
                    <a:pt x="52564" y="159913"/>
                    <a:pt x="51805" y="157144"/>
                    <a:pt x="51805" y="147830"/>
                  </a:cubicBezTo>
                  <a:lnTo>
                    <a:pt x="51805" y="661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0" name="Freeform 629">
              <a:extLst>
                <a:ext uri="{FF2B5EF4-FFF2-40B4-BE49-F238E27FC236}">
                  <a16:creationId xmlns:a16="http://schemas.microsoft.com/office/drawing/2014/main" id="{9F574C53-47D7-F3B8-A240-9BAEE49C04B4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2150179" y="4997630"/>
              <a:ext cx="86817" cy="144154"/>
            </a:xfrm>
            <a:custGeom>
              <a:avLst/>
              <a:gdLst>
                <a:gd name="connsiteX0" fmla="*/ 19420 w 100967"/>
                <a:gd name="connsiteY0" fmla="*/ 148333 h 167649"/>
                <a:gd name="connsiteX1" fmla="*/ 46243 w 100967"/>
                <a:gd name="connsiteY1" fmla="*/ 122406 h 167649"/>
                <a:gd name="connsiteX2" fmla="*/ 100902 w 100967"/>
                <a:gd name="connsiteY2" fmla="*/ 48901 h 167649"/>
                <a:gd name="connsiteX3" fmla="*/ 47255 w 100967"/>
                <a:gd name="connsiteY3" fmla="*/ 67 h 167649"/>
                <a:gd name="connsiteX4" fmla="*/ -65 w 100967"/>
                <a:gd name="connsiteY4" fmla="*/ 45629 h 167649"/>
                <a:gd name="connsiteX5" fmla="*/ 13346 w 100967"/>
                <a:gd name="connsiteY5" fmla="*/ 59726 h 167649"/>
                <a:gd name="connsiteX6" fmla="*/ 26505 w 100967"/>
                <a:gd name="connsiteY6" fmla="*/ 46384 h 167649"/>
                <a:gd name="connsiteX7" fmla="*/ 13093 w 100967"/>
                <a:gd name="connsiteY7" fmla="*/ 33294 h 167649"/>
                <a:gd name="connsiteX8" fmla="*/ 9804 w 100967"/>
                <a:gd name="connsiteY8" fmla="*/ 33546 h 167649"/>
                <a:gd name="connsiteX9" fmla="*/ 43965 w 100967"/>
                <a:gd name="connsiteY9" fmla="*/ 7870 h 167649"/>
                <a:gd name="connsiteX10" fmla="*/ 77874 w 100967"/>
                <a:gd name="connsiteY10" fmla="*/ 48901 h 167649"/>
                <a:gd name="connsiteX11" fmla="*/ 51304 w 100967"/>
                <a:gd name="connsiteY11" fmla="*/ 104533 h 167649"/>
                <a:gd name="connsiteX12" fmla="*/ 2718 w 100967"/>
                <a:gd name="connsiteY12" fmla="*/ 158402 h 167649"/>
                <a:gd name="connsiteX13" fmla="*/ -65 w 100967"/>
                <a:gd name="connsiteY13" fmla="*/ 167716 h 167649"/>
                <a:gd name="connsiteX14" fmla="*/ 93817 w 100967"/>
                <a:gd name="connsiteY14" fmla="*/ 167716 h 167649"/>
                <a:gd name="connsiteX15" fmla="*/ 100902 w 100967"/>
                <a:gd name="connsiteY15" fmla="*/ 123916 h 167649"/>
                <a:gd name="connsiteX16" fmla="*/ 94576 w 100967"/>
                <a:gd name="connsiteY16" fmla="*/ 123916 h 167649"/>
                <a:gd name="connsiteX17" fmla="*/ 89009 w 100967"/>
                <a:gd name="connsiteY17" fmla="*/ 146320 h 167649"/>
                <a:gd name="connsiteX18" fmla="*/ 64969 w 100967"/>
                <a:gd name="connsiteY18" fmla="*/ 148333 h 167649"/>
                <a:gd name="connsiteX19" fmla="*/ 19420 w 100967"/>
                <a:gd name="connsiteY19" fmla="*/ 148333 h 16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7649">
                  <a:moveTo>
                    <a:pt x="19420" y="148333"/>
                  </a:moveTo>
                  <a:lnTo>
                    <a:pt x="46243" y="122406"/>
                  </a:lnTo>
                  <a:cubicBezTo>
                    <a:pt x="85719" y="87667"/>
                    <a:pt x="100902" y="74074"/>
                    <a:pt x="100902" y="48901"/>
                  </a:cubicBezTo>
                  <a:cubicBezTo>
                    <a:pt x="100902" y="20205"/>
                    <a:pt x="78127" y="67"/>
                    <a:pt x="47255" y="67"/>
                  </a:cubicBezTo>
                  <a:cubicBezTo>
                    <a:pt x="18660" y="67"/>
                    <a:pt x="-65" y="23225"/>
                    <a:pt x="-65" y="45629"/>
                  </a:cubicBezTo>
                  <a:cubicBezTo>
                    <a:pt x="-65" y="59726"/>
                    <a:pt x="12587" y="59726"/>
                    <a:pt x="13346" y="59726"/>
                  </a:cubicBezTo>
                  <a:cubicBezTo>
                    <a:pt x="17648" y="59726"/>
                    <a:pt x="26505" y="56705"/>
                    <a:pt x="26505" y="46384"/>
                  </a:cubicBezTo>
                  <a:cubicBezTo>
                    <a:pt x="26505" y="39839"/>
                    <a:pt x="21950" y="33294"/>
                    <a:pt x="13093" y="33294"/>
                  </a:cubicBezTo>
                  <a:cubicBezTo>
                    <a:pt x="11069" y="33294"/>
                    <a:pt x="10563" y="33294"/>
                    <a:pt x="9804" y="33546"/>
                  </a:cubicBezTo>
                  <a:cubicBezTo>
                    <a:pt x="15624" y="17184"/>
                    <a:pt x="29289" y="7870"/>
                    <a:pt x="43965" y="7870"/>
                  </a:cubicBezTo>
                  <a:cubicBezTo>
                    <a:pt x="66993" y="7870"/>
                    <a:pt x="77874" y="28260"/>
                    <a:pt x="77874" y="48901"/>
                  </a:cubicBezTo>
                  <a:cubicBezTo>
                    <a:pt x="77874" y="69040"/>
                    <a:pt x="65222" y="88926"/>
                    <a:pt x="51304" y="104533"/>
                  </a:cubicBezTo>
                  <a:lnTo>
                    <a:pt x="2718" y="158402"/>
                  </a:lnTo>
                  <a:cubicBezTo>
                    <a:pt x="-65" y="161171"/>
                    <a:pt x="-65" y="161675"/>
                    <a:pt x="-65" y="167716"/>
                  </a:cubicBezTo>
                  <a:lnTo>
                    <a:pt x="93817" y="167716"/>
                  </a:lnTo>
                  <a:lnTo>
                    <a:pt x="100902" y="123916"/>
                  </a:lnTo>
                  <a:lnTo>
                    <a:pt x="94576" y="123916"/>
                  </a:lnTo>
                  <a:cubicBezTo>
                    <a:pt x="93310" y="131468"/>
                    <a:pt x="91539" y="142544"/>
                    <a:pt x="89009" y="146320"/>
                  </a:cubicBezTo>
                  <a:cubicBezTo>
                    <a:pt x="87237" y="148333"/>
                    <a:pt x="70536" y="148333"/>
                    <a:pt x="64969" y="148333"/>
                  </a:cubicBezTo>
                  <a:lnTo>
                    <a:pt x="19420" y="14833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1" name="Freeform 630">
              <a:extLst>
                <a:ext uri="{FF2B5EF4-FFF2-40B4-BE49-F238E27FC236}">
                  <a16:creationId xmlns:a16="http://schemas.microsoft.com/office/drawing/2014/main" id="{E468EF75-0E5D-10B5-9EA5-D50ABE48A1B4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2256579" y="4997630"/>
              <a:ext cx="91604" cy="148916"/>
            </a:xfrm>
            <a:custGeom>
              <a:avLst/>
              <a:gdLst>
                <a:gd name="connsiteX0" fmla="*/ 106474 w 106534"/>
                <a:gd name="connsiteY0" fmla="*/ 87164 h 173187"/>
                <a:gd name="connsiteX1" fmla="*/ 96352 w 106534"/>
                <a:gd name="connsiteY1" fmla="*/ 28260 h 173187"/>
                <a:gd name="connsiteX2" fmla="*/ 53333 w 106534"/>
                <a:gd name="connsiteY2" fmla="*/ 67 h 173187"/>
                <a:gd name="connsiteX3" fmla="*/ 9302 w 106534"/>
                <a:gd name="connsiteY3" fmla="*/ 30022 h 173187"/>
                <a:gd name="connsiteX4" fmla="*/ -60 w 106534"/>
                <a:gd name="connsiteY4" fmla="*/ 87164 h 173187"/>
                <a:gd name="connsiteX5" fmla="*/ 11327 w 106534"/>
                <a:gd name="connsiteY5" fmla="*/ 147830 h 173187"/>
                <a:gd name="connsiteX6" fmla="*/ 53080 w 106534"/>
                <a:gd name="connsiteY6" fmla="*/ 173254 h 173187"/>
                <a:gd name="connsiteX7" fmla="*/ 97111 w 106534"/>
                <a:gd name="connsiteY7" fmla="*/ 144054 h 173187"/>
                <a:gd name="connsiteX8" fmla="*/ 106474 w 106534"/>
                <a:gd name="connsiteY8" fmla="*/ 87164 h 173187"/>
                <a:gd name="connsiteX9" fmla="*/ 53080 w 106534"/>
                <a:gd name="connsiteY9" fmla="*/ 167716 h 173187"/>
                <a:gd name="connsiteX10" fmla="*/ 23726 w 106534"/>
                <a:gd name="connsiteY10" fmla="*/ 137257 h 173187"/>
                <a:gd name="connsiteX11" fmla="*/ 20943 w 106534"/>
                <a:gd name="connsiteY11" fmla="*/ 84143 h 173187"/>
                <a:gd name="connsiteX12" fmla="*/ 22967 w 106534"/>
                <a:gd name="connsiteY12" fmla="*/ 37826 h 173187"/>
                <a:gd name="connsiteX13" fmla="*/ 53080 w 106534"/>
                <a:gd name="connsiteY13" fmla="*/ 5605 h 173187"/>
                <a:gd name="connsiteX14" fmla="*/ 82940 w 106534"/>
                <a:gd name="connsiteY14" fmla="*/ 35057 h 173187"/>
                <a:gd name="connsiteX15" fmla="*/ 85471 w 106534"/>
                <a:gd name="connsiteY15" fmla="*/ 84143 h 173187"/>
                <a:gd name="connsiteX16" fmla="*/ 82687 w 106534"/>
                <a:gd name="connsiteY16" fmla="*/ 136250 h 173187"/>
                <a:gd name="connsiteX17" fmla="*/ 53080 w 106534"/>
                <a:gd name="connsiteY17" fmla="*/ 167716 h 17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3187">
                  <a:moveTo>
                    <a:pt x="106474" y="87164"/>
                  </a:moveTo>
                  <a:cubicBezTo>
                    <a:pt x="106474" y="67026"/>
                    <a:pt x="105209" y="46888"/>
                    <a:pt x="96352" y="28260"/>
                  </a:cubicBezTo>
                  <a:cubicBezTo>
                    <a:pt x="84712" y="4094"/>
                    <a:pt x="63961" y="67"/>
                    <a:pt x="53333" y="67"/>
                  </a:cubicBezTo>
                  <a:cubicBezTo>
                    <a:pt x="38150" y="67"/>
                    <a:pt x="19678" y="6611"/>
                    <a:pt x="9302" y="30022"/>
                  </a:cubicBezTo>
                  <a:cubicBezTo>
                    <a:pt x="1205" y="47391"/>
                    <a:pt x="-60" y="67026"/>
                    <a:pt x="-60" y="87164"/>
                  </a:cubicBezTo>
                  <a:cubicBezTo>
                    <a:pt x="-60" y="106043"/>
                    <a:pt x="952" y="128699"/>
                    <a:pt x="11327" y="147830"/>
                  </a:cubicBezTo>
                  <a:cubicBezTo>
                    <a:pt x="22208" y="168220"/>
                    <a:pt x="40681" y="173254"/>
                    <a:pt x="53080" y="173254"/>
                  </a:cubicBezTo>
                  <a:cubicBezTo>
                    <a:pt x="66745" y="173254"/>
                    <a:pt x="85977" y="167968"/>
                    <a:pt x="97111" y="144054"/>
                  </a:cubicBezTo>
                  <a:cubicBezTo>
                    <a:pt x="105209" y="126685"/>
                    <a:pt x="106474" y="107050"/>
                    <a:pt x="106474" y="87164"/>
                  </a:cubicBezTo>
                  <a:close/>
                  <a:moveTo>
                    <a:pt x="53080" y="167716"/>
                  </a:moveTo>
                  <a:cubicBezTo>
                    <a:pt x="43211" y="167716"/>
                    <a:pt x="28281" y="161423"/>
                    <a:pt x="23726" y="137257"/>
                  </a:cubicBezTo>
                  <a:cubicBezTo>
                    <a:pt x="20943" y="122154"/>
                    <a:pt x="20943" y="98995"/>
                    <a:pt x="20943" y="84143"/>
                  </a:cubicBezTo>
                  <a:cubicBezTo>
                    <a:pt x="20943" y="68033"/>
                    <a:pt x="20943" y="51419"/>
                    <a:pt x="22967" y="37826"/>
                  </a:cubicBezTo>
                  <a:cubicBezTo>
                    <a:pt x="27775" y="7870"/>
                    <a:pt x="46754" y="5605"/>
                    <a:pt x="53080" y="5605"/>
                  </a:cubicBezTo>
                  <a:cubicBezTo>
                    <a:pt x="61431" y="5605"/>
                    <a:pt x="78132" y="10136"/>
                    <a:pt x="82940" y="35057"/>
                  </a:cubicBezTo>
                  <a:cubicBezTo>
                    <a:pt x="85471" y="49153"/>
                    <a:pt x="85471" y="68284"/>
                    <a:pt x="85471" y="84143"/>
                  </a:cubicBezTo>
                  <a:cubicBezTo>
                    <a:pt x="85471" y="103023"/>
                    <a:pt x="85471" y="120140"/>
                    <a:pt x="82687" y="136250"/>
                  </a:cubicBezTo>
                  <a:cubicBezTo>
                    <a:pt x="78892" y="160164"/>
                    <a:pt x="64468" y="167716"/>
                    <a:pt x="53080" y="16771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2" name="Freeform 631">
              <a:extLst>
                <a:ext uri="{FF2B5EF4-FFF2-40B4-BE49-F238E27FC236}">
                  <a16:creationId xmlns:a16="http://schemas.microsoft.com/office/drawing/2014/main" id="{8C87A581-22A7-F42A-A118-E63EE1E1EB90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2397285" y="4993951"/>
              <a:ext cx="154704" cy="152595"/>
            </a:xfrm>
            <a:custGeom>
              <a:avLst/>
              <a:gdLst>
                <a:gd name="connsiteX0" fmla="*/ 152283 w 179919"/>
                <a:gd name="connsiteY0" fmla="*/ 24736 h 177466"/>
                <a:gd name="connsiteX1" fmla="*/ 179866 w 179919"/>
                <a:gd name="connsiteY1" fmla="*/ 7870 h 177466"/>
                <a:gd name="connsiteX2" fmla="*/ 179866 w 179919"/>
                <a:gd name="connsiteY2" fmla="*/ 67 h 177466"/>
                <a:gd name="connsiteX3" fmla="*/ 155320 w 179919"/>
                <a:gd name="connsiteY3" fmla="*/ 822 h 177466"/>
                <a:gd name="connsiteX4" fmla="*/ 126472 w 179919"/>
                <a:gd name="connsiteY4" fmla="*/ 67 h 177466"/>
                <a:gd name="connsiteX5" fmla="*/ 126472 w 179919"/>
                <a:gd name="connsiteY5" fmla="*/ 7870 h 177466"/>
                <a:gd name="connsiteX6" fmla="*/ 144944 w 179919"/>
                <a:gd name="connsiteY6" fmla="*/ 20456 h 177466"/>
                <a:gd name="connsiteX7" fmla="*/ 143679 w 179919"/>
                <a:gd name="connsiteY7" fmla="*/ 25491 h 177466"/>
                <a:gd name="connsiteX8" fmla="*/ 97371 w 179919"/>
                <a:gd name="connsiteY8" fmla="*/ 146823 h 177466"/>
                <a:gd name="connsiteX9" fmla="*/ 49038 w 179919"/>
                <a:gd name="connsiteY9" fmla="*/ 19701 h 177466"/>
                <a:gd name="connsiteX10" fmla="*/ 47520 w 179919"/>
                <a:gd name="connsiteY10" fmla="*/ 15170 h 177466"/>
                <a:gd name="connsiteX11" fmla="*/ 68270 w 179919"/>
                <a:gd name="connsiteY11" fmla="*/ 7870 h 177466"/>
                <a:gd name="connsiteX12" fmla="*/ 68270 w 179919"/>
                <a:gd name="connsiteY12" fmla="*/ 67 h 177466"/>
                <a:gd name="connsiteX13" fmla="*/ 32084 w 179919"/>
                <a:gd name="connsiteY13" fmla="*/ 822 h 177466"/>
                <a:gd name="connsiteX14" fmla="*/ -54 w 179919"/>
                <a:gd name="connsiteY14" fmla="*/ 67 h 177466"/>
                <a:gd name="connsiteX15" fmla="*/ -54 w 179919"/>
                <a:gd name="connsiteY15" fmla="*/ 7870 h 177466"/>
                <a:gd name="connsiteX16" fmla="*/ 24745 w 179919"/>
                <a:gd name="connsiteY16" fmla="*/ 17436 h 177466"/>
                <a:gd name="connsiteX17" fmla="*/ 83453 w 179919"/>
                <a:gd name="connsiteY17" fmla="*/ 171996 h 177466"/>
                <a:gd name="connsiteX18" fmla="*/ 89779 w 179919"/>
                <a:gd name="connsiteY18" fmla="*/ 177534 h 177466"/>
                <a:gd name="connsiteX19" fmla="*/ 95853 w 179919"/>
                <a:gd name="connsiteY19" fmla="*/ 172751 h 177466"/>
                <a:gd name="connsiteX20" fmla="*/ 152283 w 179919"/>
                <a:gd name="connsiteY20" fmla="*/ 24736 h 177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7466">
                  <a:moveTo>
                    <a:pt x="152283" y="24736"/>
                  </a:moveTo>
                  <a:cubicBezTo>
                    <a:pt x="155826" y="15422"/>
                    <a:pt x="162658" y="8122"/>
                    <a:pt x="179866" y="7870"/>
                  </a:cubicBezTo>
                  <a:lnTo>
                    <a:pt x="179866" y="67"/>
                  </a:lnTo>
                  <a:cubicBezTo>
                    <a:pt x="172021" y="570"/>
                    <a:pt x="161899" y="822"/>
                    <a:pt x="155320" y="822"/>
                  </a:cubicBezTo>
                  <a:cubicBezTo>
                    <a:pt x="147728" y="822"/>
                    <a:pt x="133051" y="318"/>
                    <a:pt x="126472" y="67"/>
                  </a:cubicBezTo>
                  <a:lnTo>
                    <a:pt x="126472" y="7870"/>
                  </a:lnTo>
                  <a:cubicBezTo>
                    <a:pt x="139630" y="8122"/>
                    <a:pt x="144944" y="14667"/>
                    <a:pt x="144944" y="20456"/>
                  </a:cubicBezTo>
                  <a:cubicBezTo>
                    <a:pt x="144944" y="22470"/>
                    <a:pt x="144185" y="23981"/>
                    <a:pt x="143679" y="25491"/>
                  </a:cubicBezTo>
                  <a:lnTo>
                    <a:pt x="97371" y="146823"/>
                  </a:lnTo>
                  <a:lnTo>
                    <a:pt x="49038" y="19701"/>
                  </a:lnTo>
                  <a:cubicBezTo>
                    <a:pt x="47520" y="16177"/>
                    <a:pt x="47520" y="15674"/>
                    <a:pt x="47520" y="15170"/>
                  </a:cubicBezTo>
                  <a:cubicBezTo>
                    <a:pt x="47520" y="7870"/>
                    <a:pt x="61944" y="7870"/>
                    <a:pt x="68270" y="7870"/>
                  </a:cubicBezTo>
                  <a:lnTo>
                    <a:pt x="68270" y="67"/>
                  </a:lnTo>
                  <a:cubicBezTo>
                    <a:pt x="59160" y="822"/>
                    <a:pt x="41700" y="822"/>
                    <a:pt x="32084" y="822"/>
                  </a:cubicBezTo>
                  <a:cubicBezTo>
                    <a:pt x="19937" y="822"/>
                    <a:pt x="9056" y="318"/>
                    <a:pt x="-54" y="67"/>
                  </a:cubicBezTo>
                  <a:lnTo>
                    <a:pt x="-54" y="7870"/>
                  </a:lnTo>
                  <a:cubicBezTo>
                    <a:pt x="16395" y="7870"/>
                    <a:pt x="21203" y="7870"/>
                    <a:pt x="24745" y="17436"/>
                  </a:cubicBezTo>
                  <a:lnTo>
                    <a:pt x="83453" y="171996"/>
                  </a:lnTo>
                  <a:cubicBezTo>
                    <a:pt x="85224" y="176778"/>
                    <a:pt x="86490" y="177534"/>
                    <a:pt x="89779" y="177534"/>
                  </a:cubicBezTo>
                  <a:cubicBezTo>
                    <a:pt x="94081" y="177534"/>
                    <a:pt x="94587" y="176275"/>
                    <a:pt x="95853" y="172751"/>
                  </a:cubicBezTo>
                  <a:lnTo>
                    <a:pt x="152283" y="2473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3" name="Freeform 632">
              <a:extLst>
                <a:ext uri="{FF2B5EF4-FFF2-40B4-BE49-F238E27FC236}">
                  <a16:creationId xmlns:a16="http://schemas.microsoft.com/office/drawing/2014/main" id="{948BA574-AB38-2B3E-03DB-6A88658C984E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3799888" y="3663310"/>
              <a:ext cx="520072" cy="517358"/>
            </a:xfrm>
            <a:custGeom>
              <a:avLst/>
              <a:gdLst>
                <a:gd name="connsiteX0" fmla="*/ 302417 w 604837"/>
                <a:gd name="connsiteY0" fmla="*/ 0 h 601680"/>
                <a:gd name="connsiteX1" fmla="*/ 604838 w 604837"/>
                <a:gd name="connsiteY1" fmla="*/ 300854 h 601680"/>
                <a:gd name="connsiteX2" fmla="*/ 302417 w 604837"/>
                <a:gd name="connsiteY2" fmla="*/ 601681 h 601680"/>
                <a:gd name="connsiteX3" fmla="*/ 0 w 604837"/>
                <a:gd name="connsiteY3" fmla="*/ 300854 h 601680"/>
                <a:gd name="connsiteX4" fmla="*/ 302417 w 604837"/>
                <a:gd name="connsiteY4" fmla="*/ 0 h 601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1680">
                  <a:moveTo>
                    <a:pt x="302417" y="0"/>
                  </a:moveTo>
                  <a:cubicBezTo>
                    <a:pt x="469405" y="0"/>
                    <a:pt x="604838" y="134648"/>
                    <a:pt x="604838" y="300854"/>
                  </a:cubicBezTo>
                  <a:cubicBezTo>
                    <a:pt x="604838" y="466960"/>
                    <a:pt x="469405" y="601681"/>
                    <a:pt x="302417" y="601681"/>
                  </a:cubicBezTo>
                  <a:cubicBezTo>
                    <a:pt x="135433" y="601681"/>
                    <a:pt x="0" y="466960"/>
                    <a:pt x="0" y="300854"/>
                  </a:cubicBezTo>
                  <a:cubicBezTo>
                    <a:pt x="0" y="134648"/>
                    <a:pt x="135433" y="0"/>
                    <a:pt x="302417" y="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4" name="Freeform 633">
              <a:extLst>
                <a:ext uri="{FF2B5EF4-FFF2-40B4-BE49-F238E27FC236}">
                  <a16:creationId xmlns:a16="http://schemas.microsoft.com/office/drawing/2014/main" id="{7843DBB9-AEA6-366B-4C8D-916FCB29241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3877950" y="3922001"/>
              <a:ext cx="363949" cy="21726"/>
            </a:xfrm>
            <a:custGeom>
              <a:avLst/>
              <a:gdLst>
                <a:gd name="connsiteX0" fmla="*/ 423268 w 423268"/>
                <a:gd name="connsiteY0" fmla="*/ 0 h 25267"/>
                <a:gd name="connsiteX1" fmla="*/ 0 w 423268"/>
                <a:gd name="connsiteY1" fmla="*/ 0 h 2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3268" h="25267">
                  <a:moveTo>
                    <a:pt x="423268" y="0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5" name="Freeform 634">
              <a:extLst>
                <a:ext uri="{FF2B5EF4-FFF2-40B4-BE49-F238E27FC236}">
                  <a16:creationId xmlns:a16="http://schemas.microsoft.com/office/drawing/2014/main" id="{2D93294A-269E-9C69-39F5-01F24339A216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3875734" y="3878875"/>
              <a:ext cx="92137" cy="86230"/>
            </a:xfrm>
            <a:custGeom>
              <a:avLst/>
              <a:gdLst>
                <a:gd name="connsiteX0" fmla="*/ 107155 w 107154"/>
                <a:gd name="connsiteY0" fmla="*/ 50155 h 100284"/>
                <a:gd name="connsiteX1" fmla="*/ 107155 w 107154"/>
                <a:gd name="connsiteY1" fmla="*/ 100285 h 100284"/>
                <a:gd name="connsiteX2" fmla="*/ 0 w 107154"/>
                <a:gd name="connsiteY2" fmla="*/ 50155 h 100284"/>
                <a:gd name="connsiteX3" fmla="*/ 107155 w 107154"/>
                <a:gd name="connsiteY3" fmla="*/ 0 h 100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284">
                  <a:moveTo>
                    <a:pt x="107155" y="50155"/>
                  </a:moveTo>
                  <a:lnTo>
                    <a:pt x="107155" y="100285"/>
                  </a:lnTo>
                  <a:lnTo>
                    <a:pt x="0" y="50155"/>
                  </a:lnTo>
                  <a:lnTo>
                    <a:pt x="107155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6" name="Freeform 635">
              <a:extLst>
                <a:ext uri="{FF2B5EF4-FFF2-40B4-BE49-F238E27FC236}">
                  <a16:creationId xmlns:a16="http://schemas.microsoft.com/office/drawing/2014/main" id="{D498840C-28EF-6591-4101-25FBD2E4841E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3875734" y="3878875"/>
              <a:ext cx="92137" cy="86230"/>
            </a:xfrm>
            <a:custGeom>
              <a:avLst/>
              <a:gdLst>
                <a:gd name="connsiteX0" fmla="*/ 107155 w 107154"/>
                <a:gd name="connsiteY0" fmla="*/ 50155 h 100284"/>
                <a:gd name="connsiteX1" fmla="*/ 107155 w 107154"/>
                <a:gd name="connsiteY1" fmla="*/ 100285 h 100284"/>
                <a:gd name="connsiteX2" fmla="*/ 0 w 107154"/>
                <a:gd name="connsiteY2" fmla="*/ 50155 h 100284"/>
                <a:gd name="connsiteX3" fmla="*/ 107155 w 107154"/>
                <a:gd name="connsiteY3" fmla="*/ 0 h 100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284">
                  <a:moveTo>
                    <a:pt x="107155" y="50155"/>
                  </a:moveTo>
                  <a:lnTo>
                    <a:pt x="107155" y="100285"/>
                  </a:lnTo>
                  <a:lnTo>
                    <a:pt x="0" y="50155"/>
                  </a:lnTo>
                  <a:lnTo>
                    <a:pt x="107155" y="0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7" name="Freeform 636">
              <a:extLst>
                <a:ext uri="{FF2B5EF4-FFF2-40B4-BE49-F238E27FC236}">
                  <a16:creationId xmlns:a16="http://schemas.microsoft.com/office/drawing/2014/main" id="{EB924655-B123-0D40-60A6-699B0878A6EF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845901" y="3887457"/>
              <a:ext cx="69277" cy="69002"/>
            </a:xfrm>
            <a:custGeom>
              <a:avLst/>
              <a:gdLst>
                <a:gd name="connsiteX0" fmla="*/ 80569 w 80568"/>
                <a:gd name="connsiteY0" fmla="*/ 40175 h 80248"/>
                <a:gd name="connsiteX1" fmla="*/ 40284 w 80568"/>
                <a:gd name="connsiteY1" fmla="*/ 0 h 80248"/>
                <a:gd name="connsiteX2" fmla="*/ 0 w 80568"/>
                <a:gd name="connsiteY2" fmla="*/ 40175 h 80248"/>
                <a:gd name="connsiteX3" fmla="*/ 40284 w 80568"/>
                <a:gd name="connsiteY3" fmla="*/ 80248 h 80248"/>
                <a:gd name="connsiteX4" fmla="*/ 80569 w 80568"/>
                <a:gd name="connsiteY4" fmla="*/ 40175 h 8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248">
                  <a:moveTo>
                    <a:pt x="80569" y="40175"/>
                  </a:moveTo>
                  <a:cubicBezTo>
                    <a:pt x="80569" y="17965"/>
                    <a:pt x="62509" y="0"/>
                    <a:pt x="40284" y="0"/>
                  </a:cubicBezTo>
                  <a:cubicBezTo>
                    <a:pt x="17958" y="0"/>
                    <a:pt x="0" y="17965"/>
                    <a:pt x="0" y="40175"/>
                  </a:cubicBezTo>
                  <a:cubicBezTo>
                    <a:pt x="0" y="62283"/>
                    <a:pt x="17958" y="80248"/>
                    <a:pt x="40284" y="80248"/>
                  </a:cubicBezTo>
                  <a:cubicBezTo>
                    <a:pt x="62509" y="80248"/>
                    <a:pt x="80569" y="62283"/>
                    <a:pt x="80569" y="40175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8" name="Freeform 637">
              <a:extLst>
                <a:ext uri="{FF2B5EF4-FFF2-40B4-BE49-F238E27FC236}">
                  <a16:creationId xmlns:a16="http://schemas.microsoft.com/office/drawing/2014/main" id="{11F69976-BC3C-92EA-A767-6D19CD80295F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2845901" y="3887457"/>
              <a:ext cx="69277" cy="69002"/>
            </a:xfrm>
            <a:custGeom>
              <a:avLst/>
              <a:gdLst>
                <a:gd name="connsiteX0" fmla="*/ 80569 w 80568"/>
                <a:gd name="connsiteY0" fmla="*/ 40175 h 80248"/>
                <a:gd name="connsiteX1" fmla="*/ 40284 w 80568"/>
                <a:gd name="connsiteY1" fmla="*/ 0 h 80248"/>
                <a:gd name="connsiteX2" fmla="*/ 0 w 80568"/>
                <a:gd name="connsiteY2" fmla="*/ 40175 h 80248"/>
                <a:gd name="connsiteX3" fmla="*/ 40284 w 80568"/>
                <a:gd name="connsiteY3" fmla="*/ 80248 h 80248"/>
                <a:gd name="connsiteX4" fmla="*/ 80569 w 80568"/>
                <a:gd name="connsiteY4" fmla="*/ 40175 h 8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248">
                  <a:moveTo>
                    <a:pt x="80569" y="40175"/>
                  </a:moveTo>
                  <a:cubicBezTo>
                    <a:pt x="80569" y="17965"/>
                    <a:pt x="62509" y="0"/>
                    <a:pt x="40284" y="0"/>
                  </a:cubicBezTo>
                  <a:cubicBezTo>
                    <a:pt x="17958" y="0"/>
                    <a:pt x="0" y="17965"/>
                    <a:pt x="0" y="40175"/>
                  </a:cubicBezTo>
                  <a:cubicBezTo>
                    <a:pt x="0" y="62283"/>
                    <a:pt x="17958" y="80248"/>
                    <a:pt x="40284" y="80248"/>
                  </a:cubicBezTo>
                  <a:cubicBezTo>
                    <a:pt x="62509" y="80248"/>
                    <a:pt x="80569" y="62283"/>
                    <a:pt x="80569" y="40175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9" name="Freeform 638">
              <a:extLst>
                <a:ext uri="{FF2B5EF4-FFF2-40B4-BE49-F238E27FC236}">
                  <a16:creationId xmlns:a16="http://schemas.microsoft.com/office/drawing/2014/main" id="{A9726475-D655-FA29-41FC-D590B2FF3041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5204665" y="3887457"/>
              <a:ext cx="69274" cy="69002"/>
            </a:xfrm>
            <a:custGeom>
              <a:avLst/>
              <a:gdLst>
                <a:gd name="connsiteX0" fmla="*/ 80566 w 80565"/>
                <a:gd name="connsiteY0" fmla="*/ 40175 h 80248"/>
                <a:gd name="connsiteX1" fmla="*/ 40283 w 80565"/>
                <a:gd name="connsiteY1" fmla="*/ 0 h 80248"/>
                <a:gd name="connsiteX2" fmla="*/ 0 w 80565"/>
                <a:gd name="connsiteY2" fmla="*/ 40175 h 80248"/>
                <a:gd name="connsiteX3" fmla="*/ 40283 w 80565"/>
                <a:gd name="connsiteY3" fmla="*/ 80248 h 80248"/>
                <a:gd name="connsiteX4" fmla="*/ 80566 w 80565"/>
                <a:gd name="connsiteY4" fmla="*/ 40175 h 8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248">
                  <a:moveTo>
                    <a:pt x="80566" y="40175"/>
                  </a:moveTo>
                  <a:cubicBezTo>
                    <a:pt x="80566" y="17965"/>
                    <a:pt x="62607" y="0"/>
                    <a:pt x="40283" y="0"/>
                  </a:cubicBezTo>
                  <a:cubicBezTo>
                    <a:pt x="18058" y="0"/>
                    <a:pt x="0" y="17965"/>
                    <a:pt x="0" y="40175"/>
                  </a:cubicBezTo>
                  <a:cubicBezTo>
                    <a:pt x="0" y="62283"/>
                    <a:pt x="18058" y="80248"/>
                    <a:pt x="40283" y="80248"/>
                  </a:cubicBezTo>
                  <a:cubicBezTo>
                    <a:pt x="62607" y="80248"/>
                    <a:pt x="80566" y="62283"/>
                    <a:pt x="80566" y="40175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0" name="Freeform 639">
              <a:extLst>
                <a:ext uri="{FF2B5EF4-FFF2-40B4-BE49-F238E27FC236}">
                  <a16:creationId xmlns:a16="http://schemas.microsoft.com/office/drawing/2014/main" id="{D2A23EDE-2D71-B26E-AAE1-5196930771A4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5204665" y="3887457"/>
              <a:ext cx="69274" cy="69002"/>
            </a:xfrm>
            <a:custGeom>
              <a:avLst/>
              <a:gdLst>
                <a:gd name="connsiteX0" fmla="*/ 80566 w 80565"/>
                <a:gd name="connsiteY0" fmla="*/ 40175 h 80248"/>
                <a:gd name="connsiteX1" fmla="*/ 40283 w 80565"/>
                <a:gd name="connsiteY1" fmla="*/ 0 h 80248"/>
                <a:gd name="connsiteX2" fmla="*/ 0 w 80565"/>
                <a:gd name="connsiteY2" fmla="*/ 40175 h 80248"/>
                <a:gd name="connsiteX3" fmla="*/ 40283 w 80565"/>
                <a:gd name="connsiteY3" fmla="*/ 80248 h 80248"/>
                <a:gd name="connsiteX4" fmla="*/ 80566 w 80565"/>
                <a:gd name="connsiteY4" fmla="*/ 40175 h 8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248">
                  <a:moveTo>
                    <a:pt x="80566" y="40175"/>
                  </a:moveTo>
                  <a:cubicBezTo>
                    <a:pt x="80566" y="17965"/>
                    <a:pt x="62607" y="0"/>
                    <a:pt x="40283" y="0"/>
                  </a:cubicBezTo>
                  <a:cubicBezTo>
                    <a:pt x="18058" y="0"/>
                    <a:pt x="0" y="17965"/>
                    <a:pt x="0" y="40175"/>
                  </a:cubicBezTo>
                  <a:cubicBezTo>
                    <a:pt x="0" y="62283"/>
                    <a:pt x="18058" y="80248"/>
                    <a:pt x="40283" y="80248"/>
                  </a:cubicBezTo>
                  <a:cubicBezTo>
                    <a:pt x="62607" y="80248"/>
                    <a:pt x="80566" y="62283"/>
                    <a:pt x="80566" y="40175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2" name="Freeform 641">
              <a:extLst>
                <a:ext uri="{FF2B5EF4-FFF2-40B4-BE49-F238E27FC236}">
                  <a16:creationId xmlns:a16="http://schemas.microsoft.com/office/drawing/2014/main" id="{E24BEBE4-D82F-9D55-044A-3B891A2A38D0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3914935" y="3423387"/>
              <a:ext cx="90299" cy="148916"/>
            </a:xfrm>
            <a:custGeom>
              <a:avLst/>
              <a:gdLst>
                <a:gd name="connsiteX0" fmla="*/ 62772 w 105016"/>
                <a:gd name="connsiteY0" fmla="*/ 79036 h 173187"/>
                <a:gd name="connsiteX1" fmla="*/ 98199 w 105016"/>
                <a:gd name="connsiteY1" fmla="*/ 34732 h 173187"/>
                <a:gd name="connsiteX2" fmla="*/ 51638 w 105016"/>
                <a:gd name="connsiteY2" fmla="*/ -6 h 173187"/>
                <a:gd name="connsiteX3" fmla="*/ 6848 w 105016"/>
                <a:gd name="connsiteY3" fmla="*/ 34229 h 173187"/>
                <a:gd name="connsiteX4" fmla="*/ 19753 w 105016"/>
                <a:gd name="connsiteY4" fmla="*/ 47319 h 173187"/>
                <a:gd name="connsiteX5" fmla="*/ 32659 w 105016"/>
                <a:gd name="connsiteY5" fmla="*/ 34481 h 173187"/>
                <a:gd name="connsiteX6" fmla="*/ 16970 w 105016"/>
                <a:gd name="connsiteY6" fmla="*/ 21894 h 173187"/>
                <a:gd name="connsiteX7" fmla="*/ 50626 w 105016"/>
                <a:gd name="connsiteY7" fmla="*/ 6287 h 173187"/>
                <a:gd name="connsiteX8" fmla="*/ 74919 w 105016"/>
                <a:gd name="connsiteY8" fmla="*/ 34481 h 173187"/>
                <a:gd name="connsiteX9" fmla="*/ 67833 w 105016"/>
                <a:gd name="connsiteY9" fmla="*/ 63177 h 173187"/>
                <a:gd name="connsiteX10" fmla="*/ 45312 w 105016"/>
                <a:gd name="connsiteY10" fmla="*/ 76267 h 173187"/>
                <a:gd name="connsiteX11" fmla="*/ 35443 w 105016"/>
                <a:gd name="connsiteY11" fmla="*/ 77022 h 173187"/>
                <a:gd name="connsiteX12" fmla="*/ 31647 w 105016"/>
                <a:gd name="connsiteY12" fmla="*/ 80043 h 173187"/>
                <a:gd name="connsiteX13" fmla="*/ 37720 w 105016"/>
                <a:gd name="connsiteY13" fmla="*/ 82812 h 173187"/>
                <a:gd name="connsiteX14" fmla="*/ 48854 w 105016"/>
                <a:gd name="connsiteY14" fmla="*/ 82812 h 173187"/>
                <a:gd name="connsiteX15" fmla="*/ 78967 w 105016"/>
                <a:gd name="connsiteY15" fmla="*/ 124599 h 173187"/>
                <a:gd name="connsiteX16" fmla="*/ 50373 w 105016"/>
                <a:gd name="connsiteY16" fmla="*/ 166133 h 173187"/>
                <a:gd name="connsiteX17" fmla="*/ 11656 w 105016"/>
                <a:gd name="connsiteY17" fmla="*/ 147002 h 173187"/>
                <a:gd name="connsiteX18" fmla="*/ 28357 w 105016"/>
                <a:gd name="connsiteY18" fmla="*/ 133157 h 173187"/>
                <a:gd name="connsiteX19" fmla="*/ 14186 w 105016"/>
                <a:gd name="connsiteY19" fmla="*/ 119061 h 173187"/>
                <a:gd name="connsiteX20" fmla="*/ 15 w 105016"/>
                <a:gd name="connsiteY20" fmla="*/ 133661 h 173187"/>
                <a:gd name="connsiteX21" fmla="*/ 51132 w 105016"/>
                <a:gd name="connsiteY21" fmla="*/ 173182 h 173187"/>
                <a:gd name="connsiteX22" fmla="*/ 105032 w 105016"/>
                <a:gd name="connsiteY22" fmla="*/ 124599 h 173187"/>
                <a:gd name="connsiteX23" fmla="*/ 62772 w 105016"/>
                <a:gd name="connsiteY23" fmla="*/ 79036 h 17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3187">
                  <a:moveTo>
                    <a:pt x="62772" y="79036"/>
                  </a:moveTo>
                  <a:cubicBezTo>
                    <a:pt x="83522" y="72240"/>
                    <a:pt x="98199" y="54619"/>
                    <a:pt x="98199" y="34732"/>
                  </a:cubicBezTo>
                  <a:cubicBezTo>
                    <a:pt x="98199" y="14091"/>
                    <a:pt x="75931" y="-6"/>
                    <a:pt x="51638" y="-6"/>
                  </a:cubicBezTo>
                  <a:cubicBezTo>
                    <a:pt x="26080" y="-6"/>
                    <a:pt x="6848" y="15098"/>
                    <a:pt x="6848" y="34229"/>
                  </a:cubicBezTo>
                  <a:cubicBezTo>
                    <a:pt x="6848" y="42536"/>
                    <a:pt x="12415" y="47319"/>
                    <a:pt x="19753" y="47319"/>
                  </a:cubicBezTo>
                  <a:cubicBezTo>
                    <a:pt x="27598" y="47319"/>
                    <a:pt x="32659" y="41781"/>
                    <a:pt x="32659" y="34481"/>
                  </a:cubicBezTo>
                  <a:cubicBezTo>
                    <a:pt x="32659" y="21894"/>
                    <a:pt x="20766" y="21894"/>
                    <a:pt x="16970" y="21894"/>
                  </a:cubicBezTo>
                  <a:cubicBezTo>
                    <a:pt x="24814" y="9560"/>
                    <a:pt x="41516" y="6287"/>
                    <a:pt x="50626" y="6287"/>
                  </a:cubicBezTo>
                  <a:cubicBezTo>
                    <a:pt x="61001" y="6287"/>
                    <a:pt x="74919" y="11825"/>
                    <a:pt x="74919" y="34481"/>
                  </a:cubicBezTo>
                  <a:cubicBezTo>
                    <a:pt x="74919" y="37501"/>
                    <a:pt x="74412" y="52101"/>
                    <a:pt x="67833" y="63177"/>
                  </a:cubicBezTo>
                  <a:cubicBezTo>
                    <a:pt x="60242" y="75260"/>
                    <a:pt x="51638" y="76015"/>
                    <a:pt x="45312" y="76267"/>
                  </a:cubicBezTo>
                  <a:cubicBezTo>
                    <a:pt x="43287" y="76519"/>
                    <a:pt x="37214" y="77022"/>
                    <a:pt x="35443" y="77022"/>
                  </a:cubicBezTo>
                  <a:cubicBezTo>
                    <a:pt x="33418" y="77274"/>
                    <a:pt x="31647" y="77526"/>
                    <a:pt x="31647" y="80043"/>
                  </a:cubicBezTo>
                  <a:cubicBezTo>
                    <a:pt x="31647" y="82812"/>
                    <a:pt x="33418" y="82812"/>
                    <a:pt x="37720" y="82812"/>
                  </a:cubicBezTo>
                  <a:lnTo>
                    <a:pt x="48854" y="82812"/>
                  </a:lnTo>
                  <a:cubicBezTo>
                    <a:pt x="69605" y="82812"/>
                    <a:pt x="78967" y="99929"/>
                    <a:pt x="78967" y="124599"/>
                  </a:cubicBezTo>
                  <a:cubicBezTo>
                    <a:pt x="78967" y="158833"/>
                    <a:pt x="61507" y="166133"/>
                    <a:pt x="50373" y="166133"/>
                  </a:cubicBezTo>
                  <a:cubicBezTo>
                    <a:pt x="39491" y="166133"/>
                    <a:pt x="20513" y="161854"/>
                    <a:pt x="11656" y="147002"/>
                  </a:cubicBezTo>
                  <a:cubicBezTo>
                    <a:pt x="20513" y="148261"/>
                    <a:pt x="28357" y="142723"/>
                    <a:pt x="28357" y="133157"/>
                  </a:cubicBezTo>
                  <a:cubicBezTo>
                    <a:pt x="28357" y="124095"/>
                    <a:pt x="21525" y="119061"/>
                    <a:pt x="14186" y="119061"/>
                  </a:cubicBezTo>
                  <a:cubicBezTo>
                    <a:pt x="8113" y="119061"/>
                    <a:pt x="15" y="122585"/>
                    <a:pt x="15" y="133661"/>
                  </a:cubicBezTo>
                  <a:cubicBezTo>
                    <a:pt x="15" y="156568"/>
                    <a:pt x="23549" y="173182"/>
                    <a:pt x="51132" y="173182"/>
                  </a:cubicBezTo>
                  <a:cubicBezTo>
                    <a:pt x="82004" y="173182"/>
                    <a:pt x="105032" y="150275"/>
                    <a:pt x="105032" y="124599"/>
                  </a:cubicBezTo>
                  <a:cubicBezTo>
                    <a:pt x="105032" y="103957"/>
                    <a:pt x="89089" y="84322"/>
                    <a:pt x="62772" y="7903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3" name="Freeform 642">
              <a:extLst>
                <a:ext uri="{FF2B5EF4-FFF2-40B4-BE49-F238E27FC236}">
                  <a16:creationId xmlns:a16="http://schemas.microsoft.com/office/drawing/2014/main" id="{40B57F36-3BB3-3C3C-C0CE-40B9D70FEB73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4057818" y="3412565"/>
              <a:ext cx="149046" cy="154976"/>
            </a:xfrm>
            <a:custGeom>
              <a:avLst/>
              <a:gdLst>
                <a:gd name="connsiteX0" fmla="*/ 92639 w 173339"/>
                <a:gd name="connsiteY0" fmla="*/ 5029 h 180235"/>
                <a:gd name="connsiteX1" fmla="*/ 86819 w 173339"/>
                <a:gd name="connsiteY1" fmla="*/ -6 h 180235"/>
                <a:gd name="connsiteX2" fmla="*/ 80745 w 173339"/>
                <a:gd name="connsiteY2" fmla="*/ 5029 h 180235"/>
                <a:gd name="connsiteX3" fmla="*/ 28364 w 173339"/>
                <a:gd name="connsiteY3" fmla="*/ 155561 h 180235"/>
                <a:gd name="connsiteX4" fmla="*/ 22 w 173339"/>
                <a:gd name="connsiteY4" fmla="*/ 172427 h 180235"/>
                <a:gd name="connsiteX5" fmla="*/ 22 w 173339"/>
                <a:gd name="connsiteY5" fmla="*/ 180230 h 180235"/>
                <a:gd name="connsiteX6" fmla="*/ 25833 w 173339"/>
                <a:gd name="connsiteY6" fmla="*/ 179475 h 180235"/>
                <a:gd name="connsiteX7" fmla="*/ 54934 w 173339"/>
                <a:gd name="connsiteY7" fmla="*/ 180230 h 180235"/>
                <a:gd name="connsiteX8" fmla="*/ 54934 w 173339"/>
                <a:gd name="connsiteY8" fmla="*/ 172427 h 180235"/>
                <a:gd name="connsiteX9" fmla="*/ 35955 w 173339"/>
                <a:gd name="connsiteY9" fmla="*/ 159589 h 180235"/>
                <a:gd name="connsiteX10" fmla="*/ 36461 w 173339"/>
                <a:gd name="connsiteY10" fmla="*/ 155813 h 180235"/>
                <a:gd name="connsiteX11" fmla="*/ 48102 w 173339"/>
                <a:gd name="connsiteY11" fmla="*/ 122837 h 180235"/>
                <a:gd name="connsiteX12" fmla="*/ 110605 w 173339"/>
                <a:gd name="connsiteY12" fmla="*/ 122837 h 180235"/>
                <a:gd name="connsiteX13" fmla="*/ 124017 w 173339"/>
                <a:gd name="connsiteY13" fmla="*/ 161351 h 180235"/>
                <a:gd name="connsiteX14" fmla="*/ 124776 w 173339"/>
                <a:gd name="connsiteY14" fmla="*/ 164875 h 180235"/>
                <a:gd name="connsiteX15" fmla="*/ 103773 w 173339"/>
                <a:gd name="connsiteY15" fmla="*/ 172427 h 180235"/>
                <a:gd name="connsiteX16" fmla="*/ 103773 w 173339"/>
                <a:gd name="connsiteY16" fmla="*/ 180230 h 180235"/>
                <a:gd name="connsiteX17" fmla="*/ 140212 w 173339"/>
                <a:gd name="connsiteY17" fmla="*/ 179475 h 180235"/>
                <a:gd name="connsiteX18" fmla="*/ 173362 w 173339"/>
                <a:gd name="connsiteY18" fmla="*/ 180230 h 180235"/>
                <a:gd name="connsiteX19" fmla="*/ 173362 w 173339"/>
                <a:gd name="connsiteY19" fmla="*/ 172427 h 180235"/>
                <a:gd name="connsiteX20" fmla="*/ 168807 w 173339"/>
                <a:gd name="connsiteY20" fmla="*/ 172427 h 180235"/>
                <a:gd name="connsiteX21" fmla="*/ 147298 w 173339"/>
                <a:gd name="connsiteY21" fmla="*/ 162358 h 180235"/>
                <a:gd name="connsiteX22" fmla="*/ 92639 w 173339"/>
                <a:gd name="connsiteY22" fmla="*/ 5029 h 180235"/>
                <a:gd name="connsiteX23" fmla="*/ 79227 w 173339"/>
                <a:gd name="connsiteY23" fmla="*/ 33222 h 180235"/>
                <a:gd name="connsiteX24" fmla="*/ 107822 w 173339"/>
                <a:gd name="connsiteY24" fmla="*/ 115033 h 180235"/>
                <a:gd name="connsiteX25" fmla="*/ 50885 w 173339"/>
                <a:gd name="connsiteY25" fmla="*/ 115033 h 180235"/>
                <a:gd name="connsiteX26" fmla="*/ 79227 w 173339"/>
                <a:gd name="connsiteY26" fmla="*/ 33222 h 18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0235">
                  <a:moveTo>
                    <a:pt x="92639" y="5029"/>
                  </a:moveTo>
                  <a:cubicBezTo>
                    <a:pt x="91374" y="1756"/>
                    <a:pt x="90867" y="-6"/>
                    <a:pt x="86819" y="-6"/>
                  </a:cubicBezTo>
                  <a:cubicBezTo>
                    <a:pt x="82770" y="-6"/>
                    <a:pt x="82011" y="1505"/>
                    <a:pt x="80745" y="5029"/>
                  </a:cubicBezTo>
                  <a:lnTo>
                    <a:pt x="28364" y="155561"/>
                  </a:lnTo>
                  <a:cubicBezTo>
                    <a:pt x="23809" y="168399"/>
                    <a:pt x="13687" y="172175"/>
                    <a:pt x="22" y="172427"/>
                  </a:cubicBezTo>
                  <a:lnTo>
                    <a:pt x="22" y="180230"/>
                  </a:lnTo>
                  <a:cubicBezTo>
                    <a:pt x="5842" y="179978"/>
                    <a:pt x="16724" y="179475"/>
                    <a:pt x="25833" y="179475"/>
                  </a:cubicBezTo>
                  <a:cubicBezTo>
                    <a:pt x="33678" y="179475"/>
                    <a:pt x="46837" y="179978"/>
                    <a:pt x="54934" y="180230"/>
                  </a:cubicBezTo>
                  <a:lnTo>
                    <a:pt x="54934" y="172427"/>
                  </a:lnTo>
                  <a:cubicBezTo>
                    <a:pt x="42282" y="172427"/>
                    <a:pt x="35955" y="166133"/>
                    <a:pt x="35955" y="159589"/>
                  </a:cubicBezTo>
                  <a:cubicBezTo>
                    <a:pt x="35955" y="158833"/>
                    <a:pt x="36208" y="156316"/>
                    <a:pt x="36461" y="155813"/>
                  </a:cubicBezTo>
                  <a:lnTo>
                    <a:pt x="48102" y="122837"/>
                  </a:lnTo>
                  <a:lnTo>
                    <a:pt x="110605" y="122837"/>
                  </a:lnTo>
                  <a:lnTo>
                    <a:pt x="124017" y="161351"/>
                  </a:lnTo>
                  <a:cubicBezTo>
                    <a:pt x="124270" y="162358"/>
                    <a:pt x="124776" y="163868"/>
                    <a:pt x="124776" y="164875"/>
                  </a:cubicBezTo>
                  <a:cubicBezTo>
                    <a:pt x="124776" y="172427"/>
                    <a:pt x="110605" y="172427"/>
                    <a:pt x="103773" y="172427"/>
                  </a:cubicBezTo>
                  <a:lnTo>
                    <a:pt x="103773" y="180230"/>
                  </a:lnTo>
                  <a:cubicBezTo>
                    <a:pt x="112883" y="179475"/>
                    <a:pt x="130596" y="179475"/>
                    <a:pt x="140212" y="179475"/>
                  </a:cubicBezTo>
                  <a:cubicBezTo>
                    <a:pt x="151094" y="179475"/>
                    <a:pt x="162734" y="179727"/>
                    <a:pt x="173362" y="180230"/>
                  </a:cubicBezTo>
                  <a:lnTo>
                    <a:pt x="173362" y="172427"/>
                  </a:lnTo>
                  <a:lnTo>
                    <a:pt x="168807" y="172427"/>
                  </a:lnTo>
                  <a:cubicBezTo>
                    <a:pt x="153624" y="172427"/>
                    <a:pt x="150081" y="170665"/>
                    <a:pt x="147298" y="162358"/>
                  </a:cubicBezTo>
                  <a:lnTo>
                    <a:pt x="92639" y="5029"/>
                  </a:lnTo>
                  <a:close/>
                  <a:moveTo>
                    <a:pt x="79227" y="33222"/>
                  </a:moveTo>
                  <a:lnTo>
                    <a:pt x="107822" y="115033"/>
                  </a:lnTo>
                  <a:lnTo>
                    <a:pt x="50885" y="115033"/>
                  </a:lnTo>
                  <a:lnTo>
                    <a:pt x="79227" y="33222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4" name="Freeform 643">
              <a:extLst>
                <a:ext uri="{FF2B5EF4-FFF2-40B4-BE49-F238E27FC236}">
                  <a16:creationId xmlns:a16="http://schemas.microsoft.com/office/drawing/2014/main" id="{2248927B-9CDD-804D-80FA-C6E59470F926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5109285" y="4741640"/>
              <a:ext cx="260036" cy="707113"/>
            </a:xfrm>
            <a:custGeom>
              <a:avLst/>
              <a:gdLst>
                <a:gd name="connsiteX0" fmla="*/ 151209 w 302418"/>
                <a:gd name="connsiteY0" fmla="*/ 0 h 822363"/>
                <a:gd name="connsiteX1" fmla="*/ 302419 w 302418"/>
                <a:gd name="connsiteY1" fmla="*/ 77774 h 822363"/>
                <a:gd name="connsiteX2" fmla="*/ 0 w 302418"/>
                <a:gd name="connsiteY2" fmla="*/ 213190 h 822363"/>
                <a:gd name="connsiteX3" fmla="*/ 302419 w 302418"/>
                <a:gd name="connsiteY3" fmla="*/ 348508 h 822363"/>
                <a:gd name="connsiteX4" fmla="*/ 0 w 302418"/>
                <a:gd name="connsiteY4" fmla="*/ 483924 h 822363"/>
                <a:gd name="connsiteX5" fmla="*/ 302419 w 302418"/>
                <a:gd name="connsiteY5" fmla="*/ 619239 h 822363"/>
                <a:gd name="connsiteX6" fmla="*/ 0 w 302418"/>
                <a:gd name="connsiteY6" fmla="*/ 754655 h 822363"/>
                <a:gd name="connsiteX7" fmla="*/ 151209 w 302418"/>
                <a:gd name="connsiteY7" fmla="*/ 822363 h 82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18" h="822363">
                  <a:moveTo>
                    <a:pt x="151209" y="0"/>
                  </a:moveTo>
                  <a:lnTo>
                    <a:pt x="302419" y="77774"/>
                  </a:lnTo>
                  <a:lnTo>
                    <a:pt x="0" y="213190"/>
                  </a:lnTo>
                  <a:lnTo>
                    <a:pt x="302419" y="348508"/>
                  </a:lnTo>
                  <a:lnTo>
                    <a:pt x="0" y="483924"/>
                  </a:lnTo>
                  <a:lnTo>
                    <a:pt x="302419" y="619239"/>
                  </a:lnTo>
                  <a:lnTo>
                    <a:pt x="0" y="754655"/>
                  </a:lnTo>
                  <a:lnTo>
                    <a:pt x="151209" y="822363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5" name="Freeform 644">
              <a:extLst>
                <a:ext uri="{FF2B5EF4-FFF2-40B4-BE49-F238E27FC236}">
                  <a16:creationId xmlns:a16="http://schemas.microsoft.com/office/drawing/2014/main" id="{A81F391F-47C6-1A5E-4B39-21E3C4BC0308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5204665" y="6233944"/>
              <a:ext cx="69274" cy="68911"/>
            </a:xfrm>
            <a:custGeom>
              <a:avLst/>
              <a:gdLst>
                <a:gd name="connsiteX0" fmla="*/ 80566 w 80565"/>
                <a:gd name="connsiteY0" fmla="*/ 40072 h 80143"/>
                <a:gd name="connsiteX1" fmla="*/ 40283 w 80565"/>
                <a:gd name="connsiteY1" fmla="*/ 0 h 80143"/>
                <a:gd name="connsiteX2" fmla="*/ 0 w 80565"/>
                <a:gd name="connsiteY2" fmla="*/ 40072 h 80143"/>
                <a:gd name="connsiteX3" fmla="*/ 40283 w 80565"/>
                <a:gd name="connsiteY3" fmla="*/ 80144 h 80143"/>
                <a:gd name="connsiteX4" fmla="*/ 80566 w 80565"/>
                <a:gd name="connsiteY4" fmla="*/ 40072 h 80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143">
                  <a:moveTo>
                    <a:pt x="80566" y="40072"/>
                  </a:moveTo>
                  <a:cubicBezTo>
                    <a:pt x="80566" y="17963"/>
                    <a:pt x="62607" y="0"/>
                    <a:pt x="40283" y="0"/>
                  </a:cubicBezTo>
                  <a:cubicBezTo>
                    <a:pt x="18058" y="0"/>
                    <a:pt x="0" y="17963"/>
                    <a:pt x="0" y="40072"/>
                  </a:cubicBezTo>
                  <a:cubicBezTo>
                    <a:pt x="0" y="62181"/>
                    <a:pt x="18058" y="80144"/>
                    <a:pt x="40283" y="80144"/>
                  </a:cubicBezTo>
                  <a:cubicBezTo>
                    <a:pt x="62607" y="80144"/>
                    <a:pt x="80566" y="62181"/>
                    <a:pt x="80566" y="4007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6" name="Freeform 645">
              <a:extLst>
                <a:ext uri="{FF2B5EF4-FFF2-40B4-BE49-F238E27FC236}">
                  <a16:creationId xmlns:a16="http://schemas.microsoft.com/office/drawing/2014/main" id="{A93F1C1A-4C0A-62F3-8521-8EEDD90F0CCB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5204665" y="6233944"/>
              <a:ext cx="69274" cy="68911"/>
            </a:xfrm>
            <a:custGeom>
              <a:avLst/>
              <a:gdLst>
                <a:gd name="connsiteX0" fmla="*/ 80566 w 80565"/>
                <a:gd name="connsiteY0" fmla="*/ 40072 h 80143"/>
                <a:gd name="connsiteX1" fmla="*/ 40283 w 80565"/>
                <a:gd name="connsiteY1" fmla="*/ 0 h 80143"/>
                <a:gd name="connsiteX2" fmla="*/ 0 w 80565"/>
                <a:gd name="connsiteY2" fmla="*/ 40072 h 80143"/>
                <a:gd name="connsiteX3" fmla="*/ 40283 w 80565"/>
                <a:gd name="connsiteY3" fmla="*/ 80144 h 80143"/>
                <a:gd name="connsiteX4" fmla="*/ 80566 w 80565"/>
                <a:gd name="connsiteY4" fmla="*/ 40072 h 80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143">
                  <a:moveTo>
                    <a:pt x="80566" y="40072"/>
                  </a:moveTo>
                  <a:cubicBezTo>
                    <a:pt x="80566" y="17963"/>
                    <a:pt x="62607" y="0"/>
                    <a:pt x="40283" y="0"/>
                  </a:cubicBezTo>
                  <a:cubicBezTo>
                    <a:pt x="18058" y="0"/>
                    <a:pt x="0" y="17963"/>
                    <a:pt x="0" y="40072"/>
                  </a:cubicBezTo>
                  <a:cubicBezTo>
                    <a:pt x="0" y="62181"/>
                    <a:pt x="18058" y="80144"/>
                    <a:pt x="40283" y="80144"/>
                  </a:cubicBezTo>
                  <a:cubicBezTo>
                    <a:pt x="62607" y="80144"/>
                    <a:pt x="80566" y="62181"/>
                    <a:pt x="80566" y="40072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8" name="Freeform 647">
              <a:extLst>
                <a:ext uri="{FF2B5EF4-FFF2-40B4-BE49-F238E27FC236}">
                  <a16:creationId xmlns:a16="http://schemas.microsoft.com/office/drawing/2014/main" id="{AAB1F69B-237C-29EB-0DBC-D82BC00C7772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5428342" y="4997630"/>
              <a:ext cx="86817" cy="144154"/>
            </a:xfrm>
            <a:custGeom>
              <a:avLst/>
              <a:gdLst>
                <a:gd name="connsiteX0" fmla="*/ 19570 w 100967"/>
                <a:gd name="connsiteY0" fmla="*/ 148333 h 167649"/>
                <a:gd name="connsiteX1" fmla="*/ 46393 w 100967"/>
                <a:gd name="connsiteY1" fmla="*/ 122406 h 167649"/>
                <a:gd name="connsiteX2" fmla="*/ 101052 w 100967"/>
                <a:gd name="connsiteY2" fmla="*/ 48901 h 167649"/>
                <a:gd name="connsiteX3" fmla="*/ 47405 w 100967"/>
                <a:gd name="connsiteY3" fmla="*/ 67 h 167649"/>
                <a:gd name="connsiteX4" fmla="*/ 85 w 100967"/>
                <a:gd name="connsiteY4" fmla="*/ 45629 h 167649"/>
                <a:gd name="connsiteX5" fmla="*/ 13496 w 100967"/>
                <a:gd name="connsiteY5" fmla="*/ 59726 h 167649"/>
                <a:gd name="connsiteX6" fmla="*/ 26655 w 100967"/>
                <a:gd name="connsiteY6" fmla="*/ 46384 h 167649"/>
                <a:gd name="connsiteX7" fmla="*/ 13243 w 100967"/>
                <a:gd name="connsiteY7" fmla="*/ 33294 h 167649"/>
                <a:gd name="connsiteX8" fmla="*/ 9954 w 100967"/>
                <a:gd name="connsiteY8" fmla="*/ 33546 h 167649"/>
                <a:gd name="connsiteX9" fmla="*/ 44116 w 100967"/>
                <a:gd name="connsiteY9" fmla="*/ 7870 h 167649"/>
                <a:gd name="connsiteX10" fmla="*/ 78024 w 100967"/>
                <a:gd name="connsiteY10" fmla="*/ 48901 h 167649"/>
                <a:gd name="connsiteX11" fmla="*/ 51454 w 100967"/>
                <a:gd name="connsiteY11" fmla="*/ 104533 h 167649"/>
                <a:gd name="connsiteX12" fmla="*/ 2868 w 100967"/>
                <a:gd name="connsiteY12" fmla="*/ 158402 h 167649"/>
                <a:gd name="connsiteX13" fmla="*/ 85 w 100967"/>
                <a:gd name="connsiteY13" fmla="*/ 167716 h 167649"/>
                <a:gd name="connsiteX14" fmla="*/ 93967 w 100967"/>
                <a:gd name="connsiteY14" fmla="*/ 167716 h 167649"/>
                <a:gd name="connsiteX15" fmla="*/ 101052 w 100967"/>
                <a:gd name="connsiteY15" fmla="*/ 123916 h 167649"/>
                <a:gd name="connsiteX16" fmla="*/ 94726 w 100967"/>
                <a:gd name="connsiteY16" fmla="*/ 123916 h 167649"/>
                <a:gd name="connsiteX17" fmla="*/ 89159 w 100967"/>
                <a:gd name="connsiteY17" fmla="*/ 146320 h 167649"/>
                <a:gd name="connsiteX18" fmla="*/ 65119 w 100967"/>
                <a:gd name="connsiteY18" fmla="*/ 148333 h 167649"/>
                <a:gd name="connsiteX19" fmla="*/ 19570 w 100967"/>
                <a:gd name="connsiteY19" fmla="*/ 148333 h 16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7649">
                  <a:moveTo>
                    <a:pt x="19570" y="148333"/>
                  </a:moveTo>
                  <a:lnTo>
                    <a:pt x="46393" y="122406"/>
                  </a:lnTo>
                  <a:cubicBezTo>
                    <a:pt x="85869" y="87667"/>
                    <a:pt x="101052" y="74074"/>
                    <a:pt x="101052" y="48901"/>
                  </a:cubicBezTo>
                  <a:cubicBezTo>
                    <a:pt x="101052" y="20205"/>
                    <a:pt x="78277" y="67"/>
                    <a:pt x="47405" y="67"/>
                  </a:cubicBezTo>
                  <a:cubicBezTo>
                    <a:pt x="18810" y="67"/>
                    <a:pt x="85" y="23225"/>
                    <a:pt x="85" y="45629"/>
                  </a:cubicBezTo>
                  <a:cubicBezTo>
                    <a:pt x="85" y="59726"/>
                    <a:pt x="12737" y="59726"/>
                    <a:pt x="13496" y="59726"/>
                  </a:cubicBezTo>
                  <a:cubicBezTo>
                    <a:pt x="17798" y="59726"/>
                    <a:pt x="26655" y="56705"/>
                    <a:pt x="26655" y="46384"/>
                  </a:cubicBezTo>
                  <a:cubicBezTo>
                    <a:pt x="26655" y="39839"/>
                    <a:pt x="22100" y="33294"/>
                    <a:pt x="13243" y="33294"/>
                  </a:cubicBezTo>
                  <a:cubicBezTo>
                    <a:pt x="11219" y="33294"/>
                    <a:pt x="10713" y="33294"/>
                    <a:pt x="9954" y="33546"/>
                  </a:cubicBezTo>
                  <a:cubicBezTo>
                    <a:pt x="15774" y="17184"/>
                    <a:pt x="29439" y="7870"/>
                    <a:pt x="44116" y="7870"/>
                  </a:cubicBezTo>
                  <a:cubicBezTo>
                    <a:pt x="67143" y="7870"/>
                    <a:pt x="78024" y="28260"/>
                    <a:pt x="78024" y="48901"/>
                  </a:cubicBezTo>
                  <a:cubicBezTo>
                    <a:pt x="78024" y="69040"/>
                    <a:pt x="65372" y="88926"/>
                    <a:pt x="51454" y="104533"/>
                  </a:cubicBezTo>
                  <a:lnTo>
                    <a:pt x="2868" y="158402"/>
                  </a:lnTo>
                  <a:cubicBezTo>
                    <a:pt x="85" y="161171"/>
                    <a:pt x="85" y="161675"/>
                    <a:pt x="85" y="167716"/>
                  </a:cubicBezTo>
                  <a:lnTo>
                    <a:pt x="93967" y="167716"/>
                  </a:lnTo>
                  <a:lnTo>
                    <a:pt x="101052" y="123916"/>
                  </a:lnTo>
                  <a:lnTo>
                    <a:pt x="94726" y="123916"/>
                  </a:lnTo>
                  <a:cubicBezTo>
                    <a:pt x="93461" y="131468"/>
                    <a:pt x="91689" y="142544"/>
                    <a:pt x="89159" y="146320"/>
                  </a:cubicBezTo>
                  <a:cubicBezTo>
                    <a:pt x="87387" y="148333"/>
                    <a:pt x="70686" y="148333"/>
                    <a:pt x="65119" y="148333"/>
                  </a:cubicBezTo>
                  <a:lnTo>
                    <a:pt x="19570" y="14833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9" name="Freeform 648">
              <a:extLst>
                <a:ext uri="{FF2B5EF4-FFF2-40B4-BE49-F238E27FC236}">
                  <a16:creationId xmlns:a16="http://schemas.microsoft.com/office/drawing/2014/main" id="{88BB5430-7E8B-A3CA-C56B-7940534741B0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5534742" y="4997630"/>
              <a:ext cx="91604" cy="148916"/>
            </a:xfrm>
            <a:custGeom>
              <a:avLst/>
              <a:gdLst>
                <a:gd name="connsiteX0" fmla="*/ 106624 w 106534"/>
                <a:gd name="connsiteY0" fmla="*/ 87164 h 173187"/>
                <a:gd name="connsiteX1" fmla="*/ 96502 w 106534"/>
                <a:gd name="connsiteY1" fmla="*/ 28260 h 173187"/>
                <a:gd name="connsiteX2" fmla="*/ 53483 w 106534"/>
                <a:gd name="connsiteY2" fmla="*/ 67 h 173187"/>
                <a:gd name="connsiteX3" fmla="*/ 9453 w 106534"/>
                <a:gd name="connsiteY3" fmla="*/ 30022 h 173187"/>
                <a:gd name="connsiteX4" fmla="*/ 90 w 106534"/>
                <a:gd name="connsiteY4" fmla="*/ 87164 h 173187"/>
                <a:gd name="connsiteX5" fmla="*/ 11477 w 106534"/>
                <a:gd name="connsiteY5" fmla="*/ 147830 h 173187"/>
                <a:gd name="connsiteX6" fmla="*/ 53230 w 106534"/>
                <a:gd name="connsiteY6" fmla="*/ 173254 h 173187"/>
                <a:gd name="connsiteX7" fmla="*/ 97261 w 106534"/>
                <a:gd name="connsiteY7" fmla="*/ 144054 h 173187"/>
                <a:gd name="connsiteX8" fmla="*/ 106624 w 106534"/>
                <a:gd name="connsiteY8" fmla="*/ 87164 h 173187"/>
                <a:gd name="connsiteX9" fmla="*/ 53230 w 106534"/>
                <a:gd name="connsiteY9" fmla="*/ 167716 h 173187"/>
                <a:gd name="connsiteX10" fmla="*/ 23876 w 106534"/>
                <a:gd name="connsiteY10" fmla="*/ 137257 h 173187"/>
                <a:gd name="connsiteX11" fmla="*/ 21093 w 106534"/>
                <a:gd name="connsiteY11" fmla="*/ 84143 h 173187"/>
                <a:gd name="connsiteX12" fmla="*/ 23117 w 106534"/>
                <a:gd name="connsiteY12" fmla="*/ 37826 h 173187"/>
                <a:gd name="connsiteX13" fmla="*/ 53230 w 106534"/>
                <a:gd name="connsiteY13" fmla="*/ 5605 h 173187"/>
                <a:gd name="connsiteX14" fmla="*/ 83090 w 106534"/>
                <a:gd name="connsiteY14" fmla="*/ 35057 h 173187"/>
                <a:gd name="connsiteX15" fmla="*/ 85621 w 106534"/>
                <a:gd name="connsiteY15" fmla="*/ 84143 h 173187"/>
                <a:gd name="connsiteX16" fmla="*/ 82837 w 106534"/>
                <a:gd name="connsiteY16" fmla="*/ 136250 h 173187"/>
                <a:gd name="connsiteX17" fmla="*/ 53230 w 106534"/>
                <a:gd name="connsiteY17" fmla="*/ 167716 h 17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3187">
                  <a:moveTo>
                    <a:pt x="106624" y="87164"/>
                  </a:moveTo>
                  <a:cubicBezTo>
                    <a:pt x="106624" y="67026"/>
                    <a:pt x="105359" y="46888"/>
                    <a:pt x="96502" y="28260"/>
                  </a:cubicBezTo>
                  <a:cubicBezTo>
                    <a:pt x="84862" y="4094"/>
                    <a:pt x="64112" y="67"/>
                    <a:pt x="53483" y="67"/>
                  </a:cubicBezTo>
                  <a:cubicBezTo>
                    <a:pt x="38300" y="67"/>
                    <a:pt x="19828" y="6611"/>
                    <a:pt x="9453" y="30022"/>
                  </a:cubicBezTo>
                  <a:cubicBezTo>
                    <a:pt x="1355" y="47391"/>
                    <a:pt x="90" y="67026"/>
                    <a:pt x="90" y="87164"/>
                  </a:cubicBezTo>
                  <a:cubicBezTo>
                    <a:pt x="90" y="106043"/>
                    <a:pt x="1102" y="128699"/>
                    <a:pt x="11477" y="147830"/>
                  </a:cubicBezTo>
                  <a:cubicBezTo>
                    <a:pt x="22358" y="168220"/>
                    <a:pt x="40831" y="173254"/>
                    <a:pt x="53230" y="173254"/>
                  </a:cubicBezTo>
                  <a:cubicBezTo>
                    <a:pt x="66895" y="173254"/>
                    <a:pt x="86127" y="167968"/>
                    <a:pt x="97261" y="144054"/>
                  </a:cubicBezTo>
                  <a:cubicBezTo>
                    <a:pt x="105359" y="126685"/>
                    <a:pt x="106624" y="107050"/>
                    <a:pt x="106624" y="87164"/>
                  </a:cubicBezTo>
                  <a:close/>
                  <a:moveTo>
                    <a:pt x="53230" y="167716"/>
                  </a:moveTo>
                  <a:cubicBezTo>
                    <a:pt x="43361" y="167716"/>
                    <a:pt x="28431" y="161423"/>
                    <a:pt x="23876" y="137257"/>
                  </a:cubicBezTo>
                  <a:cubicBezTo>
                    <a:pt x="21093" y="122154"/>
                    <a:pt x="21093" y="98995"/>
                    <a:pt x="21093" y="84143"/>
                  </a:cubicBezTo>
                  <a:cubicBezTo>
                    <a:pt x="21093" y="68033"/>
                    <a:pt x="21093" y="51419"/>
                    <a:pt x="23117" y="37826"/>
                  </a:cubicBezTo>
                  <a:cubicBezTo>
                    <a:pt x="27925" y="7870"/>
                    <a:pt x="46904" y="5605"/>
                    <a:pt x="53230" y="5605"/>
                  </a:cubicBezTo>
                  <a:cubicBezTo>
                    <a:pt x="61581" y="5605"/>
                    <a:pt x="78282" y="10136"/>
                    <a:pt x="83090" y="35057"/>
                  </a:cubicBezTo>
                  <a:cubicBezTo>
                    <a:pt x="85621" y="49153"/>
                    <a:pt x="85621" y="68284"/>
                    <a:pt x="85621" y="84143"/>
                  </a:cubicBezTo>
                  <a:cubicBezTo>
                    <a:pt x="85621" y="103023"/>
                    <a:pt x="85621" y="120140"/>
                    <a:pt x="82837" y="136250"/>
                  </a:cubicBezTo>
                  <a:cubicBezTo>
                    <a:pt x="79042" y="160164"/>
                    <a:pt x="64618" y="167716"/>
                    <a:pt x="53230" y="16771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0" name="Freeform 649">
              <a:extLst>
                <a:ext uri="{FF2B5EF4-FFF2-40B4-BE49-F238E27FC236}">
                  <a16:creationId xmlns:a16="http://schemas.microsoft.com/office/drawing/2014/main" id="{BF53F36E-D5E3-E5CA-33D9-DA8E281BA0B3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5680888" y="4989189"/>
              <a:ext cx="137733" cy="152595"/>
            </a:xfrm>
            <a:custGeom>
              <a:avLst/>
              <a:gdLst>
                <a:gd name="connsiteX0" fmla="*/ 160278 w 160181"/>
                <a:gd name="connsiteY0" fmla="*/ 136754 h 177466"/>
                <a:gd name="connsiteX1" fmla="*/ 153951 w 160181"/>
                <a:gd name="connsiteY1" fmla="*/ 136754 h 177466"/>
                <a:gd name="connsiteX2" fmla="*/ 149396 w 160181"/>
                <a:gd name="connsiteY2" fmla="*/ 155130 h 177466"/>
                <a:gd name="connsiteX3" fmla="*/ 132695 w 160181"/>
                <a:gd name="connsiteY3" fmla="*/ 161171 h 177466"/>
                <a:gd name="connsiteX4" fmla="*/ 112451 w 160181"/>
                <a:gd name="connsiteY4" fmla="*/ 161171 h 177466"/>
                <a:gd name="connsiteX5" fmla="*/ 134973 w 160181"/>
                <a:gd name="connsiteY5" fmla="*/ 118378 h 177466"/>
                <a:gd name="connsiteX6" fmla="*/ 157241 w 160181"/>
                <a:gd name="connsiteY6" fmla="*/ 63250 h 177466"/>
                <a:gd name="connsiteX7" fmla="*/ 80314 w 160181"/>
                <a:gd name="connsiteY7" fmla="*/ 67 h 177466"/>
                <a:gd name="connsiteX8" fmla="*/ 3133 w 160181"/>
                <a:gd name="connsiteY8" fmla="*/ 63250 h 177466"/>
                <a:gd name="connsiteX9" fmla="*/ 25401 w 160181"/>
                <a:gd name="connsiteY9" fmla="*/ 118378 h 177466"/>
                <a:gd name="connsiteX10" fmla="*/ 47923 w 160181"/>
                <a:gd name="connsiteY10" fmla="*/ 161171 h 177466"/>
                <a:gd name="connsiteX11" fmla="*/ 27679 w 160181"/>
                <a:gd name="connsiteY11" fmla="*/ 161171 h 177466"/>
                <a:gd name="connsiteX12" fmla="*/ 10978 w 160181"/>
                <a:gd name="connsiteY12" fmla="*/ 155382 h 177466"/>
                <a:gd name="connsiteX13" fmla="*/ 6423 w 160181"/>
                <a:gd name="connsiteY13" fmla="*/ 136754 h 177466"/>
                <a:gd name="connsiteX14" fmla="*/ 96 w 160181"/>
                <a:gd name="connsiteY14" fmla="*/ 136754 h 177466"/>
                <a:gd name="connsiteX15" fmla="*/ 8447 w 160181"/>
                <a:gd name="connsiteY15" fmla="*/ 177534 h 177466"/>
                <a:gd name="connsiteX16" fmla="*/ 48935 w 160181"/>
                <a:gd name="connsiteY16" fmla="*/ 177534 h 177466"/>
                <a:gd name="connsiteX17" fmla="*/ 55261 w 160181"/>
                <a:gd name="connsiteY17" fmla="*/ 172247 h 177466"/>
                <a:gd name="connsiteX18" fmla="*/ 41597 w 160181"/>
                <a:gd name="connsiteY18" fmla="*/ 116364 h 177466"/>
                <a:gd name="connsiteX19" fmla="*/ 29197 w 160181"/>
                <a:gd name="connsiteY19" fmla="*/ 62998 h 177466"/>
                <a:gd name="connsiteX20" fmla="*/ 80060 w 160181"/>
                <a:gd name="connsiteY20" fmla="*/ 5605 h 177466"/>
                <a:gd name="connsiteX21" fmla="*/ 131177 w 160181"/>
                <a:gd name="connsiteY21" fmla="*/ 62998 h 177466"/>
                <a:gd name="connsiteX22" fmla="*/ 117006 w 160181"/>
                <a:gd name="connsiteY22" fmla="*/ 121650 h 177466"/>
                <a:gd name="connsiteX23" fmla="*/ 105113 w 160181"/>
                <a:gd name="connsiteY23" fmla="*/ 172247 h 177466"/>
                <a:gd name="connsiteX24" fmla="*/ 111692 w 160181"/>
                <a:gd name="connsiteY24" fmla="*/ 177534 h 177466"/>
                <a:gd name="connsiteX25" fmla="*/ 151927 w 160181"/>
                <a:gd name="connsiteY25" fmla="*/ 177534 h 177466"/>
                <a:gd name="connsiteX26" fmla="*/ 160278 w 160181"/>
                <a:gd name="connsiteY26" fmla="*/ 136754 h 177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7466">
                  <a:moveTo>
                    <a:pt x="160278" y="136754"/>
                  </a:moveTo>
                  <a:lnTo>
                    <a:pt x="153951" y="136754"/>
                  </a:lnTo>
                  <a:cubicBezTo>
                    <a:pt x="152686" y="143299"/>
                    <a:pt x="151674" y="149089"/>
                    <a:pt x="149396" y="155130"/>
                  </a:cubicBezTo>
                  <a:cubicBezTo>
                    <a:pt x="148131" y="159158"/>
                    <a:pt x="147372" y="161171"/>
                    <a:pt x="132695" y="161171"/>
                  </a:cubicBezTo>
                  <a:lnTo>
                    <a:pt x="112451" y="161171"/>
                  </a:lnTo>
                  <a:cubicBezTo>
                    <a:pt x="115741" y="147075"/>
                    <a:pt x="123585" y="134992"/>
                    <a:pt x="134973" y="118378"/>
                  </a:cubicBezTo>
                  <a:cubicBezTo>
                    <a:pt x="146866" y="100505"/>
                    <a:pt x="157241" y="83136"/>
                    <a:pt x="157241" y="63250"/>
                  </a:cubicBezTo>
                  <a:cubicBezTo>
                    <a:pt x="157241" y="28260"/>
                    <a:pt x="123079" y="67"/>
                    <a:pt x="80314" y="67"/>
                  </a:cubicBezTo>
                  <a:cubicBezTo>
                    <a:pt x="36789" y="67"/>
                    <a:pt x="3133" y="28763"/>
                    <a:pt x="3133" y="63250"/>
                  </a:cubicBezTo>
                  <a:cubicBezTo>
                    <a:pt x="3133" y="83136"/>
                    <a:pt x="13508" y="100505"/>
                    <a:pt x="25401" y="118378"/>
                  </a:cubicBezTo>
                  <a:cubicBezTo>
                    <a:pt x="36536" y="134992"/>
                    <a:pt x="44633" y="147075"/>
                    <a:pt x="47923" y="161171"/>
                  </a:cubicBezTo>
                  <a:lnTo>
                    <a:pt x="27679" y="161171"/>
                  </a:lnTo>
                  <a:cubicBezTo>
                    <a:pt x="13002" y="161171"/>
                    <a:pt x="12243" y="159158"/>
                    <a:pt x="10978" y="155382"/>
                  </a:cubicBezTo>
                  <a:cubicBezTo>
                    <a:pt x="8953" y="149592"/>
                    <a:pt x="7688" y="143047"/>
                    <a:pt x="6423" y="136754"/>
                  </a:cubicBezTo>
                  <a:lnTo>
                    <a:pt x="96" y="136754"/>
                  </a:lnTo>
                  <a:lnTo>
                    <a:pt x="8447" y="177534"/>
                  </a:lnTo>
                  <a:lnTo>
                    <a:pt x="48935" y="177534"/>
                  </a:lnTo>
                  <a:cubicBezTo>
                    <a:pt x="54502" y="177534"/>
                    <a:pt x="55261" y="177534"/>
                    <a:pt x="55261" y="172247"/>
                  </a:cubicBezTo>
                  <a:cubicBezTo>
                    <a:pt x="55261" y="154627"/>
                    <a:pt x="47417" y="132475"/>
                    <a:pt x="41597" y="116364"/>
                  </a:cubicBezTo>
                  <a:cubicBezTo>
                    <a:pt x="36283" y="101764"/>
                    <a:pt x="29197" y="81878"/>
                    <a:pt x="29197" y="62998"/>
                  </a:cubicBezTo>
                  <a:cubicBezTo>
                    <a:pt x="29197" y="22722"/>
                    <a:pt x="57033" y="5605"/>
                    <a:pt x="80060" y="5605"/>
                  </a:cubicBezTo>
                  <a:cubicBezTo>
                    <a:pt x="104353" y="5605"/>
                    <a:pt x="131177" y="23729"/>
                    <a:pt x="131177" y="62998"/>
                  </a:cubicBezTo>
                  <a:cubicBezTo>
                    <a:pt x="131177" y="81878"/>
                    <a:pt x="124344" y="101009"/>
                    <a:pt x="117006" y="121650"/>
                  </a:cubicBezTo>
                  <a:cubicBezTo>
                    <a:pt x="113210" y="132223"/>
                    <a:pt x="105113" y="154878"/>
                    <a:pt x="105113" y="172247"/>
                  </a:cubicBezTo>
                  <a:cubicBezTo>
                    <a:pt x="105113" y="177534"/>
                    <a:pt x="105872" y="177534"/>
                    <a:pt x="111692" y="177534"/>
                  </a:cubicBezTo>
                  <a:lnTo>
                    <a:pt x="151927" y="177534"/>
                  </a:lnTo>
                  <a:lnTo>
                    <a:pt x="160278" y="13675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1" name="Freeform 650">
              <a:extLst>
                <a:ext uri="{FF2B5EF4-FFF2-40B4-BE49-F238E27FC236}">
                  <a16:creationId xmlns:a16="http://schemas.microsoft.com/office/drawing/2014/main" id="{43D590B9-3960-763A-1228-40DC938D2AAE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5412661" y="4120583"/>
              <a:ext cx="21840" cy="431124"/>
            </a:xfrm>
            <a:custGeom>
              <a:avLst/>
              <a:gdLst>
                <a:gd name="connsiteX0" fmla="*/ 0 w 25400"/>
                <a:gd name="connsiteY0" fmla="*/ 0 h 501391"/>
                <a:gd name="connsiteX1" fmla="*/ 0 w 25400"/>
                <a:gd name="connsiteY1" fmla="*/ 501391 h 501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501391">
                  <a:moveTo>
                    <a:pt x="0" y="0"/>
                  </a:moveTo>
                  <a:lnTo>
                    <a:pt x="0" y="501391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2" name="Freeform 651">
              <a:extLst>
                <a:ext uri="{FF2B5EF4-FFF2-40B4-BE49-F238E27FC236}">
                  <a16:creationId xmlns:a16="http://schemas.microsoft.com/office/drawing/2014/main" id="{5601715C-555D-AAA4-3D54-F627A6B3C280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369321" y="4460052"/>
              <a:ext cx="86679" cy="91655"/>
            </a:xfrm>
            <a:custGeom>
              <a:avLst/>
              <a:gdLst>
                <a:gd name="connsiteX0" fmla="*/ 50403 w 100806"/>
                <a:gd name="connsiteY0" fmla="*/ 0 h 106593"/>
                <a:gd name="connsiteX1" fmla="*/ 0 w 100806"/>
                <a:gd name="connsiteY1" fmla="*/ 0 h 106593"/>
                <a:gd name="connsiteX2" fmla="*/ 50403 w 100806"/>
                <a:gd name="connsiteY2" fmla="*/ 106594 h 106593"/>
                <a:gd name="connsiteX3" fmla="*/ 100806 w 100806"/>
                <a:gd name="connsiteY3" fmla="*/ 0 h 106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6593">
                  <a:moveTo>
                    <a:pt x="50403" y="0"/>
                  </a:moveTo>
                  <a:lnTo>
                    <a:pt x="0" y="0"/>
                  </a:lnTo>
                  <a:lnTo>
                    <a:pt x="50403" y="106594"/>
                  </a:lnTo>
                  <a:lnTo>
                    <a:pt x="100806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3" name="Freeform 652">
              <a:extLst>
                <a:ext uri="{FF2B5EF4-FFF2-40B4-BE49-F238E27FC236}">
                  <a16:creationId xmlns:a16="http://schemas.microsoft.com/office/drawing/2014/main" id="{5238FC02-D095-021E-7BAE-0F2CD8D3DF86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5369321" y="4460052"/>
              <a:ext cx="86679" cy="91655"/>
            </a:xfrm>
            <a:custGeom>
              <a:avLst/>
              <a:gdLst>
                <a:gd name="connsiteX0" fmla="*/ 50403 w 100806"/>
                <a:gd name="connsiteY0" fmla="*/ 0 h 106593"/>
                <a:gd name="connsiteX1" fmla="*/ 0 w 100806"/>
                <a:gd name="connsiteY1" fmla="*/ 0 h 106593"/>
                <a:gd name="connsiteX2" fmla="*/ 50403 w 100806"/>
                <a:gd name="connsiteY2" fmla="*/ 106594 h 106593"/>
                <a:gd name="connsiteX3" fmla="*/ 100806 w 100806"/>
                <a:gd name="connsiteY3" fmla="*/ 0 h 106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6593">
                  <a:moveTo>
                    <a:pt x="50403" y="0"/>
                  </a:moveTo>
                  <a:lnTo>
                    <a:pt x="0" y="0"/>
                  </a:lnTo>
                  <a:lnTo>
                    <a:pt x="50403" y="106594"/>
                  </a:lnTo>
                  <a:lnTo>
                    <a:pt x="100806" y="0"/>
                  </a:ln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5" name="Freeform 654">
              <a:extLst>
                <a:ext uri="{FF2B5EF4-FFF2-40B4-BE49-F238E27FC236}">
                  <a16:creationId xmlns:a16="http://schemas.microsoft.com/office/drawing/2014/main" id="{55F5C210-F68D-9159-EA59-9A206600C3E9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5495848" y="4248208"/>
              <a:ext cx="57443" cy="145452"/>
            </a:xfrm>
            <a:custGeom>
              <a:avLst/>
              <a:gdLst>
                <a:gd name="connsiteX0" fmla="*/ 64616 w 66805"/>
                <a:gd name="connsiteY0" fmla="*/ 9094 h 169159"/>
                <a:gd name="connsiteX1" fmla="*/ 55253 w 66805"/>
                <a:gd name="connsiteY1" fmla="*/ 32 h 169159"/>
                <a:gd name="connsiteX2" fmla="*/ 41588 w 66805"/>
                <a:gd name="connsiteY2" fmla="*/ 13374 h 169159"/>
                <a:gd name="connsiteX3" fmla="*/ 51204 w 66805"/>
                <a:gd name="connsiteY3" fmla="*/ 22436 h 169159"/>
                <a:gd name="connsiteX4" fmla="*/ 64616 w 66805"/>
                <a:gd name="connsiteY4" fmla="*/ 9094 h 169159"/>
                <a:gd name="connsiteX5" fmla="*/ 45384 w 66805"/>
                <a:gd name="connsiteY5" fmla="*/ 103743 h 169159"/>
                <a:gd name="connsiteX6" fmla="*/ 50951 w 66805"/>
                <a:gd name="connsiteY6" fmla="*/ 89143 h 169159"/>
                <a:gd name="connsiteX7" fmla="*/ 54241 w 66805"/>
                <a:gd name="connsiteY7" fmla="*/ 75802 h 169159"/>
                <a:gd name="connsiteX8" fmla="*/ 33491 w 66805"/>
                <a:gd name="connsiteY8" fmla="*/ 55160 h 169159"/>
                <a:gd name="connsiteX9" fmla="*/ 88 w 66805"/>
                <a:gd name="connsiteY9" fmla="*/ 93926 h 169159"/>
                <a:gd name="connsiteX10" fmla="*/ 3125 w 66805"/>
                <a:gd name="connsiteY10" fmla="*/ 96443 h 169159"/>
                <a:gd name="connsiteX11" fmla="*/ 7173 w 66805"/>
                <a:gd name="connsiteY11" fmla="*/ 91912 h 169159"/>
                <a:gd name="connsiteX12" fmla="*/ 32732 w 66805"/>
                <a:gd name="connsiteY12" fmla="*/ 60698 h 169159"/>
                <a:gd name="connsiteX13" fmla="*/ 39058 w 66805"/>
                <a:gd name="connsiteY13" fmla="*/ 68753 h 169159"/>
                <a:gd name="connsiteX14" fmla="*/ 36274 w 66805"/>
                <a:gd name="connsiteY14" fmla="*/ 81843 h 169159"/>
                <a:gd name="connsiteX15" fmla="*/ 18814 w 66805"/>
                <a:gd name="connsiteY15" fmla="*/ 128412 h 169159"/>
                <a:gd name="connsiteX16" fmla="*/ 12994 w 66805"/>
                <a:gd name="connsiteY16" fmla="*/ 148551 h 169159"/>
                <a:gd name="connsiteX17" fmla="*/ 33744 w 66805"/>
                <a:gd name="connsiteY17" fmla="*/ 169192 h 169159"/>
                <a:gd name="connsiteX18" fmla="*/ 66893 w 66805"/>
                <a:gd name="connsiteY18" fmla="*/ 130426 h 169159"/>
                <a:gd name="connsiteX19" fmla="*/ 63857 w 66805"/>
                <a:gd name="connsiteY19" fmla="*/ 127909 h 169159"/>
                <a:gd name="connsiteX20" fmla="*/ 60061 w 66805"/>
                <a:gd name="connsiteY20" fmla="*/ 132440 h 169159"/>
                <a:gd name="connsiteX21" fmla="*/ 34250 w 66805"/>
                <a:gd name="connsiteY21" fmla="*/ 163654 h 169159"/>
                <a:gd name="connsiteX22" fmla="*/ 28177 w 66805"/>
                <a:gd name="connsiteY22" fmla="*/ 155347 h 169159"/>
                <a:gd name="connsiteX23" fmla="*/ 35515 w 66805"/>
                <a:gd name="connsiteY23" fmla="*/ 130175 h 169159"/>
                <a:gd name="connsiteX24" fmla="*/ 45384 w 66805"/>
                <a:gd name="connsiteY24" fmla="*/ 103743 h 169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69159">
                  <a:moveTo>
                    <a:pt x="64616" y="9094"/>
                  </a:moveTo>
                  <a:cubicBezTo>
                    <a:pt x="64616" y="4060"/>
                    <a:pt x="61073" y="32"/>
                    <a:pt x="55253" y="32"/>
                  </a:cubicBezTo>
                  <a:cubicBezTo>
                    <a:pt x="48421" y="32"/>
                    <a:pt x="41588" y="6577"/>
                    <a:pt x="41588" y="13374"/>
                  </a:cubicBezTo>
                  <a:cubicBezTo>
                    <a:pt x="41588" y="18156"/>
                    <a:pt x="45131" y="22436"/>
                    <a:pt x="51204" y="22436"/>
                  </a:cubicBezTo>
                  <a:cubicBezTo>
                    <a:pt x="57024" y="22436"/>
                    <a:pt x="64616" y="16646"/>
                    <a:pt x="64616" y="9094"/>
                  </a:cubicBezTo>
                  <a:close/>
                  <a:moveTo>
                    <a:pt x="45384" y="103743"/>
                  </a:moveTo>
                  <a:cubicBezTo>
                    <a:pt x="48421" y="96443"/>
                    <a:pt x="48421" y="95940"/>
                    <a:pt x="50951" y="89143"/>
                  </a:cubicBezTo>
                  <a:cubicBezTo>
                    <a:pt x="52976" y="84109"/>
                    <a:pt x="54241" y="80584"/>
                    <a:pt x="54241" y="75802"/>
                  </a:cubicBezTo>
                  <a:cubicBezTo>
                    <a:pt x="54241" y="64474"/>
                    <a:pt x="46143" y="55160"/>
                    <a:pt x="33491" y="55160"/>
                  </a:cubicBezTo>
                  <a:cubicBezTo>
                    <a:pt x="9704" y="55160"/>
                    <a:pt x="88" y="91660"/>
                    <a:pt x="88" y="93926"/>
                  </a:cubicBezTo>
                  <a:cubicBezTo>
                    <a:pt x="88" y="96443"/>
                    <a:pt x="2618" y="96443"/>
                    <a:pt x="3125" y="96443"/>
                  </a:cubicBezTo>
                  <a:cubicBezTo>
                    <a:pt x="5655" y="96443"/>
                    <a:pt x="5908" y="95940"/>
                    <a:pt x="7173" y="91912"/>
                  </a:cubicBezTo>
                  <a:cubicBezTo>
                    <a:pt x="14006" y="68250"/>
                    <a:pt x="24128" y="60698"/>
                    <a:pt x="32732" y="60698"/>
                  </a:cubicBezTo>
                  <a:cubicBezTo>
                    <a:pt x="34756" y="60698"/>
                    <a:pt x="39058" y="60698"/>
                    <a:pt x="39058" y="68753"/>
                  </a:cubicBezTo>
                  <a:cubicBezTo>
                    <a:pt x="39058" y="74040"/>
                    <a:pt x="37286" y="79326"/>
                    <a:pt x="36274" y="81843"/>
                  </a:cubicBezTo>
                  <a:cubicBezTo>
                    <a:pt x="34250" y="88388"/>
                    <a:pt x="22863" y="117588"/>
                    <a:pt x="18814" y="128412"/>
                  </a:cubicBezTo>
                  <a:cubicBezTo>
                    <a:pt x="16283" y="134957"/>
                    <a:pt x="12994" y="143264"/>
                    <a:pt x="12994" y="148551"/>
                  </a:cubicBezTo>
                  <a:cubicBezTo>
                    <a:pt x="12994" y="160382"/>
                    <a:pt x="21597" y="169192"/>
                    <a:pt x="33744" y="169192"/>
                  </a:cubicBezTo>
                  <a:cubicBezTo>
                    <a:pt x="57531" y="169192"/>
                    <a:pt x="66893" y="132692"/>
                    <a:pt x="66893" y="130426"/>
                  </a:cubicBezTo>
                  <a:cubicBezTo>
                    <a:pt x="66893" y="127909"/>
                    <a:pt x="64616" y="127909"/>
                    <a:pt x="63857" y="127909"/>
                  </a:cubicBezTo>
                  <a:cubicBezTo>
                    <a:pt x="61326" y="127909"/>
                    <a:pt x="61326" y="128664"/>
                    <a:pt x="60061" y="132440"/>
                  </a:cubicBezTo>
                  <a:cubicBezTo>
                    <a:pt x="55506" y="148299"/>
                    <a:pt x="47155" y="163654"/>
                    <a:pt x="34250" y="163654"/>
                  </a:cubicBezTo>
                  <a:cubicBezTo>
                    <a:pt x="29948" y="163654"/>
                    <a:pt x="28177" y="161137"/>
                    <a:pt x="28177" y="155347"/>
                  </a:cubicBezTo>
                  <a:cubicBezTo>
                    <a:pt x="28177" y="149054"/>
                    <a:pt x="29695" y="145530"/>
                    <a:pt x="35515" y="130175"/>
                  </a:cubicBezTo>
                  <a:lnTo>
                    <a:pt x="45384" y="10374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6" name="Freeform 655">
              <a:extLst>
                <a:ext uri="{FF2B5EF4-FFF2-40B4-BE49-F238E27FC236}">
                  <a16:creationId xmlns:a16="http://schemas.microsoft.com/office/drawing/2014/main" id="{2E5C86F7-1AA8-E896-EC78-2A270EC1C24A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5571810" y="4356929"/>
              <a:ext cx="81486" cy="68332"/>
            </a:xfrm>
            <a:custGeom>
              <a:avLst/>
              <a:gdLst>
                <a:gd name="connsiteX0" fmla="*/ 35696 w 94767"/>
                <a:gd name="connsiteY0" fmla="*/ 59063 h 79469"/>
                <a:gd name="connsiteX1" fmla="*/ 19045 w 94767"/>
                <a:gd name="connsiteY1" fmla="*/ 74570 h 79469"/>
                <a:gd name="connsiteX2" fmla="*/ 9480 w 94767"/>
                <a:gd name="connsiteY2" fmla="*/ 72103 h 79469"/>
                <a:gd name="connsiteX3" fmla="*/ 17274 w 94767"/>
                <a:gd name="connsiteY3" fmla="*/ 62411 h 79469"/>
                <a:gd name="connsiteX4" fmla="*/ 10188 w 94767"/>
                <a:gd name="connsiteY4" fmla="*/ 55892 h 79469"/>
                <a:gd name="connsiteX5" fmla="*/ 91 w 94767"/>
                <a:gd name="connsiteY5" fmla="*/ 66640 h 79469"/>
                <a:gd name="connsiteX6" fmla="*/ 18691 w 94767"/>
                <a:gd name="connsiteY6" fmla="*/ 79504 h 79469"/>
                <a:gd name="connsiteX7" fmla="*/ 38530 w 94767"/>
                <a:gd name="connsiteY7" fmla="*/ 66993 h 79469"/>
                <a:gd name="connsiteX8" fmla="*/ 59609 w 94767"/>
                <a:gd name="connsiteY8" fmla="*/ 79504 h 79469"/>
                <a:gd name="connsiteX9" fmla="*/ 90785 w 94767"/>
                <a:gd name="connsiteY9" fmla="*/ 52544 h 79469"/>
                <a:gd name="connsiteX10" fmla="*/ 87951 w 94767"/>
                <a:gd name="connsiteY10" fmla="*/ 50253 h 79469"/>
                <a:gd name="connsiteX11" fmla="*/ 84585 w 94767"/>
                <a:gd name="connsiteY11" fmla="*/ 53248 h 79469"/>
                <a:gd name="connsiteX12" fmla="*/ 60318 w 94767"/>
                <a:gd name="connsiteY12" fmla="*/ 74570 h 79469"/>
                <a:gd name="connsiteX13" fmla="*/ 49512 w 94767"/>
                <a:gd name="connsiteY13" fmla="*/ 63116 h 79469"/>
                <a:gd name="connsiteX14" fmla="*/ 58723 w 94767"/>
                <a:gd name="connsiteY14" fmla="*/ 22941 h 79469"/>
                <a:gd name="connsiteX15" fmla="*/ 76083 w 94767"/>
                <a:gd name="connsiteY15" fmla="*/ 4967 h 79469"/>
                <a:gd name="connsiteX16" fmla="*/ 85648 w 94767"/>
                <a:gd name="connsiteY16" fmla="*/ 7434 h 79469"/>
                <a:gd name="connsiteX17" fmla="*/ 77854 w 94767"/>
                <a:gd name="connsiteY17" fmla="*/ 17126 h 79469"/>
                <a:gd name="connsiteX18" fmla="*/ 84939 w 94767"/>
                <a:gd name="connsiteY18" fmla="*/ 23645 h 79469"/>
                <a:gd name="connsiteX19" fmla="*/ 94859 w 94767"/>
                <a:gd name="connsiteY19" fmla="*/ 12897 h 79469"/>
                <a:gd name="connsiteX20" fmla="*/ 76437 w 94767"/>
                <a:gd name="connsiteY20" fmla="*/ 34 h 79469"/>
                <a:gd name="connsiteX21" fmla="*/ 56598 w 94767"/>
                <a:gd name="connsiteY21" fmla="*/ 12544 h 79469"/>
                <a:gd name="connsiteX22" fmla="*/ 35341 w 94767"/>
                <a:gd name="connsiteY22" fmla="*/ 34 h 79469"/>
                <a:gd name="connsiteX23" fmla="*/ 4166 w 94767"/>
                <a:gd name="connsiteY23" fmla="*/ 26993 h 79469"/>
                <a:gd name="connsiteX24" fmla="*/ 7177 w 94767"/>
                <a:gd name="connsiteY24" fmla="*/ 29284 h 79469"/>
                <a:gd name="connsiteX25" fmla="*/ 10542 w 94767"/>
                <a:gd name="connsiteY25" fmla="*/ 26289 h 79469"/>
                <a:gd name="connsiteX26" fmla="*/ 34810 w 94767"/>
                <a:gd name="connsiteY26" fmla="*/ 4967 h 79469"/>
                <a:gd name="connsiteX27" fmla="*/ 45438 w 94767"/>
                <a:gd name="connsiteY27" fmla="*/ 16597 h 79469"/>
                <a:gd name="connsiteX28" fmla="*/ 41718 w 94767"/>
                <a:gd name="connsiteY28" fmla="*/ 34923 h 79469"/>
                <a:gd name="connsiteX29" fmla="*/ 35696 w 94767"/>
                <a:gd name="connsiteY29" fmla="*/ 59063 h 79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469">
                  <a:moveTo>
                    <a:pt x="35696" y="59063"/>
                  </a:moveTo>
                  <a:cubicBezTo>
                    <a:pt x="33924" y="65054"/>
                    <a:pt x="28079" y="74570"/>
                    <a:pt x="19045" y="74570"/>
                  </a:cubicBezTo>
                  <a:cubicBezTo>
                    <a:pt x="18514" y="74570"/>
                    <a:pt x="13199" y="74570"/>
                    <a:pt x="9480" y="72103"/>
                  </a:cubicBezTo>
                  <a:cubicBezTo>
                    <a:pt x="16742" y="69812"/>
                    <a:pt x="17274" y="63469"/>
                    <a:pt x="17274" y="62411"/>
                  </a:cubicBezTo>
                  <a:cubicBezTo>
                    <a:pt x="17274" y="58535"/>
                    <a:pt x="14262" y="55892"/>
                    <a:pt x="10188" y="55892"/>
                  </a:cubicBezTo>
                  <a:cubicBezTo>
                    <a:pt x="5228" y="55892"/>
                    <a:pt x="91" y="60121"/>
                    <a:pt x="91" y="66640"/>
                  </a:cubicBezTo>
                  <a:cubicBezTo>
                    <a:pt x="91" y="75451"/>
                    <a:pt x="10011" y="79504"/>
                    <a:pt x="18691" y="79504"/>
                  </a:cubicBezTo>
                  <a:cubicBezTo>
                    <a:pt x="26839" y="79504"/>
                    <a:pt x="34101" y="74393"/>
                    <a:pt x="38530" y="66993"/>
                  </a:cubicBezTo>
                  <a:cubicBezTo>
                    <a:pt x="42781" y="76332"/>
                    <a:pt x="52524" y="79504"/>
                    <a:pt x="59609" y="79504"/>
                  </a:cubicBezTo>
                  <a:cubicBezTo>
                    <a:pt x="79980" y="79504"/>
                    <a:pt x="90785" y="57477"/>
                    <a:pt x="90785" y="52544"/>
                  </a:cubicBezTo>
                  <a:cubicBezTo>
                    <a:pt x="90785" y="50253"/>
                    <a:pt x="88482" y="50253"/>
                    <a:pt x="87951" y="50253"/>
                  </a:cubicBezTo>
                  <a:cubicBezTo>
                    <a:pt x="85471" y="50253"/>
                    <a:pt x="85294" y="51134"/>
                    <a:pt x="84585" y="53248"/>
                  </a:cubicBezTo>
                  <a:cubicBezTo>
                    <a:pt x="80865" y="65407"/>
                    <a:pt x="70237" y="74570"/>
                    <a:pt x="60318" y="74570"/>
                  </a:cubicBezTo>
                  <a:cubicBezTo>
                    <a:pt x="53232" y="74570"/>
                    <a:pt x="49512" y="69812"/>
                    <a:pt x="49512" y="63116"/>
                  </a:cubicBezTo>
                  <a:cubicBezTo>
                    <a:pt x="49512" y="58535"/>
                    <a:pt x="53764" y="42500"/>
                    <a:pt x="58723" y="22941"/>
                  </a:cubicBezTo>
                  <a:cubicBezTo>
                    <a:pt x="62266" y="9373"/>
                    <a:pt x="70237" y="4967"/>
                    <a:pt x="76083" y="4967"/>
                  </a:cubicBezTo>
                  <a:cubicBezTo>
                    <a:pt x="76437" y="4967"/>
                    <a:pt x="81928" y="4967"/>
                    <a:pt x="85648" y="7434"/>
                  </a:cubicBezTo>
                  <a:cubicBezTo>
                    <a:pt x="79980" y="9020"/>
                    <a:pt x="77854" y="13954"/>
                    <a:pt x="77854" y="17126"/>
                  </a:cubicBezTo>
                  <a:cubicBezTo>
                    <a:pt x="77854" y="21002"/>
                    <a:pt x="80865" y="23645"/>
                    <a:pt x="84939" y="23645"/>
                  </a:cubicBezTo>
                  <a:cubicBezTo>
                    <a:pt x="89014" y="23645"/>
                    <a:pt x="94859" y="20298"/>
                    <a:pt x="94859" y="12897"/>
                  </a:cubicBezTo>
                  <a:cubicBezTo>
                    <a:pt x="94859" y="3029"/>
                    <a:pt x="83522" y="34"/>
                    <a:pt x="76437" y="34"/>
                  </a:cubicBezTo>
                  <a:cubicBezTo>
                    <a:pt x="67580" y="34"/>
                    <a:pt x="60495" y="5848"/>
                    <a:pt x="56598" y="12544"/>
                  </a:cubicBezTo>
                  <a:cubicBezTo>
                    <a:pt x="53409" y="5320"/>
                    <a:pt x="45261" y="34"/>
                    <a:pt x="35341" y="34"/>
                  </a:cubicBezTo>
                  <a:cubicBezTo>
                    <a:pt x="15502" y="34"/>
                    <a:pt x="4166" y="21707"/>
                    <a:pt x="4166" y="26993"/>
                  </a:cubicBezTo>
                  <a:cubicBezTo>
                    <a:pt x="4166" y="29284"/>
                    <a:pt x="6645" y="29284"/>
                    <a:pt x="7177" y="29284"/>
                  </a:cubicBezTo>
                  <a:cubicBezTo>
                    <a:pt x="9480" y="29284"/>
                    <a:pt x="9657" y="28579"/>
                    <a:pt x="10542" y="26289"/>
                  </a:cubicBezTo>
                  <a:cubicBezTo>
                    <a:pt x="14971" y="12544"/>
                    <a:pt x="26130" y="4967"/>
                    <a:pt x="34810" y="4967"/>
                  </a:cubicBezTo>
                  <a:cubicBezTo>
                    <a:pt x="40655" y="4967"/>
                    <a:pt x="45438" y="8139"/>
                    <a:pt x="45438" y="16597"/>
                  </a:cubicBezTo>
                  <a:cubicBezTo>
                    <a:pt x="45438" y="20121"/>
                    <a:pt x="43313" y="28932"/>
                    <a:pt x="41718" y="34923"/>
                  </a:cubicBezTo>
                  <a:lnTo>
                    <a:pt x="35696" y="5906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8" name="Freeform 657">
              <a:extLst>
                <a:ext uri="{FF2B5EF4-FFF2-40B4-BE49-F238E27FC236}">
                  <a16:creationId xmlns:a16="http://schemas.microsoft.com/office/drawing/2014/main" id="{1F3B6455-DFD4-DECB-BA69-61E0F7A37B27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9922255" y="6233944"/>
              <a:ext cx="69277" cy="68911"/>
            </a:xfrm>
            <a:custGeom>
              <a:avLst/>
              <a:gdLst>
                <a:gd name="connsiteX0" fmla="*/ 80569 w 80568"/>
                <a:gd name="connsiteY0" fmla="*/ 40072 h 80143"/>
                <a:gd name="connsiteX1" fmla="*/ 40284 w 80568"/>
                <a:gd name="connsiteY1" fmla="*/ 0 h 80143"/>
                <a:gd name="connsiteX2" fmla="*/ 0 w 80568"/>
                <a:gd name="connsiteY2" fmla="*/ 40072 h 80143"/>
                <a:gd name="connsiteX3" fmla="*/ 40284 w 80568"/>
                <a:gd name="connsiteY3" fmla="*/ 80144 h 80143"/>
                <a:gd name="connsiteX4" fmla="*/ 80569 w 80568"/>
                <a:gd name="connsiteY4" fmla="*/ 40072 h 80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143">
                  <a:moveTo>
                    <a:pt x="80569" y="40072"/>
                  </a:moveTo>
                  <a:cubicBezTo>
                    <a:pt x="80569" y="17963"/>
                    <a:pt x="62509" y="0"/>
                    <a:pt x="40284" y="0"/>
                  </a:cubicBezTo>
                  <a:cubicBezTo>
                    <a:pt x="17958" y="0"/>
                    <a:pt x="0" y="17963"/>
                    <a:pt x="0" y="40072"/>
                  </a:cubicBezTo>
                  <a:cubicBezTo>
                    <a:pt x="0" y="62181"/>
                    <a:pt x="17958" y="80144"/>
                    <a:pt x="40284" y="80144"/>
                  </a:cubicBezTo>
                  <a:cubicBezTo>
                    <a:pt x="62509" y="80144"/>
                    <a:pt x="80569" y="62181"/>
                    <a:pt x="80569" y="4007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9" name="Freeform 658">
              <a:extLst>
                <a:ext uri="{FF2B5EF4-FFF2-40B4-BE49-F238E27FC236}">
                  <a16:creationId xmlns:a16="http://schemas.microsoft.com/office/drawing/2014/main" id="{32A04B61-AA6E-98A2-F00D-F965EC1017AB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9922255" y="6233944"/>
              <a:ext cx="69277" cy="68911"/>
            </a:xfrm>
            <a:custGeom>
              <a:avLst/>
              <a:gdLst>
                <a:gd name="connsiteX0" fmla="*/ 80569 w 80568"/>
                <a:gd name="connsiteY0" fmla="*/ 40072 h 80143"/>
                <a:gd name="connsiteX1" fmla="*/ 40284 w 80568"/>
                <a:gd name="connsiteY1" fmla="*/ 0 h 80143"/>
                <a:gd name="connsiteX2" fmla="*/ 0 w 80568"/>
                <a:gd name="connsiteY2" fmla="*/ 40072 h 80143"/>
                <a:gd name="connsiteX3" fmla="*/ 40284 w 80568"/>
                <a:gd name="connsiteY3" fmla="*/ 80144 h 80143"/>
                <a:gd name="connsiteX4" fmla="*/ 80569 w 80568"/>
                <a:gd name="connsiteY4" fmla="*/ 40072 h 80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143">
                  <a:moveTo>
                    <a:pt x="80569" y="40072"/>
                  </a:moveTo>
                  <a:cubicBezTo>
                    <a:pt x="80569" y="17963"/>
                    <a:pt x="62509" y="0"/>
                    <a:pt x="40284" y="0"/>
                  </a:cubicBezTo>
                  <a:cubicBezTo>
                    <a:pt x="17958" y="0"/>
                    <a:pt x="0" y="17963"/>
                    <a:pt x="0" y="40072"/>
                  </a:cubicBezTo>
                  <a:cubicBezTo>
                    <a:pt x="0" y="62181"/>
                    <a:pt x="17958" y="80144"/>
                    <a:pt x="40284" y="80144"/>
                  </a:cubicBezTo>
                  <a:cubicBezTo>
                    <a:pt x="62509" y="80144"/>
                    <a:pt x="80569" y="62181"/>
                    <a:pt x="80569" y="40072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0" name="Freeform 659">
              <a:extLst>
                <a:ext uri="{FF2B5EF4-FFF2-40B4-BE49-F238E27FC236}">
                  <a16:creationId xmlns:a16="http://schemas.microsoft.com/office/drawing/2014/main" id="{0F514B0C-D2F5-E55F-9529-9702A398E5A8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9922255" y="3887457"/>
              <a:ext cx="69277" cy="69002"/>
            </a:xfrm>
            <a:custGeom>
              <a:avLst/>
              <a:gdLst>
                <a:gd name="connsiteX0" fmla="*/ 80569 w 80568"/>
                <a:gd name="connsiteY0" fmla="*/ 40175 h 80248"/>
                <a:gd name="connsiteX1" fmla="*/ 40284 w 80568"/>
                <a:gd name="connsiteY1" fmla="*/ 0 h 80248"/>
                <a:gd name="connsiteX2" fmla="*/ 0 w 80568"/>
                <a:gd name="connsiteY2" fmla="*/ 40175 h 80248"/>
                <a:gd name="connsiteX3" fmla="*/ 40284 w 80568"/>
                <a:gd name="connsiteY3" fmla="*/ 80248 h 80248"/>
                <a:gd name="connsiteX4" fmla="*/ 80569 w 80568"/>
                <a:gd name="connsiteY4" fmla="*/ 40175 h 8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248">
                  <a:moveTo>
                    <a:pt x="80569" y="40175"/>
                  </a:moveTo>
                  <a:cubicBezTo>
                    <a:pt x="80569" y="17965"/>
                    <a:pt x="62509" y="0"/>
                    <a:pt x="40284" y="0"/>
                  </a:cubicBezTo>
                  <a:cubicBezTo>
                    <a:pt x="17958" y="0"/>
                    <a:pt x="0" y="17965"/>
                    <a:pt x="0" y="40175"/>
                  </a:cubicBezTo>
                  <a:cubicBezTo>
                    <a:pt x="0" y="62283"/>
                    <a:pt x="17958" y="80248"/>
                    <a:pt x="40284" y="80248"/>
                  </a:cubicBezTo>
                  <a:cubicBezTo>
                    <a:pt x="62509" y="80248"/>
                    <a:pt x="80569" y="62283"/>
                    <a:pt x="80569" y="40175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1" name="Freeform 660">
              <a:extLst>
                <a:ext uri="{FF2B5EF4-FFF2-40B4-BE49-F238E27FC236}">
                  <a16:creationId xmlns:a16="http://schemas.microsoft.com/office/drawing/2014/main" id="{91FC5853-8785-BC24-D97E-05A8E1154AB2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9922255" y="3887457"/>
              <a:ext cx="69277" cy="69002"/>
            </a:xfrm>
            <a:custGeom>
              <a:avLst/>
              <a:gdLst>
                <a:gd name="connsiteX0" fmla="*/ 80569 w 80568"/>
                <a:gd name="connsiteY0" fmla="*/ 40175 h 80248"/>
                <a:gd name="connsiteX1" fmla="*/ 40284 w 80568"/>
                <a:gd name="connsiteY1" fmla="*/ 0 h 80248"/>
                <a:gd name="connsiteX2" fmla="*/ 0 w 80568"/>
                <a:gd name="connsiteY2" fmla="*/ 40175 h 80248"/>
                <a:gd name="connsiteX3" fmla="*/ 40284 w 80568"/>
                <a:gd name="connsiteY3" fmla="*/ 80248 h 80248"/>
                <a:gd name="connsiteX4" fmla="*/ 80569 w 80568"/>
                <a:gd name="connsiteY4" fmla="*/ 40175 h 8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248">
                  <a:moveTo>
                    <a:pt x="80569" y="40175"/>
                  </a:moveTo>
                  <a:cubicBezTo>
                    <a:pt x="80569" y="17965"/>
                    <a:pt x="62509" y="0"/>
                    <a:pt x="40284" y="0"/>
                  </a:cubicBezTo>
                  <a:cubicBezTo>
                    <a:pt x="17958" y="0"/>
                    <a:pt x="0" y="17965"/>
                    <a:pt x="0" y="40175"/>
                  </a:cubicBezTo>
                  <a:cubicBezTo>
                    <a:pt x="0" y="62283"/>
                    <a:pt x="17958" y="80248"/>
                    <a:pt x="40284" y="80248"/>
                  </a:cubicBezTo>
                  <a:cubicBezTo>
                    <a:pt x="62509" y="80248"/>
                    <a:pt x="80569" y="62283"/>
                    <a:pt x="80569" y="40175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3" name="Freeform 662">
              <a:extLst>
                <a:ext uri="{FF2B5EF4-FFF2-40B4-BE49-F238E27FC236}">
                  <a16:creationId xmlns:a16="http://schemas.microsoft.com/office/drawing/2014/main" id="{37019965-CCE4-DD5F-DF95-EF6F9DA7A814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6063349" y="3792666"/>
              <a:ext cx="710750" cy="258669"/>
            </a:xfrm>
            <a:custGeom>
              <a:avLst/>
              <a:gdLst>
                <a:gd name="connsiteX0" fmla="*/ 826592 w 826592"/>
                <a:gd name="connsiteY0" fmla="*/ 150415 h 300829"/>
                <a:gd name="connsiteX1" fmla="*/ 748409 w 826592"/>
                <a:gd name="connsiteY1" fmla="*/ 300829 h 300829"/>
                <a:gd name="connsiteX2" fmla="*/ 612379 w 826592"/>
                <a:gd name="connsiteY2" fmla="*/ 0 h 300829"/>
                <a:gd name="connsiteX3" fmla="*/ 476250 w 826592"/>
                <a:gd name="connsiteY3" fmla="*/ 300829 h 300829"/>
                <a:gd name="connsiteX4" fmla="*/ 340220 w 826592"/>
                <a:gd name="connsiteY4" fmla="*/ 0 h 300829"/>
                <a:gd name="connsiteX5" fmla="*/ 204094 w 826592"/>
                <a:gd name="connsiteY5" fmla="*/ 300829 h 300829"/>
                <a:gd name="connsiteX6" fmla="*/ 67965 w 826592"/>
                <a:gd name="connsiteY6" fmla="*/ 0 h 300829"/>
                <a:gd name="connsiteX7" fmla="*/ 0 w 826592"/>
                <a:gd name="connsiteY7" fmla="*/ 150415 h 30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0829">
                  <a:moveTo>
                    <a:pt x="826592" y="150415"/>
                  </a:moveTo>
                  <a:lnTo>
                    <a:pt x="748409" y="300829"/>
                  </a:lnTo>
                  <a:lnTo>
                    <a:pt x="612379" y="0"/>
                  </a:lnTo>
                  <a:lnTo>
                    <a:pt x="476250" y="300829"/>
                  </a:lnTo>
                  <a:lnTo>
                    <a:pt x="340220" y="0"/>
                  </a:lnTo>
                  <a:lnTo>
                    <a:pt x="204094" y="300829"/>
                  </a:lnTo>
                  <a:lnTo>
                    <a:pt x="67965" y="0"/>
                  </a:lnTo>
                  <a:lnTo>
                    <a:pt x="0" y="150415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4" name="Freeform 663">
              <a:extLst>
                <a:ext uri="{FF2B5EF4-FFF2-40B4-BE49-F238E27FC236}">
                  <a16:creationId xmlns:a16="http://schemas.microsoft.com/office/drawing/2014/main" id="{76AC575C-3D52-FCDF-EDDF-DE3A8737043B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7563412" y="3887457"/>
              <a:ext cx="69365" cy="69002"/>
            </a:xfrm>
            <a:custGeom>
              <a:avLst/>
              <a:gdLst>
                <a:gd name="connsiteX0" fmla="*/ 80671 w 80670"/>
                <a:gd name="connsiteY0" fmla="*/ 40175 h 80248"/>
                <a:gd name="connsiteX1" fmla="*/ 40386 w 80670"/>
                <a:gd name="connsiteY1" fmla="*/ 0 h 80248"/>
                <a:gd name="connsiteX2" fmla="*/ 0 w 80670"/>
                <a:gd name="connsiteY2" fmla="*/ 40175 h 80248"/>
                <a:gd name="connsiteX3" fmla="*/ 40386 w 80670"/>
                <a:gd name="connsiteY3" fmla="*/ 80248 h 80248"/>
                <a:gd name="connsiteX4" fmla="*/ 80671 w 80670"/>
                <a:gd name="connsiteY4" fmla="*/ 40175 h 8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248">
                  <a:moveTo>
                    <a:pt x="80671" y="40175"/>
                  </a:moveTo>
                  <a:cubicBezTo>
                    <a:pt x="80671" y="17965"/>
                    <a:pt x="62611" y="0"/>
                    <a:pt x="40386" y="0"/>
                  </a:cubicBezTo>
                  <a:cubicBezTo>
                    <a:pt x="18059" y="0"/>
                    <a:pt x="0" y="17965"/>
                    <a:pt x="0" y="40175"/>
                  </a:cubicBezTo>
                  <a:cubicBezTo>
                    <a:pt x="0" y="62283"/>
                    <a:pt x="18059" y="80248"/>
                    <a:pt x="40386" y="80248"/>
                  </a:cubicBezTo>
                  <a:cubicBezTo>
                    <a:pt x="62611" y="80248"/>
                    <a:pt x="80671" y="62283"/>
                    <a:pt x="80671" y="40175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5" name="Freeform 664">
              <a:extLst>
                <a:ext uri="{FF2B5EF4-FFF2-40B4-BE49-F238E27FC236}">
                  <a16:creationId xmlns:a16="http://schemas.microsoft.com/office/drawing/2014/main" id="{F1A2E119-5D2B-41CD-1E86-29AA4AB4FCEA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563412" y="3887457"/>
              <a:ext cx="69365" cy="69002"/>
            </a:xfrm>
            <a:custGeom>
              <a:avLst/>
              <a:gdLst>
                <a:gd name="connsiteX0" fmla="*/ 80671 w 80670"/>
                <a:gd name="connsiteY0" fmla="*/ 40175 h 80248"/>
                <a:gd name="connsiteX1" fmla="*/ 40386 w 80670"/>
                <a:gd name="connsiteY1" fmla="*/ 0 h 80248"/>
                <a:gd name="connsiteX2" fmla="*/ 0 w 80670"/>
                <a:gd name="connsiteY2" fmla="*/ 40175 h 80248"/>
                <a:gd name="connsiteX3" fmla="*/ 40386 w 80670"/>
                <a:gd name="connsiteY3" fmla="*/ 80248 h 80248"/>
                <a:gd name="connsiteX4" fmla="*/ 80671 w 80670"/>
                <a:gd name="connsiteY4" fmla="*/ 40175 h 8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248">
                  <a:moveTo>
                    <a:pt x="80671" y="40175"/>
                  </a:moveTo>
                  <a:cubicBezTo>
                    <a:pt x="80671" y="17965"/>
                    <a:pt x="62611" y="0"/>
                    <a:pt x="40386" y="0"/>
                  </a:cubicBezTo>
                  <a:cubicBezTo>
                    <a:pt x="18059" y="0"/>
                    <a:pt x="0" y="17965"/>
                    <a:pt x="0" y="40175"/>
                  </a:cubicBezTo>
                  <a:cubicBezTo>
                    <a:pt x="0" y="62283"/>
                    <a:pt x="18059" y="80248"/>
                    <a:pt x="40386" y="80248"/>
                  </a:cubicBezTo>
                  <a:cubicBezTo>
                    <a:pt x="62611" y="80248"/>
                    <a:pt x="80671" y="62283"/>
                    <a:pt x="80671" y="40175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7" name="Freeform 666">
              <a:extLst>
                <a:ext uri="{FF2B5EF4-FFF2-40B4-BE49-F238E27FC236}">
                  <a16:creationId xmlns:a16="http://schemas.microsoft.com/office/drawing/2014/main" id="{9EB4F29C-91CB-73DE-84DA-F519F6545117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6222338" y="3565654"/>
              <a:ext cx="90299" cy="148916"/>
            </a:xfrm>
            <a:custGeom>
              <a:avLst/>
              <a:gdLst>
                <a:gd name="connsiteX0" fmla="*/ 62878 w 105016"/>
                <a:gd name="connsiteY0" fmla="*/ 79043 h 173187"/>
                <a:gd name="connsiteX1" fmla="*/ 98305 w 105016"/>
                <a:gd name="connsiteY1" fmla="*/ 34739 h 173187"/>
                <a:gd name="connsiteX2" fmla="*/ 51744 w 105016"/>
                <a:gd name="connsiteY2" fmla="*/ 1 h 173187"/>
                <a:gd name="connsiteX3" fmla="*/ 6953 w 105016"/>
                <a:gd name="connsiteY3" fmla="*/ 34235 h 173187"/>
                <a:gd name="connsiteX4" fmla="*/ 19859 w 105016"/>
                <a:gd name="connsiteY4" fmla="*/ 47325 h 173187"/>
                <a:gd name="connsiteX5" fmla="*/ 32765 w 105016"/>
                <a:gd name="connsiteY5" fmla="*/ 34487 h 173187"/>
                <a:gd name="connsiteX6" fmla="*/ 17076 w 105016"/>
                <a:gd name="connsiteY6" fmla="*/ 21901 h 173187"/>
                <a:gd name="connsiteX7" fmla="*/ 50731 w 105016"/>
                <a:gd name="connsiteY7" fmla="*/ 6294 h 173187"/>
                <a:gd name="connsiteX8" fmla="*/ 75024 w 105016"/>
                <a:gd name="connsiteY8" fmla="*/ 34487 h 173187"/>
                <a:gd name="connsiteX9" fmla="*/ 67939 w 105016"/>
                <a:gd name="connsiteY9" fmla="*/ 63184 h 173187"/>
                <a:gd name="connsiteX10" fmla="*/ 45417 w 105016"/>
                <a:gd name="connsiteY10" fmla="*/ 76274 h 173187"/>
                <a:gd name="connsiteX11" fmla="*/ 35548 w 105016"/>
                <a:gd name="connsiteY11" fmla="*/ 77029 h 173187"/>
                <a:gd name="connsiteX12" fmla="*/ 31753 w 105016"/>
                <a:gd name="connsiteY12" fmla="*/ 80050 h 173187"/>
                <a:gd name="connsiteX13" fmla="*/ 37826 w 105016"/>
                <a:gd name="connsiteY13" fmla="*/ 82819 h 173187"/>
                <a:gd name="connsiteX14" fmla="*/ 48960 w 105016"/>
                <a:gd name="connsiteY14" fmla="*/ 82819 h 173187"/>
                <a:gd name="connsiteX15" fmla="*/ 79073 w 105016"/>
                <a:gd name="connsiteY15" fmla="*/ 124605 h 173187"/>
                <a:gd name="connsiteX16" fmla="*/ 50478 w 105016"/>
                <a:gd name="connsiteY16" fmla="*/ 166140 h 173187"/>
                <a:gd name="connsiteX17" fmla="*/ 11761 w 105016"/>
                <a:gd name="connsiteY17" fmla="*/ 147009 h 173187"/>
                <a:gd name="connsiteX18" fmla="*/ 28463 w 105016"/>
                <a:gd name="connsiteY18" fmla="*/ 133164 h 173187"/>
                <a:gd name="connsiteX19" fmla="*/ 14292 w 105016"/>
                <a:gd name="connsiteY19" fmla="*/ 119067 h 173187"/>
                <a:gd name="connsiteX20" fmla="*/ 121 w 105016"/>
                <a:gd name="connsiteY20" fmla="*/ 133667 h 173187"/>
                <a:gd name="connsiteX21" fmla="*/ 51237 w 105016"/>
                <a:gd name="connsiteY21" fmla="*/ 173188 h 173187"/>
                <a:gd name="connsiteX22" fmla="*/ 105137 w 105016"/>
                <a:gd name="connsiteY22" fmla="*/ 124605 h 173187"/>
                <a:gd name="connsiteX23" fmla="*/ 62878 w 105016"/>
                <a:gd name="connsiteY23" fmla="*/ 79043 h 17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3187">
                  <a:moveTo>
                    <a:pt x="62878" y="79043"/>
                  </a:moveTo>
                  <a:cubicBezTo>
                    <a:pt x="83628" y="72246"/>
                    <a:pt x="98305" y="54625"/>
                    <a:pt x="98305" y="34739"/>
                  </a:cubicBezTo>
                  <a:cubicBezTo>
                    <a:pt x="98305" y="14097"/>
                    <a:pt x="76036" y="1"/>
                    <a:pt x="51744" y="1"/>
                  </a:cubicBezTo>
                  <a:cubicBezTo>
                    <a:pt x="26185" y="1"/>
                    <a:pt x="6953" y="15104"/>
                    <a:pt x="6953" y="34235"/>
                  </a:cubicBezTo>
                  <a:cubicBezTo>
                    <a:pt x="6953" y="42542"/>
                    <a:pt x="12521" y="47325"/>
                    <a:pt x="19859" y="47325"/>
                  </a:cubicBezTo>
                  <a:cubicBezTo>
                    <a:pt x="27704" y="47325"/>
                    <a:pt x="32765" y="41787"/>
                    <a:pt x="32765" y="34487"/>
                  </a:cubicBezTo>
                  <a:cubicBezTo>
                    <a:pt x="32765" y="21901"/>
                    <a:pt x="20871" y="21901"/>
                    <a:pt x="17076" y="21901"/>
                  </a:cubicBezTo>
                  <a:cubicBezTo>
                    <a:pt x="24920" y="9566"/>
                    <a:pt x="41621" y="6294"/>
                    <a:pt x="50731" y="6294"/>
                  </a:cubicBezTo>
                  <a:cubicBezTo>
                    <a:pt x="61106" y="6294"/>
                    <a:pt x="75024" y="11832"/>
                    <a:pt x="75024" y="34487"/>
                  </a:cubicBezTo>
                  <a:cubicBezTo>
                    <a:pt x="75024" y="37508"/>
                    <a:pt x="74518" y="52108"/>
                    <a:pt x="67939" y="63184"/>
                  </a:cubicBezTo>
                  <a:cubicBezTo>
                    <a:pt x="60347" y="75267"/>
                    <a:pt x="51744" y="76022"/>
                    <a:pt x="45417" y="76274"/>
                  </a:cubicBezTo>
                  <a:cubicBezTo>
                    <a:pt x="43393" y="76525"/>
                    <a:pt x="37320" y="77029"/>
                    <a:pt x="35548" y="77029"/>
                  </a:cubicBezTo>
                  <a:cubicBezTo>
                    <a:pt x="33524" y="77281"/>
                    <a:pt x="31753" y="77532"/>
                    <a:pt x="31753" y="80050"/>
                  </a:cubicBezTo>
                  <a:cubicBezTo>
                    <a:pt x="31753" y="82819"/>
                    <a:pt x="33524" y="82819"/>
                    <a:pt x="37826" y="82819"/>
                  </a:cubicBezTo>
                  <a:lnTo>
                    <a:pt x="48960" y="82819"/>
                  </a:lnTo>
                  <a:cubicBezTo>
                    <a:pt x="69710" y="82819"/>
                    <a:pt x="79073" y="99936"/>
                    <a:pt x="79073" y="124605"/>
                  </a:cubicBezTo>
                  <a:cubicBezTo>
                    <a:pt x="79073" y="158840"/>
                    <a:pt x="61613" y="166140"/>
                    <a:pt x="50478" y="166140"/>
                  </a:cubicBezTo>
                  <a:cubicBezTo>
                    <a:pt x="39597" y="166140"/>
                    <a:pt x="20618" y="161861"/>
                    <a:pt x="11761" y="147009"/>
                  </a:cubicBezTo>
                  <a:cubicBezTo>
                    <a:pt x="20618" y="148267"/>
                    <a:pt x="28463" y="142729"/>
                    <a:pt x="28463" y="133164"/>
                  </a:cubicBezTo>
                  <a:cubicBezTo>
                    <a:pt x="28463" y="124102"/>
                    <a:pt x="21630" y="119067"/>
                    <a:pt x="14292" y="119067"/>
                  </a:cubicBezTo>
                  <a:cubicBezTo>
                    <a:pt x="8219" y="119067"/>
                    <a:pt x="121" y="122591"/>
                    <a:pt x="121" y="133667"/>
                  </a:cubicBezTo>
                  <a:cubicBezTo>
                    <a:pt x="121" y="156574"/>
                    <a:pt x="23655" y="173188"/>
                    <a:pt x="51237" y="173188"/>
                  </a:cubicBezTo>
                  <a:cubicBezTo>
                    <a:pt x="82110" y="173188"/>
                    <a:pt x="105137" y="150281"/>
                    <a:pt x="105137" y="124605"/>
                  </a:cubicBezTo>
                  <a:cubicBezTo>
                    <a:pt x="105137" y="103964"/>
                    <a:pt x="89195" y="84329"/>
                    <a:pt x="62878" y="7904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8" name="Freeform 667">
              <a:extLst>
                <a:ext uri="{FF2B5EF4-FFF2-40B4-BE49-F238E27FC236}">
                  <a16:creationId xmlns:a16="http://schemas.microsoft.com/office/drawing/2014/main" id="{FD6E9208-0045-B9DE-64F3-EE08DFDBE330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6330479" y="3565654"/>
              <a:ext cx="91604" cy="148916"/>
            </a:xfrm>
            <a:custGeom>
              <a:avLst/>
              <a:gdLst>
                <a:gd name="connsiteX0" fmla="*/ 106661 w 106534"/>
                <a:gd name="connsiteY0" fmla="*/ 87098 h 173187"/>
                <a:gd name="connsiteX1" fmla="*/ 96539 w 106534"/>
                <a:gd name="connsiteY1" fmla="*/ 28194 h 173187"/>
                <a:gd name="connsiteX2" fmla="*/ 53520 w 106534"/>
                <a:gd name="connsiteY2" fmla="*/ 1 h 173187"/>
                <a:gd name="connsiteX3" fmla="*/ 9489 w 106534"/>
                <a:gd name="connsiteY3" fmla="*/ 29956 h 173187"/>
                <a:gd name="connsiteX4" fmla="*/ 126 w 106534"/>
                <a:gd name="connsiteY4" fmla="*/ 87098 h 173187"/>
                <a:gd name="connsiteX5" fmla="*/ 11513 w 106534"/>
                <a:gd name="connsiteY5" fmla="*/ 147764 h 173187"/>
                <a:gd name="connsiteX6" fmla="*/ 53267 w 106534"/>
                <a:gd name="connsiteY6" fmla="*/ 173188 h 173187"/>
                <a:gd name="connsiteX7" fmla="*/ 97298 w 106534"/>
                <a:gd name="connsiteY7" fmla="*/ 143988 h 173187"/>
                <a:gd name="connsiteX8" fmla="*/ 106661 w 106534"/>
                <a:gd name="connsiteY8" fmla="*/ 87098 h 173187"/>
                <a:gd name="connsiteX9" fmla="*/ 53267 w 106534"/>
                <a:gd name="connsiteY9" fmla="*/ 167650 h 173187"/>
                <a:gd name="connsiteX10" fmla="*/ 23913 w 106534"/>
                <a:gd name="connsiteY10" fmla="*/ 137191 h 173187"/>
                <a:gd name="connsiteX11" fmla="*/ 21129 w 106534"/>
                <a:gd name="connsiteY11" fmla="*/ 84077 h 173187"/>
                <a:gd name="connsiteX12" fmla="*/ 23154 w 106534"/>
                <a:gd name="connsiteY12" fmla="*/ 37760 h 173187"/>
                <a:gd name="connsiteX13" fmla="*/ 53267 w 106534"/>
                <a:gd name="connsiteY13" fmla="*/ 5539 h 173187"/>
                <a:gd name="connsiteX14" fmla="*/ 83127 w 106534"/>
                <a:gd name="connsiteY14" fmla="*/ 34991 h 173187"/>
                <a:gd name="connsiteX15" fmla="*/ 85657 w 106534"/>
                <a:gd name="connsiteY15" fmla="*/ 84077 h 173187"/>
                <a:gd name="connsiteX16" fmla="*/ 82874 w 106534"/>
                <a:gd name="connsiteY16" fmla="*/ 136185 h 173187"/>
                <a:gd name="connsiteX17" fmla="*/ 53267 w 106534"/>
                <a:gd name="connsiteY17" fmla="*/ 167650 h 17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3187">
                  <a:moveTo>
                    <a:pt x="106661" y="87098"/>
                  </a:moveTo>
                  <a:cubicBezTo>
                    <a:pt x="106661" y="66960"/>
                    <a:pt x="105395" y="46822"/>
                    <a:pt x="96539" y="28194"/>
                  </a:cubicBezTo>
                  <a:cubicBezTo>
                    <a:pt x="84898" y="4028"/>
                    <a:pt x="64148" y="1"/>
                    <a:pt x="53520" y="1"/>
                  </a:cubicBezTo>
                  <a:cubicBezTo>
                    <a:pt x="38337" y="1"/>
                    <a:pt x="19864" y="6546"/>
                    <a:pt x="9489" y="29956"/>
                  </a:cubicBezTo>
                  <a:cubicBezTo>
                    <a:pt x="1391" y="47325"/>
                    <a:pt x="126" y="66960"/>
                    <a:pt x="126" y="87098"/>
                  </a:cubicBezTo>
                  <a:cubicBezTo>
                    <a:pt x="126" y="105977"/>
                    <a:pt x="1138" y="128633"/>
                    <a:pt x="11513" y="147764"/>
                  </a:cubicBezTo>
                  <a:cubicBezTo>
                    <a:pt x="22395" y="168154"/>
                    <a:pt x="40867" y="173188"/>
                    <a:pt x="53267" y="173188"/>
                  </a:cubicBezTo>
                  <a:cubicBezTo>
                    <a:pt x="66932" y="173188"/>
                    <a:pt x="86163" y="167902"/>
                    <a:pt x="97298" y="143988"/>
                  </a:cubicBezTo>
                  <a:cubicBezTo>
                    <a:pt x="105395" y="126619"/>
                    <a:pt x="106661" y="106984"/>
                    <a:pt x="106661" y="87098"/>
                  </a:cubicBezTo>
                  <a:close/>
                  <a:moveTo>
                    <a:pt x="53267" y="167650"/>
                  </a:moveTo>
                  <a:cubicBezTo>
                    <a:pt x="43398" y="167650"/>
                    <a:pt x="28468" y="161357"/>
                    <a:pt x="23913" y="137191"/>
                  </a:cubicBezTo>
                  <a:cubicBezTo>
                    <a:pt x="21129" y="122088"/>
                    <a:pt x="21129" y="98929"/>
                    <a:pt x="21129" y="84077"/>
                  </a:cubicBezTo>
                  <a:cubicBezTo>
                    <a:pt x="21129" y="67967"/>
                    <a:pt x="21129" y="51353"/>
                    <a:pt x="23154" y="37760"/>
                  </a:cubicBezTo>
                  <a:cubicBezTo>
                    <a:pt x="27962" y="7804"/>
                    <a:pt x="46941" y="5539"/>
                    <a:pt x="53267" y="5539"/>
                  </a:cubicBezTo>
                  <a:cubicBezTo>
                    <a:pt x="61618" y="5539"/>
                    <a:pt x="78319" y="10070"/>
                    <a:pt x="83127" y="34991"/>
                  </a:cubicBezTo>
                  <a:cubicBezTo>
                    <a:pt x="85657" y="49087"/>
                    <a:pt x="85657" y="68218"/>
                    <a:pt x="85657" y="84077"/>
                  </a:cubicBezTo>
                  <a:cubicBezTo>
                    <a:pt x="85657" y="102957"/>
                    <a:pt x="85657" y="120074"/>
                    <a:pt x="82874" y="136185"/>
                  </a:cubicBezTo>
                  <a:cubicBezTo>
                    <a:pt x="79078" y="160099"/>
                    <a:pt x="64654" y="167650"/>
                    <a:pt x="53267" y="16765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9" name="Freeform 668">
              <a:extLst>
                <a:ext uri="{FF2B5EF4-FFF2-40B4-BE49-F238E27FC236}">
                  <a16:creationId xmlns:a16="http://schemas.microsoft.com/office/drawing/2014/main" id="{4F4CB6A3-9FD7-AD5A-633C-939808F75BF4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6476625" y="3557212"/>
              <a:ext cx="137733" cy="152595"/>
            </a:xfrm>
            <a:custGeom>
              <a:avLst/>
              <a:gdLst>
                <a:gd name="connsiteX0" fmla="*/ 160314 w 160181"/>
                <a:gd name="connsiteY0" fmla="*/ 136688 h 177466"/>
                <a:gd name="connsiteX1" fmla="*/ 153988 w 160181"/>
                <a:gd name="connsiteY1" fmla="*/ 136688 h 177466"/>
                <a:gd name="connsiteX2" fmla="*/ 149433 w 160181"/>
                <a:gd name="connsiteY2" fmla="*/ 155064 h 177466"/>
                <a:gd name="connsiteX3" fmla="*/ 132732 w 160181"/>
                <a:gd name="connsiteY3" fmla="*/ 161105 h 177466"/>
                <a:gd name="connsiteX4" fmla="*/ 112487 w 160181"/>
                <a:gd name="connsiteY4" fmla="*/ 161105 h 177466"/>
                <a:gd name="connsiteX5" fmla="*/ 135009 w 160181"/>
                <a:gd name="connsiteY5" fmla="*/ 118312 h 177466"/>
                <a:gd name="connsiteX6" fmla="*/ 157277 w 160181"/>
                <a:gd name="connsiteY6" fmla="*/ 63184 h 177466"/>
                <a:gd name="connsiteX7" fmla="*/ 80350 w 160181"/>
                <a:gd name="connsiteY7" fmla="*/ 1 h 177466"/>
                <a:gd name="connsiteX8" fmla="*/ 3169 w 160181"/>
                <a:gd name="connsiteY8" fmla="*/ 63184 h 177466"/>
                <a:gd name="connsiteX9" fmla="*/ 25438 w 160181"/>
                <a:gd name="connsiteY9" fmla="*/ 118312 h 177466"/>
                <a:gd name="connsiteX10" fmla="*/ 47959 w 160181"/>
                <a:gd name="connsiteY10" fmla="*/ 161105 h 177466"/>
                <a:gd name="connsiteX11" fmla="*/ 27715 w 160181"/>
                <a:gd name="connsiteY11" fmla="*/ 161105 h 177466"/>
                <a:gd name="connsiteX12" fmla="*/ 11014 w 160181"/>
                <a:gd name="connsiteY12" fmla="*/ 155316 h 177466"/>
                <a:gd name="connsiteX13" fmla="*/ 6459 w 160181"/>
                <a:gd name="connsiteY13" fmla="*/ 136688 h 177466"/>
                <a:gd name="connsiteX14" fmla="*/ 133 w 160181"/>
                <a:gd name="connsiteY14" fmla="*/ 136688 h 177466"/>
                <a:gd name="connsiteX15" fmla="*/ 8483 w 160181"/>
                <a:gd name="connsiteY15" fmla="*/ 177468 h 177466"/>
                <a:gd name="connsiteX16" fmla="*/ 48972 w 160181"/>
                <a:gd name="connsiteY16" fmla="*/ 177468 h 177466"/>
                <a:gd name="connsiteX17" fmla="*/ 55298 w 160181"/>
                <a:gd name="connsiteY17" fmla="*/ 172181 h 177466"/>
                <a:gd name="connsiteX18" fmla="*/ 41633 w 160181"/>
                <a:gd name="connsiteY18" fmla="*/ 116298 h 177466"/>
                <a:gd name="connsiteX19" fmla="*/ 29234 w 160181"/>
                <a:gd name="connsiteY19" fmla="*/ 62932 h 177466"/>
                <a:gd name="connsiteX20" fmla="*/ 80097 w 160181"/>
                <a:gd name="connsiteY20" fmla="*/ 5539 h 177466"/>
                <a:gd name="connsiteX21" fmla="*/ 131213 w 160181"/>
                <a:gd name="connsiteY21" fmla="*/ 62932 h 177466"/>
                <a:gd name="connsiteX22" fmla="*/ 117042 w 160181"/>
                <a:gd name="connsiteY22" fmla="*/ 121584 h 177466"/>
                <a:gd name="connsiteX23" fmla="*/ 105149 w 160181"/>
                <a:gd name="connsiteY23" fmla="*/ 172181 h 177466"/>
                <a:gd name="connsiteX24" fmla="*/ 111728 w 160181"/>
                <a:gd name="connsiteY24" fmla="*/ 177468 h 177466"/>
                <a:gd name="connsiteX25" fmla="*/ 151963 w 160181"/>
                <a:gd name="connsiteY25" fmla="*/ 177468 h 177466"/>
                <a:gd name="connsiteX26" fmla="*/ 160314 w 160181"/>
                <a:gd name="connsiteY26" fmla="*/ 136688 h 177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7466">
                  <a:moveTo>
                    <a:pt x="160314" y="136688"/>
                  </a:moveTo>
                  <a:lnTo>
                    <a:pt x="153988" y="136688"/>
                  </a:lnTo>
                  <a:cubicBezTo>
                    <a:pt x="152723" y="143233"/>
                    <a:pt x="151710" y="149023"/>
                    <a:pt x="149433" y="155064"/>
                  </a:cubicBezTo>
                  <a:cubicBezTo>
                    <a:pt x="148168" y="159092"/>
                    <a:pt x="147408" y="161105"/>
                    <a:pt x="132732" y="161105"/>
                  </a:cubicBezTo>
                  <a:lnTo>
                    <a:pt x="112487" y="161105"/>
                  </a:lnTo>
                  <a:cubicBezTo>
                    <a:pt x="115777" y="147009"/>
                    <a:pt x="123622" y="134926"/>
                    <a:pt x="135009" y="118312"/>
                  </a:cubicBezTo>
                  <a:cubicBezTo>
                    <a:pt x="146902" y="100439"/>
                    <a:pt x="157277" y="83070"/>
                    <a:pt x="157277" y="63184"/>
                  </a:cubicBezTo>
                  <a:cubicBezTo>
                    <a:pt x="157277" y="28194"/>
                    <a:pt x="123116" y="1"/>
                    <a:pt x="80350" y="1"/>
                  </a:cubicBezTo>
                  <a:cubicBezTo>
                    <a:pt x="36825" y="1"/>
                    <a:pt x="3169" y="28697"/>
                    <a:pt x="3169" y="63184"/>
                  </a:cubicBezTo>
                  <a:cubicBezTo>
                    <a:pt x="3169" y="83070"/>
                    <a:pt x="13544" y="100439"/>
                    <a:pt x="25438" y="118312"/>
                  </a:cubicBezTo>
                  <a:cubicBezTo>
                    <a:pt x="36572" y="134926"/>
                    <a:pt x="44670" y="147009"/>
                    <a:pt x="47959" y="161105"/>
                  </a:cubicBezTo>
                  <a:lnTo>
                    <a:pt x="27715" y="161105"/>
                  </a:lnTo>
                  <a:cubicBezTo>
                    <a:pt x="13038" y="161105"/>
                    <a:pt x="12279" y="159092"/>
                    <a:pt x="11014" y="155316"/>
                  </a:cubicBezTo>
                  <a:cubicBezTo>
                    <a:pt x="8990" y="149526"/>
                    <a:pt x="7724" y="142981"/>
                    <a:pt x="6459" y="136688"/>
                  </a:cubicBezTo>
                  <a:lnTo>
                    <a:pt x="133" y="136688"/>
                  </a:lnTo>
                  <a:lnTo>
                    <a:pt x="8483" y="177468"/>
                  </a:lnTo>
                  <a:lnTo>
                    <a:pt x="48972" y="177468"/>
                  </a:lnTo>
                  <a:cubicBezTo>
                    <a:pt x="54539" y="177468"/>
                    <a:pt x="55298" y="177468"/>
                    <a:pt x="55298" y="172181"/>
                  </a:cubicBezTo>
                  <a:cubicBezTo>
                    <a:pt x="55298" y="154561"/>
                    <a:pt x="47453" y="132409"/>
                    <a:pt x="41633" y="116298"/>
                  </a:cubicBezTo>
                  <a:cubicBezTo>
                    <a:pt x="36319" y="101698"/>
                    <a:pt x="29234" y="81812"/>
                    <a:pt x="29234" y="62932"/>
                  </a:cubicBezTo>
                  <a:cubicBezTo>
                    <a:pt x="29234" y="22656"/>
                    <a:pt x="57069" y="5539"/>
                    <a:pt x="80097" y="5539"/>
                  </a:cubicBezTo>
                  <a:cubicBezTo>
                    <a:pt x="104390" y="5539"/>
                    <a:pt x="131213" y="23663"/>
                    <a:pt x="131213" y="62932"/>
                  </a:cubicBezTo>
                  <a:cubicBezTo>
                    <a:pt x="131213" y="81812"/>
                    <a:pt x="124381" y="100943"/>
                    <a:pt x="117042" y="121584"/>
                  </a:cubicBezTo>
                  <a:cubicBezTo>
                    <a:pt x="113247" y="132157"/>
                    <a:pt x="105149" y="154812"/>
                    <a:pt x="105149" y="172181"/>
                  </a:cubicBezTo>
                  <a:cubicBezTo>
                    <a:pt x="105149" y="177468"/>
                    <a:pt x="105908" y="177468"/>
                    <a:pt x="111728" y="177468"/>
                  </a:cubicBezTo>
                  <a:lnTo>
                    <a:pt x="151963" y="177468"/>
                  </a:lnTo>
                  <a:lnTo>
                    <a:pt x="160314" y="136688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0" name="Freeform 669">
              <a:extLst>
                <a:ext uri="{FF2B5EF4-FFF2-40B4-BE49-F238E27FC236}">
                  <a16:creationId xmlns:a16="http://schemas.microsoft.com/office/drawing/2014/main" id="{12B8D6A3-8613-EE4A-FE37-289EA901A05F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3756549" y="2447003"/>
              <a:ext cx="606753" cy="603482"/>
            </a:xfrm>
            <a:custGeom>
              <a:avLst/>
              <a:gdLst>
                <a:gd name="connsiteX0" fmla="*/ 0 w 705645"/>
                <a:gd name="connsiteY0" fmla="*/ 350984 h 701841"/>
                <a:gd name="connsiteX1" fmla="*/ 352821 w 705645"/>
                <a:gd name="connsiteY1" fmla="*/ 0 h 701841"/>
                <a:gd name="connsiteX2" fmla="*/ 705645 w 705645"/>
                <a:gd name="connsiteY2" fmla="*/ 350984 h 701841"/>
                <a:gd name="connsiteX3" fmla="*/ 352821 w 705645"/>
                <a:gd name="connsiteY3" fmla="*/ 701842 h 70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45" h="701841">
                  <a:moveTo>
                    <a:pt x="0" y="350984"/>
                  </a:moveTo>
                  <a:lnTo>
                    <a:pt x="352821" y="0"/>
                  </a:lnTo>
                  <a:lnTo>
                    <a:pt x="705645" y="350984"/>
                  </a:lnTo>
                  <a:lnTo>
                    <a:pt x="352821" y="701842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1" name="Freeform 670">
              <a:extLst>
                <a:ext uri="{FF2B5EF4-FFF2-40B4-BE49-F238E27FC236}">
                  <a16:creationId xmlns:a16="http://schemas.microsoft.com/office/drawing/2014/main" id="{ADDFD1D5-18D4-ED45-8634-F7596A8A5DF8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 rot="16200000">
              <a:off x="4127394" y="2676762"/>
              <a:ext cx="144695" cy="144154"/>
            </a:xfrm>
            <a:custGeom>
              <a:avLst/>
              <a:gdLst>
                <a:gd name="connsiteX0" fmla="*/ 89352 w 168278"/>
                <a:gd name="connsiteY0" fmla="*/ 88818 h 167649"/>
                <a:gd name="connsiteX1" fmla="*/ 159953 w 168278"/>
                <a:gd name="connsiteY1" fmla="*/ 88818 h 167649"/>
                <a:gd name="connsiteX2" fmla="*/ 168304 w 168278"/>
                <a:gd name="connsiteY2" fmla="*/ 83784 h 167649"/>
                <a:gd name="connsiteX3" fmla="*/ 159953 w 168278"/>
                <a:gd name="connsiteY3" fmla="*/ 78749 h 167649"/>
                <a:gd name="connsiteX4" fmla="*/ 89352 w 168278"/>
                <a:gd name="connsiteY4" fmla="*/ 78749 h 167649"/>
                <a:gd name="connsiteX5" fmla="*/ 89352 w 168278"/>
                <a:gd name="connsiteY5" fmla="*/ 8266 h 167649"/>
                <a:gd name="connsiteX6" fmla="*/ 84291 w 168278"/>
                <a:gd name="connsiteY6" fmla="*/ -41 h 167649"/>
                <a:gd name="connsiteX7" fmla="*/ 79230 w 168278"/>
                <a:gd name="connsiteY7" fmla="*/ 8266 h 167649"/>
                <a:gd name="connsiteX8" fmla="*/ 79230 w 168278"/>
                <a:gd name="connsiteY8" fmla="*/ 78749 h 167649"/>
                <a:gd name="connsiteX9" fmla="*/ 8376 w 168278"/>
                <a:gd name="connsiteY9" fmla="*/ 78749 h 167649"/>
                <a:gd name="connsiteX10" fmla="*/ 25 w 168278"/>
                <a:gd name="connsiteY10" fmla="*/ 83784 h 167649"/>
                <a:gd name="connsiteX11" fmla="*/ 8376 w 168278"/>
                <a:gd name="connsiteY11" fmla="*/ 88818 h 167649"/>
                <a:gd name="connsiteX12" fmla="*/ 79230 w 168278"/>
                <a:gd name="connsiteY12" fmla="*/ 88818 h 167649"/>
                <a:gd name="connsiteX13" fmla="*/ 79230 w 168278"/>
                <a:gd name="connsiteY13" fmla="*/ 159302 h 167649"/>
                <a:gd name="connsiteX14" fmla="*/ 84291 w 168278"/>
                <a:gd name="connsiteY14" fmla="*/ 167609 h 167649"/>
                <a:gd name="connsiteX15" fmla="*/ 89352 w 168278"/>
                <a:gd name="connsiteY15" fmla="*/ 159302 h 167649"/>
                <a:gd name="connsiteX16" fmla="*/ 89352 w 168278"/>
                <a:gd name="connsiteY16" fmla="*/ 88818 h 16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7649">
                  <a:moveTo>
                    <a:pt x="89352" y="88818"/>
                  </a:moveTo>
                  <a:lnTo>
                    <a:pt x="159953" y="88818"/>
                  </a:lnTo>
                  <a:cubicBezTo>
                    <a:pt x="163496" y="88818"/>
                    <a:pt x="168304" y="88818"/>
                    <a:pt x="168304" y="83784"/>
                  </a:cubicBezTo>
                  <a:cubicBezTo>
                    <a:pt x="168304" y="78749"/>
                    <a:pt x="163496" y="78749"/>
                    <a:pt x="159953" y="78749"/>
                  </a:cubicBezTo>
                  <a:lnTo>
                    <a:pt x="89352" y="78749"/>
                  </a:lnTo>
                  <a:lnTo>
                    <a:pt x="89352" y="8266"/>
                  </a:lnTo>
                  <a:cubicBezTo>
                    <a:pt x="89352" y="4742"/>
                    <a:pt x="89352" y="-41"/>
                    <a:pt x="84291" y="-41"/>
                  </a:cubicBezTo>
                  <a:cubicBezTo>
                    <a:pt x="79230" y="-41"/>
                    <a:pt x="79230" y="4742"/>
                    <a:pt x="79230" y="8266"/>
                  </a:cubicBezTo>
                  <a:lnTo>
                    <a:pt x="79230" y="78749"/>
                  </a:lnTo>
                  <a:lnTo>
                    <a:pt x="8376" y="78749"/>
                  </a:lnTo>
                  <a:cubicBezTo>
                    <a:pt x="4833" y="78749"/>
                    <a:pt x="25" y="78749"/>
                    <a:pt x="25" y="83784"/>
                  </a:cubicBezTo>
                  <a:cubicBezTo>
                    <a:pt x="25" y="88818"/>
                    <a:pt x="4833" y="88818"/>
                    <a:pt x="8376" y="88818"/>
                  </a:cubicBezTo>
                  <a:lnTo>
                    <a:pt x="79230" y="88818"/>
                  </a:lnTo>
                  <a:lnTo>
                    <a:pt x="79230" y="159302"/>
                  </a:lnTo>
                  <a:cubicBezTo>
                    <a:pt x="79230" y="162826"/>
                    <a:pt x="79230" y="167609"/>
                    <a:pt x="84291" y="167609"/>
                  </a:cubicBezTo>
                  <a:cubicBezTo>
                    <a:pt x="89352" y="167609"/>
                    <a:pt x="89352" y="162826"/>
                    <a:pt x="89352" y="159302"/>
                  </a:cubicBezTo>
                  <a:lnTo>
                    <a:pt x="89352" y="88818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2" name="Freeform 671">
              <a:extLst>
                <a:ext uri="{FF2B5EF4-FFF2-40B4-BE49-F238E27FC236}">
                  <a16:creationId xmlns:a16="http://schemas.microsoft.com/office/drawing/2014/main" id="{5800258E-1F23-593B-7B64-D9CF55919558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 rot="16200000">
              <a:off x="3853630" y="2744511"/>
              <a:ext cx="132946" cy="8658"/>
            </a:xfrm>
            <a:custGeom>
              <a:avLst/>
              <a:gdLst>
                <a:gd name="connsiteX0" fmla="*/ 145770 w 154614"/>
                <a:gd name="connsiteY0" fmla="*/ 10028 h 10069"/>
                <a:gd name="connsiteX1" fmla="*/ 154626 w 154614"/>
                <a:gd name="connsiteY1" fmla="*/ 4993 h 10069"/>
                <a:gd name="connsiteX2" fmla="*/ 145770 w 154614"/>
                <a:gd name="connsiteY2" fmla="*/ -41 h 10069"/>
                <a:gd name="connsiteX3" fmla="*/ 8869 w 154614"/>
                <a:gd name="connsiteY3" fmla="*/ -41 h 10069"/>
                <a:gd name="connsiteX4" fmla="*/ 12 w 154614"/>
                <a:gd name="connsiteY4" fmla="*/ 4993 h 10069"/>
                <a:gd name="connsiteX5" fmla="*/ 8869 w 154614"/>
                <a:gd name="connsiteY5" fmla="*/ 10028 h 10069"/>
                <a:gd name="connsiteX6" fmla="*/ 145770 w 154614"/>
                <a:gd name="connsiteY6" fmla="*/ 10028 h 1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069">
                  <a:moveTo>
                    <a:pt x="145770" y="10028"/>
                  </a:moveTo>
                  <a:cubicBezTo>
                    <a:pt x="150072" y="10028"/>
                    <a:pt x="154626" y="10028"/>
                    <a:pt x="154626" y="4993"/>
                  </a:cubicBezTo>
                  <a:cubicBezTo>
                    <a:pt x="154626" y="-41"/>
                    <a:pt x="150072" y="-41"/>
                    <a:pt x="145770" y="-41"/>
                  </a:cubicBezTo>
                  <a:lnTo>
                    <a:pt x="8869" y="-41"/>
                  </a:lnTo>
                  <a:cubicBezTo>
                    <a:pt x="4567" y="-41"/>
                    <a:pt x="12" y="-41"/>
                    <a:pt x="12" y="4993"/>
                  </a:cubicBezTo>
                  <a:cubicBezTo>
                    <a:pt x="12" y="10028"/>
                    <a:pt x="4567" y="10028"/>
                    <a:pt x="8869" y="10028"/>
                  </a:cubicBezTo>
                  <a:lnTo>
                    <a:pt x="145770" y="10028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4" name="Freeform 673">
              <a:extLst>
                <a:ext uri="{FF2B5EF4-FFF2-40B4-BE49-F238E27FC236}">
                  <a16:creationId xmlns:a16="http://schemas.microsoft.com/office/drawing/2014/main" id="{46ED95FB-02C9-D4C3-004C-61D27D0802A2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3878238" y="2202752"/>
              <a:ext cx="71803" cy="144154"/>
            </a:xfrm>
            <a:custGeom>
              <a:avLst/>
              <a:gdLst>
                <a:gd name="connsiteX0" fmla="*/ 51889 w 83506"/>
                <a:gd name="connsiteY0" fmla="*/ 6483 h 167649"/>
                <a:gd name="connsiteX1" fmla="*/ 46069 w 83506"/>
                <a:gd name="connsiteY1" fmla="*/ -62 h 167649"/>
                <a:gd name="connsiteX2" fmla="*/ 13 w 83506"/>
                <a:gd name="connsiteY2" fmla="*/ 16048 h 167649"/>
                <a:gd name="connsiteX3" fmla="*/ 13 w 83506"/>
                <a:gd name="connsiteY3" fmla="*/ 23852 h 167649"/>
                <a:gd name="connsiteX4" fmla="*/ 33163 w 83506"/>
                <a:gd name="connsiteY4" fmla="*/ 17307 h 167649"/>
                <a:gd name="connsiteX5" fmla="*/ 33163 w 83506"/>
                <a:gd name="connsiteY5" fmla="*/ 147701 h 167649"/>
                <a:gd name="connsiteX6" fmla="*/ 9629 w 83506"/>
                <a:gd name="connsiteY6" fmla="*/ 159784 h 167649"/>
                <a:gd name="connsiteX7" fmla="*/ 1532 w 83506"/>
                <a:gd name="connsiteY7" fmla="*/ 159784 h 167649"/>
                <a:gd name="connsiteX8" fmla="*/ 1532 w 83506"/>
                <a:gd name="connsiteY8" fmla="*/ 167588 h 167649"/>
                <a:gd name="connsiteX9" fmla="*/ 42526 w 83506"/>
                <a:gd name="connsiteY9" fmla="*/ 166832 h 167649"/>
                <a:gd name="connsiteX10" fmla="*/ 83520 w 83506"/>
                <a:gd name="connsiteY10" fmla="*/ 167588 h 167649"/>
                <a:gd name="connsiteX11" fmla="*/ 83520 w 83506"/>
                <a:gd name="connsiteY11" fmla="*/ 159784 h 167649"/>
                <a:gd name="connsiteX12" fmla="*/ 75423 w 83506"/>
                <a:gd name="connsiteY12" fmla="*/ 159784 h 167649"/>
                <a:gd name="connsiteX13" fmla="*/ 51889 w 83506"/>
                <a:gd name="connsiteY13" fmla="*/ 147701 h 167649"/>
                <a:gd name="connsiteX14" fmla="*/ 51889 w 83506"/>
                <a:gd name="connsiteY14" fmla="*/ 6483 h 16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7649">
                  <a:moveTo>
                    <a:pt x="51889" y="6483"/>
                  </a:moveTo>
                  <a:cubicBezTo>
                    <a:pt x="51889" y="441"/>
                    <a:pt x="51889" y="-62"/>
                    <a:pt x="46069" y="-62"/>
                  </a:cubicBezTo>
                  <a:cubicBezTo>
                    <a:pt x="30379" y="16048"/>
                    <a:pt x="8111" y="16048"/>
                    <a:pt x="13" y="16048"/>
                  </a:cubicBezTo>
                  <a:lnTo>
                    <a:pt x="13" y="23852"/>
                  </a:lnTo>
                  <a:cubicBezTo>
                    <a:pt x="5074" y="23852"/>
                    <a:pt x="20004" y="23852"/>
                    <a:pt x="33163" y="17307"/>
                  </a:cubicBezTo>
                  <a:lnTo>
                    <a:pt x="33163" y="147701"/>
                  </a:lnTo>
                  <a:cubicBezTo>
                    <a:pt x="33163" y="156763"/>
                    <a:pt x="32404" y="159784"/>
                    <a:pt x="9629" y="159784"/>
                  </a:cubicBezTo>
                  <a:lnTo>
                    <a:pt x="1532" y="159784"/>
                  </a:lnTo>
                  <a:lnTo>
                    <a:pt x="1532" y="167588"/>
                  </a:lnTo>
                  <a:cubicBezTo>
                    <a:pt x="10388" y="166832"/>
                    <a:pt x="32404" y="166832"/>
                    <a:pt x="42526" y="166832"/>
                  </a:cubicBezTo>
                  <a:cubicBezTo>
                    <a:pt x="52648" y="166832"/>
                    <a:pt x="74663" y="166832"/>
                    <a:pt x="83520" y="167588"/>
                  </a:cubicBezTo>
                  <a:lnTo>
                    <a:pt x="83520" y="159784"/>
                  </a:lnTo>
                  <a:lnTo>
                    <a:pt x="75423" y="159784"/>
                  </a:lnTo>
                  <a:cubicBezTo>
                    <a:pt x="52648" y="159784"/>
                    <a:pt x="51889" y="157015"/>
                    <a:pt x="51889" y="147701"/>
                  </a:cubicBezTo>
                  <a:lnTo>
                    <a:pt x="51889" y="648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5" name="Freeform 674">
              <a:extLst>
                <a:ext uri="{FF2B5EF4-FFF2-40B4-BE49-F238E27FC236}">
                  <a16:creationId xmlns:a16="http://schemas.microsoft.com/office/drawing/2014/main" id="{3F1F7E0E-1DD0-BC58-6035-E474BE0BC923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3976153" y="2202752"/>
              <a:ext cx="91604" cy="148916"/>
            </a:xfrm>
            <a:custGeom>
              <a:avLst/>
              <a:gdLst>
                <a:gd name="connsiteX0" fmla="*/ 106553 w 106534"/>
                <a:gd name="connsiteY0" fmla="*/ 87035 h 173187"/>
                <a:gd name="connsiteX1" fmla="*/ 96431 w 106534"/>
                <a:gd name="connsiteY1" fmla="*/ 28131 h 173187"/>
                <a:gd name="connsiteX2" fmla="*/ 53412 w 106534"/>
                <a:gd name="connsiteY2" fmla="*/ -62 h 173187"/>
                <a:gd name="connsiteX3" fmla="*/ 9381 w 106534"/>
                <a:gd name="connsiteY3" fmla="*/ 29893 h 173187"/>
                <a:gd name="connsiteX4" fmla="*/ 18 w 106534"/>
                <a:gd name="connsiteY4" fmla="*/ 87035 h 173187"/>
                <a:gd name="connsiteX5" fmla="*/ 11406 w 106534"/>
                <a:gd name="connsiteY5" fmla="*/ 147701 h 173187"/>
                <a:gd name="connsiteX6" fmla="*/ 53159 w 106534"/>
                <a:gd name="connsiteY6" fmla="*/ 173126 h 173187"/>
                <a:gd name="connsiteX7" fmla="*/ 97190 w 106534"/>
                <a:gd name="connsiteY7" fmla="*/ 143925 h 173187"/>
                <a:gd name="connsiteX8" fmla="*/ 106553 w 106534"/>
                <a:gd name="connsiteY8" fmla="*/ 87035 h 173187"/>
                <a:gd name="connsiteX9" fmla="*/ 53159 w 106534"/>
                <a:gd name="connsiteY9" fmla="*/ 167588 h 173187"/>
                <a:gd name="connsiteX10" fmla="*/ 23805 w 106534"/>
                <a:gd name="connsiteY10" fmla="*/ 137129 h 173187"/>
                <a:gd name="connsiteX11" fmla="*/ 21022 w 106534"/>
                <a:gd name="connsiteY11" fmla="*/ 84015 h 173187"/>
                <a:gd name="connsiteX12" fmla="*/ 23046 w 106534"/>
                <a:gd name="connsiteY12" fmla="*/ 37697 h 173187"/>
                <a:gd name="connsiteX13" fmla="*/ 53159 w 106534"/>
                <a:gd name="connsiteY13" fmla="*/ 5476 h 173187"/>
                <a:gd name="connsiteX14" fmla="*/ 83019 w 106534"/>
                <a:gd name="connsiteY14" fmla="*/ 34928 h 173187"/>
                <a:gd name="connsiteX15" fmla="*/ 85550 w 106534"/>
                <a:gd name="connsiteY15" fmla="*/ 84015 h 173187"/>
                <a:gd name="connsiteX16" fmla="*/ 82766 w 106534"/>
                <a:gd name="connsiteY16" fmla="*/ 136122 h 173187"/>
                <a:gd name="connsiteX17" fmla="*/ 53159 w 106534"/>
                <a:gd name="connsiteY17" fmla="*/ 167588 h 17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3187">
                  <a:moveTo>
                    <a:pt x="106553" y="87035"/>
                  </a:moveTo>
                  <a:cubicBezTo>
                    <a:pt x="106553" y="66897"/>
                    <a:pt x="105288" y="46759"/>
                    <a:pt x="96431" y="28131"/>
                  </a:cubicBezTo>
                  <a:cubicBezTo>
                    <a:pt x="84790" y="3966"/>
                    <a:pt x="64040" y="-62"/>
                    <a:pt x="53412" y="-62"/>
                  </a:cubicBezTo>
                  <a:cubicBezTo>
                    <a:pt x="38229" y="-62"/>
                    <a:pt x="19756" y="6483"/>
                    <a:pt x="9381" y="29893"/>
                  </a:cubicBezTo>
                  <a:cubicBezTo>
                    <a:pt x="1284" y="47262"/>
                    <a:pt x="18" y="66897"/>
                    <a:pt x="18" y="87035"/>
                  </a:cubicBezTo>
                  <a:cubicBezTo>
                    <a:pt x="18" y="105915"/>
                    <a:pt x="1031" y="128570"/>
                    <a:pt x="11406" y="147701"/>
                  </a:cubicBezTo>
                  <a:cubicBezTo>
                    <a:pt x="22287" y="168091"/>
                    <a:pt x="40760" y="173126"/>
                    <a:pt x="53159" y="173126"/>
                  </a:cubicBezTo>
                  <a:cubicBezTo>
                    <a:pt x="66824" y="173126"/>
                    <a:pt x="86056" y="167839"/>
                    <a:pt x="97190" y="143925"/>
                  </a:cubicBezTo>
                  <a:cubicBezTo>
                    <a:pt x="105288" y="126556"/>
                    <a:pt x="106553" y="106922"/>
                    <a:pt x="106553" y="87035"/>
                  </a:cubicBezTo>
                  <a:close/>
                  <a:moveTo>
                    <a:pt x="53159" y="167588"/>
                  </a:moveTo>
                  <a:cubicBezTo>
                    <a:pt x="43290" y="167588"/>
                    <a:pt x="28360" y="161294"/>
                    <a:pt x="23805" y="137129"/>
                  </a:cubicBezTo>
                  <a:cubicBezTo>
                    <a:pt x="21022" y="122025"/>
                    <a:pt x="21022" y="98866"/>
                    <a:pt x="21022" y="84015"/>
                  </a:cubicBezTo>
                  <a:cubicBezTo>
                    <a:pt x="21022" y="67904"/>
                    <a:pt x="21022" y="51290"/>
                    <a:pt x="23046" y="37697"/>
                  </a:cubicBezTo>
                  <a:cubicBezTo>
                    <a:pt x="27854" y="7741"/>
                    <a:pt x="46833" y="5476"/>
                    <a:pt x="53159" y="5476"/>
                  </a:cubicBezTo>
                  <a:cubicBezTo>
                    <a:pt x="61510" y="5476"/>
                    <a:pt x="78211" y="10007"/>
                    <a:pt x="83019" y="34928"/>
                  </a:cubicBezTo>
                  <a:cubicBezTo>
                    <a:pt x="85550" y="49025"/>
                    <a:pt x="85550" y="68156"/>
                    <a:pt x="85550" y="84015"/>
                  </a:cubicBezTo>
                  <a:cubicBezTo>
                    <a:pt x="85550" y="102894"/>
                    <a:pt x="85550" y="120011"/>
                    <a:pt x="82766" y="136122"/>
                  </a:cubicBezTo>
                  <a:cubicBezTo>
                    <a:pt x="78970" y="160036"/>
                    <a:pt x="64546" y="167588"/>
                    <a:pt x="53159" y="167588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6" name="Freeform 675">
              <a:extLst>
                <a:ext uri="{FF2B5EF4-FFF2-40B4-BE49-F238E27FC236}">
                  <a16:creationId xmlns:a16="http://schemas.microsoft.com/office/drawing/2014/main" id="{D933D031-DFAE-DD70-5E97-FB8706F5E45D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4082771" y="2203834"/>
              <a:ext cx="57443" cy="145452"/>
            </a:xfrm>
            <a:custGeom>
              <a:avLst/>
              <a:gdLst>
                <a:gd name="connsiteX0" fmla="*/ 64551 w 66805"/>
                <a:gd name="connsiteY0" fmla="*/ 9000 h 169159"/>
                <a:gd name="connsiteX1" fmla="*/ 55188 w 66805"/>
                <a:gd name="connsiteY1" fmla="*/ -62 h 169159"/>
                <a:gd name="connsiteX2" fmla="*/ 41524 w 66805"/>
                <a:gd name="connsiteY2" fmla="*/ 13279 h 169159"/>
                <a:gd name="connsiteX3" fmla="*/ 51140 w 66805"/>
                <a:gd name="connsiteY3" fmla="*/ 22342 h 169159"/>
                <a:gd name="connsiteX4" fmla="*/ 64551 w 66805"/>
                <a:gd name="connsiteY4" fmla="*/ 9000 h 169159"/>
                <a:gd name="connsiteX5" fmla="*/ 45319 w 66805"/>
                <a:gd name="connsiteY5" fmla="*/ 103649 h 169159"/>
                <a:gd name="connsiteX6" fmla="*/ 50887 w 66805"/>
                <a:gd name="connsiteY6" fmla="*/ 89049 h 169159"/>
                <a:gd name="connsiteX7" fmla="*/ 54176 w 66805"/>
                <a:gd name="connsiteY7" fmla="*/ 75708 h 169159"/>
                <a:gd name="connsiteX8" fmla="*/ 33426 w 66805"/>
                <a:gd name="connsiteY8" fmla="*/ 55066 h 169159"/>
                <a:gd name="connsiteX9" fmla="*/ 23 w 66805"/>
                <a:gd name="connsiteY9" fmla="*/ 93832 h 169159"/>
                <a:gd name="connsiteX10" fmla="*/ 3060 w 66805"/>
                <a:gd name="connsiteY10" fmla="*/ 96349 h 169159"/>
                <a:gd name="connsiteX11" fmla="*/ 7109 w 66805"/>
                <a:gd name="connsiteY11" fmla="*/ 91818 h 169159"/>
                <a:gd name="connsiteX12" fmla="*/ 32667 w 66805"/>
                <a:gd name="connsiteY12" fmla="*/ 60604 h 169159"/>
                <a:gd name="connsiteX13" fmla="*/ 38993 w 66805"/>
                <a:gd name="connsiteY13" fmla="*/ 68659 h 169159"/>
                <a:gd name="connsiteX14" fmla="*/ 36210 w 66805"/>
                <a:gd name="connsiteY14" fmla="*/ 81749 h 169159"/>
                <a:gd name="connsiteX15" fmla="*/ 18749 w 66805"/>
                <a:gd name="connsiteY15" fmla="*/ 128318 h 169159"/>
                <a:gd name="connsiteX16" fmla="*/ 12929 w 66805"/>
                <a:gd name="connsiteY16" fmla="*/ 148456 h 169159"/>
                <a:gd name="connsiteX17" fmla="*/ 33679 w 66805"/>
                <a:gd name="connsiteY17" fmla="*/ 169098 h 169159"/>
                <a:gd name="connsiteX18" fmla="*/ 66829 w 66805"/>
                <a:gd name="connsiteY18" fmla="*/ 130332 h 169159"/>
                <a:gd name="connsiteX19" fmla="*/ 63792 w 66805"/>
                <a:gd name="connsiteY19" fmla="*/ 127815 h 169159"/>
                <a:gd name="connsiteX20" fmla="*/ 59996 w 66805"/>
                <a:gd name="connsiteY20" fmla="*/ 132346 h 169159"/>
                <a:gd name="connsiteX21" fmla="*/ 34185 w 66805"/>
                <a:gd name="connsiteY21" fmla="*/ 163560 h 169159"/>
                <a:gd name="connsiteX22" fmla="*/ 28112 w 66805"/>
                <a:gd name="connsiteY22" fmla="*/ 155253 h 169159"/>
                <a:gd name="connsiteX23" fmla="*/ 35450 w 66805"/>
                <a:gd name="connsiteY23" fmla="*/ 130080 h 169159"/>
                <a:gd name="connsiteX24" fmla="*/ 45319 w 66805"/>
                <a:gd name="connsiteY24" fmla="*/ 103649 h 169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69159">
                  <a:moveTo>
                    <a:pt x="64551" y="9000"/>
                  </a:moveTo>
                  <a:cubicBezTo>
                    <a:pt x="64551" y="3966"/>
                    <a:pt x="61009" y="-62"/>
                    <a:pt x="55188" y="-62"/>
                  </a:cubicBezTo>
                  <a:cubicBezTo>
                    <a:pt x="48356" y="-62"/>
                    <a:pt x="41524" y="6483"/>
                    <a:pt x="41524" y="13279"/>
                  </a:cubicBezTo>
                  <a:cubicBezTo>
                    <a:pt x="41524" y="18062"/>
                    <a:pt x="45066" y="22342"/>
                    <a:pt x="51140" y="22342"/>
                  </a:cubicBezTo>
                  <a:cubicBezTo>
                    <a:pt x="56960" y="22342"/>
                    <a:pt x="64551" y="16552"/>
                    <a:pt x="64551" y="9000"/>
                  </a:cubicBezTo>
                  <a:close/>
                  <a:moveTo>
                    <a:pt x="45319" y="103649"/>
                  </a:moveTo>
                  <a:cubicBezTo>
                    <a:pt x="48356" y="96349"/>
                    <a:pt x="48356" y="95846"/>
                    <a:pt x="50887" y="89049"/>
                  </a:cubicBezTo>
                  <a:cubicBezTo>
                    <a:pt x="52911" y="84015"/>
                    <a:pt x="54176" y="80490"/>
                    <a:pt x="54176" y="75708"/>
                  </a:cubicBezTo>
                  <a:cubicBezTo>
                    <a:pt x="54176" y="64380"/>
                    <a:pt x="46079" y="55066"/>
                    <a:pt x="33426" y="55066"/>
                  </a:cubicBezTo>
                  <a:cubicBezTo>
                    <a:pt x="9639" y="55066"/>
                    <a:pt x="23" y="91566"/>
                    <a:pt x="23" y="93832"/>
                  </a:cubicBezTo>
                  <a:cubicBezTo>
                    <a:pt x="23" y="96349"/>
                    <a:pt x="2554" y="96349"/>
                    <a:pt x="3060" y="96349"/>
                  </a:cubicBezTo>
                  <a:cubicBezTo>
                    <a:pt x="5590" y="96349"/>
                    <a:pt x="5843" y="95846"/>
                    <a:pt x="7109" y="91818"/>
                  </a:cubicBezTo>
                  <a:cubicBezTo>
                    <a:pt x="13941" y="68156"/>
                    <a:pt x="24063" y="60604"/>
                    <a:pt x="32667" y="60604"/>
                  </a:cubicBezTo>
                  <a:cubicBezTo>
                    <a:pt x="34691" y="60604"/>
                    <a:pt x="38993" y="60604"/>
                    <a:pt x="38993" y="68659"/>
                  </a:cubicBezTo>
                  <a:cubicBezTo>
                    <a:pt x="38993" y="73945"/>
                    <a:pt x="37222" y="79232"/>
                    <a:pt x="36210" y="81749"/>
                  </a:cubicBezTo>
                  <a:cubicBezTo>
                    <a:pt x="34185" y="88294"/>
                    <a:pt x="22798" y="117494"/>
                    <a:pt x="18749" y="128318"/>
                  </a:cubicBezTo>
                  <a:cubicBezTo>
                    <a:pt x="16219" y="134863"/>
                    <a:pt x="12929" y="143170"/>
                    <a:pt x="12929" y="148456"/>
                  </a:cubicBezTo>
                  <a:cubicBezTo>
                    <a:pt x="12929" y="160288"/>
                    <a:pt x="21533" y="169098"/>
                    <a:pt x="33679" y="169098"/>
                  </a:cubicBezTo>
                  <a:cubicBezTo>
                    <a:pt x="57466" y="169098"/>
                    <a:pt x="66829" y="132598"/>
                    <a:pt x="66829" y="130332"/>
                  </a:cubicBezTo>
                  <a:cubicBezTo>
                    <a:pt x="66829" y="127815"/>
                    <a:pt x="64551" y="127815"/>
                    <a:pt x="63792" y="127815"/>
                  </a:cubicBezTo>
                  <a:cubicBezTo>
                    <a:pt x="61262" y="127815"/>
                    <a:pt x="61262" y="128570"/>
                    <a:pt x="59996" y="132346"/>
                  </a:cubicBezTo>
                  <a:cubicBezTo>
                    <a:pt x="55441" y="148205"/>
                    <a:pt x="47091" y="163560"/>
                    <a:pt x="34185" y="163560"/>
                  </a:cubicBezTo>
                  <a:cubicBezTo>
                    <a:pt x="29883" y="163560"/>
                    <a:pt x="28112" y="161043"/>
                    <a:pt x="28112" y="155253"/>
                  </a:cubicBezTo>
                  <a:cubicBezTo>
                    <a:pt x="28112" y="148960"/>
                    <a:pt x="29630" y="145436"/>
                    <a:pt x="35450" y="130080"/>
                  </a:cubicBezTo>
                  <a:lnTo>
                    <a:pt x="45319" y="10364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7" name="Freeform 676">
              <a:extLst>
                <a:ext uri="{FF2B5EF4-FFF2-40B4-BE49-F238E27FC236}">
                  <a16:creationId xmlns:a16="http://schemas.microsoft.com/office/drawing/2014/main" id="{92804D8A-1998-75F0-76DE-F9EA8D20FA94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4158734" y="2312556"/>
              <a:ext cx="81486" cy="68332"/>
            </a:xfrm>
            <a:custGeom>
              <a:avLst/>
              <a:gdLst>
                <a:gd name="connsiteX0" fmla="*/ 35631 w 94767"/>
                <a:gd name="connsiteY0" fmla="*/ 58969 h 79469"/>
                <a:gd name="connsiteX1" fmla="*/ 18980 w 94767"/>
                <a:gd name="connsiteY1" fmla="*/ 74476 h 79469"/>
                <a:gd name="connsiteX2" fmla="*/ 9415 w 94767"/>
                <a:gd name="connsiteY2" fmla="*/ 72009 h 79469"/>
                <a:gd name="connsiteX3" fmla="*/ 17209 w 94767"/>
                <a:gd name="connsiteY3" fmla="*/ 62317 h 79469"/>
                <a:gd name="connsiteX4" fmla="*/ 10123 w 94767"/>
                <a:gd name="connsiteY4" fmla="*/ 55798 h 79469"/>
                <a:gd name="connsiteX5" fmla="*/ 27 w 94767"/>
                <a:gd name="connsiteY5" fmla="*/ 66546 h 79469"/>
                <a:gd name="connsiteX6" fmla="*/ 18626 w 94767"/>
                <a:gd name="connsiteY6" fmla="*/ 79409 h 79469"/>
                <a:gd name="connsiteX7" fmla="*/ 38465 w 94767"/>
                <a:gd name="connsiteY7" fmla="*/ 66899 h 79469"/>
                <a:gd name="connsiteX8" fmla="*/ 59544 w 94767"/>
                <a:gd name="connsiteY8" fmla="*/ 79409 h 79469"/>
                <a:gd name="connsiteX9" fmla="*/ 90720 w 94767"/>
                <a:gd name="connsiteY9" fmla="*/ 52450 h 79469"/>
                <a:gd name="connsiteX10" fmla="*/ 87886 w 94767"/>
                <a:gd name="connsiteY10" fmla="*/ 50159 h 79469"/>
                <a:gd name="connsiteX11" fmla="*/ 84520 w 94767"/>
                <a:gd name="connsiteY11" fmla="*/ 53154 h 79469"/>
                <a:gd name="connsiteX12" fmla="*/ 60253 w 94767"/>
                <a:gd name="connsiteY12" fmla="*/ 74476 h 79469"/>
                <a:gd name="connsiteX13" fmla="*/ 49448 w 94767"/>
                <a:gd name="connsiteY13" fmla="*/ 63022 h 79469"/>
                <a:gd name="connsiteX14" fmla="*/ 58659 w 94767"/>
                <a:gd name="connsiteY14" fmla="*/ 22847 h 79469"/>
                <a:gd name="connsiteX15" fmla="*/ 76018 w 94767"/>
                <a:gd name="connsiteY15" fmla="*/ 4873 h 79469"/>
                <a:gd name="connsiteX16" fmla="*/ 85583 w 94767"/>
                <a:gd name="connsiteY16" fmla="*/ 7340 h 79469"/>
                <a:gd name="connsiteX17" fmla="*/ 77789 w 94767"/>
                <a:gd name="connsiteY17" fmla="*/ 17032 h 79469"/>
                <a:gd name="connsiteX18" fmla="*/ 84875 w 94767"/>
                <a:gd name="connsiteY18" fmla="*/ 23551 h 79469"/>
                <a:gd name="connsiteX19" fmla="*/ 94794 w 94767"/>
                <a:gd name="connsiteY19" fmla="*/ 12803 h 79469"/>
                <a:gd name="connsiteX20" fmla="*/ 76372 w 94767"/>
                <a:gd name="connsiteY20" fmla="*/ -61 h 79469"/>
                <a:gd name="connsiteX21" fmla="*/ 56533 w 94767"/>
                <a:gd name="connsiteY21" fmla="*/ 12450 h 79469"/>
                <a:gd name="connsiteX22" fmla="*/ 35277 w 94767"/>
                <a:gd name="connsiteY22" fmla="*/ -61 h 79469"/>
                <a:gd name="connsiteX23" fmla="*/ 4101 w 94767"/>
                <a:gd name="connsiteY23" fmla="*/ 26899 h 79469"/>
                <a:gd name="connsiteX24" fmla="*/ 7112 w 94767"/>
                <a:gd name="connsiteY24" fmla="*/ 29190 h 79469"/>
                <a:gd name="connsiteX25" fmla="*/ 10478 w 94767"/>
                <a:gd name="connsiteY25" fmla="*/ 26195 h 79469"/>
                <a:gd name="connsiteX26" fmla="*/ 34745 w 94767"/>
                <a:gd name="connsiteY26" fmla="*/ 4873 h 79469"/>
                <a:gd name="connsiteX27" fmla="*/ 45373 w 94767"/>
                <a:gd name="connsiteY27" fmla="*/ 16503 h 79469"/>
                <a:gd name="connsiteX28" fmla="*/ 41654 w 94767"/>
                <a:gd name="connsiteY28" fmla="*/ 34829 h 79469"/>
                <a:gd name="connsiteX29" fmla="*/ 35631 w 94767"/>
                <a:gd name="connsiteY29" fmla="*/ 58969 h 79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469">
                  <a:moveTo>
                    <a:pt x="35631" y="58969"/>
                  </a:moveTo>
                  <a:cubicBezTo>
                    <a:pt x="33860" y="64960"/>
                    <a:pt x="28014" y="74476"/>
                    <a:pt x="18980" y="74476"/>
                  </a:cubicBezTo>
                  <a:cubicBezTo>
                    <a:pt x="18449" y="74476"/>
                    <a:pt x="13135" y="74476"/>
                    <a:pt x="9415" y="72009"/>
                  </a:cubicBezTo>
                  <a:cubicBezTo>
                    <a:pt x="16677" y="69718"/>
                    <a:pt x="17209" y="63374"/>
                    <a:pt x="17209" y="62317"/>
                  </a:cubicBezTo>
                  <a:cubicBezTo>
                    <a:pt x="17209" y="58441"/>
                    <a:pt x="14198" y="55798"/>
                    <a:pt x="10123" y="55798"/>
                  </a:cubicBezTo>
                  <a:cubicBezTo>
                    <a:pt x="5164" y="55798"/>
                    <a:pt x="27" y="60027"/>
                    <a:pt x="27" y="66546"/>
                  </a:cubicBezTo>
                  <a:cubicBezTo>
                    <a:pt x="27" y="75357"/>
                    <a:pt x="9946" y="79409"/>
                    <a:pt x="18626" y="79409"/>
                  </a:cubicBezTo>
                  <a:cubicBezTo>
                    <a:pt x="26774" y="79409"/>
                    <a:pt x="34037" y="74299"/>
                    <a:pt x="38465" y="66899"/>
                  </a:cubicBezTo>
                  <a:cubicBezTo>
                    <a:pt x="42716" y="76238"/>
                    <a:pt x="52459" y="79409"/>
                    <a:pt x="59544" y="79409"/>
                  </a:cubicBezTo>
                  <a:cubicBezTo>
                    <a:pt x="79915" y="79409"/>
                    <a:pt x="90720" y="57383"/>
                    <a:pt x="90720" y="52450"/>
                  </a:cubicBezTo>
                  <a:cubicBezTo>
                    <a:pt x="90720" y="50159"/>
                    <a:pt x="88417" y="50159"/>
                    <a:pt x="87886" y="50159"/>
                  </a:cubicBezTo>
                  <a:cubicBezTo>
                    <a:pt x="85406" y="50159"/>
                    <a:pt x="85229" y="51040"/>
                    <a:pt x="84520" y="53154"/>
                  </a:cubicBezTo>
                  <a:cubicBezTo>
                    <a:pt x="80801" y="65313"/>
                    <a:pt x="70172" y="74476"/>
                    <a:pt x="60253" y="74476"/>
                  </a:cubicBezTo>
                  <a:cubicBezTo>
                    <a:pt x="53167" y="74476"/>
                    <a:pt x="49448" y="69718"/>
                    <a:pt x="49448" y="63022"/>
                  </a:cubicBezTo>
                  <a:cubicBezTo>
                    <a:pt x="49448" y="58441"/>
                    <a:pt x="53699" y="42406"/>
                    <a:pt x="58659" y="22847"/>
                  </a:cubicBezTo>
                  <a:cubicBezTo>
                    <a:pt x="62201" y="9279"/>
                    <a:pt x="70172" y="4873"/>
                    <a:pt x="76018" y="4873"/>
                  </a:cubicBezTo>
                  <a:cubicBezTo>
                    <a:pt x="76372" y="4873"/>
                    <a:pt x="81863" y="4873"/>
                    <a:pt x="85583" y="7340"/>
                  </a:cubicBezTo>
                  <a:cubicBezTo>
                    <a:pt x="79915" y="8926"/>
                    <a:pt x="77789" y="13860"/>
                    <a:pt x="77789" y="17032"/>
                  </a:cubicBezTo>
                  <a:cubicBezTo>
                    <a:pt x="77789" y="20908"/>
                    <a:pt x="80801" y="23551"/>
                    <a:pt x="84875" y="23551"/>
                  </a:cubicBezTo>
                  <a:cubicBezTo>
                    <a:pt x="88949" y="23551"/>
                    <a:pt x="94794" y="20203"/>
                    <a:pt x="94794" y="12803"/>
                  </a:cubicBezTo>
                  <a:cubicBezTo>
                    <a:pt x="94794" y="2935"/>
                    <a:pt x="83458" y="-61"/>
                    <a:pt x="76372" y="-61"/>
                  </a:cubicBezTo>
                  <a:cubicBezTo>
                    <a:pt x="67515" y="-61"/>
                    <a:pt x="60430" y="5754"/>
                    <a:pt x="56533" y="12450"/>
                  </a:cubicBezTo>
                  <a:cubicBezTo>
                    <a:pt x="53345" y="5226"/>
                    <a:pt x="45196" y="-61"/>
                    <a:pt x="35277" y="-61"/>
                  </a:cubicBezTo>
                  <a:cubicBezTo>
                    <a:pt x="15438" y="-61"/>
                    <a:pt x="4101" y="21613"/>
                    <a:pt x="4101" y="26899"/>
                  </a:cubicBezTo>
                  <a:cubicBezTo>
                    <a:pt x="4101" y="29190"/>
                    <a:pt x="6581" y="29190"/>
                    <a:pt x="7112" y="29190"/>
                  </a:cubicBezTo>
                  <a:cubicBezTo>
                    <a:pt x="9415" y="29190"/>
                    <a:pt x="9592" y="28485"/>
                    <a:pt x="10478" y="26195"/>
                  </a:cubicBezTo>
                  <a:cubicBezTo>
                    <a:pt x="14906" y="12450"/>
                    <a:pt x="26066" y="4873"/>
                    <a:pt x="34745" y="4873"/>
                  </a:cubicBezTo>
                  <a:cubicBezTo>
                    <a:pt x="40591" y="4873"/>
                    <a:pt x="45373" y="8045"/>
                    <a:pt x="45373" y="16503"/>
                  </a:cubicBezTo>
                  <a:cubicBezTo>
                    <a:pt x="45373" y="20027"/>
                    <a:pt x="43248" y="28838"/>
                    <a:pt x="41654" y="34829"/>
                  </a:cubicBezTo>
                  <a:lnTo>
                    <a:pt x="35631" y="5896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8" name="Freeform 677">
              <a:extLst>
                <a:ext uri="{FF2B5EF4-FFF2-40B4-BE49-F238E27FC236}">
                  <a16:creationId xmlns:a16="http://schemas.microsoft.com/office/drawing/2014/main" id="{477DA0E1-D1BE-CBA8-2A49-63FBDF328ABE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6063349" y="2619464"/>
              <a:ext cx="710750" cy="258583"/>
            </a:xfrm>
            <a:custGeom>
              <a:avLst/>
              <a:gdLst>
                <a:gd name="connsiteX0" fmla="*/ 0 w 826592"/>
                <a:gd name="connsiteY0" fmla="*/ 150415 h 300728"/>
                <a:gd name="connsiteX1" fmla="*/ 78085 w 826592"/>
                <a:gd name="connsiteY1" fmla="*/ 0 h 300728"/>
                <a:gd name="connsiteX2" fmla="*/ 214213 w 826592"/>
                <a:gd name="connsiteY2" fmla="*/ 300728 h 300728"/>
                <a:gd name="connsiteX3" fmla="*/ 350342 w 826592"/>
                <a:gd name="connsiteY3" fmla="*/ 0 h 300728"/>
                <a:gd name="connsiteX4" fmla="*/ 486372 w 826592"/>
                <a:gd name="connsiteY4" fmla="*/ 300728 h 300728"/>
                <a:gd name="connsiteX5" fmla="*/ 622498 w 826592"/>
                <a:gd name="connsiteY5" fmla="*/ 0 h 300728"/>
                <a:gd name="connsiteX6" fmla="*/ 758528 w 826592"/>
                <a:gd name="connsiteY6" fmla="*/ 300728 h 300728"/>
                <a:gd name="connsiteX7" fmla="*/ 826592 w 826592"/>
                <a:gd name="connsiteY7" fmla="*/ 150415 h 30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0728">
                  <a:moveTo>
                    <a:pt x="0" y="150415"/>
                  </a:moveTo>
                  <a:lnTo>
                    <a:pt x="78085" y="0"/>
                  </a:lnTo>
                  <a:lnTo>
                    <a:pt x="214213" y="300728"/>
                  </a:lnTo>
                  <a:lnTo>
                    <a:pt x="350342" y="0"/>
                  </a:lnTo>
                  <a:lnTo>
                    <a:pt x="486372" y="300728"/>
                  </a:lnTo>
                  <a:lnTo>
                    <a:pt x="622498" y="0"/>
                  </a:lnTo>
                  <a:lnTo>
                    <a:pt x="758528" y="300728"/>
                  </a:lnTo>
                  <a:lnTo>
                    <a:pt x="826592" y="150415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0" name="Freeform 679">
              <a:extLst>
                <a:ext uri="{FF2B5EF4-FFF2-40B4-BE49-F238E27FC236}">
                  <a16:creationId xmlns:a16="http://schemas.microsoft.com/office/drawing/2014/main" id="{6B311EDD-023F-657A-5F45-5D7CE2736CAD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6222338" y="2392435"/>
              <a:ext cx="90299" cy="148916"/>
            </a:xfrm>
            <a:custGeom>
              <a:avLst/>
              <a:gdLst>
                <a:gd name="connsiteX0" fmla="*/ 22896 w 105016"/>
                <a:gd name="connsiteY0" fmla="*/ 85030 h 173187"/>
                <a:gd name="connsiteX1" fmla="*/ 22896 w 105016"/>
                <a:gd name="connsiteY1" fmla="*/ 78989 h 173187"/>
                <a:gd name="connsiteX2" fmla="*/ 67180 w 105016"/>
                <a:gd name="connsiteY2" fmla="*/ 6240 h 173187"/>
                <a:gd name="connsiteX3" fmla="*/ 89448 w 105016"/>
                <a:gd name="connsiteY3" fmla="*/ 16309 h 173187"/>
                <a:gd name="connsiteX4" fmla="*/ 75530 w 105016"/>
                <a:gd name="connsiteY4" fmla="*/ 27637 h 173187"/>
                <a:gd name="connsiteX5" fmla="*/ 87171 w 105016"/>
                <a:gd name="connsiteY5" fmla="*/ 39216 h 173187"/>
                <a:gd name="connsiteX6" fmla="*/ 98811 w 105016"/>
                <a:gd name="connsiteY6" fmla="*/ 27133 h 173187"/>
                <a:gd name="connsiteX7" fmla="*/ 66674 w 105016"/>
                <a:gd name="connsiteY7" fmla="*/ -53 h 173187"/>
                <a:gd name="connsiteX8" fmla="*/ 121 w 105016"/>
                <a:gd name="connsiteY8" fmla="*/ 88051 h 173187"/>
                <a:gd name="connsiteX9" fmla="*/ 53009 w 105016"/>
                <a:gd name="connsiteY9" fmla="*/ 173134 h 173187"/>
                <a:gd name="connsiteX10" fmla="*/ 105137 w 105016"/>
                <a:gd name="connsiteY10" fmla="*/ 116244 h 173187"/>
                <a:gd name="connsiteX11" fmla="*/ 54527 w 105016"/>
                <a:gd name="connsiteY11" fmla="*/ 60109 h 173187"/>
                <a:gd name="connsiteX12" fmla="*/ 22896 w 105016"/>
                <a:gd name="connsiteY12" fmla="*/ 85030 h 173187"/>
                <a:gd name="connsiteX13" fmla="*/ 53009 w 105016"/>
                <a:gd name="connsiteY13" fmla="*/ 166086 h 173187"/>
                <a:gd name="connsiteX14" fmla="*/ 27957 w 105016"/>
                <a:gd name="connsiteY14" fmla="*/ 147207 h 173187"/>
                <a:gd name="connsiteX15" fmla="*/ 23402 w 105016"/>
                <a:gd name="connsiteY15" fmla="*/ 110706 h 173187"/>
                <a:gd name="connsiteX16" fmla="*/ 54274 w 105016"/>
                <a:gd name="connsiteY16" fmla="*/ 65899 h 173187"/>
                <a:gd name="connsiteX17" fmla="*/ 77808 w 105016"/>
                <a:gd name="connsiteY17" fmla="*/ 81506 h 173187"/>
                <a:gd name="connsiteX18" fmla="*/ 82363 w 105016"/>
                <a:gd name="connsiteY18" fmla="*/ 115992 h 173187"/>
                <a:gd name="connsiteX19" fmla="*/ 78061 w 105016"/>
                <a:gd name="connsiteY19" fmla="*/ 149724 h 173187"/>
                <a:gd name="connsiteX20" fmla="*/ 53009 w 105016"/>
                <a:gd name="connsiteY20" fmla="*/ 166086 h 17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016" h="173187">
                  <a:moveTo>
                    <a:pt x="22896" y="85030"/>
                  </a:moveTo>
                  <a:lnTo>
                    <a:pt x="22896" y="78989"/>
                  </a:lnTo>
                  <a:cubicBezTo>
                    <a:pt x="22896" y="15302"/>
                    <a:pt x="54274" y="6240"/>
                    <a:pt x="67180" y="6240"/>
                  </a:cubicBezTo>
                  <a:cubicBezTo>
                    <a:pt x="73253" y="6240"/>
                    <a:pt x="83881" y="7750"/>
                    <a:pt x="89448" y="16309"/>
                  </a:cubicBezTo>
                  <a:cubicBezTo>
                    <a:pt x="85652" y="16309"/>
                    <a:pt x="75530" y="16309"/>
                    <a:pt x="75530" y="27637"/>
                  </a:cubicBezTo>
                  <a:cubicBezTo>
                    <a:pt x="75530" y="35440"/>
                    <a:pt x="81604" y="39216"/>
                    <a:pt x="87171" y="39216"/>
                  </a:cubicBezTo>
                  <a:cubicBezTo>
                    <a:pt x="91219" y="39216"/>
                    <a:pt x="98811" y="36950"/>
                    <a:pt x="98811" y="27133"/>
                  </a:cubicBezTo>
                  <a:cubicBezTo>
                    <a:pt x="98811" y="12030"/>
                    <a:pt x="87677" y="-53"/>
                    <a:pt x="66674" y="-53"/>
                  </a:cubicBezTo>
                  <a:cubicBezTo>
                    <a:pt x="34283" y="-53"/>
                    <a:pt x="121" y="32419"/>
                    <a:pt x="121" y="88051"/>
                  </a:cubicBezTo>
                  <a:cubicBezTo>
                    <a:pt x="121" y="155262"/>
                    <a:pt x="29475" y="173134"/>
                    <a:pt x="53009" y="173134"/>
                  </a:cubicBezTo>
                  <a:cubicBezTo>
                    <a:pt x="81097" y="173134"/>
                    <a:pt x="105137" y="149472"/>
                    <a:pt x="105137" y="116244"/>
                  </a:cubicBezTo>
                  <a:cubicBezTo>
                    <a:pt x="105137" y="84275"/>
                    <a:pt x="82616" y="60109"/>
                    <a:pt x="54527" y="60109"/>
                  </a:cubicBezTo>
                  <a:cubicBezTo>
                    <a:pt x="37320" y="60109"/>
                    <a:pt x="27957" y="72947"/>
                    <a:pt x="22896" y="85030"/>
                  </a:cubicBezTo>
                  <a:close/>
                  <a:moveTo>
                    <a:pt x="53009" y="166086"/>
                  </a:moveTo>
                  <a:cubicBezTo>
                    <a:pt x="37067" y="166086"/>
                    <a:pt x="29475" y="150982"/>
                    <a:pt x="27957" y="147207"/>
                  </a:cubicBezTo>
                  <a:cubicBezTo>
                    <a:pt x="23402" y="135375"/>
                    <a:pt x="23402" y="115237"/>
                    <a:pt x="23402" y="110706"/>
                  </a:cubicBezTo>
                  <a:cubicBezTo>
                    <a:pt x="23402" y="91072"/>
                    <a:pt x="31499" y="65899"/>
                    <a:pt x="54274" y="65899"/>
                  </a:cubicBezTo>
                  <a:cubicBezTo>
                    <a:pt x="58323" y="65899"/>
                    <a:pt x="69963" y="65899"/>
                    <a:pt x="77808" y="81506"/>
                  </a:cubicBezTo>
                  <a:cubicBezTo>
                    <a:pt x="82363" y="90820"/>
                    <a:pt x="82363" y="103658"/>
                    <a:pt x="82363" y="115992"/>
                  </a:cubicBezTo>
                  <a:cubicBezTo>
                    <a:pt x="82363" y="128075"/>
                    <a:pt x="82363" y="140662"/>
                    <a:pt x="78061" y="149724"/>
                  </a:cubicBezTo>
                  <a:cubicBezTo>
                    <a:pt x="70469" y="164827"/>
                    <a:pt x="58829" y="166086"/>
                    <a:pt x="53009" y="1660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1" name="Freeform 680">
              <a:extLst>
                <a:ext uri="{FF2B5EF4-FFF2-40B4-BE49-F238E27FC236}">
                  <a16:creationId xmlns:a16="http://schemas.microsoft.com/office/drawing/2014/main" id="{2C64FADF-62FE-349F-F985-2FBE17119033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6330479" y="2392435"/>
              <a:ext cx="91604" cy="148916"/>
            </a:xfrm>
            <a:custGeom>
              <a:avLst/>
              <a:gdLst>
                <a:gd name="connsiteX0" fmla="*/ 106661 w 106534"/>
                <a:gd name="connsiteY0" fmla="*/ 87044 h 173187"/>
                <a:gd name="connsiteX1" fmla="*/ 96539 w 106534"/>
                <a:gd name="connsiteY1" fmla="*/ 28140 h 173187"/>
                <a:gd name="connsiteX2" fmla="*/ 53520 w 106534"/>
                <a:gd name="connsiteY2" fmla="*/ -53 h 173187"/>
                <a:gd name="connsiteX3" fmla="*/ 9489 w 106534"/>
                <a:gd name="connsiteY3" fmla="*/ 29902 h 173187"/>
                <a:gd name="connsiteX4" fmla="*/ 126 w 106534"/>
                <a:gd name="connsiteY4" fmla="*/ 87044 h 173187"/>
                <a:gd name="connsiteX5" fmla="*/ 11513 w 106534"/>
                <a:gd name="connsiteY5" fmla="*/ 147710 h 173187"/>
                <a:gd name="connsiteX6" fmla="*/ 53267 w 106534"/>
                <a:gd name="connsiteY6" fmla="*/ 173134 h 173187"/>
                <a:gd name="connsiteX7" fmla="*/ 97298 w 106534"/>
                <a:gd name="connsiteY7" fmla="*/ 143934 h 173187"/>
                <a:gd name="connsiteX8" fmla="*/ 106661 w 106534"/>
                <a:gd name="connsiteY8" fmla="*/ 87044 h 173187"/>
                <a:gd name="connsiteX9" fmla="*/ 53267 w 106534"/>
                <a:gd name="connsiteY9" fmla="*/ 167596 h 173187"/>
                <a:gd name="connsiteX10" fmla="*/ 23913 w 106534"/>
                <a:gd name="connsiteY10" fmla="*/ 137137 h 173187"/>
                <a:gd name="connsiteX11" fmla="*/ 21129 w 106534"/>
                <a:gd name="connsiteY11" fmla="*/ 84023 h 173187"/>
                <a:gd name="connsiteX12" fmla="*/ 23154 w 106534"/>
                <a:gd name="connsiteY12" fmla="*/ 37706 h 173187"/>
                <a:gd name="connsiteX13" fmla="*/ 53267 w 106534"/>
                <a:gd name="connsiteY13" fmla="*/ 5485 h 173187"/>
                <a:gd name="connsiteX14" fmla="*/ 83127 w 106534"/>
                <a:gd name="connsiteY14" fmla="*/ 34937 h 173187"/>
                <a:gd name="connsiteX15" fmla="*/ 85657 w 106534"/>
                <a:gd name="connsiteY15" fmla="*/ 84023 h 173187"/>
                <a:gd name="connsiteX16" fmla="*/ 82874 w 106534"/>
                <a:gd name="connsiteY16" fmla="*/ 136131 h 173187"/>
                <a:gd name="connsiteX17" fmla="*/ 53267 w 106534"/>
                <a:gd name="connsiteY17" fmla="*/ 167596 h 173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3187">
                  <a:moveTo>
                    <a:pt x="106661" y="87044"/>
                  </a:moveTo>
                  <a:cubicBezTo>
                    <a:pt x="106661" y="66906"/>
                    <a:pt x="105395" y="46768"/>
                    <a:pt x="96539" y="28140"/>
                  </a:cubicBezTo>
                  <a:cubicBezTo>
                    <a:pt x="84898" y="3974"/>
                    <a:pt x="64148" y="-53"/>
                    <a:pt x="53520" y="-53"/>
                  </a:cubicBezTo>
                  <a:cubicBezTo>
                    <a:pt x="38337" y="-53"/>
                    <a:pt x="19864" y="6492"/>
                    <a:pt x="9489" y="29902"/>
                  </a:cubicBezTo>
                  <a:cubicBezTo>
                    <a:pt x="1391" y="47271"/>
                    <a:pt x="126" y="66906"/>
                    <a:pt x="126" y="87044"/>
                  </a:cubicBezTo>
                  <a:cubicBezTo>
                    <a:pt x="126" y="105923"/>
                    <a:pt x="1138" y="128579"/>
                    <a:pt x="11513" y="147710"/>
                  </a:cubicBezTo>
                  <a:cubicBezTo>
                    <a:pt x="22395" y="168100"/>
                    <a:pt x="40867" y="173134"/>
                    <a:pt x="53267" y="173134"/>
                  </a:cubicBezTo>
                  <a:cubicBezTo>
                    <a:pt x="66932" y="173134"/>
                    <a:pt x="86163" y="167848"/>
                    <a:pt x="97298" y="143934"/>
                  </a:cubicBezTo>
                  <a:cubicBezTo>
                    <a:pt x="105395" y="126565"/>
                    <a:pt x="106661" y="106930"/>
                    <a:pt x="106661" y="87044"/>
                  </a:cubicBezTo>
                  <a:close/>
                  <a:moveTo>
                    <a:pt x="53267" y="167596"/>
                  </a:moveTo>
                  <a:cubicBezTo>
                    <a:pt x="43398" y="167596"/>
                    <a:pt x="28468" y="161303"/>
                    <a:pt x="23913" y="137137"/>
                  </a:cubicBezTo>
                  <a:cubicBezTo>
                    <a:pt x="21129" y="122034"/>
                    <a:pt x="21129" y="98875"/>
                    <a:pt x="21129" y="84023"/>
                  </a:cubicBezTo>
                  <a:cubicBezTo>
                    <a:pt x="21129" y="67913"/>
                    <a:pt x="21129" y="51299"/>
                    <a:pt x="23154" y="37706"/>
                  </a:cubicBezTo>
                  <a:cubicBezTo>
                    <a:pt x="27962" y="7750"/>
                    <a:pt x="46941" y="5485"/>
                    <a:pt x="53267" y="5485"/>
                  </a:cubicBezTo>
                  <a:cubicBezTo>
                    <a:pt x="61618" y="5485"/>
                    <a:pt x="78319" y="10016"/>
                    <a:pt x="83127" y="34937"/>
                  </a:cubicBezTo>
                  <a:cubicBezTo>
                    <a:pt x="85657" y="49033"/>
                    <a:pt x="85657" y="68164"/>
                    <a:pt x="85657" y="84023"/>
                  </a:cubicBezTo>
                  <a:cubicBezTo>
                    <a:pt x="85657" y="102903"/>
                    <a:pt x="85657" y="120020"/>
                    <a:pt x="82874" y="136131"/>
                  </a:cubicBezTo>
                  <a:cubicBezTo>
                    <a:pt x="79078" y="160045"/>
                    <a:pt x="64654" y="167596"/>
                    <a:pt x="53267" y="16759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2" name="Freeform 681">
              <a:extLst>
                <a:ext uri="{FF2B5EF4-FFF2-40B4-BE49-F238E27FC236}">
                  <a16:creationId xmlns:a16="http://schemas.microsoft.com/office/drawing/2014/main" id="{5D548F83-A6B8-3515-5FA4-91158200E685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6476625" y="2383993"/>
              <a:ext cx="137733" cy="152595"/>
            </a:xfrm>
            <a:custGeom>
              <a:avLst/>
              <a:gdLst>
                <a:gd name="connsiteX0" fmla="*/ 160314 w 160181"/>
                <a:gd name="connsiteY0" fmla="*/ 136634 h 177466"/>
                <a:gd name="connsiteX1" fmla="*/ 153988 w 160181"/>
                <a:gd name="connsiteY1" fmla="*/ 136634 h 177466"/>
                <a:gd name="connsiteX2" fmla="*/ 149433 w 160181"/>
                <a:gd name="connsiteY2" fmla="*/ 155010 h 177466"/>
                <a:gd name="connsiteX3" fmla="*/ 132732 w 160181"/>
                <a:gd name="connsiteY3" fmla="*/ 161051 h 177466"/>
                <a:gd name="connsiteX4" fmla="*/ 112487 w 160181"/>
                <a:gd name="connsiteY4" fmla="*/ 161051 h 177466"/>
                <a:gd name="connsiteX5" fmla="*/ 135009 w 160181"/>
                <a:gd name="connsiteY5" fmla="*/ 118258 h 177466"/>
                <a:gd name="connsiteX6" fmla="*/ 157277 w 160181"/>
                <a:gd name="connsiteY6" fmla="*/ 63130 h 177466"/>
                <a:gd name="connsiteX7" fmla="*/ 80350 w 160181"/>
                <a:gd name="connsiteY7" fmla="*/ -53 h 177466"/>
                <a:gd name="connsiteX8" fmla="*/ 3169 w 160181"/>
                <a:gd name="connsiteY8" fmla="*/ 63130 h 177466"/>
                <a:gd name="connsiteX9" fmla="*/ 25438 w 160181"/>
                <a:gd name="connsiteY9" fmla="*/ 118258 h 177466"/>
                <a:gd name="connsiteX10" fmla="*/ 47959 w 160181"/>
                <a:gd name="connsiteY10" fmla="*/ 161051 h 177466"/>
                <a:gd name="connsiteX11" fmla="*/ 27715 w 160181"/>
                <a:gd name="connsiteY11" fmla="*/ 161051 h 177466"/>
                <a:gd name="connsiteX12" fmla="*/ 11014 w 160181"/>
                <a:gd name="connsiteY12" fmla="*/ 155262 h 177466"/>
                <a:gd name="connsiteX13" fmla="*/ 6459 w 160181"/>
                <a:gd name="connsiteY13" fmla="*/ 136634 h 177466"/>
                <a:gd name="connsiteX14" fmla="*/ 133 w 160181"/>
                <a:gd name="connsiteY14" fmla="*/ 136634 h 177466"/>
                <a:gd name="connsiteX15" fmla="*/ 8483 w 160181"/>
                <a:gd name="connsiteY15" fmla="*/ 177414 h 177466"/>
                <a:gd name="connsiteX16" fmla="*/ 48972 w 160181"/>
                <a:gd name="connsiteY16" fmla="*/ 177414 h 177466"/>
                <a:gd name="connsiteX17" fmla="*/ 55298 w 160181"/>
                <a:gd name="connsiteY17" fmla="*/ 172127 h 177466"/>
                <a:gd name="connsiteX18" fmla="*/ 41633 w 160181"/>
                <a:gd name="connsiteY18" fmla="*/ 116244 h 177466"/>
                <a:gd name="connsiteX19" fmla="*/ 29234 w 160181"/>
                <a:gd name="connsiteY19" fmla="*/ 62878 h 177466"/>
                <a:gd name="connsiteX20" fmla="*/ 80097 w 160181"/>
                <a:gd name="connsiteY20" fmla="*/ 5485 h 177466"/>
                <a:gd name="connsiteX21" fmla="*/ 131213 w 160181"/>
                <a:gd name="connsiteY21" fmla="*/ 62878 h 177466"/>
                <a:gd name="connsiteX22" fmla="*/ 117042 w 160181"/>
                <a:gd name="connsiteY22" fmla="*/ 121530 h 177466"/>
                <a:gd name="connsiteX23" fmla="*/ 105149 w 160181"/>
                <a:gd name="connsiteY23" fmla="*/ 172127 h 177466"/>
                <a:gd name="connsiteX24" fmla="*/ 111728 w 160181"/>
                <a:gd name="connsiteY24" fmla="*/ 177414 h 177466"/>
                <a:gd name="connsiteX25" fmla="*/ 151963 w 160181"/>
                <a:gd name="connsiteY25" fmla="*/ 177414 h 177466"/>
                <a:gd name="connsiteX26" fmla="*/ 160314 w 160181"/>
                <a:gd name="connsiteY26" fmla="*/ 136634 h 177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7466">
                  <a:moveTo>
                    <a:pt x="160314" y="136634"/>
                  </a:moveTo>
                  <a:lnTo>
                    <a:pt x="153988" y="136634"/>
                  </a:lnTo>
                  <a:cubicBezTo>
                    <a:pt x="152723" y="143179"/>
                    <a:pt x="151710" y="148969"/>
                    <a:pt x="149433" y="155010"/>
                  </a:cubicBezTo>
                  <a:cubicBezTo>
                    <a:pt x="148168" y="159038"/>
                    <a:pt x="147408" y="161051"/>
                    <a:pt x="132732" y="161051"/>
                  </a:cubicBezTo>
                  <a:lnTo>
                    <a:pt x="112487" y="161051"/>
                  </a:lnTo>
                  <a:cubicBezTo>
                    <a:pt x="115777" y="146955"/>
                    <a:pt x="123622" y="134872"/>
                    <a:pt x="135009" y="118258"/>
                  </a:cubicBezTo>
                  <a:cubicBezTo>
                    <a:pt x="146902" y="100385"/>
                    <a:pt x="157277" y="83016"/>
                    <a:pt x="157277" y="63130"/>
                  </a:cubicBezTo>
                  <a:cubicBezTo>
                    <a:pt x="157277" y="28140"/>
                    <a:pt x="123116" y="-53"/>
                    <a:pt x="80350" y="-53"/>
                  </a:cubicBezTo>
                  <a:cubicBezTo>
                    <a:pt x="36825" y="-53"/>
                    <a:pt x="3169" y="28643"/>
                    <a:pt x="3169" y="63130"/>
                  </a:cubicBezTo>
                  <a:cubicBezTo>
                    <a:pt x="3169" y="83016"/>
                    <a:pt x="13544" y="100385"/>
                    <a:pt x="25438" y="118258"/>
                  </a:cubicBezTo>
                  <a:cubicBezTo>
                    <a:pt x="36572" y="134872"/>
                    <a:pt x="44670" y="146955"/>
                    <a:pt x="47959" y="161051"/>
                  </a:cubicBezTo>
                  <a:lnTo>
                    <a:pt x="27715" y="161051"/>
                  </a:lnTo>
                  <a:cubicBezTo>
                    <a:pt x="13038" y="161051"/>
                    <a:pt x="12279" y="159038"/>
                    <a:pt x="11014" y="155262"/>
                  </a:cubicBezTo>
                  <a:cubicBezTo>
                    <a:pt x="8990" y="149472"/>
                    <a:pt x="7724" y="142927"/>
                    <a:pt x="6459" y="136634"/>
                  </a:cubicBezTo>
                  <a:lnTo>
                    <a:pt x="133" y="136634"/>
                  </a:lnTo>
                  <a:lnTo>
                    <a:pt x="8483" y="177414"/>
                  </a:lnTo>
                  <a:lnTo>
                    <a:pt x="48972" y="177414"/>
                  </a:lnTo>
                  <a:cubicBezTo>
                    <a:pt x="54539" y="177414"/>
                    <a:pt x="55298" y="177414"/>
                    <a:pt x="55298" y="172127"/>
                  </a:cubicBezTo>
                  <a:cubicBezTo>
                    <a:pt x="55298" y="154507"/>
                    <a:pt x="47453" y="132355"/>
                    <a:pt x="41633" y="116244"/>
                  </a:cubicBezTo>
                  <a:cubicBezTo>
                    <a:pt x="36319" y="101644"/>
                    <a:pt x="29234" y="81758"/>
                    <a:pt x="29234" y="62878"/>
                  </a:cubicBezTo>
                  <a:cubicBezTo>
                    <a:pt x="29234" y="22602"/>
                    <a:pt x="57069" y="5485"/>
                    <a:pt x="80097" y="5485"/>
                  </a:cubicBezTo>
                  <a:cubicBezTo>
                    <a:pt x="104390" y="5485"/>
                    <a:pt x="131213" y="23609"/>
                    <a:pt x="131213" y="62878"/>
                  </a:cubicBezTo>
                  <a:cubicBezTo>
                    <a:pt x="131213" y="81758"/>
                    <a:pt x="124381" y="100889"/>
                    <a:pt x="117042" y="121530"/>
                  </a:cubicBezTo>
                  <a:cubicBezTo>
                    <a:pt x="113247" y="132103"/>
                    <a:pt x="105149" y="154758"/>
                    <a:pt x="105149" y="172127"/>
                  </a:cubicBezTo>
                  <a:cubicBezTo>
                    <a:pt x="105149" y="177414"/>
                    <a:pt x="105908" y="177414"/>
                    <a:pt x="111728" y="177414"/>
                  </a:cubicBezTo>
                  <a:lnTo>
                    <a:pt x="151963" y="177414"/>
                  </a:lnTo>
                  <a:lnTo>
                    <a:pt x="160314" y="13663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684" name="Rectangle 683">
            <a:extLst>
              <a:ext uri="{FF2B5EF4-FFF2-40B4-BE49-F238E27FC236}">
                <a16:creationId xmlns:a16="http://schemas.microsoft.com/office/drawing/2014/main" id="{489BB08B-FECD-1C77-587B-2D99C740B4A3}"/>
              </a:ext>
            </a:extLst>
          </p:cNvPr>
          <p:cNvSpPr/>
          <p:nvPr/>
        </p:nvSpPr>
        <p:spPr>
          <a:xfrm>
            <a:off x="-2751873" y="1690688"/>
            <a:ext cx="914400" cy="51673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686" name="TextBox 685">
            <a:extLst>
              <a:ext uri="{FF2B5EF4-FFF2-40B4-BE49-F238E27FC236}">
                <a16:creationId xmlns:a16="http://schemas.microsoft.com/office/drawing/2014/main" id="{EEEA62CC-2FB1-2FAA-7403-D754BBD0E4D4}"/>
              </a:ext>
            </a:extLst>
          </p:cNvPr>
          <p:cNvSpPr txBox="1"/>
          <p:nvPr/>
        </p:nvSpPr>
        <p:spPr>
          <a:xfrm>
            <a:off x="13416168" y="-1727300"/>
            <a:ext cx="7478484" cy="13111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[margin=0pt]{standalone}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[many]{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{white}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}[x=1.5in, y=1.5in]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\draw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 (0,0)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to[V, l=120&lt;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&gt;] ++(up:1)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to[I, l=3&lt;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\A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&gt;, invert, *-*] 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to[R, l=20&lt;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&gt;, f&gt;^=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-*] ++(down:1)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++(right:2)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node[right]{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$b$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to[open, o-o] ++(up:1)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node[right]{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$a$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to[R, l_=30&lt;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&gt;, *-] 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++(up:0.5)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l=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 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to[R, l=60&lt;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&gt;]++(right:1)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++(down:0.5)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;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690" name="Rectangle 689">
            <a:extLst>
              <a:ext uri="{FF2B5EF4-FFF2-40B4-BE49-F238E27FC236}">
                <a16:creationId xmlns:a16="http://schemas.microsoft.com/office/drawing/2014/main" id="{0ACAFF01-5A58-590D-6BFF-B2B246AC13C5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pic>
        <p:nvPicPr>
          <p:cNvPr id="721" name="Audio 720">
            <a:extLst>
              <a:ext uri="{FF2B5EF4-FFF2-40B4-BE49-F238E27FC236}">
                <a16:creationId xmlns:a16="http://schemas.microsoft.com/office/drawing/2014/main" id="{F22B435E-C1F4-1024-7F05-4D755BB3AE9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911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0980">
        <p159:morph option="byObject"/>
      </p:transition>
    </mc:Choice>
    <mc:Fallback>
      <p:transition spd="slow" advTm="209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1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(Step 0)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grpSp>
        <p:nvGrpSpPr>
          <p:cNvPr id="1162" name="!!circ" descr="\documentclass[margin=0pt]{standalone} % svg&#13;&#10;% \documentclass[convert, margin=0pt]{standalone} % png, don't forget to change latex compiler&#13;&#10;&#13;&#10;\usepackage{anyfontsize, amssymb, amsmath}&#13;&#10;% \usepackage[shortlabels]{enumitem}&#13;&#10;\usepackage[siunitx, american, RPvoltages]{circuitikz}&#13;&#10;\sisetup{parse-numbers=false}&#13;&#10;\usepackage{pgfplots}&#13;&#10;\pgfplotsset{compat=1.18}&#13;&#10;\usepackage[many]{tcolorbox}&#13;&#10;&#13;&#10;% short-hand for resistor units, e.g. &#13;&#10;% in circuitikz: 1&lt;\MO&gt;, 2&lt;\mA&gt;, 3&lt;\kV&gt;, 4&lt;\uF&gt;, 5&lt;\nH&gt;, 6&lt;\C&gt; &#13;&#10;% in math-mode: \qty{1}{\MO}&#13;&#10;\DeclareSIUnit{\mO}{\milli\ohm}&#13;&#10;\DeclareSIUnit{\kO}{\kilo\ohm}&#13;&#10;\DeclareSIUnit{\MO}{\mega\ohm}&#13;&#10;&#13;&#10;\usepackage{xcolor}&#13;&#10;\color{white}&#13;&#10;&#13;&#10;\begin{document}&#13;&#10;\begin{circuitikz}[x=1.5in, y=1.5in]&#13;&#10;&#9;\draw (0,0)&#13;&#10;&#9;-- ++(left:1)&#13;&#10;&#9;to[V, l=120&lt;\V&gt;] ++(up:1)&#13;&#10;&#9;to[I, l=3&lt;\A&gt;, invert, *-*] ++(right:1)&#13;&#10;&#9;to[R, l=20&lt;\ohm&gt;, f&gt;^=$i_x$, -*] ++(down:1)&#13;&#10;&#9;-- ++(right:2)&#13;&#10;&#9;node[above]{$b$}&#13;&#10;&#9;to[open, o-o] ++(up:1)&#13;&#10;&#9;node[above]{$a$}&#13;&#10;&#9;-- ++(left:1)&#13;&#10;&#9;to[R, l_=30&lt;\ohm&gt;, *-] ++(left:1)&#13;&#10;&#9;++(left:1)&#13;&#10;&#9;-- ++(up:0.5)&#13;&#10;&#9;to[cV, l=$10i_x$] ++(right:1)&#13;&#10;&#9;to[R, l=60&lt;\ohm&gt;]++(right:1)&#13;&#10;&#9;-- ++(down:0.5)&#13;&#10;    ;&#10;\color{green}&#10;&#9;\draw (0,0)&#10;&#9;++(right:1.8)&#10;&#9;to[open, v&gt;=$V$] ++(up:1)&#10;&#9;to[open, i=$I$] ++(left:0.2)&#10;&#9;;&#13;&#10;\end{circuitikz}&#13;&#10;\end{document}&#13;&#10;" title="IguanaTex Vector Display">
            <a:extLst>
              <a:ext uri="{FF2B5EF4-FFF2-40B4-BE49-F238E27FC236}">
                <a16:creationId xmlns:a16="http://schemas.microsoft.com/office/drawing/2014/main" id="{CA2ECE54-27A7-E463-2033-0DC3DD0767E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049871" y="2202457"/>
            <a:ext cx="7894581" cy="4100103"/>
            <a:chOff x="779353" y="796027"/>
            <a:chExt cx="9229612" cy="4793460"/>
          </a:xfrm>
        </p:grpSpPr>
        <p:sp>
          <p:nvSpPr>
            <p:cNvPr id="1097" name="Freeform 1096">
              <a:extLst>
                <a:ext uri="{FF2B5EF4-FFF2-40B4-BE49-F238E27FC236}">
                  <a16:creationId xmlns:a16="http://schemas.microsoft.com/office/drawing/2014/main" id="{669E2A13-450C-9B0C-5801-F47FB2984F04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742770" y="1434414"/>
              <a:ext cx="8207216" cy="4114791"/>
            </a:xfrm>
            <a:custGeom>
              <a:avLst/>
              <a:gdLst>
                <a:gd name="connsiteX0" fmla="*/ 2735714 w 8207216"/>
                <a:gd name="connsiteY0" fmla="*/ 4114791 h 4114791"/>
                <a:gd name="connsiteX1" fmla="*/ 0 w 8207216"/>
                <a:gd name="connsiteY1" fmla="*/ 4114791 h 4114791"/>
                <a:gd name="connsiteX2" fmla="*/ 0 w 8207216"/>
                <a:gd name="connsiteY2" fmla="*/ 3045610 h 4114791"/>
                <a:gd name="connsiteX3" fmla="*/ 0 w 8207216"/>
                <a:gd name="connsiteY3" fmla="*/ 2440772 h 4114791"/>
                <a:gd name="connsiteX4" fmla="*/ 0 w 8207216"/>
                <a:gd name="connsiteY4" fmla="*/ 1371600 h 4114791"/>
                <a:gd name="connsiteX5" fmla="*/ 1066269 w 8207216"/>
                <a:gd name="connsiteY5" fmla="*/ 1371600 h 4114791"/>
                <a:gd name="connsiteX6" fmla="*/ 1669454 w 8207216"/>
                <a:gd name="connsiteY6" fmla="*/ 1371600 h 4114791"/>
                <a:gd name="connsiteX7" fmla="*/ 2735714 w 8207216"/>
                <a:gd name="connsiteY7" fmla="*/ 1371600 h 4114791"/>
                <a:gd name="connsiteX8" fmla="*/ 2735714 w 8207216"/>
                <a:gd name="connsiteY8" fmla="*/ 2339967 h 4114791"/>
                <a:gd name="connsiteX9" fmla="*/ 2735714 w 8207216"/>
                <a:gd name="connsiteY9" fmla="*/ 3146418 h 4114791"/>
                <a:gd name="connsiteX10" fmla="*/ 2735714 w 8207216"/>
                <a:gd name="connsiteY10" fmla="*/ 4114791 h 4114791"/>
                <a:gd name="connsiteX11" fmla="*/ 8207216 w 8207216"/>
                <a:gd name="connsiteY11" fmla="*/ 4114791 h 4114791"/>
                <a:gd name="connsiteX12" fmla="*/ 8207216 w 8207216"/>
                <a:gd name="connsiteY12" fmla="*/ 1371600 h 4114791"/>
                <a:gd name="connsiteX13" fmla="*/ 5471512 w 8207216"/>
                <a:gd name="connsiteY13" fmla="*/ 1371600 h 4114791"/>
                <a:gd name="connsiteX14" fmla="*/ 4505688 w 8207216"/>
                <a:gd name="connsiteY14" fmla="*/ 1371600 h 4114791"/>
                <a:gd name="connsiteX15" fmla="*/ 3701543 w 8207216"/>
                <a:gd name="connsiteY15" fmla="*/ 1371600 h 4114791"/>
                <a:gd name="connsiteX16" fmla="*/ 2735714 w 8207216"/>
                <a:gd name="connsiteY16" fmla="*/ 1371600 h 4114791"/>
                <a:gd name="connsiteX17" fmla="*/ 0 w 8207216"/>
                <a:gd name="connsiteY17" fmla="*/ 1371600 h 4114791"/>
                <a:gd name="connsiteX18" fmla="*/ 0 w 8207216"/>
                <a:gd name="connsiteY18" fmla="*/ 0 h 4114791"/>
                <a:gd name="connsiteX19" fmla="*/ 1016003 w 8207216"/>
                <a:gd name="connsiteY19" fmla="*/ 0 h 4114791"/>
                <a:gd name="connsiteX20" fmla="*/ 1719720 w 8207216"/>
                <a:gd name="connsiteY20" fmla="*/ 0 h 4114791"/>
                <a:gd name="connsiteX21" fmla="*/ 2735714 w 8207216"/>
                <a:gd name="connsiteY21" fmla="*/ 0 h 4114791"/>
                <a:gd name="connsiteX22" fmla="*/ 3701543 w 8207216"/>
                <a:gd name="connsiteY22" fmla="*/ 0 h 4114791"/>
                <a:gd name="connsiteX23" fmla="*/ 4505688 w 8207216"/>
                <a:gd name="connsiteY23" fmla="*/ 0 h 4114791"/>
                <a:gd name="connsiteX24" fmla="*/ 5471512 w 8207216"/>
                <a:gd name="connsiteY24" fmla="*/ 0 h 4114791"/>
                <a:gd name="connsiteX25" fmla="*/ 5471512 w 8207216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07216" h="4114791">
                  <a:moveTo>
                    <a:pt x="2735714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6269" y="1371600"/>
                  </a:lnTo>
                  <a:moveTo>
                    <a:pt x="1669454" y="1371600"/>
                  </a:moveTo>
                  <a:lnTo>
                    <a:pt x="2735714" y="1371600"/>
                  </a:lnTo>
                  <a:lnTo>
                    <a:pt x="2735714" y="2339967"/>
                  </a:lnTo>
                  <a:moveTo>
                    <a:pt x="2735714" y="3146418"/>
                  </a:moveTo>
                  <a:lnTo>
                    <a:pt x="2735714" y="4114791"/>
                  </a:lnTo>
                  <a:lnTo>
                    <a:pt x="8207216" y="4114791"/>
                  </a:lnTo>
                  <a:moveTo>
                    <a:pt x="8207216" y="1371600"/>
                  </a:moveTo>
                  <a:lnTo>
                    <a:pt x="5471512" y="1371600"/>
                  </a:lnTo>
                  <a:lnTo>
                    <a:pt x="4505688" y="1371600"/>
                  </a:lnTo>
                  <a:moveTo>
                    <a:pt x="3701543" y="1371600"/>
                  </a:moveTo>
                  <a:lnTo>
                    <a:pt x="2735714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6003" y="0"/>
                  </a:lnTo>
                  <a:moveTo>
                    <a:pt x="1719720" y="0"/>
                  </a:moveTo>
                  <a:lnTo>
                    <a:pt x="2735714" y="0"/>
                  </a:lnTo>
                  <a:lnTo>
                    <a:pt x="3701543" y="0"/>
                  </a:lnTo>
                  <a:moveTo>
                    <a:pt x="4505688" y="0"/>
                  </a:moveTo>
                  <a:lnTo>
                    <a:pt x="5471512" y="0"/>
                  </a:lnTo>
                  <a:lnTo>
                    <a:pt x="5471512" y="1371600"/>
                  </a:lnTo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98" name="Freeform 1097">
              <a:extLst>
                <a:ext uri="{FF2B5EF4-FFF2-40B4-BE49-F238E27FC236}">
                  <a16:creationId xmlns:a16="http://schemas.microsoft.com/office/drawing/2014/main" id="{3716A216-B771-136A-B965-305F33371BE2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441183" y="3875186"/>
              <a:ext cx="603187" cy="604837"/>
            </a:xfrm>
            <a:custGeom>
              <a:avLst/>
              <a:gdLst>
                <a:gd name="connsiteX0" fmla="*/ 0 w 603187"/>
                <a:gd name="connsiteY0" fmla="*/ 302420 h 604837"/>
                <a:gd name="connsiteX1" fmla="*/ 301586 w 603187"/>
                <a:gd name="connsiteY1" fmla="*/ 604838 h 604837"/>
                <a:gd name="connsiteX2" fmla="*/ 603188 w 603187"/>
                <a:gd name="connsiteY2" fmla="*/ 302420 h 604837"/>
                <a:gd name="connsiteX3" fmla="*/ 301586 w 603187"/>
                <a:gd name="connsiteY3" fmla="*/ 0 h 604837"/>
                <a:gd name="connsiteX4" fmla="*/ 0 w 603187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87" h="604837">
                  <a:moveTo>
                    <a:pt x="0" y="302420"/>
                  </a:moveTo>
                  <a:cubicBezTo>
                    <a:pt x="0" y="469405"/>
                    <a:pt x="135063" y="604838"/>
                    <a:pt x="301586" y="604838"/>
                  </a:cubicBezTo>
                  <a:cubicBezTo>
                    <a:pt x="468135" y="604838"/>
                    <a:pt x="603188" y="469405"/>
                    <a:pt x="603188" y="302420"/>
                  </a:cubicBezTo>
                  <a:cubicBezTo>
                    <a:pt x="603188" y="135433"/>
                    <a:pt x="468135" y="0"/>
                    <a:pt x="301586" y="0"/>
                  </a:cubicBezTo>
                  <a:cubicBezTo>
                    <a:pt x="13506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99" name="Freeform 1098">
              <a:extLst>
                <a:ext uri="{FF2B5EF4-FFF2-40B4-BE49-F238E27FC236}">
                  <a16:creationId xmlns:a16="http://schemas.microsoft.com/office/drawing/2014/main" id="{5CED897C-3C7E-64C6-7427-94AF6201D9D1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 rot="10800000">
              <a:off x="1658949" y="3966002"/>
              <a:ext cx="167819" cy="168531"/>
            </a:xfrm>
            <a:custGeom>
              <a:avLst/>
              <a:gdLst>
                <a:gd name="connsiteX0" fmla="*/ 89048 w 167819"/>
                <a:gd name="connsiteY0" fmla="*/ 89389 h 168531"/>
                <a:gd name="connsiteX1" fmla="*/ 159456 w 167819"/>
                <a:gd name="connsiteY1" fmla="*/ 89389 h 168531"/>
                <a:gd name="connsiteX2" fmla="*/ 167784 w 167819"/>
                <a:gd name="connsiteY2" fmla="*/ 84328 h 168531"/>
                <a:gd name="connsiteX3" fmla="*/ 159456 w 167819"/>
                <a:gd name="connsiteY3" fmla="*/ 79267 h 168531"/>
                <a:gd name="connsiteX4" fmla="*/ 89048 w 167819"/>
                <a:gd name="connsiteY4" fmla="*/ 79267 h 168531"/>
                <a:gd name="connsiteX5" fmla="*/ 89048 w 167819"/>
                <a:gd name="connsiteY5" fmla="*/ 8413 h 168531"/>
                <a:gd name="connsiteX6" fmla="*/ 84000 w 167819"/>
                <a:gd name="connsiteY6" fmla="*/ 62 h 168531"/>
                <a:gd name="connsiteX7" fmla="*/ 78953 w 167819"/>
                <a:gd name="connsiteY7" fmla="*/ 8413 h 168531"/>
                <a:gd name="connsiteX8" fmla="*/ 78953 w 167819"/>
                <a:gd name="connsiteY8" fmla="*/ 79267 h 168531"/>
                <a:gd name="connsiteX9" fmla="*/ 8293 w 167819"/>
                <a:gd name="connsiteY9" fmla="*/ 79267 h 168531"/>
                <a:gd name="connsiteX10" fmla="*/ -35 w 167819"/>
                <a:gd name="connsiteY10" fmla="*/ 84328 h 168531"/>
                <a:gd name="connsiteX11" fmla="*/ 8293 w 167819"/>
                <a:gd name="connsiteY11" fmla="*/ 89389 h 168531"/>
                <a:gd name="connsiteX12" fmla="*/ 78953 w 167819"/>
                <a:gd name="connsiteY12" fmla="*/ 89389 h 168531"/>
                <a:gd name="connsiteX13" fmla="*/ 78953 w 167819"/>
                <a:gd name="connsiteY13" fmla="*/ 160243 h 168531"/>
                <a:gd name="connsiteX14" fmla="*/ 84000 w 167819"/>
                <a:gd name="connsiteY14" fmla="*/ 168594 h 168531"/>
                <a:gd name="connsiteX15" fmla="*/ 89048 w 167819"/>
                <a:gd name="connsiteY15" fmla="*/ 160243 h 168531"/>
                <a:gd name="connsiteX16" fmla="*/ 89048 w 167819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819" h="168531">
                  <a:moveTo>
                    <a:pt x="89048" y="89389"/>
                  </a:moveTo>
                  <a:lnTo>
                    <a:pt x="159456" y="89389"/>
                  </a:lnTo>
                  <a:cubicBezTo>
                    <a:pt x="162989" y="89389"/>
                    <a:pt x="167784" y="89389"/>
                    <a:pt x="167784" y="84328"/>
                  </a:cubicBezTo>
                  <a:cubicBezTo>
                    <a:pt x="167784" y="79267"/>
                    <a:pt x="162989" y="79267"/>
                    <a:pt x="159456" y="79267"/>
                  </a:cubicBezTo>
                  <a:lnTo>
                    <a:pt x="89048" y="79267"/>
                  </a:lnTo>
                  <a:lnTo>
                    <a:pt x="89048" y="8413"/>
                  </a:lnTo>
                  <a:cubicBezTo>
                    <a:pt x="89048" y="4870"/>
                    <a:pt x="89048" y="62"/>
                    <a:pt x="84000" y="62"/>
                  </a:cubicBezTo>
                  <a:cubicBezTo>
                    <a:pt x="78953" y="62"/>
                    <a:pt x="78953" y="4870"/>
                    <a:pt x="78953" y="8413"/>
                  </a:cubicBezTo>
                  <a:lnTo>
                    <a:pt x="78953" y="79267"/>
                  </a:lnTo>
                  <a:lnTo>
                    <a:pt x="8293" y="79267"/>
                  </a:lnTo>
                  <a:cubicBezTo>
                    <a:pt x="4759" y="79267"/>
                    <a:pt x="-35" y="79267"/>
                    <a:pt x="-35" y="84328"/>
                  </a:cubicBezTo>
                  <a:cubicBezTo>
                    <a:pt x="-35" y="89389"/>
                    <a:pt x="4759" y="89389"/>
                    <a:pt x="8293" y="89389"/>
                  </a:cubicBezTo>
                  <a:lnTo>
                    <a:pt x="78953" y="89389"/>
                  </a:lnTo>
                  <a:lnTo>
                    <a:pt x="78953" y="160243"/>
                  </a:lnTo>
                  <a:cubicBezTo>
                    <a:pt x="78953" y="163786"/>
                    <a:pt x="78953" y="168594"/>
                    <a:pt x="84000" y="168594"/>
                  </a:cubicBezTo>
                  <a:cubicBezTo>
                    <a:pt x="89048" y="168594"/>
                    <a:pt x="89048" y="163786"/>
                    <a:pt x="89048" y="160243"/>
                  </a:cubicBezTo>
                  <a:lnTo>
                    <a:pt x="89048" y="89389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0" name="Freeform 1099">
              <a:extLst>
                <a:ext uri="{FF2B5EF4-FFF2-40B4-BE49-F238E27FC236}">
                  <a16:creationId xmlns:a16="http://schemas.microsoft.com/office/drawing/2014/main" id="{4041907C-B19F-0790-AC40-0D8C2D834DAA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 rot="10800000">
              <a:off x="1665762" y="4299867"/>
              <a:ext cx="154191" cy="10122"/>
            </a:xfrm>
            <a:custGeom>
              <a:avLst/>
              <a:gdLst>
                <a:gd name="connsiteX0" fmla="*/ 145324 w 154191"/>
                <a:gd name="connsiteY0" fmla="*/ 10194 h 10122"/>
                <a:gd name="connsiteX1" fmla="*/ 154156 w 154191"/>
                <a:gd name="connsiteY1" fmla="*/ 5133 h 10122"/>
                <a:gd name="connsiteX2" fmla="*/ 145324 w 154191"/>
                <a:gd name="connsiteY2" fmla="*/ 72 h 10122"/>
                <a:gd name="connsiteX3" fmla="*/ 8797 w 154191"/>
                <a:gd name="connsiteY3" fmla="*/ 72 h 10122"/>
                <a:gd name="connsiteX4" fmla="*/ -35 w 154191"/>
                <a:gd name="connsiteY4" fmla="*/ 5133 h 10122"/>
                <a:gd name="connsiteX5" fmla="*/ 8797 w 154191"/>
                <a:gd name="connsiteY5" fmla="*/ 10194 h 10122"/>
                <a:gd name="connsiteX6" fmla="*/ 145324 w 154191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91" h="10122">
                  <a:moveTo>
                    <a:pt x="145324" y="10194"/>
                  </a:moveTo>
                  <a:cubicBezTo>
                    <a:pt x="149614" y="10194"/>
                    <a:pt x="154156" y="10194"/>
                    <a:pt x="154156" y="5133"/>
                  </a:cubicBezTo>
                  <a:cubicBezTo>
                    <a:pt x="154156" y="72"/>
                    <a:pt x="149614" y="72"/>
                    <a:pt x="145324" y="72"/>
                  </a:cubicBezTo>
                  <a:lnTo>
                    <a:pt x="8797" y="72"/>
                  </a:lnTo>
                  <a:cubicBezTo>
                    <a:pt x="4507" y="72"/>
                    <a:pt x="-35" y="72"/>
                    <a:pt x="-35" y="5133"/>
                  </a:cubicBezTo>
                  <a:cubicBezTo>
                    <a:pt x="-35" y="10194"/>
                    <a:pt x="4507" y="10194"/>
                    <a:pt x="8797" y="10194"/>
                  </a:cubicBezTo>
                  <a:lnTo>
                    <a:pt x="145324" y="10194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2" name="Freeform 1101">
              <a:extLst>
                <a:ext uri="{FF2B5EF4-FFF2-40B4-BE49-F238E27FC236}">
                  <a16:creationId xmlns:a16="http://schemas.microsoft.com/office/drawing/2014/main" id="{C6DEEEC6-9D69-CC8B-6DF3-F25566F6077C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79353" y="4063539"/>
              <a:ext cx="83278" cy="168531"/>
            </a:xfrm>
            <a:custGeom>
              <a:avLst/>
              <a:gdLst>
                <a:gd name="connsiteX0" fmla="*/ 51663 w 83278"/>
                <a:gd name="connsiteY0" fmla="*/ 6646 h 168531"/>
                <a:gd name="connsiteX1" fmla="*/ 45859 w 83278"/>
                <a:gd name="connsiteY1" fmla="*/ 67 h 168531"/>
                <a:gd name="connsiteX2" fmla="*/ -70 w 83278"/>
                <a:gd name="connsiteY2" fmla="*/ 16262 h 168531"/>
                <a:gd name="connsiteX3" fmla="*/ -70 w 83278"/>
                <a:gd name="connsiteY3" fmla="*/ 24106 h 168531"/>
                <a:gd name="connsiteX4" fmla="*/ 32989 w 83278"/>
                <a:gd name="connsiteY4" fmla="*/ 17527 h 168531"/>
                <a:gd name="connsiteX5" fmla="*/ 32989 w 83278"/>
                <a:gd name="connsiteY5" fmla="*/ 148608 h 168531"/>
                <a:gd name="connsiteX6" fmla="*/ 9519 w 83278"/>
                <a:gd name="connsiteY6" fmla="*/ 160754 h 168531"/>
                <a:gd name="connsiteX7" fmla="*/ 1444 w 83278"/>
                <a:gd name="connsiteY7" fmla="*/ 160754 h 168531"/>
                <a:gd name="connsiteX8" fmla="*/ 1444 w 83278"/>
                <a:gd name="connsiteY8" fmla="*/ 168599 h 168531"/>
                <a:gd name="connsiteX9" fmla="*/ 42326 w 83278"/>
                <a:gd name="connsiteY9" fmla="*/ 167839 h 168531"/>
                <a:gd name="connsiteX10" fmla="*/ 83208 w 83278"/>
                <a:gd name="connsiteY10" fmla="*/ 168599 h 168531"/>
                <a:gd name="connsiteX11" fmla="*/ 83208 w 83278"/>
                <a:gd name="connsiteY11" fmla="*/ 160754 h 168531"/>
                <a:gd name="connsiteX12" fmla="*/ 75133 w 83278"/>
                <a:gd name="connsiteY12" fmla="*/ 160754 h 168531"/>
                <a:gd name="connsiteX13" fmla="*/ 51663 w 83278"/>
                <a:gd name="connsiteY13" fmla="*/ 148608 h 168531"/>
                <a:gd name="connsiteX14" fmla="*/ 51663 w 83278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78" h="168531">
                  <a:moveTo>
                    <a:pt x="51663" y="6646"/>
                  </a:moveTo>
                  <a:cubicBezTo>
                    <a:pt x="51663" y="573"/>
                    <a:pt x="51663" y="67"/>
                    <a:pt x="45859" y="67"/>
                  </a:cubicBezTo>
                  <a:cubicBezTo>
                    <a:pt x="30213" y="16262"/>
                    <a:pt x="8005" y="16262"/>
                    <a:pt x="-70" y="16262"/>
                  </a:cubicBezTo>
                  <a:lnTo>
                    <a:pt x="-70" y="24106"/>
                  </a:lnTo>
                  <a:cubicBezTo>
                    <a:pt x="4977" y="24106"/>
                    <a:pt x="19866" y="24106"/>
                    <a:pt x="32989" y="17527"/>
                  </a:cubicBezTo>
                  <a:lnTo>
                    <a:pt x="32989" y="148608"/>
                  </a:lnTo>
                  <a:cubicBezTo>
                    <a:pt x="32989" y="157717"/>
                    <a:pt x="32232" y="160754"/>
                    <a:pt x="9519" y="160754"/>
                  </a:cubicBezTo>
                  <a:lnTo>
                    <a:pt x="1444" y="160754"/>
                  </a:lnTo>
                  <a:lnTo>
                    <a:pt x="1444" y="168599"/>
                  </a:lnTo>
                  <a:cubicBezTo>
                    <a:pt x="10276" y="167839"/>
                    <a:pt x="32232" y="167839"/>
                    <a:pt x="42326" y="167839"/>
                  </a:cubicBezTo>
                  <a:cubicBezTo>
                    <a:pt x="52420" y="167839"/>
                    <a:pt x="74376" y="167839"/>
                    <a:pt x="83208" y="168599"/>
                  </a:cubicBezTo>
                  <a:lnTo>
                    <a:pt x="83208" y="160754"/>
                  </a:lnTo>
                  <a:lnTo>
                    <a:pt x="75133" y="160754"/>
                  </a:lnTo>
                  <a:cubicBezTo>
                    <a:pt x="52420" y="160754"/>
                    <a:pt x="51663" y="157970"/>
                    <a:pt x="51663" y="148608"/>
                  </a:cubicBezTo>
                  <a:lnTo>
                    <a:pt x="51663" y="6646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3" name="Freeform 1102">
              <a:extLst>
                <a:ext uri="{FF2B5EF4-FFF2-40B4-BE49-F238E27FC236}">
                  <a16:creationId xmlns:a16="http://schemas.microsoft.com/office/drawing/2014/main" id="{666F697D-F715-3506-522E-6DADD6BD05FF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895691" y="4063539"/>
              <a:ext cx="100691" cy="168531"/>
            </a:xfrm>
            <a:custGeom>
              <a:avLst/>
              <a:gdLst>
                <a:gd name="connsiteX0" fmla="*/ 19366 w 100691"/>
                <a:gd name="connsiteY0" fmla="*/ 149114 h 168531"/>
                <a:gd name="connsiteX1" fmla="*/ 46116 w 100691"/>
                <a:gd name="connsiteY1" fmla="*/ 123049 h 168531"/>
                <a:gd name="connsiteX2" fmla="*/ 100626 w 100691"/>
                <a:gd name="connsiteY2" fmla="*/ 49159 h 168531"/>
                <a:gd name="connsiteX3" fmla="*/ 47126 w 100691"/>
                <a:gd name="connsiteY3" fmla="*/ 67 h 168531"/>
                <a:gd name="connsiteX4" fmla="*/ -65 w 100691"/>
                <a:gd name="connsiteY4" fmla="*/ 45869 h 168531"/>
                <a:gd name="connsiteX5" fmla="*/ 13310 w 100691"/>
                <a:gd name="connsiteY5" fmla="*/ 60040 h 168531"/>
                <a:gd name="connsiteX6" fmla="*/ 26432 w 100691"/>
                <a:gd name="connsiteY6" fmla="*/ 46628 h 168531"/>
                <a:gd name="connsiteX7" fmla="*/ 13057 w 100691"/>
                <a:gd name="connsiteY7" fmla="*/ 33469 h 168531"/>
                <a:gd name="connsiteX8" fmla="*/ 9777 w 100691"/>
                <a:gd name="connsiteY8" fmla="*/ 33722 h 168531"/>
                <a:gd name="connsiteX9" fmla="*/ 43845 w 100691"/>
                <a:gd name="connsiteY9" fmla="*/ 7911 h 168531"/>
                <a:gd name="connsiteX10" fmla="*/ 77661 w 100691"/>
                <a:gd name="connsiteY10" fmla="*/ 49159 h 168531"/>
                <a:gd name="connsiteX11" fmla="*/ 51164 w 100691"/>
                <a:gd name="connsiteY11" fmla="*/ 105083 h 168531"/>
                <a:gd name="connsiteX12" fmla="*/ 2711 w 100691"/>
                <a:gd name="connsiteY12" fmla="*/ 159236 h 168531"/>
                <a:gd name="connsiteX13" fmla="*/ -65 w 100691"/>
                <a:gd name="connsiteY13" fmla="*/ 168599 h 168531"/>
                <a:gd name="connsiteX14" fmla="*/ 93560 w 100691"/>
                <a:gd name="connsiteY14" fmla="*/ 168599 h 168531"/>
                <a:gd name="connsiteX15" fmla="*/ 100626 w 100691"/>
                <a:gd name="connsiteY15" fmla="*/ 124568 h 168531"/>
                <a:gd name="connsiteX16" fmla="*/ 94317 w 100691"/>
                <a:gd name="connsiteY16" fmla="*/ 124568 h 168531"/>
                <a:gd name="connsiteX17" fmla="*/ 88765 w 100691"/>
                <a:gd name="connsiteY17" fmla="*/ 147089 h 168531"/>
                <a:gd name="connsiteX18" fmla="*/ 64791 w 100691"/>
                <a:gd name="connsiteY18" fmla="*/ 149114 h 168531"/>
                <a:gd name="connsiteX19" fmla="*/ 19366 w 100691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91" h="168531">
                  <a:moveTo>
                    <a:pt x="19366" y="149114"/>
                  </a:moveTo>
                  <a:lnTo>
                    <a:pt x="46116" y="123049"/>
                  </a:lnTo>
                  <a:cubicBezTo>
                    <a:pt x="85485" y="88128"/>
                    <a:pt x="100626" y="74464"/>
                    <a:pt x="100626" y="49159"/>
                  </a:cubicBezTo>
                  <a:cubicBezTo>
                    <a:pt x="100626" y="20311"/>
                    <a:pt x="77914" y="67"/>
                    <a:pt x="47126" y="67"/>
                  </a:cubicBezTo>
                  <a:cubicBezTo>
                    <a:pt x="18609" y="67"/>
                    <a:pt x="-65" y="23347"/>
                    <a:pt x="-65" y="45869"/>
                  </a:cubicBezTo>
                  <a:cubicBezTo>
                    <a:pt x="-65" y="60040"/>
                    <a:pt x="12553" y="60040"/>
                    <a:pt x="13310" y="60040"/>
                  </a:cubicBezTo>
                  <a:cubicBezTo>
                    <a:pt x="17600" y="60040"/>
                    <a:pt x="26432" y="57003"/>
                    <a:pt x="26432" y="46628"/>
                  </a:cubicBezTo>
                  <a:cubicBezTo>
                    <a:pt x="26432" y="40049"/>
                    <a:pt x="21890" y="33469"/>
                    <a:pt x="13057" y="33469"/>
                  </a:cubicBezTo>
                  <a:cubicBezTo>
                    <a:pt x="11038" y="33469"/>
                    <a:pt x="10534" y="33469"/>
                    <a:pt x="9777" y="33722"/>
                  </a:cubicBezTo>
                  <a:cubicBezTo>
                    <a:pt x="15581" y="17274"/>
                    <a:pt x="29208" y="7911"/>
                    <a:pt x="43845" y="7911"/>
                  </a:cubicBezTo>
                  <a:cubicBezTo>
                    <a:pt x="66810" y="7911"/>
                    <a:pt x="77661" y="28408"/>
                    <a:pt x="77661" y="49159"/>
                  </a:cubicBezTo>
                  <a:cubicBezTo>
                    <a:pt x="77661" y="69403"/>
                    <a:pt x="65043" y="89394"/>
                    <a:pt x="51164" y="105083"/>
                  </a:cubicBezTo>
                  <a:lnTo>
                    <a:pt x="2711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560" y="168599"/>
                  </a:lnTo>
                  <a:lnTo>
                    <a:pt x="100626" y="124568"/>
                  </a:lnTo>
                  <a:lnTo>
                    <a:pt x="94317" y="124568"/>
                  </a:lnTo>
                  <a:cubicBezTo>
                    <a:pt x="93055" y="132159"/>
                    <a:pt x="91289" y="143294"/>
                    <a:pt x="88765" y="147089"/>
                  </a:cubicBezTo>
                  <a:cubicBezTo>
                    <a:pt x="86999" y="149114"/>
                    <a:pt x="70343" y="149114"/>
                    <a:pt x="64791" y="149114"/>
                  </a:cubicBezTo>
                  <a:lnTo>
                    <a:pt x="19366" y="149114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4" name="Freeform 1103">
              <a:extLst>
                <a:ext uri="{FF2B5EF4-FFF2-40B4-BE49-F238E27FC236}">
                  <a16:creationId xmlns:a16="http://schemas.microsoft.com/office/drawing/2014/main" id="{0EB9467F-9773-87B3-122D-22FB5E69F378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019095" y="4063539"/>
              <a:ext cx="106243" cy="174099"/>
            </a:xfrm>
            <a:custGeom>
              <a:avLst/>
              <a:gdLst>
                <a:gd name="connsiteX0" fmla="*/ 106183 w 106243"/>
                <a:gd name="connsiteY0" fmla="*/ 87622 h 174099"/>
                <a:gd name="connsiteX1" fmla="*/ 96089 w 106243"/>
                <a:gd name="connsiteY1" fmla="*/ 28408 h 174099"/>
                <a:gd name="connsiteX2" fmla="*/ 53187 w 106243"/>
                <a:gd name="connsiteY2" fmla="*/ 67 h 174099"/>
                <a:gd name="connsiteX3" fmla="*/ 9277 w 106243"/>
                <a:gd name="connsiteY3" fmla="*/ 30180 h 174099"/>
                <a:gd name="connsiteX4" fmla="*/ -60 w 106243"/>
                <a:gd name="connsiteY4" fmla="*/ 87622 h 174099"/>
                <a:gd name="connsiteX5" fmla="*/ 11296 w 106243"/>
                <a:gd name="connsiteY5" fmla="*/ 148608 h 174099"/>
                <a:gd name="connsiteX6" fmla="*/ 52935 w 106243"/>
                <a:gd name="connsiteY6" fmla="*/ 174166 h 174099"/>
                <a:gd name="connsiteX7" fmla="*/ 96846 w 106243"/>
                <a:gd name="connsiteY7" fmla="*/ 144812 h 174099"/>
                <a:gd name="connsiteX8" fmla="*/ 106183 w 106243"/>
                <a:gd name="connsiteY8" fmla="*/ 87622 h 174099"/>
                <a:gd name="connsiteX9" fmla="*/ 52935 w 106243"/>
                <a:gd name="connsiteY9" fmla="*/ 168599 h 174099"/>
                <a:gd name="connsiteX10" fmla="*/ 23661 w 106243"/>
                <a:gd name="connsiteY10" fmla="*/ 137979 h 174099"/>
                <a:gd name="connsiteX11" fmla="*/ 20885 w 106243"/>
                <a:gd name="connsiteY11" fmla="*/ 84586 h 174099"/>
                <a:gd name="connsiteX12" fmla="*/ 22904 w 106243"/>
                <a:gd name="connsiteY12" fmla="*/ 38024 h 174099"/>
                <a:gd name="connsiteX13" fmla="*/ 52935 w 106243"/>
                <a:gd name="connsiteY13" fmla="*/ 5634 h 174099"/>
                <a:gd name="connsiteX14" fmla="*/ 82714 w 106243"/>
                <a:gd name="connsiteY14" fmla="*/ 35241 h 174099"/>
                <a:gd name="connsiteX15" fmla="*/ 85237 w 106243"/>
                <a:gd name="connsiteY15" fmla="*/ 84586 h 174099"/>
                <a:gd name="connsiteX16" fmla="*/ 82461 w 106243"/>
                <a:gd name="connsiteY16" fmla="*/ 136967 h 174099"/>
                <a:gd name="connsiteX17" fmla="*/ 52935 w 106243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183" y="87622"/>
                  </a:moveTo>
                  <a:cubicBezTo>
                    <a:pt x="106183" y="67378"/>
                    <a:pt x="104921" y="47134"/>
                    <a:pt x="96089" y="28408"/>
                  </a:cubicBezTo>
                  <a:cubicBezTo>
                    <a:pt x="84480" y="4115"/>
                    <a:pt x="63787" y="67"/>
                    <a:pt x="53187" y="67"/>
                  </a:cubicBezTo>
                  <a:cubicBezTo>
                    <a:pt x="38046" y="67"/>
                    <a:pt x="19624" y="6646"/>
                    <a:pt x="9277" y="30180"/>
                  </a:cubicBezTo>
                  <a:cubicBezTo>
                    <a:pt x="1201" y="47640"/>
                    <a:pt x="-60" y="67378"/>
                    <a:pt x="-60" y="87622"/>
                  </a:cubicBezTo>
                  <a:cubicBezTo>
                    <a:pt x="-60" y="106601"/>
                    <a:pt x="949" y="129376"/>
                    <a:pt x="11296" y="148608"/>
                  </a:cubicBezTo>
                  <a:cubicBezTo>
                    <a:pt x="22147" y="169105"/>
                    <a:pt x="40569" y="174166"/>
                    <a:pt x="52935" y="174166"/>
                  </a:cubicBezTo>
                  <a:cubicBezTo>
                    <a:pt x="66563" y="174166"/>
                    <a:pt x="85742" y="168852"/>
                    <a:pt x="96846" y="144812"/>
                  </a:cubicBezTo>
                  <a:cubicBezTo>
                    <a:pt x="104921" y="127351"/>
                    <a:pt x="106183" y="107613"/>
                    <a:pt x="106183" y="87622"/>
                  </a:cubicBezTo>
                  <a:close/>
                  <a:moveTo>
                    <a:pt x="52935" y="168599"/>
                  </a:moveTo>
                  <a:cubicBezTo>
                    <a:pt x="43093" y="168599"/>
                    <a:pt x="28204" y="162272"/>
                    <a:pt x="23661" y="137979"/>
                  </a:cubicBezTo>
                  <a:cubicBezTo>
                    <a:pt x="20885" y="122796"/>
                    <a:pt x="20885" y="99516"/>
                    <a:pt x="20885" y="84586"/>
                  </a:cubicBezTo>
                  <a:cubicBezTo>
                    <a:pt x="20885" y="68390"/>
                    <a:pt x="20885" y="51689"/>
                    <a:pt x="22904" y="38024"/>
                  </a:cubicBezTo>
                  <a:cubicBezTo>
                    <a:pt x="27699" y="7911"/>
                    <a:pt x="46626" y="5634"/>
                    <a:pt x="52935" y="5634"/>
                  </a:cubicBezTo>
                  <a:cubicBezTo>
                    <a:pt x="61263" y="5634"/>
                    <a:pt x="77919" y="10189"/>
                    <a:pt x="82714" y="35241"/>
                  </a:cubicBezTo>
                  <a:cubicBezTo>
                    <a:pt x="85237" y="49412"/>
                    <a:pt x="85237" y="68643"/>
                    <a:pt x="85237" y="84586"/>
                  </a:cubicBezTo>
                  <a:cubicBezTo>
                    <a:pt x="85237" y="103564"/>
                    <a:pt x="85237" y="120772"/>
                    <a:pt x="82461" y="136967"/>
                  </a:cubicBezTo>
                  <a:cubicBezTo>
                    <a:pt x="78676" y="161007"/>
                    <a:pt x="64291" y="168599"/>
                    <a:pt x="52935" y="168599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5" name="Freeform 1104">
              <a:extLst>
                <a:ext uri="{FF2B5EF4-FFF2-40B4-BE49-F238E27FC236}">
                  <a16:creationId xmlns:a16="http://schemas.microsoft.com/office/drawing/2014/main" id="{D8BCDBEC-0608-4A89-343A-27DEDC7C0DDA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82287" y="4059237"/>
              <a:ext cx="179427" cy="178400"/>
            </a:xfrm>
            <a:custGeom>
              <a:avLst/>
              <a:gdLst>
                <a:gd name="connsiteX0" fmla="*/ 151867 w 179427"/>
                <a:gd name="connsiteY0" fmla="*/ 24866 h 178400"/>
                <a:gd name="connsiteX1" fmla="*/ 179374 w 179427"/>
                <a:gd name="connsiteY1" fmla="*/ 7911 h 178400"/>
                <a:gd name="connsiteX2" fmla="*/ 179374 w 179427"/>
                <a:gd name="connsiteY2" fmla="*/ 67 h 178400"/>
                <a:gd name="connsiteX3" fmla="*/ 154895 w 179427"/>
                <a:gd name="connsiteY3" fmla="*/ 826 h 178400"/>
                <a:gd name="connsiteX4" fmla="*/ 126126 w 179427"/>
                <a:gd name="connsiteY4" fmla="*/ 67 h 178400"/>
                <a:gd name="connsiteX5" fmla="*/ 126126 w 179427"/>
                <a:gd name="connsiteY5" fmla="*/ 7911 h 178400"/>
                <a:gd name="connsiteX6" fmla="*/ 144548 w 179427"/>
                <a:gd name="connsiteY6" fmla="*/ 20564 h 178400"/>
                <a:gd name="connsiteX7" fmla="*/ 143287 w 179427"/>
                <a:gd name="connsiteY7" fmla="*/ 25625 h 178400"/>
                <a:gd name="connsiteX8" fmla="*/ 97105 w 179427"/>
                <a:gd name="connsiteY8" fmla="*/ 147595 h 178400"/>
                <a:gd name="connsiteX9" fmla="*/ 48904 w 179427"/>
                <a:gd name="connsiteY9" fmla="*/ 19805 h 178400"/>
                <a:gd name="connsiteX10" fmla="*/ 47390 w 179427"/>
                <a:gd name="connsiteY10" fmla="*/ 15250 h 178400"/>
                <a:gd name="connsiteX11" fmla="*/ 68083 w 179427"/>
                <a:gd name="connsiteY11" fmla="*/ 7911 h 178400"/>
                <a:gd name="connsiteX12" fmla="*/ 68083 w 179427"/>
                <a:gd name="connsiteY12" fmla="*/ 67 h 178400"/>
                <a:gd name="connsiteX13" fmla="*/ 31996 w 179427"/>
                <a:gd name="connsiteY13" fmla="*/ 826 h 178400"/>
                <a:gd name="connsiteX14" fmla="*/ -54 w 179427"/>
                <a:gd name="connsiteY14" fmla="*/ 67 h 178400"/>
                <a:gd name="connsiteX15" fmla="*/ -54 w 179427"/>
                <a:gd name="connsiteY15" fmla="*/ 7911 h 178400"/>
                <a:gd name="connsiteX16" fmla="*/ 24677 w 179427"/>
                <a:gd name="connsiteY16" fmla="*/ 17527 h 178400"/>
                <a:gd name="connsiteX17" fmla="*/ 83225 w 179427"/>
                <a:gd name="connsiteY17" fmla="*/ 172900 h 178400"/>
                <a:gd name="connsiteX18" fmla="*/ 89534 w 179427"/>
                <a:gd name="connsiteY18" fmla="*/ 178468 h 178400"/>
                <a:gd name="connsiteX19" fmla="*/ 95591 w 179427"/>
                <a:gd name="connsiteY19" fmla="*/ 173660 h 178400"/>
                <a:gd name="connsiteX20" fmla="*/ 151867 w 179427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427" h="178400">
                  <a:moveTo>
                    <a:pt x="151867" y="24866"/>
                  </a:moveTo>
                  <a:cubicBezTo>
                    <a:pt x="155400" y="15503"/>
                    <a:pt x="162213" y="8164"/>
                    <a:pt x="179374" y="7911"/>
                  </a:cubicBezTo>
                  <a:lnTo>
                    <a:pt x="179374" y="67"/>
                  </a:lnTo>
                  <a:cubicBezTo>
                    <a:pt x="171551" y="573"/>
                    <a:pt x="161456" y="826"/>
                    <a:pt x="154895" y="826"/>
                  </a:cubicBezTo>
                  <a:cubicBezTo>
                    <a:pt x="147324" y="826"/>
                    <a:pt x="132687" y="320"/>
                    <a:pt x="126126" y="67"/>
                  </a:cubicBezTo>
                  <a:lnTo>
                    <a:pt x="126126" y="7911"/>
                  </a:lnTo>
                  <a:cubicBezTo>
                    <a:pt x="139249" y="8164"/>
                    <a:pt x="144548" y="14744"/>
                    <a:pt x="144548" y="20564"/>
                  </a:cubicBezTo>
                  <a:cubicBezTo>
                    <a:pt x="144548" y="22588"/>
                    <a:pt x="143791" y="24106"/>
                    <a:pt x="143287" y="25625"/>
                  </a:cubicBezTo>
                  <a:lnTo>
                    <a:pt x="97105" y="147595"/>
                  </a:lnTo>
                  <a:lnTo>
                    <a:pt x="48904" y="19805"/>
                  </a:lnTo>
                  <a:cubicBezTo>
                    <a:pt x="47390" y="16262"/>
                    <a:pt x="47390" y="15756"/>
                    <a:pt x="47390" y="15250"/>
                  </a:cubicBezTo>
                  <a:cubicBezTo>
                    <a:pt x="47390" y="7911"/>
                    <a:pt x="61774" y="7911"/>
                    <a:pt x="68083" y="7911"/>
                  </a:cubicBezTo>
                  <a:lnTo>
                    <a:pt x="68083" y="67"/>
                  </a:lnTo>
                  <a:cubicBezTo>
                    <a:pt x="58998" y="826"/>
                    <a:pt x="41586" y="826"/>
                    <a:pt x="31996" y="826"/>
                  </a:cubicBezTo>
                  <a:cubicBezTo>
                    <a:pt x="19883" y="826"/>
                    <a:pt x="9031" y="320"/>
                    <a:pt x="-54" y="67"/>
                  </a:cubicBezTo>
                  <a:lnTo>
                    <a:pt x="-54" y="7911"/>
                  </a:lnTo>
                  <a:cubicBezTo>
                    <a:pt x="16350" y="7911"/>
                    <a:pt x="21144" y="7911"/>
                    <a:pt x="24677" y="17527"/>
                  </a:cubicBezTo>
                  <a:lnTo>
                    <a:pt x="83225" y="172900"/>
                  </a:lnTo>
                  <a:cubicBezTo>
                    <a:pt x="84991" y="177708"/>
                    <a:pt x="86253" y="178468"/>
                    <a:pt x="89534" y="178468"/>
                  </a:cubicBezTo>
                  <a:cubicBezTo>
                    <a:pt x="93824" y="178468"/>
                    <a:pt x="94329" y="177202"/>
                    <a:pt x="95591" y="173660"/>
                  </a:cubicBezTo>
                  <a:lnTo>
                    <a:pt x="151867" y="24866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6" name="Freeform 1105">
              <a:extLst>
                <a:ext uri="{FF2B5EF4-FFF2-40B4-BE49-F238E27FC236}">
                  <a16:creationId xmlns:a16="http://schemas.microsoft.com/office/drawing/2014/main" id="{6E821226-E6C6-E0D9-6321-B8A1A479991F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2809038" y="2503576"/>
              <a:ext cx="603184" cy="604847"/>
            </a:xfrm>
            <a:custGeom>
              <a:avLst/>
              <a:gdLst>
                <a:gd name="connsiteX0" fmla="*/ 301591 w 603184"/>
                <a:gd name="connsiteY0" fmla="*/ 0 h 604847"/>
                <a:gd name="connsiteX1" fmla="*/ 603185 w 603184"/>
                <a:gd name="connsiteY1" fmla="*/ 302438 h 604847"/>
                <a:gd name="connsiteX2" fmla="*/ 301591 w 603184"/>
                <a:gd name="connsiteY2" fmla="*/ 604848 h 604847"/>
                <a:gd name="connsiteX3" fmla="*/ 0 w 603184"/>
                <a:gd name="connsiteY3" fmla="*/ 302438 h 604847"/>
                <a:gd name="connsiteX4" fmla="*/ 301591 w 603184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84" h="604847">
                  <a:moveTo>
                    <a:pt x="301591" y="0"/>
                  </a:moveTo>
                  <a:cubicBezTo>
                    <a:pt x="468122" y="0"/>
                    <a:pt x="603185" y="135357"/>
                    <a:pt x="603185" y="302438"/>
                  </a:cubicBezTo>
                  <a:cubicBezTo>
                    <a:pt x="603185" y="469417"/>
                    <a:pt x="468122" y="604848"/>
                    <a:pt x="301591" y="604848"/>
                  </a:cubicBezTo>
                  <a:cubicBezTo>
                    <a:pt x="135063" y="604848"/>
                    <a:pt x="0" y="469417"/>
                    <a:pt x="0" y="302438"/>
                  </a:cubicBezTo>
                  <a:cubicBezTo>
                    <a:pt x="0" y="135357"/>
                    <a:pt x="135063" y="0"/>
                    <a:pt x="301591" y="0"/>
                  </a:cubicBezTo>
                  <a:close/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7" name="Freeform 1106">
              <a:extLst>
                <a:ext uri="{FF2B5EF4-FFF2-40B4-BE49-F238E27FC236}">
                  <a16:creationId xmlns:a16="http://schemas.microsoft.com/office/drawing/2014/main" id="{8083C371-E957-1E48-C1C9-B57D65432485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2899575" y="2806014"/>
              <a:ext cx="422111" cy="25400"/>
            </a:xfrm>
            <a:custGeom>
              <a:avLst/>
              <a:gdLst>
                <a:gd name="connsiteX0" fmla="*/ 422112 w 422111"/>
                <a:gd name="connsiteY0" fmla="*/ 0 h 25400"/>
                <a:gd name="connsiteX1" fmla="*/ 0 w 422111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2111" h="25400">
                  <a:moveTo>
                    <a:pt x="422112" y="0"/>
                  </a:moveTo>
                  <a:lnTo>
                    <a:pt x="0" y="0"/>
                  </a:lnTo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8" name="Freeform 1107">
              <a:extLst>
                <a:ext uri="{FF2B5EF4-FFF2-40B4-BE49-F238E27FC236}">
                  <a16:creationId xmlns:a16="http://schemas.microsoft.com/office/drawing/2014/main" id="{D28E4302-866B-ABAA-10BA-90C556D3872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2897004" y="2755595"/>
              <a:ext cx="106862" cy="100812"/>
            </a:xfrm>
            <a:custGeom>
              <a:avLst/>
              <a:gdLst>
                <a:gd name="connsiteX0" fmla="*/ 106862 w 106862"/>
                <a:gd name="connsiteY0" fmla="*/ 50419 h 100812"/>
                <a:gd name="connsiteX1" fmla="*/ 106862 w 106862"/>
                <a:gd name="connsiteY1" fmla="*/ 100813 h 100812"/>
                <a:gd name="connsiteX2" fmla="*/ 0 w 106862"/>
                <a:gd name="connsiteY2" fmla="*/ 50419 h 100812"/>
                <a:gd name="connsiteX3" fmla="*/ 106862 w 106862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62" h="100812">
                  <a:moveTo>
                    <a:pt x="106862" y="50419"/>
                  </a:moveTo>
                  <a:lnTo>
                    <a:pt x="106862" y="100813"/>
                  </a:lnTo>
                  <a:lnTo>
                    <a:pt x="0" y="50419"/>
                  </a:lnTo>
                  <a:lnTo>
                    <a:pt x="106862" y="0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9" name="Freeform 1108">
              <a:extLst>
                <a:ext uri="{FF2B5EF4-FFF2-40B4-BE49-F238E27FC236}">
                  <a16:creationId xmlns:a16="http://schemas.microsoft.com/office/drawing/2014/main" id="{C2A53D03-6A76-2F39-9CC2-811693C9A2F6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897004" y="2755595"/>
              <a:ext cx="106862" cy="100812"/>
            </a:xfrm>
            <a:custGeom>
              <a:avLst/>
              <a:gdLst>
                <a:gd name="connsiteX0" fmla="*/ 106862 w 106862"/>
                <a:gd name="connsiteY0" fmla="*/ 50419 h 100812"/>
                <a:gd name="connsiteX1" fmla="*/ 106862 w 106862"/>
                <a:gd name="connsiteY1" fmla="*/ 100813 h 100812"/>
                <a:gd name="connsiteX2" fmla="*/ 0 w 106862"/>
                <a:gd name="connsiteY2" fmla="*/ 50419 h 100812"/>
                <a:gd name="connsiteX3" fmla="*/ 106862 w 106862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62" h="100812">
                  <a:moveTo>
                    <a:pt x="106862" y="50419"/>
                  </a:moveTo>
                  <a:lnTo>
                    <a:pt x="106862" y="100813"/>
                  </a:lnTo>
                  <a:lnTo>
                    <a:pt x="0" y="50419"/>
                  </a:lnTo>
                  <a:lnTo>
                    <a:pt x="106862" y="0"/>
                  </a:lnTo>
                  <a:close/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0" name="Freeform 1109">
              <a:extLst>
                <a:ext uri="{FF2B5EF4-FFF2-40B4-BE49-F238E27FC236}">
                  <a16:creationId xmlns:a16="http://schemas.microsoft.com/office/drawing/2014/main" id="{10C70C73-6BEB-A898-B824-58A0481066EA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702595" y="2765628"/>
              <a:ext cx="80348" cy="80670"/>
            </a:xfrm>
            <a:custGeom>
              <a:avLst/>
              <a:gdLst>
                <a:gd name="connsiteX0" fmla="*/ 80349 w 80348"/>
                <a:gd name="connsiteY0" fmla="*/ 40386 h 80670"/>
                <a:gd name="connsiteX1" fmla="*/ 40174 w 80348"/>
                <a:gd name="connsiteY1" fmla="*/ 0 h 80670"/>
                <a:gd name="connsiteX2" fmla="*/ 0 w 80348"/>
                <a:gd name="connsiteY2" fmla="*/ 40386 h 80670"/>
                <a:gd name="connsiteX3" fmla="*/ 40174 w 80348"/>
                <a:gd name="connsiteY3" fmla="*/ 80670 h 80670"/>
                <a:gd name="connsiteX4" fmla="*/ 80349 w 8034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670">
                  <a:moveTo>
                    <a:pt x="80349" y="40386"/>
                  </a:moveTo>
                  <a:cubicBezTo>
                    <a:pt x="80349" y="18059"/>
                    <a:pt x="62339" y="0"/>
                    <a:pt x="40174" y="0"/>
                  </a:cubicBezTo>
                  <a:cubicBezTo>
                    <a:pt x="17909" y="0"/>
                    <a:pt x="0" y="18059"/>
                    <a:pt x="0" y="40386"/>
                  </a:cubicBezTo>
                  <a:cubicBezTo>
                    <a:pt x="0" y="62611"/>
                    <a:pt x="17909" y="80670"/>
                    <a:pt x="40174" y="80670"/>
                  </a:cubicBezTo>
                  <a:cubicBezTo>
                    <a:pt x="62339" y="80670"/>
                    <a:pt x="80349" y="62611"/>
                    <a:pt x="80349" y="40386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1" name="Freeform 1110">
              <a:extLst>
                <a:ext uri="{FF2B5EF4-FFF2-40B4-BE49-F238E27FC236}">
                  <a16:creationId xmlns:a16="http://schemas.microsoft.com/office/drawing/2014/main" id="{6176BE8F-9A96-E6BE-9D87-E5A6D3CE71E5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1702595" y="2765628"/>
              <a:ext cx="80348" cy="80670"/>
            </a:xfrm>
            <a:custGeom>
              <a:avLst/>
              <a:gdLst>
                <a:gd name="connsiteX0" fmla="*/ 80349 w 80348"/>
                <a:gd name="connsiteY0" fmla="*/ 40386 h 80670"/>
                <a:gd name="connsiteX1" fmla="*/ 40174 w 80348"/>
                <a:gd name="connsiteY1" fmla="*/ 0 h 80670"/>
                <a:gd name="connsiteX2" fmla="*/ 0 w 80348"/>
                <a:gd name="connsiteY2" fmla="*/ 40386 h 80670"/>
                <a:gd name="connsiteX3" fmla="*/ 40174 w 80348"/>
                <a:gd name="connsiteY3" fmla="*/ 80670 h 80670"/>
                <a:gd name="connsiteX4" fmla="*/ 80349 w 8034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670">
                  <a:moveTo>
                    <a:pt x="80349" y="40386"/>
                  </a:moveTo>
                  <a:cubicBezTo>
                    <a:pt x="80349" y="18059"/>
                    <a:pt x="62339" y="0"/>
                    <a:pt x="40174" y="0"/>
                  </a:cubicBezTo>
                  <a:cubicBezTo>
                    <a:pt x="17909" y="0"/>
                    <a:pt x="0" y="18059"/>
                    <a:pt x="0" y="40386"/>
                  </a:cubicBezTo>
                  <a:cubicBezTo>
                    <a:pt x="0" y="62611"/>
                    <a:pt x="17909" y="80670"/>
                    <a:pt x="40174" y="80670"/>
                  </a:cubicBezTo>
                  <a:cubicBezTo>
                    <a:pt x="62339" y="80670"/>
                    <a:pt x="80349" y="62611"/>
                    <a:pt x="80349" y="40386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2" name="Freeform 1111">
              <a:extLst>
                <a:ext uri="{FF2B5EF4-FFF2-40B4-BE49-F238E27FC236}">
                  <a16:creationId xmlns:a16="http://schemas.microsoft.com/office/drawing/2014/main" id="{216F2CCC-CE3D-EFA7-65E0-6CFFC47BA5B5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4438310" y="2765628"/>
              <a:ext cx="80345" cy="80670"/>
            </a:xfrm>
            <a:custGeom>
              <a:avLst/>
              <a:gdLst>
                <a:gd name="connsiteX0" fmla="*/ 80346 w 80345"/>
                <a:gd name="connsiteY0" fmla="*/ 40386 h 80670"/>
                <a:gd name="connsiteX1" fmla="*/ 40173 w 80345"/>
                <a:gd name="connsiteY1" fmla="*/ 0 h 80670"/>
                <a:gd name="connsiteX2" fmla="*/ 0 w 80345"/>
                <a:gd name="connsiteY2" fmla="*/ 40386 h 80670"/>
                <a:gd name="connsiteX3" fmla="*/ 40173 w 80345"/>
                <a:gd name="connsiteY3" fmla="*/ 80670 h 80670"/>
                <a:gd name="connsiteX4" fmla="*/ 80346 w 8034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670">
                  <a:moveTo>
                    <a:pt x="80346" y="40386"/>
                  </a:moveTo>
                  <a:cubicBezTo>
                    <a:pt x="80346" y="18059"/>
                    <a:pt x="62436" y="0"/>
                    <a:pt x="40173" y="0"/>
                  </a:cubicBezTo>
                  <a:cubicBezTo>
                    <a:pt x="18008" y="0"/>
                    <a:pt x="0" y="18059"/>
                    <a:pt x="0" y="40386"/>
                  </a:cubicBezTo>
                  <a:cubicBezTo>
                    <a:pt x="0" y="62611"/>
                    <a:pt x="18008" y="80670"/>
                    <a:pt x="40173" y="80670"/>
                  </a:cubicBezTo>
                  <a:cubicBezTo>
                    <a:pt x="62436" y="80670"/>
                    <a:pt x="80346" y="62611"/>
                    <a:pt x="80346" y="40386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3" name="Freeform 1112">
              <a:extLst>
                <a:ext uri="{FF2B5EF4-FFF2-40B4-BE49-F238E27FC236}">
                  <a16:creationId xmlns:a16="http://schemas.microsoft.com/office/drawing/2014/main" id="{0F1438CB-1534-1628-6707-8EBD5197385F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4438310" y="2765628"/>
              <a:ext cx="80345" cy="80670"/>
            </a:xfrm>
            <a:custGeom>
              <a:avLst/>
              <a:gdLst>
                <a:gd name="connsiteX0" fmla="*/ 80346 w 80345"/>
                <a:gd name="connsiteY0" fmla="*/ 40386 h 80670"/>
                <a:gd name="connsiteX1" fmla="*/ 40173 w 80345"/>
                <a:gd name="connsiteY1" fmla="*/ 0 h 80670"/>
                <a:gd name="connsiteX2" fmla="*/ 0 w 80345"/>
                <a:gd name="connsiteY2" fmla="*/ 40386 h 80670"/>
                <a:gd name="connsiteX3" fmla="*/ 40173 w 80345"/>
                <a:gd name="connsiteY3" fmla="*/ 80670 h 80670"/>
                <a:gd name="connsiteX4" fmla="*/ 80346 w 8034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670">
                  <a:moveTo>
                    <a:pt x="80346" y="40386"/>
                  </a:moveTo>
                  <a:cubicBezTo>
                    <a:pt x="80346" y="18059"/>
                    <a:pt x="62436" y="0"/>
                    <a:pt x="40173" y="0"/>
                  </a:cubicBezTo>
                  <a:cubicBezTo>
                    <a:pt x="18008" y="0"/>
                    <a:pt x="0" y="18059"/>
                    <a:pt x="0" y="40386"/>
                  </a:cubicBezTo>
                  <a:cubicBezTo>
                    <a:pt x="0" y="62611"/>
                    <a:pt x="18008" y="80670"/>
                    <a:pt x="40173" y="80670"/>
                  </a:cubicBezTo>
                  <a:cubicBezTo>
                    <a:pt x="62436" y="80670"/>
                    <a:pt x="80346" y="62611"/>
                    <a:pt x="80346" y="40386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5" name="Freeform 1114">
              <a:extLst>
                <a:ext uri="{FF2B5EF4-FFF2-40B4-BE49-F238E27FC236}">
                  <a16:creationId xmlns:a16="http://schemas.microsoft.com/office/drawing/2014/main" id="{CFE82CDE-D962-20D4-BA6E-A1F34837A73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2942471" y="2223081"/>
              <a:ext cx="104729" cy="174099"/>
            </a:xfrm>
            <a:custGeom>
              <a:avLst/>
              <a:gdLst>
                <a:gd name="connsiteX0" fmla="*/ 62601 w 104729"/>
                <a:gd name="connsiteY0" fmla="*/ 79452 h 174099"/>
                <a:gd name="connsiteX1" fmla="*/ 97931 w 104729"/>
                <a:gd name="connsiteY1" fmla="*/ 34915 h 174099"/>
                <a:gd name="connsiteX2" fmla="*/ 51497 w 104729"/>
                <a:gd name="connsiteY2" fmla="*/ -6 h 174099"/>
                <a:gd name="connsiteX3" fmla="*/ 6829 w 104729"/>
                <a:gd name="connsiteY3" fmla="*/ 34409 h 174099"/>
                <a:gd name="connsiteX4" fmla="*/ 19700 w 104729"/>
                <a:gd name="connsiteY4" fmla="*/ 47568 h 174099"/>
                <a:gd name="connsiteX5" fmla="*/ 32570 w 104729"/>
                <a:gd name="connsiteY5" fmla="*/ 34662 h 174099"/>
                <a:gd name="connsiteX6" fmla="*/ 16924 w 104729"/>
                <a:gd name="connsiteY6" fmla="*/ 22010 h 174099"/>
                <a:gd name="connsiteX7" fmla="*/ 50487 w 104729"/>
                <a:gd name="connsiteY7" fmla="*/ 6320 h 174099"/>
                <a:gd name="connsiteX8" fmla="*/ 74714 w 104729"/>
                <a:gd name="connsiteY8" fmla="*/ 34662 h 174099"/>
                <a:gd name="connsiteX9" fmla="*/ 67648 w 104729"/>
                <a:gd name="connsiteY9" fmla="*/ 63510 h 174099"/>
                <a:gd name="connsiteX10" fmla="*/ 45188 w 104729"/>
                <a:gd name="connsiteY10" fmla="*/ 76669 h 174099"/>
                <a:gd name="connsiteX11" fmla="*/ 35346 w 104729"/>
                <a:gd name="connsiteY11" fmla="*/ 77428 h 174099"/>
                <a:gd name="connsiteX12" fmla="*/ 31560 w 104729"/>
                <a:gd name="connsiteY12" fmla="*/ 80464 h 174099"/>
                <a:gd name="connsiteX13" fmla="*/ 37617 w 104729"/>
                <a:gd name="connsiteY13" fmla="*/ 83248 h 174099"/>
                <a:gd name="connsiteX14" fmla="*/ 48721 w 104729"/>
                <a:gd name="connsiteY14" fmla="*/ 83248 h 174099"/>
                <a:gd name="connsiteX15" fmla="*/ 78752 w 104729"/>
                <a:gd name="connsiteY15" fmla="*/ 125254 h 174099"/>
                <a:gd name="connsiteX16" fmla="*/ 50235 w 104729"/>
                <a:gd name="connsiteY16" fmla="*/ 167008 h 174099"/>
                <a:gd name="connsiteX17" fmla="*/ 11624 w 104729"/>
                <a:gd name="connsiteY17" fmla="*/ 147776 h 174099"/>
                <a:gd name="connsiteX18" fmla="*/ 28280 w 104729"/>
                <a:gd name="connsiteY18" fmla="*/ 133858 h 174099"/>
                <a:gd name="connsiteX19" fmla="*/ 14148 w 104729"/>
                <a:gd name="connsiteY19" fmla="*/ 119687 h 174099"/>
                <a:gd name="connsiteX20" fmla="*/ 15 w 104729"/>
                <a:gd name="connsiteY20" fmla="*/ 134364 h 174099"/>
                <a:gd name="connsiteX21" fmla="*/ 50992 w 104729"/>
                <a:gd name="connsiteY21" fmla="*/ 174093 h 174099"/>
                <a:gd name="connsiteX22" fmla="*/ 104745 w 104729"/>
                <a:gd name="connsiteY22" fmla="*/ 125254 h 174099"/>
                <a:gd name="connsiteX23" fmla="*/ 62601 w 104729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729" h="174099">
                  <a:moveTo>
                    <a:pt x="62601" y="79452"/>
                  </a:moveTo>
                  <a:cubicBezTo>
                    <a:pt x="83294" y="72620"/>
                    <a:pt x="97931" y="54906"/>
                    <a:pt x="97931" y="34915"/>
                  </a:cubicBezTo>
                  <a:cubicBezTo>
                    <a:pt x="97931" y="14165"/>
                    <a:pt x="75723" y="-6"/>
                    <a:pt x="51497" y="-6"/>
                  </a:cubicBezTo>
                  <a:cubicBezTo>
                    <a:pt x="26009" y="-6"/>
                    <a:pt x="6829" y="15177"/>
                    <a:pt x="6829" y="34409"/>
                  </a:cubicBezTo>
                  <a:cubicBezTo>
                    <a:pt x="6829" y="42760"/>
                    <a:pt x="12381" y="47568"/>
                    <a:pt x="19700" y="47568"/>
                  </a:cubicBezTo>
                  <a:cubicBezTo>
                    <a:pt x="27523" y="47568"/>
                    <a:pt x="32570" y="42001"/>
                    <a:pt x="32570" y="34662"/>
                  </a:cubicBezTo>
                  <a:cubicBezTo>
                    <a:pt x="32570" y="22010"/>
                    <a:pt x="20709" y="22010"/>
                    <a:pt x="16924" y="22010"/>
                  </a:cubicBezTo>
                  <a:cubicBezTo>
                    <a:pt x="24747" y="9610"/>
                    <a:pt x="41402" y="6320"/>
                    <a:pt x="50487" y="6320"/>
                  </a:cubicBezTo>
                  <a:cubicBezTo>
                    <a:pt x="60834" y="6320"/>
                    <a:pt x="74714" y="11888"/>
                    <a:pt x="74714" y="34662"/>
                  </a:cubicBezTo>
                  <a:cubicBezTo>
                    <a:pt x="74714" y="37699"/>
                    <a:pt x="74209" y="52376"/>
                    <a:pt x="67648" y="63510"/>
                  </a:cubicBezTo>
                  <a:cubicBezTo>
                    <a:pt x="60077" y="75656"/>
                    <a:pt x="51497" y="76416"/>
                    <a:pt x="45188" y="76669"/>
                  </a:cubicBezTo>
                  <a:cubicBezTo>
                    <a:pt x="43169" y="76922"/>
                    <a:pt x="37112" y="77428"/>
                    <a:pt x="35346" y="77428"/>
                  </a:cubicBezTo>
                  <a:cubicBezTo>
                    <a:pt x="33327" y="77681"/>
                    <a:pt x="31560" y="77934"/>
                    <a:pt x="31560" y="80464"/>
                  </a:cubicBezTo>
                  <a:cubicBezTo>
                    <a:pt x="31560" y="83248"/>
                    <a:pt x="33327" y="83248"/>
                    <a:pt x="37617" y="83248"/>
                  </a:cubicBezTo>
                  <a:lnTo>
                    <a:pt x="48721" y="83248"/>
                  </a:lnTo>
                  <a:cubicBezTo>
                    <a:pt x="69414" y="83248"/>
                    <a:pt x="78752" y="100455"/>
                    <a:pt x="78752" y="125254"/>
                  </a:cubicBezTo>
                  <a:cubicBezTo>
                    <a:pt x="78752" y="159669"/>
                    <a:pt x="61339" y="167008"/>
                    <a:pt x="50235" y="167008"/>
                  </a:cubicBezTo>
                  <a:cubicBezTo>
                    <a:pt x="39384" y="167008"/>
                    <a:pt x="20457" y="162706"/>
                    <a:pt x="11624" y="147776"/>
                  </a:cubicBezTo>
                  <a:cubicBezTo>
                    <a:pt x="20457" y="149041"/>
                    <a:pt x="28280" y="143474"/>
                    <a:pt x="28280" y="133858"/>
                  </a:cubicBezTo>
                  <a:cubicBezTo>
                    <a:pt x="28280" y="124748"/>
                    <a:pt x="21466" y="119687"/>
                    <a:pt x="14148" y="119687"/>
                  </a:cubicBezTo>
                  <a:cubicBezTo>
                    <a:pt x="8091" y="119687"/>
                    <a:pt x="15" y="123230"/>
                    <a:pt x="15" y="134364"/>
                  </a:cubicBezTo>
                  <a:cubicBezTo>
                    <a:pt x="15" y="157392"/>
                    <a:pt x="23485" y="174093"/>
                    <a:pt x="50992" y="174093"/>
                  </a:cubicBezTo>
                  <a:cubicBezTo>
                    <a:pt x="81780" y="174093"/>
                    <a:pt x="104745" y="151066"/>
                    <a:pt x="104745" y="125254"/>
                  </a:cubicBezTo>
                  <a:cubicBezTo>
                    <a:pt x="104745" y="104504"/>
                    <a:pt x="88846" y="84766"/>
                    <a:pt x="62601" y="79452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6" name="Freeform 1115">
              <a:extLst>
                <a:ext uri="{FF2B5EF4-FFF2-40B4-BE49-F238E27FC236}">
                  <a16:creationId xmlns:a16="http://schemas.microsoft.com/office/drawing/2014/main" id="{79D3F900-E1EC-A0E4-6E7F-F3B8C48B7341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3108186" y="2210429"/>
              <a:ext cx="172866" cy="181184"/>
            </a:xfrm>
            <a:custGeom>
              <a:avLst/>
              <a:gdLst>
                <a:gd name="connsiteX0" fmla="*/ 92386 w 172866"/>
                <a:gd name="connsiteY0" fmla="*/ 5055 h 181184"/>
                <a:gd name="connsiteX1" fmla="*/ 86581 w 172866"/>
                <a:gd name="connsiteY1" fmla="*/ -6 h 181184"/>
                <a:gd name="connsiteX2" fmla="*/ 80525 w 172866"/>
                <a:gd name="connsiteY2" fmla="*/ 5055 h 181184"/>
                <a:gd name="connsiteX3" fmla="*/ 28286 w 172866"/>
                <a:gd name="connsiteY3" fmla="*/ 156380 h 181184"/>
                <a:gd name="connsiteX4" fmla="*/ 22 w 172866"/>
                <a:gd name="connsiteY4" fmla="*/ 173334 h 181184"/>
                <a:gd name="connsiteX5" fmla="*/ 22 w 172866"/>
                <a:gd name="connsiteY5" fmla="*/ 181179 h 181184"/>
                <a:gd name="connsiteX6" fmla="*/ 25763 w 172866"/>
                <a:gd name="connsiteY6" fmla="*/ 180420 h 181184"/>
                <a:gd name="connsiteX7" fmla="*/ 54784 w 172866"/>
                <a:gd name="connsiteY7" fmla="*/ 181179 h 181184"/>
                <a:gd name="connsiteX8" fmla="*/ 54784 w 172866"/>
                <a:gd name="connsiteY8" fmla="*/ 173334 h 181184"/>
                <a:gd name="connsiteX9" fmla="*/ 35857 w 172866"/>
                <a:gd name="connsiteY9" fmla="*/ 160429 h 181184"/>
                <a:gd name="connsiteX10" fmla="*/ 36362 w 172866"/>
                <a:gd name="connsiteY10" fmla="*/ 156633 h 181184"/>
                <a:gd name="connsiteX11" fmla="*/ 47970 w 172866"/>
                <a:gd name="connsiteY11" fmla="*/ 123483 h 181184"/>
                <a:gd name="connsiteX12" fmla="*/ 110303 w 172866"/>
                <a:gd name="connsiteY12" fmla="*/ 123483 h 181184"/>
                <a:gd name="connsiteX13" fmla="*/ 123678 w 172866"/>
                <a:gd name="connsiteY13" fmla="*/ 162200 h 181184"/>
                <a:gd name="connsiteX14" fmla="*/ 124435 w 172866"/>
                <a:gd name="connsiteY14" fmla="*/ 165743 h 181184"/>
                <a:gd name="connsiteX15" fmla="*/ 103490 w 172866"/>
                <a:gd name="connsiteY15" fmla="*/ 173334 h 181184"/>
                <a:gd name="connsiteX16" fmla="*/ 103490 w 172866"/>
                <a:gd name="connsiteY16" fmla="*/ 181179 h 181184"/>
                <a:gd name="connsiteX17" fmla="*/ 139829 w 172866"/>
                <a:gd name="connsiteY17" fmla="*/ 180420 h 181184"/>
                <a:gd name="connsiteX18" fmla="*/ 172888 w 172866"/>
                <a:gd name="connsiteY18" fmla="*/ 181179 h 181184"/>
                <a:gd name="connsiteX19" fmla="*/ 172888 w 172866"/>
                <a:gd name="connsiteY19" fmla="*/ 173334 h 181184"/>
                <a:gd name="connsiteX20" fmla="*/ 168346 w 172866"/>
                <a:gd name="connsiteY20" fmla="*/ 173334 h 181184"/>
                <a:gd name="connsiteX21" fmla="*/ 146895 w 172866"/>
                <a:gd name="connsiteY21" fmla="*/ 163212 h 181184"/>
                <a:gd name="connsiteX22" fmla="*/ 92386 w 172866"/>
                <a:gd name="connsiteY22" fmla="*/ 5055 h 181184"/>
                <a:gd name="connsiteX23" fmla="*/ 79011 w 172866"/>
                <a:gd name="connsiteY23" fmla="*/ 33397 h 181184"/>
                <a:gd name="connsiteX24" fmla="*/ 107527 w 172866"/>
                <a:gd name="connsiteY24" fmla="*/ 115638 h 181184"/>
                <a:gd name="connsiteX25" fmla="*/ 50746 w 172866"/>
                <a:gd name="connsiteY25" fmla="*/ 115638 h 181184"/>
                <a:gd name="connsiteX26" fmla="*/ 79011 w 172866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66" h="181184">
                  <a:moveTo>
                    <a:pt x="92386" y="5055"/>
                  </a:moveTo>
                  <a:cubicBezTo>
                    <a:pt x="91124" y="1766"/>
                    <a:pt x="90619" y="-6"/>
                    <a:pt x="86581" y="-6"/>
                  </a:cubicBezTo>
                  <a:cubicBezTo>
                    <a:pt x="82544" y="-6"/>
                    <a:pt x="81787" y="1512"/>
                    <a:pt x="80525" y="5055"/>
                  </a:cubicBezTo>
                  <a:lnTo>
                    <a:pt x="28286" y="156380"/>
                  </a:lnTo>
                  <a:cubicBezTo>
                    <a:pt x="23744" y="169285"/>
                    <a:pt x="13650" y="173081"/>
                    <a:pt x="22" y="173334"/>
                  </a:cubicBezTo>
                  <a:lnTo>
                    <a:pt x="22" y="181179"/>
                  </a:lnTo>
                  <a:cubicBezTo>
                    <a:pt x="5826" y="180926"/>
                    <a:pt x="16678" y="180420"/>
                    <a:pt x="25763" y="180420"/>
                  </a:cubicBezTo>
                  <a:cubicBezTo>
                    <a:pt x="33586" y="180420"/>
                    <a:pt x="46709" y="180926"/>
                    <a:pt x="54784" y="181179"/>
                  </a:cubicBezTo>
                  <a:lnTo>
                    <a:pt x="54784" y="173334"/>
                  </a:lnTo>
                  <a:cubicBezTo>
                    <a:pt x="42166" y="173334"/>
                    <a:pt x="35857" y="167008"/>
                    <a:pt x="35857" y="160429"/>
                  </a:cubicBezTo>
                  <a:cubicBezTo>
                    <a:pt x="35857" y="159669"/>
                    <a:pt x="36110" y="157139"/>
                    <a:pt x="36362" y="156633"/>
                  </a:cubicBezTo>
                  <a:lnTo>
                    <a:pt x="47970" y="123483"/>
                  </a:lnTo>
                  <a:lnTo>
                    <a:pt x="110303" y="123483"/>
                  </a:lnTo>
                  <a:lnTo>
                    <a:pt x="123678" y="162200"/>
                  </a:lnTo>
                  <a:cubicBezTo>
                    <a:pt x="123931" y="163212"/>
                    <a:pt x="124435" y="164730"/>
                    <a:pt x="124435" y="165743"/>
                  </a:cubicBezTo>
                  <a:cubicBezTo>
                    <a:pt x="124435" y="173334"/>
                    <a:pt x="110303" y="173334"/>
                    <a:pt x="103490" y="173334"/>
                  </a:cubicBezTo>
                  <a:lnTo>
                    <a:pt x="103490" y="181179"/>
                  </a:lnTo>
                  <a:cubicBezTo>
                    <a:pt x="112575" y="180420"/>
                    <a:pt x="130240" y="180420"/>
                    <a:pt x="139829" y="180420"/>
                  </a:cubicBezTo>
                  <a:cubicBezTo>
                    <a:pt x="150681" y="180420"/>
                    <a:pt x="162289" y="180673"/>
                    <a:pt x="172888" y="181179"/>
                  </a:cubicBezTo>
                  <a:lnTo>
                    <a:pt x="172888" y="173334"/>
                  </a:lnTo>
                  <a:lnTo>
                    <a:pt x="168346" y="173334"/>
                  </a:lnTo>
                  <a:cubicBezTo>
                    <a:pt x="153204" y="173334"/>
                    <a:pt x="149671" y="171563"/>
                    <a:pt x="146895" y="163212"/>
                  </a:cubicBezTo>
                  <a:lnTo>
                    <a:pt x="92386" y="5055"/>
                  </a:lnTo>
                  <a:close/>
                  <a:moveTo>
                    <a:pt x="79011" y="33397"/>
                  </a:moveTo>
                  <a:lnTo>
                    <a:pt x="107527" y="115638"/>
                  </a:lnTo>
                  <a:lnTo>
                    <a:pt x="50746" y="115638"/>
                  </a:lnTo>
                  <a:lnTo>
                    <a:pt x="79011" y="33397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7" name="Freeform 1116">
              <a:extLst>
                <a:ext uri="{FF2B5EF4-FFF2-40B4-BE49-F238E27FC236}">
                  <a16:creationId xmlns:a16="http://schemas.microsoft.com/office/drawing/2014/main" id="{03A2382C-E7D2-C9C8-D8B9-62500004432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4327687" y="3764259"/>
              <a:ext cx="301592" cy="826691"/>
            </a:xfrm>
            <a:custGeom>
              <a:avLst/>
              <a:gdLst>
                <a:gd name="connsiteX0" fmla="*/ 150796 w 301592"/>
                <a:gd name="connsiteY0" fmla="*/ 0 h 826691"/>
                <a:gd name="connsiteX1" fmla="*/ 301592 w 301592"/>
                <a:gd name="connsiteY1" fmla="*/ 78184 h 826691"/>
                <a:gd name="connsiteX2" fmla="*/ 0 w 301592"/>
                <a:gd name="connsiteY2" fmla="*/ 214313 h 826691"/>
                <a:gd name="connsiteX3" fmla="*/ 301592 w 301592"/>
                <a:gd name="connsiteY3" fmla="*/ 350342 h 826691"/>
                <a:gd name="connsiteX4" fmla="*/ 0 w 301592"/>
                <a:gd name="connsiteY4" fmla="*/ 486471 h 826691"/>
                <a:gd name="connsiteX5" fmla="*/ 301592 w 301592"/>
                <a:gd name="connsiteY5" fmla="*/ 622498 h 826691"/>
                <a:gd name="connsiteX6" fmla="*/ 0 w 301592"/>
                <a:gd name="connsiteY6" fmla="*/ 758627 h 826691"/>
                <a:gd name="connsiteX7" fmla="*/ 150796 w 301592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592" h="826691">
                  <a:moveTo>
                    <a:pt x="150796" y="0"/>
                  </a:moveTo>
                  <a:lnTo>
                    <a:pt x="301592" y="78184"/>
                  </a:lnTo>
                  <a:lnTo>
                    <a:pt x="0" y="214313"/>
                  </a:lnTo>
                  <a:lnTo>
                    <a:pt x="301592" y="350342"/>
                  </a:lnTo>
                  <a:lnTo>
                    <a:pt x="0" y="486471"/>
                  </a:lnTo>
                  <a:lnTo>
                    <a:pt x="301592" y="622498"/>
                  </a:lnTo>
                  <a:lnTo>
                    <a:pt x="0" y="758627"/>
                  </a:lnTo>
                  <a:lnTo>
                    <a:pt x="150796" y="826691"/>
                  </a:lnTo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8" name="Freeform 1117">
              <a:extLst>
                <a:ext uri="{FF2B5EF4-FFF2-40B4-BE49-F238E27FC236}">
                  <a16:creationId xmlns:a16="http://schemas.microsoft.com/office/drawing/2014/main" id="{E332FFAB-20CF-E5E7-F638-0ABF0A7B8192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4438310" y="5508922"/>
              <a:ext cx="80345" cy="80565"/>
            </a:xfrm>
            <a:custGeom>
              <a:avLst/>
              <a:gdLst>
                <a:gd name="connsiteX0" fmla="*/ 80346 w 80345"/>
                <a:gd name="connsiteY0" fmla="*/ 40283 h 80565"/>
                <a:gd name="connsiteX1" fmla="*/ 40173 w 80345"/>
                <a:gd name="connsiteY1" fmla="*/ 0 h 80565"/>
                <a:gd name="connsiteX2" fmla="*/ 0 w 80345"/>
                <a:gd name="connsiteY2" fmla="*/ 40283 h 80565"/>
                <a:gd name="connsiteX3" fmla="*/ 40173 w 80345"/>
                <a:gd name="connsiteY3" fmla="*/ 80566 h 80565"/>
                <a:gd name="connsiteX4" fmla="*/ 80346 w 8034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565">
                  <a:moveTo>
                    <a:pt x="80346" y="40283"/>
                  </a:moveTo>
                  <a:cubicBezTo>
                    <a:pt x="80346" y="18058"/>
                    <a:pt x="62436" y="0"/>
                    <a:pt x="40173" y="0"/>
                  </a:cubicBezTo>
                  <a:cubicBezTo>
                    <a:pt x="18008" y="0"/>
                    <a:pt x="0" y="18058"/>
                    <a:pt x="0" y="40283"/>
                  </a:cubicBezTo>
                  <a:cubicBezTo>
                    <a:pt x="0" y="62508"/>
                    <a:pt x="18008" y="80566"/>
                    <a:pt x="40173" y="80566"/>
                  </a:cubicBezTo>
                  <a:cubicBezTo>
                    <a:pt x="62436" y="80566"/>
                    <a:pt x="80346" y="62508"/>
                    <a:pt x="80346" y="40283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9" name="Freeform 1118">
              <a:extLst>
                <a:ext uri="{FF2B5EF4-FFF2-40B4-BE49-F238E27FC236}">
                  <a16:creationId xmlns:a16="http://schemas.microsoft.com/office/drawing/2014/main" id="{7EF3B71E-21BA-C552-B9DC-8914D5D5EA38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4438310" y="5508922"/>
              <a:ext cx="80345" cy="80565"/>
            </a:xfrm>
            <a:custGeom>
              <a:avLst/>
              <a:gdLst>
                <a:gd name="connsiteX0" fmla="*/ 80346 w 80345"/>
                <a:gd name="connsiteY0" fmla="*/ 40283 h 80565"/>
                <a:gd name="connsiteX1" fmla="*/ 40173 w 80345"/>
                <a:gd name="connsiteY1" fmla="*/ 0 h 80565"/>
                <a:gd name="connsiteX2" fmla="*/ 0 w 80345"/>
                <a:gd name="connsiteY2" fmla="*/ 40283 h 80565"/>
                <a:gd name="connsiteX3" fmla="*/ 40173 w 80345"/>
                <a:gd name="connsiteY3" fmla="*/ 80566 h 80565"/>
                <a:gd name="connsiteX4" fmla="*/ 80346 w 8034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565">
                  <a:moveTo>
                    <a:pt x="80346" y="40283"/>
                  </a:moveTo>
                  <a:cubicBezTo>
                    <a:pt x="80346" y="18058"/>
                    <a:pt x="62436" y="0"/>
                    <a:pt x="40173" y="0"/>
                  </a:cubicBezTo>
                  <a:cubicBezTo>
                    <a:pt x="18008" y="0"/>
                    <a:pt x="0" y="18058"/>
                    <a:pt x="0" y="40283"/>
                  </a:cubicBezTo>
                  <a:cubicBezTo>
                    <a:pt x="0" y="62508"/>
                    <a:pt x="18008" y="80566"/>
                    <a:pt x="40173" y="80566"/>
                  </a:cubicBezTo>
                  <a:cubicBezTo>
                    <a:pt x="62436" y="80566"/>
                    <a:pt x="80346" y="62508"/>
                    <a:pt x="80346" y="40283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1" name="Freeform 1120">
              <a:extLst>
                <a:ext uri="{FF2B5EF4-FFF2-40B4-BE49-F238E27FC236}">
                  <a16:creationId xmlns:a16="http://schemas.microsoft.com/office/drawing/2014/main" id="{25304846-C8A7-AC82-1133-35BB62E7C35F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4697732" y="4063539"/>
              <a:ext cx="100691" cy="168531"/>
            </a:xfrm>
            <a:custGeom>
              <a:avLst/>
              <a:gdLst>
                <a:gd name="connsiteX0" fmla="*/ 19516 w 100691"/>
                <a:gd name="connsiteY0" fmla="*/ 149114 h 168531"/>
                <a:gd name="connsiteX1" fmla="*/ 46267 w 100691"/>
                <a:gd name="connsiteY1" fmla="*/ 123049 h 168531"/>
                <a:gd name="connsiteX2" fmla="*/ 100776 w 100691"/>
                <a:gd name="connsiteY2" fmla="*/ 49159 h 168531"/>
                <a:gd name="connsiteX3" fmla="*/ 47276 w 100691"/>
                <a:gd name="connsiteY3" fmla="*/ 67 h 168531"/>
                <a:gd name="connsiteX4" fmla="*/ 85 w 100691"/>
                <a:gd name="connsiteY4" fmla="*/ 45869 h 168531"/>
                <a:gd name="connsiteX5" fmla="*/ 13460 w 100691"/>
                <a:gd name="connsiteY5" fmla="*/ 60040 h 168531"/>
                <a:gd name="connsiteX6" fmla="*/ 26582 w 100691"/>
                <a:gd name="connsiteY6" fmla="*/ 46628 h 168531"/>
                <a:gd name="connsiteX7" fmla="*/ 13207 w 100691"/>
                <a:gd name="connsiteY7" fmla="*/ 33469 h 168531"/>
                <a:gd name="connsiteX8" fmla="*/ 9927 w 100691"/>
                <a:gd name="connsiteY8" fmla="*/ 33722 h 168531"/>
                <a:gd name="connsiteX9" fmla="*/ 43995 w 100691"/>
                <a:gd name="connsiteY9" fmla="*/ 7911 h 168531"/>
                <a:gd name="connsiteX10" fmla="*/ 77811 w 100691"/>
                <a:gd name="connsiteY10" fmla="*/ 49159 h 168531"/>
                <a:gd name="connsiteX11" fmla="*/ 51314 w 100691"/>
                <a:gd name="connsiteY11" fmla="*/ 105083 h 168531"/>
                <a:gd name="connsiteX12" fmla="*/ 2861 w 100691"/>
                <a:gd name="connsiteY12" fmla="*/ 159236 h 168531"/>
                <a:gd name="connsiteX13" fmla="*/ 85 w 100691"/>
                <a:gd name="connsiteY13" fmla="*/ 168599 h 168531"/>
                <a:gd name="connsiteX14" fmla="*/ 93710 w 100691"/>
                <a:gd name="connsiteY14" fmla="*/ 168599 h 168531"/>
                <a:gd name="connsiteX15" fmla="*/ 100776 w 100691"/>
                <a:gd name="connsiteY15" fmla="*/ 124568 h 168531"/>
                <a:gd name="connsiteX16" fmla="*/ 94467 w 100691"/>
                <a:gd name="connsiteY16" fmla="*/ 124568 h 168531"/>
                <a:gd name="connsiteX17" fmla="*/ 88915 w 100691"/>
                <a:gd name="connsiteY17" fmla="*/ 147089 h 168531"/>
                <a:gd name="connsiteX18" fmla="*/ 64941 w 100691"/>
                <a:gd name="connsiteY18" fmla="*/ 149114 h 168531"/>
                <a:gd name="connsiteX19" fmla="*/ 19516 w 100691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91" h="168531">
                  <a:moveTo>
                    <a:pt x="19516" y="149114"/>
                  </a:moveTo>
                  <a:lnTo>
                    <a:pt x="46267" y="123049"/>
                  </a:lnTo>
                  <a:cubicBezTo>
                    <a:pt x="85635" y="88128"/>
                    <a:pt x="100776" y="74464"/>
                    <a:pt x="100776" y="49159"/>
                  </a:cubicBezTo>
                  <a:cubicBezTo>
                    <a:pt x="100776" y="20311"/>
                    <a:pt x="78064" y="67"/>
                    <a:pt x="47276" y="67"/>
                  </a:cubicBezTo>
                  <a:cubicBezTo>
                    <a:pt x="18759" y="67"/>
                    <a:pt x="85" y="23347"/>
                    <a:pt x="85" y="45869"/>
                  </a:cubicBezTo>
                  <a:cubicBezTo>
                    <a:pt x="85" y="60040"/>
                    <a:pt x="12703" y="60040"/>
                    <a:pt x="13460" y="60040"/>
                  </a:cubicBezTo>
                  <a:cubicBezTo>
                    <a:pt x="17750" y="60040"/>
                    <a:pt x="26582" y="57003"/>
                    <a:pt x="26582" y="46628"/>
                  </a:cubicBezTo>
                  <a:cubicBezTo>
                    <a:pt x="26582" y="40049"/>
                    <a:pt x="22040" y="33469"/>
                    <a:pt x="13207" y="33469"/>
                  </a:cubicBezTo>
                  <a:cubicBezTo>
                    <a:pt x="11189" y="33469"/>
                    <a:pt x="10684" y="33469"/>
                    <a:pt x="9927" y="33722"/>
                  </a:cubicBezTo>
                  <a:cubicBezTo>
                    <a:pt x="15731" y="17274"/>
                    <a:pt x="29358" y="7911"/>
                    <a:pt x="43995" y="7911"/>
                  </a:cubicBezTo>
                  <a:cubicBezTo>
                    <a:pt x="66960" y="7911"/>
                    <a:pt x="77811" y="28408"/>
                    <a:pt x="77811" y="49159"/>
                  </a:cubicBezTo>
                  <a:cubicBezTo>
                    <a:pt x="77811" y="69403"/>
                    <a:pt x="65193" y="89394"/>
                    <a:pt x="51314" y="105083"/>
                  </a:cubicBezTo>
                  <a:lnTo>
                    <a:pt x="2861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710" y="168599"/>
                  </a:lnTo>
                  <a:lnTo>
                    <a:pt x="100776" y="124568"/>
                  </a:lnTo>
                  <a:lnTo>
                    <a:pt x="94467" y="124568"/>
                  </a:lnTo>
                  <a:cubicBezTo>
                    <a:pt x="93205" y="132159"/>
                    <a:pt x="91439" y="143294"/>
                    <a:pt x="88915" y="147089"/>
                  </a:cubicBezTo>
                  <a:cubicBezTo>
                    <a:pt x="87149" y="149114"/>
                    <a:pt x="70493" y="149114"/>
                    <a:pt x="64941" y="149114"/>
                  </a:cubicBezTo>
                  <a:lnTo>
                    <a:pt x="19516" y="149114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2" name="Freeform 1121">
              <a:extLst>
                <a:ext uri="{FF2B5EF4-FFF2-40B4-BE49-F238E27FC236}">
                  <a16:creationId xmlns:a16="http://schemas.microsoft.com/office/drawing/2014/main" id="{B106379D-B48D-E8C4-BFA9-F0E16EDB404B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4821136" y="4063539"/>
              <a:ext cx="106243" cy="174099"/>
            </a:xfrm>
            <a:custGeom>
              <a:avLst/>
              <a:gdLst>
                <a:gd name="connsiteX0" fmla="*/ 106333 w 106243"/>
                <a:gd name="connsiteY0" fmla="*/ 87622 h 174099"/>
                <a:gd name="connsiteX1" fmla="*/ 96239 w 106243"/>
                <a:gd name="connsiteY1" fmla="*/ 28408 h 174099"/>
                <a:gd name="connsiteX2" fmla="*/ 53338 w 106243"/>
                <a:gd name="connsiteY2" fmla="*/ 67 h 174099"/>
                <a:gd name="connsiteX3" fmla="*/ 9427 w 106243"/>
                <a:gd name="connsiteY3" fmla="*/ 30180 h 174099"/>
                <a:gd name="connsiteX4" fmla="*/ 90 w 106243"/>
                <a:gd name="connsiteY4" fmla="*/ 87622 h 174099"/>
                <a:gd name="connsiteX5" fmla="*/ 11446 w 106243"/>
                <a:gd name="connsiteY5" fmla="*/ 148608 h 174099"/>
                <a:gd name="connsiteX6" fmla="*/ 53085 w 106243"/>
                <a:gd name="connsiteY6" fmla="*/ 174166 h 174099"/>
                <a:gd name="connsiteX7" fmla="*/ 96996 w 106243"/>
                <a:gd name="connsiteY7" fmla="*/ 144812 h 174099"/>
                <a:gd name="connsiteX8" fmla="*/ 106333 w 106243"/>
                <a:gd name="connsiteY8" fmla="*/ 87622 h 174099"/>
                <a:gd name="connsiteX9" fmla="*/ 53085 w 106243"/>
                <a:gd name="connsiteY9" fmla="*/ 168599 h 174099"/>
                <a:gd name="connsiteX10" fmla="*/ 23811 w 106243"/>
                <a:gd name="connsiteY10" fmla="*/ 137979 h 174099"/>
                <a:gd name="connsiteX11" fmla="*/ 21036 w 106243"/>
                <a:gd name="connsiteY11" fmla="*/ 84586 h 174099"/>
                <a:gd name="connsiteX12" fmla="*/ 23054 w 106243"/>
                <a:gd name="connsiteY12" fmla="*/ 38024 h 174099"/>
                <a:gd name="connsiteX13" fmla="*/ 53085 w 106243"/>
                <a:gd name="connsiteY13" fmla="*/ 5634 h 174099"/>
                <a:gd name="connsiteX14" fmla="*/ 82864 w 106243"/>
                <a:gd name="connsiteY14" fmla="*/ 35241 h 174099"/>
                <a:gd name="connsiteX15" fmla="*/ 85387 w 106243"/>
                <a:gd name="connsiteY15" fmla="*/ 84586 h 174099"/>
                <a:gd name="connsiteX16" fmla="*/ 82611 w 106243"/>
                <a:gd name="connsiteY16" fmla="*/ 136967 h 174099"/>
                <a:gd name="connsiteX17" fmla="*/ 53085 w 106243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333" y="87622"/>
                  </a:moveTo>
                  <a:cubicBezTo>
                    <a:pt x="106333" y="67378"/>
                    <a:pt x="105071" y="47134"/>
                    <a:pt x="96239" y="28408"/>
                  </a:cubicBezTo>
                  <a:cubicBezTo>
                    <a:pt x="84630" y="4115"/>
                    <a:pt x="63937" y="67"/>
                    <a:pt x="53338" y="67"/>
                  </a:cubicBezTo>
                  <a:cubicBezTo>
                    <a:pt x="38196" y="67"/>
                    <a:pt x="19774" y="6646"/>
                    <a:pt x="9427" y="30180"/>
                  </a:cubicBezTo>
                  <a:cubicBezTo>
                    <a:pt x="1351" y="47640"/>
                    <a:pt x="90" y="67378"/>
                    <a:pt x="90" y="87622"/>
                  </a:cubicBezTo>
                  <a:cubicBezTo>
                    <a:pt x="90" y="106601"/>
                    <a:pt x="1099" y="129376"/>
                    <a:pt x="11446" y="148608"/>
                  </a:cubicBezTo>
                  <a:cubicBezTo>
                    <a:pt x="22297" y="169105"/>
                    <a:pt x="40720" y="174166"/>
                    <a:pt x="53085" y="174166"/>
                  </a:cubicBezTo>
                  <a:cubicBezTo>
                    <a:pt x="66713" y="174166"/>
                    <a:pt x="85892" y="168852"/>
                    <a:pt x="96996" y="144812"/>
                  </a:cubicBezTo>
                  <a:cubicBezTo>
                    <a:pt x="105071" y="127351"/>
                    <a:pt x="106333" y="107613"/>
                    <a:pt x="106333" y="87622"/>
                  </a:cubicBezTo>
                  <a:close/>
                  <a:moveTo>
                    <a:pt x="53085" y="168599"/>
                  </a:moveTo>
                  <a:cubicBezTo>
                    <a:pt x="43243" y="168599"/>
                    <a:pt x="28354" y="162272"/>
                    <a:pt x="23811" y="137979"/>
                  </a:cubicBezTo>
                  <a:cubicBezTo>
                    <a:pt x="21036" y="122796"/>
                    <a:pt x="21036" y="99516"/>
                    <a:pt x="21036" y="84586"/>
                  </a:cubicBezTo>
                  <a:cubicBezTo>
                    <a:pt x="21036" y="68390"/>
                    <a:pt x="21036" y="51689"/>
                    <a:pt x="23054" y="38024"/>
                  </a:cubicBezTo>
                  <a:cubicBezTo>
                    <a:pt x="27849" y="7911"/>
                    <a:pt x="46776" y="5634"/>
                    <a:pt x="53085" y="5634"/>
                  </a:cubicBezTo>
                  <a:cubicBezTo>
                    <a:pt x="61413" y="5634"/>
                    <a:pt x="78069" y="10189"/>
                    <a:pt x="82864" y="35241"/>
                  </a:cubicBezTo>
                  <a:cubicBezTo>
                    <a:pt x="85387" y="49412"/>
                    <a:pt x="85387" y="68643"/>
                    <a:pt x="85387" y="84586"/>
                  </a:cubicBezTo>
                  <a:cubicBezTo>
                    <a:pt x="85387" y="103564"/>
                    <a:pt x="85387" y="120772"/>
                    <a:pt x="82611" y="136967"/>
                  </a:cubicBezTo>
                  <a:cubicBezTo>
                    <a:pt x="78826" y="161007"/>
                    <a:pt x="64441" y="168599"/>
                    <a:pt x="53085" y="168599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3" name="Freeform 1122">
              <a:extLst>
                <a:ext uri="{FF2B5EF4-FFF2-40B4-BE49-F238E27FC236}">
                  <a16:creationId xmlns:a16="http://schemas.microsoft.com/office/drawing/2014/main" id="{74BF567B-B82A-1F9B-8E13-FC70795F27E2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990637" y="4053670"/>
              <a:ext cx="159743" cy="178400"/>
            </a:xfrm>
            <a:custGeom>
              <a:avLst/>
              <a:gdLst>
                <a:gd name="connsiteX0" fmla="*/ 159840 w 159743"/>
                <a:gd name="connsiteY0" fmla="*/ 137473 h 178400"/>
                <a:gd name="connsiteX1" fmla="*/ 153531 w 159743"/>
                <a:gd name="connsiteY1" fmla="*/ 137473 h 178400"/>
                <a:gd name="connsiteX2" fmla="*/ 148989 w 159743"/>
                <a:gd name="connsiteY2" fmla="*/ 155946 h 178400"/>
                <a:gd name="connsiteX3" fmla="*/ 132333 w 159743"/>
                <a:gd name="connsiteY3" fmla="*/ 162019 h 178400"/>
                <a:gd name="connsiteX4" fmla="*/ 112144 w 159743"/>
                <a:gd name="connsiteY4" fmla="*/ 162019 h 178400"/>
                <a:gd name="connsiteX5" fmla="*/ 134604 w 159743"/>
                <a:gd name="connsiteY5" fmla="*/ 119001 h 178400"/>
                <a:gd name="connsiteX6" fmla="*/ 156812 w 159743"/>
                <a:gd name="connsiteY6" fmla="*/ 63582 h 178400"/>
                <a:gd name="connsiteX7" fmla="*/ 80094 w 159743"/>
                <a:gd name="connsiteY7" fmla="*/ 67 h 178400"/>
                <a:gd name="connsiteX8" fmla="*/ 3125 w 159743"/>
                <a:gd name="connsiteY8" fmla="*/ 63582 h 178400"/>
                <a:gd name="connsiteX9" fmla="*/ 25332 w 159743"/>
                <a:gd name="connsiteY9" fmla="*/ 119001 h 178400"/>
                <a:gd name="connsiteX10" fmla="*/ 47792 w 159743"/>
                <a:gd name="connsiteY10" fmla="*/ 162019 h 178400"/>
                <a:gd name="connsiteX11" fmla="*/ 27604 w 159743"/>
                <a:gd name="connsiteY11" fmla="*/ 162019 h 178400"/>
                <a:gd name="connsiteX12" fmla="*/ 10948 w 159743"/>
                <a:gd name="connsiteY12" fmla="*/ 156199 h 178400"/>
                <a:gd name="connsiteX13" fmla="*/ 6405 w 159743"/>
                <a:gd name="connsiteY13" fmla="*/ 137473 h 178400"/>
                <a:gd name="connsiteX14" fmla="*/ 96 w 159743"/>
                <a:gd name="connsiteY14" fmla="*/ 137473 h 178400"/>
                <a:gd name="connsiteX15" fmla="*/ 8424 w 159743"/>
                <a:gd name="connsiteY15" fmla="*/ 178468 h 178400"/>
                <a:gd name="connsiteX16" fmla="*/ 48802 w 159743"/>
                <a:gd name="connsiteY16" fmla="*/ 178468 h 178400"/>
                <a:gd name="connsiteX17" fmla="*/ 55111 w 159743"/>
                <a:gd name="connsiteY17" fmla="*/ 173154 h 178400"/>
                <a:gd name="connsiteX18" fmla="*/ 41483 w 159743"/>
                <a:gd name="connsiteY18" fmla="*/ 116976 h 178400"/>
                <a:gd name="connsiteX19" fmla="*/ 29118 w 159743"/>
                <a:gd name="connsiteY19" fmla="*/ 63329 h 178400"/>
                <a:gd name="connsiteX20" fmla="*/ 79842 w 159743"/>
                <a:gd name="connsiteY20" fmla="*/ 5634 h 178400"/>
                <a:gd name="connsiteX21" fmla="*/ 130819 w 159743"/>
                <a:gd name="connsiteY21" fmla="*/ 63329 h 178400"/>
                <a:gd name="connsiteX22" fmla="*/ 116686 w 159743"/>
                <a:gd name="connsiteY22" fmla="*/ 122290 h 178400"/>
                <a:gd name="connsiteX23" fmla="*/ 104826 w 159743"/>
                <a:gd name="connsiteY23" fmla="*/ 173154 h 178400"/>
                <a:gd name="connsiteX24" fmla="*/ 111387 w 159743"/>
                <a:gd name="connsiteY24" fmla="*/ 178468 h 178400"/>
                <a:gd name="connsiteX25" fmla="*/ 151512 w 159743"/>
                <a:gd name="connsiteY25" fmla="*/ 178468 h 178400"/>
                <a:gd name="connsiteX26" fmla="*/ 159840 w 159743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43" h="178400">
                  <a:moveTo>
                    <a:pt x="159840" y="137473"/>
                  </a:moveTo>
                  <a:lnTo>
                    <a:pt x="153531" y="137473"/>
                  </a:lnTo>
                  <a:cubicBezTo>
                    <a:pt x="152269" y="144053"/>
                    <a:pt x="151260" y="149873"/>
                    <a:pt x="148989" y="155946"/>
                  </a:cubicBezTo>
                  <a:cubicBezTo>
                    <a:pt x="147727" y="159995"/>
                    <a:pt x="146970" y="162019"/>
                    <a:pt x="132333" y="162019"/>
                  </a:cubicBezTo>
                  <a:lnTo>
                    <a:pt x="112144" y="162019"/>
                  </a:lnTo>
                  <a:cubicBezTo>
                    <a:pt x="115425" y="147848"/>
                    <a:pt x="123248" y="135702"/>
                    <a:pt x="134604" y="119001"/>
                  </a:cubicBezTo>
                  <a:cubicBezTo>
                    <a:pt x="146465" y="101034"/>
                    <a:pt x="156812" y="83573"/>
                    <a:pt x="156812" y="63582"/>
                  </a:cubicBezTo>
                  <a:cubicBezTo>
                    <a:pt x="156812" y="28408"/>
                    <a:pt x="122743" y="67"/>
                    <a:pt x="80094" y="67"/>
                  </a:cubicBezTo>
                  <a:cubicBezTo>
                    <a:pt x="36688" y="67"/>
                    <a:pt x="3125" y="28914"/>
                    <a:pt x="3125" y="63582"/>
                  </a:cubicBezTo>
                  <a:cubicBezTo>
                    <a:pt x="3125" y="83573"/>
                    <a:pt x="13471" y="101034"/>
                    <a:pt x="25332" y="119001"/>
                  </a:cubicBezTo>
                  <a:cubicBezTo>
                    <a:pt x="36436" y="135702"/>
                    <a:pt x="44512" y="147848"/>
                    <a:pt x="47792" y="162019"/>
                  </a:cubicBezTo>
                  <a:lnTo>
                    <a:pt x="27604" y="162019"/>
                  </a:lnTo>
                  <a:cubicBezTo>
                    <a:pt x="12967" y="162019"/>
                    <a:pt x="12210" y="159995"/>
                    <a:pt x="10948" y="156199"/>
                  </a:cubicBezTo>
                  <a:cubicBezTo>
                    <a:pt x="8929" y="150379"/>
                    <a:pt x="7667" y="143800"/>
                    <a:pt x="6405" y="137473"/>
                  </a:cubicBezTo>
                  <a:lnTo>
                    <a:pt x="96" y="137473"/>
                  </a:lnTo>
                  <a:lnTo>
                    <a:pt x="8424" y="178468"/>
                  </a:lnTo>
                  <a:lnTo>
                    <a:pt x="48802" y="178468"/>
                  </a:lnTo>
                  <a:cubicBezTo>
                    <a:pt x="54354" y="178468"/>
                    <a:pt x="55111" y="178468"/>
                    <a:pt x="55111" y="173154"/>
                  </a:cubicBezTo>
                  <a:cubicBezTo>
                    <a:pt x="55111" y="155440"/>
                    <a:pt x="47288" y="133171"/>
                    <a:pt x="41483" y="116976"/>
                  </a:cubicBezTo>
                  <a:cubicBezTo>
                    <a:pt x="36184" y="102299"/>
                    <a:pt x="29118" y="82308"/>
                    <a:pt x="29118" y="63329"/>
                  </a:cubicBezTo>
                  <a:cubicBezTo>
                    <a:pt x="29118" y="22841"/>
                    <a:pt x="56877" y="5634"/>
                    <a:pt x="79842" y="5634"/>
                  </a:cubicBezTo>
                  <a:cubicBezTo>
                    <a:pt x="104068" y="5634"/>
                    <a:pt x="130819" y="23853"/>
                    <a:pt x="130819" y="63329"/>
                  </a:cubicBezTo>
                  <a:cubicBezTo>
                    <a:pt x="130819" y="82308"/>
                    <a:pt x="124005" y="101540"/>
                    <a:pt x="116686" y="122290"/>
                  </a:cubicBezTo>
                  <a:cubicBezTo>
                    <a:pt x="112901" y="132918"/>
                    <a:pt x="104826" y="155693"/>
                    <a:pt x="104826" y="173154"/>
                  </a:cubicBezTo>
                  <a:cubicBezTo>
                    <a:pt x="104826" y="178468"/>
                    <a:pt x="105583" y="178468"/>
                    <a:pt x="111387" y="178468"/>
                  </a:cubicBezTo>
                  <a:lnTo>
                    <a:pt x="151512" y="178468"/>
                  </a:lnTo>
                  <a:lnTo>
                    <a:pt x="159840" y="137473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4" name="Freeform 1123">
              <a:extLst>
                <a:ext uri="{FF2B5EF4-FFF2-40B4-BE49-F238E27FC236}">
                  <a16:creationId xmlns:a16="http://schemas.microsoft.com/office/drawing/2014/main" id="{D7E7AF87-39B5-445C-83CE-CCE60A6F636A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4679545" y="3038177"/>
              <a:ext cx="25330" cy="504029"/>
            </a:xfrm>
            <a:custGeom>
              <a:avLst/>
              <a:gdLst>
                <a:gd name="connsiteX0" fmla="*/ 0 w 25330"/>
                <a:gd name="connsiteY0" fmla="*/ 0 h 504029"/>
                <a:gd name="connsiteX1" fmla="*/ 0 w 2533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3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5" name="Freeform 1124">
              <a:extLst>
                <a:ext uri="{FF2B5EF4-FFF2-40B4-BE49-F238E27FC236}">
                  <a16:creationId xmlns:a16="http://schemas.microsoft.com/office/drawing/2014/main" id="{FD23EFCE-9C6F-7560-E51C-C394831C10EB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4629279" y="3435052"/>
              <a:ext cx="100530" cy="107154"/>
            </a:xfrm>
            <a:custGeom>
              <a:avLst/>
              <a:gdLst>
                <a:gd name="connsiteX0" fmla="*/ 50265 w 100530"/>
                <a:gd name="connsiteY0" fmla="*/ 0 h 107154"/>
                <a:gd name="connsiteX1" fmla="*/ 0 w 100530"/>
                <a:gd name="connsiteY1" fmla="*/ 0 h 107154"/>
                <a:gd name="connsiteX2" fmla="*/ 50265 w 100530"/>
                <a:gd name="connsiteY2" fmla="*/ 107155 h 107154"/>
                <a:gd name="connsiteX3" fmla="*/ 100531 w 100530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30" h="107154">
                  <a:moveTo>
                    <a:pt x="50265" y="0"/>
                  </a:moveTo>
                  <a:lnTo>
                    <a:pt x="0" y="0"/>
                  </a:lnTo>
                  <a:lnTo>
                    <a:pt x="50265" y="107155"/>
                  </a:lnTo>
                  <a:lnTo>
                    <a:pt x="100531" y="0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6" name="Freeform 1125">
              <a:extLst>
                <a:ext uri="{FF2B5EF4-FFF2-40B4-BE49-F238E27FC236}">
                  <a16:creationId xmlns:a16="http://schemas.microsoft.com/office/drawing/2014/main" id="{642ADAD0-B2DA-D2C6-B5EB-D35A17C818DA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4629279" y="3435052"/>
              <a:ext cx="100530" cy="107154"/>
            </a:xfrm>
            <a:custGeom>
              <a:avLst/>
              <a:gdLst>
                <a:gd name="connsiteX0" fmla="*/ 50265 w 100530"/>
                <a:gd name="connsiteY0" fmla="*/ 0 h 107154"/>
                <a:gd name="connsiteX1" fmla="*/ 0 w 100530"/>
                <a:gd name="connsiteY1" fmla="*/ 0 h 107154"/>
                <a:gd name="connsiteX2" fmla="*/ 50265 w 100530"/>
                <a:gd name="connsiteY2" fmla="*/ 107155 h 107154"/>
                <a:gd name="connsiteX3" fmla="*/ 100531 w 100530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30" h="107154">
                  <a:moveTo>
                    <a:pt x="50265" y="0"/>
                  </a:moveTo>
                  <a:lnTo>
                    <a:pt x="0" y="0"/>
                  </a:lnTo>
                  <a:lnTo>
                    <a:pt x="50265" y="107155"/>
                  </a:lnTo>
                  <a:lnTo>
                    <a:pt x="100531" y="0"/>
                  </a:ln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8" name="Freeform 1127">
              <a:extLst>
                <a:ext uri="{FF2B5EF4-FFF2-40B4-BE49-F238E27FC236}">
                  <a16:creationId xmlns:a16="http://schemas.microsoft.com/office/drawing/2014/main" id="{B07752CF-2BCC-C759-3B17-105A32D046E0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4776026" y="3187384"/>
              <a:ext cx="66622" cy="170050"/>
            </a:xfrm>
            <a:custGeom>
              <a:avLst/>
              <a:gdLst>
                <a:gd name="connsiteX0" fmla="*/ 64440 w 66622"/>
                <a:gd name="connsiteY0" fmla="*/ 9142 h 170050"/>
                <a:gd name="connsiteX1" fmla="*/ 55102 w 66622"/>
                <a:gd name="connsiteY1" fmla="*/ 32 h 170050"/>
                <a:gd name="connsiteX2" fmla="*/ 41475 w 66622"/>
                <a:gd name="connsiteY2" fmla="*/ 13444 h 170050"/>
                <a:gd name="connsiteX3" fmla="*/ 51065 w 66622"/>
                <a:gd name="connsiteY3" fmla="*/ 22554 h 170050"/>
                <a:gd name="connsiteX4" fmla="*/ 64440 w 66622"/>
                <a:gd name="connsiteY4" fmla="*/ 9142 h 170050"/>
                <a:gd name="connsiteX5" fmla="*/ 45260 w 66622"/>
                <a:gd name="connsiteY5" fmla="*/ 104289 h 170050"/>
                <a:gd name="connsiteX6" fmla="*/ 50812 w 66622"/>
                <a:gd name="connsiteY6" fmla="*/ 89612 h 170050"/>
                <a:gd name="connsiteX7" fmla="*/ 54093 w 66622"/>
                <a:gd name="connsiteY7" fmla="*/ 76200 h 170050"/>
                <a:gd name="connsiteX8" fmla="*/ 33399 w 66622"/>
                <a:gd name="connsiteY8" fmla="*/ 55450 h 170050"/>
                <a:gd name="connsiteX9" fmla="*/ 88 w 66622"/>
                <a:gd name="connsiteY9" fmla="*/ 94420 h 170050"/>
                <a:gd name="connsiteX10" fmla="*/ 3116 w 66622"/>
                <a:gd name="connsiteY10" fmla="*/ 96951 h 170050"/>
                <a:gd name="connsiteX11" fmla="*/ 7154 w 66622"/>
                <a:gd name="connsiteY11" fmla="*/ 92396 h 170050"/>
                <a:gd name="connsiteX12" fmla="*/ 32642 w 66622"/>
                <a:gd name="connsiteY12" fmla="*/ 61017 h 170050"/>
                <a:gd name="connsiteX13" fmla="*/ 38951 w 66622"/>
                <a:gd name="connsiteY13" fmla="*/ 69115 h 170050"/>
                <a:gd name="connsiteX14" fmla="*/ 36175 w 66622"/>
                <a:gd name="connsiteY14" fmla="*/ 82274 h 170050"/>
                <a:gd name="connsiteX15" fmla="*/ 18763 w 66622"/>
                <a:gd name="connsiteY15" fmla="*/ 129088 h 170050"/>
                <a:gd name="connsiteX16" fmla="*/ 12958 w 66622"/>
                <a:gd name="connsiteY16" fmla="*/ 149332 h 170050"/>
                <a:gd name="connsiteX17" fmla="*/ 33652 w 66622"/>
                <a:gd name="connsiteY17" fmla="*/ 170082 h 170050"/>
                <a:gd name="connsiteX18" fmla="*/ 66711 w 66622"/>
                <a:gd name="connsiteY18" fmla="*/ 131113 h 170050"/>
                <a:gd name="connsiteX19" fmla="*/ 63683 w 66622"/>
                <a:gd name="connsiteY19" fmla="*/ 128582 h 170050"/>
                <a:gd name="connsiteX20" fmla="*/ 59897 w 66622"/>
                <a:gd name="connsiteY20" fmla="*/ 133137 h 170050"/>
                <a:gd name="connsiteX21" fmla="*/ 34157 w 66622"/>
                <a:gd name="connsiteY21" fmla="*/ 164515 h 170050"/>
                <a:gd name="connsiteX22" fmla="*/ 28100 w 66622"/>
                <a:gd name="connsiteY22" fmla="*/ 156165 h 170050"/>
                <a:gd name="connsiteX23" fmla="*/ 35418 w 66622"/>
                <a:gd name="connsiteY23" fmla="*/ 130859 h 170050"/>
                <a:gd name="connsiteX24" fmla="*/ 45260 w 66622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22" h="170050">
                  <a:moveTo>
                    <a:pt x="64440" y="9142"/>
                  </a:moveTo>
                  <a:cubicBezTo>
                    <a:pt x="64440" y="4081"/>
                    <a:pt x="60907" y="32"/>
                    <a:pt x="55102" y="32"/>
                  </a:cubicBezTo>
                  <a:cubicBezTo>
                    <a:pt x="48289" y="32"/>
                    <a:pt x="41475" y="6611"/>
                    <a:pt x="41475" y="13444"/>
                  </a:cubicBezTo>
                  <a:cubicBezTo>
                    <a:pt x="41475" y="18252"/>
                    <a:pt x="45008" y="22554"/>
                    <a:pt x="51065" y="22554"/>
                  </a:cubicBezTo>
                  <a:cubicBezTo>
                    <a:pt x="56869" y="22554"/>
                    <a:pt x="64440" y="16733"/>
                    <a:pt x="64440" y="9142"/>
                  </a:cubicBezTo>
                  <a:close/>
                  <a:moveTo>
                    <a:pt x="45260" y="104289"/>
                  </a:moveTo>
                  <a:cubicBezTo>
                    <a:pt x="48289" y="96951"/>
                    <a:pt x="48289" y="96445"/>
                    <a:pt x="50812" y="89612"/>
                  </a:cubicBezTo>
                  <a:cubicBezTo>
                    <a:pt x="52831" y="84551"/>
                    <a:pt x="54093" y="81008"/>
                    <a:pt x="54093" y="76200"/>
                  </a:cubicBezTo>
                  <a:cubicBezTo>
                    <a:pt x="54093" y="64813"/>
                    <a:pt x="46017" y="55450"/>
                    <a:pt x="33399" y="55450"/>
                  </a:cubicBezTo>
                  <a:cubicBezTo>
                    <a:pt x="9678" y="55450"/>
                    <a:pt x="88" y="92143"/>
                    <a:pt x="88" y="94420"/>
                  </a:cubicBezTo>
                  <a:cubicBezTo>
                    <a:pt x="88" y="96951"/>
                    <a:pt x="2612" y="96951"/>
                    <a:pt x="3116" y="96951"/>
                  </a:cubicBezTo>
                  <a:cubicBezTo>
                    <a:pt x="5640" y="96951"/>
                    <a:pt x="5892" y="96445"/>
                    <a:pt x="7154" y="92396"/>
                  </a:cubicBezTo>
                  <a:cubicBezTo>
                    <a:pt x="13968" y="68609"/>
                    <a:pt x="24062" y="61017"/>
                    <a:pt x="32642" y="61017"/>
                  </a:cubicBezTo>
                  <a:cubicBezTo>
                    <a:pt x="34661" y="61017"/>
                    <a:pt x="38951" y="61017"/>
                    <a:pt x="38951" y="69115"/>
                  </a:cubicBezTo>
                  <a:cubicBezTo>
                    <a:pt x="38951" y="74429"/>
                    <a:pt x="37185" y="79743"/>
                    <a:pt x="36175" y="82274"/>
                  </a:cubicBezTo>
                  <a:cubicBezTo>
                    <a:pt x="34157" y="88853"/>
                    <a:pt x="22800" y="118207"/>
                    <a:pt x="18763" y="129088"/>
                  </a:cubicBezTo>
                  <a:cubicBezTo>
                    <a:pt x="16239" y="135667"/>
                    <a:pt x="12958" y="144018"/>
                    <a:pt x="12958" y="149332"/>
                  </a:cubicBezTo>
                  <a:cubicBezTo>
                    <a:pt x="12958" y="161226"/>
                    <a:pt x="21539" y="170082"/>
                    <a:pt x="33652" y="170082"/>
                  </a:cubicBezTo>
                  <a:cubicBezTo>
                    <a:pt x="57374" y="170082"/>
                    <a:pt x="66711" y="133390"/>
                    <a:pt x="66711" y="131113"/>
                  </a:cubicBezTo>
                  <a:cubicBezTo>
                    <a:pt x="66711" y="128582"/>
                    <a:pt x="64440" y="128582"/>
                    <a:pt x="63683" y="128582"/>
                  </a:cubicBezTo>
                  <a:cubicBezTo>
                    <a:pt x="61159" y="128582"/>
                    <a:pt x="61159" y="129341"/>
                    <a:pt x="59897" y="133137"/>
                  </a:cubicBezTo>
                  <a:cubicBezTo>
                    <a:pt x="55355" y="149079"/>
                    <a:pt x="47027" y="164515"/>
                    <a:pt x="34157" y="164515"/>
                  </a:cubicBezTo>
                  <a:cubicBezTo>
                    <a:pt x="29866" y="164515"/>
                    <a:pt x="28100" y="161985"/>
                    <a:pt x="28100" y="156165"/>
                  </a:cubicBezTo>
                  <a:cubicBezTo>
                    <a:pt x="28100" y="149838"/>
                    <a:pt x="29614" y="146296"/>
                    <a:pt x="35418" y="130859"/>
                  </a:cubicBezTo>
                  <a:lnTo>
                    <a:pt x="45260" y="104289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9" name="Freeform 1128">
              <a:extLst>
                <a:ext uri="{FF2B5EF4-FFF2-40B4-BE49-F238E27FC236}">
                  <a16:creationId xmlns:a16="http://schemas.microsoft.com/office/drawing/2014/main" id="{8717B85B-A767-D94B-25A2-7DFB77057B53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864128" y="3314491"/>
              <a:ext cx="94508" cy="79888"/>
            </a:xfrm>
            <a:custGeom>
              <a:avLst/>
              <a:gdLst>
                <a:gd name="connsiteX0" fmla="*/ 35598 w 94508"/>
                <a:gd name="connsiteY0" fmla="*/ 59374 h 79888"/>
                <a:gd name="connsiteX1" fmla="*/ 18993 w 94508"/>
                <a:gd name="connsiteY1" fmla="*/ 74962 h 79888"/>
                <a:gd name="connsiteX2" fmla="*/ 9454 w 94508"/>
                <a:gd name="connsiteY2" fmla="*/ 72482 h 79888"/>
                <a:gd name="connsiteX3" fmla="*/ 17227 w 94508"/>
                <a:gd name="connsiteY3" fmla="*/ 62740 h 79888"/>
                <a:gd name="connsiteX4" fmla="*/ 10161 w 94508"/>
                <a:gd name="connsiteY4" fmla="*/ 56186 h 79888"/>
                <a:gd name="connsiteX5" fmla="*/ 91 w 94508"/>
                <a:gd name="connsiteY5" fmla="*/ 66991 h 79888"/>
                <a:gd name="connsiteX6" fmla="*/ 18640 w 94508"/>
                <a:gd name="connsiteY6" fmla="*/ 79922 h 79888"/>
                <a:gd name="connsiteX7" fmla="*/ 38425 w 94508"/>
                <a:gd name="connsiteY7" fmla="*/ 67345 h 79888"/>
                <a:gd name="connsiteX8" fmla="*/ 59446 w 94508"/>
                <a:gd name="connsiteY8" fmla="*/ 79922 h 79888"/>
                <a:gd name="connsiteX9" fmla="*/ 90537 w 94508"/>
                <a:gd name="connsiteY9" fmla="*/ 52820 h 79888"/>
                <a:gd name="connsiteX10" fmla="*/ 87711 w 94508"/>
                <a:gd name="connsiteY10" fmla="*/ 50517 h 79888"/>
                <a:gd name="connsiteX11" fmla="*/ 84354 w 94508"/>
                <a:gd name="connsiteY11" fmla="*/ 53529 h 79888"/>
                <a:gd name="connsiteX12" fmla="*/ 60153 w 94508"/>
                <a:gd name="connsiteY12" fmla="*/ 74962 h 79888"/>
                <a:gd name="connsiteX13" fmla="*/ 49377 w 94508"/>
                <a:gd name="connsiteY13" fmla="*/ 63448 h 79888"/>
                <a:gd name="connsiteX14" fmla="*/ 58563 w 94508"/>
                <a:gd name="connsiteY14" fmla="*/ 23061 h 79888"/>
                <a:gd name="connsiteX15" fmla="*/ 75875 w 94508"/>
                <a:gd name="connsiteY15" fmla="*/ 4993 h 79888"/>
                <a:gd name="connsiteX16" fmla="*/ 85414 w 94508"/>
                <a:gd name="connsiteY16" fmla="*/ 7473 h 79888"/>
                <a:gd name="connsiteX17" fmla="*/ 77642 w 94508"/>
                <a:gd name="connsiteY17" fmla="*/ 17216 h 79888"/>
                <a:gd name="connsiteX18" fmla="*/ 84708 w 94508"/>
                <a:gd name="connsiteY18" fmla="*/ 23770 h 79888"/>
                <a:gd name="connsiteX19" fmla="*/ 94600 w 94508"/>
                <a:gd name="connsiteY19" fmla="*/ 12964 h 79888"/>
                <a:gd name="connsiteX20" fmla="*/ 76228 w 94508"/>
                <a:gd name="connsiteY20" fmla="*/ 34 h 79888"/>
                <a:gd name="connsiteX21" fmla="*/ 56443 w 94508"/>
                <a:gd name="connsiteY21" fmla="*/ 12610 h 79888"/>
                <a:gd name="connsiteX22" fmla="*/ 35245 w 94508"/>
                <a:gd name="connsiteY22" fmla="*/ 34 h 79888"/>
                <a:gd name="connsiteX23" fmla="*/ 4154 w 94508"/>
                <a:gd name="connsiteY23" fmla="*/ 27135 h 79888"/>
                <a:gd name="connsiteX24" fmla="*/ 7157 w 94508"/>
                <a:gd name="connsiteY24" fmla="*/ 29438 h 79888"/>
                <a:gd name="connsiteX25" fmla="*/ 10514 w 94508"/>
                <a:gd name="connsiteY25" fmla="*/ 26427 h 79888"/>
                <a:gd name="connsiteX26" fmla="*/ 34715 w 94508"/>
                <a:gd name="connsiteY26" fmla="*/ 4993 h 79888"/>
                <a:gd name="connsiteX27" fmla="*/ 45314 w 94508"/>
                <a:gd name="connsiteY27" fmla="*/ 16684 h 79888"/>
                <a:gd name="connsiteX28" fmla="*/ 41605 w 94508"/>
                <a:gd name="connsiteY28" fmla="*/ 35106 h 79888"/>
                <a:gd name="connsiteX29" fmla="*/ 35598 w 94508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508" h="79888">
                  <a:moveTo>
                    <a:pt x="35598" y="59374"/>
                  </a:moveTo>
                  <a:cubicBezTo>
                    <a:pt x="33832" y="65397"/>
                    <a:pt x="28002" y="74962"/>
                    <a:pt x="18993" y="74962"/>
                  </a:cubicBezTo>
                  <a:cubicBezTo>
                    <a:pt x="18463" y="74962"/>
                    <a:pt x="13164" y="74962"/>
                    <a:pt x="9454" y="72482"/>
                  </a:cubicBezTo>
                  <a:cubicBezTo>
                    <a:pt x="16697" y="70179"/>
                    <a:pt x="17227" y="63802"/>
                    <a:pt x="17227" y="62740"/>
                  </a:cubicBezTo>
                  <a:cubicBezTo>
                    <a:pt x="17227" y="58843"/>
                    <a:pt x="14224" y="56186"/>
                    <a:pt x="10161" y="56186"/>
                  </a:cubicBezTo>
                  <a:cubicBezTo>
                    <a:pt x="5214" y="56186"/>
                    <a:pt x="91" y="60437"/>
                    <a:pt x="91" y="66991"/>
                  </a:cubicBezTo>
                  <a:cubicBezTo>
                    <a:pt x="91" y="75848"/>
                    <a:pt x="9984" y="79922"/>
                    <a:pt x="18640" y="79922"/>
                  </a:cubicBezTo>
                  <a:cubicBezTo>
                    <a:pt x="26766" y="79922"/>
                    <a:pt x="34009" y="74785"/>
                    <a:pt x="38425" y="67345"/>
                  </a:cubicBezTo>
                  <a:cubicBezTo>
                    <a:pt x="42664" y="76733"/>
                    <a:pt x="52380" y="79922"/>
                    <a:pt x="59446" y="79922"/>
                  </a:cubicBezTo>
                  <a:cubicBezTo>
                    <a:pt x="79761" y="79922"/>
                    <a:pt x="90537" y="57780"/>
                    <a:pt x="90537" y="52820"/>
                  </a:cubicBezTo>
                  <a:cubicBezTo>
                    <a:pt x="90537" y="50517"/>
                    <a:pt x="88241" y="50517"/>
                    <a:pt x="87711" y="50517"/>
                  </a:cubicBezTo>
                  <a:cubicBezTo>
                    <a:pt x="85238" y="50517"/>
                    <a:pt x="85061" y="51403"/>
                    <a:pt x="84354" y="53529"/>
                  </a:cubicBezTo>
                  <a:cubicBezTo>
                    <a:pt x="80645" y="65751"/>
                    <a:pt x="70046" y="74962"/>
                    <a:pt x="60153" y="74962"/>
                  </a:cubicBezTo>
                  <a:cubicBezTo>
                    <a:pt x="53087" y="74962"/>
                    <a:pt x="49377" y="70179"/>
                    <a:pt x="49377" y="63448"/>
                  </a:cubicBezTo>
                  <a:cubicBezTo>
                    <a:pt x="49377" y="58843"/>
                    <a:pt x="53617" y="42723"/>
                    <a:pt x="58563" y="23061"/>
                  </a:cubicBezTo>
                  <a:cubicBezTo>
                    <a:pt x="62096" y="9422"/>
                    <a:pt x="70046" y="4993"/>
                    <a:pt x="75875" y="4993"/>
                  </a:cubicBezTo>
                  <a:cubicBezTo>
                    <a:pt x="76228" y="4993"/>
                    <a:pt x="81705" y="4993"/>
                    <a:pt x="85414" y="7473"/>
                  </a:cubicBezTo>
                  <a:cubicBezTo>
                    <a:pt x="79761" y="9067"/>
                    <a:pt x="77642" y="14027"/>
                    <a:pt x="77642" y="17216"/>
                  </a:cubicBezTo>
                  <a:cubicBezTo>
                    <a:pt x="77642" y="21113"/>
                    <a:pt x="80645" y="23770"/>
                    <a:pt x="84708" y="23770"/>
                  </a:cubicBezTo>
                  <a:cubicBezTo>
                    <a:pt x="88771" y="23770"/>
                    <a:pt x="94600" y="20404"/>
                    <a:pt x="94600" y="12964"/>
                  </a:cubicBezTo>
                  <a:cubicBezTo>
                    <a:pt x="94600" y="3045"/>
                    <a:pt x="83294" y="34"/>
                    <a:pt x="76228" y="34"/>
                  </a:cubicBezTo>
                  <a:cubicBezTo>
                    <a:pt x="67396" y="34"/>
                    <a:pt x="60330" y="5879"/>
                    <a:pt x="56443" y="12610"/>
                  </a:cubicBezTo>
                  <a:cubicBezTo>
                    <a:pt x="53264" y="5348"/>
                    <a:pt x="45138" y="34"/>
                    <a:pt x="35245" y="34"/>
                  </a:cubicBezTo>
                  <a:cubicBezTo>
                    <a:pt x="15460" y="34"/>
                    <a:pt x="4154" y="21821"/>
                    <a:pt x="4154" y="27135"/>
                  </a:cubicBezTo>
                  <a:cubicBezTo>
                    <a:pt x="4154" y="29438"/>
                    <a:pt x="6628" y="29438"/>
                    <a:pt x="7157" y="29438"/>
                  </a:cubicBezTo>
                  <a:cubicBezTo>
                    <a:pt x="9454" y="29438"/>
                    <a:pt x="9631" y="28730"/>
                    <a:pt x="10514" y="26427"/>
                  </a:cubicBezTo>
                  <a:cubicBezTo>
                    <a:pt x="14930" y="12610"/>
                    <a:pt x="26059" y="4993"/>
                    <a:pt x="34715" y="4993"/>
                  </a:cubicBezTo>
                  <a:cubicBezTo>
                    <a:pt x="40545" y="4993"/>
                    <a:pt x="45314" y="8182"/>
                    <a:pt x="45314" y="16684"/>
                  </a:cubicBezTo>
                  <a:cubicBezTo>
                    <a:pt x="45314" y="20227"/>
                    <a:pt x="43194" y="29084"/>
                    <a:pt x="41605" y="35106"/>
                  </a:cubicBezTo>
                  <a:lnTo>
                    <a:pt x="35598" y="59374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0" name="Freeform 1129">
              <a:extLst>
                <a:ext uri="{FF2B5EF4-FFF2-40B4-BE49-F238E27FC236}">
                  <a16:creationId xmlns:a16="http://schemas.microsoft.com/office/drawing/2014/main" id="{C2A9A380-0C0C-E2AA-FD51-FEC4ED67523F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9907690" y="5284185"/>
              <a:ext cx="92868" cy="178400"/>
            </a:xfrm>
            <a:custGeom>
              <a:avLst/>
              <a:gdLst>
                <a:gd name="connsiteX0" fmla="*/ 48743 w 92868"/>
                <a:gd name="connsiteY0" fmla="*/ 2899 h 178400"/>
                <a:gd name="connsiteX1" fmla="*/ 45463 w 92868"/>
                <a:gd name="connsiteY1" fmla="*/ 115 h 178400"/>
                <a:gd name="connsiteX2" fmla="*/ 14675 w 92868"/>
                <a:gd name="connsiteY2" fmla="*/ 2645 h 178400"/>
                <a:gd name="connsiteX3" fmla="*/ 9880 w 92868"/>
                <a:gd name="connsiteY3" fmla="*/ 7706 h 178400"/>
                <a:gd name="connsiteX4" fmla="*/ 15937 w 92868"/>
                <a:gd name="connsiteY4" fmla="*/ 10743 h 178400"/>
                <a:gd name="connsiteX5" fmla="*/ 28555 w 92868"/>
                <a:gd name="connsiteY5" fmla="*/ 15045 h 178400"/>
                <a:gd name="connsiteX6" fmla="*/ 25022 w 92868"/>
                <a:gd name="connsiteY6" fmla="*/ 30734 h 178400"/>
                <a:gd name="connsiteX7" fmla="*/ 4328 w 92868"/>
                <a:gd name="connsiteY7" fmla="*/ 113229 h 178400"/>
                <a:gd name="connsiteX8" fmla="*/ 290 w 92868"/>
                <a:gd name="connsiteY8" fmla="*/ 138787 h 178400"/>
                <a:gd name="connsiteX9" fmla="*/ 32340 w 92868"/>
                <a:gd name="connsiteY9" fmla="*/ 178516 h 178400"/>
                <a:gd name="connsiteX10" fmla="*/ 93159 w 92868"/>
                <a:gd name="connsiteY10" fmla="*/ 104372 h 178400"/>
                <a:gd name="connsiteX11" fmla="*/ 59595 w 92868"/>
                <a:gd name="connsiteY11" fmla="*/ 63884 h 178400"/>
                <a:gd name="connsiteX12" fmla="*/ 30069 w 92868"/>
                <a:gd name="connsiteY12" fmla="*/ 79067 h 178400"/>
                <a:gd name="connsiteX13" fmla="*/ 48743 w 92868"/>
                <a:gd name="connsiteY13" fmla="*/ 2899 h 178400"/>
                <a:gd name="connsiteX14" fmla="*/ 25022 w 92868"/>
                <a:gd name="connsiteY14" fmla="*/ 98552 h 178400"/>
                <a:gd name="connsiteX15" fmla="*/ 28807 w 92868"/>
                <a:gd name="connsiteY15" fmla="*/ 89695 h 178400"/>
                <a:gd name="connsiteX16" fmla="*/ 59090 w 92868"/>
                <a:gd name="connsiteY16" fmla="*/ 69451 h 178400"/>
                <a:gd name="connsiteX17" fmla="*/ 74989 w 92868"/>
                <a:gd name="connsiteY17" fmla="*/ 93238 h 178400"/>
                <a:gd name="connsiteX18" fmla="*/ 62119 w 92868"/>
                <a:gd name="connsiteY18" fmla="*/ 146885 h 178400"/>
                <a:gd name="connsiteX19" fmla="*/ 32340 w 92868"/>
                <a:gd name="connsiteY19" fmla="*/ 172949 h 178400"/>
                <a:gd name="connsiteX20" fmla="*/ 15432 w 92868"/>
                <a:gd name="connsiteY20" fmla="*/ 147391 h 178400"/>
                <a:gd name="connsiteX21" fmla="*/ 19470 w 92868"/>
                <a:gd name="connsiteY21" fmla="*/ 121833 h 178400"/>
                <a:gd name="connsiteX22" fmla="*/ 25022 w 92868"/>
                <a:gd name="connsiteY22" fmla="*/ 9855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2868" h="178400">
                  <a:moveTo>
                    <a:pt x="48743" y="2899"/>
                  </a:moveTo>
                  <a:cubicBezTo>
                    <a:pt x="48743" y="2645"/>
                    <a:pt x="48743" y="115"/>
                    <a:pt x="45463" y="115"/>
                  </a:cubicBezTo>
                  <a:cubicBezTo>
                    <a:pt x="39659" y="115"/>
                    <a:pt x="21236" y="2139"/>
                    <a:pt x="14675" y="2645"/>
                  </a:cubicBezTo>
                  <a:cubicBezTo>
                    <a:pt x="12656" y="2899"/>
                    <a:pt x="9880" y="3152"/>
                    <a:pt x="9880" y="7706"/>
                  </a:cubicBezTo>
                  <a:cubicBezTo>
                    <a:pt x="9880" y="10743"/>
                    <a:pt x="12151" y="10743"/>
                    <a:pt x="15937" y="10743"/>
                  </a:cubicBezTo>
                  <a:cubicBezTo>
                    <a:pt x="28050" y="10743"/>
                    <a:pt x="28555" y="12514"/>
                    <a:pt x="28555" y="15045"/>
                  </a:cubicBezTo>
                  <a:cubicBezTo>
                    <a:pt x="28555" y="16816"/>
                    <a:pt x="26283" y="25420"/>
                    <a:pt x="25022" y="30734"/>
                  </a:cubicBezTo>
                  <a:lnTo>
                    <a:pt x="4328" y="113229"/>
                  </a:lnTo>
                  <a:cubicBezTo>
                    <a:pt x="1300" y="125881"/>
                    <a:pt x="290" y="129930"/>
                    <a:pt x="290" y="138787"/>
                  </a:cubicBezTo>
                  <a:cubicBezTo>
                    <a:pt x="290" y="162827"/>
                    <a:pt x="13665" y="178516"/>
                    <a:pt x="32340" y="178516"/>
                  </a:cubicBezTo>
                  <a:cubicBezTo>
                    <a:pt x="62119" y="178516"/>
                    <a:pt x="93159" y="140811"/>
                    <a:pt x="93159" y="104372"/>
                  </a:cubicBezTo>
                  <a:cubicBezTo>
                    <a:pt x="93159" y="81344"/>
                    <a:pt x="79784" y="63884"/>
                    <a:pt x="59595" y="63884"/>
                  </a:cubicBezTo>
                  <a:cubicBezTo>
                    <a:pt x="47986" y="63884"/>
                    <a:pt x="37640" y="71222"/>
                    <a:pt x="30069" y="79067"/>
                  </a:cubicBezTo>
                  <a:lnTo>
                    <a:pt x="48743" y="2899"/>
                  </a:lnTo>
                  <a:close/>
                  <a:moveTo>
                    <a:pt x="25022" y="98552"/>
                  </a:moveTo>
                  <a:cubicBezTo>
                    <a:pt x="26536" y="92985"/>
                    <a:pt x="26536" y="92479"/>
                    <a:pt x="28807" y="89695"/>
                  </a:cubicBezTo>
                  <a:cubicBezTo>
                    <a:pt x="41173" y="73247"/>
                    <a:pt x="52529" y="69451"/>
                    <a:pt x="59090" y="69451"/>
                  </a:cubicBezTo>
                  <a:cubicBezTo>
                    <a:pt x="68175" y="69451"/>
                    <a:pt x="74989" y="77042"/>
                    <a:pt x="74989" y="93238"/>
                  </a:cubicBezTo>
                  <a:cubicBezTo>
                    <a:pt x="74989" y="108168"/>
                    <a:pt x="66661" y="137269"/>
                    <a:pt x="62119" y="146885"/>
                  </a:cubicBezTo>
                  <a:cubicBezTo>
                    <a:pt x="53791" y="163839"/>
                    <a:pt x="42182" y="172949"/>
                    <a:pt x="32340" y="172949"/>
                  </a:cubicBezTo>
                  <a:cubicBezTo>
                    <a:pt x="23760" y="172949"/>
                    <a:pt x="15432" y="166116"/>
                    <a:pt x="15432" y="147391"/>
                  </a:cubicBezTo>
                  <a:cubicBezTo>
                    <a:pt x="15432" y="142583"/>
                    <a:pt x="15432" y="137775"/>
                    <a:pt x="19470" y="121833"/>
                  </a:cubicBezTo>
                  <a:lnTo>
                    <a:pt x="25022" y="98552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1" name="Freeform 1130">
              <a:extLst>
                <a:ext uri="{FF2B5EF4-FFF2-40B4-BE49-F238E27FC236}">
                  <a16:creationId xmlns:a16="http://schemas.microsoft.com/office/drawing/2014/main" id="{EC2AE3C8-66C9-8E16-C02D-72146250863F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9909811" y="5508922"/>
              <a:ext cx="80348" cy="80565"/>
            </a:xfrm>
            <a:custGeom>
              <a:avLst/>
              <a:gdLst>
                <a:gd name="connsiteX0" fmla="*/ 80349 w 80348"/>
                <a:gd name="connsiteY0" fmla="*/ 40283 h 80565"/>
                <a:gd name="connsiteX1" fmla="*/ 40174 w 80348"/>
                <a:gd name="connsiteY1" fmla="*/ 0 h 80565"/>
                <a:gd name="connsiteX2" fmla="*/ 0 w 80348"/>
                <a:gd name="connsiteY2" fmla="*/ 40283 h 80565"/>
                <a:gd name="connsiteX3" fmla="*/ 40174 w 80348"/>
                <a:gd name="connsiteY3" fmla="*/ 80566 h 80565"/>
                <a:gd name="connsiteX4" fmla="*/ 80349 w 8034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565">
                  <a:moveTo>
                    <a:pt x="80349" y="40283"/>
                  </a:moveTo>
                  <a:cubicBezTo>
                    <a:pt x="80349" y="18058"/>
                    <a:pt x="62339" y="0"/>
                    <a:pt x="40174" y="0"/>
                  </a:cubicBezTo>
                  <a:cubicBezTo>
                    <a:pt x="17909" y="0"/>
                    <a:pt x="0" y="18058"/>
                    <a:pt x="0" y="40283"/>
                  </a:cubicBezTo>
                  <a:cubicBezTo>
                    <a:pt x="0" y="62508"/>
                    <a:pt x="17909" y="80566"/>
                    <a:pt x="40174" y="80566"/>
                  </a:cubicBezTo>
                  <a:cubicBezTo>
                    <a:pt x="62339" y="80566"/>
                    <a:pt x="80349" y="62508"/>
                    <a:pt x="80349" y="40283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2" name="Freeform 1131">
              <a:extLst>
                <a:ext uri="{FF2B5EF4-FFF2-40B4-BE49-F238E27FC236}">
                  <a16:creationId xmlns:a16="http://schemas.microsoft.com/office/drawing/2014/main" id="{65AADE8F-CBFC-A992-3F4F-A165D1CC9EA7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9909811" y="5508922"/>
              <a:ext cx="80348" cy="80565"/>
            </a:xfrm>
            <a:custGeom>
              <a:avLst/>
              <a:gdLst>
                <a:gd name="connsiteX0" fmla="*/ 80349 w 80348"/>
                <a:gd name="connsiteY0" fmla="*/ 40283 h 80565"/>
                <a:gd name="connsiteX1" fmla="*/ 40174 w 80348"/>
                <a:gd name="connsiteY1" fmla="*/ 0 h 80565"/>
                <a:gd name="connsiteX2" fmla="*/ 0 w 80348"/>
                <a:gd name="connsiteY2" fmla="*/ 40283 h 80565"/>
                <a:gd name="connsiteX3" fmla="*/ 40174 w 80348"/>
                <a:gd name="connsiteY3" fmla="*/ 80566 h 80565"/>
                <a:gd name="connsiteX4" fmla="*/ 80349 w 8034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565">
                  <a:moveTo>
                    <a:pt x="80349" y="40283"/>
                  </a:moveTo>
                  <a:cubicBezTo>
                    <a:pt x="80349" y="18058"/>
                    <a:pt x="62339" y="0"/>
                    <a:pt x="40174" y="0"/>
                  </a:cubicBezTo>
                  <a:cubicBezTo>
                    <a:pt x="17909" y="0"/>
                    <a:pt x="0" y="18058"/>
                    <a:pt x="0" y="40283"/>
                  </a:cubicBezTo>
                  <a:cubicBezTo>
                    <a:pt x="0" y="62508"/>
                    <a:pt x="17909" y="80566"/>
                    <a:pt x="40174" y="80566"/>
                  </a:cubicBezTo>
                  <a:cubicBezTo>
                    <a:pt x="62339" y="80566"/>
                    <a:pt x="80349" y="62508"/>
                    <a:pt x="80349" y="40283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3" name="Freeform 1132">
              <a:extLst>
                <a:ext uri="{FF2B5EF4-FFF2-40B4-BE49-F238E27FC236}">
                  <a16:creationId xmlns:a16="http://schemas.microsoft.com/office/drawing/2014/main" id="{DA6AF00E-7CA1-992D-5650-E42D7C1D3235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9909811" y="2765628"/>
              <a:ext cx="80348" cy="80670"/>
            </a:xfrm>
            <a:custGeom>
              <a:avLst/>
              <a:gdLst>
                <a:gd name="connsiteX0" fmla="*/ 80349 w 80348"/>
                <a:gd name="connsiteY0" fmla="*/ 40386 h 80670"/>
                <a:gd name="connsiteX1" fmla="*/ 40174 w 80348"/>
                <a:gd name="connsiteY1" fmla="*/ 0 h 80670"/>
                <a:gd name="connsiteX2" fmla="*/ 0 w 80348"/>
                <a:gd name="connsiteY2" fmla="*/ 40386 h 80670"/>
                <a:gd name="connsiteX3" fmla="*/ 40174 w 80348"/>
                <a:gd name="connsiteY3" fmla="*/ 80670 h 80670"/>
                <a:gd name="connsiteX4" fmla="*/ 80349 w 8034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670">
                  <a:moveTo>
                    <a:pt x="80349" y="40386"/>
                  </a:moveTo>
                  <a:cubicBezTo>
                    <a:pt x="80349" y="18059"/>
                    <a:pt x="62339" y="0"/>
                    <a:pt x="40174" y="0"/>
                  </a:cubicBezTo>
                  <a:cubicBezTo>
                    <a:pt x="17909" y="0"/>
                    <a:pt x="0" y="18059"/>
                    <a:pt x="0" y="40386"/>
                  </a:cubicBezTo>
                  <a:cubicBezTo>
                    <a:pt x="0" y="62611"/>
                    <a:pt x="17909" y="80670"/>
                    <a:pt x="40174" y="80670"/>
                  </a:cubicBezTo>
                  <a:cubicBezTo>
                    <a:pt x="62339" y="80670"/>
                    <a:pt x="80349" y="62611"/>
                    <a:pt x="80349" y="40386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4" name="Freeform 1133">
              <a:extLst>
                <a:ext uri="{FF2B5EF4-FFF2-40B4-BE49-F238E27FC236}">
                  <a16:creationId xmlns:a16="http://schemas.microsoft.com/office/drawing/2014/main" id="{FCE1AC91-05E2-EB34-841D-F6BEBCF31811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9909811" y="2765628"/>
              <a:ext cx="80348" cy="80670"/>
            </a:xfrm>
            <a:custGeom>
              <a:avLst/>
              <a:gdLst>
                <a:gd name="connsiteX0" fmla="*/ 80349 w 80348"/>
                <a:gd name="connsiteY0" fmla="*/ 40386 h 80670"/>
                <a:gd name="connsiteX1" fmla="*/ 40174 w 80348"/>
                <a:gd name="connsiteY1" fmla="*/ 0 h 80670"/>
                <a:gd name="connsiteX2" fmla="*/ 0 w 80348"/>
                <a:gd name="connsiteY2" fmla="*/ 40386 h 80670"/>
                <a:gd name="connsiteX3" fmla="*/ 40174 w 80348"/>
                <a:gd name="connsiteY3" fmla="*/ 80670 h 80670"/>
                <a:gd name="connsiteX4" fmla="*/ 80349 w 8034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670">
                  <a:moveTo>
                    <a:pt x="80349" y="40386"/>
                  </a:moveTo>
                  <a:cubicBezTo>
                    <a:pt x="80349" y="18059"/>
                    <a:pt x="62339" y="0"/>
                    <a:pt x="40174" y="0"/>
                  </a:cubicBezTo>
                  <a:cubicBezTo>
                    <a:pt x="17909" y="0"/>
                    <a:pt x="0" y="18059"/>
                    <a:pt x="0" y="40386"/>
                  </a:cubicBezTo>
                  <a:cubicBezTo>
                    <a:pt x="0" y="62611"/>
                    <a:pt x="17909" y="80670"/>
                    <a:pt x="40174" y="80670"/>
                  </a:cubicBezTo>
                  <a:cubicBezTo>
                    <a:pt x="62339" y="80670"/>
                    <a:pt x="80349" y="62611"/>
                    <a:pt x="80349" y="40386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5" name="Freeform 1134">
              <a:extLst>
                <a:ext uri="{FF2B5EF4-FFF2-40B4-BE49-F238E27FC236}">
                  <a16:creationId xmlns:a16="http://schemas.microsoft.com/office/drawing/2014/main" id="{BB526E42-273A-FA6C-8A5C-E99E41712221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9893385" y="2604724"/>
              <a:ext cx="115580" cy="114632"/>
            </a:xfrm>
            <a:custGeom>
              <a:avLst/>
              <a:gdLst>
                <a:gd name="connsiteX0" fmla="*/ 84326 w 115580"/>
                <a:gd name="connsiteY0" fmla="*/ 16202 h 114632"/>
                <a:gd name="connsiteX1" fmla="*/ 61109 w 115580"/>
                <a:gd name="connsiteY1" fmla="*/ 7 h 114632"/>
                <a:gd name="connsiteX2" fmla="*/ 290 w 115580"/>
                <a:gd name="connsiteY2" fmla="*/ 74151 h 114632"/>
                <a:gd name="connsiteX3" fmla="*/ 33854 w 115580"/>
                <a:gd name="connsiteY3" fmla="*/ 114639 h 114632"/>
                <a:gd name="connsiteX4" fmla="*/ 66660 w 115580"/>
                <a:gd name="connsiteY4" fmla="*/ 95660 h 114632"/>
                <a:gd name="connsiteX5" fmla="*/ 89625 w 115580"/>
                <a:gd name="connsiteY5" fmla="*/ 114639 h 114632"/>
                <a:gd name="connsiteX6" fmla="*/ 108300 w 115580"/>
                <a:gd name="connsiteY6" fmla="*/ 100721 h 114632"/>
                <a:gd name="connsiteX7" fmla="*/ 115871 w 115580"/>
                <a:gd name="connsiteY7" fmla="*/ 75669 h 114632"/>
                <a:gd name="connsiteX8" fmla="*/ 112842 w 115580"/>
                <a:gd name="connsiteY8" fmla="*/ 73139 h 114632"/>
                <a:gd name="connsiteX9" fmla="*/ 109309 w 115580"/>
                <a:gd name="connsiteY9" fmla="*/ 77694 h 114632"/>
                <a:gd name="connsiteX10" fmla="*/ 90130 w 115580"/>
                <a:gd name="connsiteY10" fmla="*/ 109072 h 114632"/>
                <a:gd name="connsiteX11" fmla="*/ 82559 w 115580"/>
                <a:gd name="connsiteY11" fmla="*/ 97432 h 114632"/>
                <a:gd name="connsiteX12" fmla="*/ 85840 w 115580"/>
                <a:gd name="connsiteY12" fmla="*/ 78706 h 114632"/>
                <a:gd name="connsiteX13" fmla="*/ 91392 w 115580"/>
                <a:gd name="connsiteY13" fmla="*/ 55931 h 114632"/>
                <a:gd name="connsiteX14" fmla="*/ 100477 w 115580"/>
                <a:gd name="connsiteY14" fmla="*/ 20504 h 114632"/>
                <a:gd name="connsiteX15" fmla="*/ 102243 w 115580"/>
                <a:gd name="connsiteY15" fmla="*/ 11900 h 114632"/>
                <a:gd name="connsiteX16" fmla="*/ 94925 w 115580"/>
                <a:gd name="connsiteY16" fmla="*/ 5068 h 114632"/>
                <a:gd name="connsiteX17" fmla="*/ 84326 w 115580"/>
                <a:gd name="connsiteY17" fmla="*/ 16202 h 114632"/>
                <a:gd name="connsiteX18" fmla="*/ 67922 w 115580"/>
                <a:gd name="connsiteY18" fmla="*/ 81742 h 114632"/>
                <a:gd name="connsiteX19" fmla="*/ 62875 w 115580"/>
                <a:gd name="connsiteY19" fmla="*/ 91105 h 114632"/>
                <a:gd name="connsiteX20" fmla="*/ 34358 w 115580"/>
                <a:gd name="connsiteY20" fmla="*/ 109072 h 114632"/>
                <a:gd name="connsiteX21" fmla="*/ 18207 w 115580"/>
                <a:gd name="connsiteY21" fmla="*/ 85285 h 114632"/>
                <a:gd name="connsiteX22" fmla="*/ 32087 w 115580"/>
                <a:gd name="connsiteY22" fmla="*/ 29867 h 114632"/>
                <a:gd name="connsiteX23" fmla="*/ 61361 w 115580"/>
                <a:gd name="connsiteY23" fmla="*/ 5574 h 114632"/>
                <a:gd name="connsiteX24" fmla="*/ 81297 w 115580"/>
                <a:gd name="connsiteY24" fmla="*/ 27843 h 114632"/>
                <a:gd name="connsiteX25" fmla="*/ 80540 w 115580"/>
                <a:gd name="connsiteY25" fmla="*/ 32144 h 114632"/>
                <a:gd name="connsiteX26" fmla="*/ 67922 w 115580"/>
                <a:gd name="connsiteY26" fmla="*/ 81742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5580" h="114632">
                  <a:moveTo>
                    <a:pt x="84326" y="16202"/>
                  </a:moveTo>
                  <a:cubicBezTo>
                    <a:pt x="79783" y="6839"/>
                    <a:pt x="72465" y="7"/>
                    <a:pt x="61109" y="7"/>
                  </a:cubicBezTo>
                  <a:cubicBezTo>
                    <a:pt x="31582" y="7"/>
                    <a:pt x="290" y="37205"/>
                    <a:pt x="290" y="74151"/>
                  </a:cubicBezTo>
                  <a:cubicBezTo>
                    <a:pt x="290" y="97938"/>
                    <a:pt x="14170" y="114639"/>
                    <a:pt x="33854" y="114639"/>
                  </a:cubicBezTo>
                  <a:cubicBezTo>
                    <a:pt x="38901" y="114639"/>
                    <a:pt x="51519" y="113627"/>
                    <a:pt x="66660" y="95660"/>
                  </a:cubicBezTo>
                  <a:cubicBezTo>
                    <a:pt x="68679" y="106288"/>
                    <a:pt x="77512" y="114639"/>
                    <a:pt x="89625" y="114639"/>
                  </a:cubicBezTo>
                  <a:cubicBezTo>
                    <a:pt x="98458" y="114639"/>
                    <a:pt x="104262" y="108819"/>
                    <a:pt x="108300" y="100721"/>
                  </a:cubicBezTo>
                  <a:cubicBezTo>
                    <a:pt x="112590" y="91611"/>
                    <a:pt x="115871" y="76175"/>
                    <a:pt x="115871" y="75669"/>
                  </a:cubicBezTo>
                  <a:cubicBezTo>
                    <a:pt x="115871" y="73139"/>
                    <a:pt x="113599" y="73139"/>
                    <a:pt x="112842" y="73139"/>
                  </a:cubicBezTo>
                  <a:cubicBezTo>
                    <a:pt x="110319" y="73139"/>
                    <a:pt x="110066" y="74151"/>
                    <a:pt x="109309" y="77694"/>
                  </a:cubicBezTo>
                  <a:cubicBezTo>
                    <a:pt x="105019" y="94142"/>
                    <a:pt x="100477" y="109072"/>
                    <a:pt x="90130" y="109072"/>
                  </a:cubicBezTo>
                  <a:cubicBezTo>
                    <a:pt x="83316" y="109072"/>
                    <a:pt x="82559" y="102493"/>
                    <a:pt x="82559" y="97432"/>
                  </a:cubicBezTo>
                  <a:cubicBezTo>
                    <a:pt x="82559" y="91864"/>
                    <a:pt x="83064" y="89840"/>
                    <a:pt x="85840" y="78706"/>
                  </a:cubicBezTo>
                  <a:cubicBezTo>
                    <a:pt x="88616" y="68078"/>
                    <a:pt x="89120" y="65547"/>
                    <a:pt x="91392" y="55931"/>
                  </a:cubicBezTo>
                  <a:lnTo>
                    <a:pt x="100477" y="20504"/>
                  </a:lnTo>
                  <a:cubicBezTo>
                    <a:pt x="102243" y="13419"/>
                    <a:pt x="102243" y="12913"/>
                    <a:pt x="102243" y="11900"/>
                  </a:cubicBezTo>
                  <a:cubicBezTo>
                    <a:pt x="102243" y="7598"/>
                    <a:pt x="99215" y="5068"/>
                    <a:pt x="94925" y="5068"/>
                  </a:cubicBezTo>
                  <a:cubicBezTo>
                    <a:pt x="88868" y="5068"/>
                    <a:pt x="85083" y="10635"/>
                    <a:pt x="84326" y="16202"/>
                  </a:cubicBezTo>
                  <a:close/>
                  <a:moveTo>
                    <a:pt x="67922" y="81742"/>
                  </a:moveTo>
                  <a:cubicBezTo>
                    <a:pt x="66660" y="86297"/>
                    <a:pt x="66660" y="86803"/>
                    <a:pt x="62875" y="91105"/>
                  </a:cubicBezTo>
                  <a:cubicBezTo>
                    <a:pt x="51771" y="105023"/>
                    <a:pt x="41425" y="109072"/>
                    <a:pt x="34358" y="109072"/>
                  </a:cubicBezTo>
                  <a:cubicBezTo>
                    <a:pt x="21740" y="109072"/>
                    <a:pt x="18207" y="95154"/>
                    <a:pt x="18207" y="85285"/>
                  </a:cubicBezTo>
                  <a:cubicBezTo>
                    <a:pt x="18207" y="72633"/>
                    <a:pt x="26283" y="41507"/>
                    <a:pt x="32087" y="29867"/>
                  </a:cubicBezTo>
                  <a:cubicBezTo>
                    <a:pt x="39910" y="14937"/>
                    <a:pt x="51267" y="5574"/>
                    <a:pt x="61361" y="5574"/>
                  </a:cubicBezTo>
                  <a:cubicBezTo>
                    <a:pt x="77764" y="5574"/>
                    <a:pt x="81297" y="26324"/>
                    <a:pt x="81297" y="27843"/>
                  </a:cubicBezTo>
                  <a:cubicBezTo>
                    <a:pt x="81297" y="29361"/>
                    <a:pt x="80793" y="30879"/>
                    <a:pt x="80540" y="32144"/>
                  </a:cubicBezTo>
                  <a:lnTo>
                    <a:pt x="67922" y="81742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6" name="Freeform 1135">
              <a:extLst>
                <a:ext uri="{FF2B5EF4-FFF2-40B4-BE49-F238E27FC236}">
                  <a16:creationId xmlns:a16="http://schemas.microsoft.com/office/drawing/2014/main" id="{A874ED4E-1463-5571-7FBD-FFF9234AF0EB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5434218" y="2654807"/>
              <a:ext cx="824333" cy="302412"/>
            </a:xfrm>
            <a:custGeom>
              <a:avLst/>
              <a:gdLst>
                <a:gd name="connsiteX0" fmla="*/ 824334 w 824333"/>
                <a:gd name="connsiteY0" fmla="*/ 151206 h 302412"/>
                <a:gd name="connsiteX1" fmla="*/ 746364 w 824333"/>
                <a:gd name="connsiteY1" fmla="*/ 302412 h 302412"/>
                <a:gd name="connsiteX2" fmla="*/ 610706 w 824333"/>
                <a:gd name="connsiteY2" fmla="*/ 0 h 302412"/>
                <a:gd name="connsiteX3" fmla="*/ 474949 w 824333"/>
                <a:gd name="connsiteY3" fmla="*/ 302412 h 302412"/>
                <a:gd name="connsiteX4" fmla="*/ 339291 w 824333"/>
                <a:gd name="connsiteY4" fmla="*/ 0 h 302412"/>
                <a:gd name="connsiteX5" fmla="*/ 203537 w 824333"/>
                <a:gd name="connsiteY5" fmla="*/ 302412 h 302412"/>
                <a:gd name="connsiteX6" fmla="*/ 67780 w 824333"/>
                <a:gd name="connsiteY6" fmla="*/ 0 h 302412"/>
                <a:gd name="connsiteX7" fmla="*/ 0 w 824333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333" h="302412">
                  <a:moveTo>
                    <a:pt x="824334" y="151206"/>
                  </a:moveTo>
                  <a:lnTo>
                    <a:pt x="746364" y="302412"/>
                  </a:lnTo>
                  <a:lnTo>
                    <a:pt x="610706" y="0"/>
                  </a:lnTo>
                  <a:lnTo>
                    <a:pt x="474949" y="302412"/>
                  </a:lnTo>
                  <a:lnTo>
                    <a:pt x="339291" y="0"/>
                  </a:lnTo>
                  <a:lnTo>
                    <a:pt x="203537" y="302412"/>
                  </a:lnTo>
                  <a:lnTo>
                    <a:pt x="67780" y="0"/>
                  </a:lnTo>
                  <a:lnTo>
                    <a:pt x="0" y="151206"/>
                  </a:lnTo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7" name="Freeform 1136">
              <a:extLst>
                <a:ext uri="{FF2B5EF4-FFF2-40B4-BE49-F238E27FC236}">
                  <a16:creationId xmlns:a16="http://schemas.microsoft.com/office/drawing/2014/main" id="{62A6676E-E813-40DC-ED4C-87BB0F773C50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174005" y="2765628"/>
              <a:ext cx="80450" cy="80670"/>
            </a:xfrm>
            <a:custGeom>
              <a:avLst/>
              <a:gdLst>
                <a:gd name="connsiteX0" fmla="*/ 80450 w 80450"/>
                <a:gd name="connsiteY0" fmla="*/ 40386 h 80670"/>
                <a:gd name="connsiteX1" fmla="*/ 40276 w 80450"/>
                <a:gd name="connsiteY1" fmla="*/ 0 h 80670"/>
                <a:gd name="connsiteX2" fmla="*/ 0 w 80450"/>
                <a:gd name="connsiteY2" fmla="*/ 40386 h 80670"/>
                <a:gd name="connsiteX3" fmla="*/ 40276 w 80450"/>
                <a:gd name="connsiteY3" fmla="*/ 80670 h 80670"/>
                <a:gd name="connsiteX4" fmla="*/ 80450 w 8045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50" h="80670">
                  <a:moveTo>
                    <a:pt x="80450" y="40386"/>
                  </a:moveTo>
                  <a:cubicBezTo>
                    <a:pt x="80450" y="18059"/>
                    <a:pt x="62440" y="0"/>
                    <a:pt x="40276" y="0"/>
                  </a:cubicBezTo>
                  <a:cubicBezTo>
                    <a:pt x="18010" y="0"/>
                    <a:pt x="0" y="18059"/>
                    <a:pt x="0" y="40386"/>
                  </a:cubicBezTo>
                  <a:cubicBezTo>
                    <a:pt x="0" y="62611"/>
                    <a:pt x="18010" y="80670"/>
                    <a:pt x="40276" y="80670"/>
                  </a:cubicBezTo>
                  <a:cubicBezTo>
                    <a:pt x="62440" y="80670"/>
                    <a:pt x="80450" y="62611"/>
                    <a:pt x="80450" y="40386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8" name="Freeform 1137">
              <a:extLst>
                <a:ext uri="{FF2B5EF4-FFF2-40B4-BE49-F238E27FC236}">
                  <a16:creationId xmlns:a16="http://schemas.microsoft.com/office/drawing/2014/main" id="{2E49B183-F192-D810-3C63-87FDA3E43901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7174005" y="2765628"/>
              <a:ext cx="80450" cy="80670"/>
            </a:xfrm>
            <a:custGeom>
              <a:avLst/>
              <a:gdLst>
                <a:gd name="connsiteX0" fmla="*/ 80450 w 80450"/>
                <a:gd name="connsiteY0" fmla="*/ 40386 h 80670"/>
                <a:gd name="connsiteX1" fmla="*/ 40276 w 80450"/>
                <a:gd name="connsiteY1" fmla="*/ 0 h 80670"/>
                <a:gd name="connsiteX2" fmla="*/ 0 w 80450"/>
                <a:gd name="connsiteY2" fmla="*/ 40386 h 80670"/>
                <a:gd name="connsiteX3" fmla="*/ 40276 w 80450"/>
                <a:gd name="connsiteY3" fmla="*/ 80670 h 80670"/>
                <a:gd name="connsiteX4" fmla="*/ 80450 w 8045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50" h="80670">
                  <a:moveTo>
                    <a:pt x="80450" y="40386"/>
                  </a:moveTo>
                  <a:cubicBezTo>
                    <a:pt x="80450" y="18059"/>
                    <a:pt x="62440" y="0"/>
                    <a:pt x="40276" y="0"/>
                  </a:cubicBezTo>
                  <a:cubicBezTo>
                    <a:pt x="18010" y="0"/>
                    <a:pt x="0" y="18059"/>
                    <a:pt x="0" y="40386"/>
                  </a:cubicBezTo>
                  <a:cubicBezTo>
                    <a:pt x="0" y="62611"/>
                    <a:pt x="18010" y="80670"/>
                    <a:pt x="40276" y="80670"/>
                  </a:cubicBezTo>
                  <a:cubicBezTo>
                    <a:pt x="62440" y="80670"/>
                    <a:pt x="80450" y="62611"/>
                    <a:pt x="80450" y="40386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0" name="Freeform 1139">
              <a:extLst>
                <a:ext uri="{FF2B5EF4-FFF2-40B4-BE49-F238E27FC236}">
                  <a16:creationId xmlns:a16="http://schemas.microsoft.com/office/drawing/2014/main" id="{8B3BE321-6521-35FE-5218-4788B894F267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5618616" y="2389405"/>
              <a:ext cx="104729" cy="174099"/>
            </a:xfrm>
            <a:custGeom>
              <a:avLst/>
              <a:gdLst>
                <a:gd name="connsiteX0" fmla="*/ 62706 w 104729"/>
                <a:gd name="connsiteY0" fmla="*/ 79459 h 174099"/>
                <a:gd name="connsiteX1" fmla="*/ 98037 w 104729"/>
                <a:gd name="connsiteY1" fmla="*/ 34922 h 174099"/>
                <a:gd name="connsiteX2" fmla="*/ 51602 w 104729"/>
                <a:gd name="connsiteY2" fmla="*/ 1 h 174099"/>
                <a:gd name="connsiteX3" fmla="*/ 6935 w 104729"/>
                <a:gd name="connsiteY3" fmla="*/ 34416 h 174099"/>
                <a:gd name="connsiteX4" fmla="*/ 19805 w 104729"/>
                <a:gd name="connsiteY4" fmla="*/ 47574 h 174099"/>
                <a:gd name="connsiteX5" fmla="*/ 32676 w 104729"/>
                <a:gd name="connsiteY5" fmla="*/ 34669 h 174099"/>
                <a:gd name="connsiteX6" fmla="*/ 17029 w 104729"/>
                <a:gd name="connsiteY6" fmla="*/ 22016 h 174099"/>
                <a:gd name="connsiteX7" fmla="*/ 50593 w 104729"/>
                <a:gd name="connsiteY7" fmla="*/ 6327 h 174099"/>
                <a:gd name="connsiteX8" fmla="*/ 74820 w 104729"/>
                <a:gd name="connsiteY8" fmla="*/ 34669 h 174099"/>
                <a:gd name="connsiteX9" fmla="*/ 67753 w 104729"/>
                <a:gd name="connsiteY9" fmla="*/ 63517 h 174099"/>
                <a:gd name="connsiteX10" fmla="*/ 45293 w 104729"/>
                <a:gd name="connsiteY10" fmla="*/ 76675 h 174099"/>
                <a:gd name="connsiteX11" fmla="*/ 35451 w 104729"/>
                <a:gd name="connsiteY11" fmla="*/ 77434 h 174099"/>
                <a:gd name="connsiteX12" fmla="*/ 31666 w 104729"/>
                <a:gd name="connsiteY12" fmla="*/ 80471 h 174099"/>
                <a:gd name="connsiteX13" fmla="*/ 37723 w 104729"/>
                <a:gd name="connsiteY13" fmla="*/ 83254 h 174099"/>
                <a:gd name="connsiteX14" fmla="*/ 48827 w 104729"/>
                <a:gd name="connsiteY14" fmla="*/ 83254 h 174099"/>
                <a:gd name="connsiteX15" fmla="*/ 78857 w 104729"/>
                <a:gd name="connsiteY15" fmla="*/ 125261 h 174099"/>
                <a:gd name="connsiteX16" fmla="*/ 50341 w 104729"/>
                <a:gd name="connsiteY16" fmla="*/ 167014 h 174099"/>
                <a:gd name="connsiteX17" fmla="*/ 11730 w 104729"/>
                <a:gd name="connsiteY17" fmla="*/ 147783 h 174099"/>
                <a:gd name="connsiteX18" fmla="*/ 28385 w 104729"/>
                <a:gd name="connsiteY18" fmla="*/ 133865 h 174099"/>
                <a:gd name="connsiteX19" fmla="*/ 14253 w 104729"/>
                <a:gd name="connsiteY19" fmla="*/ 119694 h 174099"/>
                <a:gd name="connsiteX20" fmla="*/ 121 w 104729"/>
                <a:gd name="connsiteY20" fmla="*/ 134371 h 174099"/>
                <a:gd name="connsiteX21" fmla="*/ 51098 w 104729"/>
                <a:gd name="connsiteY21" fmla="*/ 174100 h 174099"/>
                <a:gd name="connsiteX22" fmla="*/ 104850 w 104729"/>
                <a:gd name="connsiteY22" fmla="*/ 125261 h 174099"/>
                <a:gd name="connsiteX23" fmla="*/ 62706 w 104729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729" h="174099">
                  <a:moveTo>
                    <a:pt x="62706" y="79459"/>
                  </a:moveTo>
                  <a:cubicBezTo>
                    <a:pt x="83400" y="72626"/>
                    <a:pt x="98037" y="54913"/>
                    <a:pt x="98037" y="34922"/>
                  </a:cubicBezTo>
                  <a:cubicBezTo>
                    <a:pt x="98037" y="14172"/>
                    <a:pt x="75829" y="1"/>
                    <a:pt x="51602" y="1"/>
                  </a:cubicBezTo>
                  <a:cubicBezTo>
                    <a:pt x="26114" y="1"/>
                    <a:pt x="6935" y="15184"/>
                    <a:pt x="6935" y="34416"/>
                  </a:cubicBezTo>
                  <a:cubicBezTo>
                    <a:pt x="6935" y="42766"/>
                    <a:pt x="12487" y="47574"/>
                    <a:pt x="19805" y="47574"/>
                  </a:cubicBezTo>
                  <a:cubicBezTo>
                    <a:pt x="27628" y="47574"/>
                    <a:pt x="32676" y="42007"/>
                    <a:pt x="32676" y="34669"/>
                  </a:cubicBezTo>
                  <a:cubicBezTo>
                    <a:pt x="32676" y="22016"/>
                    <a:pt x="20815" y="22016"/>
                    <a:pt x="17029" y="22016"/>
                  </a:cubicBezTo>
                  <a:cubicBezTo>
                    <a:pt x="24852" y="9617"/>
                    <a:pt x="41508" y="6327"/>
                    <a:pt x="50593" y="6327"/>
                  </a:cubicBezTo>
                  <a:cubicBezTo>
                    <a:pt x="60940" y="6327"/>
                    <a:pt x="74820" y="11894"/>
                    <a:pt x="74820" y="34669"/>
                  </a:cubicBezTo>
                  <a:cubicBezTo>
                    <a:pt x="74820" y="37705"/>
                    <a:pt x="74315" y="52382"/>
                    <a:pt x="67753" y="63517"/>
                  </a:cubicBezTo>
                  <a:cubicBezTo>
                    <a:pt x="60183" y="75663"/>
                    <a:pt x="51602" y="76422"/>
                    <a:pt x="45293" y="76675"/>
                  </a:cubicBezTo>
                  <a:cubicBezTo>
                    <a:pt x="43275" y="76928"/>
                    <a:pt x="37218" y="77434"/>
                    <a:pt x="35451" y="77434"/>
                  </a:cubicBezTo>
                  <a:cubicBezTo>
                    <a:pt x="33433" y="77687"/>
                    <a:pt x="31666" y="77940"/>
                    <a:pt x="31666" y="80471"/>
                  </a:cubicBezTo>
                  <a:cubicBezTo>
                    <a:pt x="31666" y="83254"/>
                    <a:pt x="33433" y="83254"/>
                    <a:pt x="37723" y="83254"/>
                  </a:cubicBezTo>
                  <a:lnTo>
                    <a:pt x="48827" y="83254"/>
                  </a:lnTo>
                  <a:cubicBezTo>
                    <a:pt x="69520" y="83254"/>
                    <a:pt x="78857" y="100462"/>
                    <a:pt x="78857" y="125261"/>
                  </a:cubicBezTo>
                  <a:cubicBezTo>
                    <a:pt x="78857" y="159676"/>
                    <a:pt x="61445" y="167014"/>
                    <a:pt x="50341" y="167014"/>
                  </a:cubicBezTo>
                  <a:cubicBezTo>
                    <a:pt x="39489" y="167014"/>
                    <a:pt x="20562" y="162713"/>
                    <a:pt x="11730" y="147783"/>
                  </a:cubicBezTo>
                  <a:cubicBezTo>
                    <a:pt x="20562" y="149048"/>
                    <a:pt x="28385" y="143481"/>
                    <a:pt x="28385" y="133865"/>
                  </a:cubicBezTo>
                  <a:cubicBezTo>
                    <a:pt x="28385" y="124755"/>
                    <a:pt x="21572" y="119694"/>
                    <a:pt x="14253" y="119694"/>
                  </a:cubicBezTo>
                  <a:cubicBezTo>
                    <a:pt x="8197" y="119694"/>
                    <a:pt x="121" y="123237"/>
                    <a:pt x="121" y="134371"/>
                  </a:cubicBezTo>
                  <a:cubicBezTo>
                    <a:pt x="121" y="157398"/>
                    <a:pt x="23591" y="174100"/>
                    <a:pt x="51098" y="174100"/>
                  </a:cubicBezTo>
                  <a:cubicBezTo>
                    <a:pt x="81886" y="174100"/>
                    <a:pt x="104850" y="151072"/>
                    <a:pt x="104850" y="125261"/>
                  </a:cubicBezTo>
                  <a:cubicBezTo>
                    <a:pt x="104850" y="104511"/>
                    <a:pt x="88952" y="84773"/>
                    <a:pt x="62706" y="79459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1" name="Freeform 1140">
              <a:extLst>
                <a:ext uri="{FF2B5EF4-FFF2-40B4-BE49-F238E27FC236}">
                  <a16:creationId xmlns:a16="http://schemas.microsoft.com/office/drawing/2014/main" id="{6D927586-5E30-26E5-0DB0-8037933F8449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5744039" y="2389405"/>
              <a:ext cx="106243" cy="174099"/>
            </a:xfrm>
            <a:custGeom>
              <a:avLst/>
              <a:gdLst>
                <a:gd name="connsiteX0" fmla="*/ 106370 w 106243"/>
                <a:gd name="connsiteY0" fmla="*/ 87556 h 174099"/>
                <a:gd name="connsiteX1" fmla="*/ 96275 w 106243"/>
                <a:gd name="connsiteY1" fmla="*/ 28342 h 174099"/>
                <a:gd name="connsiteX2" fmla="*/ 53374 w 106243"/>
                <a:gd name="connsiteY2" fmla="*/ 1 h 174099"/>
                <a:gd name="connsiteX3" fmla="*/ 9463 w 106243"/>
                <a:gd name="connsiteY3" fmla="*/ 30114 h 174099"/>
                <a:gd name="connsiteX4" fmla="*/ 126 w 106243"/>
                <a:gd name="connsiteY4" fmla="*/ 87556 h 174099"/>
                <a:gd name="connsiteX5" fmla="*/ 11482 w 106243"/>
                <a:gd name="connsiteY5" fmla="*/ 148542 h 174099"/>
                <a:gd name="connsiteX6" fmla="*/ 53122 w 106243"/>
                <a:gd name="connsiteY6" fmla="*/ 174100 h 174099"/>
                <a:gd name="connsiteX7" fmla="*/ 97032 w 106243"/>
                <a:gd name="connsiteY7" fmla="*/ 144746 h 174099"/>
                <a:gd name="connsiteX8" fmla="*/ 106370 w 106243"/>
                <a:gd name="connsiteY8" fmla="*/ 87556 h 174099"/>
                <a:gd name="connsiteX9" fmla="*/ 53122 w 106243"/>
                <a:gd name="connsiteY9" fmla="*/ 168533 h 174099"/>
                <a:gd name="connsiteX10" fmla="*/ 23848 w 106243"/>
                <a:gd name="connsiteY10" fmla="*/ 137914 h 174099"/>
                <a:gd name="connsiteX11" fmla="*/ 21072 w 106243"/>
                <a:gd name="connsiteY11" fmla="*/ 84520 h 174099"/>
                <a:gd name="connsiteX12" fmla="*/ 23091 w 106243"/>
                <a:gd name="connsiteY12" fmla="*/ 37958 h 174099"/>
                <a:gd name="connsiteX13" fmla="*/ 53122 w 106243"/>
                <a:gd name="connsiteY13" fmla="*/ 5568 h 174099"/>
                <a:gd name="connsiteX14" fmla="*/ 82900 w 106243"/>
                <a:gd name="connsiteY14" fmla="*/ 35175 h 174099"/>
                <a:gd name="connsiteX15" fmla="*/ 85424 w 106243"/>
                <a:gd name="connsiteY15" fmla="*/ 84520 h 174099"/>
                <a:gd name="connsiteX16" fmla="*/ 82648 w 106243"/>
                <a:gd name="connsiteY16" fmla="*/ 136901 h 174099"/>
                <a:gd name="connsiteX17" fmla="*/ 53122 w 106243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370" y="87556"/>
                  </a:moveTo>
                  <a:cubicBezTo>
                    <a:pt x="106370" y="67312"/>
                    <a:pt x="105108" y="47068"/>
                    <a:pt x="96275" y="28342"/>
                  </a:cubicBezTo>
                  <a:cubicBezTo>
                    <a:pt x="84667" y="4050"/>
                    <a:pt x="63973" y="1"/>
                    <a:pt x="53374" y="1"/>
                  </a:cubicBezTo>
                  <a:cubicBezTo>
                    <a:pt x="38232" y="1"/>
                    <a:pt x="19810" y="6580"/>
                    <a:pt x="9463" y="30114"/>
                  </a:cubicBezTo>
                  <a:cubicBezTo>
                    <a:pt x="1388" y="47574"/>
                    <a:pt x="126" y="67312"/>
                    <a:pt x="126" y="87556"/>
                  </a:cubicBezTo>
                  <a:cubicBezTo>
                    <a:pt x="126" y="106535"/>
                    <a:pt x="1136" y="129310"/>
                    <a:pt x="11482" y="148542"/>
                  </a:cubicBezTo>
                  <a:cubicBezTo>
                    <a:pt x="22334" y="169039"/>
                    <a:pt x="40756" y="174100"/>
                    <a:pt x="53122" y="174100"/>
                  </a:cubicBezTo>
                  <a:cubicBezTo>
                    <a:pt x="66749" y="174100"/>
                    <a:pt x="85928" y="168786"/>
                    <a:pt x="97032" y="144746"/>
                  </a:cubicBezTo>
                  <a:cubicBezTo>
                    <a:pt x="105108" y="127285"/>
                    <a:pt x="106370" y="107547"/>
                    <a:pt x="106370" y="87556"/>
                  </a:cubicBezTo>
                  <a:close/>
                  <a:moveTo>
                    <a:pt x="53122" y="168533"/>
                  </a:moveTo>
                  <a:cubicBezTo>
                    <a:pt x="43280" y="168533"/>
                    <a:pt x="28390" y="162206"/>
                    <a:pt x="23848" y="137914"/>
                  </a:cubicBezTo>
                  <a:cubicBezTo>
                    <a:pt x="21072" y="122730"/>
                    <a:pt x="21072" y="99450"/>
                    <a:pt x="21072" y="84520"/>
                  </a:cubicBezTo>
                  <a:cubicBezTo>
                    <a:pt x="21072" y="68325"/>
                    <a:pt x="21072" y="51623"/>
                    <a:pt x="23091" y="37958"/>
                  </a:cubicBezTo>
                  <a:cubicBezTo>
                    <a:pt x="27886" y="7845"/>
                    <a:pt x="46813" y="5568"/>
                    <a:pt x="53122" y="5568"/>
                  </a:cubicBezTo>
                  <a:cubicBezTo>
                    <a:pt x="61450" y="5568"/>
                    <a:pt x="78105" y="10123"/>
                    <a:pt x="82900" y="35175"/>
                  </a:cubicBezTo>
                  <a:cubicBezTo>
                    <a:pt x="85424" y="49346"/>
                    <a:pt x="85424" y="68578"/>
                    <a:pt x="85424" y="84520"/>
                  </a:cubicBezTo>
                  <a:cubicBezTo>
                    <a:pt x="85424" y="103499"/>
                    <a:pt x="85424" y="120706"/>
                    <a:pt x="82648" y="136901"/>
                  </a:cubicBezTo>
                  <a:cubicBezTo>
                    <a:pt x="78862" y="160941"/>
                    <a:pt x="64478" y="168533"/>
                    <a:pt x="53122" y="168533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2" name="Freeform 1141">
              <a:extLst>
                <a:ext uri="{FF2B5EF4-FFF2-40B4-BE49-F238E27FC236}">
                  <a16:creationId xmlns:a16="http://schemas.microsoft.com/office/drawing/2014/main" id="{CBE9AE87-4FCE-7004-CFB1-641C1796DF8E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5913540" y="2379536"/>
              <a:ext cx="159743" cy="178400"/>
            </a:xfrm>
            <a:custGeom>
              <a:avLst/>
              <a:gdLst>
                <a:gd name="connsiteX0" fmla="*/ 159876 w 159743"/>
                <a:gd name="connsiteY0" fmla="*/ 137407 h 178400"/>
                <a:gd name="connsiteX1" fmla="*/ 153567 w 159743"/>
                <a:gd name="connsiteY1" fmla="*/ 137407 h 178400"/>
                <a:gd name="connsiteX2" fmla="*/ 149025 w 159743"/>
                <a:gd name="connsiteY2" fmla="*/ 155880 h 178400"/>
                <a:gd name="connsiteX3" fmla="*/ 132369 w 159743"/>
                <a:gd name="connsiteY3" fmla="*/ 161953 h 178400"/>
                <a:gd name="connsiteX4" fmla="*/ 112180 w 159743"/>
                <a:gd name="connsiteY4" fmla="*/ 161953 h 178400"/>
                <a:gd name="connsiteX5" fmla="*/ 134640 w 159743"/>
                <a:gd name="connsiteY5" fmla="*/ 118935 h 178400"/>
                <a:gd name="connsiteX6" fmla="*/ 156848 w 159743"/>
                <a:gd name="connsiteY6" fmla="*/ 63517 h 178400"/>
                <a:gd name="connsiteX7" fmla="*/ 80131 w 159743"/>
                <a:gd name="connsiteY7" fmla="*/ 1 h 178400"/>
                <a:gd name="connsiteX8" fmla="*/ 3161 w 159743"/>
                <a:gd name="connsiteY8" fmla="*/ 63517 h 178400"/>
                <a:gd name="connsiteX9" fmla="*/ 25369 w 159743"/>
                <a:gd name="connsiteY9" fmla="*/ 118935 h 178400"/>
                <a:gd name="connsiteX10" fmla="*/ 47829 w 159743"/>
                <a:gd name="connsiteY10" fmla="*/ 161953 h 178400"/>
                <a:gd name="connsiteX11" fmla="*/ 27640 w 159743"/>
                <a:gd name="connsiteY11" fmla="*/ 161953 h 178400"/>
                <a:gd name="connsiteX12" fmla="*/ 10984 w 159743"/>
                <a:gd name="connsiteY12" fmla="*/ 156133 h 178400"/>
                <a:gd name="connsiteX13" fmla="*/ 6442 w 159743"/>
                <a:gd name="connsiteY13" fmla="*/ 137407 h 178400"/>
                <a:gd name="connsiteX14" fmla="*/ 133 w 159743"/>
                <a:gd name="connsiteY14" fmla="*/ 137407 h 178400"/>
                <a:gd name="connsiteX15" fmla="*/ 8461 w 159743"/>
                <a:gd name="connsiteY15" fmla="*/ 178402 h 178400"/>
                <a:gd name="connsiteX16" fmla="*/ 48838 w 159743"/>
                <a:gd name="connsiteY16" fmla="*/ 178402 h 178400"/>
                <a:gd name="connsiteX17" fmla="*/ 55147 w 159743"/>
                <a:gd name="connsiteY17" fmla="*/ 173088 h 178400"/>
                <a:gd name="connsiteX18" fmla="*/ 41520 w 159743"/>
                <a:gd name="connsiteY18" fmla="*/ 116910 h 178400"/>
                <a:gd name="connsiteX19" fmla="*/ 29154 w 159743"/>
                <a:gd name="connsiteY19" fmla="*/ 63263 h 178400"/>
                <a:gd name="connsiteX20" fmla="*/ 79878 w 159743"/>
                <a:gd name="connsiteY20" fmla="*/ 5568 h 178400"/>
                <a:gd name="connsiteX21" fmla="*/ 130855 w 159743"/>
                <a:gd name="connsiteY21" fmla="*/ 63263 h 178400"/>
                <a:gd name="connsiteX22" fmla="*/ 116723 w 159743"/>
                <a:gd name="connsiteY22" fmla="*/ 122224 h 178400"/>
                <a:gd name="connsiteX23" fmla="*/ 104862 w 159743"/>
                <a:gd name="connsiteY23" fmla="*/ 173088 h 178400"/>
                <a:gd name="connsiteX24" fmla="*/ 111423 w 159743"/>
                <a:gd name="connsiteY24" fmla="*/ 178402 h 178400"/>
                <a:gd name="connsiteX25" fmla="*/ 151549 w 159743"/>
                <a:gd name="connsiteY25" fmla="*/ 178402 h 178400"/>
                <a:gd name="connsiteX26" fmla="*/ 159876 w 159743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43" h="178400">
                  <a:moveTo>
                    <a:pt x="159876" y="137407"/>
                  </a:moveTo>
                  <a:lnTo>
                    <a:pt x="153567" y="137407"/>
                  </a:lnTo>
                  <a:cubicBezTo>
                    <a:pt x="152306" y="143987"/>
                    <a:pt x="151296" y="149807"/>
                    <a:pt x="149025" y="155880"/>
                  </a:cubicBezTo>
                  <a:cubicBezTo>
                    <a:pt x="147763" y="159929"/>
                    <a:pt x="147006" y="161953"/>
                    <a:pt x="132369" y="161953"/>
                  </a:cubicBezTo>
                  <a:lnTo>
                    <a:pt x="112180" y="161953"/>
                  </a:lnTo>
                  <a:cubicBezTo>
                    <a:pt x="115461" y="147783"/>
                    <a:pt x="123284" y="135636"/>
                    <a:pt x="134640" y="118935"/>
                  </a:cubicBezTo>
                  <a:cubicBezTo>
                    <a:pt x="146501" y="100968"/>
                    <a:pt x="156848" y="83508"/>
                    <a:pt x="156848" y="63517"/>
                  </a:cubicBezTo>
                  <a:cubicBezTo>
                    <a:pt x="156848" y="28342"/>
                    <a:pt x="122780" y="1"/>
                    <a:pt x="80131" y="1"/>
                  </a:cubicBezTo>
                  <a:cubicBezTo>
                    <a:pt x="36725" y="1"/>
                    <a:pt x="3161" y="28849"/>
                    <a:pt x="3161" y="63517"/>
                  </a:cubicBezTo>
                  <a:cubicBezTo>
                    <a:pt x="3161" y="83508"/>
                    <a:pt x="13508" y="100968"/>
                    <a:pt x="25369" y="118935"/>
                  </a:cubicBezTo>
                  <a:cubicBezTo>
                    <a:pt x="36473" y="135636"/>
                    <a:pt x="44548" y="147783"/>
                    <a:pt x="47829" y="161953"/>
                  </a:cubicBezTo>
                  <a:lnTo>
                    <a:pt x="27640" y="161953"/>
                  </a:lnTo>
                  <a:cubicBezTo>
                    <a:pt x="13003" y="161953"/>
                    <a:pt x="12246" y="159929"/>
                    <a:pt x="10984" y="156133"/>
                  </a:cubicBezTo>
                  <a:cubicBezTo>
                    <a:pt x="8965" y="150313"/>
                    <a:pt x="7704" y="143734"/>
                    <a:pt x="6442" y="137407"/>
                  </a:cubicBezTo>
                  <a:lnTo>
                    <a:pt x="133" y="137407"/>
                  </a:lnTo>
                  <a:lnTo>
                    <a:pt x="8461" y="178402"/>
                  </a:lnTo>
                  <a:lnTo>
                    <a:pt x="48838" y="178402"/>
                  </a:lnTo>
                  <a:cubicBezTo>
                    <a:pt x="54390" y="178402"/>
                    <a:pt x="55147" y="178402"/>
                    <a:pt x="55147" y="173088"/>
                  </a:cubicBezTo>
                  <a:cubicBezTo>
                    <a:pt x="55147" y="155374"/>
                    <a:pt x="47324" y="133106"/>
                    <a:pt x="41520" y="116910"/>
                  </a:cubicBezTo>
                  <a:cubicBezTo>
                    <a:pt x="36220" y="102233"/>
                    <a:pt x="29154" y="82242"/>
                    <a:pt x="29154" y="63263"/>
                  </a:cubicBezTo>
                  <a:cubicBezTo>
                    <a:pt x="29154" y="22775"/>
                    <a:pt x="56914" y="5568"/>
                    <a:pt x="79878" y="5568"/>
                  </a:cubicBezTo>
                  <a:cubicBezTo>
                    <a:pt x="104105" y="5568"/>
                    <a:pt x="130855" y="23788"/>
                    <a:pt x="130855" y="63263"/>
                  </a:cubicBezTo>
                  <a:cubicBezTo>
                    <a:pt x="130855" y="82242"/>
                    <a:pt x="124041" y="101474"/>
                    <a:pt x="116723" y="122224"/>
                  </a:cubicBezTo>
                  <a:cubicBezTo>
                    <a:pt x="112938" y="132853"/>
                    <a:pt x="104862" y="155627"/>
                    <a:pt x="104862" y="173088"/>
                  </a:cubicBezTo>
                  <a:cubicBezTo>
                    <a:pt x="104862" y="178402"/>
                    <a:pt x="105619" y="178402"/>
                    <a:pt x="111423" y="178402"/>
                  </a:cubicBezTo>
                  <a:lnTo>
                    <a:pt x="151549" y="178402"/>
                  </a:lnTo>
                  <a:lnTo>
                    <a:pt x="159876" y="137407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3" name="Freeform 1142">
              <a:extLst>
                <a:ext uri="{FF2B5EF4-FFF2-40B4-BE49-F238E27FC236}">
                  <a16:creationId xmlns:a16="http://schemas.microsoft.com/office/drawing/2014/main" id="{1D984066-3904-BE40-2BF0-4F8ADAA96B67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2758772" y="1081582"/>
              <a:ext cx="703717" cy="705535"/>
            </a:xfrm>
            <a:custGeom>
              <a:avLst/>
              <a:gdLst>
                <a:gd name="connsiteX0" fmla="*/ 0 w 703717"/>
                <a:gd name="connsiteY0" fmla="*/ 352831 h 705535"/>
                <a:gd name="connsiteX1" fmla="*/ 351857 w 703717"/>
                <a:gd name="connsiteY1" fmla="*/ 0 h 705535"/>
                <a:gd name="connsiteX2" fmla="*/ 703717 w 703717"/>
                <a:gd name="connsiteY2" fmla="*/ 352831 h 705535"/>
                <a:gd name="connsiteX3" fmla="*/ 351857 w 703717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717" h="705535">
                  <a:moveTo>
                    <a:pt x="0" y="352831"/>
                  </a:moveTo>
                  <a:lnTo>
                    <a:pt x="351857" y="0"/>
                  </a:lnTo>
                  <a:lnTo>
                    <a:pt x="703717" y="352831"/>
                  </a:lnTo>
                  <a:lnTo>
                    <a:pt x="351857" y="705536"/>
                  </a:lnTo>
                  <a:close/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4" name="Freeform 1143">
              <a:extLst>
                <a:ext uri="{FF2B5EF4-FFF2-40B4-BE49-F238E27FC236}">
                  <a16:creationId xmlns:a16="http://schemas.microsoft.com/office/drawing/2014/main" id="{F34BB2D6-625D-66CC-BDC0-2B52153C206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 rot="16200000">
              <a:off x="3188882" y="1350196"/>
              <a:ext cx="167819" cy="168531"/>
            </a:xfrm>
            <a:custGeom>
              <a:avLst/>
              <a:gdLst>
                <a:gd name="connsiteX0" fmla="*/ 89108 w 167819"/>
                <a:gd name="connsiteY0" fmla="*/ 89286 h 168531"/>
                <a:gd name="connsiteX1" fmla="*/ 159516 w 167819"/>
                <a:gd name="connsiteY1" fmla="*/ 89286 h 168531"/>
                <a:gd name="connsiteX2" fmla="*/ 167844 w 167819"/>
                <a:gd name="connsiteY2" fmla="*/ 84225 h 168531"/>
                <a:gd name="connsiteX3" fmla="*/ 159516 w 167819"/>
                <a:gd name="connsiteY3" fmla="*/ 79164 h 168531"/>
                <a:gd name="connsiteX4" fmla="*/ 89108 w 167819"/>
                <a:gd name="connsiteY4" fmla="*/ 79164 h 168531"/>
                <a:gd name="connsiteX5" fmla="*/ 89108 w 167819"/>
                <a:gd name="connsiteY5" fmla="*/ 8310 h 168531"/>
                <a:gd name="connsiteX6" fmla="*/ 84061 w 167819"/>
                <a:gd name="connsiteY6" fmla="*/ -41 h 168531"/>
                <a:gd name="connsiteX7" fmla="*/ 79014 w 167819"/>
                <a:gd name="connsiteY7" fmla="*/ 8310 h 168531"/>
                <a:gd name="connsiteX8" fmla="*/ 79014 w 167819"/>
                <a:gd name="connsiteY8" fmla="*/ 79164 h 168531"/>
                <a:gd name="connsiteX9" fmla="*/ 8353 w 167819"/>
                <a:gd name="connsiteY9" fmla="*/ 79164 h 168531"/>
                <a:gd name="connsiteX10" fmla="*/ 25 w 167819"/>
                <a:gd name="connsiteY10" fmla="*/ 84225 h 168531"/>
                <a:gd name="connsiteX11" fmla="*/ 8353 w 167819"/>
                <a:gd name="connsiteY11" fmla="*/ 89286 h 168531"/>
                <a:gd name="connsiteX12" fmla="*/ 79014 w 167819"/>
                <a:gd name="connsiteY12" fmla="*/ 89286 h 168531"/>
                <a:gd name="connsiteX13" fmla="*/ 79014 w 167819"/>
                <a:gd name="connsiteY13" fmla="*/ 160140 h 168531"/>
                <a:gd name="connsiteX14" fmla="*/ 84061 w 167819"/>
                <a:gd name="connsiteY14" fmla="*/ 168491 h 168531"/>
                <a:gd name="connsiteX15" fmla="*/ 89108 w 167819"/>
                <a:gd name="connsiteY15" fmla="*/ 160140 h 168531"/>
                <a:gd name="connsiteX16" fmla="*/ 89108 w 167819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819" h="168531">
                  <a:moveTo>
                    <a:pt x="89108" y="89286"/>
                  </a:moveTo>
                  <a:lnTo>
                    <a:pt x="159516" y="89286"/>
                  </a:lnTo>
                  <a:cubicBezTo>
                    <a:pt x="163049" y="89286"/>
                    <a:pt x="167844" y="89286"/>
                    <a:pt x="167844" y="84225"/>
                  </a:cubicBezTo>
                  <a:cubicBezTo>
                    <a:pt x="167844" y="79164"/>
                    <a:pt x="163049" y="79164"/>
                    <a:pt x="159516" y="79164"/>
                  </a:cubicBezTo>
                  <a:lnTo>
                    <a:pt x="89108" y="79164"/>
                  </a:lnTo>
                  <a:lnTo>
                    <a:pt x="89108" y="8310"/>
                  </a:lnTo>
                  <a:cubicBezTo>
                    <a:pt x="89108" y="4767"/>
                    <a:pt x="89108" y="-41"/>
                    <a:pt x="84061" y="-41"/>
                  </a:cubicBezTo>
                  <a:cubicBezTo>
                    <a:pt x="79014" y="-41"/>
                    <a:pt x="79014" y="4767"/>
                    <a:pt x="79014" y="8310"/>
                  </a:cubicBezTo>
                  <a:lnTo>
                    <a:pt x="79014" y="79164"/>
                  </a:lnTo>
                  <a:lnTo>
                    <a:pt x="8353" y="79164"/>
                  </a:lnTo>
                  <a:cubicBezTo>
                    <a:pt x="4820" y="79164"/>
                    <a:pt x="25" y="79164"/>
                    <a:pt x="25" y="84225"/>
                  </a:cubicBezTo>
                  <a:cubicBezTo>
                    <a:pt x="25" y="89286"/>
                    <a:pt x="4820" y="89286"/>
                    <a:pt x="8353" y="89286"/>
                  </a:cubicBezTo>
                  <a:lnTo>
                    <a:pt x="79014" y="89286"/>
                  </a:lnTo>
                  <a:lnTo>
                    <a:pt x="79014" y="160140"/>
                  </a:lnTo>
                  <a:cubicBezTo>
                    <a:pt x="79014" y="163683"/>
                    <a:pt x="79014" y="168491"/>
                    <a:pt x="84061" y="168491"/>
                  </a:cubicBezTo>
                  <a:cubicBezTo>
                    <a:pt x="89108" y="168491"/>
                    <a:pt x="89108" y="163683"/>
                    <a:pt x="89108" y="160140"/>
                  </a:cubicBezTo>
                  <a:lnTo>
                    <a:pt x="89108" y="89286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5" name="Freeform 1144">
              <a:extLst>
                <a:ext uri="{FF2B5EF4-FFF2-40B4-BE49-F238E27FC236}">
                  <a16:creationId xmlns:a16="http://schemas.microsoft.com/office/drawing/2014/main" id="{14A36EBC-2926-99F8-F1B8-6DFF6816F4FE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 rot="16200000">
              <a:off x="2871368" y="1429401"/>
              <a:ext cx="154191" cy="10122"/>
            </a:xfrm>
            <a:custGeom>
              <a:avLst/>
              <a:gdLst>
                <a:gd name="connsiteX0" fmla="*/ 145371 w 154191"/>
                <a:gd name="connsiteY0" fmla="*/ 10081 h 10122"/>
                <a:gd name="connsiteX1" fmla="*/ 154204 w 154191"/>
                <a:gd name="connsiteY1" fmla="*/ 5020 h 10122"/>
                <a:gd name="connsiteX2" fmla="*/ 145371 w 154191"/>
                <a:gd name="connsiteY2" fmla="*/ -41 h 10122"/>
                <a:gd name="connsiteX3" fmla="*/ 8845 w 154191"/>
                <a:gd name="connsiteY3" fmla="*/ -41 h 10122"/>
                <a:gd name="connsiteX4" fmla="*/ 12 w 154191"/>
                <a:gd name="connsiteY4" fmla="*/ 5020 h 10122"/>
                <a:gd name="connsiteX5" fmla="*/ 8845 w 154191"/>
                <a:gd name="connsiteY5" fmla="*/ 10081 h 10122"/>
                <a:gd name="connsiteX6" fmla="*/ 145371 w 154191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91" h="10122">
                  <a:moveTo>
                    <a:pt x="145371" y="10081"/>
                  </a:moveTo>
                  <a:cubicBezTo>
                    <a:pt x="149662" y="10081"/>
                    <a:pt x="154204" y="10081"/>
                    <a:pt x="154204" y="5020"/>
                  </a:cubicBezTo>
                  <a:cubicBezTo>
                    <a:pt x="154204" y="-41"/>
                    <a:pt x="149662" y="-41"/>
                    <a:pt x="145371" y="-41"/>
                  </a:cubicBezTo>
                  <a:lnTo>
                    <a:pt x="8845" y="-41"/>
                  </a:lnTo>
                  <a:cubicBezTo>
                    <a:pt x="4555" y="-41"/>
                    <a:pt x="12" y="-41"/>
                    <a:pt x="12" y="5020"/>
                  </a:cubicBezTo>
                  <a:cubicBezTo>
                    <a:pt x="12" y="10081"/>
                    <a:pt x="4555" y="10081"/>
                    <a:pt x="8845" y="10081"/>
                  </a:cubicBezTo>
                  <a:lnTo>
                    <a:pt x="145371" y="10081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7" name="Freeform 1146">
              <a:extLst>
                <a:ext uri="{FF2B5EF4-FFF2-40B4-BE49-F238E27FC236}">
                  <a16:creationId xmlns:a16="http://schemas.microsoft.com/office/drawing/2014/main" id="{10EE614C-F268-FAAF-7574-0AB6BBDCE5CA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2899909" y="796027"/>
              <a:ext cx="83278" cy="168531"/>
            </a:xfrm>
            <a:custGeom>
              <a:avLst/>
              <a:gdLst>
                <a:gd name="connsiteX0" fmla="*/ 51747 w 83278"/>
                <a:gd name="connsiteY0" fmla="*/ 6517 h 168531"/>
                <a:gd name="connsiteX1" fmla="*/ 45943 w 83278"/>
                <a:gd name="connsiteY1" fmla="*/ -62 h 168531"/>
                <a:gd name="connsiteX2" fmla="*/ 13 w 83278"/>
                <a:gd name="connsiteY2" fmla="*/ 16133 h 168531"/>
                <a:gd name="connsiteX3" fmla="*/ 13 w 83278"/>
                <a:gd name="connsiteY3" fmla="*/ 23978 h 168531"/>
                <a:gd name="connsiteX4" fmla="*/ 33072 w 83278"/>
                <a:gd name="connsiteY4" fmla="*/ 17398 h 168531"/>
                <a:gd name="connsiteX5" fmla="*/ 33072 w 83278"/>
                <a:gd name="connsiteY5" fmla="*/ 148479 h 168531"/>
                <a:gd name="connsiteX6" fmla="*/ 9603 w 83278"/>
                <a:gd name="connsiteY6" fmla="*/ 160625 h 168531"/>
                <a:gd name="connsiteX7" fmla="*/ 1527 w 83278"/>
                <a:gd name="connsiteY7" fmla="*/ 160625 h 168531"/>
                <a:gd name="connsiteX8" fmla="*/ 1527 w 83278"/>
                <a:gd name="connsiteY8" fmla="*/ 168470 h 168531"/>
                <a:gd name="connsiteX9" fmla="*/ 42410 w 83278"/>
                <a:gd name="connsiteY9" fmla="*/ 167711 h 168531"/>
                <a:gd name="connsiteX10" fmla="*/ 83292 w 83278"/>
                <a:gd name="connsiteY10" fmla="*/ 168470 h 168531"/>
                <a:gd name="connsiteX11" fmla="*/ 83292 w 83278"/>
                <a:gd name="connsiteY11" fmla="*/ 160625 h 168531"/>
                <a:gd name="connsiteX12" fmla="*/ 75217 w 83278"/>
                <a:gd name="connsiteY12" fmla="*/ 160625 h 168531"/>
                <a:gd name="connsiteX13" fmla="*/ 51747 w 83278"/>
                <a:gd name="connsiteY13" fmla="*/ 148479 h 168531"/>
                <a:gd name="connsiteX14" fmla="*/ 51747 w 83278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78" h="168531">
                  <a:moveTo>
                    <a:pt x="51747" y="6517"/>
                  </a:moveTo>
                  <a:cubicBezTo>
                    <a:pt x="51747" y="444"/>
                    <a:pt x="51747" y="-62"/>
                    <a:pt x="45943" y="-62"/>
                  </a:cubicBezTo>
                  <a:cubicBezTo>
                    <a:pt x="30296" y="16133"/>
                    <a:pt x="8089" y="16133"/>
                    <a:pt x="13" y="16133"/>
                  </a:cubicBezTo>
                  <a:lnTo>
                    <a:pt x="13" y="23978"/>
                  </a:lnTo>
                  <a:cubicBezTo>
                    <a:pt x="5061" y="23978"/>
                    <a:pt x="19950" y="23978"/>
                    <a:pt x="33072" y="17398"/>
                  </a:cubicBezTo>
                  <a:lnTo>
                    <a:pt x="33072" y="148479"/>
                  </a:lnTo>
                  <a:cubicBezTo>
                    <a:pt x="33072" y="157589"/>
                    <a:pt x="32315" y="160625"/>
                    <a:pt x="9603" y="160625"/>
                  </a:cubicBezTo>
                  <a:lnTo>
                    <a:pt x="1527" y="160625"/>
                  </a:lnTo>
                  <a:lnTo>
                    <a:pt x="1527" y="168470"/>
                  </a:lnTo>
                  <a:cubicBezTo>
                    <a:pt x="10360" y="167711"/>
                    <a:pt x="32315" y="167711"/>
                    <a:pt x="42410" y="167711"/>
                  </a:cubicBezTo>
                  <a:cubicBezTo>
                    <a:pt x="52504" y="167711"/>
                    <a:pt x="74459" y="167711"/>
                    <a:pt x="83292" y="168470"/>
                  </a:cubicBezTo>
                  <a:lnTo>
                    <a:pt x="83292" y="160625"/>
                  </a:lnTo>
                  <a:lnTo>
                    <a:pt x="75217" y="160625"/>
                  </a:lnTo>
                  <a:cubicBezTo>
                    <a:pt x="52504" y="160625"/>
                    <a:pt x="51747" y="157842"/>
                    <a:pt x="51747" y="148479"/>
                  </a:cubicBezTo>
                  <a:lnTo>
                    <a:pt x="51747" y="6517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8" name="Freeform 1147">
              <a:extLst>
                <a:ext uri="{FF2B5EF4-FFF2-40B4-BE49-F238E27FC236}">
                  <a16:creationId xmlns:a16="http://schemas.microsoft.com/office/drawing/2014/main" id="{73965AA9-EAA5-2F0F-D48C-8E5BEAC6B1DA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3013471" y="796027"/>
              <a:ext cx="106243" cy="174099"/>
            </a:xfrm>
            <a:custGeom>
              <a:avLst/>
              <a:gdLst>
                <a:gd name="connsiteX0" fmla="*/ 106262 w 106243"/>
                <a:gd name="connsiteY0" fmla="*/ 87494 h 174099"/>
                <a:gd name="connsiteX1" fmla="*/ 96167 w 106243"/>
                <a:gd name="connsiteY1" fmla="*/ 28280 h 174099"/>
                <a:gd name="connsiteX2" fmla="*/ 53266 w 106243"/>
                <a:gd name="connsiteY2" fmla="*/ -62 h 174099"/>
                <a:gd name="connsiteX3" fmla="*/ 9356 w 106243"/>
                <a:gd name="connsiteY3" fmla="*/ 30051 h 174099"/>
                <a:gd name="connsiteX4" fmla="*/ 18 w 106243"/>
                <a:gd name="connsiteY4" fmla="*/ 87494 h 174099"/>
                <a:gd name="connsiteX5" fmla="*/ 11374 w 106243"/>
                <a:gd name="connsiteY5" fmla="*/ 148479 h 174099"/>
                <a:gd name="connsiteX6" fmla="*/ 53014 w 106243"/>
                <a:gd name="connsiteY6" fmla="*/ 174037 h 174099"/>
                <a:gd name="connsiteX7" fmla="*/ 96924 w 106243"/>
                <a:gd name="connsiteY7" fmla="*/ 144683 h 174099"/>
                <a:gd name="connsiteX8" fmla="*/ 106262 w 106243"/>
                <a:gd name="connsiteY8" fmla="*/ 87494 h 174099"/>
                <a:gd name="connsiteX9" fmla="*/ 53014 w 106243"/>
                <a:gd name="connsiteY9" fmla="*/ 168470 h 174099"/>
                <a:gd name="connsiteX10" fmla="*/ 23740 w 106243"/>
                <a:gd name="connsiteY10" fmla="*/ 137851 h 174099"/>
                <a:gd name="connsiteX11" fmla="*/ 20964 w 106243"/>
                <a:gd name="connsiteY11" fmla="*/ 84457 h 174099"/>
                <a:gd name="connsiteX12" fmla="*/ 22983 w 106243"/>
                <a:gd name="connsiteY12" fmla="*/ 37896 h 174099"/>
                <a:gd name="connsiteX13" fmla="*/ 53014 w 106243"/>
                <a:gd name="connsiteY13" fmla="*/ 5505 h 174099"/>
                <a:gd name="connsiteX14" fmla="*/ 82792 w 106243"/>
                <a:gd name="connsiteY14" fmla="*/ 35112 h 174099"/>
                <a:gd name="connsiteX15" fmla="*/ 85316 w 106243"/>
                <a:gd name="connsiteY15" fmla="*/ 84457 h 174099"/>
                <a:gd name="connsiteX16" fmla="*/ 82540 w 106243"/>
                <a:gd name="connsiteY16" fmla="*/ 136839 h 174099"/>
                <a:gd name="connsiteX17" fmla="*/ 53014 w 106243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262" y="87494"/>
                  </a:moveTo>
                  <a:cubicBezTo>
                    <a:pt x="106262" y="67250"/>
                    <a:pt x="105000" y="47005"/>
                    <a:pt x="96167" y="28280"/>
                  </a:cubicBezTo>
                  <a:cubicBezTo>
                    <a:pt x="84559" y="3987"/>
                    <a:pt x="63865" y="-62"/>
                    <a:pt x="53266" y="-62"/>
                  </a:cubicBezTo>
                  <a:cubicBezTo>
                    <a:pt x="38125" y="-62"/>
                    <a:pt x="19702" y="6517"/>
                    <a:pt x="9356" y="30051"/>
                  </a:cubicBezTo>
                  <a:cubicBezTo>
                    <a:pt x="1280" y="47512"/>
                    <a:pt x="18" y="67250"/>
                    <a:pt x="18" y="87494"/>
                  </a:cubicBezTo>
                  <a:cubicBezTo>
                    <a:pt x="18" y="106472"/>
                    <a:pt x="1028" y="129247"/>
                    <a:pt x="11374" y="148479"/>
                  </a:cubicBezTo>
                  <a:cubicBezTo>
                    <a:pt x="22226" y="168976"/>
                    <a:pt x="40648" y="174037"/>
                    <a:pt x="53014" y="174037"/>
                  </a:cubicBezTo>
                  <a:cubicBezTo>
                    <a:pt x="66641" y="174037"/>
                    <a:pt x="85821" y="168723"/>
                    <a:pt x="96924" y="144683"/>
                  </a:cubicBezTo>
                  <a:cubicBezTo>
                    <a:pt x="105000" y="127223"/>
                    <a:pt x="106262" y="107485"/>
                    <a:pt x="106262" y="87494"/>
                  </a:cubicBezTo>
                  <a:close/>
                  <a:moveTo>
                    <a:pt x="53014" y="168470"/>
                  </a:moveTo>
                  <a:cubicBezTo>
                    <a:pt x="43172" y="168470"/>
                    <a:pt x="28283" y="162144"/>
                    <a:pt x="23740" y="137851"/>
                  </a:cubicBezTo>
                  <a:cubicBezTo>
                    <a:pt x="20964" y="122668"/>
                    <a:pt x="20964" y="99387"/>
                    <a:pt x="20964" y="84457"/>
                  </a:cubicBezTo>
                  <a:cubicBezTo>
                    <a:pt x="20964" y="68262"/>
                    <a:pt x="20964" y="51560"/>
                    <a:pt x="22983" y="37896"/>
                  </a:cubicBezTo>
                  <a:cubicBezTo>
                    <a:pt x="27778" y="7783"/>
                    <a:pt x="46705" y="5505"/>
                    <a:pt x="53014" y="5505"/>
                  </a:cubicBezTo>
                  <a:cubicBezTo>
                    <a:pt x="61342" y="5505"/>
                    <a:pt x="77997" y="10060"/>
                    <a:pt x="82792" y="35112"/>
                  </a:cubicBezTo>
                  <a:cubicBezTo>
                    <a:pt x="85316" y="49283"/>
                    <a:pt x="85316" y="68515"/>
                    <a:pt x="85316" y="84457"/>
                  </a:cubicBezTo>
                  <a:cubicBezTo>
                    <a:pt x="85316" y="103436"/>
                    <a:pt x="85316" y="120643"/>
                    <a:pt x="82540" y="136839"/>
                  </a:cubicBezTo>
                  <a:cubicBezTo>
                    <a:pt x="78755" y="160878"/>
                    <a:pt x="64370" y="168470"/>
                    <a:pt x="53014" y="168470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9" name="Freeform 1148">
              <a:extLst>
                <a:ext uri="{FF2B5EF4-FFF2-40B4-BE49-F238E27FC236}">
                  <a16:creationId xmlns:a16="http://schemas.microsoft.com/office/drawing/2014/main" id="{475BB915-75CC-07FC-8347-3FDE6D55A47C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3137128" y="797292"/>
              <a:ext cx="66622" cy="170050"/>
            </a:xfrm>
            <a:custGeom>
              <a:avLst/>
              <a:gdLst>
                <a:gd name="connsiteX0" fmla="*/ 64375 w 66622"/>
                <a:gd name="connsiteY0" fmla="*/ 9048 h 170050"/>
                <a:gd name="connsiteX1" fmla="*/ 55038 w 66622"/>
                <a:gd name="connsiteY1" fmla="*/ -62 h 170050"/>
                <a:gd name="connsiteX2" fmla="*/ 41410 w 66622"/>
                <a:gd name="connsiteY2" fmla="*/ 13350 h 170050"/>
                <a:gd name="connsiteX3" fmla="*/ 51000 w 66622"/>
                <a:gd name="connsiteY3" fmla="*/ 22460 h 170050"/>
                <a:gd name="connsiteX4" fmla="*/ 64375 w 66622"/>
                <a:gd name="connsiteY4" fmla="*/ 9048 h 170050"/>
                <a:gd name="connsiteX5" fmla="*/ 45196 w 66622"/>
                <a:gd name="connsiteY5" fmla="*/ 104195 h 170050"/>
                <a:gd name="connsiteX6" fmla="*/ 50748 w 66622"/>
                <a:gd name="connsiteY6" fmla="*/ 89518 h 170050"/>
                <a:gd name="connsiteX7" fmla="*/ 54028 w 66622"/>
                <a:gd name="connsiteY7" fmla="*/ 76106 h 170050"/>
                <a:gd name="connsiteX8" fmla="*/ 33335 w 66622"/>
                <a:gd name="connsiteY8" fmla="*/ 55356 h 170050"/>
                <a:gd name="connsiteX9" fmla="*/ 23 w 66622"/>
                <a:gd name="connsiteY9" fmla="*/ 94326 h 170050"/>
                <a:gd name="connsiteX10" fmla="*/ 3052 w 66622"/>
                <a:gd name="connsiteY10" fmla="*/ 96857 h 170050"/>
                <a:gd name="connsiteX11" fmla="*/ 7089 w 66622"/>
                <a:gd name="connsiteY11" fmla="*/ 92302 h 170050"/>
                <a:gd name="connsiteX12" fmla="*/ 32578 w 66622"/>
                <a:gd name="connsiteY12" fmla="*/ 60923 h 170050"/>
                <a:gd name="connsiteX13" fmla="*/ 38887 w 66622"/>
                <a:gd name="connsiteY13" fmla="*/ 69021 h 170050"/>
                <a:gd name="connsiteX14" fmla="*/ 36111 w 66622"/>
                <a:gd name="connsiteY14" fmla="*/ 82180 h 170050"/>
                <a:gd name="connsiteX15" fmla="*/ 18698 w 66622"/>
                <a:gd name="connsiteY15" fmla="*/ 128994 h 170050"/>
                <a:gd name="connsiteX16" fmla="*/ 12894 w 66622"/>
                <a:gd name="connsiteY16" fmla="*/ 149238 h 170050"/>
                <a:gd name="connsiteX17" fmla="*/ 33587 w 66622"/>
                <a:gd name="connsiteY17" fmla="*/ 169988 h 170050"/>
                <a:gd name="connsiteX18" fmla="*/ 66646 w 66622"/>
                <a:gd name="connsiteY18" fmla="*/ 131018 h 170050"/>
                <a:gd name="connsiteX19" fmla="*/ 63618 w 66622"/>
                <a:gd name="connsiteY19" fmla="*/ 128488 h 170050"/>
                <a:gd name="connsiteX20" fmla="*/ 59833 w 66622"/>
                <a:gd name="connsiteY20" fmla="*/ 133043 h 170050"/>
                <a:gd name="connsiteX21" fmla="*/ 34092 w 66622"/>
                <a:gd name="connsiteY21" fmla="*/ 164421 h 170050"/>
                <a:gd name="connsiteX22" fmla="*/ 28035 w 66622"/>
                <a:gd name="connsiteY22" fmla="*/ 156070 h 170050"/>
                <a:gd name="connsiteX23" fmla="*/ 35354 w 66622"/>
                <a:gd name="connsiteY23" fmla="*/ 130765 h 170050"/>
                <a:gd name="connsiteX24" fmla="*/ 45196 w 66622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22" h="170050">
                  <a:moveTo>
                    <a:pt x="64375" y="9048"/>
                  </a:moveTo>
                  <a:cubicBezTo>
                    <a:pt x="64375" y="3987"/>
                    <a:pt x="60842" y="-62"/>
                    <a:pt x="55038" y="-62"/>
                  </a:cubicBezTo>
                  <a:cubicBezTo>
                    <a:pt x="48224" y="-62"/>
                    <a:pt x="41410" y="6517"/>
                    <a:pt x="41410" y="13350"/>
                  </a:cubicBezTo>
                  <a:cubicBezTo>
                    <a:pt x="41410" y="18158"/>
                    <a:pt x="44943" y="22460"/>
                    <a:pt x="51000" y="22460"/>
                  </a:cubicBezTo>
                  <a:cubicBezTo>
                    <a:pt x="56804" y="22460"/>
                    <a:pt x="64375" y="16639"/>
                    <a:pt x="64375" y="9048"/>
                  </a:cubicBezTo>
                  <a:close/>
                  <a:moveTo>
                    <a:pt x="45196" y="104195"/>
                  </a:moveTo>
                  <a:cubicBezTo>
                    <a:pt x="48224" y="96857"/>
                    <a:pt x="48224" y="96350"/>
                    <a:pt x="50748" y="89518"/>
                  </a:cubicBezTo>
                  <a:cubicBezTo>
                    <a:pt x="52766" y="84457"/>
                    <a:pt x="54028" y="80914"/>
                    <a:pt x="54028" y="76106"/>
                  </a:cubicBezTo>
                  <a:cubicBezTo>
                    <a:pt x="54028" y="64719"/>
                    <a:pt x="45953" y="55356"/>
                    <a:pt x="33335" y="55356"/>
                  </a:cubicBezTo>
                  <a:cubicBezTo>
                    <a:pt x="9613" y="55356"/>
                    <a:pt x="23" y="92049"/>
                    <a:pt x="23" y="94326"/>
                  </a:cubicBezTo>
                  <a:cubicBezTo>
                    <a:pt x="23" y="96857"/>
                    <a:pt x="2547" y="96857"/>
                    <a:pt x="3052" y="96857"/>
                  </a:cubicBezTo>
                  <a:cubicBezTo>
                    <a:pt x="5575" y="96857"/>
                    <a:pt x="5828" y="96350"/>
                    <a:pt x="7089" y="92302"/>
                  </a:cubicBezTo>
                  <a:cubicBezTo>
                    <a:pt x="13903" y="68515"/>
                    <a:pt x="23997" y="60923"/>
                    <a:pt x="32578" y="60923"/>
                  </a:cubicBezTo>
                  <a:cubicBezTo>
                    <a:pt x="34597" y="60923"/>
                    <a:pt x="38887" y="60923"/>
                    <a:pt x="38887" y="69021"/>
                  </a:cubicBezTo>
                  <a:cubicBezTo>
                    <a:pt x="38887" y="74335"/>
                    <a:pt x="37120" y="79649"/>
                    <a:pt x="36111" y="82180"/>
                  </a:cubicBezTo>
                  <a:cubicBezTo>
                    <a:pt x="34092" y="88759"/>
                    <a:pt x="22736" y="118113"/>
                    <a:pt x="18698" y="128994"/>
                  </a:cubicBezTo>
                  <a:cubicBezTo>
                    <a:pt x="16174" y="135573"/>
                    <a:pt x="12894" y="143924"/>
                    <a:pt x="12894" y="149238"/>
                  </a:cubicBezTo>
                  <a:cubicBezTo>
                    <a:pt x="12894" y="161132"/>
                    <a:pt x="21474" y="169988"/>
                    <a:pt x="33587" y="169988"/>
                  </a:cubicBezTo>
                  <a:cubicBezTo>
                    <a:pt x="57309" y="169988"/>
                    <a:pt x="66646" y="133296"/>
                    <a:pt x="66646" y="131018"/>
                  </a:cubicBezTo>
                  <a:cubicBezTo>
                    <a:pt x="66646" y="128488"/>
                    <a:pt x="64375" y="128488"/>
                    <a:pt x="63618" y="128488"/>
                  </a:cubicBezTo>
                  <a:cubicBezTo>
                    <a:pt x="61094" y="128488"/>
                    <a:pt x="61094" y="129247"/>
                    <a:pt x="59833" y="133043"/>
                  </a:cubicBezTo>
                  <a:cubicBezTo>
                    <a:pt x="55290" y="148985"/>
                    <a:pt x="46962" y="164421"/>
                    <a:pt x="34092" y="164421"/>
                  </a:cubicBezTo>
                  <a:cubicBezTo>
                    <a:pt x="29802" y="164421"/>
                    <a:pt x="28035" y="161891"/>
                    <a:pt x="28035" y="156070"/>
                  </a:cubicBezTo>
                  <a:cubicBezTo>
                    <a:pt x="28035" y="149744"/>
                    <a:pt x="29549" y="146202"/>
                    <a:pt x="35354" y="130765"/>
                  </a:cubicBezTo>
                  <a:lnTo>
                    <a:pt x="45196" y="104195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0" name="Freeform 1149">
              <a:extLst>
                <a:ext uri="{FF2B5EF4-FFF2-40B4-BE49-F238E27FC236}">
                  <a16:creationId xmlns:a16="http://schemas.microsoft.com/office/drawing/2014/main" id="{7B19EA40-AFC0-7798-08C3-15880A83C254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3225230" y="924400"/>
              <a:ext cx="94508" cy="79888"/>
            </a:xfrm>
            <a:custGeom>
              <a:avLst/>
              <a:gdLst>
                <a:gd name="connsiteX0" fmla="*/ 35534 w 94508"/>
                <a:gd name="connsiteY0" fmla="*/ 59280 h 79888"/>
                <a:gd name="connsiteX1" fmla="*/ 18928 w 94508"/>
                <a:gd name="connsiteY1" fmla="*/ 74868 h 79888"/>
                <a:gd name="connsiteX2" fmla="*/ 9389 w 94508"/>
                <a:gd name="connsiteY2" fmla="*/ 72388 h 79888"/>
                <a:gd name="connsiteX3" fmla="*/ 17162 w 94508"/>
                <a:gd name="connsiteY3" fmla="*/ 62646 h 79888"/>
                <a:gd name="connsiteX4" fmla="*/ 10096 w 94508"/>
                <a:gd name="connsiteY4" fmla="*/ 56092 h 79888"/>
                <a:gd name="connsiteX5" fmla="*/ 27 w 94508"/>
                <a:gd name="connsiteY5" fmla="*/ 66897 h 79888"/>
                <a:gd name="connsiteX6" fmla="*/ 18575 w 94508"/>
                <a:gd name="connsiteY6" fmla="*/ 79828 h 79888"/>
                <a:gd name="connsiteX7" fmla="*/ 38360 w 94508"/>
                <a:gd name="connsiteY7" fmla="*/ 67251 h 79888"/>
                <a:gd name="connsiteX8" fmla="*/ 59382 w 94508"/>
                <a:gd name="connsiteY8" fmla="*/ 79828 h 79888"/>
                <a:gd name="connsiteX9" fmla="*/ 90472 w 94508"/>
                <a:gd name="connsiteY9" fmla="*/ 52726 h 79888"/>
                <a:gd name="connsiteX10" fmla="*/ 87646 w 94508"/>
                <a:gd name="connsiteY10" fmla="*/ 50423 h 79888"/>
                <a:gd name="connsiteX11" fmla="*/ 84290 w 94508"/>
                <a:gd name="connsiteY11" fmla="*/ 53434 h 79888"/>
                <a:gd name="connsiteX12" fmla="*/ 60088 w 94508"/>
                <a:gd name="connsiteY12" fmla="*/ 74868 h 79888"/>
                <a:gd name="connsiteX13" fmla="*/ 49313 w 94508"/>
                <a:gd name="connsiteY13" fmla="*/ 63354 h 79888"/>
                <a:gd name="connsiteX14" fmla="*/ 58498 w 94508"/>
                <a:gd name="connsiteY14" fmla="*/ 22967 h 79888"/>
                <a:gd name="connsiteX15" fmla="*/ 75810 w 94508"/>
                <a:gd name="connsiteY15" fmla="*/ 4899 h 79888"/>
                <a:gd name="connsiteX16" fmla="*/ 85350 w 94508"/>
                <a:gd name="connsiteY16" fmla="*/ 7379 h 79888"/>
                <a:gd name="connsiteX17" fmla="*/ 77577 w 94508"/>
                <a:gd name="connsiteY17" fmla="*/ 17122 h 79888"/>
                <a:gd name="connsiteX18" fmla="*/ 84643 w 94508"/>
                <a:gd name="connsiteY18" fmla="*/ 23676 h 79888"/>
                <a:gd name="connsiteX19" fmla="*/ 94535 w 94508"/>
                <a:gd name="connsiteY19" fmla="*/ 12870 h 79888"/>
                <a:gd name="connsiteX20" fmla="*/ 76164 w 94508"/>
                <a:gd name="connsiteY20" fmla="*/ -61 h 79888"/>
                <a:gd name="connsiteX21" fmla="*/ 56379 w 94508"/>
                <a:gd name="connsiteY21" fmla="*/ 12516 h 79888"/>
                <a:gd name="connsiteX22" fmla="*/ 35180 w 94508"/>
                <a:gd name="connsiteY22" fmla="*/ -61 h 79888"/>
                <a:gd name="connsiteX23" fmla="*/ 4090 w 94508"/>
                <a:gd name="connsiteY23" fmla="*/ 27041 h 79888"/>
                <a:gd name="connsiteX24" fmla="*/ 7093 w 94508"/>
                <a:gd name="connsiteY24" fmla="*/ 29344 h 79888"/>
                <a:gd name="connsiteX25" fmla="*/ 10449 w 94508"/>
                <a:gd name="connsiteY25" fmla="*/ 26333 h 79888"/>
                <a:gd name="connsiteX26" fmla="*/ 34650 w 94508"/>
                <a:gd name="connsiteY26" fmla="*/ 4899 h 79888"/>
                <a:gd name="connsiteX27" fmla="*/ 45250 w 94508"/>
                <a:gd name="connsiteY27" fmla="*/ 16590 h 79888"/>
                <a:gd name="connsiteX28" fmla="*/ 41540 w 94508"/>
                <a:gd name="connsiteY28" fmla="*/ 35012 h 79888"/>
                <a:gd name="connsiteX29" fmla="*/ 35534 w 94508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508" h="79888">
                  <a:moveTo>
                    <a:pt x="35534" y="59280"/>
                  </a:moveTo>
                  <a:cubicBezTo>
                    <a:pt x="33767" y="65303"/>
                    <a:pt x="27938" y="74868"/>
                    <a:pt x="18928" y="74868"/>
                  </a:cubicBezTo>
                  <a:cubicBezTo>
                    <a:pt x="18398" y="74868"/>
                    <a:pt x="13099" y="74868"/>
                    <a:pt x="9389" y="72388"/>
                  </a:cubicBezTo>
                  <a:cubicBezTo>
                    <a:pt x="16632" y="70085"/>
                    <a:pt x="17162" y="63708"/>
                    <a:pt x="17162" y="62646"/>
                  </a:cubicBezTo>
                  <a:cubicBezTo>
                    <a:pt x="17162" y="58749"/>
                    <a:pt x="14159" y="56092"/>
                    <a:pt x="10096" y="56092"/>
                  </a:cubicBezTo>
                  <a:cubicBezTo>
                    <a:pt x="5150" y="56092"/>
                    <a:pt x="27" y="60343"/>
                    <a:pt x="27" y="66897"/>
                  </a:cubicBezTo>
                  <a:cubicBezTo>
                    <a:pt x="27" y="75754"/>
                    <a:pt x="9919" y="79828"/>
                    <a:pt x="18575" y="79828"/>
                  </a:cubicBezTo>
                  <a:cubicBezTo>
                    <a:pt x="26701" y="79828"/>
                    <a:pt x="33944" y="74691"/>
                    <a:pt x="38360" y="67251"/>
                  </a:cubicBezTo>
                  <a:cubicBezTo>
                    <a:pt x="42600" y="76639"/>
                    <a:pt x="52316" y="79828"/>
                    <a:pt x="59382" y="79828"/>
                  </a:cubicBezTo>
                  <a:cubicBezTo>
                    <a:pt x="79697" y="79828"/>
                    <a:pt x="90472" y="57686"/>
                    <a:pt x="90472" y="52726"/>
                  </a:cubicBezTo>
                  <a:cubicBezTo>
                    <a:pt x="90472" y="50423"/>
                    <a:pt x="88176" y="50423"/>
                    <a:pt x="87646" y="50423"/>
                  </a:cubicBezTo>
                  <a:cubicBezTo>
                    <a:pt x="85173" y="50423"/>
                    <a:pt x="84996" y="51309"/>
                    <a:pt x="84290" y="53434"/>
                  </a:cubicBezTo>
                  <a:cubicBezTo>
                    <a:pt x="80580" y="65657"/>
                    <a:pt x="69981" y="74868"/>
                    <a:pt x="60088" y="74868"/>
                  </a:cubicBezTo>
                  <a:cubicBezTo>
                    <a:pt x="53022" y="74868"/>
                    <a:pt x="49313" y="70085"/>
                    <a:pt x="49313" y="63354"/>
                  </a:cubicBezTo>
                  <a:cubicBezTo>
                    <a:pt x="49313" y="58749"/>
                    <a:pt x="53552" y="42629"/>
                    <a:pt x="58498" y="22967"/>
                  </a:cubicBezTo>
                  <a:cubicBezTo>
                    <a:pt x="62031" y="9328"/>
                    <a:pt x="69981" y="4899"/>
                    <a:pt x="75810" y="4899"/>
                  </a:cubicBezTo>
                  <a:cubicBezTo>
                    <a:pt x="76164" y="4899"/>
                    <a:pt x="81640" y="4899"/>
                    <a:pt x="85350" y="7379"/>
                  </a:cubicBezTo>
                  <a:cubicBezTo>
                    <a:pt x="79697" y="8973"/>
                    <a:pt x="77577" y="13933"/>
                    <a:pt x="77577" y="17122"/>
                  </a:cubicBezTo>
                  <a:cubicBezTo>
                    <a:pt x="77577" y="21019"/>
                    <a:pt x="80580" y="23676"/>
                    <a:pt x="84643" y="23676"/>
                  </a:cubicBezTo>
                  <a:cubicBezTo>
                    <a:pt x="88706" y="23676"/>
                    <a:pt x="94535" y="20310"/>
                    <a:pt x="94535" y="12870"/>
                  </a:cubicBezTo>
                  <a:cubicBezTo>
                    <a:pt x="94535" y="2951"/>
                    <a:pt x="83230" y="-61"/>
                    <a:pt x="76164" y="-61"/>
                  </a:cubicBezTo>
                  <a:cubicBezTo>
                    <a:pt x="67331" y="-61"/>
                    <a:pt x="60265" y="5785"/>
                    <a:pt x="56379" y="12516"/>
                  </a:cubicBezTo>
                  <a:cubicBezTo>
                    <a:pt x="53199" y="5254"/>
                    <a:pt x="45073" y="-61"/>
                    <a:pt x="35180" y="-61"/>
                  </a:cubicBezTo>
                  <a:cubicBezTo>
                    <a:pt x="15395" y="-61"/>
                    <a:pt x="4090" y="21727"/>
                    <a:pt x="4090" y="27041"/>
                  </a:cubicBezTo>
                  <a:cubicBezTo>
                    <a:pt x="4090" y="29344"/>
                    <a:pt x="6563" y="29344"/>
                    <a:pt x="7093" y="29344"/>
                  </a:cubicBezTo>
                  <a:cubicBezTo>
                    <a:pt x="9389" y="29344"/>
                    <a:pt x="9566" y="28635"/>
                    <a:pt x="10449" y="26333"/>
                  </a:cubicBezTo>
                  <a:cubicBezTo>
                    <a:pt x="14865" y="12516"/>
                    <a:pt x="25995" y="4899"/>
                    <a:pt x="34650" y="4899"/>
                  </a:cubicBezTo>
                  <a:cubicBezTo>
                    <a:pt x="40480" y="4899"/>
                    <a:pt x="45250" y="8088"/>
                    <a:pt x="45250" y="16590"/>
                  </a:cubicBezTo>
                  <a:cubicBezTo>
                    <a:pt x="45250" y="20133"/>
                    <a:pt x="43130" y="28990"/>
                    <a:pt x="41540" y="35012"/>
                  </a:cubicBezTo>
                  <a:lnTo>
                    <a:pt x="35534" y="59280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1" name="Freeform 1150">
              <a:extLst>
                <a:ext uri="{FF2B5EF4-FFF2-40B4-BE49-F238E27FC236}">
                  <a16:creationId xmlns:a16="http://schemas.microsoft.com/office/drawing/2014/main" id="{66B47AB2-214B-C42F-94BB-C243BC50A574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5434218" y="1283208"/>
              <a:ext cx="824333" cy="302310"/>
            </a:xfrm>
            <a:custGeom>
              <a:avLst/>
              <a:gdLst>
                <a:gd name="connsiteX0" fmla="*/ 0 w 824333"/>
                <a:gd name="connsiteY0" fmla="*/ 151206 h 302310"/>
                <a:gd name="connsiteX1" fmla="*/ 77871 w 824333"/>
                <a:gd name="connsiteY1" fmla="*/ 0 h 302310"/>
                <a:gd name="connsiteX2" fmla="*/ 213628 w 824333"/>
                <a:gd name="connsiteY2" fmla="*/ 302311 h 302310"/>
                <a:gd name="connsiteX3" fmla="*/ 349385 w 824333"/>
                <a:gd name="connsiteY3" fmla="*/ 0 h 302310"/>
                <a:gd name="connsiteX4" fmla="*/ 485043 w 824333"/>
                <a:gd name="connsiteY4" fmla="*/ 302311 h 302310"/>
                <a:gd name="connsiteX5" fmla="*/ 620797 w 824333"/>
                <a:gd name="connsiteY5" fmla="*/ 0 h 302310"/>
                <a:gd name="connsiteX6" fmla="*/ 756455 w 824333"/>
                <a:gd name="connsiteY6" fmla="*/ 302311 h 302310"/>
                <a:gd name="connsiteX7" fmla="*/ 824334 w 824333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333" h="302310">
                  <a:moveTo>
                    <a:pt x="0" y="151206"/>
                  </a:moveTo>
                  <a:lnTo>
                    <a:pt x="77871" y="0"/>
                  </a:lnTo>
                  <a:lnTo>
                    <a:pt x="213628" y="302311"/>
                  </a:lnTo>
                  <a:lnTo>
                    <a:pt x="349385" y="0"/>
                  </a:lnTo>
                  <a:lnTo>
                    <a:pt x="485043" y="302311"/>
                  </a:lnTo>
                  <a:lnTo>
                    <a:pt x="620797" y="0"/>
                  </a:lnTo>
                  <a:lnTo>
                    <a:pt x="756455" y="302311"/>
                  </a:lnTo>
                  <a:lnTo>
                    <a:pt x="824334" y="151206"/>
                  </a:lnTo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3" name="Freeform 1152">
              <a:extLst>
                <a:ext uri="{FF2B5EF4-FFF2-40B4-BE49-F238E27FC236}">
                  <a16:creationId xmlns:a16="http://schemas.microsoft.com/office/drawing/2014/main" id="{0AA9858E-B5A4-4B80-440F-5C437C3C941D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5618616" y="1017787"/>
              <a:ext cx="104729" cy="174099"/>
            </a:xfrm>
            <a:custGeom>
              <a:avLst/>
              <a:gdLst>
                <a:gd name="connsiteX0" fmla="*/ 22833 w 104729"/>
                <a:gd name="connsiteY0" fmla="*/ 85478 h 174099"/>
                <a:gd name="connsiteX1" fmla="*/ 22833 w 104729"/>
                <a:gd name="connsiteY1" fmla="*/ 79405 h 174099"/>
                <a:gd name="connsiteX2" fmla="*/ 66996 w 104729"/>
                <a:gd name="connsiteY2" fmla="*/ 6273 h 174099"/>
                <a:gd name="connsiteX3" fmla="*/ 89204 w 104729"/>
                <a:gd name="connsiteY3" fmla="*/ 16395 h 174099"/>
                <a:gd name="connsiteX4" fmla="*/ 75324 w 104729"/>
                <a:gd name="connsiteY4" fmla="*/ 27782 h 174099"/>
                <a:gd name="connsiteX5" fmla="*/ 86933 w 104729"/>
                <a:gd name="connsiteY5" fmla="*/ 39423 h 174099"/>
                <a:gd name="connsiteX6" fmla="*/ 98541 w 104729"/>
                <a:gd name="connsiteY6" fmla="*/ 27276 h 174099"/>
                <a:gd name="connsiteX7" fmla="*/ 66492 w 104729"/>
                <a:gd name="connsiteY7" fmla="*/ -53 h 174099"/>
                <a:gd name="connsiteX8" fmla="*/ 121 w 104729"/>
                <a:gd name="connsiteY8" fmla="*/ 88515 h 174099"/>
                <a:gd name="connsiteX9" fmla="*/ 52864 w 104729"/>
                <a:gd name="connsiteY9" fmla="*/ 174046 h 174099"/>
                <a:gd name="connsiteX10" fmla="*/ 104850 w 104729"/>
                <a:gd name="connsiteY10" fmla="*/ 116856 h 174099"/>
                <a:gd name="connsiteX11" fmla="*/ 54378 w 104729"/>
                <a:gd name="connsiteY11" fmla="*/ 60426 h 174099"/>
                <a:gd name="connsiteX12" fmla="*/ 22833 w 104729"/>
                <a:gd name="connsiteY12" fmla="*/ 85478 h 174099"/>
                <a:gd name="connsiteX13" fmla="*/ 52864 w 104729"/>
                <a:gd name="connsiteY13" fmla="*/ 166960 h 174099"/>
                <a:gd name="connsiteX14" fmla="*/ 27881 w 104729"/>
                <a:gd name="connsiteY14" fmla="*/ 147982 h 174099"/>
                <a:gd name="connsiteX15" fmla="*/ 23338 w 104729"/>
                <a:gd name="connsiteY15" fmla="*/ 111289 h 174099"/>
                <a:gd name="connsiteX16" fmla="*/ 54126 w 104729"/>
                <a:gd name="connsiteY16" fmla="*/ 66246 h 174099"/>
                <a:gd name="connsiteX17" fmla="*/ 77596 w 104729"/>
                <a:gd name="connsiteY17" fmla="*/ 81935 h 174099"/>
                <a:gd name="connsiteX18" fmla="*/ 82138 w 104729"/>
                <a:gd name="connsiteY18" fmla="*/ 116603 h 174099"/>
                <a:gd name="connsiteX19" fmla="*/ 77848 w 104729"/>
                <a:gd name="connsiteY19" fmla="*/ 150512 h 174099"/>
                <a:gd name="connsiteX20" fmla="*/ 52864 w 104729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29" h="174099">
                  <a:moveTo>
                    <a:pt x="22833" y="85478"/>
                  </a:moveTo>
                  <a:lnTo>
                    <a:pt x="22833" y="79405"/>
                  </a:lnTo>
                  <a:cubicBezTo>
                    <a:pt x="22833" y="15383"/>
                    <a:pt x="54126" y="6273"/>
                    <a:pt x="66996" y="6273"/>
                  </a:cubicBezTo>
                  <a:cubicBezTo>
                    <a:pt x="73053" y="6273"/>
                    <a:pt x="83652" y="7791"/>
                    <a:pt x="89204" y="16395"/>
                  </a:cubicBezTo>
                  <a:cubicBezTo>
                    <a:pt x="85419" y="16395"/>
                    <a:pt x="75324" y="16395"/>
                    <a:pt x="75324" y="27782"/>
                  </a:cubicBezTo>
                  <a:cubicBezTo>
                    <a:pt x="75324" y="35627"/>
                    <a:pt x="81381" y="39423"/>
                    <a:pt x="86933" y="39423"/>
                  </a:cubicBezTo>
                  <a:cubicBezTo>
                    <a:pt x="90971" y="39423"/>
                    <a:pt x="98541" y="37145"/>
                    <a:pt x="98541" y="27276"/>
                  </a:cubicBezTo>
                  <a:cubicBezTo>
                    <a:pt x="98541" y="12093"/>
                    <a:pt x="87438" y="-53"/>
                    <a:pt x="66492" y="-53"/>
                  </a:cubicBezTo>
                  <a:cubicBezTo>
                    <a:pt x="34190" y="-53"/>
                    <a:pt x="121" y="32590"/>
                    <a:pt x="121" y="88515"/>
                  </a:cubicBezTo>
                  <a:cubicBezTo>
                    <a:pt x="121" y="156079"/>
                    <a:pt x="29395" y="174046"/>
                    <a:pt x="52864" y="174046"/>
                  </a:cubicBezTo>
                  <a:cubicBezTo>
                    <a:pt x="80876" y="174046"/>
                    <a:pt x="104850" y="150259"/>
                    <a:pt x="104850" y="116856"/>
                  </a:cubicBezTo>
                  <a:cubicBezTo>
                    <a:pt x="104850" y="84719"/>
                    <a:pt x="82390" y="60426"/>
                    <a:pt x="54378" y="60426"/>
                  </a:cubicBezTo>
                  <a:cubicBezTo>
                    <a:pt x="37218" y="60426"/>
                    <a:pt x="27881" y="73331"/>
                    <a:pt x="22833" y="85478"/>
                  </a:cubicBezTo>
                  <a:close/>
                  <a:moveTo>
                    <a:pt x="52864" y="166960"/>
                  </a:moveTo>
                  <a:cubicBezTo>
                    <a:pt x="36966" y="166960"/>
                    <a:pt x="29395" y="151777"/>
                    <a:pt x="27881" y="147982"/>
                  </a:cubicBezTo>
                  <a:cubicBezTo>
                    <a:pt x="23338" y="136088"/>
                    <a:pt x="23338" y="115844"/>
                    <a:pt x="23338" y="111289"/>
                  </a:cubicBezTo>
                  <a:cubicBezTo>
                    <a:pt x="23338" y="91551"/>
                    <a:pt x="31414" y="66246"/>
                    <a:pt x="54126" y="66246"/>
                  </a:cubicBezTo>
                  <a:cubicBezTo>
                    <a:pt x="58164" y="66246"/>
                    <a:pt x="69772" y="66246"/>
                    <a:pt x="77596" y="81935"/>
                  </a:cubicBezTo>
                  <a:cubicBezTo>
                    <a:pt x="82138" y="91298"/>
                    <a:pt x="82138" y="104204"/>
                    <a:pt x="82138" y="116603"/>
                  </a:cubicBezTo>
                  <a:cubicBezTo>
                    <a:pt x="82138" y="128750"/>
                    <a:pt x="82138" y="141402"/>
                    <a:pt x="77848" y="150512"/>
                  </a:cubicBezTo>
                  <a:cubicBezTo>
                    <a:pt x="70277" y="165695"/>
                    <a:pt x="58669" y="166960"/>
                    <a:pt x="52864" y="166960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4" name="Freeform 1153">
              <a:extLst>
                <a:ext uri="{FF2B5EF4-FFF2-40B4-BE49-F238E27FC236}">
                  <a16:creationId xmlns:a16="http://schemas.microsoft.com/office/drawing/2014/main" id="{3A2E7469-91A4-F243-16DE-C9E5C93B569E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5744039" y="1017787"/>
              <a:ext cx="106243" cy="174099"/>
            </a:xfrm>
            <a:custGeom>
              <a:avLst/>
              <a:gdLst>
                <a:gd name="connsiteX0" fmla="*/ 106370 w 106243"/>
                <a:gd name="connsiteY0" fmla="*/ 87502 h 174099"/>
                <a:gd name="connsiteX1" fmla="*/ 96275 w 106243"/>
                <a:gd name="connsiteY1" fmla="*/ 28288 h 174099"/>
                <a:gd name="connsiteX2" fmla="*/ 53374 w 106243"/>
                <a:gd name="connsiteY2" fmla="*/ -53 h 174099"/>
                <a:gd name="connsiteX3" fmla="*/ 9463 w 106243"/>
                <a:gd name="connsiteY3" fmla="*/ 30060 h 174099"/>
                <a:gd name="connsiteX4" fmla="*/ 126 w 106243"/>
                <a:gd name="connsiteY4" fmla="*/ 87502 h 174099"/>
                <a:gd name="connsiteX5" fmla="*/ 11482 w 106243"/>
                <a:gd name="connsiteY5" fmla="*/ 148488 h 174099"/>
                <a:gd name="connsiteX6" fmla="*/ 53122 w 106243"/>
                <a:gd name="connsiteY6" fmla="*/ 174046 h 174099"/>
                <a:gd name="connsiteX7" fmla="*/ 97032 w 106243"/>
                <a:gd name="connsiteY7" fmla="*/ 144692 h 174099"/>
                <a:gd name="connsiteX8" fmla="*/ 106370 w 106243"/>
                <a:gd name="connsiteY8" fmla="*/ 87502 h 174099"/>
                <a:gd name="connsiteX9" fmla="*/ 53122 w 106243"/>
                <a:gd name="connsiteY9" fmla="*/ 168479 h 174099"/>
                <a:gd name="connsiteX10" fmla="*/ 23848 w 106243"/>
                <a:gd name="connsiteY10" fmla="*/ 137860 h 174099"/>
                <a:gd name="connsiteX11" fmla="*/ 21072 w 106243"/>
                <a:gd name="connsiteY11" fmla="*/ 84466 h 174099"/>
                <a:gd name="connsiteX12" fmla="*/ 23091 w 106243"/>
                <a:gd name="connsiteY12" fmla="*/ 37904 h 174099"/>
                <a:gd name="connsiteX13" fmla="*/ 53122 w 106243"/>
                <a:gd name="connsiteY13" fmla="*/ 5514 h 174099"/>
                <a:gd name="connsiteX14" fmla="*/ 82900 w 106243"/>
                <a:gd name="connsiteY14" fmla="*/ 35121 h 174099"/>
                <a:gd name="connsiteX15" fmla="*/ 85424 w 106243"/>
                <a:gd name="connsiteY15" fmla="*/ 84466 h 174099"/>
                <a:gd name="connsiteX16" fmla="*/ 82648 w 106243"/>
                <a:gd name="connsiteY16" fmla="*/ 136847 h 174099"/>
                <a:gd name="connsiteX17" fmla="*/ 53122 w 106243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370" y="87502"/>
                  </a:moveTo>
                  <a:cubicBezTo>
                    <a:pt x="106370" y="67258"/>
                    <a:pt x="105108" y="47014"/>
                    <a:pt x="96275" y="28288"/>
                  </a:cubicBezTo>
                  <a:cubicBezTo>
                    <a:pt x="84667" y="3996"/>
                    <a:pt x="63973" y="-53"/>
                    <a:pt x="53374" y="-53"/>
                  </a:cubicBezTo>
                  <a:cubicBezTo>
                    <a:pt x="38232" y="-53"/>
                    <a:pt x="19810" y="6526"/>
                    <a:pt x="9463" y="30060"/>
                  </a:cubicBezTo>
                  <a:cubicBezTo>
                    <a:pt x="1388" y="47520"/>
                    <a:pt x="126" y="67258"/>
                    <a:pt x="126" y="87502"/>
                  </a:cubicBezTo>
                  <a:cubicBezTo>
                    <a:pt x="126" y="106481"/>
                    <a:pt x="1136" y="129256"/>
                    <a:pt x="11482" y="148488"/>
                  </a:cubicBezTo>
                  <a:cubicBezTo>
                    <a:pt x="22334" y="168985"/>
                    <a:pt x="40756" y="174046"/>
                    <a:pt x="53122" y="174046"/>
                  </a:cubicBezTo>
                  <a:cubicBezTo>
                    <a:pt x="66749" y="174046"/>
                    <a:pt x="85928" y="168732"/>
                    <a:pt x="97032" y="144692"/>
                  </a:cubicBezTo>
                  <a:cubicBezTo>
                    <a:pt x="105108" y="127231"/>
                    <a:pt x="106370" y="107493"/>
                    <a:pt x="106370" y="87502"/>
                  </a:cubicBezTo>
                  <a:close/>
                  <a:moveTo>
                    <a:pt x="53122" y="168479"/>
                  </a:moveTo>
                  <a:cubicBezTo>
                    <a:pt x="43280" y="168479"/>
                    <a:pt x="28390" y="162152"/>
                    <a:pt x="23848" y="137860"/>
                  </a:cubicBezTo>
                  <a:cubicBezTo>
                    <a:pt x="21072" y="122676"/>
                    <a:pt x="21072" y="99396"/>
                    <a:pt x="21072" y="84466"/>
                  </a:cubicBezTo>
                  <a:cubicBezTo>
                    <a:pt x="21072" y="68271"/>
                    <a:pt x="21072" y="51569"/>
                    <a:pt x="23091" y="37904"/>
                  </a:cubicBezTo>
                  <a:cubicBezTo>
                    <a:pt x="27886" y="7791"/>
                    <a:pt x="46813" y="5514"/>
                    <a:pt x="53122" y="5514"/>
                  </a:cubicBezTo>
                  <a:cubicBezTo>
                    <a:pt x="61450" y="5514"/>
                    <a:pt x="78105" y="10069"/>
                    <a:pt x="82900" y="35121"/>
                  </a:cubicBezTo>
                  <a:cubicBezTo>
                    <a:pt x="85424" y="49292"/>
                    <a:pt x="85424" y="68524"/>
                    <a:pt x="85424" y="84466"/>
                  </a:cubicBezTo>
                  <a:cubicBezTo>
                    <a:pt x="85424" y="103445"/>
                    <a:pt x="85424" y="120652"/>
                    <a:pt x="82648" y="136847"/>
                  </a:cubicBezTo>
                  <a:cubicBezTo>
                    <a:pt x="78862" y="160887"/>
                    <a:pt x="64478" y="168479"/>
                    <a:pt x="53122" y="168479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5" name="Freeform 1154">
              <a:extLst>
                <a:ext uri="{FF2B5EF4-FFF2-40B4-BE49-F238E27FC236}">
                  <a16:creationId xmlns:a16="http://schemas.microsoft.com/office/drawing/2014/main" id="{3CE8C5D9-4E5F-7FD6-2C33-F97836ABF580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5913540" y="1007918"/>
              <a:ext cx="159743" cy="178400"/>
            </a:xfrm>
            <a:custGeom>
              <a:avLst/>
              <a:gdLst>
                <a:gd name="connsiteX0" fmla="*/ 159876 w 159743"/>
                <a:gd name="connsiteY0" fmla="*/ 137353 h 178400"/>
                <a:gd name="connsiteX1" fmla="*/ 153567 w 159743"/>
                <a:gd name="connsiteY1" fmla="*/ 137353 h 178400"/>
                <a:gd name="connsiteX2" fmla="*/ 149025 w 159743"/>
                <a:gd name="connsiteY2" fmla="*/ 155826 h 178400"/>
                <a:gd name="connsiteX3" fmla="*/ 132369 w 159743"/>
                <a:gd name="connsiteY3" fmla="*/ 161899 h 178400"/>
                <a:gd name="connsiteX4" fmla="*/ 112180 w 159743"/>
                <a:gd name="connsiteY4" fmla="*/ 161899 h 178400"/>
                <a:gd name="connsiteX5" fmla="*/ 134640 w 159743"/>
                <a:gd name="connsiteY5" fmla="*/ 118881 h 178400"/>
                <a:gd name="connsiteX6" fmla="*/ 156848 w 159743"/>
                <a:gd name="connsiteY6" fmla="*/ 63463 h 178400"/>
                <a:gd name="connsiteX7" fmla="*/ 80131 w 159743"/>
                <a:gd name="connsiteY7" fmla="*/ -53 h 178400"/>
                <a:gd name="connsiteX8" fmla="*/ 3161 w 159743"/>
                <a:gd name="connsiteY8" fmla="*/ 63463 h 178400"/>
                <a:gd name="connsiteX9" fmla="*/ 25369 w 159743"/>
                <a:gd name="connsiteY9" fmla="*/ 118881 h 178400"/>
                <a:gd name="connsiteX10" fmla="*/ 47829 w 159743"/>
                <a:gd name="connsiteY10" fmla="*/ 161899 h 178400"/>
                <a:gd name="connsiteX11" fmla="*/ 27640 w 159743"/>
                <a:gd name="connsiteY11" fmla="*/ 161899 h 178400"/>
                <a:gd name="connsiteX12" fmla="*/ 10984 w 159743"/>
                <a:gd name="connsiteY12" fmla="*/ 156079 h 178400"/>
                <a:gd name="connsiteX13" fmla="*/ 6442 w 159743"/>
                <a:gd name="connsiteY13" fmla="*/ 137353 h 178400"/>
                <a:gd name="connsiteX14" fmla="*/ 133 w 159743"/>
                <a:gd name="connsiteY14" fmla="*/ 137353 h 178400"/>
                <a:gd name="connsiteX15" fmla="*/ 8461 w 159743"/>
                <a:gd name="connsiteY15" fmla="*/ 178348 h 178400"/>
                <a:gd name="connsiteX16" fmla="*/ 48838 w 159743"/>
                <a:gd name="connsiteY16" fmla="*/ 178348 h 178400"/>
                <a:gd name="connsiteX17" fmla="*/ 55147 w 159743"/>
                <a:gd name="connsiteY17" fmla="*/ 173034 h 178400"/>
                <a:gd name="connsiteX18" fmla="*/ 41520 w 159743"/>
                <a:gd name="connsiteY18" fmla="*/ 116856 h 178400"/>
                <a:gd name="connsiteX19" fmla="*/ 29154 w 159743"/>
                <a:gd name="connsiteY19" fmla="*/ 63209 h 178400"/>
                <a:gd name="connsiteX20" fmla="*/ 79878 w 159743"/>
                <a:gd name="connsiteY20" fmla="*/ 5514 h 178400"/>
                <a:gd name="connsiteX21" fmla="*/ 130855 w 159743"/>
                <a:gd name="connsiteY21" fmla="*/ 63209 h 178400"/>
                <a:gd name="connsiteX22" fmla="*/ 116723 w 159743"/>
                <a:gd name="connsiteY22" fmla="*/ 122170 h 178400"/>
                <a:gd name="connsiteX23" fmla="*/ 104862 w 159743"/>
                <a:gd name="connsiteY23" fmla="*/ 173034 h 178400"/>
                <a:gd name="connsiteX24" fmla="*/ 111423 w 159743"/>
                <a:gd name="connsiteY24" fmla="*/ 178348 h 178400"/>
                <a:gd name="connsiteX25" fmla="*/ 151549 w 159743"/>
                <a:gd name="connsiteY25" fmla="*/ 178348 h 178400"/>
                <a:gd name="connsiteX26" fmla="*/ 159876 w 159743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43" h="178400">
                  <a:moveTo>
                    <a:pt x="159876" y="137353"/>
                  </a:moveTo>
                  <a:lnTo>
                    <a:pt x="153567" y="137353"/>
                  </a:lnTo>
                  <a:cubicBezTo>
                    <a:pt x="152306" y="143933"/>
                    <a:pt x="151296" y="149753"/>
                    <a:pt x="149025" y="155826"/>
                  </a:cubicBezTo>
                  <a:cubicBezTo>
                    <a:pt x="147763" y="159875"/>
                    <a:pt x="147006" y="161899"/>
                    <a:pt x="132369" y="161899"/>
                  </a:cubicBezTo>
                  <a:lnTo>
                    <a:pt x="112180" y="161899"/>
                  </a:lnTo>
                  <a:cubicBezTo>
                    <a:pt x="115461" y="147729"/>
                    <a:pt x="123284" y="135582"/>
                    <a:pt x="134640" y="118881"/>
                  </a:cubicBezTo>
                  <a:cubicBezTo>
                    <a:pt x="146501" y="100914"/>
                    <a:pt x="156848" y="83454"/>
                    <a:pt x="156848" y="63463"/>
                  </a:cubicBezTo>
                  <a:cubicBezTo>
                    <a:pt x="156848" y="28288"/>
                    <a:pt x="122780" y="-53"/>
                    <a:pt x="80131" y="-53"/>
                  </a:cubicBezTo>
                  <a:cubicBezTo>
                    <a:pt x="36725" y="-53"/>
                    <a:pt x="3161" y="28795"/>
                    <a:pt x="3161" y="63463"/>
                  </a:cubicBezTo>
                  <a:cubicBezTo>
                    <a:pt x="3161" y="83454"/>
                    <a:pt x="13508" y="100914"/>
                    <a:pt x="25369" y="118881"/>
                  </a:cubicBezTo>
                  <a:cubicBezTo>
                    <a:pt x="36473" y="135582"/>
                    <a:pt x="44548" y="147729"/>
                    <a:pt x="47829" y="161899"/>
                  </a:cubicBezTo>
                  <a:lnTo>
                    <a:pt x="27640" y="161899"/>
                  </a:lnTo>
                  <a:cubicBezTo>
                    <a:pt x="13003" y="161899"/>
                    <a:pt x="12246" y="159875"/>
                    <a:pt x="10984" y="156079"/>
                  </a:cubicBezTo>
                  <a:cubicBezTo>
                    <a:pt x="8965" y="150259"/>
                    <a:pt x="7704" y="143680"/>
                    <a:pt x="6442" y="137353"/>
                  </a:cubicBezTo>
                  <a:lnTo>
                    <a:pt x="133" y="137353"/>
                  </a:lnTo>
                  <a:lnTo>
                    <a:pt x="8461" y="178348"/>
                  </a:lnTo>
                  <a:lnTo>
                    <a:pt x="48838" y="178348"/>
                  </a:lnTo>
                  <a:cubicBezTo>
                    <a:pt x="54390" y="178348"/>
                    <a:pt x="55147" y="178348"/>
                    <a:pt x="55147" y="173034"/>
                  </a:cubicBezTo>
                  <a:cubicBezTo>
                    <a:pt x="55147" y="155320"/>
                    <a:pt x="47324" y="133052"/>
                    <a:pt x="41520" y="116856"/>
                  </a:cubicBezTo>
                  <a:cubicBezTo>
                    <a:pt x="36220" y="102179"/>
                    <a:pt x="29154" y="82188"/>
                    <a:pt x="29154" y="63209"/>
                  </a:cubicBezTo>
                  <a:cubicBezTo>
                    <a:pt x="29154" y="22721"/>
                    <a:pt x="56914" y="5514"/>
                    <a:pt x="79878" y="5514"/>
                  </a:cubicBezTo>
                  <a:cubicBezTo>
                    <a:pt x="104105" y="5514"/>
                    <a:pt x="130855" y="23734"/>
                    <a:pt x="130855" y="63209"/>
                  </a:cubicBezTo>
                  <a:cubicBezTo>
                    <a:pt x="130855" y="82188"/>
                    <a:pt x="124041" y="101420"/>
                    <a:pt x="116723" y="122170"/>
                  </a:cubicBezTo>
                  <a:cubicBezTo>
                    <a:pt x="112938" y="132799"/>
                    <a:pt x="104862" y="155573"/>
                    <a:pt x="104862" y="173034"/>
                  </a:cubicBezTo>
                  <a:cubicBezTo>
                    <a:pt x="104862" y="178348"/>
                    <a:pt x="105619" y="178348"/>
                    <a:pt x="111423" y="178348"/>
                  </a:cubicBezTo>
                  <a:lnTo>
                    <a:pt x="151549" y="178348"/>
                  </a:lnTo>
                  <a:lnTo>
                    <a:pt x="159876" y="137353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6" name="Freeform 1155">
              <a:extLst>
                <a:ext uri="{FF2B5EF4-FFF2-40B4-BE49-F238E27FC236}">
                  <a16:creationId xmlns:a16="http://schemas.microsoft.com/office/drawing/2014/main" id="{59145845-129D-E03B-0973-BCA7BD8BED51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9325635" y="5133923"/>
              <a:ext cx="154191" cy="10122"/>
            </a:xfrm>
            <a:custGeom>
              <a:avLst/>
              <a:gdLst>
                <a:gd name="connsiteX0" fmla="*/ 145626 w 154191"/>
                <a:gd name="connsiteY0" fmla="*/ 10227 h 10122"/>
                <a:gd name="connsiteX1" fmla="*/ 154459 w 154191"/>
                <a:gd name="connsiteY1" fmla="*/ 5166 h 10122"/>
                <a:gd name="connsiteX2" fmla="*/ 145626 w 154191"/>
                <a:gd name="connsiteY2" fmla="*/ 105 h 10122"/>
                <a:gd name="connsiteX3" fmla="*/ 9100 w 154191"/>
                <a:gd name="connsiteY3" fmla="*/ 105 h 10122"/>
                <a:gd name="connsiteX4" fmla="*/ 267 w 154191"/>
                <a:gd name="connsiteY4" fmla="*/ 5166 h 10122"/>
                <a:gd name="connsiteX5" fmla="*/ 9100 w 154191"/>
                <a:gd name="connsiteY5" fmla="*/ 10227 h 10122"/>
                <a:gd name="connsiteX6" fmla="*/ 145626 w 154191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91" h="10122">
                  <a:moveTo>
                    <a:pt x="145626" y="10227"/>
                  </a:moveTo>
                  <a:cubicBezTo>
                    <a:pt x="149916" y="10227"/>
                    <a:pt x="154459" y="10227"/>
                    <a:pt x="154459" y="5166"/>
                  </a:cubicBezTo>
                  <a:cubicBezTo>
                    <a:pt x="154459" y="105"/>
                    <a:pt x="149916" y="105"/>
                    <a:pt x="145626" y="105"/>
                  </a:cubicBezTo>
                  <a:lnTo>
                    <a:pt x="9100" y="105"/>
                  </a:lnTo>
                  <a:cubicBezTo>
                    <a:pt x="4810" y="105"/>
                    <a:pt x="267" y="105"/>
                    <a:pt x="267" y="5166"/>
                  </a:cubicBezTo>
                  <a:cubicBezTo>
                    <a:pt x="267" y="10227"/>
                    <a:pt x="4810" y="10227"/>
                    <a:pt x="9100" y="10227"/>
                  </a:cubicBezTo>
                  <a:lnTo>
                    <a:pt x="145626" y="10227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7" name="Freeform 1156">
              <a:extLst>
                <a:ext uri="{FF2B5EF4-FFF2-40B4-BE49-F238E27FC236}">
                  <a16:creationId xmlns:a16="http://schemas.microsoft.com/office/drawing/2014/main" id="{FD714B6E-9593-490F-BD38-0446C12359F2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9318821" y="3131941"/>
              <a:ext cx="167819" cy="168531"/>
            </a:xfrm>
            <a:custGeom>
              <a:avLst/>
              <a:gdLst>
                <a:gd name="connsiteX0" fmla="*/ 89350 w 167819"/>
                <a:gd name="connsiteY0" fmla="*/ 89356 h 168531"/>
                <a:gd name="connsiteX1" fmla="*/ 159758 w 167819"/>
                <a:gd name="connsiteY1" fmla="*/ 89356 h 168531"/>
                <a:gd name="connsiteX2" fmla="*/ 168086 w 167819"/>
                <a:gd name="connsiteY2" fmla="*/ 84295 h 168531"/>
                <a:gd name="connsiteX3" fmla="*/ 159758 w 167819"/>
                <a:gd name="connsiteY3" fmla="*/ 79234 h 168531"/>
                <a:gd name="connsiteX4" fmla="*/ 89350 w 167819"/>
                <a:gd name="connsiteY4" fmla="*/ 79234 h 168531"/>
                <a:gd name="connsiteX5" fmla="*/ 89350 w 167819"/>
                <a:gd name="connsiteY5" fmla="*/ 8380 h 168531"/>
                <a:gd name="connsiteX6" fmla="*/ 84303 w 167819"/>
                <a:gd name="connsiteY6" fmla="*/ 29 h 168531"/>
                <a:gd name="connsiteX7" fmla="*/ 79256 w 167819"/>
                <a:gd name="connsiteY7" fmla="*/ 8380 h 168531"/>
                <a:gd name="connsiteX8" fmla="*/ 79256 w 167819"/>
                <a:gd name="connsiteY8" fmla="*/ 79234 h 168531"/>
                <a:gd name="connsiteX9" fmla="*/ 8595 w 167819"/>
                <a:gd name="connsiteY9" fmla="*/ 79234 h 168531"/>
                <a:gd name="connsiteX10" fmla="*/ 267 w 167819"/>
                <a:gd name="connsiteY10" fmla="*/ 84295 h 168531"/>
                <a:gd name="connsiteX11" fmla="*/ 8595 w 167819"/>
                <a:gd name="connsiteY11" fmla="*/ 89356 h 168531"/>
                <a:gd name="connsiteX12" fmla="*/ 79256 w 167819"/>
                <a:gd name="connsiteY12" fmla="*/ 89356 h 168531"/>
                <a:gd name="connsiteX13" fmla="*/ 79256 w 167819"/>
                <a:gd name="connsiteY13" fmla="*/ 160210 h 168531"/>
                <a:gd name="connsiteX14" fmla="*/ 84303 w 167819"/>
                <a:gd name="connsiteY14" fmla="*/ 168561 h 168531"/>
                <a:gd name="connsiteX15" fmla="*/ 89350 w 167819"/>
                <a:gd name="connsiteY15" fmla="*/ 160210 h 168531"/>
                <a:gd name="connsiteX16" fmla="*/ 89350 w 167819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819" h="168531">
                  <a:moveTo>
                    <a:pt x="89350" y="89356"/>
                  </a:moveTo>
                  <a:lnTo>
                    <a:pt x="159758" y="89356"/>
                  </a:lnTo>
                  <a:cubicBezTo>
                    <a:pt x="163291" y="89356"/>
                    <a:pt x="168086" y="89356"/>
                    <a:pt x="168086" y="84295"/>
                  </a:cubicBezTo>
                  <a:cubicBezTo>
                    <a:pt x="168086" y="79234"/>
                    <a:pt x="163291" y="79234"/>
                    <a:pt x="159758" y="79234"/>
                  </a:cubicBezTo>
                  <a:lnTo>
                    <a:pt x="89350" y="79234"/>
                  </a:lnTo>
                  <a:lnTo>
                    <a:pt x="89350" y="8380"/>
                  </a:lnTo>
                  <a:cubicBezTo>
                    <a:pt x="89350" y="4837"/>
                    <a:pt x="89350" y="29"/>
                    <a:pt x="84303" y="29"/>
                  </a:cubicBezTo>
                  <a:cubicBezTo>
                    <a:pt x="79256" y="29"/>
                    <a:pt x="79256" y="4837"/>
                    <a:pt x="79256" y="8380"/>
                  </a:cubicBezTo>
                  <a:lnTo>
                    <a:pt x="79256" y="79234"/>
                  </a:lnTo>
                  <a:lnTo>
                    <a:pt x="8595" y="79234"/>
                  </a:lnTo>
                  <a:cubicBezTo>
                    <a:pt x="5062" y="79234"/>
                    <a:pt x="267" y="79234"/>
                    <a:pt x="267" y="84295"/>
                  </a:cubicBezTo>
                  <a:cubicBezTo>
                    <a:pt x="267" y="89356"/>
                    <a:pt x="5062" y="89356"/>
                    <a:pt x="8595" y="89356"/>
                  </a:cubicBezTo>
                  <a:lnTo>
                    <a:pt x="79256" y="89356"/>
                  </a:lnTo>
                  <a:lnTo>
                    <a:pt x="79256" y="160210"/>
                  </a:lnTo>
                  <a:cubicBezTo>
                    <a:pt x="79256" y="163753"/>
                    <a:pt x="79256" y="168561"/>
                    <a:pt x="84303" y="168561"/>
                  </a:cubicBezTo>
                  <a:cubicBezTo>
                    <a:pt x="89350" y="168561"/>
                    <a:pt x="89350" y="163753"/>
                    <a:pt x="89350" y="160210"/>
                  </a:cubicBezTo>
                  <a:lnTo>
                    <a:pt x="89350" y="89356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8" name="Freeform 1157">
              <a:extLst>
                <a:ext uri="{FF2B5EF4-FFF2-40B4-BE49-F238E27FC236}">
                  <a16:creationId xmlns:a16="http://schemas.microsoft.com/office/drawing/2014/main" id="{F51F66DF-A00F-3687-2450-1C3CF868B86C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9315325" y="4091221"/>
              <a:ext cx="179932" cy="178400"/>
            </a:xfrm>
            <a:custGeom>
              <a:avLst/>
              <a:gdLst>
                <a:gd name="connsiteX0" fmla="*/ 144617 w 179932"/>
                <a:gd name="connsiteY0" fmla="*/ 28916 h 178400"/>
                <a:gd name="connsiteX1" fmla="*/ 176919 w 179932"/>
                <a:gd name="connsiteY1" fmla="*/ 7912 h 178400"/>
                <a:gd name="connsiteX2" fmla="*/ 180199 w 179932"/>
                <a:gd name="connsiteY2" fmla="*/ 3104 h 178400"/>
                <a:gd name="connsiteX3" fmla="*/ 176919 w 179932"/>
                <a:gd name="connsiteY3" fmla="*/ 68 h 178400"/>
                <a:gd name="connsiteX4" fmla="*/ 156225 w 179932"/>
                <a:gd name="connsiteY4" fmla="*/ 827 h 178400"/>
                <a:gd name="connsiteX5" fmla="*/ 131242 w 179932"/>
                <a:gd name="connsiteY5" fmla="*/ 68 h 178400"/>
                <a:gd name="connsiteX6" fmla="*/ 126447 w 179932"/>
                <a:gd name="connsiteY6" fmla="*/ 4876 h 178400"/>
                <a:gd name="connsiteX7" fmla="*/ 130484 w 179932"/>
                <a:gd name="connsiteY7" fmla="*/ 7912 h 178400"/>
                <a:gd name="connsiteX8" fmla="*/ 142093 w 179932"/>
                <a:gd name="connsiteY8" fmla="*/ 16263 h 178400"/>
                <a:gd name="connsiteX9" fmla="*/ 138308 w 179932"/>
                <a:gd name="connsiteY9" fmla="*/ 25879 h 178400"/>
                <a:gd name="connsiteX10" fmla="*/ 60833 w 179932"/>
                <a:gd name="connsiteY10" fmla="*/ 149368 h 178400"/>
                <a:gd name="connsiteX11" fmla="*/ 43673 w 179932"/>
                <a:gd name="connsiteY11" fmla="*/ 15504 h 178400"/>
                <a:gd name="connsiteX12" fmla="*/ 61086 w 179932"/>
                <a:gd name="connsiteY12" fmla="*/ 7912 h 178400"/>
                <a:gd name="connsiteX13" fmla="*/ 67395 w 179932"/>
                <a:gd name="connsiteY13" fmla="*/ 2851 h 178400"/>
                <a:gd name="connsiteX14" fmla="*/ 63862 w 179932"/>
                <a:gd name="connsiteY14" fmla="*/ 68 h 178400"/>
                <a:gd name="connsiteX15" fmla="*/ 32569 w 179932"/>
                <a:gd name="connsiteY15" fmla="*/ 827 h 178400"/>
                <a:gd name="connsiteX16" fmla="*/ 18689 w 179932"/>
                <a:gd name="connsiteY16" fmla="*/ 574 h 178400"/>
                <a:gd name="connsiteX17" fmla="*/ 5062 w 179932"/>
                <a:gd name="connsiteY17" fmla="*/ 68 h 178400"/>
                <a:gd name="connsiteX18" fmla="*/ 267 w 179932"/>
                <a:gd name="connsiteY18" fmla="*/ 4876 h 178400"/>
                <a:gd name="connsiteX19" fmla="*/ 6576 w 179932"/>
                <a:gd name="connsiteY19" fmla="*/ 7912 h 178400"/>
                <a:gd name="connsiteX20" fmla="*/ 21717 w 179932"/>
                <a:gd name="connsiteY20" fmla="*/ 16516 h 178400"/>
                <a:gd name="connsiteX21" fmla="*/ 41654 w 179932"/>
                <a:gd name="connsiteY21" fmla="*/ 172649 h 178400"/>
                <a:gd name="connsiteX22" fmla="*/ 46701 w 179932"/>
                <a:gd name="connsiteY22" fmla="*/ 178469 h 178400"/>
                <a:gd name="connsiteX23" fmla="*/ 53767 w 179932"/>
                <a:gd name="connsiteY23" fmla="*/ 173914 h 178400"/>
                <a:gd name="connsiteX24" fmla="*/ 144617 w 179932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32" h="178400">
                  <a:moveTo>
                    <a:pt x="144617" y="28916"/>
                  </a:moveTo>
                  <a:cubicBezTo>
                    <a:pt x="156982" y="9178"/>
                    <a:pt x="167581" y="8419"/>
                    <a:pt x="176919" y="7912"/>
                  </a:cubicBezTo>
                  <a:cubicBezTo>
                    <a:pt x="179947" y="7659"/>
                    <a:pt x="180199" y="3358"/>
                    <a:pt x="180199" y="3104"/>
                  </a:cubicBezTo>
                  <a:cubicBezTo>
                    <a:pt x="180199" y="1080"/>
                    <a:pt x="178938" y="68"/>
                    <a:pt x="176919" y="68"/>
                  </a:cubicBezTo>
                  <a:cubicBezTo>
                    <a:pt x="170357" y="68"/>
                    <a:pt x="163039" y="827"/>
                    <a:pt x="156225" y="827"/>
                  </a:cubicBezTo>
                  <a:cubicBezTo>
                    <a:pt x="147897" y="827"/>
                    <a:pt x="139317" y="68"/>
                    <a:pt x="131242" y="68"/>
                  </a:cubicBezTo>
                  <a:cubicBezTo>
                    <a:pt x="129727" y="68"/>
                    <a:pt x="126447" y="68"/>
                    <a:pt x="126447" y="4876"/>
                  </a:cubicBezTo>
                  <a:cubicBezTo>
                    <a:pt x="126447" y="7659"/>
                    <a:pt x="128718" y="7912"/>
                    <a:pt x="130484" y="7912"/>
                  </a:cubicBezTo>
                  <a:cubicBezTo>
                    <a:pt x="137298" y="8419"/>
                    <a:pt x="142093" y="10949"/>
                    <a:pt x="142093" y="16263"/>
                  </a:cubicBezTo>
                  <a:cubicBezTo>
                    <a:pt x="142093" y="20059"/>
                    <a:pt x="138308" y="25626"/>
                    <a:pt x="138308" y="25879"/>
                  </a:cubicBezTo>
                  <a:lnTo>
                    <a:pt x="60833" y="149368"/>
                  </a:lnTo>
                  <a:lnTo>
                    <a:pt x="43673" y="15504"/>
                  </a:lnTo>
                  <a:cubicBezTo>
                    <a:pt x="43673" y="11202"/>
                    <a:pt x="49477" y="7912"/>
                    <a:pt x="61086" y="7912"/>
                  </a:cubicBezTo>
                  <a:cubicBezTo>
                    <a:pt x="64619" y="7912"/>
                    <a:pt x="67395" y="7912"/>
                    <a:pt x="67395" y="2851"/>
                  </a:cubicBezTo>
                  <a:cubicBezTo>
                    <a:pt x="67395" y="574"/>
                    <a:pt x="65376" y="68"/>
                    <a:pt x="63862" y="68"/>
                  </a:cubicBezTo>
                  <a:cubicBezTo>
                    <a:pt x="53767" y="68"/>
                    <a:pt x="42916" y="827"/>
                    <a:pt x="32569" y="827"/>
                  </a:cubicBezTo>
                  <a:cubicBezTo>
                    <a:pt x="28026" y="827"/>
                    <a:pt x="23232" y="574"/>
                    <a:pt x="18689" y="574"/>
                  </a:cubicBezTo>
                  <a:cubicBezTo>
                    <a:pt x="14147" y="574"/>
                    <a:pt x="9352" y="68"/>
                    <a:pt x="5062" y="68"/>
                  </a:cubicBezTo>
                  <a:cubicBezTo>
                    <a:pt x="3295" y="68"/>
                    <a:pt x="267" y="68"/>
                    <a:pt x="267" y="4876"/>
                  </a:cubicBezTo>
                  <a:cubicBezTo>
                    <a:pt x="267" y="7912"/>
                    <a:pt x="2538" y="7912"/>
                    <a:pt x="6576" y="7912"/>
                  </a:cubicBezTo>
                  <a:cubicBezTo>
                    <a:pt x="20708" y="7912"/>
                    <a:pt x="20960" y="10190"/>
                    <a:pt x="21717" y="16516"/>
                  </a:cubicBezTo>
                  <a:lnTo>
                    <a:pt x="41654" y="172649"/>
                  </a:lnTo>
                  <a:cubicBezTo>
                    <a:pt x="42411" y="177710"/>
                    <a:pt x="43420" y="178469"/>
                    <a:pt x="46701" y="178469"/>
                  </a:cubicBezTo>
                  <a:cubicBezTo>
                    <a:pt x="50739" y="178469"/>
                    <a:pt x="51748" y="177204"/>
                    <a:pt x="53767" y="173914"/>
                  </a:cubicBezTo>
                  <a:lnTo>
                    <a:pt x="144617" y="28916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9" name="Freeform 1158">
              <a:extLst>
                <a:ext uri="{FF2B5EF4-FFF2-40B4-BE49-F238E27FC236}">
                  <a16:creationId xmlns:a16="http://schemas.microsoft.com/office/drawing/2014/main" id="{46AD43BA-D32A-27D3-23DC-7109C1AAEDE5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8854234" y="2755595"/>
              <a:ext cx="106870" cy="100812"/>
            </a:xfrm>
            <a:custGeom>
              <a:avLst/>
              <a:gdLst>
                <a:gd name="connsiteX0" fmla="*/ 106870 w 106870"/>
                <a:gd name="connsiteY0" fmla="*/ 50419 h 100812"/>
                <a:gd name="connsiteX1" fmla="*/ 106870 w 106870"/>
                <a:gd name="connsiteY1" fmla="*/ 0 h 100812"/>
                <a:gd name="connsiteX2" fmla="*/ 0 w 106870"/>
                <a:gd name="connsiteY2" fmla="*/ 50419 h 100812"/>
                <a:gd name="connsiteX3" fmla="*/ 106870 w 106870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70" h="100812">
                  <a:moveTo>
                    <a:pt x="106870" y="50419"/>
                  </a:moveTo>
                  <a:lnTo>
                    <a:pt x="106870" y="0"/>
                  </a:lnTo>
                  <a:lnTo>
                    <a:pt x="0" y="50419"/>
                  </a:lnTo>
                  <a:lnTo>
                    <a:pt x="106870" y="100813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60" name="Freeform 1159">
              <a:extLst>
                <a:ext uri="{FF2B5EF4-FFF2-40B4-BE49-F238E27FC236}">
                  <a16:creationId xmlns:a16="http://schemas.microsoft.com/office/drawing/2014/main" id="{8321994D-2113-5AE9-2A13-39C2832F6DE4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8854234" y="2755595"/>
              <a:ext cx="106870" cy="100812"/>
            </a:xfrm>
            <a:custGeom>
              <a:avLst/>
              <a:gdLst>
                <a:gd name="connsiteX0" fmla="*/ 106870 w 106870"/>
                <a:gd name="connsiteY0" fmla="*/ 50419 h 100812"/>
                <a:gd name="connsiteX1" fmla="*/ 106870 w 106870"/>
                <a:gd name="connsiteY1" fmla="*/ 0 h 100812"/>
                <a:gd name="connsiteX2" fmla="*/ 0 w 106870"/>
                <a:gd name="connsiteY2" fmla="*/ 50419 h 100812"/>
                <a:gd name="connsiteX3" fmla="*/ 106870 w 106870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70" h="100812">
                  <a:moveTo>
                    <a:pt x="106870" y="50419"/>
                  </a:moveTo>
                  <a:lnTo>
                    <a:pt x="106870" y="0"/>
                  </a:lnTo>
                  <a:lnTo>
                    <a:pt x="0" y="50419"/>
                  </a:lnTo>
                  <a:lnTo>
                    <a:pt x="106870" y="100813"/>
                  </a:lnTo>
                  <a:close/>
                </a:path>
              </a:pathLst>
            </a:custGeom>
            <a:noFill/>
            <a:ln w="10091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61" name="Freeform 1160">
              <a:extLst>
                <a:ext uri="{FF2B5EF4-FFF2-40B4-BE49-F238E27FC236}">
                  <a16:creationId xmlns:a16="http://schemas.microsoft.com/office/drawing/2014/main" id="{4293D6C3-CC88-8891-69E8-F7BA4F6DA157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8860307" y="2895465"/>
              <a:ext cx="116842" cy="172833"/>
            </a:xfrm>
            <a:custGeom>
              <a:avLst/>
              <a:gdLst>
                <a:gd name="connsiteX0" fmla="*/ 86051 w 116842"/>
                <a:gd name="connsiteY0" fmla="*/ 19506 h 172833"/>
                <a:gd name="connsiteX1" fmla="*/ 109016 w 116842"/>
                <a:gd name="connsiteY1" fmla="*/ 7865 h 172833"/>
                <a:gd name="connsiteX2" fmla="*/ 117092 w 116842"/>
                <a:gd name="connsiteY2" fmla="*/ 3057 h 172833"/>
                <a:gd name="connsiteX3" fmla="*/ 113306 w 116842"/>
                <a:gd name="connsiteY3" fmla="*/ 21 h 172833"/>
                <a:gd name="connsiteX4" fmla="*/ 79995 w 116842"/>
                <a:gd name="connsiteY4" fmla="*/ 780 h 172833"/>
                <a:gd name="connsiteX5" fmla="*/ 46431 w 116842"/>
                <a:gd name="connsiteY5" fmla="*/ 21 h 172833"/>
                <a:gd name="connsiteX6" fmla="*/ 41384 w 116842"/>
                <a:gd name="connsiteY6" fmla="*/ 5082 h 172833"/>
                <a:gd name="connsiteX7" fmla="*/ 48450 w 116842"/>
                <a:gd name="connsiteY7" fmla="*/ 7865 h 172833"/>
                <a:gd name="connsiteX8" fmla="*/ 65863 w 116842"/>
                <a:gd name="connsiteY8" fmla="*/ 12673 h 172833"/>
                <a:gd name="connsiteX9" fmla="*/ 65358 w 116842"/>
                <a:gd name="connsiteY9" fmla="*/ 16722 h 172833"/>
                <a:gd name="connsiteX10" fmla="*/ 31289 w 116842"/>
                <a:gd name="connsiteY10" fmla="*/ 153117 h 172833"/>
                <a:gd name="connsiteX11" fmla="*/ 8325 w 116842"/>
                <a:gd name="connsiteY11" fmla="*/ 165010 h 172833"/>
                <a:gd name="connsiteX12" fmla="*/ 249 w 116842"/>
                <a:gd name="connsiteY12" fmla="*/ 170071 h 172833"/>
                <a:gd name="connsiteX13" fmla="*/ 4035 w 116842"/>
                <a:gd name="connsiteY13" fmla="*/ 172855 h 172833"/>
                <a:gd name="connsiteX14" fmla="*/ 37094 w 116842"/>
                <a:gd name="connsiteY14" fmla="*/ 172096 h 172833"/>
                <a:gd name="connsiteX15" fmla="*/ 70910 w 116842"/>
                <a:gd name="connsiteY15" fmla="*/ 172855 h 172833"/>
                <a:gd name="connsiteX16" fmla="*/ 75957 w 116842"/>
                <a:gd name="connsiteY16" fmla="*/ 168047 h 172833"/>
                <a:gd name="connsiteX17" fmla="*/ 68386 w 116842"/>
                <a:gd name="connsiteY17" fmla="*/ 165010 h 172833"/>
                <a:gd name="connsiteX18" fmla="*/ 57535 w 116842"/>
                <a:gd name="connsiteY18" fmla="*/ 164504 h 172833"/>
                <a:gd name="connsiteX19" fmla="*/ 51226 w 116842"/>
                <a:gd name="connsiteY19" fmla="*/ 160202 h 172833"/>
                <a:gd name="connsiteX20" fmla="*/ 52235 w 116842"/>
                <a:gd name="connsiteY20" fmla="*/ 154382 h 172833"/>
                <a:gd name="connsiteX21" fmla="*/ 86051 w 11684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42" h="172833">
                  <a:moveTo>
                    <a:pt x="86051" y="19506"/>
                  </a:moveTo>
                  <a:cubicBezTo>
                    <a:pt x="88323" y="10396"/>
                    <a:pt x="89080" y="7865"/>
                    <a:pt x="109016" y="7865"/>
                  </a:cubicBezTo>
                  <a:cubicBezTo>
                    <a:pt x="115073" y="7865"/>
                    <a:pt x="117092" y="7865"/>
                    <a:pt x="117092" y="3057"/>
                  </a:cubicBezTo>
                  <a:cubicBezTo>
                    <a:pt x="117092" y="21"/>
                    <a:pt x="114316" y="21"/>
                    <a:pt x="113306" y="21"/>
                  </a:cubicBezTo>
                  <a:cubicBezTo>
                    <a:pt x="105988" y="21"/>
                    <a:pt x="87313" y="780"/>
                    <a:pt x="79995" y="780"/>
                  </a:cubicBezTo>
                  <a:cubicBezTo>
                    <a:pt x="72424" y="780"/>
                    <a:pt x="54002" y="21"/>
                    <a:pt x="46431" y="21"/>
                  </a:cubicBezTo>
                  <a:cubicBezTo>
                    <a:pt x="44664" y="21"/>
                    <a:pt x="41384" y="21"/>
                    <a:pt x="41384" y="5082"/>
                  </a:cubicBezTo>
                  <a:cubicBezTo>
                    <a:pt x="41384" y="7865"/>
                    <a:pt x="43655" y="7865"/>
                    <a:pt x="48450" y="7865"/>
                  </a:cubicBezTo>
                  <a:cubicBezTo>
                    <a:pt x="59049" y="7865"/>
                    <a:pt x="65863" y="7865"/>
                    <a:pt x="65863" y="12673"/>
                  </a:cubicBezTo>
                  <a:cubicBezTo>
                    <a:pt x="65863" y="13939"/>
                    <a:pt x="65863" y="14445"/>
                    <a:pt x="65358" y="16722"/>
                  </a:cubicBezTo>
                  <a:lnTo>
                    <a:pt x="31289" y="153117"/>
                  </a:lnTo>
                  <a:cubicBezTo>
                    <a:pt x="29018" y="162480"/>
                    <a:pt x="28261" y="165010"/>
                    <a:pt x="8325" y="165010"/>
                  </a:cubicBezTo>
                  <a:cubicBezTo>
                    <a:pt x="2520" y="165010"/>
                    <a:pt x="249" y="165010"/>
                    <a:pt x="249" y="170071"/>
                  </a:cubicBezTo>
                  <a:cubicBezTo>
                    <a:pt x="249" y="172855"/>
                    <a:pt x="3277" y="172855"/>
                    <a:pt x="4035" y="172855"/>
                  </a:cubicBezTo>
                  <a:cubicBezTo>
                    <a:pt x="11353" y="172855"/>
                    <a:pt x="29775" y="172096"/>
                    <a:pt x="37094" y="172096"/>
                  </a:cubicBezTo>
                  <a:cubicBezTo>
                    <a:pt x="44664" y="172096"/>
                    <a:pt x="63339" y="172855"/>
                    <a:pt x="70910" y="172855"/>
                  </a:cubicBezTo>
                  <a:cubicBezTo>
                    <a:pt x="72929" y="172855"/>
                    <a:pt x="75957" y="172855"/>
                    <a:pt x="75957" y="168047"/>
                  </a:cubicBezTo>
                  <a:cubicBezTo>
                    <a:pt x="75957" y="165010"/>
                    <a:pt x="73938" y="165010"/>
                    <a:pt x="68386" y="165010"/>
                  </a:cubicBezTo>
                  <a:cubicBezTo>
                    <a:pt x="63844" y="165010"/>
                    <a:pt x="62582" y="165010"/>
                    <a:pt x="57535" y="164504"/>
                  </a:cubicBezTo>
                  <a:cubicBezTo>
                    <a:pt x="52235" y="163998"/>
                    <a:pt x="51226" y="162986"/>
                    <a:pt x="51226" y="160202"/>
                  </a:cubicBezTo>
                  <a:cubicBezTo>
                    <a:pt x="51226" y="158178"/>
                    <a:pt x="51731" y="156153"/>
                    <a:pt x="52235" y="154382"/>
                  </a:cubicBezTo>
                  <a:lnTo>
                    <a:pt x="86051" y="19506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1217" name="TextBox 1216">
            <a:extLst>
              <a:ext uri="{FF2B5EF4-FFF2-40B4-BE49-F238E27FC236}">
                <a16:creationId xmlns:a16="http://schemas.microsoft.com/office/drawing/2014/main" id="{1D1F9C1B-27F7-A75C-5380-6EEF7BCD1D76}"/>
              </a:ext>
            </a:extLst>
          </p:cNvPr>
          <p:cNvSpPr txBox="1"/>
          <p:nvPr/>
        </p:nvSpPr>
        <p:spPr>
          <a:xfrm>
            <a:off x="12858639" y="-4435096"/>
            <a:ext cx="1051560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[margin=0pt]{standalone}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[many]{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{white}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}[x=1.5in, y=1.5in]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\draw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 (0,0)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to[V, l=120&lt;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&gt;] ++(up:1)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to[I, l=3&lt;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\A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&gt;, invert, *-*] 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to[R, l=20&lt;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&gt;, f&gt;^=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-*] ++(down:1)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++(right:2)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$b$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to[open, o-o] ++(up:1)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$a$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to[R, l_=30&lt;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&gt;, *-] 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++(up:0.5)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l=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 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to[R, l=60&lt;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&gt;]++(right:1)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++(down:0.5)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;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{green}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\draw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 (0,0)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++(right:1.8)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to[open, v&gt;=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 ++(up:1)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to[open,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i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$I$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 ++(left:0.2)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;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</p:txBody>
      </p:sp>
      <p:pic>
        <p:nvPicPr>
          <p:cNvPr id="1222" name="Audio 1221">
            <a:extLst>
              <a:ext uri="{FF2B5EF4-FFF2-40B4-BE49-F238E27FC236}">
                <a16:creationId xmlns:a16="http://schemas.microsoft.com/office/drawing/2014/main" id="{4D7BDE60-F9F6-040B-9B8C-E585CC156BF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3936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27678">
        <p159:morph option="byObject"/>
      </p:transition>
    </mc:Choice>
    <mc:Fallback>
      <p:transition advTm="276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2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12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2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(Step 1)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1217" name="TextBox 1216">
            <a:extLst>
              <a:ext uri="{FF2B5EF4-FFF2-40B4-BE49-F238E27FC236}">
                <a16:creationId xmlns:a16="http://schemas.microsoft.com/office/drawing/2014/main" id="{1D1F9C1B-27F7-A75C-5380-6EEF7BCD1D76}"/>
              </a:ext>
            </a:extLst>
          </p:cNvPr>
          <p:cNvSpPr txBox="1"/>
          <p:nvPr/>
        </p:nvSpPr>
        <p:spPr>
          <a:xfrm>
            <a:off x="12858639" y="-4435096"/>
            <a:ext cx="10515600" cy="167122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[margin=0pt]{standalone}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[many]{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{white}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}[x=1.5in, y=1.5in]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\draw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 (0,0)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to[V, l=120&lt;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&gt;] ++(up:1)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to[I, l=3&lt;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\A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&gt;, invert, *-*] 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to[R, l=20&lt;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&gt;, f&gt;^=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-*] ++(down:1)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++(right:2)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$b$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to[open, o-o] ++(up:1)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$a$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to[R, l_=30&lt;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&gt;, *-] 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++(left:1)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++(up:0.5)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l=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 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to[R, l=60&lt;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&gt;]++(right:1)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++(down:0.5)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;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{green}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\draw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 (0,0)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++(right:1.8)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to[open, v&gt;=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 ++(up:1)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to[open,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i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$I$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 ++(left:0.2)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;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{red}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\draw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 (0,0)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++(right:2)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++(right:0.5)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to[I, l=0&lt;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\A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&gt;] ++(up:1)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-- ++(left:0.5)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;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</p:txBody>
      </p:sp>
      <p:grpSp>
        <p:nvGrpSpPr>
          <p:cNvPr id="1485" name="!!circ">
            <a:extLst>
              <a:ext uri="{FF2B5EF4-FFF2-40B4-BE49-F238E27FC236}">
                <a16:creationId xmlns:a16="http://schemas.microsoft.com/office/drawing/2014/main" id="{6D92BC38-2332-393E-C9B0-9B708369F70D}"/>
              </a:ext>
            </a:extLst>
          </p:cNvPr>
          <p:cNvGrpSpPr/>
          <p:nvPr/>
        </p:nvGrpSpPr>
        <p:grpSpPr>
          <a:xfrm>
            <a:off x="2049871" y="2202752"/>
            <a:ext cx="7900654" cy="4100400"/>
            <a:chOff x="2049871" y="2202752"/>
            <a:chExt cx="7900654" cy="4100400"/>
          </a:xfrm>
        </p:grpSpPr>
        <p:sp>
          <p:nvSpPr>
            <p:cNvPr id="1406" name="Freeform 1405">
              <a:extLst>
                <a:ext uri="{FF2B5EF4-FFF2-40B4-BE49-F238E27FC236}">
                  <a16:creationId xmlns:a16="http://schemas.microsoft.com/office/drawing/2014/main" id="{8BCB1463-45B1-597B-B9BB-ACEB3B10382C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2876250" y="2748838"/>
              <a:ext cx="7039814" cy="3519856"/>
            </a:xfrm>
            <a:custGeom>
              <a:avLst/>
              <a:gdLst>
                <a:gd name="connsiteX0" fmla="*/ 2743209 w 8229701"/>
                <a:gd name="connsiteY0" fmla="*/ 4114791 h 4114791"/>
                <a:gd name="connsiteX1" fmla="*/ 0 w 8229701"/>
                <a:gd name="connsiteY1" fmla="*/ 4114791 h 4114791"/>
                <a:gd name="connsiteX2" fmla="*/ 0 w 8229701"/>
                <a:gd name="connsiteY2" fmla="*/ 3045610 h 4114791"/>
                <a:gd name="connsiteX3" fmla="*/ 0 w 8229701"/>
                <a:gd name="connsiteY3" fmla="*/ 2440772 h 4114791"/>
                <a:gd name="connsiteX4" fmla="*/ 0 w 8229701"/>
                <a:gd name="connsiteY4" fmla="*/ 1371600 h 4114791"/>
                <a:gd name="connsiteX5" fmla="*/ 1069190 w 8229701"/>
                <a:gd name="connsiteY5" fmla="*/ 1371600 h 4114791"/>
                <a:gd name="connsiteX6" fmla="*/ 1674028 w 8229701"/>
                <a:gd name="connsiteY6" fmla="*/ 1371600 h 4114791"/>
                <a:gd name="connsiteX7" fmla="*/ 2743209 w 8229701"/>
                <a:gd name="connsiteY7" fmla="*/ 1371600 h 4114791"/>
                <a:gd name="connsiteX8" fmla="*/ 2743209 w 8229701"/>
                <a:gd name="connsiteY8" fmla="*/ 2339967 h 4114791"/>
                <a:gd name="connsiteX9" fmla="*/ 2743209 w 8229701"/>
                <a:gd name="connsiteY9" fmla="*/ 3146418 h 4114791"/>
                <a:gd name="connsiteX10" fmla="*/ 2743209 w 8229701"/>
                <a:gd name="connsiteY10" fmla="*/ 4114791 h 4114791"/>
                <a:gd name="connsiteX11" fmla="*/ 8229702 w 8229701"/>
                <a:gd name="connsiteY11" fmla="*/ 4114791 h 4114791"/>
                <a:gd name="connsiteX12" fmla="*/ 8229702 w 8229701"/>
                <a:gd name="connsiteY12" fmla="*/ 1371600 h 4114791"/>
                <a:gd name="connsiteX13" fmla="*/ 5486502 w 8229701"/>
                <a:gd name="connsiteY13" fmla="*/ 1371600 h 4114791"/>
                <a:gd name="connsiteX14" fmla="*/ 4518033 w 8229701"/>
                <a:gd name="connsiteY14" fmla="*/ 1371600 h 4114791"/>
                <a:gd name="connsiteX15" fmla="*/ 3711684 w 8229701"/>
                <a:gd name="connsiteY15" fmla="*/ 1371600 h 4114791"/>
                <a:gd name="connsiteX16" fmla="*/ 2743209 w 8229701"/>
                <a:gd name="connsiteY16" fmla="*/ 1371600 h 4114791"/>
                <a:gd name="connsiteX17" fmla="*/ 0 w 8229701"/>
                <a:gd name="connsiteY17" fmla="*/ 1371600 h 4114791"/>
                <a:gd name="connsiteX18" fmla="*/ 0 w 8229701"/>
                <a:gd name="connsiteY18" fmla="*/ 0 h 4114791"/>
                <a:gd name="connsiteX19" fmla="*/ 1018786 w 8229701"/>
                <a:gd name="connsiteY19" fmla="*/ 0 h 4114791"/>
                <a:gd name="connsiteX20" fmla="*/ 1724431 w 8229701"/>
                <a:gd name="connsiteY20" fmla="*/ 0 h 4114791"/>
                <a:gd name="connsiteX21" fmla="*/ 2743209 w 8229701"/>
                <a:gd name="connsiteY21" fmla="*/ 0 h 4114791"/>
                <a:gd name="connsiteX22" fmla="*/ 3711684 w 8229701"/>
                <a:gd name="connsiteY22" fmla="*/ 0 h 4114791"/>
                <a:gd name="connsiteX23" fmla="*/ 4518033 w 8229701"/>
                <a:gd name="connsiteY23" fmla="*/ 0 h 4114791"/>
                <a:gd name="connsiteX24" fmla="*/ 5486502 w 8229701"/>
                <a:gd name="connsiteY24" fmla="*/ 0 h 4114791"/>
                <a:gd name="connsiteX25" fmla="*/ 5486502 w 8229701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29701" h="4114791">
                  <a:moveTo>
                    <a:pt x="2743209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9190" y="1371600"/>
                  </a:lnTo>
                  <a:moveTo>
                    <a:pt x="1674028" y="1371600"/>
                  </a:moveTo>
                  <a:lnTo>
                    <a:pt x="2743209" y="1371600"/>
                  </a:lnTo>
                  <a:lnTo>
                    <a:pt x="2743209" y="2339967"/>
                  </a:lnTo>
                  <a:moveTo>
                    <a:pt x="2743209" y="3146418"/>
                  </a:moveTo>
                  <a:lnTo>
                    <a:pt x="2743209" y="4114791"/>
                  </a:lnTo>
                  <a:lnTo>
                    <a:pt x="8229702" y="4114791"/>
                  </a:lnTo>
                  <a:moveTo>
                    <a:pt x="8229702" y="1371600"/>
                  </a:moveTo>
                  <a:lnTo>
                    <a:pt x="5486502" y="1371600"/>
                  </a:lnTo>
                  <a:lnTo>
                    <a:pt x="4518033" y="1371600"/>
                  </a:lnTo>
                  <a:moveTo>
                    <a:pt x="3711684" y="1371600"/>
                  </a:moveTo>
                  <a:lnTo>
                    <a:pt x="2743209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8786" y="0"/>
                  </a:lnTo>
                  <a:moveTo>
                    <a:pt x="1724431" y="0"/>
                  </a:moveTo>
                  <a:lnTo>
                    <a:pt x="2743209" y="0"/>
                  </a:lnTo>
                  <a:lnTo>
                    <a:pt x="3711684" y="0"/>
                  </a:lnTo>
                  <a:moveTo>
                    <a:pt x="4518033" y="0"/>
                  </a:moveTo>
                  <a:lnTo>
                    <a:pt x="5486502" y="0"/>
                  </a:lnTo>
                  <a:lnTo>
                    <a:pt x="5486502" y="137160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7" name="Freeform 1406">
              <a:extLst>
                <a:ext uri="{FF2B5EF4-FFF2-40B4-BE49-F238E27FC236}">
                  <a16:creationId xmlns:a16="http://schemas.microsoft.com/office/drawing/2014/main" id="{14E5D986-0F08-1DD5-9263-6E7DE2FE7052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617562" y="4836712"/>
              <a:ext cx="517390" cy="517387"/>
            </a:xfrm>
            <a:custGeom>
              <a:avLst/>
              <a:gdLst>
                <a:gd name="connsiteX0" fmla="*/ 0 w 604840"/>
                <a:gd name="connsiteY0" fmla="*/ 302420 h 604837"/>
                <a:gd name="connsiteX1" fmla="*/ 302412 w 604840"/>
                <a:gd name="connsiteY1" fmla="*/ 604838 h 604837"/>
                <a:gd name="connsiteX2" fmla="*/ 604840 w 604840"/>
                <a:gd name="connsiteY2" fmla="*/ 302420 h 604837"/>
                <a:gd name="connsiteX3" fmla="*/ 302412 w 604840"/>
                <a:gd name="connsiteY3" fmla="*/ 0 h 604837"/>
                <a:gd name="connsiteX4" fmla="*/ 0 w 604840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40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2" y="604838"/>
                  </a:cubicBezTo>
                  <a:cubicBezTo>
                    <a:pt x="469417" y="604838"/>
                    <a:pt x="604840" y="469405"/>
                    <a:pt x="604840" y="302420"/>
                  </a:cubicBezTo>
                  <a:cubicBezTo>
                    <a:pt x="604840" y="135433"/>
                    <a:pt x="469417" y="0"/>
                    <a:pt x="302412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8" name="Freeform 1407">
              <a:extLst>
                <a:ext uri="{FF2B5EF4-FFF2-40B4-BE49-F238E27FC236}">
                  <a16:creationId xmlns:a16="http://schemas.microsoft.com/office/drawing/2014/main" id="{3C07EB06-A05C-6FD5-5234-7D28BA5EBD3A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 rot="10800000">
              <a:off x="2804353" y="4914398"/>
              <a:ext cx="143948" cy="144164"/>
            </a:xfrm>
            <a:custGeom>
              <a:avLst/>
              <a:gdLst>
                <a:gd name="connsiteX0" fmla="*/ 89292 w 168278"/>
                <a:gd name="connsiteY0" fmla="*/ 89389 h 168531"/>
                <a:gd name="connsiteX1" fmla="*/ 159893 w 168278"/>
                <a:gd name="connsiteY1" fmla="*/ 89389 h 168531"/>
                <a:gd name="connsiteX2" fmla="*/ 168244 w 168278"/>
                <a:gd name="connsiteY2" fmla="*/ 84328 h 168531"/>
                <a:gd name="connsiteX3" fmla="*/ 159893 w 168278"/>
                <a:gd name="connsiteY3" fmla="*/ 79267 h 168531"/>
                <a:gd name="connsiteX4" fmla="*/ 89292 w 168278"/>
                <a:gd name="connsiteY4" fmla="*/ 79267 h 168531"/>
                <a:gd name="connsiteX5" fmla="*/ 89292 w 168278"/>
                <a:gd name="connsiteY5" fmla="*/ 8413 h 168531"/>
                <a:gd name="connsiteX6" fmla="*/ 84231 w 168278"/>
                <a:gd name="connsiteY6" fmla="*/ 62 h 168531"/>
                <a:gd name="connsiteX7" fmla="*/ 79170 w 168278"/>
                <a:gd name="connsiteY7" fmla="*/ 8413 h 168531"/>
                <a:gd name="connsiteX8" fmla="*/ 79170 w 168278"/>
                <a:gd name="connsiteY8" fmla="*/ 79267 h 168531"/>
                <a:gd name="connsiteX9" fmla="*/ 8315 w 168278"/>
                <a:gd name="connsiteY9" fmla="*/ 79267 h 168531"/>
                <a:gd name="connsiteX10" fmla="*/ -35 w 168278"/>
                <a:gd name="connsiteY10" fmla="*/ 84328 h 168531"/>
                <a:gd name="connsiteX11" fmla="*/ 8315 w 168278"/>
                <a:gd name="connsiteY11" fmla="*/ 89389 h 168531"/>
                <a:gd name="connsiteX12" fmla="*/ 79170 w 168278"/>
                <a:gd name="connsiteY12" fmla="*/ 89389 h 168531"/>
                <a:gd name="connsiteX13" fmla="*/ 79170 w 168278"/>
                <a:gd name="connsiteY13" fmla="*/ 160243 h 168531"/>
                <a:gd name="connsiteX14" fmla="*/ 84231 w 168278"/>
                <a:gd name="connsiteY14" fmla="*/ 168594 h 168531"/>
                <a:gd name="connsiteX15" fmla="*/ 89292 w 168278"/>
                <a:gd name="connsiteY15" fmla="*/ 160243 h 168531"/>
                <a:gd name="connsiteX16" fmla="*/ 89292 w 168278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92" y="89389"/>
                  </a:moveTo>
                  <a:lnTo>
                    <a:pt x="159893" y="89389"/>
                  </a:lnTo>
                  <a:cubicBezTo>
                    <a:pt x="163436" y="89389"/>
                    <a:pt x="168244" y="89389"/>
                    <a:pt x="168244" y="84328"/>
                  </a:cubicBezTo>
                  <a:cubicBezTo>
                    <a:pt x="168244" y="79267"/>
                    <a:pt x="163436" y="79267"/>
                    <a:pt x="159893" y="79267"/>
                  </a:cubicBezTo>
                  <a:lnTo>
                    <a:pt x="89292" y="79267"/>
                  </a:lnTo>
                  <a:lnTo>
                    <a:pt x="89292" y="8413"/>
                  </a:lnTo>
                  <a:cubicBezTo>
                    <a:pt x="89292" y="4870"/>
                    <a:pt x="89292" y="62"/>
                    <a:pt x="84231" y="62"/>
                  </a:cubicBezTo>
                  <a:cubicBezTo>
                    <a:pt x="79170" y="62"/>
                    <a:pt x="79170" y="4870"/>
                    <a:pt x="79170" y="8413"/>
                  </a:cubicBezTo>
                  <a:lnTo>
                    <a:pt x="79170" y="79267"/>
                  </a:lnTo>
                  <a:lnTo>
                    <a:pt x="8315" y="79267"/>
                  </a:lnTo>
                  <a:cubicBezTo>
                    <a:pt x="4773" y="79267"/>
                    <a:pt x="-35" y="79267"/>
                    <a:pt x="-35" y="84328"/>
                  </a:cubicBezTo>
                  <a:cubicBezTo>
                    <a:pt x="-35" y="89389"/>
                    <a:pt x="4773" y="89389"/>
                    <a:pt x="8315" y="89389"/>
                  </a:cubicBezTo>
                  <a:lnTo>
                    <a:pt x="79170" y="89389"/>
                  </a:lnTo>
                  <a:lnTo>
                    <a:pt x="79170" y="160243"/>
                  </a:lnTo>
                  <a:cubicBezTo>
                    <a:pt x="79170" y="163786"/>
                    <a:pt x="79170" y="168594"/>
                    <a:pt x="84231" y="168594"/>
                  </a:cubicBezTo>
                  <a:cubicBezTo>
                    <a:pt x="89292" y="168594"/>
                    <a:pt x="89292" y="163786"/>
                    <a:pt x="89292" y="160243"/>
                  </a:cubicBezTo>
                  <a:lnTo>
                    <a:pt x="89292" y="893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4171AE84-1E3F-9EED-8C5D-822C27233669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 rot="10800000">
              <a:off x="2810197" y="5199991"/>
              <a:ext cx="132259" cy="8659"/>
            </a:xfrm>
            <a:custGeom>
              <a:avLst/>
              <a:gdLst>
                <a:gd name="connsiteX0" fmla="*/ 145722 w 154614"/>
                <a:gd name="connsiteY0" fmla="*/ 10194 h 10122"/>
                <a:gd name="connsiteX1" fmla="*/ 154579 w 154614"/>
                <a:gd name="connsiteY1" fmla="*/ 5133 h 10122"/>
                <a:gd name="connsiteX2" fmla="*/ 145722 w 154614"/>
                <a:gd name="connsiteY2" fmla="*/ 72 h 10122"/>
                <a:gd name="connsiteX3" fmla="*/ 8821 w 154614"/>
                <a:gd name="connsiteY3" fmla="*/ 72 h 10122"/>
                <a:gd name="connsiteX4" fmla="*/ -35 w 154614"/>
                <a:gd name="connsiteY4" fmla="*/ 5133 h 10122"/>
                <a:gd name="connsiteX5" fmla="*/ 8821 w 154614"/>
                <a:gd name="connsiteY5" fmla="*/ 10194 h 10122"/>
                <a:gd name="connsiteX6" fmla="*/ 145722 w 154614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2" y="10194"/>
                  </a:moveTo>
                  <a:cubicBezTo>
                    <a:pt x="150024" y="10194"/>
                    <a:pt x="154579" y="10194"/>
                    <a:pt x="154579" y="5133"/>
                  </a:cubicBezTo>
                  <a:cubicBezTo>
                    <a:pt x="154579" y="72"/>
                    <a:pt x="150024" y="72"/>
                    <a:pt x="145722" y="72"/>
                  </a:cubicBezTo>
                  <a:lnTo>
                    <a:pt x="8821" y="72"/>
                  </a:lnTo>
                  <a:cubicBezTo>
                    <a:pt x="4520" y="72"/>
                    <a:pt x="-35" y="72"/>
                    <a:pt x="-35" y="5133"/>
                  </a:cubicBezTo>
                  <a:cubicBezTo>
                    <a:pt x="-35" y="10194"/>
                    <a:pt x="4520" y="10194"/>
                    <a:pt x="8821" y="10194"/>
                  </a:cubicBezTo>
                  <a:lnTo>
                    <a:pt x="145722" y="1019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1" name="Freeform 1410">
              <a:extLst>
                <a:ext uri="{FF2B5EF4-FFF2-40B4-BE49-F238E27FC236}">
                  <a16:creationId xmlns:a16="http://schemas.microsoft.com/office/drawing/2014/main" id="{CB2817D4-12F9-8E3A-3947-0D0D10CAD695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2049871" y="4997832"/>
              <a:ext cx="71432" cy="144164"/>
            </a:xfrm>
            <a:custGeom>
              <a:avLst/>
              <a:gdLst>
                <a:gd name="connsiteX0" fmla="*/ 51805 w 83506"/>
                <a:gd name="connsiteY0" fmla="*/ 6646 h 168531"/>
                <a:gd name="connsiteX1" fmla="*/ 45985 w 83506"/>
                <a:gd name="connsiteY1" fmla="*/ 67 h 168531"/>
                <a:gd name="connsiteX2" fmla="*/ -70 w 83506"/>
                <a:gd name="connsiteY2" fmla="*/ 16262 h 168531"/>
                <a:gd name="connsiteX3" fmla="*/ -70 w 83506"/>
                <a:gd name="connsiteY3" fmla="*/ 24106 h 168531"/>
                <a:gd name="connsiteX4" fmla="*/ 33079 w 83506"/>
                <a:gd name="connsiteY4" fmla="*/ 17527 h 168531"/>
                <a:gd name="connsiteX5" fmla="*/ 33079 w 83506"/>
                <a:gd name="connsiteY5" fmla="*/ 148608 h 168531"/>
                <a:gd name="connsiteX6" fmla="*/ 9546 w 83506"/>
                <a:gd name="connsiteY6" fmla="*/ 160754 h 168531"/>
                <a:gd name="connsiteX7" fmla="*/ 1448 w 83506"/>
                <a:gd name="connsiteY7" fmla="*/ 160754 h 168531"/>
                <a:gd name="connsiteX8" fmla="*/ 1448 w 83506"/>
                <a:gd name="connsiteY8" fmla="*/ 168599 h 168531"/>
                <a:gd name="connsiteX9" fmla="*/ 42442 w 83506"/>
                <a:gd name="connsiteY9" fmla="*/ 167839 h 168531"/>
                <a:gd name="connsiteX10" fmla="*/ 83436 w 83506"/>
                <a:gd name="connsiteY10" fmla="*/ 168599 h 168531"/>
                <a:gd name="connsiteX11" fmla="*/ 83436 w 83506"/>
                <a:gd name="connsiteY11" fmla="*/ 160754 h 168531"/>
                <a:gd name="connsiteX12" fmla="*/ 75339 w 83506"/>
                <a:gd name="connsiteY12" fmla="*/ 160754 h 168531"/>
                <a:gd name="connsiteX13" fmla="*/ 51805 w 83506"/>
                <a:gd name="connsiteY13" fmla="*/ 148608 h 168531"/>
                <a:gd name="connsiteX14" fmla="*/ 51805 w 83506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05" y="6646"/>
                  </a:moveTo>
                  <a:cubicBezTo>
                    <a:pt x="51805" y="573"/>
                    <a:pt x="51805" y="67"/>
                    <a:pt x="45985" y="67"/>
                  </a:cubicBezTo>
                  <a:cubicBezTo>
                    <a:pt x="30296" y="16262"/>
                    <a:pt x="8027" y="16262"/>
                    <a:pt x="-70" y="16262"/>
                  </a:cubicBezTo>
                  <a:lnTo>
                    <a:pt x="-70" y="24106"/>
                  </a:lnTo>
                  <a:cubicBezTo>
                    <a:pt x="4991" y="24106"/>
                    <a:pt x="19921" y="24106"/>
                    <a:pt x="33079" y="17527"/>
                  </a:cubicBezTo>
                  <a:lnTo>
                    <a:pt x="33079" y="148608"/>
                  </a:lnTo>
                  <a:cubicBezTo>
                    <a:pt x="33079" y="157717"/>
                    <a:pt x="32320" y="160754"/>
                    <a:pt x="9546" y="160754"/>
                  </a:cubicBezTo>
                  <a:lnTo>
                    <a:pt x="1448" y="160754"/>
                  </a:lnTo>
                  <a:lnTo>
                    <a:pt x="1448" y="168599"/>
                  </a:lnTo>
                  <a:cubicBezTo>
                    <a:pt x="10305" y="167839"/>
                    <a:pt x="32320" y="167839"/>
                    <a:pt x="42442" y="167839"/>
                  </a:cubicBezTo>
                  <a:cubicBezTo>
                    <a:pt x="52564" y="167839"/>
                    <a:pt x="74580" y="167839"/>
                    <a:pt x="83436" y="168599"/>
                  </a:cubicBezTo>
                  <a:lnTo>
                    <a:pt x="83436" y="160754"/>
                  </a:lnTo>
                  <a:lnTo>
                    <a:pt x="75339" y="160754"/>
                  </a:lnTo>
                  <a:cubicBezTo>
                    <a:pt x="52564" y="160754"/>
                    <a:pt x="51805" y="157970"/>
                    <a:pt x="51805" y="148608"/>
                  </a:cubicBezTo>
                  <a:lnTo>
                    <a:pt x="51805" y="664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2" name="Freeform 1411">
              <a:extLst>
                <a:ext uri="{FF2B5EF4-FFF2-40B4-BE49-F238E27FC236}">
                  <a16:creationId xmlns:a16="http://schemas.microsoft.com/office/drawing/2014/main" id="{8827F4C7-A5DB-3786-D88E-D9D26795A5AB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2149661" y="4997832"/>
              <a:ext cx="86369" cy="144164"/>
            </a:xfrm>
            <a:custGeom>
              <a:avLst/>
              <a:gdLst>
                <a:gd name="connsiteX0" fmla="*/ 19420 w 100967"/>
                <a:gd name="connsiteY0" fmla="*/ 149114 h 168531"/>
                <a:gd name="connsiteX1" fmla="*/ 46243 w 100967"/>
                <a:gd name="connsiteY1" fmla="*/ 123049 h 168531"/>
                <a:gd name="connsiteX2" fmla="*/ 100902 w 100967"/>
                <a:gd name="connsiteY2" fmla="*/ 49159 h 168531"/>
                <a:gd name="connsiteX3" fmla="*/ 47255 w 100967"/>
                <a:gd name="connsiteY3" fmla="*/ 67 h 168531"/>
                <a:gd name="connsiteX4" fmla="*/ -65 w 100967"/>
                <a:gd name="connsiteY4" fmla="*/ 45869 h 168531"/>
                <a:gd name="connsiteX5" fmla="*/ 13346 w 100967"/>
                <a:gd name="connsiteY5" fmla="*/ 60040 h 168531"/>
                <a:gd name="connsiteX6" fmla="*/ 26505 w 100967"/>
                <a:gd name="connsiteY6" fmla="*/ 46628 h 168531"/>
                <a:gd name="connsiteX7" fmla="*/ 13093 w 100967"/>
                <a:gd name="connsiteY7" fmla="*/ 33469 h 168531"/>
                <a:gd name="connsiteX8" fmla="*/ 9804 w 100967"/>
                <a:gd name="connsiteY8" fmla="*/ 33722 h 168531"/>
                <a:gd name="connsiteX9" fmla="*/ 43965 w 100967"/>
                <a:gd name="connsiteY9" fmla="*/ 7911 h 168531"/>
                <a:gd name="connsiteX10" fmla="*/ 77874 w 100967"/>
                <a:gd name="connsiteY10" fmla="*/ 49159 h 168531"/>
                <a:gd name="connsiteX11" fmla="*/ 51304 w 100967"/>
                <a:gd name="connsiteY11" fmla="*/ 105083 h 168531"/>
                <a:gd name="connsiteX12" fmla="*/ 2718 w 100967"/>
                <a:gd name="connsiteY12" fmla="*/ 159236 h 168531"/>
                <a:gd name="connsiteX13" fmla="*/ -65 w 100967"/>
                <a:gd name="connsiteY13" fmla="*/ 168599 h 168531"/>
                <a:gd name="connsiteX14" fmla="*/ 93817 w 100967"/>
                <a:gd name="connsiteY14" fmla="*/ 168599 h 168531"/>
                <a:gd name="connsiteX15" fmla="*/ 100902 w 100967"/>
                <a:gd name="connsiteY15" fmla="*/ 124568 h 168531"/>
                <a:gd name="connsiteX16" fmla="*/ 94576 w 100967"/>
                <a:gd name="connsiteY16" fmla="*/ 124568 h 168531"/>
                <a:gd name="connsiteX17" fmla="*/ 89009 w 100967"/>
                <a:gd name="connsiteY17" fmla="*/ 147089 h 168531"/>
                <a:gd name="connsiteX18" fmla="*/ 64969 w 100967"/>
                <a:gd name="connsiteY18" fmla="*/ 149114 h 168531"/>
                <a:gd name="connsiteX19" fmla="*/ 1942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20" y="149114"/>
                  </a:moveTo>
                  <a:lnTo>
                    <a:pt x="46243" y="123049"/>
                  </a:lnTo>
                  <a:cubicBezTo>
                    <a:pt x="85719" y="88128"/>
                    <a:pt x="100902" y="74464"/>
                    <a:pt x="100902" y="49159"/>
                  </a:cubicBezTo>
                  <a:cubicBezTo>
                    <a:pt x="100902" y="20311"/>
                    <a:pt x="78127" y="67"/>
                    <a:pt x="47255" y="67"/>
                  </a:cubicBezTo>
                  <a:cubicBezTo>
                    <a:pt x="18660" y="67"/>
                    <a:pt x="-65" y="23347"/>
                    <a:pt x="-65" y="45869"/>
                  </a:cubicBezTo>
                  <a:cubicBezTo>
                    <a:pt x="-65" y="60040"/>
                    <a:pt x="12587" y="60040"/>
                    <a:pt x="13346" y="60040"/>
                  </a:cubicBezTo>
                  <a:cubicBezTo>
                    <a:pt x="17648" y="60040"/>
                    <a:pt x="26505" y="57003"/>
                    <a:pt x="26505" y="46628"/>
                  </a:cubicBezTo>
                  <a:cubicBezTo>
                    <a:pt x="26505" y="40049"/>
                    <a:pt x="21950" y="33469"/>
                    <a:pt x="13093" y="33469"/>
                  </a:cubicBezTo>
                  <a:cubicBezTo>
                    <a:pt x="11069" y="33469"/>
                    <a:pt x="10563" y="33469"/>
                    <a:pt x="9804" y="33722"/>
                  </a:cubicBezTo>
                  <a:cubicBezTo>
                    <a:pt x="15624" y="17274"/>
                    <a:pt x="29289" y="7911"/>
                    <a:pt x="43965" y="7911"/>
                  </a:cubicBezTo>
                  <a:cubicBezTo>
                    <a:pt x="66993" y="7911"/>
                    <a:pt x="77874" y="28408"/>
                    <a:pt x="77874" y="49159"/>
                  </a:cubicBezTo>
                  <a:cubicBezTo>
                    <a:pt x="77874" y="69403"/>
                    <a:pt x="65222" y="89394"/>
                    <a:pt x="51304" y="105083"/>
                  </a:cubicBezTo>
                  <a:lnTo>
                    <a:pt x="2718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817" y="168599"/>
                  </a:lnTo>
                  <a:lnTo>
                    <a:pt x="100902" y="124568"/>
                  </a:lnTo>
                  <a:lnTo>
                    <a:pt x="94576" y="124568"/>
                  </a:lnTo>
                  <a:cubicBezTo>
                    <a:pt x="93310" y="132159"/>
                    <a:pt x="91539" y="143294"/>
                    <a:pt x="89009" y="147089"/>
                  </a:cubicBezTo>
                  <a:cubicBezTo>
                    <a:pt x="87237" y="149114"/>
                    <a:pt x="70536" y="149114"/>
                    <a:pt x="64969" y="149114"/>
                  </a:cubicBezTo>
                  <a:lnTo>
                    <a:pt x="1942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3" name="Freeform 1412">
              <a:extLst>
                <a:ext uri="{FF2B5EF4-FFF2-40B4-BE49-F238E27FC236}">
                  <a16:creationId xmlns:a16="http://schemas.microsoft.com/office/drawing/2014/main" id="{C25F5DFA-13E7-CB86-1EB6-5C110953F84B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2255512" y="4997832"/>
              <a:ext cx="91131" cy="148927"/>
            </a:xfrm>
            <a:custGeom>
              <a:avLst/>
              <a:gdLst>
                <a:gd name="connsiteX0" fmla="*/ 106474 w 106534"/>
                <a:gd name="connsiteY0" fmla="*/ 87622 h 174099"/>
                <a:gd name="connsiteX1" fmla="*/ 96352 w 106534"/>
                <a:gd name="connsiteY1" fmla="*/ 28408 h 174099"/>
                <a:gd name="connsiteX2" fmla="*/ 53333 w 106534"/>
                <a:gd name="connsiteY2" fmla="*/ 67 h 174099"/>
                <a:gd name="connsiteX3" fmla="*/ 9302 w 106534"/>
                <a:gd name="connsiteY3" fmla="*/ 30180 h 174099"/>
                <a:gd name="connsiteX4" fmla="*/ -60 w 106534"/>
                <a:gd name="connsiteY4" fmla="*/ 87622 h 174099"/>
                <a:gd name="connsiteX5" fmla="*/ 11327 w 106534"/>
                <a:gd name="connsiteY5" fmla="*/ 148608 h 174099"/>
                <a:gd name="connsiteX6" fmla="*/ 53080 w 106534"/>
                <a:gd name="connsiteY6" fmla="*/ 174166 h 174099"/>
                <a:gd name="connsiteX7" fmla="*/ 97111 w 106534"/>
                <a:gd name="connsiteY7" fmla="*/ 144812 h 174099"/>
                <a:gd name="connsiteX8" fmla="*/ 106474 w 106534"/>
                <a:gd name="connsiteY8" fmla="*/ 87622 h 174099"/>
                <a:gd name="connsiteX9" fmla="*/ 53080 w 106534"/>
                <a:gd name="connsiteY9" fmla="*/ 168599 h 174099"/>
                <a:gd name="connsiteX10" fmla="*/ 23726 w 106534"/>
                <a:gd name="connsiteY10" fmla="*/ 137979 h 174099"/>
                <a:gd name="connsiteX11" fmla="*/ 20943 w 106534"/>
                <a:gd name="connsiteY11" fmla="*/ 84586 h 174099"/>
                <a:gd name="connsiteX12" fmla="*/ 22967 w 106534"/>
                <a:gd name="connsiteY12" fmla="*/ 38024 h 174099"/>
                <a:gd name="connsiteX13" fmla="*/ 53080 w 106534"/>
                <a:gd name="connsiteY13" fmla="*/ 5634 h 174099"/>
                <a:gd name="connsiteX14" fmla="*/ 82940 w 106534"/>
                <a:gd name="connsiteY14" fmla="*/ 35241 h 174099"/>
                <a:gd name="connsiteX15" fmla="*/ 85471 w 106534"/>
                <a:gd name="connsiteY15" fmla="*/ 84586 h 174099"/>
                <a:gd name="connsiteX16" fmla="*/ 82687 w 106534"/>
                <a:gd name="connsiteY16" fmla="*/ 136967 h 174099"/>
                <a:gd name="connsiteX17" fmla="*/ 5308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74" y="87622"/>
                  </a:moveTo>
                  <a:cubicBezTo>
                    <a:pt x="106474" y="67378"/>
                    <a:pt x="105209" y="47134"/>
                    <a:pt x="96352" y="28408"/>
                  </a:cubicBezTo>
                  <a:cubicBezTo>
                    <a:pt x="84712" y="4115"/>
                    <a:pt x="63961" y="67"/>
                    <a:pt x="53333" y="67"/>
                  </a:cubicBezTo>
                  <a:cubicBezTo>
                    <a:pt x="38150" y="67"/>
                    <a:pt x="19678" y="6646"/>
                    <a:pt x="9302" y="30180"/>
                  </a:cubicBezTo>
                  <a:cubicBezTo>
                    <a:pt x="1205" y="47640"/>
                    <a:pt x="-60" y="67378"/>
                    <a:pt x="-60" y="87622"/>
                  </a:cubicBezTo>
                  <a:cubicBezTo>
                    <a:pt x="-60" y="106601"/>
                    <a:pt x="952" y="129376"/>
                    <a:pt x="11327" y="148608"/>
                  </a:cubicBezTo>
                  <a:cubicBezTo>
                    <a:pt x="22208" y="169105"/>
                    <a:pt x="40681" y="174166"/>
                    <a:pt x="53080" y="174166"/>
                  </a:cubicBezTo>
                  <a:cubicBezTo>
                    <a:pt x="66745" y="174166"/>
                    <a:pt x="85977" y="168852"/>
                    <a:pt x="97111" y="144812"/>
                  </a:cubicBezTo>
                  <a:cubicBezTo>
                    <a:pt x="105209" y="127351"/>
                    <a:pt x="106474" y="107613"/>
                    <a:pt x="106474" y="87622"/>
                  </a:cubicBezTo>
                  <a:close/>
                  <a:moveTo>
                    <a:pt x="53080" y="168599"/>
                  </a:moveTo>
                  <a:cubicBezTo>
                    <a:pt x="43211" y="168599"/>
                    <a:pt x="28281" y="162272"/>
                    <a:pt x="23726" y="137979"/>
                  </a:cubicBezTo>
                  <a:cubicBezTo>
                    <a:pt x="20943" y="122796"/>
                    <a:pt x="20943" y="99516"/>
                    <a:pt x="20943" y="84586"/>
                  </a:cubicBezTo>
                  <a:cubicBezTo>
                    <a:pt x="20943" y="68390"/>
                    <a:pt x="20943" y="51689"/>
                    <a:pt x="22967" y="38024"/>
                  </a:cubicBezTo>
                  <a:cubicBezTo>
                    <a:pt x="27775" y="7911"/>
                    <a:pt x="46754" y="5634"/>
                    <a:pt x="53080" y="5634"/>
                  </a:cubicBezTo>
                  <a:cubicBezTo>
                    <a:pt x="61431" y="5634"/>
                    <a:pt x="78132" y="10189"/>
                    <a:pt x="82940" y="35241"/>
                  </a:cubicBezTo>
                  <a:cubicBezTo>
                    <a:pt x="85471" y="49412"/>
                    <a:pt x="85471" y="68643"/>
                    <a:pt x="85471" y="84586"/>
                  </a:cubicBezTo>
                  <a:cubicBezTo>
                    <a:pt x="85471" y="103564"/>
                    <a:pt x="85471" y="120772"/>
                    <a:pt x="82687" y="136967"/>
                  </a:cubicBezTo>
                  <a:cubicBezTo>
                    <a:pt x="78892" y="161007"/>
                    <a:pt x="64468" y="168599"/>
                    <a:pt x="5308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80B49D67-7126-A50F-2424-BA282D213EA1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2395491" y="4994152"/>
              <a:ext cx="153906" cy="152606"/>
            </a:xfrm>
            <a:custGeom>
              <a:avLst/>
              <a:gdLst>
                <a:gd name="connsiteX0" fmla="*/ 152283 w 179919"/>
                <a:gd name="connsiteY0" fmla="*/ 24866 h 178400"/>
                <a:gd name="connsiteX1" fmla="*/ 179866 w 179919"/>
                <a:gd name="connsiteY1" fmla="*/ 7911 h 178400"/>
                <a:gd name="connsiteX2" fmla="*/ 179866 w 179919"/>
                <a:gd name="connsiteY2" fmla="*/ 67 h 178400"/>
                <a:gd name="connsiteX3" fmla="*/ 155320 w 179919"/>
                <a:gd name="connsiteY3" fmla="*/ 826 h 178400"/>
                <a:gd name="connsiteX4" fmla="*/ 126472 w 179919"/>
                <a:gd name="connsiteY4" fmla="*/ 67 h 178400"/>
                <a:gd name="connsiteX5" fmla="*/ 126472 w 179919"/>
                <a:gd name="connsiteY5" fmla="*/ 7911 h 178400"/>
                <a:gd name="connsiteX6" fmla="*/ 144944 w 179919"/>
                <a:gd name="connsiteY6" fmla="*/ 20564 h 178400"/>
                <a:gd name="connsiteX7" fmla="*/ 143679 w 179919"/>
                <a:gd name="connsiteY7" fmla="*/ 25625 h 178400"/>
                <a:gd name="connsiteX8" fmla="*/ 97371 w 179919"/>
                <a:gd name="connsiteY8" fmla="*/ 147595 h 178400"/>
                <a:gd name="connsiteX9" fmla="*/ 49038 w 179919"/>
                <a:gd name="connsiteY9" fmla="*/ 19805 h 178400"/>
                <a:gd name="connsiteX10" fmla="*/ 47520 w 179919"/>
                <a:gd name="connsiteY10" fmla="*/ 15250 h 178400"/>
                <a:gd name="connsiteX11" fmla="*/ 68270 w 179919"/>
                <a:gd name="connsiteY11" fmla="*/ 7911 h 178400"/>
                <a:gd name="connsiteX12" fmla="*/ 68270 w 179919"/>
                <a:gd name="connsiteY12" fmla="*/ 67 h 178400"/>
                <a:gd name="connsiteX13" fmla="*/ 32084 w 179919"/>
                <a:gd name="connsiteY13" fmla="*/ 826 h 178400"/>
                <a:gd name="connsiteX14" fmla="*/ -54 w 179919"/>
                <a:gd name="connsiteY14" fmla="*/ 67 h 178400"/>
                <a:gd name="connsiteX15" fmla="*/ -54 w 179919"/>
                <a:gd name="connsiteY15" fmla="*/ 7911 h 178400"/>
                <a:gd name="connsiteX16" fmla="*/ 24745 w 179919"/>
                <a:gd name="connsiteY16" fmla="*/ 17527 h 178400"/>
                <a:gd name="connsiteX17" fmla="*/ 83453 w 179919"/>
                <a:gd name="connsiteY17" fmla="*/ 172900 h 178400"/>
                <a:gd name="connsiteX18" fmla="*/ 89779 w 179919"/>
                <a:gd name="connsiteY18" fmla="*/ 178468 h 178400"/>
                <a:gd name="connsiteX19" fmla="*/ 95853 w 179919"/>
                <a:gd name="connsiteY19" fmla="*/ 173660 h 178400"/>
                <a:gd name="connsiteX20" fmla="*/ 152283 w 179919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283" y="24866"/>
                  </a:moveTo>
                  <a:cubicBezTo>
                    <a:pt x="155826" y="15503"/>
                    <a:pt x="162658" y="8164"/>
                    <a:pt x="179866" y="7911"/>
                  </a:cubicBezTo>
                  <a:lnTo>
                    <a:pt x="179866" y="67"/>
                  </a:lnTo>
                  <a:cubicBezTo>
                    <a:pt x="172021" y="573"/>
                    <a:pt x="161899" y="826"/>
                    <a:pt x="155320" y="826"/>
                  </a:cubicBezTo>
                  <a:cubicBezTo>
                    <a:pt x="147728" y="826"/>
                    <a:pt x="133051" y="320"/>
                    <a:pt x="126472" y="67"/>
                  </a:cubicBezTo>
                  <a:lnTo>
                    <a:pt x="126472" y="7911"/>
                  </a:lnTo>
                  <a:cubicBezTo>
                    <a:pt x="139630" y="8164"/>
                    <a:pt x="144944" y="14744"/>
                    <a:pt x="144944" y="20564"/>
                  </a:cubicBezTo>
                  <a:cubicBezTo>
                    <a:pt x="144944" y="22588"/>
                    <a:pt x="144185" y="24106"/>
                    <a:pt x="143679" y="25625"/>
                  </a:cubicBezTo>
                  <a:lnTo>
                    <a:pt x="97371" y="147595"/>
                  </a:lnTo>
                  <a:lnTo>
                    <a:pt x="49038" y="19805"/>
                  </a:lnTo>
                  <a:cubicBezTo>
                    <a:pt x="47520" y="16262"/>
                    <a:pt x="47520" y="15756"/>
                    <a:pt x="47520" y="15250"/>
                  </a:cubicBezTo>
                  <a:cubicBezTo>
                    <a:pt x="47520" y="7911"/>
                    <a:pt x="61944" y="7911"/>
                    <a:pt x="68270" y="7911"/>
                  </a:cubicBezTo>
                  <a:lnTo>
                    <a:pt x="68270" y="67"/>
                  </a:lnTo>
                  <a:cubicBezTo>
                    <a:pt x="59160" y="826"/>
                    <a:pt x="41700" y="826"/>
                    <a:pt x="32084" y="826"/>
                  </a:cubicBezTo>
                  <a:cubicBezTo>
                    <a:pt x="19937" y="826"/>
                    <a:pt x="9056" y="320"/>
                    <a:pt x="-54" y="67"/>
                  </a:cubicBezTo>
                  <a:lnTo>
                    <a:pt x="-54" y="7911"/>
                  </a:lnTo>
                  <a:cubicBezTo>
                    <a:pt x="16395" y="7911"/>
                    <a:pt x="21203" y="7911"/>
                    <a:pt x="24745" y="17527"/>
                  </a:cubicBezTo>
                  <a:lnTo>
                    <a:pt x="83453" y="172900"/>
                  </a:lnTo>
                  <a:cubicBezTo>
                    <a:pt x="85224" y="177708"/>
                    <a:pt x="86490" y="178468"/>
                    <a:pt x="89779" y="178468"/>
                  </a:cubicBezTo>
                  <a:cubicBezTo>
                    <a:pt x="94081" y="178468"/>
                    <a:pt x="94587" y="177202"/>
                    <a:pt x="95853" y="173660"/>
                  </a:cubicBezTo>
                  <a:lnTo>
                    <a:pt x="152283" y="2486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5" name="Freeform 1414">
              <a:extLst>
                <a:ext uri="{FF2B5EF4-FFF2-40B4-BE49-F238E27FC236}">
                  <a16:creationId xmlns:a16="http://schemas.microsoft.com/office/drawing/2014/main" id="{8278403D-818A-32DA-D78C-48541FE47A95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3790852" y="3663416"/>
              <a:ext cx="517387" cy="517396"/>
            </a:xfrm>
            <a:custGeom>
              <a:avLst/>
              <a:gdLst>
                <a:gd name="connsiteX0" fmla="*/ 302417 w 604837"/>
                <a:gd name="connsiteY0" fmla="*/ 0 h 604847"/>
                <a:gd name="connsiteX1" fmla="*/ 604838 w 604837"/>
                <a:gd name="connsiteY1" fmla="*/ 302438 h 604847"/>
                <a:gd name="connsiteX2" fmla="*/ 302417 w 604837"/>
                <a:gd name="connsiteY2" fmla="*/ 604848 h 604847"/>
                <a:gd name="connsiteX3" fmla="*/ 0 w 604837"/>
                <a:gd name="connsiteY3" fmla="*/ 302438 h 604847"/>
                <a:gd name="connsiteX4" fmla="*/ 302417 w 604837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47">
                  <a:moveTo>
                    <a:pt x="302417" y="0"/>
                  </a:moveTo>
                  <a:cubicBezTo>
                    <a:pt x="469405" y="0"/>
                    <a:pt x="604838" y="135357"/>
                    <a:pt x="604838" y="302438"/>
                  </a:cubicBezTo>
                  <a:cubicBezTo>
                    <a:pt x="604838" y="469417"/>
                    <a:pt x="469405" y="604848"/>
                    <a:pt x="302417" y="604848"/>
                  </a:cubicBezTo>
                  <a:cubicBezTo>
                    <a:pt x="135433" y="604848"/>
                    <a:pt x="0" y="469417"/>
                    <a:pt x="0" y="302438"/>
                  </a:cubicBezTo>
                  <a:cubicBezTo>
                    <a:pt x="0" y="135357"/>
                    <a:pt x="135433" y="0"/>
                    <a:pt x="302417" y="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6" name="Freeform 1415">
              <a:extLst>
                <a:ext uri="{FF2B5EF4-FFF2-40B4-BE49-F238E27FC236}">
                  <a16:creationId xmlns:a16="http://schemas.microsoft.com/office/drawing/2014/main" id="{2EC6008F-E21E-AC0B-CD31-CAD1C4E2FEB4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3868511" y="3922126"/>
              <a:ext cx="362070" cy="21728"/>
            </a:xfrm>
            <a:custGeom>
              <a:avLst/>
              <a:gdLst>
                <a:gd name="connsiteX0" fmla="*/ 423268 w 423268"/>
                <a:gd name="connsiteY0" fmla="*/ 0 h 25400"/>
                <a:gd name="connsiteX1" fmla="*/ 0 w 423268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3268" h="25400">
                  <a:moveTo>
                    <a:pt x="423268" y="0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7" name="Freeform 1416">
              <a:extLst>
                <a:ext uri="{FF2B5EF4-FFF2-40B4-BE49-F238E27FC236}">
                  <a16:creationId xmlns:a16="http://schemas.microsoft.com/office/drawing/2014/main" id="{CA7A1AFB-B412-0622-A971-6ED85392B8B5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8" name="Freeform 1417">
              <a:extLst>
                <a:ext uri="{FF2B5EF4-FFF2-40B4-BE49-F238E27FC236}">
                  <a16:creationId xmlns:a16="http://schemas.microsoft.com/office/drawing/2014/main" id="{8D3A3913-7A5F-68C9-AEA4-83A601928FE6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9" name="Freeform 1418">
              <a:extLst>
                <a:ext uri="{FF2B5EF4-FFF2-40B4-BE49-F238E27FC236}">
                  <a16:creationId xmlns:a16="http://schemas.microsoft.com/office/drawing/2014/main" id="{CD8C2AFF-618E-25B5-C08D-04AF234D88F1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0" name="Freeform 1419">
              <a:extLst>
                <a:ext uri="{FF2B5EF4-FFF2-40B4-BE49-F238E27FC236}">
                  <a16:creationId xmlns:a16="http://schemas.microsoft.com/office/drawing/2014/main" id="{2FC766E6-60ED-081D-EAF1-E772E8A7B2AE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1" name="Freeform 1420">
              <a:extLst>
                <a:ext uri="{FF2B5EF4-FFF2-40B4-BE49-F238E27FC236}">
                  <a16:creationId xmlns:a16="http://schemas.microsoft.com/office/drawing/2014/main" id="{86768711-E220-FB4D-625E-1FA12FA789F0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2" name="Freeform 1421">
              <a:extLst>
                <a:ext uri="{FF2B5EF4-FFF2-40B4-BE49-F238E27FC236}">
                  <a16:creationId xmlns:a16="http://schemas.microsoft.com/office/drawing/2014/main" id="{C71A605D-2B89-F510-16A4-E981304FC6E1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4" name="Freeform 1423">
              <a:extLst>
                <a:ext uri="{FF2B5EF4-FFF2-40B4-BE49-F238E27FC236}">
                  <a16:creationId xmlns:a16="http://schemas.microsoft.com/office/drawing/2014/main" id="{F2016BDF-3917-EE0E-9674-B0BCDECC152B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3905305" y="3423476"/>
              <a:ext cx="89832" cy="148927"/>
            </a:xfrm>
            <a:custGeom>
              <a:avLst/>
              <a:gdLst>
                <a:gd name="connsiteX0" fmla="*/ 62772 w 105016"/>
                <a:gd name="connsiteY0" fmla="*/ 79452 h 174099"/>
                <a:gd name="connsiteX1" fmla="*/ 98199 w 105016"/>
                <a:gd name="connsiteY1" fmla="*/ 34915 h 174099"/>
                <a:gd name="connsiteX2" fmla="*/ 51638 w 105016"/>
                <a:gd name="connsiteY2" fmla="*/ -6 h 174099"/>
                <a:gd name="connsiteX3" fmla="*/ 6848 w 105016"/>
                <a:gd name="connsiteY3" fmla="*/ 34409 h 174099"/>
                <a:gd name="connsiteX4" fmla="*/ 19753 w 105016"/>
                <a:gd name="connsiteY4" fmla="*/ 47568 h 174099"/>
                <a:gd name="connsiteX5" fmla="*/ 32659 w 105016"/>
                <a:gd name="connsiteY5" fmla="*/ 34662 h 174099"/>
                <a:gd name="connsiteX6" fmla="*/ 16970 w 105016"/>
                <a:gd name="connsiteY6" fmla="*/ 22010 h 174099"/>
                <a:gd name="connsiteX7" fmla="*/ 50626 w 105016"/>
                <a:gd name="connsiteY7" fmla="*/ 6320 h 174099"/>
                <a:gd name="connsiteX8" fmla="*/ 74919 w 105016"/>
                <a:gd name="connsiteY8" fmla="*/ 34662 h 174099"/>
                <a:gd name="connsiteX9" fmla="*/ 67833 w 105016"/>
                <a:gd name="connsiteY9" fmla="*/ 63510 h 174099"/>
                <a:gd name="connsiteX10" fmla="*/ 45312 w 105016"/>
                <a:gd name="connsiteY10" fmla="*/ 76669 h 174099"/>
                <a:gd name="connsiteX11" fmla="*/ 35443 w 105016"/>
                <a:gd name="connsiteY11" fmla="*/ 77428 h 174099"/>
                <a:gd name="connsiteX12" fmla="*/ 31647 w 105016"/>
                <a:gd name="connsiteY12" fmla="*/ 80464 h 174099"/>
                <a:gd name="connsiteX13" fmla="*/ 37720 w 105016"/>
                <a:gd name="connsiteY13" fmla="*/ 83248 h 174099"/>
                <a:gd name="connsiteX14" fmla="*/ 48854 w 105016"/>
                <a:gd name="connsiteY14" fmla="*/ 83248 h 174099"/>
                <a:gd name="connsiteX15" fmla="*/ 78967 w 105016"/>
                <a:gd name="connsiteY15" fmla="*/ 125254 h 174099"/>
                <a:gd name="connsiteX16" fmla="*/ 50373 w 105016"/>
                <a:gd name="connsiteY16" fmla="*/ 167008 h 174099"/>
                <a:gd name="connsiteX17" fmla="*/ 11656 w 105016"/>
                <a:gd name="connsiteY17" fmla="*/ 147776 h 174099"/>
                <a:gd name="connsiteX18" fmla="*/ 28357 w 105016"/>
                <a:gd name="connsiteY18" fmla="*/ 133858 h 174099"/>
                <a:gd name="connsiteX19" fmla="*/ 14186 w 105016"/>
                <a:gd name="connsiteY19" fmla="*/ 119687 h 174099"/>
                <a:gd name="connsiteX20" fmla="*/ 15 w 105016"/>
                <a:gd name="connsiteY20" fmla="*/ 134364 h 174099"/>
                <a:gd name="connsiteX21" fmla="*/ 51132 w 105016"/>
                <a:gd name="connsiteY21" fmla="*/ 174093 h 174099"/>
                <a:gd name="connsiteX22" fmla="*/ 105032 w 105016"/>
                <a:gd name="connsiteY22" fmla="*/ 125254 h 174099"/>
                <a:gd name="connsiteX23" fmla="*/ 62772 w 105016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72" y="79452"/>
                  </a:moveTo>
                  <a:cubicBezTo>
                    <a:pt x="83522" y="72620"/>
                    <a:pt x="98199" y="54906"/>
                    <a:pt x="98199" y="34915"/>
                  </a:cubicBezTo>
                  <a:cubicBezTo>
                    <a:pt x="98199" y="14165"/>
                    <a:pt x="75931" y="-6"/>
                    <a:pt x="51638" y="-6"/>
                  </a:cubicBezTo>
                  <a:cubicBezTo>
                    <a:pt x="26080" y="-6"/>
                    <a:pt x="6848" y="15177"/>
                    <a:pt x="6848" y="34409"/>
                  </a:cubicBezTo>
                  <a:cubicBezTo>
                    <a:pt x="6848" y="42760"/>
                    <a:pt x="12415" y="47568"/>
                    <a:pt x="19753" y="47568"/>
                  </a:cubicBezTo>
                  <a:cubicBezTo>
                    <a:pt x="27598" y="47568"/>
                    <a:pt x="32659" y="42001"/>
                    <a:pt x="32659" y="34662"/>
                  </a:cubicBezTo>
                  <a:cubicBezTo>
                    <a:pt x="32659" y="22010"/>
                    <a:pt x="20766" y="22010"/>
                    <a:pt x="16970" y="22010"/>
                  </a:cubicBezTo>
                  <a:cubicBezTo>
                    <a:pt x="24814" y="9610"/>
                    <a:pt x="41516" y="6320"/>
                    <a:pt x="50626" y="6320"/>
                  </a:cubicBezTo>
                  <a:cubicBezTo>
                    <a:pt x="61001" y="6320"/>
                    <a:pt x="74919" y="11888"/>
                    <a:pt x="74919" y="34662"/>
                  </a:cubicBezTo>
                  <a:cubicBezTo>
                    <a:pt x="74919" y="37699"/>
                    <a:pt x="74412" y="52376"/>
                    <a:pt x="67833" y="63510"/>
                  </a:cubicBezTo>
                  <a:cubicBezTo>
                    <a:pt x="60242" y="75656"/>
                    <a:pt x="51638" y="76416"/>
                    <a:pt x="45312" y="76669"/>
                  </a:cubicBezTo>
                  <a:cubicBezTo>
                    <a:pt x="43287" y="76922"/>
                    <a:pt x="37214" y="77428"/>
                    <a:pt x="35443" y="77428"/>
                  </a:cubicBezTo>
                  <a:cubicBezTo>
                    <a:pt x="33418" y="77681"/>
                    <a:pt x="31647" y="77934"/>
                    <a:pt x="31647" y="80464"/>
                  </a:cubicBezTo>
                  <a:cubicBezTo>
                    <a:pt x="31647" y="83248"/>
                    <a:pt x="33418" y="83248"/>
                    <a:pt x="37720" y="83248"/>
                  </a:cubicBezTo>
                  <a:lnTo>
                    <a:pt x="48854" y="83248"/>
                  </a:lnTo>
                  <a:cubicBezTo>
                    <a:pt x="69605" y="83248"/>
                    <a:pt x="78967" y="100455"/>
                    <a:pt x="78967" y="125254"/>
                  </a:cubicBezTo>
                  <a:cubicBezTo>
                    <a:pt x="78967" y="159669"/>
                    <a:pt x="61507" y="167008"/>
                    <a:pt x="50373" y="167008"/>
                  </a:cubicBezTo>
                  <a:cubicBezTo>
                    <a:pt x="39491" y="167008"/>
                    <a:pt x="20513" y="162706"/>
                    <a:pt x="11656" y="147776"/>
                  </a:cubicBezTo>
                  <a:cubicBezTo>
                    <a:pt x="20513" y="149041"/>
                    <a:pt x="28357" y="143474"/>
                    <a:pt x="28357" y="133858"/>
                  </a:cubicBezTo>
                  <a:cubicBezTo>
                    <a:pt x="28357" y="124748"/>
                    <a:pt x="21525" y="119687"/>
                    <a:pt x="14186" y="119687"/>
                  </a:cubicBezTo>
                  <a:cubicBezTo>
                    <a:pt x="8113" y="119687"/>
                    <a:pt x="15" y="123230"/>
                    <a:pt x="15" y="134364"/>
                  </a:cubicBezTo>
                  <a:cubicBezTo>
                    <a:pt x="15" y="157392"/>
                    <a:pt x="23549" y="174093"/>
                    <a:pt x="51132" y="174093"/>
                  </a:cubicBezTo>
                  <a:cubicBezTo>
                    <a:pt x="82004" y="174093"/>
                    <a:pt x="105032" y="151066"/>
                    <a:pt x="105032" y="125254"/>
                  </a:cubicBezTo>
                  <a:cubicBezTo>
                    <a:pt x="105032" y="104504"/>
                    <a:pt x="89089" y="84766"/>
                    <a:pt x="62772" y="7945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5" name="Freeform 1424">
              <a:extLst>
                <a:ext uri="{FF2B5EF4-FFF2-40B4-BE49-F238E27FC236}">
                  <a16:creationId xmlns:a16="http://schemas.microsoft.com/office/drawing/2014/main" id="{21DE5C0B-7FC8-87A4-E0B7-554012E30207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047449" y="3412653"/>
              <a:ext cx="148277" cy="154988"/>
            </a:xfrm>
            <a:custGeom>
              <a:avLst/>
              <a:gdLst>
                <a:gd name="connsiteX0" fmla="*/ 92639 w 173339"/>
                <a:gd name="connsiteY0" fmla="*/ 5055 h 181184"/>
                <a:gd name="connsiteX1" fmla="*/ 86819 w 173339"/>
                <a:gd name="connsiteY1" fmla="*/ -6 h 181184"/>
                <a:gd name="connsiteX2" fmla="*/ 80745 w 173339"/>
                <a:gd name="connsiteY2" fmla="*/ 5055 h 181184"/>
                <a:gd name="connsiteX3" fmla="*/ 28364 w 173339"/>
                <a:gd name="connsiteY3" fmla="*/ 156380 h 181184"/>
                <a:gd name="connsiteX4" fmla="*/ 22 w 173339"/>
                <a:gd name="connsiteY4" fmla="*/ 173334 h 181184"/>
                <a:gd name="connsiteX5" fmla="*/ 22 w 173339"/>
                <a:gd name="connsiteY5" fmla="*/ 181179 h 181184"/>
                <a:gd name="connsiteX6" fmla="*/ 25833 w 173339"/>
                <a:gd name="connsiteY6" fmla="*/ 180420 h 181184"/>
                <a:gd name="connsiteX7" fmla="*/ 54934 w 173339"/>
                <a:gd name="connsiteY7" fmla="*/ 181179 h 181184"/>
                <a:gd name="connsiteX8" fmla="*/ 54934 w 173339"/>
                <a:gd name="connsiteY8" fmla="*/ 173334 h 181184"/>
                <a:gd name="connsiteX9" fmla="*/ 35955 w 173339"/>
                <a:gd name="connsiteY9" fmla="*/ 160429 h 181184"/>
                <a:gd name="connsiteX10" fmla="*/ 36461 w 173339"/>
                <a:gd name="connsiteY10" fmla="*/ 156633 h 181184"/>
                <a:gd name="connsiteX11" fmla="*/ 48102 w 173339"/>
                <a:gd name="connsiteY11" fmla="*/ 123483 h 181184"/>
                <a:gd name="connsiteX12" fmla="*/ 110605 w 173339"/>
                <a:gd name="connsiteY12" fmla="*/ 123483 h 181184"/>
                <a:gd name="connsiteX13" fmla="*/ 124017 w 173339"/>
                <a:gd name="connsiteY13" fmla="*/ 162200 h 181184"/>
                <a:gd name="connsiteX14" fmla="*/ 124776 w 173339"/>
                <a:gd name="connsiteY14" fmla="*/ 165743 h 181184"/>
                <a:gd name="connsiteX15" fmla="*/ 103773 w 173339"/>
                <a:gd name="connsiteY15" fmla="*/ 173334 h 181184"/>
                <a:gd name="connsiteX16" fmla="*/ 103773 w 173339"/>
                <a:gd name="connsiteY16" fmla="*/ 181179 h 181184"/>
                <a:gd name="connsiteX17" fmla="*/ 140212 w 173339"/>
                <a:gd name="connsiteY17" fmla="*/ 180420 h 181184"/>
                <a:gd name="connsiteX18" fmla="*/ 173362 w 173339"/>
                <a:gd name="connsiteY18" fmla="*/ 181179 h 181184"/>
                <a:gd name="connsiteX19" fmla="*/ 173362 w 173339"/>
                <a:gd name="connsiteY19" fmla="*/ 173334 h 181184"/>
                <a:gd name="connsiteX20" fmla="*/ 168807 w 173339"/>
                <a:gd name="connsiteY20" fmla="*/ 173334 h 181184"/>
                <a:gd name="connsiteX21" fmla="*/ 147298 w 173339"/>
                <a:gd name="connsiteY21" fmla="*/ 163212 h 181184"/>
                <a:gd name="connsiteX22" fmla="*/ 92639 w 173339"/>
                <a:gd name="connsiteY22" fmla="*/ 5055 h 181184"/>
                <a:gd name="connsiteX23" fmla="*/ 79227 w 173339"/>
                <a:gd name="connsiteY23" fmla="*/ 33397 h 181184"/>
                <a:gd name="connsiteX24" fmla="*/ 107822 w 173339"/>
                <a:gd name="connsiteY24" fmla="*/ 115638 h 181184"/>
                <a:gd name="connsiteX25" fmla="*/ 50885 w 173339"/>
                <a:gd name="connsiteY25" fmla="*/ 115638 h 181184"/>
                <a:gd name="connsiteX26" fmla="*/ 79227 w 173339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9" y="5055"/>
                  </a:moveTo>
                  <a:cubicBezTo>
                    <a:pt x="91374" y="1766"/>
                    <a:pt x="90867" y="-6"/>
                    <a:pt x="86819" y="-6"/>
                  </a:cubicBezTo>
                  <a:cubicBezTo>
                    <a:pt x="82770" y="-6"/>
                    <a:pt x="82011" y="1512"/>
                    <a:pt x="80745" y="5055"/>
                  </a:cubicBezTo>
                  <a:lnTo>
                    <a:pt x="28364" y="156380"/>
                  </a:lnTo>
                  <a:cubicBezTo>
                    <a:pt x="23809" y="169285"/>
                    <a:pt x="13687" y="173081"/>
                    <a:pt x="22" y="173334"/>
                  </a:cubicBezTo>
                  <a:lnTo>
                    <a:pt x="22" y="181179"/>
                  </a:lnTo>
                  <a:cubicBezTo>
                    <a:pt x="5842" y="180926"/>
                    <a:pt x="16724" y="180420"/>
                    <a:pt x="25833" y="180420"/>
                  </a:cubicBezTo>
                  <a:cubicBezTo>
                    <a:pt x="33678" y="180420"/>
                    <a:pt x="46837" y="180926"/>
                    <a:pt x="54934" y="181179"/>
                  </a:cubicBezTo>
                  <a:lnTo>
                    <a:pt x="54934" y="173334"/>
                  </a:lnTo>
                  <a:cubicBezTo>
                    <a:pt x="42282" y="173334"/>
                    <a:pt x="35955" y="167008"/>
                    <a:pt x="35955" y="160429"/>
                  </a:cubicBezTo>
                  <a:cubicBezTo>
                    <a:pt x="35955" y="159669"/>
                    <a:pt x="36208" y="157139"/>
                    <a:pt x="36461" y="156633"/>
                  </a:cubicBezTo>
                  <a:lnTo>
                    <a:pt x="48102" y="123483"/>
                  </a:lnTo>
                  <a:lnTo>
                    <a:pt x="110605" y="123483"/>
                  </a:lnTo>
                  <a:lnTo>
                    <a:pt x="124017" y="162200"/>
                  </a:lnTo>
                  <a:cubicBezTo>
                    <a:pt x="124270" y="163212"/>
                    <a:pt x="124776" y="164730"/>
                    <a:pt x="124776" y="165743"/>
                  </a:cubicBezTo>
                  <a:cubicBezTo>
                    <a:pt x="124776" y="173334"/>
                    <a:pt x="110605" y="173334"/>
                    <a:pt x="103773" y="173334"/>
                  </a:cubicBezTo>
                  <a:lnTo>
                    <a:pt x="103773" y="181179"/>
                  </a:lnTo>
                  <a:cubicBezTo>
                    <a:pt x="112883" y="180420"/>
                    <a:pt x="130596" y="180420"/>
                    <a:pt x="140212" y="180420"/>
                  </a:cubicBezTo>
                  <a:cubicBezTo>
                    <a:pt x="151094" y="180420"/>
                    <a:pt x="162734" y="180673"/>
                    <a:pt x="173362" y="181179"/>
                  </a:cubicBezTo>
                  <a:lnTo>
                    <a:pt x="173362" y="173334"/>
                  </a:lnTo>
                  <a:lnTo>
                    <a:pt x="168807" y="173334"/>
                  </a:lnTo>
                  <a:cubicBezTo>
                    <a:pt x="153624" y="173334"/>
                    <a:pt x="150081" y="171563"/>
                    <a:pt x="147298" y="163212"/>
                  </a:cubicBezTo>
                  <a:lnTo>
                    <a:pt x="92639" y="5055"/>
                  </a:lnTo>
                  <a:close/>
                  <a:moveTo>
                    <a:pt x="79227" y="33397"/>
                  </a:moveTo>
                  <a:lnTo>
                    <a:pt x="107822" y="115638"/>
                  </a:lnTo>
                  <a:lnTo>
                    <a:pt x="50885" y="115638"/>
                  </a:lnTo>
                  <a:lnTo>
                    <a:pt x="79227" y="3339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6" name="Freeform 1425">
              <a:extLst>
                <a:ext uri="{FF2B5EF4-FFF2-40B4-BE49-F238E27FC236}">
                  <a16:creationId xmlns:a16="http://schemas.microsoft.com/office/drawing/2014/main" id="{7BF84C91-DABC-57DF-1B1F-0F4D1AE2A955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5093487" y="4741824"/>
              <a:ext cx="258693" cy="707164"/>
            </a:xfrm>
            <a:custGeom>
              <a:avLst/>
              <a:gdLst>
                <a:gd name="connsiteX0" fmla="*/ 151209 w 302418"/>
                <a:gd name="connsiteY0" fmla="*/ 0 h 826691"/>
                <a:gd name="connsiteX1" fmla="*/ 302419 w 302418"/>
                <a:gd name="connsiteY1" fmla="*/ 78184 h 826691"/>
                <a:gd name="connsiteX2" fmla="*/ 0 w 302418"/>
                <a:gd name="connsiteY2" fmla="*/ 214313 h 826691"/>
                <a:gd name="connsiteX3" fmla="*/ 302419 w 302418"/>
                <a:gd name="connsiteY3" fmla="*/ 350342 h 826691"/>
                <a:gd name="connsiteX4" fmla="*/ 0 w 302418"/>
                <a:gd name="connsiteY4" fmla="*/ 486471 h 826691"/>
                <a:gd name="connsiteX5" fmla="*/ 302419 w 302418"/>
                <a:gd name="connsiteY5" fmla="*/ 622498 h 826691"/>
                <a:gd name="connsiteX6" fmla="*/ 0 w 302418"/>
                <a:gd name="connsiteY6" fmla="*/ 758627 h 826691"/>
                <a:gd name="connsiteX7" fmla="*/ 151209 w 302418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18" h="826691">
                  <a:moveTo>
                    <a:pt x="151209" y="0"/>
                  </a:moveTo>
                  <a:lnTo>
                    <a:pt x="302419" y="78184"/>
                  </a:lnTo>
                  <a:lnTo>
                    <a:pt x="0" y="214313"/>
                  </a:lnTo>
                  <a:lnTo>
                    <a:pt x="302419" y="350342"/>
                  </a:lnTo>
                  <a:lnTo>
                    <a:pt x="0" y="486471"/>
                  </a:lnTo>
                  <a:lnTo>
                    <a:pt x="302419" y="622498"/>
                  </a:lnTo>
                  <a:lnTo>
                    <a:pt x="0" y="758627"/>
                  </a:lnTo>
                  <a:lnTo>
                    <a:pt x="151209" y="826691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7" name="Freeform 1426">
              <a:extLst>
                <a:ext uri="{FF2B5EF4-FFF2-40B4-BE49-F238E27FC236}">
                  <a16:creationId xmlns:a16="http://schemas.microsoft.com/office/drawing/2014/main" id="{6D19C6E8-1C1D-7A41-098F-74640ADEB4CD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8" name="Freeform 1427">
              <a:extLst>
                <a:ext uri="{FF2B5EF4-FFF2-40B4-BE49-F238E27FC236}">
                  <a16:creationId xmlns:a16="http://schemas.microsoft.com/office/drawing/2014/main" id="{2983C421-2C1A-89A5-1D34-1278D13782D5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0" name="Freeform 1429">
              <a:extLst>
                <a:ext uri="{FF2B5EF4-FFF2-40B4-BE49-F238E27FC236}">
                  <a16:creationId xmlns:a16="http://schemas.microsoft.com/office/drawing/2014/main" id="{1DEEF8D9-DE70-E8EA-691B-0DDABE0451F4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5410897" y="4997832"/>
              <a:ext cx="86369" cy="144164"/>
            </a:xfrm>
            <a:custGeom>
              <a:avLst/>
              <a:gdLst>
                <a:gd name="connsiteX0" fmla="*/ 19570 w 100967"/>
                <a:gd name="connsiteY0" fmla="*/ 149114 h 168531"/>
                <a:gd name="connsiteX1" fmla="*/ 46393 w 100967"/>
                <a:gd name="connsiteY1" fmla="*/ 123049 h 168531"/>
                <a:gd name="connsiteX2" fmla="*/ 101052 w 100967"/>
                <a:gd name="connsiteY2" fmla="*/ 49159 h 168531"/>
                <a:gd name="connsiteX3" fmla="*/ 47405 w 100967"/>
                <a:gd name="connsiteY3" fmla="*/ 67 h 168531"/>
                <a:gd name="connsiteX4" fmla="*/ 85 w 100967"/>
                <a:gd name="connsiteY4" fmla="*/ 45869 h 168531"/>
                <a:gd name="connsiteX5" fmla="*/ 13496 w 100967"/>
                <a:gd name="connsiteY5" fmla="*/ 60040 h 168531"/>
                <a:gd name="connsiteX6" fmla="*/ 26655 w 100967"/>
                <a:gd name="connsiteY6" fmla="*/ 46628 h 168531"/>
                <a:gd name="connsiteX7" fmla="*/ 13243 w 100967"/>
                <a:gd name="connsiteY7" fmla="*/ 33469 h 168531"/>
                <a:gd name="connsiteX8" fmla="*/ 9954 w 100967"/>
                <a:gd name="connsiteY8" fmla="*/ 33722 h 168531"/>
                <a:gd name="connsiteX9" fmla="*/ 44116 w 100967"/>
                <a:gd name="connsiteY9" fmla="*/ 7911 h 168531"/>
                <a:gd name="connsiteX10" fmla="*/ 78024 w 100967"/>
                <a:gd name="connsiteY10" fmla="*/ 49159 h 168531"/>
                <a:gd name="connsiteX11" fmla="*/ 51454 w 100967"/>
                <a:gd name="connsiteY11" fmla="*/ 105083 h 168531"/>
                <a:gd name="connsiteX12" fmla="*/ 2868 w 100967"/>
                <a:gd name="connsiteY12" fmla="*/ 159236 h 168531"/>
                <a:gd name="connsiteX13" fmla="*/ 85 w 100967"/>
                <a:gd name="connsiteY13" fmla="*/ 168599 h 168531"/>
                <a:gd name="connsiteX14" fmla="*/ 93967 w 100967"/>
                <a:gd name="connsiteY14" fmla="*/ 168599 h 168531"/>
                <a:gd name="connsiteX15" fmla="*/ 101052 w 100967"/>
                <a:gd name="connsiteY15" fmla="*/ 124568 h 168531"/>
                <a:gd name="connsiteX16" fmla="*/ 94726 w 100967"/>
                <a:gd name="connsiteY16" fmla="*/ 124568 h 168531"/>
                <a:gd name="connsiteX17" fmla="*/ 89159 w 100967"/>
                <a:gd name="connsiteY17" fmla="*/ 147089 h 168531"/>
                <a:gd name="connsiteX18" fmla="*/ 65119 w 100967"/>
                <a:gd name="connsiteY18" fmla="*/ 149114 h 168531"/>
                <a:gd name="connsiteX19" fmla="*/ 1957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70" y="149114"/>
                  </a:moveTo>
                  <a:lnTo>
                    <a:pt x="46393" y="123049"/>
                  </a:lnTo>
                  <a:cubicBezTo>
                    <a:pt x="85869" y="88128"/>
                    <a:pt x="101052" y="74464"/>
                    <a:pt x="101052" y="49159"/>
                  </a:cubicBezTo>
                  <a:cubicBezTo>
                    <a:pt x="101052" y="20311"/>
                    <a:pt x="78277" y="67"/>
                    <a:pt x="47405" y="67"/>
                  </a:cubicBezTo>
                  <a:cubicBezTo>
                    <a:pt x="18810" y="67"/>
                    <a:pt x="85" y="23347"/>
                    <a:pt x="85" y="45869"/>
                  </a:cubicBezTo>
                  <a:cubicBezTo>
                    <a:pt x="85" y="60040"/>
                    <a:pt x="12737" y="60040"/>
                    <a:pt x="13496" y="60040"/>
                  </a:cubicBezTo>
                  <a:cubicBezTo>
                    <a:pt x="17798" y="60040"/>
                    <a:pt x="26655" y="57003"/>
                    <a:pt x="26655" y="46628"/>
                  </a:cubicBezTo>
                  <a:cubicBezTo>
                    <a:pt x="26655" y="40049"/>
                    <a:pt x="22100" y="33469"/>
                    <a:pt x="13243" y="33469"/>
                  </a:cubicBezTo>
                  <a:cubicBezTo>
                    <a:pt x="11219" y="33469"/>
                    <a:pt x="10713" y="33469"/>
                    <a:pt x="9954" y="33722"/>
                  </a:cubicBezTo>
                  <a:cubicBezTo>
                    <a:pt x="15774" y="17274"/>
                    <a:pt x="29439" y="7911"/>
                    <a:pt x="44116" y="7911"/>
                  </a:cubicBezTo>
                  <a:cubicBezTo>
                    <a:pt x="67143" y="7911"/>
                    <a:pt x="78024" y="28408"/>
                    <a:pt x="78024" y="49159"/>
                  </a:cubicBezTo>
                  <a:cubicBezTo>
                    <a:pt x="78024" y="69403"/>
                    <a:pt x="65372" y="89394"/>
                    <a:pt x="51454" y="105083"/>
                  </a:cubicBezTo>
                  <a:lnTo>
                    <a:pt x="2868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967" y="168599"/>
                  </a:lnTo>
                  <a:lnTo>
                    <a:pt x="101052" y="124568"/>
                  </a:lnTo>
                  <a:lnTo>
                    <a:pt x="94726" y="124568"/>
                  </a:lnTo>
                  <a:cubicBezTo>
                    <a:pt x="93461" y="132159"/>
                    <a:pt x="91689" y="143294"/>
                    <a:pt x="89159" y="147089"/>
                  </a:cubicBezTo>
                  <a:cubicBezTo>
                    <a:pt x="87387" y="149114"/>
                    <a:pt x="70686" y="149114"/>
                    <a:pt x="65119" y="149114"/>
                  </a:cubicBezTo>
                  <a:lnTo>
                    <a:pt x="1957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1" name="Freeform 1430">
              <a:extLst>
                <a:ext uri="{FF2B5EF4-FFF2-40B4-BE49-F238E27FC236}">
                  <a16:creationId xmlns:a16="http://schemas.microsoft.com/office/drawing/2014/main" id="{6D004AAB-DBDB-5D53-85C6-736499CB3F3D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5516748" y="4997832"/>
              <a:ext cx="91131" cy="148927"/>
            </a:xfrm>
            <a:custGeom>
              <a:avLst/>
              <a:gdLst>
                <a:gd name="connsiteX0" fmla="*/ 106624 w 106534"/>
                <a:gd name="connsiteY0" fmla="*/ 87622 h 174099"/>
                <a:gd name="connsiteX1" fmla="*/ 96502 w 106534"/>
                <a:gd name="connsiteY1" fmla="*/ 28408 h 174099"/>
                <a:gd name="connsiteX2" fmla="*/ 53483 w 106534"/>
                <a:gd name="connsiteY2" fmla="*/ 67 h 174099"/>
                <a:gd name="connsiteX3" fmla="*/ 9453 w 106534"/>
                <a:gd name="connsiteY3" fmla="*/ 30180 h 174099"/>
                <a:gd name="connsiteX4" fmla="*/ 90 w 106534"/>
                <a:gd name="connsiteY4" fmla="*/ 87622 h 174099"/>
                <a:gd name="connsiteX5" fmla="*/ 11477 w 106534"/>
                <a:gd name="connsiteY5" fmla="*/ 148608 h 174099"/>
                <a:gd name="connsiteX6" fmla="*/ 53230 w 106534"/>
                <a:gd name="connsiteY6" fmla="*/ 174166 h 174099"/>
                <a:gd name="connsiteX7" fmla="*/ 97261 w 106534"/>
                <a:gd name="connsiteY7" fmla="*/ 144812 h 174099"/>
                <a:gd name="connsiteX8" fmla="*/ 106624 w 106534"/>
                <a:gd name="connsiteY8" fmla="*/ 87622 h 174099"/>
                <a:gd name="connsiteX9" fmla="*/ 53230 w 106534"/>
                <a:gd name="connsiteY9" fmla="*/ 168599 h 174099"/>
                <a:gd name="connsiteX10" fmla="*/ 23876 w 106534"/>
                <a:gd name="connsiteY10" fmla="*/ 137979 h 174099"/>
                <a:gd name="connsiteX11" fmla="*/ 21093 w 106534"/>
                <a:gd name="connsiteY11" fmla="*/ 84586 h 174099"/>
                <a:gd name="connsiteX12" fmla="*/ 23117 w 106534"/>
                <a:gd name="connsiteY12" fmla="*/ 38024 h 174099"/>
                <a:gd name="connsiteX13" fmla="*/ 53230 w 106534"/>
                <a:gd name="connsiteY13" fmla="*/ 5634 h 174099"/>
                <a:gd name="connsiteX14" fmla="*/ 83090 w 106534"/>
                <a:gd name="connsiteY14" fmla="*/ 35241 h 174099"/>
                <a:gd name="connsiteX15" fmla="*/ 85621 w 106534"/>
                <a:gd name="connsiteY15" fmla="*/ 84586 h 174099"/>
                <a:gd name="connsiteX16" fmla="*/ 82837 w 106534"/>
                <a:gd name="connsiteY16" fmla="*/ 136967 h 174099"/>
                <a:gd name="connsiteX17" fmla="*/ 5323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24" y="87622"/>
                  </a:moveTo>
                  <a:cubicBezTo>
                    <a:pt x="106624" y="67378"/>
                    <a:pt x="105359" y="47134"/>
                    <a:pt x="96502" y="28408"/>
                  </a:cubicBezTo>
                  <a:cubicBezTo>
                    <a:pt x="84862" y="4115"/>
                    <a:pt x="64112" y="67"/>
                    <a:pt x="53483" y="67"/>
                  </a:cubicBezTo>
                  <a:cubicBezTo>
                    <a:pt x="38300" y="67"/>
                    <a:pt x="19828" y="6646"/>
                    <a:pt x="9453" y="30180"/>
                  </a:cubicBezTo>
                  <a:cubicBezTo>
                    <a:pt x="1355" y="47640"/>
                    <a:pt x="90" y="67378"/>
                    <a:pt x="90" y="87622"/>
                  </a:cubicBezTo>
                  <a:cubicBezTo>
                    <a:pt x="90" y="106601"/>
                    <a:pt x="1102" y="129376"/>
                    <a:pt x="11477" y="148608"/>
                  </a:cubicBezTo>
                  <a:cubicBezTo>
                    <a:pt x="22358" y="169105"/>
                    <a:pt x="40831" y="174166"/>
                    <a:pt x="53230" y="174166"/>
                  </a:cubicBezTo>
                  <a:cubicBezTo>
                    <a:pt x="66895" y="174166"/>
                    <a:pt x="86127" y="168852"/>
                    <a:pt x="97261" y="144812"/>
                  </a:cubicBezTo>
                  <a:cubicBezTo>
                    <a:pt x="105359" y="127351"/>
                    <a:pt x="106624" y="107613"/>
                    <a:pt x="106624" y="87622"/>
                  </a:cubicBezTo>
                  <a:close/>
                  <a:moveTo>
                    <a:pt x="53230" y="168599"/>
                  </a:moveTo>
                  <a:cubicBezTo>
                    <a:pt x="43361" y="168599"/>
                    <a:pt x="28431" y="162272"/>
                    <a:pt x="23876" y="137979"/>
                  </a:cubicBezTo>
                  <a:cubicBezTo>
                    <a:pt x="21093" y="122796"/>
                    <a:pt x="21093" y="99516"/>
                    <a:pt x="21093" y="84586"/>
                  </a:cubicBezTo>
                  <a:cubicBezTo>
                    <a:pt x="21093" y="68390"/>
                    <a:pt x="21093" y="51689"/>
                    <a:pt x="23117" y="38024"/>
                  </a:cubicBezTo>
                  <a:cubicBezTo>
                    <a:pt x="27925" y="7911"/>
                    <a:pt x="46904" y="5634"/>
                    <a:pt x="53230" y="5634"/>
                  </a:cubicBezTo>
                  <a:cubicBezTo>
                    <a:pt x="61581" y="5634"/>
                    <a:pt x="78282" y="10189"/>
                    <a:pt x="83090" y="35241"/>
                  </a:cubicBezTo>
                  <a:cubicBezTo>
                    <a:pt x="85621" y="49412"/>
                    <a:pt x="85621" y="68643"/>
                    <a:pt x="85621" y="84586"/>
                  </a:cubicBezTo>
                  <a:cubicBezTo>
                    <a:pt x="85621" y="103564"/>
                    <a:pt x="85621" y="120772"/>
                    <a:pt x="82837" y="136967"/>
                  </a:cubicBezTo>
                  <a:cubicBezTo>
                    <a:pt x="79042" y="161007"/>
                    <a:pt x="64618" y="168599"/>
                    <a:pt x="5323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2" name="Freeform 1431">
              <a:extLst>
                <a:ext uri="{FF2B5EF4-FFF2-40B4-BE49-F238E27FC236}">
                  <a16:creationId xmlns:a16="http://schemas.microsoft.com/office/drawing/2014/main" id="{1E847F5B-29B8-5511-84A0-46FB1E22C625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5662139" y="4989390"/>
              <a:ext cx="137021" cy="152606"/>
            </a:xfrm>
            <a:custGeom>
              <a:avLst/>
              <a:gdLst>
                <a:gd name="connsiteX0" fmla="*/ 160278 w 160181"/>
                <a:gd name="connsiteY0" fmla="*/ 137473 h 178400"/>
                <a:gd name="connsiteX1" fmla="*/ 153951 w 160181"/>
                <a:gd name="connsiteY1" fmla="*/ 137473 h 178400"/>
                <a:gd name="connsiteX2" fmla="*/ 149396 w 160181"/>
                <a:gd name="connsiteY2" fmla="*/ 155946 h 178400"/>
                <a:gd name="connsiteX3" fmla="*/ 132695 w 160181"/>
                <a:gd name="connsiteY3" fmla="*/ 162019 h 178400"/>
                <a:gd name="connsiteX4" fmla="*/ 112451 w 160181"/>
                <a:gd name="connsiteY4" fmla="*/ 162019 h 178400"/>
                <a:gd name="connsiteX5" fmla="*/ 134973 w 160181"/>
                <a:gd name="connsiteY5" fmla="*/ 119001 h 178400"/>
                <a:gd name="connsiteX6" fmla="*/ 157241 w 160181"/>
                <a:gd name="connsiteY6" fmla="*/ 63582 h 178400"/>
                <a:gd name="connsiteX7" fmla="*/ 80314 w 160181"/>
                <a:gd name="connsiteY7" fmla="*/ 67 h 178400"/>
                <a:gd name="connsiteX8" fmla="*/ 3133 w 160181"/>
                <a:gd name="connsiteY8" fmla="*/ 63582 h 178400"/>
                <a:gd name="connsiteX9" fmla="*/ 25401 w 160181"/>
                <a:gd name="connsiteY9" fmla="*/ 119001 h 178400"/>
                <a:gd name="connsiteX10" fmla="*/ 47923 w 160181"/>
                <a:gd name="connsiteY10" fmla="*/ 162019 h 178400"/>
                <a:gd name="connsiteX11" fmla="*/ 27679 w 160181"/>
                <a:gd name="connsiteY11" fmla="*/ 162019 h 178400"/>
                <a:gd name="connsiteX12" fmla="*/ 10978 w 160181"/>
                <a:gd name="connsiteY12" fmla="*/ 156199 h 178400"/>
                <a:gd name="connsiteX13" fmla="*/ 6423 w 160181"/>
                <a:gd name="connsiteY13" fmla="*/ 137473 h 178400"/>
                <a:gd name="connsiteX14" fmla="*/ 96 w 160181"/>
                <a:gd name="connsiteY14" fmla="*/ 137473 h 178400"/>
                <a:gd name="connsiteX15" fmla="*/ 8447 w 160181"/>
                <a:gd name="connsiteY15" fmla="*/ 178468 h 178400"/>
                <a:gd name="connsiteX16" fmla="*/ 48935 w 160181"/>
                <a:gd name="connsiteY16" fmla="*/ 178468 h 178400"/>
                <a:gd name="connsiteX17" fmla="*/ 55261 w 160181"/>
                <a:gd name="connsiteY17" fmla="*/ 173154 h 178400"/>
                <a:gd name="connsiteX18" fmla="*/ 41597 w 160181"/>
                <a:gd name="connsiteY18" fmla="*/ 116976 h 178400"/>
                <a:gd name="connsiteX19" fmla="*/ 29197 w 160181"/>
                <a:gd name="connsiteY19" fmla="*/ 63329 h 178400"/>
                <a:gd name="connsiteX20" fmla="*/ 80060 w 160181"/>
                <a:gd name="connsiteY20" fmla="*/ 5634 h 178400"/>
                <a:gd name="connsiteX21" fmla="*/ 131177 w 160181"/>
                <a:gd name="connsiteY21" fmla="*/ 63329 h 178400"/>
                <a:gd name="connsiteX22" fmla="*/ 117006 w 160181"/>
                <a:gd name="connsiteY22" fmla="*/ 122290 h 178400"/>
                <a:gd name="connsiteX23" fmla="*/ 105113 w 160181"/>
                <a:gd name="connsiteY23" fmla="*/ 173154 h 178400"/>
                <a:gd name="connsiteX24" fmla="*/ 111692 w 160181"/>
                <a:gd name="connsiteY24" fmla="*/ 178468 h 178400"/>
                <a:gd name="connsiteX25" fmla="*/ 151927 w 160181"/>
                <a:gd name="connsiteY25" fmla="*/ 178468 h 178400"/>
                <a:gd name="connsiteX26" fmla="*/ 160278 w 160181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278" y="137473"/>
                  </a:moveTo>
                  <a:lnTo>
                    <a:pt x="153951" y="137473"/>
                  </a:lnTo>
                  <a:cubicBezTo>
                    <a:pt x="152686" y="144053"/>
                    <a:pt x="151674" y="149873"/>
                    <a:pt x="149396" y="155946"/>
                  </a:cubicBezTo>
                  <a:cubicBezTo>
                    <a:pt x="148131" y="159995"/>
                    <a:pt x="147372" y="162019"/>
                    <a:pt x="132695" y="162019"/>
                  </a:cubicBezTo>
                  <a:lnTo>
                    <a:pt x="112451" y="162019"/>
                  </a:lnTo>
                  <a:cubicBezTo>
                    <a:pt x="115741" y="147848"/>
                    <a:pt x="123585" y="135702"/>
                    <a:pt x="134973" y="119001"/>
                  </a:cubicBezTo>
                  <a:cubicBezTo>
                    <a:pt x="146866" y="101034"/>
                    <a:pt x="157241" y="83573"/>
                    <a:pt x="157241" y="63582"/>
                  </a:cubicBezTo>
                  <a:cubicBezTo>
                    <a:pt x="157241" y="28408"/>
                    <a:pt x="123079" y="67"/>
                    <a:pt x="80314" y="67"/>
                  </a:cubicBezTo>
                  <a:cubicBezTo>
                    <a:pt x="36789" y="67"/>
                    <a:pt x="3133" y="28914"/>
                    <a:pt x="3133" y="63582"/>
                  </a:cubicBezTo>
                  <a:cubicBezTo>
                    <a:pt x="3133" y="83573"/>
                    <a:pt x="13508" y="101034"/>
                    <a:pt x="25401" y="119001"/>
                  </a:cubicBezTo>
                  <a:cubicBezTo>
                    <a:pt x="36536" y="135702"/>
                    <a:pt x="44633" y="147848"/>
                    <a:pt x="47923" y="162019"/>
                  </a:cubicBezTo>
                  <a:lnTo>
                    <a:pt x="27679" y="162019"/>
                  </a:lnTo>
                  <a:cubicBezTo>
                    <a:pt x="13002" y="162019"/>
                    <a:pt x="12243" y="159995"/>
                    <a:pt x="10978" y="156199"/>
                  </a:cubicBezTo>
                  <a:cubicBezTo>
                    <a:pt x="8953" y="150379"/>
                    <a:pt x="7688" y="143800"/>
                    <a:pt x="6423" y="137473"/>
                  </a:cubicBezTo>
                  <a:lnTo>
                    <a:pt x="96" y="137473"/>
                  </a:lnTo>
                  <a:lnTo>
                    <a:pt x="8447" y="178468"/>
                  </a:lnTo>
                  <a:lnTo>
                    <a:pt x="48935" y="178468"/>
                  </a:lnTo>
                  <a:cubicBezTo>
                    <a:pt x="54502" y="178468"/>
                    <a:pt x="55261" y="178468"/>
                    <a:pt x="55261" y="173154"/>
                  </a:cubicBezTo>
                  <a:cubicBezTo>
                    <a:pt x="55261" y="155440"/>
                    <a:pt x="47417" y="133171"/>
                    <a:pt x="41597" y="116976"/>
                  </a:cubicBezTo>
                  <a:cubicBezTo>
                    <a:pt x="36283" y="102299"/>
                    <a:pt x="29197" y="82308"/>
                    <a:pt x="29197" y="63329"/>
                  </a:cubicBezTo>
                  <a:cubicBezTo>
                    <a:pt x="29197" y="22841"/>
                    <a:pt x="57033" y="5634"/>
                    <a:pt x="80060" y="5634"/>
                  </a:cubicBezTo>
                  <a:cubicBezTo>
                    <a:pt x="104353" y="5634"/>
                    <a:pt x="131177" y="23853"/>
                    <a:pt x="131177" y="63329"/>
                  </a:cubicBezTo>
                  <a:cubicBezTo>
                    <a:pt x="131177" y="82308"/>
                    <a:pt x="124344" y="101540"/>
                    <a:pt x="117006" y="122290"/>
                  </a:cubicBezTo>
                  <a:cubicBezTo>
                    <a:pt x="113210" y="132918"/>
                    <a:pt x="105113" y="155693"/>
                    <a:pt x="105113" y="173154"/>
                  </a:cubicBezTo>
                  <a:cubicBezTo>
                    <a:pt x="105113" y="178468"/>
                    <a:pt x="105872" y="178468"/>
                    <a:pt x="111692" y="178468"/>
                  </a:cubicBezTo>
                  <a:lnTo>
                    <a:pt x="151927" y="178468"/>
                  </a:lnTo>
                  <a:lnTo>
                    <a:pt x="160278" y="13747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3" name="Freeform 1432">
              <a:extLst>
                <a:ext uri="{FF2B5EF4-FFF2-40B4-BE49-F238E27FC236}">
                  <a16:creationId xmlns:a16="http://schemas.microsoft.com/office/drawing/2014/main" id="{345FA956-268F-671F-DEDB-CF2FF4012A71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5395297" y="4120722"/>
              <a:ext cx="21728" cy="431154"/>
            </a:xfrm>
            <a:custGeom>
              <a:avLst/>
              <a:gdLst>
                <a:gd name="connsiteX0" fmla="*/ 0 w 25400"/>
                <a:gd name="connsiteY0" fmla="*/ 0 h 504029"/>
                <a:gd name="connsiteX1" fmla="*/ 0 w 2540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4" name="Freeform 1433">
              <a:extLst>
                <a:ext uri="{FF2B5EF4-FFF2-40B4-BE49-F238E27FC236}">
                  <a16:creationId xmlns:a16="http://schemas.microsoft.com/office/drawing/2014/main" id="{52BE803D-0119-AE7E-B02D-6826C3C642BF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5" name="Freeform 1434">
              <a:extLst>
                <a:ext uri="{FF2B5EF4-FFF2-40B4-BE49-F238E27FC236}">
                  <a16:creationId xmlns:a16="http://schemas.microsoft.com/office/drawing/2014/main" id="{4C412994-127D-2820-28E1-BC47048D24D2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7" name="Freeform 1436">
              <a:extLst>
                <a:ext uri="{FF2B5EF4-FFF2-40B4-BE49-F238E27FC236}">
                  <a16:creationId xmlns:a16="http://schemas.microsoft.com/office/drawing/2014/main" id="{57337346-5051-2D4A-418B-083C2BCC6683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5478054" y="4248356"/>
              <a:ext cx="57146" cy="145463"/>
            </a:xfrm>
            <a:custGeom>
              <a:avLst/>
              <a:gdLst>
                <a:gd name="connsiteX0" fmla="*/ 64616 w 66805"/>
                <a:gd name="connsiteY0" fmla="*/ 9142 h 170050"/>
                <a:gd name="connsiteX1" fmla="*/ 55253 w 66805"/>
                <a:gd name="connsiteY1" fmla="*/ 32 h 170050"/>
                <a:gd name="connsiteX2" fmla="*/ 41588 w 66805"/>
                <a:gd name="connsiteY2" fmla="*/ 13444 h 170050"/>
                <a:gd name="connsiteX3" fmla="*/ 51204 w 66805"/>
                <a:gd name="connsiteY3" fmla="*/ 22554 h 170050"/>
                <a:gd name="connsiteX4" fmla="*/ 64616 w 66805"/>
                <a:gd name="connsiteY4" fmla="*/ 9142 h 170050"/>
                <a:gd name="connsiteX5" fmla="*/ 45384 w 66805"/>
                <a:gd name="connsiteY5" fmla="*/ 104289 h 170050"/>
                <a:gd name="connsiteX6" fmla="*/ 50951 w 66805"/>
                <a:gd name="connsiteY6" fmla="*/ 89612 h 170050"/>
                <a:gd name="connsiteX7" fmla="*/ 54241 w 66805"/>
                <a:gd name="connsiteY7" fmla="*/ 76200 h 170050"/>
                <a:gd name="connsiteX8" fmla="*/ 33491 w 66805"/>
                <a:gd name="connsiteY8" fmla="*/ 55450 h 170050"/>
                <a:gd name="connsiteX9" fmla="*/ 88 w 66805"/>
                <a:gd name="connsiteY9" fmla="*/ 94420 h 170050"/>
                <a:gd name="connsiteX10" fmla="*/ 3125 w 66805"/>
                <a:gd name="connsiteY10" fmla="*/ 96951 h 170050"/>
                <a:gd name="connsiteX11" fmla="*/ 7173 w 66805"/>
                <a:gd name="connsiteY11" fmla="*/ 92396 h 170050"/>
                <a:gd name="connsiteX12" fmla="*/ 32732 w 66805"/>
                <a:gd name="connsiteY12" fmla="*/ 61017 h 170050"/>
                <a:gd name="connsiteX13" fmla="*/ 39058 w 66805"/>
                <a:gd name="connsiteY13" fmla="*/ 69115 h 170050"/>
                <a:gd name="connsiteX14" fmla="*/ 36274 w 66805"/>
                <a:gd name="connsiteY14" fmla="*/ 82274 h 170050"/>
                <a:gd name="connsiteX15" fmla="*/ 18814 w 66805"/>
                <a:gd name="connsiteY15" fmla="*/ 129088 h 170050"/>
                <a:gd name="connsiteX16" fmla="*/ 12994 w 66805"/>
                <a:gd name="connsiteY16" fmla="*/ 149332 h 170050"/>
                <a:gd name="connsiteX17" fmla="*/ 33744 w 66805"/>
                <a:gd name="connsiteY17" fmla="*/ 170082 h 170050"/>
                <a:gd name="connsiteX18" fmla="*/ 66893 w 66805"/>
                <a:gd name="connsiteY18" fmla="*/ 131113 h 170050"/>
                <a:gd name="connsiteX19" fmla="*/ 63857 w 66805"/>
                <a:gd name="connsiteY19" fmla="*/ 128582 h 170050"/>
                <a:gd name="connsiteX20" fmla="*/ 60061 w 66805"/>
                <a:gd name="connsiteY20" fmla="*/ 133137 h 170050"/>
                <a:gd name="connsiteX21" fmla="*/ 34250 w 66805"/>
                <a:gd name="connsiteY21" fmla="*/ 164515 h 170050"/>
                <a:gd name="connsiteX22" fmla="*/ 28177 w 66805"/>
                <a:gd name="connsiteY22" fmla="*/ 156165 h 170050"/>
                <a:gd name="connsiteX23" fmla="*/ 35515 w 66805"/>
                <a:gd name="connsiteY23" fmla="*/ 130859 h 170050"/>
                <a:gd name="connsiteX24" fmla="*/ 45384 w 66805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616" y="9142"/>
                  </a:moveTo>
                  <a:cubicBezTo>
                    <a:pt x="64616" y="4081"/>
                    <a:pt x="61073" y="32"/>
                    <a:pt x="55253" y="32"/>
                  </a:cubicBezTo>
                  <a:cubicBezTo>
                    <a:pt x="48421" y="32"/>
                    <a:pt x="41588" y="6611"/>
                    <a:pt x="41588" y="13444"/>
                  </a:cubicBezTo>
                  <a:cubicBezTo>
                    <a:pt x="41588" y="18252"/>
                    <a:pt x="45131" y="22554"/>
                    <a:pt x="51204" y="22554"/>
                  </a:cubicBezTo>
                  <a:cubicBezTo>
                    <a:pt x="57024" y="22554"/>
                    <a:pt x="64616" y="16733"/>
                    <a:pt x="64616" y="9142"/>
                  </a:cubicBezTo>
                  <a:close/>
                  <a:moveTo>
                    <a:pt x="45384" y="104289"/>
                  </a:moveTo>
                  <a:cubicBezTo>
                    <a:pt x="48421" y="96951"/>
                    <a:pt x="48421" y="96445"/>
                    <a:pt x="50951" y="89612"/>
                  </a:cubicBezTo>
                  <a:cubicBezTo>
                    <a:pt x="52976" y="84551"/>
                    <a:pt x="54241" y="81008"/>
                    <a:pt x="54241" y="76200"/>
                  </a:cubicBezTo>
                  <a:cubicBezTo>
                    <a:pt x="54241" y="64813"/>
                    <a:pt x="46143" y="55450"/>
                    <a:pt x="33491" y="55450"/>
                  </a:cubicBezTo>
                  <a:cubicBezTo>
                    <a:pt x="9704" y="55450"/>
                    <a:pt x="88" y="92143"/>
                    <a:pt x="88" y="94420"/>
                  </a:cubicBezTo>
                  <a:cubicBezTo>
                    <a:pt x="88" y="96951"/>
                    <a:pt x="2618" y="96951"/>
                    <a:pt x="3125" y="96951"/>
                  </a:cubicBezTo>
                  <a:cubicBezTo>
                    <a:pt x="5655" y="96951"/>
                    <a:pt x="5908" y="96445"/>
                    <a:pt x="7173" y="92396"/>
                  </a:cubicBezTo>
                  <a:cubicBezTo>
                    <a:pt x="14006" y="68609"/>
                    <a:pt x="24128" y="61017"/>
                    <a:pt x="32732" y="61017"/>
                  </a:cubicBezTo>
                  <a:cubicBezTo>
                    <a:pt x="34756" y="61017"/>
                    <a:pt x="39058" y="61017"/>
                    <a:pt x="39058" y="69115"/>
                  </a:cubicBezTo>
                  <a:cubicBezTo>
                    <a:pt x="39058" y="74429"/>
                    <a:pt x="37286" y="79743"/>
                    <a:pt x="36274" y="82274"/>
                  </a:cubicBezTo>
                  <a:cubicBezTo>
                    <a:pt x="34250" y="88853"/>
                    <a:pt x="22863" y="118207"/>
                    <a:pt x="18814" y="129088"/>
                  </a:cubicBezTo>
                  <a:cubicBezTo>
                    <a:pt x="16283" y="135667"/>
                    <a:pt x="12994" y="144018"/>
                    <a:pt x="12994" y="149332"/>
                  </a:cubicBezTo>
                  <a:cubicBezTo>
                    <a:pt x="12994" y="161226"/>
                    <a:pt x="21597" y="170082"/>
                    <a:pt x="33744" y="170082"/>
                  </a:cubicBezTo>
                  <a:cubicBezTo>
                    <a:pt x="57531" y="170082"/>
                    <a:pt x="66893" y="133390"/>
                    <a:pt x="66893" y="131113"/>
                  </a:cubicBezTo>
                  <a:cubicBezTo>
                    <a:pt x="66893" y="128582"/>
                    <a:pt x="64616" y="128582"/>
                    <a:pt x="63857" y="128582"/>
                  </a:cubicBezTo>
                  <a:cubicBezTo>
                    <a:pt x="61326" y="128582"/>
                    <a:pt x="61326" y="129341"/>
                    <a:pt x="60061" y="133137"/>
                  </a:cubicBezTo>
                  <a:cubicBezTo>
                    <a:pt x="55506" y="149079"/>
                    <a:pt x="47155" y="164515"/>
                    <a:pt x="34250" y="164515"/>
                  </a:cubicBezTo>
                  <a:cubicBezTo>
                    <a:pt x="29948" y="164515"/>
                    <a:pt x="28177" y="161985"/>
                    <a:pt x="28177" y="156165"/>
                  </a:cubicBezTo>
                  <a:cubicBezTo>
                    <a:pt x="28177" y="149838"/>
                    <a:pt x="29695" y="146296"/>
                    <a:pt x="35515" y="130859"/>
                  </a:cubicBezTo>
                  <a:lnTo>
                    <a:pt x="45384" y="1042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8" name="Freeform 1437">
              <a:extLst>
                <a:ext uri="{FF2B5EF4-FFF2-40B4-BE49-F238E27FC236}">
                  <a16:creationId xmlns:a16="http://schemas.microsoft.com/office/drawing/2014/main" id="{42FAC24C-4029-D629-26C8-E44A6912C9CE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5553624" y="4357085"/>
              <a:ext cx="81065" cy="68337"/>
            </a:xfrm>
            <a:custGeom>
              <a:avLst/>
              <a:gdLst>
                <a:gd name="connsiteX0" fmla="*/ 35696 w 94767"/>
                <a:gd name="connsiteY0" fmla="*/ 59374 h 79888"/>
                <a:gd name="connsiteX1" fmla="*/ 19045 w 94767"/>
                <a:gd name="connsiteY1" fmla="*/ 74962 h 79888"/>
                <a:gd name="connsiteX2" fmla="*/ 9480 w 94767"/>
                <a:gd name="connsiteY2" fmla="*/ 72482 h 79888"/>
                <a:gd name="connsiteX3" fmla="*/ 17274 w 94767"/>
                <a:gd name="connsiteY3" fmla="*/ 62740 h 79888"/>
                <a:gd name="connsiteX4" fmla="*/ 10188 w 94767"/>
                <a:gd name="connsiteY4" fmla="*/ 56186 h 79888"/>
                <a:gd name="connsiteX5" fmla="*/ 91 w 94767"/>
                <a:gd name="connsiteY5" fmla="*/ 66991 h 79888"/>
                <a:gd name="connsiteX6" fmla="*/ 18691 w 94767"/>
                <a:gd name="connsiteY6" fmla="*/ 79922 h 79888"/>
                <a:gd name="connsiteX7" fmla="*/ 38530 w 94767"/>
                <a:gd name="connsiteY7" fmla="*/ 67345 h 79888"/>
                <a:gd name="connsiteX8" fmla="*/ 59609 w 94767"/>
                <a:gd name="connsiteY8" fmla="*/ 79922 h 79888"/>
                <a:gd name="connsiteX9" fmla="*/ 90785 w 94767"/>
                <a:gd name="connsiteY9" fmla="*/ 52820 h 79888"/>
                <a:gd name="connsiteX10" fmla="*/ 87951 w 94767"/>
                <a:gd name="connsiteY10" fmla="*/ 50517 h 79888"/>
                <a:gd name="connsiteX11" fmla="*/ 84585 w 94767"/>
                <a:gd name="connsiteY11" fmla="*/ 53529 h 79888"/>
                <a:gd name="connsiteX12" fmla="*/ 60318 w 94767"/>
                <a:gd name="connsiteY12" fmla="*/ 74962 h 79888"/>
                <a:gd name="connsiteX13" fmla="*/ 49512 w 94767"/>
                <a:gd name="connsiteY13" fmla="*/ 63448 h 79888"/>
                <a:gd name="connsiteX14" fmla="*/ 58723 w 94767"/>
                <a:gd name="connsiteY14" fmla="*/ 23061 h 79888"/>
                <a:gd name="connsiteX15" fmla="*/ 76083 w 94767"/>
                <a:gd name="connsiteY15" fmla="*/ 4993 h 79888"/>
                <a:gd name="connsiteX16" fmla="*/ 85648 w 94767"/>
                <a:gd name="connsiteY16" fmla="*/ 7473 h 79888"/>
                <a:gd name="connsiteX17" fmla="*/ 77854 w 94767"/>
                <a:gd name="connsiteY17" fmla="*/ 17216 h 79888"/>
                <a:gd name="connsiteX18" fmla="*/ 84939 w 94767"/>
                <a:gd name="connsiteY18" fmla="*/ 23770 h 79888"/>
                <a:gd name="connsiteX19" fmla="*/ 94859 w 94767"/>
                <a:gd name="connsiteY19" fmla="*/ 12964 h 79888"/>
                <a:gd name="connsiteX20" fmla="*/ 76437 w 94767"/>
                <a:gd name="connsiteY20" fmla="*/ 34 h 79888"/>
                <a:gd name="connsiteX21" fmla="*/ 56598 w 94767"/>
                <a:gd name="connsiteY21" fmla="*/ 12610 h 79888"/>
                <a:gd name="connsiteX22" fmla="*/ 35341 w 94767"/>
                <a:gd name="connsiteY22" fmla="*/ 34 h 79888"/>
                <a:gd name="connsiteX23" fmla="*/ 4166 w 94767"/>
                <a:gd name="connsiteY23" fmla="*/ 27135 h 79888"/>
                <a:gd name="connsiteX24" fmla="*/ 7177 w 94767"/>
                <a:gd name="connsiteY24" fmla="*/ 29438 h 79888"/>
                <a:gd name="connsiteX25" fmla="*/ 10542 w 94767"/>
                <a:gd name="connsiteY25" fmla="*/ 26427 h 79888"/>
                <a:gd name="connsiteX26" fmla="*/ 34810 w 94767"/>
                <a:gd name="connsiteY26" fmla="*/ 4993 h 79888"/>
                <a:gd name="connsiteX27" fmla="*/ 45438 w 94767"/>
                <a:gd name="connsiteY27" fmla="*/ 16684 h 79888"/>
                <a:gd name="connsiteX28" fmla="*/ 41718 w 94767"/>
                <a:gd name="connsiteY28" fmla="*/ 35106 h 79888"/>
                <a:gd name="connsiteX29" fmla="*/ 35696 w 94767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96" y="59374"/>
                  </a:moveTo>
                  <a:cubicBezTo>
                    <a:pt x="33924" y="65397"/>
                    <a:pt x="28079" y="74962"/>
                    <a:pt x="19045" y="74962"/>
                  </a:cubicBezTo>
                  <a:cubicBezTo>
                    <a:pt x="18514" y="74962"/>
                    <a:pt x="13199" y="74962"/>
                    <a:pt x="9480" y="72482"/>
                  </a:cubicBezTo>
                  <a:cubicBezTo>
                    <a:pt x="16742" y="70179"/>
                    <a:pt x="17274" y="63802"/>
                    <a:pt x="17274" y="62740"/>
                  </a:cubicBezTo>
                  <a:cubicBezTo>
                    <a:pt x="17274" y="58843"/>
                    <a:pt x="14262" y="56186"/>
                    <a:pt x="10188" y="56186"/>
                  </a:cubicBezTo>
                  <a:cubicBezTo>
                    <a:pt x="5228" y="56186"/>
                    <a:pt x="91" y="60437"/>
                    <a:pt x="91" y="66991"/>
                  </a:cubicBezTo>
                  <a:cubicBezTo>
                    <a:pt x="91" y="75848"/>
                    <a:pt x="10011" y="79922"/>
                    <a:pt x="18691" y="79922"/>
                  </a:cubicBezTo>
                  <a:cubicBezTo>
                    <a:pt x="26839" y="79922"/>
                    <a:pt x="34101" y="74785"/>
                    <a:pt x="38530" y="67345"/>
                  </a:cubicBezTo>
                  <a:cubicBezTo>
                    <a:pt x="42781" y="76733"/>
                    <a:pt x="52524" y="79922"/>
                    <a:pt x="59609" y="79922"/>
                  </a:cubicBezTo>
                  <a:cubicBezTo>
                    <a:pt x="79980" y="79922"/>
                    <a:pt x="90785" y="57780"/>
                    <a:pt x="90785" y="52820"/>
                  </a:cubicBezTo>
                  <a:cubicBezTo>
                    <a:pt x="90785" y="50517"/>
                    <a:pt x="88482" y="50517"/>
                    <a:pt x="87951" y="50517"/>
                  </a:cubicBezTo>
                  <a:cubicBezTo>
                    <a:pt x="85471" y="50517"/>
                    <a:pt x="85294" y="51403"/>
                    <a:pt x="84585" y="53529"/>
                  </a:cubicBezTo>
                  <a:cubicBezTo>
                    <a:pt x="80865" y="65751"/>
                    <a:pt x="70237" y="74962"/>
                    <a:pt x="60318" y="74962"/>
                  </a:cubicBezTo>
                  <a:cubicBezTo>
                    <a:pt x="53232" y="74962"/>
                    <a:pt x="49512" y="70179"/>
                    <a:pt x="49512" y="63448"/>
                  </a:cubicBezTo>
                  <a:cubicBezTo>
                    <a:pt x="49512" y="58843"/>
                    <a:pt x="53764" y="42723"/>
                    <a:pt x="58723" y="23061"/>
                  </a:cubicBezTo>
                  <a:cubicBezTo>
                    <a:pt x="62266" y="9422"/>
                    <a:pt x="70237" y="4993"/>
                    <a:pt x="76083" y="4993"/>
                  </a:cubicBezTo>
                  <a:cubicBezTo>
                    <a:pt x="76437" y="4993"/>
                    <a:pt x="81928" y="4993"/>
                    <a:pt x="85648" y="7473"/>
                  </a:cubicBezTo>
                  <a:cubicBezTo>
                    <a:pt x="79980" y="9067"/>
                    <a:pt x="77854" y="14027"/>
                    <a:pt x="77854" y="17216"/>
                  </a:cubicBezTo>
                  <a:cubicBezTo>
                    <a:pt x="77854" y="21113"/>
                    <a:pt x="80865" y="23770"/>
                    <a:pt x="84939" y="23770"/>
                  </a:cubicBezTo>
                  <a:cubicBezTo>
                    <a:pt x="89014" y="23770"/>
                    <a:pt x="94859" y="20404"/>
                    <a:pt x="94859" y="12964"/>
                  </a:cubicBezTo>
                  <a:cubicBezTo>
                    <a:pt x="94859" y="3045"/>
                    <a:pt x="83522" y="34"/>
                    <a:pt x="76437" y="34"/>
                  </a:cubicBezTo>
                  <a:cubicBezTo>
                    <a:pt x="67580" y="34"/>
                    <a:pt x="60495" y="5879"/>
                    <a:pt x="56598" y="12610"/>
                  </a:cubicBezTo>
                  <a:cubicBezTo>
                    <a:pt x="53409" y="5348"/>
                    <a:pt x="45261" y="34"/>
                    <a:pt x="35341" y="34"/>
                  </a:cubicBezTo>
                  <a:cubicBezTo>
                    <a:pt x="15502" y="34"/>
                    <a:pt x="4166" y="21821"/>
                    <a:pt x="4166" y="27135"/>
                  </a:cubicBezTo>
                  <a:cubicBezTo>
                    <a:pt x="4166" y="29438"/>
                    <a:pt x="6645" y="29438"/>
                    <a:pt x="7177" y="29438"/>
                  </a:cubicBezTo>
                  <a:cubicBezTo>
                    <a:pt x="9480" y="29438"/>
                    <a:pt x="9657" y="28730"/>
                    <a:pt x="10542" y="26427"/>
                  </a:cubicBezTo>
                  <a:cubicBezTo>
                    <a:pt x="14971" y="12610"/>
                    <a:pt x="26130" y="4993"/>
                    <a:pt x="34810" y="4993"/>
                  </a:cubicBezTo>
                  <a:cubicBezTo>
                    <a:pt x="40655" y="4993"/>
                    <a:pt x="45438" y="8182"/>
                    <a:pt x="45438" y="16684"/>
                  </a:cubicBezTo>
                  <a:cubicBezTo>
                    <a:pt x="45438" y="20227"/>
                    <a:pt x="43313" y="29084"/>
                    <a:pt x="41718" y="35106"/>
                  </a:cubicBezTo>
                  <a:lnTo>
                    <a:pt x="35696" y="5937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0" name="Freeform 1439">
              <a:extLst>
                <a:ext uri="{FF2B5EF4-FFF2-40B4-BE49-F238E27FC236}">
                  <a16:creationId xmlns:a16="http://schemas.microsoft.com/office/drawing/2014/main" id="{9DF85A20-B86D-B3DF-68B3-0D8B09F08986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1" name="Freeform 1440">
              <a:extLst>
                <a:ext uri="{FF2B5EF4-FFF2-40B4-BE49-F238E27FC236}">
                  <a16:creationId xmlns:a16="http://schemas.microsoft.com/office/drawing/2014/main" id="{9FFDD5B1-78BD-9A29-F356-4F2719BCC461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2" name="Freeform 1441">
              <a:extLst>
                <a:ext uri="{FF2B5EF4-FFF2-40B4-BE49-F238E27FC236}">
                  <a16:creationId xmlns:a16="http://schemas.microsoft.com/office/drawing/2014/main" id="{E65DBDE9-F496-F240-4326-721973B250D8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3" name="Freeform 1442">
              <a:extLst>
                <a:ext uri="{FF2B5EF4-FFF2-40B4-BE49-F238E27FC236}">
                  <a16:creationId xmlns:a16="http://schemas.microsoft.com/office/drawing/2014/main" id="{FBFF8E09-C72E-1C04-308C-5AB93642BAF3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5" name="Freeform 1444">
              <a:extLst>
                <a:ext uri="{FF2B5EF4-FFF2-40B4-BE49-F238E27FC236}">
                  <a16:creationId xmlns:a16="http://schemas.microsoft.com/office/drawing/2014/main" id="{6AAEF75D-DE4C-D6EB-AC84-E6DAE585D4A8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6042625" y="3792781"/>
              <a:ext cx="707080" cy="258688"/>
            </a:xfrm>
            <a:custGeom>
              <a:avLst/>
              <a:gdLst>
                <a:gd name="connsiteX0" fmla="*/ 826592 w 826592"/>
                <a:gd name="connsiteY0" fmla="*/ 151206 h 302412"/>
                <a:gd name="connsiteX1" fmla="*/ 748409 w 826592"/>
                <a:gd name="connsiteY1" fmla="*/ 302412 h 302412"/>
                <a:gd name="connsiteX2" fmla="*/ 612379 w 826592"/>
                <a:gd name="connsiteY2" fmla="*/ 0 h 302412"/>
                <a:gd name="connsiteX3" fmla="*/ 476250 w 826592"/>
                <a:gd name="connsiteY3" fmla="*/ 302412 h 302412"/>
                <a:gd name="connsiteX4" fmla="*/ 340220 w 826592"/>
                <a:gd name="connsiteY4" fmla="*/ 0 h 302412"/>
                <a:gd name="connsiteX5" fmla="*/ 204094 w 826592"/>
                <a:gd name="connsiteY5" fmla="*/ 302412 h 302412"/>
                <a:gd name="connsiteX6" fmla="*/ 67965 w 826592"/>
                <a:gd name="connsiteY6" fmla="*/ 0 h 302412"/>
                <a:gd name="connsiteX7" fmla="*/ 0 w 826592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412">
                  <a:moveTo>
                    <a:pt x="826592" y="151206"/>
                  </a:moveTo>
                  <a:lnTo>
                    <a:pt x="748409" y="302412"/>
                  </a:lnTo>
                  <a:lnTo>
                    <a:pt x="612379" y="0"/>
                  </a:lnTo>
                  <a:lnTo>
                    <a:pt x="476250" y="302412"/>
                  </a:lnTo>
                  <a:lnTo>
                    <a:pt x="340220" y="0"/>
                  </a:lnTo>
                  <a:lnTo>
                    <a:pt x="204094" y="302412"/>
                  </a:lnTo>
                  <a:lnTo>
                    <a:pt x="67965" y="0"/>
                  </a:lnTo>
                  <a:lnTo>
                    <a:pt x="0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6" name="Freeform 1445">
              <a:extLst>
                <a:ext uri="{FF2B5EF4-FFF2-40B4-BE49-F238E27FC236}">
                  <a16:creationId xmlns:a16="http://schemas.microsoft.com/office/drawing/2014/main" id="{05FA604C-C862-1B38-2B8F-BD682A6C8F21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7" name="Freeform 1446">
              <a:extLst>
                <a:ext uri="{FF2B5EF4-FFF2-40B4-BE49-F238E27FC236}">
                  <a16:creationId xmlns:a16="http://schemas.microsoft.com/office/drawing/2014/main" id="{1C378AD5-8DE9-F70F-163F-350811DC6A5F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9" name="Freeform 1448">
              <a:extLst>
                <a:ext uri="{FF2B5EF4-FFF2-40B4-BE49-F238E27FC236}">
                  <a16:creationId xmlns:a16="http://schemas.microsoft.com/office/drawing/2014/main" id="{59C4A093-0F9E-0AE7-ADB8-535EB3847866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6200793" y="3565752"/>
              <a:ext cx="89832" cy="148927"/>
            </a:xfrm>
            <a:custGeom>
              <a:avLst/>
              <a:gdLst>
                <a:gd name="connsiteX0" fmla="*/ 62878 w 105016"/>
                <a:gd name="connsiteY0" fmla="*/ 79459 h 174099"/>
                <a:gd name="connsiteX1" fmla="*/ 98305 w 105016"/>
                <a:gd name="connsiteY1" fmla="*/ 34922 h 174099"/>
                <a:gd name="connsiteX2" fmla="*/ 51744 w 105016"/>
                <a:gd name="connsiteY2" fmla="*/ 1 h 174099"/>
                <a:gd name="connsiteX3" fmla="*/ 6953 w 105016"/>
                <a:gd name="connsiteY3" fmla="*/ 34416 h 174099"/>
                <a:gd name="connsiteX4" fmla="*/ 19859 w 105016"/>
                <a:gd name="connsiteY4" fmla="*/ 47574 h 174099"/>
                <a:gd name="connsiteX5" fmla="*/ 32765 w 105016"/>
                <a:gd name="connsiteY5" fmla="*/ 34669 h 174099"/>
                <a:gd name="connsiteX6" fmla="*/ 17076 w 105016"/>
                <a:gd name="connsiteY6" fmla="*/ 22016 h 174099"/>
                <a:gd name="connsiteX7" fmla="*/ 50731 w 105016"/>
                <a:gd name="connsiteY7" fmla="*/ 6327 h 174099"/>
                <a:gd name="connsiteX8" fmla="*/ 75024 w 105016"/>
                <a:gd name="connsiteY8" fmla="*/ 34669 h 174099"/>
                <a:gd name="connsiteX9" fmla="*/ 67939 w 105016"/>
                <a:gd name="connsiteY9" fmla="*/ 63517 h 174099"/>
                <a:gd name="connsiteX10" fmla="*/ 45417 w 105016"/>
                <a:gd name="connsiteY10" fmla="*/ 76675 h 174099"/>
                <a:gd name="connsiteX11" fmla="*/ 35548 w 105016"/>
                <a:gd name="connsiteY11" fmla="*/ 77434 h 174099"/>
                <a:gd name="connsiteX12" fmla="*/ 31753 w 105016"/>
                <a:gd name="connsiteY12" fmla="*/ 80471 h 174099"/>
                <a:gd name="connsiteX13" fmla="*/ 37826 w 105016"/>
                <a:gd name="connsiteY13" fmla="*/ 83254 h 174099"/>
                <a:gd name="connsiteX14" fmla="*/ 48960 w 105016"/>
                <a:gd name="connsiteY14" fmla="*/ 83254 h 174099"/>
                <a:gd name="connsiteX15" fmla="*/ 79073 w 105016"/>
                <a:gd name="connsiteY15" fmla="*/ 125261 h 174099"/>
                <a:gd name="connsiteX16" fmla="*/ 50478 w 105016"/>
                <a:gd name="connsiteY16" fmla="*/ 167014 h 174099"/>
                <a:gd name="connsiteX17" fmla="*/ 11761 w 105016"/>
                <a:gd name="connsiteY17" fmla="*/ 147783 h 174099"/>
                <a:gd name="connsiteX18" fmla="*/ 28463 w 105016"/>
                <a:gd name="connsiteY18" fmla="*/ 133865 h 174099"/>
                <a:gd name="connsiteX19" fmla="*/ 14292 w 105016"/>
                <a:gd name="connsiteY19" fmla="*/ 119694 h 174099"/>
                <a:gd name="connsiteX20" fmla="*/ 121 w 105016"/>
                <a:gd name="connsiteY20" fmla="*/ 134371 h 174099"/>
                <a:gd name="connsiteX21" fmla="*/ 51237 w 105016"/>
                <a:gd name="connsiteY21" fmla="*/ 174100 h 174099"/>
                <a:gd name="connsiteX22" fmla="*/ 105137 w 105016"/>
                <a:gd name="connsiteY22" fmla="*/ 125261 h 174099"/>
                <a:gd name="connsiteX23" fmla="*/ 62878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878" y="79459"/>
                  </a:moveTo>
                  <a:cubicBezTo>
                    <a:pt x="83628" y="72626"/>
                    <a:pt x="98305" y="54913"/>
                    <a:pt x="98305" y="34922"/>
                  </a:cubicBezTo>
                  <a:cubicBezTo>
                    <a:pt x="98305" y="14172"/>
                    <a:pt x="76036" y="1"/>
                    <a:pt x="51744" y="1"/>
                  </a:cubicBezTo>
                  <a:cubicBezTo>
                    <a:pt x="26185" y="1"/>
                    <a:pt x="6953" y="15184"/>
                    <a:pt x="6953" y="34416"/>
                  </a:cubicBezTo>
                  <a:cubicBezTo>
                    <a:pt x="6953" y="42766"/>
                    <a:pt x="12521" y="47574"/>
                    <a:pt x="19859" y="47574"/>
                  </a:cubicBezTo>
                  <a:cubicBezTo>
                    <a:pt x="27704" y="47574"/>
                    <a:pt x="32765" y="42007"/>
                    <a:pt x="32765" y="34669"/>
                  </a:cubicBezTo>
                  <a:cubicBezTo>
                    <a:pt x="32765" y="22016"/>
                    <a:pt x="20871" y="22016"/>
                    <a:pt x="17076" y="22016"/>
                  </a:cubicBezTo>
                  <a:cubicBezTo>
                    <a:pt x="24920" y="9617"/>
                    <a:pt x="41621" y="6327"/>
                    <a:pt x="50731" y="6327"/>
                  </a:cubicBezTo>
                  <a:cubicBezTo>
                    <a:pt x="61106" y="6327"/>
                    <a:pt x="75024" y="11894"/>
                    <a:pt x="75024" y="34669"/>
                  </a:cubicBezTo>
                  <a:cubicBezTo>
                    <a:pt x="75024" y="37705"/>
                    <a:pt x="74518" y="52382"/>
                    <a:pt x="67939" y="63517"/>
                  </a:cubicBezTo>
                  <a:cubicBezTo>
                    <a:pt x="60347" y="75663"/>
                    <a:pt x="51744" y="76422"/>
                    <a:pt x="45417" y="76675"/>
                  </a:cubicBezTo>
                  <a:cubicBezTo>
                    <a:pt x="43393" y="76928"/>
                    <a:pt x="37320" y="77434"/>
                    <a:pt x="35548" y="77434"/>
                  </a:cubicBezTo>
                  <a:cubicBezTo>
                    <a:pt x="33524" y="77687"/>
                    <a:pt x="31753" y="77940"/>
                    <a:pt x="31753" y="80471"/>
                  </a:cubicBezTo>
                  <a:cubicBezTo>
                    <a:pt x="31753" y="83254"/>
                    <a:pt x="33524" y="83254"/>
                    <a:pt x="37826" y="83254"/>
                  </a:cubicBezTo>
                  <a:lnTo>
                    <a:pt x="48960" y="83254"/>
                  </a:lnTo>
                  <a:cubicBezTo>
                    <a:pt x="69710" y="83254"/>
                    <a:pt x="79073" y="100462"/>
                    <a:pt x="79073" y="125261"/>
                  </a:cubicBezTo>
                  <a:cubicBezTo>
                    <a:pt x="79073" y="159676"/>
                    <a:pt x="61613" y="167014"/>
                    <a:pt x="50478" y="167014"/>
                  </a:cubicBezTo>
                  <a:cubicBezTo>
                    <a:pt x="39597" y="167014"/>
                    <a:pt x="20618" y="162713"/>
                    <a:pt x="11761" y="147783"/>
                  </a:cubicBezTo>
                  <a:cubicBezTo>
                    <a:pt x="20618" y="149048"/>
                    <a:pt x="28463" y="143481"/>
                    <a:pt x="28463" y="133865"/>
                  </a:cubicBezTo>
                  <a:cubicBezTo>
                    <a:pt x="28463" y="124755"/>
                    <a:pt x="21630" y="119694"/>
                    <a:pt x="14292" y="119694"/>
                  </a:cubicBezTo>
                  <a:cubicBezTo>
                    <a:pt x="8219" y="119694"/>
                    <a:pt x="121" y="123237"/>
                    <a:pt x="121" y="134371"/>
                  </a:cubicBezTo>
                  <a:cubicBezTo>
                    <a:pt x="121" y="157398"/>
                    <a:pt x="23655" y="174100"/>
                    <a:pt x="51237" y="174100"/>
                  </a:cubicBezTo>
                  <a:cubicBezTo>
                    <a:pt x="82110" y="174100"/>
                    <a:pt x="105137" y="151072"/>
                    <a:pt x="105137" y="125261"/>
                  </a:cubicBezTo>
                  <a:cubicBezTo>
                    <a:pt x="105137" y="104511"/>
                    <a:pt x="89195" y="84773"/>
                    <a:pt x="62878" y="7945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0" name="Freeform 1449">
              <a:extLst>
                <a:ext uri="{FF2B5EF4-FFF2-40B4-BE49-F238E27FC236}">
                  <a16:creationId xmlns:a16="http://schemas.microsoft.com/office/drawing/2014/main" id="{844B4075-9608-F01C-0FDA-1FB9A789230C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6308376" y="3565752"/>
              <a:ext cx="91131" cy="148927"/>
            </a:xfrm>
            <a:custGeom>
              <a:avLst/>
              <a:gdLst>
                <a:gd name="connsiteX0" fmla="*/ 106661 w 106534"/>
                <a:gd name="connsiteY0" fmla="*/ 87556 h 174099"/>
                <a:gd name="connsiteX1" fmla="*/ 96539 w 106534"/>
                <a:gd name="connsiteY1" fmla="*/ 28342 h 174099"/>
                <a:gd name="connsiteX2" fmla="*/ 53520 w 106534"/>
                <a:gd name="connsiteY2" fmla="*/ 1 h 174099"/>
                <a:gd name="connsiteX3" fmla="*/ 9489 w 106534"/>
                <a:gd name="connsiteY3" fmla="*/ 30114 h 174099"/>
                <a:gd name="connsiteX4" fmla="*/ 126 w 106534"/>
                <a:gd name="connsiteY4" fmla="*/ 87556 h 174099"/>
                <a:gd name="connsiteX5" fmla="*/ 11513 w 106534"/>
                <a:gd name="connsiteY5" fmla="*/ 148542 h 174099"/>
                <a:gd name="connsiteX6" fmla="*/ 53267 w 106534"/>
                <a:gd name="connsiteY6" fmla="*/ 174100 h 174099"/>
                <a:gd name="connsiteX7" fmla="*/ 97298 w 106534"/>
                <a:gd name="connsiteY7" fmla="*/ 144746 h 174099"/>
                <a:gd name="connsiteX8" fmla="*/ 106661 w 106534"/>
                <a:gd name="connsiteY8" fmla="*/ 87556 h 174099"/>
                <a:gd name="connsiteX9" fmla="*/ 53267 w 106534"/>
                <a:gd name="connsiteY9" fmla="*/ 168533 h 174099"/>
                <a:gd name="connsiteX10" fmla="*/ 23913 w 106534"/>
                <a:gd name="connsiteY10" fmla="*/ 137914 h 174099"/>
                <a:gd name="connsiteX11" fmla="*/ 21129 w 106534"/>
                <a:gd name="connsiteY11" fmla="*/ 84520 h 174099"/>
                <a:gd name="connsiteX12" fmla="*/ 23154 w 106534"/>
                <a:gd name="connsiteY12" fmla="*/ 37958 h 174099"/>
                <a:gd name="connsiteX13" fmla="*/ 53267 w 106534"/>
                <a:gd name="connsiteY13" fmla="*/ 5568 h 174099"/>
                <a:gd name="connsiteX14" fmla="*/ 83127 w 106534"/>
                <a:gd name="connsiteY14" fmla="*/ 35175 h 174099"/>
                <a:gd name="connsiteX15" fmla="*/ 85657 w 106534"/>
                <a:gd name="connsiteY15" fmla="*/ 84520 h 174099"/>
                <a:gd name="connsiteX16" fmla="*/ 82874 w 106534"/>
                <a:gd name="connsiteY16" fmla="*/ 136901 h 174099"/>
                <a:gd name="connsiteX17" fmla="*/ 53267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56"/>
                  </a:moveTo>
                  <a:cubicBezTo>
                    <a:pt x="106661" y="67312"/>
                    <a:pt x="105395" y="47068"/>
                    <a:pt x="96539" y="28342"/>
                  </a:cubicBezTo>
                  <a:cubicBezTo>
                    <a:pt x="84898" y="4050"/>
                    <a:pt x="64148" y="1"/>
                    <a:pt x="53520" y="1"/>
                  </a:cubicBezTo>
                  <a:cubicBezTo>
                    <a:pt x="38337" y="1"/>
                    <a:pt x="19864" y="6580"/>
                    <a:pt x="9489" y="30114"/>
                  </a:cubicBezTo>
                  <a:cubicBezTo>
                    <a:pt x="1391" y="47574"/>
                    <a:pt x="126" y="67312"/>
                    <a:pt x="126" y="87556"/>
                  </a:cubicBezTo>
                  <a:cubicBezTo>
                    <a:pt x="126" y="106535"/>
                    <a:pt x="1138" y="129310"/>
                    <a:pt x="11513" y="148542"/>
                  </a:cubicBezTo>
                  <a:cubicBezTo>
                    <a:pt x="22395" y="169039"/>
                    <a:pt x="40867" y="174100"/>
                    <a:pt x="53267" y="174100"/>
                  </a:cubicBezTo>
                  <a:cubicBezTo>
                    <a:pt x="66932" y="174100"/>
                    <a:pt x="86163" y="168786"/>
                    <a:pt x="97298" y="144746"/>
                  </a:cubicBezTo>
                  <a:cubicBezTo>
                    <a:pt x="105395" y="127285"/>
                    <a:pt x="106661" y="107547"/>
                    <a:pt x="106661" y="87556"/>
                  </a:cubicBezTo>
                  <a:close/>
                  <a:moveTo>
                    <a:pt x="53267" y="168533"/>
                  </a:moveTo>
                  <a:cubicBezTo>
                    <a:pt x="43398" y="168533"/>
                    <a:pt x="28468" y="162206"/>
                    <a:pt x="23913" y="137914"/>
                  </a:cubicBezTo>
                  <a:cubicBezTo>
                    <a:pt x="21129" y="122730"/>
                    <a:pt x="21129" y="99450"/>
                    <a:pt x="21129" y="84520"/>
                  </a:cubicBezTo>
                  <a:cubicBezTo>
                    <a:pt x="21129" y="68325"/>
                    <a:pt x="21129" y="51623"/>
                    <a:pt x="23154" y="37958"/>
                  </a:cubicBezTo>
                  <a:cubicBezTo>
                    <a:pt x="27962" y="7845"/>
                    <a:pt x="46941" y="5568"/>
                    <a:pt x="53267" y="5568"/>
                  </a:cubicBezTo>
                  <a:cubicBezTo>
                    <a:pt x="61618" y="5568"/>
                    <a:pt x="78319" y="10123"/>
                    <a:pt x="83127" y="35175"/>
                  </a:cubicBezTo>
                  <a:cubicBezTo>
                    <a:pt x="85657" y="49346"/>
                    <a:pt x="85657" y="68578"/>
                    <a:pt x="85657" y="84520"/>
                  </a:cubicBezTo>
                  <a:cubicBezTo>
                    <a:pt x="85657" y="103499"/>
                    <a:pt x="85657" y="120706"/>
                    <a:pt x="82874" y="136901"/>
                  </a:cubicBezTo>
                  <a:cubicBezTo>
                    <a:pt x="79078" y="160941"/>
                    <a:pt x="64654" y="168533"/>
                    <a:pt x="53267" y="16853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1" name="Freeform 1450">
              <a:extLst>
                <a:ext uri="{FF2B5EF4-FFF2-40B4-BE49-F238E27FC236}">
                  <a16:creationId xmlns:a16="http://schemas.microsoft.com/office/drawing/2014/main" id="{112629FA-E5FE-B705-939F-A023A3F3FB84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6453767" y="3557310"/>
              <a:ext cx="137021" cy="152606"/>
            </a:xfrm>
            <a:custGeom>
              <a:avLst/>
              <a:gdLst>
                <a:gd name="connsiteX0" fmla="*/ 160314 w 160181"/>
                <a:gd name="connsiteY0" fmla="*/ 137407 h 178400"/>
                <a:gd name="connsiteX1" fmla="*/ 153988 w 160181"/>
                <a:gd name="connsiteY1" fmla="*/ 137407 h 178400"/>
                <a:gd name="connsiteX2" fmla="*/ 149433 w 160181"/>
                <a:gd name="connsiteY2" fmla="*/ 155880 h 178400"/>
                <a:gd name="connsiteX3" fmla="*/ 132732 w 160181"/>
                <a:gd name="connsiteY3" fmla="*/ 161953 h 178400"/>
                <a:gd name="connsiteX4" fmla="*/ 112487 w 160181"/>
                <a:gd name="connsiteY4" fmla="*/ 161953 h 178400"/>
                <a:gd name="connsiteX5" fmla="*/ 135009 w 160181"/>
                <a:gd name="connsiteY5" fmla="*/ 118935 h 178400"/>
                <a:gd name="connsiteX6" fmla="*/ 157277 w 160181"/>
                <a:gd name="connsiteY6" fmla="*/ 63517 h 178400"/>
                <a:gd name="connsiteX7" fmla="*/ 80350 w 160181"/>
                <a:gd name="connsiteY7" fmla="*/ 1 h 178400"/>
                <a:gd name="connsiteX8" fmla="*/ 3169 w 160181"/>
                <a:gd name="connsiteY8" fmla="*/ 63517 h 178400"/>
                <a:gd name="connsiteX9" fmla="*/ 25438 w 160181"/>
                <a:gd name="connsiteY9" fmla="*/ 118935 h 178400"/>
                <a:gd name="connsiteX10" fmla="*/ 47959 w 160181"/>
                <a:gd name="connsiteY10" fmla="*/ 161953 h 178400"/>
                <a:gd name="connsiteX11" fmla="*/ 27715 w 160181"/>
                <a:gd name="connsiteY11" fmla="*/ 161953 h 178400"/>
                <a:gd name="connsiteX12" fmla="*/ 11014 w 160181"/>
                <a:gd name="connsiteY12" fmla="*/ 156133 h 178400"/>
                <a:gd name="connsiteX13" fmla="*/ 6459 w 160181"/>
                <a:gd name="connsiteY13" fmla="*/ 137407 h 178400"/>
                <a:gd name="connsiteX14" fmla="*/ 133 w 160181"/>
                <a:gd name="connsiteY14" fmla="*/ 137407 h 178400"/>
                <a:gd name="connsiteX15" fmla="*/ 8483 w 160181"/>
                <a:gd name="connsiteY15" fmla="*/ 178402 h 178400"/>
                <a:gd name="connsiteX16" fmla="*/ 48972 w 160181"/>
                <a:gd name="connsiteY16" fmla="*/ 178402 h 178400"/>
                <a:gd name="connsiteX17" fmla="*/ 55298 w 160181"/>
                <a:gd name="connsiteY17" fmla="*/ 173088 h 178400"/>
                <a:gd name="connsiteX18" fmla="*/ 41633 w 160181"/>
                <a:gd name="connsiteY18" fmla="*/ 116910 h 178400"/>
                <a:gd name="connsiteX19" fmla="*/ 29234 w 160181"/>
                <a:gd name="connsiteY19" fmla="*/ 63263 h 178400"/>
                <a:gd name="connsiteX20" fmla="*/ 80097 w 160181"/>
                <a:gd name="connsiteY20" fmla="*/ 5568 h 178400"/>
                <a:gd name="connsiteX21" fmla="*/ 131213 w 160181"/>
                <a:gd name="connsiteY21" fmla="*/ 63263 h 178400"/>
                <a:gd name="connsiteX22" fmla="*/ 117042 w 160181"/>
                <a:gd name="connsiteY22" fmla="*/ 122224 h 178400"/>
                <a:gd name="connsiteX23" fmla="*/ 105149 w 160181"/>
                <a:gd name="connsiteY23" fmla="*/ 173088 h 178400"/>
                <a:gd name="connsiteX24" fmla="*/ 111728 w 160181"/>
                <a:gd name="connsiteY24" fmla="*/ 178402 h 178400"/>
                <a:gd name="connsiteX25" fmla="*/ 151963 w 160181"/>
                <a:gd name="connsiteY25" fmla="*/ 178402 h 178400"/>
                <a:gd name="connsiteX26" fmla="*/ 160314 w 160181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407"/>
                  </a:moveTo>
                  <a:lnTo>
                    <a:pt x="153988" y="137407"/>
                  </a:lnTo>
                  <a:cubicBezTo>
                    <a:pt x="152723" y="143987"/>
                    <a:pt x="151710" y="149807"/>
                    <a:pt x="149433" y="155880"/>
                  </a:cubicBezTo>
                  <a:cubicBezTo>
                    <a:pt x="148168" y="159929"/>
                    <a:pt x="147408" y="161953"/>
                    <a:pt x="132732" y="161953"/>
                  </a:cubicBezTo>
                  <a:lnTo>
                    <a:pt x="112487" y="161953"/>
                  </a:lnTo>
                  <a:cubicBezTo>
                    <a:pt x="115777" y="147783"/>
                    <a:pt x="123622" y="135636"/>
                    <a:pt x="135009" y="118935"/>
                  </a:cubicBezTo>
                  <a:cubicBezTo>
                    <a:pt x="146902" y="100968"/>
                    <a:pt x="157277" y="83508"/>
                    <a:pt x="157277" y="63517"/>
                  </a:cubicBezTo>
                  <a:cubicBezTo>
                    <a:pt x="157277" y="28342"/>
                    <a:pt x="123116" y="1"/>
                    <a:pt x="80350" y="1"/>
                  </a:cubicBezTo>
                  <a:cubicBezTo>
                    <a:pt x="36825" y="1"/>
                    <a:pt x="3169" y="28849"/>
                    <a:pt x="3169" y="63517"/>
                  </a:cubicBezTo>
                  <a:cubicBezTo>
                    <a:pt x="3169" y="83508"/>
                    <a:pt x="13544" y="100968"/>
                    <a:pt x="25438" y="118935"/>
                  </a:cubicBezTo>
                  <a:cubicBezTo>
                    <a:pt x="36572" y="135636"/>
                    <a:pt x="44670" y="147783"/>
                    <a:pt x="47959" y="161953"/>
                  </a:cubicBezTo>
                  <a:lnTo>
                    <a:pt x="27715" y="161953"/>
                  </a:lnTo>
                  <a:cubicBezTo>
                    <a:pt x="13038" y="161953"/>
                    <a:pt x="12279" y="159929"/>
                    <a:pt x="11014" y="156133"/>
                  </a:cubicBezTo>
                  <a:cubicBezTo>
                    <a:pt x="8990" y="150313"/>
                    <a:pt x="7724" y="143734"/>
                    <a:pt x="6459" y="137407"/>
                  </a:cubicBezTo>
                  <a:lnTo>
                    <a:pt x="133" y="137407"/>
                  </a:lnTo>
                  <a:lnTo>
                    <a:pt x="8483" y="178402"/>
                  </a:lnTo>
                  <a:lnTo>
                    <a:pt x="48972" y="178402"/>
                  </a:lnTo>
                  <a:cubicBezTo>
                    <a:pt x="54539" y="178402"/>
                    <a:pt x="55298" y="178402"/>
                    <a:pt x="55298" y="173088"/>
                  </a:cubicBezTo>
                  <a:cubicBezTo>
                    <a:pt x="55298" y="155374"/>
                    <a:pt x="47453" y="133106"/>
                    <a:pt x="41633" y="116910"/>
                  </a:cubicBezTo>
                  <a:cubicBezTo>
                    <a:pt x="36319" y="102233"/>
                    <a:pt x="29234" y="82242"/>
                    <a:pt x="29234" y="63263"/>
                  </a:cubicBezTo>
                  <a:cubicBezTo>
                    <a:pt x="29234" y="22775"/>
                    <a:pt x="57069" y="5568"/>
                    <a:pt x="80097" y="5568"/>
                  </a:cubicBezTo>
                  <a:cubicBezTo>
                    <a:pt x="104390" y="5568"/>
                    <a:pt x="131213" y="23788"/>
                    <a:pt x="131213" y="63263"/>
                  </a:cubicBezTo>
                  <a:cubicBezTo>
                    <a:pt x="131213" y="82242"/>
                    <a:pt x="124381" y="101474"/>
                    <a:pt x="117042" y="122224"/>
                  </a:cubicBezTo>
                  <a:cubicBezTo>
                    <a:pt x="113247" y="132853"/>
                    <a:pt x="105149" y="155627"/>
                    <a:pt x="105149" y="173088"/>
                  </a:cubicBezTo>
                  <a:cubicBezTo>
                    <a:pt x="105149" y="178402"/>
                    <a:pt x="105908" y="178402"/>
                    <a:pt x="111728" y="178402"/>
                  </a:cubicBezTo>
                  <a:lnTo>
                    <a:pt x="151963" y="178402"/>
                  </a:lnTo>
                  <a:lnTo>
                    <a:pt x="160314" y="13740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2" name="Freeform 1451">
              <a:extLst>
                <a:ext uri="{FF2B5EF4-FFF2-40B4-BE49-F238E27FC236}">
                  <a16:creationId xmlns:a16="http://schemas.microsoft.com/office/drawing/2014/main" id="{838F65EE-A7D2-A68E-AE3E-84379397CCBF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3747737" y="2447020"/>
              <a:ext cx="603620" cy="603526"/>
            </a:xfrm>
            <a:custGeom>
              <a:avLst/>
              <a:gdLst>
                <a:gd name="connsiteX0" fmla="*/ 0 w 705645"/>
                <a:gd name="connsiteY0" fmla="*/ 352831 h 705535"/>
                <a:gd name="connsiteX1" fmla="*/ 352821 w 705645"/>
                <a:gd name="connsiteY1" fmla="*/ 0 h 705535"/>
                <a:gd name="connsiteX2" fmla="*/ 705645 w 705645"/>
                <a:gd name="connsiteY2" fmla="*/ 352831 h 705535"/>
                <a:gd name="connsiteX3" fmla="*/ 352821 w 705645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45" h="705535">
                  <a:moveTo>
                    <a:pt x="0" y="352831"/>
                  </a:moveTo>
                  <a:lnTo>
                    <a:pt x="352821" y="0"/>
                  </a:lnTo>
                  <a:lnTo>
                    <a:pt x="705645" y="352831"/>
                  </a:lnTo>
                  <a:lnTo>
                    <a:pt x="352821" y="705536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3" name="Freeform 1452">
              <a:extLst>
                <a:ext uri="{FF2B5EF4-FFF2-40B4-BE49-F238E27FC236}">
                  <a16:creationId xmlns:a16="http://schemas.microsoft.com/office/drawing/2014/main" id="{3EF62202-DCA4-2E81-D0EF-CBCAC25FE53E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 rot="16200000">
              <a:off x="4116667" y="2676797"/>
              <a:ext cx="143948" cy="144164"/>
            </a:xfrm>
            <a:custGeom>
              <a:avLst/>
              <a:gdLst>
                <a:gd name="connsiteX0" fmla="*/ 89352 w 168278"/>
                <a:gd name="connsiteY0" fmla="*/ 89286 h 168531"/>
                <a:gd name="connsiteX1" fmla="*/ 159953 w 168278"/>
                <a:gd name="connsiteY1" fmla="*/ 89286 h 168531"/>
                <a:gd name="connsiteX2" fmla="*/ 168304 w 168278"/>
                <a:gd name="connsiteY2" fmla="*/ 84225 h 168531"/>
                <a:gd name="connsiteX3" fmla="*/ 159953 w 168278"/>
                <a:gd name="connsiteY3" fmla="*/ 79164 h 168531"/>
                <a:gd name="connsiteX4" fmla="*/ 89352 w 168278"/>
                <a:gd name="connsiteY4" fmla="*/ 79164 h 168531"/>
                <a:gd name="connsiteX5" fmla="*/ 89352 w 168278"/>
                <a:gd name="connsiteY5" fmla="*/ 8310 h 168531"/>
                <a:gd name="connsiteX6" fmla="*/ 84291 w 168278"/>
                <a:gd name="connsiteY6" fmla="*/ -41 h 168531"/>
                <a:gd name="connsiteX7" fmla="*/ 79230 w 168278"/>
                <a:gd name="connsiteY7" fmla="*/ 8310 h 168531"/>
                <a:gd name="connsiteX8" fmla="*/ 79230 w 168278"/>
                <a:gd name="connsiteY8" fmla="*/ 79164 h 168531"/>
                <a:gd name="connsiteX9" fmla="*/ 8376 w 168278"/>
                <a:gd name="connsiteY9" fmla="*/ 79164 h 168531"/>
                <a:gd name="connsiteX10" fmla="*/ 25 w 168278"/>
                <a:gd name="connsiteY10" fmla="*/ 84225 h 168531"/>
                <a:gd name="connsiteX11" fmla="*/ 8376 w 168278"/>
                <a:gd name="connsiteY11" fmla="*/ 89286 h 168531"/>
                <a:gd name="connsiteX12" fmla="*/ 79230 w 168278"/>
                <a:gd name="connsiteY12" fmla="*/ 89286 h 168531"/>
                <a:gd name="connsiteX13" fmla="*/ 79230 w 168278"/>
                <a:gd name="connsiteY13" fmla="*/ 160140 h 168531"/>
                <a:gd name="connsiteX14" fmla="*/ 84291 w 168278"/>
                <a:gd name="connsiteY14" fmla="*/ 168491 h 168531"/>
                <a:gd name="connsiteX15" fmla="*/ 89352 w 168278"/>
                <a:gd name="connsiteY15" fmla="*/ 160140 h 168531"/>
                <a:gd name="connsiteX16" fmla="*/ 89352 w 168278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52" y="89286"/>
                  </a:moveTo>
                  <a:lnTo>
                    <a:pt x="159953" y="89286"/>
                  </a:lnTo>
                  <a:cubicBezTo>
                    <a:pt x="163496" y="89286"/>
                    <a:pt x="168304" y="89286"/>
                    <a:pt x="168304" y="84225"/>
                  </a:cubicBezTo>
                  <a:cubicBezTo>
                    <a:pt x="168304" y="79164"/>
                    <a:pt x="163496" y="79164"/>
                    <a:pt x="159953" y="79164"/>
                  </a:cubicBezTo>
                  <a:lnTo>
                    <a:pt x="89352" y="79164"/>
                  </a:lnTo>
                  <a:lnTo>
                    <a:pt x="89352" y="8310"/>
                  </a:lnTo>
                  <a:cubicBezTo>
                    <a:pt x="89352" y="4767"/>
                    <a:pt x="89352" y="-41"/>
                    <a:pt x="84291" y="-41"/>
                  </a:cubicBezTo>
                  <a:cubicBezTo>
                    <a:pt x="79230" y="-41"/>
                    <a:pt x="79230" y="4767"/>
                    <a:pt x="79230" y="8310"/>
                  </a:cubicBezTo>
                  <a:lnTo>
                    <a:pt x="79230" y="79164"/>
                  </a:lnTo>
                  <a:lnTo>
                    <a:pt x="8376" y="79164"/>
                  </a:lnTo>
                  <a:cubicBezTo>
                    <a:pt x="4833" y="79164"/>
                    <a:pt x="25" y="79164"/>
                    <a:pt x="25" y="84225"/>
                  </a:cubicBezTo>
                  <a:cubicBezTo>
                    <a:pt x="25" y="89286"/>
                    <a:pt x="4833" y="89286"/>
                    <a:pt x="8376" y="89286"/>
                  </a:cubicBezTo>
                  <a:lnTo>
                    <a:pt x="79230" y="89286"/>
                  </a:lnTo>
                  <a:lnTo>
                    <a:pt x="79230" y="160140"/>
                  </a:lnTo>
                  <a:cubicBezTo>
                    <a:pt x="79230" y="163683"/>
                    <a:pt x="79230" y="168491"/>
                    <a:pt x="84291" y="168491"/>
                  </a:cubicBezTo>
                  <a:cubicBezTo>
                    <a:pt x="89352" y="168491"/>
                    <a:pt x="89352" y="163683"/>
                    <a:pt x="89352" y="160140"/>
                  </a:cubicBezTo>
                  <a:lnTo>
                    <a:pt x="89352" y="8928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B12C7C21-F736-3370-3627-232CCEA94893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 rot="16200000">
              <a:off x="3844316" y="2744550"/>
              <a:ext cx="132259" cy="8659"/>
            </a:xfrm>
            <a:custGeom>
              <a:avLst/>
              <a:gdLst>
                <a:gd name="connsiteX0" fmla="*/ 145770 w 154614"/>
                <a:gd name="connsiteY0" fmla="*/ 10081 h 10122"/>
                <a:gd name="connsiteX1" fmla="*/ 154626 w 154614"/>
                <a:gd name="connsiteY1" fmla="*/ 5020 h 10122"/>
                <a:gd name="connsiteX2" fmla="*/ 145770 w 154614"/>
                <a:gd name="connsiteY2" fmla="*/ -41 h 10122"/>
                <a:gd name="connsiteX3" fmla="*/ 8869 w 154614"/>
                <a:gd name="connsiteY3" fmla="*/ -41 h 10122"/>
                <a:gd name="connsiteX4" fmla="*/ 12 w 154614"/>
                <a:gd name="connsiteY4" fmla="*/ 5020 h 10122"/>
                <a:gd name="connsiteX5" fmla="*/ 8869 w 154614"/>
                <a:gd name="connsiteY5" fmla="*/ 10081 h 10122"/>
                <a:gd name="connsiteX6" fmla="*/ 145770 w 154614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70" y="10081"/>
                  </a:moveTo>
                  <a:cubicBezTo>
                    <a:pt x="150072" y="10081"/>
                    <a:pt x="154626" y="10081"/>
                    <a:pt x="154626" y="5020"/>
                  </a:cubicBezTo>
                  <a:cubicBezTo>
                    <a:pt x="154626" y="-41"/>
                    <a:pt x="150072" y="-41"/>
                    <a:pt x="145770" y="-41"/>
                  </a:cubicBezTo>
                  <a:lnTo>
                    <a:pt x="8869" y="-41"/>
                  </a:lnTo>
                  <a:cubicBezTo>
                    <a:pt x="4567" y="-41"/>
                    <a:pt x="12" y="-41"/>
                    <a:pt x="12" y="5020"/>
                  </a:cubicBezTo>
                  <a:cubicBezTo>
                    <a:pt x="12" y="10081"/>
                    <a:pt x="4567" y="10081"/>
                    <a:pt x="8869" y="10081"/>
                  </a:cubicBezTo>
                  <a:lnTo>
                    <a:pt x="145770" y="1008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4E633D25-A1F4-7E59-F551-6ACC2B38B950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3868798" y="2202752"/>
              <a:ext cx="71432" cy="144164"/>
            </a:xfrm>
            <a:custGeom>
              <a:avLst/>
              <a:gdLst>
                <a:gd name="connsiteX0" fmla="*/ 51889 w 83506"/>
                <a:gd name="connsiteY0" fmla="*/ 6517 h 168531"/>
                <a:gd name="connsiteX1" fmla="*/ 46069 w 83506"/>
                <a:gd name="connsiteY1" fmla="*/ -62 h 168531"/>
                <a:gd name="connsiteX2" fmla="*/ 13 w 83506"/>
                <a:gd name="connsiteY2" fmla="*/ 16133 h 168531"/>
                <a:gd name="connsiteX3" fmla="*/ 13 w 83506"/>
                <a:gd name="connsiteY3" fmla="*/ 23978 h 168531"/>
                <a:gd name="connsiteX4" fmla="*/ 33163 w 83506"/>
                <a:gd name="connsiteY4" fmla="*/ 17398 h 168531"/>
                <a:gd name="connsiteX5" fmla="*/ 33163 w 83506"/>
                <a:gd name="connsiteY5" fmla="*/ 148479 h 168531"/>
                <a:gd name="connsiteX6" fmla="*/ 9629 w 83506"/>
                <a:gd name="connsiteY6" fmla="*/ 160625 h 168531"/>
                <a:gd name="connsiteX7" fmla="*/ 1532 w 83506"/>
                <a:gd name="connsiteY7" fmla="*/ 160625 h 168531"/>
                <a:gd name="connsiteX8" fmla="*/ 1532 w 83506"/>
                <a:gd name="connsiteY8" fmla="*/ 168470 h 168531"/>
                <a:gd name="connsiteX9" fmla="*/ 42526 w 83506"/>
                <a:gd name="connsiteY9" fmla="*/ 167711 h 168531"/>
                <a:gd name="connsiteX10" fmla="*/ 83520 w 83506"/>
                <a:gd name="connsiteY10" fmla="*/ 168470 h 168531"/>
                <a:gd name="connsiteX11" fmla="*/ 83520 w 83506"/>
                <a:gd name="connsiteY11" fmla="*/ 160625 h 168531"/>
                <a:gd name="connsiteX12" fmla="*/ 75423 w 83506"/>
                <a:gd name="connsiteY12" fmla="*/ 160625 h 168531"/>
                <a:gd name="connsiteX13" fmla="*/ 51889 w 83506"/>
                <a:gd name="connsiteY13" fmla="*/ 148479 h 168531"/>
                <a:gd name="connsiteX14" fmla="*/ 51889 w 83506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89" y="6517"/>
                  </a:moveTo>
                  <a:cubicBezTo>
                    <a:pt x="51889" y="444"/>
                    <a:pt x="51889" y="-62"/>
                    <a:pt x="46069" y="-62"/>
                  </a:cubicBezTo>
                  <a:cubicBezTo>
                    <a:pt x="30379" y="16133"/>
                    <a:pt x="8111" y="16133"/>
                    <a:pt x="13" y="16133"/>
                  </a:cubicBezTo>
                  <a:lnTo>
                    <a:pt x="13" y="23978"/>
                  </a:lnTo>
                  <a:cubicBezTo>
                    <a:pt x="5074" y="23978"/>
                    <a:pt x="20004" y="23978"/>
                    <a:pt x="33163" y="17398"/>
                  </a:cubicBezTo>
                  <a:lnTo>
                    <a:pt x="33163" y="148479"/>
                  </a:lnTo>
                  <a:cubicBezTo>
                    <a:pt x="33163" y="157589"/>
                    <a:pt x="32404" y="160625"/>
                    <a:pt x="9629" y="160625"/>
                  </a:cubicBezTo>
                  <a:lnTo>
                    <a:pt x="1532" y="160625"/>
                  </a:lnTo>
                  <a:lnTo>
                    <a:pt x="1532" y="168470"/>
                  </a:lnTo>
                  <a:cubicBezTo>
                    <a:pt x="10388" y="167711"/>
                    <a:pt x="32404" y="167711"/>
                    <a:pt x="42526" y="167711"/>
                  </a:cubicBezTo>
                  <a:cubicBezTo>
                    <a:pt x="52648" y="167711"/>
                    <a:pt x="74663" y="167711"/>
                    <a:pt x="83520" y="168470"/>
                  </a:cubicBezTo>
                  <a:lnTo>
                    <a:pt x="83520" y="160625"/>
                  </a:lnTo>
                  <a:lnTo>
                    <a:pt x="75423" y="160625"/>
                  </a:lnTo>
                  <a:cubicBezTo>
                    <a:pt x="52648" y="160625"/>
                    <a:pt x="51889" y="157842"/>
                    <a:pt x="51889" y="148479"/>
                  </a:cubicBezTo>
                  <a:lnTo>
                    <a:pt x="51889" y="651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D59BCFE7-6343-2553-ABB2-3E1B77A8EC55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3966206" y="2202752"/>
              <a:ext cx="91131" cy="148927"/>
            </a:xfrm>
            <a:custGeom>
              <a:avLst/>
              <a:gdLst>
                <a:gd name="connsiteX0" fmla="*/ 106553 w 106534"/>
                <a:gd name="connsiteY0" fmla="*/ 87494 h 174099"/>
                <a:gd name="connsiteX1" fmla="*/ 96431 w 106534"/>
                <a:gd name="connsiteY1" fmla="*/ 28280 h 174099"/>
                <a:gd name="connsiteX2" fmla="*/ 53412 w 106534"/>
                <a:gd name="connsiteY2" fmla="*/ -62 h 174099"/>
                <a:gd name="connsiteX3" fmla="*/ 9381 w 106534"/>
                <a:gd name="connsiteY3" fmla="*/ 30051 h 174099"/>
                <a:gd name="connsiteX4" fmla="*/ 18 w 106534"/>
                <a:gd name="connsiteY4" fmla="*/ 87494 h 174099"/>
                <a:gd name="connsiteX5" fmla="*/ 11406 w 106534"/>
                <a:gd name="connsiteY5" fmla="*/ 148479 h 174099"/>
                <a:gd name="connsiteX6" fmla="*/ 53159 w 106534"/>
                <a:gd name="connsiteY6" fmla="*/ 174037 h 174099"/>
                <a:gd name="connsiteX7" fmla="*/ 97190 w 106534"/>
                <a:gd name="connsiteY7" fmla="*/ 144683 h 174099"/>
                <a:gd name="connsiteX8" fmla="*/ 106553 w 106534"/>
                <a:gd name="connsiteY8" fmla="*/ 87494 h 174099"/>
                <a:gd name="connsiteX9" fmla="*/ 53159 w 106534"/>
                <a:gd name="connsiteY9" fmla="*/ 168470 h 174099"/>
                <a:gd name="connsiteX10" fmla="*/ 23805 w 106534"/>
                <a:gd name="connsiteY10" fmla="*/ 137851 h 174099"/>
                <a:gd name="connsiteX11" fmla="*/ 21022 w 106534"/>
                <a:gd name="connsiteY11" fmla="*/ 84457 h 174099"/>
                <a:gd name="connsiteX12" fmla="*/ 23046 w 106534"/>
                <a:gd name="connsiteY12" fmla="*/ 37896 h 174099"/>
                <a:gd name="connsiteX13" fmla="*/ 53159 w 106534"/>
                <a:gd name="connsiteY13" fmla="*/ 5505 h 174099"/>
                <a:gd name="connsiteX14" fmla="*/ 83019 w 106534"/>
                <a:gd name="connsiteY14" fmla="*/ 35112 h 174099"/>
                <a:gd name="connsiteX15" fmla="*/ 85550 w 106534"/>
                <a:gd name="connsiteY15" fmla="*/ 84457 h 174099"/>
                <a:gd name="connsiteX16" fmla="*/ 82766 w 106534"/>
                <a:gd name="connsiteY16" fmla="*/ 136839 h 174099"/>
                <a:gd name="connsiteX17" fmla="*/ 53159 w 106534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494"/>
                  </a:moveTo>
                  <a:cubicBezTo>
                    <a:pt x="106553" y="67250"/>
                    <a:pt x="105288" y="47005"/>
                    <a:pt x="96431" y="28280"/>
                  </a:cubicBezTo>
                  <a:cubicBezTo>
                    <a:pt x="84790" y="3987"/>
                    <a:pt x="64040" y="-62"/>
                    <a:pt x="53412" y="-62"/>
                  </a:cubicBezTo>
                  <a:cubicBezTo>
                    <a:pt x="38229" y="-62"/>
                    <a:pt x="19756" y="6517"/>
                    <a:pt x="9381" y="30051"/>
                  </a:cubicBezTo>
                  <a:cubicBezTo>
                    <a:pt x="1284" y="47512"/>
                    <a:pt x="18" y="67250"/>
                    <a:pt x="18" y="87494"/>
                  </a:cubicBezTo>
                  <a:cubicBezTo>
                    <a:pt x="18" y="106472"/>
                    <a:pt x="1031" y="129247"/>
                    <a:pt x="11406" y="148479"/>
                  </a:cubicBezTo>
                  <a:cubicBezTo>
                    <a:pt x="22287" y="168976"/>
                    <a:pt x="40760" y="174037"/>
                    <a:pt x="53159" y="174037"/>
                  </a:cubicBezTo>
                  <a:cubicBezTo>
                    <a:pt x="66824" y="174037"/>
                    <a:pt x="86056" y="168723"/>
                    <a:pt x="97190" y="144683"/>
                  </a:cubicBezTo>
                  <a:cubicBezTo>
                    <a:pt x="105288" y="127223"/>
                    <a:pt x="106553" y="107485"/>
                    <a:pt x="106553" y="87494"/>
                  </a:cubicBezTo>
                  <a:close/>
                  <a:moveTo>
                    <a:pt x="53159" y="168470"/>
                  </a:moveTo>
                  <a:cubicBezTo>
                    <a:pt x="43290" y="168470"/>
                    <a:pt x="28360" y="162144"/>
                    <a:pt x="23805" y="137851"/>
                  </a:cubicBezTo>
                  <a:cubicBezTo>
                    <a:pt x="21022" y="122668"/>
                    <a:pt x="21022" y="99387"/>
                    <a:pt x="21022" y="84457"/>
                  </a:cubicBezTo>
                  <a:cubicBezTo>
                    <a:pt x="21022" y="68262"/>
                    <a:pt x="21022" y="51560"/>
                    <a:pt x="23046" y="37896"/>
                  </a:cubicBezTo>
                  <a:cubicBezTo>
                    <a:pt x="27854" y="7783"/>
                    <a:pt x="46833" y="5505"/>
                    <a:pt x="53159" y="5505"/>
                  </a:cubicBezTo>
                  <a:cubicBezTo>
                    <a:pt x="61510" y="5505"/>
                    <a:pt x="78211" y="10060"/>
                    <a:pt x="83019" y="35112"/>
                  </a:cubicBezTo>
                  <a:cubicBezTo>
                    <a:pt x="85550" y="49283"/>
                    <a:pt x="85550" y="68515"/>
                    <a:pt x="85550" y="84457"/>
                  </a:cubicBezTo>
                  <a:cubicBezTo>
                    <a:pt x="85550" y="103436"/>
                    <a:pt x="85550" y="120643"/>
                    <a:pt x="82766" y="136839"/>
                  </a:cubicBezTo>
                  <a:cubicBezTo>
                    <a:pt x="78970" y="160878"/>
                    <a:pt x="64546" y="168470"/>
                    <a:pt x="53159" y="16847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414F5C4-7A73-027E-33E7-32141745BA0A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4072274" y="2203834"/>
              <a:ext cx="57146" cy="145463"/>
            </a:xfrm>
            <a:custGeom>
              <a:avLst/>
              <a:gdLst>
                <a:gd name="connsiteX0" fmla="*/ 64551 w 66805"/>
                <a:gd name="connsiteY0" fmla="*/ 9048 h 170050"/>
                <a:gd name="connsiteX1" fmla="*/ 55188 w 66805"/>
                <a:gd name="connsiteY1" fmla="*/ -62 h 170050"/>
                <a:gd name="connsiteX2" fmla="*/ 41524 w 66805"/>
                <a:gd name="connsiteY2" fmla="*/ 13350 h 170050"/>
                <a:gd name="connsiteX3" fmla="*/ 51140 w 66805"/>
                <a:gd name="connsiteY3" fmla="*/ 22460 h 170050"/>
                <a:gd name="connsiteX4" fmla="*/ 64551 w 66805"/>
                <a:gd name="connsiteY4" fmla="*/ 9048 h 170050"/>
                <a:gd name="connsiteX5" fmla="*/ 45319 w 66805"/>
                <a:gd name="connsiteY5" fmla="*/ 104195 h 170050"/>
                <a:gd name="connsiteX6" fmla="*/ 50887 w 66805"/>
                <a:gd name="connsiteY6" fmla="*/ 89518 h 170050"/>
                <a:gd name="connsiteX7" fmla="*/ 54176 w 66805"/>
                <a:gd name="connsiteY7" fmla="*/ 76106 h 170050"/>
                <a:gd name="connsiteX8" fmla="*/ 33426 w 66805"/>
                <a:gd name="connsiteY8" fmla="*/ 55356 h 170050"/>
                <a:gd name="connsiteX9" fmla="*/ 23 w 66805"/>
                <a:gd name="connsiteY9" fmla="*/ 94326 h 170050"/>
                <a:gd name="connsiteX10" fmla="*/ 3060 w 66805"/>
                <a:gd name="connsiteY10" fmla="*/ 96857 h 170050"/>
                <a:gd name="connsiteX11" fmla="*/ 7109 w 66805"/>
                <a:gd name="connsiteY11" fmla="*/ 92302 h 170050"/>
                <a:gd name="connsiteX12" fmla="*/ 32667 w 66805"/>
                <a:gd name="connsiteY12" fmla="*/ 60923 h 170050"/>
                <a:gd name="connsiteX13" fmla="*/ 38993 w 66805"/>
                <a:gd name="connsiteY13" fmla="*/ 69021 h 170050"/>
                <a:gd name="connsiteX14" fmla="*/ 36210 w 66805"/>
                <a:gd name="connsiteY14" fmla="*/ 82180 h 170050"/>
                <a:gd name="connsiteX15" fmla="*/ 18749 w 66805"/>
                <a:gd name="connsiteY15" fmla="*/ 128994 h 170050"/>
                <a:gd name="connsiteX16" fmla="*/ 12929 w 66805"/>
                <a:gd name="connsiteY16" fmla="*/ 149238 h 170050"/>
                <a:gd name="connsiteX17" fmla="*/ 33679 w 66805"/>
                <a:gd name="connsiteY17" fmla="*/ 169988 h 170050"/>
                <a:gd name="connsiteX18" fmla="*/ 66829 w 66805"/>
                <a:gd name="connsiteY18" fmla="*/ 131018 h 170050"/>
                <a:gd name="connsiteX19" fmla="*/ 63792 w 66805"/>
                <a:gd name="connsiteY19" fmla="*/ 128488 h 170050"/>
                <a:gd name="connsiteX20" fmla="*/ 59996 w 66805"/>
                <a:gd name="connsiteY20" fmla="*/ 133043 h 170050"/>
                <a:gd name="connsiteX21" fmla="*/ 34185 w 66805"/>
                <a:gd name="connsiteY21" fmla="*/ 164421 h 170050"/>
                <a:gd name="connsiteX22" fmla="*/ 28112 w 66805"/>
                <a:gd name="connsiteY22" fmla="*/ 156070 h 170050"/>
                <a:gd name="connsiteX23" fmla="*/ 35450 w 66805"/>
                <a:gd name="connsiteY23" fmla="*/ 130765 h 170050"/>
                <a:gd name="connsiteX24" fmla="*/ 45319 w 66805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51" y="9048"/>
                  </a:moveTo>
                  <a:cubicBezTo>
                    <a:pt x="64551" y="3987"/>
                    <a:pt x="61009" y="-62"/>
                    <a:pt x="55188" y="-62"/>
                  </a:cubicBezTo>
                  <a:cubicBezTo>
                    <a:pt x="48356" y="-62"/>
                    <a:pt x="41524" y="6517"/>
                    <a:pt x="41524" y="13350"/>
                  </a:cubicBezTo>
                  <a:cubicBezTo>
                    <a:pt x="41524" y="18158"/>
                    <a:pt x="45066" y="22460"/>
                    <a:pt x="51140" y="22460"/>
                  </a:cubicBezTo>
                  <a:cubicBezTo>
                    <a:pt x="56960" y="22460"/>
                    <a:pt x="64551" y="16639"/>
                    <a:pt x="64551" y="9048"/>
                  </a:cubicBezTo>
                  <a:close/>
                  <a:moveTo>
                    <a:pt x="45319" y="104195"/>
                  </a:moveTo>
                  <a:cubicBezTo>
                    <a:pt x="48356" y="96857"/>
                    <a:pt x="48356" y="96350"/>
                    <a:pt x="50887" y="89518"/>
                  </a:cubicBezTo>
                  <a:cubicBezTo>
                    <a:pt x="52911" y="84457"/>
                    <a:pt x="54176" y="80914"/>
                    <a:pt x="54176" y="76106"/>
                  </a:cubicBezTo>
                  <a:cubicBezTo>
                    <a:pt x="54176" y="64719"/>
                    <a:pt x="46079" y="55356"/>
                    <a:pt x="33426" y="55356"/>
                  </a:cubicBezTo>
                  <a:cubicBezTo>
                    <a:pt x="9639" y="55356"/>
                    <a:pt x="23" y="92049"/>
                    <a:pt x="23" y="94326"/>
                  </a:cubicBezTo>
                  <a:cubicBezTo>
                    <a:pt x="23" y="96857"/>
                    <a:pt x="2554" y="96857"/>
                    <a:pt x="3060" y="96857"/>
                  </a:cubicBezTo>
                  <a:cubicBezTo>
                    <a:pt x="5590" y="96857"/>
                    <a:pt x="5843" y="96350"/>
                    <a:pt x="7109" y="92302"/>
                  </a:cubicBezTo>
                  <a:cubicBezTo>
                    <a:pt x="13941" y="68515"/>
                    <a:pt x="24063" y="60923"/>
                    <a:pt x="32667" y="60923"/>
                  </a:cubicBezTo>
                  <a:cubicBezTo>
                    <a:pt x="34691" y="60923"/>
                    <a:pt x="38993" y="60923"/>
                    <a:pt x="38993" y="69021"/>
                  </a:cubicBezTo>
                  <a:cubicBezTo>
                    <a:pt x="38993" y="74335"/>
                    <a:pt x="37222" y="79649"/>
                    <a:pt x="36210" y="82180"/>
                  </a:cubicBezTo>
                  <a:cubicBezTo>
                    <a:pt x="34185" y="88759"/>
                    <a:pt x="22798" y="118113"/>
                    <a:pt x="18749" y="128994"/>
                  </a:cubicBezTo>
                  <a:cubicBezTo>
                    <a:pt x="16219" y="135573"/>
                    <a:pt x="12929" y="143924"/>
                    <a:pt x="12929" y="149238"/>
                  </a:cubicBezTo>
                  <a:cubicBezTo>
                    <a:pt x="12929" y="161132"/>
                    <a:pt x="21533" y="169988"/>
                    <a:pt x="33679" y="169988"/>
                  </a:cubicBezTo>
                  <a:cubicBezTo>
                    <a:pt x="57466" y="169988"/>
                    <a:pt x="66829" y="133296"/>
                    <a:pt x="66829" y="131018"/>
                  </a:cubicBezTo>
                  <a:cubicBezTo>
                    <a:pt x="66829" y="128488"/>
                    <a:pt x="64551" y="128488"/>
                    <a:pt x="63792" y="128488"/>
                  </a:cubicBezTo>
                  <a:cubicBezTo>
                    <a:pt x="61262" y="128488"/>
                    <a:pt x="61262" y="129247"/>
                    <a:pt x="59996" y="133043"/>
                  </a:cubicBezTo>
                  <a:cubicBezTo>
                    <a:pt x="55441" y="148985"/>
                    <a:pt x="47091" y="164421"/>
                    <a:pt x="34185" y="164421"/>
                  </a:cubicBezTo>
                  <a:cubicBezTo>
                    <a:pt x="29883" y="164421"/>
                    <a:pt x="28112" y="161891"/>
                    <a:pt x="28112" y="156070"/>
                  </a:cubicBezTo>
                  <a:cubicBezTo>
                    <a:pt x="28112" y="149744"/>
                    <a:pt x="29630" y="146202"/>
                    <a:pt x="35450" y="130765"/>
                  </a:cubicBezTo>
                  <a:lnTo>
                    <a:pt x="45319" y="104195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9" name="Freeform 1458">
              <a:extLst>
                <a:ext uri="{FF2B5EF4-FFF2-40B4-BE49-F238E27FC236}">
                  <a16:creationId xmlns:a16="http://schemas.microsoft.com/office/drawing/2014/main" id="{D0AA6FB2-0AC6-BF15-8600-3E383FA24B12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4147844" y="2312564"/>
              <a:ext cx="81065" cy="68337"/>
            </a:xfrm>
            <a:custGeom>
              <a:avLst/>
              <a:gdLst>
                <a:gd name="connsiteX0" fmla="*/ 35631 w 94767"/>
                <a:gd name="connsiteY0" fmla="*/ 59280 h 79888"/>
                <a:gd name="connsiteX1" fmla="*/ 18980 w 94767"/>
                <a:gd name="connsiteY1" fmla="*/ 74868 h 79888"/>
                <a:gd name="connsiteX2" fmla="*/ 9415 w 94767"/>
                <a:gd name="connsiteY2" fmla="*/ 72388 h 79888"/>
                <a:gd name="connsiteX3" fmla="*/ 17209 w 94767"/>
                <a:gd name="connsiteY3" fmla="*/ 62646 h 79888"/>
                <a:gd name="connsiteX4" fmla="*/ 10123 w 94767"/>
                <a:gd name="connsiteY4" fmla="*/ 56092 h 79888"/>
                <a:gd name="connsiteX5" fmla="*/ 27 w 94767"/>
                <a:gd name="connsiteY5" fmla="*/ 66897 h 79888"/>
                <a:gd name="connsiteX6" fmla="*/ 18626 w 94767"/>
                <a:gd name="connsiteY6" fmla="*/ 79828 h 79888"/>
                <a:gd name="connsiteX7" fmla="*/ 38465 w 94767"/>
                <a:gd name="connsiteY7" fmla="*/ 67251 h 79888"/>
                <a:gd name="connsiteX8" fmla="*/ 59544 w 94767"/>
                <a:gd name="connsiteY8" fmla="*/ 79828 h 79888"/>
                <a:gd name="connsiteX9" fmla="*/ 90720 w 94767"/>
                <a:gd name="connsiteY9" fmla="*/ 52726 h 79888"/>
                <a:gd name="connsiteX10" fmla="*/ 87886 w 94767"/>
                <a:gd name="connsiteY10" fmla="*/ 50423 h 79888"/>
                <a:gd name="connsiteX11" fmla="*/ 84520 w 94767"/>
                <a:gd name="connsiteY11" fmla="*/ 53434 h 79888"/>
                <a:gd name="connsiteX12" fmla="*/ 60253 w 94767"/>
                <a:gd name="connsiteY12" fmla="*/ 74868 h 79888"/>
                <a:gd name="connsiteX13" fmla="*/ 49448 w 94767"/>
                <a:gd name="connsiteY13" fmla="*/ 63354 h 79888"/>
                <a:gd name="connsiteX14" fmla="*/ 58659 w 94767"/>
                <a:gd name="connsiteY14" fmla="*/ 22967 h 79888"/>
                <a:gd name="connsiteX15" fmla="*/ 76018 w 94767"/>
                <a:gd name="connsiteY15" fmla="*/ 4899 h 79888"/>
                <a:gd name="connsiteX16" fmla="*/ 85583 w 94767"/>
                <a:gd name="connsiteY16" fmla="*/ 7379 h 79888"/>
                <a:gd name="connsiteX17" fmla="*/ 77789 w 94767"/>
                <a:gd name="connsiteY17" fmla="*/ 17122 h 79888"/>
                <a:gd name="connsiteX18" fmla="*/ 84875 w 94767"/>
                <a:gd name="connsiteY18" fmla="*/ 23676 h 79888"/>
                <a:gd name="connsiteX19" fmla="*/ 94794 w 94767"/>
                <a:gd name="connsiteY19" fmla="*/ 12870 h 79888"/>
                <a:gd name="connsiteX20" fmla="*/ 76372 w 94767"/>
                <a:gd name="connsiteY20" fmla="*/ -61 h 79888"/>
                <a:gd name="connsiteX21" fmla="*/ 56533 w 94767"/>
                <a:gd name="connsiteY21" fmla="*/ 12516 h 79888"/>
                <a:gd name="connsiteX22" fmla="*/ 35277 w 94767"/>
                <a:gd name="connsiteY22" fmla="*/ -61 h 79888"/>
                <a:gd name="connsiteX23" fmla="*/ 4101 w 94767"/>
                <a:gd name="connsiteY23" fmla="*/ 27041 h 79888"/>
                <a:gd name="connsiteX24" fmla="*/ 7112 w 94767"/>
                <a:gd name="connsiteY24" fmla="*/ 29344 h 79888"/>
                <a:gd name="connsiteX25" fmla="*/ 10478 w 94767"/>
                <a:gd name="connsiteY25" fmla="*/ 26333 h 79888"/>
                <a:gd name="connsiteX26" fmla="*/ 34745 w 94767"/>
                <a:gd name="connsiteY26" fmla="*/ 4899 h 79888"/>
                <a:gd name="connsiteX27" fmla="*/ 45373 w 94767"/>
                <a:gd name="connsiteY27" fmla="*/ 16590 h 79888"/>
                <a:gd name="connsiteX28" fmla="*/ 41654 w 94767"/>
                <a:gd name="connsiteY28" fmla="*/ 35012 h 79888"/>
                <a:gd name="connsiteX29" fmla="*/ 35631 w 94767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31" y="59280"/>
                  </a:moveTo>
                  <a:cubicBezTo>
                    <a:pt x="33860" y="65303"/>
                    <a:pt x="28014" y="74868"/>
                    <a:pt x="18980" y="74868"/>
                  </a:cubicBezTo>
                  <a:cubicBezTo>
                    <a:pt x="18449" y="74868"/>
                    <a:pt x="13135" y="74868"/>
                    <a:pt x="9415" y="72388"/>
                  </a:cubicBezTo>
                  <a:cubicBezTo>
                    <a:pt x="16677" y="70085"/>
                    <a:pt x="17209" y="63708"/>
                    <a:pt x="17209" y="62646"/>
                  </a:cubicBezTo>
                  <a:cubicBezTo>
                    <a:pt x="17209" y="58749"/>
                    <a:pt x="14198" y="56092"/>
                    <a:pt x="10123" y="56092"/>
                  </a:cubicBezTo>
                  <a:cubicBezTo>
                    <a:pt x="5164" y="56092"/>
                    <a:pt x="27" y="60343"/>
                    <a:pt x="27" y="66897"/>
                  </a:cubicBezTo>
                  <a:cubicBezTo>
                    <a:pt x="27" y="75754"/>
                    <a:pt x="9946" y="79828"/>
                    <a:pt x="18626" y="79828"/>
                  </a:cubicBezTo>
                  <a:cubicBezTo>
                    <a:pt x="26774" y="79828"/>
                    <a:pt x="34037" y="74691"/>
                    <a:pt x="38465" y="67251"/>
                  </a:cubicBezTo>
                  <a:cubicBezTo>
                    <a:pt x="42716" y="76639"/>
                    <a:pt x="52459" y="79828"/>
                    <a:pt x="59544" y="79828"/>
                  </a:cubicBezTo>
                  <a:cubicBezTo>
                    <a:pt x="79915" y="79828"/>
                    <a:pt x="90720" y="57686"/>
                    <a:pt x="90720" y="52726"/>
                  </a:cubicBezTo>
                  <a:cubicBezTo>
                    <a:pt x="90720" y="50423"/>
                    <a:pt x="88417" y="50423"/>
                    <a:pt x="87886" y="50423"/>
                  </a:cubicBezTo>
                  <a:cubicBezTo>
                    <a:pt x="85406" y="50423"/>
                    <a:pt x="85229" y="51309"/>
                    <a:pt x="84520" y="53434"/>
                  </a:cubicBezTo>
                  <a:cubicBezTo>
                    <a:pt x="80801" y="65657"/>
                    <a:pt x="70172" y="74868"/>
                    <a:pt x="60253" y="74868"/>
                  </a:cubicBezTo>
                  <a:cubicBezTo>
                    <a:pt x="53167" y="74868"/>
                    <a:pt x="49448" y="70085"/>
                    <a:pt x="49448" y="63354"/>
                  </a:cubicBezTo>
                  <a:cubicBezTo>
                    <a:pt x="49448" y="58749"/>
                    <a:pt x="53699" y="42629"/>
                    <a:pt x="58659" y="22967"/>
                  </a:cubicBezTo>
                  <a:cubicBezTo>
                    <a:pt x="62201" y="9328"/>
                    <a:pt x="70172" y="4899"/>
                    <a:pt x="76018" y="4899"/>
                  </a:cubicBezTo>
                  <a:cubicBezTo>
                    <a:pt x="76372" y="4899"/>
                    <a:pt x="81863" y="4899"/>
                    <a:pt x="85583" y="7379"/>
                  </a:cubicBezTo>
                  <a:cubicBezTo>
                    <a:pt x="79915" y="8973"/>
                    <a:pt x="77789" y="13933"/>
                    <a:pt x="77789" y="17122"/>
                  </a:cubicBezTo>
                  <a:cubicBezTo>
                    <a:pt x="77789" y="21019"/>
                    <a:pt x="80801" y="23676"/>
                    <a:pt x="84875" y="23676"/>
                  </a:cubicBezTo>
                  <a:cubicBezTo>
                    <a:pt x="88949" y="23676"/>
                    <a:pt x="94794" y="20310"/>
                    <a:pt x="94794" y="12870"/>
                  </a:cubicBezTo>
                  <a:cubicBezTo>
                    <a:pt x="94794" y="2951"/>
                    <a:pt x="83458" y="-61"/>
                    <a:pt x="76372" y="-61"/>
                  </a:cubicBezTo>
                  <a:cubicBezTo>
                    <a:pt x="67515" y="-61"/>
                    <a:pt x="60430" y="5785"/>
                    <a:pt x="56533" y="12516"/>
                  </a:cubicBezTo>
                  <a:cubicBezTo>
                    <a:pt x="53345" y="5254"/>
                    <a:pt x="45196" y="-61"/>
                    <a:pt x="35277" y="-61"/>
                  </a:cubicBezTo>
                  <a:cubicBezTo>
                    <a:pt x="15438" y="-61"/>
                    <a:pt x="4101" y="21727"/>
                    <a:pt x="4101" y="27041"/>
                  </a:cubicBezTo>
                  <a:cubicBezTo>
                    <a:pt x="4101" y="29344"/>
                    <a:pt x="6581" y="29344"/>
                    <a:pt x="7112" y="29344"/>
                  </a:cubicBezTo>
                  <a:cubicBezTo>
                    <a:pt x="9415" y="29344"/>
                    <a:pt x="9592" y="28635"/>
                    <a:pt x="10478" y="26333"/>
                  </a:cubicBezTo>
                  <a:cubicBezTo>
                    <a:pt x="14906" y="12516"/>
                    <a:pt x="26066" y="4899"/>
                    <a:pt x="34745" y="4899"/>
                  </a:cubicBezTo>
                  <a:cubicBezTo>
                    <a:pt x="40591" y="4899"/>
                    <a:pt x="45373" y="8088"/>
                    <a:pt x="45373" y="16590"/>
                  </a:cubicBezTo>
                  <a:cubicBezTo>
                    <a:pt x="45373" y="20133"/>
                    <a:pt x="43248" y="28990"/>
                    <a:pt x="41654" y="35012"/>
                  </a:cubicBezTo>
                  <a:lnTo>
                    <a:pt x="35631" y="5928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0" name="Freeform 1459">
              <a:extLst>
                <a:ext uri="{FF2B5EF4-FFF2-40B4-BE49-F238E27FC236}">
                  <a16:creationId xmlns:a16="http://schemas.microsoft.com/office/drawing/2014/main" id="{C50E59AA-1479-A2D8-B77E-767B092D6D7E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6042625" y="2619494"/>
              <a:ext cx="707080" cy="258601"/>
            </a:xfrm>
            <a:custGeom>
              <a:avLst/>
              <a:gdLst>
                <a:gd name="connsiteX0" fmla="*/ 0 w 826592"/>
                <a:gd name="connsiteY0" fmla="*/ 151206 h 302310"/>
                <a:gd name="connsiteX1" fmla="*/ 78085 w 826592"/>
                <a:gd name="connsiteY1" fmla="*/ 0 h 302310"/>
                <a:gd name="connsiteX2" fmla="*/ 214213 w 826592"/>
                <a:gd name="connsiteY2" fmla="*/ 302311 h 302310"/>
                <a:gd name="connsiteX3" fmla="*/ 350342 w 826592"/>
                <a:gd name="connsiteY3" fmla="*/ 0 h 302310"/>
                <a:gd name="connsiteX4" fmla="*/ 486372 w 826592"/>
                <a:gd name="connsiteY4" fmla="*/ 302311 h 302310"/>
                <a:gd name="connsiteX5" fmla="*/ 622498 w 826592"/>
                <a:gd name="connsiteY5" fmla="*/ 0 h 302310"/>
                <a:gd name="connsiteX6" fmla="*/ 758528 w 826592"/>
                <a:gd name="connsiteY6" fmla="*/ 302311 h 302310"/>
                <a:gd name="connsiteX7" fmla="*/ 826592 w 826592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310">
                  <a:moveTo>
                    <a:pt x="0" y="151206"/>
                  </a:moveTo>
                  <a:lnTo>
                    <a:pt x="78085" y="0"/>
                  </a:lnTo>
                  <a:lnTo>
                    <a:pt x="214213" y="302311"/>
                  </a:lnTo>
                  <a:lnTo>
                    <a:pt x="350342" y="0"/>
                  </a:lnTo>
                  <a:lnTo>
                    <a:pt x="486372" y="302311"/>
                  </a:lnTo>
                  <a:lnTo>
                    <a:pt x="622498" y="0"/>
                  </a:lnTo>
                  <a:lnTo>
                    <a:pt x="758528" y="302311"/>
                  </a:lnTo>
                  <a:lnTo>
                    <a:pt x="826592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2" name="Freeform 1461">
              <a:extLst>
                <a:ext uri="{FF2B5EF4-FFF2-40B4-BE49-F238E27FC236}">
                  <a16:creationId xmlns:a16="http://schemas.microsoft.com/office/drawing/2014/main" id="{840C8451-DD6D-82D6-5E8D-8DA179A2B263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6200793" y="2392449"/>
              <a:ext cx="89832" cy="148927"/>
            </a:xfrm>
            <a:custGeom>
              <a:avLst/>
              <a:gdLst>
                <a:gd name="connsiteX0" fmla="*/ 22896 w 105016"/>
                <a:gd name="connsiteY0" fmla="*/ 85478 h 174099"/>
                <a:gd name="connsiteX1" fmla="*/ 22896 w 105016"/>
                <a:gd name="connsiteY1" fmla="*/ 79405 h 174099"/>
                <a:gd name="connsiteX2" fmla="*/ 67180 w 105016"/>
                <a:gd name="connsiteY2" fmla="*/ 6273 h 174099"/>
                <a:gd name="connsiteX3" fmla="*/ 89448 w 105016"/>
                <a:gd name="connsiteY3" fmla="*/ 16395 h 174099"/>
                <a:gd name="connsiteX4" fmla="*/ 75530 w 105016"/>
                <a:gd name="connsiteY4" fmla="*/ 27782 h 174099"/>
                <a:gd name="connsiteX5" fmla="*/ 87171 w 105016"/>
                <a:gd name="connsiteY5" fmla="*/ 39423 h 174099"/>
                <a:gd name="connsiteX6" fmla="*/ 98811 w 105016"/>
                <a:gd name="connsiteY6" fmla="*/ 27276 h 174099"/>
                <a:gd name="connsiteX7" fmla="*/ 66674 w 105016"/>
                <a:gd name="connsiteY7" fmla="*/ -53 h 174099"/>
                <a:gd name="connsiteX8" fmla="*/ 121 w 105016"/>
                <a:gd name="connsiteY8" fmla="*/ 88515 h 174099"/>
                <a:gd name="connsiteX9" fmla="*/ 53009 w 105016"/>
                <a:gd name="connsiteY9" fmla="*/ 174046 h 174099"/>
                <a:gd name="connsiteX10" fmla="*/ 105137 w 105016"/>
                <a:gd name="connsiteY10" fmla="*/ 116856 h 174099"/>
                <a:gd name="connsiteX11" fmla="*/ 54527 w 105016"/>
                <a:gd name="connsiteY11" fmla="*/ 60426 h 174099"/>
                <a:gd name="connsiteX12" fmla="*/ 22896 w 105016"/>
                <a:gd name="connsiteY12" fmla="*/ 85478 h 174099"/>
                <a:gd name="connsiteX13" fmla="*/ 53009 w 105016"/>
                <a:gd name="connsiteY13" fmla="*/ 166960 h 174099"/>
                <a:gd name="connsiteX14" fmla="*/ 27957 w 105016"/>
                <a:gd name="connsiteY14" fmla="*/ 147982 h 174099"/>
                <a:gd name="connsiteX15" fmla="*/ 23402 w 105016"/>
                <a:gd name="connsiteY15" fmla="*/ 111289 h 174099"/>
                <a:gd name="connsiteX16" fmla="*/ 54274 w 105016"/>
                <a:gd name="connsiteY16" fmla="*/ 66246 h 174099"/>
                <a:gd name="connsiteX17" fmla="*/ 77808 w 105016"/>
                <a:gd name="connsiteY17" fmla="*/ 81935 h 174099"/>
                <a:gd name="connsiteX18" fmla="*/ 82363 w 105016"/>
                <a:gd name="connsiteY18" fmla="*/ 116603 h 174099"/>
                <a:gd name="connsiteX19" fmla="*/ 78061 w 105016"/>
                <a:gd name="connsiteY19" fmla="*/ 150512 h 174099"/>
                <a:gd name="connsiteX20" fmla="*/ 53009 w 105016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016" h="174099">
                  <a:moveTo>
                    <a:pt x="22896" y="85478"/>
                  </a:moveTo>
                  <a:lnTo>
                    <a:pt x="22896" y="79405"/>
                  </a:lnTo>
                  <a:cubicBezTo>
                    <a:pt x="22896" y="15383"/>
                    <a:pt x="54274" y="6273"/>
                    <a:pt x="67180" y="6273"/>
                  </a:cubicBezTo>
                  <a:cubicBezTo>
                    <a:pt x="73253" y="6273"/>
                    <a:pt x="83881" y="7791"/>
                    <a:pt x="89448" y="16395"/>
                  </a:cubicBezTo>
                  <a:cubicBezTo>
                    <a:pt x="85652" y="16395"/>
                    <a:pt x="75530" y="16395"/>
                    <a:pt x="75530" y="27782"/>
                  </a:cubicBezTo>
                  <a:cubicBezTo>
                    <a:pt x="75530" y="35627"/>
                    <a:pt x="81604" y="39423"/>
                    <a:pt x="87171" y="39423"/>
                  </a:cubicBezTo>
                  <a:cubicBezTo>
                    <a:pt x="91219" y="39423"/>
                    <a:pt x="98811" y="37145"/>
                    <a:pt x="98811" y="27276"/>
                  </a:cubicBezTo>
                  <a:cubicBezTo>
                    <a:pt x="98811" y="12093"/>
                    <a:pt x="87677" y="-53"/>
                    <a:pt x="66674" y="-53"/>
                  </a:cubicBezTo>
                  <a:cubicBezTo>
                    <a:pt x="34283" y="-53"/>
                    <a:pt x="121" y="32590"/>
                    <a:pt x="121" y="88515"/>
                  </a:cubicBezTo>
                  <a:cubicBezTo>
                    <a:pt x="121" y="156079"/>
                    <a:pt x="29475" y="174046"/>
                    <a:pt x="53009" y="174046"/>
                  </a:cubicBezTo>
                  <a:cubicBezTo>
                    <a:pt x="81097" y="174046"/>
                    <a:pt x="105137" y="150259"/>
                    <a:pt x="105137" y="116856"/>
                  </a:cubicBezTo>
                  <a:cubicBezTo>
                    <a:pt x="105137" y="84719"/>
                    <a:pt x="82616" y="60426"/>
                    <a:pt x="54527" y="60426"/>
                  </a:cubicBezTo>
                  <a:cubicBezTo>
                    <a:pt x="37320" y="60426"/>
                    <a:pt x="27957" y="73331"/>
                    <a:pt x="22896" y="85478"/>
                  </a:cubicBezTo>
                  <a:close/>
                  <a:moveTo>
                    <a:pt x="53009" y="166960"/>
                  </a:moveTo>
                  <a:cubicBezTo>
                    <a:pt x="37067" y="166960"/>
                    <a:pt x="29475" y="151777"/>
                    <a:pt x="27957" y="147982"/>
                  </a:cubicBezTo>
                  <a:cubicBezTo>
                    <a:pt x="23402" y="136088"/>
                    <a:pt x="23402" y="115844"/>
                    <a:pt x="23402" y="111289"/>
                  </a:cubicBezTo>
                  <a:cubicBezTo>
                    <a:pt x="23402" y="91551"/>
                    <a:pt x="31499" y="66246"/>
                    <a:pt x="54274" y="66246"/>
                  </a:cubicBezTo>
                  <a:cubicBezTo>
                    <a:pt x="58323" y="66246"/>
                    <a:pt x="69963" y="66246"/>
                    <a:pt x="77808" y="81935"/>
                  </a:cubicBezTo>
                  <a:cubicBezTo>
                    <a:pt x="82363" y="91298"/>
                    <a:pt x="82363" y="104204"/>
                    <a:pt x="82363" y="116603"/>
                  </a:cubicBezTo>
                  <a:cubicBezTo>
                    <a:pt x="82363" y="128750"/>
                    <a:pt x="82363" y="141402"/>
                    <a:pt x="78061" y="150512"/>
                  </a:cubicBezTo>
                  <a:cubicBezTo>
                    <a:pt x="70469" y="165695"/>
                    <a:pt x="58829" y="166960"/>
                    <a:pt x="53009" y="16696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3" name="Freeform 1462">
              <a:extLst>
                <a:ext uri="{FF2B5EF4-FFF2-40B4-BE49-F238E27FC236}">
                  <a16:creationId xmlns:a16="http://schemas.microsoft.com/office/drawing/2014/main" id="{928EE3FC-BCA9-A91C-F48A-16B8D6ED234C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6308376" y="2392449"/>
              <a:ext cx="91131" cy="148927"/>
            </a:xfrm>
            <a:custGeom>
              <a:avLst/>
              <a:gdLst>
                <a:gd name="connsiteX0" fmla="*/ 106661 w 106534"/>
                <a:gd name="connsiteY0" fmla="*/ 87502 h 174099"/>
                <a:gd name="connsiteX1" fmla="*/ 96539 w 106534"/>
                <a:gd name="connsiteY1" fmla="*/ 28288 h 174099"/>
                <a:gd name="connsiteX2" fmla="*/ 53520 w 106534"/>
                <a:gd name="connsiteY2" fmla="*/ -53 h 174099"/>
                <a:gd name="connsiteX3" fmla="*/ 9489 w 106534"/>
                <a:gd name="connsiteY3" fmla="*/ 30060 h 174099"/>
                <a:gd name="connsiteX4" fmla="*/ 126 w 106534"/>
                <a:gd name="connsiteY4" fmla="*/ 87502 h 174099"/>
                <a:gd name="connsiteX5" fmla="*/ 11513 w 106534"/>
                <a:gd name="connsiteY5" fmla="*/ 148488 h 174099"/>
                <a:gd name="connsiteX6" fmla="*/ 53267 w 106534"/>
                <a:gd name="connsiteY6" fmla="*/ 174046 h 174099"/>
                <a:gd name="connsiteX7" fmla="*/ 97298 w 106534"/>
                <a:gd name="connsiteY7" fmla="*/ 144692 h 174099"/>
                <a:gd name="connsiteX8" fmla="*/ 106661 w 106534"/>
                <a:gd name="connsiteY8" fmla="*/ 87502 h 174099"/>
                <a:gd name="connsiteX9" fmla="*/ 53267 w 106534"/>
                <a:gd name="connsiteY9" fmla="*/ 168479 h 174099"/>
                <a:gd name="connsiteX10" fmla="*/ 23913 w 106534"/>
                <a:gd name="connsiteY10" fmla="*/ 137860 h 174099"/>
                <a:gd name="connsiteX11" fmla="*/ 21129 w 106534"/>
                <a:gd name="connsiteY11" fmla="*/ 84466 h 174099"/>
                <a:gd name="connsiteX12" fmla="*/ 23154 w 106534"/>
                <a:gd name="connsiteY12" fmla="*/ 37904 h 174099"/>
                <a:gd name="connsiteX13" fmla="*/ 53267 w 106534"/>
                <a:gd name="connsiteY13" fmla="*/ 5514 h 174099"/>
                <a:gd name="connsiteX14" fmla="*/ 83127 w 106534"/>
                <a:gd name="connsiteY14" fmla="*/ 35121 h 174099"/>
                <a:gd name="connsiteX15" fmla="*/ 85657 w 106534"/>
                <a:gd name="connsiteY15" fmla="*/ 84466 h 174099"/>
                <a:gd name="connsiteX16" fmla="*/ 82874 w 106534"/>
                <a:gd name="connsiteY16" fmla="*/ 136847 h 174099"/>
                <a:gd name="connsiteX17" fmla="*/ 53267 w 106534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02"/>
                  </a:moveTo>
                  <a:cubicBezTo>
                    <a:pt x="106661" y="67258"/>
                    <a:pt x="105395" y="47014"/>
                    <a:pt x="96539" y="28288"/>
                  </a:cubicBezTo>
                  <a:cubicBezTo>
                    <a:pt x="84898" y="3996"/>
                    <a:pt x="64148" y="-53"/>
                    <a:pt x="53520" y="-53"/>
                  </a:cubicBezTo>
                  <a:cubicBezTo>
                    <a:pt x="38337" y="-53"/>
                    <a:pt x="19864" y="6526"/>
                    <a:pt x="9489" y="30060"/>
                  </a:cubicBezTo>
                  <a:cubicBezTo>
                    <a:pt x="1391" y="47520"/>
                    <a:pt x="126" y="67258"/>
                    <a:pt x="126" y="87502"/>
                  </a:cubicBezTo>
                  <a:cubicBezTo>
                    <a:pt x="126" y="106481"/>
                    <a:pt x="1138" y="129256"/>
                    <a:pt x="11513" y="148488"/>
                  </a:cubicBezTo>
                  <a:cubicBezTo>
                    <a:pt x="22395" y="168985"/>
                    <a:pt x="40867" y="174046"/>
                    <a:pt x="53267" y="174046"/>
                  </a:cubicBezTo>
                  <a:cubicBezTo>
                    <a:pt x="66932" y="174046"/>
                    <a:pt x="86163" y="168732"/>
                    <a:pt x="97298" y="144692"/>
                  </a:cubicBezTo>
                  <a:cubicBezTo>
                    <a:pt x="105395" y="127231"/>
                    <a:pt x="106661" y="107493"/>
                    <a:pt x="106661" y="87502"/>
                  </a:cubicBezTo>
                  <a:close/>
                  <a:moveTo>
                    <a:pt x="53267" y="168479"/>
                  </a:moveTo>
                  <a:cubicBezTo>
                    <a:pt x="43398" y="168479"/>
                    <a:pt x="28468" y="162152"/>
                    <a:pt x="23913" y="137860"/>
                  </a:cubicBezTo>
                  <a:cubicBezTo>
                    <a:pt x="21129" y="122676"/>
                    <a:pt x="21129" y="99396"/>
                    <a:pt x="21129" y="84466"/>
                  </a:cubicBezTo>
                  <a:cubicBezTo>
                    <a:pt x="21129" y="68271"/>
                    <a:pt x="21129" y="51569"/>
                    <a:pt x="23154" y="37904"/>
                  </a:cubicBezTo>
                  <a:cubicBezTo>
                    <a:pt x="27962" y="7791"/>
                    <a:pt x="46941" y="5514"/>
                    <a:pt x="53267" y="5514"/>
                  </a:cubicBezTo>
                  <a:cubicBezTo>
                    <a:pt x="61618" y="5514"/>
                    <a:pt x="78319" y="10069"/>
                    <a:pt x="83127" y="35121"/>
                  </a:cubicBezTo>
                  <a:cubicBezTo>
                    <a:pt x="85657" y="49292"/>
                    <a:pt x="85657" y="68524"/>
                    <a:pt x="85657" y="84466"/>
                  </a:cubicBezTo>
                  <a:cubicBezTo>
                    <a:pt x="85657" y="103445"/>
                    <a:pt x="85657" y="120652"/>
                    <a:pt x="82874" y="136847"/>
                  </a:cubicBezTo>
                  <a:cubicBezTo>
                    <a:pt x="79078" y="160887"/>
                    <a:pt x="64654" y="168479"/>
                    <a:pt x="53267" y="16847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4" name="Freeform 1463">
              <a:extLst>
                <a:ext uri="{FF2B5EF4-FFF2-40B4-BE49-F238E27FC236}">
                  <a16:creationId xmlns:a16="http://schemas.microsoft.com/office/drawing/2014/main" id="{B8756D96-DC9F-87A8-A6FC-7A0C233CEF96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6453767" y="2384007"/>
              <a:ext cx="137021" cy="152606"/>
            </a:xfrm>
            <a:custGeom>
              <a:avLst/>
              <a:gdLst>
                <a:gd name="connsiteX0" fmla="*/ 160314 w 160181"/>
                <a:gd name="connsiteY0" fmla="*/ 137353 h 178400"/>
                <a:gd name="connsiteX1" fmla="*/ 153988 w 160181"/>
                <a:gd name="connsiteY1" fmla="*/ 137353 h 178400"/>
                <a:gd name="connsiteX2" fmla="*/ 149433 w 160181"/>
                <a:gd name="connsiteY2" fmla="*/ 155826 h 178400"/>
                <a:gd name="connsiteX3" fmla="*/ 132732 w 160181"/>
                <a:gd name="connsiteY3" fmla="*/ 161899 h 178400"/>
                <a:gd name="connsiteX4" fmla="*/ 112487 w 160181"/>
                <a:gd name="connsiteY4" fmla="*/ 161899 h 178400"/>
                <a:gd name="connsiteX5" fmla="*/ 135009 w 160181"/>
                <a:gd name="connsiteY5" fmla="*/ 118881 h 178400"/>
                <a:gd name="connsiteX6" fmla="*/ 157277 w 160181"/>
                <a:gd name="connsiteY6" fmla="*/ 63463 h 178400"/>
                <a:gd name="connsiteX7" fmla="*/ 80350 w 160181"/>
                <a:gd name="connsiteY7" fmla="*/ -53 h 178400"/>
                <a:gd name="connsiteX8" fmla="*/ 3169 w 160181"/>
                <a:gd name="connsiteY8" fmla="*/ 63463 h 178400"/>
                <a:gd name="connsiteX9" fmla="*/ 25438 w 160181"/>
                <a:gd name="connsiteY9" fmla="*/ 118881 h 178400"/>
                <a:gd name="connsiteX10" fmla="*/ 47959 w 160181"/>
                <a:gd name="connsiteY10" fmla="*/ 161899 h 178400"/>
                <a:gd name="connsiteX11" fmla="*/ 27715 w 160181"/>
                <a:gd name="connsiteY11" fmla="*/ 161899 h 178400"/>
                <a:gd name="connsiteX12" fmla="*/ 11014 w 160181"/>
                <a:gd name="connsiteY12" fmla="*/ 156079 h 178400"/>
                <a:gd name="connsiteX13" fmla="*/ 6459 w 160181"/>
                <a:gd name="connsiteY13" fmla="*/ 137353 h 178400"/>
                <a:gd name="connsiteX14" fmla="*/ 133 w 160181"/>
                <a:gd name="connsiteY14" fmla="*/ 137353 h 178400"/>
                <a:gd name="connsiteX15" fmla="*/ 8483 w 160181"/>
                <a:gd name="connsiteY15" fmla="*/ 178348 h 178400"/>
                <a:gd name="connsiteX16" fmla="*/ 48972 w 160181"/>
                <a:gd name="connsiteY16" fmla="*/ 178348 h 178400"/>
                <a:gd name="connsiteX17" fmla="*/ 55298 w 160181"/>
                <a:gd name="connsiteY17" fmla="*/ 173034 h 178400"/>
                <a:gd name="connsiteX18" fmla="*/ 41633 w 160181"/>
                <a:gd name="connsiteY18" fmla="*/ 116856 h 178400"/>
                <a:gd name="connsiteX19" fmla="*/ 29234 w 160181"/>
                <a:gd name="connsiteY19" fmla="*/ 63209 h 178400"/>
                <a:gd name="connsiteX20" fmla="*/ 80097 w 160181"/>
                <a:gd name="connsiteY20" fmla="*/ 5514 h 178400"/>
                <a:gd name="connsiteX21" fmla="*/ 131213 w 160181"/>
                <a:gd name="connsiteY21" fmla="*/ 63209 h 178400"/>
                <a:gd name="connsiteX22" fmla="*/ 117042 w 160181"/>
                <a:gd name="connsiteY22" fmla="*/ 122170 h 178400"/>
                <a:gd name="connsiteX23" fmla="*/ 105149 w 160181"/>
                <a:gd name="connsiteY23" fmla="*/ 173034 h 178400"/>
                <a:gd name="connsiteX24" fmla="*/ 111728 w 160181"/>
                <a:gd name="connsiteY24" fmla="*/ 178348 h 178400"/>
                <a:gd name="connsiteX25" fmla="*/ 151963 w 160181"/>
                <a:gd name="connsiteY25" fmla="*/ 178348 h 178400"/>
                <a:gd name="connsiteX26" fmla="*/ 160314 w 160181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353"/>
                  </a:moveTo>
                  <a:lnTo>
                    <a:pt x="153988" y="137353"/>
                  </a:lnTo>
                  <a:cubicBezTo>
                    <a:pt x="152723" y="143933"/>
                    <a:pt x="151710" y="149753"/>
                    <a:pt x="149433" y="155826"/>
                  </a:cubicBezTo>
                  <a:cubicBezTo>
                    <a:pt x="148168" y="159875"/>
                    <a:pt x="147408" y="161899"/>
                    <a:pt x="132732" y="161899"/>
                  </a:cubicBezTo>
                  <a:lnTo>
                    <a:pt x="112487" y="161899"/>
                  </a:lnTo>
                  <a:cubicBezTo>
                    <a:pt x="115777" y="147729"/>
                    <a:pt x="123622" y="135582"/>
                    <a:pt x="135009" y="118881"/>
                  </a:cubicBezTo>
                  <a:cubicBezTo>
                    <a:pt x="146902" y="100914"/>
                    <a:pt x="157277" y="83454"/>
                    <a:pt x="157277" y="63463"/>
                  </a:cubicBezTo>
                  <a:cubicBezTo>
                    <a:pt x="157277" y="28288"/>
                    <a:pt x="123116" y="-53"/>
                    <a:pt x="80350" y="-53"/>
                  </a:cubicBezTo>
                  <a:cubicBezTo>
                    <a:pt x="36825" y="-53"/>
                    <a:pt x="3169" y="28795"/>
                    <a:pt x="3169" y="63463"/>
                  </a:cubicBezTo>
                  <a:cubicBezTo>
                    <a:pt x="3169" y="83454"/>
                    <a:pt x="13544" y="100914"/>
                    <a:pt x="25438" y="118881"/>
                  </a:cubicBezTo>
                  <a:cubicBezTo>
                    <a:pt x="36572" y="135582"/>
                    <a:pt x="44670" y="147729"/>
                    <a:pt x="47959" y="161899"/>
                  </a:cubicBezTo>
                  <a:lnTo>
                    <a:pt x="27715" y="161899"/>
                  </a:lnTo>
                  <a:cubicBezTo>
                    <a:pt x="13038" y="161899"/>
                    <a:pt x="12279" y="159875"/>
                    <a:pt x="11014" y="156079"/>
                  </a:cubicBezTo>
                  <a:cubicBezTo>
                    <a:pt x="8990" y="150259"/>
                    <a:pt x="7724" y="143680"/>
                    <a:pt x="6459" y="137353"/>
                  </a:cubicBezTo>
                  <a:lnTo>
                    <a:pt x="133" y="137353"/>
                  </a:lnTo>
                  <a:lnTo>
                    <a:pt x="8483" y="178348"/>
                  </a:lnTo>
                  <a:lnTo>
                    <a:pt x="48972" y="178348"/>
                  </a:lnTo>
                  <a:cubicBezTo>
                    <a:pt x="54539" y="178348"/>
                    <a:pt x="55298" y="178348"/>
                    <a:pt x="55298" y="173034"/>
                  </a:cubicBezTo>
                  <a:cubicBezTo>
                    <a:pt x="55298" y="155320"/>
                    <a:pt x="47453" y="133052"/>
                    <a:pt x="41633" y="116856"/>
                  </a:cubicBezTo>
                  <a:cubicBezTo>
                    <a:pt x="36319" y="102179"/>
                    <a:pt x="29234" y="82188"/>
                    <a:pt x="29234" y="63209"/>
                  </a:cubicBezTo>
                  <a:cubicBezTo>
                    <a:pt x="29234" y="22721"/>
                    <a:pt x="57069" y="5514"/>
                    <a:pt x="80097" y="5514"/>
                  </a:cubicBezTo>
                  <a:cubicBezTo>
                    <a:pt x="104390" y="5514"/>
                    <a:pt x="131213" y="23734"/>
                    <a:pt x="131213" y="63209"/>
                  </a:cubicBezTo>
                  <a:cubicBezTo>
                    <a:pt x="131213" y="82188"/>
                    <a:pt x="124381" y="101420"/>
                    <a:pt x="117042" y="122170"/>
                  </a:cubicBezTo>
                  <a:cubicBezTo>
                    <a:pt x="113247" y="132799"/>
                    <a:pt x="105149" y="155573"/>
                    <a:pt x="105149" y="173034"/>
                  </a:cubicBezTo>
                  <a:cubicBezTo>
                    <a:pt x="105149" y="178348"/>
                    <a:pt x="105908" y="178348"/>
                    <a:pt x="111728" y="178348"/>
                  </a:cubicBezTo>
                  <a:lnTo>
                    <a:pt x="151963" y="178348"/>
                  </a:lnTo>
                  <a:lnTo>
                    <a:pt x="160314" y="13735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5" name="Freeform 1464">
              <a:extLst>
                <a:ext uri="{FF2B5EF4-FFF2-40B4-BE49-F238E27FC236}">
                  <a16:creationId xmlns:a16="http://schemas.microsoft.com/office/drawing/2014/main" id="{B46433C0-84B2-E7C5-0C0D-37FDE34FDEC7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9380522" y="5913455"/>
              <a:ext cx="132259" cy="8659"/>
            </a:xfrm>
            <a:custGeom>
              <a:avLst/>
              <a:gdLst>
                <a:gd name="connsiteX0" fmla="*/ 146024 w 154614"/>
                <a:gd name="connsiteY0" fmla="*/ 10227 h 10122"/>
                <a:gd name="connsiteX1" fmla="*/ 154881 w 154614"/>
                <a:gd name="connsiteY1" fmla="*/ 5166 h 10122"/>
                <a:gd name="connsiteX2" fmla="*/ 146024 w 154614"/>
                <a:gd name="connsiteY2" fmla="*/ 105 h 10122"/>
                <a:gd name="connsiteX3" fmla="*/ 9124 w 154614"/>
                <a:gd name="connsiteY3" fmla="*/ 105 h 10122"/>
                <a:gd name="connsiteX4" fmla="*/ 267 w 154614"/>
                <a:gd name="connsiteY4" fmla="*/ 5166 h 10122"/>
                <a:gd name="connsiteX5" fmla="*/ 9124 w 154614"/>
                <a:gd name="connsiteY5" fmla="*/ 10227 h 10122"/>
                <a:gd name="connsiteX6" fmla="*/ 146024 w 154614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6024" y="10227"/>
                  </a:moveTo>
                  <a:cubicBezTo>
                    <a:pt x="150326" y="10227"/>
                    <a:pt x="154881" y="10227"/>
                    <a:pt x="154881" y="5166"/>
                  </a:cubicBezTo>
                  <a:cubicBezTo>
                    <a:pt x="154881" y="105"/>
                    <a:pt x="150326" y="105"/>
                    <a:pt x="146024" y="105"/>
                  </a:cubicBezTo>
                  <a:lnTo>
                    <a:pt x="9124" y="105"/>
                  </a:lnTo>
                  <a:cubicBezTo>
                    <a:pt x="4822" y="105"/>
                    <a:pt x="267" y="105"/>
                    <a:pt x="267" y="5166"/>
                  </a:cubicBezTo>
                  <a:cubicBezTo>
                    <a:pt x="267" y="10227"/>
                    <a:pt x="4822" y="10227"/>
                    <a:pt x="9124" y="10227"/>
                  </a:cubicBezTo>
                  <a:lnTo>
                    <a:pt x="146024" y="10227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6" name="Freeform 1465">
              <a:extLst>
                <a:ext uri="{FF2B5EF4-FFF2-40B4-BE49-F238E27FC236}">
                  <a16:creationId xmlns:a16="http://schemas.microsoft.com/office/drawing/2014/main" id="{1533193F-B997-A7F8-98BD-34FA68EF74E8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9374678" y="4200929"/>
              <a:ext cx="143948" cy="144164"/>
            </a:xfrm>
            <a:custGeom>
              <a:avLst/>
              <a:gdLst>
                <a:gd name="connsiteX0" fmla="*/ 89594 w 168278"/>
                <a:gd name="connsiteY0" fmla="*/ 89356 h 168531"/>
                <a:gd name="connsiteX1" fmla="*/ 160195 w 168278"/>
                <a:gd name="connsiteY1" fmla="*/ 89356 h 168531"/>
                <a:gd name="connsiteX2" fmla="*/ 168546 w 168278"/>
                <a:gd name="connsiteY2" fmla="*/ 84295 h 168531"/>
                <a:gd name="connsiteX3" fmla="*/ 160195 w 168278"/>
                <a:gd name="connsiteY3" fmla="*/ 79234 h 168531"/>
                <a:gd name="connsiteX4" fmla="*/ 89594 w 168278"/>
                <a:gd name="connsiteY4" fmla="*/ 79234 h 168531"/>
                <a:gd name="connsiteX5" fmla="*/ 89594 w 168278"/>
                <a:gd name="connsiteY5" fmla="*/ 8380 h 168531"/>
                <a:gd name="connsiteX6" fmla="*/ 84533 w 168278"/>
                <a:gd name="connsiteY6" fmla="*/ 29 h 168531"/>
                <a:gd name="connsiteX7" fmla="*/ 79472 w 168278"/>
                <a:gd name="connsiteY7" fmla="*/ 8380 h 168531"/>
                <a:gd name="connsiteX8" fmla="*/ 79472 w 168278"/>
                <a:gd name="connsiteY8" fmla="*/ 79234 h 168531"/>
                <a:gd name="connsiteX9" fmla="*/ 8618 w 168278"/>
                <a:gd name="connsiteY9" fmla="*/ 79234 h 168531"/>
                <a:gd name="connsiteX10" fmla="*/ 267 w 168278"/>
                <a:gd name="connsiteY10" fmla="*/ 84295 h 168531"/>
                <a:gd name="connsiteX11" fmla="*/ 8618 w 168278"/>
                <a:gd name="connsiteY11" fmla="*/ 89356 h 168531"/>
                <a:gd name="connsiteX12" fmla="*/ 79472 w 168278"/>
                <a:gd name="connsiteY12" fmla="*/ 89356 h 168531"/>
                <a:gd name="connsiteX13" fmla="*/ 79472 w 168278"/>
                <a:gd name="connsiteY13" fmla="*/ 160210 h 168531"/>
                <a:gd name="connsiteX14" fmla="*/ 84533 w 168278"/>
                <a:gd name="connsiteY14" fmla="*/ 168561 h 168531"/>
                <a:gd name="connsiteX15" fmla="*/ 89594 w 168278"/>
                <a:gd name="connsiteY15" fmla="*/ 160210 h 168531"/>
                <a:gd name="connsiteX16" fmla="*/ 89594 w 168278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594" y="89356"/>
                  </a:moveTo>
                  <a:lnTo>
                    <a:pt x="160195" y="89356"/>
                  </a:lnTo>
                  <a:cubicBezTo>
                    <a:pt x="163738" y="89356"/>
                    <a:pt x="168546" y="89356"/>
                    <a:pt x="168546" y="84295"/>
                  </a:cubicBezTo>
                  <a:cubicBezTo>
                    <a:pt x="168546" y="79234"/>
                    <a:pt x="163738" y="79234"/>
                    <a:pt x="160195" y="79234"/>
                  </a:cubicBezTo>
                  <a:lnTo>
                    <a:pt x="89594" y="79234"/>
                  </a:lnTo>
                  <a:lnTo>
                    <a:pt x="89594" y="8380"/>
                  </a:lnTo>
                  <a:cubicBezTo>
                    <a:pt x="89594" y="4837"/>
                    <a:pt x="89594" y="29"/>
                    <a:pt x="84533" y="29"/>
                  </a:cubicBezTo>
                  <a:cubicBezTo>
                    <a:pt x="79472" y="29"/>
                    <a:pt x="79472" y="4837"/>
                    <a:pt x="79472" y="8380"/>
                  </a:cubicBezTo>
                  <a:lnTo>
                    <a:pt x="79472" y="79234"/>
                  </a:lnTo>
                  <a:lnTo>
                    <a:pt x="8618" y="79234"/>
                  </a:lnTo>
                  <a:cubicBezTo>
                    <a:pt x="5075" y="79234"/>
                    <a:pt x="267" y="79234"/>
                    <a:pt x="267" y="84295"/>
                  </a:cubicBezTo>
                  <a:cubicBezTo>
                    <a:pt x="267" y="89356"/>
                    <a:pt x="5075" y="89356"/>
                    <a:pt x="8618" y="89356"/>
                  </a:cubicBezTo>
                  <a:lnTo>
                    <a:pt x="79472" y="89356"/>
                  </a:lnTo>
                  <a:lnTo>
                    <a:pt x="79472" y="160210"/>
                  </a:lnTo>
                  <a:cubicBezTo>
                    <a:pt x="79472" y="163753"/>
                    <a:pt x="79472" y="168561"/>
                    <a:pt x="84533" y="168561"/>
                  </a:cubicBezTo>
                  <a:cubicBezTo>
                    <a:pt x="89594" y="168561"/>
                    <a:pt x="89594" y="163753"/>
                    <a:pt x="89594" y="160210"/>
                  </a:cubicBezTo>
                  <a:lnTo>
                    <a:pt x="89594" y="8935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7" name="Freeform 1466">
              <a:extLst>
                <a:ext uri="{FF2B5EF4-FFF2-40B4-BE49-F238E27FC236}">
                  <a16:creationId xmlns:a16="http://schemas.microsoft.com/office/drawing/2014/main" id="{16A6865B-53D8-E7B6-D28F-A495CE98C87C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9371680" y="5021512"/>
              <a:ext cx="154338" cy="152606"/>
            </a:xfrm>
            <a:custGeom>
              <a:avLst/>
              <a:gdLst>
                <a:gd name="connsiteX0" fmla="*/ 145012 w 180425"/>
                <a:gd name="connsiteY0" fmla="*/ 28916 h 178400"/>
                <a:gd name="connsiteX1" fmla="*/ 177403 w 180425"/>
                <a:gd name="connsiteY1" fmla="*/ 7912 h 178400"/>
                <a:gd name="connsiteX2" fmla="*/ 180692 w 180425"/>
                <a:gd name="connsiteY2" fmla="*/ 3104 h 178400"/>
                <a:gd name="connsiteX3" fmla="*/ 177403 w 180425"/>
                <a:gd name="connsiteY3" fmla="*/ 68 h 178400"/>
                <a:gd name="connsiteX4" fmla="*/ 156652 w 180425"/>
                <a:gd name="connsiteY4" fmla="*/ 827 h 178400"/>
                <a:gd name="connsiteX5" fmla="*/ 131600 w 180425"/>
                <a:gd name="connsiteY5" fmla="*/ 68 h 178400"/>
                <a:gd name="connsiteX6" fmla="*/ 126792 w 180425"/>
                <a:gd name="connsiteY6" fmla="*/ 4876 h 178400"/>
                <a:gd name="connsiteX7" fmla="*/ 130841 w 180425"/>
                <a:gd name="connsiteY7" fmla="*/ 7912 h 178400"/>
                <a:gd name="connsiteX8" fmla="*/ 142482 w 180425"/>
                <a:gd name="connsiteY8" fmla="*/ 16263 h 178400"/>
                <a:gd name="connsiteX9" fmla="*/ 138686 w 180425"/>
                <a:gd name="connsiteY9" fmla="*/ 25879 h 178400"/>
                <a:gd name="connsiteX10" fmla="*/ 60999 w 180425"/>
                <a:gd name="connsiteY10" fmla="*/ 149368 h 178400"/>
                <a:gd name="connsiteX11" fmla="*/ 43792 w 180425"/>
                <a:gd name="connsiteY11" fmla="*/ 15504 h 178400"/>
                <a:gd name="connsiteX12" fmla="*/ 61252 w 180425"/>
                <a:gd name="connsiteY12" fmla="*/ 7912 h 178400"/>
                <a:gd name="connsiteX13" fmla="*/ 67578 w 180425"/>
                <a:gd name="connsiteY13" fmla="*/ 2851 h 178400"/>
                <a:gd name="connsiteX14" fmla="*/ 64036 w 180425"/>
                <a:gd name="connsiteY14" fmla="*/ 68 h 178400"/>
                <a:gd name="connsiteX15" fmla="*/ 32657 w 180425"/>
                <a:gd name="connsiteY15" fmla="*/ 827 h 178400"/>
                <a:gd name="connsiteX16" fmla="*/ 18740 w 180425"/>
                <a:gd name="connsiteY16" fmla="*/ 574 h 178400"/>
                <a:gd name="connsiteX17" fmla="*/ 5075 w 180425"/>
                <a:gd name="connsiteY17" fmla="*/ 68 h 178400"/>
                <a:gd name="connsiteX18" fmla="*/ 267 w 180425"/>
                <a:gd name="connsiteY18" fmla="*/ 4876 h 178400"/>
                <a:gd name="connsiteX19" fmla="*/ 6593 w 180425"/>
                <a:gd name="connsiteY19" fmla="*/ 7912 h 178400"/>
                <a:gd name="connsiteX20" fmla="*/ 21776 w 180425"/>
                <a:gd name="connsiteY20" fmla="*/ 16516 h 178400"/>
                <a:gd name="connsiteX21" fmla="*/ 41767 w 180425"/>
                <a:gd name="connsiteY21" fmla="*/ 172649 h 178400"/>
                <a:gd name="connsiteX22" fmla="*/ 46828 w 180425"/>
                <a:gd name="connsiteY22" fmla="*/ 178469 h 178400"/>
                <a:gd name="connsiteX23" fmla="*/ 53914 w 180425"/>
                <a:gd name="connsiteY23" fmla="*/ 173914 h 178400"/>
                <a:gd name="connsiteX24" fmla="*/ 145012 w 180425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5012" y="28916"/>
                  </a:moveTo>
                  <a:cubicBezTo>
                    <a:pt x="157412" y="9178"/>
                    <a:pt x="168040" y="8419"/>
                    <a:pt x="177403" y="7912"/>
                  </a:cubicBezTo>
                  <a:cubicBezTo>
                    <a:pt x="180439" y="7659"/>
                    <a:pt x="180692" y="3358"/>
                    <a:pt x="180692" y="3104"/>
                  </a:cubicBezTo>
                  <a:cubicBezTo>
                    <a:pt x="180692" y="1080"/>
                    <a:pt x="179427" y="68"/>
                    <a:pt x="177403" y="68"/>
                  </a:cubicBezTo>
                  <a:cubicBezTo>
                    <a:pt x="170823" y="68"/>
                    <a:pt x="163485" y="827"/>
                    <a:pt x="156652" y="827"/>
                  </a:cubicBezTo>
                  <a:cubicBezTo>
                    <a:pt x="148302" y="827"/>
                    <a:pt x="139698" y="68"/>
                    <a:pt x="131600" y="68"/>
                  </a:cubicBezTo>
                  <a:cubicBezTo>
                    <a:pt x="130082" y="68"/>
                    <a:pt x="126792" y="68"/>
                    <a:pt x="126792" y="4876"/>
                  </a:cubicBezTo>
                  <a:cubicBezTo>
                    <a:pt x="126792" y="7659"/>
                    <a:pt x="129070" y="7912"/>
                    <a:pt x="130841" y="7912"/>
                  </a:cubicBezTo>
                  <a:cubicBezTo>
                    <a:pt x="137674" y="8419"/>
                    <a:pt x="142482" y="10949"/>
                    <a:pt x="142482" y="16263"/>
                  </a:cubicBezTo>
                  <a:cubicBezTo>
                    <a:pt x="142482" y="20059"/>
                    <a:pt x="138686" y="25626"/>
                    <a:pt x="138686" y="25879"/>
                  </a:cubicBezTo>
                  <a:lnTo>
                    <a:pt x="60999" y="149368"/>
                  </a:lnTo>
                  <a:lnTo>
                    <a:pt x="43792" y="15504"/>
                  </a:lnTo>
                  <a:cubicBezTo>
                    <a:pt x="43792" y="11202"/>
                    <a:pt x="49612" y="7912"/>
                    <a:pt x="61252" y="7912"/>
                  </a:cubicBezTo>
                  <a:cubicBezTo>
                    <a:pt x="64795" y="7912"/>
                    <a:pt x="67578" y="7912"/>
                    <a:pt x="67578" y="2851"/>
                  </a:cubicBezTo>
                  <a:cubicBezTo>
                    <a:pt x="67578" y="574"/>
                    <a:pt x="65554" y="68"/>
                    <a:pt x="64036" y="68"/>
                  </a:cubicBezTo>
                  <a:cubicBezTo>
                    <a:pt x="53914" y="68"/>
                    <a:pt x="43033" y="827"/>
                    <a:pt x="32657" y="827"/>
                  </a:cubicBezTo>
                  <a:cubicBezTo>
                    <a:pt x="28103" y="827"/>
                    <a:pt x="23295" y="574"/>
                    <a:pt x="18740" y="574"/>
                  </a:cubicBezTo>
                  <a:cubicBezTo>
                    <a:pt x="14185" y="574"/>
                    <a:pt x="9377" y="68"/>
                    <a:pt x="5075" y="68"/>
                  </a:cubicBezTo>
                  <a:cubicBezTo>
                    <a:pt x="3304" y="68"/>
                    <a:pt x="267" y="68"/>
                    <a:pt x="267" y="4876"/>
                  </a:cubicBezTo>
                  <a:cubicBezTo>
                    <a:pt x="267" y="7912"/>
                    <a:pt x="2544" y="7912"/>
                    <a:pt x="6593" y="7912"/>
                  </a:cubicBezTo>
                  <a:cubicBezTo>
                    <a:pt x="20764" y="7912"/>
                    <a:pt x="21017" y="10190"/>
                    <a:pt x="21776" y="16516"/>
                  </a:cubicBezTo>
                  <a:lnTo>
                    <a:pt x="41767" y="172649"/>
                  </a:lnTo>
                  <a:cubicBezTo>
                    <a:pt x="42526" y="177710"/>
                    <a:pt x="43539" y="178469"/>
                    <a:pt x="46828" y="178469"/>
                  </a:cubicBezTo>
                  <a:cubicBezTo>
                    <a:pt x="50877" y="178469"/>
                    <a:pt x="51889" y="177204"/>
                    <a:pt x="53914" y="173914"/>
                  </a:cubicBezTo>
                  <a:lnTo>
                    <a:pt x="145012" y="2891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8" name="Freeform 1467">
              <a:extLst>
                <a:ext uri="{FF2B5EF4-FFF2-40B4-BE49-F238E27FC236}">
                  <a16:creationId xmlns:a16="http://schemas.microsoft.com/office/drawing/2014/main" id="{A0BE5A83-E951-7482-199E-D5F368A3D852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9" name="Freeform 1468">
              <a:extLst>
                <a:ext uri="{FF2B5EF4-FFF2-40B4-BE49-F238E27FC236}">
                  <a16:creationId xmlns:a16="http://schemas.microsoft.com/office/drawing/2014/main" id="{0B077F94-1C6E-48C2-0EAA-C24334FE7F46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noFill/>
            <a:ln w="1012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0" name="Freeform 1469">
              <a:extLst>
                <a:ext uri="{FF2B5EF4-FFF2-40B4-BE49-F238E27FC236}">
                  <a16:creationId xmlns:a16="http://schemas.microsoft.com/office/drawing/2014/main" id="{011228B2-06AC-EAFB-4DA2-829D5CCF2A5E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8981384" y="3998644"/>
              <a:ext cx="100222" cy="147844"/>
            </a:xfrm>
            <a:custGeom>
              <a:avLst/>
              <a:gdLst>
                <a:gd name="connsiteX0" fmla="*/ 86287 w 117162"/>
                <a:gd name="connsiteY0" fmla="*/ 19506 h 172833"/>
                <a:gd name="connsiteX1" fmla="*/ 109314 w 117162"/>
                <a:gd name="connsiteY1" fmla="*/ 7865 h 172833"/>
                <a:gd name="connsiteX2" fmla="*/ 117412 w 117162"/>
                <a:gd name="connsiteY2" fmla="*/ 3057 h 172833"/>
                <a:gd name="connsiteX3" fmla="*/ 113616 w 117162"/>
                <a:gd name="connsiteY3" fmla="*/ 21 h 172833"/>
                <a:gd name="connsiteX4" fmla="*/ 80213 w 117162"/>
                <a:gd name="connsiteY4" fmla="*/ 780 h 172833"/>
                <a:gd name="connsiteX5" fmla="*/ 46558 w 117162"/>
                <a:gd name="connsiteY5" fmla="*/ 21 h 172833"/>
                <a:gd name="connsiteX6" fmla="*/ 41496 w 117162"/>
                <a:gd name="connsiteY6" fmla="*/ 5082 h 172833"/>
                <a:gd name="connsiteX7" fmla="*/ 48582 w 117162"/>
                <a:gd name="connsiteY7" fmla="*/ 7865 h 172833"/>
                <a:gd name="connsiteX8" fmla="*/ 66042 w 117162"/>
                <a:gd name="connsiteY8" fmla="*/ 12673 h 172833"/>
                <a:gd name="connsiteX9" fmla="*/ 65536 w 117162"/>
                <a:gd name="connsiteY9" fmla="*/ 16722 h 172833"/>
                <a:gd name="connsiteX10" fmla="*/ 31374 w 117162"/>
                <a:gd name="connsiteY10" fmla="*/ 153117 h 172833"/>
                <a:gd name="connsiteX11" fmla="*/ 8347 w 117162"/>
                <a:gd name="connsiteY11" fmla="*/ 165010 h 172833"/>
                <a:gd name="connsiteX12" fmla="*/ 249 w 117162"/>
                <a:gd name="connsiteY12" fmla="*/ 170071 h 172833"/>
                <a:gd name="connsiteX13" fmla="*/ 4045 w 117162"/>
                <a:gd name="connsiteY13" fmla="*/ 172855 h 172833"/>
                <a:gd name="connsiteX14" fmla="*/ 37195 w 117162"/>
                <a:gd name="connsiteY14" fmla="*/ 172096 h 172833"/>
                <a:gd name="connsiteX15" fmla="*/ 71103 w 117162"/>
                <a:gd name="connsiteY15" fmla="*/ 172855 h 172833"/>
                <a:gd name="connsiteX16" fmla="*/ 76164 w 117162"/>
                <a:gd name="connsiteY16" fmla="*/ 168047 h 172833"/>
                <a:gd name="connsiteX17" fmla="*/ 68573 w 117162"/>
                <a:gd name="connsiteY17" fmla="*/ 165010 h 172833"/>
                <a:gd name="connsiteX18" fmla="*/ 57692 w 117162"/>
                <a:gd name="connsiteY18" fmla="*/ 164504 h 172833"/>
                <a:gd name="connsiteX19" fmla="*/ 51365 w 117162"/>
                <a:gd name="connsiteY19" fmla="*/ 160202 h 172833"/>
                <a:gd name="connsiteX20" fmla="*/ 52378 w 117162"/>
                <a:gd name="connsiteY20" fmla="*/ 154382 h 172833"/>
                <a:gd name="connsiteX21" fmla="*/ 86287 w 11716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287" y="19506"/>
                  </a:moveTo>
                  <a:cubicBezTo>
                    <a:pt x="88564" y="10396"/>
                    <a:pt x="89323" y="7865"/>
                    <a:pt x="109314" y="7865"/>
                  </a:cubicBezTo>
                  <a:cubicBezTo>
                    <a:pt x="115387" y="7865"/>
                    <a:pt x="117412" y="7865"/>
                    <a:pt x="117412" y="3057"/>
                  </a:cubicBezTo>
                  <a:cubicBezTo>
                    <a:pt x="117412" y="21"/>
                    <a:pt x="114628" y="21"/>
                    <a:pt x="113616" y="21"/>
                  </a:cubicBezTo>
                  <a:cubicBezTo>
                    <a:pt x="106278" y="21"/>
                    <a:pt x="87552" y="780"/>
                    <a:pt x="80213" y="780"/>
                  </a:cubicBezTo>
                  <a:cubicBezTo>
                    <a:pt x="72622" y="780"/>
                    <a:pt x="54149" y="21"/>
                    <a:pt x="46558" y="21"/>
                  </a:cubicBezTo>
                  <a:cubicBezTo>
                    <a:pt x="44786" y="21"/>
                    <a:pt x="41496" y="21"/>
                    <a:pt x="41496" y="5082"/>
                  </a:cubicBezTo>
                  <a:cubicBezTo>
                    <a:pt x="41496" y="7865"/>
                    <a:pt x="43774" y="7865"/>
                    <a:pt x="48582" y="7865"/>
                  </a:cubicBezTo>
                  <a:cubicBezTo>
                    <a:pt x="59210" y="7865"/>
                    <a:pt x="66042" y="7865"/>
                    <a:pt x="66042" y="12673"/>
                  </a:cubicBezTo>
                  <a:cubicBezTo>
                    <a:pt x="66042" y="13939"/>
                    <a:pt x="66042" y="14445"/>
                    <a:pt x="65536" y="16722"/>
                  </a:cubicBezTo>
                  <a:lnTo>
                    <a:pt x="31374" y="153117"/>
                  </a:lnTo>
                  <a:cubicBezTo>
                    <a:pt x="29097" y="162480"/>
                    <a:pt x="28338" y="165010"/>
                    <a:pt x="8347" y="165010"/>
                  </a:cubicBezTo>
                  <a:cubicBezTo>
                    <a:pt x="2527" y="165010"/>
                    <a:pt x="249" y="165010"/>
                    <a:pt x="249" y="170071"/>
                  </a:cubicBezTo>
                  <a:cubicBezTo>
                    <a:pt x="249" y="172855"/>
                    <a:pt x="3286" y="172855"/>
                    <a:pt x="4045" y="172855"/>
                  </a:cubicBezTo>
                  <a:cubicBezTo>
                    <a:pt x="11383" y="172855"/>
                    <a:pt x="29856" y="172096"/>
                    <a:pt x="37195" y="172096"/>
                  </a:cubicBezTo>
                  <a:cubicBezTo>
                    <a:pt x="44786" y="172096"/>
                    <a:pt x="63512" y="172855"/>
                    <a:pt x="71103" y="172855"/>
                  </a:cubicBezTo>
                  <a:cubicBezTo>
                    <a:pt x="73128" y="172855"/>
                    <a:pt x="76164" y="172855"/>
                    <a:pt x="76164" y="168047"/>
                  </a:cubicBezTo>
                  <a:cubicBezTo>
                    <a:pt x="76164" y="165010"/>
                    <a:pt x="74140" y="165010"/>
                    <a:pt x="68573" y="165010"/>
                  </a:cubicBezTo>
                  <a:cubicBezTo>
                    <a:pt x="64018" y="165010"/>
                    <a:pt x="62753" y="165010"/>
                    <a:pt x="57692" y="164504"/>
                  </a:cubicBezTo>
                  <a:cubicBezTo>
                    <a:pt x="52378" y="163998"/>
                    <a:pt x="51365" y="162986"/>
                    <a:pt x="51365" y="160202"/>
                  </a:cubicBezTo>
                  <a:cubicBezTo>
                    <a:pt x="51365" y="158178"/>
                    <a:pt x="51872" y="156153"/>
                    <a:pt x="52378" y="154382"/>
                  </a:cubicBezTo>
                  <a:lnTo>
                    <a:pt x="86287" y="1950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1439" name="!!b">
            <a:extLst>
              <a:ext uri="{FF2B5EF4-FFF2-40B4-BE49-F238E27FC236}">
                <a16:creationId xmlns:a16="http://schemas.microsoft.com/office/drawing/2014/main" id="{83AF4E9A-02CF-6675-407B-BF5A59CC532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9879785" y="6041992"/>
            <a:ext cx="79658" cy="152606"/>
          </a:xfrm>
          <a:custGeom>
            <a:avLst/>
            <a:gdLst>
              <a:gd name="connsiteX0" fmla="*/ 48876 w 93122"/>
              <a:gd name="connsiteY0" fmla="*/ 2899 h 178400"/>
              <a:gd name="connsiteX1" fmla="*/ 45587 w 93122"/>
              <a:gd name="connsiteY1" fmla="*/ 115 h 178400"/>
              <a:gd name="connsiteX2" fmla="*/ 14714 w 93122"/>
              <a:gd name="connsiteY2" fmla="*/ 2645 h 178400"/>
              <a:gd name="connsiteX3" fmla="*/ 9906 w 93122"/>
              <a:gd name="connsiteY3" fmla="*/ 7706 h 178400"/>
              <a:gd name="connsiteX4" fmla="*/ 15980 w 93122"/>
              <a:gd name="connsiteY4" fmla="*/ 10743 h 178400"/>
              <a:gd name="connsiteX5" fmla="*/ 28632 w 93122"/>
              <a:gd name="connsiteY5" fmla="*/ 15045 h 178400"/>
              <a:gd name="connsiteX6" fmla="*/ 25089 w 93122"/>
              <a:gd name="connsiteY6" fmla="*/ 30734 h 178400"/>
              <a:gd name="connsiteX7" fmla="*/ 4339 w 93122"/>
              <a:gd name="connsiteY7" fmla="*/ 113229 h 178400"/>
              <a:gd name="connsiteX8" fmla="*/ 290 w 93122"/>
              <a:gd name="connsiteY8" fmla="*/ 138787 h 178400"/>
              <a:gd name="connsiteX9" fmla="*/ 32428 w 93122"/>
              <a:gd name="connsiteY9" fmla="*/ 178516 h 178400"/>
              <a:gd name="connsiteX10" fmla="*/ 93413 w 93122"/>
              <a:gd name="connsiteY10" fmla="*/ 104372 h 178400"/>
              <a:gd name="connsiteX11" fmla="*/ 59757 w 93122"/>
              <a:gd name="connsiteY11" fmla="*/ 63884 h 178400"/>
              <a:gd name="connsiteX12" fmla="*/ 30150 w 93122"/>
              <a:gd name="connsiteY12" fmla="*/ 79067 h 178400"/>
              <a:gd name="connsiteX13" fmla="*/ 48876 w 93122"/>
              <a:gd name="connsiteY13" fmla="*/ 2899 h 178400"/>
              <a:gd name="connsiteX14" fmla="*/ 25089 w 93122"/>
              <a:gd name="connsiteY14" fmla="*/ 98552 h 178400"/>
              <a:gd name="connsiteX15" fmla="*/ 28885 w 93122"/>
              <a:gd name="connsiteY15" fmla="*/ 89695 h 178400"/>
              <a:gd name="connsiteX16" fmla="*/ 59251 w 93122"/>
              <a:gd name="connsiteY16" fmla="*/ 69451 h 178400"/>
              <a:gd name="connsiteX17" fmla="*/ 75194 w 93122"/>
              <a:gd name="connsiteY17" fmla="*/ 93238 h 178400"/>
              <a:gd name="connsiteX18" fmla="*/ 62288 w 93122"/>
              <a:gd name="connsiteY18" fmla="*/ 146885 h 178400"/>
              <a:gd name="connsiteX19" fmla="*/ 32428 w 93122"/>
              <a:gd name="connsiteY19" fmla="*/ 172949 h 178400"/>
              <a:gd name="connsiteX20" fmla="*/ 15473 w 93122"/>
              <a:gd name="connsiteY20" fmla="*/ 147391 h 178400"/>
              <a:gd name="connsiteX21" fmla="*/ 19522 w 93122"/>
              <a:gd name="connsiteY21" fmla="*/ 121833 h 178400"/>
              <a:gd name="connsiteX22" fmla="*/ 25089 w 93122"/>
              <a:gd name="connsiteY22" fmla="*/ 98552 h 1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122" h="178400">
                <a:moveTo>
                  <a:pt x="48876" y="2899"/>
                </a:moveTo>
                <a:cubicBezTo>
                  <a:pt x="48876" y="2645"/>
                  <a:pt x="48876" y="115"/>
                  <a:pt x="45587" y="115"/>
                </a:cubicBezTo>
                <a:cubicBezTo>
                  <a:pt x="39766" y="115"/>
                  <a:pt x="21294" y="2139"/>
                  <a:pt x="14714" y="2645"/>
                </a:cubicBezTo>
                <a:cubicBezTo>
                  <a:pt x="12690" y="2899"/>
                  <a:pt x="9906" y="3152"/>
                  <a:pt x="9906" y="7706"/>
                </a:cubicBezTo>
                <a:cubicBezTo>
                  <a:pt x="9906" y="10743"/>
                  <a:pt x="12184" y="10743"/>
                  <a:pt x="15980" y="10743"/>
                </a:cubicBezTo>
                <a:cubicBezTo>
                  <a:pt x="28126" y="10743"/>
                  <a:pt x="28632" y="12514"/>
                  <a:pt x="28632" y="15045"/>
                </a:cubicBezTo>
                <a:cubicBezTo>
                  <a:pt x="28632" y="16816"/>
                  <a:pt x="26355" y="25420"/>
                  <a:pt x="25089" y="30734"/>
                </a:cubicBezTo>
                <a:lnTo>
                  <a:pt x="4339" y="113229"/>
                </a:lnTo>
                <a:cubicBezTo>
                  <a:pt x="1303" y="125881"/>
                  <a:pt x="290" y="129930"/>
                  <a:pt x="290" y="138787"/>
                </a:cubicBezTo>
                <a:cubicBezTo>
                  <a:pt x="290" y="162827"/>
                  <a:pt x="13702" y="178516"/>
                  <a:pt x="32428" y="178516"/>
                </a:cubicBezTo>
                <a:cubicBezTo>
                  <a:pt x="62288" y="178516"/>
                  <a:pt x="93413" y="140811"/>
                  <a:pt x="93413" y="104372"/>
                </a:cubicBezTo>
                <a:cubicBezTo>
                  <a:pt x="93413" y="81344"/>
                  <a:pt x="80001" y="63884"/>
                  <a:pt x="59757" y="63884"/>
                </a:cubicBezTo>
                <a:cubicBezTo>
                  <a:pt x="48117" y="63884"/>
                  <a:pt x="37742" y="71222"/>
                  <a:pt x="30150" y="79067"/>
                </a:cubicBezTo>
                <a:lnTo>
                  <a:pt x="48876" y="2899"/>
                </a:lnTo>
                <a:close/>
                <a:moveTo>
                  <a:pt x="25089" y="98552"/>
                </a:moveTo>
                <a:cubicBezTo>
                  <a:pt x="26608" y="92985"/>
                  <a:pt x="26608" y="92479"/>
                  <a:pt x="28885" y="89695"/>
                </a:cubicBezTo>
                <a:cubicBezTo>
                  <a:pt x="41285" y="73247"/>
                  <a:pt x="52672" y="69451"/>
                  <a:pt x="59251" y="69451"/>
                </a:cubicBezTo>
                <a:cubicBezTo>
                  <a:pt x="68361" y="69451"/>
                  <a:pt x="75194" y="77042"/>
                  <a:pt x="75194" y="93238"/>
                </a:cubicBezTo>
                <a:cubicBezTo>
                  <a:pt x="75194" y="108168"/>
                  <a:pt x="66843" y="137269"/>
                  <a:pt x="62288" y="146885"/>
                </a:cubicBezTo>
                <a:cubicBezTo>
                  <a:pt x="53937" y="163839"/>
                  <a:pt x="42297" y="172949"/>
                  <a:pt x="32428" y="172949"/>
                </a:cubicBezTo>
                <a:cubicBezTo>
                  <a:pt x="23824" y="172949"/>
                  <a:pt x="15473" y="166116"/>
                  <a:pt x="15473" y="147391"/>
                </a:cubicBezTo>
                <a:cubicBezTo>
                  <a:pt x="15473" y="142583"/>
                  <a:pt x="15473" y="137775"/>
                  <a:pt x="19522" y="121833"/>
                </a:cubicBezTo>
                <a:lnTo>
                  <a:pt x="25089" y="9855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sp>
        <p:nvSpPr>
          <p:cNvPr id="1444" name="!!a">
            <a:extLst>
              <a:ext uri="{FF2B5EF4-FFF2-40B4-BE49-F238E27FC236}">
                <a16:creationId xmlns:a16="http://schemas.microsoft.com/office/drawing/2014/main" id="{8FC0FB98-322F-E19F-243D-81463AEB215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9867515" y="3749939"/>
            <a:ext cx="99140" cy="98058"/>
          </a:xfrm>
          <a:custGeom>
            <a:avLst/>
            <a:gdLst>
              <a:gd name="connsiteX0" fmla="*/ 84556 w 115897"/>
              <a:gd name="connsiteY0" fmla="*/ 16202 h 114632"/>
              <a:gd name="connsiteX1" fmla="*/ 61275 w 115897"/>
              <a:gd name="connsiteY1" fmla="*/ 7 h 114632"/>
              <a:gd name="connsiteX2" fmla="*/ 290 w 115897"/>
              <a:gd name="connsiteY2" fmla="*/ 74151 h 114632"/>
              <a:gd name="connsiteX3" fmla="*/ 33946 w 115897"/>
              <a:gd name="connsiteY3" fmla="*/ 114639 h 114632"/>
              <a:gd name="connsiteX4" fmla="*/ 66842 w 115897"/>
              <a:gd name="connsiteY4" fmla="*/ 95660 h 114632"/>
              <a:gd name="connsiteX5" fmla="*/ 89870 w 115897"/>
              <a:gd name="connsiteY5" fmla="*/ 114639 h 114632"/>
              <a:gd name="connsiteX6" fmla="*/ 108596 w 115897"/>
              <a:gd name="connsiteY6" fmla="*/ 100721 h 114632"/>
              <a:gd name="connsiteX7" fmla="*/ 116187 w 115897"/>
              <a:gd name="connsiteY7" fmla="*/ 75669 h 114632"/>
              <a:gd name="connsiteX8" fmla="*/ 113151 w 115897"/>
              <a:gd name="connsiteY8" fmla="*/ 73139 h 114632"/>
              <a:gd name="connsiteX9" fmla="*/ 109608 w 115897"/>
              <a:gd name="connsiteY9" fmla="*/ 77694 h 114632"/>
              <a:gd name="connsiteX10" fmla="*/ 90376 w 115897"/>
              <a:gd name="connsiteY10" fmla="*/ 109072 h 114632"/>
              <a:gd name="connsiteX11" fmla="*/ 82785 w 115897"/>
              <a:gd name="connsiteY11" fmla="*/ 97432 h 114632"/>
              <a:gd name="connsiteX12" fmla="*/ 86074 w 115897"/>
              <a:gd name="connsiteY12" fmla="*/ 78706 h 114632"/>
              <a:gd name="connsiteX13" fmla="*/ 91641 w 115897"/>
              <a:gd name="connsiteY13" fmla="*/ 55931 h 114632"/>
              <a:gd name="connsiteX14" fmla="*/ 100751 w 115897"/>
              <a:gd name="connsiteY14" fmla="*/ 20504 h 114632"/>
              <a:gd name="connsiteX15" fmla="*/ 102523 w 115897"/>
              <a:gd name="connsiteY15" fmla="*/ 11900 h 114632"/>
              <a:gd name="connsiteX16" fmla="*/ 95184 w 115897"/>
              <a:gd name="connsiteY16" fmla="*/ 5068 h 114632"/>
              <a:gd name="connsiteX17" fmla="*/ 84556 w 115897"/>
              <a:gd name="connsiteY17" fmla="*/ 16202 h 114632"/>
              <a:gd name="connsiteX18" fmla="*/ 68108 w 115897"/>
              <a:gd name="connsiteY18" fmla="*/ 81742 h 114632"/>
              <a:gd name="connsiteX19" fmla="*/ 63047 w 115897"/>
              <a:gd name="connsiteY19" fmla="*/ 91105 h 114632"/>
              <a:gd name="connsiteX20" fmla="*/ 34452 w 115897"/>
              <a:gd name="connsiteY20" fmla="*/ 109072 h 114632"/>
              <a:gd name="connsiteX21" fmla="*/ 18257 w 115897"/>
              <a:gd name="connsiteY21" fmla="*/ 85285 h 114632"/>
              <a:gd name="connsiteX22" fmla="*/ 32174 w 115897"/>
              <a:gd name="connsiteY22" fmla="*/ 29867 h 114632"/>
              <a:gd name="connsiteX23" fmla="*/ 61528 w 115897"/>
              <a:gd name="connsiteY23" fmla="*/ 5574 h 114632"/>
              <a:gd name="connsiteX24" fmla="*/ 81519 w 115897"/>
              <a:gd name="connsiteY24" fmla="*/ 27843 h 114632"/>
              <a:gd name="connsiteX25" fmla="*/ 80760 w 115897"/>
              <a:gd name="connsiteY25" fmla="*/ 32144 h 114632"/>
              <a:gd name="connsiteX26" fmla="*/ 68108 w 115897"/>
              <a:gd name="connsiteY26" fmla="*/ 81742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5897" h="114632">
                <a:moveTo>
                  <a:pt x="84556" y="16202"/>
                </a:moveTo>
                <a:cubicBezTo>
                  <a:pt x="80001" y="6839"/>
                  <a:pt x="72663" y="7"/>
                  <a:pt x="61275" y="7"/>
                </a:cubicBezTo>
                <a:cubicBezTo>
                  <a:pt x="31668" y="7"/>
                  <a:pt x="290" y="37205"/>
                  <a:pt x="290" y="74151"/>
                </a:cubicBezTo>
                <a:cubicBezTo>
                  <a:pt x="290" y="97938"/>
                  <a:pt x="14208" y="114639"/>
                  <a:pt x="33946" y="114639"/>
                </a:cubicBezTo>
                <a:cubicBezTo>
                  <a:pt x="39007" y="114639"/>
                  <a:pt x="51659" y="113627"/>
                  <a:pt x="66842" y="95660"/>
                </a:cubicBezTo>
                <a:cubicBezTo>
                  <a:pt x="68867" y="106288"/>
                  <a:pt x="77724" y="114639"/>
                  <a:pt x="89870" y="114639"/>
                </a:cubicBezTo>
                <a:cubicBezTo>
                  <a:pt x="98727" y="114639"/>
                  <a:pt x="104547" y="108819"/>
                  <a:pt x="108596" y="100721"/>
                </a:cubicBezTo>
                <a:cubicBezTo>
                  <a:pt x="112898" y="91611"/>
                  <a:pt x="116187" y="76175"/>
                  <a:pt x="116187" y="75669"/>
                </a:cubicBezTo>
                <a:cubicBezTo>
                  <a:pt x="116187" y="73139"/>
                  <a:pt x="113910" y="73139"/>
                  <a:pt x="113151" y="73139"/>
                </a:cubicBezTo>
                <a:cubicBezTo>
                  <a:pt x="110620" y="73139"/>
                  <a:pt x="110367" y="74151"/>
                  <a:pt x="109608" y="77694"/>
                </a:cubicBezTo>
                <a:cubicBezTo>
                  <a:pt x="105306" y="94142"/>
                  <a:pt x="100751" y="109072"/>
                  <a:pt x="90376" y="109072"/>
                </a:cubicBezTo>
                <a:cubicBezTo>
                  <a:pt x="83544" y="109072"/>
                  <a:pt x="82785" y="102493"/>
                  <a:pt x="82785" y="97432"/>
                </a:cubicBezTo>
                <a:cubicBezTo>
                  <a:pt x="82785" y="91864"/>
                  <a:pt x="83291" y="89840"/>
                  <a:pt x="86074" y="78706"/>
                </a:cubicBezTo>
                <a:cubicBezTo>
                  <a:pt x="88858" y="68078"/>
                  <a:pt x="89364" y="65547"/>
                  <a:pt x="91641" y="55931"/>
                </a:cubicBezTo>
                <a:lnTo>
                  <a:pt x="100751" y="20504"/>
                </a:lnTo>
                <a:cubicBezTo>
                  <a:pt x="102523" y="13419"/>
                  <a:pt x="102523" y="12913"/>
                  <a:pt x="102523" y="11900"/>
                </a:cubicBezTo>
                <a:cubicBezTo>
                  <a:pt x="102523" y="7598"/>
                  <a:pt x="99486" y="5068"/>
                  <a:pt x="95184" y="5068"/>
                </a:cubicBezTo>
                <a:cubicBezTo>
                  <a:pt x="89111" y="5068"/>
                  <a:pt x="85315" y="10635"/>
                  <a:pt x="84556" y="16202"/>
                </a:cubicBezTo>
                <a:close/>
                <a:moveTo>
                  <a:pt x="68108" y="81742"/>
                </a:moveTo>
                <a:cubicBezTo>
                  <a:pt x="66842" y="86297"/>
                  <a:pt x="66842" y="86803"/>
                  <a:pt x="63047" y="91105"/>
                </a:cubicBezTo>
                <a:cubicBezTo>
                  <a:pt x="51912" y="105023"/>
                  <a:pt x="41537" y="109072"/>
                  <a:pt x="34452" y="109072"/>
                </a:cubicBezTo>
                <a:cubicBezTo>
                  <a:pt x="21799" y="109072"/>
                  <a:pt x="18257" y="95154"/>
                  <a:pt x="18257" y="85285"/>
                </a:cubicBezTo>
                <a:cubicBezTo>
                  <a:pt x="18257" y="72633"/>
                  <a:pt x="26354" y="41507"/>
                  <a:pt x="32174" y="29867"/>
                </a:cubicBezTo>
                <a:cubicBezTo>
                  <a:pt x="40019" y="14937"/>
                  <a:pt x="51406" y="5574"/>
                  <a:pt x="61528" y="5574"/>
                </a:cubicBezTo>
                <a:cubicBezTo>
                  <a:pt x="77977" y="5574"/>
                  <a:pt x="81519" y="26324"/>
                  <a:pt x="81519" y="27843"/>
                </a:cubicBezTo>
                <a:cubicBezTo>
                  <a:pt x="81519" y="29361"/>
                  <a:pt x="81013" y="30879"/>
                  <a:pt x="80760" y="32144"/>
                </a:cubicBezTo>
                <a:lnTo>
                  <a:pt x="68108" y="8174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grpSp>
        <p:nvGrpSpPr>
          <p:cNvPr id="1487" name="!!dummy">
            <a:extLst>
              <a:ext uri="{FF2B5EF4-FFF2-40B4-BE49-F238E27FC236}">
                <a16:creationId xmlns:a16="http://schemas.microsoft.com/office/drawing/2014/main" id="{3F26759E-9A78-F093-FABF-3BA5144E8DBC}"/>
              </a:ext>
            </a:extLst>
          </p:cNvPr>
          <p:cNvGrpSpPr/>
          <p:nvPr/>
        </p:nvGrpSpPr>
        <p:grpSpPr>
          <a:xfrm>
            <a:off x="9881606" y="3887579"/>
            <a:ext cx="1466436" cy="2415573"/>
            <a:chOff x="9881606" y="3887579"/>
            <a:chExt cx="1466436" cy="2415573"/>
          </a:xfrm>
        </p:grpSpPr>
        <p:sp>
          <p:nvSpPr>
            <p:cNvPr id="1471" name="Freeform 1470">
              <a:extLst>
                <a:ext uri="{FF2B5EF4-FFF2-40B4-BE49-F238E27FC236}">
                  <a16:creationId xmlns:a16="http://schemas.microsoft.com/office/drawing/2014/main" id="{9E9A7083-8D0D-76D9-B53C-DA93BD807332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916065" y="3922126"/>
              <a:ext cx="1173288" cy="2346568"/>
            </a:xfrm>
            <a:custGeom>
              <a:avLst/>
              <a:gdLst>
                <a:gd name="connsiteX0" fmla="*/ 0 w 1371600"/>
                <a:gd name="connsiteY0" fmla="*/ 2743191 h 2743191"/>
                <a:gd name="connsiteX1" fmla="*/ 1371600 w 1371600"/>
                <a:gd name="connsiteY1" fmla="*/ 2743191 h 2743191"/>
                <a:gd name="connsiteX2" fmla="*/ 1371600 w 1371600"/>
                <a:gd name="connsiteY2" fmla="*/ 1674010 h 2743191"/>
                <a:gd name="connsiteX3" fmla="*/ 1371600 w 1371600"/>
                <a:gd name="connsiteY3" fmla="*/ 1069172 h 2743191"/>
                <a:gd name="connsiteX4" fmla="*/ 1371600 w 1371600"/>
                <a:gd name="connsiteY4" fmla="*/ 0 h 2743191"/>
                <a:gd name="connsiteX5" fmla="*/ 0 w 1371600"/>
                <a:gd name="connsiteY5" fmla="*/ 0 h 274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600" h="2743191">
                  <a:moveTo>
                    <a:pt x="0" y="2743191"/>
                  </a:moveTo>
                  <a:lnTo>
                    <a:pt x="1371600" y="2743191"/>
                  </a:lnTo>
                  <a:lnTo>
                    <a:pt x="1371600" y="1674010"/>
                  </a:lnTo>
                  <a:moveTo>
                    <a:pt x="1371600" y="1069172"/>
                  </a:moveTo>
                  <a:lnTo>
                    <a:pt x="1371600" y="0"/>
                  </a:lnTo>
                  <a:lnTo>
                    <a:pt x="0" y="0"/>
                  </a:lnTo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2" name="Freeform 1471">
              <a:extLst>
                <a:ext uri="{FF2B5EF4-FFF2-40B4-BE49-F238E27FC236}">
                  <a16:creationId xmlns:a16="http://schemas.microsoft.com/office/drawing/2014/main" id="{0764BDC9-9799-75F4-A388-919C440F7C56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3" name="Freeform 1472">
              <a:extLst>
                <a:ext uri="{FF2B5EF4-FFF2-40B4-BE49-F238E27FC236}">
                  <a16:creationId xmlns:a16="http://schemas.microsoft.com/office/drawing/2014/main" id="{14C683B5-4EDB-B52E-E9AB-52F62887ADD5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4" name="Freeform 1473">
              <a:extLst>
                <a:ext uri="{FF2B5EF4-FFF2-40B4-BE49-F238E27FC236}">
                  <a16:creationId xmlns:a16="http://schemas.microsoft.com/office/drawing/2014/main" id="{1ABBCDF0-E287-AEE4-E68C-3F334CD38CED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0830665" y="4836712"/>
              <a:ext cx="517377" cy="517387"/>
            </a:xfrm>
            <a:custGeom>
              <a:avLst/>
              <a:gdLst>
                <a:gd name="connsiteX0" fmla="*/ 0 w 604825"/>
                <a:gd name="connsiteY0" fmla="*/ 302420 h 604837"/>
                <a:gd name="connsiteX1" fmla="*/ 302413 w 604825"/>
                <a:gd name="connsiteY1" fmla="*/ 604838 h 604837"/>
                <a:gd name="connsiteX2" fmla="*/ 604825 w 604825"/>
                <a:gd name="connsiteY2" fmla="*/ 302420 h 604837"/>
                <a:gd name="connsiteX3" fmla="*/ 302413 w 604825"/>
                <a:gd name="connsiteY3" fmla="*/ 0 h 604837"/>
                <a:gd name="connsiteX4" fmla="*/ 0 w 604825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25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3" y="604838"/>
                  </a:cubicBezTo>
                  <a:cubicBezTo>
                    <a:pt x="469392" y="604838"/>
                    <a:pt x="604825" y="469405"/>
                    <a:pt x="604825" y="302420"/>
                  </a:cubicBezTo>
                  <a:cubicBezTo>
                    <a:pt x="604825" y="135433"/>
                    <a:pt x="469392" y="0"/>
                    <a:pt x="302413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5" name="Freeform 1474">
              <a:extLst>
                <a:ext uri="{FF2B5EF4-FFF2-40B4-BE49-F238E27FC236}">
                  <a16:creationId xmlns:a16="http://schemas.microsoft.com/office/drawing/2014/main" id="{95A3D611-2C81-B6E6-0E72-17E8CB38C63F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1089353" y="4914287"/>
              <a:ext cx="21728" cy="362155"/>
            </a:xfrm>
            <a:custGeom>
              <a:avLst/>
              <a:gdLst>
                <a:gd name="connsiteX0" fmla="*/ 0 w 25400"/>
                <a:gd name="connsiteY0" fmla="*/ 423367 h 423367"/>
                <a:gd name="connsiteX1" fmla="*/ 0 w 25400"/>
                <a:gd name="connsiteY1" fmla="*/ 0 h 4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423367">
                  <a:moveTo>
                    <a:pt x="0" y="423367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6" name="Freeform 1475">
              <a:extLst>
                <a:ext uri="{FF2B5EF4-FFF2-40B4-BE49-F238E27FC236}">
                  <a16:creationId xmlns:a16="http://schemas.microsoft.com/office/drawing/2014/main" id="{4A3896F3-8C6F-835C-F45E-02C4F9156B3F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046245" y="4912166"/>
              <a:ext cx="86236" cy="91577"/>
            </a:xfrm>
            <a:custGeom>
              <a:avLst/>
              <a:gdLst>
                <a:gd name="connsiteX0" fmla="*/ 50394 w 100812"/>
                <a:gd name="connsiteY0" fmla="*/ 107056 h 107055"/>
                <a:gd name="connsiteX1" fmla="*/ 100812 w 100812"/>
                <a:gd name="connsiteY1" fmla="*/ 107056 h 107055"/>
                <a:gd name="connsiteX2" fmla="*/ 50394 w 100812"/>
                <a:gd name="connsiteY2" fmla="*/ 0 h 107055"/>
                <a:gd name="connsiteX3" fmla="*/ 0 w 100812"/>
                <a:gd name="connsiteY3" fmla="*/ 107056 h 107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12" h="107055">
                  <a:moveTo>
                    <a:pt x="50394" y="107056"/>
                  </a:moveTo>
                  <a:lnTo>
                    <a:pt x="100812" y="107056"/>
                  </a:lnTo>
                  <a:lnTo>
                    <a:pt x="50394" y="0"/>
                  </a:lnTo>
                  <a:lnTo>
                    <a:pt x="0" y="107056"/>
                  </a:ln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7" name="Freeform 1476">
              <a:extLst>
                <a:ext uri="{FF2B5EF4-FFF2-40B4-BE49-F238E27FC236}">
                  <a16:creationId xmlns:a16="http://schemas.microsoft.com/office/drawing/2014/main" id="{1268E557-38E1-013B-190F-3EBCEF8B4306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046245" y="4912166"/>
              <a:ext cx="86236" cy="91577"/>
            </a:xfrm>
            <a:custGeom>
              <a:avLst/>
              <a:gdLst>
                <a:gd name="connsiteX0" fmla="*/ 50394 w 100812"/>
                <a:gd name="connsiteY0" fmla="*/ 107056 h 107055"/>
                <a:gd name="connsiteX1" fmla="*/ 100812 w 100812"/>
                <a:gd name="connsiteY1" fmla="*/ 107056 h 107055"/>
                <a:gd name="connsiteX2" fmla="*/ 50394 w 100812"/>
                <a:gd name="connsiteY2" fmla="*/ 0 h 107055"/>
                <a:gd name="connsiteX3" fmla="*/ 0 w 100812"/>
                <a:gd name="connsiteY3" fmla="*/ 107056 h 107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12" h="107055">
                  <a:moveTo>
                    <a:pt x="50394" y="107056"/>
                  </a:moveTo>
                  <a:lnTo>
                    <a:pt x="100812" y="107056"/>
                  </a:lnTo>
                  <a:lnTo>
                    <a:pt x="50394" y="0"/>
                  </a:lnTo>
                  <a:lnTo>
                    <a:pt x="0" y="107056"/>
                  </a:lnTo>
                  <a:close/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9" name="Freeform 1478">
              <a:extLst>
                <a:ext uri="{FF2B5EF4-FFF2-40B4-BE49-F238E27FC236}">
                  <a16:creationId xmlns:a16="http://schemas.microsoft.com/office/drawing/2014/main" id="{6C3FF4FA-CAF3-7A61-DCAF-B26E37FE1C4D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0471651" y="4997832"/>
              <a:ext cx="91131" cy="148927"/>
            </a:xfrm>
            <a:custGeom>
              <a:avLst/>
              <a:gdLst>
                <a:gd name="connsiteX0" fmla="*/ 106852 w 106534"/>
                <a:gd name="connsiteY0" fmla="*/ 87622 h 174099"/>
                <a:gd name="connsiteX1" fmla="*/ 96730 w 106534"/>
                <a:gd name="connsiteY1" fmla="*/ 28408 h 174099"/>
                <a:gd name="connsiteX2" fmla="*/ 53711 w 106534"/>
                <a:gd name="connsiteY2" fmla="*/ 67 h 174099"/>
                <a:gd name="connsiteX3" fmla="*/ 9681 w 106534"/>
                <a:gd name="connsiteY3" fmla="*/ 30180 h 174099"/>
                <a:gd name="connsiteX4" fmla="*/ 318 w 106534"/>
                <a:gd name="connsiteY4" fmla="*/ 87622 h 174099"/>
                <a:gd name="connsiteX5" fmla="*/ 11705 w 106534"/>
                <a:gd name="connsiteY5" fmla="*/ 148608 h 174099"/>
                <a:gd name="connsiteX6" fmla="*/ 53458 w 106534"/>
                <a:gd name="connsiteY6" fmla="*/ 174166 h 174099"/>
                <a:gd name="connsiteX7" fmla="*/ 97489 w 106534"/>
                <a:gd name="connsiteY7" fmla="*/ 144812 h 174099"/>
                <a:gd name="connsiteX8" fmla="*/ 106852 w 106534"/>
                <a:gd name="connsiteY8" fmla="*/ 87622 h 174099"/>
                <a:gd name="connsiteX9" fmla="*/ 53458 w 106534"/>
                <a:gd name="connsiteY9" fmla="*/ 168599 h 174099"/>
                <a:gd name="connsiteX10" fmla="*/ 24105 w 106534"/>
                <a:gd name="connsiteY10" fmla="*/ 137979 h 174099"/>
                <a:gd name="connsiteX11" fmla="*/ 21321 w 106534"/>
                <a:gd name="connsiteY11" fmla="*/ 84586 h 174099"/>
                <a:gd name="connsiteX12" fmla="*/ 23345 w 106534"/>
                <a:gd name="connsiteY12" fmla="*/ 38024 h 174099"/>
                <a:gd name="connsiteX13" fmla="*/ 53458 w 106534"/>
                <a:gd name="connsiteY13" fmla="*/ 5634 h 174099"/>
                <a:gd name="connsiteX14" fmla="*/ 83318 w 106534"/>
                <a:gd name="connsiteY14" fmla="*/ 35241 h 174099"/>
                <a:gd name="connsiteX15" fmla="*/ 85849 w 106534"/>
                <a:gd name="connsiteY15" fmla="*/ 84586 h 174099"/>
                <a:gd name="connsiteX16" fmla="*/ 83065 w 106534"/>
                <a:gd name="connsiteY16" fmla="*/ 136967 h 174099"/>
                <a:gd name="connsiteX17" fmla="*/ 53458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852" y="87622"/>
                  </a:moveTo>
                  <a:cubicBezTo>
                    <a:pt x="106852" y="67378"/>
                    <a:pt x="105587" y="47134"/>
                    <a:pt x="96730" y="28408"/>
                  </a:cubicBezTo>
                  <a:cubicBezTo>
                    <a:pt x="85090" y="4115"/>
                    <a:pt x="64340" y="67"/>
                    <a:pt x="53711" y="67"/>
                  </a:cubicBezTo>
                  <a:cubicBezTo>
                    <a:pt x="38528" y="67"/>
                    <a:pt x="20056" y="6646"/>
                    <a:pt x="9681" y="30180"/>
                  </a:cubicBezTo>
                  <a:cubicBezTo>
                    <a:pt x="1583" y="47640"/>
                    <a:pt x="318" y="67378"/>
                    <a:pt x="318" y="87622"/>
                  </a:cubicBezTo>
                  <a:cubicBezTo>
                    <a:pt x="318" y="106601"/>
                    <a:pt x="1330" y="129376"/>
                    <a:pt x="11705" y="148608"/>
                  </a:cubicBezTo>
                  <a:cubicBezTo>
                    <a:pt x="22586" y="169105"/>
                    <a:pt x="41059" y="174166"/>
                    <a:pt x="53458" y="174166"/>
                  </a:cubicBezTo>
                  <a:cubicBezTo>
                    <a:pt x="67123" y="174166"/>
                    <a:pt x="86355" y="168852"/>
                    <a:pt x="97489" y="144812"/>
                  </a:cubicBezTo>
                  <a:cubicBezTo>
                    <a:pt x="105587" y="127351"/>
                    <a:pt x="106852" y="107613"/>
                    <a:pt x="106852" y="87622"/>
                  </a:cubicBezTo>
                  <a:close/>
                  <a:moveTo>
                    <a:pt x="53458" y="168599"/>
                  </a:moveTo>
                  <a:cubicBezTo>
                    <a:pt x="43589" y="168599"/>
                    <a:pt x="28659" y="162272"/>
                    <a:pt x="24105" y="137979"/>
                  </a:cubicBezTo>
                  <a:cubicBezTo>
                    <a:pt x="21321" y="122796"/>
                    <a:pt x="21321" y="99516"/>
                    <a:pt x="21321" y="84586"/>
                  </a:cubicBezTo>
                  <a:cubicBezTo>
                    <a:pt x="21321" y="68390"/>
                    <a:pt x="21321" y="51689"/>
                    <a:pt x="23345" y="38024"/>
                  </a:cubicBezTo>
                  <a:cubicBezTo>
                    <a:pt x="28153" y="7911"/>
                    <a:pt x="47132" y="5634"/>
                    <a:pt x="53458" y="5634"/>
                  </a:cubicBezTo>
                  <a:cubicBezTo>
                    <a:pt x="61809" y="5634"/>
                    <a:pt x="78511" y="10189"/>
                    <a:pt x="83318" y="35241"/>
                  </a:cubicBezTo>
                  <a:cubicBezTo>
                    <a:pt x="85849" y="49412"/>
                    <a:pt x="85849" y="68643"/>
                    <a:pt x="85849" y="84586"/>
                  </a:cubicBezTo>
                  <a:cubicBezTo>
                    <a:pt x="85849" y="103564"/>
                    <a:pt x="85849" y="120772"/>
                    <a:pt x="83065" y="136967"/>
                  </a:cubicBezTo>
                  <a:cubicBezTo>
                    <a:pt x="79270" y="161007"/>
                    <a:pt x="64846" y="168599"/>
                    <a:pt x="53458" y="168599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0" name="Freeform 1479">
              <a:extLst>
                <a:ext uri="{FF2B5EF4-FFF2-40B4-BE49-F238E27FC236}">
                  <a16:creationId xmlns:a16="http://schemas.microsoft.com/office/drawing/2014/main" id="{30436367-1B7F-80BF-D8E2-85649C8A4670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10614444" y="4987009"/>
              <a:ext cx="148277" cy="154988"/>
            </a:xfrm>
            <a:custGeom>
              <a:avLst/>
              <a:gdLst>
                <a:gd name="connsiteX0" fmla="*/ 92941 w 173339"/>
                <a:gd name="connsiteY0" fmla="*/ 5128 h 181184"/>
                <a:gd name="connsiteX1" fmla="*/ 87121 w 173339"/>
                <a:gd name="connsiteY1" fmla="*/ 67 h 181184"/>
                <a:gd name="connsiteX2" fmla="*/ 81048 w 173339"/>
                <a:gd name="connsiteY2" fmla="*/ 5128 h 181184"/>
                <a:gd name="connsiteX3" fmla="*/ 28666 w 173339"/>
                <a:gd name="connsiteY3" fmla="*/ 156452 h 181184"/>
                <a:gd name="connsiteX4" fmla="*/ 324 w 173339"/>
                <a:gd name="connsiteY4" fmla="*/ 173407 h 181184"/>
                <a:gd name="connsiteX5" fmla="*/ 324 w 173339"/>
                <a:gd name="connsiteY5" fmla="*/ 181251 h 181184"/>
                <a:gd name="connsiteX6" fmla="*/ 26136 w 173339"/>
                <a:gd name="connsiteY6" fmla="*/ 180492 h 181184"/>
                <a:gd name="connsiteX7" fmla="*/ 55236 w 173339"/>
                <a:gd name="connsiteY7" fmla="*/ 181251 h 181184"/>
                <a:gd name="connsiteX8" fmla="*/ 55236 w 173339"/>
                <a:gd name="connsiteY8" fmla="*/ 173407 h 181184"/>
                <a:gd name="connsiteX9" fmla="*/ 36258 w 173339"/>
                <a:gd name="connsiteY9" fmla="*/ 160501 h 181184"/>
                <a:gd name="connsiteX10" fmla="*/ 36764 w 173339"/>
                <a:gd name="connsiteY10" fmla="*/ 156705 h 181184"/>
                <a:gd name="connsiteX11" fmla="*/ 48404 w 173339"/>
                <a:gd name="connsiteY11" fmla="*/ 123556 h 181184"/>
                <a:gd name="connsiteX12" fmla="*/ 110908 w 173339"/>
                <a:gd name="connsiteY12" fmla="*/ 123556 h 181184"/>
                <a:gd name="connsiteX13" fmla="*/ 124319 w 173339"/>
                <a:gd name="connsiteY13" fmla="*/ 162272 h 181184"/>
                <a:gd name="connsiteX14" fmla="*/ 125079 w 173339"/>
                <a:gd name="connsiteY14" fmla="*/ 165815 h 181184"/>
                <a:gd name="connsiteX15" fmla="*/ 104075 w 173339"/>
                <a:gd name="connsiteY15" fmla="*/ 173407 h 181184"/>
                <a:gd name="connsiteX16" fmla="*/ 104075 w 173339"/>
                <a:gd name="connsiteY16" fmla="*/ 181251 h 181184"/>
                <a:gd name="connsiteX17" fmla="*/ 140515 w 173339"/>
                <a:gd name="connsiteY17" fmla="*/ 180492 h 181184"/>
                <a:gd name="connsiteX18" fmla="*/ 173664 w 173339"/>
                <a:gd name="connsiteY18" fmla="*/ 181251 h 181184"/>
                <a:gd name="connsiteX19" fmla="*/ 173664 w 173339"/>
                <a:gd name="connsiteY19" fmla="*/ 173407 h 181184"/>
                <a:gd name="connsiteX20" fmla="*/ 169109 w 173339"/>
                <a:gd name="connsiteY20" fmla="*/ 173407 h 181184"/>
                <a:gd name="connsiteX21" fmla="*/ 147600 w 173339"/>
                <a:gd name="connsiteY21" fmla="*/ 163285 h 181184"/>
                <a:gd name="connsiteX22" fmla="*/ 92941 w 173339"/>
                <a:gd name="connsiteY22" fmla="*/ 5128 h 181184"/>
                <a:gd name="connsiteX23" fmla="*/ 79529 w 173339"/>
                <a:gd name="connsiteY23" fmla="*/ 33469 h 181184"/>
                <a:gd name="connsiteX24" fmla="*/ 108124 w 173339"/>
                <a:gd name="connsiteY24" fmla="*/ 115711 h 181184"/>
                <a:gd name="connsiteX25" fmla="*/ 51188 w 173339"/>
                <a:gd name="connsiteY25" fmla="*/ 115711 h 181184"/>
                <a:gd name="connsiteX26" fmla="*/ 79529 w 173339"/>
                <a:gd name="connsiteY26" fmla="*/ 33469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941" y="5128"/>
                  </a:moveTo>
                  <a:cubicBezTo>
                    <a:pt x="91676" y="1838"/>
                    <a:pt x="91170" y="67"/>
                    <a:pt x="87121" y="67"/>
                  </a:cubicBezTo>
                  <a:cubicBezTo>
                    <a:pt x="83072" y="67"/>
                    <a:pt x="82313" y="1585"/>
                    <a:pt x="81048" y="5128"/>
                  </a:cubicBezTo>
                  <a:lnTo>
                    <a:pt x="28666" y="156452"/>
                  </a:lnTo>
                  <a:cubicBezTo>
                    <a:pt x="24111" y="169358"/>
                    <a:pt x="13989" y="173154"/>
                    <a:pt x="324" y="173407"/>
                  </a:cubicBezTo>
                  <a:lnTo>
                    <a:pt x="324" y="181251"/>
                  </a:lnTo>
                  <a:cubicBezTo>
                    <a:pt x="6145" y="180998"/>
                    <a:pt x="17026" y="180492"/>
                    <a:pt x="26136" y="180492"/>
                  </a:cubicBezTo>
                  <a:cubicBezTo>
                    <a:pt x="33980" y="180492"/>
                    <a:pt x="47139" y="180998"/>
                    <a:pt x="55236" y="181251"/>
                  </a:cubicBezTo>
                  <a:lnTo>
                    <a:pt x="55236" y="173407"/>
                  </a:lnTo>
                  <a:cubicBezTo>
                    <a:pt x="42584" y="173407"/>
                    <a:pt x="36258" y="167080"/>
                    <a:pt x="36258" y="160501"/>
                  </a:cubicBezTo>
                  <a:cubicBezTo>
                    <a:pt x="36258" y="159742"/>
                    <a:pt x="36511" y="157211"/>
                    <a:pt x="36764" y="156705"/>
                  </a:cubicBezTo>
                  <a:lnTo>
                    <a:pt x="48404" y="123556"/>
                  </a:lnTo>
                  <a:lnTo>
                    <a:pt x="110908" y="123556"/>
                  </a:lnTo>
                  <a:lnTo>
                    <a:pt x="124319" y="162272"/>
                  </a:lnTo>
                  <a:cubicBezTo>
                    <a:pt x="124572" y="163285"/>
                    <a:pt x="125079" y="164803"/>
                    <a:pt x="125079" y="165815"/>
                  </a:cubicBezTo>
                  <a:cubicBezTo>
                    <a:pt x="125079" y="173407"/>
                    <a:pt x="110908" y="173407"/>
                    <a:pt x="104075" y="173407"/>
                  </a:cubicBezTo>
                  <a:lnTo>
                    <a:pt x="104075" y="181251"/>
                  </a:lnTo>
                  <a:cubicBezTo>
                    <a:pt x="113185" y="180492"/>
                    <a:pt x="130899" y="180492"/>
                    <a:pt x="140515" y="180492"/>
                  </a:cubicBezTo>
                  <a:cubicBezTo>
                    <a:pt x="151396" y="180492"/>
                    <a:pt x="163036" y="180745"/>
                    <a:pt x="173664" y="181251"/>
                  </a:cubicBezTo>
                  <a:lnTo>
                    <a:pt x="173664" y="173407"/>
                  </a:lnTo>
                  <a:lnTo>
                    <a:pt x="169109" y="173407"/>
                  </a:lnTo>
                  <a:cubicBezTo>
                    <a:pt x="153926" y="173407"/>
                    <a:pt x="150384" y="171635"/>
                    <a:pt x="147600" y="163285"/>
                  </a:cubicBezTo>
                  <a:lnTo>
                    <a:pt x="92941" y="5128"/>
                  </a:lnTo>
                  <a:close/>
                  <a:moveTo>
                    <a:pt x="79529" y="33469"/>
                  </a:moveTo>
                  <a:lnTo>
                    <a:pt x="108124" y="115711"/>
                  </a:lnTo>
                  <a:lnTo>
                    <a:pt x="51188" y="115711"/>
                  </a:lnTo>
                  <a:lnTo>
                    <a:pt x="79529" y="33469"/>
                  </a:ln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1" name="Freeform 1480">
              <a:extLst>
                <a:ext uri="{FF2B5EF4-FFF2-40B4-BE49-F238E27FC236}">
                  <a16:creationId xmlns:a16="http://schemas.microsoft.com/office/drawing/2014/main" id="{9D08EDB8-C590-2510-FF1B-6C55EF32B336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2" name="Freeform 1481">
              <a:extLst>
                <a:ext uri="{FF2B5EF4-FFF2-40B4-BE49-F238E27FC236}">
                  <a16:creationId xmlns:a16="http://schemas.microsoft.com/office/drawing/2014/main" id="{04683D77-CE61-B2BA-BCA3-5487FB6EC618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1490" name="Audio 1489">
            <a:extLst>
              <a:ext uri="{FF2B5EF4-FFF2-40B4-BE49-F238E27FC236}">
                <a16:creationId xmlns:a16="http://schemas.microsoft.com/office/drawing/2014/main" id="{A9F5C9B7-C28A-1B81-7840-A12D302C2F1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4565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3726">
        <p159:morph option="byObject"/>
      </p:transition>
    </mc:Choice>
    <mc:Fallback>
      <p:transition advTm="137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4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90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(Step 1)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1439" name="!!b">
            <a:extLst>
              <a:ext uri="{FF2B5EF4-FFF2-40B4-BE49-F238E27FC236}">
                <a16:creationId xmlns:a16="http://schemas.microsoft.com/office/drawing/2014/main" id="{83AF4E9A-02CF-6675-407B-BF5A59CC532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9879785" y="6041992"/>
            <a:ext cx="79658" cy="152606"/>
          </a:xfrm>
          <a:custGeom>
            <a:avLst/>
            <a:gdLst>
              <a:gd name="connsiteX0" fmla="*/ 48876 w 93122"/>
              <a:gd name="connsiteY0" fmla="*/ 2899 h 178400"/>
              <a:gd name="connsiteX1" fmla="*/ 45587 w 93122"/>
              <a:gd name="connsiteY1" fmla="*/ 115 h 178400"/>
              <a:gd name="connsiteX2" fmla="*/ 14714 w 93122"/>
              <a:gd name="connsiteY2" fmla="*/ 2645 h 178400"/>
              <a:gd name="connsiteX3" fmla="*/ 9906 w 93122"/>
              <a:gd name="connsiteY3" fmla="*/ 7706 h 178400"/>
              <a:gd name="connsiteX4" fmla="*/ 15980 w 93122"/>
              <a:gd name="connsiteY4" fmla="*/ 10743 h 178400"/>
              <a:gd name="connsiteX5" fmla="*/ 28632 w 93122"/>
              <a:gd name="connsiteY5" fmla="*/ 15045 h 178400"/>
              <a:gd name="connsiteX6" fmla="*/ 25089 w 93122"/>
              <a:gd name="connsiteY6" fmla="*/ 30734 h 178400"/>
              <a:gd name="connsiteX7" fmla="*/ 4339 w 93122"/>
              <a:gd name="connsiteY7" fmla="*/ 113229 h 178400"/>
              <a:gd name="connsiteX8" fmla="*/ 290 w 93122"/>
              <a:gd name="connsiteY8" fmla="*/ 138787 h 178400"/>
              <a:gd name="connsiteX9" fmla="*/ 32428 w 93122"/>
              <a:gd name="connsiteY9" fmla="*/ 178516 h 178400"/>
              <a:gd name="connsiteX10" fmla="*/ 93413 w 93122"/>
              <a:gd name="connsiteY10" fmla="*/ 104372 h 178400"/>
              <a:gd name="connsiteX11" fmla="*/ 59757 w 93122"/>
              <a:gd name="connsiteY11" fmla="*/ 63884 h 178400"/>
              <a:gd name="connsiteX12" fmla="*/ 30150 w 93122"/>
              <a:gd name="connsiteY12" fmla="*/ 79067 h 178400"/>
              <a:gd name="connsiteX13" fmla="*/ 48876 w 93122"/>
              <a:gd name="connsiteY13" fmla="*/ 2899 h 178400"/>
              <a:gd name="connsiteX14" fmla="*/ 25089 w 93122"/>
              <a:gd name="connsiteY14" fmla="*/ 98552 h 178400"/>
              <a:gd name="connsiteX15" fmla="*/ 28885 w 93122"/>
              <a:gd name="connsiteY15" fmla="*/ 89695 h 178400"/>
              <a:gd name="connsiteX16" fmla="*/ 59251 w 93122"/>
              <a:gd name="connsiteY16" fmla="*/ 69451 h 178400"/>
              <a:gd name="connsiteX17" fmla="*/ 75194 w 93122"/>
              <a:gd name="connsiteY17" fmla="*/ 93238 h 178400"/>
              <a:gd name="connsiteX18" fmla="*/ 62288 w 93122"/>
              <a:gd name="connsiteY18" fmla="*/ 146885 h 178400"/>
              <a:gd name="connsiteX19" fmla="*/ 32428 w 93122"/>
              <a:gd name="connsiteY19" fmla="*/ 172949 h 178400"/>
              <a:gd name="connsiteX20" fmla="*/ 15473 w 93122"/>
              <a:gd name="connsiteY20" fmla="*/ 147391 h 178400"/>
              <a:gd name="connsiteX21" fmla="*/ 19522 w 93122"/>
              <a:gd name="connsiteY21" fmla="*/ 121833 h 178400"/>
              <a:gd name="connsiteX22" fmla="*/ 25089 w 93122"/>
              <a:gd name="connsiteY22" fmla="*/ 98552 h 1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122" h="178400">
                <a:moveTo>
                  <a:pt x="48876" y="2899"/>
                </a:moveTo>
                <a:cubicBezTo>
                  <a:pt x="48876" y="2645"/>
                  <a:pt x="48876" y="115"/>
                  <a:pt x="45587" y="115"/>
                </a:cubicBezTo>
                <a:cubicBezTo>
                  <a:pt x="39766" y="115"/>
                  <a:pt x="21294" y="2139"/>
                  <a:pt x="14714" y="2645"/>
                </a:cubicBezTo>
                <a:cubicBezTo>
                  <a:pt x="12690" y="2899"/>
                  <a:pt x="9906" y="3152"/>
                  <a:pt x="9906" y="7706"/>
                </a:cubicBezTo>
                <a:cubicBezTo>
                  <a:pt x="9906" y="10743"/>
                  <a:pt x="12184" y="10743"/>
                  <a:pt x="15980" y="10743"/>
                </a:cubicBezTo>
                <a:cubicBezTo>
                  <a:pt x="28126" y="10743"/>
                  <a:pt x="28632" y="12514"/>
                  <a:pt x="28632" y="15045"/>
                </a:cubicBezTo>
                <a:cubicBezTo>
                  <a:pt x="28632" y="16816"/>
                  <a:pt x="26355" y="25420"/>
                  <a:pt x="25089" y="30734"/>
                </a:cubicBezTo>
                <a:lnTo>
                  <a:pt x="4339" y="113229"/>
                </a:lnTo>
                <a:cubicBezTo>
                  <a:pt x="1303" y="125881"/>
                  <a:pt x="290" y="129930"/>
                  <a:pt x="290" y="138787"/>
                </a:cubicBezTo>
                <a:cubicBezTo>
                  <a:pt x="290" y="162827"/>
                  <a:pt x="13702" y="178516"/>
                  <a:pt x="32428" y="178516"/>
                </a:cubicBezTo>
                <a:cubicBezTo>
                  <a:pt x="62288" y="178516"/>
                  <a:pt x="93413" y="140811"/>
                  <a:pt x="93413" y="104372"/>
                </a:cubicBezTo>
                <a:cubicBezTo>
                  <a:pt x="93413" y="81344"/>
                  <a:pt x="80001" y="63884"/>
                  <a:pt x="59757" y="63884"/>
                </a:cubicBezTo>
                <a:cubicBezTo>
                  <a:pt x="48117" y="63884"/>
                  <a:pt x="37742" y="71222"/>
                  <a:pt x="30150" y="79067"/>
                </a:cubicBezTo>
                <a:lnTo>
                  <a:pt x="48876" y="2899"/>
                </a:lnTo>
                <a:close/>
                <a:moveTo>
                  <a:pt x="25089" y="98552"/>
                </a:moveTo>
                <a:cubicBezTo>
                  <a:pt x="26608" y="92985"/>
                  <a:pt x="26608" y="92479"/>
                  <a:pt x="28885" y="89695"/>
                </a:cubicBezTo>
                <a:cubicBezTo>
                  <a:pt x="41285" y="73247"/>
                  <a:pt x="52672" y="69451"/>
                  <a:pt x="59251" y="69451"/>
                </a:cubicBezTo>
                <a:cubicBezTo>
                  <a:pt x="68361" y="69451"/>
                  <a:pt x="75194" y="77042"/>
                  <a:pt x="75194" y="93238"/>
                </a:cubicBezTo>
                <a:cubicBezTo>
                  <a:pt x="75194" y="108168"/>
                  <a:pt x="66843" y="137269"/>
                  <a:pt x="62288" y="146885"/>
                </a:cubicBezTo>
                <a:cubicBezTo>
                  <a:pt x="53937" y="163839"/>
                  <a:pt x="42297" y="172949"/>
                  <a:pt x="32428" y="172949"/>
                </a:cubicBezTo>
                <a:cubicBezTo>
                  <a:pt x="23824" y="172949"/>
                  <a:pt x="15473" y="166116"/>
                  <a:pt x="15473" y="147391"/>
                </a:cubicBezTo>
                <a:cubicBezTo>
                  <a:pt x="15473" y="142583"/>
                  <a:pt x="15473" y="137775"/>
                  <a:pt x="19522" y="121833"/>
                </a:cubicBezTo>
                <a:lnTo>
                  <a:pt x="25089" y="9855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sp>
        <p:nvSpPr>
          <p:cNvPr id="1444" name="!!a">
            <a:extLst>
              <a:ext uri="{FF2B5EF4-FFF2-40B4-BE49-F238E27FC236}">
                <a16:creationId xmlns:a16="http://schemas.microsoft.com/office/drawing/2014/main" id="{8FC0FB98-322F-E19F-243D-81463AEB215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9867515" y="3749939"/>
            <a:ext cx="99140" cy="98058"/>
          </a:xfrm>
          <a:custGeom>
            <a:avLst/>
            <a:gdLst>
              <a:gd name="connsiteX0" fmla="*/ 84556 w 115897"/>
              <a:gd name="connsiteY0" fmla="*/ 16202 h 114632"/>
              <a:gd name="connsiteX1" fmla="*/ 61275 w 115897"/>
              <a:gd name="connsiteY1" fmla="*/ 7 h 114632"/>
              <a:gd name="connsiteX2" fmla="*/ 290 w 115897"/>
              <a:gd name="connsiteY2" fmla="*/ 74151 h 114632"/>
              <a:gd name="connsiteX3" fmla="*/ 33946 w 115897"/>
              <a:gd name="connsiteY3" fmla="*/ 114639 h 114632"/>
              <a:gd name="connsiteX4" fmla="*/ 66842 w 115897"/>
              <a:gd name="connsiteY4" fmla="*/ 95660 h 114632"/>
              <a:gd name="connsiteX5" fmla="*/ 89870 w 115897"/>
              <a:gd name="connsiteY5" fmla="*/ 114639 h 114632"/>
              <a:gd name="connsiteX6" fmla="*/ 108596 w 115897"/>
              <a:gd name="connsiteY6" fmla="*/ 100721 h 114632"/>
              <a:gd name="connsiteX7" fmla="*/ 116187 w 115897"/>
              <a:gd name="connsiteY7" fmla="*/ 75669 h 114632"/>
              <a:gd name="connsiteX8" fmla="*/ 113151 w 115897"/>
              <a:gd name="connsiteY8" fmla="*/ 73139 h 114632"/>
              <a:gd name="connsiteX9" fmla="*/ 109608 w 115897"/>
              <a:gd name="connsiteY9" fmla="*/ 77694 h 114632"/>
              <a:gd name="connsiteX10" fmla="*/ 90376 w 115897"/>
              <a:gd name="connsiteY10" fmla="*/ 109072 h 114632"/>
              <a:gd name="connsiteX11" fmla="*/ 82785 w 115897"/>
              <a:gd name="connsiteY11" fmla="*/ 97432 h 114632"/>
              <a:gd name="connsiteX12" fmla="*/ 86074 w 115897"/>
              <a:gd name="connsiteY12" fmla="*/ 78706 h 114632"/>
              <a:gd name="connsiteX13" fmla="*/ 91641 w 115897"/>
              <a:gd name="connsiteY13" fmla="*/ 55931 h 114632"/>
              <a:gd name="connsiteX14" fmla="*/ 100751 w 115897"/>
              <a:gd name="connsiteY14" fmla="*/ 20504 h 114632"/>
              <a:gd name="connsiteX15" fmla="*/ 102523 w 115897"/>
              <a:gd name="connsiteY15" fmla="*/ 11900 h 114632"/>
              <a:gd name="connsiteX16" fmla="*/ 95184 w 115897"/>
              <a:gd name="connsiteY16" fmla="*/ 5068 h 114632"/>
              <a:gd name="connsiteX17" fmla="*/ 84556 w 115897"/>
              <a:gd name="connsiteY17" fmla="*/ 16202 h 114632"/>
              <a:gd name="connsiteX18" fmla="*/ 68108 w 115897"/>
              <a:gd name="connsiteY18" fmla="*/ 81742 h 114632"/>
              <a:gd name="connsiteX19" fmla="*/ 63047 w 115897"/>
              <a:gd name="connsiteY19" fmla="*/ 91105 h 114632"/>
              <a:gd name="connsiteX20" fmla="*/ 34452 w 115897"/>
              <a:gd name="connsiteY20" fmla="*/ 109072 h 114632"/>
              <a:gd name="connsiteX21" fmla="*/ 18257 w 115897"/>
              <a:gd name="connsiteY21" fmla="*/ 85285 h 114632"/>
              <a:gd name="connsiteX22" fmla="*/ 32174 w 115897"/>
              <a:gd name="connsiteY22" fmla="*/ 29867 h 114632"/>
              <a:gd name="connsiteX23" fmla="*/ 61528 w 115897"/>
              <a:gd name="connsiteY23" fmla="*/ 5574 h 114632"/>
              <a:gd name="connsiteX24" fmla="*/ 81519 w 115897"/>
              <a:gd name="connsiteY24" fmla="*/ 27843 h 114632"/>
              <a:gd name="connsiteX25" fmla="*/ 80760 w 115897"/>
              <a:gd name="connsiteY25" fmla="*/ 32144 h 114632"/>
              <a:gd name="connsiteX26" fmla="*/ 68108 w 115897"/>
              <a:gd name="connsiteY26" fmla="*/ 81742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5897" h="114632">
                <a:moveTo>
                  <a:pt x="84556" y="16202"/>
                </a:moveTo>
                <a:cubicBezTo>
                  <a:pt x="80001" y="6839"/>
                  <a:pt x="72663" y="7"/>
                  <a:pt x="61275" y="7"/>
                </a:cubicBezTo>
                <a:cubicBezTo>
                  <a:pt x="31668" y="7"/>
                  <a:pt x="290" y="37205"/>
                  <a:pt x="290" y="74151"/>
                </a:cubicBezTo>
                <a:cubicBezTo>
                  <a:pt x="290" y="97938"/>
                  <a:pt x="14208" y="114639"/>
                  <a:pt x="33946" y="114639"/>
                </a:cubicBezTo>
                <a:cubicBezTo>
                  <a:pt x="39007" y="114639"/>
                  <a:pt x="51659" y="113627"/>
                  <a:pt x="66842" y="95660"/>
                </a:cubicBezTo>
                <a:cubicBezTo>
                  <a:pt x="68867" y="106288"/>
                  <a:pt x="77724" y="114639"/>
                  <a:pt x="89870" y="114639"/>
                </a:cubicBezTo>
                <a:cubicBezTo>
                  <a:pt x="98727" y="114639"/>
                  <a:pt x="104547" y="108819"/>
                  <a:pt x="108596" y="100721"/>
                </a:cubicBezTo>
                <a:cubicBezTo>
                  <a:pt x="112898" y="91611"/>
                  <a:pt x="116187" y="76175"/>
                  <a:pt x="116187" y="75669"/>
                </a:cubicBezTo>
                <a:cubicBezTo>
                  <a:pt x="116187" y="73139"/>
                  <a:pt x="113910" y="73139"/>
                  <a:pt x="113151" y="73139"/>
                </a:cubicBezTo>
                <a:cubicBezTo>
                  <a:pt x="110620" y="73139"/>
                  <a:pt x="110367" y="74151"/>
                  <a:pt x="109608" y="77694"/>
                </a:cubicBezTo>
                <a:cubicBezTo>
                  <a:pt x="105306" y="94142"/>
                  <a:pt x="100751" y="109072"/>
                  <a:pt x="90376" y="109072"/>
                </a:cubicBezTo>
                <a:cubicBezTo>
                  <a:pt x="83544" y="109072"/>
                  <a:pt x="82785" y="102493"/>
                  <a:pt x="82785" y="97432"/>
                </a:cubicBezTo>
                <a:cubicBezTo>
                  <a:pt x="82785" y="91864"/>
                  <a:pt x="83291" y="89840"/>
                  <a:pt x="86074" y="78706"/>
                </a:cubicBezTo>
                <a:cubicBezTo>
                  <a:pt x="88858" y="68078"/>
                  <a:pt x="89364" y="65547"/>
                  <a:pt x="91641" y="55931"/>
                </a:cubicBezTo>
                <a:lnTo>
                  <a:pt x="100751" y="20504"/>
                </a:lnTo>
                <a:cubicBezTo>
                  <a:pt x="102523" y="13419"/>
                  <a:pt x="102523" y="12913"/>
                  <a:pt x="102523" y="11900"/>
                </a:cubicBezTo>
                <a:cubicBezTo>
                  <a:pt x="102523" y="7598"/>
                  <a:pt x="99486" y="5068"/>
                  <a:pt x="95184" y="5068"/>
                </a:cubicBezTo>
                <a:cubicBezTo>
                  <a:pt x="89111" y="5068"/>
                  <a:pt x="85315" y="10635"/>
                  <a:pt x="84556" y="16202"/>
                </a:cubicBezTo>
                <a:close/>
                <a:moveTo>
                  <a:pt x="68108" y="81742"/>
                </a:moveTo>
                <a:cubicBezTo>
                  <a:pt x="66842" y="86297"/>
                  <a:pt x="66842" y="86803"/>
                  <a:pt x="63047" y="91105"/>
                </a:cubicBezTo>
                <a:cubicBezTo>
                  <a:pt x="51912" y="105023"/>
                  <a:pt x="41537" y="109072"/>
                  <a:pt x="34452" y="109072"/>
                </a:cubicBezTo>
                <a:cubicBezTo>
                  <a:pt x="21799" y="109072"/>
                  <a:pt x="18257" y="95154"/>
                  <a:pt x="18257" y="85285"/>
                </a:cubicBezTo>
                <a:cubicBezTo>
                  <a:pt x="18257" y="72633"/>
                  <a:pt x="26354" y="41507"/>
                  <a:pt x="32174" y="29867"/>
                </a:cubicBezTo>
                <a:cubicBezTo>
                  <a:pt x="40019" y="14937"/>
                  <a:pt x="51406" y="5574"/>
                  <a:pt x="61528" y="5574"/>
                </a:cubicBezTo>
                <a:cubicBezTo>
                  <a:pt x="77977" y="5574"/>
                  <a:pt x="81519" y="26324"/>
                  <a:pt x="81519" y="27843"/>
                </a:cubicBezTo>
                <a:cubicBezTo>
                  <a:pt x="81519" y="29361"/>
                  <a:pt x="81013" y="30879"/>
                  <a:pt x="80760" y="32144"/>
                </a:cubicBezTo>
                <a:lnTo>
                  <a:pt x="68108" y="8174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grpSp>
        <p:nvGrpSpPr>
          <p:cNvPr id="1485" name="!!circ">
            <a:extLst>
              <a:ext uri="{FF2B5EF4-FFF2-40B4-BE49-F238E27FC236}">
                <a16:creationId xmlns:a16="http://schemas.microsoft.com/office/drawing/2014/main" id="{6D92BC38-2332-393E-C9B0-9B708369F70D}"/>
              </a:ext>
            </a:extLst>
          </p:cNvPr>
          <p:cNvGrpSpPr/>
          <p:nvPr/>
        </p:nvGrpSpPr>
        <p:grpSpPr>
          <a:xfrm>
            <a:off x="2049871" y="2202752"/>
            <a:ext cx="7900654" cy="4100400"/>
            <a:chOff x="2049871" y="2202752"/>
            <a:chExt cx="7900654" cy="4100400"/>
          </a:xfrm>
        </p:grpSpPr>
        <p:sp>
          <p:nvSpPr>
            <p:cNvPr id="1406" name="Freeform 1405">
              <a:extLst>
                <a:ext uri="{FF2B5EF4-FFF2-40B4-BE49-F238E27FC236}">
                  <a16:creationId xmlns:a16="http://schemas.microsoft.com/office/drawing/2014/main" id="{8BCB1463-45B1-597B-B9BB-ACEB3B10382C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2876250" y="2748838"/>
              <a:ext cx="7039814" cy="3519856"/>
            </a:xfrm>
            <a:custGeom>
              <a:avLst/>
              <a:gdLst>
                <a:gd name="connsiteX0" fmla="*/ 2743209 w 8229701"/>
                <a:gd name="connsiteY0" fmla="*/ 4114791 h 4114791"/>
                <a:gd name="connsiteX1" fmla="*/ 0 w 8229701"/>
                <a:gd name="connsiteY1" fmla="*/ 4114791 h 4114791"/>
                <a:gd name="connsiteX2" fmla="*/ 0 w 8229701"/>
                <a:gd name="connsiteY2" fmla="*/ 3045610 h 4114791"/>
                <a:gd name="connsiteX3" fmla="*/ 0 w 8229701"/>
                <a:gd name="connsiteY3" fmla="*/ 2440772 h 4114791"/>
                <a:gd name="connsiteX4" fmla="*/ 0 w 8229701"/>
                <a:gd name="connsiteY4" fmla="*/ 1371600 h 4114791"/>
                <a:gd name="connsiteX5" fmla="*/ 1069190 w 8229701"/>
                <a:gd name="connsiteY5" fmla="*/ 1371600 h 4114791"/>
                <a:gd name="connsiteX6" fmla="*/ 1674028 w 8229701"/>
                <a:gd name="connsiteY6" fmla="*/ 1371600 h 4114791"/>
                <a:gd name="connsiteX7" fmla="*/ 2743209 w 8229701"/>
                <a:gd name="connsiteY7" fmla="*/ 1371600 h 4114791"/>
                <a:gd name="connsiteX8" fmla="*/ 2743209 w 8229701"/>
                <a:gd name="connsiteY8" fmla="*/ 2339967 h 4114791"/>
                <a:gd name="connsiteX9" fmla="*/ 2743209 w 8229701"/>
                <a:gd name="connsiteY9" fmla="*/ 3146418 h 4114791"/>
                <a:gd name="connsiteX10" fmla="*/ 2743209 w 8229701"/>
                <a:gd name="connsiteY10" fmla="*/ 4114791 h 4114791"/>
                <a:gd name="connsiteX11" fmla="*/ 8229702 w 8229701"/>
                <a:gd name="connsiteY11" fmla="*/ 4114791 h 4114791"/>
                <a:gd name="connsiteX12" fmla="*/ 8229702 w 8229701"/>
                <a:gd name="connsiteY12" fmla="*/ 1371600 h 4114791"/>
                <a:gd name="connsiteX13" fmla="*/ 5486502 w 8229701"/>
                <a:gd name="connsiteY13" fmla="*/ 1371600 h 4114791"/>
                <a:gd name="connsiteX14" fmla="*/ 4518033 w 8229701"/>
                <a:gd name="connsiteY14" fmla="*/ 1371600 h 4114791"/>
                <a:gd name="connsiteX15" fmla="*/ 3711684 w 8229701"/>
                <a:gd name="connsiteY15" fmla="*/ 1371600 h 4114791"/>
                <a:gd name="connsiteX16" fmla="*/ 2743209 w 8229701"/>
                <a:gd name="connsiteY16" fmla="*/ 1371600 h 4114791"/>
                <a:gd name="connsiteX17" fmla="*/ 0 w 8229701"/>
                <a:gd name="connsiteY17" fmla="*/ 1371600 h 4114791"/>
                <a:gd name="connsiteX18" fmla="*/ 0 w 8229701"/>
                <a:gd name="connsiteY18" fmla="*/ 0 h 4114791"/>
                <a:gd name="connsiteX19" fmla="*/ 1018786 w 8229701"/>
                <a:gd name="connsiteY19" fmla="*/ 0 h 4114791"/>
                <a:gd name="connsiteX20" fmla="*/ 1724431 w 8229701"/>
                <a:gd name="connsiteY20" fmla="*/ 0 h 4114791"/>
                <a:gd name="connsiteX21" fmla="*/ 2743209 w 8229701"/>
                <a:gd name="connsiteY21" fmla="*/ 0 h 4114791"/>
                <a:gd name="connsiteX22" fmla="*/ 3711684 w 8229701"/>
                <a:gd name="connsiteY22" fmla="*/ 0 h 4114791"/>
                <a:gd name="connsiteX23" fmla="*/ 4518033 w 8229701"/>
                <a:gd name="connsiteY23" fmla="*/ 0 h 4114791"/>
                <a:gd name="connsiteX24" fmla="*/ 5486502 w 8229701"/>
                <a:gd name="connsiteY24" fmla="*/ 0 h 4114791"/>
                <a:gd name="connsiteX25" fmla="*/ 5486502 w 8229701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29701" h="4114791">
                  <a:moveTo>
                    <a:pt x="2743209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9190" y="1371600"/>
                  </a:lnTo>
                  <a:moveTo>
                    <a:pt x="1674028" y="1371600"/>
                  </a:moveTo>
                  <a:lnTo>
                    <a:pt x="2743209" y="1371600"/>
                  </a:lnTo>
                  <a:lnTo>
                    <a:pt x="2743209" y="2339967"/>
                  </a:lnTo>
                  <a:moveTo>
                    <a:pt x="2743209" y="3146418"/>
                  </a:moveTo>
                  <a:lnTo>
                    <a:pt x="2743209" y="4114791"/>
                  </a:lnTo>
                  <a:lnTo>
                    <a:pt x="8229702" y="4114791"/>
                  </a:lnTo>
                  <a:moveTo>
                    <a:pt x="8229702" y="1371600"/>
                  </a:moveTo>
                  <a:lnTo>
                    <a:pt x="5486502" y="1371600"/>
                  </a:lnTo>
                  <a:lnTo>
                    <a:pt x="4518033" y="1371600"/>
                  </a:lnTo>
                  <a:moveTo>
                    <a:pt x="3711684" y="1371600"/>
                  </a:moveTo>
                  <a:lnTo>
                    <a:pt x="2743209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8786" y="0"/>
                  </a:lnTo>
                  <a:moveTo>
                    <a:pt x="1724431" y="0"/>
                  </a:moveTo>
                  <a:lnTo>
                    <a:pt x="2743209" y="0"/>
                  </a:lnTo>
                  <a:lnTo>
                    <a:pt x="3711684" y="0"/>
                  </a:lnTo>
                  <a:moveTo>
                    <a:pt x="4518033" y="0"/>
                  </a:moveTo>
                  <a:lnTo>
                    <a:pt x="5486502" y="0"/>
                  </a:lnTo>
                  <a:lnTo>
                    <a:pt x="5486502" y="137160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7" name="Freeform 1406">
              <a:extLst>
                <a:ext uri="{FF2B5EF4-FFF2-40B4-BE49-F238E27FC236}">
                  <a16:creationId xmlns:a16="http://schemas.microsoft.com/office/drawing/2014/main" id="{14E5D986-0F08-1DD5-9263-6E7DE2FE7052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2617562" y="4836712"/>
              <a:ext cx="517390" cy="517387"/>
            </a:xfrm>
            <a:custGeom>
              <a:avLst/>
              <a:gdLst>
                <a:gd name="connsiteX0" fmla="*/ 0 w 604840"/>
                <a:gd name="connsiteY0" fmla="*/ 302420 h 604837"/>
                <a:gd name="connsiteX1" fmla="*/ 302412 w 604840"/>
                <a:gd name="connsiteY1" fmla="*/ 604838 h 604837"/>
                <a:gd name="connsiteX2" fmla="*/ 604840 w 604840"/>
                <a:gd name="connsiteY2" fmla="*/ 302420 h 604837"/>
                <a:gd name="connsiteX3" fmla="*/ 302412 w 604840"/>
                <a:gd name="connsiteY3" fmla="*/ 0 h 604837"/>
                <a:gd name="connsiteX4" fmla="*/ 0 w 604840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40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2" y="604838"/>
                  </a:cubicBezTo>
                  <a:cubicBezTo>
                    <a:pt x="469417" y="604838"/>
                    <a:pt x="604840" y="469405"/>
                    <a:pt x="604840" y="302420"/>
                  </a:cubicBezTo>
                  <a:cubicBezTo>
                    <a:pt x="604840" y="135433"/>
                    <a:pt x="469417" y="0"/>
                    <a:pt x="302412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8" name="Freeform 1407">
              <a:extLst>
                <a:ext uri="{FF2B5EF4-FFF2-40B4-BE49-F238E27FC236}">
                  <a16:creationId xmlns:a16="http://schemas.microsoft.com/office/drawing/2014/main" id="{3C07EB06-A05C-6FD5-5234-7D28BA5EBD3A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 rot="10800000">
              <a:off x="2804353" y="4914398"/>
              <a:ext cx="143948" cy="144164"/>
            </a:xfrm>
            <a:custGeom>
              <a:avLst/>
              <a:gdLst>
                <a:gd name="connsiteX0" fmla="*/ 89292 w 168278"/>
                <a:gd name="connsiteY0" fmla="*/ 89389 h 168531"/>
                <a:gd name="connsiteX1" fmla="*/ 159893 w 168278"/>
                <a:gd name="connsiteY1" fmla="*/ 89389 h 168531"/>
                <a:gd name="connsiteX2" fmla="*/ 168244 w 168278"/>
                <a:gd name="connsiteY2" fmla="*/ 84328 h 168531"/>
                <a:gd name="connsiteX3" fmla="*/ 159893 w 168278"/>
                <a:gd name="connsiteY3" fmla="*/ 79267 h 168531"/>
                <a:gd name="connsiteX4" fmla="*/ 89292 w 168278"/>
                <a:gd name="connsiteY4" fmla="*/ 79267 h 168531"/>
                <a:gd name="connsiteX5" fmla="*/ 89292 w 168278"/>
                <a:gd name="connsiteY5" fmla="*/ 8413 h 168531"/>
                <a:gd name="connsiteX6" fmla="*/ 84231 w 168278"/>
                <a:gd name="connsiteY6" fmla="*/ 62 h 168531"/>
                <a:gd name="connsiteX7" fmla="*/ 79170 w 168278"/>
                <a:gd name="connsiteY7" fmla="*/ 8413 h 168531"/>
                <a:gd name="connsiteX8" fmla="*/ 79170 w 168278"/>
                <a:gd name="connsiteY8" fmla="*/ 79267 h 168531"/>
                <a:gd name="connsiteX9" fmla="*/ 8315 w 168278"/>
                <a:gd name="connsiteY9" fmla="*/ 79267 h 168531"/>
                <a:gd name="connsiteX10" fmla="*/ -35 w 168278"/>
                <a:gd name="connsiteY10" fmla="*/ 84328 h 168531"/>
                <a:gd name="connsiteX11" fmla="*/ 8315 w 168278"/>
                <a:gd name="connsiteY11" fmla="*/ 89389 h 168531"/>
                <a:gd name="connsiteX12" fmla="*/ 79170 w 168278"/>
                <a:gd name="connsiteY12" fmla="*/ 89389 h 168531"/>
                <a:gd name="connsiteX13" fmla="*/ 79170 w 168278"/>
                <a:gd name="connsiteY13" fmla="*/ 160243 h 168531"/>
                <a:gd name="connsiteX14" fmla="*/ 84231 w 168278"/>
                <a:gd name="connsiteY14" fmla="*/ 168594 h 168531"/>
                <a:gd name="connsiteX15" fmla="*/ 89292 w 168278"/>
                <a:gd name="connsiteY15" fmla="*/ 160243 h 168531"/>
                <a:gd name="connsiteX16" fmla="*/ 89292 w 168278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92" y="89389"/>
                  </a:moveTo>
                  <a:lnTo>
                    <a:pt x="159893" y="89389"/>
                  </a:lnTo>
                  <a:cubicBezTo>
                    <a:pt x="163436" y="89389"/>
                    <a:pt x="168244" y="89389"/>
                    <a:pt x="168244" y="84328"/>
                  </a:cubicBezTo>
                  <a:cubicBezTo>
                    <a:pt x="168244" y="79267"/>
                    <a:pt x="163436" y="79267"/>
                    <a:pt x="159893" y="79267"/>
                  </a:cubicBezTo>
                  <a:lnTo>
                    <a:pt x="89292" y="79267"/>
                  </a:lnTo>
                  <a:lnTo>
                    <a:pt x="89292" y="8413"/>
                  </a:lnTo>
                  <a:cubicBezTo>
                    <a:pt x="89292" y="4870"/>
                    <a:pt x="89292" y="62"/>
                    <a:pt x="84231" y="62"/>
                  </a:cubicBezTo>
                  <a:cubicBezTo>
                    <a:pt x="79170" y="62"/>
                    <a:pt x="79170" y="4870"/>
                    <a:pt x="79170" y="8413"/>
                  </a:cubicBezTo>
                  <a:lnTo>
                    <a:pt x="79170" y="79267"/>
                  </a:lnTo>
                  <a:lnTo>
                    <a:pt x="8315" y="79267"/>
                  </a:lnTo>
                  <a:cubicBezTo>
                    <a:pt x="4773" y="79267"/>
                    <a:pt x="-35" y="79267"/>
                    <a:pt x="-35" y="84328"/>
                  </a:cubicBezTo>
                  <a:cubicBezTo>
                    <a:pt x="-35" y="89389"/>
                    <a:pt x="4773" y="89389"/>
                    <a:pt x="8315" y="89389"/>
                  </a:cubicBezTo>
                  <a:lnTo>
                    <a:pt x="79170" y="89389"/>
                  </a:lnTo>
                  <a:lnTo>
                    <a:pt x="79170" y="160243"/>
                  </a:lnTo>
                  <a:cubicBezTo>
                    <a:pt x="79170" y="163786"/>
                    <a:pt x="79170" y="168594"/>
                    <a:pt x="84231" y="168594"/>
                  </a:cubicBezTo>
                  <a:cubicBezTo>
                    <a:pt x="89292" y="168594"/>
                    <a:pt x="89292" y="163786"/>
                    <a:pt x="89292" y="160243"/>
                  </a:cubicBezTo>
                  <a:lnTo>
                    <a:pt x="89292" y="893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4171AE84-1E3F-9EED-8C5D-822C27233669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 rot="10800000">
              <a:off x="2810197" y="5199991"/>
              <a:ext cx="132259" cy="8659"/>
            </a:xfrm>
            <a:custGeom>
              <a:avLst/>
              <a:gdLst>
                <a:gd name="connsiteX0" fmla="*/ 145722 w 154614"/>
                <a:gd name="connsiteY0" fmla="*/ 10194 h 10122"/>
                <a:gd name="connsiteX1" fmla="*/ 154579 w 154614"/>
                <a:gd name="connsiteY1" fmla="*/ 5133 h 10122"/>
                <a:gd name="connsiteX2" fmla="*/ 145722 w 154614"/>
                <a:gd name="connsiteY2" fmla="*/ 72 h 10122"/>
                <a:gd name="connsiteX3" fmla="*/ 8821 w 154614"/>
                <a:gd name="connsiteY3" fmla="*/ 72 h 10122"/>
                <a:gd name="connsiteX4" fmla="*/ -35 w 154614"/>
                <a:gd name="connsiteY4" fmla="*/ 5133 h 10122"/>
                <a:gd name="connsiteX5" fmla="*/ 8821 w 154614"/>
                <a:gd name="connsiteY5" fmla="*/ 10194 h 10122"/>
                <a:gd name="connsiteX6" fmla="*/ 145722 w 154614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2" y="10194"/>
                  </a:moveTo>
                  <a:cubicBezTo>
                    <a:pt x="150024" y="10194"/>
                    <a:pt x="154579" y="10194"/>
                    <a:pt x="154579" y="5133"/>
                  </a:cubicBezTo>
                  <a:cubicBezTo>
                    <a:pt x="154579" y="72"/>
                    <a:pt x="150024" y="72"/>
                    <a:pt x="145722" y="72"/>
                  </a:cubicBezTo>
                  <a:lnTo>
                    <a:pt x="8821" y="72"/>
                  </a:lnTo>
                  <a:cubicBezTo>
                    <a:pt x="4520" y="72"/>
                    <a:pt x="-35" y="72"/>
                    <a:pt x="-35" y="5133"/>
                  </a:cubicBezTo>
                  <a:cubicBezTo>
                    <a:pt x="-35" y="10194"/>
                    <a:pt x="4520" y="10194"/>
                    <a:pt x="8821" y="10194"/>
                  </a:cubicBezTo>
                  <a:lnTo>
                    <a:pt x="145722" y="1019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1" name="Freeform 1410">
              <a:extLst>
                <a:ext uri="{FF2B5EF4-FFF2-40B4-BE49-F238E27FC236}">
                  <a16:creationId xmlns:a16="http://schemas.microsoft.com/office/drawing/2014/main" id="{CB2817D4-12F9-8E3A-3947-0D0D10CAD695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2049871" y="4997832"/>
              <a:ext cx="71432" cy="144164"/>
            </a:xfrm>
            <a:custGeom>
              <a:avLst/>
              <a:gdLst>
                <a:gd name="connsiteX0" fmla="*/ 51805 w 83506"/>
                <a:gd name="connsiteY0" fmla="*/ 6646 h 168531"/>
                <a:gd name="connsiteX1" fmla="*/ 45985 w 83506"/>
                <a:gd name="connsiteY1" fmla="*/ 67 h 168531"/>
                <a:gd name="connsiteX2" fmla="*/ -70 w 83506"/>
                <a:gd name="connsiteY2" fmla="*/ 16262 h 168531"/>
                <a:gd name="connsiteX3" fmla="*/ -70 w 83506"/>
                <a:gd name="connsiteY3" fmla="*/ 24106 h 168531"/>
                <a:gd name="connsiteX4" fmla="*/ 33079 w 83506"/>
                <a:gd name="connsiteY4" fmla="*/ 17527 h 168531"/>
                <a:gd name="connsiteX5" fmla="*/ 33079 w 83506"/>
                <a:gd name="connsiteY5" fmla="*/ 148608 h 168531"/>
                <a:gd name="connsiteX6" fmla="*/ 9546 w 83506"/>
                <a:gd name="connsiteY6" fmla="*/ 160754 h 168531"/>
                <a:gd name="connsiteX7" fmla="*/ 1448 w 83506"/>
                <a:gd name="connsiteY7" fmla="*/ 160754 h 168531"/>
                <a:gd name="connsiteX8" fmla="*/ 1448 w 83506"/>
                <a:gd name="connsiteY8" fmla="*/ 168599 h 168531"/>
                <a:gd name="connsiteX9" fmla="*/ 42442 w 83506"/>
                <a:gd name="connsiteY9" fmla="*/ 167839 h 168531"/>
                <a:gd name="connsiteX10" fmla="*/ 83436 w 83506"/>
                <a:gd name="connsiteY10" fmla="*/ 168599 h 168531"/>
                <a:gd name="connsiteX11" fmla="*/ 83436 w 83506"/>
                <a:gd name="connsiteY11" fmla="*/ 160754 h 168531"/>
                <a:gd name="connsiteX12" fmla="*/ 75339 w 83506"/>
                <a:gd name="connsiteY12" fmla="*/ 160754 h 168531"/>
                <a:gd name="connsiteX13" fmla="*/ 51805 w 83506"/>
                <a:gd name="connsiteY13" fmla="*/ 148608 h 168531"/>
                <a:gd name="connsiteX14" fmla="*/ 51805 w 83506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05" y="6646"/>
                  </a:moveTo>
                  <a:cubicBezTo>
                    <a:pt x="51805" y="573"/>
                    <a:pt x="51805" y="67"/>
                    <a:pt x="45985" y="67"/>
                  </a:cubicBezTo>
                  <a:cubicBezTo>
                    <a:pt x="30296" y="16262"/>
                    <a:pt x="8027" y="16262"/>
                    <a:pt x="-70" y="16262"/>
                  </a:cubicBezTo>
                  <a:lnTo>
                    <a:pt x="-70" y="24106"/>
                  </a:lnTo>
                  <a:cubicBezTo>
                    <a:pt x="4991" y="24106"/>
                    <a:pt x="19921" y="24106"/>
                    <a:pt x="33079" y="17527"/>
                  </a:cubicBezTo>
                  <a:lnTo>
                    <a:pt x="33079" y="148608"/>
                  </a:lnTo>
                  <a:cubicBezTo>
                    <a:pt x="33079" y="157717"/>
                    <a:pt x="32320" y="160754"/>
                    <a:pt x="9546" y="160754"/>
                  </a:cubicBezTo>
                  <a:lnTo>
                    <a:pt x="1448" y="160754"/>
                  </a:lnTo>
                  <a:lnTo>
                    <a:pt x="1448" y="168599"/>
                  </a:lnTo>
                  <a:cubicBezTo>
                    <a:pt x="10305" y="167839"/>
                    <a:pt x="32320" y="167839"/>
                    <a:pt x="42442" y="167839"/>
                  </a:cubicBezTo>
                  <a:cubicBezTo>
                    <a:pt x="52564" y="167839"/>
                    <a:pt x="74580" y="167839"/>
                    <a:pt x="83436" y="168599"/>
                  </a:cubicBezTo>
                  <a:lnTo>
                    <a:pt x="83436" y="160754"/>
                  </a:lnTo>
                  <a:lnTo>
                    <a:pt x="75339" y="160754"/>
                  </a:lnTo>
                  <a:cubicBezTo>
                    <a:pt x="52564" y="160754"/>
                    <a:pt x="51805" y="157970"/>
                    <a:pt x="51805" y="148608"/>
                  </a:cubicBezTo>
                  <a:lnTo>
                    <a:pt x="51805" y="664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2" name="Freeform 1411">
              <a:extLst>
                <a:ext uri="{FF2B5EF4-FFF2-40B4-BE49-F238E27FC236}">
                  <a16:creationId xmlns:a16="http://schemas.microsoft.com/office/drawing/2014/main" id="{8827F4C7-A5DB-3786-D88E-D9D26795A5AB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2149661" y="4997832"/>
              <a:ext cx="86369" cy="144164"/>
            </a:xfrm>
            <a:custGeom>
              <a:avLst/>
              <a:gdLst>
                <a:gd name="connsiteX0" fmla="*/ 19420 w 100967"/>
                <a:gd name="connsiteY0" fmla="*/ 149114 h 168531"/>
                <a:gd name="connsiteX1" fmla="*/ 46243 w 100967"/>
                <a:gd name="connsiteY1" fmla="*/ 123049 h 168531"/>
                <a:gd name="connsiteX2" fmla="*/ 100902 w 100967"/>
                <a:gd name="connsiteY2" fmla="*/ 49159 h 168531"/>
                <a:gd name="connsiteX3" fmla="*/ 47255 w 100967"/>
                <a:gd name="connsiteY3" fmla="*/ 67 h 168531"/>
                <a:gd name="connsiteX4" fmla="*/ -65 w 100967"/>
                <a:gd name="connsiteY4" fmla="*/ 45869 h 168531"/>
                <a:gd name="connsiteX5" fmla="*/ 13346 w 100967"/>
                <a:gd name="connsiteY5" fmla="*/ 60040 h 168531"/>
                <a:gd name="connsiteX6" fmla="*/ 26505 w 100967"/>
                <a:gd name="connsiteY6" fmla="*/ 46628 h 168531"/>
                <a:gd name="connsiteX7" fmla="*/ 13093 w 100967"/>
                <a:gd name="connsiteY7" fmla="*/ 33469 h 168531"/>
                <a:gd name="connsiteX8" fmla="*/ 9804 w 100967"/>
                <a:gd name="connsiteY8" fmla="*/ 33722 h 168531"/>
                <a:gd name="connsiteX9" fmla="*/ 43965 w 100967"/>
                <a:gd name="connsiteY9" fmla="*/ 7911 h 168531"/>
                <a:gd name="connsiteX10" fmla="*/ 77874 w 100967"/>
                <a:gd name="connsiteY10" fmla="*/ 49159 h 168531"/>
                <a:gd name="connsiteX11" fmla="*/ 51304 w 100967"/>
                <a:gd name="connsiteY11" fmla="*/ 105083 h 168531"/>
                <a:gd name="connsiteX12" fmla="*/ 2718 w 100967"/>
                <a:gd name="connsiteY12" fmla="*/ 159236 h 168531"/>
                <a:gd name="connsiteX13" fmla="*/ -65 w 100967"/>
                <a:gd name="connsiteY13" fmla="*/ 168599 h 168531"/>
                <a:gd name="connsiteX14" fmla="*/ 93817 w 100967"/>
                <a:gd name="connsiteY14" fmla="*/ 168599 h 168531"/>
                <a:gd name="connsiteX15" fmla="*/ 100902 w 100967"/>
                <a:gd name="connsiteY15" fmla="*/ 124568 h 168531"/>
                <a:gd name="connsiteX16" fmla="*/ 94576 w 100967"/>
                <a:gd name="connsiteY16" fmla="*/ 124568 h 168531"/>
                <a:gd name="connsiteX17" fmla="*/ 89009 w 100967"/>
                <a:gd name="connsiteY17" fmla="*/ 147089 h 168531"/>
                <a:gd name="connsiteX18" fmla="*/ 64969 w 100967"/>
                <a:gd name="connsiteY18" fmla="*/ 149114 h 168531"/>
                <a:gd name="connsiteX19" fmla="*/ 1942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20" y="149114"/>
                  </a:moveTo>
                  <a:lnTo>
                    <a:pt x="46243" y="123049"/>
                  </a:lnTo>
                  <a:cubicBezTo>
                    <a:pt x="85719" y="88128"/>
                    <a:pt x="100902" y="74464"/>
                    <a:pt x="100902" y="49159"/>
                  </a:cubicBezTo>
                  <a:cubicBezTo>
                    <a:pt x="100902" y="20311"/>
                    <a:pt x="78127" y="67"/>
                    <a:pt x="47255" y="67"/>
                  </a:cubicBezTo>
                  <a:cubicBezTo>
                    <a:pt x="18660" y="67"/>
                    <a:pt x="-65" y="23347"/>
                    <a:pt x="-65" y="45869"/>
                  </a:cubicBezTo>
                  <a:cubicBezTo>
                    <a:pt x="-65" y="60040"/>
                    <a:pt x="12587" y="60040"/>
                    <a:pt x="13346" y="60040"/>
                  </a:cubicBezTo>
                  <a:cubicBezTo>
                    <a:pt x="17648" y="60040"/>
                    <a:pt x="26505" y="57003"/>
                    <a:pt x="26505" y="46628"/>
                  </a:cubicBezTo>
                  <a:cubicBezTo>
                    <a:pt x="26505" y="40049"/>
                    <a:pt x="21950" y="33469"/>
                    <a:pt x="13093" y="33469"/>
                  </a:cubicBezTo>
                  <a:cubicBezTo>
                    <a:pt x="11069" y="33469"/>
                    <a:pt x="10563" y="33469"/>
                    <a:pt x="9804" y="33722"/>
                  </a:cubicBezTo>
                  <a:cubicBezTo>
                    <a:pt x="15624" y="17274"/>
                    <a:pt x="29289" y="7911"/>
                    <a:pt x="43965" y="7911"/>
                  </a:cubicBezTo>
                  <a:cubicBezTo>
                    <a:pt x="66993" y="7911"/>
                    <a:pt x="77874" y="28408"/>
                    <a:pt x="77874" y="49159"/>
                  </a:cubicBezTo>
                  <a:cubicBezTo>
                    <a:pt x="77874" y="69403"/>
                    <a:pt x="65222" y="89394"/>
                    <a:pt x="51304" y="105083"/>
                  </a:cubicBezTo>
                  <a:lnTo>
                    <a:pt x="2718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817" y="168599"/>
                  </a:lnTo>
                  <a:lnTo>
                    <a:pt x="100902" y="124568"/>
                  </a:lnTo>
                  <a:lnTo>
                    <a:pt x="94576" y="124568"/>
                  </a:lnTo>
                  <a:cubicBezTo>
                    <a:pt x="93310" y="132159"/>
                    <a:pt x="91539" y="143294"/>
                    <a:pt x="89009" y="147089"/>
                  </a:cubicBezTo>
                  <a:cubicBezTo>
                    <a:pt x="87237" y="149114"/>
                    <a:pt x="70536" y="149114"/>
                    <a:pt x="64969" y="149114"/>
                  </a:cubicBezTo>
                  <a:lnTo>
                    <a:pt x="1942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3" name="Freeform 1412">
              <a:extLst>
                <a:ext uri="{FF2B5EF4-FFF2-40B4-BE49-F238E27FC236}">
                  <a16:creationId xmlns:a16="http://schemas.microsoft.com/office/drawing/2014/main" id="{C25F5DFA-13E7-CB86-1EB6-5C110953F84B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2255512" y="4997832"/>
              <a:ext cx="91131" cy="148927"/>
            </a:xfrm>
            <a:custGeom>
              <a:avLst/>
              <a:gdLst>
                <a:gd name="connsiteX0" fmla="*/ 106474 w 106534"/>
                <a:gd name="connsiteY0" fmla="*/ 87622 h 174099"/>
                <a:gd name="connsiteX1" fmla="*/ 96352 w 106534"/>
                <a:gd name="connsiteY1" fmla="*/ 28408 h 174099"/>
                <a:gd name="connsiteX2" fmla="*/ 53333 w 106534"/>
                <a:gd name="connsiteY2" fmla="*/ 67 h 174099"/>
                <a:gd name="connsiteX3" fmla="*/ 9302 w 106534"/>
                <a:gd name="connsiteY3" fmla="*/ 30180 h 174099"/>
                <a:gd name="connsiteX4" fmla="*/ -60 w 106534"/>
                <a:gd name="connsiteY4" fmla="*/ 87622 h 174099"/>
                <a:gd name="connsiteX5" fmla="*/ 11327 w 106534"/>
                <a:gd name="connsiteY5" fmla="*/ 148608 h 174099"/>
                <a:gd name="connsiteX6" fmla="*/ 53080 w 106534"/>
                <a:gd name="connsiteY6" fmla="*/ 174166 h 174099"/>
                <a:gd name="connsiteX7" fmla="*/ 97111 w 106534"/>
                <a:gd name="connsiteY7" fmla="*/ 144812 h 174099"/>
                <a:gd name="connsiteX8" fmla="*/ 106474 w 106534"/>
                <a:gd name="connsiteY8" fmla="*/ 87622 h 174099"/>
                <a:gd name="connsiteX9" fmla="*/ 53080 w 106534"/>
                <a:gd name="connsiteY9" fmla="*/ 168599 h 174099"/>
                <a:gd name="connsiteX10" fmla="*/ 23726 w 106534"/>
                <a:gd name="connsiteY10" fmla="*/ 137979 h 174099"/>
                <a:gd name="connsiteX11" fmla="*/ 20943 w 106534"/>
                <a:gd name="connsiteY11" fmla="*/ 84586 h 174099"/>
                <a:gd name="connsiteX12" fmla="*/ 22967 w 106534"/>
                <a:gd name="connsiteY12" fmla="*/ 38024 h 174099"/>
                <a:gd name="connsiteX13" fmla="*/ 53080 w 106534"/>
                <a:gd name="connsiteY13" fmla="*/ 5634 h 174099"/>
                <a:gd name="connsiteX14" fmla="*/ 82940 w 106534"/>
                <a:gd name="connsiteY14" fmla="*/ 35241 h 174099"/>
                <a:gd name="connsiteX15" fmla="*/ 85471 w 106534"/>
                <a:gd name="connsiteY15" fmla="*/ 84586 h 174099"/>
                <a:gd name="connsiteX16" fmla="*/ 82687 w 106534"/>
                <a:gd name="connsiteY16" fmla="*/ 136967 h 174099"/>
                <a:gd name="connsiteX17" fmla="*/ 5308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74" y="87622"/>
                  </a:moveTo>
                  <a:cubicBezTo>
                    <a:pt x="106474" y="67378"/>
                    <a:pt x="105209" y="47134"/>
                    <a:pt x="96352" y="28408"/>
                  </a:cubicBezTo>
                  <a:cubicBezTo>
                    <a:pt x="84712" y="4115"/>
                    <a:pt x="63961" y="67"/>
                    <a:pt x="53333" y="67"/>
                  </a:cubicBezTo>
                  <a:cubicBezTo>
                    <a:pt x="38150" y="67"/>
                    <a:pt x="19678" y="6646"/>
                    <a:pt x="9302" y="30180"/>
                  </a:cubicBezTo>
                  <a:cubicBezTo>
                    <a:pt x="1205" y="47640"/>
                    <a:pt x="-60" y="67378"/>
                    <a:pt x="-60" y="87622"/>
                  </a:cubicBezTo>
                  <a:cubicBezTo>
                    <a:pt x="-60" y="106601"/>
                    <a:pt x="952" y="129376"/>
                    <a:pt x="11327" y="148608"/>
                  </a:cubicBezTo>
                  <a:cubicBezTo>
                    <a:pt x="22208" y="169105"/>
                    <a:pt x="40681" y="174166"/>
                    <a:pt x="53080" y="174166"/>
                  </a:cubicBezTo>
                  <a:cubicBezTo>
                    <a:pt x="66745" y="174166"/>
                    <a:pt x="85977" y="168852"/>
                    <a:pt x="97111" y="144812"/>
                  </a:cubicBezTo>
                  <a:cubicBezTo>
                    <a:pt x="105209" y="127351"/>
                    <a:pt x="106474" y="107613"/>
                    <a:pt x="106474" y="87622"/>
                  </a:cubicBezTo>
                  <a:close/>
                  <a:moveTo>
                    <a:pt x="53080" y="168599"/>
                  </a:moveTo>
                  <a:cubicBezTo>
                    <a:pt x="43211" y="168599"/>
                    <a:pt x="28281" y="162272"/>
                    <a:pt x="23726" y="137979"/>
                  </a:cubicBezTo>
                  <a:cubicBezTo>
                    <a:pt x="20943" y="122796"/>
                    <a:pt x="20943" y="99516"/>
                    <a:pt x="20943" y="84586"/>
                  </a:cubicBezTo>
                  <a:cubicBezTo>
                    <a:pt x="20943" y="68390"/>
                    <a:pt x="20943" y="51689"/>
                    <a:pt x="22967" y="38024"/>
                  </a:cubicBezTo>
                  <a:cubicBezTo>
                    <a:pt x="27775" y="7911"/>
                    <a:pt x="46754" y="5634"/>
                    <a:pt x="53080" y="5634"/>
                  </a:cubicBezTo>
                  <a:cubicBezTo>
                    <a:pt x="61431" y="5634"/>
                    <a:pt x="78132" y="10189"/>
                    <a:pt x="82940" y="35241"/>
                  </a:cubicBezTo>
                  <a:cubicBezTo>
                    <a:pt x="85471" y="49412"/>
                    <a:pt x="85471" y="68643"/>
                    <a:pt x="85471" y="84586"/>
                  </a:cubicBezTo>
                  <a:cubicBezTo>
                    <a:pt x="85471" y="103564"/>
                    <a:pt x="85471" y="120772"/>
                    <a:pt x="82687" y="136967"/>
                  </a:cubicBezTo>
                  <a:cubicBezTo>
                    <a:pt x="78892" y="161007"/>
                    <a:pt x="64468" y="168599"/>
                    <a:pt x="5308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80B49D67-7126-A50F-2424-BA282D213EA1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2395491" y="4994152"/>
              <a:ext cx="153906" cy="152606"/>
            </a:xfrm>
            <a:custGeom>
              <a:avLst/>
              <a:gdLst>
                <a:gd name="connsiteX0" fmla="*/ 152283 w 179919"/>
                <a:gd name="connsiteY0" fmla="*/ 24866 h 178400"/>
                <a:gd name="connsiteX1" fmla="*/ 179866 w 179919"/>
                <a:gd name="connsiteY1" fmla="*/ 7911 h 178400"/>
                <a:gd name="connsiteX2" fmla="*/ 179866 w 179919"/>
                <a:gd name="connsiteY2" fmla="*/ 67 h 178400"/>
                <a:gd name="connsiteX3" fmla="*/ 155320 w 179919"/>
                <a:gd name="connsiteY3" fmla="*/ 826 h 178400"/>
                <a:gd name="connsiteX4" fmla="*/ 126472 w 179919"/>
                <a:gd name="connsiteY4" fmla="*/ 67 h 178400"/>
                <a:gd name="connsiteX5" fmla="*/ 126472 w 179919"/>
                <a:gd name="connsiteY5" fmla="*/ 7911 h 178400"/>
                <a:gd name="connsiteX6" fmla="*/ 144944 w 179919"/>
                <a:gd name="connsiteY6" fmla="*/ 20564 h 178400"/>
                <a:gd name="connsiteX7" fmla="*/ 143679 w 179919"/>
                <a:gd name="connsiteY7" fmla="*/ 25625 h 178400"/>
                <a:gd name="connsiteX8" fmla="*/ 97371 w 179919"/>
                <a:gd name="connsiteY8" fmla="*/ 147595 h 178400"/>
                <a:gd name="connsiteX9" fmla="*/ 49038 w 179919"/>
                <a:gd name="connsiteY9" fmla="*/ 19805 h 178400"/>
                <a:gd name="connsiteX10" fmla="*/ 47520 w 179919"/>
                <a:gd name="connsiteY10" fmla="*/ 15250 h 178400"/>
                <a:gd name="connsiteX11" fmla="*/ 68270 w 179919"/>
                <a:gd name="connsiteY11" fmla="*/ 7911 h 178400"/>
                <a:gd name="connsiteX12" fmla="*/ 68270 w 179919"/>
                <a:gd name="connsiteY12" fmla="*/ 67 h 178400"/>
                <a:gd name="connsiteX13" fmla="*/ 32084 w 179919"/>
                <a:gd name="connsiteY13" fmla="*/ 826 h 178400"/>
                <a:gd name="connsiteX14" fmla="*/ -54 w 179919"/>
                <a:gd name="connsiteY14" fmla="*/ 67 h 178400"/>
                <a:gd name="connsiteX15" fmla="*/ -54 w 179919"/>
                <a:gd name="connsiteY15" fmla="*/ 7911 h 178400"/>
                <a:gd name="connsiteX16" fmla="*/ 24745 w 179919"/>
                <a:gd name="connsiteY16" fmla="*/ 17527 h 178400"/>
                <a:gd name="connsiteX17" fmla="*/ 83453 w 179919"/>
                <a:gd name="connsiteY17" fmla="*/ 172900 h 178400"/>
                <a:gd name="connsiteX18" fmla="*/ 89779 w 179919"/>
                <a:gd name="connsiteY18" fmla="*/ 178468 h 178400"/>
                <a:gd name="connsiteX19" fmla="*/ 95853 w 179919"/>
                <a:gd name="connsiteY19" fmla="*/ 173660 h 178400"/>
                <a:gd name="connsiteX20" fmla="*/ 152283 w 179919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283" y="24866"/>
                  </a:moveTo>
                  <a:cubicBezTo>
                    <a:pt x="155826" y="15503"/>
                    <a:pt x="162658" y="8164"/>
                    <a:pt x="179866" y="7911"/>
                  </a:cubicBezTo>
                  <a:lnTo>
                    <a:pt x="179866" y="67"/>
                  </a:lnTo>
                  <a:cubicBezTo>
                    <a:pt x="172021" y="573"/>
                    <a:pt x="161899" y="826"/>
                    <a:pt x="155320" y="826"/>
                  </a:cubicBezTo>
                  <a:cubicBezTo>
                    <a:pt x="147728" y="826"/>
                    <a:pt x="133051" y="320"/>
                    <a:pt x="126472" y="67"/>
                  </a:cubicBezTo>
                  <a:lnTo>
                    <a:pt x="126472" y="7911"/>
                  </a:lnTo>
                  <a:cubicBezTo>
                    <a:pt x="139630" y="8164"/>
                    <a:pt x="144944" y="14744"/>
                    <a:pt x="144944" y="20564"/>
                  </a:cubicBezTo>
                  <a:cubicBezTo>
                    <a:pt x="144944" y="22588"/>
                    <a:pt x="144185" y="24106"/>
                    <a:pt x="143679" y="25625"/>
                  </a:cubicBezTo>
                  <a:lnTo>
                    <a:pt x="97371" y="147595"/>
                  </a:lnTo>
                  <a:lnTo>
                    <a:pt x="49038" y="19805"/>
                  </a:lnTo>
                  <a:cubicBezTo>
                    <a:pt x="47520" y="16262"/>
                    <a:pt x="47520" y="15756"/>
                    <a:pt x="47520" y="15250"/>
                  </a:cubicBezTo>
                  <a:cubicBezTo>
                    <a:pt x="47520" y="7911"/>
                    <a:pt x="61944" y="7911"/>
                    <a:pt x="68270" y="7911"/>
                  </a:cubicBezTo>
                  <a:lnTo>
                    <a:pt x="68270" y="67"/>
                  </a:lnTo>
                  <a:cubicBezTo>
                    <a:pt x="59160" y="826"/>
                    <a:pt x="41700" y="826"/>
                    <a:pt x="32084" y="826"/>
                  </a:cubicBezTo>
                  <a:cubicBezTo>
                    <a:pt x="19937" y="826"/>
                    <a:pt x="9056" y="320"/>
                    <a:pt x="-54" y="67"/>
                  </a:cubicBezTo>
                  <a:lnTo>
                    <a:pt x="-54" y="7911"/>
                  </a:lnTo>
                  <a:cubicBezTo>
                    <a:pt x="16395" y="7911"/>
                    <a:pt x="21203" y="7911"/>
                    <a:pt x="24745" y="17527"/>
                  </a:cubicBezTo>
                  <a:lnTo>
                    <a:pt x="83453" y="172900"/>
                  </a:lnTo>
                  <a:cubicBezTo>
                    <a:pt x="85224" y="177708"/>
                    <a:pt x="86490" y="178468"/>
                    <a:pt x="89779" y="178468"/>
                  </a:cubicBezTo>
                  <a:cubicBezTo>
                    <a:pt x="94081" y="178468"/>
                    <a:pt x="94587" y="177202"/>
                    <a:pt x="95853" y="173660"/>
                  </a:cubicBezTo>
                  <a:lnTo>
                    <a:pt x="152283" y="2486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5" name="Freeform 1414">
              <a:extLst>
                <a:ext uri="{FF2B5EF4-FFF2-40B4-BE49-F238E27FC236}">
                  <a16:creationId xmlns:a16="http://schemas.microsoft.com/office/drawing/2014/main" id="{8278403D-818A-32DA-D78C-48541FE47A95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3790852" y="3663416"/>
              <a:ext cx="517387" cy="517396"/>
            </a:xfrm>
            <a:custGeom>
              <a:avLst/>
              <a:gdLst>
                <a:gd name="connsiteX0" fmla="*/ 302417 w 604837"/>
                <a:gd name="connsiteY0" fmla="*/ 0 h 604847"/>
                <a:gd name="connsiteX1" fmla="*/ 604838 w 604837"/>
                <a:gd name="connsiteY1" fmla="*/ 302438 h 604847"/>
                <a:gd name="connsiteX2" fmla="*/ 302417 w 604837"/>
                <a:gd name="connsiteY2" fmla="*/ 604848 h 604847"/>
                <a:gd name="connsiteX3" fmla="*/ 0 w 604837"/>
                <a:gd name="connsiteY3" fmla="*/ 302438 h 604847"/>
                <a:gd name="connsiteX4" fmla="*/ 302417 w 604837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47">
                  <a:moveTo>
                    <a:pt x="302417" y="0"/>
                  </a:moveTo>
                  <a:cubicBezTo>
                    <a:pt x="469405" y="0"/>
                    <a:pt x="604838" y="135357"/>
                    <a:pt x="604838" y="302438"/>
                  </a:cubicBezTo>
                  <a:cubicBezTo>
                    <a:pt x="604838" y="469417"/>
                    <a:pt x="469405" y="604848"/>
                    <a:pt x="302417" y="604848"/>
                  </a:cubicBezTo>
                  <a:cubicBezTo>
                    <a:pt x="135433" y="604848"/>
                    <a:pt x="0" y="469417"/>
                    <a:pt x="0" y="302438"/>
                  </a:cubicBezTo>
                  <a:cubicBezTo>
                    <a:pt x="0" y="135357"/>
                    <a:pt x="135433" y="0"/>
                    <a:pt x="302417" y="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6" name="Freeform 1415">
              <a:extLst>
                <a:ext uri="{FF2B5EF4-FFF2-40B4-BE49-F238E27FC236}">
                  <a16:creationId xmlns:a16="http://schemas.microsoft.com/office/drawing/2014/main" id="{2EC6008F-E21E-AC0B-CD31-CAD1C4E2FEB4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3868511" y="3922126"/>
              <a:ext cx="362070" cy="21728"/>
            </a:xfrm>
            <a:custGeom>
              <a:avLst/>
              <a:gdLst>
                <a:gd name="connsiteX0" fmla="*/ 423268 w 423268"/>
                <a:gd name="connsiteY0" fmla="*/ 0 h 25400"/>
                <a:gd name="connsiteX1" fmla="*/ 0 w 423268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3268" h="25400">
                  <a:moveTo>
                    <a:pt x="423268" y="0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7" name="Freeform 1416">
              <a:extLst>
                <a:ext uri="{FF2B5EF4-FFF2-40B4-BE49-F238E27FC236}">
                  <a16:creationId xmlns:a16="http://schemas.microsoft.com/office/drawing/2014/main" id="{CA7A1AFB-B412-0622-A971-6ED85392B8B5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8" name="Freeform 1417">
              <a:extLst>
                <a:ext uri="{FF2B5EF4-FFF2-40B4-BE49-F238E27FC236}">
                  <a16:creationId xmlns:a16="http://schemas.microsoft.com/office/drawing/2014/main" id="{8D3A3913-7A5F-68C9-AEA4-83A601928FE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9" name="Freeform 1418">
              <a:extLst>
                <a:ext uri="{FF2B5EF4-FFF2-40B4-BE49-F238E27FC236}">
                  <a16:creationId xmlns:a16="http://schemas.microsoft.com/office/drawing/2014/main" id="{CD8C2AFF-618E-25B5-C08D-04AF234D88F1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0" name="Freeform 1419">
              <a:extLst>
                <a:ext uri="{FF2B5EF4-FFF2-40B4-BE49-F238E27FC236}">
                  <a16:creationId xmlns:a16="http://schemas.microsoft.com/office/drawing/2014/main" id="{2FC766E6-60ED-081D-EAF1-E772E8A7B2AE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1" name="Freeform 1420">
              <a:extLst>
                <a:ext uri="{FF2B5EF4-FFF2-40B4-BE49-F238E27FC236}">
                  <a16:creationId xmlns:a16="http://schemas.microsoft.com/office/drawing/2014/main" id="{86768711-E220-FB4D-625E-1FA12FA789F0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2" name="Freeform 1421">
              <a:extLst>
                <a:ext uri="{FF2B5EF4-FFF2-40B4-BE49-F238E27FC236}">
                  <a16:creationId xmlns:a16="http://schemas.microsoft.com/office/drawing/2014/main" id="{C71A605D-2B89-F510-16A4-E981304FC6E1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4" name="Freeform 1423">
              <a:extLst>
                <a:ext uri="{FF2B5EF4-FFF2-40B4-BE49-F238E27FC236}">
                  <a16:creationId xmlns:a16="http://schemas.microsoft.com/office/drawing/2014/main" id="{F2016BDF-3917-EE0E-9674-B0BCDECC152B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3905305" y="3423476"/>
              <a:ext cx="89832" cy="148927"/>
            </a:xfrm>
            <a:custGeom>
              <a:avLst/>
              <a:gdLst>
                <a:gd name="connsiteX0" fmla="*/ 62772 w 105016"/>
                <a:gd name="connsiteY0" fmla="*/ 79452 h 174099"/>
                <a:gd name="connsiteX1" fmla="*/ 98199 w 105016"/>
                <a:gd name="connsiteY1" fmla="*/ 34915 h 174099"/>
                <a:gd name="connsiteX2" fmla="*/ 51638 w 105016"/>
                <a:gd name="connsiteY2" fmla="*/ -6 h 174099"/>
                <a:gd name="connsiteX3" fmla="*/ 6848 w 105016"/>
                <a:gd name="connsiteY3" fmla="*/ 34409 h 174099"/>
                <a:gd name="connsiteX4" fmla="*/ 19753 w 105016"/>
                <a:gd name="connsiteY4" fmla="*/ 47568 h 174099"/>
                <a:gd name="connsiteX5" fmla="*/ 32659 w 105016"/>
                <a:gd name="connsiteY5" fmla="*/ 34662 h 174099"/>
                <a:gd name="connsiteX6" fmla="*/ 16970 w 105016"/>
                <a:gd name="connsiteY6" fmla="*/ 22010 h 174099"/>
                <a:gd name="connsiteX7" fmla="*/ 50626 w 105016"/>
                <a:gd name="connsiteY7" fmla="*/ 6320 h 174099"/>
                <a:gd name="connsiteX8" fmla="*/ 74919 w 105016"/>
                <a:gd name="connsiteY8" fmla="*/ 34662 h 174099"/>
                <a:gd name="connsiteX9" fmla="*/ 67833 w 105016"/>
                <a:gd name="connsiteY9" fmla="*/ 63510 h 174099"/>
                <a:gd name="connsiteX10" fmla="*/ 45312 w 105016"/>
                <a:gd name="connsiteY10" fmla="*/ 76669 h 174099"/>
                <a:gd name="connsiteX11" fmla="*/ 35443 w 105016"/>
                <a:gd name="connsiteY11" fmla="*/ 77428 h 174099"/>
                <a:gd name="connsiteX12" fmla="*/ 31647 w 105016"/>
                <a:gd name="connsiteY12" fmla="*/ 80464 h 174099"/>
                <a:gd name="connsiteX13" fmla="*/ 37720 w 105016"/>
                <a:gd name="connsiteY13" fmla="*/ 83248 h 174099"/>
                <a:gd name="connsiteX14" fmla="*/ 48854 w 105016"/>
                <a:gd name="connsiteY14" fmla="*/ 83248 h 174099"/>
                <a:gd name="connsiteX15" fmla="*/ 78967 w 105016"/>
                <a:gd name="connsiteY15" fmla="*/ 125254 h 174099"/>
                <a:gd name="connsiteX16" fmla="*/ 50373 w 105016"/>
                <a:gd name="connsiteY16" fmla="*/ 167008 h 174099"/>
                <a:gd name="connsiteX17" fmla="*/ 11656 w 105016"/>
                <a:gd name="connsiteY17" fmla="*/ 147776 h 174099"/>
                <a:gd name="connsiteX18" fmla="*/ 28357 w 105016"/>
                <a:gd name="connsiteY18" fmla="*/ 133858 h 174099"/>
                <a:gd name="connsiteX19" fmla="*/ 14186 w 105016"/>
                <a:gd name="connsiteY19" fmla="*/ 119687 h 174099"/>
                <a:gd name="connsiteX20" fmla="*/ 15 w 105016"/>
                <a:gd name="connsiteY20" fmla="*/ 134364 h 174099"/>
                <a:gd name="connsiteX21" fmla="*/ 51132 w 105016"/>
                <a:gd name="connsiteY21" fmla="*/ 174093 h 174099"/>
                <a:gd name="connsiteX22" fmla="*/ 105032 w 105016"/>
                <a:gd name="connsiteY22" fmla="*/ 125254 h 174099"/>
                <a:gd name="connsiteX23" fmla="*/ 62772 w 105016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72" y="79452"/>
                  </a:moveTo>
                  <a:cubicBezTo>
                    <a:pt x="83522" y="72620"/>
                    <a:pt x="98199" y="54906"/>
                    <a:pt x="98199" y="34915"/>
                  </a:cubicBezTo>
                  <a:cubicBezTo>
                    <a:pt x="98199" y="14165"/>
                    <a:pt x="75931" y="-6"/>
                    <a:pt x="51638" y="-6"/>
                  </a:cubicBezTo>
                  <a:cubicBezTo>
                    <a:pt x="26080" y="-6"/>
                    <a:pt x="6848" y="15177"/>
                    <a:pt x="6848" y="34409"/>
                  </a:cubicBezTo>
                  <a:cubicBezTo>
                    <a:pt x="6848" y="42760"/>
                    <a:pt x="12415" y="47568"/>
                    <a:pt x="19753" y="47568"/>
                  </a:cubicBezTo>
                  <a:cubicBezTo>
                    <a:pt x="27598" y="47568"/>
                    <a:pt x="32659" y="42001"/>
                    <a:pt x="32659" y="34662"/>
                  </a:cubicBezTo>
                  <a:cubicBezTo>
                    <a:pt x="32659" y="22010"/>
                    <a:pt x="20766" y="22010"/>
                    <a:pt x="16970" y="22010"/>
                  </a:cubicBezTo>
                  <a:cubicBezTo>
                    <a:pt x="24814" y="9610"/>
                    <a:pt x="41516" y="6320"/>
                    <a:pt x="50626" y="6320"/>
                  </a:cubicBezTo>
                  <a:cubicBezTo>
                    <a:pt x="61001" y="6320"/>
                    <a:pt x="74919" y="11888"/>
                    <a:pt x="74919" y="34662"/>
                  </a:cubicBezTo>
                  <a:cubicBezTo>
                    <a:pt x="74919" y="37699"/>
                    <a:pt x="74412" y="52376"/>
                    <a:pt x="67833" y="63510"/>
                  </a:cubicBezTo>
                  <a:cubicBezTo>
                    <a:pt x="60242" y="75656"/>
                    <a:pt x="51638" y="76416"/>
                    <a:pt x="45312" y="76669"/>
                  </a:cubicBezTo>
                  <a:cubicBezTo>
                    <a:pt x="43287" y="76922"/>
                    <a:pt x="37214" y="77428"/>
                    <a:pt x="35443" y="77428"/>
                  </a:cubicBezTo>
                  <a:cubicBezTo>
                    <a:pt x="33418" y="77681"/>
                    <a:pt x="31647" y="77934"/>
                    <a:pt x="31647" y="80464"/>
                  </a:cubicBezTo>
                  <a:cubicBezTo>
                    <a:pt x="31647" y="83248"/>
                    <a:pt x="33418" y="83248"/>
                    <a:pt x="37720" y="83248"/>
                  </a:cubicBezTo>
                  <a:lnTo>
                    <a:pt x="48854" y="83248"/>
                  </a:lnTo>
                  <a:cubicBezTo>
                    <a:pt x="69605" y="83248"/>
                    <a:pt x="78967" y="100455"/>
                    <a:pt x="78967" y="125254"/>
                  </a:cubicBezTo>
                  <a:cubicBezTo>
                    <a:pt x="78967" y="159669"/>
                    <a:pt x="61507" y="167008"/>
                    <a:pt x="50373" y="167008"/>
                  </a:cubicBezTo>
                  <a:cubicBezTo>
                    <a:pt x="39491" y="167008"/>
                    <a:pt x="20513" y="162706"/>
                    <a:pt x="11656" y="147776"/>
                  </a:cubicBezTo>
                  <a:cubicBezTo>
                    <a:pt x="20513" y="149041"/>
                    <a:pt x="28357" y="143474"/>
                    <a:pt x="28357" y="133858"/>
                  </a:cubicBezTo>
                  <a:cubicBezTo>
                    <a:pt x="28357" y="124748"/>
                    <a:pt x="21525" y="119687"/>
                    <a:pt x="14186" y="119687"/>
                  </a:cubicBezTo>
                  <a:cubicBezTo>
                    <a:pt x="8113" y="119687"/>
                    <a:pt x="15" y="123230"/>
                    <a:pt x="15" y="134364"/>
                  </a:cubicBezTo>
                  <a:cubicBezTo>
                    <a:pt x="15" y="157392"/>
                    <a:pt x="23549" y="174093"/>
                    <a:pt x="51132" y="174093"/>
                  </a:cubicBezTo>
                  <a:cubicBezTo>
                    <a:pt x="82004" y="174093"/>
                    <a:pt x="105032" y="151066"/>
                    <a:pt x="105032" y="125254"/>
                  </a:cubicBezTo>
                  <a:cubicBezTo>
                    <a:pt x="105032" y="104504"/>
                    <a:pt x="89089" y="84766"/>
                    <a:pt x="62772" y="7945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5" name="Freeform 1424">
              <a:extLst>
                <a:ext uri="{FF2B5EF4-FFF2-40B4-BE49-F238E27FC236}">
                  <a16:creationId xmlns:a16="http://schemas.microsoft.com/office/drawing/2014/main" id="{21DE5C0B-7FC8-87A4-E0B7-554012E30207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4047449" y="3412653"/>
              <a:ext cx="148277" cy="154988"/>
            </a:xfrm>
            <a:custGeom>
              <a:avLst/>
              <a:gdLst>
                <a:gd name="connsiteX0" fmla="*/ 92639 w 173339"/>
                <a:gd name="connsiteY0" fmla="*/ 5055 h 181184"/>
                <a:gd name="connsiteX1" fmla="*/ 86819 w 173339"/>
                <a:gd name="connsiteY1" fmla="*/ -6 h 181184"/>
                <a:gd name="connsiteX2" fmla="*/ 80745 w 173339"/>
                <a:gd name="connsiteY2" fmla="*/ 5055 h 181184"/>
                <a:gd name="connsiteX3" fmla="*/ 28364 w 173339"/>
                <a:gd name="connsiteY3" fmla="*/ 156380 h 181184"/>
                <a:gd name="connsiteX4" fmla="*/ 22 w 173339"/>
                <a:gd name="connsiteY4" fmla="*/ 173334 h 181184"/>
                <a:gd name="connsiteX5" fmla="*/ 22 w 173339"/>
                <a:gd name="connsiteY5" fmla="*/ 181179 h 181184"/>
                <a:gd name="connsiteX6" fmla="*/ 25833 w 173339"/>
                <a:gd name="connsiteY6" fmla="*/ 180420 h 181184"/>
                <a:gd name="connsiteX7" fmla="*/ 54934 w 173339"/>
                <a:gd name="connsiteY7" fmla="*/ 181179 h 181184"/>
                <a:gd name="connsiteX8" fmla="*/ 54934 w 173339"/>
                <a:gd name="connsiteY8" fmla="*/ 173334 h 181184"/>
                <a:gd name="connsiteX9" fmla="*/ 35955 w 173339"/>
                <a:gd name="connsiteY9" fmla="*/ 160429 h 181184"/>
                <a:gd name="connsiteX10" fmla="*/ 36461 w 173339"/>
                <a:gd name="connsiteY10" fmla="*/ 156633 h 181184"/>
                <a:gd name="connsiteX11" fmla="*/ 48102 w 173339"/>
                <a:gd name="connsiteY11" fmla="*/ 123483 h 181184"/>
                <a:gd name="connsiteX12" fmla="*/ 110605 w 173339"/>
                <a:gd name="connsiteY12" fmla="*/ 123483 h 181184"/>
                <a:gd name="connsiteX13" fmla="*/ 124017 w 173339"/>
                <a:gd name="connsiteY13" fmla="*/ 162200 h 181184"/>
                <a:gd name="connsiteX14" fmla="*/ 124776 w 173339"/>
                <a:gd name="connsiteY14" fmla="*/ 165743 h 181184"/>
                <a:gd name="connsiteX15" fmla="*/ 103773 w 173339"/>
                <a:gd name="connsiteY15" fmla="*/ 173334 h 181184"/>
                <a:gd name="connsiteX16" fmla="*/ 103773 w 173339"/>
                <a:gd name="connsiteY16" fmla="*/ 181179 h 181184"/>
                <a:gd name="connsiteX17" fmla="*/ 140212 w 173339"/>
                <a:gd name="connsiteY17" fmla="*/ 180420 h 181184"/>
                <a:gd name="connsiteX18" fmla="*/ 173362 w 173339"/>
                <a:gd name="connsiteY18" fmla="*/ 181179 h 181184"/>
                <a:gd name="connsiteX19" fmla="*/ 173362 w 173339"/>
                <a:gd name="connsiteY19" fmla="*/ 173334 h 181184"/>
                <a:gd name="connsiteX20" fmla="*/ 168807 w 173339"/>
                <a:gd name="connsiteY20" fmla="*/ 173334 h 181184"/>
                <a:gd name="connsiteX21" fmla="*/ 147298 w 173339"/>
                <a:gd name="connsiteY21" fmla="*/ 163212 h 181184"/>
                <a:gd name="connsiteX22" fmla="*/ 92639 w 173339"/>
                <a:gd name="connsiteY22" fmla="*/ 5055 h 181184"/>
                <a:gd name="connsiteX23" fmla="*/ 79227 w 173339"/>
                <a:gd name="connsiteY23" fmla="*/ 33397 h 181184"/>
                <a:gd name="connsiteX24" fmla="*/ 107822 w 173339"/>
                <a:gd name="connsiteY24" fmla="*/ 115638 h 181184"/>
                <a:gd name="connsiteX25" fmla="*/ 50885 w 173339"/>
                <a:gd name="connsiteY25" fmla="*/ 115638 h 181184"/>
                <a:gd name="connsiteX26" fmla="*/ 79227 w 173339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9" y="5055"/>
                  </a:moveTo>
                  <a:cubicBezTo>
                    <a:pt x="91374" y="1766"/>
                    <a:pt x="90867" y="-6"/>
                    <a:pt x="86819" y="-6"/>
                  </a:cubicBezTo>
                  <a:cubicBezTo>
                    <a:pt x="82770" y="-6"/>
                    <a:pt x="82011" y="1512"/>
                    <a:pt x="80745" y="5055"/>
                  </a:cubicBezTo>
                  <a:lnTo>
                    <a:pt x="28364" y="156380"/>
                  </a:lnTo>
                  <a:cubicBezTo>
                    <a:pt x="23809" y="169285"/>
                    <a:pt x="13687" y="173081"/>
                    <a:pt x="22" y="173334"/>
                  </a:cubicBezTo>
                  <a:lnTo>
                    <a:pt x="22" y="181179"/>
                  </a:lnTo>
                  <a:cubicBezTo>
                    <a:pt x="5842" y="180926"/>
                    <a:pt x="16724" y="180420"/>
                    <a:pt x="25833" y="180420"/>
                  </a:cubicBezTo>
                  <a:cubicBezTo>
                    <a:pt x="33678" y="180420"/>
                    <a:pt x="46837" y="180926"/>
                    <a:pt x="54934" y="181179"/>
                  </a:cubicBezTo>
                  <a:lnTo>
                    <a:pt x="54934" y="173334"/>
                  </a:lnTo>
                  <a:cubicBezTo>
                    <a:pt x="42282" y="173334"/>
                    <a:pt x="35955" y="167008"/>
                    <a:pt x="35955" y="160429"/>
                  </a:cubicBezTo>
                  <a:cubicBezTo>
                    <a:pt x="35955" y="159669"/>
                    <a:pt x="36208" y="157139"/>
                    <a:pt x="36461" y="156633"/>
                  </a:cubicBezTo>
                  <a:lnTo>
                    <a:pt x="48102" y="123483"/>
                  </a:lnTo>
                  <a:lnTo>
                    <a:pt x="110605" y="123483"/>
                  </a:lnTo>
                  <a:lnTo>
                    <a:pt x="124017" y="162200"/>
                  </a:lnTo>
                  <a:cubicBezTo>
                    <a:pt x="124270" y="163212"/>
                    <a:pt x="124776" y="164730"/>
                    <a:pt x="124776" y="165743"/>
                  </a:cubicBezTo>
                  <a:cubicBezTo>
                    <a:pt x="124776" y="173334"/>
                    <a:pt x="110605" y="173334"/>
                    <a:pt x="103773" y="173334"/>
                  </a:cubicBezTo>
                  <a:lnTo>
                    <a:pt x="103773" y="181179"/>
                  </a:lnTo>
                  <a:cubicBezTo>
                    <a:pt x="112883" y="180420"/>
                    <a:pt x="130596" y="180420"/>
                    <a:pt x="140212" y="180420"/>
                  </a:cubicBezTo>
                  <a:cubicBezTo>
                    <a:pt x="151094" y="180420"/>
                    <a:pt x="162734" y="180673"/>
                    <a:pt x="173362" y="181179"/>
                  </a:cubicBezTo>
                  <a:lnTo>
                    <a:pt x="173362" y="173334"/>
                  </a:lnTo>
                  <a:lnTo>
                    <a:pt x="168807" y="173334"/>
                  </a:lnTo>
                  <a:cubicBezTo>
                    <a:pt x="153624" y="173334"/>
                    <a:pt x="150081" y="171563"/>
                    <a:pt x="147298" y="163212"/>
                  </a:cubicBezTo>
                  <a:lnTo>
                    <a:pt x="92639" y="5055"/>
                  </a:lnTo>
                  <a:close/>
                  <a:moveTo>
                    <a:pt x="79227" y="33397"/>
                  </a:moveTo>
                  <a:lnTo>
                    <a:pt x="107822" y="115638"/>
                  </a:lnTo>
                  <a:lnTo>
                    <a:pt x="50885" y="115638"/>
                  </a:lnTo>
                  <a:lnTo>
                    <a:pt x="79227" y="3339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6" name="Freeform 1425">
              <a:extLst>
                <a:ext uri="{FF2B5EF4-FFF2-40B4-BE49-F238E27FC236}">
                  <a16:creationId xmlns:a16="http://schemas.microsoft.com/office/drawing/2014/main" id="{7BF84C91-DABC-57DF-1B1F-0F4D1AE2A955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5093487" y="4741824"/>
              <a:ext cx="258693" cy="707164"/>
            </a:xfrm>
            <a:custGeom>
              <a:avLst/>
              <a:gdLst>
                <a:gd name="connsiteX0" fmla="*/ 151209 w 302418"/>
                <a:gd name="connsiteY0" fmla="*/ 0 h 826691"/>
                <a:gd name="connsiteX1" fmla="*/ 302419 w 302418"/>
                <a:gd name="connsiteY1" fmla="*/ 78184 h 826691"/>
                <a:gd name="connsiteX2" fmla="*/ 0 w 302418"/>
                <a:gd name="connsiteY2" fmla="*/ 214313 h 826691"/>
                <a:gd name="connsiteX3" fmla="*/ 302419 w 302418"/>
                <a:gd name="connsiteY3" fmla="*/ 350342 h 826691"/>
                <a:gd name="connsiteX4" fmla="*/ 0 w 302418"/>
                <a:gd name="connsiteY4" fmla="*/ 486471 h 826691"/>
                <a:gd name="connsiteX5" fmla="*/ 302419 w 302418"/>
                <a:gd name="connsiteY5" fmla="*/ 622498 h 826691"/>
                <a:gd name="connsiteX6" fmla="*/ 0 w 302418"/>
                <a:gd name="connsiteY6" fmla="*/ 758627 h 826691"/>
                <a:gd name="connsiteX7" fmla="*/ 151209 w 302418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18" h="826691">
                  <a:moveTo>
                    <a:pt x="151209" y="0"/>
                  </a:moveTo>
                  <a:lnTo>
                    <a:pt x="302419" y="78184"/>
                  </a:lnTo>
                  <a:lnTo>
                    <a:pt x="0" y="214313"/>
                  </a:lnTo>
                  <a:lnTo>
                    <a:pt x="302419" y="350342"/>
                  </a:lnTo>
                  <a:lnTo>
                    <a:pt x="0" y="486471"/>
                  </a:lnTo>
                  <a:lnTo>
                    <a:pt x="302419" y="622498"/>
                  </a:lnTo>
                  <a:lnTo>
                    <a:pt x="0" y="758627"/>
                  </a:lnTo>
                  <a:lnTo>
                    <a:pt x="151209" y="826691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7" name="Freeform 1426">
              <a:extLst>
                <a:ext uri="{FF2B5EF4-FFF2-40B4-BE49-F238E27FC236}">
                  <a16:creationId xmlns:a16="http://schemas.microsoft.com/office/drawing/2014/main" id="{6D19C6E8-1C1D-7A41-098F-74640ADEB4CD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8" name="Freeform 1427">
              <a:extLst>
                <a:ext uri="{FF2B5EF4-FFF2-40B4-BE49-F238E27FC236}">
                  <a16:creationId xmlns:a16="http://schemas.microsoft.com/office/drawing/2014/main" id="{2983C421-2C1A-89A5-1D34-1278D13782D5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0" name="Freeform 1429">
              <a:extLst>
                <a:ext uri="{FF2B5EF4-FFF2-40B4-BE49-F238E27FC236}">
                  <a16:creationId xmlns:a16="http://schemas.microsoft.com/office/drawing/2014/main" id="{1DEEF8D9-DE70-E8EA-691B-0DDABE0451F4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5410897" y="4997832"/>
              <a:ext cx="86369" cy="144164"/>
            </a:xfrm>
            <a:custGeom>
              <a:avLst/>
              <a:gdLst>
                <a:gd name="connsiteX0" fmla="*/ 19570 w 100967"/>
                <a:gd name="connsiteY0" fmla="*/ 149114 h 168531"/>
                <a:gd name="connsiteX1" fmla="*/ 46393 w 100967"/>
                <a:gd name="connsiteY1" fmla="*/ 123049 h 168531"/>
                <a:gd name="connsiteX2" fmla="*/ 101052 w 100967"/>
                <a:gd name="connsiteY2" fmla="*/ 49159 h 168531"/>
                <a:gd name="connsiteX3" fmla="*/ 47405 w 100967"/>
                <a:gd name="connsiteY3" fmla="*/ 67 h 168531"/>
                <a:gd name="connsiteX4" fmla="*/ 85 w 100967"/>
                <a:gd name="connsiteY4" fmla="*/ 45869 h 168531"/>
                <a:gd name="connsiteX5" fmla="*/ 13496 w 100967"/>
                <a:gd name="connsiteY5" fmla="*/ 60040 h 168531"/>
                <a:gd name="connsiteX6" fmla="*/ 26655 w 100967"/>
                <a:gd name="connsiteY6" fmla="*/ 46628 h 168531"/>
                <a:gd name="connsiteX7" fmla="*/ 13243 w 100967"/>
                <a:gd name="connsiteY7" fmla="*/ 33469 h 168531"/>
                <a:gd name="connsiteX8" fmla="*/ 9954 w 100967"/>
                <a:gd name="connsiteY8" fmla="*/ 33722 h 168531"/>
                <a:gd name="connsiteX9" fmla="*/ 44116 w 100967"/>
                <a:gd name="connsiteY9" fmla="*/ 7911 h 168531"/>
                <a:gd name="connsiteX10" fmla="*/ 78024 w 100967"/>
                <a:gd name="connsiteY10" fmla="*/ 49159 h 168531"/>
                <a:gd name="connsiteX11" fmla="*/ 51454 w 100967"/>
                <a:gd name="connsiteY11" fmla="*/ 105083 h 168531"/>
                <a:gd name="connsiteX12" fmla="*/ 2868 w 100967"/>
                <a:gd name="connsiteY12" fmla="*/ 159236 h 168531"/>
                <a:gd name="connsiteX13" fmla="*/ 85 w 100967"/>
                <a:gd name="connsiteY13" fmla="*/ 168599 h 168531"/>
                <a:gd name="connsiteX14" fmla="*/ 93967 w 100967"/>
                <a:gd name="connsiteY14" fmla="*/ 168599 h 168531"/>
                <a:gd name="connsiteX15" fmla="*/ 101052 w 100967"/>
                <a:gd name="connsiteY15" fmla="*/ 124568 h 168531"/>
                <a:gd name="connsiteX16" fmla="*/ 94726 w 100967"/>
                <a:gd name="connsiteY16" fmla="*/ 124568 h 168531"/>
                <a:gd name="connsiteX17" fmla="*/ 89159 w 100967"/>
                <a:gd name="connsiteY17" fmla="*/ 147089 h 168531"/>
                <a:gd name="connsiteX18" fmla="*/ 65119 w 100967"/>
                <a:gd name="connsiteY18" fmla="*/ 149114 h 168531"/>
                <a:gd name="connsiteX19" fmla="*/ 1957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70" y="149114"/>
                  </a:moveTo>
                  <a:lnTo>
                    <a:pt x="46393" y="123049"/>
                  </a:lnTo>
                  <a:cubicBezTo>
                    <a:pt x="85869" y="88128"/>
                    <a:pt x="101052" y="74464"/>
                    <a:pt x="101052" y="49159"/>
                  </a:cubicBezTo>
                  <a:cubicBezTo>
                    <a:pt x="101052" y="20311"/>
                    <a:pt x="78277" y="67"/>
                    <a:pt x="47405" y="67"/>
                  </a:cubicBezTo>
                  <a:cubicBezTo>
                    <a:pt x="18810" y="67"/>
                    <a:pt x="85" y="23347"/>
                    <a:pt x="85" y="45869"/>
                  </a:cubicBezTo>
                  <a:cubicBezTo>
                    <a:pt x="85" y="60040"/>
                    <a:pt x="12737" y="60040"/>
                    <a:pt x="13496" y="60040"/>
                  </a:cubicBezTo>
                  <a:cubicBezTo>
                    <a:pt x="17798" y="60040"/>
                    <a:pt x="26655" y="57003"/>
                    <a:pt x="26655" y="46628"/>
                  </a:cubicBezTo>
                  <a:cubicBezTo>
                    <a:pt x="26655" y="40049"/>
                    <a:pt x="22100" y="33469"/>
                    <a:pt x="13243" y="33469"/>
                  </a:cubicBezTo>
                  <a:cubicBezTo>
                    <a:pt x="11219" y="33469"/>
                    <a:pt x="10713" y="33469"/>
                    <a:pt x="9954" y="33722"/>
                  </a:cubicBezTo>
                  <a:cubicBezTo>
                    <a:pt x="15774" y="17274"/>
                    <a:pt x="29439" y="7911"/>
                    <a:pt x="44116" y="7911"/>
                  </a:cubicBezTo>
                  <a:cubicBezTo>
                    <a:pt x="67143" y="7911"/>
                    <a:pt x="78024" y="28408"/>
                    <a:pt x="78024" y="49159"/>
                  </a:cubicBezTo>
                  <a:cubicBezTo>
                    <a:pt x="78024" y="69403"/>
                    <a:pt x="65372" y="89394"/>
                    <a:pt x="51454" y="105083"/>
                  </a:cubicBezTo>
                  <a:lnTo>
                    <a:pt x="2868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967" y="168599"/>
                  </a:lnTo>
                  <a:lnTo>
                    <a:pt x="101052" y="124568"/>
                  </a:lnTo>
                  <a:lnTo>
                    <a:pt x="94726" y="124568"/>
                  </a:lnTo>
                  <a:cubicBezTo>
                    <a:pt x="93461" y="132159"/>
                    <a:pt x="91689" y="143294"/>
                    <a:pt x="89159" y="147089"/>
                  </a:cubicBezTo>
                  <a:cubicBezTo>
                    <a:pt x="87387" y="149114"/>
                    <a:pt x="70686" y="149114"/>
                    <a:pt x="65119" y="149114"/>
                  </a:cubicBezTo>
                  <a:lnTo>
                    <a:pt x="1957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1" name="Freeform 1430">
              <a:extLst>
                <a:ext uri="{FF2B5EF4-FFF2-40B4-BE49-F238E27FC236}">
                  <a16:creationId xmlns:a16="http://schemas.microsoft.com/office/drawing/2014/main" id="{6D004AAB-DBDB-5D53-85C6-736499CB3F3D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5516748" y="4997832"/>
              <a:ext cx="91131" cy="148927"/>
            </a:xfrm>
            <a:custGeom>
              <a:avLst/>
              <a:gdLst>
                <a:gd name="connsiteX0" fmla="*/ 106624 w 106534"/>
                <a:gd name="connsiteY0" fmla="*/ 87622 h 174099"/>
                <a:gd name="connsiteX1" fmla="*/ 96502 w 106534"/>
                <a:gd name="connsiteY1" fmla="*/ 28408 h 174099"/>
                <a:gd name="connsiteX2" fmla="*/ 53483 w 106534"/>
                <a:gd name="connsiteY2" fmla="*/ 67 h 174099"/>
                <a:gd name="connsiteX3" fmla="*/ 9453 w 106534"/>
                <a:gd name="connsiteY3" fmla="*/ 30180 h 174099"/>
                <a:gd name="connsiteX4" fmla="*/ 90 w 106534"/>
                <a:gd name="connsiteY4" fmla="*/ 87622 h 174099"/>
                <a:gd name="connsiteX5" fmla="*/ 11477 w 106534"/>
                <a:gd name="connsiteY5" fmla="*/ 148608 h 174099"/>
                <a:gd name="connsiteX6" fmla="*/ 53230 w 106534"/>
                <a:gd name="connsiteY6" fmla="*/ 174166 h 174099"/>
                <a:gd name="connsiteX7" fmla="*/ 97261 w 106534"/>
                <a:gd name="connsiteY7" fmla="*/ 144812 h 174099"/>
                <a:gd name="connsiteX8" fmla="*/ 106624 w 106534"/>
                <a:gd name="connsiteY8" fmla="*/ 87622 h 174099"/>
                <a:gd name="connsiteX9" fmla="*/ 53230 w 106534"/>
                <a:gd name="connsiteY9" fmla="*/ 168599 h 174099"/>
                <a:gd name="connsiteX10" fmla="*/ 23876 w 106534"/>
                <a:gd name="connsiteY10" fmla="*/ 137979 h 174099"/>
                <a:gd name="connsiteX11" fmla="*/ 21093 w 106534"/>
                <a:gd name="connsiteY11" fmla="*/ 84586 h 174099"/>
                <a:gd name="connsiteX12" fmla="*/ 23117 w 106534"/>
                <a:gd name="connsiteY12" fmla="*/ 38024 h 174099"/>
                <a:gd name="connsiteX13" fmla="*/ 53230 w 106534"/>
                <a:gd name="connsiteY13" fmla="*/ 5634 h 174099"/>
                <a:gd name="connsiteX14" fmla="*/ 83090 w 106534"/>
                <a:gd name="connsiteY14" fmla="*/ 35241 h 174099"/>
                <a:gd name="connsiteX15" fmla="*/ 85621 w 106534"/>
                <a:gd name="connsiteY15" fmla="*/ 84586 h 174099"/>
                <a:gd name="connsiteX16" fmla="*/ 82837 w 106534"/>
                <a:gd name="connsiteY16" fmla="*/ 136967 h 174099"/>
                <a:gd name="connsiteX17" fmla="*/ 5323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24" y="87622"/>
                  </a:moveTo>
                  <a:cubicBezTo>
                    <a:pt x="106624" y="67378"/>
                    <a:pt x="105359" y="47134"/>
                    <a:pt x="96502" y="28408"/>
                  </a:cubicBezTo>
                  <a:cubicBezTo>
                    <a:pt x="84862" y="4115"/>
                    <a:pt x="64112" y="67"/>
                    <a:pt x="53483" y="67"/>
                  </a:cubicBezTo>
                  <a:cubicBezTo>
                    <a:pt x="38300" y="67"/>
                    <a:pt x="19828" y="6646"/>
                    <a:pt x="9453" y="30180"/>
                  </a:cubicBezTo>
                  <a:cubicBezTo>
                    <a:pt x="1355" y="47640"/>
                    <a:pt x="90" y="67378"/>
                    <a:pt x="90" y="87622"/>
                  </a:cubicBezTo>
                  <a:cubicBezTo>
                    <a:pt x="90" y="106601"/>
                    <a:pt x="1102" y="129376"/>
                    <a:pt x="11477" y="148608"/>
                  </a:cubicBezTo>
                  <a:cubicBezTo>
                    <a:pt x="22358" y="169105"/>
                    <a:pt x="40831" y="174166"/>
                    <a:pt x="53230" y="174166"/>
                  </a:cubicBezTo>
                  <a:cubicBezTo>
                    <a:pt x="66895" y="174166"/>
                    <a:pt x="86127" y="168852"/>
                    <a:pt x="97261" y="144812"/>
                  </a:cubicBezTo>
                  <a:cubicBezTo>
                    <a:pt x="105359" y="127351"/>
                    <a:pt x="106624" y="107613"/>
                    <a:pt x="106624" y="87622"/>
                  </a:cubicBezTo>
                  <a:close/>
                  <a:moveTo>
                    <a:pt x="53230" y="168599"/>
                  </a:moveTo>
                  <a:cubicBezTo>
                    <a:pt x="43361" y="168599"/>
                    <a:pt x="28431" y="162272"/>
                    <a:pt x="23876" y="137979"/>
                  </a:cubicBezTo>
                  <a:cubicBezTo>
                    <a:pt x="21093" y="122796"/>
                    <a:pt x="21093" y="99516"/>
                    <a:pt x="21093" y="84586"/>
                  </a:cubicBezTo>
                  <a:cubicBezTo>
                    <a:pt x="21093" y="68390"/>
                    <a:pt x="21093" y="51689"/>
                    <a:pt x="23117" y="38024"/>
                  </a:cubicBezTo>
                  <a:cubicBezTo>
                    <a:pt x="27925" y="7911"/>
                    <a:pt x="46904" y="5634"/>
                    <a:pt x="53230" y="5634"/>
                  </a:cubicBezTo>
                  <a:cubicBezTo>
                    <a:pt x="61581" y="5634"/>
                    <a:pt x="78282" y="10189"/>
                    <a:pt x="83090" y="35241"/>
                  </a:cubicBezTo>
                  <a:cubicBezTo>
                    <a:pt x="85621" y="49412"/>
                    <a:pt x="85621" y="68643"/>
                    <a:pt x="85621" y="84586"/>
                  </a:cubicBezTo>
                  <a:cubicBezTo>
                    <a:pt x="85621" y="103564"/>
                    <a:pt x="85621" y="120772"/>
                    <a:pt x="82837" y="136967"/>
                  </a:cubicBezTo>
                  <a:cubicBezTo>
                    <a:pt x="79042" y="161007"/>
                    <a:pt x="64618" y="168599"/>
                    <a:pt x="5323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2" name="Freeform 1431">
              <a:extLst>
                <a:ext uri="{FF2B5EF4-FFF2-40B4-BE49-F238E27FC236}">
                  <a16:creationId xmlns:a16="http://schemas.microsoft.com/office/drawing/2014/main" id="{1E847F5B-29B8-5511-84A0-46FB1E22C625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5662139" y="4989390"/>
              <a:ext cx="137021" cy="152606"/>
            </a:xfrm>
            <a:custGeom>
              <a:avLst/>
              <a:gdLst>
                <a:gd name="connsiteX0" fmla="*/ 160278 w 160181"/>
                <a:gd name="connsiteY0" fmla="*/ 137473 h 178400"/>
                <a:gd name="connsiteX1" fmla="*/ 153951 w 160181"/>
                <a:gd name="connsiteY1" fmla="*/ 137473 h 178400"/>
                <a:gd name="connsiteX2" fmla="*/ 149396 w 160181"/>
                <a:gd name="connsiteY2" fmla="*/ 155946 h 178400"/>
                <a:gd name="connsiteX3" fmla="*/ 132695 w 160181"/>
                <a:gd name="connsiteY3" fmla="*/ 162019 h 178400"/>
                <a:gd name="connsiteX4" fmla="*/ 112451 w 160181"/>
                <a:gd name="connsiteY4" fmla="*/ 162019 h 178400"/>
                <a:gd name="connsiteX5" fmla="*/ 134973 w 160181"/>
                <a:gd name="connsiteY5" fmla="*/ 119001 h 178400"/>
                <a:gd name="connsiteX6" fmla="*/ 157241 w 160181"/>
                <a:gd name="connsiteY6" fmla="*/ 63582 h 178400"/>
                <a:gd name="connsiteX7" fmla="*/ 80314 w 160181"/>
                <a:gd name="connsiteY7" fmla="*/ 67 h 178400"/>
                <a:gd name="connsiteX8" fmla="*/ 3133 w 160181"/>
                <a:gd name="connsiteY8" fmla="*/ 63582 h 178400"/>
                <a:gd name="connsiteX9" fmla="*/ 25401 w 160181"/>
                <a:gd name="connsiteY9" fmla="*/ 119001 h 178400"/>
                <a:gd name="connsiteX10" fmla="*/ 47923 w 160181"/>
                <a:gd name="connsiteY10" fmla="*/ 162019 h 178400"/>
                <a:gd name="connsiteX11" fmla="*/ 27679 w 160181"/>
                <a:gd name="connsiteY11" fmla="*/ 162019 h 178400"/>
                <a:gd name="connsiteX12" fmla="*/ 10978 w 160181"/>
                <a:gd name="connsiteY12" fmla="*/ 156199 h 178400"/>
                <a:gd name="connsiteX13" fmla="*/ 6423 w 160181"/>
                <a:gd name="connsiteY13" fmla="*/ 137473 h 178400"/>
                <a:gd name="connsiteX14" fmla="*/ 96 w 160181"/>
                <a:gd name="connsiteY14" fmla="*/ 137473 h 178400"/>
                <a:gd name="connsiteX15" fmla="*/ 8447 w 160181"/>
                <a:gd name="connsiteY15" fmla="*/ 178468 h 178400"/>
                <a:gd name="connsiteX16" fmla="*/ 48935 w 160181"/>
                <a:gd name="connsiteY16" fmla="*/ 178468 h 178400"/>
                <a:gd name="connsiteX17" fmla="*/ 55261 w 160181"/>
                <a:gd name="connsiteY17" fmla="*/ 173154 h 178400"/>
                <a:gd name="connsiteX18" fmla="*/ 41597 w 160181"/>
                <a:gd name="connsiteY18" fmla="*/ 116976 h 178400"/>
                <a:gd name="connsiteX19" fmla="*/ 29197 w 160181"/>
                <a:gd name="connsiteY19" fmla="*/ 63329 h 178400"/>
                <a:gd name="connsiteX20" fmla="*/ 80060 w 160181"/>
                <a:gd name="connsiteY20" fmla="*/ 5634 h 178400"/>
                <a:gd name="connsiteX21" fmla="*/ 131177 w 160181"/>
                <a:gd name="connsiteY21" fmla="*/ 63329 h 178400"/>
                <a:gd name="connsiteX22" fmla="*/ 117006 w 160181"/>
                <a:gd name="connsiteY22" fmla="*/ 122290 h 178400"/>
                <a:gd name="connsiteX23" fmla="*/ 105113 w 160181"/>
                <a:gd name="connsiteY23" fmla="*/ 173154 h 178400"/>
                <a:gd name="connsiteX24" fmla="*/ 111692 w 160181"/>
                <a:gd name="connsiteY24" fmla="*/ 178468 h 178400"/>
                <a:gd name="connsiteX25" fmla="*/ 151927 w 160181"/>
                <a:gd name="connsiteY25" fmla="*/ 178468 h 178400"/>
                <a:gd name="connsiteX26" fmla="*/ 160278 w 160181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278" y="137473"/>
                  </a:moveTo>
                  <a:lnTo>
                    <a:pt x="153951" y="137473"/>
                  </a:lnTo>
                  <a:cubicBezTo>
                    <a:pt x="152686" y="144053"/>
                    <a:pt x="151674" y="149873"/>
                    <a:pt x="149396" y="155946"/>
                  </a:cubicBezTo>
                  <a:cubicBezTo>
                    <a:pt x="148131" y="159995"/>
                    <a:pt x="147372" y="162019"/>
                    <a:pt x="132695" y="162019"/>
                  </a:cubicBezTo>
                  <a:lnTo>
                    <a:pt x="112451" y="162019"/>
                  </a:lnTo>
                  <a:cubicBezTo>
                    <a:pt x="115741" y="147848"/>
                    <a:pt x="123585" y="135702"/>
                    <a:pt x="134973" y="119001"/>
                  </a:cubicBezTo>
                  <a:cubicBezTo>
                    <a:pt x="146866" y="101034"/>
                    <a:pt x="157241" y="83573"/>
                    <a:pt x="157241" y="63582"/>
                  </a:cubicBezTo>
                  <a:cubicBezTo>
                    <a:pt x="157241" y="28408"/>
                    <a:pt x="123079" y="67"/>
                    <a:pt x="80314" y="67"/>
                  </a:cubicBezTo>
                  <a:cubicBezTo>
                    <a:pt x="36789" y="67"/>
                    <a:pt x="3133" y="28914"/>
                    <a:pt x="3133" y="63582"/>
                  </a:cubicBezTo>
                  <a:cubicBezTo>
                    <a:pt x="3133" y="83573"/>
                    <a:pt x="13508" y="101034"/>
                    <a:pt x="25401" y="119001"/>
                  </a:cubicBezTo>
                  <a:cubicBezTo>
                    <a:pt x="36536" y="135702"/>
                    <a:pt x="44633" y="147848"/>
                    <a:pt x="47923" y="162019"/>
                  </a:cubicBezTo>
                  <a:lnTo>
                    <a:pt x="27679" y="162019"/>
                  </a:lnTo>
                  <a:cubicBezTo>
                    <a:pt x="13002" y="162019"/>
                    <a:pt x="12243" y="159995"/>
                    <a:pt x="10978" y="156199"/>
                  </a:cubicBezTo>
                  <a:cubicBezTo>
                    <a:pt x="8953" y="150379"/>
                    <a:pt x="7688" y="143800"/>
                    <a:pt x="6423" y="137473"/>
                  </a:cubicBezTo>
                  <a:lnTo>
                    <a:pt x="96" y="137473"/>
                  </a:lnTo>
                  <a:lnTo>
                    <a:pt x="8447" y="178468"/>
                  </a:lnTo>
                  <a:lnTo>
                    <a:pt x="48935" y="178468"/>
                  </a:lnTo>
                  <a:cubicBezTo>
                    <a:pt x="54502" y="178468"/>
                    <a:pt x="55261" y="178468"/>
                    <a:pt x="55261" y="173154"/>
                  </a:cubicBezTo>
                  <a:cubicBezTo>
                    <a:pt x="55261" y="155440"/>
                    <a:pt x="47417" y="133171"/>
                    <a:pt x="41597" y="116976"/>
                  </a:cubicBezTo>
                  <a:cubicBezTo>
                    <a:pt x="36283" y="102299"/>
                    <a:pt x="29197" y="82308"/>
                    <a:pt x="29197" y="63329"/>
                  </a:cubicBezTo>
                  <a:cubicBezTo>
                    <a:pt x="29197" y="22841"/>
                    <a:pt x="57033" y="5634"/>
                    <a:pt x="80060" y="5634"/>
                  </a:cubicBezTo>
                  <a:cubicBezTo>
                    <a:pt x="104353" y="5634"/>
                    <a:pt x="131177" y="23853"/>
                    <a:pt x="131177" y="63329"/>
                  </a:cubicBezTo>
                  <a:cubicBezTo>
                    <a:pt x="131177" y="82308"/>
                    <a:pt x="124344" y="101540"/>
                    <a:pt x="117006" y="122290"/>
                  </a:cubicBezTo>
                  <a:cubicBezTo>
                    <a:pt x="113210" y="132918"/>
                    <a:pt x="105113" y="155693"/>
                    <a:pt x="105113" y="173154"/>
                  </a:cubicBezTo>
                  <a:cubicBezTo>
                    <a:pt x="105113" y="178468"/>
                    <a:pt x="105872" y="178468"/>
                    <a:pt x="111692" y="178468"/>
                  </a:cubicBezTo>
                  <a:lnTo>
                    <a:pt x="151927" y="178468"/>
                  </a:lnTo>
                  <a:lnTo>
                    <a:pt x="160278" y="13747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3" name="Freeform 1432">
              <a:extLst>
                <a:ext uri="{FF2B5EF4-FFF2-40B4-BE49-F238E27FC236}">
                  <a16:creationId xmlns:a16="http://schemas.microsoft.com/office/drawing/2014/main" id="{345FA956-268F-671F-DEDB-CF2FF4012A71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5395297" y="4120722"/>
              <a:ext cx="21728" cy="431154"/>
            </a:xfrm>
            <a:custGeom>
              <a:avLst/>
              <a:gdLst>
                <a:gd name="connsiteX0" fmla="*/ 0 w 25400"/>
                <a:gd name="connsiteY0" fmla="*/ 0 h 504029"/>
                <a:gd name="connsiteX1" fmla="*/ 0 w 2540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4" name="Freeform 1433">
              <a:extLst>
                <a:ext uri="{FF2B5EF4-FFF2-40B4-BE49-F238E27FC236}">
                  <a16:creationId xmlns:a16="http://schemas.microsoft.com/office/drawing/2014/main" id="{52BE803D-0119-AE7E-B02D-6826C3C642BF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5" name="Freeform 1434">
              <a:extLst>
                <a:ext uri="{FF2B5EF4-FFF2-40B4-BE49-F238E27FC236}">
                  <a16:creationId xmlns:a16="http://schemas.microsoft.com/office/drawing/2014/main" id="{4C412994-127D-2820-28E1-BC47048D24D2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7" name="Freeform 1436">
              <a:extLst>
                <a:ext uri="{FF2B5EF4-FFF2-40B4-BE49-F238E27FC236}">
                  <a16:creationId xmlns:a16="http://schemas.microsoft.com/office/drawing/2014/main" id="{57337346-5051-2D4A-418B-083C2BCC6683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5478054" y="4248356"/>
              <a:ext cx="57146" cy="145463"/>
            </a:xfrm>
            <a:custGeom>
              <a:avLst/>
              <a:gdLst>
                <a:gd name="connsiteX0" fmla="*/ 64616 w 66805"/>
                <a:gd name="connsiteY0" fmla="*/ 9142 h 170050"/>
                <a:gd name="connsiteX1" fmla="*/ 55253 w 66805"/>
                <a:gd name="connsiteY1" fmla="*/ 32 h 170050"/>
                <a:gd name="connsiteX2" fmla="*/ 41588 w 66805"/>
                <a:gd name="connsiteY2" fmla="*/ 13444 h 170050"/>
                <a:gd name="connsiteX3" fmla="*/ 51204 w 66805"/>
                <a:gd name="connsiteY3" fmla="*/ 22554 h 170050"/>
                <a:gd name="connsiteX4" fmla="*/ 64616 w 66805"/>
                <a:gd name="connsiteY4" fmla="*/ 9142 h 170050"/>
                <a:gd name="connsiteX5" fmla="*/ 45384 w 66805"/>
                <a:gd name="connsiteY5" fmla="*/ 104289 h 170050"/>
                <a:gd name="connsiteX6" fmla="*/ 50951 w 66805"/>
                <a:gd name="connsiteY6" fmla="*/ 89612 h 170050"/>
                <a:gd name="connsiteX7" fmla="*/ 54241 w 66805"/>
                <a:gd name="connsiteY7" fmla="*/ 76200 h 170050"/>
                <a:gd name="connsiteX8" fmla="*/ 33491 w 66805"/>
                <a:gd name="connsiteY8" fmla="*/ 55450 h 170050"/>
                <a:gd name="connsiteX9" fmla="*/ 88 w 66805"/>
                <a:gd name="connsiteY9" fmla="*/ 94420 h 170050"/>
                <a:gd name="connsiteX10" fmla="*/ 3125 w 66805"/>
                <a:gd name="connsiteY10" fmla="*/ 96951 h 170050"/>
                <a:gd name="connsiteX11" fmla="*/ 7173 w 66805"/>
                <a:gd name="connsiteY11" fmla="*/ 92396 h 170050"/>
                <a:gd name="connsiteX12" fmla="*/ 32732 w 66805"/>
                <a:gd name="connsiteY12" fmla="*/ 61017 h 170050"/>
                <a:gd name="connsiteX13" fmla="*/ 39058 w 66805"/>
                <a:gd name="connsiteY13" fmla="*/ 69115 h 170050"/>
                <a:gd name="connsiteX14" fmla="*/ 36274 w 66805"/>
                <a:gd name="connsiteY14" fmla="*/ 82274 h 170050"/>
                <a:gd name="connsiteX15" fmla="*/ 18814 w 66805"/>
                <a:gd name="connsiteY15" fmla="*/ 129088 h 170050"/>
                <a:gd name="connsiteX16" fmla="*/ 12994 w 66805"/>
                <a:gd name="connsiteY16" fmla="*/ 149332 h 170050"/>
                <a:gd name="connsiteX17" fmla="*/ 33744 w 66805"/>
                <a:gd name="connsiteY17" fmla="*/ 170082 h 170050"/>
                <a:gd name="connsiteX18" fmla="*/ 66893 w 66805"/>
                <a:gd name="connsiteY18" fmla="*/ 131113 h 170050"/>
                <a:gd name="connsiteX19" fmla="*/ 63857 w 66805"/>
                <a:gd name="connsiteY19" fmla="*/ 128582 h 170050"/>
                <a:gd name="connsiteX20" fmla="*/ 60061 w 66805"/>
                <a:gd name="connsiteY20" fmla="*/ 133137 h 170050"/>
                <a:gd name="connsiteX21" fmla="*/ 34250 w 66805"/>
                <a:gd name="connsiteY21" fmla="*/ 164515 h 170050"/>
                <a:gd name="connsiteX22" fmla="*/ 28177 w 66805"/>
                <a:gd name="connsiteY22" fmla="*/ 156165 h 170050"/>
                <a:gd name="connsiteX23" fmla="*/ 35515 w 66805"/>
                <a:gd name="connsiteY23" fmla="*/ 130859 h 170050"/>
                <a:gd name="connsiteX24" fmla="*/ 45384 w 66805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616" y="9142"/>
                  </a:moveTo>
                  <a:cubicBezTo>
                    <a:pt x="64616" y="4081"/>
                    <a:pt x="61073" y="32"/>
                    <a:pt x="55253" y="32"/>
                  </a:cubicBezTo>
                  <a:cubicBezTo>
                    <a:pt x="48421" y="32"/>
                    <a:pt x="41588" y="6611"/>
                    <a:pt x="41588" y="13444"/>
                  </a:cubicBezTo>
                  <a:cubicBezTo>
                    <a:pt x="41588" y="18252"/>
                    <a:pt x="45131" y="22554"/>
                    <a:pt x="51204" y="22554"/>
                  </a:cubicBezTo>
                  <a:cubicBezTo>
                    <a:pt x="57024" y="22554"/>
                    <a:pt x="64616" y="16733"/>
                    <a:pt x="64616" y="9142"/>
                  </a:cubicBezTo>
                  <a:close/>
                  <a:moveTo>
                    <a:pt x="45384" y="104289"/>
                  </a:moveTo>
                  <a:cubicBezTo>
                    <a:pt x="48421" y="96951"/>
                    <a:pt x="48421" y="96445"/>
                    <a:pt x="50951" y="89612"/>
                  </a:cubicBezTo>
                  <a:cubicBezTo>
                    <a:pt x="52976" y="84551"/>
                    <a:pt x="54241" y="81008"/>
                    <a:pt x="54241" y="76200"/>
                  </a:cubicBezTo>
                  <a:cubicBezTo>
                    <a:pt x="54241" y="64813"/>
                    <a:pt x="46143" y="55450"/>
                    <a:pt x="33491" y="55450"/>
                  </a:cubicBezTo>
                  <a:cubicBezTo>
                    <a:pt x="9704" y="55450"/>
                    <a:pt x="88" y="92143"/>
                    <a:pt x="88" y="94420"/>
                  </a:cubicBezTo>
                  <a:cubicBezTo>
                    <a:pt x="88" y="96951"/>
                    <a:pt x="2618" y="96951"/>
                    <a:pt x="3125" y="96951"/>
                  </a:cubicBezTo>
                  <a:cubicBezTo>
                    <a:pt x="5655" y="96951"/>
                    <a:pt x="5908" y="96445"/>
                    <a:pt x="7173" y="92396"/>
                  </a:cubicBezTo>
                  <a:cubicBezTo>
                    <a:pt x="14006" y="68609"/>
                    <a:pt x="24128" y="61017"/>
                    <a:pt x="32732" y="61017"/>
                  </a:cubicBezTo>
                  <a:cubicBezTo>
                    <a:pt x="34756" y="61017"/>
                    <a:pt x="39058" y="61017"/>
                    <a:pt x="39058" y="69115"/>
                  </a:cubicBezTo>
                  <a:cubicBezTo>
                    <a:pt x="39058" y="74429"/>
                    <a:pt x="37286" y="79743"/>
                    <a:pt x="36274" y="82274"/>
                  </a:cubicBezTo>
                  <a:cubicBezTo>
                    <a:pt x="34250" y="88853"/>
                    <a:pt x="22863" y="118207"/>
                    <a:pt x="18814" y="129088"/>
                  </a:cubicBezTo>
                  <a:cubicBezTo>
                    <a:pt x="16283" y="135667"/>
                    <a:pt x="12994" y="144018"/>
                    <a:pt x="12994" y="149332"/>
                  </a:cubicBezTo>
                  <a:cubicBezTo>
                    <a:pt x="12994" y="161226"/>
                    <a:pt x="21597" y="170082"/>
                    <a:pt x="33744" y="170082"/>
                  </a:cubicBezTo>
                  <a:cubicBezTo>
                    <a:pt x="57531" y="170082"/>
                    <a:pt x="66893" y="133390"/>
                    <a:pt x="66893" y="131113"/>
                  </a:cubicBezTo>
                  <a:cubicBezTo>
                    <a:pt x="66893" y="128582"/>
                    <a:pt x="64616" y="128582"/>
                    <a:pt x="63857" y="128582"/>
                  </a:cubicBezTo>
                  <a:cubicBezTo>
                    <a:pt x="61326" y="128582"/>
                    <a:pt x="61326" y="129341"/>
                    <a:pt x="60061" y="133137"/>
                  </a:cubicBezTo>
                  <a:cubicBezTo>
                    <a:pt x="55506" y="149079"/>
                    <a:pt x="47155" y="164515"/>
                    <a:pt x="34250" y="164515"/>
                  </a:cubicBezTo>
                  <a:cubicBezTo>
                    <a:pt x="29948" y="164515"/>
                    <a:pt x="28177" y="161985"/>
                    <a:pt x="28177" y="156165"/>
                  </a:cubicBezTo>
                  <a:cubicBezTo>
                    <a:pt x="28177" y="149838"/>
                    <a:pt x="29695" y="146296"/>
                    <a:pt x="35515" y="130859"/>
                  </a:cubicBezTo>
                  <a:lnTo>
                    <a:pt x="45384" y="1042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8" name="Freeform 1437">
              <a:extLst>
                <a:ext uri="{FF2B5EF4-FFF2-40B4-BE49-F238E27FC236}">
                  <a16:creationId xmlns:a16="http://schemas.microsoft.com/office/drawing/2014/main" id="{42FAC24C-4029-D629-26C8-E44A6912C9CE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5553624" y="4357085"/>
              <a:ext cx="81065" cy="68337"/>
            </a:xfrm>
            <a:custGeom>
              <a:avLst/>
              <a:gdLst>
                <a:gd name="connsiteX0" fmla="*/ 35696 w 94767"/>
                <a:gd name="connsiteY0" fmla="*/ 59374 h 79888"/>
                <a:gd name="connsiteX1" fmla="*/ 19045 w 94767"/>
                <a:gd name="connsiteY1" fmla="*/ 74962 h 79888"/>
                <a:gd name="connsiteX2" fmla="*/ 9480 w 94767"/>
                <a:gd name="connsiteY2" fmla="*/ 72482 h 79888"/>
                <a:gd name="connsiteX3" fmla="*/ 17274 w 94767"/>
                <a:gd name="connsiteY3" fmla="*/ 62740 h 79888"/>
                <a:gd name="connsiteX4" fmla="*/ 10188 w 94767"/>
                <a:gd name="connsiteY4" fmla="*/ 56186 h 79888"/>
                <a:gd name="connsiteX5" fmla="*/ 91 w 94767"/>
                <a:gd name="connsiteY5" fmla="*/ 66991 h 79888"/>
                <a:gd name="connsiteX6" fmla="*/ 18691 w 94767"/>
                <a:gd name="connsiteY6" fmla="*/ 79922 h 79888"/>
                <a:gd name="connsiteX7" fmla="*/ 38530 w 94767"/>
                <a:gd name="connsiteY7" fmla="*/ 67345 h 79888"/>
                <a:gd name="connsiteX8" fmla="*/ 59609 w 94767"/>
                <a:gd name="connsiteY8" fmla="*/ 79922 h 79888"/>
                <a:gd name="connsiteX9" fmla="*/ 90785 w 94767"/>
                <a:gd name="connsiteY9" fmla="*/ 52820 h 79888"/>
                <a:gd name="connsiteX10" fmla="*/ 87951 w 94767"/>
                <a:gd name="connsiteY10" fmla="*/ 50517 h 79888"/>
                <a:gd name="connsiteX11" fmla="*/ 84585 w 94767"/>
                <a:gd name="connsiteY11" fmla="*/ 53529 h 79888"/>
                <a:gd name="connsiteX12" fmla="*/ 60318 w 94767"/>
                <a:gd name="connsiteY12" fmla="*/ 74962 h 79888"/>
                <a:gd name="connsiteX13" fmla="*/ 49512 w 94767"/>
                <a:gd name="connsiteY13" fmla="*/ 63448 h 79888"/>
                <a:gd name="connsiteX14" fmla="*/ 58723 w 94767"/>
                <a:gd name="connsiteY14" fmla="*/ 23061 h 79888"/>
                <a:gd name="connsiteX15" fmla="*/ 76083 w 94767"/>
                <a:gd name="connsiteY15" fmla="*/ 4993 h 79888"/>
                <a:gd name="connsiteX16" fmla="*/ 85648 w 94767"/>
                <a:gd name="connsiteY16" fmla="*/ 7473 h 79888"/>
                <a:gd name="connsiteX17" fmla="*/ 77854 w 94767"/>
                <a:gd name="connsiteY17" fmla="*/ 17216 h 79888"/>
                <a:gd name="connsiteX18" fmla="*/ 84939 w 94767"/>
                <a:gd name="connsiteY18" fmla="*/ 23770 h 79888"/>
                <a:gd name="connsiteX19" fmla="*/ 94859 w 94767"/>
                <a:gd name="connsiteY19" fmla="*/ 12964 h 79888"/>
                <a:gd name="connsiteX20" fmla="*/ 76437 w 94767"/>
                <a:gd name="connsiteY20" fmla="*/ 34 h 79888"/>
                <a:gd name="connsiteX21" fmla="*/ 56598 w 94767"/>
                <a:gd name="connsiteY21" fmla="*/ 12610 h 79888"/>
                <a:gd name="connsiteX22" fmla="*/ 35341 w 94767"/>
                <a:gd name="connsiteY22" fmla="*/ 34 h 79888"/>
                <a:gd name="connsiteX23" fmla="*/ 4166 w 94767"/>
                <a:gd name="connsiteY23" fmla="*/ 27135 h 79888"/>
                <a:gd name="connsiteX24" fmla="*/ 7177 w 94767"/>
                <a:gd name="connsiteY24" fmla="*/ 29438 h 79888"/>
                <a:gd name="connsiteX25" fmla="*/ 10542 w 94767"/>
                <a:gd name="connsiteY25" fmla="*/ 26427 h 79888"/>
                <a:gd name="connsiteX26" fmla="*/ 34810 w 94767"/>
                <a:gd name="connsiteY26" fmla="*/ 4993 h 79888"/>
                <a:gd name="connsiteX27" fmla="*/ 45438 w 94767"/>
                <a:gd name="connsiteY27" fmla="*/ 16684 h 79888"/>
                <a:gd name="connsiteX28" fmla="*/ 41718 w 94767"/>
                <a:gd name="connsiteY28" fmla="*/ 35106 h 79888"/>
                <a:gd name="connsiteX29" fmla="*/ 35696 w 94767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96" y="59374"/>
                  </a:moveTo>
                  <a:cubicBezTo>
                    <a:pt x="33924" y="65397"/>
                    <a:pt x="28079" y="74962"/>
                    <a:pt x="19045" y="74962"/>
                  </a:cubicBezTo>
                  <a:cubicBezTo>
                    <a:pt x="18514" y="74962"/>
                    <a:pt x="13199" y="74962"/>
                    <a:pt x="9480" y="72482"/>
                  </a:cubicBezTo>
                  <a:cubicBezTo>
                    <a:pt x="16742" y="70179"/>
                    <a:pt x="17274" y="63802"/>
                    <a:pt x="17274" y="62740"/>
                  </a:cubicBezTo>
                  <a:cubicBezTo>
                    <a:pt x="17274" y="58843"/>
                    <a:pt x="14262" y="56186"/>
                    <a:pt x="10188" y="56186"/>
                  </a:cubicBezTo>
                  <a:cubicBezTo>
                    <a:pt x="5228" y="56186"/>
                    <a:pt x="91" y="60437"/>
                    <a:pt x="91" y="66991"/>
                  </a:cubicBezTo>
                  <a:cubicBezTo>
                    <a:pt x="91" y="75848"/>
                    <a:pt x="10011" y="79922"/>
                    <a:pt x="18691" y="79922"/>
                  </a:cubicBezTo>
                  <a:cubicBezTo>
                    <a:pt x="26839" y="79922"/>
                    <a:pt x="34101" y="74785"/>
                    <a:pt x="38530" y="67345"/>
                  </a:cubicBezTo>
                  <a:cubicBezTo>
                    <a:pt x="42781" y="76733"/>
                    <a:pt x="52524" y="79922"/>
                    <a:pt x="59609" y="79922"/>
                  </a:cubicBezTo>
                  <a:cubicBezTo>
                    <a:pt x="79980" y="79922"/>
                    <a:pt x="90785" y="57780"/>
                    <a:pt x="90785" y="52820"/>
                  </a:cubicBezTo>
                  <a:cubicBezTo>
                    <a:pt x="90785" y="50517"/>
                    <a:pt x="88482" y="50517"/>
                    <a:pt x="87951" y="50517"/>
                  </a:cubicBezTo>
                  <a:cubicBezTo>
                    <a:pt x="85471" y="50517"/>
                    <a:pt x="85294" y="51403"/>
                    <a:pt x="84585" y="53529"/>
                  </a:cubicBezTo>
                  <a:cubicBezTo>
                    <a:pt x="80865" y="65751"/>
                    <a:pt x="70237" y="74962"/>
                    <a:pt x="60318" y="74962"/>
                  </a:cubicBezTo>
                  <a:cubicBezTo>
                    <a:pt x="53232" y="74962"/>
                    <a:pt x="49512" y="70179"/>
                    <a:pt x="49512" y="63448"/>
                  </a:cubicBezTo>
                  <a:cubicBezTo>
                    <a:pt x="49512" y="58843"/>
                    <a:pt x="53764" y="42723"/>
                    <a:pt x="58723" y="23061"/>
                  </a:cubicBezTo>
                  <a:cubicBezTo>
                    <a:pt x="62266" y="9422"/>
                    <a:pt x="70237" y="4993"/>
                    <a:pt x="76083" y="4993"/>
                  </a:cubicBezTo>
                  <a:cubicBezTo>
                    <a:pt x="76437" y="4993"/>
                    <a:pt x="81928" y="4993"/>
                    <a:pt x="85648" y="7473"/>
                  </a:cubicBezTo>
                  <a:cubicBezTo>
                    <a:pt x="79980" y="9067"/>
                    <a:pt x="77854" y="14027"/>
                    <a:pt x="77854" y="17216"/>
                  </a:cubicBezTo>
                  <a:cubicBezTo>
                    <a:pt x="77854" y="21113"/>
                    <a:pt x="80865" y="23770"/>
                    <a:pt x="84939" y="23770"/>
                  </a:cubicBezTo>
                  <a:cubicBezTo>
                    <a:pt x="89014" y="23770"/>
                    <a:pt x="94859" y="20404"/>
                    <a:pt x="94859" y="12964"/>
                  </a:cubicBezTo>
                  <a:cubicBezTo>
                    <a:pt x="94859" y="3045"/>
                    <a:pt x="83522" y="34"/>
                    <a:pt x="76437" y="34"/>
                  </a:cubicBezTo>
                  <a:cubicBezTo>
                    <a:pt x="67580" y="34"/>
                    <a:pt x="60495" y="5879"/>
                    <a:pt x="56598" y="12610"/>
                  </a:cubicBezTo>
                  <a:cubicBezTo>
                    <a:pt x="53409" y="5348"/>
                    <a:pt x="45261" y="34"/>
                    <a:pt x="35341" y="34"/>
                  </a:cubicBezTo>
                  <a:cubicBezTo>
                    <a:pt x="15502" y="34"/>
                    <a:pt x="4166" y="21821"/>
                    <a:pt x="4166" y="27135"/>
                  </a:cubicBezTo>
                  <a:cubicBezTo>
                    <a:pt x="4166" y="29438"/>
                    <a:pt x="6645" y="29438"/>
                    <a:pt x="7177" y="29438"/>
                  </a:cubicBezTo>
                  <a:cubicBezTo>
                    <a:pt x="9480" y="29438"/>
                    <a:pt x="9657" y="28730"/>
                    <a:pt x="10542" y="26427"/>
                  </a:cubicBezTo>
                  <a:cubicBezTo>
                    <a:pt x="14971" y="12610"/>
                    <a:pt x="26130" y="4993"/>
                    <a:pt x="34810" y="4993"/>
                  </a:cubicBezTo>
                  <a:cubicBezTo>
                    <a:pt x="40655" y="4993"/>
                    <a:pt x="45438" y="8182"/>
                    <a:pt x="45438" y="16684"/>
                  </a:cubicBezTo>
                  <a:cubicBezTo>
                    <a:pt x="45438" y="20227"/>
                    <a:pt x="43313" y="29084"/>
                    <a:pt x="41718" y="35106"/>
                  </a:cubicBezTo>
                  <a:lnTo>
                    <a:pt x="35696" y="5937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0" name="Freeform 1439">
              <a:extLst>
                <a:ext uri="{FF2B5EF4-FFF2-40B4-BE49-F238E27FC236}">
                  <a16:creationId xmlns:a16="http://schemas.microsoft.com/office/drawing/2014/main" id="{9DF85A20-B86D-B3DF-68B3-0D8B09F08986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1" name="Freeform 1440">
              <a:extLst>
                <a:ext uri="{FF2B5EF4-FFF2-40B4-BE49-F238E27FC236}">
                  <a16:creationId xmlns:a16="http://schemas.microsoft.com/office/drawing/2014/main" id="{9FFDD5B1-78BD-9A29-F356-4F2719BCC461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2" name="Freeform 1441">
              <a:extLst>
                <a:ext uri="{FF2B5EF4-FFF2-40B4-BE49-F238E27FC236}">
                  <a16:creationId xmlns:a16="http://schemas.microsoft.com/office/drawing/2014/main" id="{E65DBDE9-F496-F240-4326-721973B250D8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3" name="Freeform 1442">
              <a:extLst>
                <a:ext uri="{FF2B5EF4-FFF2-40B4-BE49-F238E27FC236}">
                  <a16:creationId xmlns:a16="http://schemas.microsoft.com/office/drawing/2014/main" id="{FBFF8E09-C72E-1C04-308C-5AB93642BAF3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5" name="Freeform 1444">
              <a:extLst>
                <a:ext uri="{FF2B5EF4-FFF2-40B4-BE49-F238E27FC236}">
                  <a16:creationId xmlns:a16="http://schemas.microsoft.com/office/drawing/2014/main" id="{6AAEF75D-DE4C-D6EB-AC84-E6DAE585D4A8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6042625" y="3792781"/>
              <a:ext cx="707080" cy="258688"/>
            </a:xfrm>
            <a:custGeom>
              <a:avLst/>
              <a:gdLst>
                <a:gd name="connsiteX0" fmla="*/ 826592 w 826592"/>
                <a:gd name="connsiteY0" fmla="*/ 151206 h 302412"/>
                <a:gd name="connsiteX1" fmla="*/ 748409 w 826592"/>
                <a:gd name="connsiteY1" fmla="*/ 302412 h 302412"/>
                <a:gd name="connsiteX2" fmla="*/ 612379 w 826592"/>
                <a:gd name="connsiteY2" fmla="*/ 0 h 302412"/>
                <a:gd name="connsiteX3" fmla="*/ 476250 w 826592"/>
                <a:gd name="connsiteY3" fmla="*/ 302412 h 302412"/>
                <a:gd name="connsiteX4" fmla="*/ 340220 w 826592"/>
                <a:gd name="connsiteY4" fmla="*/ 0 h 302412"/>
                <a:gd name="connsiteX5" fmla="*/ 204094 w 826592"/>
                <a:gd name="connsiteY5" fmla="*/ 302412 h 302412"/>
                <a:gd name="connsiteX6" fmla="*/ 67965 w 826592"/>
                <a:gd name="connsiteY6" fmla="*/ 0 h 302412"/>
                <a:gd name="connsiteX7" fmla="*/ 0 w 826592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412">
                  <a:moveTo>
                    <a:pt x="826592" y="151206"/>
                  </a:moveTo>
                  <a:lnTo>
                    <a:pt x="748409" y="302412"/>
                  </a:lnTo>
                  <a:lnTo>
                    <a:pt x="612379" y="0"/>
                  </a:lnTo>
                  <a:lnTo>
                    <a:pt x="476250" y="302412"/>
                  </a:lnTo>
                  <a:lnTo>
                    <a:pt x="340220" y="0"/>
                  </a:lnTo>
                  <a:lnTo>
                    <a:pt x="204094" y="302412"/>
                  </a:lnTo>
                  <a:lnTo>
                    <a:pt x="67965" y="0"/>
                  </a:lnTo>
                  <a:lnTo>
                    <a:pt x="0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6" name="Freeform 1445">
              <a:extLst>
                <a:ext uri="{FF2B5EF4-FFF2-40B4-BE49-F238E27FC236}">
                  <a16:creationId xmlns:a16="http://schemas.microsoft.com/office/drawing/2014/main" id="{05FA604C-C862-1B38-2B8F-BD682A6C8F21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7" name="Freeform 1446">
              <a:extLst>
                <a:ext uri="{FF2B5EF4-FFF2-40B4-BE49-F238E27FC236}">
                  <a16:creationId xmlns:a16="http://schemas.microsoft.com/office/drawing/2014/main" id="{1C378AD5-8DE9-F70F-163F-350811DC6A5F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9" name="Freeform 1448">
              <a:extLst>
                <a:ext uri="{FF2B5EF4-FFF2-40B4-BE49-F238E27FC236}">
                  <a16:creationId xmlns:a16="http://schemas.microsoft.com/office/drawing/2014/main" id="{59C4A093-0F9E-0AE7-ADB8-535EB3847866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6200793" y="3565752"/>
              <a:ext cx="89832" cy="148927"/>
            </a:xfrm>
            <a:custGeom>
              <a:avLst/>
              <a:gdLst>
                <a:gd name="connsiteX0" fmla="*/ 62878 w 105016"/>
                <a:gd name="connsiteY0" fmla="*/ 79459 h 174099"/>
                <a:gd name="connsiteX1" fmla="*/ 98305 w 105016"/>
                <a:gd name="connsiteY1" fmla="*/ 34922 h 174099"/>
                <a:gd name="connsiteX2" fmla="*/ 51744 w 105016"/>
                <a:gd name="connsiteY2" fmla="*/ 1 h 174099"/>
                <a:gd name="connsiteX3" fmla="*/ 6953 w 105016"/>
                <a:gd name="connsiteY3" fmla="*/ 34416 h 174099"/>
                <a:gd name="connsiteX4" fmla="*/ 19859 w 105016"/>
                <a:gd name="connsiteY4" fmla="*/ 47574 h 174099"/>
                <a:gd name="connsiteX5" fmla="*/ 32765 w 105016"/>
                <a:gd name="connsiteY5" fmla="*/ 34669 h 174099"/>
                <a:gd name="connsiteX6" fmla="*/ 17076 w 105016"/>
                <a:gd name="connsiteY6" fmla="*/ 22016 h 174099"/>
                <a:gd name="connsiteX7" fmla="*/ 50731 w 105016"/>
                <a:gd name="connsiteY7" fmla="*/ 6327 h 174099"/>
                <a:gd name="connsiteX8" fmla="*/ 75024 w 105016"/>
                <a:gd name="connsiteY8" fmla="*/ 34669 h 174099"/>
                <a:gd name="connsiteX9" fmla="*/ 67939 w 105016"/>
                <a:gd name="connsiteY9" fmla="*/ 63517 h 174099"/>
                <a:gd name="connsiteX10" fmla="*/ 45417 w 105016"/>
                <a:gd name="connsiteY10" fmla="*/ 76675 h 174099"/>
                <a:gd name="connsiteX11" fmla="*/ 35548 w 105016"/>
                <a:gd name="connsiteY11" fmla="*/ 77434 h 174099"/>
                <a:gd name="connsiteX12" fmla="*/ 31753 w 105016"/>
                <a:gd name="connsiteY12" fmla="*/ 80471 h 174099"/>
                <a:gd name="connsiteX13" fmla="*/ 37826 w 105016"/>
                <a:gd name="connsiteY13" fmla="*/ 83254 h 174099"/>
                <a:gd name="connsiteX14" fmla="*/ 48960 w 105016"/>
                <a:gd name="connsiteY14" fmla="*/ 83254 h 174099"/>
                <a:gd name="connsiteX15" fmla="*/ 79073 w 105016"/>
                <a:gd name="connsiteY15" fmla="*/ 125261 h 174099"/>
                <a:gd name="connsiteX16" fmla="*/ 50478 w 105016"/>
                <a:gd name="connsiteY16" fmla="*/ 167014 h 174099"/>
                <a:gd name="connsiteX17" fmla="*/ 11761 w 105016"/>
                <a:gd name="connsiteY17" fmla="*/ 147783 h 174099"/>
                <a:gd name="connsiteX18" fmla="*/ 28463 w 105016"/>
                <a:gd name="connsiteY18" fmla="*/ 133865 h 174099"/>
                <a:gd name="connsiteX19" fmla="*/ 14292 w 105016"/>
                <a:gd name="connsiteY19" fmla="*/ 119694 h 174099"/>
                <a:gd name="connsiteX20" fmla="*/ 121 w 105016"/>
                <a:gd name="connsiteY20" fmla="*/ 134371 h 174099"/>
                <a:gd name="connsiteX21" fmla="*/ 51237 w 105016"/>
                <a:gd name="connsiteY21" fmla="*/ 174100 h 174099"/>
                <a:gd name="connsiteX22" fmla="*/ 105137 w 105016"/>
                <a:gd name="connsiteY22" fmla="*/ 125261 h 174099"/>
                <a:gd name="connsiteX23" fmla="*/ 62878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878" y="79459"/>
                  </a:moveTo>
                  <a:cubicBezTo>
                    <a:pt x="83628" y="72626"/>
                    <a:pt x="98305" y="54913"/>
                    <a:pt x="98305" y="34922"/>
                  </a:cubicBezTo>
                  <a:cubicBezTo>
                    <a:pt x="98305" y="14172"/>
                    <a:pt x="76036" y="1"/>
                    <a:pt x="51744" y="1"/>
                  </a:cubicBezTo>
                  <a:cubicBezTo>
                    <a:pt x="26185" y="1"/>
                    <a:pt x="6953" y="15184"/>
                    <a:pt x="6953" y="34416"/>
                  </a:cubicBezTo>
                  <a:cubicBezTo>
                    <a:pt x="6953" y="42766"/>
                    <a:pt x="12521" y="47574"/>
                    <a:pt x="19859" y="47574"/>
                  </a:cubicBezTo>
                  <a:cubicBezTo>
                    <a:pt x="27704" y="47574"/>
                    <a:pt x="32765" y="42007"/>
                    <a:pt x="32765" y="34669"/>
                  </a:cubicBezTo>
                  <a:cubicBezTo>
                    <a:pt x="32765" y="22016"/>
                    <a:pt x="20871" y="22016"/>
                    <a:pt x="17076" y="22016"/>
                  </a:cubicBezTo>
                  <a:cubicBezTo>
                    <a:pt x="24920" y="9617"/>
                    <a:pt x="41621" y="6327"/>
                    <a:pt x="50731" y="6327"/>
                  </a:cubicBezTo>
                  <a:cubicBezTo>
                    <a:pt x="61106" y="6327"/>
                    <a:pt x="75024" y="11894"/>
                    <a:pt x="75024" y="34669"/>
                  </a:cubicBezTo>
                  <a:cubicBezTo>
                    <a:pt x="75024" y="37705"/>
                    <a:pt x="74518" y="52382"/>
                    <a:pt x="67939" y="63517"/>
                  </a:cubicBezTo>
                  <a:cubicBezTo>
                    <a:pt x="60347" y="75663"/>
                    <a:pt x="51744" y="76422"/>
                    <a:pt x="45417" y="76675"/>
                  </a:cubicBezTo>
                  <a:cubicBezTo>
                    <a:pt x="43393" y="76928"/>
                    <a:pt x="37320" y="77434"/>
                    <a:pt x="35548" y="77434"/>
                  </a:cubicBezTo>
                  <a:cubicBezTo>
                    <a:pt x="33524" y="77687"/>
                    <a:pt x="31753" y="77940"/>
                    <a:pt x="31753" y="80471"/>
                  </a:cubicBezTo>
                  <a:cubicBezTo>
                    <a:pt x="31753" y="83254"/>
                    <a:pt x="33524" y="83254"/>
                    <a:pt x="37826" y="83254"/>
                  </a:cubicBezTo>
                  <a:lnTo>
                    <a:pt x="48960" y="83254"/>
                  </a:lnTo>
                  <a:cubicBezTo>
                    <a:pt x="69710" y="83254"/>
                    <a:pt x="79073" y="100462"/>
                    <a:pt x="79073" y="125261"/>
                  </a:cubicBezTo>
                  <a:cubicBezTo>
                    <a:pt x="79073" y="159676"/>
                    <a:pt x="61613" y="167014"/>
                    <a:pt x="50478" y="167014"/>
                  </a:cubicBezTo>
                  <a:cubicBezTo>
                    <a:pt x="39597" y="167014"/>
                    <a:pt x="20618" y="162713"/>
                    <a:pt x="11761" y="147783"/>
                  </a:cubicBezTo>
                  <a:cubicBezTo>
                    <a:pt x="20618" y="149048"/>
                    <a:pt x="28463" y="143481"/>
                    <a:pt x="28463" y="133865"/>
                  </a:cubicBezTo>
                  <a:cubicBezTo>
                    <a:pt x="28463" y="124755"/>
                    <a:pt x="21630" y="119694"/>
                    <a:pt x="14292" y="119694"/>
                  </a:cubicBezTo>
                  <a:cubicBezTo>
                    <a:pt x="8219" y="119694"/>
                    <a:pt x="121" y="123237"/>
                    <a:pt x="121" y="134371"/>
                  </a:cubicBezTo>
                  <a:cubicBezTo>
                    <a:pt x="121" y="157398"/>
                    <a:pt x="23655" y="174100"/>
                    <a:pt x="51237" y="174100"/>
                  </a:cubicBezTo>
                  <a:cubicBezTo>
                    <a:pt x="82110" y="174100"/>
                    <a:pt x="105137" y="151072"/>
                    <a:pt x="105137" y="125261"/>
                  </a:cubicBezTo>
                  <a:cubicBezTo>
                    <a:pt x="105137" y="104511"/>
                    <a:pt x="89195" y="84773"/>
                    <a:pt x="62878" y="7945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0" name="Freeform 1449">
              <a:extLst>
                <a:ext uri="{FF2B5EF4-FFF2-40B4-BE49-F238E27FC236}">
                  <a16:creationId xmlns:a16="http://schemas.microsoft.com/office/drawing/2014/main" id="{844B4075-9608-F01C-0FDA-1FB9A789230C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6308376" y="3565752"/>
              <a:ext cx="91131" cy="148927"/>
            </a:xfrm>
            <a:custGeom>
              <a:avLst/>
              <a:gdLst>
                <a:gd name="connsiteX0" fmla="*/ 106661 w 106534"/>
                <a:gd name="connsiteY0" fmla="*/ 87556 h 174099"/>
                <a:gd name="connsiteX1" fmla="*/ 96539 w 106534"/>
                <a:gd name="connsiteY1" fmla="*/ 28342 h 174099"/>
                <a:gd name="connsiteX2" fmla="*/ 53520 w 106534"/>
                <a:gd name="connsiteY2" fmla="*/ 1 h 174099"/>
                <a:gd name="connsiteX3" fmla="*/ 9489 w 106534"/>
                <a:gd name="connsiteY3" fmla="*/ 30114 h 174099"/>
                <a:gd name="connsiteX4" fmla="*/ 126 w 106534"/>
                <a:gd name="connsiteY4" fmla="*/ 87556 h 174099"/>
                <a:gd name="connsiteX5" fmla="*/ 11513 w 106534"/>
                <a:gd name="connsiteY5" fmla="*/ 148542 h 174099"/>
                <a:gd name="connsiteX6" fmla="*/ 53267 w 106534"/>
                <a:gd name="connsiteY6" fmla="*/ 174100 h 174099"/>
                <a:gd name="connsiteX7" fmla="*/ 97298 w 106534"/>
                <a:gd name="connsiteY7" fmla="*/ 144746 h 174099"/>
                <a:gd name="connsiteX8" fmla="*/ 106661 w 106534"/>
                <a:gd name="connsiteY8" fmla="*/ 87556 h 174099"/>
                <a:gd name="connsiteX9" fmla="*/ 53267 w 106534"/>
                <a:gd name="connsiteY9" fmla="*/ 168533 h 174099"/>
                <a:gd name="connsiteX10" fmla="*/ 23913 w 106534"/>
                <a:gd name="connsiteY10" fmla="*/ 137914 h 174099"/>
                <a:gd name="connsiteX11" fmla="*/ 21129 w 106534"/>
                <a:gd name="connsiteY11" fmla="*/ 84520 h 174099"/>
                <a:gd name="connsiteX12" fmla="*/ 23154 w 106534"/>
                <a:gd name="connsiteY12" fmla="*/ 37958 h 174099"/>
                <a:gd name="connsiteX13" fmla="*/ 53267 w 106534"/>
                <a:gd name="connsiteY13" fmla="*/ 5568 h 174099"/>
                <a:gd name="connsiteX14" fmla="*/ 83127 w 106534"/>
                <a:gd name="connsiteY14" fmla="*/ 35175 h 174099"/>
                <a:gd name="connsiteX15" fmla="*/ 85657 w 106534"/>
                <a:gd name="connsiteY15" fmla="*/ 84520 h 174099"/>
                <a:gd name="connsiteX16" fmla="*/ 82874 w 106534"/>
                <a:gd name="connsiteY16" fmla="*/ 136901 h 174099"/>
                <a:gd name="connsiteX17" fmla="*/ 53267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56"/>
                  </a:moveTo>
                  <a:cubicBezTo>
                    <a:pt x="106661" y="67312"/>
                    <a:pt x="105395" y="47068"/>
                    <a:pt x="96539" y="28342"/>
                  </a:cubicBezTo>
                  <a:cubicBezTo>
                    <a:pt x="84898" y="4050"/>
                    <a:pt x="64148" y="1"/>
                    <a:pt x="53520" y="1"/>
                  </a:cubicBezTo>
                  <a:cubicBezTo>
                    <a:pt x="38337" y="1"/>
                    <a:pt x="19864" y="6580"/>
                    <a:pt x="9489" y="30114"/>
                  </a:cubicBezTo>
                  <a:cubicBezTo>
                    <a:pt x="1391" y="47574"/>
                    <a:pt x="126" y="67312"/>
                    <a:pt x="126" y="87556"/>
                  </a:cubicBezTo>
                  <a:cubicBezTo>
                    <a:pt x="126" y="106535"/>
                    <a:pt x="1138" y="129310"/>
                    <a:pt x="11513" y="148542"/>
                  </a:cubicBezTo>
                  <a:cubicBezTo>
                    <a:pt x="22395" y="169039"/>
                    <a:pt x="40867" y="174100"/>
                    <a:pt x="53267" y="174100"/>
                  </a:cubicBezTo>
                  <a:cubicBezTo>
                    <a:pt x="66932" y="174100"/>
                    <a:pt x="86163" y="168786"/>
                    <a:pt x="97298" y="144746"/>
                  </a:cubicBezTo>
                  <a:cubicBezTo>
                    <a:pt x="105395" y="127285"/>
                    <a:pt x="106661" y="107547"/>
                    <a:pt x="106661" y="87556"/>
                  </a:cubicBezTo>
                  <a:close/>
                  <a:moveTo>
                    <a:pt x="53267" y="168533"/>
                  </a:moveTo>
                  <a:cubicBezTo>
                    <a:pt x="43398" y="168533"/>
                    <a:pt x="28468" y="162206"/>
                    <a:pt x="23913" y="137914"/>
                  </a:cubicBezTo>
                  <a:cubicBezTo>
                    <a:pt x="21129" y="122730"/>
                    <a:pt x="21129" y="99450"/>
                    <a:pt x="21129" y="84520"/>
                  </a:cubicBezTo>
                  <a:cubicBezTo>
                    <a:pt x="21129" y="68325"/>
                    <a:pt x="21129" y="51623"/>
                    <a:pt x="23154" y="37958"/>
                  </a:cubicBezTo>
                  <a:cubicBezTo>
                    <a:pt x="27962" y="7845"/>
                    <a:pt x="46941" y="5568"/>
                    <a:pt x="53267" y="5568"/>
                  </a:cubicBezTo>
                  <a:cubicBezTo>
                    <a:pt x="61618" y="5568"/>
                    <a:pt x="78319" y="10123"/>
                    <a:pt x="83127" y="35175"/>
                  </a:cubicBezTo>
                  <a:cubicBezTo>
                    <a:pt x="85657" y="49346"/>
                    <a:pt x="85657" y="68578"/>
                    <a:pt x="85657" y="84520"/>
                  </a:cubicBezTo>
                  <a:cubicBezTo>
                    <a:pt x="85657" y="103499"/>
                    <a:pt x="85657" y="120706"/>
                    <a:pt x="82874" y="136901"/>
                  </a:cubicBezTo>
                  <a:cubicBezTo>
                    <a:pt x="79078" y="160941"/>
                    <a:pt x="64654" y="168533"/>
                    <a:pt x="53267" y="16853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1" name="Freeform 1450">
              <a:extLst>
                <a:ext uri="{FF2B5EF4-FFF2-40B4-BE49-F238E27FC236}">
                  <a16:creationId xmlns:a16="http://schemas.microsoft.com/office/drawing/2014/main" id="{112629FA-E5FE-B705-939F-A023A3F3FB84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6453767" y="3557310"/>
              <a:ext cx="137021" cy="152606"/>
            </a:xfrm>
            <a:custGeom>
              <a:avLst/>
              <a:gdLst>
                <a:gd name="connsiteX0" fmla="*/ 160314 w 160181"/>
                <a:gd name="connsiteY0" fmla="*/ 137407 h 178400"/>
                <a:gd name="connsiteX1" fmla="*/ 153988 w 160181"/>
                <a:gd name="connsiteY1" fmla="*/ 137407 h 178400"/>
                <a:gd name="connsiteX2" fmla="*/ 149433 w 160181"/>
                <a:gd name="connsiteY2" fmla="*/ 155880 h 178400"/>
                <a:gd name="connsiteX3" fmla="*/ 132732 w 160181"/>
                <a:gd name="connsiteY3" fmla="*/ 161953 h 178400"/>
                <a:gd name="connsiteX4" fmla="*/ 112487 w 160181"/>
                <a:gd name="connsiteY4" fmla="*/ 161953 h 178400"/>
                <a:gd name="connsiteX5" fmla="*/ 135009 w 160181"/>
                <a:gd name="connsiteY5" fmla="*/ 118935 h 178400"/>
                <a:gd name="connsiteX6" fmla="*/ 157277 w 160181"/>
                <a:gd name="connsiteY6" fmla="*/ 63517 h 178400"/>
                <a:gd name="connsiteX7" fmla="*/ 80350 w 160181"/>
                <a:gd name="connsiteY7" fmla="*/ 1 h 178400"/>
                <a:gd name="connsiteX8" fmla="*/ 3169 w 160181"/>
                <a:gd name="connsiteY8" fmla="*/ 63517 h 178400"/>
                <a:gd name="connsiteX9" fmla="*/ 25438 w 160181"/>
                <a:gd name="connsiteY9" fmla="*/ 118935 h 178400"/>
                <a:gd name="connsiteX10" fmla="*/ 47959 w 160181"/>
                <a:gd name="connsiteY10" fmla="*/ 161953 h 178400"/>
                <a:gd name="connsiteX11" fmla="*/ 27715 w 160181"/>
                <a:gd name="connsiteY11" fmla="*/ 161953 h 178400"/>
                <a:gd name="connsiteX12" fmla="*/ 11014 w 160181"/>
                <a:gd name="connsiteY12" fmla="*/ 156133 h 178400"/>
                <a:gd name="connsiteX13" fmla="*/ 6459 w 160181"/>
                <a:gd name="connsiteY13" fmla="*/ 137407 h 178400"/>
                <a:gd name="connsiteX14" fmla="*/ 133 w 160181"/>
                <a:gd name="connsiteY14" fmla="*/ 137407 h 178400"/>
                <a:gd name="connsiteX15" fmla="*/ 8483 w 160181"/>
                <a:gd name="connsiteY15" fmla="*/ 178402 h 178400"/>
                <a:gd name="connsiteX16" fmla="*/ 48972 w 160181"/>
                <a:gd name="connsiteY16" fmla="*/ 178402 h 178400"/>
                <a:gd name="connsiteX17" fmla="*/ 55298 w 160181"/>
                <a:gd name="connsiteY17" fmla="*/ 173088 h 178400"/>
                <a:gd name="connsiteX18" fmla="*/ 41633 w 160181"/>
                <a:gd name="connsiteY18" fmla="*/ 116910 h 178400"/>
                <a:gd name="connsiteX19" fmla="*/ 29234 w 160181"/>
                <a:gd name="connsiteY19" fmla="*/ 63263 h 178400"/>
                <a:gd name="connsiteX20" fmla="*/ 80097 w 160181"/>
                <a:gd name="connsiteY20" fmla="*/ 5568 h 178400"/>
                <a:gd name="connsiteX21" fmla="*/ 131213 w 160181"/>
                <a:gd name="connsiteY21" fmla="*/ 63263 h 178400"/>
                <a:gd name="connsiteX22" fmla="*/ 117042 w 160181"/>
                <a:gd name="connsiteY22" fmla="*/ 122224 h 178400"/>
                <a:gd name="connsiteX23" fmla="*/ 105149 w 160181"/>
                <a:gd name="connsiteY23" fmla="*/ 173088 h 178400"/>
                <a:gd name="connsiteX24" fmla="*/ 111728 w 160181"/>
                <a:gd name="connsiteY24" fmla="*/ 178402 h 178400"/>
                <a:gd name="connsiteX25" fmla="*/ 151963 w 160181"/>
                <a:gd name="connsiteY25" fmla="*/ 178402 h 178400"/>
                <a:gd name="connsiteX26" fmla="*/ 160314 w 160181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407"/>
                  </a:moveTo>
                  <a:lnTo>
                    <a:pt x="153988" y="137407"/>
                  </a:lnTo>
                  <a:cubicBezTo>
                    <a:pt x="152723" y="143987"/>
                    <a:pt x="151710" y="149807"/>
                    <a:pt x="149433" y="155880"/>
                  </a:cubicBezTo>
                  <a:cubicBezTo>
                    <a:pt x="148168" y="159929"/>
                    <a:pt x="147408" y="161953"/>
                    <a:pt x="132732" y="161953"/>
                  </a:cubicBezTo>
                  <a:lnTo>
                    <a:pt x="112487" y="161953"/>
                  </a:lnTo>
                  <a:cubicBezTo>
                    <a:pt x="115777" y="147783"/>
                    <a:pt x="123622" y="135636"/>
                    <a:pt x="135009" y="118935"/>
                  </a:cubicBezTo>
                  <a:cubicBezTo>
                    <a:pt x="146902" y="100968"/>
                    <a:pt x="157277" y="83508"/>
                    <a:pt x="157277" y="63517"/>
                  </a:cubicBezTo>
                  <a:cubicBezTo>
                    <a:pt x="157277" y="28342"/>
                    <a:pt x="123116" y="1"/>
                    <a:pt x="80350" y="1"/>
                  </a:cubicBezTo>
                  <a:cubicBezTo>
                    <a:pt x="36825" y="1"/>
                    <a:pt x="3169" y="28849"/>
                    <a:pt x="3169" y="63517"/>
                  </a:cubicBezTo>
                  <a:cubicBezTo>
                    <a:pt x="3169" y="83508"/>
                    <a:pt x="13544" y="100968"/>
                    <a:pt x="25438" y="118935"/>
                  </a:cubicBezTo>
                  <a:cubicBezTo>
                    <a:pt x="36572" y="135636"/>
                    <a:pt x="44670" y="147783"/>
                    <a:pt x="47959" y="161953"/>
                  </a:cubicBezTo>
                  <a:lnTo>
                    <a:pt x="27715" y="161953"/>
                  </a:lnTo>
                  <a:cubicBezTo>
                    <a:pt x="13038" y="161953"/>
                    <a:pt x="12279" y="159929"/>
                    <a:pt x="11014" y="156133"/>
                  </a:cubicBezTo>
                  <a:cubicBezTo>
                    <a:pt x="8990" y="150313"/>
                    <a:pt x="7724" y="143734"/>
                    <a:pt x="6459" y="137407"/>
                  </a:cubicBezTo>
                  <a:lnTo>
                    <a:pt x="133" y="137407"/>
                  </a:lnTo>
                  <a:lnTo>
                    <a:pt x="8483" y="178402"/>
                  </a:lnTo>
                  <a:lnTo>
                    <a:pt x="48972" y="178402"/>
                  </a:lnTo>
                  <a:cubicBezTo>
                    <a:pt x="54539" y="178402"/>
                    <a:pt x="55298" y="178402"/>
                    <a:pt x="55298" y="173088"/>
                  </a:cubicBezTo>
                  <a:cubicBezTo>
                    <a:pt x="55298" y="155374"/>
                    <a:pt x="47453" y="133106"/>
                    <a:pt x="41633" y="116910"/>
                  </a:cubicBezTo>
                  <a:cubicBezTo>
                    <a:pt x="36319" y="102233"/>
                    <a:pt x="29234" y="82242"/>
                    <a:pt x="29234" y="63263"/>
                  </a:cubicBezTo>
                  <a:cubicBezTo>
                    <a:pt x="29234" y="22775"/>
                    <a:pt x="57069" y="5568"/>
                    <a:pt x="80097" y="5568"/>
                  </a:cubicBezTo>
                  <a:cubicBezTo>
                    <a:pt x="104390" y="5568"/>
                    <a:pt x="131213" y="23788"/>
                    <a:pt x="131213" y="63263"/>
                  </a:cubicBezTo>
                  <a:cubicBezTo>
                    <a:pt x="131213" y="82242"/>
                    <a:pt x="124381" y="101474"/>
                    <a:pt x="117042" y="122224"/>
                  </a:cubicBezTo>
                  <a:cubicBezTo>
                    <a:pt x="113247" y="132853"/>
                    <a:pt x="105149" y="155627"/>
                    <a:pt x="105149" y="173088"/>
                  </a:cubicBezTo>
                  <a:cubicBezTo>
                    <a:pt x="105149" y="178402"/>
                    <a:pt x="105908" y="178402"/>
                    <a:pt x="111728" y="178402"/>
                  </a:cubicBezTo>
                  <a:lnTo>
                    <a:pt x="151963" y="178402"/>
                  </a:lnTo>
                  <a:lnTo>
                    <a:pt x="160314" y="13740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2" name="Freeform 1451">
              <a:extLst>
                <a:ext uri="{FF2B5EF4-FFF2-40B4-BE49-F238E27FC236}">
                  <a16:creationId xmlns:a16="http://schemas.microsoft.com/office/drawing/2014/main" id="{838F65EE-A7D2-A68E-AE3E-84379397CCBF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3747737" y="2447020"/>
              <a:ext cx="603620" cy="603526"/>
            </a:xfrm>
            <a:custGeom>
              <a:avLst/>
              <a:gdLst>
                <a:gd name="connsiteX0" fmla="*/ 0 w 705645"/>
                <a:gd name="connsiteY0" fmla="*/ 352831 h 705535"/>
                <a:gd name="connsiteX1" fmla="*/ 352821 w 705645"/>
                <a:gd name="connsiteY1" fmla="*/ 0 h 705535"/>
                <a:gd name="connsiteX2" fmla="*/ 705645 w 705645"/>
                <a:gd name="connsiteY2" fmla="*/ 352831 h 705535"/>
                <a:gd name="connsiteX3" fmla="*/ 352821 w 705645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45" h="705535">
                  <a:moveTo>
                    <a:pt x="0" y="352831"/>
                  </a:moveTo>
                  <a:lnTo>
                    <a:pt x="352821" y="0"/>
                  </a:lnTo>
                  <a:lnTo>
                    <a:pt x="705645" y="352831"/>
                  </a:lnTo>
                  <a:lnTo>
                    <a:pt x="352821" y="705536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3" name="Freeform 1452">
              <a:extLst>
                <a:ext uri="{FF2B5EF4-FFF2-40B4-BE49-F238E27FC236}">
                  <a16:creationId xmlns:a16="http://schemas.microsoft.com/office/drawing/2014/main" id="{3EF62202-DCA4-2E81-D0EF-CBCAC25FE53E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 rot="16200000">
              <a:off x="4116667" y="2676797"/>
              <a:ext cx="143948" cy="144164"/>
            </a:xfrm>
            <a:custGeom>
              <a:avLst/>
              <a:gdLst>
                <a:gd name="connsiteX0" fmla="*/ 89352 w 168278"/>
                <a:gd name="connsiteY0" fmla="*/ 89286 h 168531"/>
                <a:gd name="connsiteX1" fmla="*/ 159953 w 168278"/>
                <a:gd name="connsiteY1" fmla="*/ 89286 h 168531"/>
                <a:gd name="connsiteX2" fmla="*/ 168304 w 168278"/>
                <a:gd name="connsiteY2" fmla="*/ 84225 h 168531"/>
                <a:gd name="connsiteX3" fmla="*/ 159953 w 168278"/>
                <a:gd name="connsiteY3" fmla="*/ 79164 h 168531"/>
                <a:gd name="connsiteX4" fmla="*/ 89352 w 168278"/>
                <a:gd name="connsiteY4" fmla="*/ 79164 h 168531"/>
                <a:gd name="connsiteX5" fmla="*/ 89352 w 168278"/>
                <a:gd name="connsiteY5" fmla="*/ 8310 h 168531"/>
                <a:gd name="connsiteX6" fmla="*/ 84291 w 168278"/>
                <a:gd name="connsiteY6" fmla="*/ -41 h 168531"/>
                <a:gd name="connsiteX7" fmla="*/ 79230 w 168278"/>
                <a:gd name="connsiteY7" fmla="*/ 8310 h 168531"/>
                <a:gd name="connsiteX8" fmla="*/ 79230 w 168278"/>
                <a:gd name="connsiteY8" fmla="*/ 79164 h 168531"/>
                <a:gd name="connsiteX9" fmla="*/ 8376 w 168278"/>
                <a:gd name="connsiteY9" fmla="*/ 79164 h 168531"/>
                <a:gd name="connsiteX10" fmla="*/ 25 w 168278"/>
                <a:gd name="connsiteY10" fmla="*/ 84225 h 168531"/>
                <a:gd name="connsiteX11" fmla="*/ 8376 w 168278"/>
                <a:gd name="connsiteY11" fmla="*/ 89286 h 168531"/>
                <a:gd name="connsiteX12" fmla="*/ 79230 w 168278"/>
                <a:gd name="connsiteY12" fmla="*/ 89286 h 168531"/>
                <a:gd name="connsiteX13" fmla="*/ 79230 w 168278"/>
                <a:gd name="connsiteY13" fmla="*/ 160140 h 168531"/>
                <a:gd name="connsiteX14" fmla="*/ 84291 w 168278"/>
                <a:gd name="connsiteY14" fmla="*/ 168491 h 168531"/>
                <a:gd name="connsiteX15" fmla="*/ 89352 w 168278"/>
                <a:gd name="connsiteY15" fmla="*/ 160140 h 168531"/>
                <a:gd name="connsiteX16" fmla="*/ 89352 w 168278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52" y="89286"/>
                  </a:moveTo>
                  <a:lnTo>
                    <a:pt x="159953" y="89286"/>
                  </a:lnTo>
                  <a:cubicBezTo>
                    <a:pt x="163496" y="89286"/>
                    <a:pt x="168304" y="89286"/>
                    <a:pt x="168304" y="84225"/>
                  </a:cubicBezTo>
                  <a:cubicBezTo>
                    <a:pt x="168304" y="79164"/>
                    <a:pt x="163496" y="79164"/>
                    <a:pt x="159953" y="79164"/>
                  </a:cubicBezTo>
                  <a:lnTo>
                    <a:pt x="89352" y="79164"/>
                  </a:lnTo>
                  <a:lnTo>
                    <a:pt x="89352" y="8310"/>
                  </a:lnTo>
                  <a:cubicBezTo>
                    <a:pt x="89352" y="4767"/>
                    <a:pt x="89352" y="-41"/>
                    <a:pt x="84291" y="-41"/>
                  </a:cubicBezTo>
                  <a:cubicBezTo>
                    <a:pt x="79230" y="-41"/>
                    <a:pt x="79230" y="4767"/>
                    <a:pt x="79230" y="8310"/>
                  </a:cubicBezTo>
                  <a:lnTo>
                    <a:pt x="79230" y="79164"/>
                  </a:lnTo>
                  <a:lnTo>
                    <a:pt x="8376" y="79164"/>
                  </a:lnTo>
                  <a:cubicBezTo>
                    <a:pt x="4833" y="79164"/>
                    <a:pt x="25" y="79164"/>
                    <a:pt x="25" y="84225"/>
                  </a:cubicBezTo>
                  <a:cubicBezTo>
                    <a:pt x="25" y="89286"/>
                    <a:pt x="4833" y="89286"/>
                    <a:pt x="8376" y="89286"/>
                  </a:cubicBezTo>
                  <a:lnTo>
                    <a:pt x="79230" y="89286"/>
                  </a:lnTo>
                  <a:lnTo>
                    <a:pt x="79230" y="160140"/>
                  </a:lnTo>
                  <a:cubicBezTo>
                    <a:pt x="79230" y="163683"/>
                    <a:pt x="79230" y="168491"/>
                    <a:pt x="84291" y="168491"/>
                  </a:cubicBezTo>
                  <a:cubicBezTo>
                    <a:pt x="89352" y="168491"/>
                    <a:pt x="89352" y="163683"/>
                    <a:pt x="89352" y="160140"/>
                  </a:cubicBezTo>
                  <a:lnTo>
                    <a:pt x="89352" y="8928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B12C7C21-F736-3370-3627-232CCEA94893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 rot="16200000">
              <a:off x="3844316" y="2744550"/>
              <a:ext cx="132259" cy="8659"/>
            </a:xfrm>
            <a:custGeom>
              <a:avLst/>
              <a:gdLst>
                <a:gd name="connsiteX0" fmla="*/ 145770 w 154614"/>
                <a:gd name="connsiteY0" fmla="*/ 10081 h 10122"/>
                <a:gd name="connsiteX1" fmla="*/ 154626 w 154614"/>
                <a:gd name="connsiteY1" fmla="*/ 5020 h 10122"/>
                <a:gd name="connsiteX2" fmla="*/ 145770 w 154614"/>
                <a:gd name="connsiteY2" fmla="*/ -41 h 10122"/>
                <a:gd name="connsiteX3" fmla="*/ 8869 w 154614"/>
                <a:gd name="connsiteY3" fmla="*/ -41 h 10122"/>
                <a:gd name="connsiteX4" fmla="*/ 12 w 154614"/>
                <a:gd name="connsiteY4" fmla="*/ 5020 h 10122"/>
                <a:gd name="connsiteX5" fmla="*/ 8869 w 154614"/>
                <a:gd name="connsiteY5" fmla="*/ 10081 h 10122"/>
                <a:gd name="connsiteX6" fmla="*/ 145770 w 154614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70" y="10081"/>
                  </a:moveTo>
                  <a:cubicBezTo>
                    <a:pt x="150072" y="10081"/>
                    <a:pt x="154626" y="10081"/>
                    <a:pt x="154626" y="5020"/>
                  </a:cubicBezTo>
                  <a:cubicBezTo>
                    <a:pt x="154626" y="-41"/>
                    <a:pt x="150072" y="-41"/>
                    <a:pt x="145770" y="-41"/>
                  </a:cubicBezTo>
                  <a:lnTo>
                    <a:pt x="8869" y="-41"/>
                  </a:lnTo>
                  <a:cubicBezTo>
                    <a:pt x="4567" y="-41"/>
                    <a:pt x="12" y="-41"/>
                    <a:pt x="12" y="5020"/>
                  </a:cubicBezTo>
                  <a:cubicBezTo>
                    <a:pt x="12" y="10081"/>
                    <a:pt x="4567" y="10081"/>
                    <a:pt x="8869" y="10081"/>
                  </a:cubicBezTo>
                  <a:lnTo>
                    <a:pt x="145770" y="1008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4E633D25-A1F4-7E59-F551-6ACC2B38B950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3868798" y="2202752"/>
              <a:ext cx="71432" cy="144164"/>
            </a:xfrm>
            <a:custGeom>
              <a:avLst/>
              <a:gdLst>
                <a:gd name="connsiteX0" fmla="*/ 51889 w 83506"/>
                <a:gd name="connsiteY0" fmla="*/ 6517 h 168531"/>
                <a:gd name="connsiteX1" fmla="*/ 46069 w 83506"/>
                <a:gd name="connsiteY1" fmla="*/ -62 h 168531"/>
                <a:gd name="connsiteX2" fmla="*/ 13 w 83506"/>
                <a:gd name="connsiteY2" fmla="*/ 16133 h 168531"/>
                <a:gd name="connsiteX3" fmla="*/ 13 w 83506"/>
                <a:gd name="connsiteY3" fmla="*/ 23978 h 168531"/>
                <a:gd name="connsiteX4" fmla="*/ 33163 w 83506"/>
                <a:gd name="connsiteY4" fmla="*/ 17398 h 168531"/>
                <a:gd name="connsiteX5" fmla="*/ 33163 w 83506"/>
                <a:gd name="connsiteY5" fmla="*/ 148479 h 168531"/>
                <a:gd name="connsiteX6" fmla="*/ 9629 w 83506"/>
                <a:gd name="connsiteY6" fmla="*/ 160625 h 168531"/>
                <a:gd name="connsiteX7" fmla="*/ 1532 w 83506"/>
                <a:gd name="connsiteY7" fmla="*/ 160625 h 168531"/>
                <a:gd name="connsiteX8" fmla="*/ 1532 w 83506"/>
                <a:gd name="connsiteY8" fmla="*/ 168470 h 168531"/>
                <a:gd name="connsiteX9" fmla="*/ 42526 w 83506"/>
                <a:gd name="connsiteY9" fmla="*/ 167711 h 168531"/>
                <a:gd name="connsiteX10" fmla="*/ 83520 w 83506"/>
                <a:gd name="connsiteY10" fmla="*/ 168470 h 168531"/>
                <a:gd name="connsiteX11" fmla="*/ 83520 w 83506"/>
                <a:gd name="connsiteY11" fmla="*/ 160625 h 168531"/>
                <a:gd name="connsiteX12" fmla="*/ 75423 w 83506"/>
                <a:gd name="connsiteY12" fmla="*/ 160625 h 168531"/>
                <a:gd name="connsiteX13" fmla="*/ 51889 w 83506"/>
                <a:gd name="connsiteY13" fmla="*/ 148479 h 168531"/>
                <a:gd name="connsiteX14" fmla="*/ 51889 w 83506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89" y="6517"/>
                  </a:moveTo>
                  <a:cubicBezTo>
                    <a:pt x="51889" y="444"/>
                    <a:pt x="51889" y="-62"/>
                    <a:pt x="46069" y="-62"/>
                  </a:cubicBezTo>
                  <a:cubicBezTo>
                    <a:pt x="30379" y="16133"/>
                    <a:pt x="8111" y="16133"/>
                    <a:pt x="13" y="16133"/>
                  </a:cubicBezTo>
                  <a:lnTo>
                    <a:pt x="13" y="23978"/>
                  </a:lnTo>
                  <a:cubicBezTo>
                    <a:pt x="5074" y="23978"/>
                    <a:pt x="20004" y="23978"/>
                    <a:pt x="33163" y="17398"/>
                  </a:cubicBezTo>
                  <a:lnTo>
                    <a:pt x="33163" y="148479"/>
                  </a:lnTo>
                  <a:cubicBezTo>
                    <a:pt x="33163" y="157589"/>
                    <a:pt x="32404" y="160625"/>
                    <a:pt x="9629" y="160625"/>
                  </a:cubicBezTo>
                  <a:lnTo>
                    <a:pt x="1532" y="160625"/>
                  </a:lnTo>
                  <a:lnTo>
                    <a:pt x="1532" y="168470"/>
                  </a:lnTo>
                  <a:cubicBezTo>
                    <a:pt x="10388" y="167711"/>
                    <a:pt x="32404" y="167711"/>
                    <a:pt x="42526" y="167711"/>
                  </a:cubicBezTo>
                  <a:cubicBezTo>
                    <a:pt x="52648" y="167711"/>
                    <a:pt x="74663" y="167711"/>
                    <a:pt x="83520" y="168470"/>
                  </a:cubicBezTo>
                  <a:lnTo>
                    <a:pt x="83520" y="160625"/>
                  </a:lnTo>
                  <a:lnTo>
                    <a:pt x="75423" y="160625"/>
                  </a:lnTo>
                  <a:cubicBezTo>
                    <a:pt x="52648" y="160625"/>
                    <a:pt x="51889" y="157842"/>
                    <a:pt x="51889" y="148479"/>
                  </a:cubicBezTo>
                  <a:lnTo>
                    <a:pt x="51889" y="651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D59BCFE7-6343-2553-ABB2-3E1B77A8EC55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3966206" y="2202752"/>
              <a:ext cx="91131" cy="148927"/>
            </a:xfrm>
            <a:custGeom>
              <a:avLst/>
              <a:gdLst>
                <a:gd name="connsiteX0" fmla="*/ 106553 w 106534"/>
                <a:gd name="connsiteY0" fmla="*/ 87494 h 174099"/>
                <a:gd name="connsiteX1" fmla="*/ 96431 w 106534"/>
                <a:gd name="connsiteY1" fmla="*/ 28280 h 174099"/>
                <a:gd name="connsiteX2" fmla="*/ 53412 w 106534"/>
                <a:gd name="connsiteY2" fmla="*/ -62 h 174099"/>
                <a:gd name="connsiteX3" fmla="*/ 9381 w 106534"/>
                <a:gd name="connsiteY3" fmla="*/ 30051 h 174099"/>
                <a:gd name="connsiteX4" fmla="*/ 18 w 106534"/>
                <a:gd name="connsiteY4" fmla="*/ 87494 h 174099"/>
                <a:gd name="connsiteX5" fmla="*/ 11406 w 106534"/>
                <a:gd name="connsiteY5" fmla="*/ 148479 h 174099"/>
                <a:gd name="connsiteX6" fmla="*/ 53159 w 106534"/>
                <a:gd name="connsiteY6" fmla="*/ 174037 h 174099"/>
                <a:gd name="connsiteX7" fmla="*/ 97190 w 106534"/>
                <a:gd name="connsiteY7" fmla="*/ 144683 h 174099"/>
                <a:gd name="connsiteX8" fmla="*/ 106553 w 106534"/>
                <a:gd name="connsiteY8" fmla="*/ 87494 h 174099"/>
                <a:gd name="connsiteX9" fmla="*/ 53159 w 106534"/>
                <a:gd name="connsiteY9" fmla="*/ 168470 h 174099"/>
                <a:gd name="connsiteX10" fmla="*/ 23805 w 106534"/>
                <a:gd name="connsiteY10" fmla="*/ 137851 h 174099"/>
                <a:gd name="connsiteX11" fmla="*/ 21022 w 106534"/>
                <a:gd name="connsiteY11" fmla="*/ 84457 h 174099"/>
                <a:gd name="connsiteX12" fmla="*/ 23046 w 106534"/>
                <a:gd name="connsiteY12" fmla="*/ 37896 h 174099"/>
                <a:gd name="connsiteX13" fmla="*/ 53159 w 106534"/>
                <a:gd name="connsiteY13" fmla="*/ 5505 h 174099"/>
                <a:gd name="connsiteX14" fmla="*/ 83019 w 106534"/>
                <a:gd name="connsiteY14" fmla="*/ 35112 h 174099"/>
                <a:gd name="connsiteX15" fmla="*/ 85550 w 106534"/>
                <a:gd name="connsiteY15" fmla="*/ 84457 h 174099"/>
                <a:gd name="connsiteX16" fmla="*/ 82766 w 106534"/>
                <a:gd name="connsiteY16" fmla="*/ 136839 h 174099"/>
                <a:gd name="connsiteX17" fmla="*/ 53159 w 106534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494"/>
                  </a:moveTo>
                  <a:cubicBezTo>
                    <a:pt x="106553" y="67250"/>
                    <a:pt x="105288" y="47005"/>
                    <a:pt x="96431" y="28280"/>
                  </a:cubicBezTo>
                  <a:cubicBezTo>
                    <a:pt x="84790" y="3987"/>
                    <a:pt x="64040" y="-62"/>
                    <a:pt x="53412" y="-62"/>
                  </a:cubicBezTo>
                  <a:cubicBezTo>
                    <a:pt x="38229" y="-62"/>
                    <a:pt x="19756" y="6517"/>
                    <a:pt x="9381" y="30051"/>
                  </a:cubicBezTo>
                  <a:cubicBezTo>
                    <a:pt x="1284" y="47512"/>
                    <a:pt x="18" y="67250"/>
                    <a:pt x="18" y="87494"/>
                  </a:cubicBezTo>
                  <a:cubicBezTo>
                    <a:pt x="18" y="106472"/>
                    <a:pt x="1031" y="129247"/>
                    <a:pt x="11406" y="148479"/>
                  </a:cubicBezTo>
                  <a:cubicBezTo>
                    <a:pt x="22287" y="168976"/>
                    <a:pt x="40760" y="174037"/>
                    <a:pt x="53159" y="174037"/>
                  </a:cubicBezTo>
                  <a:cubicBezTo>
                    <a:pt x="66824" y="174037"/>
                    <a:pt x="86056" y="168723"/>
                    <a:pt x="97190" y="144683"/>
                  </a:cubicBezTo>
                  <a:cubicBezTo>
                    <a:pt x="105288" y="127223"/>
                    <a:pt x="106553" y="107485"/>
                    <a:pt x="106553" y="87494"/>
                  </a:cubicBezTo>
                  <a:close/>
                  <a:moveTo>
                    <a:pt x="53159" y="168470"/>
                  </a:moveTo>
                  <a:cubicBezTo>
                    <a:pt x="43290" y="168470"/>
                    <a:pt x="28360" y="162144"/>
                    <a:pt x="23805" y="137851"/>
                  </a:cubicBezTo>
                  <a:cubicBezTo>
                    <a:pt x="21022" y="122668"/>
                    <a:pt x="21022" y="99387"/>
                    <a:pt x="21022" y="84457"/>
                  </a:cubicBezTo>
                  <a:cubicBezTo>
                    <a:pt x="21022" y="68262"/>
                    <a:pt x="21022" y="51560"/>
                    <a:pt x="23046" y="37896"/>
                  </a:cubicBezTo>
                  <a:cubicBezTo>
                    <a:pt x="27854" y="7783"/>
                    <a:pt x="46833" y="5505"/>
                    <a:pt x="53159" y="5505"/>
                  </a:cubicBezTo>
                  <a:cubicBezTo>
                    <a:pt x="61510" y="5505"/>
                    <a:pt x="78211" y="10060"/>
                    <a:pt x="83019" y="35112"/>
                  </a:cubicBezTo>
                  <a:cubicBezTo>
                    <a:pt x="85550" y="49283"/>
                    <a:pt x="85550" y="68515"/>
                    <a:pt x="85550" y="84457"/>
                  </a:cubicBezTo>
                  <a:cubicBezTo>
                    <a:pt x="85550" y="103436"/>
                    <a:pt x="85550" y="120643"/>
                    <a:pt x="82766" y="136839"/>
                  </a:cubicBezTo>
                  <a:cubicBezTo>
                    <a:pt x="78970" y="160878"/>
                    <a:pt x="64546" y="168470"/>
                    <a:pt x="53159" y="16847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414F5C4-7A73-027E-33E7-32141745BA0A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4072274" y="2203834"/>
              <a:ext cx="57146" cy="145463"/>
            </a:xfrm>
            <a:custGeom>
              <a:avLst/>
              <a:gdLst>
                <a:gd name="connsiteX0" fmla="*/ 64551 w 66805"/>
                <a:gd name="connsiteY0" fmla="*/ 9048 h 170050"/>
                <a:gd name="connsiteX1" fmla="*/ 55188 w 66805"/>
                <a:gd name="connsiteY1" fmla="*/ -62 h 170050"/>
                <a:gd name="connsiteX2" fmla="*/ 41524 w 66805"/>
                <a:gd name="connsiteY2" fmla="*/ 13350 h 170050"/>
                <a:gd name="connsiteX3" fmla="*/ 51140 w 66805"/>
                <a:gd name="connsiteY3" fmla="*/ 22460 h 170050"/>
                <a:gd name="connsiteX4" fmla="*/ 64551 w 66805"/>
                <a:gd name="connsiteY4" fmla="*/ 9048 h 170050"/>
                <a:gd name="connsiteX5" fmla="*/ 45319 w 66805"/>
                <a:gd name="connsiteY5" fmla="*/ 104195 h 170050"/>
                <a:gd name="connsiteX6" fmla="*/ 50887 w 66805"/>
                <a:gd name="connsiteY6" fmla="*/ 89518 h 170050"/>
                <a:gd name="connsiteX7" fmla="*/ 54176 w 66805"/>
                <a:gd name="connsiteY7" fmla="*/ 76106 h 170050"/>
                <a:gd name="connsiteX8" fmla="*/ 33426 w 66805"/>
                <a:gd name="connsiteY8" fmla="*/ 55356 h 170050"/>
                <a:gd name="connsiteX9" fmla="*/ 23 w 66805"/>
                <a:gd name="connsiteY9" fmla="*/ 94326 h 170050"/>
                <a:gd name="connsiteX10" fmla="*/ 3060 w 66805"/>
                <a:gd name="connsiteY10" fmla="*/ 96857 h 170050"/>
                <a:gd name="connsiteX11" fmla="*/ 7109 w 66805"/>
                <a:gd name="connsiteY11" fmla="*/ 92302 h 170050"/>
                <a:gd name="connsiteX12" fmla="*/ 32667 w 66805"/>
                <a:gd name="connsiteY12" fmla="*/ 60923 h 170050"/>
                <a:gd name="connsiteX13" fmla="*/ 38993 w 66805"/>
                <a:gd name="connsiteY13" fmla="*/ 69021 h 170050"/>
                <a:gd name="connsiteX14" fmla="*/ 36210 w 66805"/>
                <a:gd name="connsiteY14" fmla="*/ 82180 h 170050"/>
                <a:gd name="connsiteX15" fmla="*/ 18749 w 66805"/>
                <a:gd name="connsiteY15" fmla="*/ 128994 h 170050"/>
                <a:gd name="connsiteX16" fmla="*/ 12929 w 66805"/>
                <a:gd name="connsiteY16" fmla="*/ 149238 h 170050"/>
                <a:gd name="connsiteX17" fmla="*/ 33679 w 66805"/>
                <a:gd name="connsiteY17" fmla="*/ 169988 h 170050"/>
                <a:gd name="connsiteX18" fmla="*/ 66829 w 66805"/>
                <a:gd name="connsiteY18" fmla="*/ 131018 h 170050"/>
                <a:gd name="connsiteX19" fmla="*/ 63792 w 66805"/>
                <a:gd name="connsiteY19" fmla="*/ 128488 h 170050"/>
                <a:gd name="connsiteX20" fmla="*/ 59996 w 66805"/>
                <a:gd name="connsiteY20" fmla="*/ 133043 h 170050"/>
                <a:gd name="connsiteX21" fmla="*/ 34185 w 66805"/>
                <a:gd name="connsiteY21" fmla="*/ 164421 h 170050"/>
                <a:gd name="connsiteX22" fmla="*/ 28112 w 66805"/>
                <a:gd name="connsiteY22" fmla="*/ 156070 h 170050"/>
                <a:gd name="connsiteX23" fmla="*/ 35450 w 66805"/>
                <a:gd name="connsiteY23" fmla="*/ 130765 h 170050"/>
                <a:gd name="connsiteX24" fmla="*/ 45319 w 66805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51" y="9048"/>
                  </a:moveTo>
                  <a:cubicBezTo>
                    <a:pt x="64551" y="3987"/>
                    <a:pt x="61009" y="-62"/>
                    <a:pt x="55188" y="-62"/>
                  </a:cubicBezTo>
                  <a:cubicBezTo>
                    <a:pt x="48356" y="-62"/>
                    <a:pt x="41524" y="6517"/>
                    <a:pt x="41524" y="13350"/>
                  </a:cubicBezTo>
                  <a:cubicBezTo>
                    <a:pt x="41524" y="18158"/>
                    <a:pt x="45066" y="22460"/>
                    <a:pt x="51140" y="22460"/>
                  </a:cubicBezTo>
                  <a:cubicBezTo>
                    <a:pt x="56960" y="22460"/>
                    <a:pt x="64551" y="16639"/>
                    <a:pt x="64551" y="9048"/>
                  </a:cubicBezTo>
                  <a:close/>
                  <a:moveTo>
                    <a:pt x="45319" y="104195"/>
                  </a:moveTo>
                  <a:cubicBezTo>
                    <a:pt x="48356" y="96857"/>
                    <a:pt x="48356" y="96350"/>
                    <a:pt x="50887" y="89518"/>
                  </a:cubicBezTo>
                  <a:cubicBezTo>
                    <a:pt x="52911" y="84457"/>
                    <a:pt x="54176" y="80914"/>
                    <a:pt x="54176" y="76106"/>
                  </a:cubicBezTo>
                  <a:cubicBezTo>
                    <a:pt x="54176" y="64719"/>
                    <a:pt x="46079" y="55356"/>
                    <a:pt x="33426" y="55356"/>
                  </a:cubicBezTo>
                  <a:cubicBezTo>
                    <a:pt x="9639" y="55356"/>
                    <a:pt x="23" y="92049"/>
                    <a:pt x="23" y="94326"/>
                  </a:cubicBezTo>
                  <a:cubicBezTo>
                    <a:pt x="23" y="96857"/>
                    <a:pt x="2554" y="96857"/>
                    <a:pt x="3060" y="96857"/>
                  </a:cubicBezTo>
                  <a:cubicBezTo>
                    <a:pt x="5590" y="96857"/>
                    <a:pt x="5843" y="96350"/>
                    <a:pt x="7109" y="92302"/>
                  </a:cubicBezTo>
                  <a:cubicBezTo>
                    <a:pt x="13941" y="68515"/>
                    <a:pt x="24063" y="60923"/>
                    <a:pt x="32667" y="60923"/>
                  </a:cubicBezTo>
                  <a:cubicBezTo>
                    <a:pt x="34691" y="60923"/>
                    <a:pt x="38993" y="60923"/>
                    <a:pt x="38993" y="69021"/>
                  </a:cubicBezTo>
                  <a:cubicBezTo>
                    <a:pt x="38993" y="74335"/>
                    <a:pt x="37222" y="79649"/>
                    <a:pt x="36210" y="82180"/>
                  </a:cubicBezTo>
                  <a:cubicBezTo>
                    <a:pt x="34185" y="88759"/>
                    <a:pt x="22798" y="118113"/>
                    <a:pt x="18749" y="128994"/>
                  </a:cubicBezTo>
                  <a:cubicBezTo>
                    <a:pt x="16219" y="135573"/>
                    <a:pt x="12929" y="143924"/>
                    <a:pt x="12929" y="149238"/>
                  </a:cubicBezTo>
                  <a:cubicBezTo>
                    <a:pt x="12929" y="161132"/>
                    <a:pt x="21533" y="169988"/>
                    <a:pt x="33679" y="169988"/>
                  </a:cubicBezTo>
                  <a:cubicBezTo>
                    <a:pt x="57466" y="169988"/>
                    <a:pt x="66829" y="133296"/>
                    <a:pt x="66829" y="131018"/>
                  </a:cubicBezTo>
                  <a:cubicBezTo>
                    <a:pt x="66829" y="128488"/>
                    <a:pt x="64551" y="128488"/>
                    <a:pt x="63792" y="128488"/>
                  </a:cubicBezTo>
                  <a:cubicBezTo>
                    <a:pt x="61262" y="128488"/>
                    <a:pt x="61262" y="129247"/>
                    <a:pt x="59996" y="133043"/>
                  </a:cubicBezTo>
                  <a:cubicBezTo>
                    <a:pt x="55441" y="148985"/>
                    <a:pt x="47091" y="164421"/>
                    <a:pt x="34185" y="164421"/>
                  </a:cubicBezTo>
                  <a:cubicBezTo>
                    <a:pt x="29883" y="164421"/>
                    <a:pt x="28112" y="161891"/>
                    <a:pt x="28112" y="156070"/>
                  </a:cubicBezTo>
                  <a:cubicBezTo>
                    <a:pt x="28112" y="149744"/>
                    <a:pt x="29630" y="146202"/>
                    <a:pt x="35450" y="130765"/>
                  </a:cubicBezTo>
                  <a:lnTo>
                    <a:pt x="45319" y="104195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9" name="Freeform 1458">
              <a:extLst>
                <a:ext uri="{FF2B5EF4-FFF2-40B4-BE49-F238E27FC236}">
                  <a16:creationId xmlns:a16="http://schemas.microsoft.com/office/drawing/2014/main" id="{D0AA6FB2-0AC6-BF15-8600-3E383FA24B12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4147844" y="2312564"/>
              <a:ext cx="81065" cy="68337"/>
            </a:xfrm>
            <a:custGeom>
              <a:avLst/>
              <a:gdLst>
                <a:gd name="connsiteX0" fmla="*/ 35631 w 94767"/>
                <a:gd name="connsiteY0" fmla="*/ 59280 h 79888"/>
                <a:gd name="connsiteX1" fmla="*/ 18980 w 94767"/>
                <a:gd name="connsiteY1" fmla="*/ 74868 h 79888"/>
                <a:gd name="connsiteX2" fmla="*/ 9415 w 94767"/>
                <a:gd name="connsiteY2" fmla="*/ 72388 h 79888"/>
                <a:gd name="connsiteX3" fmla="*/ 17209 w 94767"/>
                <a:gd name="connsiteY3" fmla="*/ 62646 h 79888"/>
                <a:gd name="connsiteX4" fmla="*/ 10123 w 94767"/>
                <a:gd name="connsiteY4" fmla="*/ 56092 h 79888"/>
                <a:gd name="connsiteX5" fmla="*/ 27 w 94767"/>
                <a:gd name="connsiteY5" fmla="*/ 66897 h 79888"/>
                <a:gd name="connsiteX6" fmla="*/ 18626 w 94767"/>
                <a:gd name="connsiteY6" fmla="*/ 79828 h 79888"/>
                <a:gd name="connsiteX7" fmla="*/ 38465 w 94767"/>
                <a:gd name="connsiteY7" fmla="*/ 67251 h 79888"/>
                <a:gd name="connsiteX8" fmla="*/ 59544 w 94767"/>
                <a:gd name="connsiteY8" fmla="*/ 79828 h 79888"/>
                <a:gd name="connsiteX9" fmla="*/ 90720 w 94767"/>
                <a:gd name="connsiteY9" fmla="*/ 52726 h 79888"/>
                <a:gd name="connsiteX10" fmla="*/ 87886 w 94767"/>
                <a:gd name="connsiteY10" fmla="*/ 50423 h 79888"/>
                <a:gd name="connsiteX11" fmla="*/ 84520 w 94767"/>
                <a:gd name="connsiteY11" fmla="*/ 53434 h 79888"/>
                <a:gd name="connsiteX12" fmla="*/ 60253 w 94767"/>
                <a:gd name="connsiteY12" fmla="*/ 74868 h 79888"/>
                <a:gd name="connsiteX13" fmla="*/ 49448 w 94767"/>
                <a:gd name="connsiteY13" fmla="*/ 63354 h 79888"/>
                <a:gd name="connsiteX14" fmla="*/ 58659 w 94767"/>
                <a:gd name="connsiteY14" fmla="*/ 22967 h 79888"/>
                <a:gd name="connsiteX15" fmla="*/ 76018 w 94767"/>
                <a:gd name="connsiteY15" fmla="*/ 4899 h 79888"/>
                <a:gd name="connsiteX16" fmla="*/ 85583 w 94767"/>
                <a:gd name="connsiteY16" fmla="*/ 7379 h 79888"/>
                <a:gd name="connsiteX17" fmla="*/ 77789 w 94767"/>
                <a:gd name="connsiteY17" fmla="*/ 17122 h 79888"/>
                <a:gd name="connsiteX18" fmla="*/ 84875 w 94767"/>
                <a:gd name="connsiteY18" fmla="*/ 23676 h 79888"/>
                <a:gd name="connsiteX19" fmla="*/ 94794 w 94767"/>
                <a:gd name="connsiteY19" fmla="*/ 12870 h 79888"/>
                <a:gd name="connsiteX20" fmla="*/ 76372 w 94767"/>
                <a:gd name="connsiteY20" fmla="*/ -61 h 79888"/>
                <a:gd name="connsiteX21" fmla="*/ 56533 w 94767"/>
                <a:gd name="connsiteY21" fmla="*/ 12516 h 79888"/>
                <a:gd name="connsiteX22" fmla="*/ 35277 w 94767"/>
                <a:gd name="connsiteY22" fmla="*/ -61 h 79888"/>
                <a:gd name="connsiteX23" fmla="*/ 4101 w 94767"/>
                <a:gd name="connsiteY23" fmla="*/ 27041 h 79888"/>
                <a:gd name="connsiteX24" fmla="*/ 7112 w 94767"/>
                <a:gd name="connsiteY24" fmla="*/ 29344 h 79888"/>
                <a:gd name="connsiteX25" fmla="*/ 10478 w 94767"/>
                <a:gd name="connsiteY25" fmla="*/ 26333 h 79888"/>
                <a:gd name="connsiteX26" fmla="*/ 34745 w 94767"/>
                <a:gd name="connsiteY26" fmla="*/ 4899 h 79888"/>
                <a:gd name="connsiteX27" fmla="*/ 45373 w 94767"/>
                <a:gd name="connsiteY27" fmla="*/ 16590 h 79888"/>
                <a:gd name="connsiteX28" fmla="*/ 41654 w 94767"/>
                <a:gd name="connsiteY28" fmla="*/ 35012 h 79888"/>
                <a:gd name="connsiteX29" fmla="*/ 35631 w 94767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31" y="59280"/>
                  </a:moveTo>
                  <a:cubicBezTo>
                    <a:pt x="33860" y="65303"/>
                    <a:pt x="28014" y="74868"/>
                    <a:pt x="18980" y="74868"/>
                  </a:cubicBezTo>
                  <a:cubicBezTo>
                    <a:pt x="18449" y="74868"/>
                    <a:pt x="13135" y="74868"/>
                    <a:pt x="9415" y="72388"/>
                  </a:cubicBezTo>
                  <a:cubicBezTo>
                    <a:pt x="16677" y="70085"/>
                    <a:pt x="17209" y="63708"/>
                    <a:pt x="17209" y="62646"/>
                  </a:cubicBezTo>
                  <a:cubicBezTo>
                    <a:pt x="17209" y="58749"/>
                    <a:pt x="14198" y="56092"/>
                    <a:pt x="10123" y="56092"/>
                  </a:cubicBezTo>
                  <a:cubicBezTo>
                    <a:pt x="5164" y="56092"/>
                    <a:pt x="27" y="60343"/>
                    <a:pt x="27" y="66897"/>
                  </a:cubicBezTo>
                  <a:cubicBezTo>
                    <a:pt x="27" y="75754"/>
                    <a:pt x="9946" y="79828"/>
                    <a:pt x="18626" y="79828"/>
                  </a:cubicBezTo>
                  <a:cubicBezTo>
                    <a:pt x="26774" y="79828"/>
                    <a:pt x="34037" y="74691"/>
                    <a:pt x="38465" y="67251"/>
                  </a:cubicBezTo>
                  <a:cubicBezTo>
                    <a:pt x="42716" y="76639"/>
                    <a:pt x="52459" y="79828"/>
                    <a:pt x="59544" y="79828"/>
                  </a:cubicBezTo>
                  <a:cubicBezTo>
                    <a:pt x="79915" y="79828"/>
                    <a:pt x="90720" y="57686"/>
                    <a:pt x="90720" y="52726"/>
                  </a:cubicBezTo>
                  <a:cubicBezTo>
                    <a:pt x="90720" y="50423"/>
                    <a:pt x="88417" y="50423"/>
                    <a:pt x="87886" y="50423"/>
                  </a:cubicBezTo>
                  <a:cubicBezTo>
                    <a:pt x="85406" y="50423"/>
                    <a:pt x="85229" y="51309"/>
                    <a:pt x="84520" y="53434"/>
                  </a:cubicBezTo>
                  <a:cubicBezTo>
                    <a:pt x="80801" y="65657"/>
                    <a:pt x="70172" y="74868"/>
                    <a:pt x="60253" y="74868"/>
                  </a:cubicBezTo>
                  <a:cubicBezTo>
                    <a:pt x="53167" y="74868"/>
                    <a:pt x="49448" y="70085"/>
                    <a:pt x="49448" y="63354"/>
                  </a:cubicBezTo>
                  <a:cubicBezTo>
                    <a:pt x="49448" y="58749"/>
                    <a:pt x="53699" y="42629"/>
                    <a:pt x="58659" y="22967"/>
                  </a:cubicBezTo>
                  <a:cubicBezTo>
                    <a:pt x="62201" y="9328"/>
                    <a:pt x="70172" y="4899"/>
                    <a:pt x="76018" y="4899"/>
                  </a:cubicBezTo>
                  <a:cubicBezTo>
                    <a:pt x="76372" y="4899"/>
                    <a:pt x="81863" y="4899"/>
                    <a:pt x="85583" y="7379"/>
                  </a:cubicBezTo>
                  <a:cubicBezTo>
                    <a:pt x="79915" y="8973"/>
                    <a:pt x="77789" y="13933"/>
                    <a:pt x="77789" y="17122"/>
                  </a:cubicBezTo>
                  <a:cubicBezTo>
                    <a:pt x="77789" y="21019"/>
                    <a:pt x="80801" y="23676"/>
                    <a:pt x="84875" y="23676"/>
                  </a:cubicBezTo>
                  <a:cubicBezTo>
                    <a:pt x="88949" y="23676"/>
                    <a:pt x="94794" y="20310"/>
                    <a:pt x="94794" y="12870"/>
                  </a:cubicBezTo>
                  <a:cubicBezTo>
                    <a:pt x="94794" y="2951"/>
                    <a:pt x="83458" y="-61"/>
                    <a:pt x="76372" y="-61"/>
                  </a:cubicBezTo>
                  <a:cubicBezTo>
                    <a:pt x="67515" y="-61"/>
                    <a:pt x="60430" y="5785"/>
                    <a:pt x="56533" y="12516"/>
                  </a:cubicBezTo>
                  <a:cubicBezTo>
                    <a:pt x="53345" y="5254"/>
                    <a:pt x="45196" y="-61"/>
                    <a:pt x="35277" y="-61"/>
                  </a:cubicBezTo>
                  <a:cubicBezTo>
                    <a:pt x="15438" y="-61"/>
                    <a:pt x="4101" y="21727"/>
                    <a:pt x="4101" y="27041"/>
                  </a:cubicBezTo>
                  <a:cubicBezTo>
                    <a:pt x="4101" y="29344"/>
                    <a:pt x="6581" y="29344"/>
                    <a:pt x="7112" y="29344"/>
                  </a:cubicBezTo>
                  <a:cubicBezTo>
                    <a:pt x="9415" y="29344"/>
                    <a:pt x="9592" y="28635"/>
                    <a:pt x="10478" y="26333"/>
                  </a:cubicBezTo>
                  <a:cubicBezTo>
                    <a:pt x="14906" y="12516"/>
                    <a:pt x="26066" y="4899"/>
                    <a:pt x="34745" y="4899"/>
                  </a:cubicBezTo>
                  <a:cubicBezTo>
                    <a:pt x="40591" y="4899"/>
                    <a:pt x="45373" y="8088"/>
                    <a:pt x="45373" y="16590"/>
                  </a:cubicBezTo>
                  <a:cubicBezTo>
                    <a:pt x="45373" y="20133"/>
                    <a:pt x="43248" y="28990"/>
                    <a:pt x="41654" y="35012"/>
                  </a:cubicBezTo>
                  <a:lnTo>
                    <a:pt x="35631" y="5928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0" name="Freeform 1459">
              <a:extLst>
                <a:ext uri="{FF2B5EF4-FFF2-40B4-BE49-F238E27FC236}">
                  <a16:creationId xmlns:a16="http://schemas.microsoft.com/office/drawing/2014/main" id="{C50E59AA-1479-A2D8-B77E-767B092D6D7E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6042625" y="2619494"/>
              <a:ext cx="707080" cy="258601"/>
            </a:xfrm>
            <a:custGeom>
              <a:avLst/>
              <a:gdLst>
                <a:gd name="connsiteX0" fmla="*/ 0 w 826592"/>
                <a:gd name="connsiteY0" fmla="*/ 151206 h 302310"/>
                <a:gd name="connsiteX1" fmla="*/ 78085 w 826592"/>
                <a:gd name="connsiteY1" fmla="*/ 0 h 302310"/>
                <a:gd name="connsiteX2" fmla="*/ 214213 w 826592"/>
                <a:gd name="connsiteY2" fmla="*/ 302311 h 302310"/>
                <a:gd name="connsiteX3" fmla="*/ 350342 w 826592"/>
                <a:gd name="connsiteY3" fmla="*/ 0 h 302310"/>
                <a:gd name="connsiteX4" fmla="*/ 486372 w 826592"/>
                <a:gd name="connsiteY4" fmla="*/ 302311 h 302310"/>
                <a:gd name="connsiteX5" fmla="*/ 622498 w 826592"/>
                <a:gd name="connsiteY5" fmla="*/ 0 h 302310"/>
                <a:gd name="connsiteX6" fmla="*/ 758528 w 826592"/>
                <a:gd name="connsiteY6" fmla="*/ 302311 h 302310"/>
                <a:gd name="connsiteX7" fmla="*/ 826592 w 826592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310">
                  <a:moveTo>
                    <a:pt x="0" y="151206"/>
                  </a:moveTo>
                  <a:lnTo>
                    <a:pt x="78085" y="0"/>
                  </a:lnTo>
                  <a:lnTo>
                    <a:pt x="214213" y="302311"/>
                  </a:lnTo>
                  <a:lnTo>
                    <a:pt x="350342" y="0"/>
                  </a:lnTo>
                  <a:lnTo>
                    <a:pt x="486372" y="302311"/>
                  </a:lnTo>
                  <a:lnTo>
                    <a:pt x="622498" y="0"/>
                  </a:lnTo>
                  <a:lnTo>
                    <a:pt x="758528" y="302311"/>
                  </a:lnTo>
                  <a:lnTo>
                    <a:pt x="826592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2" name="Freeform 1461">
              <a:extLst>
                <a:ext uri="{FF2B5EF4-FFF2-40B4-BE49-F238E27FC236}">
                  <a16:creationId xmlns:a16="http://schemas.microsoft.com/office/drawing/2014/main" id="{840C8451-DD6D-82D6-5E8D-8DA179A2B263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6200793" y="2392449"/>
              <a:ext cx="89832" cy="148927"/>
            </a:xfrm>
            <a:custGeom>
              <a:avLst/>
              <a:gdLst>
                <a:gd name="connsiteX0" fmla="*/ 22896 w 105016"/>
                <a:gd name="connsiteY0" fmla="*/ 85478 h 174099"/>
                <a:gd name="connsiteX1" fmla="*/ 22896 w 105016"/>
                <a:gd name="connsiteY1" fmla="*/ 79405 h 174099"/>
                <a:gd name="connsiteX2" fmla="*/ 67180 w 105016"/>
                <a:gd name="connsiteY2" fmla="*/ 6273 h 174099"/>
                <a:gd name="connsiteX3" fmla="*/ 89448 w 105016"/>
                <a:gd name="connsiteY3" fmla="*/ 16395 h 174099"/>
                <a:gd name="connsiteX4" fmla="*/ 75530 w 105016"/>
                <a:gd name="connsiteY4" fmla="*/ 27782 h 174099"/>
                <a:gd name="connsiteX5" fmla="*/ 87171 w 105016"/>
                <a:gd name="connsiteY5" fmla="*/ 39423 h 174099"/>
                <a:gd name="connsiteX6" fmla="*/ 98811 w 105016"/>
                <a:gd name="connsiteY6" fmla="*/ 27276 h 174099"/>
                <a:gd name="connsiteX7" fmla="*/ 66674 w 105016"/>
                <a:gd name="connsiteY7" fmla="*/ -53 h 174099"/>
                <a:gd name="connsiteX8" fmla="*/ 121 w 105016"/>
                <a:gd name="connsiteY8" fmla="*/ 88515 h 174099"/>
                <a:gd name="connsiteX9" fmla="*/ 53009 w 105016"/>
                <a:gd name="connsiteY9" fmla="*/ 174046 h 174099"/>
                <a:gd name="connsiteX10" fmla="*/ 105137 w 105016"/>
                <a:gd name="connsiteY10" fmla="*/ 116856 h 174099"/>
                <a:gd name="connsiteX11" fmla="*/ 54527 w 105016"/>
                <a:gd name="connsiteY11" fmla="*/ 60426 h 174099"/>
                <a:gd name="connsiteX12" fmla="*/ 22896 w 105016"/>
                <a:gd name="connsiteY12" fmla="*/ 85478 h 174099"/>
                <a:gd name="connsiteX13" fmla="*/ 53009 w 105016"/>
                <a:gd name="connsiteY13" fmla="*/ 166960 h 174099"/>
                <a:gd name="connsiteX14" fmla="*/ 27957 w 105016"/>
                <a:gd name="connsiteY14" fmla="*/ 147982 h 174099"/>
                <a:gd name="connsiteX15" fmla="*/ 23402 w 105016"/>
                <a:gd name="connsiteY15" fmla="*/ 111289 h 174099"/>
                <a:gd name="connsiteX16" fmla="*/ 54274 w 105016"/>
                <a:gd name="connsiteY16" fmla="*/ 66246 h 174099"/>
                <a:gd name="connsiteX17" fmla="*/ 77808 w 105016"/>
                <a:gd name="connsiteY17" fmla="*/ 81935 h 174099"/>
                <a:gd name="connsiteX18" fmla="*/ 82363 w 105016"/>
                <a:gd name="connsiteY18" fmla="*/ 116603 h 174099"/>
                <a:gd name="connsiteX19" fmla="*/ 78061 w 105016"/>
                <a:gd name="connsiteY19" fmla="*/ 150512 h 174099"/>
                <a:gd name="connsiteX20" fmla="*/ 53009 w 105016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016" h="174099">
                  <a:moveTo>
                    <a:pt x="22896" y="85478"/>
                  </a:moveTo>
                  <a:lnTo>
                    <a:pt x="22896" y="79405"/>
                  </a:lnTo>
                  <a:cubicBezTo>
                    <a:pt x="22896" y="15383"/>
                    <a:pt x="54274" y="6273"/>
                    <a:pt x="67180" y="6273"/>
                  </a:cubicBezTo>
                  <a:cubicBezTo>
                    <a:pt x="73253" y="6273"/>
                    <a:pt x="83881" y="7791"/>
                    <a:pt x="89448" y="16395"/>
                  </a:cubicBezTo>
                  <a:cubicBezTo>
                    <a:pt x="85652" y="16395"/>
                    <a:pt x="75530" y="16395"/>
                    <a:pt x="75530" y="27782"/>
                  </a:cubicBezTo>
                  <a:cubicBezTo>
                    <a:pt x="75530" y="35627"/>
                    <a:pt x="81604" y="39423"/>
                    <a:pt x="87171" y="39423"/>
                  </a:cubicBezTo>
                  <a:cubicBezTo>
                    <a:pt x="91219" y="39423"/>
                    <a:pt x="98811" y="37145"/>
                    <a:pt x="98811" y="27276"/>
                  </a:cubicBezTo>
                  <a:cubicBezTo>
                    <a:pt x="98811" y="12093"/>
                    <a:pt x="87677" y="-53"/>
                    <a:pt x="66674" y="-53"/>
                  </a:cubicBezTo>
                  <a:cubicBezTo>
                    <a:pt x="34283" y="-53"/>
                    <a:pt x="121" y="32590"/>
                    <a:pt x="121" y="88515"/>
                  </a:cubicBezTo>
                  <a:cubicBezTo>
                    <a:pt x="121" y="156079"/>
                    <a:pt x="29475" y="174046"/>
                    <a:pt x="53009" y="174046"/>
                  </a:cubicBezTo>
                  <a:cubicBezTo>
                    <a:pt x="81097" y="174046"/>
                    <a:pt x="105137" y="150259"/>
                    <a:pt x="105137" y="116856"/>
                  </a:cubicBezTo>
                  <a:cubicBezTo>
                    <a:pt x="105137" y="84719"/>
                    <a:pt x="82616" y="60426"/>
                    <a:pt x="54527" y="60426"/>
                  </a:cubicBezTo>
                  <a:cubicBezTo>
                    <a:pt x="37320" y="60426"/>
                    <a:pt x="27957" y="73331"/>
                    <a:pt x="22896" y="85478"/>
                  </a:cubicBezTo>
                  <a:close/>
                  <a:moveTo>
                    <a:pt x="53009" y="166960"/>
                  </a:moveTo>
                  <a:cubicBezTo>
                    <a:pt x="37067" y="166960"/>
                    <a:pt x="29475" y="151777"/>
                    <a:pt x="27957" y="147982"/>
                  </a:cubicBezTo>
                  <a:cubicBezTo>
                    <a:pt x="23402" y="136088"/>
                    <a:pt x="23402" y="115844"/>
                    <a:pt x="23402" y="111289"/>
                  </a:cubicBezTo>
                  <a:cubicBezTo>
                    <a:pt x="23402" y="91551"/>
                    <a:pt x="31499" y="66246"/>
                    <a:pt x="54274" y="66246"/>
                  </a:cubicBezTo>
                  <a:cubicBezTo>
                    <a:pt x="58323" y="66246"/>
                    <a:pt x="69963" y="66246"/>
                    <a:pt x="77808" y="81935"/>
                  </a:cubicBezTo>
                  <a:cubicBezTo>
                    <a:pt x="82363" y="91298"/>
                    <a:pt x="82363" y="104204"/>
                    <a:pt x="82363" y="116603"/>
                  </a:cubicBezTo>
                  <a:cubicBezTo>
                    <a:pt x="82363" y="128750"/>
                    <a:pt x="82363" y="141402"/>
                    <a:pt x="78061" y="150512"/>
                  </a:cubicBezTo>
                  <a:cubicBezTo>
                    <a:pt x="70469" y="165695"/>
                    <a:pt x="58829" y="166960"/>
                    <a:pt x="53009" y="16696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3" name="Freeform 1462">
              <a:extLst>
                <a:ext uri="{FF2B5EF4-FFF2-40B4-BE49-F238E27FC236}">
                  <a16:creationId xmlns:a16="http://schemas.microsoft.com/office/drawing/2014/main" id="{928EE3FC-BCA9-A91C-F48A-16B8D6ED234C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6308376" y="2392449"/>
              <a:ext cx="91131" cy="148927"/>
            </a:xfrm>
            <a:custGeom>
              <a:avLst/>
              <a:gdLst>
                <a:gd name="connsiteX0" fmla="*/ 106661 w 106534"/>
                <a:gd name="connsiteY0" fmla="*/ 87502 h 174099"/>
                <a:gd name="connsiteX1" fmla="*/ 96539 w 106534"/>
                <a:gd name="connsiteY1" fmla="*/ 28288 h 174099"/>
                <a:gd name="connsiteX2" fmla="*/ 53520 w 106534"/>
                <a:gd name="connsiteY2" fmla="*/ -53 h 174099"/>
                <a:gd name="connsiteX3" fmla="*/ 9489 w 106534"/>
                <a:gd name="connsiteY3" fmla="*/ 30060 h 174099"/>
                <a:gd name="connsiteX4" fmla="*/ 126 w 106534"/>
                <a:gd name="connsiteY4" fmla="*/ 87502 h 174099"/>
                <a:gd name="connsiteX5" fmla="*/ 11513 w 106534"/>
                <a:gd name="connsiteY5" fmla="*/ 148488 h 174099"/>
                <a:gd name="connsiteX6" fmla="*/ 53267 w 106534"/>
                <a:gd name="connsiteY6" fmla="*/ 174046 h 174099"/>
                <a:gd name="connsiteX7" fmla="*/ 97298 w 106534"/>
                <a:gd name="connsiteY7" fmla="*/ 144692 h 174099"/>
                <a:gd name="connsiteX8" fmla="*/ 106661 w 106534"/>
                <a:gd name="connsiteY8" fmla="*/ 87502 h 174099"/>
                <a:gd name="connsiteX9" fmla="*/ 53267 w 106534"/>
                <a:gd name="connsiteY9" fmla="*/ 168479 h 174099"/>
                <a:gd name="connsiteX10" fmla="*/ 23913 w 106534"/>
                <a:gd name="connsiteY10" fmla="*/ 137860 h 174099"/>
                <a:gd name="connsiteX11" fmla="*/ 21129 w 106534"/>
                <a:gd name="connsiteY11" fmla="*/ 84466 h 174099"/>
                <a:gd name="connsiteX12" fmla="*/ 23154 w 106534"/>
                <a:gd name="connsiteY12" fmla="*/ 37904 h 174099"/>
                <a:gd name="connsiteX13" fmla="*/ 53267 w 106534"/>
                <a:gd name="connsiteY13" fmla="*/ 5514 h 174099"/>
                <a:gd name="connsiteX14" fmla="*/ 83127 w 106534"/>
                <a:gd name="connsiteY14" fmla="*/ 35121 h 174099"/>
                <a:gd name="connsiteX15" fmla="*/ 85657 w 106534"/>
                <a:gd name="connsiteY15" fmla="*/ 84466 h 174099"/>
                <a:gd name="connsiteX16" fmla="*/ 82874 w 106534"/>
                <a:gd name="connsiteY16" fmla="*/ 136847 h 174099"/>
                <a:gd name="connsiteX17" fmla="*/ 53267 w 106534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02"/>
                  </a:moveTo>
                  <a:cubicBezTo>
                    <a:pt x="106661" y="67258"/>
                    <a:pt x="105395" y="47014"/>
                    <a:pt x="96539" y="28288"/>
                  </a:cubicBezTo>
                  <a:cubicBezTo>
                    <a:pt x="84898" y="3996"/>
                    <a:pt x="64148" y="-53"/>
                    <a:pt x="53520" y="-53"/>
                  </a:cubicBezTo>
                  <a:cubicBezTo>
                    <a:pt x="38337" y="-53"/>
                    <a:pt x="19864" y="6526"/>
                    <a:pt x="9489" y="30060"/>
                  </a:cubicBezTo>
                  <a:cubicBezTo>
                    <a:pt x="1391" y="47520"/>
                    <a:pt x="126" y="67258"/>
                    <a:pt x="126" y="87502"/>
                  </a:cubicBezTo>
                  <a:cubicBezTo>
                    <a:pt x="126" y="106481"/>
                    <a:pt x="1138" y="129256"/>
                    <a:pt x="11513" y="148488"/>
                  </a:cubicBezTo>
                  <a:cubicBezTo>
                    <a:pt x="22395" y="168985"/>
                    <a:pt x="40867" y="174046"/>
                    <a:pt x="53267" y="174046"/>
                  </a:cubicBezTo>
                  <a:cubicBezTo>
                    <a:pt x="66932" y="174046"/>
                    <a:pt x="86163" y="168732"/>
                    <a:pt x="97298" y="144692"/>
                  </a:cubicBezTo>
                  <a:cubicBezTo>
                    <a:pt x="105395" y="127231"/>
                    <a:pt x="106661" y="107493"/>
                    <a:pt x="106661" y="87502"/>
                  </a:cubicBezTo>
                  <a:close/>
                  <a:moveTo>
                    <a:pt x="53267" y="168479"/>
                  </a:moveTo>
                  <a:cubicBezTo>
                    <a:pt x="43398" y="168479"/>
                    <a:pt x="28468" y="162152"/>
                    <a:pt x="23913" y="137860"/>
                  </a:cubicBezTo>
                  <a:cubicBezTo>
                    <a:pt x="21129" y="122676"/>
                    <a:pt x="21129" y="99396"/>
                    <a:pt x="21129" y="84466"/>
                  </a:cubicBezTo>
                  <a:cubicBezTo>
                    <a:pt x="21129" y="68271"/>
                    <a:pt x="21129" y="51569"/>
                    <a:pt x="23154" y="37904"/>
                  </a:cubicBezTo>
                  <a:cubicBezTo>
                    <a:pt x="27962" y="7791"/>
                    <a:pt x="46941" y="5514"/>
                    <a:pt x="53267" y="5514"/>
                  </a:cubicBezTo>
                  <a:cubicBezTo>
                    <a:pt x="61618" y="5514"/>
                    <a:pt x="78319" y="10069"/>
                    <a:pt x="83127" y="35121"/>
                  </a:cubicBezTo>
                  <a:cubicBezTo>
                    <a:pt x="85657" y="49292"/>
                    <a:pt x="85657" y="68524"/>
                    <a:pt x="85657" y="84466"/>
                  </a:cubicBezTo>
                  <a:cubicBezTo>
                    <a:pt x="85657" y="103445"/>
                    <a:pt x="85657" y="120652"/>
                    <a:pt x="82874" y="136847"/>
                  </a:cubicBezTo>
                  <a:cubicBezTo>
                    <a:pt x="79078" y="160887"/>
                    <a:pt x="64654" y="168479"/>
                    <a:pt x="53267" y="16847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4" name="Freeform 1463">
              <a:extLst>
                <a:ext uri="{FF2B5EF4-FFF2-40B4-BE49-F238E27FC236}">
                  <a16:creationId xmlns:a16="http://schemas.microsoft.com/office/drawing/2014/main" id="{B8756D96-DC9F-87A8-A6FC-7A0C233CEF96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6453767" y="2384007"/>
              <a:ext cx="137021" cy="152606"/>
            </a:xfrm>
            <a:custGeom>
              <a:avLst/>
              <a:gdLst>
                <a:gd name="connsiteX0" fmla="*/ 160314 w 160181"/>
                <a:gd name="connsiteY0" fmla="*/ 137353 h 178400"/>
                <a:gd name="connsiteX1" fmla="*/ 153988 w 160181"/>
                <a:gd name="connsiteY1" fmla="*/ 137353 h 178400"/>
                <a:gd name="connsiteX2" fmla="*/ 149433 w 160181"/>
                <a:gd name="connsiteY2" fmla="*/ 155826 h 178400"/>
                <a:gd name="connsiteX3" fmla="*/ 132732 w 160181"/>
                <a:gd name="connsiteY3" fmla="*/ 161899 h 178400"/>
                <a:gd name="connsiteX4" fmla="*/ 112487 w 160181"/>
                <a:gd name="connsiteY4" fmla="*/ 161899 h 178400"/>
                <a:gd name="connsiteX5" fmla="*/ 135009 w 160181"/>
                <a:gd name="connsiteY5" fmla="*/ 118881 h 178400"/>
                <a:gd name="connsiteX6" fmla="*/ 157277 w 160181"/>
                <a:gd name="connsiteY6" fmla="*/ 63463 h 178400"/>
                <a:gd name="connsiteX7" fmla="*/ 80350 w 160181"/>
                <a:gd name="connsiteY7" fmla="*/ -53 h 178400"/>
                <a:gd name="connsiteX8" fmla="*/ 3169 w 160181"/>
                <a:gd name="connsiteY8" fmla="*/ 63463 h 178400"/>
                <a:gd name="connsiteX9" fmla="*/ 25438 w 160181"/>
                <a:gd name="connsiteY9" fmla="*/ 118881 h 178400"/>
                <a:gd name="connsiteX10" fmla="*/ 47959 w 160181"/>
                <a:gd name="connsiteY10" fmla="*/ 161899 h 178400"/>
                <a:gd name="connsiteX11" fmla="*/ 27715 w 160181"/>
                <a:gd name="connsiteY11" fmla="*/ 161899 h 178400"/>
                <a:gd name="connsiteX12" fmla="*/ 11014 w 160181"/>
                <a:gd name="connsiteY12" fmla="*/ 156079 h 178400"/>
                <a:gd name="connsiteX13" fmla="*/ 6459 w 160181"/>
                <a:gd name="connsiteY13" fmla="*/ 137353 h 178400"/>
                <a:gd name="connsiteX14" fmla="*/ 133 w 160181"/>
                <a:gd name="connsiteY14" fmla="*/ 137353 h 178400"/>
                <a:gd name="connsiteX15" fmla="*/ 8483 w 160181"/>
                <a:gd name="connsiteY15" fmla="*/ 178348 h 178400"/>
                <a:gd name="connsiteX16" fmla="*/ 48972 w 160181"/>
                <a:gd name="connsiteY16" fmla="*/ 178348 h 178400"/>
                <a:gd name="connsiteX17" fmla="*/ 55298 w 160181"/>
                <a:gd name="connsiteY17" fmla="*/ 173034 h 178400"/>
                <a:gd name="connsiteX18" fmla="*/ 41633 w 160181"/>
                <a:gd name="connsiteY18" fmla="*/ 116856 h 178400"/>
                <a:gd name="connsiteX19" fmla="*/ 29234 w 160181"/>
                <a:gd name="connsiteY19" fmla="*/ 63209 h 178400"/>
                <a:gd name="connsiteX20" fmla="*/ 80097 w 160181"/>
                <a:gd name="connsiteY20" fmla="*/ 5514 h 178400"/>
                <a:gd name="connsiteX21" fmla="*/ 131213 w 160181"/>
                <a:gd name="connsiteY21" fmla="*/ 63209 h 178400"/>
                <a:gd name="connsiteX22" fmla="*/ 117042 w 160181"/>
                <a:gd name="connsiteY22" fmla="*/ 122170 h 178400"/>
                <a:gd name="connsiteX23" fmla="*/ 105149 w 160181"/>
                <a:gd name="connsiteY23" fmla="*/ 173034 h 178400"/>
                <a:gd name="connsiteX24" fmla="*/ 111728 w 160181"/>
                <a:gd name="connsiteY24" fmla="*/ 178348 h 178400"/>
                <a:gd name="connsiteX25" fmla="*/ 151963 w 160181"/>
                <a:gd name="connsiteY25" fmla="*/ 178348 h 178400"/>
                <a:gd name="connsiteX26" fmla="*/ 160314 w 160181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353"/>
                  </a:moveTo>
                  <a:lnTo>
                    <a:pt x="153988" y="137353"/>
                  </a:lnTo>
                  <a:cubicBezTo>
                    <a:pt x="152723" y="143933"/>
                    <a:pt x="151710" y="149753"/>
                    <a:pt x="149433" y="155826"/>
                  </a:cubicBezTo>
                  <a:cubicBezTo>
                    <a:pt x="148168" y="159875"/>
                    <a:pt x="147408" y="161899"/>
                    <a:pt x="132732" y="161899"/>
                  </a:cubicBezTo>
                  <a:lnTo>
                    <a:pt x="112487" y="161899"/>
                  </a:lnTo>
                  <a:cubicBezTo>
                    <a:pt x="115777" y="147729"/>
                    <a:pt x="123622" y="135582"/>
                    <a:pt x="135009" y="118881"/>
                  </a:cubicBezTo>
                  <a:cubicBezTo>
                    <a:pt x="146902" y="100914"/>
                    <a:pt x="157277" y="83454"/>
                    <a:pt x="157277" y="63463"/>
                  </a:cubicBezTo>
                  <a:cubicBezTo>
                    <a:pt x="157277" y="28288"/>
                    <a:pt x="123116" y="-53"/>
                    <a:pt x="80350" y="-53"/>
                  </a:cubicBezTo>
                  <a:cubicBezTo>
                    <a:pt x="36825" y="-53"/>
                    <a:pt x="3169" y="28795"/>
                    <a:pt x="3169" y="63463"/>
                  </a:cubicBezTo>
                  <a:cubicBezTo>
                    <a:pt x="3169" y="83454"/>
                    <a:pt x="13544" y="100914"/>
                    <a:pt x="25438" y="118881"/>
                  </a:cubicBezTo>
                  <a:cubicBezTo>
                    <a:pt x="36572" y="135582"/>
                    <a:pt x="44670" y="147729"/>
                    <a:pt x="47959" y="161899"/>
                  </a:cubicBezTo>
                  <a:lnTo>
                    <a:pt x="27715" y="161899"/>
                  </a:lnTo>
                  <a:cubicBezTo>
                    <a:pt x="13038" y="161899"/>
                    <a:pt x="12279" y="159875"/>
                    <a:pt x="11014" y="156079"/>
                  </a:cubicBezTo>
                  <a:cubicBezTo>
                    <a:pt x="8990" y="150259"/>
                    <a:pt x="7724" y="143680"/>
                    <a:pt x="6459" y="137353"/>
                  </a:cubicBezTo>
                  <a:lnTo>
                    <a:pt x="133" y="137353"/>
                  </a:lnTo>
                  <a:lnTo>
                    <a:pt x="8483" y="178348"/>
                  </a:lnTo>
                  <a:lnTo>
                    <a:pt x="48972" y="178348"/>
                  </a:lnTo>
                  <a:cubicBezTo>
                    <a:pt x="54539" y="178348"/>
                    <a:pt x="55298" y="178348"/>
                    <a:pt x="55298" y="173034"/>
                  </a:cubicBezTo>
                  <a:cubicBezTo>
                    <a:pt x="55298" y="155320"/>
                    <a:pt x="47453" y="133052"/>
                    <a:pt x="41633" y="116856"/>
                  </a:cubicBezTo>
                  <a:cubicBezTo>
                    <a:pt x="36319" y="102179"/>
                    <a:pt x="29234" y="82188"/>
                    <a:pt x="29234" y="63209"/>
                  </a:cubicBezTo>
                  <a:cubicBezTo>
                    <a:pt x="29234" y="22721"/>
                    <a:pt x="57069" y="5514"/>
                    <a:pt x="80097" y="5514"/>
                  </a:cubicBezTo>
                  <a:cubicBezTo>
                    <a:pt x="104390" y="5514"/>
                    <a:pt x="131213" y="23734"/>
                    <a:pt x="131213" y="63209"/>
                  </a:cubicBezTo>
                  <a:cubicBezTo>
                    <a:pt x="131213" y="82188"/>
                    <a:pt x="124381" y="101420"/>
                    <a:pt x="117042" y="122170"/>
                  </a:cubicBezTo>
                  <a:cubicBezTo>
                    <a:pt x="113247" y="132799"/>
                    <a:pt x="105149" y="155573"/>
                    <a:pt x="105149" y="173034"/>
                  </a:cubicBezTo>
                  <a:cubicBezTo>
                    <a:pt x="105149" y="178348"/>
                    <a:pt x="105908" y="178348"/>
                    <a:pt x="111728" y="178348"/>
                  </a:cubicBezTo>
                  <a:lnTo>
                    <a:pt x="151963" y="178348"/>
                  </a:lnTo>
                  <a:lnTo>
                    <a:pt x="160314" y="13735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5" name="Freeform 1464">
              <a:extLst>
                <a:ext uri="{FF2B5EF4-FFF2-40B4-BE49-F238E27FC236}">
                  <a16:creationId xmlns:a16="http://schemas.microsoft.com/office/drawing/2014/main" id="{B46433C0-84B2-E7C5-0C0D-37FDE34FDEC7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9380522" y="5913455"/>
              <a:ext cx="132259" cy="8659"/>
            </a:xfrm>
            <a:custGeom>
              <a:avLst/>
              <a:gdLst>
                <a:gd name="connsiteX0" fmla="*/ 146024 w 154614"/>
                <a:gd name="connsiteY0" fmla="*/ 10227 h 10122"/>
                <a:gd name="connsiteX1" fmla="*/ 154881 w 154614"/>
                <a:gd name="connsiteY1" fmla="*/ 5166 h 10122"/>
                <a:gd name="connsiteX2" fmla="*/ 146024 w 154614"/>
                <a:gd name="connsiteY2" fmla="*/ 105 h 10122"/>
                <a:gd name="connsiteX3" fmla="*/ 9124 w 154614"/>
                <a:gd name="connsiteY3" fmla="*/ 105 h 10122"/>
                <a:gd name="connsiteX4" fmla="*/ 267 w 154614"/>
                <a:gd name="connsiteY4" fmla="*/ 5166 h 10122"/>
                <a:gd name="connsiteX5" fmla="*/ 9124 w 154614"/>
                <a:gd name="connsiteY5" fmla="*/ 10227 h 10122"/>
                <a:gd name="connsiteX6" fmla="*/ 146024 w 154614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6024" y="10227"/>
                  </a:moveTo>
                  <a:cubicBezTo>
                    <a:pt x="150326" y="10227"/>
                    <a:pt x="154881" y="10227"/>
                    <a:pt x="154881" y="5166"/>
                  </a:cubicBezTo>
                  <a:cubicBezTo>
                    <a:pt x="154881" y="105"/>
                    <a:pt x="150326" y="105"/>
                    <a:pt x="146024" y="105"/>
                  </a:cubicBezTo>
                  <a:lnTo>
                    <a:pt x="9124" y="105"/>
                  </a:lnTo>
                  <a:cubicBezTo>
                    <a:pt x="4822" y="105"/>
                    <a:pt x="267" y="105"/>
                    <a:pt x="267" y="5166"/>
                  </a:cubicBezTo>
                  <a:cubicBezTo>
                    <a:pt x="267" y="10227"/>
                    <a:pt x="4822" y="10227"/>
                    <a:pt x="9124" y="10227"/>
                  </a:cubicBezTo>
                  <a:lnTo>
                    <a:pt x="146024" y="10227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6" name="Freeform 1465">
              <a:extLst>
                <a:ext uri="{FF2B5EF4-FFF2-40B4-BE49-F238E27FC236}">
                  <a16:creationId xmlns:a16="http://schemas.microsoft.com/office/drawing/2014/main" id="{1533193F-B997-A7F8-98BD-34FA68EF74E8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9374678" y="4200929"/>
              <a:ext cx="143948" cy="144164"/>
            </a:xfrm>
            <a:custGeom>
              <a:avLst/>
              <a:gdLst>
                <a:gd name="connsiteX0" fmla="*/ 89594 w 168278"/>
                <a:gd name="connsiteY0" fmla="*/ 89356 h 168531"/>
                <a:gd name="connsiteX1" fmla="*/ 160195 w 168278"/>
                <a:gd name="connsiteY1" fmla="*/ 89356 h 168531"/>
                <a:gd name="connsiteX2" fmla="*/ 168546 w 168278"/>
                <a:gd name="connsiteY2" fmla="*/ 84295 h 168531"/>
                <a:gd name="connsiteX3" fmla="*/ 160195 w 168278"/>
                <a:gd name="connsiteY3" fmla="*/ 79234 h 168531"/>
                <a:gd name="connsiteX4" fmla="*/ 89594 w 168278"/>
                <a:gd name="connsiteY4" fmla="*/ 79234 h 168531"/>
                <a:gd name="connsiteX5" fmla="*/ 89594 w 168278"/>
                <a:gd name="connsiteY5" fmla="*/ 8380 h 168531"/>
                <a:gd name="connsiteX6" fmla="*/ 84533 w 168278"/>
                <a:gd name="connsiteY6" fmla="*/ 29 h 168531"/>
                <a:gd name="connsiteX7" fmla="*/ 79472 w 168278"/>
                <a:gd name="connsiteY7" fmla="*/ 8380 h 168531"/>
                <a:gd name="connsiteX8" fmla="*/ 79472 w 168278"/>
                <a:gd name="connsiteY8" fmla="*/ 79234 h 168531"/>
                <a:gd name="connsiteX9" fmla="*/ 8618 w 168278"/>
                <a:gd name="connsiteY9" fmla="*/ 79234 h 168531"/>
                <a:gd name="connsiteX10" fmla="*/ 267 w 168278"/>
                <a:gd name="connsiteY10" fmla="*/ 84295 h 168531"/>
                <a:gd name="connsiteX11" fmla="*/ 8618 w 168278"/>
                <a:gd name="connsiteY11" fmla="*/ 89356 h 168531"/>
                <a:gd name="connsiteX12" fmla="*/ 79472 w 168278"/>
                <a:gd name="connsiteY12" fmla="*/ 89356 h 168531"/>
                <a:gd name="connsiteX13" fmla="*/ 79472 w 168278"/>
                <a:gd name="connsiteY13" fmla="*/ 160210 h 168531"/>
                <a:gd name="connsiteX14" fmla="*/ 84533 w 168278"/>
                <a:gd name="connsiteY14" fmla="*/ 168561 h 168531"/>
                <a:gd name="connsiteX15" fmla="*/ 89594 w 168278"/>
                <a:gd name="connsiteY15" fmla="*/ 160210 h 168531"/>
                <a:gd name="connsiteX16" fmla="*/ 89594 w 168278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594" y="89356"/>
                  </a:moveTo>
                  <a:lnTo>
                    <a:pt x="160195" y="89356"/>
                  </a:lnTo>
                  <a:cubicBezTo>
                    <a:pt x="163738" y="89356"/>
                    <a:pt x="168546" y="89356"/>
                    <a:pt x="168546" y="84295"/>
                  </a:cubicBezTo>
                  <a:cubicBezTo>
                    <a:pt x="168546" y="79234"/>
                    <a:pt x="163738" y="79234"/>
                    <a:pt x="160195" y="79234"/>
                  </a:cubicBezTo>
                  <a:lnTo>
                    <a:pt x="89594" y="79234"/>
                  </a:lnTo>
                  <a:lnTo>
                    <a:pt x="89594" y="8380"/>
                  </a:lnTo>
                  <a:cubicBezTo>
                    <a:pt x="89594" y="4837"/>
                    <a:pt x="89594" y="29"/>
                    <a:pt x="84533" y="29"/>
                  </a:cubicBezTo>
                  <a:cubicBezTo>
                    <a:pt x="79472" y="29"/>
                    <a:pt x="79472" y="4837"/>
                    <a:pt x="79472" y="8380"/>
                  </a:cubicBezTo>
                  <a:lnTo>
                    <a:pt x="79472" y="79234"/>
                  </a:lnTo>
                  <a:lnTo>
                    <a:pt x="8618" y="79234"/>
                  </a:lnTo>
                  <a:cubicBezTo>
                    <a:pt x="5075" y="79234"/>
                    <a:pt x="267" y="79234"/>
                    <a:pt x="267" y="84295"/>
                  </a:cubicBezTo>
                  <a:cubicBezTo>
                    <a:pt x="267" y="89356"/>
                    <a:pt x="5075" y="89356"/>
                    <a:pt x="8618" y="89356"/>
                  </a:cubicBezTo>
                  <a:lnTo>
                    <a:pt x="79472" y="89356"/>
                  </a:lnTo>
                  <a:lnTo>
                    <a:pt x="79472" y="160210"/>
                  </a:lnTo>
                  <a:cubicBezTo>
                    <a:pt x="79472" y="163753"/>
                    <a:pt x="79472" y="168561"/>
                    <a:pt x="84533" y="168561"/>
                  </a:cubicBezTo>
                  <a:cubicBezTo>
                    <a:pt x="89594" y="168561"/>
                    <a:pt x="89594" y="163753"/>
                    <a:pt x="89594" y="160210"/>
                  </a:cubicBezTo>
                  <a:lnTo>
                    <a:pt x="89594" y="8935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7" name="Freeform 1466">
              <a:extLst>
                <a:ext uri="{FF2B5EF4-FFF2-40B4-BE49-F238E27FC236}">
                  <a16:creationId xmlns:a16="http://schemas.microsoft.com/office/drawing/2014/main" id="{16A6865B-53D8-E7B6-D28F-A495CE98C87C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9371680" y="5021512"/>
              <a:ext cx="154338" cy="152606"/>
            </a:xfrm>
            <a:custGeom>
              <a:avLst/>
              <a:gdLst>
                <a:gd name="connsiteX0" fmla="*/ 145012 w 180425"/>
                <a:gd name="connsiteY0" fmla="*/ 28916 h 178400"/>
                <a:gd name="connsiteX1" fmla="*/ 177403 w 180425"/>
                <a:gd name="connsiteY1" fmla="*/ 7912 h 178400"/>
                <a:gd name="connsiteX2" fmla="*/ 180692 w 180425"/>
                <a:gd name="connsiteY2" fmla="*/ 3104 h 178400"/>
                <a:gd name="connsiteX3" fmla="*/ 177403 w 180425"/>
                <a:gd name="connsiteY3" fmla="*/ 68 h 178400"/>
                <a:gd name="connsiteX4" fmla="*/ 156652 w 180425"/>
                <a:gd name="connsiteY4" fmla="*/ 827 h 178400"/>
                <a:gd name="connsiteX5" fmla="*/ 131600 w 180425"/>
                <a:gd name="connsiteY5" fmla="*/ 68 h 178400"/>
                <a:gd name="connsiteX6" fmla="*/ 126792 w 180425"/>
                <a:gd name="connsiteY6" fmla="*/ 4876 h 178400"/>
                <a:gd name="connsiteX7" fmla="*/ 130841 w 180425"/>
                <a:gd name="connsiteY7" fmla="*/ 7912 h 178400"/>
                <a:gd name="connsiteX8" fmla="*/ 142482 w 180425"/>
                <a:gd name="connsiteY8" fmla="*/ 16263 h 178400"/>
                <a:gd name="connsiteX9" fmla="*/ 138686 w 180425"/>
                <a:gd name="connsiteY9" fmla="*/ 25879 h 178400"/>
                <a:gd name="connsiteX10" fmla="*/ 60999 w 180425"/>
                <a:gd name="connsiteY10" fmla="*/ 149368 h 178400"/>
                <a:gd name="connsiteX11" fmla="*/ 43792 w 180425"/>
                <a:gd name="connsiteY11" fmla="*/ 15504 h 178400"/>
                <a:gd name="connsiteX12" fmla="*/ 61252 w 180425"/>
                <a:gd name="connsiteY12" fmla="*/ 7912 h 178400"/>
                <a:gd name="connsiteX13" fmla="*/ 67578 w 180425"/>
                <a:gd name="connsiteY13" fmla="*/ 2851 h 178400"/>
                <a:gd name="connsiteX14" fmla="*/ 64036 w 180425"/>
                <a:gd name="connsiteY14" fmla="*/ 68 h 178400"/>
                <a:gd name="connsiteX15" fmla="*/ 32657 w 180425"/>
                <a:gd name="connsiteY15" fmla="*/ 827 h 178400"/>
                <a:gd name="connsiteX16" fmla="*/ 18740 w 180425"/>
                <a:gd name="connsiteY16" fmla="*/ 574 h 178400"/>
                <a:gd name="connsiteX17" fmla="*/ 5075 w 180425"/>
                <a:gd name="connsiteY17" fmla="*/ 68 h 178400"/>
                <a:gd name="connsiteX18" fmla="*/ 267 w 180425"/>
                <a:gd name="connsiteY18" fmla="*/ 4876 h 178400"/>
                <a:gd name="connsiteX19" fmla="*/ 6593 w 180425"/>
                <a:gd name="connsiteY19" fmla="*/ 7912 h 178400"/>
                <a:gd name="connsiteX20" fmla="*/ 21776 w 180425"/>
                <a:gd name="connsiteY20" fmla="*/ 16516 h 178400"/>
                <a:gd name="connsiteX21" fmla="*/ 41767 w 180425"/>
                <a:gd name="connsiteY21" fmla="*/ 172649 h 178400"/>
                <a:gd name="connsiteX22" fmla="*/ 46828 w 180425"/>
                <a:gd name="connsiteY22" fmla="*/ 178469 h 178400"/>
                <a:gd name="connsiteX23" fmla="*/ 53914 w 180425"/>
                <a:gd name="connsiteY23" fmla="*/ 173914 h 178400"/>
                <a:gd name="connsiteX24" fmla="*/ 145012 w 180425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5012" y="28916"/>
                  </a:moveTo>
                  <a:cubicBezTo>
                    <a:pt x="157412" y="9178"/>
                    <a:pt x="168040" y="8419"/>
                    <a:pt x="177403" y="7912"/>
                  </a:cubicBezTo>
                  <a:cubicBezTo>
                    <a:pt x="180439" y="7659"/>
                    <a:pt x="180692" y="3358"/>
                    <a:pt x="180692" y="3104"/>
                  </a:cubicBezTo>
                  <a:cubicBezTo>
                    <a:pt x="180692" y="1080"/>
                    <a:pt x="179427" y="68"/>
                    <a:pt x="177403" y="68"/>
                  </a:cubicBezTo>
                  <a:cubicBezTo>
                    <a:pt x="170823" y="68"/>
                    <a:pt x="163485" y="827"/>
                    <a:pt x="156652" y="827"/>
                  </a:cubicBezTo>
                  <a:cubicBezTo>
                    <a:pt x="148302" y="827"/>
                    <a:pt x="139698" y="68"/>
                    <a:pt x="131600" y="68"/>
                  </a:cubicBezTo>
                  <a:cubicBezTo>
                    <a:pt x="130082" y="68"/>
                    <a:pt x="126792" y="68"/>
                    <a:pt x="126792" y="4876"/>
                  </a:cubicBezTo>
                  <a:cubicBezTo>
                    <a:pt x="126792" y="7659"/>
                    <a:pt x="129070" y="7912"/>
                    <a:pt x="130841" y="7912"/>
                  </a:cubicBezTo>
                  <a:cubicBezTo>
                    <a:pt x="137674" y="8419"/>
                    <a:pt x="142482" y="10949"/>
                    <a:pt x="142482" y="16263"/>
                  </a:cubicBezTo>
                  <a:cubicBezTo>
                    <a:pt x="142482" y="20059"/>
                    <a:pt x="138686" y="25626"/>
                    <a:pt x="138686" y="25879"/>
                  </a:cubicBezTo>
                  <a:lnTo>
                    <a:pt x="60999" y="149368"/>
                  </a:lnTo>
                  <a:lnTo>
                    <a:pt x="43792" y="15504"/>
                  </a:lnTo>
                  <a:cubicBezTo>
                    <a:pt x="43792" y="11202"/>
                    <a:pt x="49612" y="7912"/>
                    <a:pt x="61252" y="7912"/>
                  </a:cubicBezTo>
                  <a:cubicBezTo>
                    <a:pt x="64795" y="7912"/>
                    <a:pt x="67578" y="7912"/>
                    <a:pt x="67578" y="2851"/>
                  </a:cubicBezTo>
                  <a:cubicBezTo>
                    <a:pt x="67578" y="574"/>
                    <a:pt x="65554" y="68"/>
                    <a:pt x="64036" y="68"/>
                  </a:cubicBezTo>
                  <a:cubicBezTo>
                    <a:pt x="53914" y="68"/>
                    <a:pt x="43033" y="827"/>
                    <a:pt x="32657" y="827"/>
                  </a:cubicBezTo>
                  <a:cubicBezTo>
                    <a:pt x="28103" y="827"/>
                    <a:pt x="23295" y="574"/>
                    <a:pt x="18740" y="574"/>
                  </a:cubicBezTo>
                  <a:cubicBezTo>
                    <a:pt x="14185" y="574"/>
                    <a:pt x="9377" y="68"/>
                    <a:pt x="5075" y="68"/>
                  </a:cubicBezTo>
                  <a:cubicBezTo>
                    <a:pt x="3304" y="68"/>
                    <a:pt x="267" y="68"/>
                    <a:pt x="267" y="4876"/>
                  </a:cubicBezTo>
                  <a:cubicBezTo>
                    <a:pt x="267" y="7912"/>
                    <a:pt x="2544" y="7912"/>
                    <a:pt x="6593" y="7912"/>
                  </a:cubicBezTo>
                  <a:cubicBezTo>
                    <a:pt x="20764" y="7912"/>
                    <a:pt x="21017" y="10190"/>
                    <a:pt x="21776" y="16516"/>
                  </a:cubicBezTo>
                  <a:lnTo>
                    <a:pt x="41767" y="172649"/>
                  </a:lnTo>
                  <a:cubicBezTo>
                    <a:pt x="42526" y="177710"/>
                    <a:pt x="43539" y="178469"/>
                    <a:pt x="46828" y="178469"/>
                  </a:cubicBezTo>
                  <a:cubicBezTo>
                    <a:pt x="50877" y="178469"/>
                    <a:pt x="51889" y="177204"/>
                    <a:pt x="53914" y="173914"/>
                  </a:cubicBezTo>
                  <a:lnTo>
                    <a:pt x="145012" y="2891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8" name="Freeform 1467">
              <a:extLst>
                <a:ext uri="{FF2B5EF4-FFF2-40B4-BE49-F238E27FC236}">
                  <a16:creationId xmlns:a16="http://schemas.microsoft.com/office/drawing/2014/main" id="{A0BE5A83-E951-7482-199E-D5F368A3D852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9" name="Freeform 1468">
              <a:extLst>
                <a:ext uri="{FF2B5EF4-FFF2-40B4-BE49-F238E27FC236}">
                  <a16:creationId xmlns:a16="http://schemas.microsoft.com/office/drawing/2014/main" id="{0B077F94-1C6E-48C2-0EAA-C24334FE7F46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noFill/>
            <a:ln w="1012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0" name="Freeform 1469">
              <a:extLst>
                <a:ext uri="{FF2B5EF4-FFF2-40B4-BE49-F238E27FC236}">
                  <a16:creationId xmlns:a16="http://schemas.microsoft.com/office/drawing/2014/main" id="{011228B2-06AC-EAFB-4DA2-829D5CCF2A5E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8981384" y="3998644"/>
              <a:ext cx="100222" cy="147844"/>
            </a:xfrm>
            <a:custGeom>
              <a:avLst/>
              <a:gdLst>
                <a:gd name="connsiteX0" fmla="*/ 86287 w 117162"/>
                <a:gd name="connsiteY0" fmla="*/ 19506 h 172833"/>
                <a:gd name="connsiteX1" fmla="*/ 109314 w 117162"/>
                <a:gd name="connsiteY1" fmla="*/ 7865 h 172833"/>
                <a:gd name="connsiteX2" fmla="*/ 117412 w 117162"/>
                <a:gd name="connsiteY2" fmla="*/ 3057 h 172833"/>
                <a:gd name="connsiteX3" fmla="*/ 113616 w 117162"/>
                <a:gd name="connsiteY3" fmla="*/ 21 h 172833"/>
                <a:gd name="connsiteX4" fmla="*/ 80213 w 117162"/>
                <a:gd name="connsiteY4" fmla="*/ 780 h 172833"/>
                <a:gd name="connsiteX5" fmla="*/ 46558 w 117162"/>
                <a:gd name="connsiteY5" fmla="*/ 21 h 172833"/>
                <a:gd name="connsiteX6" fmla="*/ 41496 w 117162"/>
                <a:gd name="connsiteY6" fmla="*/ 5082 h 172833"/>
                <a:gd name="connsiteX7" fmla="*/ 48582 w 117162"/>
                <a:gd name="connsiteY7" fmla="*/ 7865 h 172833"/>
                <a:gd name="connsiteX8" fmla="*/ 66042 w 117162"/>
                <a:gd name="connsiteY8" fmla="*/ 12673 h 172833"/>
                <a:gd name="connsiteX9" fmla="*/ 65536 w 117162"/>
                <a:gd name="connsiteY9" fmla="*/ 16722 h 172833"/>
                <a:gd name="connsiteX10" fmla="*/ 31374 w 117162"/>
                <a:gd name="connsiteY10" fmla="*/ 153117 h 172833"/>
                <a:gd name="connsiteX11" fmla="*/ 8347 w 117162"/>
                <a:gd name="connsiteY11" fmla="*/ 165010 h 172833"/>
                <a:gd name="connsiteX12" fmla="*/ 249 w 117162"/>
                <a:gd name="connsiteY12" fmla="*/ 170071 h 172833"/>
                <a:gd name="connsiteX13" fmla="*/ 4045 w 117162"/>
                <a:gd name="connsiteY13" fmla="*/ 172855 h 172833"/>
                <a:gd name="connsiteX14" fmla="*/ 37195 w 117162"/>
                <a:gd name="connsiteY14" fmla="*/ 172096 h 172833"/>
                <a:gd name="connsiteX15" fmla="*/ 71103 w 117162"/>
                <a:gd name="connsiteY15" fmla="*/ 172855 h 172833"/>
                <a:gd name="connsiteX16" fmla="*/ 76164 w 117162"/>
                <a:gd name="connsiteY16" fmla="*/ 168047 h 172833"/>
                <a:gd name="connsiteX17" fmla="*/ 68573 w 117162"/>
                <a:gd name="connsiteY17" fmla="*/ 165010 h 172833"/>
                <a:gd name="connsiteX18" fmla="*/ 57692 w 117162"/>
                <a:gd name="connsiteY18" fmla="*/ 164504 h 172833"/>
                <a:gd name="connsiteX19" fmla="*/ 51365 w 117162"/>
                <a:gd name="connsiteY19" fmla="*/ 160202 h 172833"/>
                <a:gd name="connsiteX20" fmla="*/ 52378 w 117162"/>
                <a:gd name="connsiteY20" fmla="*/ 154382 h 172833"/>
                <a:gd name="connsiteX21" fmla="*/ 86287 w 11716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287" y="19506"/>
                  </a:moveTo>
                  <a:cubicBezTo>
                    <a:pt x="88564" y="10396"/>
                    <a:pt x="89323" y="7865"/>
                    <a:pt x="109314" y="7865"/>
                  </a:cubicBezTo>
                  <a:cubicBezTo>
                    <a:pt x="115387" y="7865"/>
                    <a:pt x="117412" y="7865"/>
                    <a:pt x="117412" y="3057"/>
                  </a:cubicBezTo>
                  <a:cubicBezTo>
                    <a:pt x="117412" y="21"/>
                    <a:pt x="114628" y="21"/>
                    <a:pt x="113616" y="21"/>
                  </a:cubicBezTo>
                  <a:cubicBezTo>
                    <a:pt x="106278" y="21"/>
                    <a:pt x="87552" y="780"/>
                    <a:pt x="80213" y="780"/>
                  </a:cubicBezTo>
                  <a:cubicBezTo>
                    <a:pt x="72622" y="780"/>
                    <a:pt x="54149" y="21"/>
                    <a:pt x="46558" y="21"/>
                  </a:cubicBezTo>
                  <a:cubicBezTo>
                    <a:pt x="44786" y="21"/>
                    <a:pt x="41496" y="21"/>
                    <a:pt x="41496" y="5082"/>
                  </a:cubicBezTo>
                  <a:cubicBezTo>
                    <a:pt x="41496" y="7865"/>
                    <a:pt x="43774" y="7865"/>
                    <a:pt x="48582" y="7865"/>
                  </a:cubicBezTo>
                  <a:cubicBezTo>
                    <a:pt x="59210" y="7865"/>
                    <a:pt x="66042" y="7865"/>
                    <a:pt x="66042" y="12673"/>
                  </a:cubicBezTo>
                  <a:cubicBezTo>
                    <a:pt x="66042" y="13939"/>
                    <a:pt x="66042" y="14445"/>
                    <a:pt x="65536" y="16722"/>
                  </a:cubicBezTo>
                  <a:lnTo>
                    <a:pt x="31374" y="153117"/>
                  </a:lnTo>
                  <a:cubicBezTo>
                    <a:pt x="29097" y="162480"/>
                    <a:pt x="28338" y="165010"/>
                    <a:pt x="8347" y="165010"/>
                  </a:cubicBezTo>
                  <a:cubicBezTo>
                    <a:pt x="2527" y="165010"/>
                    <a:pt x="249" y="165010"/>
                    <a:pt x="249" y="170071"/>
                  </a:cubicBezTo>
                  <a:cubicBezTo>
                    <a:pt x="249" y="172855"/>
                    <a:pt x="3286" y="172855"/>
                    <a:pt x="4045" y="172855"/>
                  </a:cubicBezTo>
                  <a:cubicBezTo>
                    <a:pt x="11383" y="172855"/>
                    <a:pt x="29856" y="172096"/>
                    <a:pt x="37195" y="172096"/>
                  </a:cubicBezTo>
                  <a:cubicBezTo>
                    <a:pt x="44786" y="172096"/>
                    <a:pt x="63512" y="172855"/>
                    <a:pt x="71103" y="172855"/>
                  </a:cubicBezTo>
                  <a:cubicBezTo>
                    <a:pt x="73128" y="172855"/>
                    <a:pt x="76164" y="172855"/>
                    <a:pt x="76164" y="168047"/>
                  </a:cubicBezTo>
                  <a:cubicBezTo>
                    <a:pt x="76164" y="165010"/>
                    <a:pt x="74140" y="165010"/>
                    <a:pt x="68573" y="165010"/>
                  </a:cubicBezTo>
                  <a:cubicBezTo>
                    <a:pt x="64018" y="165010"/>
                    <a:pt x="62753" y="165010"/>
                    <a:pt x="57692" y="164504"/>
                  </a:cubicBezTo>
                  <a:cubicBezTo>
                    <a:pt x="52378" y="163998"/>
                    <a:pt x="51365" y="162986"/>
                    <a:pt x="51365" y="160202"/>
                  </a:cubicBezTo>
                  <a:cubicBezTo>
                    <a:pt x="51365" y="158178"/>
                    <a:pt x="51872" y="156153"/>
                    <a:pt x="52378" y="154382"/>
                  </a:cubicBezTo>
                  <a:lnTo>
                    <a:pt x="86287" y="1950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7" name="!!dummy">
            <a:extLst>
              <a:ext uri="{FF2B5EF4-FFF2-40B4-BE49-F238E27FC236}">
                <a16:creationId xmlns:a16="http://schemas.microsoft.com/office/drawing/2014/main" id="{3E772372-FBD5-E54B-79BC-FA2B19310E05}"/>
              </a:ext>
            </a:extLst>
          </p:cNvPr>
          <p:cNvGrpSpPr/>
          <p:nvPr/>
        </p:nvGrpSpPr>
        <p:grpSpPr>
          <a:xfrm>
            <a:off x="9881606" y="3887579"/>
            <a:ext cx="1466436" cy="2415573"/>
            <a:chOff x="9881606" y="3887579"/>
            <a:chExt cx="1466436" cy="2415573"/>
          </a:xfrm>
        </p:grpSpPr>
        <p:sp>
          <p:nvSpPr>
            <p:cNvPr id="1471" name="Freeform 1470">
              <a:extLst>
                <a:ext uri="{FF2B5EF4-FFF2-40B4-BE49-F238E27FC236}">
                  <a16:creationId xmlns:a16="http://schemas.microsoft.com/office/drawing/2014/main" id="{9E9A7083-8D0D-76D9-B53C-DA93BD807332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9916065" y="3922126"/>
              <a:ext cx="1173288" cy="2346568"/>
            </a:xfrm>
            <a:custGeom>
              <a:avLst/>
              <a:gdLst>
                <a:gd name="connsiteX0" fmla="*/ 0 w 1371600"/>
                <a:gd name="connsiteY0" fmla="*/ 2743191 h 2743191"/>
                <a:gd name="connsiteX1" fmla="*/ 1371600 w 1371600"/>
                <a:gd name="connsiteY1" fmla="*/ 2743191 h 2743191"/>
                <a:gd name="connsiteX2" fmla="*/ 1371600 w 1371600"/>
                <a:gd name="connsiteY2" fmla="*/ 1674010 h 2743191"/>
                <a:gd name="connsiteX3" fmla="*/ 1371600 w 1371600"/>
                <a:gd name="connsiteY3" fmla="*/ 1069172 h 2743191"/>
                <a:gd name="connsiteX4" fmla="*/ 1371600 w 1371600"/>
                <a:gd name="connsiteY4" fmla="*/ 0 h 2743191"/>
                <a:gd name="connsiteX5" fmla="*/ 0 w 1371600"/>
                <a:gd name="connsiteY5" fmla="*/ 0 h 274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600" h="2743191">
                  <a:moveTo>
                    <a:pt x="0" y="2743191"/>
                  </a:moveTo>
                  <a:lnTo>
                    <a:pt x="1371600" y="2743191"/>
                  </a:lnTo>
                  <a:lnTo>
                    <a:pt x="1371600" y="1674010"/>
                  </a:lnTo>
                  <a:moveTo>
                    <a:pt x="1371600" y="1069172"/>
                  </a:moveTo>
                  <a:lnTo>
                    <a:pt x="1371600" y="0"/>
                  </a:lnTo>
                  <a:lnTo>
                    <a:pt x="0" y="0"/>
                  </a:lnTo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2" name="Freeform 1471">
              <a:extLst>
                <a:ext uri="{FF2B5EF4-FFF2-40B4-BE49-F238E27FC236}">
                  <a16:creationId xmlns:a16="http://schemas.microsoft.com/office/drawing/2014/main" id="{0764BDC9-9799-75F4-A388-919C440F7C56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3" name="Freeform 1472">
              <a:extLst>
                <a:ext uri="{FF2B5EF4-FFF2-40B4-BE49-F238E27FC236}">
                  <a16:creationId xmlns:a16="http://schemas.microsoft.com/office/drawing/2014/main" id="{14C683B5-4EDB-B52E-E9AB-52F62887ADD5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4" name="Freeform 1473">
              <a:extLst>
                <a:ext uri="{FF2B5EF4-FFF2-40B4-BE49-F238E27FC236}">
                  <a16:creationId xmlns:a16="http://schemas.microsoft.com/office/drawing/2014/main" id="{1ABBCDF0-E287-AEE4-E68C-3F334CD38CED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0830665" y="4836712"/>
              <a:ext cx="517377" cy="517387"/>
            </a:xfrm>
            <a:custGeom>
              <a:avLst/>
              <a:gdLst>
                <a:gd name="connsiteX0" fmla="*/ 0 w 604825"/>
                <a:gd name="connsiteY0" fmla="*/ 302420 h 604837"/>
                <a:gd name="connsiteX1" fmla="*/ 302413 w 604825"/>
                <a:gd name="connsiteY1" fmla="*/ 604838 h 604837"/>
                <a:gd name="connsiteX2" fmla="*/ 604825 w 604825"/>
                <a:gd name="connsiteY2" fmla="*/ 302420 h 604837"/>
                <a:gd name="connsiteX3" fmla="*/ 302413 w 604825"/>
                <a:gd name="connsiteY3" fmla="*/ 0 h 604837"/>
                <a:gd name="connsiteX4" fmla="*/ 0 w 604825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25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3" y="604838"/>
                  </a:cubicBezTo>
                  <a:cubicBezTo>
                    <a:pt x="469392" y="604838"/>
                    <a:pt x="604825" y="469405"/>
                    <a:pt x="604825" y="302420"/>
                  </a:cubicBezTo>
                  <a:cubicBezTo>
                    <a:pt x="604825" y="135433"/>
                    <a:pt x="469392" y="0"/>
                    <a:pt x="302413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5" name="Freeform 1474">
              <a:extLst>
                <a:ext uri="{FF2B5EF4-FFF2-40B4-BE49-F238E27FC236}">
                  <a16:creationId xmlns:a16="http://schemas.microsoft.com/office/drawing/2014/main" id="{95A3D611-2C81-B6E6-0E72-17E8CB38C63F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11089353" y="4914287"/>
              <a:ext cx="21728" cy="362155"/>
            </a:xfrm>
            <a:custGeom>
              <a:avLst/>
              <a:gdLst>
                <a:gd name="connsiteX0" fmla="*/ 0 w 25400"/>
                <a:gd name="connsiteY0" fmla="*/ 423367 h 423367"/>
                <a:gd name="connsiteX1" fmla="*/ 0 w 25400"/>
                <a:gd name="connsiteY1" fmla="*/ 0 h 4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423367">
                  <a:moveTo>
                    <a:pt x="0" y="423367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6" name="Freeform 1475">
              <a:extLst>
                <a:ext uri="{FF2B5EF4-FFF2-40B4-BE49-F238E27FC236}">
                  <a16:creationId xmlns:a16="http://schemas.microsoft.com/office/drawing/2014/main" id="{4A3896F3-8C6F-835C-F45E-02C4F9156B3F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11046245" y="4912166"/>
              <a:ext cx="86236" cy="91577"/>
            </a:xfrm>
            <a:custGeom>
              <a:avLst/>
              <a:gdLst>
                <a:gd name="connsiteX0" fmla="*/ 50394 w 100812"/>
                <a:gd name="connsiteY0" fmla="*/ 107056 h 107055"/>
                <a:gd name="connsiteX1" fmla="*/ 100812 w 100812"/>
                <a:gd name="connsiteY1" fmla="*/ 107056 h 107055"/>
                <a:gd name="connsiteX2" fmla="*/ 50394 w 100812"/>
                <a:gd name="connsiteY2" fmla="*/ 0 h 107055"/>
                <a:gd name="connsiteX3" fmla="*/ 0 w 100812"/>
                <a:gd name="connsiteY3" fmla="*/ 107056 h 107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12" h="107055">
                  <a:moveTo>
                    <a:pt x="50394" y="107056"/>
                  </a:moveTo>
                  <a:lnTo>
                    <a:pt x="100812" y="107056"/>
                  </a:lnTo>
                  <a:lnTo>
                    <a:pt x="50394" y="0"/>
                  </a:lnTo>
                  <a:lnTo>
                    <a:pt x="0" y="107056"/>
                  </a:ln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7" name="Freeform 1476">
              <a:extLst>
                <a:ext uri="{FF2B5EF4-FFF2-40B4-BE49-F238E27FC236}">
                  <a16:creationId xmlns:a16="http://schemas.microsoft.com/office/drawing/2014/main" id="{1268E557-38E1-013B-190F-3EBCEF8B4306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11046245" y="4912166"/>
              <a:ext cx="86236" cy="91577"/>
            </a:xfrm>
            <a:custGeom>
              <a:avLst/>
              <a:gdLst>
                <a:gd name="connsiteX0" fmla="*/ 50394 w 100812"/>
                <a:gd name="connsiteY0" fmla="*/ 107056 h 107055"/>
                <a:gd name="connsiteX1" fmla="*/ 100812 w 100812"/>
                <a:gd name="connsiteY1" fmla="*/ 107056 h 107055"/>
                <a:gd name="connsiteX2" fmla="*/ 50394 w 100812"/>
                <a:gd name="connsiteY2" fmla="*/ 0 h 107055"/>
                <a:gd name="connsiteX3" fmla="*/ 0 w 100812"/>
                <a:gd name="connsiteY3" fmla="*/ 107056 h 107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12" h="107055">
                  <a:moveTo>
                    <a:pt x="50394" y="107056"/>
                  </a:moveTo>
                  <a:lnTo>
                    <a:pt x="100812" y="107056"/>
                  </a:lnTo>
                  <a:lnTo>
                    <a:pt x="50394" y="0"/>
                  </a:lnTo>
                  <a:lnTo>
                    <a:pt x="0" y="107056"/>
                  </a:lnTo>
                  <a:close/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9" name="Freeform 1478">
              <a:extLst>
                <a:ext uri="{FF2B5EF4-FFF2-40B4-BE49-F238E27FC236}">
                  <a16:creationId xmlns:a16="http://schemas.microsoft.com/office/drawing/2014/main" id="{6C3FF4FA-CAF3-7A61-DCAF-B26E37FE1C4D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10471651" y="4997832"/>
              <a:ext cx="91131" cy="148927"/>
            </a:xfrm>
            <a:custGeom>
              <a:avLst/>
              <a:gdLst>
                <a:gd name="connsiteX0" fmla="*/ 106852 w 106534"/>
                <a:gd name="connsiteY0" fmla="*/ 87622 h 174099"/>
                <a:gd name="connsiteX1" fmla="*/ 96730 w 106534"/>
                <a:gd name="connsiteY1" fmla="*/ 28408 h 174099"/>
                <a:gd name="connsiteX2" fmla="*/ 53711 w 106534"/>
                <a:gd name="connsiteY2" fmla="*/ 67 h 174099"/>
                <a:gd name="connsiteX3" fmla="*/ 9681 w 106534"/>
                <a:gd name="connsiteY3" fmla="*/ 30180 h 174099"/>
                <a:gd name="connsiteX4" fmla="*/ 318 w 106534"/>
                <a:gd name="connsiteY4" fmla="*/ 87622 h 174099"/>
                <a:gd name="connsiteX5" fmla="*/ 11705 w 106534"/>
                <a:gd name="connsiteY5" fmla="*/ 148608 h 174099"/>
                <a:gd name="connsiteX6" fmla="*/ 53458 w 106534"/>
                <a:gd name="connsiteY6" fmla="*/ 174166 h 174099"/>
                <a:gd name="connsiteX7" fmla="*/ 97489 w 106534"/>
                <a:gd name="connsiteY7" fmla="*/ 144812 h 174099"/>
                <a:gd name="connsiteX8" fmla="*/ 106852 w 106534"/>
                <a:gd name="connsiteY8" fmla="*/ 87622 h 174099"/>
                <a:gd name="connsiteX9" fmla="*/ 53458 w 106534"/>
                <a:gd name="connsiteY9" fmla="*/ 168599 h 174099"/>
                <a:gd name="connsiteX10" fmla="*/ 24105 w 106534"/>
                <a:gd name="connsiteY10" fmla="*/ 137979 h 174099"/>
                <a:gd name="connsiteX11" fmla="*/ 21321 w 106534"/>
                <a:gd name="connsiteY11" fmla="*/ 84586 h 174099"/>
                <a:gd name="connsiteX12" fmla="*/ 23345 w 106534"/>
                <a:gd name="connsiteY12" fmla="*/ 38024 h 174099"/>
                <a:gd name="connsiteX13" fmla="*/ 53458 w 106534"/>
                <a:gd name="connsiteY13" fmla="*/ 5634 h 174099"/>
                <a:gd name="connsiteX14" fmla="*/ 83318 w 106534"/>
                <a:gd name="connsiteY14" fmla="*/ 35241 h 174099"/>
                <a:gd name="connsiteX15" fmla="*/ 85849 w 106534"/>
                <a:gd name="connsiteY15" fmla="*/ 84586 h 174099"/>
                <a:gd name="connsiteX16" fmla="*/ 83065 w 106534"/>
                <a:gd name="connsiteY16" fmla="*/ 136967 h 174099"/>
                <a:gd name="connsiteX17" fmla="*/ 53458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852" y="87622"/>
                  </a:moveTo>
                  <a:cubicBezTo>
                    <a:pt x="106852" y="67378"/>
                    <a:pt x="105587" y="47134"/>
                    <a:pt x="96730" y="28408"/>
                  </a:cubicBezTo>
                  <a:cubicBezTo>
                    <a:pt x="85090" y="4115"/>
                    <a:pt x="64340" y="67"/>
                    <a:pt x="53711" y="67"/>
                  </a:cubicBezTo>
                  <a:cubicBezTo>
                    <a:pt x="38528" y="67"/>
                    <a:pt x="20056" y="6646"/>
                    <a:pt x="9681" y="30180"/>
                  </a:cubicBezTo>
                  <a:cubicBezTo>
                    <a:pt x="1583" y="47640"/>
                    <a:pt x="318" y="67378"/>
                    <a:pt x="318" y="87622"/>
                  </a:cubicBezTo>
                  <a:cubicBezTo>
                    <a:pt x="318" y="106601"/>
                    <a:pt x="1330" y="129376"/>
                    <a:pt x="11705" y="148608"/>
                  </a:cubicBezTo>
                  <a:cubicBezTo>
                    <a:pt x="22586" y="169105"/>
                    <a:pt x="41059" y="174166"/>
                    <a:pt x="53458" y="174166"/>
                  </a:cubicBezTo>
                  <a:cubicBezTo>
                    <a:pt x="67123" y="174166"/>
                    <a:pt x="86355" y="168852"/>
                    <a:pt x="97489" y="144812"/>
                  </a:cubicBezTo>
                  <a:cubicBezTo>
                    <a:pt x="105587" y="127351"/>
                    <a:pt x="106852" y="107613"/>
                    <a:pt x="106852" y="87622"/>
                  </a:cubicBezTo>
                  <a:close/>
                  <a:moveTo>
                    <a:pt x="53458" y="168599"/>
                  </a:moveTo>
                  <a:cubicBezTo>
                    <a:pt x="43589" y="168599"/>
                    <a:pt x="28659" y="162272"/>
                    <a:pt x="24105" y="137979"/>
                  </a:cubicBezTo>
                  <a:cubicBezTo>
                    <a:pt x="21321" y="122796"/>
                    <a:pt x="21321" y="99516"/>
                    <a:pt x="21321" y="84586"/>
                  </a:cubicBezTo>
                  <a:cubicBezTo>
                    <a:pt x="21321" y="68390"/>
                    <a:pt x="21321" y="51689"/>
                    <a:pt x="23345" y="38024"/>
                  </a:cubicBezTo>
                  <a:cubicBezTo>
                    <a:pt x="28153" y="7911"/>
                    <a:pt x="47132" y="5634"/>
                    <a:pt x="53458" y="5634"/>
                  </a:cubicBezTo>
                  <a:cubicBezTo>
                    <a:pt x="61809" y="5634"/>
                    <a:pt x="78511" y="10189"/>
                    <a:pt x="83318" y="35241"/>
                  </a:cubicBezTo>
                  <a:cubicBezTo>
                    <a:pt x="85849" y="49412"/>
                    <a:pt x="85849" y="68643"/>
                    <a:pt x="85849" y="84586"/>
                  </a:cubicBezTo>
                  <a:cubicBezTo>
                    <a:pt x="85849" y="103564"/>
                    <a:pt x="85849" y="120772"/>
                    <a:pt x="83065" y="136967"/>
                  </a:cubicBezTo>
                  <a:cubicBezTo>
                    <a:pt x="79270" y="161007"/>
                    <a:pt x="64846" y="168599"/>
                    <a:pt x="53458" y="168599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0" name="Freeform 1479">
              <a:extLst>
                <a:ext uri="{FF2B5EF4-FFF2-40B4-BE49-F238E27FC236}">
                  <a16:creationId xmlns:a16="http://schemas.microsoft.com/office/drawing/2014/main" id="{30436367-1B7F-80BF-D8E2-85649C8A4670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10614444" y="4987009"/>
              <a:ext cx="148277" cy="154988"/>
            </a:xfrm>
            <a:custGeom>
              <a:avLst/>
              <a:gdLst>
                <a:gd name="connsiteX0" fmla="*/ 92941 w 173339"/>
                <a:gd name="connsiteY0" fmla="*/ 5128 h 181184"/>
                <a:gd name="connsiteX1" fmla="*/ 87121 w 173339"/>
                <a:gd name="connsiteY1" fmla="*/ 67 h 181184"/>
                <a:gd name="connsiteX2" fmla="*/ 81048 w 173339"/>
                <a:gd name="connsiteY2" fmla="*/ 5128 h 181184"/>
                <a:gd name="connsiteX3" fmla="*/ 28666 w 173339"/>
                <a:gd name="connsiteY3" fmla="*/ 156452 h 181184"/>
                <a:gd name="connsiteX4" fmla="*/ 324 w 173339"/>
                <a:gd name="connsiteY4" fmla="*/ 173407 h 181184"/>
                <a:gd name="connsiteX5" fmla="*/ 324 w 173339"/>
                <a:gd name="connsiteY5" fmla="*/ 181251 h 181184"/>
                <a:gd name="connsiteX6" fmla="*/ 26136 w 173339"/>
                <a:gd name="connsiteY6" fmla="*/ 180492 h 181184"/>
                <a:gd name="connsiteX7" fmla="*/ 55236 w 173339"/>
                <a:gd name="connsiteY7" fmla="*/ 181251 h 181184"/>
                <a:gd name="connsiteX8" fmla="*/ 55236 w 173339"/>
                <a:gd name="connsiteY8" fmla="*/ 173407 h 181184"/>
                <a:gd name="connsiteX9" fmla="*/ 36258 w 173339"/>
                <a:gd name="connsiteY9" fmla="*/ 160501 h 181184"/>
                <a:gd name="connsiteX10" fmla="*/ 36764 w 173339"/>
                <a:gd name="connsiteY10" fmla="*/ 156705 h 181184"/>
                <a:gd name="connsiteX11" fmla="*/ 48404 w 173339"/>
                <a:gd name="connsiteY11" fmla="*/ 123556 h 181184"/>
                <a:gd name="connsiteX12" fmla="*/ 110908 w 173339"/>
                <a:gd name="connsiteY12" fmla="*/ 123556 h 181184"/>
                <a:gd name="connsiteX13" fmla="*/ 124319 w 173339"/>
                <a:gd name="connsiteY13" fmla="*/ 162272 h 181184"/>
                <a:gd name="connsiteX14" fmla="*/ 125079 w 173339"/>
                <a:gd name="connsiteY14" fmla="*/ 165815 h 181184"/>
                <a:gd name="connsiteX15" fmla="*/ 104075 w 173339"/>
                <a:gd name="connsiteY15" fmla="*/ 173407 h 181184"/>
                <a:gd name="connsiteX16" fmla="*/ 104075 w 173339"/>
                <a:gd name="connsiteY16" fmla="*/ 181251 h 181184"/>
                <a:gd name="connsiteX17" fmla="*/ 140515 w 173339"/>
                <a:gd name="connsiteY17" fmla="*/ 180492 h 181184"/>
                <a:gd name="connsiteX18" fmla="*/ 173664 w 173339"/>
                <a:gd name="connsiteY18" fmla="*/ 181251 h 181184"/>
                <a:gd name="connsiteX19" fmla="*/ 173664 w 173339"/>
                <a:gd name="connsiteY19" fmla="*/ 173407 h 181184"/>
                <a:gd name="connsiteX20" fmla="*/ 169109 w 173339"/>
                <a:gd name="connsiteY20" fmla="*/ 173407 h 181184"/>
                <a:gd name="connsiteX21" fmla="*/ 147600 w 173339"/>
                <a:gd name="connsiteY21" fmla="*/ 163285 h 181184"/>
                <a:gd name="connsiteX22" fmla="*/ 92941 w 173339"/>
                <a:gd name="connsiteY22" fmla="*/ 5128 h 181184"/>
                <a:gd name="connsiteX23" fmla="*/ 79529 w 173339"/>
                <a:gd name="connsiteY23" fmla="*/ 33469 h 181184"/>
                <a:gd name="connsiteX24" fmla="*/ 108124 w 173339"/>
                <a:gd name="connsiteY24" fmla="*/ 115711 h 181184"/>
                <a:gd name="connsiteX25" fmla="*/ 51188 w 173339"/>
                <a:gd name="connsiteY25" fmla="*/ 115711 h 181184"/>
                <a:gd name="connsiteX26" fmla="*/ 79529 w 173339"/>
                <a:gd name="connsiteY26" fmla="*/ 33469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941" y="5128"/>
                  </a:moveTo>
                  <a:cubicBezTo>
                    <a:pt x="91676" y="1838"/>
                    <a:pt x="91170" y="67"/>
                    <a:pt x="87121" y="67"/>
                  </a:cubicBezTo>
                  <a:cubicBezTo>
                    <a:pt x="83072" y="67"/>
                    <a:pt x="82313" y="1585"/>
                    <a:pt x="81048" y="5128"/>
                  </a:cubicBezTo>
                  <a:lnTo>
                    <a:pt x="28666" y="156452"/>
                  </a:lnTo>
                  <a:cubicBezTo>
                    <a:pt x="24111" y="169358"/>
                    <a:pt x="13989" y="173154"/>
                    <a:pt x="324" y="173407"/>
                  </a:cubicBezTo>
                  <a:lnTo>
                    <a:pt x="324" y="181251"/>
                  </a:lnTo>
                  <a:cubicBezTo>
                    <a:pt x="6145" y="180998"/>
                    <a:pt x="17026" y="180492"/>
                    <a:pt x="26136" y="180492"/>
                  </a:cubicBezTo>
                  <a:cubicBezTo>
                    <a:pt x="33980" y="180492"/>
                    <a:pt x="47139" y="180998"/>
                    <a:pt x="55236" y="181251"/>
                  </a:cubicBezTo>
                  <a:lnTo>
                    <a:pt x="55236" y="173407"/>
                  </a:lnTo>
                  <a:cubicBezTo>
                    <a:pt x="42584" y="173407"/>
                    <a:pt x="36258" y="167080"/>
                    <a:pt x="36258" y="160501"/>
                  </a:cubicBezTo>
                  <a:cubicBezTo>
                    <a:pt x="36258" y="159742"/>
                    <a:pt x="36511" y="157211"/>
                    <a:pt x="36764" y="156705"/>
                  </a:cubicBezTo>
                  <a:lnTo>
                    <a:pt x="48404" y="123556"/>
                  </a:lnTo>
                  <a:lnTo>
                    <a:pt x="110908" y="123556"/>
                  </a:lnTo>
                  <a:lnTo>
                    <a:pt x="124319" y="162272"/>
                  </a:lnTo>
                  <a:cubicBezTo>
                    <a:pt x="124572" y="163285"/>
                    <a:pt x="125079" y="164803"/>
                    <a:pt x="125079" y="165815"/>
                  </a:cubicBezTo>
                  <a:cubicBezTo>
                    <a:pt x="125079" y="173407"/>
                    <a:pt x="110908" y="173407"/>
                    <a:pt x="104075" y="173407"/>
                  </a:cubicBezTo>
                  <a:lnTo>
                    <a:pt x="104075" y="181251"/>
                  </a:lnTo>
                  <a:cubicBezTo>
                    <a:pt x="113185" y="180492"/>
                    <a:pt x="130899" y="180492"/>
                    <a:pt x="140515" y="180492"/>
                  </a:cubicBezTo>
                  <a:cubicBezTo>
                    <a:pt x="151396" y="180492"/>
                    <a:pt x="163036" y="180745"/>
                    <a:pt x="173664" y="181251"/>
                  </a:cubicBezTo>
                  <a:lnTo>
                    <a:pt x="173664" y="173407"/>
                  </a:lnTo>
                  <a:lnTo>
                    <a:pt x="169109" y="173407"/>
                  </a:lnTo>
                  <a:cubicBezTo>
                    <a:pt x="153926" y="173407"/>
                    <a:pt x="150384" y="171635"/>
                    <a:pt x="147600" y="163285"/>
                  </a:cubicBezTo>
                  <a:lnTo>
                    <a:pt x="92941" y="5128"/>
                  </a:lnTo>
                  <a:close/>
                  <a:moveTo>
                    <a:pt x="79529" y="33469"/>
                  </a:moveTo>
                  <a:lnTo>
                    <a:pt x="108124" y="115711"/>
                  </a:lnTo>
                  <a:lnTo>
                    <a:pt x="51188" y="115711"/>
                  </a:lnTo>
                  <a:lnTo>
                    <a:pt x="79529" y="33469"/>
                  </a:ln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1" name="Freeform 1480">
              <a:extLst>
                <a:ext uri="{FF2B5EF4-FFF2-40B4-BE49-F238E27FC236}">
                  <a16:creationId xmlns:a16="http://schemas.microsoft.com/office/drawing/2014/main" id="{9D08EDB8-C590-2510-FF1B-6C55EF32B336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2" name="Freeform 1481">
              <a:extLst>
                <a:ext uri="{FF2B5EF4-FFF2-40B4-BE49-F238E27FC236}">
                  <a16:creationId xmlns:a16="http://schemas.microsoft.com/office/drawing/2014/main" id="{04683D77-CE61-B2BA-BCA3-5487FB6EC618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1950720-59AC-4C0D-13CB-14FA0C4FD7FE}"/>
              </a:ext>
            </a:extLst>
          </p:cNvPr>
          <p:cNvSpPr txBox="1"/>
          <p:nvPr/>
        </p:nvSpPr>
        <p:spPr>
          <a:xfrm>
            <a:off x="12858639" y="-4435096"/>
            <a:ext cx="10515600" cy="10618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[margin=0pt]{standalone}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[many]{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{orange}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}[x=1in, y=1in]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\draw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 (0,0)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node[ground]{}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++(-2,1)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node[left]{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 right]{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++(-1,0.5)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;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</p:txBody>
      </p:sp>
      <p:grpSp>
        <p:nvGrpSpPr>
          <p:cNvPr id="3" name="!!nodes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 title="IguanaTex Vector Display">
            <a:extLst>
              <a:ext uri="{FF2B5EF4-FFF2-40B4-BE49-F238E27FC236}">
                <a16:creationId xmlns:a16="http://schemas.microsoft.com/office/drawing/2014/main" id="{0DC5E06E-0BF7-4AA8-AB23-6EE07C5B42EF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2418834" y="2444088"/>
            <a:ext cx="5467160" cy="4327684"/>
            <a:chOff x="809660" y="808414"/>
            <a:chExt cx="4322081" cy="3421265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2C123774-8771-4FC9-77DA-1226D1848561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4763392" y="3789434"/>
              <a:ext cx="80565" cy="80071"/>
            </a:xfrm>
            <a:custGeom>
              <a:avLst/>
              <a:gdLst>
                <a:gd name="connsiteX0" fmla="*/ 80566 w 80565"/>
                <a:gd name="connsiteY0" fmla="*/ 39987 h 80071"/>
                <a:gd name="connsiteX1" fmla="*/ 40283 w 80565"/>
                <a:gd name="connsiteY1" fmla="*/ 0 h 80071"/>
                <a:gd name="connsiteX2" fmla="*/ 0 w 80565"/>
                <a:gd name="connsiteY2" fmla="*/ 39987 h 80071"/>
                <a:gd name="connsiteX3" fmla="*/ 40283 w 80565"/>
                <a:gd name="connsiteY3" fmla="*/ 80072 h 80071"/>
                <a:gd name="connsiteX4" fmla="*/ 80566 w 80565"/>
                <a:gd name="connsiteY4" fmla="*/ 39987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071">
                  <a:moveTo>
                    <a:pt x="80566" y="39987"/>
                  </a:moveTo>
                  <a:cubicBezTo>
                    <a:pt x="80566" y="17925"/>
                    <a:pt x="62508" y="0"/>
                    <a:pt x="40283" y="0"/>
                  </a:cubicBezTo>
                  <a:cubicBezTo>
                    <a:pt x="18058" y="0"/>
                    <a:pt x="0" y="17925"/>
                    <a:pt x="0" y="39987"/>
                  </a:cubicBezTo>
                  <a:cubicBezTo>
                    <a:pt x="0" y="62147"/>
                    <a:pt x="18058" y="80072"/>
                    <a:pt x="40283" y="80072"/>
                  </a:cubicBezTo>
                  <a:cubicBezTo>
                    <a:pt x="62508" y="80072"/>
                    <a:pt x="80566" y="62147"/>
                    <a:pt x="80566" y="39987"/>
                  </a:cubicBez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825D5672-C43D-37ED-8AB1-70A9E8C94E97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4763392" y="3789434"/>
              <a:ext cx="80565" cy="80071"/>
            </a:xfrm>
            <a:custGeom>
              <a:avLst/>
              <a:gdLst>
                <a:gd name="connsiteX0" fmla="*/ 80566 w 80565"/>
                <a:gd name="connsiteY0" fmla="*/ 39987 h 80071"/>
                <a:gd name="connsiteX1" fmla="*/ 40283 w 80565"/>
                <a:gd name="connsiteY1" fmla="*/ 0 h 80071"/>
                <a:gd name="connsiteX2" fmla="*/ 0 w 80565"/>
                <a:gd name="connsiteY2" fmla="*/ 39987 h 80071"/>
                <a:gd name="connsiteX3" fmla="*/ 40283 w 80565"/>
                <a:gd name="connsiteY3" fmla="*/ 80072 h 80071"/>
                <a:gd name="connsiteX4" fmla="*/ 80566 w 80565"/>
                <a:gd name="connsiteY4" fmla="*/ 39987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071">
                  <a:moveTo>
                    <a:pt x="80566" y="39987"/>
                  </a:moveTo>
                  <a:cubicBezTo>
                    <a:pt x="80566" y="17925"/>
                    <a:pt x="62508" y="0"/>
                    <a:pt x="40283" y="0"/>
                  </a:cubicBezTo>
                  <a:cubicBezTo>
                    <a:pt x="18058" y="0"/>
                    <a:pt x="0" y="17925"/>
                    <a:pt x="0" y="39987"/>
                  </a:cubicBezTo>
                  <a:cubicBezTo>
                    <a:pt x="0" y="62147"/>
                    <a:pt x="18058" y="80072"/>
                    <a:pt x="40283" y="80072"/>
                  </a:cubicBezTo>
                  <a:cubicBezTo>
                    <a:pt x="62508" y="80072"/>
                    <a:pt x="80566" y="62147"/>
                    <a:pt x="80566" y="39987"/>
                  </a:cubicBezTo>
                  <a:close/>
                </a:path>
              </a:pathLst>
            </a:custGeom>
            <a:noFill/>
            <a:ln w="1012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709BC05-6110-555F-FB9A-EF9BC9C5885F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4803675" y="3829420"/>
              <a:ext cx="25400" cy="300195"/>
            </a:xfrm>
            <a:custGeom>
              <a:avLst/>
              <a:gdLst>
                <a:gd name="connsiteX0" fmla="*/ 0 w 25400"/>
                <a:gd name="connsiteY0" fmla="*/ 0 h 300195"/>
                <a:gd name="connsiteX1" fmla="*/ 0 w 25400"/>
                <a:gd name="connsiteY1" fmla="*/ 300196 h 30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195">
                  <a:moveTo>
                    <a:pt x="0" y="0"/>
                  </a:moveTo>
                  <a:lnTo>
                    <a:pt x="0" y="300196"/>
                  </a:lnTo>
                </a:path>
              </a:pathLst>
            </a:custGeom>
            <a:noFill/>
            <a:ln w="1012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E9F78AA-B34A-20C1-7AE6-68B3F609BC20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4652466" y="4129616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44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179DBD11-0938-D817-AB20-55AD03FC269B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809660" y="1909511"/>
              <a:ext cx="180425" cy="177089"/>
            </a:xfrm>
            <a:custGeom>
              <a:avLst/>
              <a:gdLst>
                <a:gd name="connsiteX0" fmla="*/ 144677 w 180425"/>
                <a:gd name="connsiteY0" fmla="*/ 28617 h 177089"/>
                <a:gd name="connsiteX1" fmla="*/ 177067 w 180425"/>
                <a:gd name="connsiteY1" fmla="*/ 7769 h 177089"/>
                <a:gd name="connsiteX2" fmla="*/ 180357 w 180425"/>
                <a:gd name="connsiteY2" fmla="*/ 2996 h 177089"/>
                <a:gd name="connsiteX3" fmla="*/ 177067 w 180425"/>
                <a:gd name="connsiteY3" fmla="*/ -18 h 177089"/>
                <a:gd name="connsiteX4" fmla="*/ 156317 w 180425"/>
                <a:gd name="connsiteY4" fmla="*/ 735 h 177089"/>
                <a:gd name="connsiteX5" fmla="*/ 131265 w 180425"/>
                <a:gd name="connsiteY5" fmla="*/ -18 h 177089"/>
                <a:gd name="connsiteX6" fmla="*/ 126457 w 180425"/>
                <a:gd name="connsiteY6" fmla="*/ 4754 h 177089"/>
                <a:gd name="connsiteX7" fmla="*/ 130506 w 180425"/>
                <a:gd name="connsiteY7" fmla="*/ 7769 h 177089"/>
                <a:gd name="connsiteX8" fmla="*/ 142146 w 180425"/>
                <a:gd name="connsiteY8" fmla="*/ 16058 h 177089"/>
                <a:gd name="connsiteX9" fmla="*/ 138350 w 180425"/>
                <a:gd name="connsiteY9" fmla="*/ 25603 h 177089"/>
                <a:gd name="connsiteX10" fmla="*/ 60664 w 180425"/>
                <a:gd name="connsiteY10" fmla="*/ 148184 h 177089"/>
                <a:gd name="connsiteX11" fmla="*/ 43456 w 180425"/>
                <a:gd name="connsiteY11" fmla="*/ 15304 h 177089"/>
                <a:gd name="connsiteX12" fmla="*/ 60917 w 180425"/>
                <a:gd name="connsiteY12" fmla="*/ 7769 h 177089"/>
                <a:gd name="connsiteX13" fmla="*/ 67243 w 180425"/>
                <a:gd name="connsiteY13" fmla="*/ 2745 h 177089"/>
                <a:gd name="connsiteX14" fmla="*/ 63700 w 180425"/>
                <a:gd name="connsiteY14" fmla="*/ -18 h 177089"/>
                <a:gd name="connsiteX15" fmla="*/ 32322 w 180425"/>
                <a:gd name="connsiteY15" fmla="*/ 735 h 177089"/>
                <a:gd name="connsiteX16" fmla="*/ 18404 w 180425"/>
                <a:gd name="connsiteY16" fmla="*/ 484 h 177089"/>
                <a:gd name="connsiteX17" fmla="*/ 4739 w 180425"/>
                <a:gd name="connsiteY17" fmla="*/ -18 h 177089"/>
                <a:gd name="connsiteX18" fmla="*/ -69 w 180425"/>
                <a:gd name="connsiteY18" fmla="*/ 4754 h 177089"/>
                <a:gd name="connsiteX19" fmla="*/ 6258 w 180425"/>
                <a:gd name="connsiteY19" fmla="*/ 7769 h 177089"/>
                <a:gd name="connsiteX20" fmla="*/ 21441 w 180425"/>
                <a:gd name="connsiteY20" fmla="*/ 16309 h 177089"/>
                <a:gd name="connsiteX21" fmla="*/ 41432 w 180425"/>
                <a:gd name="connsiteY21" fmla="*/ 171294 h 177089"/>
                <a:gd name="connsiteX22" fmla="*/ 46493 w 180425"/>
                <a:gd name="connsiteY22" fmla="*/ 177071 h 177089"/>
                <a:gd name="connsiteX23" fmla="*/ 53578 w 180425"/>
                <a:gd name="connsiteY23" fmla="*/ 172550 h 177089"/>
                <a:gd name="connsiteX24" fmla="*/ 144677 w 180425"/>
                <a:gd name="connsiteY24" fmla="*/ 2861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677" y="28617"/>
                  </a:moveTo>
                  <a:cubicBezTo>
                    <a:pt x="157076" y="9025"/>
                    <a:pt x="167704" y="8271"/>
                    <a:pt x="177067" y="7769"/>
                  </a:cubicBezTo>
                  <a:cubicBezTo>
                    <a:pt x="180104" y="7518"/>
                    <a:pt x="180357" y="3247"/>
                    <a:pt x="180357" y="2996"/>
                  </a:cubicBezTo>
                  <a:cubicBezTo>
                    <a:pt x="180357" y="987"/>
                    <a:pt x="179091" y="-18"/>
                    <a:pt x="177067" y="-18"/>
                  </a:cubicBezTo>
                  <a:cubicBezTo>
                    <a:pt x="170488" y="-18"/>
                    <a:pt x="163149" y="735"/>
                    <a:pt x="156317" y="735"/>
                  </a:cubicBezTo>
                  <a:cubicBezTo>
                    <a:pt x="147966" y="735"/>
                    <a:pt x="139362" y="-18"/>
                    <a:pt x="131265" y="-18"/>
                  </a:cubicBezTo>
                  <a:cubicBezTo>
                    <a:pt x="129747" y="-18"/>
                    <a:pt x="126457" y="-18"/>
                    <a:pt x="126457" y="4754"/>
                  </a:cubicBezTo>
                  <a:cubicBezTo>
                    <a:pt x="126457" y="7518"/>
                    <a:pt x="128734" y="7769"/>
                    <a:pt x="130506" y="7769"/>
                  </a:cubicBezTo>
                  <a:cubicBezTo>
                    <a:pt x="137338" y="8271"/>
                    <a:pt x="142146" y="10783"/>
                    <a:pt x="142146" y="16058"/>
                  </a:cubicBezTo>
                  <a:cubicBezTo>
                    <a:pt x="142146" y="19826"/>
                    <a:pt x="138350" y="25352"/>
                    <a:pt x="138350" y="25603"/>
                  </a:cubicBezTo>
                  <a:lnTo>
                    <a:pt x="60664" y="148184"/>
                  </a:lnTo>
                  <a:lnTo>
                    <a:pt x="43456" y="15304"/>
                  </a:lnTo>
                  <a:cubicBezTo>
                    <a:pt x="43456" y="11034"/>
                    <a:pt x="49276" y="7769"/>
                    <a:pt x="60917" y="7769"/>
                  </a:cubicBezTo>
                  <a:cubicBezTo>
                    <a:pt x="64459" y="7769"/>
                    <a:pt x="67243" y="7769"/>
                    <a:pt x="67243" y="2745"/>
                  </a:cubicBezTo>
                  <a:cubicBezTo>
                    <a:pt x="67243" y="484"/>
                    <a:pt x="65218" y="-18"/>
                    <a:pt x="63700" y="-18"/>
                  </a:cubicBezTo>
                  <a:cubicBezTo>
                    <a:pt x="53578" y="-18"/>
                    <a:pt x="42697" y="735"/>
                    <a:pt x="32322" y="735"/>
                  </a:cubicBezTo>
                  <a:cubicBezTo>
                    <a:pt x="27767" y="735"/>
                    <a:pt x="22959" y="484"/>
                    <a:pt x="18404" y="484"/>
                  </a:cubicBezTo>
                  <a:cubicBezTo>
                    <a:pt x="13849" y="484"/>
                    <a:pt x="9041" y="-18"/>
                    <a:pt x="4739" y="-18"/>
                  </a:cubicBezTo>
                  <a:cubicBezTo>
                    <a:pt x="2968" y="-18"/>
                    <a:pt x="-69" y="-18"/>
                    <a:pt x="-69" y="4754"/>
                  </a:cubicBezTo>
                  <a:cubicBezTo>
                    <a:pt x="-69" y="7769"/>
                    <a:pt x="2209" y="7769"/>
                    <a:pt x="6258" y="7769"/>
                  </a:cubicBezTo>
                  <a:cubicBezTo>
                    <a:pt x="20428" y="7769"/>
                    <a:pt x="20681" y="10029"/>
                    <a:pt x="21441" y="16309"/>
                  </a:cubicBezTo>
                  <a:lnTo>
                    <a:pt x="41432" y="171294"/>
                  </a:lnTo>
                  <a:cubicBezTo>
                    <a:pt x="42191" y="176317"/>
                    <a:pt x="43203" y="177071"/>
                    <a:pt x="46493" y="177071"/>
                  </a:cubicBezTo>
                  <a:cubicBezTo>
                    <a:pt x="50542" y="177071"/>
                    <a:pt x="51554" y="175815"/>
                    <a:pt x="53578" y="172550"/>
                  </a:cubicBezTo>
                  <a:lnTo>
                    <a:pt x="144677" y="2861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6AE8142-E909-9CC5-DB30-4785CF838786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962410" y="2001999"/>
              <a:ext cx="64477" cy="116753"/>
            </a:xfrm>
            <a:custGeom>
              <a:avLst/>
              <a:gdLst>
                <a:gd name="connsiteX0" fmla="*/ 39970 w 64477"/>
                <a:gd name="connsiteY0" fmla="*/ 4907 h 116753"/>
                <a:gd name="connsiteX1" fmla="*/ 34656 w 64477"/>
                <a:gd name="connsiteY1" fmla="*/ -17 h 116753"/>
                <a:gd name="connsiteX2" fmla="*/ -63 w 64477"/>
                <a:gd name="connsiteY2" fmla="*/ 11237 h 116753"/>
                <a:gd name="connsiteX3" fmla="*/ -63 w 64477"/>
                <a:gd name="connsiteY3" fmla="*/ 17567 h 116753"/>
                <a:gd name="connsiteX4" fmla="*/ 25622 w 64477"/>
                <a:gd name="connsiteY4" fmla="*/ 12643 h 116753"/>
                <a:gd name="connsiteX5" fmla="*/ 25622 w 64477"/>
                <a:gd name="connsiteY5" fmla="*/ 102318 h 116753"/>
                <a:gd name="connsiteX6" fmla="*/ 7908 w 64477"/>
                <a:gd name="connsiteY6" fmla="*/ 110407 h 116753"/>
                <a:gd name="connsiteX7" fmla="*/ 1177 w 64477"/>
                <a:gd name="connsiteY7" fmla="*/ 110407 h 116753"/>
                <a:gd name="connsiteX8" fmla="*/ 1177 w 64477"/>
                <a:gd name="connsiteY8" fmla="*/ 116737 h 116753"/>
                <a:gd name="connsiteX9" fmla="*/ 32707 w 64477"/>
                <a:gd name="connsiteY9" fmla="*/ 116033 h 116753"/>
                <a:gd name="connsiteX10" fmla="*/ 64415 w 64477"/>
                <a:gd name="connsiteY10" fmla="*/ 116737 h 116753"/>
                <a:gd name="connsiteX11" fmla="*/ 64415 w 64477"/>
                <a:gd name="connsiteY11" fmla="*/ 110407 h 116753"/>
                <a:gd name="connsiteX12" fmla="*/ 57683 w 64477"/>
                <a:gd name="connsiteY12" fmla="*/ 110407 h 116753"/>
                <a:gd name="connsiteX13" fmla="*/ 39970 w 64477"/>
                <a:gd name="connsiteY13" fmla="*/ 102318 h 116753"/>
                <a:gd name="connsiteX14" fmla="*/ 39970 w 64477"/>
                <a:gd name="connsiteY14" fmla="*/ 4907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39970" y="4907"/>
                  </a:moveTo>
                  <a:cubicBezTo>
                    <a:pt x="39970" y="159"/>
                    <a:pt x="39616" y="-17"/>
                    <a:pt x="34656" y="-17"/>
                  </a:cubicBezTo>
                  <a:cubicBezTo>
                    <a:pt x="23319" y="11061"/>
                    <a:pt x="7200" y="11237"/>
                    <a:pt x="-63" y="11237"/>
                  </a:cubicBezTo>
                  <a:lnTo>
                    <a:pt x="-63" y="17567"/>
                  </a:lnTo>
                  <a:cubicBezTo>
                    <a:pt x="4188" y="17567"/>
                    <a:pt x="15879" y="17567"/>
                    <a:pt x="25622" y="12643"/>
                  </a:cubicBezTo>
                  <a:lnTo>
                    <a:pt x="25622" y="102318"/>
                  </a:lnTo>
                  <a:cubicBezTo>
                    <a:pt x="25622" y="108121"/>
                    <a:pt x="25622" y="110407"/>
                    <a:pt x="7908" y="110407"/>
                  </a:cubicBezTo>
                  <a:lnTo>
                    <a:pt x="1177" y="110407"/>
                  </a:lnTo>
                  <a:lnTo>
                    <a:pt x="1177" y="116737"/>
                  </a:lnTo>
                  <a:cubicBezTo>
                    <a:pt x="4366" y="116561"/>
                    <a:pt x="26153" y="116033"/>
                    <a:pt x="32707" y="116033"/>
                  </a:cubicBezTo>
                  <a:cubicBezTo>
                    <a:pt x="38198" y="116033"/>
                    <a:pt x="60518" y="116561"/>
                    <a:pt x="64415" y="116737"/>
                  </a:cubicBezTo>
                  <a:lnTo>
                    <a:pt x="64415" y="110407"/>
                  </a:lnTo>
                  <a:lnTo>
                    <a:pt x="57683" y="110407"/>
                  </a:lnTo>
                  <a:cubicBezTo>
                    <a:pt x="39970" y="110407"/>
                    <a:pt x="39970" y="108121"/>
                    <a:pt x="39970" y="102318"/>
                  </a:cubicBezTo>
                  <a:lnTo>
                    <a:pt x="39970" y="490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852FB61-77C7-6E4A-6F88-04B7D762F395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2858457" y="1716103"/>
              <a:ext cx="180425" cy="177089"/>
            </a:xfrm>
            <a:custGeom>
              <a:avLst/>
              <a:gdLst>
                <a:gd name="connsiteX0" fmla="*/ 144757 w 180425"/>
                <a:gd name="connsiteY0" fmla="*/ 28610 h 177089"/>
                <a:gd name="connsiteX1" fmla="*/ 177148 w 180425"/>
                <a:gd name="connsiteY1" fmla="*/ 7761 h 177089"/>
                <a:gd name="connsiteX2" fmla="*/ 180437 w 180425"/>
                <a:gd name="connsiteY2" fmla="*/ 2988 h 177089"/>
                <a:gd name="connsiteX3" fmla="*/ 177148 w 180425"/>
                <a:gd name="connsiteY3" fmla="*/ -26 h 177089"/>
                <a:gd name="connsiteX4" fmla="*/ 156398 w 180425"/>
                <a:gd name="connsiteY4" fmla="*/ 728 h 177089"/>
                <a:gd name="connsiteX5" fmla="*/ 131345 w 180425"/>
                <a:gd name="connsiteY5" fmla="*/ -26 h 177089"/>
                <a:gd name="connsiteX6" fmla="*/ 126538 w 180425"/>
                <a:gd name="connsiteY6" fmla="*/ 4747 h 177089"/>
                <a:gd name="connsiteX7" fmla="*/ 130586 w 180425"/>
                <a:gd name="connsiteY7" fmla="*/ 7761 h 177089"/>
                <a:gd name="connsiteX8" fmla="*/ 142227 w 180425"/>
                <a:gd name="connsiteY8" fmla="*/ 16050 h 177089"/>
                <a:gd name="connsiteX9" fmla="*/ 138431 w 180425"/>
                <a:gd name="connsiteY9" fmla="*/ 25596 h 177089"/>
                <a:gd name="connsiteX10" fmla="*/ 60744 w 180425"/>
                <a:gd name="connsiteY10" fmla="*/ 148176 h 177089"/>
                <a:gd name="connsiteX11" fmla="*/ 43537 w 180425"/>
                <a:gd name="connsiteY11" fmla="*/ 15297 h 177089"/>
                <a:gd name="connsiteX12" fmla="*/ 60997 w 180425"/>
                <a:gd name="connsiteY12" fmla="*/ 7761 h 177089"/>
                <a:gd name="connsiteX13" fmla="*/ 67324 w 180425"/>
                <a:gd name="connsiteY13" fmla="*/ 2737 h 177089"/>
                <a:gd name="connsiteX14" fmla="*/ 63781 w 180425"/>
                <a:gd name="connsiteY14" fmla="*/ -26 h 177089"/>
                <a:gd name="connsiteX15" fmla="*/ 32403 w 180425"/>
                <a:gd name="connsiteY15" fmla="*/ 728 h 177089"/>
                <a:gd name="connsiteX16" fmla="*/ 18485 w 180425"/>
                <a:gd name="connsiteY16" fmla="*/ 477 h 177089"/>
                <a:gd name="connsiteX17" fmla="*/ 4820 w 180425"/>
                <a:gd name="connsiteY17" fmla="*/ -26 h 177089"/>
                <a:gd name="connsiteX18" fmla="*/ 12 w 180425"/>
                <a:gd name="connsiteY18" fmla="*/ 4747 h 177089"/>
                <a:gd name="connsiteX19" fmla="*/ 6338 w 180425"/>
                <a:gd name="connsiteY19" fmla="*/ 7761 h 177089"/>
                <a:gd name="connsiteX20" fmla="*/ 21521 w 180425"/>
                <a:gd name="connsiteY20" fmla="*/ 16301 h 177089"/>
                <a:gd name="connsiteX21" fmla="*/ 41512 w 180425"/>
                <a:gd name="connsiteY21" fmla="*/ 171286 h 177089"/>
                <a:gd name="connsiteX22" fmla="*/ 46573 w 180425"/>
                <a:gd name="connsiteY22" fmla="*/ 177063 h 177089"/>
                <a:gd name="connsiteX23" fmla="*/ 53659 w 180425"/>
                <a:gd name="connsiteY23" fmla="*/ 172542 h 177089"/>
                <a:gd name="connsiteX24" fmla="*/ 144757 w 180425"/>
                <a:gd name="connsiteY24" fmla="*/ 28610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57" y="28610"/>
                  </a:moveTo>
                  <a:cubicBezTo>
                    <a:pt x="157157" y="9017"/>
                    <a:pt x="167785" y="8263"/>
                    <a:pt x="177148" y="7761"/>
                  </a:cubicBezTo>
                  <a:cubicBezTo>
                    <a:pt x="180184" y="7510"/>
                    <a:pt x="180437" y="3240"/>
                    <a:pt x="180437" y="2988"/>
                  </a:cubicBezTo>
                  <a:cubicBezTo>
                    <a:pt x="180437" y="979"/>
                    <a:pt x="179172" y="-26"/>
                    <a:pt x="177148" y="-26"/>
                  </a:cubicBezTo>
                  <a:cubicBezTo>
                    <a:pt x="170568" y="-26"/>
                    <a:pt x="163230" y="728"/>
                    <a:pt x="156398" y="728"/>
                  </a:cubicBezTo>
                  <a:cubicBezTo>
                    <a:pt x="148047" y="728"/>
                    <a:pt x="139443" y="-26"/>
                    <a:pt x="131345" y="-26"/>
                  </a:cubicBezTo>
                  <a:cubicBezTo>
                    <a:pt x="129827" y="-26"/>
                    <a:pt x="126538" y="-26"/>
                    <a:pt x="126538" y="4747"/>
                  </a:cubicBezTo>
                  <a:cubicBezTo>
                    <a:pt x="126538" y="7510"/>
                    <a:pt x="128815" y="7761"/>
                    <a:pt x="130586" y="7761"/>
                  </a:cubicBezTo>
                  <a:cubicBezTo>
                    <a:pt x="137419" y="8263"/>
                    <a:pt x="142227" y="10775"/>
                    <a:pt x="142227" y="16050"/>
                  </a:cubicBezTo>
                  <a:cubicBezTo>
                    <a:pt x="142227" y="19818"/>
                    <a:pt x="138431" y="25344"/>
                    <a:pt x="138431" y="25596"/>
                  </a:cubicBezTo>
                  <a:lnTo>
                    <a:pt x="60744" y="148176"/>
                  </a:lnTo>
                  <a:lnTo>
                    <a:pt x="43537" y="15297"/>
                  </a:lnTo>
                  <a:cubicBezTo>
                    <a:pt x="43537" y="11026"/>
                    <a:pt x="49357" y="7761"/>
                    <a:pt x="60997" y="7761"/>
                  </a:cubicBezTo>
                  <a:cubicBezTo>
                    <a:pt x="64540" y="7761"/>
                    <a:pt x="67324" y="7761"/>
                    <a:pt x="67324" y="2737"/>
                  </a:cubicBezTo>
                  <a:cubicBezTo>
                    <a:pt x="67324" y="477"/>
                    <a:pt x="65299" y="-26"/>
                    <a:pt x="63781" y="-26"/>
                  </a:cubicBezTo>
                  <a:cubicBezTo>
                    <a:pt x="53659" y="-26"/>
                    <a:pt x="42778" y="728"/>
                    <a:pt x="32403" y="728"/>
                  </a:cubicBezTo>
                  <a:cubicBezTo>
                    <a:pt x="27848" y="728"/>
                    <a:pt x="23040" y="477"/>
                    <a:pt x="18485" y="477"/>
                  </a:cubicBezTo>
                  <a:cubicBezTo>
                    <a:pt x="13930" y="477"/>
                    <a:pt x="9122" y="-26"/>
                    <a:pt x="4820" y="-26"/>
                  </a:cubicBezTo>
                  <a:cubicBezTo>
                    <a:pt x="3049" y="-26"/>
                    <a:pt x="12" y="-26"/>
                    <a:pt x="12" y="4747"/>
                  </a:cubicBezTo>
                  <a:cubicBezTo>
                    <a:pt x="12" y="7761"/>
                    <a:pt x="2289" y="7761"/>
                    <a:pt x="6338" y="7761"/>
                  </a:cubicBezTo>
                  <a:cubicBezTo>
                    <a:pt x="20509" y="7761"/>
                    <a:pt x="20762" y="10022"/>
                    <a:pt x="21521" y="16301"/>
                  </a:cubicBezTo>
                  <a:lnTo>
                    <a:pt x="41512" y="171286"/>
                  </a:lnTo>
                  <a:cubicBezTo>
                    <a:pt x="42272" y="176310"/>
                    <a:pt x="43284" y="177063"/>
                    <a:pt x="46573" y="177063"/>
                  </a:cubicBezTo>
                  <a:cubicBezTo>
                    <a:pt x="50622" y="177063"/>
                    <a:pt x="51634" y="175807"/>
                    <a:pt x="53659" y="172542"/>
                  </a:cubicBezTo>
                  <a:lnTo>
                    <a:pt x="144757" y="2861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43A5E5C8-BC86-5A56-8746-46D1FADB7466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3003059" y="1808591"/>
              <a:ext cx="78293" cy="116753"/>
            </a:xfrm>
            <a:custGeom>
              <a:avLst/>
              <a:gdLst>
                <a:gd name="connsiteX0" fmla="*/ 78312 w 78293"/>
                <a:gd name="connsiteY0" fmla="*/ 84727 h 116753"/>
                <a:gd name="connsiteX1" fmla="*/ 72289 w 78293"/>
                <a:gd name="connsiteY1" fmla="*/ 84727 h 116753"/>
                <a:gd name="connsiteX2" fmla="*/ 67684 w 78293"/>
                <a:gd name="connsiteY2" fmla="*/ 100728 h 116753"/>
                <a:gd name="connsiteX3" fmla="*/ 50147 w 78293"/>
                <a:gd name="connsiteY3" fmla="*/ 101783 h 116753"/>
                <a:gd name="connsiteX4" fmla="*/ 17554 w 78293"/>
                <a:gd name="connsiteY4" fmla="*/ 101783 h 116753"/>
                <a:gd name="connsiteX5" fmla="*/ 52981 w 78293"/>
                <a:gd name="connsiteY5" fmla="*/ 72243 h 116753"/>
                <a:gd name="connsiteX6" fmla="*/ 78312 w 78293"/>
                <a:gd name="connsiteY6" fmla="*/ 34263 h 116753"/>
                <a:gd name="connsiteX7" fmla="*/ 36862 w 78293"/>
                <a:gd name="connsiteY7" fmla="*/ -24 h 116753"/>
                <a:gd name="connsiteX8" fmla="*/ 18 w 78293"/>
                <a:gd name="connsiteY8" fmla="*/ 31450 h 116753"/>
                <a:gd name="connsiteX9" fmla="*/ 9406 w 78293"/>
                <a:gd name="connsiteY9" fmla="*/ 41296 h 116753"/>
                <a:gd name="connsiteX10" fmla="*/ 18794 w 78293"/>
                <a:gd name="connsiteY10" fmla="*/ 31977 h 116753"/>
                <a:gd name="connsiteX11" fmla="*/ 8343 w 78293"/>
                <a:gd name="connsiteY11" fmla="*/ 22658 h 116753"/>
                <a:gd name="connsiteX12" fmla="*/ 34205 w 78293"/>
                <a:gd name="connsiteY12" fmla="*/ 6306 h 116753"/>
                <a:gd name="connsiteX13" fmla="*/ 61130 w 78293"/>
                <a:gd name="connsiteY13" fmla="*/ 34263 h 116753"/>
                <a:gd name="connsiteX14" fmla="*/ 44479 w 78293"/>
                <a:gd name="connsiteY14" fmla="*/ 68023 h 116753"/>
                <a:gd name="connsiteX15" fmla="*/ 1789 w 78293"/>
                <a:gd name="connsiteY15" fmla="*/ 109871 h 116753"/>
                <a:gd name="connsiteX16" fmla="*/ 18 w 78293"/>
                <a:gd name="connsiteY16" fmla="*/ 116729 h 116753"/>
                <a:gd name="connsiteX17" fmla="*/ 72998 w 78293"/>
                <a:gd name="connsiteY17" fmla="*/ 116729 h 116753"/>
                <a:gd name="connsiteX18" fmla="*/ 78312 w 78293"/>
                <a:gd name="connsiteY18" fmla="*/ 84727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312" y="84727"/>
                  </a:moveTo>
                  <a:lnTo>
                    <a:pt x="72289" y="84727"/>
                  </a:lnTo>
                  <a:cubicBezTo>
                    <a:pt x="71758" y="88596"/>
                    <a:pt x="69986" y="98970"/>
                    <a:pt x="67684" y="100728"/>
                  </a:cubicBezTo>
                  <a:cubicBezTo>
                    <a:pt x="66267" y="101783"/>
                    <a:pt x="52627" y="101783"/>
                    <a:pt x="50147" y="101783"/>
                  </a:cubicBezTo>
                  <a:lnTo>
                    <a:pt x="17554" y="101783"/>
                  </a:lnTo>
                  <a:cubicBezTo>
                    <a:pt x="36153" y="85431"/>
                    <a:pt x="42353" y="80507"/>
                    <a:pt x="52981" y="72243"/>
                  </a:cubicBezTo>
                  <a:cubicBezTo>
                    <a:pt x="66089" y="61869"/>
                    <a:pt x="78312" y="50967"/>
                    <a:pt x="78312" y="34263"/>
                  </a:cubicBezTo>
                  <a:cubicBezTo>
                    <a:pt x="78312" y="12987"/>
                    <a:pt x="59535" y="-24"/>
                    <a:pt x="36862" y="-24"/>
                  </a:cubicBezTo>
                  <a:cubicBezTo>
                    <a:pt x="14897" y="-24"/>
                    <a:pt x="18" y="15273"/>
                    <a:pt x="18" y="31450"/>
                  </a:cubicBezTo>
                  <a:cubicBezTo>
                    <a:pt x="18" y="40417"/>
                    <a:pt x="7635" y="41296"/>
                    <a:pt x="9406" y="41296"/>
                  </a:cubicBezTo>
                  <a:cubicBezTo>
                    <a:pt x="13657" y="41296"/>
                    <a:pt x="18794" y="38307"/>
                    <a:pt x="18794" y="31977"/>
                  </a:cubicBezTo>
                  <a:cubicBezTo>
                    <a:pt x="18794" y="28812"/>
                    <a:pt x="17554" y="22658"/>
                    <a:pt x="8343" y="22658"/>
                  </a:cubicBezTo>
                  <a:cubicBezTo>
                    <a:pt x="13834" y="10174"/>
                    <a:pt x="25880" y="6306"/>
                    <a:pt x="34205" y="6306"/>
                  </a:cubicBezTo>
                  <a:cubicBezTo>
                    <a:pt x="51919" y="6306"/>
                    <a:pt x="61130" y="20021"/>
                    <a:pt x="61130" y="34263"/>
                  </a:cubicBezTo>
                  <a:cubicBezTo>
                    <a:pt x="61130" y="49561"/>
                    <a:pt x="50147" y="61693"/>
                    <a:pt x="44479" y="68023"/>
                  </a:cubicBezTo>
                  <a:lnTo>
                    <a:pt x="1789" y="109871"/>
                  </a:lnTo>
                  <a:cubicBezTo>
                    <a:pt x="18" y="111454"/>
                    <a:pt x="18" y="111806"/>
                    <a:pt x="18" y="116729"/>
                  </a:cubicBezTo>
                  <a:lnTo>
                    <a:pt x="72998" y="116729"/>
                  </a:lnTo>
                  <a:lnTo>
                    <a:pt x="78312" y="8472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BCFE6183-3E26-2E03-04E4-B7757B8109FE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4907251" y="1716103"/>
              <a:ext cx="180425" cy="177089"/>
            </a:xfrm>
            <a:custGeom>
              <a:avLst/>
              <a:gdLst>
                <a:gd name="connsiteX0" fmla="*/ 144838 w 180425"/>
                <a:gd name="connsiteY0" fmla="*/ 28610 h 177089"/>
                <a:gd name="connsiteX1" fmla="*/ 177228 w 180425"/>
                <a:gd name="connsiteY1" fmla="*/ 7761 h 177089"/>
                <a:gd name="connsiteX2" fmla="*/ 180518 w 180425"/>
                <a:gd name="connsiteY2" fmla="*/ 2988 h 177089"/>
                <a:gd name="connsiteX3" fmla="*/ 177228 w 180425"/>
                <a:gd name="connsiteY3" fmla="*/ -26 h 177089"/>
                <a:gd name="connsiteX4" fmla="*/ 156478 w 180425"/>
                <a:gd name="connsiteY4" fmla="*/ 728 h 177089"/>
                <a:gd name="connsiteX5" fmla="*/ 131426 w 180425"/>
                <a:gd name="connsiteY5" fmla="*/ -26 h 177089"/>
                <a:gd name="connsiteX6" fmla="*/ 126618 w 180425"/>
                <a:gd name="connsiteY6" fmla="*/ 4747 h 177089"/>
                <a:gd name="connsiteX7" fmla="*/ 130667 w 180425"/>
                <a:gd name="connsiteY7" fmla="*/ 7761 h 177089"/>
                <a:gd name="connsiteX8" fmla="*/ 142307 w 180425"/>
                <a:gd name="connsiteY8" fmla="*/ 16050 h 177089"/>
                <a:gd name="connsiteX9" fmla="*/ 138512 w 180425"/>
                <a:gd name="connsiteY9" fmla="*/ 25596 h 177089"/>
                <a:gd name="connsiteX10" fmla="*/ 60825 w 180425"/>
                <a:gd name="connsiteY10" fmla="*/ 148176 h 177089"/>
                <a:gd name="connsiteX11" fmla="*/ 43617 w 180425"/>
                <a:gd name="connsiteY11" fmla="*/ 15297 h 177089"/>
                <a:gd name="connsiteX12" fmla="*/ 61078 w 180425"/>
                <a:gd name="connsiteY12" fmla="*/ 7761 h 177089"/>
                <a:gd name="connsiteX13" fmla="*/ 67404 w 180425"/>
                <a:gd name="connsiteY13" fmla="*/ 2737 h 177089"/>
                <a:gd name="connsiteX14" fmla="*/ 63861 w 180425"/>
                <a:gd name="connsiteY14" fmla="*/ -26 h 177089"/>
                <a:gd name="connsiteX15" fmla="*/ 32483 w 180425"/>
                <a:gd name="connsiteY15" fmla="*/ 728 h 177089"/>
                <a:gd name="connsiteX16" fmla="*/ 18565 w 180425"/>
                <a:gd name="connsiteY16" fmla="*/ 477 h 177089"/>
                <a:gd name="connsiteX17" fmla="*/ 4901 w 180425"/>
                <a:gd name="connsiteY17" fmla="*/ -26 h 177089"/>
                <a:gd name="connsiteX18" fmla="*/ 93 w 180425"/>
                <a:gd name="connsiteY18" fmla="*/ 4747 h 177089"/>
                <a:gd name="connsiteX19" fmla="*/ 6419 w 180425"/>
                <a:gd name="connsiteY19" fmla="*/ 7761 h 177089"/>
                <a:gd name="connsiteX20" fmla="*/ 21602 w 180425"/>
                <a:gd name="connsiteY20" fmla="*/ 16301 h 177089"/>
                <a:gd name="connsiteX21" fmla="*/ 41593 w 180425"/>
                <a:gd name="connsiteY21" fmla="*/ 171286 h 177089"/>
                <a:gd name="connsiteX22" fmla="*/ 46654 w 180425"/>
                <a:gd name="connsiteY22" fmla="*/ 177063 h 177089"/>
                <a:gd name="connsiteX23" fmla="*/ 53739 w 180425"/>
                <a:gd name="connsiteY23" fmla="*/ 172542 h 177089"/>
                <a:gd name="connsiteX24" fmla="*/ 144838 w 180425"/>
                <a:gd name="connsiteY24" fmla="*/ 28610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838" y="28610"/>
                  </a:moveTo>
                  <a:cubicBezTo>
                    <a:pt x="157237" y="9017"/>
                    <a:pt x="167865" y="8263"/>
                    <a:pt x="177228" y="7761"/>
                  </a:cubicBezTo>
                  <a:cubicBezTo>
                    <a:pt x="180265" y="7510"/>
                    <a:pt x="180518" y="3240"/>
                    <a:pt x="180518" y="2988"/>
                  </a:cubicBezTo>
                  <a:cubicBezTo>
                    <a:pt x="180518" y="979"/>
                    <a:pt x="179253" y="-26"/>
                    <a:pt x="177228" y="-26"/>
                  </a:cubicBezTo>
                  <a:cubicBezTo>
                    <a:pt x="170649" y="-26"/>
                    <a:pt x="163311" y="728"/>
                    <a:pt x="156478" y="728"/>
                  </a:cubicBezTo>
                  <a:cubicBezTo>
                    <a:pt x="148128" y="728"/>
                    <a:pt x="139524" y="-26"/>
                    <a:pt x="131426" y="-26"/>
                  </a:cubicBezTo>
                  <a:cubicBezTo>
                    <a:pt x="129908" y="-26"/>
                    <a:pt x="126618" y="-26"/>
                    <a:pt x="126618" y="4747"/>
                  </a:cubicBezTo>
                  <a:cubicBezTo>
                    <a:pt x="126618" y="7510"/>
                    <a:pt x="128896" y="7761"/>
                    <a:pt x="130667" y="7761"/>
                  </a:cubicBezTo>
                  <a:cubicBezTo>
                    <a:pt x="137499" y="8263"/>
                    <a:pt x="142307" y="10775"/>
                    <a:pt x="142307" y="16050"/>
                  </a:cubicBezTo>
                  <a:cubicBezTo>
                    <a:pt x="142307" y="19818"/>
                    <a:pt x="138512" y="25344"/>
                    <a:pt x="138512" y="25596"/>
                  </a:cubicBezTo>
                  <a:lnTo>
                    <a:pt x="60825" y="148176"/>
                  </a:lnTo>
                  <a:lnTo>
                    <a:pt x="43617" y="15297"/>
                  </a:lnTo>
                  <a:cubicBezTo>
                    <a:pt x="43617" y="11026"/>
                    <a:pt x="49438" y="7761"/>
                    <a:pt x="61078" y="7761"/>
                  </a:cubicBezTo>
                  <a:cubicBezTo>
                    <a:pt x="64621" y="7761"/>
                    <a:pt x="67404" y="7761"/>
                    <a:pt x="67404" y="2737"/>
                  </a:cubicBezTo>
                  <a:cubicBezTo>
                    <a:pt x="67404" y="477"/>
                    <a:pt x="65380" y="-26"/>
                    <a:pt x="63861" y="-26"/>
                  </a:cubicBezTo>
                  <a:cubicBezTo>
                    <a:pt x="53739" y="-26"/>
                    <a:pt x="42858" y="728"/>
                    <a:pt x="32483" y="728"/>
                  </a:cubicBezTo>
                  <a:cubicBezTo>
                    <a:pt x="27928" y="728"/>
                    <a:pt x="23120" y="477"/>
                    <a:pt x="18565" y="477"/>
                  </a:cubicBezTo>
                  <a:cubicBezTo>
                    <a:pt x="14010" y="477"/>
                    <a:pt x="9202" y="-26"/>
                    <a:pt x="4901" y="-26"/>
                  </a:cubicBezTo>
                  <a:cubicBezTo>
                    <a:pt x="3129" y="-26"/>
                    <a:pt x="93" y="-26"/>
                    <a:pt x="93" y="4747"/>
                  </a:cubicBezTo>
                  <a:cubicBezTo>
                    <a:pt x="93" y="7761"/>
                    <a:pt x="2370" y="7761"/>
                    <a:pt x="6419" y="7761"/>
                  </a:cubicBezTo>
                  <a:cubicBezTo>
                    <a:pt x="20590" y="7761"/>
                    <a:pt x="20843" y="10022"/>
                    <a:pt x="21602" y="16301"/>
                  </a:cubicBezTo>
                  <a:lnTo>
                    <a:pt x="41593" y="171286"/>
                  </a:lnTo>
                  <a:cubicBezTo>
                    <a:pt x="42352" y="176310"/>
                    <a:pt x="43364" y="177063"/>
                    <a:pt x="46654" y="177063"/>
                  </a:cubicBezTo>
                  <a:cubicBezTo>
                    <a:pt x="50703" y="177063"/>
                    <a:pt x="51715" y="175807"/>
                    <a:pt x="53739" y="172542"/>
                  </a:cubicBezTo>
                  <a:lnTo>
                    <a:pt x="144838" y="2861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A8658EED-33E9-B2D1-1674-7DD52A697543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5050259" y="1808591"/>
              <a:ext cx="81482" cy="120269"/>
            </a:xfrm>
            <a:custGeom>
              <a:avLst/>
              <a:gdLst>
                <a:gd name="connsiteX0" fmla="*/ 38891 w 81482"/>
                <a:gd name="connsiteY0" fmla="*/ 58001 h 120269"/>
                <a:gd name="connsiteX1" fmla="*/ 62627 w 81482"/>
                <a:gd name="connsiteY1" fmla="*/ 86310 h 120269"/>
                <a:gd name="connsiteX2" fmla="*/ 39600 w 81482"/>
                <a:gd name="connsiteY2" fmla="*/ 114619 h 120269"/>
                <a:gd name="connsiteX3" fmla="*/ 9487 w 81482"/>
                <a:gd name="connsiteY3" fmla="*/ 102311 h 120269"/>
                <a:gd name="connsiteX4" fmla="*/ 19761 w 81482"/>
                <a:gd name="connsiteY4" fmla="*/ 92464 h 120269"/>
                <a:gd name="connsiteX5" fmla="*/ 10018 w 81482"/>
                <a:gd name="connsiteY5" fmla="*/ 82793 h 120269"/>
                <a:gd name="connsiteX6" fmla="*/ 98 w 81482"/>
                <a:gd name="connsiteY6" fmla="*/ 92991 h 120269"/>
                <a:gd name="connsiteX7" fmla="*/ 39954 w 81482"/>
                <a:gd name="connsiteY7" fmla="*/ 120246 h 120269"/>
                <a:gd name="connsiteX8" fmla="*/ 81581 w 81482"/>
                <a:gd name="connsiteY8" fmla="*/ 86310 h 120269"/>
                <a:gd name="connsiteX9" fmla="*/ 50759 w 81482"/>
                <a:gd name="connsiteY9" fmla="*/ 54836 h 120269"/>
                <a:gd name="connsiteX10" fmla="*/ 76090 w 81482"/>
                <a:gd name="connsiteY10" fmla="*/ 24241 h 120269"/>
                <a:gd name="connsiteX11" fmla="*/ 40308 w 81482"/>
                <a:gd name="connsiteY11" fmla="*/ -24 h 120269"/>
                <a:gd name="connsiteX12" fmla="*/ 5590 w 81482"/>
                <a:gd name="connsiteY12" fmla="*/ 23537 h 120269"/>
                <a:gd name="connsiteX13" fmla="*/ 14801 w 81482"/>
                <a:gd name="connsiteY13" fmla="*/ 32856 h 120269"/>
                <a:gd name="connsiteX14" fmla="*/ 23835 w 81482"/>
                <a:gd name="connsiteY14" fmla="*/ 23889 h 120269"/>
                <a:gd name="connsiteX15" fmla="*/ 14801 w 81482"/>
                <a:gd name="connsiteY15" fmla="*/ 14746 h 120269"/>
                <a:gd name="connsiteX16" fmla="*/ 39777 w 81482"/>
                <a:gd name="connsiteY16" fmla="*/ 5075 h 120269"/>
                <a:gd name="connsiteX17" fmla="*/ 58908 w 81482"/>
                <a:gd name="connsiteY17" fmla="*/ 24241 h 120269"/>
                <a:gd name="connsiteX18" fmla="*/ 51822 w 81482"/>
                <a:gd name="connsiteY18" fmla="*/ 45165 h 120269"/>
                <a:gd name="connsiteX19" fmla="*/ 32160 w 81482"/>
                <a:gd name="connsiteY19" fmla="*/ 52726 h 120269"/>
                <a:gd name="connsiteX20" fmla="*/ 26492 w 81482"/>
                <a:gd name="connsiteY20" fmla="*/ 53253 h 120269"/>
                <a:gd name="connsiteX21" fmla="*/ 24720 w 81482"/>
                <a:gd name="connsiteY21" fmla="*/ 55539 h 120269"/>
                <a:gd name="connsiteX22" fmla="*/ 29326 w 81482"/>
                <a:gd name="connsiteY22" fmla="*/ 58001 h 120269"/>
                <a:gd name="connsiteX23" fmla="*/ 38891 w 81482"/>
                <a:gd name="connsiteY23" fmla="*/ 58001 h 12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482" h="120269">
                  <a:moveTo>
                    <a:pt x="38891" y="58001"/>
                  </a:moveTo>
                  <a:cubicBezTo>
                    <a:pt x="52708" y="58001"/>
                    <a:pt x="62627" y="67496"/>
                    <a:pt x="62627" y="86310"/>
                  </a:cubicBezTo>
                  <a:cubicBezTo>
                    <a:pt x="62627" y="108113"/>
                    <a:pt x="49874" y="114619"/>
                    <a:pt x="39600" y="114619"/>
                  </a:cubicBezTo>
                  <a:cubicBezTo>
                    <a:pt x="32514" y="114619"/>
                    <a:pt x="16926" y="112685"/>
                    <a:pt x="9487" y="102311"/>
                  </a:cubicBezTo>
                  <a:cubicBezTo>
                    <a:pt x="17812" y="101959"/>
                    <a:pt x="19761" y="96156"/>
                    <a:pt x="19761" y="92464"/>
                  </a:cubicBezTo>
                  <a:cubicBezTo>
                    <a:pt x="19761" y="86837"/>
                    <a:pt x="15509" y="82793"/>
                    <a:pt x="10018" y="82793"/>
                  </a:cubicBezTo>
                  <a:cubicBezTo>
                    <a:pt x="5058" y="82793"/>
                    <a:pt x="98" y="85782"/>
                    <a:pt x="98" y="92991"/>
                  </a:cubicBezTo>
                  <a:cubicBezTo>
                    <a:pt x="98" y="109520"/>
                    <a:pt x="18521" y="120246"/>
                    <a:pt x="39954" y="120246"/>
                  </a:cubicBezTo>
                  <a:cubicBezTo>
                    <a:pt x="64576" y="120246"/>
                    <a:pt x="81581" y="103893"/>
                    <a:pt x="81581" y="86310"/>
                  </a:cubicBezTo>
                  <a:cubicBezTo>
                    <a:pt x="81581" y="72595"/>
                    <a:pt x="70244" y="58880"/>
                    <a:pt x="50759" y="54836"/>
                  </a:cubicBezTo>
                  <a:cubicBezTo>
                    <a:pt x="69359" y="48154"/>
                    <a:pt x="76090" y="34966"/>
                    <a:pt x="76090" y="24241"/>
                  </a:cubicBezTo>
                  <a:cubicBezTo>
                    <a:pt x="76090" y="10350"/>
                    <a:pt x="59970" y="-24"/>
                    <a:pt x="40308" y="-24"/>
                  </a:cubicBezTo>
                  <a:cubicBezTo>
                    <a:pt x="20646" y="-24"/>
                    <a:pt x="5590" y="9471"/>
                    <a:pt x="5590" y="23537"/>
                  </a:cubicBezTo>
                  <a:cubicBezTo>
                    <a:pt x="5590" y="29516"/>
                    <a:pt x="9487" y="32856"/>
                    <a:pt x="14801" y="32856"/>
                  </a:cubicBezTo>
                  <a:cubicBezTo>
                    <a:pt x="20292" y="32856"/>
                    <a:pt x="23835" y="28812"/>
                    <a:pt x="23835" y="23889"/>
                  </a:cubicBezTo>
                  <a:cubicBezTo>
                    <a:pt x="23835" y="18790"/>
                    <a:pt x="20292" y="15097"/>
                    <a:pt x="14801" y="14746"/>
                  </a:cubicBezTo>
                  <a:cubicBezTo>
                    <a:pt x="21000" y="7009"/>
                    <a:pt x="33223" y="5075"/>
                    <a:pt x="39777" y="5075"/>
                  </a:cubicBezTo>
                  <a:cubicBezTo>
                    <a:pt x="47748" y="5075"/>
                    <a:pt x="58908" y="8943"/>
                    <a:pt x="58908" y="24241"/>
                  </a:cubicBezTo>
                  <a:cubicBezTo>
                    <a:pt x="58908" y="31626"/>
                    <a:pt x="56428" y="39714"/>
                    <a:pt x="51822" y="45165"/>
                  </a:cubicBezTo>
                  <a:cubicBezTo>
                    <a:pt x="45977" y="51846"/>
                    <a:pt x="41017" y="52198"/>
                    <a:pt x="32160" y="52726"/>
                  </a:cubicBezTo>
                  <a:cubicBezTo>
                    <a:pt x="27732" y="53077"/>
                    <a:pt x="27377" y="53077"/>
                    <a:pt x="26492" y="53253"/>
                  </a:cubicBezTo>
                  <a:cubicBezTo>
                    <a:pt x="26137" y="53253"/>
                    <a:pt x="24720" y="53605"/>
                    <a:pt x="24720" y="55539"/>
                  </a:cubicBezTo>
                  <a:cubicBezTo>
                    <a:pt x="24720" y="58001"/>
                    <a:pt x="26315" y="58001"/>
                    <a:pt x="29326" y="58001"/>
                  </a:cubicBezTo>
                  <a:lnTo>
                    <a:pt x="38891" y="58001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0B3B2DF7-1393-FB11-0DA6-C849C99EC276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2858457" y="808414"/>
              <a:ext cx="180425" cy="177089"/>
            </a:xfrm>
            <a:custGeom>
              <a:avLst/>
              <a:gdLst>
                <a:gd name="connsiteX0" fmla="*/ 144757 w 180425"/>
                <a:gd name="connsiteY0" fmla="*/ 28574 h 177089"/>
                <a:gd name="connsiteX1" fmla="*/ 177148 w 180425"/>
                <a:gd name="connsiteY1" fmla="*/ 7725 h 177089"/>
                <a:gd name="connsiteX2" fmla="*/ 180437 w 180425"/>
                <a:gd name="connsiteY2" fmla="*/ 2952 h 177089"/>
                <a:gd name="connsiteX3" fmla="*/ 177148 w 180425"/>
                <a:gd name="connsiteY3" fmla="*/ -62 h 177089"/>
                <a:gd name="connsiteX4" fmla="*/ 156398 w 180425"/>
                <a:gd name="connsiteY4" fmla="*/ 692 h 177089"/>
                <a:gd name="connsiteX5" fmla="*/ 131345 w 180425"/>
                <a:gd name="connsiteY5" fmla="*/ -62 h 177089"/>
                <a:gd name="connsiteX6" fmla="*/ 126538 w 180425"/>
                <a:gd name="connsiteY6" fmla="*/ 4711 h 177089"/>
                <a:gd name="connsiteX7" fmla="*/ 130586 w 180425"/>
                <a:gd name="connsiteY7" fmla="*/ 7725 h 177089"/>
                <a:gd name="connsiteX8" fmla="*/ 142227 w 180425"/>
                <a:gd name="connsiteY8" fmla="*/ 16014 h 177089"/>
                <a:gd name="connsiteX9" fmla="*/ 138431 w 180425"/>
                <a:gd name="connsiteY9" fmla="*/ 25560 h 177089"/>
                <a:gd name="connsiteX10" fmla="*/ 60744 w 180425"/>
                <a:gd name="connsiteY10" fmla="*/ 148140 h 177089"/>
                <a:gd name="connsiteX11" fmla="*/ 43537 w 180425"/>
                <a:gd name="connsiteY11" fmla="*/ 15261 h 177089"/>
                <a:gd name="connsiteX12" fmla="*/ 60997 w 180425"/>
                <a:gd name="connsiteY12" fmla="*/ 7725 h 177089"/>
                <a:gd name="connsiteX13" fmla="*/ 67324 w 180425"/>
                <a:gd name="connsiteY13" fmla="*/ 2701 h 177089"/>
                <a:gd name="connsiteX14" fmla="*/ 63781 w 180425"/>
                <a:gd name="connsiteY14" fmla="*/ -62 h 177089"/>
                <a:gd name="connsiteX15" fmla="*/ 32403 w 180425"/>
                <a:gd name="connsiteY15" fmla="*/ 692 h 177089"/>
                <a:gd name="connsiteX16" fmla="*/ 18485 w 180425"/>
                <a:gd name="connsiteY16" fmla="*/ 441 h 177089"/>
                <a:gd name="connsiteX17" fmla="*/ 4820 w 180425"/>
                <a:gd name="connsiteY17" fmla="*/ -62 h 177089"/>
                <a:gd name="connsiteX18" fmla="*/ 12 w 180425"/>
                <a:gd name="connsiteY18" fmla="*/ 4711 h 177089"/>
                <a:gd name="connsiteX19" fmla="*/ 6338 w 180425"/>
                <a:gd name="connsiteY19" fmla="*/ 7725 h 177089"/>
                <a:gd name="connsiteX20" fmla="*/ 21521 w 180425"/>
                <a:gd name="connsiteY20" fmla="*/ 16265 h 177089"/>
                <a:gd name="connsiteX21" fmla="*/ 41512 w 180425"/>
                <a:gd name="connsiteY21" fmla="*/ 171250 h 177089"/>
                <a:gd name="connsiteX22" fmla="*/ 46573 w 180425"/>
                <a:gd name="connsiteY22" fmla="*/ 177027 h 177089"/>
                <a:gd name="connsiteX23" fmla="*/ 53659 w 180425"/>
                <a:gd name="connsiteY23" fmla="*/ 172506 h 177089"/>
                <a:gd name="connsiteX24" fmla="*/ 144757 w 180425"/>
                <a:gd name="connsiteY24" fmla="*/ 28574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57" y="28574"/>
                  </a:moveTo>
                  <a:cubicBezTo>
                    <a:pt x="157157" y="8981"/>
                    <a:pt x="167785" y="8227"/>
                    <a:pt x="177148" y="7725"/>
                  </a:cubicBezTo>
                  <a:cubicBezTo>
                    <a:pt x="180184" y="7474"/>
                    <a:pt x="180437" y="3204"/>
                    <a:pt x="180437" y="2952"/>
                  </a:cubicBezTo>
                  <a:cubicBezTo>
                    <a:pt x="180437" y="943"/>
                    <a:pt x="179172" y="-62"/>
                    <a:pt x="177148" y="-62"/>
                  </a:cubicBezTo>
                  <a:cubicBezTo>
                    <a:pt x="170568" y="-62"/>
                    <a:pt x="163230" y="692"/>
                    <a:pt x="156398" y="692"/>
                  </a:cubicBezTo>
                  <a:cubicBezTo>
                    <a:pt x="148047" y="692"/>
                    <a:pt x="139443" y="-62"/>
                    <a:pt x="131345" y="-62"/>
                  </a:cubicBezTo>
                  <a:cubicBezTo>
                    <a:pt x="129827" y="-62"/>
                    <a:pt x="126538" y="-62"/>
                    <a:pt x="126538" y="4711"/>
                  </a:cubicBezTo>
                  <a:cubicBezTo>
                    <a:pt x="126538" y="7474"/>
                    <a:pt x="128815" y="7725"/>
                    <a:pt x="130586" y="7725"/>
                  </a:cubicBezTo>
                  <a:cubicBezTo>
                    <a:pt x="137419" y="8227"/>
                    <a:pt x="142227" y="10739"/>
                    <a:pt x="142227" y="16014"/>
                  </a:cubicBezTo>
                  <a:cubicBezTo>
                    <a:pt x="142227" y="19782"/>
                    <a:pt x="138431" y="25308"/>
                    <a:pt x="138431" y="25560"/>
                  </a:cubicBezTo>
                  <a:lnTo>
                    <a:pt x="60744" y="148140"/>
                  </a:lnTo>
                  <a:lnTo>
                    <a:pt x="43537" y="15261"/>
                  </a:lnTo>
                  <a:cubicBezTo>
                    <a:pt x="43537" y="10990"/>
                    <a:pt x="49357" y="7725"/>
                    <a:pt x="60997" y="7725"/>
                  </a:cubicBezTo>
                  <a:cubicBezTo>
                    <a:pt x="64540" y="7725"/>
                    <a:pt x="67324" y="7725"/>
                    <a:pt x="67324" y="2701"/>
                  </a:cubicBezTo>
                  <a:cubicBezTo>
                    <a:pt x="67324" y="441"/>
                    <a:pt x="65299" y="-62"/>
                    <a:pt x="63781" y="-62"/>
                  </a:cubicBezTo>
                  <a:cubicBezTo>
                    <a:pt x="53659" y="-62"/>
                    <a:pt x="42778" y="692"/>
                    <a:pt x="32403" y="692"/>
                  </a:cubicBezTo>
                  <a:cubicBezTo>
                    <a:pt x="27848" y="692"/>
                    <a:pt x="23040" y="441"/>
                    <a:pt x="18485" y="441"/>
                  </a:cubicBezTo>
                  <a:cubicBezTo>
                    <a:pt x="13930" y="441"/>
                    <a:pt x="9122" y="-62"/>
                    <a:pt x="4820" y="-62"/>
                  </a:cubicBezTo>
                  <a:cubicBezTo>
                    <a:pt x="3049" y="-62"/>
                    <a:pt x="12" y="-62"/>
                    <a:pt x="12" y="4711"/>
                  </a:cubicBezTo>
                  <a:cubicBezTo>
                    <a:pt x="12" y="7725"/>
                    <a:pt x="2289" y="7725"/>
                    <a:pt x="6338" y="7725"/>
                  </a:cubicBezTo>
                  <a:cubicBezTo>
                    <a:pt x="20509" y="7725"/>
                    <a:pt x="20762" y="9986"/>
                    <a:pt x="21521" y="16265"/>
                  </a:cubicBezTo>
                  <a:lnTo>
                    <a:pt x="41512" y="171250"/>
                  </a:lnTo>
                  <a:cubicBezTo>
                    <a:pt x="42272" y="176274"/>
                    <a:pt x="43284" y="177027"/>
                    <a:pt x="46573" y="177027"/>
                  </a:cubicBezTo>
                  <a:cubicBezTo>
                    <a:pt x="50622" y="177027"/>
                    <a:pt x="51634" y="175771"/>
                    <a:pt x="53659" y="172506"/>
                  </a:cubicBezTo>
                  <a:lnTo>
                    <a:pt x="144757" y="28574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D042A8A-4037-675F-0B6C-9BD8A186DD1D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998807" y="899143"/>
              <a:ext cx="86796" cy="118511"/>
            </a:xfrm>
            <a:custGeom>
              <a:avLst/>
              <a:gdLst>
                <a:gd name="connsiteX0" fmla="*/ 86814 w 86796"/>
                <a:gd name="connsiteY0" fmla="*/ 89615 h 118511"/>
                <a:gd name="connsiteX1" fmla="*/ 86814 w 86796"/>
                <a:gd name="connsiteY1" fmla="*/ 83285 h 118511"/>
                <a:gd name="connsiteX2" fmla="*/ 67152 w 86796"/>
                <a:gd name="connsiteY2" fmla="*/ 83285 h 118511"/>
                <a:gd name="connsiteX3" fmla="*/ 67152 w 86796"/>
                <a:gd name="connsiteY3" fmla="*/ 4863 h 118511"/>
                <a:gd name="connsiteX4" fmla="*/ 63255 w 86796"/>
                <a:gd name="connsiteY4" fmla="*/ -60 h 118511"/>
                <a:gd name="connsiteX5" fmla="*/ 58650 w 86796"/>
                <a:gd name="connsiteY5" fmla="*/ 2401 h 118511"/>
                <a:gd name="connsiteX6" fmla="*/ 18 w 86796"/>
                <a:gd name="connsiteY6" fmla="*/ 83285 h 118511"/>
                <a:gd name="connsiteX7" fmla="*/ 18 w 86796"/>
                <a:gd name="connsiteY7" fmla="*/ 89615 h 118511"/>
                <a:gd name="connsiteX8" fmla="*/ 52096 w 86796"/>
                <a:gd name="connsiteY8" fmla="*/ 89615 h 118511"/>
                <a:gd name="connsiteX9" fmla="*/ 52096 w 86796"/>
                <a:gd name="connsiteY9" fmla="*/ 104033 h 118511"/>
                <a:gd name="connsiteX10" fmla="*/ 37748 w 86796"/>
                <a:gd name="connsiteY10" fmla="*/ 112121 h 118511"/>
                <a:gd name="connsiteX11" fmla="*/ 32965 w 86796"/>
                <a:gd name="connsiteY11" fmla="*/ 112121 h 118511"/>
                <a:gd name="connsiteX12" fmla="*/ 32965 w 86796"/>
                <a:gd name="connsiteY12" fmla="*/ 118451 h 118511"/>
                <a:gd name="connsiteX13" fmla="*/ 59535 w 86796"/>
                <a:gd name="connsiteY13" fmla="*/ 117748 h 118511"/>
                <a:gd name="connsiteX14" fmla="*/ 86283 w 86796"/>
                <a:gd name="connsiteY14" fmla="*/ 118451 h 118511"/>
                <a:gd name="connsiteX15" fmla="*/ 86283 w 86796"/>
                <a:gd name="connsiteY15" fmla="*/ 112121 h 118511"/>
                <a:gd name="connsiteX16" fmla="*/ 81500 w 86796"/>
                <a:gd name="connsiteY16" fmla="*/ 112121 h 118511"/>
                <a:gd name="connsiteX17" fmla="*/ 67152 w 86796"/>
                <a:gd name="connsiteY17" fmla="*/ 104033 h 118511"/>
                <a:gd name="connsiteX18" fmla="*/ 67152 w 86796"/>
                <a:gd name="connsiteY18" fmla="*/ 89615 h 118511"/>
                <a:gd name="connsiteX19" fmla="*/ 86814 w 86796"/>
                <a:gd name="connsiteY19" fmla="*/ 89615 h 118511"/>
                <a:gd name="connsiteX20" fmla="*/ 53336 w 86796"/>
                <a:gd name="connsiteY20" fmla="*/ 18930 h 118511"/>
                <a:gd name="connsiteX21" fmla="*/ 53336 w 86796"/>
                <a:gd name="connsiteY21" fmla="*/ 83285 h 118511"/>
                <a:gd name="connsiteX22" fmla="*/ 6572 w 86796"/>
                <a:gd name="connsiteY22" fmla="*/ 83285 h 118511"/>
                <a:gd name="connsiteX23" fmla="*/ 53336 w 86796"/>
                <a:gd name="connsiteY23" fmla="*/ 18930 h 11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796" h="118511">
                  <a:moveTo>
                    <a:pt x="86814" y="89615"/>
                  </a:moveTo>
                  <a:lnTo>
                    <a:pt x="86814" y="83285"/>
                  </a:lnTo>
                  <a:lnTo>
                    <a:pt x="67152" y="83285"/>
                  </a:lnTo>
                  <a:lnTo>
                    <a:pt x="67152" y="4863"/>
                  </a:lnTo>
                  <a:cubicBezTo>
                    <a:pt x="67152" y="1170"/>
                    <a:pt x="67152" y="-60"/>
                    <a:pt x="63255" y="-60"/>
                  </a:cubicBezTo>
                  <a:cubicBezTo>
                    <a:pt x="61130" y="-60"/>
                    <a:pt x="60421" y="-60"/>
                    <a:pt x="58650" y="2401"/>
                  </a:cubicBezTo>
                  <a:lnTo>
                    <a:pt x="18" y="83285"/>
                  </a:lnTo>
                  <a:lnTo>
                    <a:pt x="18" y="89615"/>
                  </a:lnTo>
                  <a:lnTo>
                    <a:pt x="52096" y="89615"/>
                  </a:lnTo>
                  <a:lnTo>
                    <a:pt x="52096" y="104033"/>
                  </a:lnTo>
                  <a:cubicBezTo>
                    <a:pt x="52096" y="110011"/>
                    <a:pt x="52096" y="112121"/>
                    <a:pt x="37748" y="112121"/>
                  </a:cubicBezTo>
                  <a:lnTo>
                    <a:pt x="32965" y="112121"/>
                  </a:lnTo>
                  <a:lnTo>
                    <a:pt x="32965" y="118451"/>
                  </a:lnTo>
                  <a:cubicBezTo>
                    <a:pt x="41822" y="118100"/>
                    <a:pt x="53159" y="117748"/>
                    <a:pt x="59535" y="117748"/>
                  </a:cubicBezTo>
                  <a:cubicBezTo>
                    <a:pt x="66089" y="117748"/>
                    <a:pt x="77426" y="118100"/>
                    <a:pt x="86283" y="118451"/>
                  </a:cubicBezTo>
                  <a:lnTo>
                    <a:pt x="86283" y="112121"/>
                  </a:lnTo>
                  <a:lnTo>
                    <a:pt x="81500" y="112121"/>
                  </a:lnTo>
                  <a:cubicBezTo>
                    <a:pt x="67152" y="112121"/>
                    <a:pt x="67152" y="110011"/>
                    <a:pt x="67152" y="104033"/>
                  </a:cubicBezTo>
                  <a:lnTo>
                    <a:pt x="67152" y="89615"/>
                  </a:lnTo>
                  <a:lnTo>
                    <a:pt x="86814" y="89615"/>
                  </a:lnTo>
                  <a:close/>
                  <a:moveTo>
                    <a:pt x="53336" y="18930"/>
                  </a:moveTo>
                  <a:lnTo>
                    <a:pt x="53336" y="83285"/>
                  </a:lnTo>
                  <a:lnTo>
                    <a:pt x="6572" y="83285"/>
                  </a:lnTo>
                  <a:lnTo>
                    <a:pt x="53336" y="1893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20" name="Audio 19">
            <a:extLst>
              <a:ext uri="{FF2B5EF4-FFF2-40B4-BE49-F238E27FC236}">
                <a16:creationId xmlns:a16="http://schemas.microsoft.com/office/drawing/2014/main" id="{6CC7C086-3C89-9756-5049-6F7216ED8F6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99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23113">
        <p159:morph option="byObject"/>
      </p:transition>
    </mc:Choice>
    <mc:Fallback>
      <p:transition advTm="231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(Step 1)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50720-59AC-4C0D-13CB-14FA0C4FD7FE}"/>
              </a:ext>
            </a:extLst>
          </p:cNvPr>
          <p:cNvSpPr txBox="1"/>
          <p:nvPr/>
        </p:nvSpPr>
        <p:spPr>
          <a:xfrm>
            <a:off x="12858639" y="-4435096"/>
            <a:ext cx="11469676" cy="12003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margin=0pt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standalone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many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{white}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\def\vv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#1{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textcolor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{orange}{V_{#1}}}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\because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\qty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\A\text{ dummy source }\implies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I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-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-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\frac{\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-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\text{\underline{\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textbf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{KCL@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:}}}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\quad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\left(\frac{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+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}\right) -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- \frac{\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+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\text{\underline{\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textbf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{KCL@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:}}}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\quad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\left(\frac{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60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+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}\right) - \frac{\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60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- \frac{\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-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\text{\underline{\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textbf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{Solving:}}}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\quad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,~\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-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,~\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,~\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105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,~i_x = -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1.5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{Th} =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a -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b =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-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\text{ Our first data point is }(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).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</p:txBody>
      </p:sp>
      <p:sp>
        <p:nvSpPr>
          <p:cNvPr id="1439" name="!!b">
            <a:extLst>
              <a:ext uri="{FF2B5EF4-FFF2-40B4-BE49-F238E27FC236}">
                <a16:creationId xmlns:a16="http://schemas.microsoft.com/office/drawing/2014/main" id="{83AF4E9A-02CF-6675-407B-BF5A59CC532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81874" y="5018622"/>
            <a:ext cx="49277" cy="94404"/>
          </a:xfrm>
          <a:custGeom>
            <a:avLst/>
            <a:gdLst>
              <a:gd name="connsiteX0" fmla="*/ 48876 w 93122"/>
              <a:gd name="connsiteY0" fmla="*/ 2899 h 178400"/>
              <a:gd name="connsiteX1" fmla="*/ 45587 w 93122"/>
              <a:gd name="connsiteY1" fmla="*/ 115 h 178400"/>
              <a:gd name="connsiteX2" fmla="*/ 14714 w 93122"/>
              <a:gd name="connsiteY2" fmla="*/ 2645 h 178400"/>
              <a:gd name="connsiteX3" fmla="*/ 9906 w 93122"/>
              <a:gd name="connsiteY3" fmla="*/ 7706 h 178400"/>
              <a:gd name="connsiteX4" fmla="*/ 15980 w 93122"/>
              <a:gd name="connsiteY4" fmla="*/ 10743 h 178400"/>
              <a:gd name="connsiteX5" fmla="*/ 28632 w 93122"/>
              <a:gd name="connsiteY5" fmla="*/ 15045 h 178400"/>
              <a:gd name="connsiteX6" fmla="*/ 25089 w 93122"/>
              <a:gd name="connsiteY6" fmla="*/ 30734 h 178400"/>
              <a:gd name="connsiteX7" fmla="*/ 4339 w 93122"/>
              <a:gd name="connsiteY7" fmla="*/ 113229 h 178400"/>
              <a:gd name="connsiteX8" fmla="*/ 290 w 93122"/>
              <a:gd name="connsiteY8" fmla="*/ 138787 h 178400"/>
              <a:gd name="connsiteX9" fmla="*/ 32428 w 93122"/>
              <a:gd name="connsiteY9" fmla="*/ 178516 h 178400"/>
              <a:gd name="connsiteX10" fmla="*/ 93413 w 93122"/>
              <a:gd name="connsiteY10" fmla="*/ 104372 h 178400"/>
              <a:gd name="connsiteX11" fmla="*/ 59757 w 93122"/>
              <a:gd name="connsiteY11" fmla="*/ 63884 h 178400"/>
              <a:gd name="connsiteX12" fmla="*/ 30150 w 93122"/>
              <a:gd name="connsiteY12" fmla="*/ 79067 h 178400"/>
              <a:gd name="connsiteX13" fmla="*/ 48876 w 93122"/>
              <a:gd name="connsiteY13" fmla="*/ 2899 h 178400"/>
              <a:gd name="connsiteX14" fmla="*/ 25089 w 93122"/>
              <a:gd name="connsiteY14" fmla="*/ 98552 h 178400"/>
              <a:gd name="connsiteX15" fmla="*/ 28885 w 93122"/>
              <a:gd name="connsiteY15" fmla="*/ 89695 h 178400"/>
              <a:gd name="connsiteX16" fmla="*/ 59251 w 93122"/>
              <a:gd name="connsiteY16" fmla="*/ 69451 h 178400"/>
              <a:gd name="connsiteX17" fmla="*/ 75194 w 93122"/>
              <a:gd name="connsiteY17" fmla="*/ 93238 h 178400"/>
              <a:gd name="connsiteX18" fmla="*/ 62288 w 93122"/>
              <a:gd name="connsiteY18" fmla="*/ 146885 h 178400"/>
              <a:gd name="connsiteX19" fmla="*/ 32428 w 93122"/>
              <a:gd name="connsiteY19" fmla="*/ 172949 h 178400"/>
              <a:gd name="connsiteX20" fmla="*/ 15473 w 93122"/>
              <a:gd name="connsiteY20" fmla="*/ 147391 h 178400"/>
              <a:gd name="connsiteX21" fmla="*/ 19522 w 93122"/>
              <a:gd name="connsiteY21" fmla="*/ 121833 h 178400"/>
              <a:gd name="connsiteX22" fmla="*/ 25089 w 93122"/>
              <a:gd name="connsiteY22" fmla="*/ 98552 h 1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122" h="178400">
                <a:moveTo>
                  <a:pt x="48876" y="2899"/>
                </a:moveTo>
                <a:cubicBezTo>
                  <a:pt x="48876" y="2645"/>
                  <a:pt x="48876" y="115"/>
                  <a:pt x="45587" y="115"/>
                </a:cubicBezTo>
                <a:cubicBezTo>
                  <a:pt x="39766" y="115"/>
                  <a:pt x="21294" y="2139"/>
                  <a:pt x="14714" y="2645"/>
                </a:cubicBezTo>
                <a:cubicBezTo>
                  <a:pt x="12690" y="2899"/>
                  <a:pt x="9906" y="3152"/>
                  <a:pt x="9906" y="7706"/>
                </a:cubicBezTo>
                <a:cubicBezTo>
                  <a:pt x="9906" y="10743"/>
                  <a:pt x="12184" y="10743"/>
                  <a:pt x="15980" y="10743"/>
                </a:cubicBezTo>
                <a:cubicBezTo>
                  <a:pt x="28126" y="10743"/>
                  <a:pt x="28632" y="12514"/>
                  <a:pt x="28632" y="15045"/>
                </a:cubicBezTo>
                <a:cubicBezTo>
                  <a:pt x="28632" y="16816"/>
                  <a:pt x="26355" y="25420"/>
                  <a:pt x="25089" y="30734"/>
                </a:cubicBezTo>
                <a:lnTo>
                  <a:pt x="4339" y="113229"/>
                </a:lnTo>
                <a:cubicBezTo>
                  <a:pt x="1303" y="125881"/>
                  <a:pt x="290" y="129930"/>
                  <a:pt x="290" y="138787"/>
                </a:cubicBezTo>
                <a:cubicBezTo>
                  <a:pt x="290" y="162827"/>
                  <a:pt x="13702" y="178516"/>
                  <a:pt x="32428" y="178516"/>
                </a:cubicBezTo>
                <a:cubicBezTo>
                  <a:pt x="62288" y="178516"/>
                  <a:pt x="93413" y="140811"/>
                  <a:pt x="93413" y="104372"/>
                </a:cubicBezTo>
                <a:cubicBezTo>
                  <a:pt x="93413" y="81344"/>
                  <a:pt x="80001" y="63884"/>
                  <a:pt x="59757" y="63884"/>
                </a:cubicBezTo>
                <a:cubicBezTo>
                  <a:pt x="48117" y="63884"/>
                  <a:pt x="37742" y="71222"/>
                  <a:pt x="30150" y="79067"/>
                </a:cubicBezTo>
                <a:lnTo>
                  <a:pt x="48876" y="2899"/>
                </a:lnTo>
                <a:close/>
                <a:moveTo>
                  <a:pt x="25089" y="98552"/>
                </a:moveTo>
                <a:cubicBezTo>
                  <a:pt x="26608" y="92985"/>
                  <a:pt x="26608" y="92479"/>
                  <a:pt x="28885" y="89695"/>
                </a:cubicBezTo>
                <a:cubicBezTo>
                  <a:pt x="41285" y="73247"/>
                  <a:pt x="52672" y="69451"/>
                  <a:pt x="59251" y="69451"/>
                </a:cubicBezTo>
                <a:cubicBezTo>
                  <a:pt x="68361" y="69451"/>
                  <a:pt x="75194" y="77042"/>
                  <a:pt x="75194" y="93238"/>
                </a:cubicBezTo>
                <a:cubicBezTo>
                  <a:pt x="75194" y="108168"/>
                  <a:pt x="66843" y="137269"/>
                  <a:pt x="62288" y="146885"/>
                </a:cubicBezTo>
                <a:cubicBezTo>
                  <a:pt x="53937" y="163839"/>
                  <a:pt x="42297" y="172949"/>
                  <a:pt x="32428" y="172949"/>
                </a:cubicBezTo>
                <a:cubicBezTo>
                  <a:pt x="23824" y="172949"/>
                  <a:pt x="15473" y="166116"/>
                  <a:pt x="15473" y="147391"/>
                </a:cubicBezTo>
                <a:cubicBezTo>
                  <a:pt x="15473" y="142583"/>
                  <a:pt x="15473" y="137775"/>
                  <a:pt x="19522" y="121833"/>
                </a:cubicBezTo>
                <a:lnTo>
                  <a:pt x="25089" y="9855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sp>
        <p:nvSpPr>
          <p:cNvPr id="1444" name="!!a">
            <a:extLst>
              <a:ext uri="{FF2B5EF4-FFF2-40B4-BE49-F238E27FC236}">
                <a16:creationId xmlns:a16="http://schemas.microsoft.com/office/drawing/2014/main" id="{8FC0FB98-322F-E19F-243D-81463AEB215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674284" y="3600732"/>
            <a:ext cx="61329" cy="60660"/>
          </a:xfrm>
          <a:custGeom>
            <a:avLst/>
            <a:gdLst>
              <a:gd name="connsiteX0" fmla="*/ 84556 w 115897"/>
              <a:gd name="connsiteY0" fmla="*/ 16202 h 114632"/>
              <a:gd name="connsiteX1" fmla="*/ 61275 w 115897"/>
              <a:gd name="connsiteY1" fmla="*/ 7 h 114632"/>
              <a:gd name="connsiteX2" fmla="*/ 290 w 115897"/>
              <a:gd name="connsiteY2" fmla="*/ 74151 h 114632"/>
              <a:gd name="connsiteX3" fmla="*/ 33946 w 115897"/>
              <a:gd name="connsiteY3" fmla="*/ 114639 h 114632"/>
              <a:gd name="connsiteX4" fmla="*/ 66842 w 115897"/>
              <a:gd name="connsiteY4" fmla="*/ 95660 h 114632"/>
              <a:gd name="connsiteX5" fmla="*/ 89870 w 115897"/>
              <a:gd name="connsiteY5" fmla="*/ 114639 h 114632"/>
              <a:gd name="connsiteX6" fmla="*/ 108596 w 115897"/>
              <a:gd name="connsiteY6" fmla="*/ 100721 h 114632"/>
              <a:gd name="connsiteX7" fmla="*/ 116187 w 115897"/>
              <a:gd name="connsiteY7" fmla="*/ 75669 h 114632"/>
              <a:gd name="connsiteX8" fmla="*/ 113151 w 115897"/>
              <a:gd name="connsiteY8" fmla="*/ 73139 h 114632"/>
              <a:gd name="connsiteX9" fmla="*/ 109608 w 115897"/>
              <a:gd name="connsiteY9" fmla="*/ 77694 h 114632"/>
              <a:gd name="connsiteX10" fmla="*/ 90376 w 115897"/>
              <a:gd name="connsiteY10" fmla="*/ 109072 h 114632"/>
              <a:gd name="connsiteX11" fmla="*/ 82785 w 115897"/>
              <a:gd name="connsiteY11" fmla="*/ 97432 h 114632"/>
              <a:gd name="connsiteX12" fmla="*/ 86074 w 115897"/>
              <a:gd name="connsiteY12" fmla="*/ 78706 h 114632"/>
              <a:gd name="connsiteX13" fmla="*/ 91641 w 115897"/>
              <a:gd name="connsiteY13" fmla="*/ 55931 h 114632"/>
              <a:gd name="connsiteX14" fmla="*/ 100751 w 115897"/>
              <a:gd name="connsiteY14" fmla="*/ 20504 h 114632"/>
              <a:gd name="connsiteX15" fmla="*/ 102523 w 115897"/>
              <a:gd name="connsiteY15" fmla="*/ 11900 h 114632"/>
              <a:gd name="connsiteX16" fmla="*/ 95184 w 115897"/>
              <a:gd name="connsiteY16" fmla="*/ 5068 h 114632"/>
              <a:gd name="connsiteX17" fmla="*/ 84556 w 115897"/>
              <a:gd name="connsiteY17" fmla="*/ 16202 h 114632"/>
              <a:gd name="connsiteX18" fmla="*/ 68108 w 115897"/>
              <a:gd name="connsiteY18" fmla="*/ 81742 h 114632"/>
              <a:gd name="connsiteX19" fmla="*/ 63047 w 115897"/>
              <a:gd name="connsiteY19" fmla="*/ 91105 h 114632"/>
              <a:gd name="connsiteX20" fmla="*/ 34452 w 115897"/>
              <a:gd name="connsiteY20" fmla="*/ 109072 h 114632"/>
              <a:gd name="connsiteX21" fmla="*/ 18257 w 115897"/>
              <a:gd name="connsiteY21" fmla="*/ 85285 h 114632"/>
              <a:gd name="connsiteX22" fmla="*/ 32174 w 115897"/>
              <a:gd name="connsiteY22" fmla="*/ 29867 h 114632"/>
              <a:gd name="connsiteX23" fmla="*/ 61528 w 115897"/>
              <a:gd name="connsiteY23" fmla="*/ 5574 h 114632"/>
              <a:gd name="connsiteX24" fmla="*/ 81519 w 115897"/>
              <a:gd name="connsiteY24" fmla="*/ 27843 h 114632"/>
              <a:gd name="connsiteX25" fmla="*/ 80760 w 115897"/>
              <a:gd name="connsiteY25" fmla="*/ 32144 h 114632"/>
              <a:gd name="connsiteX26" fmla="*/ 68108 w 115897"/>
              <a:gd name="connsiteY26" fmla="*/ 81742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5897" h="114632">
                <a:moveTo>
                  <a:pt x="84556" y="16202"/>
                </a:moveTo>
                <a:cubicBezTo>
                  <a:pt x="80001" y="6839"/>
                  <a:pt x="72663" y="7"/>
                  <a:pt x="61275" y="7"/>
                </a:cubicBezTo>
                <a:cubicBezTo>
                  <a:pt x="31668" y="7"/>
                  <a:pt x="290" y="37205"/>
                  <a:pt x="290" y="74151"/>
                </a:cubicBezTo>
                <a:cubicBezTo>
                  <a:pt x="290" y="97938"/>
                  <a:pt x="14208" y="114639"/>
                  <a:pt x="33946" y="114639"/>
                </a:cubicBezTo>
                <a:cubicBezTo>
                  <a:pt x="39007" y="114639"/>
                  <a:pt x="51659" y="113627"/>
                  <a:pt x="66842" y="95660"/>
                </a:cubicBezTo>
                <a:cubicBezTo>
                  <a:pt x="68867" y="106288"/>
                  <a:pt x="77724" y="114639"/>
                  <a:pt x="89870" y="114639"/>
                </a:cubicBezTo>
                <a:cubicBezTo>
                  <a:pt x="98727" y="114639"/>
                  <a:pt x="104547" y="108819"/>
                  <a:pt x="108596" y="100721"/>
                </a:cubicBezTo>
                <a:cubicBezTo>
                  <a:pt x="112898" y="91611"/>
                  <a:pt x="116187" y="76175"/>
                  <a:pt x="116187" y="75669"/>
                </a:cubicBezTo>
                <a:cubicBezTo>
                  <a:pt x="116187" y="73139"/>
                  <a:pt x="113910" y="73139"/>
                  <a:pt x="113151" y="73139"/>
                </a:cubicBezTo>
                <a:cubicBezTo>
                  <a:pt x="110620" y="73139"/>
                  <a:pt x="110367" y="74151"/>
                  <a:pt x="109608" y="77694"/>
                </a:cubicBezTo>
                <a:cubicBezTo>
                  <a:pt x="105306" y="94142"/>
                  <a:pt x="100751" y="109072"/>
                  <a:pt x="90376" y="109072"/>
                </a:cubicBezTo>
                <a:cubicBezTo>
                  <a:pt x="83544" y="109072"/>
                  <a:pt x="82785" y="102493"/>
                  <a:pt x="82785" y="97432"/>
                </a:cubicBezTo>
                <a:cubicBezTo>
                  <a:pt x="82785" y="91864"/>
                  <a:pt x="83291" y="89840"/>
                  <a:pt x="86074" y="78706"/>
                </a:cubicBezTo>
                <a:cubicBezTo>
                  <a:pt x="88858" y="68078"/>
                  <a:pt x="89364" y="65547"/>
                  <a:pt x="91641" y="55931"/>
                </a:cubicBezTo>
                <a:lnTo>
                  <a:pt x="100751" y="20504"/>
                </a:lnTo>
                <a:cubicBezTo>
                  <a:pt x="102523" y="13419"/>
                  <a:pt x="102523" y="12913"/>
                  <a:pt x="102523" y="11900"/>
                </a:cubicBezTo>
                <a:cubicBezTo>
                  <a:pt x="102523" y="7598"/>
                  <a:pt x="99486" y="5068"/>
                  <a:pt x="95184" y="5068"/>
                </a:cubicBezTo>
                <a:cubicBezTo>
                  <a:pt x="89111" y="5068"/>
                  <a:pt x="85315" y="10635"/>
                  <a:pt x="84556" y="16202"/>
                </a:cubicBezTo>
                <a:close/>
                <a:moveTo>
                  <a:pt x="68108" y="81742"/>
                </a:moveTo>
                <a:cubicBezTo>
                  <a:pt x="66842" y="86297"/>
                  <a:pt x="66842" y="86803"/>
                  <a:pt x="63047" y="91105"/>
                </a:cubicBezTo>
                <a:cubicBezTo>
                  <a:pt x="51912" y="105023"/>
                  <a:pt x="41537" y="109072"/>
                  <a:pt x="34452" y="109072"/>
                </a:cubicBezTo>
                <a:cubicBezTo>
                  <a:pt x="21799" y="109072"/>
                  <a:pt x="18257" y="95154"/>
                  <a:pt x="18257" y="85285"/>
                </a:cubicBezTo>
                <a:cubicBezTo>
                  <a:pt x="18257" y="72633"/>
                  <a:pt x="26354" y="41507"/>
                  <a:pt x="32174" y="29867"/>
                </a:cubicBezTo>
                <a:cubicBezTo>
                  <a:pt x="40019" y="14937"/>
                  <a:pt x="51406" y="5574"/>
                  <a:pt x="61528" y="5574"/>
                </a:cubicBezTo>
                <a:cubicBezTo>
                  <a:pt x="77977" y="5574"/>
                  <a:pt x="81519" y="26324"/>
                  <a:pt x="81519" y="27843"/>
                </a:cubicBezTo>
                <a:cubicBezTo>
                  <a:pt x="81519" y="29361"/>
                  <a:pt x="81013" y="30879"/>
                  <a:pt x="80760" y="32144"/>
                </a:cubicBezTo>
                <a:lnTo>
                  <a:pt x="68108" y="8174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grpSp>
        <p:nvGrpSpPr>
          <p:cNvPr id="1485" name="!!circ">
            <a:extLst>
              <a:ext uri="{FF2B5EF4-FFF2-40B4-BE49-F238E27FC236}">
                <a16:creationId xmlns:a16="http://schemas.microsoft.com/office/drawing/2014/main" id="{6D92BC38-2332-393E-C9B0-9B708369F70D}"/>
              </a:ext>
            </a:extLst>
          </p:cNvPr>
          <p:cNvGrpSpPr/>
          <p:nvPr/>
        </p:nvGrpSpPr>
        <p:grpSpPr>
          <a:xfrm>
            <a:off x="838200" y="2643624"/>
            <a:ext cx="4887435" cy="2536554"/>
            <a:chOff x="2049871" y="2202752"/>
            <a:chExt cx="7900654" cy="4100400"/>
          </a:xfrm>
        </p:grpSpPr>
        <p:sp>
          <p:nvSpPr>
            <p:cNvPr id="1406" name="Freeform 1405">
              <a:extLst>
                <a:ext uri="{FF2B5EF4-FFF2-40B4-BE49-F238E27FC236}">
                  <a16:creationId xmlns:a16="http://schemas.microsoft.com/office/drawing/2014/main" id="{8BCB1463-45B1-597B-B9BB-ACEB3B10382C}"/>
                </a:ext>
              </a:extLst>
            </p:cNvPr>
            <p:cNvSpPr/>
            <p:nvPr>
              <p:custDataLst>
                <p:tags r:id="rId235"/>
              </p:custDataLst>
            </p:nvPr>
          </p:nvSpPr>
          <p:spPr>
            <a:xfrm>
              <a:off x="2876250" y="2748838"/>
              <a:ext cx="7039814" cy="3519856"/>
            </a:xfrm>
            <a:custGeom>
              <a:avLst/>
              <a:gdLst>
                <a:gd name="connsiteX0" fmla="*/ 2743209 w 8229701"/>
                <a:gd name="connsiteY0" fmla="*/ 4114791 h 4114791"/>
                <a:gd name="connsiteX1" fmla="*/ 0 w 8229701"/>
                <a:gd name="connsiteY1" fmla="*/ 4114791 h 4114791"/>
                <a:gd name="connsiteX2" fmla="*/ 0 w 8229701"/>
                <a:gd name="connsiteY2" fmla="*/ 3045610 h 4114791"/>
                <a:gd name="connsiteX3" fmla="*/ 0 w 8229701"/>
                <a:gd name="connsiteY3" fmla="*/ 2440772 h 4114791"/>
                <a:gd name="connsiteX4" fmla="*/ 0 w 8229701"/>
                <a:gd name="connsiteY4" fmla="*/ 1371600 h 4114791"/>
                <a:gd name="connsiteX5" fmla="*/ 1069190 w 8229701"/>
                <a:gd name="connsiteY5" fmla="*/ 1371600 h 4114791"/>
                <a:gd name="connsiteX6" fmla="*/ 1674028 w 8229701"/>
                <a:gd name="connsiteY6" fmla="*/ 1371600 h 4114791"/>
                <a:gd name="connsiteX7" fmla="*/ 2743209 w 8229701"/>
                <a:gd name="connsiteY7" fmla="*/ 1371600 h 4114791"/>
                <a:gd name="connsiteX8" fmla="*/ 2743209 w 8229701"/>
                <a:gd name="connsiteY8" fmla="*/ 2339967 h 4114791"/>
                <a:gd name="connsiteX9" fmla="*/ 2743209 w 8229701"/>
                <a:gd name="connsiteY9" fmla="*/ 3146418 h 4114791"/>
                <a:gd name="connsiteX10" fmla="*/ 2743209 w 8229701"/>
                <a:gd name="connsiteY10" fmla="*/ 4114791 h 4114791"/>
                <a:gd name="connsiteX11" fmla="*/ 8229702 w 8229701"/>
                <a:gd name="connsiteY11" fmla="*/ 4114791 h 4114791"/>
                <a:gd name="connsiteX12" fmla="*/ 8229702 w 8229701"/>
                <a:gd name="connsiteY12" fmla="*/ 1371600 h 4114791"/>
                <a:gd name="connsiteX13" fmla="*/ 5486502 w 8229701"/>
                <a:gd name="connsiteY13" fmla="*/ 1371600 h 4114791"/>
                <a:gd name="connsiteX14" fmla="*/ 4518033 w 8229701"/>
                <a:gd name="connsiteY14" fmla="*/ 1371600 h 4114791"/>
                <a:gd name="connsiteX15" fmla="*/ 3711684 w 8229701"/>
                <a:gd name="connsiteY15" fmla="*/ 1371600 h 4114791"/>
                <a:gd name="connsiteX16" fmla="*/ 2743209 w 8229701"/>
                <a:gd name="connsiteY16" fmla="*/ 1371600 h 4114791"/>
                <a:gd name="connsiteX17" fmla="*/ 0 w 8229701"/>
                <a:gd name="connsiteY17" fmla="*/ 1371600 h 4114791"/>
                <a:gd name="connsiteX18" fmla="*/ 0 w 8229701"/>
                <a:gd name="connsiteY18" fmla="*/ 0 h 4114791"/>
                <a:gd name="connsiteX19" fmla="*/ 1018786 w 8229701"/>
                <a:gd name="connsiteY19" fmla="*/ 0 h 4114791"/>
                <a:gd name="connsiteX20" fmla="*/ 1724431 w 8229701"/>
                <a:gd name="connsiteY20" fmla="*/ 0 h 4114791"/>
                <a:gd name="connsiteX21" fmla="*/ 2743209 w 8229701"/>
                <a:gd name="connsiteY21" fmla="*/ 0 h 4114791"/>
                <a:gd name="connsiteX22" fmla="*/ 3711684 w 8229701"/>
                <a:gd name="connsiteY22" fmla="*/ 0 h 4114791"/>
                <a:gd name="connsiteX23" fmla="*/ 4518033 w 8229701"/>
                <a:gd name="connsiteY23" fmla="*/ 0 h 4114791"/>
                <a:gd name="connsiteX24" fmla="*/ 5486502 w 8229701"/>
                <a:gd name="connsiteY24" fmla="*/ 0 h 4114791"/>
                <a:gd name="connsiteX25" fmla="*/ 5486502 w 8229701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29701" h="4114791">
                  <a:moveTo>
                    <a:pt x="2743209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9190" y="1371600"/>
                  </a:lnTo>
                  <a:moveTo>
                    <a:pt x="1674028" y="1371600"/>
                  </a:moveTo>
                  <a:lnTo>
                    <a:pt x="2743209" y="1371600"/>
                  </a:lnTo>
                  <a:lnTo>
                    <a:pt x="2743209" y="2339967"/>
                  </a:lnTo>
                  <a:moveTo>
                    <a:pt x="2743209" y="3146418"/>
                  </a:moveTo>
                  <a:lnTo>
                    <a:pt x="2743209" y="4114791"/>
                  </a:lnTo>
                  <a:lnTo>
                    <a:pt x="8229702" y="4114791"/>
                  </a:lnTo>
                  <a:moveTo>
                    <a:pt x="8229702" y="1371600"/>
                  </a:moveTo>
                  <a:lnTo>
                    <a:pt x="5486502" y="1371600"/>
                  </a:lnTo>
                  <a:lnTo>
                    <a:pt x="4518033" y="1371600"/>
                  </a:lnTo>
                  <a:moveTo>
                    <a:pt x="3711684" y="1371600"/>
                  </a:moveTo>
                  <a:lnTo>
                    <a:pt x="2743209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8786" y="0"/>
                  </a:lnTo>
                  <a:moveTo>
                    <a:pt x="1724431" y="0"/>
                  </a:moveTo>
                  <a:lnTo>
                    <a:pt x="2743209" y="0"/>
                  </a:lnTo>
                  <a:lnTo>
                    <a:pt x="3711684" y="0"/>
                  </a:lnTo>
                  <a:moveTo>
                    <a:pt x="4518033" y="0"/>
                  </a:moveTo>
                  <a:lnTo>
                    <a:pt x="5486502" y="0"/>
                  </a:lnTo>
                  <a:lnTo>
                    <a:pt x="5486502" y="137160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7" name="Freeform 1406">
              <a:extLst>
                <a:ext uri="{FF2B5EF4-FFF2-40B4-BE49-F238E27FC236}">
                  <a16:creationId xmlns:a16="http://schemas.microsoft.com/office/drawing/2014/main" id="{14E5D986-0F08-1DD5-9263-6E7DE2FE7052}"/>
                </a:ext>
              </a:extLst>
            </p:cNvPr>
            <p:cNvSpPr/>
            <p:nvPr>
              <p:custDataLst>
                <p:tags r:id="rId236"/>
              </p:custDataLst>
            </p:nvPr>
          </p:nvSpPr>
          <p:spPr>
            <a:xfrm>
              <a:off x="2617562" y="4836712"/>
              <a:ext cx="517390" cy="517387"/>
            </a:xfrm>
            <a:custGeom>
              <a:avLst/>
              <a:gdLst>
                <a:gd name="connsiteX0" fmla="*/ 0 w 604840"/>
                <a:gd name="connsiteY0" fmla="*/ 302420 h 604837"/>
                <a:gd name="connsiteX1" fmla="*/ 302412 w 604840"/>
                <a:gd name="connsiteY1" fmla="*/ 604838 h 604837"/>
                <a:gd name="connsiteX2" fmla="*/ 604840 w 604840"/>
                <a:gd name="connsiteY2" fmla="*/ 302420 h 604837"/>
                <a:gd name="connsiteX3" fmla="*/ 302412 w 604840"/>
                <a:gd name="connsiteY3" fmla="*/ 0 h 604837"/>
                <a:gd name="connsiteX4" fmla="*/ 0 w 604840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40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2" y="604838"/>
                  </a:cubicBezTo>
                  <a:cubicBezTo>
                    <a:pt x="469417" y="604838"/>
                    <a:pt x="604840" y="469405"/>
                    <a:pt x="604840" y="302420"/>
                  </a:cubicBezTo>
                  <a:cubicBezTo>
                    <a:pt x="604840" y="135433"/>
                    <a:pt x="469417" y="0"/>
                    <a:pt x="302412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8" name="Freeform 1407">
              <a:extLst>
                <a:ext uri="{FF2B5EF4-FFF2-40B4-BE49-F238E27FC236}">
                  <a16:creationId xmlns:a16="http://schemas.microsoft.com/office/drawing/2014/main" id="{3C07EB06-A05C-6FD5-5234-7D28BA5EBD3A}"/>
                </a:ext>
              </a:extLst>
            </p:cNvPr>
            <p:cNvSpPr/>
            <p:nvPr>
              <p:custDataLst>
                <p:tags r:id="rId237"/>
              </p:custDataLst>
            </p:nvPr>
          </p:nvSpPr>
          <p:spPr>
            <a:xfrm rot="10800000">
              <a:off x="2804353" y="4914398"/>
              <a:ext cx="143948" cy="144164"/>
            </a:xfrm>
            <a:custGeom>
              <a:avLst/>
              <a:gdLst>
                <a:gd name="connsiteX0" fmla="*/ 89292 w 168278"/>
                <a:gd name="connsiteY0" fmla="*/ 89389 h 168531"/>
                <a:gd name="connsiteX1" fmla="*/ 159893 w 168278"/>
                <a:gd name="connsiteY1" fmla="*/ 89389 h 168531"/>
                <a:gd name="connsiteX2" fmla="*/ 168244 w 168278"/>
                <a:gd name="connsiteY2" fmla="*/ 84328 h 168531"/>
                <a:gd name="connsiteX3" fmla="*/ 159893 w 168278"/>
                <a:gd name="connsiteY3" fmla="*/ 79267 h 168531"/>
                <a:gd name="connsiteX4" fmla="*/ 89292 w 168278"/>
                <a:gd name="connsiteY4" fmla="*/ 79267 h 168531"/>
                <a:gd name="connsiteX5" fmla="*/ 89292 w 168278"/>
                <a:gd name="connsiteY5" fmla="*/ 8413 h 168531"/>
                <a:gd name="connsiteX6" fmla="*/ 84231 w 168278"/>
                <a:gd name="connsiteY6" fmla="*/ 62 h 168531"/>
                <a:gd name="connsiteX7" fmla="*/ 79170 w 168278"/>
                <a:gd name="connsiteY7" fmla="*/ 8413 h 168531"/>
                <a:gd name="connsiteX8" fmla="*/ 79170 w 168278"/>
                <a:gd name="connsiteY8" fmla="*/ 79267 h 168531"/>
                <a:gd name="connsiteX9" fmla="*/ 8315 w 168278"/>
                <a:gd name="connsiteY9" fmla="*/ 79267 h 168531"/>
                <a:gd name="connsiteX10" fmla="*/ -35 w 168278"/>
                <a:gd name="connsiteY10" fmla="*/ 84328 h 168531"/>
                <a:gd name="connsiteX11" fmla="*/ 8315 w 168278"/>
                <a:gd name="connsiteY11" fmla="*/ 89389 h 168531"/>
                <a:gd name="connsiteX12" fmla="*/ 79170 w 168278"/>
                <a:gd name="connsiteY12" fmla="*/ 89389 h 168531"/>
                <a:gd name="connsiteX13" fmla="*/ 79170 w 168278"/>
                <a:gd name="connsiteY13" fmla="*/ 160243 h 168531"/>
                <a:gd name="connsiteX14" fmla="*/ 84231 w 168278"/>
                <a:gd name="connsiteY14" fmla="*/ 168594 h 168531"/>
                <a:gd name="connsiteX15" fmla="*/ 89292 w 168278"/>
                <a:gd name="connsiteY15" fmla="*/ 160243 h 168531"/>
                <a:gd name="connsiteX16" fmla="*/ 89292 w 168278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92" y="89389"/>
                  </a:moveTo>
                  <a:lnTo>
                    <a:pt x="159893" y="89389"/>
                  </a:lnTo>
                  <a:cubicBezTo>
                    <a:pt x="163436" y="89389"/>
                    <a:pt x="168244" y="89389"/>
                    <a:pt x="168244" y="84328"/>
                  </a:cubicBezTo>
                  <a:cubicBezTo>
                    <a:pt x="168244" y="79267"/>
                    <a:pt x="163436" y="79267"/>
                    <a:pt x="159893" y="79267"/>
                  </a:cubicBezTo>
                  <a:lnTo>
                    <a:pt x="89292" y="79267"/>
                  </a:lnTo>
                  <a:lnTo>
                    <a:pt x="89292" y="8413"/>
                  </a:lnTo>
                  <a:cubicBezTo>
                    <a:pt x="89292" y="4870"/>
                    <a:pt x="89292" y="62"/>
                    <a:pt x="84231" y="62"/>
                  </a:cubicBezTo>
                  <a:cubicBezTo>
                    <a:pt x="79170" y="62"/>
                    <a:pt x="79170" y="4870"/>
                    <a:pt x="79170" y="8413"/>
                  </a:cubicBezTo>
                  <a:lnTo>
                    <a:pt x="79170" y="79267"/>
                  </a:lnTo>
                  <a:lnTo>
                    <a:pt x="8315" y="79267"/>
                  </a:lnTo>
                  <a:cubicBezTo>
                    <a:pt x="4773" y="79267"/>
                    <a:pt x="-35" y="79267"/>
                    <a:pt x="-35" y="84328"/>
                  </a:cubicBezTo>
                  <a:cubicBezTo>
                    <a:pt x="-35" y="89389"/>
                    <a:pt x="4773" y="89389"/>
                    <a:pt x="8315" y="89389"/>
                  </a:cubicBezTo>
                  <a:lnTo>
                    <a:pt x="79170" y="89389"/>
                  </a:lnTo>
                  <a:lnTo>
                    <a:pt x="79170" y="160243"/>
                  </a:lnTo>
                  <a:cubicBezTo>
                    <a:pt x="79170" y="163786"/>
                    <a:pt x="79170" y="168594"/>
                    <a:pt x="84231" y="168594"/>
                  </a:cubicBezTo>
                  <a:cubicBezTo>
                    <a:pt x="89292" y="168594"/>
                    <a:pt x="89292" y="163786"/>
                    <a:pt x="89292" y="160243"/>
                  </a:cubicBezTo>
                  <a:lnTo>
                    <a:pt x="89292" y="893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4171AE84-1E3F-9EED-8C5D-822C27233669}"/>
                </a:ext>
              </a:extLst>
            </p:cNvPr>
            <p:cNvSpPr/>
            <p:nvPr>
              <p:custDataLst>
                <p:tags r:id="rId238"/>
              </p:custDataLst>
            </p:nvPr>
          </p:nvSpPr>
          <p:spPr>
            <a:xfrm rot="10800000">
              <a:off x="2810197" y="5199991"/>
              <a:ext cx="132259" cy="8659"/>
            </a:xfrm>
            <a:custGeom>
              <a:avLst/>
              <a:gdLst>
                <a:gd name="connsiteX0" fmla="*/ 145722 w 154614"/>
                <a:gd name="connsiteY0" fmla="*/ 10194 h 10122"/>
                <a:gd name="connsiteX1" fmla="*/ 154579 w 154614"/>
                <a:gd name="connsiteY1" fmla="*/ 5133 h 10122"/>
                <a:gd name="connsiteX2" fmla="*/ 145722 w 154614"/>
                <a:gd name="connsiteY2" fmla="*/ 72 h 10122"/>
                <a:gd name="connsiteX3" fmla="*/ 8821 w 154614"/>
                <a:gd name="connsiteY3" fmla="*/ 72 h 10122"/>
                <a:gd name="connsiteX4" fmla="*/ -35 w 154614"/>
                <a:gd name="connsiteY4" fmla="*/ 5133 h 10122"/>
                <a:gd name="connsiteX5" fmla="*/ 8821 w 154614"/>
                <a:gd name="connsiteY5" fmla="*/ 10194 h 10122"/>
                <a:gd name="connsiteX6" fmla="*/ 145722 w 154614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2" y="10194"/>
                  </a:moveTo>
                  <a:cubicBezTo>
                    <a:pt x="150024" y="10194"/>
                    <a:pt x="154579" y="10194"/>
                    <a:pt x="154579" y="5133"/>
                  </a:cubicBezTo>
                  <a:cubicBezTo>
                    <a:pt x="154579" y="72"/>
                    <a:pt x="150024" y="72"/>
                    <a:pt x="145722" y="72"/>
                  </a:cubicBezTo>
                  <a:lnTo>
                    <a:pt x="8821" y="72"/>
                  </a:lnTo>
                  <a:cubicBezTo>
                    <a:pt x="4520" y="72"/>
                    <a:pt x="-35" y="72"/>
                    <a:pt x="-35" y="5133"/>
                  </a:cubicBezTo>
                  <a:cubicBezTo>
                    <a:pt x="-35" y="10194"/>
                    <a:pt x="4520" y="10194"/>
                    <a:pt x="8821" y="10194"/>
                  </a:cubicBezTo>
                  <a:lnTo>
                    <a:pt x="145722" y="1019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1" name="Freeform 1410">
              <a:extLst>
                <a:ext uri="{FF2B5EF4-FFF2-40B4-BE49-F238E27FC236}">
                  <a16:creationId xmlns:a16="http://schemas.microsoft.com/office/drawing/2014/main" id="{CB2817D4-12F9-8E3A-3947-0D0D10CAD695}"/>
                </a:ext>
              </a:extLst>
            </p:cNvPr>
            <p:cNvSpPr/>
            <p:nvPr>
              <p:custDataLst>
                <p:tags r:id="rId239"/>
              </p:custDataLst>
            </p:nvPr>
          </p:nvSpPr>
          <p:spPr>
            <a:xfrm>
              <a:off x="2049871" y="4997832"/>
              <a:ext cx="71432" cy="144164"/>
            </a:xfrm>
            <a:custGeom>
              <a:avLst/>
              <a:gdLst>
                <a:gd name="connsiteX0" fmla="*/ 51805 w 83506"/>
                <a:gd name="connsiteY0" fmla="*/ 6646 h 168531"/>
                <a:gd name="connsiteX1" fmla="*/ 45985 w 83506"/>
                <a:gd name="connsiteY1" fmla="*/ 67 h 168531"/>
                <a:gd name="connsiteX2" fmla="*/ -70 w 83506"/>
                <a:gd name="connsiteY2" fmla="*/ 16262 h 168531"/>
                <a:gd name="connsiteX3" fmla="*/ -70 w 83506"/>
                <a:gd name="connsiteY3" fmla="*/ 24106 h 168531"/>
                <a:gd name="connsiteX4" fmla="*/ 33079 w 83506"/>
                <a:gd name="connsiteY4" fmla="*/ 17527 h 168531"/>
                <a:gd name="connsiteX5" fmla="*/ 33079 w 83506"/>
                <a:gd name="connsiteY5" fmla="*/ 148608 h 168531"/>
                <a:gd name="connsiteX6" fmla="*/ 9546 w 83506"/>
                <a:gd name="connsiteY6" fmla="*/ 160754 h 168531"/>
                <a:gd name="connsiteX7" fmla="*/ 1448 w 83506"/>
                <a:gd name="connsiteY7" fmla="*/ 160754 h 168531"/>
                <a:gd name="connsiteX8" fmla="*/ 1448 w 83506"/>
                <a:gd name="connsiteY8" fmla="*/ 168599 h 168531"/>
                <a:gd name="connsiteX9" fmla="*/ 42442 w 83506"/>
                <a:gd name="connsiteY9" fmla="*/ 167839 h 168531"/>
                <a:gd name="connsiteX10" fmla="*/ 83436 w 83506"/>
                <a:gd name="connsiteY10" fmla="*/ 168599 h 168531"/>
                <a:gd name="connsiteX11" fmla="*/ 83436 w 83506"/>
                <a:gd name="connsiteY11" fmla="*/ 160754 h 168531"/>
                <a:gd name="connsiteX12" fmla="*/ 75339 w 83506"/>
                <a:gd name="connsiteY12" fmla="*/ 160754 h 168531"/>
                <a:gd name="connsiteX13" fmla="*/ 51805 w 83506"/>
                <a:gd name="connsiteY13" fmla="*/ 148608 h 168531"/>
                <a:gd name="connsiteX14" fmla="*/ 51805 w 83506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05" y="6646"/>
                  </a:moveTo>
                  <a:cubicBezTo>
                    <a:pt x="51805" y="573"/>
                    <a:pt x="51805" y="67"/>
                    <a:pt x="45985" y="67"/>
                  </a:cubicBezTo>
                  <a:cubicBezTo>
                    <a:pt x="30296" y="16262"/>
                    <a:pt x="8027" y="16262"/>
                    <a:pt x="-70" y="16262"/>
                  </a:cubicBezTo>
                  <a:lnTo>
                    <a:pt x="-70" y="24106"/>
                  </a:lnTo>
                  <a:cubicBezTo>
                    <a:pt x="4991" y="24106"/>
                    <a:pt x="19921" y="24106"/>
                    <a:pt x="33079" y="17527"/>
                  </a:cubicBezTo>
                  <a:lnTo>
                    <a:pt x="33079" y="148608"/>
                  </a:lnTo>
                  <a:cubicBezTo>
                    <a:pt x="33079" y="157717"/>
                    <a:pt x="32320" y="160754"/>
                    <a:pt x="9546" y="160754"/>
                  </a:cubicBezTo>
                  <a:lnTo>
                    <a:pt x="1448" y="160754"/>
                  </a:lnTo>
                  <a:lnTo>
                    <a:pt x="1448" y="168599"/>
                  </a:lnTo>
                  <a:cubicBezTo>
                    <a:pt x="10305" y="167839"/>
                    <a:pt x="32320" y="167839"/>
                    <a:pt x="42442" y="167839"/>
                  </a:cubicBezTo>
                  <a:cubicBezTo>
                    <a:pt x="52564" y="167839"/>
                    <a:pt x="74580" y="167839"/>
                    <a:pt x="83436" y="168599"/>
                  </a:cubicBezTo>
                  <a:lnTo>
                    <a:pt x="83436" y="160754"/>
                  </a:lnTo>
                  <a:lnTo>
                    <a:pt x="75339" y="160754"/>
                  </a:lnTo>
                  <a:cubicBezTo>
                    <a:pt x="52564" y="160754"/>
                    <a:pt x="51805" y="157970"/>
                    <a:pt x="51805" y="148608"/>
                  </a:cubicBezTo>
                  <a:lnTo>
                    <a:pt x="51805" y="664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2" name="Freeform 1411">
              <a:extLst>
                <a:ext uri="{FF2B5EF4-FFF2-40B4-BE49-F238E27FC236}">
                  <a16:creationId xmlns:a16="http://schemas.microsoft.com/office/drawing/2014/main" id="{8827F4C7-A5DB-3786-D88E-D9D26795A5AB}"/>
                </a:ext>
              </a:extLst>
            </p:cNvPr>
            <p:cNvSpPr/>
            <p:nvPr>
              <p:custDataLst>
                <p:tags r:id="rId240"/>
              </p:custDataLst>
            </p:nvPr>
          </p:nvSpPr>
          <p:spPr>
            <a:xfrm>
              <a:off x="2149661" y="4997832"/>
              <a:ext cx="86369" cy="144164"/>
            </a:xfrm>
            <a:custGeom>
              <a:avLst/>
              <a:gdLst>
                <a:gd name="connsiteX0" fmla="*/ 19420 w 100967"/>
                <a:gd name="connsiteY0" fmla="*/ 149114 h 168531"/>
                <a:gd name="connsiteX1" fmla="*/ 46243 w 100967"/>
                <a:gd name="connsiteY1" fmla="*/ 123049 h 168531"/>
                <a:gd name="connsiteX2" fmla="*/ 100902 w 100967"/>
                <a:gd name="connsiteY2" fmla="*/ 49159 h 168531"/>
                <a:gd name="connsiteX3" fmla="*/ 47255 w 100967"/>
                <a:gd name="connsiteY3" fmla="*/ 67 h 168531"/>
                <a:gd name="connsiteX4" fmla="*/ -65 w 100967"/>
                <a:gd name="connsiteY4" fmla="*/ 45869 h 168531"/>
                <a:gd name="connsiteX5" fmla="*/ 13346 w 100967"/>
                <a:gd name="connsiteY5" fmla="*/ 60040 h 168531"/>
                <a:gd name="connsiteX6" fmla="*/ 26505 w 100967"/>
                <a:gd name="connsiteY6" fmla="*/ 46628 h 168531"/>
                <a:gd name="connsiteX7" fmla="*/ 13093 w 100967"/>
                <a:gd name="connsiteY7" fmla="*/ 33469 h 168531"/>
                <a:gd name="connsiteX8" fmla="*/ 9804 w 100967"/>
                <a:gd name="connsiteY8" fmla="*/ 33722 h 168531"/>
                <a:gd name="connsiteX9" fmla="*/ 43965 w 100967"/>
                <a:gd name="connsiteY9" fmla="*/ 7911 h 168531"/>
                <a:gd name="connsiteX10" fmla="*/ 77874 w 100967"/>
                <a:gd name="connsiteY10" fmla="*/ 49159 h 168531"/>
                <a:gd name="connsiteX11" fmla="*/ 51304 w 100967"/>
                <a:gd name="connsiteY11" fmla="*/ 105083 h 168531"/>
                <a:gd name="connsiteX12" fmla="*/ 2718 w 100967"/>
                <a:gd name="connsiteY12" fmla="*/ 159236 h 168531"/>
                <a:gd name="connsiteX13" fmla="*/ -65 w 100967"/>
                <a:gd name="connsiteY13" fmla="*/ 168599 h 168531"/>
                <a:gd name="connsiteX14" fmla="*/ 93817 w 100967"/>
                <a:gd name="connsiteY14" fmla="*/ 168599 h 168531"/>
                <a:gd name="connsiteX15" fmla="*/ 100902 w 100967"/>
                <a:gd name="connsiteY15" fmla="*/ 124568 h 168531"/>
                <a:gd name="connsiteX16" fmla="*/ 94576 w 100967"/>
                <a:gd name="connsiteY16" fmla="*/ 124568 h 168531"/>
                <a:gd name="connsiteX17" fmla="*/ 89009 w 100967"/>
                <a:gd name="connsiteY17" fmla="*/ 147089 h 168531"/>
                <a:gd name="connsiteX18" fmla="*/ 64969 w 100967"/>
                <a:gd name="connsiteY18" fmla="*/ 149114 h 168531"/>
                <a:gd name="connsiteX19" fmla="*/ 1942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20" y="149114"/>
                  </a:moveTo>
                  <a:lnTo>
                    <a:pt x="46243" y="123049"/>
                  </a:lnTo>
                  <a:cubicBezTo>
                    <a:pt x="85719" y="88128"/>
                    <a:pt x="100902" y="74464"/>
                    <a:pt x="100902" y="49159"/>
                  </a:cubicBezTo>
                  <a:cubicBezTo>
                    <a:pt x="100902" y="20311"/>
                    <a:pt x="78127" y="67"/>
                    <a:pt x="47255" y="67"/>
                  </a:cubicBezTo>
                  <a:cubicBezTo>
                    <a:pt x="18660" y="67"/>
                    <a:pt x="-65" y="23347"/>
                    <a:pt x="-65" y="45869"/>
                  </a:cubicBezTo>
                  <a:cubicBezTo>
                    <a:pt x="-65" y="60040"/>
                    <a:pt x="12587" y="60040"/>
                    <a:pt x="13346" y="60040"/>
                  </a:cubicBezTo>
                  <a:cubicBezTo>
                    <a:pt x="17648" y="60040"/>
                    <a:pt x="26505" y="57003"/>
                    <a:pt x="26505" y="46628"/>
                  </a:cubicBezTo>
                  <a:cubicBezTo>
                    <a:pt x="26505" y="40049"/>
                    <a:pt x="21950" y="33469"/>
                    <a:pt x="13093" y="33469"/>
                  </a:cubicBezTo>
                  <a:cubicBezTo>
                    <a:pt x="11069" y="33469"/>
                    <a:pt x="10563" y="33469"/>
                    <a:pt x="9804" y="33722"/>
                  </a:cubicBezTo>
                  <a:cubicBezTo>
                    <a:pt x="15624" y="17274"/>
                    <a:pt x="29289" y="7911"/>
                    <a:pt x="43965" y="7911"/>
                  </a:cubicBezTo>
                  <a:cubicBezTo>
                    <a:pt x="66993" y="7911"/>
                    <a:pt x="77874" y="28408"/>
                    <a:pt x="77874" y="49159"/>
                  </a:cubicBezTo>
                  <a:cubicBezTo>
                    <a:pt x="77874" y="69403"/>
                    <a:pt x="65222" y="89394"/>
                    <a:pt x="51304" y="105083"/>
                  </a:cubicBezTo>
                  <a:lnTo>
                    <a:pt x="2718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817" y="168599"/>
                  </a:lnTo>
                  <a:lnTo>
                    <a:pt x="100902" y="124568"/>
                  </a:lnTo>
                  <a:lnTo>
                    <a:pt x="94576" y="124568"/>
                  </a:lnTo>
                  <a:cubicBezTo>
                    <a:pt x="93310" y="132159"/>
                    <a:pt x="91539" y="143294"/>
                    <a:pt x="89009" y="147089"/>
                  </a:cubicBezTo>
                  <a:cubicBezTo>
                    <a:pt x="87237" y="149114"/>
                    <a:pt x="70536" y="149114"/>
                    <a:pt x="64969" y="149114"/>
                  </a:cubicBezTo>
                  <a:lnTo>
                    <a:pt x="1942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3" name="Freeform 1412">
              <a:extLst>
                <a:ext uri="{FF2B5EF4-FFF2-40B4-BE49-F238E27FC236}">
                  <a16:creationId xmlns:a16="http://schemas.microsoft.com/office/drawing/2014/main" id="{C25F5DFA-13E7-CB86-1EB6-5C110953F84B}"/>
                </a:ext>
              </a:extLst>
            </p:cNvPr>
            <p:cNvSpPr/>
            <p:nvPr>
              <p:custDataLst>
                <p:tags r:id="rId241"/>
              </p:custDataLst>
            </p:nvPr>
          </p:nvSpPr>
          <p:spPr>
            <a:xfrm>
              <a:off x="2255512" y="4997832"/>
              <a:ext cx="91131" cy="148927"/>
            </a:xfrm>
            <a:custGeom>
              <a:avLst/>
              <a:gdLst>
                <a:gd name="connsiteX0" fmla="*/ 106474 w 106534"/>
                <a:gd name="connsiteY0" fmla="*/ 87622 h 174099"/>
                <a:gd name="connsiteX1" fmla="*/ 96352 w 106534"/>
                <a:gd name="connsiteY1" fmla="*/ 28408 h 174099"/>
                <a:gd name="connsiteX2" fmla="*/ 53333 w 106534"/>
                <a:gd name="connsiteY2" fmla="*/ 67 h 174099"/>
                <a:gd name="connsiteX3" fmla="*/ 9302 w 106534"/>
                <a:gd name="connsiteY3" fmla="*/ 30180 h 174099"/>
                <a:gd name="connsiteX4" fmla="*/ -60 w 106534"/>
                <a:gd name="connsiteY4" fmla="*/ 87622 h 174099"/>
                <a:gd name="connsiteX5" fmla="*/ 11327 w 106534"/>
                <a:gd name="connsiteY5" fmla="*/ 148608 h 174099"/>
                <a:gd name="connsiteX6" fmla="*/ 53080 w 106534"/>
                <a:gd name="connsiteY6" fmla="*/ 174166 h 174099"/>
                <a:gd name="connsiteX7" fmla="*/ 97111 w 106534"/>
                <a:gd name="connsiteY7" fmla="*/ 144812 h 174099"/>
                <a:gd name="connsiteX8" fmla="*/ 106474 w 106534"/>
                <a:gd name="connsiteY8" fmla="*/ 87622 h 174099"/>
                <a:gd name="connsiteX9" fmla="*/ 53080 w 106534"/>
                <a:gd name="connsiteY9" fmla="*/ 168599 h 174099"/>
                <a:gd name="connsiteX10" fmla="*/ 23726 w 106534"/>
                <a:gd name="connsiteY10" fmla="*/ 137979 h 174099"/>
                <a:gd name="connsiteX11" fmla="*/ 20943 w 106534"/>
                <a:gd name="connsiteY11" fmla="*/ 84586 h 174099"/>
                <a:gd name="connsiteX12" fmla="*/ 22967 w 106534"/>
                <a:gd name="connsiteY12" fmla="*/ 38024 h 174099"/>
                <a:gd name="connsiteX13" fmla="*/ 53080 w 106534"/>
                <a:gd name="connsiteY13" fmla="*/ 5634 h 174099"/>
                <a:gd name="connsiteX14" fmla="*/ 82940 w 106534"/>
                <a:gd name="connsiteY14" fmla="*/ 35241 h 174099"/>
                <a:gd name="connsiteX15" fmla="*/ 85471 w 106534"/>
                <a:gd name="connsiteY15" fmla="*/ 84586 h 174099"/>
                <a:gd name="connsiteX16" fmla="*/ 82687 w 106534"/>
                <a:gd name="connsiteY16" fmla="*/ 136967 h 174099"/>
                <a:gd name="connsiteX17" fmla="*/ 5308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74" y="87622"/>
                  </a:moveTo>
                  <a:cubicBezTo>
                    <a:pt x="106474" y="67378"/>
                    <a:pt x="105209" y="47134"/>
                    <a:pt x="96352" y="28408"/>
                  </a:cubicBezTo>
                  <a:cubicBezTo>
                    <a:pt x="84712" y="4115"/>
                    <a:pt x="63961" y="67"/>
                    <a:pt x="53333" y="67"/>
                  </a:cubicBezTo>
                  <a:cubicBezTo>
                    <a:pt x="38150" y="67"/>
                    <a:pt x="19678" y="6646"/>
                    <a:pt x="9302" y="30180"/>
                  </a:cubicBezTo>
                  <a:cubicBezTo>
                    <a:pt x="1205" y="47640"/>
                    <a:pt x="-60" y="67378"/>
                    <a:pt x="-60" y="87622"/>
                  </a:cubicBezTo>
                  <a:cubicBezTo>
                    <a:pt x="-60" y="106601"/>
                    <a:pt x="952" y="129376"/>
                    <a:pt x="11327" y="148608"/>
                  </a:cubicBezTo>
                  <a:cubicBezTo>
                    <a:pt x="22208" y="169105"/>
                    <a:pt x="40681" y="174166"/>
                    <a:pt x="53080" y="174166"/>
                  </a:cubicBezTo>
                  <a:cubicBezTo>
                    <a:pt x="66745" y="174166"/>
                    <a:pt x="85977" y="168852"/>
                    <a:pt x="97111" y="144812"/>
                  </a:cubicBezTo>
                  <a:cubicBezTo>
                    <a:pt x="105209" y="127351"/>
                    <a:pt x="106474" y="107613"/>
                    <a:pt x="106474" y="87622"/>
                  </a:cubicBezTo>
                  <a:close/>
                  <a:moveTo>
                    <a:pt x="53080" y="168599"/>
                  </a:moveTo>
                  <a:cubicBezTo>
                    <a:pt x="43211" y="168599"/>
                    <a:pt x="28281" y="162272"/>
                    <a:pt x="23726" y="137979"/>
                  </a:cubicBezTo>
                  <a:cubicBezTo>
                    <a:pt x="20943" y="122796"/>
                    <a:pt x="20943" y="99516"/>
                    <a:pt x="20943" y="84586"/>
                  </a:cubicBezTo>
                  <a:cubicBezTo>
                    <a:pt x="20943" y="68390"/>
                    <a:pt x="20943" y="51689"/>
                    <a:pt x="22967" y="38024"/>
                  </a:cubicBezTo>
                  <a:cubicBezTo>
                    <a:pt x="27775" y="7911"/>
                    <a:pt x="46754" y="5634"/>
                    <a:pt x="53080" y="5634"/>
                  </a:cubicBezTo>
                  <a:cubicBezTo>
                    <a:pt x="61431" y="5634"/>
                    <a:pt x="78132" y="10189"/>
                    <a:pt x="82940" y="35241"/>
                  </a:cubicBezTo>
                  <a:cubicBezTo>
                    <a:pt x="85471" y="49412"/>
                    <a:pt x="85471" y="68643"/>
                    <a:pt x="85471" y="84586"/>
                  </a:cubicBezTo>
                  <a:cubicBezTo>
                    <a:pt x="85471" y="103564"/>
                    <a:pt x="85471" y="120772"/>
                    <a:pt x="82687" y="136967"/>
                  </a:cubicBezTo>
                  <a:cubicBezTo>
                    <a:pt x="78892" y="161007"/>
                    <a:pt x="64468" y="168599"/>
                    <a:pt x="5308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80B49D67-7126-A50F-2424-BA282D213EA1}"/>
                </a:ext>
              </a:extLst>
            </p:cNvPr>
            <p:cNvSpPr/>
            <p:nvPr>
              <p:custDataLst>
                <p:tags r:id="rId242"/>
              </p:custDataLst>
            </p:nvPr>
          </p:nvSpPr>
          <p:spPr>
            <a:xfrm>
              <a:off x="2395491" y="4994152"/>
              <a:ext cx="153906" cy="152606"/>
            </a:xfrm>
            <a:custGeom>
              <a:avLst/>
              <a:gdLst>
                <a:gd name="connsiteX0" fmla="*/ 152283 w 179919"/>
                <a:gd name="connsiteY0" fmla="*/ 24866 h 178400"/>
                <a:gd name="connsiteX1" fmla="*/ 179866 w 179919"/>
                <a:gd name="connsiteY1" fmla="*/ 7911 h 178400"/>
                <a:gd name="connsiteX2" fmla="*/ 179866 w 179919"/>
                <a:gd name="connsiteY2" fmla="*/ 67 h 178400"/>
                <a:gd name="connsiteX3" fmla="*/ 155320 w 179919"/>
                <a:gd name="connsiteY3" fmla="*/ 826 h 178400"/>
                <a:gd name="connsiteX4" fmla="*/ 126472 w 179919"/>
                <a:gd name="connsiteY4" fmla="*/ 67 h 178400"/>
                <a:gd name="connsiteX5" fmla="*/ 126472 w 179919"/>
                <a:gd name="connsiteY5" fmla="*/ 7911 h 178400"/>
                <a:gd name="connsiteX6" fmla="*/ 144944 w 179919"/>
                <a:gd name="connsiteY6" fmla="*/ 20564 h 178400"/>
                <a:gd name="connsiteX7" fmla="*/ 143679 w 179919"/>
                <a:gd name="connsiteY7" fmla="*/ 25625 h 178400"/>
                <a:gd name="connsiteX8" fmla="*/ 97371 w 179919"/>
                <a:gd name="connsiteY8" fmla="*/ 147595 h 178400"/>
                <a:gd name="connsiteX9" fmla="*/ 49038 w 179919"/>
                <a:gd name="connsiteY9" fmla="*/ 19805 h 178400"/>
                <a:gd name="connsiteX10" fmla="*/ 47520 w 179919"/>
                <a:gd name="connsiteY10" fmla="*/ 15250 h 178400"/>
                <a:gd name="connsiteX11" fmla="*/ 68270 w 179919"/>
                <a:gd name="connsiteY11" fmla="*/ 7911 h 178400"/>
                <a:gd name="connsiteX12" fmla="*/ 68270 w 179919"/>
                <a:gd name="connsiteY12" fmla="*/ 67 h 178400"/>
                <a:gd name="connsiteX13" fmla="*/ 32084 w 179919"/>
                <a:gd name="connsiteY13" fmla="*/ 826 h 178400"/>
                <a:gd name="connsiteX14" fmla="*/ -54 w 179919"/>
                <a:gd name="connsiteY14" fmla="*/ 67 h 178400"/>
                <a:gd name="connsiteX15" fmla="*/ -54 w 179919"/>
                <a:gd name="connsiteY15" fmla="*/ 7911 h 178400"/>
                <a:gd name="connsiteX16" fmla="*/ 24745 w 179919"/>
                <a:gd name="connsiteY16" fmla="*/ 17527 h 178400"/>
                <a:gd name="connsiteX17" fmla="*/ 83453 w 179919"/>
                <a:gd name="connsiteY17" fmla="*/ 172900 h 178400"/>
                <a:gd name="connsiteX18" fmla="*/ 89779 w 179919"/>
                <a:gd name="connsiteY18" fmla="*/ 178468 h 178400"/>
                <a:gd name="connsiteX19" fmla="*/ 95853 w 179919"/>
                <a:gd name="connsiteY19" fmla="*/ 173660 h 178400"/>
                <a:gd name="connsiteX20" fmla="*/ 152283 w 179919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283" y="24866"/>
                  </a:moveTo>
                  <a:cubicBezTo>
                    <a:pt x="155826" y="15503"/>
                    <a:pt x="162658" y="8164"/>
                    <a:pt x="179866" y="7911"/>
                  </a:cubicBezTo>
                  <a:lnTo>
                    <a:pt x="179866" y="67"/>
                  </a:lnTo>
                  <a:cubicBezTo>
                    <a:pt x="172021" y="573"/>
                    <a:pt x="161899" y="826"/>
                    <a:pt x="155320" y="826"/>
                  </a:cubicBezTo>
                  <a:cubicBezTo>
                    <a:pt x="147728" y="826"/>
                    <a:pt x="133051" y="320"/>
                    <a:pt x="126472" y="67"/>
                  </a:cubicBezTo>
                  <a:lnTo>
                    <a:pt x="126472" y="7911"/>
                  </a:lnTo>
                  <a:cubicBezTo>
                    <a:pt x="139630" y="8164"/>
                    <a:pt x="144944" y="14744"/>
                    <a:pt x="144944" y="20564"/>
                  </a:cubicBezTo>
                  <a:cubicBezTo>
                    <a:pt x="144944" y="22588"/>
                    <a:pt x="144185" y="24106"/>
                    <a:pt x="143679" y="25625"/>
                  </a:cubicBezTo>
                  <a:lnTo>
                    <a:pt x="97371" y="147595"/>
                  </a:lnTo>
                  <a:lnTo>
                    <a:pt x="49038" y="19805"/>
                  </a:lnTo>
                  <a:cubicBezTo>
                    <a:pt x="47520" y="16262"/>
                    <a:pt x="47520" y="15756"/>
                    <a:pt x="47520" y="15250"/>
                  </a:cubicBezTo>
                  <a:cubicBezTo>
                    <a:pt x="47520" y="7911"/>
                    <a:pt x="61944" y="7911"/>
                    <a:pt x="68270" y="7911"/>
                  </a:cubicBezTo>
                  <a:lnTo>
                    <a:pt x="68270" y="67"/>
                  </a:lnTo>
                  <a:cubicBezTo>
                    <a:pt x="59160" y="826"/>
                    <a:pt x="41700" y="826"/>
                    <a:pt x="32084" y="826"/>
                  </a:cubicBezTo>
                  <a:cubicBezTo>
                    <a:pt x="19937" y="826"/>
                    <a:pt x="9056" y="320"/>
                    <a:pt x="-54" y="67"/>
                  </a:cubicBezTo>
                  <a:lnTo>
                    <a:pt x="-54" y="7911"/>
                  </a:lnTo>
                  <a:cubicBezTo>
                    <a:pt x="16395" y="7911"/>
                    <a:pt x="21203" y="7911"/>
                    <a:pt x="24745" y="17527"/>
                  </a:cubicBezTo>
                  <a:lnTo>
                    <a:pt x="83453" y="172900"/>
                  </a:lnTo>
                  <a:cubicBezTo>
                    <a:pt x="85224" y="177708"/>
                    <a:pt x="86490" y="178468"/>
                    <a:pt x="89779" y="178468"/>
                  </a:cubicBezTo>
                  <a:cubicBezTo>
                    <a:pt x="94081" y="178468"/>
                    <a:pt x="94587" y="177202"/>
                    <a:pt x="95853" y="173660"/>
                  </a:cubicBezTo>
                  <a:lnTo>
                    <a:pt x="152283" y="2486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5" name="Freeform 1414">
              <a:extLst>
                <a:ext uri="{FF2B5EF4-FFF2-40B4-BE49-F238E27FC236}">
                  <a16:creationId xmlns:a16="http://schemas.microsoft.com/office/drawing/2014/main" id="{8278403D-818A-32DA-D78C-48541FE47A95}"/>
                </a:ext>
              </a:extLst>
            </p:cNvPr>
            <p:cNvSpPr/>
            <p:nvPr>
              <p:custDataLst>
                <p:tags r:id="rId243"/>
              </p:custDataLst>
            </p:nvPr>
          </p:nvSpPr>
          <p:spPr>
            <a:xfrm>
              <a:off x="3790852" y="3663416"/>
              <a:ext cx="517387" cy="517396"/>
            </a:xfrm>
            <a:custGeom>
              <a:avLst/>
              <a:gdLst>
                <a:gd name="connsiteX0" fmla="*/ 302417 w 604837"/>
                <a:gd name="connsiteY0" fmla="*/ 0 h 604847"/>
                <a:gd name="connsiteX1" fmla="*/ 604838 w 604837"/>
                <a:gd name="connsiteY1" fmla="*/ 302438 h 604847"/>
                <a:gd name="connsiteX2" fmla="*/ 302417 w 604837"/>
                <a:gd name="connsiteY2" fmla="*/ 604848 h 604847"/>
                <a:gd name="connsiteX3" fmla="*/ 0 w 604837"/>
                <a:gd name="connsiteY3" fmla="*/ 302438 h 604847"/>
                <a:gd name="connsiteX4" fmla="*/ 302417 w 604837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47">
                  <a:moveTo>
                    <a:pt x="302417" y="0"/>
                  </a:moveTo>
                  <a:cubicBezTo>
                    <a:pt x="469405" y="0"/>
                    <a:pt x="604838" y="135357"/>
                    <a:pt x="604838" y="302438"/>
                  </a:cubicBezTo>
                  <a:cubicBezTo>
                    <a:pt x="604838" y="469417"/>
                    <a:pt x="469405" y="604848"/>
                    <a:pt x="302417" y="604848"/>
                  </a:cubicBezTo>
                  <a:cubicBezTo>
                    <a:pt x="135433" y="604848"/>
                    <a:pt x="0" y="469417"/>
                    <a:pt x="0" y="302438"/>
                  </a:cubicBezTo>
                  <a:cubicBezTo>
                    <a:pt x="0" y="135357"/>
                    <a:pt x="135433" y="0"/>
                    <a:pt x="302417" y="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6" name="Freeform 1415">
              <a:extLst>
                <a:ext uri="{FF2B5EF4-FFF2-40B4-BE49-F238E27FC236}">
                  <a16:creationId xmlns:a16="http://schemas.microsoft.com/office/drawing/2014/main" id="{2EC6008F-E21E-AC0B-CD31-CAD1C4E2FEB4}"/>
                </a:ext>
              </a:extLst>
            </p:cNvPr>
            <p:cNvSpPr/>
            <p:nvPr>
              <p:custDataLst>
                <p:tags r:id="rId244"/>
              </p:custDataLst>
            </p:nvPr>
          </p:nvSpPr>
          <p:spPr>
            <a:xfrm>
              <a:off x="3868511" y="3922126"/>
              <a:ext cx="362070" cy="21728"/>
            </a:xfrm>
            <a:custGeom>
              <a:avLst/>
              <a:gdLst>
                <a:gd name="connsiteX0" fmla="*/ 423268 w 423268"/>
                <a:gd name="connsiteY0" fmla="*/ 0 h 25400"/>
                <a:gd name="connsiteX1" fmla="*/ 0 w 423268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3268" h="25400">
                  <a:moveTo>
                    <a:pt x="423268" y="0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7" name="Freeform 1416">
              <a:extLst>
                <a:ext uri="{FF2B5EF4-FFF2-40B4-BE49-F238E27FC236}">
                  <a16:creationId xmlns:a16="http://schemas.microsoft.com/office/drawing/2014/main" id="{CA7A1AFB-B412-0622-A971-6ED85392B8B5}"/>
                </a:ext>
              </a:extLst>
            </p:cNvPr>
            <p:cNvSpPr/>
            <p:nvPr>
              <p:custDataLst>
                <p:tags r:id="rId245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8" name="Freeform 1417">
              <a:extLst>
                <a:ext uri="{FF2B5EF4-FFF2-40B4-BE49-F238E27FC236}">
                  <a16:creationId xmlns:a16="http://schemas.microsoft.com/office/drawing/2014/main" id="{8D3A3913-7A5F-68C9-AEA4-83A601928FE6}"/>
                </a:ext>
              </a:extLst>
            </p:cNvPr>
            <p:cNvSpPr/>
            <p:nvPr>
              <p:custDataLst>
                <p:tags r:id="rId246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9" name="Freeform 1418">
              <a:extLst>
                <a:ext uri="{FF2B5EF4-FFF2-40B4-BE49-F238E27FC236}">
                  <a16:creationId xmlns:a16="http://schemas.microsoft.com/office/drawing/2014/main" id="{CD8C2AFF-618E-25B5-C08D-04AF234D88F1}"/>
                </a:ext>
              </a:extLst>
            </p:cNvPr>
            <p:cNvSpPr/>
            <p:nvPr>
              <p:custDataLst>
                <p:tags r:id="rId247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0" name="Freeform 1419">
              <a:extLst>
                <a:ext uri="{FF2B5EF4-FFF2-40B4-BE49-F238E27FC236}">
                  <a16:creationId xmlns:a16="http://schemas.microsoft.com/office/drawing/2014/main" id="{2FC766E6-60ED-081D-EAF1-E772E8A7B2AE}"/>
                </a:ext>
              </a:extLst>
            </p:cNvPr>
            <p:cNvSpPr/>
            <p:nvPr>
              <p:custDataLst>
                <p:tags r:id="rId248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1" name="Freeform 1420">
              <a:extLst>
                <a:ext uri="{FF2B5EF4-FFF2-40B4-BE49-F238E27FC236}">
                  <a16:creationId xmlns:a16="http://schemas.microsoft.com/office/drawing/2014/main" id="{86768711-E220-FB4D-625E-1FA12FA789F0}"/>
                </a:ext>
              </a:extLst>
            </p:cNvPr>
            <p:cNvSpPr/>
            <p:nvPr>
              <p:custDataLst>
                <p:tags r:id="rId249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2" name="Freeform 1421">
              <a:extLst>
                <a:ext uri="{FF2B5EF4-FFF2-40B4-BE49-F238E27FC236}">
                  <a16:creationId xmlns:a16="http://schemas.microsoft.com/office/drawing/2014/main" id="{C71A605D-2B89-F510-16A4-E981304FC6E1}"/>
                </a:ext>
              </a:extLst>
            </p:cNvPr>
            <p:cNvSpPr/>
            <p:nvPr>
              <p:custDataLst>
                <p:tags r:id="rId250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4" name="Freeform 1423">
              <a:extLst>
                <a:ext uri="{FF2B5EF4-FFF2-40B4-BE49-F238E27FC236}">
                  <a16:creationId xmlns:a16="http://schemas.microsoft.com/office/drawing/2014/main" id="{F2016BDF-3917-EE0E-9674-B0BCDECC152B}"/>
                </a:ext>
              </a:extLst>
            </p:cNvPr>
            <p:cNvSpPr/>
            <p:nvPr>
              <p:custDataLst>
                <p:tags r:id="rId251"/>
              </p:custDataLst>
            </p:nvPr>
          </p:nvSpPr>
          <p:spPr>
            <a:xfrm>
              <a:off x="3905305" y="3423476"/>
              <a:ext cx="89832" cy="148927"/>
            </a:xfrm>
            <a:custGeom>
              <a:avLst/>
              <a:gdLst>
                <a:gd name="connsiteX0" fmla="*/ 62772 w 105016"/>
                <a:gd name="connsiteY0" fmla="*/ 79452 h 174099"/>
                <a:gd name="connsiteX1" fmla="*/ 98199 w 105016"/>
                <a:gd name="connsiteY1" fmla="*/ 34915 h 174099"/>
                <a:gd name="connsiteX2" fmla="*/ 51638 w 105016"/>
                <a:gd name="connsiteY2" fmla="*/ -6 h 174099"/>
                <a:gd name="connsiteX3" fmla="*/ 6848 w 105016"/>
                <a:gd name="connsiteY3" fmla="*/ 34409 h 174099"/>
                <a:gd name="connsiteX4" fmla="*/ 19753 w 105016"/>
                <a:gd name="connsiteY4" fmla="*/ 47568 h 174099"/>
                <a:gd name="connsiteX5" fmla="*/ 32659 w 105016"/>
                <a:gd name="connsiteY5" fmla="*/ 34662 h 174099"/>
                <a:gd name="connsiteX6" fmla="*/ 16970 w 105016"/>
                <a:gd name="connsiteY6" fmla="*/ 22010 h 174099"/>
                <a:gd name="connsiteX7" fmla="*/ 50626 w 105016"/>
                <a:gd name="connsiteY7" fmla="*/ 6320 h 174099"/>
                <a:gd name="connsiteX8" fmla="*/ 74919 w 105016"/>
                <a:gd name="connsiteY8" fmla="*/ 34662 h 174099"/>
                <a:gd name="connsiteX9" fmla="*/ 67833 w 105016"/>
                <a:gd name="connsiteY9" fmla="*/ 63510 h 174099"/>
                <a:gd name="connsiteX10" fmla="*/ 45312 w 105016"/>
                <a:gd name="connsiteY10" fmla="*/ 76669 h 174099"/>
                <a:gd name="connsiteX11" fmla="*/ 35443 w 105016"/>
                <a:gd name="connsiteY11" fmla="*/ 77428 h 174099"/>
                <a:gd name="connsiteX12" fmla="*/ 31647 w 105016"/>
                <a:gd name="connsiteY12" fmla="*/ 80464 h 174099"/>
                <a:gd name="connsiteX13" fmla="*/ 37720 w 105016"/>
                <a:gd name="connsiteY13" fmla="*/ 83248 h 174099"/>
                <a:gd name="connsiteX14" fmla="*/ 48854 w 105016"/>
                <a:gd name="connsiteY14" fmla="*/ 83248 h 174099"/>
                <a:gd name="connsiteX15" fmla="*/ 78967 w 105016"/>
                <a:gd name="connsiteY15" fmla="*/ 125254 h 174099"/>
                <a:gd name="connsiteX16" fmla="*/ 50373 w 105016"/>
                <a:gd name="connsiteY16" fmla="*/ 167008 h 174099"/>
                <a:gd name="connsiteX17" fmla="*/ 11656 w 105016"/>
                <a:gd name="connsiteY17" fmla="*/ 147776 h 174099"/>
                <a:gd name="connsiteX18" fmla="*/ 28357 w 105016"/>
                <a:gd name="connsiteY18" fmla="*/ 133858 h 174099"/>
                <a:gd name="connsiteX19" fmla="*/ 14186 w 105016"/>
                <a:gd name="connsiteY19" fmla="*/ 119687 h 174099"/>
                <a:gd name="connsiteX20" fmla="*/ 15 w 105016"/>
                <a:gd name="connsiteY20" fmla="*/ 134364 h 174099"/>
                <a:gd name="connsiteX21" fmla="*/ 51132 w 105016"/>
                <a:gd name="connsiteY21" fmla="*/ 174093 h 174099"/>
                <a:gd name="connsiteX22" fmla="*/ 105032 w 105016"/>
                <a:gd name="connsiteY22" fmla="*/ 125254 h 174099"/>
                <a:gd name="connsiteX23" fmla="*/ 62772 w 105016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72" y="79452"/>
                  </a:moveTo>
                  <a:cubicBezTo>
                    <a:pt x="83522" y="72620"/>
                    <a:pt x="98199" y="54906"/>
                    <a:pt x="98199" y="34915"/>
                  </a:cubicBezTo>
                  <a:cubicBezTo>
                    <a:pt x="98199" y="14165"/>
                    <a:pt x="75931" y="-6"/>
                    <a:pt x="51638" y="-6"/>
                  </a:cubicBezTo>
                  <a:cubicBezTo>
                    <a:pt x="26080" y="-6"/>
                    <a:pt x="6848" y="15177"/>
                    <a:pt x="6848" y="34409"/>
                  </a:cubicBezTo>
                  <a:cubicBezTo>
                    <a:pt x="6848" y="42760"/>
                    <a:pt x="12415" y="47568"/>
                    <a:pt x="19753" y="47568"/>
                  </a:cubicBezTo>
                  <a:cubicBezTo>
                    <a:pt x="27598" y="47568"/>
                    <a:pt x="32659" y="42001"/>
                    <a:pt x="32659" y="34662"/>
                  </a:cubicBezTo>
                  <a:cubicBezTo>
                    <a:pt x="32659" y="22010"/>
                    <a:pt x="20766" y="22010"/>
                    <a:pt x="16970" y="22010"/>
                  </a:cubicBezTo>
                  <a:cubicBezTo>
                    <a:pt x="24814" y="9610"/>
                    <a:pt x="41516" y="6320"/>
                    <a:pt x="50626" y="6320"/>
                  </a:cubicBezTo>
                  <a:cubicBezTo>
                    <a:pt x="61001" y="6320"/>
                    <a:pt x="74919" y="11888"/>
                    <a:pt x="74919" y="34662"/>
                  </a:cubicBezTo>
                  <a:cubicBezTo>
                    <a:pt x="74919" y="37699"/>
                    <a:pt x="74412" y="52376"/>
                    <a:pt x="67833" y="63510"/>
                  </a:cubicBezTo>
                  <a:cubicBezTo>
                    <a:pt x="60242" y="75656"/>
                    <a:pt x="51638" y="76416"/>
                    <a:pt x="45312" y="76669"/>
                  </a:cubicBezTo>
                  <a:cubicBezTo>
                    <a:pt x="43287" y="76922"/>
                    <a:pt x="37214" y="77428"/>
                    <a:pt x="35443" y="77428"/>
                  </a:cubicBezTo>
                  <a:cubicBezTo>
                    <a:pt x="33418" y="77681"/>
                    <a:pt x="31647" y="77934"/>
                    <a:pt x="31647" y="80464"/>
                  </a:cubicBezTo>
                  <a:cubicBezTo>
                    <a:pt x="31647" y="83248"/>
                    <a:pt x="33418" y="83248"/>
                    <a:pt x="37720" y="83248"/>
                  </a:cubicBezTo>
                  <a:lnTo>
                    <a:pt x="48854" y="83248"/>
                  </a:lnTo>
                  <a:cubicBezTo>
                    <a:pt x="69605" y="83248"/>
                    <a:pt x="78967" y="100455"/>
                    <a:pt x="78967" y="125254"/>
                  </a:cubicBezTo>
                  <a:cubicBezTo>
                    <a:pt x="78967" y="159669"/>
                    <a:pt x="61507" y="167008"/>
                    <a:pt x="50373" y="167008"/>
                  </a:cubicBezTo>
                  <a:cubicBezTo>
                    <a:pt x="39491" y="167008"/>
                    <a:pt x="20513" y="162706"/>
                    <a:pt x="11656" y="147776"/>
                  </a:cubicBezTo>
                  <a:cubicBezTo>
                    <a:pt x="20513" y="149041"/>
                    <a:pt x="28357" y="143474"/>
                    <a:pt x="28357" y="133858"/>
                  </a:cubicBezTo>
                  <a:cubicBezTo>
                    <a:pt x="28357" y="124748"/>
                    <a:pt x="21525" y="119687"/>
                    <a:pt x="14186" y="119687"/>
                  </a:cubicBezTo>
                  <a:cubicBezTo>
                    <a:pt x="8113" y="119687"/>
                    <a:pt x="15" y="123230"/>
                    <a:pt x="15" y="134364"/>
                  </a:cubicBezTo>
                  <a:cubicBezTo>
                    <a:pt x="15" y="157392"/>
                    <a:pt x="23549" y="174093"/>
                    <a:pt x="51132" y="174093"/>
                  </a:cubicBezTo>
                  <a:cubicBezTo>
                    <a:pt x="82004" y="174093"/>
                    <a:pt x="105032" y="151066"/>
                    <a:pt x="105032" y="125254"/>
                  </a:cubicBezTo>
                  <a:cubicBezTo>
                    <a:pt x="105032" y="104504"/>
                    <a:pt x="89089" y="84766"/>
                    <a:pt x="62772" y="7945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5" name="Freeform 1424">
              <a:extLst>
                <a:ext uri="{FF2B5EF4-FFF2-40B4-BE49-F238E27FC236}">
                  <a16:creationId xmlns:a16="http://schemas.microsoft.com/office/drawing/2014/main" id="{21DE5C0B-7FC8-87A4-E0B7-554012E30207}"/>
                </a:ext>
              </a:extLst>
            </p:cNvPr>
            <p:cNvSpPr/>
            <p:nvPr>
              <p:custDataLst>
                <p:tags r:id="rId252"/>
              </p:custDataLst>
            </p:nvPr>
          </p:nvSpPr>
          <p:spPr>
            <a:xfrm>
              <a:off x="4047449" y="3412653"/>
              <a:ext cx="148277" cy="154988"/>
            </a:xfrm>
            <a:custGeom>
              <a:avLst/>
              <a:gdLst>
                <a:gd name="connsiteX0" fmla="*/ 92639 w 173339"/>
                <a:gd name="connsiteY0" fmla="*/ 5055 h 181184"/>
                <a:gd name="connsiteX1" fmla="*/ 86819 w 173339"/>
                <a:gd name="connsiteY1" fmla="*/ -6 h 181184"/>
                <a:gd name="connsiteX2" fmla="*/ 80745 w 173339"/>
                <a:gd name="connsiteY2" fmla="*/ 5055 h 181184"/>
                <a:gd name="connsiteX3" fmla="*/ 28364 w 173339"/>
                <a:gd name="connsiteY3" fmla="*/ 156380 h 181184"/>
                <a:gd name="connsiteX4" fmla="*/ 22 w 173339"/>
                <a:gd name="connsiteY4" fmla="*/ 173334 h 181184"/>
                <a:gd name="connsiteX5" fmla="*/ 22 w 173339"/>
                <a:gd name="connsiteY5" fmla="*/ 181179 h 181184"/>
                <a:gd name="connsiteX6" fmla="*/ 25833 w 173339"/>
                <a:gd name="connsiteY6" fmla="*/ 180420 h 181184"/>
                <a:gd name="connsiteX7" fmla="*/ 54934 w 173339"/>
                <a:gd name="connsiteY7" fmla="*/ 181179 h 181184"/>
                <a:gd name="connsiteX8" fmla="*/ 54934 w 173339"/>
                <a:gd name="connsiteY8" fmla="*/ 173334 h 181184"/>
                <a:gd name="connsiteX9" fmla="*/ 35955 w 173339"/>
                <a:gd name="connsiteY9" fmla="*/ 160429 h 181184"/>
                <a:gd name="connsiteX10" fmla="*/ 36461 w 173339"/>
                <a:gd name="connsiteY10" fmla="*/ 156633 h 181184"/>
                <a:gd name="connsiteX11" fmla="*/ 48102 w 173339"/>
                <a:gd name="connsiteY11" fmla="*/ 123483 h 181184"/>
                <a:gd name="connsiteX12" fmla="*/ 110605 w 173339"/>
                <a:gd name="connsiteY12" fmla="*/ 123483 h 181184"/>
                <a:gd name="connsiteX13" fmla="*/ 124017 w 173339"/>
                <a:gd name="connsiteY13" fmla="*/ 162200 h 181184"/>
                <a:gd name="connsiteX14" fmla="*/ 124776 w 173339"/>
                <a:gd name="connsiteY14" fmla="*/ 165743 h 181184"/>
                <a:gd name="connsiteX15" fmla="*/ 103773 w 173339"/>
                <a:gd name="connsiteY15" fmla="*/ 173334 h 181184"/>
                <a:gd name="connsiteX16" fmla="*/ 103773 w 173339"/>
                <a:gd name="connsiteY16" fmla="*/ 181179 h 181184"/>
                <a:gd name="connsiteX17" fmla="*/ 140212 w 173339"/>
                <a:gd name="connsiteY17" fmla="*/ 180420 h 181184"/>
                <a:gd name="connsiteX18" fmla="*/ 173362 w 173339"/>
                <a:gd name="connsiteY18" fmla="*/ 181179 h 181184"/>
                <a:gd name="connsiteX19" fmla="*/ 173362 w 173339"/>
                <a:gd name="connsiteY19" fmla="*/ 173334 h 181184"/>
                <a:gd name="connsiteX20" fmla="*/ 168807 w 173339"/>
                <a:gd name="connsiteY20" fmla="*/ 173334 h 181184"/>
                <a:gd name="connsiteX21" fmla="*/ 147298 w 173339"/>
                <a:gd name="connsiteY21" fmla="*/ 163212 h 181184"/>
                <a:gd name="connsiteX22" fmla="*/ 92639 w 173339"/>
                <a:gd name="connsiteY22" fmla="*/ 5055 h 181184"/>
                <a:gd name="connsiteX23" fmla="*/ 79227 w 173339"/>
                <a:gd name="connsiteY23" fmla="*/ 33397 h 181184"/>
                <a:gd name="connsiteX24" fmla="*/ 107822 w 173339"/>
                <a:gd name="connsiteY24" fmla="*/ 115638 h 181184"/>
                <a:gd name="connsiteX25" fmla="*/ 50885 w 173339"/>
                <a:gd name="connsiteY25" fmla="*/ 115638 h 181184"/>
                <a:gd name="connsiteX26" fmla="*/ 79227 w 173339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9" y="5055"/>
                  </a:moveTo>
                  <a:cubicBezTo>
                    <a:pt x="91374" y="1766"/>
                    <a:pt x="90867" y="-6"/>
                    <a:pt x="86819" y="-6"/>
                  </a:cubicBezTo>
                  <a:cubicBezTo>
                    <a:pt x="82770" y="-6"/>
                    <a:pt x="82011" y="1512"/>
                    <a:pt x="80745" y="5055"/>
                  </a:cubicBezTo>
                  <a:lnTo>
                    <a:pt x="28364" y="156380"/>
                  </a:lnTo>
                  <a:cubicBezTo>
                    <a:pt x="23809" y="169285"/>
                    <a:pt x="13687" y="173081"/>
                    <a:pt x="22" y="173334"/>
                  </a:cubicBezTo>
                  <a:lnTo>
                    <a:pt x="22" y="181179"/>
                  </a:lnTo>
                  <a:cubicBezTo>
                    <a:pt x="5842" y="180926"/>
                    <a:pt x="16724" y="180420"/>
                    <a:pt x="25833" y="180420"/>
                  </a:cubicBezTo>
                  <a:cubicBezTo>
                    <a:pt x="33678" y="180420"/>
                    <a:pt x="46837" y="180926"/>
                    <a:pt x="54934" y="181179"/>
                  </a:cubicBezTo>
                  <a:lnTo>
                    <a:pt x="54934" y="173334"/>
                  </a:lnTo>
                  <a:cubicBezTo>
                    <a:pt x="42282" y="173334"/>
                    <a:pt x="35955" y="167008"/>
                    <a:pt x="35955" y="160429"/>
                  </a:cubicBezTo>
                  <a:cubicBezTo>
                    <a:pt x="35955" y="159669"/>
                    <a:pt x="36208" y="157139"/>
                    <a:pt x="36461" y="156633"/>
                  </a:cubicBezTo>
                  <a:lnTo>
                    <a:pt x="48102" y="123483"/>
                  </a:lnTo>
                  <a:lnTo>
                    <a:pt x="110605" y="123483"/>
                  </a:lnTo>
                  <a:lnTo>
                    <a:pt x="124017" y="162200"/>
                  </a:lnTo>
                  <a:cubicBezTo>
                    <a:pt x="124270" y="163212"/>
                    <a:pt x="124776" y="164730"/>
                    <a:pt x="124776" y="165743"/>
                  </a:cubicBezTo>
                  <a:cubicBezTo>
                    <a:pt x="124776" y="173334"/>
                    <a:pt x="110605" y="173334"/>
                    <a:pt x="103773" y="173334"/>
                  </a:cubicBezTo>
                  <a:lnTo>
                    <a:pt x="103773" y="181179"/>
                  </a:lnTo>
                  <a:cubicBezTo>
                    <a:pt x="112883" y="180420"/>
                    <a:pt x="130596" y="180420"/>
                    <a:pt x="140212" y="180420"/>
                  </a:cubicBezTo>
                  <a:cubicBezTo>
                    <a:pt x="151094" y="180420"/>
                    <a:pt x="162734" y="180673"/>
                    <a:pt x="173362" y="181179"/>
                  </a:cubicBezTo>
                  <a:lnTo>
                    <a:pt x="173362" y="173334"/>
                  </a:lnTo>
                  <a:lnTo>
                    <a:pt x="168807" y="173334"/>
                  </a:lnTo>
                  <a:cubicBezTo>
                    <a:pt x="153624" y="173334"/>
                    <a:pt x="150081" y="171563"/>
                    <a:pt x="147298" y="163212"/>
                  </a:cubicBezTo>
                  <a:lnTo>
                    <a:pt x="92639" y="5055"/>
                  </a:lnTo>
                  <a:close/>
                  <a:moveTo>
                    <a:pt x="79227" y="33397"/>
                  </a:moveTo>
                  <a:lnTo>
                    <a:pt x="107822" y="115638"/>
                  </a:lnTo>
                  <a:lnTo>
                    <a:pt x="50885" y="115638"/>
                  </a:lnTo>
                  <a:lnTo>
                    <a:pt x="79227" y="3339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6" name="Freeform 1425">
              <a:extLst>
                <a:ext uri="{FF2B5EF4-FFF2-40B4-BE49-F238E27FC236}">
                  <a16:creationId xmlns:a16="http://schemas.microsoft.com/office/drawing/2014/main" id="{7BF84C91-DABC-57DF-1B1F-0F4D1AE2A955}"/>
                </a:ext>
              </a:extLst>
            </p:cNvPr>
            <p:cNvSpPr/>
            <p:nvPr>
              <p:custDataLst>
                <p:tags r:id="rId253"/>
              </p:custDataLst>
            </p:nvPr>
          </p:nvSpPr>
          <p:spPr>
            <a:xfrm>
              <a:off x="5093487" y="4741824"/>
              <a:ext cx="258693" cy="707164"/>
            </a:xfrm>
            <a:custGeom>
              <a:avLst/>
              <a:gdLst>
                <a:gd name="connsiteX0" fmla="*/ 151209 w 302418"/>
                <a:gd name="connsiteY0" fmla="*/ 0 h 826691"/>
                <a:gd name="connsiteX1" fmla="*/ 302419 w 302418"/>
                <a:gd name="connsiteY1" fmla="*/ 78184 h 826691"/>
                <a:gd name="connsiteX2" fmla="*/ 0 w 302418"/>
                <a:gd name="connsiteY2" fmla="*/ 214313 h 826691"/>
                <a:gd name="connsiteX3" fmla="*/ 302419 w 302418"/>
                <a:gd name="connsiteY3" fmla="*/ 350342 h 826691"/>
                <a:gd name="connsiteX4" fmla="*/ 0 w 302418"/>
                <a:gd name="connsiteY4" fmla="*/ 486471 h 826691"/>
                <a:gd name="connsiteX5" fmla="*/ 302419 w 302418"/>
                <a:gd name="connsiteY5" fmla="*/ 622498 h 826691"/>
                <a:gd name="connsiteX6" fmla="*/ 0 w 302418"/>
                <a:gd name="connsiteY6" fmla="*/ 758627 h 826691"/>
                <a:gd name="connsiteX7" fmla="*/ 151209 w 302418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18" h="826691">
                  <a:moveTo>
                    <a:pt x="151209" y="0"/>
                  </a:moveTo>
                  <a:lnTo>
                    <a:pt x="302419" y="78184"/>
                  </a:lnTo>
                  <a:lnTo>
                    <a:pt x="0" y="214313"/>
                  </a:lnTo>
                  <a:lnTo>
                    <a:pt x="302419" y="350342"/>
                  </a:lnTo>
                  <a:lnTo>
                    <a:pt x="0" y="486471"/>
                  </a:lnTo>
                  <a:lnTo>
                    <a:pt x="302419" y="622498"/>
                  </a:lnTo>
                  <a:lnTo>
                    <a:pt x="0" y="758627"/>
                  </a:lnTo>
                  <a:lnTo>
                    <a:pt x="151209" y="826691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7" name="Freeform 1426">
              <a:extLst>
                <a:ext uri="{FF2B5EF4-FFF2-40B4-BE49-F238E27FC236}">
                  <a16:creationId xmlns:a16="http://schemas.microsoft.com/office/drawing/2014/main" id="{6D19C6E8-1C1D-7A41-098F-74640ADEB4CD}"/>
                </a:ext>
              </a:extLst>
            </p:cNvPr>
            <p:cNvSpPr/>
            <p:nvPr>
              <p:custDataLst>
                <p:tags r:id="rId254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8" name="Freeform 1427">
              <a:extLst>
                <a:ext uri="{FF2B5EF4-FFF2-40B4-BE49-F238E27FC236}">
                  <a16:creationId xmlns:a16="http://schemas.microsoft.com/office/drawing/2014/main" id="{2983C421-2C1A-89A5-1D34-1278D13782D5}"/>
                </a:ext>
              </a:extLst>
            </p:cNvPr>
            <p:cNvSpPr/>
            <p:nvPr>
              <p:custDataLst>
                <p:tags r:id="rId255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0" name="Freeform 1429">
              <a:extLst>
                <a:ext uri="{FF2B5EF4-FFF2-40B4-BE49-F238E27FC236}">
                  <a16:creationId xmlns:a16="http://schemas.microsoft.com/office/drawing/2014/main" id="{1DEEF8D9-DE70-E8EA-691B-0DDABE0451F4}"/>
                </a:ext>
              </a:extLst>
            </p:cNvPr>
            <p:cNvSpPr/>
            <p:nvPr>
              <p:custDataLst>
                <p:tags r:id="rId256"/>
              </p:custDataLst>
            </p:nvPr>
          </p:nvSpPr>
          <p:spPr>
            <a:xfrm>
              <a:off x="5410897" y="4997832"/>
              <a:ext cx="86369" cy="144164"/>
            </a:xfrm>
            <a:custGeom>
              <a:avLst/>
              <a:gdLst>
                <a:gd name="connsiteX0" fmla="*/ 19570 w 100967"/>
                <a:gd name="connsiteY0" fmla="*/ 149114 h 168531"/>
                <a:gd name="connsiteX1" fmla="*/ 46393 w 100967"/>
                <a:gd name="connsiteY1" fmla="*/ 123049 h 168531"/>
                <a:gd name="connsiteX2" fmla="*/ 101052 w 100967"/>
                <a:gd name="connsiteY2" fmla="*/ 49159 h 168531"/>
                <a:gd name="connsiteX3" fmla="*/ 47405 w 100967"/>
                <a:gd name="connsiteY3" fmla="*/ 67 h 168531"/>
                <a:gd name="connsiteX4" fmla="*/ 85 w 100967"/>
                <a:gd name="connsiteY4" fmla="*/ 45869 h 168531"/>
                <a:gd name="connsiteX5" fmla="*/ 13496 w 100967"/>
                <a:gd name="connsiteY5" fmla="*/ 60040 h 168531"/>
                <a:gd name="connsiteX6" fmla="*/ 26655 w 100967"/>
                <a:gd name="connsiteY6" fmla="*/ 46628 h 168531"/>
                <a:gd name="connsiteX7" fmla="*/ 13243 w 100967"/>
                <a:gd name="connsiteY7" fmla="*/ 33469 h 168531"/>
                <a:gd name="connsiteX8" fmla="*/ 9954 w 100967"/>
                <a:gd name="connsiteY8" fmla="*/ 33722 h 168531"/>
                <a:gd name="connsiteX9" fmla="*/ 44116 w 100967"/>
                <a:gd name="connsiteY9" fmla="*/ 7911 h 168531"/>
                <a:gd name="connsiteX10" fmla="*/ 78024 w 100967"/>
                <a:gd name="connsiteY10" fmla="*/ 49159 h 168531"/>
                <a:gd name="connsiteX11" fmla="*/ 51454 w 100967"/>
                <a:gd name="connsiteY11" fmla="*/ 105083 h 168531"/>
                <a:gd name="connsiteX12" fmla="*/ 2868 w 100967"/>
                <a:gd name="connsiteY12" fmla="*/ 159236 h 168531"/>
                <a:gd name="connsiteX13" fmla="*/ 85 w 100967"/>
                <a:gd name="connsiteY13" fmla="*/ 168599 h 168531"/>
                <a:gd name="connsiteX14" fmla="*/ 93967 w 100967"/>
                <a:gd name="connsiteY14" fmla="*/ 168599 h 168531"/>
                <a:gd name="connsiteX15" fmla="*/ 101052 w 100967"/>
                <a:gd name="connsiteY15" fmla="*/ 124568 h 168531"/>
                <a:gd name="connsiteX16" fmla="*/ 94726 w 100967"/>
                <a:gd name="connsiteY16" fmla="*/ 124568 h 168531"/>
                <a:gd name="connsiteX17" fmla="*/ 89159 w 100967"/>
                <a:gd name="connsiteY17" fmla="*/ 147089 h 168531"/>
                <a:gd name="connsiteX18" fmla="*/ 65119 w 100967"/>
                <a:gd name="connsiteY18" fmla="*/ 149114 h 168531"/>
                <a:gd name="connsiteX19" fmla="*/ 1957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70" y="149114"/>
                  </a:moveTo>
                  <a:lnTo>
                    <a:pt x="46393" y="123049"/>
                  </a:lnTo>
                  <a:cubicBezTo>
                    <a:pt x="85869" y="88128"/>
                    <a:pt x="101052" y="74464"/>
                    <a:pt x="101052" y="49159"/>
                  </a:cubicBezTo>
                  <a:cubicBezTo>
                    <a:pt x="101052" y="20311"/>
                    <a:pt x="78277" y="67"/>
                    <a:pt x="47405" y="67"/>
                  </a:cubicBezTo>
                  <a:cubicBezTo>
                    <a:pt x="18810" y="67"/>
                    <a:pt x="85" y="23347"/>
                    <a:pt x="85" y="45869"/>
                  </a:cubicBezTo>
                  <a:cubicBezTo>
                    <a:pt x="85" y="60040"/>
                    <a:pt x="12737" y="60040"/>
                    <a:pt x="13496" y="60040"/>
                  </a:cubicBezTo>
                  <a:cubicBezTo>
                    <a:pt x="17798" y="60040"/>
                    <a:pt x="26655" y="57003"/>
                    <a:pt x="26655" y="46628"/>
                  </a:cubicBezTo>
                  <a:cubicBezTo>
                    <a:pt x="26655" y="40049"/>
                    <a:pt x="22100" y="33469"/>
                    <a:pt x="13243" y="33469"/>
                  </a:cubicBezTo>
                  <a:cubicBezTo>
                    <a:pt x="11219" y="33469"/>
                    <a:pt x="10713" y="33469"/>
                    <a:pt x="9954" y="33722"/>
                  </a:cubicBezTo>
                  <a:cubicBezTo>
                    <a:pt x="15774" y="17274"/>
                    <a:pt x="29439" y="7911"/>
                    <a:pt x="44116" y="7911"/>
                  </a:cubicBezTo>
                  <a:cubicBezTo>
                    <a:pt x="67143" y="7911"/>
                    <a:pt x="78024" y="28408"/>
                    <a:pt x="78024" y="49159"/>
                  </a:cubicBezTo>
                  <a:cubicBezTo>
                    <a:pt x="78024" y="69403"/>
                    <a:pt x="65372" y="89394"/>
                    <a:pt x="51454" y="105083"/>
                  </a:cubicBezTo>
                  <a:lnTo>
                    <a:pt x="2868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967" y="168599"/>
                  </a:lnTo>
                  <a:lnTo>
                    <a:pt x="101052" y="124568"/>
                  </a:lnTo>
                  <a:lnTo>
                    <a:pt x="94726" y="124568"/>
                  </a:lnTo>
                  <a:cubicBezTo>
                    <a:pt x="93461" y="132159"/>
                    <a:pt x="91689" y="143294"/>
                    <a:pt x="89159" y="147089"/>
                  </a:cubicBezTo>
                  <a:cubicBezTo>
                    <a:pt x="87387" y="149114"/>
                    <a:pt x="70686" y="149114"/>
                    <a:pt x="65119" y="149114"/>
                  </a:cubicBezTo>
                  <a:lnTo>
                    <a:pt x="1957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1" name="Freeform 1430">
              <a:extLst>
                <a:ext uri="{FF2B5EF4-FFF2-40B4-BE49-F238E27FC236}">
                  <a16:creationId xmlns:a16="http://schemas.microsoft.com/office/drawing/2014/main" id="{6D004AAB-DBDB-5D53-85C6-736499CB3F3D}"/>
                </a:ext>
              </a:extLst>
            </p:cNvPr>
            <p:cNvSpPr/>
            <p:nvPr>
              <p:custDataLst>
                <p:tags r:id="rId257"/>
              </p:custDataLst>
            </p:nvPr>
          </p:nvSpPr>
          <p:spPr>
            <a:xfrm>
              <a:off x="5516748" y="4997832"/>
              <a:ext cx="91131" cy="148927"/>
            </a:xfrm>
            <a:custGeom>
              <a:avLst/>
              <a:gdLst>
                <a:gd name="connsiteX0" fmla="*/ 106624 w 106534"/>
                <a:gd name="connsiteY0" fmla="*/ 87622 h 174099"/>
                <a:gd name="connsiteX1" fmla="*/ 96502 w 106534"/>
                <a:gd name="connsiteY1" fmla="*/ 28408 h 174099"/>
                <a:gd name="connsiteX2" fmla="*/ 53483 w 106534"/>
                <a:gd name="connsiteY2" fmla="*/ 67 h 174099"/>
                <a:gd name="connsiteX3" fmla="*/ 9453 w 106534"/>
                <a:gd name="connsiteY3" fmla="*/ 30180 h 174099"/>
                <a:gd name="connsiteX4" fmla="*/ 90 w 106534"/>
                <a:gd name="connsiteY4" fmla="*/ 87622 h 174099"/>
                <a:gd name="connsiteX5" fmla="*/ 11477 w 106534"/>
                <a:gd name="connsiteY5" fmla="*/ 148608 h 174099"/>
                <a:gd name="connsiteX6" fmla="*/ 53230 w 106534"/>
                <a:gd name="connsiteY6" fmla="*/ 174166 h 174099"/>
                <a:gd name="connsiteX7" fmla="*/ 97261 w 106534"/>
                <a:gd name="connsiteY7" fmla="*/ 144812 h 174099"/>
                <a:gd name="connsiteX8" fmla="*/ 106624 w 106534"/>
                <a:gd name="connsiteY8" fmla="*/ 87622 h 174099"/>
                <a:gd name="connsiteX9" fmla="*/ 53230 w 106534"/>
                <a:gd name="connsiteY9" fmla="*/ 168599 h 174099"/>
                <a:gd name="connsiteX10" fmla="*/ 23876 w 106534"/>
                <a:gd name="connsiteY10" fmla="*/ 137979 h 174099"/>
                <a:gd name="connsiteX11" fmla="*/ 21093 w 106534"/>
                <a:gd name="connsiteY11" fmla="*/ 84586 h 174099"/>
                <a:gd name="connsiteX12" fmla="*/ 23117 w 106534"/>
                <a:gd name="connsiteY12" fmla="*/ 38024 h 174099"/>
                <a:gd name="connsiteX13" fmla="*/ 53230 w 106534"/>
                <a:gd name="connsiteY13" fmla="*/ 5634 h 174099"/>
                <a:gd name="connsiteX14" fmla="*/ 83090 w 106534"/>
                <a:gd name="connsiteY14" fmla="*/ 35241 h 174099"/>
                <a:gd name="connsiteX15" fmla="*/ 85621 w 106534"/>
                <a:gd name="connsiteY15" fmla="*/ 84586 h 174099"/>
                <a:gd name="connsiteX16" fmla="*/ 82837 w 106534"/>
                <a:gd name="connsiteY16" fmla="*/ 136967 h 174099"/>
                <a:gd name="connsiteX17" fmla="*/ 5323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24" y="87622"/>
                  </a:moveTo>
                  <a:cubicBezTo>
                    <a:pt x="106624" y="67378"/>
                    <a:pt x="105359" y="47134"/>
                    <a:pt x="96502" y="28408"/>
                  </a:cubicBezTo>
                  <a:cubicBezTo>
                    <a:pt x="84862" y="4115"/>
                    <a:pt x="64112" y="67"/>
                    <a:pt x="53483" y="67"/>
                  </a:cubicBezTo>
                  <a:cubicBezTo>
                    <a:pt x="38300" y="67"/>
                    <a:pt x="19828" y="6646"/>
                    <a:pt x="9453" y="30180"/>
                  </a:cubicBezTo>
                  <a:cubicBezTo>
                    <a:pt x="1355" y="47640"/>
                    <a:pt x="90" y="67378"/>
                    <a:pt x="90" y="87622"/>
                  </a:cubicBezTo>
                  <a:cubicBezTo>
                    <a:pt x="90" y="106601"/>
                    <a:pt x="1102" y="129376"/>
                    <a:pt x="11477" y="148608"/>
                  </a:cubicBezTo>
                  <a:cubicBezTo>
                    <a:pt x="22358" y="169105"/>
                    <a:pt x="40831" y="174166"/>
                    <a:pt x="53230" y="174166"/>
                  </a:cubicBezTo>
                  <a:cubicBezTo>
                    <a:pt x="66895" y="174166"/>
                    <a:pt x="86127" y="168852"/>
                    <a:pt x="97261" y="144812"/>
                  </a:cubicBezTo>
                  <a:cubicBezTo>
                    <a:pt x="105359" y="127351"/>
                    <a:pt x="106624" y="107613"/>
                    <a:pt x="106624" y="87622"/>
                  </a:cubicBezTo>
                  <a:close/>
                  <a:moveTo>
                    <a:pt x="53230" y="168599"/>
                  </a:moveTo>
                  <a:cubicBezTo>
                    <a:pt x="43361" y="168599"/>
                    <a:pt x="28431" y="162272"/>
                    <a:pt x="23876" y="137979"/>
                  </a:cubicBezTo>
                  <a:cubicBezTo>
                    <a:pt x="21093" y="122796"/>
                    <a:pt x="21093" y="99516"/>
                    <a:pt x="21093" y="84586"/>
                  </a:cubicBezTo>
                  <a:cubicBezTo>
                    <a:pt x="21093" y="68390"/>
                    <a:pt x="21093" y="51689"/>
                    <a:pt x="23117" y="38024"/>
                  </a:cubicBezTo>
                  <a:cubicBezTo>
                    <a:pt x="27925" y="7911"/>
                    <a:pt x="46904" y="5634"/>
                    <a:pt x="53230" y="5634"/>
                  </a:cubicBezTo>
                  <a:cubicBezTo>
                    <a:pt x="61581" y="5634"/>
                    <a:pt x="78282" y="10189"/>
                    <a:pt x="83090" y="35241"/>
                  </a:cubicBezTo>
                  <a:cubicBezTo>
                    <a:pt x="85621" y="49412"/>
                    <a:pt x="85621" y="68643"/>
                    <a:pt x="85621" y="84586"/>
                  </a:cubicBezTo>
                  <a:cubicBezTo>
                    <a:pt x="85621" y="103564"/>
                    <a:pt x="85621" y="120772"/>
                    <a:pt x="82837" y="136967"/>
                  </a:cubicBezTo>
                  <a:cubicBezTo>
                    <a:pt x="79042" y="161007"/>
                    <a:pt x="64618" y="168599"/>
                    <a:pt x="5323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2" name="Freeform 1431">
              <a:extLst>
                <a:ext uri="{FF2B5EF4-FFF2-40B4-BE49-F238E27FC236}">
                  <a16:creationId xmlns:a16="http://schemas.microsoft.com/office/drawing/2014/main" id="{1E847F5B-29B8-5511-84A0-46FB1E22C625}"/>
                </a:ext>
              </a:extLst>
            </p:cNvPr>
            <p:cNvSpPr/>
            <p:nvPr>
              <p:custDataLst>
                <p:tags r:id="rId258"/>
              </p:custDataLst>
            </p:nvPr>
          </p:nvSpPr>
          <p:spPr>
            <a:xfrm>
              <a:off x="5662139" y="4989390"/>
              <a:ext cx="137021" cy="152606"/>
            </a:xfrm>
            <a:custGeom>
              <a:avLst/>
              <a:gdLst>
                <a:gd name="connsiteX0" fmla="*/ 160278 w 160181"/>
                <a:gd name="connsiteY0" fmla="*/ 137473 h 178400"/>
                <a:gd name="connsiteX1" fmla="*/ 153951 w 160181"/>
                <a:gd name="connsiteY1" fmla="*/ 137473 h 178400"/>
                <a:gd name="connsiteX2" fmla="*/ 149396 w 160181"/>
                <a:gd name="connsiteY2" fmla="*/ 155946 h 178400"/>
                <a:gd name="connsiteX3" fmla="*/ 132695 w 160181"/>
                <a:gd name="connsiteY3" fmla="*/ 162019 h 178400"/>
                <a:gd name="connsiteX4" fmla="*/ 112451 w 160181"/>
                <a:gd name="connsiteY4" fmla="*/ 162019 h 178400"/>
                <a:gd name="connsiteX5" fmla="*/ 134973 w 160181"/>
                <a:gd name="connsiteY5" fmla="*/ 119001 h 178400"/>
                <a:gd name="connsiteX6" fmla="*/ 157241 w 160181"/>
                <a:gd name="connsiteY6" fmla="*/ 63582 h 178400"/>
                <a:gd name="connsiteX7" fmla="*/ 80314 w 160181"/>
                <a:gd name="connsiteY7" fmla="*/ 67 h 178400"/>
                <a:gd name="connsiteX8" fmla="*/ 3133 w 160181"/>
                <a:gd name="connsiteY8" fmla="*/ 63582 h 178400"/>
                <a:gd name="connsiteX9" fmla="*/ 25401 w 160181"/>
                <a:gd name="connsiteY9" fmla="*/ 119001 h 178400"/>
                <a:gd name="connsiteX10" fmla="*/ 47923 w 160181"/>
                <a:gd name="connsiteY10" fmla="*/ 162019 h 178400"/>
                <a:gd name="connsiteX11" fmla="*/ 27679 w 160181"/>
                <a:gd name="connsiteY11" fmla="*/ 162019 h 178400"/>
                <a:gd name="connsiteX12" fmla="*/ 10978 w 160181"/>
                <a:gd name="connsiteY12" fmla="*/ 156199 h 178400"/>
                <a:gd name="connsiteX13" fmla="*/ 6423 w 160181"/>
                <a:gd name="connsiteY13" fmla="*/ 137473 h 178400"/>
                <a:gd name="connsiteX14" fmla="*/ 96 w 160181"/>
                <a:gd name="connsiteY14" fmla="*/ 137473 h 178400"/>
                <a:gd name="connsiteX15" fmla="*/ 8447 w 160181"/>
                <a:gd name="connsiteY15" fmla="*/ 178468 h 178400"/>
                <a:gd name="connsiteX16" fmla="*/ 48935 w 160181"/>
                <a:gd name="connsiteY16" fmla="*/ 178468 h 178400"/>
                <a:gd name="connsiteX17" fmla="*/ 55261 w 160181"/>
                <a:gd name="connsiteY17" fmla="*/ 173154 h 178400"/>
                <a:gd name="connsiteX18" fmla="*/ 41597 w 160181"/>
                <a:gd name="connsiteY18" fmla="*/ 116976 h 178400"/>
                <a:gd name="connsiteX19" fmla="*/ 29197 w 160181"/>
                <a:gd name="connsiteY19" fmla="*/ 63329 h 178400"/>
                <a:gd name="connsiteX20" fmla="*/ 80060 w 160181"/>
                <a:gd name="connsiteY20" fmla="*/ 5634 h 178400"/>
                <a:gd name="connsiteX21" fmla="*/ 131177 w 160181"/>
                <a:gd name="connsiteY21" fmla="*/ 63329 h 178400"/>
                <a:gd name="connsiteX22" fmla="*/ 117006 w 160181"/>
                <a:gd name="connsiteY22" fmla="*/ 122290 h 178400"/>
                <a:gd name="connsiteX23" fmla="*/ 105113 w 160181"/>
                <a:gd name="connsiteY23" fmla="*/ 173154 h 178400"/>
                <a:gd name="connsiteX24" fmla="*/ 111692 w 160181"/>
                <a:gd name="connsiteY24" fmla="*/ 178468 h 178400"/>
                <a:gd name="connsiteX25" fmla="*/ 151927 w 160181"/>
                <a:gd name="connsiteY25" fmla="*/ 178468 h 178400"/>
                <a:gd name="connsiteX26" fmla="*/ 160278 w 160181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278" y="137473"/>
                  </a:moveTo>
                  <a:lnTo>
                    <a:pt x="153951" y="137473"/>
                  </a:lnTo>
                  <a:cubicBezTo>
                    <a:pt x="152686" y="144053"/>
                    <a:pt x="151674" y="149873"/>
                    <a:pt x="149396" y="155946"/>
                  </a:cubicBezTo>
                  <a:cubicBezTo>
                    <a:pt x="148131" y="159995"/>
                    <a:pt x="147372" y="162019"/>
                    <a:pt x="132695" y="162019"/>
                  </a:cubicBezTo>
                  <a:lnTo>
                    <a:pt x="112451" y="162019"/>
                  </a:lnTo>
                  <a:cubicBezTo>
                    <a:pt x="115741" y="147848"/>
                    <a:pt x="123585" y="135702"/>
                    <a:pt x="134973" y="119001"/>
                  </a:cubicBezTo>
                  <a:cubicBezTo>
                    <a:pt x="146866" y="101034"/>
                    <a:pt x="157241" y="83573"/>
                    <a:pt x="157241" y="63582"/>
                  </a:cubicBezTo>
                  <a:cubicBezTo>
                    <a:pt x="157241" y="28408"/>
                    <a:pt x="123079" y="67"/>
                    <a:pt x="80314" y="67"/>
                  </a:cubicBezTo>
                  <a:cubicBezTo>
                    <a:pt x="36789" y="67"/>
                    <a:pt x="3133" y="28914"/>
                    <a:pt x="3133" y="63582"/>
                  </a:cubicBezTo>
                  <a:cubicBezTo>
                    <a:pt x="3133" y="83573"/>
                    <a:pt x="13508" y="101034"/>
                    <a:pt x="25401" y="119001"/>
                  </a:cubicBezTo>
                  <a:cubicBezTo>
                    <a:pt x="36536" y="135702"/>
                    <a:pt x="44633" y="147848"/>
                    <a:pt x="47923" y="162019"/>
                  </a:cubicBezTo>
                  <a:lnTo>
                    <a:pt x="27679" y="162019"/>
                  </a:lnTo>
                  <a:cubicBezTo>
                    <a:pt x="13002" y="162019"/>
                    <a:pt x="12243" y="159995"/>
                    <a:pt x="10978" y="156199"/>
                  </a:cubicBezTo>
                  <a:cubicBezTo>
                    <a:pt x="8953" y="150379"/>
                    <a:pt x="7688" y="143800"/>
                    <a:pt x="6423" y="137473"/>
                  </a:cubicBezTo>
                  <a:lnTo>
                    <a:pt x="96" y="137473"/>
                  </a:lnTo>
                  <a:lnTo>
                    <a:pt x="8447" y="178468"/>
                  </a:lnTo>
                  <a:lnTo>
                    <a:pt x="48935" y="178468"/>
                  </a:lnTo>
                  <a:cubicBezTo>
                    <a:pt x="54502" y="178468"/>
                    <a:pt x="55261" y="178468"/>
                    <a:pt x="55261" y="173154"/>
                  </a:cubicBezTo>
                  <a:cubicBezTo>
                    <a:pt x="55261" y="155440"/>
                    <a:pt x="47417" y="133171"/>
                    <a:pt x="41597" y="116976"/>
                  </a:cubicBezTo>
                  <a:cubicBezTo>
                    <a:pt x="36283" y="102299"/>
                    <a:pt x="29197" y="82308"/>
                    <a:pt x="29197" y="63329"/>
                  </a:cubicBezTo>
                  <a:cubicBezTo>
                    <a:pt x="29197" y="22841"/>
                    <a:pt x="57033" y="5634"/>
                    <a:pt x="80060" y="5634"/>
                  </a:cubicBezTo>
                  <a:cubicBezTo>
                    <a:pt x="104353" y="5634"/>
                    <a:pt x="131177" y="23853"/>
                    <a:pt x="131177" y="63329"/>
                  </a:cubicBezTo>
                  <a:cubicBezTo>
                    <a:pt x="131177" y="82308"/>
                    <a:pt x="124344" y="101540"/>
                    <a:pt x="117006" y="122290"/>
                  </a:cubicBezTo>
                  <a:cubicBezTo>
                    <a:pt x="113210" y="132918"/>
                    <a:pt x="105113" y="155693"/>
                    <a:pt x="105113" y="173154"/>
                  </a:cubicBezTo>
                  <a:cubicBezTo>
                    <a:pt x="105113" y="178468"/>
                    <a:pt x="105872" y="178468"/>
                    <a:pt x="111692" y="178468"/>
                  </a:cubicBezTo>
                  <a:lnTo>
                    <a:pt x="151927" y="178468"/>
                  </a:lnTo>
                  <a:lnTo>
                    <a:pt x="160278" y="13747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3" name="Freeform 1432">
              <a:extLst>
                <a:ext uri="{FF2B5EF4-FFF2-40B4-BE49-F238E27FC236}">
                  <a16:creationId xmlns:a16="http://schemas.microsoft.com/office/drawing/2014/main" id="{345FA956-268F-671F-DEDB-CF2FF4012A71}"/>
                </a:ext>
              </a:extLst>
            </p:cNvPr>
            <p:cNvSpPr/>
            <p:nvPr>
              <p:custDataLst>
                <p:tags r:id="rId259"/>
              </p:custDataLst>
            </p:nvPr>
          </p:nvSpPr>
          <p:spPr>
            <a:xfrm>
              <a:off x="5395297" y="4120722"/>
              <a:ext cx="21728" cy="431154"/>
            </a:xfrm>
            <a:custGeom>
              <a:avLst/>
              <a:gdLst>
                <a:gd name="connsiteX0" fmla="*/ 0 w 25400"/>
                <a:gd name="connsiteY0" fmla="*/ 0 h 504029"/>
                <a:gd name="connsiteX1" fmla="*/ 0 w 2540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4" name="Freeform 1433">
              <a:extLst>
                <a:ext uri="{FF2B5EF4-FFF2-40B4-BE49-F238E27FC236}">
                  <a16:creationId xmlns:a16="http://schemas.microsoft.com/office/drawing/2014/main" id="{52BE803D-0119-AE7E-B02D-6826C3C642BF}"/>
                </a:ext>
              </a:extLst>
            </p:cNvPr>
            <p:cNvSpPr/>
            <p:nvPr>
              <p:custDataLst>
                <p:tags r:id="rId260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5" name="Freeform 1434">
              <a:extLst>
                <a:ext uri="{FF2B5EF4-FFF2-40B4-BE49-F238E27FC236}">
                  <a16:creationId xmlns:a16="http://schemas.microsoft.com/office/drawing/2014/main" id="{4C412994-127D-2820-28E1-BC47048D24D2}"/>
                </a:ext>
              </a:extLst>
            </p:cNvPr>
            <p:cNvSpPr/>
            <p:nvPr>
              <p:custDataLst>
                <p:tags r:id="rId261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7" name="Freeform 1436">
              <a:extLst>
                <a:ext uri="{FF2B5EF4-FFF2-40B4-BE49-F238E27FC236}">
                  <a16:creationId xmlns:a16="http://schemas.microsoft.com/office/drawing/2014/main" id="{57337346-5051-2D4A-418B-083C2BCC6683}"/>
                </a:ext>
              </a:extLst>
            </p:cNvPr>
            <p:cNvSpPr/>
            <p:nvPr>
              <p:custDataLst>
                <p:tags r:id="rId262"/>
              </p:custDataLst>
            </p:nvPr>
          </p:nvSpPr>
          <p:spPr>
            <a:xfrm>
              <a:off x="5478054" y="4248356"/>
              <a:ext cx="57146" cy="145463"/>
            </a:xfrm>
            <a:custGeom>
              <a:avLst/>
              <a:gdLst>
                <a:gd name="connsiteX0" fmla="*/ 64616 w 66805"/>
                <a:gd name="connsiteY0" fmla="*/ 9142 h 170050"/>
                <a:gd name="connsiteX1" fmla="*/ 55253 w 66805"/>
                <a:gd name="connsiteY1" fmla="*/ 32 h 170050"/>
                <a:gd name="connsiteX2" fmla="*/ 41588 w 66805"/>
                <a:gd name="connsiteY2" fmla="*/ 13444 h 170050"/>
                <a:gd name="connsiteX3" fmla="*/ 51204 w 66805"/>
                <a:gd name="connsiteY3" fmla="*/ 22554 h 170050"/>
                <a:gd name="connsiteX4" fmla="*/ 64616 w 66805"/>
                <a:gd name="connsiteY4" fmla="*/ 9142 h 170050"/>
                <a:gd name="connsiteX5" fmla="*/ 45384 w 66805"/>
                <a:gd name="connsiteY5" fmla="*/ 104289 h 170050"/>
                <a:gd name="connsiteX6" fmla="*/ 50951 w 66805"/>
                <a:gd name="connsiteY6" fmla="*/ 89612 h 170050"/>
                <a:gd name="connsiteX7" fmla="*/ 54241 w 66805"/>
                <a:gd name="connsiteY7" fmla="*/ 76200 h 170050"/>
                <a:gd name="connsiteX8" fmla="*/ 33491 w 66805"/>
                <a:gd name="connsiteY8" fmla="*/ 55450 h 170050"/>
                <a:gd name="connsiteX9" fmla="*/ 88 w 66805"/>
                <a:gd name="connsiteY9" fmla="*/ 94420 h 170050"/>
                <a:gd name="connsiteX10" fmla="*/ 3125 w 66805"/>
                <a:gd name="connsiteY10" fmla="*/ 96951 h 170050"/>
                <a:gd name="connsiteX11" fmla="*/ 7173 w 66805"/>
                <a:gd name="connsiteY11" fmla="*/ 92396 h 170050"/>
                <a:gd name="connsiteX12" fmla="*/ 32732 w 66805"/>
                <a:gd name="connsiteY12" fmla="*/ 61017 h 170050"/>
                <a:gd name="connsiteX13" fmla="*/ 39058 w 66805"/>
                <a:gd name="connsiteY13" fmla="*/ 69115 h 170050"/>
                <a:gd name="connsiteX14" fmla="*/ 36274 w 66805"/>
                <a:gd name="connsiteY14" fmla="*/ 82274 h 170050"/>
                <a:gd name="connsiteX15" fmla="*/ 18814 w 66805"/>
                <a:gd name="connsiteY15" fmla="*/ 129088 h 170050"/>
                <a:gd name="connsiteX16" fmla="*/ 12994 w 66805"/>
                <a:gd name="connsiteY16" fmla="*/ 149332 h 170050"/>
                <a:gd name="connsiteX17" fmla="*/ 33744 w 66805"/>
                <a:gd name="connsiteY17" fmla="*/ 170082 h 170050"/>
                <a:gd name="connsiteX18" fmla="*/ 66893 w 66805"/>
                <a:gd name="connsiteY18" fmla="*/ 131113 h 170050"/>
                <a:gd name="connsiteX19" fmla="*/ 63857 w 66805"/>
                <a:gd name="connsiteY19" fmla="*/ 128582 h 170050"/>
                <a:gd name="connsiteX20" fmla="*/ 60061 w 66805"/>
                <a:gd name="connsiteY20" fmla="*/ 133137 h 170050"/>
                <a:gd name="connsiteX21" fmla="*/ 34250 w 66805"/>
                <a:gd name="connsiteY21" fmla="*/ 164515 h 170050"/>
                <a:gd name="connsiteX22" fmla="*/ 28177 w 66805"/>
                <a:gd name="connsiteY22" fmla="*/ 156165 h 170050"/>
                <a:gd name="connsiteX23" fmla="*/ 35515 w 66805"/>
                <a:gd name="connsiteY23" fmla="*/ 130859 h 170050"/>
                <a:gd name="connsiteX24" fmla="*/ 45384 w 66805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616" y="9142"/>
                  </a:moveTo>
                  <a:cubicBezTo>
                    <a:pt x="64616" y="4081"/>
                    <a:pt x="61073" y="32"/>
                    <a:pt x="55253" y="32"/>
                  </a:cubicBezTo>
                  <a:cubicBezTo>
                    <a:pt x="48421" y="32"/>
                    <a:pt x="41588" y="6611"/>
                    <a:pt x="41588" y="13444"/>
                  </a:cubicBezTo>
                  <a:cubicBezTo>
                    <a:pt x="41588" y="18252"/>
                    <a:pt x="45131" y="22554"/>
                    <a:pt x="51204" y="22554"/>
                  </a:cubicBezTo>
                  <a:cubicBezTo>
                    <a:pt x="57024" y="22554"/>
                    <a:pt x="64616" y="16733"/>
                    <a:pt x="64616" y="9142"/>
                  </a:cubicBezTo>
                  <a:close/>
                  <a:moveTo>
                    <a:pt x="45384" y="104289"/>
                  </a:moveTo>
                  <a:cubicBezTo>
                    <a:pt x="48421" y="96951"/>
                    <a:pt x="48421" y="96445"/>
                    <a:pt x="50951" y="89612"/>
                  </a:cubicBezTo>
                  <a:cubicBezTo>
                    <a:pt x="52976" y="84551"/>
                    <a:pt x="54241" y="81008"/>
                    <a:pt x="54241" y="76200"/>
                  </a:cubicBezTo>
                  <a:cubicBezTo>
                    <a:pt x="54241" y="64813"/>
                    <a:pt x="46143" y="55450"/>
                    <a:pt x="33491" y="55450"/>
                  </a:cubicBezTo>
                  <a:cubicBezTo>
                    <a:pt x="9704" y="55450"/>
                    <a:pt x="88" y="92143"/>
                    <a:pt x="88" y="94420"/>
                  </a:cubicBezTo>
                  <a:cubicBezTo>
                    <a:pt x="88" y="96951"/>
                    <a:pt x="2618" y="96951"/>
                    <a:pt x="3125" y="96951"/>
                  </a:cubicBezTo>
                  <a:cubicBezTo>
                    <a:pt x="5655" y="96951"/>
                    <a:pt x="5908" y="96445"/>
                    <a:pt x="7173" y="92396"/>
                  </a:cubicBezTo>
                  <a:cubicBezTo>
                    <a:pt x="14006" y="68609"/>
                    <a:pt x="24128" y="61017"/>
                    <a:pt x="32732" y="61017"/>
                  </a:cubicBezTo>
                  <a:cubicBezTo>
                    <a:pt x="34756" y="61017"/>
                    <a:pt x="39058" y="61017"/>
                    <a:pt x="39058" y="69115"/>
                  </a:cubicBezTo>
                  <a:cubicBezTo>
                    <a:pt x="39058" y="74429"/>
                    <a:pt x="37286" y="79743"/>
                    <a:pt x="36274" y="82274"/>
                  </a:cubicBezTo>
                  <a:cubicBezTo>
                    <a:pt x="34250" y="88853"/>
                    <a:pt x="22863" y="118207"/>
                    <a:pt x="18814" y="129088"/>
                  </a:cubicBezTo>
                  <a:cubicBezTo>
                    <a:pt x="16283" y="135667"/>
                    <a:pt x="12994" y="144018"/>
                    <a:pt x="12994" y="149332"/>
                  </a:cubicBezTo>
                  <a:cubicBezTo>
                    <a:pt x="12994" y="161226"/>
                    <a:pt x="21597" y="170082"/>
                    <a:pt x="33744" y="170082"/>
                  </a:cubicBezTo>
                  <a:cubicBezTo>
                    <a:pt x="57531" y="170082"/>
                    <a:pt x="66893" y="133390"/>
                    <a:pt x="66893" y="131113"/>
                  </a:cubicBezTo>
                  <a:cubicBezTo>
                    <a:pt x="66893" y="128582"/>
                    <a:pt x="64616" y="128582"/>
                    <a:pt x="63857" y="128582"/>
                  </a:cubicBezTo>
                  <a:cubicBezTo>
                    <a:pt x="61326" y="128582"/>
                    <a:pt x="61326" y="129341"/>
                    <a:pt x="60061" y="133137"/>
                  </a:cubicBezTo>
                  <a:cubicBezTo>
                    <a:pt x="55506" y="149079"/>
                    <a:pt x="47155" y="164515"/>
                    <a:pt x="34250" y="164515"/>
                  </a:cubicBezTo>
                  <a:cubicBezTo>
                    <a:pt x="29948" y="164515"/>
                    <a:pt x="28177" y="161985"/>
                    <a:pt x="28177" y="156165"/>
                  </a:cubicBezTo>
                  <a:cubicBezTo>
                    <a:pt x="28177" y="149838"/>
                    <a:pt x="29695" y="146296"/>
                    <a:pt x="35515" y="130859"/>
                  </a:cubicBezTo>
                  <a:lnTo>
                    <a:pt x="45384" y="1042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8" name="Freeform 1437">
              <a:extLst>
                <a:ext uri="{FF2B5EF4-FFF2-40B4-BE49-F238E27FC236}">
                  <a16:creationId xmlns:a16="http://schemas.microsoft.com/office/drawing/2014/main" id="{42FAC24C-4029-D629-26C8-E44A6912C9CE}"/>
                </a:ext>
              </a:extLst>
            </p:cNvPr>
            <p:cNvSpPr/>
            <p:nvPr>
              <p:custDataLst>
                <p:tags r:id="rId263"/>
              </p:custDataLst>
            </p:nvPr>
          </p:nvSpPr>
          <p:spPr>
            <a:xfrm>
              <a:off x="5553624" y="4357085"/>
              <a:ext cx="81065" cy="68337"/>
            </a:xfrm>
            <a:custGeom>
              <a:avLst/>
              <a:gdLst>
                <a:gd name="connsiteX0" fmla="*/ 35696 w 94767"/>
                <a:gd name="connsiteY0" fmla="*/ 59374 h 79888"/>
                <a:gd name="connsiteX1" fmla="*/ 19045 w 94767"/>
                <a:gd name="connsiteY1" fmla="*/ 74962 h 79888"/>
                <a:gd name="connsiteX2" fmla="*/ 9480 w 94767"/>
                <a:gd name="connsiteY2" fmla="*/ 72482 h 79888"/>
                <a:gd name="connsiteX3" fmla="*/ 17274 w 94767"/>
                <a:gd name="connsiteY3" fmla="*/ 62740 h 79888"/>
                <a:gd name="connsiteX4" fmla="*/ 10188 w 94767"/>
                <a:gd name="connsiteY4" fmla="*/ 56186 h 79888"/>
                <a:gd name="connsiteX5" fmla="*/ 91 w 94767"/>
                <a:gd name="connsiteY5" fmla="*/ 66991 h 79888"/>
                <a:gd name="connsiteX6" fmla="*/ 18691 w 94767"/>
                <a:gd name="connsiteY6" fmla="*/ 79922 h 79888"/>
                <a:gd name="connsiteX7" fmla="*/ 38530 w 94767"/>
                <a:gd name="connsiteY7" fmla="*/ 67345 h 79888"/>
                <a:gd name="connsiteX8" fmla="*/ 59609 w 94767"/>
                <a:gd name="connsiteY8" fmla="*/ 79922 h 79888"/>
                <a:gd name="connsiteX9" fmla="*/ 90785 w 94767"/>
                <a:gd name="connsiteY9" fmla="*/ 52820 h 79888"/>
                <a:gd name="connsiteX10" fmla="*/ 87951 w 94767"/>
                <a:gd name="connsiteY10" fmla="*/ 50517 h 79888"/>
                <a:gd name="connsiteX11" fmla="*/ 84585 w 94767"/>
                <a:gd name="connsiteY11" fmla="*/ 53529 h 79888"/>
                <a:gd name="connsiteX12" fmla="*/ 60318 w 94767"/>
                <a:gd name="connsiteY12" fmla="*/ 74962 h 79888"/>
                <a:gd name="connsiteX13" fmla="*/ 49512 w 94767"/>
                <a:gd name="connsiteY13" fmla="*/ 63448 h 79888"/>
                <a:gd name="connsiteX14" fmla="*/ 58723 w 94767"/>
                <a:gd name="connsiteY14" fmla="*/ 23061 h 79888"/>
                <a:gd name="connsiteX15" fmla="*/ 76083 w 94767"/>
                <a:gd name="connsiteY15" fmla="*/ 4993 h 79888"/>
                <a:gd name="connsiteX16" fmla="*/ 85648 w 94767"/>
                <a:gd name="connsiteY16" fmla="*/ 7473 h 79888"/>
                <a:gd name="connsiteX17" fmla="*/ 77854 w 94767"/>
                <a:gd name="connsiteY17" fmla="*/ 17216 h 79888"/>
                <a:gd name="connsiteX18" fmla="*/ 84939 w 94767"/>
                <a:gd name="connsiteY18" fmla="*/ 23770 h 79888"/>
                <a:gd name="connsiteX19" fmla="*/ 94859 w 94767"/>
                <a:gd name="connsiteY19" fmla="*/ 12964 h 79888"/>
                <a:gd name="connsiteX20" fmla="*/ 76437 w 94767"/>
                <a:gd name="connsiteY20" fmla="*/ 34 h 79888"/>
                <a:gd name="connsiteX21" fmla="*/ 56598 w 94767"/>
                <a:gd name="connsiteY21" fmla="*/ 12610 h 79888"/>
                <a:gd name="connsiteX22" fmla="*/ 35341 w 94767"/>
                <a:gd name="connsiteY22" fmla="*/ 34 h 79888"/>
                <a:gd name="connsiteX23" fmla="*/ 4166 w 94767"/>
                <a:gd name="connsiteY23" fmla="*/ 27135 h 79888"/>
                <a:gd name="connsiteX24" fmla="*/ 7177 w 94767"/>
                <a:gd name="connsiteY24" fmla="*/ 29438 h 79888"/>
                <a:gd name="connsiteX25" fmla="*/ 10542 w 94767"/>
                <a:gd name="connsiteY25" fmla="*/ 26427 h 79888"/>
                <a:gd name="connsiteX26" fmla="*/ 34810 w 94767"/>
                <a:gd name="connsiteY26" fmla="*/ 4993 h 79888"/>
                <a:gd name="connsiteX27" fmla="*/ 45438 w 94767"/>
                <a:gd name="connsiteY27" fmla="*/ 16684 h 79888"/>
                <a:gd name="connsiteX28" fmla="*/ 41718 w 94767"/>
                <a:gd name="connsiteY28" fmla="*/ 35106 h 79888"/>
                <a:gd name="connsiteX29" fmla="*/ 35696 w 94767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96" y="59374"/>
                  </a:moveTo>
                  <a:cubicBezTo>
                    <a:pt x="33924" y="65397"/>
                    <a:pt x="28079" y="74962"/>
                    <a:pt x="19045" y="74962"/>
                  </a:cubicBezTo>
                  <a:cubicBezTo>
                    <a:pt x="18514" y="74962"/>
                    <a:pt x="13199" y="74962"/>
                    <a:pt x="9480" y="72482"/>
                  </a:cubicBezTo>
                  <a:cubicBezTo>
                    <a:pt x="16742" y="70179"/>
                    <a:pt x="17274" y="63802"/>
                    <a:pt x="17274" y="62740"/>
                  </a:cubicBezTo>
                  <a:cubicBezTo>
                    <a:pt x="17274" y="58843"/>
                    <a:pt x="14262" y="56186"/>
                    <a:pt x="10188" y="56186"/>
                  </a:cubicBezTo>
                  <a:cubicBezTo>
                    <a:pt x="5228" y="56186"/>
                    <a:pt x="91" y="60437"/>
                    <a:pt x="91" y="66991"/>
                  </a:cubicBezTo>
                  <a:cubicBezTo>
                    <a:pt x="91" y="75848"/>
                    <a:pt x="10011" y="79922"/>
                    <a:pt x="18691" y="79922"/>
                  </a:cubicBezTo>
                  <a:cubicBezTo>
                    <a:pt x="26839" y="79922"/>
                    <a:pt x="34101" y="74785"/>
                    <a:pt x="38530" y="67345"/>
                  </a:cubicBezTo>
                  <a:cubicBezTo>
                    <a:pt x="42781" y="76733"/>
                    <a:pt x="52524" y="79922"/>
                    <a:pt x="59609" y="79922"/>
                  </a:cubicBezTo>
                  <a:cubicBezTo>
                    <a:pt x="79980" y="79922"/>
                    <a:pt x="90785" y="57780"/>
                    <a:pt x="90785" y="52820"/>
                  </a:cubicBezTo>
                  <a:cubicBezTo>
                    <a:pt x="90785" y="50517"/>
                    <a:pt x="88482" y="50517"/>
                    <a:pt x="87951" y="50517"/>
                  </a:cubicBezTo>
                  <a:cubicBezTo>
                    <a:pt x="85471" y="50517"/>
                    <a:pt x="85294" y="51403"/>
                    <a:pt x="84585" y="53529"/>
                  </a:cubicBezTo>
                  <a:cubicBezTo>
                    <a:pt x="80865" y="65751"/>
                    <a:pt x="70237" y="74962"/>
                    <a:pt x="60318" y="74962"/>
                  </a:cubicBezTo>
                  <a:cubicBezTo>
                    <a:pt x="53232" y="74962"/>
                    <a:pt x="49512" y="70179"/>
                    <a:pt x="49512" y="63448"/>
                  </a:cubicBezTo>
                  <a:cubicBezTo>
                    <a:pt x="49512" y="58843"/>
                    <a:pt x="53764" y="42723"/>
                    <a:pt x="58723" y="23061"/>
                  </a:cubicBezTo>
                  <a:cubicBezTo>
                    <a:pt x="62266" y="9422"/>
                    <a:pt x="70237" y="4993"/>
                    <a:pt x="76083" y="4993"/>
                  </a:cubicBezTo>
                  <a:cubicBezTo>
                    <a:pt x="76437" y="4993"/>
                    <a:pt x="81928" y="4993"/>
                    <a:pt x="85648" y="7473"/>
                  </a:cubicBezTo>
                  <a:cubicBezTo>
                    <a:pt x="79980" y="9067"/>
                    <a:pt x="77854" y="14027"/>
                    <a:pt x="77854" y="17216"/>
                  </a:cubicBezTo>
                  <a:cubicBezTo>
                    <a:pt x="77854" y="21113"/>
                    <a:pt x="80865" y="23770"/>
                    <a:pt x="84939" y="23770"/>
                  </a:cubicBezTo>
                  <a:cubicBezTo>
                    <a:pt x="89014" y="23770"/>
                    <a:pt x="94859" y="20404"/>
                    <a:pt x="94859" y="12964"/>
                  </a:cubicBezTo>
                  <a:cubicBezTo>
                    <a:pt x="94859" y="3045"/>
                    <a:pt x="83522" y="34"/>
                    <a:pt x="76437" y="34"/>
                  </a:cubicBezTo>
                  <a:cubicBezTo>
                    <a:pt x="67580" y="34"/>
                    <a:pt x="60495" y="5879"/>
                    <a:pt x="56598" y="12610"/>
                  </a:cubicBezTo>
                  <a:cubicBezTo>
                    <a:pt x="53409" y="5348"/>
                    <a:pt x="45261" y="34"/>
                    <a:pt x="35341" y="34"/>
                  </a:cubicBezTo>
                  <a:cubicBezTo>
                    <a:pt x="15502" y="34"/>
                    <a:pt x="4166" y="21821"/>
                    <a:pt x="4166" y="27135"/>
                  </a:cubicBezTo>
                  <a:cubicBezTo>
                    <a:pt x="4166" y="29438"/>
                    <a:pt x="6645" y="29438"/>
                    <a:pt x="7177" y="29438"/>
                  </a:cubicBezTo>
                  <a:cubicBezTo>
                    <a:pt x="9480" y="29438"/>
                    <a:pt x="9657" y="28730"/>
                    <a:pt x="10542" y="26427"/>
                  </a:cubicBezTo>
                  <a:cubicBezTo>
                    <a:pt x="14971" y="12610"/>
                    <a:pt x="26130" y="4993"/>
                    <a:pt x="34810" y="4993"/>
                  </a:cubicBezTo>
                  <a:cubicBezTo>
                    <a:pt x="40655" y="4993"/>
                    <a:pt x="45438" y="8182"/>
                    <a:pt x="45438" y="16684"/>
                  </a:cubicBezTo>
                  <a:cubicBezTo>
                    <a:pt x="45438" y="20227"/>
                    <a:pt x="43313" y="29084"/>
                    <a:pt x="41718" y="35106"/>
                  </a:cubicBezTo>
                  <a:lnTo>
                    <a:pt x="35696" y="5937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0" name="Freeform 1439">
              <a:extLst>
                <a:ext uri="{FF2B5EF4-FFF2-40B4-BE49-F238E27FC236}">
                  <a16:creationId xmlns:a16="http://schemas.microsoft.com/office/drawing/2014/main" id="{9DF85A20-B86D-B3DF-68B3-0D8B09F08986}"/>
                </a:ext>
              </a:extLst>
            </p:cNvPr>
            <p:cNvSpPr/>
            <p:nvPr>
              <p:custDataLst>
                <p:tags r:id="rId264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1" name="Freeform 1440">
              <a:extLst>
                <a:ext uri="{FF2B5EF4-FFF2-40B4-BE49-F238E27FC236}">
                  <a16:creationId xmlns:a16="http://schemas.microsoft.com/office/drawing/2014/main" id="{9FFDD5B1-78BD-9A29-F356-4F2719BCC461}"/>
                </a:ext>
              </a:extLst>
            </p:cNvPr>
            <p:cNvSpPr/>
            <p:nvPr>
              <p:custDataLst>
                <p:tags r:id="rId265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2" name="Freeform 1441">
              <a:extLst>
                <a:ext uri="{FF2B5EF4-FFF2-40B4-BE49-F238E27FC236}">
                  <a16:creationId xmlns:a16="http://schemas.microsoft.com/office/drawing/2014/main" id="{E65DBDE9-F496-F240-4326-721973B250D8}"/>
                </a:ext>
              </a:extLst>
            </p:cNvPr>
            <p:cNvSpPr/>
            <p:nvPr>
              <p:custDataLst>
                <p:tags r:id="rId266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3" name="Freeform 1442">
              <a:extLst>
                <a:ext uri="{FF2B5EF4-FFF2-40B4-BE49-F238E27FC236}">
                  <a16:creationId xmlns:a16="http://schemas.microsoft.com/office/drawing/2014/main" id="{FBFF8E09-C72E-1C04-308C-5AB93642BAF3}"/>
                </a:ext>
              </a:extLst>
            </p:cNvPr>
            <p:cNvSpPr/>
            <p:nvPr>
              <p:custDataLst>
                <p:tags r:id="rId267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5" name="Freeform 1444">
              <a:extLst>
                <a:ext uri="{FF2B5EF4-FFF2-40B4-BE49-F238E27FC236}">
                  <a16:creationId xmlns:a16="http://schemas.microsoft.com/office/drawing/2014/main" id="{6AAEF75D-DE4C-D6EB-AC84-E6DAE585D4A8}"/>
                </a:ext>
              </a:extLst>
            </p:cNvPr>
            <p:cNvSpPr/>
            <p:nvPr>
              <p:custDataLst>
                <p:tags r:id="rId268"/>
              </p:custDataLst>
            </p:nvPr>
          </p:nvSpPr>
          <p:spPr>
            <a:xfrm>
              <a:off x="6042625" y="3792781"/>
              <a:ext cx="707080" cy="258688"/>
            </a:xfrm>
            <a:custGeom>
              <a:avLst/>
              <a:gdLst>
                <a:gd name="connsiteX0" fmla="*/ 826592 w 826592"/>
                <a:gd name="connsiteY0" fmla="*/ 151206 h 302412"/>
                <a:gd name="connsiteX1" fmla="*/ 748409 w 826592"/>
                <a:gd name="connsiteY1" fmla="*/ 302412 h 302412"/>
                <a:gd name="connsiteX2" fmla="*/ 612379 w 826592"/>
                <a:gd name="connsiteY2" fmla="*/ 0 h 302412"/>
                <a:gd name="connsiteX3" fmla="*/ 476250 w 826592"/>
                <a:gd name="connsiteY3" fmla="*/ 302412 h 302412"/>
                <a:gd name="connsiteX4" fmla="*/ 340220 w 826592"/>
                <a:gd name="connsiteY4" fmla="*/ 0 h 302412"/>
                <a:gd name="connsiteX5" fmla="*/ 204094 w 826592"/>
                <a:gd name="connsiteY5" fmla="*/ 302412 h 302412"/>
                <a:gd name="connsiteX6" fmla="*/ 67965 w 826592"/>
                <a:gd name="connsiteY6" fmla="*/ 0 h 302412"/>
                <a:gd name="connsiteX7" fmla="*/ 0 w 826592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412">
                  <a:moveTo>
                    <a:pt x="826592" y="151206"/>
                  </a:moveTo>
                  <a:lnTo>
                    <a:pt x="748409" y="302412"/>
                  </a:lnTo>
                  <a:lnTo>
                    <a:pt x="612379" y="0"/>
                  </a:lnTo>
                  <a:lnTo>
                    <a:pt x="476250" y="302412"/>
                  </a:lnTo>
                  <a:lnTo>
                    <a:pt x="340220" y="0"/>
                  </a:lnTo>
                  <a:lnTo>
                    <a:pt x="204094" y="302412"/>
                  </a:lnTo>
                  <a:lnTo>
                    <a:pt x="67965" y="0"/>
                  </a:lnTo>
                  <a:lnTo>
                    <a:pt x="0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6" name="Freeform 1445">
              <a:extLst>
                <a:ext uri="{FF2B5EF4-FFF2-40B4-BE49-F238E27FC236}">
                  <a16:creationId xmlns:a16="http://schemas.microsoft.com/office/drawing/2014/main" id="{05FA604C-C862-1B38-2B8F-BD682A6C8F21}"/>
                </a:ext>
              </a:extLst>
            </p:cNvPr>
            <p:cNvSpPr/>
            <p:nvPr>
              <p:custDataLst>
                <p:tags r:id="rId269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7" name="Freeform 1446">
              <a:extLst>
                <a:ext uri="{FF2B5EF4-FFF2-40B4-BE49-F238E27FC236}">
                  <a16:creationId xmlns:a16="http://schemas.microsoft.com/office/drawing/2014/main" id="{1C378AD5-8DE9-F70F-163F-350811DC6A5F}"/>
                </a:ext>
              </a:extLst>
            </p:cNvPr>
            <p:cNvSpPr/>
            <p:nvPr>
              <p:custDataLst>
                <p:tags r:id="rId270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9" name="Freeform 1448">
              <a:extLst>
                <a:ext uri="{FF2B5EF4-FFF2-40B4-BE49-F238E27FC236}">
                  <a16:creationId xmlns:a16="http://schemas.microsoft.com/office/drawing/2014/main" id="{59C4A093-0F9E-0AE7-ADB8-535EB3847866}"/>
                </a:ext>
              </a:extLst>
            </p:cNvPr>
            <p:cNvSpPr/>
            <p:nvPr>
              <p:custDataLst>
                <p:tags r:id="rId271"/>
              </p:custDataLst>
            </p:nvPr>
          </p:nvSpPr>
          <p:spPr>
            <a:xfrm>
              <a:off x="6200793" y="3565752"/>
              <a:ext cx="89832" cy="148927"/>
            </a:xfrm>
            <a:custGeom>
              <a:avLst/>
              <a:gdLst>
                <a:gd name="connsiteX0" fmla="*/ 62878 w 105016"/>
                <a:gd name="connsiteY0" fmla="*/ 79459 h 174099"/>
                <a:gd name="connsiteX1" fmla="*/ 98305 w 105016"/>
                <a:gd name="connsiteY1" fmla="*/ 34922 h 174099"/>
                <a:gd name="connsiteX2" fmla="*/ 51744 w 105016"/>
                <a:gd name="connsiteY2" fmla="*/ 1 h 174099"/>
                <a:gd name="connsiteX3" fmla="*/ 6953 w 105016"/>
                <a:gd name="connsiteY3" fmla="*/ 34416 h 174099"/>
                <a:gd name="connsiteX4" fmla="*/ 19859 w 105016"/>
                <a:gd name="connsiteY4" fmla="*/ 47574 h 174099"/>
                <a:gd name="connsiteX5" fmla="*/ 32765 w 105016"/>
                <a:gd name="connsiteY5" fmla="*/ 34669 h 174099"/>
                <a:gd name="connsiteX6" fmla="*/ 17076 w 105016"/>
                <a:gd name="connsiteY6" fmla="*/ 22016 h 174099"/>
                <a:gd name="connsiteX7" fmla="*/ 50731 w 105016"/>
                <a:gd name="connsiteY7" fmla="*/ 6327 h 174099"/>
                <a:gd name="connsiteX8" fmla="*/ 75024 w 105016"/>
                <a:gd name="connsiteY8" fmla="*/ 34669 h 174099"/>
                <a:gd name="connsiteX9" fmla="*/ 67939 w 105016"/>
                <a:gd name="connsiteY9" fmla="*/ 63517 h 174099"/>
                <a:gd name="connsiteX10" fmla="*/ 45417 w 105016"/>
                <a:gd name="connsiteY10" fmla="*/ 76675 h 174099"/>
                <a:gd name="connsiteX11" fmla="*/ 35548 w 105016"/>
                <a:gd name="connsiteY11" fmla="*/ 77434 h 174099"/>
                <a:gd name="connsiteX12" fmla="*/ 31753 w 105016"/>
                <a:gd name="connsiteY12" fmla="*/ 80471 h 174099"/>
                <a:gd name="connsiteX13" fmla="*/ 37826 w 105016"/>
                <a:gd name="connsiteY13" fmla="*/ 83254 h 174099"/>
                <a:gd name="connsiteX14" fmla="*/ 48960 w 105016"/>
                <a:gd name="connsiteY14" fmla="*/ 83254 h 174099"/>
                <a:gd name="connsiteX15" fmla="*/ 79073 w 105016"/>
                <a:gd name="connsiteY15" fmla="*/ 125261 h 174099"/>
                <a:gd name="connsiteX16" fmla="*/ 50478 w 105016"/>
                <a:gd name="connsiteY16" fmla="*/ 167014 h 174099"/>
                <a:gd name="connsiteX17" fmla="*/ 11761 w 105016"/>
                <a:gd name="connsiteY17" fmla="*/ 147783 h 174099"/>
                <a:gd name="connsiteX18" fmla="*/ 28463 w 105016"/>
                <a:gd name="connsiteY18" fmla="*/ 133865 h 174099"/>
                <a:gd name="connsiteX19" fmla="*/ 14292 w 105016"/>
                <a:gd name="connsiteY19" fmla="*/ 119694 h 174099"/>
                <a:gd name="connsiteX20" fmla="*/ 121 w 105016"/>
                <a:gd name="connsiteY20" fmla="*/ 134371 h 174099"/>
                <a:gd name="connsiteX21" fmla="*/ 51237 w 105016"/>
                <a:gd name="connsiteY21" fmla="*/ 174100 h 174099"/>
                <a:gd name="connsiteX22" fmla="*/ 105137 w 105016"/>
                <a:gd name="connsiteY22" fmla="*/ 125261 h 174099"/>
                <a:gd name="connsiteX23" fmla="*/ 62878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878" y="79459"/>
                  </a:moveTo>
                  <a:cubicBezTo>
                    <a:pt x="83628" y="72626"/>
                    <a:pt x="98305" y="54913"/>
                    <a:pt x="98305" y="34922"/>
                  </a:cubicBezTo>
                  <a:cubicBezTo>
                    <a:pt x="98305" y="14172"/>
                    <a:pt x="76036" y="1"/>
                    <a:pt x="51744" y="1"/>
                  </a:cubicBezTo>
                  <a:cubicBezTo>
                    <a:pt x="26185" y="1"/>
                    <a:pt x="6953" y="15184"/>
                    <a:pt x="6953" y="34416"/>
                  </a:cubicBezTo>
                  <a:cubicBezTo>
                    <a:pt x="6953" y="42766"/>
                    <a:pt x="12521" y="47574"/>
                    <a:pt x="19859" y="47574"/>
                  </a:cubicBezTo>
                  <a:cubicBezTo>
                    <a:pt x="27704" y="47574"/>
                    <a:pt x="32765" y="42007"/>
                    <a:pt x="32765" y="34669"/>
                  </a:cubicBezTo>
                  <a:cubicBezTo>
                    <a:pt x="32765" y="22016"/>
                    <a:pt x="20871" y="22016"/>
                    <a:pt x="17076" y="22016"/>
                  </a:cubicBezTo>
                  <a:cubicBezTo>
                    <a:pt x="24920" y="9617"/>
                    <a:pt x="41621" y="6327"/>
                    <a:pt x="50731" y="6327"/>
                  </a:cubicBezTo>
                  <a:cubicBezTo>
                    <a:pt x="61106" y="6327"/>
                    <a:pt x="75024" y="11894"/>
                    <a:pt x="75024" y="34669"/>
                  </a:cubicBezTo>
                  <a:cubicBezTo>
                    <a:pt x="75024" y="37705"/>
                    <a:pt x="74518" y="52382"/>
                    <a:pt x="67939" y="63517"/>
                  </a:cubicBezTo>
                  <a:cubicBezTo>
                    <a:pt x="60347" y="75663"/>
                    <a:pt x="51744" y="76422"/>
                    <a:pt x="45417" y="76675"/>
                  </a:cubicBezTo>
                  <a:cubicBezTo>
                    <a:pt x="43393" y="76928"/>
                    <a:pt x="37320" y="77434"/>
                    <a:pt x="35548" y="77434"/>
                  </a:cubicBezTo>
                  <a:cubicBezTo>
                    <a:pt x="33524" y="77687"/>
                    <a:pt x="31753" y="77940"/>
                    <a:pt x="31753" y="80471"/>
                  </a:cubicBezTo>
                  <a:cubicBezTo>
                    <a:pt x="31753" y="83254"/>
                    <a:pt x="33524" y="83254"/>
                    <a:pt x="37826" y="83254"/>
                  </a:cubicBezTo>
                  <a:lnTo>
                    <a:pt x="48960" y="83254"/>
                  </a:lnTo>
                  <a:cubicBezTo>
                    <a:pt x="69710" y="83254"/>
                    <a:pt x="79073" y="100462"/>
                    <a:pt x="79073" y="125261"/>
                  </a:cubicBezTo>
                  <a:cubicBezTo>
                    <a:pt x="79073" y="159676"/>
                    <a:pt x="61613" y="167014"/>
                    <a:pt x="50478" y="167014"/>
                  </a:cubicBezTo>
                  <a:cubicBezTo>
                    <a:pt x="39597" y="167014"/>
                    <a:pt x="20618" y="162713"/>
                    <a:pt x="11761" y="147783"/>
                  </a:cubicBezTo>
                  <a:cubicBezTo>
                    <a:pt x="20618" y="149048"/>
                    <a:pt x="28463" y="143481"/>
                    <a:pt x="28463" y="133865"/>
                  </a:cubicBezTo>
                  <a:cubicBezTo>
                    <a:pt x="28463" y="124755"/>
                    <a:pt x="21630" y="119694"/>
                    <a:pt x="14292" y="119694"/>
                  </a:cubicBezTo>
                  <a:cubicBezTo>
                    <a:pt x="8219" y="119694"/>
                    <a:pt x="121" y="123237"/>
                    <a:pt x="121" y="134371"/>
                  </a:cubicBezTo>
                  <a:cubicBezTo>
                    <a:pt x="121" y="157398"/>
                    <a:pt x="23655" y="174100"/>
                    <a:pt x="51237" y="174100"/>
                  </a:cubicBezTo>
                  <a:cubicBezTo>
                    <a:pt x="82110" y="174100"/>
                    <a:pt x="105137" y="151072"/>
                    <a:pt x="105137" y="125261"/>
                  </a:cubicBezTo>
                  <a:cubicBezTo>
                    <a:pt x="105137" y="104511"/>
                    <a:pt x="89195" y="84773"/>
                    <a:pt x="62878" y="7945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0" name="Freeform 1449">
              <a:extLst>
                <a:ext uri="{FF2B5EF4-FFF2-40B4-BE49-F238E27FC236}">
                  <a16:creationId xmlns:a16="http://schemas.microsoft.com/office/drawing/2014/main" id="{844B4075-9608-F01C-0FDA-1FB9A789230C}"/>
                </a:ext>
              </a:extLst>
            </p:cNvPr>
            <p:cNvSpPr/>
            <p:nvPr>
              <p:custDataLst>
                <p:tags r:id="rId272"/>
              </p:custDataLst>
            </p:nvPr>
          </p:nvSpPr>
          <p:spPr>
            <a:xfrm>
              <a:off x="6308376" y="3565752"/>
              <a:ext cx="91131" cy="148927"/>
            </a:xfrm>
            <a:custGeom>
              <a:avLst/>
              <a:gdLst>
                <a:gd name="connsiteX0" fmla="*/ 106661 w 106534"/>
                <a:gd name="connsiteY0" fmla="*/ 87556 h 174099"/>
                <a:gd name="connsiteX1" fmla="*/ 96539 w 106534"/>
                <a:gd name="connsiteY1" fmla="*/ 28342 h 174099"/>
                <a:gd name="connsiteX2" fmla="*/ 53520 w 106534"/>
                <a:gd name="connsiteY2" fmla="*/ 1 h 174099"/>
                <a:gd name="connsiteX3" fmla="*/ 9489 w 106534"/>
                <a:gd name="connsiteY3" fmla="*/ 30114 h 174099"/>
                <a:gd name="connsiteX4" fmla="*/ 126 w 106534"/>
                <a:gd name="connsiteY4" fmla="*/ 87556 h 174099"/>
                <a:gd name="connsiteX5" fmla="*/ 11513 w 106534"/>
                <a:gd name="connsiteY5" fmla="*/ 148542 h 174099"/>
                <a:gd name="connsiteX6" fmla="*/ 53267 w 106534"/>
                <a:gd name="connsiteY6" fmla="*/ 174100 h 174099"/>
                <a:gd name="connsiteX7" fmla="*/ 97298 w 106534"/>
                <a:gd name="connsiteY7" fmla="*/ 144746 h 174099"/>
                <a:gd name="connsiteX8" fmla="*/ 106661 w 106534"/>
                <a:gd name="connsiteY8" fmla="*/ 87556 h 174099"/>
                <a:gd name="connsiteX9" fmla="*/ 53267 w 106534"/>
                <a:gd name="connsiteY9" fmla="*/ 168533 h 174099"/>
                <a:gd name="connsiteX10" fmla="*/ 23913 w 106534"/>
                <a:gd name="connsiteY10" fmla="*/ 137914 h 174099"/>
                <a:gd name="connsiteX11" fmla="*/ 21129 w 106534"/>
                <a:gd name="connsiteY11" fmla="*/ 84520 h 174099"/>
                <a:gd name="connsiteX12" fmla="*/ 23154 w 106534"/>
                <a:gd name="connsiteY12" fmla="*/ 37958 h 174099"/>
                <a:gd name="connsiteX13" fmla="*/ 53267 w 106534"/>
                <a:gd name="connsiteY13" fmla="*/ 5568 h 174099"/>
                <a:gd name="connsiteX14" fmla="*/ 83127 w 106534"/>
                <a:gd name="connsiteY14" fmla="*/ 35175 h 174099"/>
                <a:gd name="connsiteX15" fmla="*/ 85657 w 106534"/>
                <a:gd name="connsiteY15" fmla="*/ 84520 h 174099"/>
                <a:gd name="connsiteX16" fmla="*/ 82874 w 106534"/>
                <a:gd name="connsiteY16" fmla="*/ 136901 h 174099"/>
                <a:gd name="connsiteX17" fmla="*/ 53267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56"/>
                  </a:moveTo>
                  <a:cubicBezTo>
                    <a:pt x="106661" y="67312"/>
                    <a:pt x="105395" y="47068"/>
                    <a:pt x="96539" y="28342"/>
                  </a:cubicBezTo>
                  <a:cubicBezTo>
                    <a:pt x="84898" y="4050"/>
                    <a:pt x="64148" y="1"/>
                    <a:pt x="53520" y="1"/>
                  </a:cubicBezTo>
                  <a:cubicBezTo>
                    <a:pt x="38337" y="1"/>
                    <a:pt x="19864" y="6580"/>
                    <a:pt x="9489" y="30114"/>
                  </a:cubicBezTo>
                  <a:cubicBezTo>
                    <a:pt x="1391" y="47574"/>
                    <a:pt x="126" y="67312"/>
                    <a:pt x="126" y="87556"/>
                  </a:cubicBezTo>
                  <a:cubicBezTo>
                    <a:pt x="126" y="106535"/>
                    <a:pt x="1138" y="129310"/>
                    <a:pt x="11513" y="148542"/>
                  </a:cubicBezTo>
                  <a:cubicBezTo>
                    <a:pt x="22395" y="169039"/>
                    <a:pt x="40867" y="174100"/>
                    <a:pt x="53267" y="174100"/>
                  </a:cubicBezTo>
                  <a:cubicBezTo>
                    <a:pt x="66932" y="174100"/>
                    <a:pt x="86163" y="168786"/>
                    <a:pt x="97298" y="144746"/>
                  </a:cubicBezTo>
                  <a:cubicBezTo>
                    <a:pt x="105395" y="127285"/>
                    <a:pt x="106661" y="107547"/>
                    <a:pt x="106661" y="87556"/>
                  </a:cubicBezTo>
                  <a:close/>
                  <a:moveTo>
                    <a:pt x="53267" y="168533"/>
                  </a:moveTo>
                  <a:cubicBezTo>
                    <a:pt x="43398" y="168533"/>
                    <a:pt x="28468" y="162206"/>
                    <a:pt x="23913" y="137914"/>
                  </a:cubicBezTo>
                  <a:cubicBezTo>
                    <a:pt x="21129" y="122730"/>
                    <a:pt x="21129" y="99450"/>
                    <a:pt x="21129" y="84520"/>
                  </a:cubicBezTo>
                  <a:cubicBezTo>
                    <a:pt x="21129" y="68325"/>
                    <a:pt x="21129" y="51623"/>
                    <a:pt x="23154" y="37958"/>
                  </a:cubicBezTo>
                  <a:cubicBezTo>
                    <a:pt x="27962" y="7845"/>
                    <a:pt x="46941" y="5568"/>
                    <a:pt x="53267" y="5568"/>
                  </a:cubicBezTo>
                  <a:cubicBezTo>
                    <a:pt x="61618" y="5568"/>
                    <a:pt x="78319" y="10123"/>
                    <a:pt x="83127" y="35175"/>
                  </a:cubicBezTo>
                  <a:cubicBezTo>
                    <a:pt x="85657" y="49346"/>
                    <a:pt x="85657" y="68578"/>
                    <a:pt x="85657" y="84520"/>
                  </a:cubicBezTo>
                  <a:cubicBezTo>
                    <a:pt x="85657" y="103499"/>
                    <a:pt x="85657" y="120706"/>
                    <a:pt x="82874" y="136901"/>
                  </a:cubicBezTo>
                  <a:cubicBezTo>
                    <a:pt x="79078" y="160941"/>
                    <a:pt x="64654" y="168533"/>
                    <a:pt x="53267" y="16853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1" name="Freeform 1450">
              <a:extLst>
                <a:ext uri="{FF2B5EF4-FFF2-40B4-BE49-F238E27FC236}">
                  <a16:creationId xmlns:a16="http://schemas.microsoft.com/office/drawing/2014/main" id="{112629FA-E5FE-B705-939F-A023A3F3FB84}"/>
                </a:ext>
              </a:extLst>
            </p:cNvPr>
            <p:cNvSpPr/>
            <p:nvPr>
              <p:custDataLst>
                <p:tags r:id="rId273"/>
              </p:custDataLst>
            </p:nvPr>
          </p:nvSpPr>
          <p:spPr>
            <a:xfrm>
              <a:off x="6453767" y="3557310"/>
              <a:ext cx="137021" cy="152606"/>
            </a:xfrm>
            <a:custGeom>
              <a:avLst/>
              <a:gdLst>
                <a:gd name="connsiteX0" fmla="*/ 160314 w 160181"/>
                <a:gd name="connsiteY0" fmla="*/ 137407 h 178400"/>
                <a:gd name="connsiteX1" fmla="*/ 153988 w 160181"/>
                <a:gd name="connsiteY1" fmla="*/ 137407 h 178400"/>
                <a:gd name="connsiteX2" fmla="*/ 149433 w 160181"/>
                <a:gd name="connsiteY2" fmla="*/ 155880 h 178400"/>
                <a:gd name="connsiteX3" fmla="*/ 132732 w 160181"/>
                <a:gd name="connsiteY3" fmla="*/ 161953 h 178400"/>
                <a:gd name="connsiteX4" fmla="*/ 112487 w 160181"/>
                <a:gd name="connsiteY4" fmla="*/ 161953 h 178400"/>
                <a:gd name="connsiteX5" fmla="*/ 135009 w 160181"/>
                <a:gd name="connsiteY5" fmla="*/ 118935 h 178400"/>
                <a:gd name="connsiteX6" fmla="*/ 157277 w 160181"/>
                <a:gd name="connsiteY6" fmla="*/ 63517 h 178400"/>
                <a:gd name="connsiteX7" fmla="*/ 80350 w 160181"/>
                <a:gd name="connsiteY7" fmla="*/ 1 h 178400"/>
                <a:gd name="connsiteX8" fmla="*/ 3169 w 160181"/>
                <a:gd name="connsiteY8" fmla="*/ 63517 h 178400"/>
                <a:gd name="connsiteX9" fmla="*/ 25438 w 160181"/>
                <a:gd name="connsiteY9" fmla="*/ 118935 h 178400"/>
                <a:gd name="connsiteX10" fmla="*/ 47959 w 160181"/>
                <a:gd name="connsiteY10" fmla="*/ 161953 h 178400"/>
                <a:gd name="connsiteX11" fmla="*/ 27715 w 160181"/>
                <a:gd name="connsiteY11" fmla="*/ 161953 h 178400"/>
                <a:gd name="connsiteX12" fmla="*/ 11014 w 160181"/>
                <a:gd name="connsiteY12" fmla="*/ 156133 h 178400"/>
                <a:gd name="connsiteX13" fmla="*/ 6459 w 160181"/>
                <a:gd name="connsiteY13" fmla="*/ 137407 h 178400"/>
                <a:gd name="connsiteX14" fmla="*/ 133 w 160181"/>
                <a:gd name="connsiteY14" fmla="*/ 137407 h 178400"/>
                <a:gd name="connsiteX15" fmla="*/ 8483 w 160181"/>
                <a:gd name="connsiteY15" fmla="*/ 178402 h 178400"/>
                <a:gd name="connsiteX16" fmla="*/ 48972 w 160181"/>
                <a:gd name="connsiteY16" fmla="*/ 178402 h 178400"/>
                <a:gd name="connsiteX17" fmla="*/ 55298 w 160181"/>
                <a:gd name="connsiteY17" fmla="*/ 173088 h 178400"/>
                <a:gd name="connsiteX18" fmla="*/ 41633 w 160181"/>
                <a:gd name="connsiteY18" fmla="*/ 116910 h 178400"/>
                <a:gd name="connsiteX19" fmla="*/ 29234 w 160181"/>
                <a:gd name="connsiteY19" fmla="*/ 63263 h 178400"/>
                <a:gd name="connsiteX20" fmla="*/ 80097 w 160181"/>
                <a:gd name="connsiteY20" fmla="*/ 5568 h 178400"/>
                <a:gd name="connsiteX21" fmla="*/ 131213 w 160181"/>
                <a:gd name="connsiteY21" fmla="*/ 63263 h 178400"/>
                <a:gd name="connsiteX22" fmla="*/ 117042 w 160181"/>
                <a:gd name="connsiteY22" fmla="*/ 122224 h 178400"/>
                <a:gd name="connsiteX23" fmla="*/ 105149 w 160181"/>
                <a:gd name="connsiteY23" fmla="*/ 173088 h 178400"/>
                <a:gd name="connsiteX24" fmla="*/ 111728 w 160181"/>
                <a:gd name="connsiteY24" fmla="*/ 178402 h 178400"/>
                <a:gd name="connsiteX25" fmla="*/ 151963 w 160181"/>
                <a:gd name="connsiteY25" fmla="*/ 178402 h 178400"/>
                <a:gd name="connsiteX26" fmla="*/ 160314 w 160181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407"/>
                  </a:moveTo>
                  <a:lnTo>
                    <a:pt x="153988" y="137407"/>
                  </a:lnTo>
                  <a:cubicBezTo>
                    <a:pt x="152723" y="143987"/>
                    <a:pt x="151710" y="149807"/>
                    <a:pt x="149433" y="155880"/>
                  </a:cubicBezTo>
                  <a:cubicBezTo>
                    <a:pt x="148168" y="159929"/>
                    <a:pt x="147408" y="161953"/>
                    <a:pt x="132732" y="161953"/>
                  </a:cubicBezTo>
                  <a:lnTo>
                    <a:pt x="112487" y="161953"/>
                  </a:lnTo>
                  <a:cubicBezTo>
                    <a:pt x="115777" y="147783"/>
                    <a:pt x="123622" y="135636"/>
                    <a:pt x="135009" y="118935"/>
                  </a:cubicBezTo>
                  <a:cubicBezTo>
                    <a:pt x="146902" y="100968"/>
                    <a:pt x="157277" y="83508"/>
                    <a:pt x="157277" y="63517"/>
                  </a:cubicBezTo>
                  <a:cubicBezTo>
                    <a:pt x="157277" y="28342"/>
                    <a:pt x="123116" y="1"/>
                    <a:pt x="80350" y="1"/>
                  </a:cubicBezTo>
                  <a:cubicBezTo>
                    <a:pt x="36825" y="1"/>
                    <a:pt x="3169" y="28849"/>
                    <a:pt x="3169" y="63517"/>
                  </a:cubicBezTo>
                  <a:cubicBezTo>
                    <a:pt x="3169" y="83508"/>
                    <a:pt x="13544" y="100968"/>
                    <a:pt x="25438" y="118935"/>
                  </a:cubicBezTo>
                  <a:cubicBezTo>
                    <a:pt x="36572" y="135636"/>
                    <a:pt x="44670" y="147783"/>
                    <a:pt x="47959" y="161953"/>
                  </a:cubicBezTo>
                  <a:lnTo>
                    <a:pt x="27715" y="161953"/>
                  </a:lnTo>
                  <a:cubicBezTo>
                    <a:pt x="13038" y="161953"/>
                    <a:pt x="12279" y="159929"/>
                    <a:pt x="11014" y="156133"/>
                  </a:cubicBezTo>
                  <a:cubicBezTo>
                    <a:pt x="8990" y="150313"/>
                    <a:pt x="7724" y="143734"/>
                    <a:pt x="6459" y="137407"/>
                  </a:cubicBezTo>
                  <a:lnTo>
                    <a:pt x="133" y="137407"/>
                  </a:lnTo>
                  <a:lnTo>
                    <a:pt x="8483" y="178402"/>
                  </a:lnTo>
                  <a:lnTo>
                    <a:pt x="48972" y="178402"/>
                  </a:lnTo>
                  <a:cubicBezTo>
                    <a:pt x="54539" y="178402"/>
                    <a:pt x="55298" y="178402"/>
                    <a:pt x="55298" y="173088"/>
                  </a:cubicBezTo>
                  <a:cubicBezTo>
                    <a:pt x="55298" y="155374"/>
                    <a:pt x="47453" y="133106"/>
                    <a:pt x="41633" y="116910"/>
                  </a:cubicBezTo>
                  <a:cubicBezTo>
                    <a:pt x="36319" y="102233"/>
                    <a:pt x="29234" y="82242"/>
                    <a:pt x="29234" y="63263"/>
                  </a:cubicBezTo>
                  <a:cubicBezTo>
                    <a:pt x="29234" y="22775"/>
                    <a:pt x="57069" y="5568"/>
                    <a:pt x="80097" y="5568"/>
                  </a:cubicBezTo>
                  <a:cubicBezTo>
                    <a:pt x="104390" y="5568"/>
                    <a:pt x="131213" y="23788"/>
                    <a:pt x="131213" y="63263"/>
                  </a:cubicBezTo>
                  <a:cubicBezTo>
                    <a:pt x="131213" y="82242"/>
                    <a:pt x="124381" y="101474"/>
                    <a:pt x="117042" y="122224"/>
                  </a:cubicBezTo>
                  <a:cubicBezTo>
                    <a:pt x="113247" y="132853"/>
                    <a:pt x="105149" y="155627"/>
                    <a:pt x="105149" y="173088"/>
                  </a:cubicBezTo>
                  <a:cubicBezTo>
                    <a:pt x="105149" y="178402"/>
                    <a:pt x="105908" y="178402"/>
                    <a:pt x="111728" y="178402"/>
                  </a:cubicBezTo>
                  <a:lnTo>
                    <a:pt x="151963" y="178402"/>
                  </a:lnTo>
                  <a:lnTo>
                    <a:pt x="160314" y="13740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2" name="Freeform 1451">
              <a:extLst>
                <a:ext uri="{FF2B5EF4-FFF2-40B4-BE49-F238E27FC236}">
                  <a16:creationId xmlns:a16="http://schemas.microsoft.com/office/drawing/2014/main" id="{838F65EE-A7D2-A68E-AE3E-84379397CCBF}"/>
                </a:ext>
              </a:extLst>
            </p:cNvPr>
            <p:cNvSpPr/>
            <p:nvPr>
              <p:custDataLst>
                <p:tags r:id="rId274"/>
              </p:custDataLst>
            </p:nvPr>
          </p:nvSpPr>
          <p:spPr>
            <a:xfrm>
              <a:off x="3747737" y="2447020"/>
              <a:ext cx="603620" cy="603526"/>
            </a:xfrm>
            <a:custGeom>
              <a:avLst/>
              <a:gdLst>
                <a:gd name="connsiteX0" fmla="*/ 0 w 705645"/>
                <a:gd name="connsiteY0" fmla="*/ 352831 h 705535"/>
                <a:gd name="connsiteX1" fmla="*/ 352821 w 705645"/>
                <a:gd name="connsiteY1" fmla="*/ 0 h 705535"/>
                <a:gd name="connsiteX2" fmla="*/ 705645 w 705645"/>
                <a:gd name="connsiteY2" fmla="*/ 352831 h 705535"/>
                <a:gd name="connsiteX3" fmla="*/ 352821 w 705645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45" h="705535">
                  <a:moveTo>
                    <a:pt x="0" y="352831"/>
                  </a:moveTo>
                  <a:lnTo>
                    <a:pt x="352821" y="0"/>
                  </a:lnTo>
                  <a:lnTo>
                    <a:pt x="705645" y="352831"/>
                  </a:lnTo>
                  <a:lnTo>
                    <a:pt x="352821" y="705536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3" name="Freeform 1452">
              <a:extLst>
                <a:ext uri="{FF2B5EF4-FFF2-40B4-BE49-F238E27FC236}">
                  <a16:creationId xmlns:a16="http://schemas.microsoft.com/office/drawing/2014/main" id="{3EF62202-DCA4-2E81-D0EF-CBCAC25FE53E}"/>
                </a:ext>
              </a:extLst>
            </p:cNvPr>
            <p:cNvSpPr/>
            <p:nvPr>
              <p:custDataLst>
                <p:tags r:id="rId275"/>
              </p:custDataLst>
            </p:nvPr>
          </p:nvSpPr>
          <p:spPr>
            <a:xfrm rot="16200000">
              <a:off x="4116667" y="2676797"/>
              <a:ext cx="143948" cy="144164"/>
            </a:xfrm>
            <a:custGeom>
              <a:avLst/>
              <a:gdLst>
                <a:gd name="connsiteX0" fmla="*/ 89352 w 168278"/>
                <a:gd name="connsiteY0" fmla="*/ 89286 h 168531"/>
                <a:gd name="connsiteX1" fmla="*/ 159953 w 168278"/>
                <a:gd name="connsiteY1" fmla="*/ 89286 h 168531"/>
                <a:gd name="connsiteX2" fmla="*/ 168304 w 168278"/>
                <a:gd name="connsiteY2" fmla="*/ 84225 h 168531"/>
                <a:gd name="connsiteX3" fmla="*/ 159953 w 168278"/>
                <a:gd name="connsiteY3" fmla="*/ 79164 h 168531"/>
                <a:gd name="connsiteX4" fmla="*/ 89352 w 168278"/>
                <a:gd name="connsiteY4" fmla="*/ 79164 h 168531"/>
                <a:gd name="connsiteX5" fmla="*/ 89352 w 168278"/>
                <a:gd name="connsiteY5" fmla="*/ 8310 h 168531"/>
                <a:gd name="connsiteX6" fmla="*/ 84291 w 168278"/>
                <a:gd name="connsiteY6" fmla="*/ -41 h 168531"/>
                <a:gd name="connsiteX7" fmla="*/ 79230 w 168278"/>
                <a:gd name="connsiteY7" fmla="*/ 8310 h 168531"/>
                <a:gd name="connsiteX8" fmla="*/ 79230 w 168278"/>
                <a:gd name="connsiteY8" fmla="*/ 79164 h 168531"/>
                <a:gd name="connsiteX9" fmla="*/ 8376 w 168278"/>
                <a:gd name="connsiteY9" fmla="*/ 79164 h 168531"/>
                <a:gd name="connsiteX10" fmla="*/ 25 w 168278"/>
                <a:gd name="connsiteY10" fmla="*/ 84225 h 168531"/>
                <a:gd name="connsiteX11" fmla="*/ 8376 w 168278"/>
                <a:gd name="connsiteY11" fmla="*/ 89286 h 168531"/>
                <a:gd name="connsiteX12" fmla="*/ 79230 w 168278"/>
                <a:gd name="connsiteY12" fmla="*/ 89286 h 168531"/>
                <a:gd name="connsiteX13" fmla="*/ 79230 w 168278"/>
                <a:gd name="connsiteY13" fmla="*/ 160140 h 168531"/>
                <a:gd name="connsiteX14" fmla="*/ 84291 w 168278"/>
                <a:gd name="connsiteY14" fmla="*/ 168491 h 168531"/>
                <a:gd name="connsiteX15" fmla="*/ 89352 w 168278"/>
                <a:gd name="connsiteY15" fmla="*/ 160140 h 168531"/>
                <a:gd name="connsiteX16" fmla="*/ 89352 w 168278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52" y="89286"/>
                  </a:moveTo>
                  <a:lnTo>
                    <a:pt x="159953" y="89286"/>
                  </a:lnTo>
                  <a:cubicBezTo>
                    <a:pt x="163496" y="89286"/>
                    <a:pt x="168304" y="89286"/>
                    <a:pt x="168304" y="84225"/>
                  </a:cubicBezTo>
                  <a:cubicBezTo>
                    <a:pt x="168304" y="79164"/>
                    <a:pt x="163496" y="79164"/>
                    <a:pt x="159953" y="79164"/>
                  </a:cubicBezTo>
                  <a:lnTo>
                    <a:pt x="89352" y="79164"/>
                  </a:lnTo>
                  <a:lnTo>
                    <a:pt x="89352" y="8310"/>
                  </a:lnTo>
                  <a:cubicBezTo>
                    <a:pt x="89352" y="4767"/>
                    <a:pt x="89352" y="-41"/>
                    <a:pt x="84291" y="-41"/>
                  </a:cubicBezTo>
                  <a:cubicBezTo>
                    <a:pt x="79230" y="-41"/>
                    <a:pt x="79230" y="4767"/>
                    <a:pt x="79230" y="8310"/>
                  </a:cubicBezTo>
                  <a:lnTo>
                    <a:pt x="79230" y="79164"/>
                  </a:lnTo>
                  <a:lnTo>
                    <a:pt x="8376" y="79164"/>
                  </a:lnTo>
                  <a:cubicBezTo>
                    <a:pt x="4833" y="79164"/>
                    <a:pt x="25" y="79164"/>
                    <a:pt x="25" y="84225"/>
                  </a:cubicBezTo>
                  <a:cubicBezTo>
                    <a:pt x="25" y="89286"/>
                    <a:pt x="4833" y="89286"/>
                    <a:pt x="8376" y="89286"/>
                  </a:cubicBezTo>
                  <a:lnTo>
                    <a:pt x="79230" y="89286"/>
                  </a:lnTo>
                  <a:lnTo>
                    <a:pt x="79230" y="160140"/>
                  </a:lnTo>
                  <a:cubicBezTo>
                    <a:pt x="79230" y="163683"/>
                    <a:pt x="79230" y="168491"/>
                    <a:pt x="84291" y="168491"/>
                  </a:cubicBezTo>
                  <a:cubicBezTo>
                    <a:pt x="89352" y="168491"/>
                    <a:pt x="89352" y="163683"/>
                    <a:pt x="89352" y="160140"/>
                  </a:cubicBezTo>
                  <a:lnTo>
                    <a:pt x="89352" y="8928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B12C7C21-F736-3370-3627-232CCEA94893}"/>
                </a:ext>
              </a:extLst>
            </p:cNvPr>
            <p:cNvSpPr/>
            <p:nvPr>
              <p:custDataLst>
                <p:tags r:id="rId276"/>
              </p:custDataLst>
            </p:nvPr>
          </p:nvSpPr>
          <p:spPr>
            <a:xfrm rot="16200000">
              <a:off x="3844316" y="2744550"/>
              <a:ext cx="132259" cy="8659"/>
            </a:xfrm>
            <a:custGeom>
              <a:avLst/>
              <a:gdLst>
                <a:gd name="connsiteX0" fmla="*/ 145770 w 154614"/>
                <a:gd name="connsiteY0" fmla="*/ 10081 h 10122"/>
                <a:gd name="connsiteX1" fmla="*/ 154626 w 154614"/>
                <a:gd name="connsiteY1" fmla="*/ 5020 h 10122"/>
                <a:gd name="connsiteX2" fmla="*/ 145770 w 154614"/>
                <a:gd name="connsiteY2" fmla="*/ -41 h 10122"/>
                <a:gd name="connsiteX3" fmla="*/ 8869 w 154614"/>
                <a:gd name="connsiteY3" fmla="*/ -41 h 10122"/>
                <a:gd name="connsiteX4" fmla="*/ 12 w 154614"/>
                <a:gd name="connsiteY4" fmla="*/ 5020 h 10122"/>
                <a:gd name="connsiteX5" fmla="*/ 8869 w 154614"/>
                <a:gd name="connsiteY5" fmla="*/ 10081 h 10122"/>
                <a:gd name="connsiteX6" fmla="*/ 145770 w 154614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70" y="10081"/>
                  </a:moveTo>
                  <a:cubicBezTo>
                    <a:pt x="150072" y="10081"/>
                    <a:pt x="154626" y="10081"/>
                    <a:pt x="154626" y="5020"/>
                  </a:cubicBezTo>
                  <a:cubicBezTo>
                    <a:pt x="154626" y="-41"/>
                    <a:pt x="150072" y="-41"/>
                    <a:pt x="145770" y="-41"/>
                  </a:cubicBezTo>
                  <a:lnTo>
                    <a:pt x="8869" y="-41"/>
                  </a:lnTo>
                  <a:cubicBezTo>
                    <a:pt x="4567" y="-41"/>
                    <a:pt x="12" y="-41"/>
                    <a:pt x="12" y="5020"/>
                  </a:cubicBezTo>
                  <a:cubicBezTo>
                    <a:pt x="12" y="10081"/>
                    <a:pt x="4567" y="10081"/>
                    <a:pt x="8869" y="10081"/>
                  </a:cubicBezTo>
                  <a:lnTo>
                    <a:pt x="145770" y="1008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4E633D25-A1F4-7E59-F551-6ACC2B38B950}"/>
                </a:ext>
              </a:extLst>
            </p:cNvPr>
            <p:cNvSpPr/>
            <p:nvPr>
              <p:custDataLst>
                <p:tags r:id="rId277"/>
              </p:custDataLst>
            </p:nvPr>
          </p:nvSpPr>
          <p:spPr>
            <a:xfrm>
              <a:off x="3868798" y="2202752"/>
              <a:ext cx="71432" cy="144164"/>
            </a:xfrm>
            <a:custGeom>
              <a:avLst/>
              <a:gdLst>
                <a:gd name="connsiteX0" fmla="*/ 51889 w 83506"/>
                <a:gd name="connsiteY0" fmla="*/ 6517 h 168531"/>
                <a:gd name="connsiteX1" fmla="*/ 46069 w 83506"/>
                <a:gd name="connsiteY1" fmla="*/ -62 h 168531"/>
                <a:gd name="connsiteX2" fmla="*/ 13 w 83506"/>
                <a:gd name="connsiteY2" fmla="*/ 16133 h 168531"/>
                <a:gd name="connsiteX3" fmla="*/ 13 w 83506"/>
                <a:gd name="connsiteY3" fmla="*/ 23978 h 168531"/>
                <a:gd name="connsiteX4" fmla="*/ 33163 w 83506"/>
                <a:gd name="connsiteY4" fmla="*/ 17398 h 168531"/>
                <a:gd name="connsiteX5" fmla="*/ 33163 w 83506"/>
                <a:gd name="connsiteY5" fmla="*/ 148479 h 168531"/>
                <a:gd name="connsiteX6" fmla="*/ 9629 w 83506"/>
                <a:gd name="connsiteY6" fmla="*/ 160625 h 168531"/>
                <a:gd name="connsiteX7" fmla="*/ 1532 w 83506"/>
                <a:gd name="connsiteY7" fmla="*/ 160625 h 168531"/>
                <a:gd name="connsiteX8" fmla="*/ 1532 w 83506"/>
                <a:gd name="connsiteY8" fmla="*/ 168470 h 168531"/>
                <a:gd name="connsiteX9" fmla="*/ 42526 w 83506"/>
                <a:gd name="connsiteY9" fmla="*/ 167711 h 168531"/>
                <a:gd name="connsiteX10" fmla="*/ 83520 w 83506"/>
                <a:gd name="connsiteY10" fmla="*/ 168470 h 168531"/>
                <a:gd name="connsiteX11" fmla="*/ 83520 w 83506"/>
                <a:gd name="connsiteY11" fmla="*/ 160625 h 168531"/>
                <a:gd name="connsiteX12" fmla="*/ 75423 w 83506"/>
                <a:gd name="connsiteY12" fmla="*/ 160625 h 168531"/>
                <a:gd name="connsiteX13" fmla="*/ 51889 w 83506"/>
                <a:gd name="connsiteY13" fmla="*/ 148479 h 168531"/>
                <a:gd name="connsiteX14" fmla="*/ 51889 w 83506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89" y="6517"/>
                  </a:moveTo>
                  <a:cubicBezTo>
                    <a:pt x="51889" y="444"/>
                    <a:pt x="51889" y="-62"/>
                    <a:pt x="46069" y="-62"/>
                  </a:cubicBezTo>
                  <a:cubicBezTo>
                    <a:pt x="30379" y="16133"/>
                    <a:pt x="8111" y="16133"/>
                    <a:pt x="13" y="16133"/>
                  </a:cubicBezTo>
                  <a:lnTo>
                    <a:pt x="13" y="23978"/>
                  </a:lnTo>
                  <a:cubicBezTo>
                    <a:pt x="5074" y="23978"/>
                    <a:pt x="20004" y="23978"/>
                    <a:pt x="33163" y="17398"/>
                  </a:cubicBezTo>
                  <a:lnTo>
                    <a:pt x="33163" y="148479"/>
                  </a:lnTo>
                  <a:cubicBezTo>
                    <a:pt x="33163" y="157589"/>
                    <a:pt x="32404" y="160625"/>
                    <a:pt x="9629" y="160625"/>
                  </a:cubicBezTo>
                  <a:lnTo>
                    <a:pt x="1532" y="160625"/>
                  </a:lnTo>
                  <a:lnTo>
                    <a:pt x="1532" y="168470"/>
                  </a:lnTo>
                  <a:cubicBezTo>
                    <a:pt x="10388" y="167711"/>
                    <a:pt x="32404" y="167711"/>
                    <a:pt x="42526" y="167711"/>
                  </a:cubicBezTo>
                  <a:cubicBezTo>
                    <a:pt x="52648" y="167711"/>
                    <a:pt x="74663" y="167711"/>
                    <a:pt x="83520" y="168470"/>
                  </a:cubicBezTo>
                  <a:lnTo>
                    <a:pt x="83520" y="160625"/>
                  </a:lnTo>
                  <a:lnTo>
                    <a:pt x="75423" y="160625"/>
                  </a:lnTo>
                  <a:cubicBezTo>
                    <a:pt x="52648" y="160625"/>
                    <a:pt x="51889" y="157842"/>
                    <a:pt x="51889" y="148479"/>
                  </a:cubicBezTo>
                  <a:lnTo>
                    <a:pt x="51889" y="651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D59BCFE7-6343-2553-ABB2-3E1B77A8EC55}"/>
                </a:ext>
              </a:extLst>
            </p:cNvPr>
            <p:cNvSpPr/>
            <p:nvPr>
              <p:custDataLst>
                <p:tags r:id="rId278"/>
              </p:custDataLst>
            </p:nvPr>
          </p:nvSpPr>
          <p:spPr>
            <a:xfrm>
              <a:off x="3966206" y="2202752"/>
              <a:ext cx="91131" cy="148927"/>
            </a:xfrm>
            <a:custGeom>
              <a:avLst/>
              <a:gdLst>
                <a:gd name="connsiteX0" fmla="*/ 106553 w 106534"/>
                <a:gd name="connsiteY0" fmla="*/ 87494 h 174099"/>
                <a:gd name="connsiteX1" fmla="*/ 96431 w 106534"/>
                <a:gd name="connsiteY1" fmla="*/ 28280 h 174099"/>
                <a:gd name="connsiteX2" fmla="*/ 53412 w 106534"/>
                <a:gd name="connsiteY2" fmla="*/ -62 h 174099"/>
                <a:gd name="connsiteX3" fmla="*/ 9381 w 106534"/>
                <a:gd name="connsiteY3" fmla="*/ 30051 h 174099"/>
                <a:gd name="connsiteX4" fmla="*/ 18 w 106534"/>
                <a:gd name="connsiteY4" fmla="*/ 87494 h 174099"/>
                <a:gd name="connsiteX5" fmla="*/ 11406 w 106534"/>
                <a:gd name="connsiteY5" fmla="*/ 148479 h 174099"/>
                <a:gd name="connsiteX6" fmla="*/ 53159 w 106534"/>
                <a:gd name="connsiteY6" fmla="*/ 174037 h 174099"/>
                <a:gd name="connsiteX7" fmla="*/ 97190 w 106534"/>
                <a:gd name="connsiteY7" fmla="*/ 144683 h 174099"/>
                <a:gd name="connsiteX8" fmla="*/ 106553 w 106534"/>
                <a:gd name="connsiteY8" fmla="*/ 87494 h 174099"/>
                <a:gd name="connsiteX9" fmla="*/ 53159 w 106534"/>
                <a:gd name="connsiteY9" fmla="*/ 168470 h 174099"/>
                <a:gd name="connsiteX10" fmla="*/ 23805 w 106534"/>
                <a:gd name="connsiteY10" fmla="*/ 137851 h 174099"/>
                <a:gd name="connsiteX11" fmla="*/ 21022 w 106534"/>
                <a:gd name="connsiteY11" fmla="*/ 84457 h 174099"/>
                <a:gd name="connsiteX12" fmla="*/ 23046 w 106534"/>
                <a:gd name="connsiteY12" fmla="*/ 37896 h 174099"/>
                <a:gd name="connsiteX13" fmla="*/ 53159 w 106534"/>
                <a:gd name="connsiteY13" fmla="*/ 5505 h 174099"/>
                <a:gd name="connsiteX14" fmla="*/ 83019 w 106534"/>
                <a:gd name="connsiteY14" fmla="*/ 35112 h 174099"/>
                <a:gd name="connsiteX15" fmla="*/ 85550 w 106534"/>
                <a:gd name="connsiteY15" fmla="*/ 84457 h 174099"/>
                <a:gd name="connsiteX16" fmla="*/ 82766 w 106534"/>
                <a:gd name="connsiteY16" fmla="*/ 136839 h 174099"/>
                <a:gd name="connsiteX17" fmla="*/ 53159 w 106534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494"/>
                  </a:moveTo>
                  <a:cubicBezTo>
                    <a:pt x="106553" y="67250"/>
                    <a:pt x="105288" y="47005"/>
                    <a:pt x="96431" y="28280"/>
                  </a:cubicBezTo>
                  <a:cubicBezTo>
                    <a:pt x="84790" y="3987"/>
                    <a:pt x="64040" y="-62"/>
                    <a:pt x="53412" y="-62"/>
                  </a:cubicBezTo>
                  <a:cubicBezTo>
                    <a:pt x="38229" y="-62"/>
                    <a:pt x="19756" y="6517"/>
                    <a:pt x="9381" y="30051"/>
                  </a:cubicBezTo>
                  <a:cubicBezTo>
                    <a:pt x="1284" y="47512"/>
                    <a:pt x="18" y="67250"/>
                    <a:pt x="18" y="87494"/>
                  </a:cubicBezTo>
                  <a:cubicBezTo>
                    <a:pt x="18" y="106472"/>
                    <a:pt x="1031" y="129247"/>
                    <a:pt x="11406" y="148479"/>
                  </a:cubicBezTo>
                  <a:cubicBezTo>
                    <a:pt x="22287" y="168976"/>
                    <a:pt x="40760" y="174037"/>
                    <a:pt x="53159" y="174037"/>
                  </a:cubicBezTo>
                  <a:cubicBezTo>
                    <a:pt x="66824" y="174037"/>
                    <a:pt x="86056" y="168723"/>
                    <a:pt x="97190" y="144683"/>
                  </a:cubicBezTo>
                  <a:cubicBezTo>
                    <a:pt x="105288" y="127223"/>
                    <a:pt x="106553" y="107485"/>
                    <a:pt x="106553" y="87494"/>
                  </a:cubicBezTo>
                  <a:close/>
                  <a:moveTo>
                    <a:pt x="53159" y="168470"/>
                  </a:moveTo>
                  <a:cubicBezTo>
                    <a:pt x="43290" y="168470"/>
                    <a:pt x="28360" y="162144"/>
                    <a:pt x="23805" y="137851"/>
                  </a:cubicBezTo>
                  <a:cubicBezTo>
                    <a:pt x="21022" y="122668"/>
                    <a:pt x="21022" y="99387"/>
                    <a:pt x="21022" y="84457"/>
                  </a:cubicBezTo>
                  <a:cubicBezTo>
                    <a:pt x="21022" y="68262"/>
                    <a:pt x="21022" y="51560"/>
                    <a:pt x="23046" y="37896"/>
                  </a:cubicBezTo>
                  <a:cubicBezTo>
                    <a:pt x="27854" y="7783"/>
                    <a:pt x="46833" y="5505"/>
                    <a:pt x="53159" y="5505"/>
                  </a:cubicBezTo>
                  <a:cubicBezTo>
                    <a:pt x="61510" y="5505"/>
                    <a:pt x="78211" y="10060"/>
                    <a:pt x="83019" y="35112"/>
                  </a:cubicBezTo>
                  <a:cubicBezTo>
                    <a:pt x="85550" y="49283"/>
                    <a:pt x="85550" y="68515"/>
                    <a:pt x="85550" y="84457"/>
                  </a:cubicBezTo>
                  <a:cubicBezTo>
                    <a:pt x="85550" y="103436"/>
                    <a:pt x="85550" y="120643"/>
                    <a:pt x="82766" y="136839"/>
                  </a:cubicBezTo>
                  <a:cubicBezTo>
                    <a:pt x="78970" y="160878"/>
                    <a:pt x="64546" y="168470"/>
                    <a:pt x="53159" y="16847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414F5C4-7A73-027E-33E7-32141745BA0A}"/>
                </a:ext>
              </a:extLst>
            </p:cNvPr>
            <p:cNvSpPr/>
            <p:nvPr>
              <p:custDataLst>
                <p:tags r:id="rId279"/>
              </p:custDataLst>
            </p:nvPr>
          </p:nvSpPr>
          <p:spPr>
            <a:xfrm>
              <a:off x="4072274" y="2203834"/>
              <a:ext cx="57146" cy="145463"/>
            </a:xfrm>
            <a:custGeom>
              <a:avLst/>
              <a:gdLst>
                <a:gd name="connsiteX0" fmla="*/ 64551 w 66805"/>
                <a:gd name="connsiteY0" fmla="*/ 9048 h 170050"/>
                <a:gd name="connsiteX1" fmla="*/ 55188 w 66805"/>
                <a:gd name="connsiteY1" fmla="*/ -62 h 170050"/>
                <a:gd name="connsiteX2" fmla="*/ 41524 w 66805"/>
                <a:gd name="connsiteY2" fmla="*/ 13350 h 170050"/>
                <a:gd name="connsiteX3" fmla="*/ 51140 w 66805"/>
                <a:gd name="connsiteY3" fmla="*/ 22460 h 170050"/>
                <a:gd name="connsiteX4" fmla="*/ 64551 w 66805"/>
                <a:gd name="connsiteY4" fmla="*/ 9048 h 170050"/>
                <a:gd name="connsiteX5" fmla="*/ 45319 w 66805"/>
                <a:gd name="connsiteY5" fmla="*/ 104195 h 170050"/>
                <a:gd name="connsiteX6" fmla="*/ 50887 w 66805"/>
                <a:gd name="connsiteY6" fmla="*/ 89518 h 170050"/>
                <a:gd name="connsiteX7" fmla="*/ 54176 w 66805"/>
                <a:gd name="connsiteY7" fmla="*/ 76106 h 170050"/>
                <a:gd name="connsiteX8" fmla="*/ 33426 w 66805"/>
                <a:gd name="connsiteY8" fmla="*/ 55356 h 170050"/>
                <a:gd name="connsiteX9" fmla="*/ 23 w 66805"/>
                <a:gd name="connsiteY9" fmla="*/ 94326 h 170050"/>
                <a:gd name="connsiteX10" fmla="*/ 3060 w 66805"/>
                <a:gd name="connsiteY10" fmla="*/ 96857 h 170050"/>
                <a:gd name="connsiteX11" fmla="*/ 7109 w 66805"/>
                <a:gd name="connsiteY11" fmla="*/ 92302 h 170050"/>
                <a:gd name="connsiteX12" fmla="*/ 32667 w 66805"/>
                <a:gd name="connsiteY12" fmla="*/ 60923 h 170050"/>
                <a:gd name="connsiteX13" fmla="*/ 38993 w 66805"/>
                <a:gd name="connsiteY13" fmla="*/ 69021 h 170050"/>
                <a:gd name="connsiteX14" fmla="*/ 36210 w 66805"/>
                <a:gd name="connsiteY14" fmla="*/ 82180 h 170050"/>
                <a:gd name="connsiteX15" fmla="*/ 18749 w 66805"/>
                <a:gd name="connsiteY15" fmla="*/ 128994 h 170050"/>
                <a:gd name="connsiteX16" fmla="*/ 12929 w 66805"/>
                <a:gd name="connsiteY16" fmla="*/ 149238 h 170050"/>
                <a:gd name="connsiteX17" fmla="*/ 33679 w 66805"/>
                <a:gd name="connsiteY17" fmla="*/ 169988 h 170050"/>
                <a:gd name="connsiteX18" fmla="*/ 66829 w 66805"/>
                <a:gd name="connsiteY18" fmla="*/ 131018 h 170050"/>
                <a:gd name="connsiteX19" fmla="*/ 63792 w 66805"/>
                <a:gd name="connsiteY19" fmla="*/ 128488 h 170050"/>
                <a:gd name="connsiteX20" fmla="*/ 59996 w 66805"/>
                <a:gd name="connsiteY20" fmla="*/ 133043 h 170050"/>
                <a:gd name="connsiteX21" fmla="*/ 34185 w 66805"/>
                <a:gd name="connsiteY21" fmla="*/ 164421 h 170050"/>
                <a:gd name="connsiteX22" fmla="*/ 28112 w 66805"/>
                <a:gd name="connsiteY22" fmla="*/ 156070 h 170050"/>
                <a:gd name="connsiteX23" fmla="*/ 35450 w 66805"/>
                <a:gd name="connsiteY23" fmla="*/ 130765 h 170050"/>
                <a:gd name="connsiteX24" fmla="*/ 45319 w 66805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51" y="9048"/>
                  </a:moveTo>
                  <a:cubicBezTo>
                    <a:pt x="64551" y="3987"/>
                    <a:pt x="61009" y="-62"/>
                    <a:pt x="55188" y="-62"/>
                  </a:cubicBezTo>
                  <a:cubicBezTo>
                    <a:pt x="48356" y="-62"/>
                    <a:pt x="41524" y="6517"/>
                    <a:pt x="41524" y="13350"/>
                  </a:cubicBezTo>
                  <a:cubicBezTo>
                    <a:pt x="41524" y="18158"/>
                    <a:pt x="45066" y="22460"/>
                    <a:pt x="51140" y="22460"/>
                  </a:cubicBezTo>
                  <a:cubicBezTo>
                    <a:pt x="56960" y="22460"/>
                    <a:pt x="64551" y="16639"/>
                    <a:pt x="64551" y="9048"/>
                  </a:cubicBezTo>
                  <a:close/>
                  <a:moveTo>
                    <a:pt x="45319" y="104195"/>
                  </a:moveTo>
                  <a:cubicBezTo>
                    <a:pt x="48356" y="96857"/>
                    <a:pt x="48356" y="96350"/>
                    <a:pt x="50887" y="89518"/>
                  </a:cubicBezTo>
                  <a:cubicBezTo>
                    <a:pt x="52911" y="84457"/>
                    <a:pt x="54176" y="80914"/>
                    <a:pt x="54176" y="76106"/>
                  </a:cubicBezTo>
                  <a:cubicBezTo>
                    <a:pt x="54176" y="64719"/>
                    <a:pt x="46079" y="55356"/>
                    <a:pt x="33426" y="55356"/>
                  </a:cubicBezTo>
                  <a:cubicBezTo>
                    <a:pt x="9639" y="55356"/>
                    <a:pt x="23" y="92049"/>
                    <a:pt x="23" y="94326"/>
                  </a:cubicBezTo>
                  <a:cubicBezTo>
                    <a:pt x="23" y="96857"/>
                    <a:pt x="2554" y="96857"/>
                    <a:pt x="3060" y="96857"/>
                  </a:cubicBezTo>
                  <a:cubicBezTo>
                    <a:pt x="5590" y="96857"/>
                    <a:pt x="5843" y="96350"/>
                    <a:pt x="7109" y="92302"/>
                  </a:cubicBezTo>
                  <a:cubicBezTo>
                    <a:pt x="13941" y="68515"/>
                    <a:pt x="24063" y="60923"/>
                    <a:pt x="32667" y="60923"/>
                  </a:cubicBezTo>
                  <a:cubicBezTo>
                    <a:pt x="34691" y="60923"/>
                    <a:pt x="38993" y="60923"/>
                    <a:pt x="38993" y="69021"/>
                  </a:cubicBezTo>
                  <a:cubicBezTo>
                    <a:pt x="38993" y="74335"/>
                    <a:pt x="37222" y="79649"/>
                    <a:pt x="36210" y="82180"/>
                  </a:cubicBezTo>
                  <a:cubicBezTo>
                    <a:pt x="34185" y="88759"/>
                    <a:pt x="22798" y="118113"/>
                    <a:pt x="18749" y="128994"/>
                  </a:cubicBezTo>
                  <a:cubicBezTo>
                    <a:pt x="16219" y="135573"/>
                    <a:pt x="12929" y="143924"/>
                    <a:pt x="12929" y="149238"/>
                  </a:cubicBezTo>
                  <a:cubicBezTo>
                    <a:pt x="12929" y="161132"/>
                    <a:pt x="21533" y="169988"/>
                    <a:pt x="33679" y="169988"/>
                  </a:cubicBezTo>
                  <a:cubicBezTo>
                    <a:pt x="57466" y="169988"/>
                    <a:pt x="66829" y="133296"/>
                    <a:pt x="66829" y="131018"/>
                  </a:cubicBezTo>
                  <a:cubicBezTo>
                    <a:pt x="66829" y="128488"/>
                    <a:pt x="64551" y="128488"/>
                    <a:pt x="63792" y="128488"/>
                  </a:cubicBezTo>
                  <a:cubicBezTo>
                    <a:pt x="61262" y="128488"/>
                    <a:pt x="61262" y="129247"/>
                    <a:pt x="59996" y="133043"/>
                  </a:cubicBezTo>
                  <a:cubicBezTo>
                    <a:pt x="55441" y="148985"/>
                    <a:pt x="47091" y="164421"/>
                    <a:pt x="34185" y="164421"/>
                  </a:cubicBezTo>
                  <a:cubicBezTo>
                    <a:pt x="29883" y="164421"/>
                    <a:pt x="28112" y="161891"/>
                    <a:pt x="28112" y="156070"/>
                  </a:cubicBezTo>
                  <a:cubicBezTo>
                    <a:pt x="28112" y="149744"/>
                    <a:pt x="29630" y="146202"/>
                    <a:pt x="35450" y="130765"/>
                  </a:cubicBezTo>
                  <a:lnTo>
                    <a:pt x="45319" y="104195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9" name="Freeform 1458">
              <a:extLst>
                <a:ext uri="{FF2B5EF4-FFF2-40B4-BE49-F238E27FC236}">
                  <a16:creationId xmlns:a16="http://schemas.microsoft.com/office/drawing/2014/main" id="{D0AA6FB2-0AC6-BF15-8600-3E383FA24B12}"/>
                </a:ext>
              </a:extLst>
            </p:cNvPr>
            <p:cNvSpPr/>
            <p:nvPr>
              <p:custDataLst>
                <p:tags r:id="rId280"/>
              </p:custDataLst>
            </p:nvPr>
          </p:nvSpPr>
          <p:spPr>
            <a:xfrm>
              <a:off x="4147844" y="2312564"/>
              <a:ext cx="81065" cy="68337"/>
            </a:xfrm>
            <a:custGeom>
              <a:avLst/>
              <a:gdLst>
                <a:gd name="connsiteX0" fmla="*/ 35631 w 94767"/>
                <a:gd name="connsiteY0" fmla="*/ 59280 h 79888"/>
                <a:gd name="connsiteX1" fmla="*/ 18980 w 94767"/>
                <a:gd name="connsiteY1" fmla="*/ 74868 h 79888"/>
                <a:gd name="connsiteX2" fmla="*/ 9415 w 94767"/>
                <a:gd name="connsiteY2" fmla="*/ 72388 h 79888"/>
                <a:gd name="connsiteX3" fmla="*/ 17209 w 94767"/>
                <a:gd name="connsiteY3" fmla="*/ 62646 h 79888"/>
                <a:gd name="connsiteX4" fmla="*/ 10123 w 94767"/>
                <a:gd name="connsiteY4" fmla="*/ 56092 h 79888"/>
                <a:gd name="connsiteX5" fmla="*/ 27 w 94767"/>
                <a:gd name="connsiteY5" fmla="*/ 66897 h 79888"/>
                <a:gd name="connsiteX6" fmla="*/ 18626 w 94767"/>
                <a:gd name="connsiteY6" fmla="*/ 79828 h 79888"/>
                <a:gd name="connsiteX7" fmla="*/ 38465 w 94767"/>
                <a:gd name="connsiteY7" fmla="*/ 67251 h 79888"/>
                <a:gd name="connsiteX8" fmla="*/ 59544 w 94767"/>
                <a:gd name="connsiteY8" fmla="*/ 79828 h 79888"/>
                <a:gd name="connsiteX9" fmla="*/ 90720 w 94767"/>
                <a:gd name="connsiteY9" fmla="*/ 52726 h 79888"/>
                <a:gd name="connsiteX10" fmla="*/ 87886 w 94767"/>
                <a:gd name="connsiteY10" fmla="*/ 50423 h 79888"/>
                <a:gd name="connsiteX11" fmla="*/ 84520 w 94767"/>
                <a:gd name="connsiteY11" fmla="*/ 53434 h 79888"/>
                <a:gd name="connsiteX12" fmla="*/ 60253 w 94767"/>
                <a:gd name="connsiteY12" fmla="*/ 74868 h 79888"/>
                <a:gd name="connsiteX13" fmla="*/ 49448 w 94767"/>
                <a:gd name="connsiteY13" fmla="*/ 63354 h 79888"/>
                <a:gd name="connsiteX14" fmla="*/ 58659 w 94767"/>
                <a:gd name="connsiteY14" fmla="*/ 22967 h 79888"/>
                <a:gd name="connsiteX15" fmla="*/ 76018 w 94767"/>
                <a:gd name="connsiteY15" fmla="*/ 4899 h 79888"/>
                <a:gd name="connsiteX16" fmla="*/ 85583 w 94767"/>
                <a:gd name="connsiteY16" fmla="*/ 7379 h 79888"/>
                <a:gd name="connsiteX17" fmla="*/ 77789 w 94767"/>
                <a:gd name="connsiteY17" fmla="*/ 17122 h 79888"/>
                <a:gd name="connsiteX18" fmla="*/ 84875 w 94767"/>
                <a:gd name="connsiteY18" fmla="*/ 23676 h 79888"/>
                <a:gd name="connsiteX19" fmla="*/ 94794 w 94767"/>
                <a:gd name="connsiteY19" fmla="*/ 12870 h 79888"/>
                <a:gd name="connsiteX20" fmla="*/ 76372 w 94767"/>
                <a:gd name="connsiteY20" fmla="*/ -61 h 79888"/>
                <a:gd name="connsiteX21" fmla="*/ 56533 w 94767"/>
                <a:gd name="connsiteY21" fmla="*/ 12516 h 79888"/>
                <a:gd name="connsiteX22" fmla="*/ 35277 w 94767"/>
                <a:gd name="connsiteY22" fmla="*/ -61 h 79888"/>
                <a:gd name="connsiteX23" fmla="*/ 4101 w 94767"/>
                <a:gd name="connsiteY23" fmla="*/ 27041 h 79888"/>
                <a:gd name="connsiteX24" fmla="*/ 7112 w 94767"/>
                <a:gd name="connsiteY24" fmla="*/ 29344 h 79888"/>
                <a:gd name="connsiteX25" fmla="*/ 10478 w 94767"/>
                <a:gd name="connsiteY25" fmla="*/ 26333 h 79888"/>
                <a:gd name="connsiteX26" fmla="*/ 34745 w 94767"/>
                <a:gd name="connsiteY26" fmla="*/ 4899 h 79888"/>
                <a:gd name="connsiteX27" fmla="*/ 45373 w 94767"/>
                <a:gd name="connsiteY27" fmla="*/ 16590 h 79888"/>
                <a:gd name="connsiteX28" fmla="*/ 41654 w 94767"/>
                <a:gd name="connsiteY28" fmla="*/ 35012 h 79888"/>
                <a:gd name="connsiteX29" fmla="*/ 35631 w 94767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31" y="59280"/>
                  </a:moveTo>
                  <a:cubicBezTo>
                    <a:pt x="33860" y="65303"/>
                    <a:pt x="28014" y="74868"/>
                    <a:pt x="18980" y="74868"/>
                  </a:cubicBezTo>
                  <a:cubicBezTo>
                    <a:pt x="18449" y="74868"/>
                    <a:pt x="13135" y="74868"/>
                    <a:pt x="9415" y="72388"/>
                  </a:cubicBezTo>
                  <a:cubicBezTo>
                    <a:pt x="16677" y="70085"/>
                    <a:pt x="17209" y="63708"/>
                    <a:pt x="17209" y="62646"/>
                  </a:cubicBezTo>
                  <a:cubicBezTo>
                    <a:pt x="17209" y="58749"/>
                    <a:pt x="14198" y="56092"/>
                    <a:pt x="10123" y="56092"/>
                  </a:cubicBezTo>
                  <a:cubicBezTo>
                    <a:pt x="5164" y="56092"/>
                    <a:pt x="27" y="60343"/>
                    <a:pt x="27" y="66897"/>
                  </a:cubicBezTo>
                  <a:cubicBezTo>
                    <a:pt x="27" y="75754"/>
                    <a:pt x="9946" y="79828"/>
                    <a:pt x="18626" y="79828"/>
                  </a:cubicBezTo>
                  <a:cubicBezTo>
                    <a:pt x="26774" y="79828"/>
                    <a:pt x="34037" y="74691"/>
                    <a:pt x="38465" y="67251"/>
                  </a:cubicBezTo>
                  <a:cubicBezTo>
                    <a:pt x="42716" y="76639"/>
                    <a:pt x="52459" y="79828"/>
                    <a:pt x="59544" y="79828"/>
                  </a:cubicBezTo>
                  <a:cubicBezTo>
                    <a:pt x="79915" y="79828"/>
                    <a:pt x="90720" y="57686"/>
                    <a:pt x="90720" y="52726"/>
                  </a:cubicBezTo>
                  <a:cubicBezTo>
                    <a:pt x="90720" y="50423"/>
                    <a:pt x="88417" y="50423"/>
                    <a:pt x="87886" y="50423"/>
                  </a:cubicBezTo>
                  <a:cubicBezTo>
                    <a:pt x="85406" y="50423"/>
                    <a:pt x="85229" y="51309"/>
                    <a:pt x="84520" y="53434"/>
                  </a:cubicBezTo>
                  <a:cubicBezTo>
                    <a:pt x="80801" y="65657"/>
                    <a:pt x="70172" y="74868"/>
                    <a:pt x="60253" y="74868"/>
                  </a:cubicBezTo>
                  <a:cubicBezTo>
                    <a:pt x="53167" y="74868"/>
                    <a:pt x="49448" y="70085"/>
                    <a:pt x="49448" y="63354"/>
                  </a:cubicBezTo>
                  <a:cubicBezTo>
                    <a:pt x="49448" y="58749"/>
                    <a:pt x="53699" y="42629"/>
                    <a:pt x="58659" y="22967"/>
                  </a:cubicBezTo>
                  <a:cubicBezTo>
                    <a:pt x="62201" y="9328"/>
                    <a:pt x="70172" y="4899"/>
                    <a:pt x="76018" y="4899"/>
                  </a:cubicBezTo>
                  <a:cubicBezTo>
                    <a:pt x="76372" y="4899"/>
                    <a:pt x="81863" y="4899"/>
                    <a:pt x="85583" y="7379"/>
                  </a:cubicBezTo>
                  <a:cubicBezTo>
                    <a:pt x="79915" y="8973"/>
                    <a:pt x="77789" y="13933"/>
                    <a:pt x="77789" y="17122"/>
                  </a:cubicBezTo>
                  <a:cubicBezTo>
                    <a:pt x="77789" y="21019"/>
                    <a:pt x="80801" y="23676"/>
                    <a:pt x="84875" y="23676"/>
                  </a:cubicBezTo>
                  <a:cubicBezTo>
                    <a:pt x="88949" y="23676"/>
                    <a:pt x="94794" y="20310"/>
                    <a:pt x="94794" y="12870"/>
                  </a:cubicBezTo>
                  <a:cubicBezTo>
                    <a:pt x="94794" y="2951"/>
                    <a:pt x="83458" y="-61"/>
                    <a:pt x="76372" y="-61"/>
                  </a:cubicBezTo>
                  <a:cubicBezTo>
                    <a:pt x="67515" y="-61"/>
                    <a:pt x="60430" y="5785"/>
                    <a:pt x="56533" y="12516"/>
                  </a:cubicBezTo>
                  <a:cubicBezTo>
                    <a:pt x="53345" y="5254"/>
                    <a:pt x="45196" y="-61"/>
                    <a:pt x="35277" y="-61"/>
                  </a:cubicBezTo>
                  <a:cubicBezTo>
                    <a:pt x="15438" y="-61"/>
                    <a:pt x="4101" y="21727"/>
                    <a:pt x="4101" y="27041"/>
                  </a:cubicBezTo>
                  <a:cubicBezTo>
                    <a:pt x="4101" y="29344"/>
                    <a:pt x="6581" y="29344"/>
                    <a:pt x="7112" y="29344"/>
                  </a:cubicBezTo>
                  <a:cubicBezTo>
                    <a:pt x="9415" y="29344"/>
                    <a:pt x="9592" y="28635"/>
                    <a:pt x="10478" y="26333"/>
                  </a:cubicBezTo>
                  <a:cubicBezTo>
                    <a:pt x="14906" y="12516"/>
                    <a:pt x="26066" y="4899"/>
                    <a:pt x="34745" y="4899"/>
                  </a:cubicBezTo>
                  <a:cubicBezTo>
                    <a:pt x="40591" y="4899"/>
                    <a:pt x="45373" y="8088"/>
                    <a:pt x="45373" y="16590"/>
                  </a:cubicBezTo>
                  <a:cubicBezTo>
                    <a:pt x="45373" y="20133"/>
                    <a:pt x="43248" y="28990"/>
                    <a:pt x="41654" y="35012"/>
                  </a:cubicBezTo>
                  <a:lnTo>
                    <a:pt x="35631" y="5928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0" name="Freeform 1459">
              <a:extLst>
                <a:ext uri="{FF2B5EF4-FFF2-40B4-BE49-F238E27FC236}">
                  <a16:creationId xmlns:a16="http://schemas.microsoft.com/office/drawing/2014/main" id="{C50E59AA-1479-A2D8-B77E-767B092D6D7E}"/>
                </a:ext>
              </a:extLst>
            </p:cNvPr>
            <p:cNvSpPr/>
            <p:nvPr>
              <p:custDataLst>
                <p:tags r:id="rId281"/>
              </p:custDataLst>
            </p:nvPr>
          </p:nvSpPr>
          <p:spPr>
            <a:xfrm>
              <a:off x="6042625" y="2619494"/>
              <a:ext cx="707080" cy="258601"/>
            </a:xfrm>
            <a:custGeom>
              <a:avLst/>
              <a:gdLst>
                <a:gd name="connsiteX0" fmla="*/ 0 w 826592"/>
                <a:gd name="connsiteY0" fmla="*/ 151206 h 302310"/>
                <a:gd name="connsiteX1" fmla="*/ 78085 w 826592"/>
                <a:gd name="connsiteY1" fmla="*/ 0 h 302310"/>
                <a:gd name="connsiteX2" fmla="*/ 214213 w 826592"/>
                <a:gd name="connsiteY2" fmla="*/ 302311 h 302310"/>
                <a:gd name="connsiteX3" fmla="*/ 350342 w 826592"/>
                <a:gd name="connsiteY3" fmla="*/ 0 h 302310"/>
                <a:gd name="connsiteX4" fmla="*/ 486372 w 826592"/>
                <a:gd name="connsiteY4" fmla="*/ 302311 h 302310"/>
                <a:gd name="connsiteX5" fmla="*/ 622498 w 826592"/>
                <a:gd name="connsiteY5" fmla="*/ 0 h 302310"/>
                <a:gd name="connsiteX6" fmla="*/ 758528 w 826592"/>
                <a:gd name="connsiteY6" fmla="*/ 302311 h 302310"/>
                <a:gd name="connsiteX7" fmla="*/ 826592 w 826592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310">
                  <a:moveTo>
                    <a:pt x="0" y="151206"/>
                  </a:moveTo>
                  <a:lnTo>
                    <a:pt x="78085" y="0"/>
                  </a:lnTo>
                  <a:lnTo>
                    <a:pt x="214213" y="302311"/>
                  </a:lnTo>
                  <a:lnTo>
                    <a:pt x="350342" y="0"/>
                  </a:lnTo>
                  <a:lnTo>
                    <a:pt x="486372" y="302311"/>
                  </a:lnTo>
                  <a:lnTo>
                    <a:pt x="622498" y="0"/>
                  </a:lnTo>
                  <a:lnTo>
                    <a:pt x="758528" y="302311"/>
                  </a:lnTo>
                  <a:lnTo>
                    <a:pt x="826592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2" name="Freeform 1461">
              <a:extLst>
                <a:ext uri="{FF2B5EF4-FFF2-40B4-BE49-F238E27FC236}">
                  <a16:creationId xmlns:a16="http://schemas.microsoft.com/office/drawing/2014/main" id="{840C8451-DD6D-82D6-5E8D-8DA179A2B263}"/>
                </a:ext>
              </a:extLst>
            </p:cNvPr>
            <p:cNvSpPr/>
            <p:nvPr>
              <p:custDataLst>
                <p:tags r:id="rId282"/>
              </p:custDataLst>
            </p:nvPr>
          </p:nvSpPr>
          <p:spPr>
            <a:xfrm>
              <a:off x="6200793" y="2392449"/>
              <a:ext cx="89832" cy="148927"/>
            </a:xfrm>
            <a:custGeom>
              <a:avLst/>
              <a:gdLst>
                <a:gd name="connsiteX0" fmla="*/ 22896 w 105016"/>
                <a:gd name="connsiteY0" fmla="*/ 85478 h 174099"/>
                <a:gd name="connsiteX1" fmla="*/ 22896 w 105016"/>
                <a:gd name="connsiteY1" fmla="*/ 79405 h 174099"/>
                <a:gd name="connsiteX2" fmla="*/ 67180 w 105016"/>
                <a:gd name="connsiteY2" fmla="*/ 6273 h 174099"/>
                <a:gd name="connsiteX3" fmla="*/ 89448 w 105016"/>
                <a:gd name="connsiteY3" fmla="*/ 16395 h 174099"/>
                <a:gd name="connsiteX4" fmla="*/ 75530 w 105016"/>
                <a:gd name="connsiteY4" fmla="*/ 27782 h 174099"/>
                <a:gd name="connsiteX5" fmla="*/ 87171 w 105016"/>
                <a:gd name="connsiteY5" fmla="*/ 39423 h 174099"/>
                <a:gd name="connsiteX6" fmla="*/ 98811 w 105016"/>
                <a:gd name="connsiteY6" fmla="*/ 27276 h 174099"/>
                <a:gd name="connsiteX7" fmla="*/ 66674 w 105016"/>
                <a:gd name="connsiteY7" fmla="*/ -53 h 174099"/>
                <a:gd name="connsiteX8" fmla="*/ 121 w 105016"/>
                <a:gd name="connsiteY8" fmla="*/ 88515 h 174099"/>
                <a:gd name="connsiteX9" fmla="*/ 53009 w 105016"/>
                <a:gd name="connsiteY9" fmla="*/ 174046 h 174099"/>
                <a:gd name="connsiteX10" fmla="*/ 105137 w 105016"/>
                <a:gd name="connsiteY10" fmla="*/ 116856 h 174099"/>
                <a:gd name="connsiteX11" fmla="*/ 54527 w 105016"/>
                <a:gd name="connsiteY11" fmla="*/ 60426 h 174099"/>
                <a:gd name="connsiteX12" fmla="*/ 22896 w 105016"/>
                <a:gd name="connsiteY12" fmla="*/ 85478 h 174099"/>
                <a:gd name="connsiteX13" fmla="*/ 53009 w 105016"/>
                <a:gd name="connsiteY13" fmla="*/ 166960 h 174099"/>
                <a:gd name="connsiteX14" fmla="*/ 27957 w 105016"/>
                <a:gd name="connsiteY14" fmla="*/ 147982 h 174099"/>
                <a:gd name="connsiteX15" fmla="*/ 23402 w 105016"/>
                <a:gd name="connsiteY15" fmla="*/ 111289 h 174099"/>
                <a:gd name="connsiteX16" fmla="*/ 54274 w 105016"/>
                <a:gd name="connsiteY16" fmla="*/ 66246 h 174099"/>
                <a:gd name="connsiteX17" fmla="*/ 77808 w 105016"/>
                <a:gd name="connsiteY17" fmla="*/ 81935 h 174099"/>
                <a:gd name="connsiteX18" fmla="*/ 82363 w 105016"/>
                <a:gd name="connsiteY18" fmla="*/ 116603 h 174099"/>
                <a:gd name="connsiteX19" fmla="*/ 78061 w 105016"/>
                <a:gd name="connsiteY19" fmla="*/ 150512 h 174099"/>
                <a:gd name="connsiteX20" fmla="*/ 53009 w 105016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016" h="174099">
                  <a:moveTo>
                    <a:pt x="22896" y="85478"/>
                  </a:moveTo>
                  <a:lnTo>
                    <a:pt x="22896" y="79405"/>
                  </a:lnTo>
                  <a:cubicBezTo>
                    <a:pt x="22896" y="15383"/>
                    <a:pt x="54274" y="6273"/>
                    <a:pt x="67180" y="6273"/>
                  </a:cubicBezTo>
                  <a:cubicBezTo>
                    <a:pt x="73253" y="6273"/>
                    <a:pt x="83881" y="7791"/>
                    <a:pt x="89448" y="16395"/>
                  </a:cubicBezTo>
                  <a:cubicBezTo>
                    <a:pt x="85652" y="16395"/>
                    <a:pt x="75530" y="16395"/>
                    <a:pt x="75530" y="27782"/>
                  </a:cubicBezTo>
                  <a:cubicBezTo>
                    <a:pt x="75530" y="35627"/>
                    <a:pt x="81604" y="39423"/>
                    <a:pt x="87171" y="39423"/>
                  </a:cubicBezTo>
                  <a:cubicBezTo>
                    <a:pt x="91219" y="39423"/>
                    <a:pt x="98811" y="37145"/>
                    <a:pt x="98811" y="27276"/>
                  </a:cubicBezTo>
                  <a:cubicBezTo>
                    <a:pt x="98811" y="12093"/>
                    <a:pt x="87677" y="-53"/>
                    <a:pt x="66674" y="-53"/>
                  </a:cubicBezTo>
                  <a:cubicBezTo>
                    <a:pt x="34283" y="-53"/>
                    <a:pt x="121" y="32590"/>
                    <a:pt x="121" y="88515"/>
                  </a:cubicBezTo>
                  <a:cubicBezTo>
                    <a:pt x="121" y="156079"/>
                    <a:pt x="29475" y="174046"/>
                    <a:pt x="53009" y="174046"/>
                  </a:cubicBezTo>
                  <a:cubicBezTo>
                    <a:pt x="81097" y="174046"/>
                    <a:pt x="105137" y="150259"/>
                    <a:pt x="105137" y="116856"/>
                  </a:cubicBezTo>
                  <a:cubicBezTo>
                    <a:pt x="105137" y="84719"/>
                    <a:pt x="82616" y="60426"/>
                    <a:pt x="54527" y="60426"/>
                  </a:cubicBezTo>
                  <a:cubicBezTo>
                    <a:pt x="37320" y="60426"/>
                    <a:pt x="27957" y="73331"/>
                    <a:pt x="22896" y="85478"/>
                  </a:cubicBezTo>
                  <a:close/>
                  <a:moveTo>
                    <a:pt x="53009" y="166960"/>
                  </a:moveTo>
                  <a:cubicBezTo>
                    <a:pt x="37067" y="166960"/>
                    <a:pt x="29475" y="151777"/>
                    <a:pt x="27957" y="147982"/>
                  </a:cubicBezTo>
                  <a:cubicBezTo>
                    <a:pt x="23402" y="136088"/>
                    <a:pt x="23402" y="115844"/>
                    <a:pt x="23402" y="111289"/>
                  </a:cubicBezTo>
                  <a:cubicBezTo>
                    <a:pt x="23402" y="91551"/>
                    <a:pt x="31499" y="66246"/>
                    <a:pt x="54274" y="66246"/>
                  </a:cubicBezTo>
                  <a:cubicBezTo>
                    <a:pt x="58323" y="66246"/>
                    <a:pt x="69963" y="66246"/>
                    <a:pt x="77808" y="81935"/>
                  </a:cubicBezTo>
                  <a:cubicBezTo>
                    <a:pt x="82363" y="91298"/>
                    <a:pt x="82363" y="104204"/>
                    <a:pt x="82363" y="116603"/>
                  </a:cubicBezTo>
                  <a:cubicBezTo>
                    <a:pt x="82363" y="128750"/>
                    <a:pt x="82363" y="141402"/>
                    <a:pt x="78061" y="150512"/>
                  </a:cubicBezTo>
                  <a:cubicBezTo>
                    <a:pt x="70469" y="165695"/>
                    <a:pt x="58829" y="166960"/>
                    <a:pt x="53009" y="16696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3" name="Freeform 1462">
              <a:extLst>
                <a:ext uri="{FF2B5EF4-FFF2-40B4-BE49-F238E27FC236}">
                  <a16:creationId xmlns:a16="http://schemas.microsoft.com/office/drawing/2014/main" id="{928EE3FC-BCA9-A91C-F48A-16B8D6ED234C}"/>
                </a:ext>
              </a:extLst>
            </p:cNvPr>
            <p:cNvSpPr/>
            <p:nvPr>
              <p:custDataLst>
                <p:tags r:id="rId283"/>
              </p:custDataLst>
            </p:nvPr>
          </p:nvSpPr>
          <p:spPr>
            <a:xfrm>
              <a:off x="6308376" y="2392449"/>
              <a:ext cx="91131" cy="148927"/>
            </a:xfrm>
            <a:custGeom>
              <a:avLst/>
              <a:gdLst>
                <a:gd name="connsiteX0" fmla="*/ 106661 w 106534"/>
                <a:gd name="connsiteY0" fmla="*/ 87502 h 174099"/>
                <a:gd name="connsiteX1" fmla="*/ 96539 w 106534"/>
                <a:gd name="connsiteY1" fmla="*/ 28288 h 174099"/>
                <a:gd name="connsiteX2" fmla="*/ 53520 w 106534"/>
                <a:gd name="connsiteY2" fmla="*/ -53 h 174099"/>
                <a:gd name="connsiteX3" fmla="*/ 9489 w 106534"/>
                <a:gd name="connsiteY3" fmla="*/ 30060 h 174099"/>
                <a:gd name="connsiteX4" fmla="*/ 126 w 106534"/>
                <a:gd name="connsiteY4" fmla="*/ 87502 h 174099"/>
                <a:gd name="connsiteX5" fmla="*/ 11513 w 106534"/>
                <a:gd name="connsiteY5" fmla="*/ 148488 h 174099"/>
                <a:gd name="connsiteX6" fmla="*/ 53267 w 106534"/>
                <a:gd name="connsiteY6" fmla="*/ 174046 h 174099"/>
                <a:gd name="connsiteX7" fmla="*/ 97298 w 106534"/>
                <a:gd name="connsiteY7" fmla="*/ 144692 h 174099"/>
                <a:gd name="connsiteX8" fmla="*/ 106661 w 106534"/>
                <a:gd name="connsiteY8" fmla="*/ 87502 h 174099"/>
                <a:gd name="connsiteX9" fmla="*/ 53267 w 106534"/>
                <a:gd name="connsiteY9" fmla="*/ 168479 h 174099"/>
                <a:gd name="connsiteX10" fmla="*/ 23913 w 106534"/>
                <a:gd name="connsiteY10" fmla="*/ 137860 h 174099"/>
                <a:gd name="connsiteX11" fmla="*/ 21129 w 106534"/>
                <a:gd name="connsiteY11" fmla="*/ 84466 h 174099"/>
                <a:gd name="connsiteX12" fmla="*/ 23154 w 106534"/>
                <a:gd name="connsiteY12" fmla="*/ 37904 h 174099"/>
                <a:gd name="connsiteX13" fmla="*/ 53267 w 106534"/>
                <a:gd name="connsiteY13" fmla="*/ 5514 h 174099"/>
                <a:gd name="connsiteX14" fmla="*/ 83127 w 106534"/>
                <a:gd name="connsiteY14" fmla="*/ 35121 h 174099"/>
                <a:gd name="connsiteX15" fmla="*/ 85657 w 106534"/>
                <a:gd name="connsiteY15" fmla="*/ 84466 h 174099"/>
                <a:gd name="connsiteX16" fmla="*/ 82874 w 106534"/>
                <a:gd name="connsiteY16" fmla="*/ 136847 h 174099"/>
                <a:gd name="connsiteX17" fmla="*/ 53267 w 106534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02"/>
                  </a:moveTo>
                  <a:cubicBezTo>
                    <a:pt x="106661" y="67258"/>
                    <a:pt x="105395" y="47014"/>
                    <a:pt x="96539" y="28288"/>
                  </a:cubicBezTo>
                  <a:cubicBezTo>
                    <a:pt x="84898" y="3996"/>
                    <a:pt x="64148" y="-53"/>
                    <a:pt x="53520" y="-53"/>
                  </a:cubicBezTo>
                  <a:cubicBezTo>
                    <a:pt x="38337" y="-53"/>
                    <a:pt x="19864" y="6526"/>
                    <a:pt x="9489" y="30060"/>
                  </a:cubicBezTo>
                  <a:cubicBezTo>
                    <a:pt x="1391" y="47520"/>
                    <a:pt x="126" y="67258"/>
                    <a:pt x="126" y="87502"/>
                  </a:cubicBezTo>
                  <a:cubicBezTo>
                    <a:pt x="126" y="106481"/>
                    <a:pt x="1138" y="129256"/>
                    <a:pt x="11513" y="148488"/>
                  </a:cubicBezTo>
                  <a:cubicBezTo>
                    <a:pt x="22395" y="168985"/>
                    <a:pt x="40867" y="174046"/>
                    <a:pt x="53267" y="174046"/>
                  </a:cubicBezTo>
                  <a:cubicBezTo>
                    <a:pt x="66932" y="174046"/>
                    <a:pt x="86163" y="168732"/>
                    <a:pt x="97298" y="144692"/>
                  </a:cubicBezTo>
                  <a:cubicBezTo>
                    <a:pt x="105395" y="127231"/>
                    <a:pt x="106661" y="107493"/>
                    <a:pt x="106661" y="87502"/>
                  </a:cubicBezTo>
                  <a:close/>
                  <a:moveTo>
                    <a:pt x="53267" y="168479"/>
                  </a:moveTo>
                  <a:cubicBezTo>
                    <a:pt x="43398" y="168479"/>
                    <a:pt x="28468" y="162152"/>
                    <a:pt x="23913" y="137860"/>
                  </a:cubicBezTo>
                  <a:cubicBezTo>
                    <a:pt x="21129" y="122676"/>
                    <a:pt x="21129" y="99396"/>
                    <a:pt x="21129" y="84466"/>
                  </a:cubicBezTo>
                  <a:cubicBezTo>
                    <a:pt x="21129" y="68271"/>
                    <a:pt x="21129" y="51569"/>
                    <a:pt x="23154" y="37904"/>
                  </a:cubicBezTo>
                  <a:cubicBezTo>
                    <a:pt x="27962" y="7791"/>
                    <a:pt x="46941" y="5514"/>
                    <a:pt x="53267" y="5514"/>
                  </a:cubicBezTo>
                  <a:cubicBezTo>
                    <a:pt x="61618" y="5514"/>
                    <a:pt x="78319" y="10069"/>
                    <a:pt x="83127" y="35121"/>
                  </a:cubicBezTo>
                  <a:cubicBezTo>
                    <a:pt x="85657" y="49292"/>
                    <a:pt x="85657" y="68524"/>
                    <a:pt x="85657" y="84466"/>
                  </a:cubicBezTo>
                  <a:cubicBezTo>
                    <a:pt x="85657" y="103445"/>
                    <a:pt x="85657" y="120652"/>
                    <a:pt x="82874" y="136847"/>
                  </a:cubicBezTo>
                  <a:cubicBezTo>
                    <a:pt x="79078" y="160887"/>
                    <a:pt x="64654" y="168479"/>
                    <a:pt x="53267" y="16847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4" name="Freeform 1463">
              <a:extLst>
                <a:ext uri="{FF2B5EF4-FFF2-40B4-BE49-F238E27FC236}">
                  <a16:creationId xmlns:a16="http://schemas.microsoft.com/office/drawing/2014/main" id="{B8756D96-DC9F-87A8-A6FC-7A0C233CEF96}"/>
                </a:ext>
              </a:extLst>
            </p:cNvPr>
            <p:cNvSpPr/>
            <p:nvPr>
              <p:custDataLst>
                <p:tags r:id="rId284"/>
              </p:custDataLst>
            </p:nvPr>
          </p:nvSpPr>
          <p:spPr>
            <a:xfrm>
              <a:off x="6453767" y="2384007"/>
              <a:ext cx="137021" cy="152606"/>
            </a:xfrm>
            <a:custGeom>
              <a:avLst/>
              <a:gdLst>
                <a:gd name="connsiteX0" fmla="*/ 160314 w 160181"/>
                <a:gd name="connsiteY0" fmla="*/ 137353 h 178400"/>
                <a:gd name="connsiteX1" fmla="*/ 153988 w 160181"/>
                <a:gd name="connsiteY1" fmla="*/ 137353 h 178400"/>
                <a:gd name="connsiteX2" fmla="*/ 149433 w 160181"/>
                <a:gd name="connsiteY2" fmla="*/ 155826 h 178400"/>
                <a:gd name="connsiteX3" fmla="*/ 132732 w 160181"/>
                <a:gd name="connsiteY3" fmla="*/ 161899 h 178400"/>
                <a:gd name="connsiteX4" fmla="*/ 112487 w 160181"/>
                <a:gd name="connsiteY4" fmla="*/ 161899 h 178400"/>
                <a:gd name="connsiteX5" fmla="*/ 135009 w 160181"/>
                <a:gd name="connsiteY5" fmla="*/ 118881 h 178400"/>
                <a:gd name="connsiteX6" fmla="*/ 157277 w 160181"/>
                <a:gd name="connsiteY6" fmla="*/ 63463 h 178400"/>
                <a:gd name="connsiteX7" fmla="*/ 80350 w 160181"/>
                <a:gd name="connsiteY7" fmla="*/ -53 h 178400"/>
                <a:gd name="connsiteX8" fmla="*/ 3169 w 160181"/>
                <a:gd name="connsiteY8" fmla="*/ 63463 h 178400"/>
                <a:gd name="connsiteX9" fmla="*/ 25438 w 160181"/>
                <a:gd name="connsiteY9" fmla="*/ 118881 h 178400"/>
                <a:gd name="connsiteX10" fmla="*/ 47959 w 160181"/>
                <a:gd name="connsiteY10" fmla="*/ 161899 h 178400"/>
                <a:gd name="connsiteX11" fmla="*/ 27715 w 160181"/>
                <a:gd name="connsiteY11" fmla="*/ 161899 h 178400"/>
                <a:gd name="connsiteX12" fmla="*/ 11014 w 160181"/>
                <a:gd name="connsiteY12" fmla="*/ 156079 h 178400"/>
                <a:gd name="connsiteX13" fmla="*/ 6459 w 160181"/>
                <a:gd name="connsiteY13" fmla="*/ 137353 h 178400"/>
                <a:gd name="connsiteX14" fmla="*/ 133 w 160181"/>
                <a:gd name="connsiteY14" fmla="*/ 137353 h 178400"/>
                <a:gd name="connsiteX15" fmla="*/ 8483 w 160181"/>
                <a:gd name="connsiteY15" fmla="*/ 178348 h 178400"/>
                <a:gd name="connsiteX16" fmla="*/ 48972 w 160181"/>
                <a:gd name="connsiteY16" fmla="*/ 178348 h 178400"/>
                <a:gd name="connsiteX17" fmla="*/ 55298 w 160181"/>
                <a:gd name="connsiteY17" fmla="*/ 173034 h 178400"/>
                <a:gd name="connsiteX18" fmla="*/ 41633 w 160181"/>
                <a:gd name="connsiteY18" fmla="*/ 116856 h 178400"/>
                <a:gd name="connsiteX19" fmla="*/ 29234 w 160181"/>
                <a:gd name="connsiteY19" fmla="*/ 63209 h 178400"/>
                <a:gd name="connsiteX20" fmla="*/ 80097 w 160181"/>
                <a:gd name="connsiteY20" fmla="*/ 5514 h 178400"/>
                <a:gd name="connsiteX21" fmla="*/ 131213 w 160181"/>
                <a:gd name="connsiteY21" fmla="*/ 63209 h 178400"/>
                <a:gd name="connsiteX22" fmla="*/ 117042 w 160181"/>
                <a:gd name="connsiteY22" fmla="*/ 122170 h 178400"/>
                <a:gd name="connsiteX23" fmla="*/ 105149 w 160181"/>
                <a:gd name="connsiteY23" fmla="*/ 173034 h 178400"/>
                <a:gd name="connsiteX24" fmla="*/ 111728 w 160181"/>
                <a:gd name="connsiteY24" fmla="*/ 178348 h 178400"/>
                <a:gd name="connsiteX25" fmla="*/ 151963 w 160181"/>
                <a:gd name="connsiteY25" fmla="*/ 178348 h 178400"/>
                <a:gd name="connsiteX26" fmla="*/ 160314 w 160181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353"/>
                  </a:moveTo>
                  <a:lnTo>
                    <a:pt x="153988" y="137353"/>
                  </a:lnTo>
                  <a:cubicBezTo>
                    <a:pt x="152723" y="143933"/>
                    <a:pt x="151710" y="149753"/>
                    <a:pt x="149433" y="155826"/>
                  </a:cubicBezTo>
                  <a:cubicBezTo>
                    <a:pt x="148168" y="159875"/>
                    <a:pt x="147408" y="161899"/>
                    <a:pt x="132732" y="161899"/>
                  </a:cubicBezTo>
                  <a:lnTo>
                    <a:pt x="112487" y="161899"/>
                  </a:lnTo>
                  <a:cubicBezTo>
                    <a:pt x="115777" y="147729"/>
                    <a:pt x="123622" y="135582"/>
                    <a:pt x="135009" y="118881"/>
                  </a:cubicBezTo>
                  <a:cubicBezTo>
                    <a:pt x="146902" y="100914"/>
                    <a:pt x="157277" y="83454"/>
                    <a:pt x="157277" y="63463"/>
                  </a:cubicBezTo>
                  <a:cubicBezTo>
                    <a:pt x="157277" y="28288"/>
                    <a:pt x="123116" y="-53"/>
                    <a:pt x="80350" y="-53"/>
                  </a:cubicBezTo>
                  <a:cubicBezTo>
                    <a:pt x="36825" y="-53"/>
                    <a:pt x="3169" y="28795"/>
                    <a:pt x="3169" y="63463"/>
                  </a:cubicBezTo>
                  <a:cubicBezTo>
                    <a:pt x="3169" y="83454"/>
                    <a:pt x="13544" y="100914"/>
                    <a:pt x="25438" y="118881"/>
                  </a:cubicBezTo>
                  <a:cubicBezTo>
                    <a:pt x="36572" y="135582"/>
                    <a:pt x="44670" y="147729"/>
                    <a:pt x="47959" y="161899"/>
                  </a:cubicBezTo>
                  <a:lnTo>
                    <a:pt x="27715" y="161899"/>
                  </a:lnTo>
                  <a:cubicBezTo>
                    <a:pt x="13038" y="161899"/>
                    <a:pt x="12279" y="159875"/>
                    <a:pt x="11014" y="156079"/>
                  </a:cubicBezTo>
                  <a:cubicBezTo>
                    <a:pt x="8990" y="150259"/>
                    <a:pt x="7724" y="143680"/>
                    <a:pt x="6459" y="137353"/>
                  </a:cubicBezTo>
                  <a:lnTo>
                    <a:pt x="133" y="137353"/>
                  </a:lnTo>
                  <a:lnTo>
                    <a:pt x="8483" y="178348"/>
                  </a:lnTo>
                  <a:lnTo>
                    <a:pt x="48972" y="178348"/>
                  </a:lnTo>
                  <a:cubicBezTo>
                    <a:pt x="54539" y="178348"/>
                    <a:pt x="55298" y="178348"/>
                    <a:pt x="55298" y="173034"/>
                  </a:cubicBezTo>
                  <a:cubicBezTo>
                    <a:pt x="55298" y="155320"/>
                    <a:pt x="47453" y="133052"/>
                    <a:pt x="41633" y="116856"/>
                  </a:cubicBezTo>
                  <a:cubicBezTo>
                    <a:pt x="36319" y="102179"/>
                    <a:pt x="29234" y="82188"/>
                    <a:pt x="29234" y="63209"/>
                  </a:cubicBezTo>
                  <a:cubicBezTo>
                    <a:pt x="29234" y="22721"/>
                    <a:pt x="57069" y="5514"/>
                    <a:pt x="80097" y="5514"/>
                  </a:cubicBezTo>
                  <a:cubicBezTo>
                    <a:pt x="104390" y="5514"/>
                    <a:pt x="131213" y="23734"/>
                    <a:pt x="131213" y="63209"/>
                  </a:cubicBezTo>
                  <a:cubicBezTo>
                    <a:pt x="131213" y="82188"/>
                    <a:pt x="124381" y="101420"/>
                    <a:pt x="117042" y="122170"/>
                  </a:cubicBezTo>
                  <a:cubicBezTo>
                    <a:pt x="113247" y="132799"/>
                    <a:pt x="105149" y="155573"/>
                    <a:pt x="105149" y="173034"/>
                  </a:cubicBezTo>
                  <a:cubicBezTo>
                    <a:pt x="105149" y="178348"/>
                    <a:pt x="105908" y="178348"/>
                    <a:pt x="111728" y="178348"/>
                  </a:cubicBezTo>
                  <a:lnTo>
                    <a:pt x="151963" y="178348"/>
                  </a:lnTo>
                  <a:lnTo>
                    <a:pt x="160314" y="13735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5" name="Freeform 1464">
              <a:extLst>
                <a:ext uri="{FF2B5EF4-FFF2-40B4-BE49-F238E27FC236}">
                  <a16:creationId xmlns:a16="http://schemas.microsoft.com/office/drawing/2014/main" id="{B46433C0-84B2-E7C5-0C0D-37FDE34FDEC7}"/>
                </a:ext>
              </a:extLst>
            </p:cNvPr>
            <p:cNvSpPr/>
            <p:nvPr>
              <p:custDataLst>
                <p:tags r:id="rId285"/>
              </p:custDataLst>
            </p:nvPr>
          </p:nvSpPr>
          <p:spPr>
            <a:xfrm>
              <a:off x="9380522" y="5913455"/>
              <a:ext cx="132259" cy="8659"/>
            </a:xfrm>
            <a:custGeom>
              <a:avLst/>
              <a:gdLst>
                <a:gd name="connsiteX0" fmla="*/ 146024 w 154614"/>
                <a:gd name="connsiteY0" fmla="*/ 10227 h 10122"/>
                <a:gd name="connsiteX1" fmla="*/ 154881 w 154614"/>
                <a:gd name="connsiteY1" fmla="*/ 5166 h 10122"/>
                <a:gd name="connsiteX2" fmla="*/ 146024 w 154614"/>
                <a:gd name="connsiteY2" fmla="*/ 105 h 10122"/>
                <a:gd name="connsiteX3" fmla="*/ 9124 w 154614"/>
                <a:gd name="connsiteY3" fmla="*/ 105 h 10122"/>
                <a:gd name="connsiteX4" fmla="*/ 267 w 154614"/>
                <a:gd name="connsiteY4" fmla="*/ 5166 h 10122"/>
                <a:gd name="connsiteX5" fmla="*/ 9124 w 154614"/>
                <a:gd name="connsiteY5" fmla="*/ 10227 h 10122"/>
                <a:gd name="connsiteX6" fmla="*/ 146024 w 154614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6024" y="10227"/>
                  </a:moveTo>
                  <a:cubicBezTo>
                    <a:pt x="150326" y="10227"/>
                    <a:pt x="154881" y="10227"/>
                    <a:pt x="154881" y="5166"/>
                  </a:cubicBezTo>
                  <a:cubicBezTo>
                    <a:pt x="154881" y="105"/>
                    <a:pt x="150326" y="105"/>
                    <a:pt x="146024" y="105"/>
                  </a:cubicBezTo>
                  <a:lnTo>
                    <a:pt x="9124" y="105"/>
                  </a:lnTo>
                  <a:cubicBezTo>
                    <a:pt x="4822" y="105"/>
                    <a:pt x="267" y="105"/>
                    <a:pt x="267" y="5166"/>
                  </a:cubicBezTo>
                  <a:cubicBezTo>
                    <a:pt x="267" y="10227"/>
                    <a:pt x="4822" y="10227"/>
                    <a:pt x="9124" y="10227"/>
                  </a:cubicBezTo>
                  <a:lnTo>
                    <a:pt x="146024" y="10227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6" name="Freeform 1465">
              <a:extLst>
                <a:ext uri="{FF2B5EF4-FFF2-40B4-BE49-F238E27FC236}">
                  <a16:creationId xmlns:a16="http://schemas.microsoft.com/office/drawing/2014/main" id="{1533193F-B997-A7F8-98BD-34FA68EF74E8}"/>
                </a:ext>
              </a:extLst>
            </p:cNvPr>
            <p:cNvSpPr/>
            <p:nvPr>
              <p:custDataLst>
                <p:tags r:id="rId286"/>
              </p:custDataLst>
            </p:nvPr>
          </p:nvSpPr>
          <p:spPr>
            <a:xfrm>
              <a:off x="9374678" y="4200929"/>
              <a:ext cx="143948" cy="144164"/>
            </a:xfrm>
            <a:custGeom>
              <a:avLst/>
              <a:gdLst>
                <a:gd name="connsiteX0" fmla="*/ 89594 w 168278"/>
                <a:gd name="connsiteY0" fmla="*/ 89356 h 168531"/>
                <a:gd name="connsiteX1" fmla="*/ 160195 w 168278"/>
                <a:gd name="connsiteY1" fmla="*/ 89356 h 168531"/>
                <a:gd name="connsiteX2" fmla="*/ 168546 w 168278"/>
                <a:gd name="connsiteY2" fmla="*/ 84295 h 168531"/>
                <a:gd name="connsiteX3" fmla="*/ 160195 w 168278"/>
                <a:gd name="connsiteY3" fmla="*/ 79234 h 168531"/>
                <a:gd name="connsiteX4" fmla="*/ 89594 w 168278"/>
                <a:gd name="connsiteY4" fmla="*/ 79234 h 168531"/>
                <a:gd name="connsiteX5" fmla="*/ 89594 w 168278"/>
                <a:gd name="connsiteY5" fmla="*/ 8380 h 168531"/>
                <a:gd name="connsiteX6" fmla="*/ 84533 w 168278"/>
                <a:gd name="connsiteY6" fmla="*/ 29 h 168531"/>
                <a:gd name="connsiteX7" fmla="*/ 79472 w 168278"/>
                <a:gd name="connsiteY7" fmla="*/ 8380 h 168531"/>
                <a:gd name="connsiteX8" fmla="*/ 79472 w 168278"/>
                <a:gd name="connsiteY8" fmla="*/ 79234 h 168531"/>
                <a:gd name="connsiteX9" fmla="*/ 8618 w 168278"/>
                <a:gd name="connsiteY9" fmla="*/ 79234 h 168531"/>
                <a:gd name="connsiteX10" fmla="*/ 267 w 168278"/>
                <a:gd name="connsiteY10" fmla="*/ 84295 h 168531"/>
                <a:gd name="connsiteX11" fmla="*/ 8618 w 168278"/>
                <a:gd name="connsiteY11" fmla="*/ 89356 h 168531"/>
                <a:gd name="connsiteX12" fmla="*/ 79472 w 168278"/>
                <a:gd name="connsiteY12" fmla="*/ 89356 h 168531"/>
                <a:gd name="connsiteX13" fmla="*/ 79472 w 168278"/>
                <a:gd name="connsiteY13" fmla="*/ 160210 h 168531"/>
                <a:gd name="connsiteX14" fmla="*/ 84533 w 168278"/>
                <a:gd name="connsiteY14" fmla="*/ 168561 h 168531"/>
                <a:gd name="connsiteX15" fmla="*/ 89594 w 168278"/>
                <a:gd name="connsiteY15" fmla="*/ 160210 h 168531"/>
                <a:gd name="connsiteX16" fmla="*/ 89594 w 168278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594" y="89356"/>
                  </a:moveTo>
                  <a:lnTo>
                    <a:pt x="160195" y="89356"/>
                  </a:lnTo>
                  <a:cubicBezTo>
                    <a:pt x="163738" y="89356"/>
                    <a:pt x="168546" y="89356"/>
                    <a:pt x="168546" y="84295"/>
                  </a:cubicBezTo>
                  <a:cubicBezTo>
                    <a:pt x="168546" y="79234"/>
                    <a:pt x="163738" y="79234"/>
                    <a:pt x="160195" y="79234"/>
                  </a:cubicBezTo>
                  <a:lnTo>
                    <a:pt x="89594" y="79234"/>
                  </a:lnTo>
                  <a:lnTo>
                    <a:pt x="89594" y="8380"/>
                  </a:lnTo>
                  <a:cubicBezTo>
                    <a:pt x="89594" y="4837"/>
                    <a:pt x="89594" y="29"/>
                    <a:pt x="84533" y="29"/>
                  </a:cubicBezTo>
                  <a:cubicBezTo>
                    <a:pt x="79472" y="29"/>
                    <a:pt x="79472" y="4837"/>
                    <a:pt x="79472" y="8380"/>
                  </a:cubicBezTo>
                  <a:lnTo>
                    <a:pt x="79472" y="79234"/>
                  </a:lnTo>
                  <a:lnTo>
                    <a:pt x="8618" y="79234"/>
                  </a:lnTo>
                  <a:cubicBezTo>
                    <a:pt x="5075" y="79234"/>
                    <a:pt x="267" y="79234"/>
                    <a:pt x="267" y="84295"/>
                  </a:cubicBezTo>
                  <a:cubicBezTo>
                    <a:pt x="267" y="89356"/>
                    <a:pt x="5075" y="89356"/>
                    <a:pt x="8618" y="89356"/>
                  </a:cubicBezTo>
                  <a:lnTo>
                    <a:pt x="79472" y="89356"/>
                  </a:lnTo>
                  <a:lnTo>
                    <a:pt x="79472" y="160210"/>
                  </a:lnTo>
                  <a:cubicBezTo>
                    <a:pt x="79472" y="163753"/>
                    <a:pt x="79472" y="168561"/>
                    <a:pt x="84533" y="168561"/>
                  </a:cubicBezTo>
                  <a:cubicBezTo>
                    <a:pt x="89594" y="168561"/>
                    <a:pt x="89594" y="163753"/>
                    <a:pt x="89594" y="160210"/>
                  </a:cubicBezTo>
                  <a:lnTo>
                    <a:pt x="89594" y="8935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7" name="Freeform 1466">
              <a:extLst>
                <a:ext uri="{FF2B5EF4-FFF2-40B4-BE49-F238E27FC236}">
                  <a16:creationId xmlns:a16="http://schemas.microsoft.com/office/drawing/2014/main" id="{16A6865B-53D8-E7B6-D28F-A495CE98C87C}"/>
                </a:ext>
              </a:extLst>
            </p:cNvPr>
            <p:cNvSpPr/>
            <p:nvPr>
              <p:custDataLst>
                <p:tags r:id="rId287"/>
              </p:custDataLst>
            </p:nvPr>
          </p:nvSpPr>
          <p:spPr>
            <a:xfrm>
              <a:off x="9371680" y="5021512"/>
              <a:ext cx="154338" cy="152606"/>
            </a:xfrm>
            <a:custGeom>
              <a:avLst/>
              <a:gdLst>
                <a:gd name="connsiteX0" fmla="*/ 145012 w 180425"/>
                <a:gd name="connsiteY0" fmla="*/ 28916 h 178400"/>
                <a:gd name="connsiteX1" fmla="*/ 177403 w 180425"/>
                <a:gd name="connsiteY1" fmla="*/ 7912 h 178400"/>
                <a:gd name="connsiteX2" fmla="*/ 180692 w 180425"/>
                <a:gd name="connsiteY2" fmla="*/ 3104 h 178400"/>
                <a:gd name="connsiteX3" fmla="*/ 177403 w 180425"/>
                <a:gd name="connsiteY3" fmla="*/ 68 h 178400"/>
                <a:gd name="connsiteX4" fmla="*/ 156652 w 180425"/>
                <a:gd name="connsiteY4" fmla="*/ 827 h 178400"/>
                <a:gd name="connsiteX5" fmla="*/ 131600 w 180425"/>
                <a:gd name="connsiteY5" fmla="*/ 68 h 178400"/>
                <a:gd name="connsiteX6" fmla="*/ 126792 w 180425"/>
                <a:gd name="connsiteY6" fmla="*/ 4876 h 178400"/>
                <a:gd name="connsiteX7" fmla="*/ 130841 w 180425"/>
                <a:gd name="connsiteY7" fmla="*/ 7912 h 178400"/>
                <a:gd name="connsiteX8" fmla="*/ 142482 w 180425"/>
                <a:gd name="connsiteY8" fmla="*/ 16263 h 178400"/>
                <a:gd name="connsiteX9" fmla="*/ 138686 w 180425"/>
                <a:gd name="connsiteY9" fmla="*/ 25879 h 178400"/>
                <a:gd name="connsiteX10" fmla="*/ 60999 w 180425"/>
                <a:gd name="connsiteY10" fmla="*/ 149368 h 178400"/>
                <a:gd name="connsiteX11" fmla="*/ 43792 w 180425"/>
                <a:gd name="connsiteY11" fmla="*/ 15504 h 178400"/>
                <a:gd name="connsiteX12" fmla="*/ 61252 w 180425"/>
                <a:gd name="connsiteY12" fmla="*/ 7912 h 178400"/>
                <a:gd name="connsiteX13" fmla="*/ 67578 w 180425"/>
                <a:gd name="connsiteY13" fmla="*/ 2851 h 178400"/>
                <a:gd name="connsiteX14" fmla="*/ 64036 w 180425"/>
                <a:gd name="connsiteY14" fmla="*/ 68 h 178400"/>
                <a:gd name="connsiteX15" fmla="*/ 32657 w 180425"/>
                <a:gd name="connsiteY15" fmla="*/ 827 h 178400"/>
                <a:gd name="connsiteX16" fmla="*/ 18740 w 180425"/>
                <a:gd name="connsiteY16" fmla="*/ 574 h 178400"/>
                <a:gd name="connsiteX17" fmla="*/ 5075 w 180425"/>
                <a:gd name="connsiteY17" fmla="*/ 68 h 178400"/>
                <a:gd name="connsiteX18" fmla="*/ 267 w 180425"/>
                <a:gd name="connsiteY18" fmla="*/ 4876 h 178400"/>
                <a:gd name="connsiteX19" fmla="*/ 6593 w 180425"/>
                <a:gd name="connsiteY19" fmla="*/ 7912 h 178400"/>
                <a:gd name="connsiteX20" fmla="*/ 21776 w 180425"/>
                <a:gd name="connsiteY20" fmla="*/ 16516 h 178400"/>
                <a:gd name="connsiteX21" fmla="*/ 41767 w 180425"/>
                <a:gd name="connsiteY21" fmla="*/ 172649 h 178400"/>
                <a:gd name="connsiteX22" fmla="*/ 46828 w 180425"/>
                <a:gd name="connsiteY22" fmla="*/ 178469 h 178400"/>
                <a:gd name="connsiteX23" fmla="*/ 53914 w 180425"/>
                <a:gd name="connsiteY23" fmla="*/ 173914 h 178400"/>
                <a:gd name="connsiteX24" fmla="*/ 145012 w 180425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5012" y="28916"/>
                  </a:moveTo>
                  <a:cubicBezTo>
                    <a:pt x="157412" y="9178"/>
                    <a:pt x="168040" y="8419"/>
                    <a:pt x="177403" y="7912"/>
                  </a:cubicBezTo>
                  <a:cubicBezTo>
                    <a:pt x="180439" y="7659"/>
                    <a:pt x="180692" y="3358"/>
                    <a:pt x="180692" y="3104"/>
                  </a:cubicBezTo>
                  <a:cubicBezTo>
                    <a:pt x="180692" y="1080"/>
                    <a:pt x="179427" y="68"/>
                    <a:pt x="177403" y="68"/>
                  </a:cubicBezTo>
                  <a:cubicBezTo>
                    <a:pt x="170823" y="68"/>
                    <a:pt x="163485" y="827"/>
                    <a:pt x="156652" y="827"/>
                  </a:cubicBezTo>
                  <a:cubicBezTo>
                    <a:pt x="148302" y="827"/>
                    <a:pt x="139698" y="68"/>
                    <a:pt x="131600" y="68"/>
                  </a:cubicBezTo>
                  <a:cubicBezTo>
                    <a:pt x="130082" y="68"/>
                    <a:pt x="126792" y="68"/>
                    <a:pt x="126792" y="4876"/>
                  </a:cubicBezTo>
                  <a:cubicBezTo>
                    <a:pt x="126792" y="7659"/>
                    <a:pt x="129070" y="7912"/>
                    <a:pt x="130841" y="7912"/>
                  </a:cubicBezTo>
                  <a:cubicBezTo>
                    <a:pt x="137674" y="8419"/>
                    <a:pt x="142482" y="10949"/>
                    <a:pt x="142482" y="16263"/>
                  </a:cubicBezTo>
                  <a:cubicBezTo>
                    <a:pt x="142482" y="20059"/>
                    <a:pt x="138686" y="25626"/>
                    <a:pt x="138686" y="25879"/>
                  </a:cubicBezTo>
                  <a:lnTo>
                    <a:pt x="60999" y="149368"/>
                  </a:lnTo>
                  <a:lnTo>
                    <a:pt x="43792" y="15504"/>
                  </a:lnTo>
                  <a:cubicBezTo>
                    <a:pt x="43792" y="11202"/>
                    <a:pt x="49612" y="7912"/>
                    <a:pt x="61252" y="7912"/>
                  </a:cubicBezTo>
                  <a:cubicBezTo>
                    <a:pt x="64795" y="7912"/>
                    <a:pt x="67578" y="7912"/>
                    <a:pt x="67578" y="2851"/>
                  </a:cubicBezTo>
                  <a:cubicBezTo>
                    <a:pt x="67578" y="574"/>
                    <a:pt x="65554" y="68"/>
                    <a:pt x="64036" y="68"/>
                  </a:cubicBezTo>
                  <a:cubicBezTo>
                    <a:pt x="53914" y="68"/>
                    <a:pt x="43033" y="827"/>
                    <a:pt x="32657" y="827"/>
                  </a:cubicBezTo>
                  <a:cubicBezTo>
                    <a:pt x="28103" y="827"/>
                    <a:pt x="23295" y="574"/>
                    <a:pt x="18740" y="574"/>
                  </a:cubicBezTo>
                  <a:cubicBezTo>
                    <a:pt x="14185" y="574"/>
                    <a:pt x="9377" y="68"/>
                    <a:pt x="5075" y="68"/>
                  </a:cubicBezTo>
                  <a:cubicBezTo>
                    <a:pt x="3304" y="68"/>
                    <a:pt x="267" y="68"/>
                    <a:pt x="267" y="4876"/>
                  </a:cubicBezTo>
                  <a:cubicBezTo>
                    <a:pt x="267" y="7912"/>
                    <a:pt x="2544" y="7912"/>
                    <a:pt x="6593" y="7912"/>
                  </a:cubicBezTo>
                  <a:cubicBezTo>
                    <a:pt x="20764" y="7912"/>
                    <a:pt x="21017" y="10190"/>
                    <a:pt x="21776" y="16516"/>
                  </a:cubicBezTo>
                  <a:lnTo>
                    <a:pt x="41767" y="172649"/>
                  </a:lnTo>
                  <a:cubicBezTo>
                    <a:pt x="42526" y="177710"/>
                    <a:pt x="43539" y="178469"/>
                    <a:pt x="46828" y="178469"/>
                  </a:cubicBezTo>
                  <a:cubicBezTo>
                    <a:pt x="50877" y="178469"/>
                    <a:pt x="51889" y="177204"/>
                    <a:pt x="53914" y="173914"/>
                  </a:cubicBezTo>
                  <a:lnTo>
                    <a:pt x="145012" y="2891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8" name="Freeform 1467">
              <a:extLst>
                <a:ext uri="{FF2B5EF4-FFF2-40B4-BE49-F238E27FC236}">
                  <a16:creationId xmlns:a16="http://schemas.microsoft.com/office/drawing/2014/main" id="{A0BE5A83-E951-7482-199E-D5F368A3D852}"/>
                </a:ext>
              </a:extLst>
            </p:cNvPr>
            <p:cNvSpPr/>
            <p:nvPr>
              <p:custDataLst>
                <p:tags r:id="rId288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9" name="Freeform 1468">
              <a:extLst>
                <a:ext uri="{FF2B5EF4-FFF2-40B4-BE49-F238E27FC236}">
                  <a16:creationId xmlns:a16="http://schemas.microsoft.com/office/drawing/2014/main" id="{0B077F94-1C6E-48C2-0EAA-C24334FE7F46}"/>
                </a:ext>
              </a:extLst>
            </p:cNvPr>
            <p:cNvSpPr/>
            <p:nvPr>
              <p:custDataLst>
                <p:tags r:id="rId289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noFill/>
            <a:ln w="1012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0" name="Freeform 1469">
              <a:extLst>
                <a:ext uri="{FF2B5EF4-FFF2-40B4-BE49-F238E27FC236}">
                  <a16:creationId xmlns:a16="http://schemas.microsoft.com/office/drawing/2014/main" id="{011228B2-06AC-EAFB-4DA2-829D5CCF2A5E}"/>
                </a:ext>
              </a:extLst>
            </p:cNvPr>
            <p:cNvSpPr/>
            <p:nvPr>
              <p:custDataLst>
                <p:tags r:id="rId290"/>
              </p:custDataLst>
            </p:nvPr>
          </p:nvSpPr>
          <p:spPr>
            <a:xfrm>
              <a:off x="8981384" y="3998644"/>
              <a:ext cx="100222" cy="147844"/>
            </a:xfrm>
            <a:custGeom>
              <a:avLst/>
              <a:gdLst>
                <a:gd name="connsiteX0" fmla="*/ 86287 w 117162"/>
                <a:gd name="connsiteY0" fmla="*/ 19506 h 172833"/>
                <a:gd name="connsiteX1" fmla="*/ 109314 w 117162"/>
                <a:gd name="connsiteY1" fmla="*/ 7865 h 172833"/>
                <a:gd name="connsiteX2" fmla="*/ 117412 w 117162"/>
                <a:gd name="connsiteY2" fmla="*/ 3057 h 172833"/>
                <a:gd name="connsiteX3" fmla="*/ 113616 w 117162"/>
                <a:gd name="connsiteY3" fmla="*/ 21 h 172833"/>
                <a:gd name="connsiteX4" fmla="*/ 80213 w 117162"/>
                <a:gd name="connsiteY4" fmla="*/ 780 h 172833"/>
                <a:gd name="connsiteX5" fmla="*/ 46558 w 117162"/>
                <a:gd name="connsiteY5" fmla="*/ 21 h 172833"/>
                <a:gd name="connsiteX6" fmla="*/ 41496 w 117162"/>
                <a:gd name="connsiteY6" fmla="*/ 5082 h 172833"/>
                <a:gd name="connsiteX7" fmla="*/ 48582 w 117162"/>
                <a:gd name="connsiteY7" fmla="*/ 7865 h 172833"/>
                <a:gd name="connsiteX8" fmla="*/ 66042 w 117162"/>
                <a:gd name="connsiteY8" fmla="*/ 12673 h 172833"/>
                <a:gd name="connsiteX9" fmla="*/ 65536 w 117162"/>
                <a:gd name="connsiteY9" fmla="*/ 16722 h 172833"/>
                <a:gd name="connsiteX10" fmla="*/ 31374 w 117162"/>
                <a:gd name="connsiteY10" fmla="*/ 153117 h 172833"/>
                <a:gd name="connsiteX11" fmla="*/ 8347 w 117162"/>
                <a:gd name="connsiteY11" fmla="*/ 165010 h 172833"/>
                <a:gd name="connsiteX12" fmla="*/ 249 w 117162"/>
                <a:gd name="connsiteY12" fmla="*/ 170071 h 172833"/>
                <a:gd name="connsiteX13" fmla="*/ 4045 w 117162"/>
                <a:gd name="connsiteY13" fmla="*/ 172855 h 172833"/>
                <a:gd name="connsiteX14" fmla="*/ 37195 w 117162"/>
                <a:gd name="connsiteY14" fmla="*/ 172096 h 172833"/>
                <a:gd name="connsiteX15" fmla="*/ 71103 w 117162"/>
                <a:gd name="connsiteY15" fmla="*/ 172855 h 172833"/>
                <a:gd name="connsiteX16" fmla="*/ 76164 w 117162"/>
                <a:gd name="connsiteY16" fmla="*/ 168047 h 172833"/>
                <a:gd name="connsiteX17" fmla="*/ 68573 w 117162"/>
                <a:gd name="connsiteY17" fmla="*/ 165010 h 172833"/>
                <a:gd name="connsiteX18" fmla="*/ 57692 w 117162"/>
                <a:gd name="connsiteY18" fmla="*/ 164504 h 172833"/>
                <a:gd name="connsiteX19" fmla="*/ 51365 w 117162"/>
                <a:gd name="connsiteY19" fmla="*/ 160202 h 172833"/>
                <a:gd name="connsiteX20" fmla="*/ 52378 w 117162"/>
                <a:gd name="connsiteY20" fmla="*/ 154382 h 172833"/>
                <a:gd name="connsiteX21" fmla="*/ 86287 w 11716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287" y="19506"/>
                  </a:moveTo>
                  <a:cubicBezTo>
                    <a:pt x="88564" y="10396"/>
                    <a:pt x="89323" y="7865"/>
                    <a:pt x="109314" y="7865"/>
                  </a:cubicBezTo>
                  <a:cubicBezTo>
                    <a:pt x="115387" y="7865"/>
                    <a:pt x="117412" y="7865"/>
                    <a:pt x="117412" y="3057"/>
                  </a:cubicBezTo>
                  <a:cubicBezTo>
                    <a:pt x="117412" y="21"/>
                    <a:pt x="114628" y="21"/>
                    <a:pt x="113616" y="21"/>
                  </a:cubicBezTo>
                  <a:cubicBezTo>
                    <a:pt x="106278" y="21"/>
                    <a:pt x="87552" y="780"/>
                    <a:pt x="80213" y="780"/>
                  </a:cubicBezTo>
                  <a:cubicBezTo>
                    <a:pt x="72622" y="780"/>
                    <a:pt x="54149" y="21"/>
                    <a:pt x="46558" y="21"/>
                  </a:cubicBezTo>
                  <a:cubicBezTo>
                    <a:pt x="44786" y="21"/>
                    <a:pt x="41496" y="21"/>
                    <a:pt x="41496" y="5082"/>
                  </a:cubicBezTo>
                  <a:cubicBezTo>
                    <a:pt x="41496" y="7865"/>
                    <a:pt x="43774" y="7865"/>
                    <a:pt x="48582" y="7865"/>
                  </a:cubicBezTo>
                  <a:cubicBezTo>
                    <a:pt x="59210" y="7865"/>
                    <a:pt x="66042" y="7865"/>
                    <a:pt x="66042" y="12673"/>
                  </a:cubicBezTo>
                  <a:cubicBezTo>
                    <a:pt x="66042" y="13939"/>
                    <a:pt x="66042" y="14445"/>
                    <a:pt x="65536" y="16722"/>
                  </a:cubicBezTo>
                  <a:lnTo>
                    <a:pt x="31374" y="153117"/>
                  </a:lnTo>
                  <a:cubicBezTo>
                    <a:pt x="29097" y="162480"/>
                    <a:pt x="28338" y="165010"/>
                    <a:pt x="8347" y="165010"/>
                  </a:cubicBezTo>
                  <a:cubicBezTo>
                    <a:pt x="2527" y="165010"/>
                    <a:pt x="249" y="165010"/>
                    <a:pt x="249" y="170071"/>
                  </a:cubicBezTo>
                  <a:cubicBezTo>
                    <a:pt x="249" y="172855"/>
                    <a:pt x="3286" y="172855"/>
                    <a:pt x="4045" y="172855"/>
                  </a:cubicBezTo>
                  <a:cubicBezTo>
                    <a:pt x="11383" y="172855"/>
                    <a:pt x="29856" y="172096"/>
                    <a:pt x="37195" y="172096"/>
                  </a:cubicBezTo>
                  <a:cubicBezTo>
                    <a:pt x="44786" y="172096"/>
                    <a:pt x="63512" y="172855"/>
                    <a:pt x="71103" y="172855"/>
                  </a:cubicBezTo>
                  <a:cubicBezTo>
                    <a:pt x="73128" y="172855"/>
                    <a:pt x="76164" y="172855"/>
                    <a:pt x="76164" y="168047"/>
                  </a:cubicBezTo>
                  <a:cubicBezTo>
                    <a:pt x="76164" y="165010"/>
                    <a:pt x="74140" y="165010"/>
                    <a:pt x="68573" y="165010"/>
                  </a:cubicBezTo>
                  <a:cubicBezTo>
                    <a:pt x="64018" y="165010"/>
                    <a:pt x="62753" y="165010"/>
                    <a:pt x="57692" y="164504"/>
                  </a:cubicBezTo>
                  <a:cubicBezTo>
                    <a:pt x="52378" y="163998"/>
                    <a:pt x="51365" y="162986"/>
                    <a:pt x="51365" y="160202"/>
                  </a:cubicBezTo>
                  <a:cubicBezTo>
                    <a:pt x="51365" y="158178"/>
                    <a:pt x="51872" y="156153"/>
                    <a:pt x="52378" y="154382"/>
                  </a:cubicBezTo>
                  <a:lnTo>
                    <a:pt x="86287" y="1950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73" name="!!dummy">
            <a:extLst>
              <a:ext uri="{FF2B5EF4-FFF2-40B4-BE49-F238E27FC236}">
                <a16:creationId xmlns:a16="http://schemas.microsoft.com/office/drawing/2014/main" id="{0A154FDA-3C95-326C-BFFD-C65C9C56AA22}"/>
              </a:ext>
            </a:extLst>
          </p:cNvPr>
          <p:cNvGrpSpPr/>
          <p:nvPr/>
        </p:nvGrpSpPr>
        <p:grpSpPr>
          <a:xfrm>
            <a:off x="5683001" y="3685877"/>
            <a:ext cx="907154" cy="1494301"/>
            <a:chOff x="5683001" y="3685877"/>
            <a:chExt cx="907154" cy="1494301"/>
          </a:xfrm>
        </p:grpSpPr>
        <p:sp>
          <p:nvSpPr>
            <p:cNvPr id="1471" name="Freeform 1470">
              <a:extLst>
                <a:ext uri="{FF2B5EF4-FFF2-40B4-BE49-F238E27FC236}">
                  <a16:creationId xmlns:a16="http://schemas.microsoft.com/office/drawing/2014/main" id="{9E9A7083-8D0D-76D9-B53C-DA93BD807332}"/>
                </a:ext>
              </a:extLst>
            </p:cNvPr>
            <p:cNvSpPr/>
            <p:nvPr>
              <p:custDataLst>
                <p:tags r:id="rId224"/>
              </p:custDataLst>
            </p:nvPr>
          </p:nvSpPr>
          <p:spPr>
            <a:xfrm>
              <a:off x="5704318" y="3707248"/>
              <a:ext cx="725809" cy="1451614"/>
            </a:xfrm>
            <a:custGeom>
              <a:avLst/>
              <a:gdLst>
                <a:gd name="connsiteX0" fmla="*/ 0 w 1371600"/>
                <a:gd name="connsiteY0" fmla="*/ 2743191 h 2743191"/>
                <a:gd name="connsiteX1" fmla="*/ 1371600 w 1371600"/>
                <a:gd name="connsiteY1" fmla="*/ 2743191 h 2743191"/>
                <a:gd name="connsiteX2" fmla="*/ 1371600 w 1371600"/>
                <a:gd name="connsiteY2" fmla="*/ 1674010 h 2743191"/>
                <a:gd name="connsiteX3" fmla="*/ 1371600 w 1371600"/>
                <a:gd name="connsiteY3" fmla="*/ 1069172 h 2743191"/>
                <a:gd name="connsiteX4" fmla="*/ 1371600 w 1371600"/>
                <a:gd name="connsiteY4" fmla="*/ 0 h 2743191"/>
                <a:gd name="connsiteX5" fmla="*/ 0 w 1371600"/>
                <a:gd name="connsiteY5" fmla="*/ 0 h 274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600" h="2743191">
                  <a:moveTo>
                    <a:pt x="0" y="2743191"/>
                  </a:moveTo>
                  <a:lnTo>
                    <a:pt x="1371600" y="2743191"/>
                  </a:lnTo>
                  <a:lnTo>
                    <a:pt x="1371600" y="1674010"/>
                  </a:lnTo>
                  <a:moveTo>
                    <a:pt x="1371600" y="1069172"/>
                  </a:moveTo>
                  <a:lnTo>
                    <a:pt x="1371600" y="0"/>
                  </a:lnTo>
                  <a:lnTo>
                    <a:pt x="0" y="0"/>
                  </a:lnTo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2" name="Freeform 1471">
              <a:extLst>
                <a:ext uri="{FF2B5EF4-FFF2-40B4-BE49-F238E27FC236}">
                  <a16:creationId xmlns:a16="http://schemas.microsoft.com/office/drawing/2014/main" id="{0764BDC9-9799-75F4-A388-919C440F7C56}"/>
                </a:ext>
              </a:extLst>
            </p:cNvPr>
            <p:cNvSpPr/>
            <p:nvPr>
              <p:custDataLst>
                <p:tags r:id="rId225"/>
              </p:custDataLst>
            </p:nvPr>
          </p:nvSpPr>
          <p:spPr>
            <a:xfrm>
              <a:off x="5683001" y="5137545"/>
              <a:ext cx="42634" cy="42633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3" name="Freeform 1472">
              <a:extLst>
                <a:ext uri="{FF2B5EF4-FFF2-40B4-BE49-F238E27FC236}">
                  <a16:creationId xmlns:a16="http://schemas.microsoft.com/office/drawing/2014/main" id="{14C683B5-4EDB-B52E-E9AB-52F62887ADD5}"/>
                </a:ext>
              </a:extLst>
            </p:cNvPr>
            <p:cNvSpPr/>
            <p:nvPr>
              <p:custDataLst>
                <p:tags r:id="rId226"/>
              </p:custDataLst>
            </p:nvPr>
          </p:nvSpPr>
          <p:spPr>
            <a:xfrm>
              <a:off x="5683001" y="5137545"/>
              <a:ext cx="42634" cy="42633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4" name="Freeform 1473">
              <a:extLst>
                <a:ext uri="{FF2B5EF4-FFF2-40B4-BE49-F238E27FC236}">
                  <a16:creationId xmlns:a16="http://schemas.microsoft.com/office/drawing/2014/main" id="{1ABBCDF0-E287-AEE4-E68C-3F334CD38CED}"/>
                </a:ext>
              </a:extLst>
            </p:cNvPr>
            <p:cNvSpPr/>
            <p:nvPr>
              <p:custDataLst>
                <p:tags r:id="rId227"/>
              </p:custDataLst>
            </p:nvPr>
          </p:nvSpPr>
          <p:spPr>
            <a:xfrm>
              <a:off x="6270100" y="4273021"/>
              <a:ext cx="320055" cy="320061"/>
            </a:xfrm>
            <a:custGeom>
              <a:avLst/>
              <a:gdLst>
                <a:gd name="connsiteX0" fmla="*/ 0 w 604825"/>
                <a:gd name="connsiteY0" fmla="*/ 302420 h 604837"/>
                <a:gd name="connsiteX1" fmla="*/ 302413 w 604825"/>
                <a:gd name="connsiteY1" fmla="*/ 604838 h 604837"/>
                <a:gd name="connsiteX2" fmla="*/ 604825 w 604825"/>
                <a:gd name="connsiteY2" fmla="*/ 302420 h 604837"/>
                <a:gd name="connsiteX3" fmla="*/ 302413 w 604825"/>
                <a:gd name="connsiteY3" fmla="*/ 0 h 604837"/>
                <a:gd name="connsiteX4" fmla="*/ 0 w 604825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25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3" y="604838"/>
                  </a:cubicBezTo>
                  <a:cubicBezTo>
                    <a:pt x="469392" y="604838"/>
                    <a:pt x="604825" y="469405"/>
                    <a:pt x="604825" y="302420"/>
                  </a:cubicBezTo>
                  <a:cubicBezTo>
                    <a:pt x="604825" y="135433"/>
                    <a:pt x="469392" y="0"/>
                    <a:pt x="302413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5" name="Freeform 1474">
              <a:extLst>
                <a:ext uri="{FF2B5EF4-FFF2-40B4-BE49-F238E27FC236}">
                  <a16:creationId xmlns:a16="http://schemas.microsoft.com/office/drawing/2014/main" id="{95A3D611-2C81-B6E6-0E72-17E8CB38C63F}"/>
                </a:ext>
              </a:extLst>
            </p:cNvPr>
            <p:cNvSpPr/>
            <p:nvPr>
              <p:custDataLst>
                <p:tags r:id="rId228"/>
              </p:custDataLst>
            </p:nvPr>
          </p:nvSpPr>
          <p:spPr>
            <a:xfrm>
              <a:off x="6430127" y="4321010"/>
              <a:ext cx="13441" cy="224033"/>
            </a:xfrm>
            <a:custGeom>
              <a:avLst/>
              <a:gdLst>
                <a:gd name="connsiteX0" fmla="*/ 0 w 25400"/>
                <a:gd name="connsiteY0" fmla="*/ 423367 h 423367"/>
                <a:gd name="connsiteX1" fmla="*/ 0 w 25400"/>
                <a:gd name="connsiteY1" fmla="*/ 0 h 4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423367">
                  <a:moveTo>
                    <a:pt x="0" y="423367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6" name="Freeform 1475">
              <a:extLst>
                <a:ext uri="{FF2B5EF4-FFF2-40B4-BE49-F238E27FC236}">
                  <a16:creationId xmlns:a16="http://schemas.microsoft.com/office/drawing/2014/main" id="{4A3896F3-8C6F-835C-F45E-02C4F9156B3F}"/>
                </a:ext>
              </a:extLst>
            </p:cNvPr>
            <p:cNvSpPr/>
            <p:nvPr>
              <p:custDataLst>
                <p:tags r:id="rId229"/>
              </p:custDataLst>
            </p:nvPr>
          </p:nvSpPr>
          <p:spPr>
            <a:xfrm>
              <a:off x="6403460" y="4319698"/>
              <a:ext cx="53347" cy="56651"/>
            </a:xfrm>
            <a:custGeom>
              <a:avLst/>
              <a:gdLst>
                <a:gd name="connsiteX0" fmla="*/ 50394 w 100812"/>
                <a:gd name="connsiteY0" fmla="*/ 107056 h 107055"/>
                <a:gd name="connsiteX1" fmla="*/ 100812 w 100812"/>
                <a:gd name="connsiteY1" fmla="*/ 107056 h 107055"/>
                <a:gd name="connsiteX2" fmla="*/ 50394 w 100812"/>
                <a:gd name="connsiteY2" fmla="*/ 0 h 107055"/>
                <a:gd name="connsiteX3" fmla="*/ 0 w 100812"/>
                <a:gd name="connsiteY3" fmla="*/ 107056 h 107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12" h="107055">
                  <a:moveTo>
                    <a:pt x="50394" y="107056"/>
                  </a:moveTo>
                  <a:lnTo>
                    <a:pt x="100812" y="107056"/>
                  </a:lnTo>
                  <a:lnTo>
                    <a:pt x="50394" y="0"/>
                  </a:lnTo>
                  <a:lnTo>
                    <a:pt x="0" y="107056"/>
                  </a:ln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7" name="Freeform 1476">
              <a:extLst>
                <a:ext uri="{FF2B5EF4-FFF2-40B4-BE49-F238E27FC236}">
                  <a16:creationId xmlns:a16="http://schemas.microsoft.com/office/drawing/2014/main" id="{1268E557-38E1-013B-190F-3EBCEF8B4306}"/>
                </a:ext>
              </a:extLst>
            </p:cNvPr>
            <p:cNvSpPr/>
            <p:nvPr>
              <p:custDataLst>
                <p:tags r:id="rId230"/>
              </p:custDataLst>
            </p:nvPr>
          </p:nvSpPr>
          <p:spPr>
            <a:xfrm>
              <a:off x="6403460" y="4319698"/>
              <a:ext cx="53347" cy="56651"/>
            </a:xfrm>
            <a:custGeom>
              <a:avLst/>
              <a:gdLst>
                <a:gd name="connsiteX0" fmla="*/ 50394 w 100812"/>
                <a:gd name="connsiteY0" fmla="*/ 107056 h 107055"/>
                <a:gd name="connsiteX1" fmla="*/ 100812 w 100812"/>
                <a:gd name="connsiteY1" fmla="*/ 107056 h 107055"/>
                <a:gd name="connsiteX2" fmla="*/ 50394 w 100812"/>
                <a:gd name="connsiteY2" fmla="*/ 0 h 107055"/>
                <a:gd name="connsiteX3" fmla="*/ 0 w 100812"/>
                <a:gd name="connsiteY3" fmla="*/ 107056 h 107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12" h="107055">
                  <a:moveTo>
                    <a:pt x="50394" y="107056"/>
                  </a:moveTo>
                  <a:lnTo>
                    <a:pt x="100812" y="107056"/>
                  </a:lnTo>
                  <a:lnTo>
                    <a:pt x="50394" y="0"/>
                  </a:lnTo>
                  <a:lnTo>
                    <a:pt x="0" y="107056"/>
                  </a:lnTo>
                  <a:close/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9" name="Freeform 1478">
              <a:extLst>
                <a:ext uri="{FF2B5EF4-FFF2-40B4-BE49-F238E27FC236}">
                  <a16:creationId xmlns:a16="http://schemas.microsoft.com/office/drawing/2014/main" id="{6C3FF4FA-CAF3-7A61-DCAF-B26E37FE1C4D}"/>
                </a:ext>
              </a:extLst>
            </p:cNvPr>
            <p:cNvSpPr/>
            <p:nvPr>
              <p:custDataLst>
                <p:tags r:id="rId231"/>
              </p:custDataLst>
            </p:nvPr>
          </p:nvSpPr>
          <p:spPr>
            <a:xfrm>
              <a:off x="6048010" y="4372692"/>
              <a:ext cx="56375" cy="92128"/>
            </a:xfrm>
            <a:custGeom>
              <a:avLst/>
              <a:gdLst>
                <a:gd name="connsiteX0" fmla="*/ 106852 w 106534"/>
                <a:gd name="connsiteY0" fmla="*/ 87622 h 174099"/>
                <a:gd name="connsiteX1" fmla="*/ 96730 w 106534"/>
                <a:gd name="connsiteY1" fmla="*/ 28408 h 174099"/>
                <a:gd name="connsiteX2" fmla="*/ 53711 w 106534"/>
                <a:gd name="connsiteY2" fmla="*/ 67 h 174099"/>
                <a:gd name="connsiteX3" fmla="*/ 9681 w 106534"/>
                <a:gd name="connsiteY3" fmla="*/ 30180 h 174099"/>
                <a:gd name="connsiteX4" fmla="*/ 318 w 106534"/>
                <a:gd name="connsiteY4" fmla="*/ 87622 h 174099"/>
                <a:gd name="connsiteX5" fmla="*/ 11705 w 106534"/>
                <a:gd name="connsiteY5" fmla="*/ 148608 h 174099"/>
                <a:gd name="connsiteX6" fmla="*/ 53458 w 106534"/>
                <a:gd name="connsiteY6" fmla="*/ 174166 h 174099"/>
                <a:gd name="connsiteX7" fmla="*/ 97489 w 106534"/>
                <a:gd name="connsiteY7" fmla="*/ 144812 h 174099"/>
                <a:gd name="connsiteX8" fmla="*/ 106852 w 106534"/>
                <a:gd name="connsiteY8" fmla="*/ 87622 h 174099"/>
                <a:gd name="connsiteX9" fmla="*/ 53458 w 106534"/>
                <a:gd name="connsiteY9" fmla="*/ 168599 h 174099"/>
                <a:gd name="connsiteX10" fmla="*/ 24105 w 106534"/>
                <a:gd name="connsiteY10" fmla="*/ 137979 h 174099"/>
                <a:gd name="connsiteX11" fmla="*/ 21321 w 106534"/>
                <a:gd name="connsiteY11" fmla="*/ 84586 h 174099"/>
                <a:gd name="connsiteX12" fmla="*/ 23345 w 106534"/>
                <a:gd name="connsiteY12" fmla="*/ 38024 h 174099"/>
                <a:gd name="connsiteX13" fmla="*/ 53458 w 106534"/>
                <a:gd name="connsiteY13" fmla="*/ 5634 h 174099"/>
                <a:gd name="connsiteX14" fmla="*/ 83318 w 106534"/>
                <a:gd name="connsiteY14" fmla="*/ 35241 h 174099"/>
                <a:gd name="connsiteX15" fmla="*/ 85849 w 106534"/>
                <a:gd name="connsiteY15" fmla="*/ 84586 h 174099"/>
                <a:gd name="connsiteX16" fmla="*/ 83065 w 106534"/>
                <a:gd name="connsiteY16" fmla="*/ 136967 h 174099"/>
                <a:gd name="connsiteX17" fmla="*/ 53458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852" y="87622"/>
                  </a:moveTo>
                  <a:cubicBezTo>
                    <a:pt x="106852" y="67378"/>
                    <a:pt x="105587" y="47134"/>
                    <a:pt x="96730" y="28408"/>
                  </a:cubicBezTo>
                  <a:cubicBezTo>
                    <a:pt x="85090" y="4115"/>
                    <a:pt x="64340" y="67"/>
                    <a:pt x="53711" y="67"/>
                  </a:cubicBezTo>
                  <a:cubicBezTo>
                    <a:pt x="38528" y="67"/>
                    <a:pt x="20056" y="6646"/>
                    <a:pt x="9681" y="30180"/>
                  </a:cubicBezTo>
                  <a:cubicBezTo>
                    <a:pt x="1583" y="47640"/>
                    <a:pt x="318" y="67378"/>
                    <a:pt x="318" y="87622"/>
                  </a:cubicBezTo>
                  <a:cubicBezTo>
                    <a:pt x="318" y="106601"/>
                    <a:pt x="1330" y="129376"/>
                    <a:pt x="11705" y="148608"/>
                  </a:cubicBezTo>
                  <a:cubicBezTo>
                    <a:pt x="22586" y="169105"/>
                    <a:pt x="41059" y="174166"/>
                    <a:pt x="53458" y="174166"/>
                  </a:cubicBezTo>
                  <a:cubicBezTo>
                    <a:pt x="67123" y="174166"/>
                    <a:pt x="86355" y="168852"/>
                    <a:pt x="97489" y="144812"/>
                  </a:cubicBezTo>
                  <a:cubicBezTo>
                    <a:pt x="105587" y="127351"/>
                    <a:pt x="106852" y="107613"/>
                    <a:pt x="106852" y="87622"/>
                  </a:cubicBezTo>
                  <a:close/>
                  <a:moveTo>
                    <a:pt x="53458" y="168599"/>
                  </a:moveTo>
                  <a:cubicBezTo>
                    <a:pt x="43589" y="168599"/>
                    <a:pt x="28659" y="162272"/>
                    <a:pt x="24105" y="137979"/>
                  </a:cubicBezTo>
                  <a:cubicBezTo>
                    <a:pt x="21321" y="122796"/>
                    <a:pt x="21321" y="99516"/>
                    <a:pt x="21321" y="84586"/>
                  </a:cubicBezTo>
                  <a:cubicBezTo>
                    <a:pt x="21321" y="68390"/>
                    <a:pt x="21321" y="51689"/>
                    <a:pt x="23345" y="38024"/>
                  </a:cubicBezTo>
                  <a:cubicBezTo>
                    <a:pt x="28153" y="7911"/>
                    <a:pt x="47132" y="5634"/>
                    <a:pt x="53458" y="5634"/>
                  </a:cubicBezTo>
                  <a:cubicBezTo>
                    <a:pt x="61809" y="5634"/>
                    <a:pt x="78511" y="10189"/>
                    <a:pt x="83318" y="35241"/>
                  </a:cubicBezTo>
                  <a:cubicBezTo>
                    <a:pt x="85849" y="49412"/>
                    <a:pt x="85849" y="68643"/>
                    <a:pt x="85849" y="84586"/>
                  </a:cubicBezTo>
                  <a:cubicBezTo>
                    <a:pt x="85849" y="103564"/>
                    <a:pt x="85849" y="120772"/>
                    <a:pt x="83065" y="136967"/>
                  </a:cubicBezTo>
                  <a:cubicBezTo>
                    <a:pt x="79270" y="161007"/>
                    <a:pt x="64846" y="168599"/>
                    <a:pt x="53458" y="168599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0" name="Freeform 1479">
              <a:extLst>
                <a:ext uri="{FF2B5EF4-FFF2-40B4-BE49-F238E27FC236}">
                  <a16:creationId xmlns:a16="http://schemas.microsoft.com/office/drawing/2014/main" id="{30436367-1B7F-80BF-D8E2-85649C8A4670}"/>
                </a:ext>
              </a:extLst>
            </p:cNvPr>
            <p:cNvSpPr/>
            <p:nvPr>
              <p:custDataLst>
                <p:tags r:id="rId232"/>
              </p:custDataLst>
            </p:nvPr>
          </p:nvSpPr>
          <p:spPr>
            <a:xfrm>
              <a:off x="6136343" y="4365997"/>
              <a:ext cx="91726" cy="95877"/>
            </a:xfrm>
            <a:custGeom>
              <a:avLst/>
              <a:gdLst>
                <a:gd name="connsiteX0" fmla="*/ 92941 w 173339"/>
                <a:gd name="connsiteY0" fmla="*/ 5128 h 181184"/>
                <a:gd name="connsiteX1" fmla="*/ 87121 w 173339"/>
                <a:gd name="connsiteY1" fmla="*/ 67 h 181184"/>
                <a:gd name="connsiteX2" fmla="*/ 81048 w 173339"/>
                <a:gd name="connsiteY2" fmla="*/ 5128 h 181184"/>
                <a:gd name="connsiteX3" fmla="*/ 28666 w 173339"/>
                <a:gd name="connsiteY3" fmla="*/ 156452 h 181184"/>
                <a:gd name="connsiteX4" fmla="*/ 324 w 173339"/>
                <a:gd name="connsiteY4" fmla="*/ 173407 h 181184"/>
                <a:gd name="connsiteX5" fmla="*/ 324 w 173339"/>
                <a:gd name="connsiteY5" fmla="*/ 181251 h 181184"/>
                <a:gd name="connsiteX6" fmla="*/ 26136 w 173339"/>
                <a:gd name="connsiteY6" fmla="*/ 180492 h 181184"/>
                <a:gd name="connsiteX7" fmla="*/ 55236 w 173339"/>
                <a:gd name="connsiteY7" fmla="*/ 181251 h 181184"/>
                <a:gd name="connsiteX8" fmla="*/ 55236 w 173339"/>
                <a:gd name="connsiteY8" fmla="*/ 173407 h 181184"/>
                <a:gd name="connsiteX9" fmla="*/ 36258 w 173339"/>
                <a:gd name="connsiteY9" fmla="*/ 160501 h 181184"/>
                <a:gd name="connsiteX10" fmla="*/ 36764 w 173339"/>
                <a:gd name="connsiteY10" fmla="*/ 156705 h 181184"/>
                <a:gd name="connsiteX11" fmla="*/ 48404 w 173339"/>
                <a:gd name="connsiteY11" fmla="*/ 123556 h 181184"/>
                <a:gd name="connsiteX12" fmla="*/ 110908 w 173339"/>
                <a:gd name="connsiteY12" fmla="*/ 123556 h 181184"/>
                <a:gd name="connsiteX13" fmla="*/ 124319 w 173339"/>
                <a:gd name="connsiteY13" fmla="*/ 162272 h 181184"/>
                <a:gd name="connsiteX14" fmla="*/ 125079 w 173339"/>
                <a:gd name="connsiteY14" fmla="*/ 165815 h 181184"/>
                <a:gd name="connsiteX15" fmla="*/ 104075 w 173339"/>
                <a:gd name="connsiteY15" fmla="*/ 173407 h 181184"/>
                <a:gd name="connsiteX16" fmla="*/ 104075 w 173339"/>
                <a:gd name="connsiteY16" fmla="*/ 181251 h 181184"/>
                <a:gd name="connsiteX17" fmla="*/ 140515 w 173339"/>
                <a:gd name="connsiteY17" fmla="*/ 180492 h 181184"/>
                <a:gd name="connsiteX18" fmla="*/ 173664 w 173339"/>
                <a:gd name="connsiteY18" fmla="*/ 181251 h 181184"/>
                <a:gd name="connsiteX19" fmla="*/ 173664 w 173339"/>
                <a:gd name="connsiteY19" fmla="*/ 173407 h 181184"/>
                <a:gd name="connsiteX20" fmla="*/ 169109 w 173339"/>
                <a:gd name="connsiteY20" fmla="*/ 173407 h 181184"/>
                <a:gd name="connsiteX21" fmla="*/ 147600 w 173339"/>
                <a:gd name="connsiteY21" fmla="*/ 163285 h 181184"/>
                <a:gd name="connsiteX22" fmla="*/ 92941 w 173339"/>
                <a:gd name="connsiteY22" fmla="*/ 5128 h 181184"/>
                <a:gd name="connsiteX23" fmla="*/ 79529 w 173339"/>
                <a:gd name="connsiteY23" fmla="*/ 33469 h 181184"/>
                <a:gd name="connsiteX24" fmla="*/ 108124 w 173339"/>
                <a:gd name="connsiteY24" fmla="*/ 115711 h 181184"/>
                <a:gd name="connsiteX25" fmla="*/ 51188 w 173339"/>
                <a:gd name="connsiteY25" fmla="*/ 115711 h 181184"/>
                <a:gd name="connsiteX26" fmla="*/ 79529 w 173339"/>
                <a:gd name="connsiteY26" fmla="*/ 33469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941" y="5128"/>
                  </a:moveTo>
                  <a:cubicBezTo>
                    <a:pt x="91676" y="1838"/>
                    <a:pt x="91170" y="67"/>
                    <a:pt x="87121" y="67"/>
                  </a:cubicBezTo>
                  <a:cubicBezTo>
                    <a:pt x="83072" y="67"/>
                    <a:pt x="82313" y="1585"/>
                    <a:pt x="81048" y="5128"/>
                  </a:cubicBezTo>
                  <a:lnTo>
                    <a:pt x="28666" y="156452"/>
                  </a:lnTo>
                  <a:cubicBezTo>
                    <a:pt x="24111" y="169358"/>
                    <a:pt x="13989" y="173154"/>
                    <a:pt x="324" y="173407"/>
                  </a:cubicBezTo>
                  <a:lnTo>
                    <a:pt x="324" y="181251"/>
                  </a:lnTo>
                  <a:cubicBezTo>
                    <a:pt x="6145" y="180998"/>
                    <a:pt x="17026" y="180492"/>
                    <a:pt x="26136" y="180492"/>
                  </a:cubicBezTo>
                  <a:cubicBezTo>
                    <a:pt x="33980" y="180492"/>
                    <a:pt x="47139" y="180998"/>
                    <a:pt x="55236" y="181251"/>
                  </a:cubicBezTo>
                  <a:lnTo>
                    <a:pt x="55236" y="173407"/>
                  </a:lnTo>
                  <a:cubicBezTo>
                    <a:pt x="42584" y="173407"/>
                    <a:pt x="36258" y="167080"/>
                    <a:pt x="36258" y="160501"/>
                  </a:cubicBezTo>
                  <a:cubicBezTo>
                    <a:pt x="36258" y="159742"/>
                    <a:pt x="36511" y="157211"/>
                    <a:pt x="36764" y="156705"/>
                  </a:cubicBezTo>
                  <a:lnTo>
                    <a:pt x="48404" y="123556"/>
                  </a:lnTo>
                  <a:lnTo>
                    <a:pt x="110908" y="123556"/>
                  </a:lnTo>
                  <a:lnTo>
                    <a:pt x="124319" y="162272"/>
                  </a:lnTo>
                  <a:cubicBezTo>
                    <a:pt x="124572" y="163285"/>
                    <a:pt x="125079" y="164803"/>
                    <a:pt x="125079" y="165815"/>
                  </a:cubicBezTo>
                  <a:cubicBezTo>
                    <a:pt x="125079" y="173407"/>
                    <a:pt x="110908" y="173407"/>
                    <a:pt x="104075" y="173407"/>
                  </a:cubicBezTo>
                  <a:lnTo>
                    <a:pt x="104075" y="181251"/>
                  </a:lnTo>
                  <a:cubicBezTo>
                    <a:pt x="113185" y="180492"/>
                    <a:pt x="130899" y="180492"/>
                    <a:pt x="140515" y="180492"/>
                  </a:cubicBezTo>
                  <a:cubicBezTo>
                    <a:pt x="151396" y="180492"/>
                    <a:pt x="163036" y="180745"/>
                    <a:pt x="173664" y="181251"/>
                  </a:cubicBezTo>
                  <a:lnTo>
                    <a:pt x="173664" y="173407"/>
                  </a:lnTo>
                  <a:lnTo>
                    <a:pt x="169109" y="173407"/>
                  </a:lnTo>
                  <a:cubicBezTo>
                    <a:pt x="153926" y="173407"/>
                    <a:pt x="150384" y="171635"/>
                    <a:pt x="147600" y="163285"/>
                  </a:cubicBezTo>
                  <a:lnTo>
                    <a:pt x="92941" y="5128"/>
                  </a:lnTo>
                  <a:close/>
                  <a:moveTo>
                    <a:pt x="79529" y="33469"/>
                  </a:moveTo>
                  <a:lnTo>
                    <a:pt x="108124" y="115711"/>
                  </a:lnTo>
                  <a:lnTo>
                    <a:pt x="51188" y="115711"/>
                  </a:lnTo>
                  <a:lnTo>
                    <a:pt x="79529" y="33469"/>
                  </a:ln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1" name="Freeform 1480">
              <a:extLst>
                <a:ext uri="{FF2B5EF4-FFF2-40B4-BE49-F238E27FC236}">
                  <a16:creationId xmlns:a16="http://schemas.microsoft.com/office/drawing/2014/main" id="{9D08EDB8-C590-2510-FF1B-6C55EF32B336}"/>
                </a:ext>
              </a:extLst>
            </p:cNvPr>
            <p:cNvSpPr/>
            <p:nvPr>
              <p:custDataLst>
                <p:tags r:id="rId233"/>
              </p:custDataLst>
            </p:nvPr>
          </p:nvSpPr>
          <p:spPr>
            <a:xfrm>
              <a:off x="5683001" y="3685877"/>
              <a:ext cx="42634" cy="42688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2" name="Freeform 1481">
              <a:extLst>
                <a:ext uri="{FF2B5EF4-FFF2-40B4-BE49-F238E27FC236}">
                  <a16:creationId xmlns:a16="http://schemas.microsoft.com/office/drawing/2014/main" id="{04683D77-CE61-B2BA-BCA3-5487FB6EC618}"/>
                </a:ext>
              </a:extLst>
            </p:cNvPr>
            <p:cNvSpPr/>
            <p:nvPr>
              <p:custDataLst>
                <p:tags r:id="rId234"/>
              </p:custDataLst>
            </p:nvPr>
          </p:nvSpPr>
          <p:spPr>
            <a:xfrm>
              <a:off x="5683001" y="3685877"/>
              <a:ext cx="42634" cy="42688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" name="!!nodes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 title="IguanaTex Vector Display">
            <a:extLst>
              <a:ext uri="{FF2B5EF4-FFF2-40B4-BE49-F238E27FC236}">
                <a16:creationId xmlns:a16="http://schemas.microsoft.com/office/drawing/2014/main" id="{0DC5E06E-0BF7-4AA8-AB23-6EE07C5B42EF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1066445" y="2792917"/>
            <a:ext cx="3382048" cy="2677155"/>
            <a:chOff x="809660" y="808414"/>
            <a:chExt cx="4322081" cy="3421265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2C123774-8771-4FC9-77DA-1226D1848561}"/>
                </a:ext>
              </a:extLst>
            </p:cNvPr>
            <p:cNvSpPr/>
            <p:nvPr>
              <p:custDataLst>
                <p:tags r:id="rId212"/>
              </p:custDataLst>
            </p:nvPr>
          </p:nvSpPr>
          <p:spPr>
            <a:xfrm>
              <a:off x="4763392" y="3789434"/>
              <a:ext cx="80565" cy="80071"/>
            </a:xfrm>
            <a:custGeom>
              <a:avLst/>
              <a:gdLst>
                <a:gd name="connsiteX0" fmla="*/ 80566 w 80565"/>
                <a:gd name="connsiteY0" fmla="*/ 39987 h 80071"/>
                <a:gd name="connsiteX1" fmla="*/ 40283 w 80565"/>
                <a:gd name="connsiteY1" fmla="*/ 0 h 80071"/>
                <a:gd name="connsiteX2" fmla="*/ 0 w 80565"/>
                <a:gd name="connsiteY2" fmla="*/ 39987 h 80071"/>
                <a:gd name="connsiteX3" fmla="*/ 40283 w 80565"/>
                <a:gd name="connsiteY3" fmla="*/ 80072 h 80071"/>
                <a:gd name="connsiteX4" fmla="*/ 80566 w 80565"/>
                <a:gd name="connsiteY4" fmla="*/ 39987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071">
                  <a:moveTo>
                    <a:pt x="80566" y="39987"/>
                  </a:moveTo>
                  <a:cubicBezTo>
                    <a:pt x="80566" y="17925"/>
                    <a:pt x="62508" y="0"/>
                    <a:pt x="40283" y="0"/>
                  </a:cubicBezTo>
                  <a:cubicBezTo>
                    <a:pt x="18058" y="0"/>
                    <a:pt x="0" y="17925"/>
                    <a:pt x="0" y="39987"/>
                  </a:cubicBezTo>
                  <a:cubicBezTo>
                    <a:pt x="0" y="62147"/>
                    <a:pt x="18058" y="80072"/>
                    <a:pt x="40283" y="80072"/>
                  </a:cubicBezTo>
                  <a:cubicBezTo>
                    <a:pt x="62508" y="80072"/>
                    <a:pt x="80566" y="62147"/>
                    <a:pt x="80566" y="39987"/>
                  </a:cubicBez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825D5672-C43D-37ED-8AB1-70A9E8C94E97}"/>
                </a:ext>
              </a:extLst>
            </p:cNvPr>
            <p:cNvSpPr/>
            <p:nvPr>
              <p:custDataLst>
                <p:tags r:id="rId213"/>
              </p:custDataLst>
            </p:nvPr>
          </p:nvSpPr>
          <p:spPr>
            <a:xfrm>
              <a:off x="4763392" y="3789434"/>
              <a:ext cx="80565" cy="80071"/>
            </a:xfrm>
            <a:custGeom>
              <a:avLst/>
              <a:gdLst>
                <a:gd name="connsiteX0" fmla="*/ 80566 w 80565"/>
                <a:gd name="connsiteY0" fmla="*/ 39987 h 80071"/>
                <a:gd name="connsiteX1" fmla="*/ 40283 w 80565"/>
                <a:gd name="connsiteY1" fmla="*/ 0 h 80071"/>
                <a:gd name="connsiteX2" fmla="*/ 0 w 80565"/>
                <a:gd name="connsiteY2" fmla="*/ 39987 h 80071"/>
                <a:gd name="connsiteX3" fmla="*/ 40283 w 80565"/>
                <a:gd name="connsiteY3" fmla="*/ 80072 h 80071"/>
                <a:gd name="connsiteX4" fmla="*/ 80566 w 80565"/>
                <a:gd name="connsiteY4" fmla="*/ 39987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071">
                  <a:moveTo>
                    <a:pt x="80566" y="39987"/>
                  </a:moveTo>
                  <a:cubicBezTo>
                    <a:pt x="80566" y="17925"/>
                    <a:pt x="62508" y="0"/>
                    <a:pt x="40283" y="0"/>
                  </a:cubicBezTo>
                  <a:cubicBezTo>
                    <a:pt x="18058" y="0"/>
                    <a:pt x="0" y="17925"/>
                    <a:pt x="0" y="39987"/>
                  </a:cubicBezTo>
                  <a:cubicBezTo>
                    <a:pt x="0" y="62147"/>
                    <a:pt x="18058" y="80072"/>
                    <a:pt x="40283" y="80072"/>
                  </a:cubicBezTo>
                  <a:cubicBezTo>
                    <a:pt x="62508" y="80072"/>
                    <a:pt x="80566" y="62147"/>
                    <a:pt x="80566" y="39987"/>
                  </a:cubicBezTo>
                  <a:close/>
                </a:path>
              </a:pathLst>
            </a:custGeom>
            <a:noFill/>
            <a:ln w="1012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709BC05-6110-555F-FB9A-EF9BC9C5885F}"/>
                </a:ext>
              </a:extLst>
            </p:cNvPr>
            <p:cNvSpPr/>
            <p:nvPr>
              <p:custDataLst>
                <p:tags r:id="rId214"/>
              </p:custDataLst>
            </p:nvPr>
          </p:nvSpPr>
          <p:spPr>
            <a:xfrm>
              <a:off x="4803675" y="3829420"/>
              <a:ext cx="25400" cy="300195"/>
            </a:xfrm>
            <a:custGeom>
              <a:avLst/>
              <a:gdLst>
                <a:gd name="connsiteX0" fmla="*/ 0 w 25400"/>
                <a:gd name="connsiteY0" fmla="*/ 0 h 300195"/>
                <a:gd name="connsiteX1" fmla="*/ 0 w 25400"/>
                <a:gd name="connsiteY1" fmla="*/ 300196 h 30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195">
                  <a:moveTo>
                    <a:pt x="0" y="0"/>
                  </a:moveTo>
                  <a:lnTo>
                    <a:pt x="0" y="300196"/>
                  </a:lnTo>
                </a:path>
              </a:pathLst>
            </a:custGeom>
            <a:noFill/>
            <a:ln w="1012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E9F78AA-B34A-20C1-7AE6-68B3F609BC20}"/>
                </a:ext>
              </a:extLst>
            </p:cNvPr>
            <p:cNvSpPr/>
            <p:nvPr>
              <p:custDataLst>
                <p:tags r:id="rId215"/>
              </p:custDataLst>
            </p:nvPr>
          </p:nvSpPr>
          <p:spPr>
            <a:xfrm>
              <a:off x="4652466" y="4129616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44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179DBD11-0938-D817-AB20-55AD03FC269B}"/>
                </a:ext>
              </a:extLst>
            </p:cNvPr>
            <p:cNvSpPr/>
            <p:nvPr>
              <p:custDataLst>
                <p:tags r:id="rId216"/>
              </p:custDataLst>
            </p:nvPr>
          </p:nvSpPr>
          <p:spPr>
            <a:xfrm>
              <a:off x="809660" y="1909511"/>
              <a:ext cx="180425" cy="177089"/>
            </a:xfrm>
            <a:custGeom>
              <a:avLst/>
              <a:gdLst>
                <a:gd name="connsiteX0" fmla="*/ 144677 w 180425"/>
                <a:gd name="connsiteY0" fmla="*/ 28617 h 177089"/>
                <a:gd name="connsiteX1" fmla="*/ 177067 w 180425"/>
                <a:gd name="connsiteY1" fmla="*/ 7769 h 177089"/>
                <a:gd name="connsiteX2" fmla="*/ 180357 w 180425"/>
                <a:gd name="connsiteY2" fmla="*/ 2996 h 177089"/>
                <a:gd name="connsiteX3" fmla="*/ 177067 w 180425"/>
                <a:gd name="connsiteY3" fmla="*/ -18 h 177089"/>
                <a:gd name="connsiteX4" fmla="*/ 156317 w 180425"/>
                <a:gd name="connsiteY4" fmla="*/ 735 h 177089"/>
                <a:gd name="connsiteX5" fmla="*/ 131265 w 180425"/>
                <a:gd name="connsiteY5" fmla="*/ -18 h 177089"/>
                <a:gd name="connsiteX6" fmla="*/ 126457 w 180425"/>
                <a:gd name="connsiteY6" fmla="*/ 4754 h 177089"/>
                <a:gd name="connsiteX7" fmla="*/ 130506 w 180425"/>
                <a:gd name="connsiteY7" fmla="*/ 7769 h 177089"/>
                <a:gd name="connsiteX8" fmla="*/ 142146 w 180425"/>
                <a:gd name="connsiteY8" fmla="*/ 16058 h 177089"/>
                <a:gd name="connsiteX9" fmla="*/ 138350 w 180425"/>
                <a:gd name="connsiteY9" fmla="*/ 25603 h 177089"/>
                <a:gd name="connsiteX10" fmla="*/ 60664 w 180425"/>
                <a:gd name="connsiteY10" fmla="*/ 148184 h 177089"/>
                <a:gd name="connsiteX11" fmla="*/ 43456 w 180425"/>
                <a:gd name="connsiteY11" fmla="*/ 15304 h 177089"/>
                <a:gd name="connsiteX12" fmla="*/ 60917 w 180425"/>
                <a:gd name="connsiteY12" fmla="*/ 7769 h 177089"/>
                <a:gd name="connsiteX13" fmla="*/ 67243 w 180425"/>
                <a:gd name="connsiteY13" fmla="*/ 2745 h 177089"/>
                <a:gd name="connsiteX14" fmla="*/ 63700 w 180425"/>
                <a:gd name="connsiteY14" fmla="*/ -18 h 177089"/>
                <a:gd name="connsiteX15" fmla="*/ 32322 w 180425"/>
                <a:gd name="connsiteY15" fmla="*/ 735 h 177089"/>
                <a:gd name="connsiteX16" fmla="*/ 18404 w 180425"/>
                <a:gd name="connsiteY16" fmla="*/ 484 h 177089"/>
                <a:gd name="connsiteX17" fmla="*/ 4739 w 180425"/>
                <a:gd name="connsiteY17" fmla="*/ -18 h 177089"/>
                <a:gd name="connsiteX18" fmla="*/ -69 w 180425"/>
                <a:gd name="connsiteY18" fmla="*/ 4754 h 177089"/>
                <a:gd name="connsiteX19" fmla="*/ 6258 w 180425"/>
                <a:gd name="connsiteY19" fmla="*/ 7769 h 177089"/>
                <a:gd name="connsiteX20" fmla="*/ 21441 w 180425"/>
                <a:gd name="connsiteY20" fmla="*/ 16309 h 177089"/>
                <a:gd name="connsiteX21" fmla="*/ 41432 w 180425"/>
                <a:gd name="connsiteY21" fmla="*/ 171294 h 177089"/>
                <a:gd name="connsiteX22" fmla="*/ 46493 w 180425"/>
                <a:gd name="connsiteY22" fmla="*/ 177071 h 177089"/>
                <a:gd name="connsiteX23" fmla="*/ 53578 w 180425"/>
                <a:gd name="connsiteY23" fmla="*/ 172550 h 177089"/>
                <a:gd name="connsiteX24" fmla="*/ 144677 w 180425"/>
                <a:gd name="connsiteY24" fmla="*/ 2861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677" y="28617"/>
                  </a:moveTo>
                  <a:cubicBezTo>
                    <a:pt x="157076" y="9025"/>
                    <a:pt x="167704" y="8271"/>
                    <a:pt x="177067" y="7769"/>
                  </a:cubicBezTo>
                  <a:cubicBezTo>
                    <a:pt x="180104" y="7518"/>
                    <a:pt x="180357" y="3247"/>
                    <a:pt x="180357" y="2996"/>
                  </a:cubicBezTo>
                  <a:cubicBezTo>
                    <a:pt x="180357" y="987"/>
                    <a:pt x="179091" y="-18"/>
                    <a:pt x="177067" y="-18"/>
                  </a:cubicBezTo>
                  <a:cubicBezTo>
                    <a:pt x="170488" y="-18"/>
                    <a:pt x="163149" y="735"/>
                    <a:pt x="156317" y="735"/>
                  </a:cubicBezTo>
                  <a:cubicBezTo>
                    <a:pt x="147966" y="735"/>
                    <a:pt x="139362" y="-18"/>
                    <a:pt x="131265" y="-18"/>
                  </a:cubicBezTo>
                  <a:cubicBezTo>
                    <a:pt x="129747" y="-18"/>
                    <a:pt x="126457" y="-18"/>
                    <a:pt x="126457" y="4754"/>
                  </a:cubicBezTo>
                  <a:cubicBezTo>
                    <a:pt x="126457" y="7518"/>
                    <a:pt x="128734" y="7769"/>
                    <a:pt x="130506" y="7769"/>
                  </a:cubicBezTo>
                  <a:cubicBezTo>
                    <a:pt x="137338" y="8271"/>
                    <a:pt x="142146" y="10783"/>
                    <a:pt x="142146" y="16058"/>
                  </a:cubicBezTo>
                  <a:cubicBezTo>
                    <a:pt x="142146" y="19826"/>
                    <a:pt x="138350" y="25352"/>
                    <a:pt x="138350" y="25603"/>
                  </a:cubicBezTo>
                  <a:lnTo>
                    <a:pt x="60664" y="148184"/>
                  </a:lnTo>
                  <a:lnTo>
                    <a:pt x="43456" y="15304"/>
                  </a:lnTo>
                  <a:cubicBezTo>
                    <a:pt x="43456" y="11034"/>
                    <a:pt x="49276" y="7769"/>
                    <a:pt x="60917" y="7769"/>
                  </a:cubicBezTo>
                  <a:cubicBezTo>
                    <a:pt x="64459" y="7769"/>
                    <a:pt x="67243" y="7769"/>
                    <a:pt x="67243" y="2745"/>
                  </a:cubicBezTo>
                  <a:cubicBezTo>
                    <a:pt x="67243" y="484"/>
                    <a:pt x="65218" y="-18"/>
                    <a:pt x="63700" y="-18"/>
                  </a:cubicBezTo>
                  <a:cubicBezTo>
                    <a:pt x="53578" y="-18"/>
                    <a:pt x="42697" y="735"/>
                    <a:pt x="32322" y="735"/>
                  </a:cubicBezTo>
                  <a:cubicBezTo>
                    <a:pt x="27767" y="735"/>
                    <a:pt x="22959" y="484"/>
                    <a:pt x="18404" y="484"/>
                  </a:cubicBezTo>
                  <a:cubicBezTo>
                    <a:pt x="13849" y="484"/>
                    <a:pt x="9041" y="-18"/>
                    <a:pt x="4739" y="-18"/>
                  </a:cubicBezTo>
                  <a:cubicBezTo>
                    <a:pt x="2968" y="-18"/>
                    <a:pt x="-69" y="-18"/>
                    <a:pt x="-69" y="4754"/>
                  </a:cubicBezTo>
                  <a:cubicBezTo>
                    <a:pt x="-69" y="7769"/>
                    <a:pt x="2209" y="7769"/>
                    <a:pt x="6258" y="7769"/>
                  </a:cubicBezTo>
                  <a:cubicBezTo>
                    <a:pt x="20428" y="7769"/>
                    <a:pt x="20681" y="10029"/>
                    <a:pt x="21441" y="16309"/>
                  </a:cubicBezTo>
                  <a:lnTo>
                    <a:pt x="41432" y="171294"/>
                  </a:lnTo>
                  <a:cubicBezTo>
                    <a:pt x="42191" y="176317"/>
                    <a:pt x="43203" y="177071"/>
                    <a:pt x="46493" y="177071"/>
                  </a:cubicBezTo>
                  <a:cubicBezTo>
                    <a:pt x="50542" y="177071"/>
                    <a:pt x="51554" y="175815"/>
                    <a:pt x="53578" y="172550"/>
                  </a:cubicBezTo>
                  <a:lnTo>
                    <a:pt x="144677" y="2861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6AE8142-E909-9CC5-DB30-4785CF838786}"/>
                </a:ext>
              </a:extLst>
            </p:cNvPr>
            <p:cNvSpPr/>
            <p:nvPr>
              <p:custDataLst>
                <p:tags r:id="rId217"/>
              </p:custDataLst>
            </p:nvPr>
          </p:nvSpPr>
          <p:spPr>
            <a:xfrm>
              <a:off x="962410" y="2001999"/>
              <a:ext cx="64477" cy="116753"/>
            </a:xfrm>
            <a:custGeom>
              <a:avLst/>
              <a:gdLst>
                <a:gd name="connsiteX0" fmla="*/ 39970 w 64477"/>
                <a:gd name="connsiteY0" fmla="*/ 4907 h 116753"/>
                <a:gd name="connsiteX1" fmla="*/ 34656 w 64477"/>
                <a:gd name="connsiteY1" fmla="*/ -17 h 116753"/>
                <a:gd name="connsiteX2" fmla="*/ -63 w 64477"/>
                <a:gd name="connsiteY2" fmla="*/ 11237 h 116753"/>
                <a:gd name="connsiteX3" fmla="*/ -63 w 64477"/>
                <a:gd name="connsiteY3" fmla="*/ 17567 h 116753"/>
                <a:gd name="connsiteX4" fmla="*/ 25622 w 64477"/>
                <a:gd name="connsiteY4" fmla="*/ 12643 h 116753"/>
                <a:gd name="connsiteX5" fmla="*/ 25622 w 64477"/>
                <a:gd name="connsiteY5" fmla="*/ 102318 h 116753"/>
                <a:gd name="connsiteX6" fmla="*/ 7908 w 64477"/>
                <a:gd name="connsiteY6" fmla="*/ 110407 h 116753"/>
                <a:gd name="connsiteX7" fmla="*/ 1177 w 64477"/>
                <a:gd name="connsiteY7" fmla="*/ 110407 h 116753"/>
                <a:gd name="connsiteX8" fmla="*/ 1177 w 64477"/>
                <a:gd name="connsiteY8" fmla="*/ 116737 h 116753"/>
                <a:gd name="connsiteX9" fmla="*/ 32707 w 64477"/>
                <a:gd name="connsiteY9" fmla="*/ 116033 h 116753"/>
                <a:gd name="connsiteX10" fmla="*/ 64415 w 64477"/>
                <a:gd name="connsiteY10" fmla="*/ 116737 h 116753"/>
                <a:gd name="connsiteX11" fmla="*/ 64415 w 64477"/>
                <a:gd name="connsiteY11" fmla="*/ 110407 h 116753"/>
                <a:gd name="connsiteX12" fmla="*/ 57683 w 64477"/>
                <a:gd name="connsiteY12" fmla="*/ 110407 h 116753"/>
                <a:gd name="connsiteX13" fmla="*/ 39970 w 64477"/>
                <a:gd name="connsiteY13" fmla="*/ 102318 h 116753"/>
                <a:gd name="connsiteX14" fmla="*/ 39970 w 64477"/>
                <a:gd name="connsiteY14" fmla="*/ 4907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39970" y="4907"/>
                  </a:moveTo>
                  <a:cubicBezTo>
                    <a:pt x="39970" y="159"/>
                    <a:pt x="39616" y="-17"/>
                    <a:pt x="34656" y="-17"/>
                  </a:cubicBezTo>
                  <a:cubicBezTo>
                    <a:pt x="23319" y="11061"/>
                    <a:pt x="7200" y="11237"/>
                    <a:pt x="-63" y="11237"/>
                  </a:cubicBezTo>
                  <a:lnTo>
                    <a:pt x="-63" y="17567"/>
                  </a:lnTo>
                  <a:cubicBezTo>
                    <a:pt x="4188" y="17567"/>
                    <a:pt x="15879" y="17567"/>
                    <a:pt x="25622" y="12643"/>
                  </a:cubicBezTo>
                  <a:lnTo>
                    <a:pt x="25622" y="102318"/>
                  </a:lnTo>
                  <a:cubicBezTo>
                    <a:pt x="25622" y="108121"/>
                    <a:pt x="25622" y="110407"/>
                    <a:pt x="7908" y="110407"/>
                  </a:cubicBezTo>
                  <a:lnTo>
                    <a:pt x="1177" y="110407"/>
                  </a:lnTo>
                  <a:lnTo>
                    <a:pt x="1177" y="116737"/>
                  </a:lnTo>
                  <a:cubicBezTo>
                    <a:pt x="4366" y="116561"/>
                    <a:pt x="26153" y="116033"/>
                    <a:pt x="32707" y="116033"/>
                  </a:cubicBezTo>
                  <a:cubicBezTo>
                    <a:pt x="38198" y="116033"/>
                    <a:pt x="60518" y="116561"/>
                    <a:pt x="64415" y="116737"/>
                  </a:cubicBezTo>
                  <a:lnTo>
                    <a:pt x="64415" y="110407"/>
                  </a:lnTo>
                  <a:lnTo>
                    <a:pt x="57683" y="110407"/>
                  </a:lnTo>
                  <a:cubicBezTo>
                    <a:pt x="39970" y="110407"/>
                    <a:pt x="39970" y="108121"/>
                    <a:pt x="39970" y="102318"/>
                  </a:cubicBezTo>
                  <a:lnTo>
                    <a:pt x="39970" y="490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852FB61-77C7-6E4A-6F88-04B7D762F395}"/>
                </a:ext>
              </a:extLst>
            </p:cNvPr>
            <p:cNvSpPr/>
            <p:nvPr>
              <p:custDataLst>
                <p:tags r:id="rId218"/>
              </p:custDataLst>
            </p:nvPr>
          </p:nvSpPr>
          <p:spPr>
            <a:xfrm>
              <a:off x="2858457" y="1716103"/>
              <a:ext cx="180425" cy="177089"/>
            </a:xfrm>
            <a:custGeom>
              <a:avLst/>
              <a:gdLst>
                <a:gd name="connsiteX0" fmla="*/ 144757 w 180425"/>
                <a:gd name="connsiteY0" fmla="*/ 28610 h 177089"/>
                <a:gd name="connsiteX1" fmla="*/ 177148 w 180425"/>
                <a:gd name="connsiteY1" fmla="*/ 7761 h 177089"/>
                <a:gd name="connsiteX2" fmla="*/ 180437 w 180425"/>
                <a:gd name="connsiteY2" fmla="*/ 2988 h 177089"/>
                <a:gd name="connsiteX3" fmla="*/ 177148 w 180425"/>
                <a:gd name="connsiteY3" fmla="*/ -26 h 177089"/>
                <a:gd name="connsiteX4" fmla="*/ 156398 w 180425"/>
                <a:gd name="connsiteY4" fmla="*/ 728 h 177089"/>
                <a:gd name="connsiteX5" fmla="*/ 131345 w 180425"/>
                <a:gd name="connsiteY5" fmla="*/ -26 h 177089"/>
                <a:gd name="connsiteX6" fmla="*/ 126538 w 180425"/>
                <a:gd name="connsiteY6" fmla="*/ 4747 h 177089"/>
                <a:gd name="connsiteX7" fmla="*/ 130586 w 180425"/>
                <a:gd name="connsiteY7" fmla="*/ 7761 h 177089"/>
                <a:gd name="connsiteX8" fmla="*/ 142227 w 180425"/>
                <a:gd name="connsiteY8" fmla="*/ 16050 h 177089"/>
                <a:gd name="connsiteX9" fmla="*/ 138431 w 180425"/>
                <a:gd name="connsiteY9" fmla="*/ 25596 h 177089"/>
                <a:gd name="connsiteX10" fmla="*/ 60744 w 180425"/>
                <a:gd name="connsiteY10" fmla="*/ 148176 h 177089"/>
                <a:gd name="connsiteX11" fmla="*/ 43537 w 180425"/>
                <a:gd name="connsiteY11" fmla="*/ 15297 h 177089"/>
                <a:gd name="connsiteX12" fmla="*/ 60997 w 180425"/>
                <a:gd name="connsiteY12" fmla="*/ 7761 h 177089"/>
                <a:gd name="connsiteX13" fmla="*/ 67324 w 180425"/>
                <a:gd name="connsiteY13" fmla="*/ 2737 h 177089"/>
                <a:gd name="connsiteX14" fmla="*/ 63781 w 180425"/>
                <a:gd name="connsiteY14" fmla="*/ -26 h 177089"/>
                <a:gd name="connsiteX15" fmla="*/ 32403 w 180425"/>
                <a:gd name="connsiteY15" fmla="*/ 728 h 177089"/>
                <a:gd name="connsiteX16" fmla="*/ 18485 w 180425"/>
                <a:gd name="connsiteY16" fmla="*/ 477 h 177089"/>
                <a:gd name="connsiteX17" fmla="*/ 4820 w 180425"/>
                <a:gd name="connsiteY17" fmla="*/ -26 h 177089"/>
                <a:gd name="connsiteX18" fmla="*/ 12 w 180425"/>
                <a:gd name="connsiteY18" fmla="*/ 4747 h 177089"/>
                <a:gd name="connsiteX19" fmla="*/ 6338 w 180425"/>
                <a:gd name="connsiteY19" fmla="*/ 7761 h 177089"/>
                <a:gd name="connsiteX20" fmla="*/ 21521 w 180425"/>
                <a:gd name="connsiteY20" fmla="*/ 16301 h 177089"/>
                <a:gd name="connsiteX21" fmla="*/ 41512 w 180425"/>
                <a:gd name="connsiteY21" fmla="*/ 171286 h 177089"/>
                <a:gd name="connsiteX22" fmla="*/ 46573 w 180425"/>
                <a:gd name="connsiteY22" fmla="*/ 177063 h 177089"/>
                <a:gd name="connsiteX23" fmla="*/ 53659 w 180425"/>
                <a:gd name="connsiteY23" fmla="*/ 172542 h 177089"/>
                <a:gd name="connsiteX24" fmla="*/ 144757 w 180425"/>
                <a:gd name="connsiteY24" fmla="*/ 28610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57" y="28610"/>
                  </a:moveTo>
                  <a:cubicBezTo>
                    <a:pt x="157157" y="9017"/>
                    <a:pt x="167785" y="8263"/>
                    <a:pt x="177148" y="7761"/>
                  </a:cubicBezTo>
                  <a:cubicBezTo>
                    <a:pt x="180184" y="7510"/>
                    <a:pt x="180437" y="3240"/>
                    <a:pt x="180437" y="2988"/>
                  </a:cubicBezTo>
                  <a:cubicBezTo>
                    <a:pt x="180437" y="979"/>
                    <a:pt x="179172" y="-26"/>
                    <a:pt x="177148" y="-26"/>
                  </a:cubicBezTo>
                  <a:cubicBezTo>
                    <a:pt x="170568" y="-26"/>
                    <a:pt x="163230" y="728"/>
                    <a:pt x="156398" y="728"/>
                  </a:cubicBezTo>
                  <a:cubicBezTo>
                    <a:pt x="148047" y="728"/>
                    <a:pt x="139443" y="-26"/>
                    <a:pt x="131345" y="-26"/>
                  </a:cubicBezTo>
                  <a:cubicBezTo>
                    <a:pt x="129827" y="-26"/>
                    <a:pt x="126538" y="-26"/>
                    <a:pt x="126538" y="4747"/>
                  </a:cubicBezTo>
                  <a:cubicBezTo>
                    <a:pt x="126538" y="7510"/>
                    <a:pt x="128815" y="7761"/>
                    <a:pt x="130586" y="7761"/>
                  </a:cubicBezTo>
                  <a:cubicBezTo>
                    <a:pt x="137419" y="8263"/>
                    <a:pt x="142227" y="10775"/>
                    <a:pt x="142227" y="16050"/>
                  </a:cubicBezTo>
                  <a:cubicBezTo>
                    <a:pt x="142227" y="19818"/>
                    <a:pt x="138431" y="25344"/>
                    <a:pt x="138431" y="25596"/>
                  </a:cubicBezTo>
                  <a:lnTo>
                    <a:pt x="60744" y="148176"/>
                  </a:lnTo>
                  <a:lnTo>
                    <a:pt x="43537" y="15297"/>
                  </a:lnTo>
                  <a:cubicBezTo>
                    <a:pt x="43537" y="11026"/>
                    <a:pt x="49357" y="7761"/>
                    <a:pt x="60997" y="7761"/>
                  </a:cubicBezTo>
                  <a:cubicBezTo>
                    <a:pt x="64540" y="7761"/>
                    <a:pt x="67324" y="7761"/>
                    <a:pt x="67324" y="2737"/>
                  </a:cubicBezTo>
                  <a:cubicBezTo>
                    <a:pt x="67324" y="477"/>
                    <a:pt x="65299" y="-26"/>
                    <a:pt x="63781" y="-26"/>
                  </a:cubicBezTo>
                  <a:cubicBezTo>
                    <a:pt x="53659" y="-26"/>
                    <a:pt x="42778" y="728"/>
                    <a:pt x="32403" y="728"/>
                  </a:cubicBezTo>
                  <a:cubicBezTo>
                    <a:pt x="27848" y="728"/>
                    <a:pt x="23040" y="477"/>
                    <a:pt x="18485" y="477"/>
                  </a:cubicBezTo>
                  <a:cubicBezTo>
                    <a:pt x="13930" y="477"/>
                    <a:pt x="9122" y="-26"/>
                    <a:pt x="4820" y="-26"/>
                  </a:cubicBezTo>
                  <a:cubicBezTo>
                    <a:pt x="3049" y="-26"/>
                    <a:pt x="12" y="-26"/>
                    <a:pt x="12" y="4747"/>
                  </a:cubicBezTo>
                  <a:cubicBezTo>
                    <a:pt x="12" y="7761"/>
                    <a:pt x="2289" y="7761"/>
                    <a:pt x="6338" y="7761"/>
                  </a:cubicBezTo>
                  <a:cubicBezTo>
                    <a:pt x="20509" y="7761"/>
                    <a:pt x="20762" y="10022"/>
                    <a:pt x="21521" y="16301"/>
                  </a:cubicBezTo>
                  <a:lnTo>
                    <a:pt x="41512" y="171286"/>
                  </a:lnTo>
                  <a:cubicBezTo>
                    <a:pt x="42272" y="176310"/>
                    <a:pt x="43284" y="177063"/>
                    <a:pt x="46573" y="177063"/>
                  </a:cubicBezTo>
                  <a:cubicBezTo>
                    <a:pt x="50622" y="177063"/>
                    <a:pt x="51634" y="175807"/>
                    <a:pt x="53659" y="172542"/>
                  </a:cubicBezTo>
                  <a:lnTo>
                    <a:pt x="144757" y="2861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43A5E5C8-BC86-5A56-8746-46D1FADB7466}"/>
                </a:ext>
              </a:extLst>
            </p:cNvPr>
            <p:cNvSpPr/>
            <p:nvPr>
              <p:custDataLst>
                <p:tags r:id="rId219"/>
              </p:custDataLst>
            </p:nvPr>
          </p:nvSpPr>
          <p:spPr>
            <a:xfrm>
              <a:off x="3003059" y="1808591"/>
              <a:ext cx="78293" cy="116753"/>
            </a:xfrm>
            <a:custGeom>
              <a:avLst/>
              <a:gdLst>
                <a:gd name="connsiteX0" fmla="*/ 78312 w 78293"/>
                <a:gd name="connsiteY0" fmla="*/ 84727 h 116753"/>
                <a:gd name="connsiteX1" fmla="*/ 72289 w 78293"/>
                <a:gd name="connsiteY1" fmla="*/ 84727 h 116753"/>
                <a:gd name="connsiteX2" fmla="*/ 67684 w 78293"/>
                <a:gd name="connsiteY2" fmla="*/ 100728 h 116753"/>
                <a:gd name="connsiteX3" fmla="*/ 50147 w 78293"/>
                <a:gd name="connsiteY3" fmla="*/ 101783 h 116753"/>
                <a:gd name="connsiteX4" fmla="*/ 17554 w 78293"/>
                <a:gd name="connsiteY4" fmla="*/ 101783 h 116753"/>
                <a:gd name="connsiteX5" fmla="*/ 52981 w 78293"/>
                <a:gd name="connsiteY5" fmla="*/ 72243 h 116753"/>
                <a:gd name="connsiteX6" fmla="*/ 78312 w 78293"/>
                <a:gd name="connsiteY6" fmla="*/ 34263 h 116753"/>
                <a:gd name="connsiteX7" fmla="*/ 36862 w 78293"/>
                <a:gd name="connsiteY7" fmla="*/ -24 h 116753"/>
                <a:gd name="connsiteX8" fmla="*/ 18 w 78293"/>
                <a:gd name="connsiteY8" fmla="*/ 31450 h 116753"/>
                <a:gd name="connsiteX9" fmla="*/ 9406 w 78293"/>
                <a:gd name="connsiteY9" fmla="*/ 41296 h 116753"/>
                <a:gd name="connsiteX10" fmla="*/ 18794 w 78293"/>
                <a:gd name="connsiteY10" fmla="*/ 31977 h 116753"/>
                <a:gd name="connsiteX11" fmla="*/ 8343 w 78293"/>
                <a:gd name="connsiteY11" fmla="*/ 22658 h 116753"/>
                <a:gd name="connsiteX12" fmla="*/ 34205 w 78293"/>
                <a:gd name="connsiteY12" fmla="*/ 6306 h 116753"/>
                <a:gd name="connsiteX13" fmla="*/ 61130 w 78293"/>
                <a:gd name="connsiteY13" fmla="*/ 34263 h 116753"/>
                <a:gd name="connsiteX14" fmla="*/ 44479 w 78293"/>
                <a:gd name="connsiteY14" fmla="*/ 68023 h 116753"/>
                <a:gd name="connsiteX15" fmla="*/ 1789 w 78293"/>
                <a:gd name="connsiteY15" fmla="*/ 109871 h 116753"/>
                <a:gd name="connsiteX16" fmla="*/ 18 w 78293"/>
                <a:gd name="connsiteY16" fmla="*/ 116729 h 116753"/>
                <a:gd name="connsiteX17" fmla="*/ 72998 w 78293"/>
                <a:gd name="connsiteY17" fmla="*/ 116729 h 116753"/>
                <a:gd name="connsiteX18" fmla="*/ 78312 w 78293"/>
                <a:gd name="connsiteY18" fmla="*/ 84727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312" y="84727"/>
                  </a:moveTo>
                  <a:lnTo>
                    <a:pt x="72289" y="84727"/>
                  </a:lnTo>
                  <a:cubicBezTo>
                    <a:pt x="71758" y="88596"/>
                    <a:pt x="69986" y="98970"/>
                    <a:pt x="67684" y="100728"/>
                  </a:cubicBezTo>
                  <a:cubicBezTo>
                    <a:pt x="66267" y="101783"/>
                    <a:pt x="52627" y="101783"/>
                    <a:pt x="50147" y="101783"/>
                  </a:cubicBezTo>
                  <a:lnTo>
                    <a:pt x="17554" y="101783"/>
                  </a:lnTo>
                  <a:cubicBezTo>
                    <a:pt x="36153" y="85431"/>
                    <a:pt x="42353" y="80507"/>
                    <a:pt x="52981" y="72243"/>
                  </a:cubicBezTo>
                  <a:cubicBezTo>
                    <a:pt x="66089" y="61869"/>
                    <a:pt x="78312" y="50967"/>
                    <a:pt x="78312" y="34263"/>
                  </a:cubicBezTo>
                  <a:cubicBezTo>
                    <a:pt x="78312" y="12987"/>
                    <a:pt x="59535" y="-24"/>
                    <a:pt x="36862" y="-24"/>
                  </a:cubicBezTo>
                  <a:cubicBezTo>
                    <a:pt x="14897" y="-24"/>
                    <a:pt x="18" y="15273"/>
                    <a:pt x="18" y="31450"/>
                  </a:cubicBezTo>
                  <a:cubicBezTo>
                    <a:pt x="18" y="40417"/>
                    <a:pt x="7635" y="41296"/>
                    <a:pt x="9406" y="41296"/>
                  </a:cubicBezTo>
                  <a:cubicBezTo>
                    <a:pt x="13657" y="41296"/>
                    <a:pt x="18794" y="38307"/>
                    <a:pt x="18794" y="31977"/>
                  </a:cubicBezTo>
                  <a:cubicBezTo>
                    <a:pt x="18794" y="28812"/>
                    <a:pt x="17554" y="22658"/>
                    <a:pt x="8343" y="22658"/>
                  </a:cubicBezTo>
                  <a:cubicBezTo>
                    <a:pt x="13834" y="10174"/>
                    <a:pt x="25880" y="6306"/>
                    <a:pt x="34205" y="6306"/>
                  </a:cubicBezTo>
                  <a:cubicBezTo>
                    <a:pt x="51919" y="6306"/>
                    <a:pt x="61130" y="20021"/>
                    <a:pt x="61130" y="34263"/>
                  </a:cubicBezTo>
                  <a:cubicBezTo>
                    <a:pt x="61130" y="49561"/>
                    <a:pt x="50147" y="61693"/>
                    <a:pt x="44479" y="68023"/>
                  </a:cubicBezTo>
                  <a:lnTo>
                    <a:pt x="1789" y="109871"/>
                  </a:lnTo>
                  <a:cubicBezTo>
                    <a:pt x="18" y="111454"/>
                    <a:pt x="18" y="111806"/>
                    <a:pt x="18" y="116729"/>
                  </a:cubicBezTo>
                  <a:lnTo>
                    <a:pt x="72998" y="116729"/>
                  </a:lnTo>
                  <a:lnTo>
                    <a:pt x="78312" y="8472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BCFE6183-3E26-2E03-04E4-B7757B8109FE}"/>
                </a:ext>
              </a:extLst>
            </p:cNvPr>
            <p:cNvSpPr/>
            <p:nvPr>
              <p:custDataLst>
                <p:tags r:id="rId220"/>
              </p:custDataLst>
            </p:nvPr>
          </p:nvSpPr>
          <p:spPr>
            <a:xfrm>
              <a:off x="4907251" y="1716103"/>
              <a:ext cx="180425" cy="177089"/>
            </a:xfrm>
            <a:custGeom>
              <a:avLst/>
              <a:gdLst>
                <a:gd name="connsiteX0" fmla="*/ 144838 w 180425"/>
                <a:gd name="connsiteY0" fmla="*/ 28610 h 177089"/>
                <a:gd name="connsiteX1" fmla="*/ 177228 w 180425"/>
                <a:gd name="connsiteY1" fmla="*/ 7761 h 177089"/>
                <a:gd name="connsiteX2" fmla="*/ 180518 w 180425"/>
                <a:gd name="connsiteY2" fmla="*/ 2988 h 177089"/>
                <a:gd name="connsiteX3" fmla="*/ 177228 w 180425"/>
                <a:gd name="connsiteY3" fmla="*/ -26 h 177089"/>
                <a:gd name="connsiteX4" fmla="*/ 156478 w 180425"/>
                <a:gd name="connsiteY4" fmla="*/ 728 h 177089"/>
                <a:gd name="connsiteX5" fmla="*/ 131426 w 180425"/>
                <a:gd name="connsiteY5" fmla="*/ -26 h 177089"/>
                <a:gd name="connsiteX6" fmla="*/ 126618 w 180425"/>
                <a:gd name="connsiteY6" fmla="*/ 4747 h 177089"/>
                <a:gd name="connsiteX7" fmla="*/ 130667 w 180425"/>
                <a:gd name="connsiteY7" fmla="*/ 7761 h 177089"/>
                <a:gd name="connsiteX8" fmla="*/ 142307 w 180425"/>
                <a:gd name="connsiteY8" fmla="*/ 16050 h 177089"/>
                <a:gd name="connsiteX9" fmla="*/ 138512 w 180425"/>
                <a:gd name="connsiteY9" fmla="*/ 25596 h 177089"/>
                <a:gd name="connsiteX10" fmla="*/ 60825 w 180425"/>
                <a:gd name="connsiteY10" fmla="*/ 148176 h 177089"/>
                <a:gd name="connsiteX11" fmla="*/ 43617 w 180425"/>
                <a:gd name="connsiteY11" fmla="*/ 15297 h 177089"/>
                <a:gd name="connsiteX12" fmla="*/ 61078 w 180425"/>
                <a:gd name="connsiteY12" fmla="*/ 7761 h 177089"/>
                <a:gd name="connsiteX13" fmla="*/ 67404 w 180425"/>
                <a:gd name="connsiteY13" fmla="*/ 2737 h 177089"/>
                <a:gd name="connsiteX14" fmla="*/ 63861 w 180425"/>
                <a:gd name="connsiteY14" fmla="*/ -26 h 177089"/>
                <a:gd name="connsiteX15" fmla="*/ 32483 w 180425"/>
                <a:gd name="connsiteY15" fmla="*/ 728 h 177089"/>
                <a:gd name="connsiteX16" fmla="*/ 18565 w 180425"/>
                <a:gd name="connsiteY16" fmla="*/ 477 h 177089"/>
                <a:gd name="connsiteX17" fmla="*/ 4901 w 180425"/>
                <a:gd name="connsiteY17" fmla="*/ -26 h 177089"/>
                <a:gd name="connsiteX18" fmla="*/ 93 w 180425"/>
                <a:gd name="connsiteY18" fmla="*/ 4747 h 177089"/>
                <a:gd name="connsiteX19" fmla="*/ 6419 w 180425"/>
                <a:gd name="connsiteY19" fmla="*/ 7761 h 177089"/>
                <a:gd name="connsiteX20" fmla="*/ 21602 w 180425"/>
                <a:gd name="connsiteY20" fmla="*/ 16301 h 177089"/>
                <a:gd name="connsiteX21" fmla="*/ 41593 w 180425"/>
                <a:gd name="connsiteY21" fmla="*/ 171286 h 177089"/>
                <a:gd name="connsiteX22" fmla="*/ 46654 w 180425"/>
                <a:gd name="connsiteY22" fmla="*/ 177063 h 177089"/>
                <a:gd name="connsiteX23" fmla="*/ 53739 w 180425"/>
                <a:gd name="connsiteY23" fmla="*/ 172542 h 177089"/>
                <a:gd name="connsiteX24" fmla="*/ 144838 w 180425"/>
                <a:gd name="connsiteY24" fmla="*/ 28610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838" y="28610"/>
                  </a:moveTo>
                  <a:cubicBezTo>
                    <a:pt x="157237" y="9017"/>
                    <a:pt x="167865" y="8263"/>
                    <a:pt x="177228" y="7761"/>
                  </a:cubicBezTo>
                  <a:cubicBezTo>
                    <a:pt x="180265" y="7510"/>
                    <a:pt x="180518" y="3240"/>
                    <a:pt x="180518" y="2988"/>
                  </a:cubicBezTo>
                  <a:cubicBezTo>
                    <a:pt x="180518" y="979"/>
                    <a:pt x="179253" y="-26"/>
                    <a:pt x="177228" y="-26"/>
                  </a:cubicBezTo>
                  <a:cubicBezTo>
                    <a:pt x="170649" y="-26"/>
                    <a:pt x="163311" y="728"/>
                    <a:pt x="156478" y="728"/>
                  </a:cubicBezTo>
                  <a:cubicBezTo>
                    <a:pt x="148128" y="728"/>
                    <a:pt x="139524" y="-26"/>
                    <a:pt x="131426" y="-26"/>
                  </a:cubicBezTo>
                  <a:cubicBezTo>
                    <a:pt x="129908" y="-26"/>
                    <a:pt x="126618" y="-26"/>
                    <a:pt x="126618" y="4747"/>
                  </a:cubicBezTo>
                  <a:cubicBezTo>
                    <a:pt x="126618" y="7510"/>
                    <a:pt x="128896" y="7761"/>
                    <a:pt x="130667" y="7761"/>
                  </a:cubicBezTo>
                  <a:cubicBezTo>
                    <a:pt x="137499" y="8263"/>
                    <a:pt x="142307" y="10775"/>
                    <a:pt x="142307" y="16050"/>
                  </a:cubicBezTo>
                  <a:cubicBezTo>
                    <a:pt x="142307" y="19818"/>
                    <a:pt x="138512" y="25344"/>
                    <a:pt x="138512" y="25596"/>
                  </a:cubicBezTo>
                  <a:lnTo>
                    <a:pt x="60825" y="148176"/>
                  </a:lnTo>
                  <a:lnTo>
                    <a:pt x="43617" y="15297"/>
                  </a:lnTo>
                  <a:cubicBezTo>
                    <a:pt x="43617" y="11026"/>
                    <a:pt x="49438" y="7761"/>
                    <a:pt x="61078" y="7761"/>
                  </a:cubicBezTo>
                  <a:cubicBezTo>
                    <a:pt x="64621" y="7761"/>
                    <a:pt x="67404" y="7761"/>
                    <a:pt x="67404" y="2737"/>
                  </a:cubicBezTo>
                  <a:cubicBezTo>
                    <a:pt x="67404" y="477"/>
                    <a:pt x="65380" y="-26"/>
                    <a:pt x="63861" y="-26"/>
                  </a:cubicBezTo>
                  <a:cubicBezTo>
                    <a:pt x="53739" y="-26"/>
                    <a:pt x="42858" y="728"/>
                    <a:pt x="32483" y="728"/>
                  </a:cubicBezTo>
                  <a:cubicBezTo>
                    <a:pt x="27928" y="728"/>
                    <a:pt x="23120" y="477"/>
                    <a:pt x="18565" y="477"/>
                  </a:cubicBezTo>
                  <a:cubicBezTo>
                    <a:pt x="14010" y="477"/>
                    <a:pt x="9202" y="-26"/>
                    <a:pt x="4901" y="-26"/>
                  </a:cubicBezTo>
                  <a:cubicBezTo>
                    <a:pt x="3129" y="-26"/>
                    <a:pt x="93" y="-26"/>
                    <a:pt x="93" y="4747"/>
                  </a:cubicBezTo>
                  <a:cubicBezTo>
                    <a:pt x="93" y="7761"/>
                    <a:pt x="2370" y="7761"/>
                    <a:pt x="6419" y="7761"/>
                  </a:cubicBezTo>
                  <a:cubicBezTo>
                    <a:pt x="20590" y="7761"/>
                    <a:pt x="20843" y="10022"/>
                    <a:pt x="21602" y="16301"/>
                  </a:cubicBezTo>
                  <a:lnTo>
                    <a:pt x="41593" y="171286"/>
                  </a:lnTo>
                  <a:cubicBezTo>
                    <a:pt x="42352" y="176310"/>
                    <a:pt x="43364" y="177063"/>
                    <a:pt x="46654" y="177063"/>
                  </a:cubicBezTo>
                  <a:cubicBezTo>
                    <a:pt x="50703" y="177063"/>
                    <a:pt x="51715" y="175807"/>
                    <a:pt x="53739" y="172542"/>
                  </a:cubicBezTo>
                  <a:lnTo>
                    <a:pt x="144838" y="2861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A8658EED-33E9-B2D1-1674-7DD52A697543}"/>
                </a:ext>
              </a:extLst>
            </p:cNvPr>
            <p:cNvSpPr/>
            <p:nvPr>
              <p:custDataLst>
                <p:tags r:id="rId221"/>
              </p:custDataLst>
            </p:nvPr>
          </p:nvSpPr>
          <p:spPr>
            <a:xfrm>
              <a:off x="5050259" y="1808591"/>
              <a:ext cx="81482" cy="120269"/>
            </a:xfrm>
            <a:custGeom>
              <a:avLst/>
              <a:gdLst>
                <a:gd name="connsiteX0" fmla="*/ 38891 w 81482"/>
                <a:gd name="connsiteY0" fmla="*/ 58001 h 120269"/>
                <a:gd name="connsiteX1" fmla="*/ 62627 w 81482"/>
                <a:gd name="connsiteY1" fmla="*/ 86310 h 120269"/>
                <a:gd name="connsiteX2" fmla="*/ 39600 w 81482"/>
                <a:gd name="connsiteY2" fmla="*/ 114619 h 120269"/>
                <a:gd name="connsiteX3" fmla="*/ 9487 w 81482"/>
                <a:gd name="connsiteY3" fmla="*/ 102311 h 120269"/>
                <a:gd name="connsiteX4" fmla="*/ 19761 w 81482"/>
                <a:gd name="connsiteY4" fmla="*/ 92464 h 120269"/>
                <a:gd name="connsiteX5" fmla="*/ 10018 w 81482"/>
                <a:gd name="connsiteY5" fmla="*/ 82793 h 120269"/>
                <a:gd name="connsiteX6" fmla="*/ 98 w 81482"/>
                <a:gd name="connsiteY6" fmla="*/ 92991 h 120269"/>
                <a:gd name="connsiteX7" fmla="*/ 39954 w 81482"/>
                <a:gd name="connsiteY7" fmla="*/ 120246 h 120269"/>
                <a:gd name="connsiteX8" fmla="*/ 81581 w 81482"/>
                <a:gd name="connsiteY8" fmla="*/ 86310 h 120269"/>
                <a:gd name="connsiteX9" fmla="*/ 50759 w 81482"/>
                <a:gd name="connsiteY9" fmla="*/ 54836 h 120269"/>
                <a:gd name="connsiteX10" fmla="*/ 76090 w 81482"/>
                <a:gd name="connsiteY10" fmla="*/ 24241 h 120269"/>
                <a:gd name="connsiteX11" fmla="*/ 40308 w 81482"/>
                <a:gd name="connsiteY11" fmla="*/ -24 h 120269"/>
                <a:gd name="connsiteX12" fmla="*/ 5590 w 81482"/>
                <a:gd name="connsiteY12" fmla="*/ 23537 h 120269"/>
                <a:gd name="connsiteX13" fmla="*/ 14801 w 81482"/>
                <a:gd name="connsiteY13" fmla="*/ 32856 h 120269"/>
                <a:gd name="connsiteX14" fmla="*/ 23835 w 81482"/>
                <a:gd name="connsiteY14" fmla="*/ 23889 h 120269"/>
                <a:gd name="connsiteX15" fmla="*/ 14801 w 81482"/>
                <a:gd name="connsiteY15" fmla="*/ 14746 h 120269"/>
                <a:gd name="connsiteX16" fmla="*/ 39777 w 81482"/>
                <a:gd name="connsiteY16" fmla="*/ 5075 h 120269"/>
                <a:gd name="connsiteX17" fmla="*/ 58908 w 81482"/>
                <a:gd name="connsiteY17" fmla="*/ 24241 h 120269"/>
                <a:gd name="connsiteX18" fmla="*/ 51822 w 81482"/>
                <a:gd name="connsiteY18" fmla="*/ 45165 h 120269"/>
                <a:gd name="connsiteX19" fmla="*/ 32160 w 81482"/>
                <a:gd name="connsiteY19" fmla="*/ 52726 h 120269"/>
                <a:gd name="connsiteX20" fmla="*/ 26492 w 81482"/>
                <a:gd name="connsiteY20" fmla="*/ 53253 h 120269"/>
                <a:gd name="connsiteX21" fmla="*/ 24720 w 81482"/>
                <a:gd name="connsiteY21" fmla="*/ 55539 h 120269"/>
                <a:gd name="connsiteX22" fmla="*/ 29326 w 81482"/>
                <a:gd name="connsiteY22" fmla="*/ 58001 h 120269"/>
                <a:gd name="connsiteX23" fmla="*/ 38891 w 81482"/>
                <a:gd name="connsiteY23" fmla="*/ 58001 h 12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482" h="120269">
                  <a:moveTo>
                    <a:pt x="38891" y="58001"/>
                  </a:moveTo>
                  <a:cubicBezTo>
                    <a:pt x="52708" y="58001"/>
                    <a:pt x="62627" y="67496"/>
                    <a:pt x="62627" y="86310"/>
                  </a:cubicBezTo>
                  <a:cubicBezTo>
                    <a:pt x="62627" y="108113"/>
                    <a:pt x="49874" y="114619"/>
                    <a:pt x="39600" y="114619"/>
                  </a:cubicBezTo>
                  <a:cubicBezTo>
                    <a:pt x="32514" y="114619"/>
                    <a:pt x="16926" y="112685"/>
                    <a:pt x="9487" y="102311"/>
                  </a:cubicBezTo>
                  <a:cubicBezTo>
                    <a:pt x="17812" y="101959"/>
                    <a:pt x="19761" y="96156"/>
                    <a:pt x="19761" y="92464"/>
                  </a:cubicBezTo>
                  <a:cubicBezTo>
                    <a:pt x="19761" y="86837"/>
                    <a:pt x="15509" y="82793"/>
                    <a:pt x="10018" y="82793"/>
                  </a:cubicBezTo>
                  <a:cubicBezTo>
                    <a:pt x="5058" y="82793"/>
                    <a:pt x="98" y="85782"/>
                    <a:pt x="98" y="92991"/>
                  </a:cubicBezTo>
                  <a:cubicBezTo>
                    <a:pt x="98" y="109520"/>
                    <a:pt x="18521" y="120246"/>
                    <a:pt x="39954" y="120246"/>
                  </a:cubicBezTo>
                  <a:cubicBezTo>
                    <a:pt x="64576" y="120246"/>
                    <a:pt x="81581" y="103893"/>
                    <a:pt x="81581" y="86310"/>
                  </a:cubicBezTo>
                  <a:cubicBezTo>
                    <a:pt x="81581" y="72595"/>
                    <a:pt x="70244" y="58880"/>
                    <a:pt x="50759" y="54836"/>
                  </a:cubicBezTo>
                  <a:cubicBezTo>
                    <a:pt x="69359" y="48154"/>
                    <a:pt x="76090" y="34966"/>
                    <a:pt x="76090" y="24241"/>
                  </a:cubicBezTo>
                  <a:cubicBezTo>
                    <a:pt x="76090" y="10350"/>
                    <a:pt x="59970" y="-24"/>
                    <a:pt x="40308" y="-24"/>
                  </a:cubicBezTo>
                  <a:cubicBezTo>
                    <a:pt x="20646" y="-24"/>
                    <a:pt x="5590" y="9471"/>
                    <a:pt x="5590" y="23537"/>
                  </a:cubicBezTo>
                  <a:cubicBezTo>
                    <a:pt x="5590" y="29516"/>
                    <a:pt x="9487" y="32856"/>
                    <a:pt x="14801" y="32856"/>
                  </a:cubicBezTo>
                  <a:cubicBezTo>
                    <a:pt x="20292" y="32856"/>
                    <a:pt x="23835" y="28812"/>
                    <a:pt x="23835" y="23889"/>
                  </a:cubicBezTo>
                  <a:cubicBezTo>
                    <a:pt x="23835" y="18790"/>
                    <a:pt x="20292" y="15097"/>
                    <a:pt x="14801" y="14746"/>
                  </a:cubicBezTo>
                  <a:cubicBezTo>
                    <a:pt x="21000" y="7009"/>
                    <a:pt x="33223" y="5075"/>
                    <a:pt x="39777" y="5075"/>
                  </a:cubicBezTo>
                  <a:cubicBezTo>
                    <a:pt x="47748" y="5075"/>
                    <a:pt x="58908" y="8943"/>
                    <a:pt x="58908" y="24241"/>
                  </a:cubicBezTo>
                  <a:cubicBezTo>
                    <a:pt x="58908" y="31626"/>
                    <a:pt x="56428" y="39714"/>
                    <a:pt x="51822" y="45165"/>
                  </a:cubicBezTo>
                  <a:cubicBezTo>
                    <a:pt x="45977" y="51846"/>
                    <a:pt x="41017" y="52198"/>
                    <a:pt x="32160" y="52726"/>
                  </a:cubicBezTo>
                  <a:cubicBezTo>
                    <a:pt x="27732" y="53077"/>
                    <a:pt x="27377" y="53077"/>
                    <a:pt x="26492" y="53253"/>
                  </a:cubicBezTo>
                  <a:cubicBezTo>
                    <a:pt x="26137" y="53253"/>
                    <a:pt x="24720" y="53605"/>
                    <a:pt x="24720" y="55539"/>
                  </a:cubicBezTo>
                  <a:cubicBezTo>
                    <a:pt x="24720" y="58001"/>
                    <a:pt x="26315" y="58001"/>
                    <a:pt x="29326" y="58001"/>
                  </a:cubicBezTo>
                  <a:lnTo>
                    <a:pt x="38891" y="58001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0B3B2DF7-1393-FB11-0DA6-C849C99EC276}"/>
                </a:ext>
              </a:extLst>
            </p:cNvPr>
            <p:cNvSpPr/>
            <p:nvPr>
              <p:custDataLst>
                <p:tags r:id="rId222"/>
              </p:custDataLst>
            </p:nvPr>
          </p:nvSpPr>
          <p:spPr>
            <a:xfrm>
              <a:off x="2858457" y="808414"/>
              <a:ext cx="180425" cy="177089"/>
            </a:xfrm>
            <a:custGeom>
              <a:avLst/>
              <a:gdLst>
                <a:gd name="connsiteX0" fmla="*/ 144757 w 180425"/>
                <a:gd name="connsiteY0" fmla="*/ 28574 h 177089"/>
                <a:gd name="connsiteX1" fmla="*/ 177148 w 180425"/>
                <a:gd name="connsiteY1" fmla="*/ 7725 h 177089"/>
                <a:gd name="connsiteX2" fmla="*/ 180437 w 180425"/>
                <a:gd name="connsiteY2" fmla="*/ 2952 h 177089"/>
                <a:gd name="connsiteX3" fmla="*/ 177148 w 180425"/>
                <a:gd name="connsiteY3" fmla="*/ -62 h 177089"/>
                <a:gd name="connsiteX4" fmla="*/ 156398 w 180425"/>
                <a:gd name="connsiteY4" fmla="*/ 692 h 177089"/>
                <a:gd name="connsiteX5" fmla="*/ 131345 w 180425"/>
                <a:gd name="connsiteY5" fmla="*/ -62 h 177089"/>
                <a:gd name="connsiteX6" fmla="*/ 126538 w 180425"/>
                <a:gd name="connsiteY6" fmla="*/ 4711 h 177089"/>
                <a:gd name="connsiteX7" fmla="*/ 130586 w 180425"/>
                <a:gd name="connsiteY7" fmla="*/ 7725 h 177089"/>
                <a:gd name="connsiteX8" fmla="*/ 142227 w 180425"/>
                <a:gd name="connsiteY8" fmla="*/ 16014 h 177089"/>
                <a:gd name="connsiteX9" fmla="*/ 138431 w 180425"/>
                <a:gd name="connsiteY9" fmla="*/ 25560 h 177089"/>
                <a:gd name="connsiteX10" fmla="*/ 60744 w 180425"/>
                <a:gd name="connsiteY10" fmla="*/ 148140 h 177089"/>
                <a:gd name="connsiteX11" fmla="*/ 43537 w 180425"/>
                <a:gd name="connsiteY11" fmla="*/ 15261 h 177089"/>
                <a:gd name="connsiteX12" fmla="*/ 60997 w 180425"/>
                <a:gd name="connsiteY12" fmla="*/ 7725 h 177089"/>
                <a:gd name="connsiteX13" fmla="*/ 67324 w 180425"/>
                <a:gd name="connsiteY13" fmla="*/ 2701 h 177089"/>
                <a:gd name="connsiteX14" fmla="*/ 63781 w 180425"/>
                <a:gd name="connsiteY14" fmla="*/ -62 h 177089"/>
                <a:gd name="connsiteX15" fmla="*/ 32403 w 180425"/>
                <a:gd name="connsiteY15" fmla="*/ 692 h 177089"/>
                <a:gd name="connsiteX16" fmla="*/ 18485 w 180425"/>
                <a:gd name="connsiteY16" fmla="*/ 441 h 177089"/>
                <a:gd name="connsiteX17" fmla="*/ 4820 w 180425"/>
                <a:gd name="connsiteY17" fmla="*/ -62 h 177089"/>
                <a:gd name="connsiteX18" fmla="*/ 12 w 180425"/>
                <a:gd name="connsiteY18" fmla="*/ 4711 h 177089"/>
                <a:gd name="connsiteX19" fmla="*/ 6338 w 180425"/>
                <a:gd name="connsiteY19" fmla="*/ 7725 h 177089"/>
                <a:gd name="connsiteX20" fmla="*/ 21521 w 180425"/>
                <a:gd name="connsiteY20" fmla="*/ 16265 h 177089"/>
                <a:gd name="connsiteX21" fmla="*/ 41512 w 180425"/>
                <a:gd name="connsiteY21" fmla="*/ 171250 h 177089"/>
                <a:gd name="connsiteX22" fmla="*/ 46573 w 180425"/>
                <a:gd name="connsiteY22" fmla="*/ 177027 h 177089"/>
                <a:gd name="connsiteX23" fmla="*/ 53659 w 180425"/>
                <a:gd name="connsiteY23" fmla="*/ 172506 h 177089"/>
                <a:gd name="connsiteX24" fmla="*/ 144757 w 180425"/>
                <a:gd name="connsiteY24" fmla="*/ 28574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57" y="28574"/>
                  </a:moveTo>
                  <a:cubicBezTo>
                    <a:pt x="157157" y="8981"/>
                    <a:pt x="167785" y="8227"/>
                    <a:pt x="177148" y="7725"/>
                  </a:cubicBezTo>
                  <a:cubicBezTo>
                    <a:pt x="180184" y="7474"/>
                    <a:pt x="180437" y="3204"/>
                    <a:pt x="180437" y="2952"/>
                  </a:cubicBezTo>
                  <a:cubicBezTo>
                    <a:pt x="180437" y="943"/>
                    <a:pt x="179172" y="-62"/>
                    <a:pt x="177148" y="-62"/>
                  </a:cubicBezTo>
                  <a:cubicBezTo>
                    <a:pt x="170568" y="-62"/>
                    <a:pt x="163230" y="692"/>
                    <a:pt x="156398" y="692"/>
                  </a:cubicBezTo>
                  <a:cubicBezTo>
                    <a:pt x="148047" y="692"/>
                    <a:pt x="139443" y="-62"/>
                    <a:pt x="131345" y="-62"/>
                  </a:cubicBezTo>
                  <a:cubicBezTo>
                    <a:pt x="129827" y="-62"/>
                    <a:pt x="126538" y="-62"/>
                    <a:pt x="126538" y="4711"/>
                  </a:cubicBezTo>
                  <a:cubicBezTo>
                    <a:pt x="126538" y="7474"/>
                    <a:pt x="128815" y="7725"/>
                    <a:pt x="130586" y="7725"/>
                  </a:cubicBezTo>
                  <a:cubicBezTo>
                    <a:pt x="137419" y="8227"/>
                    <a:pt x="142227" y="10739"/>
                    <a:pt x="142227" y="16014"/>
                  </a:cubicBezTo>
                  <a:cubicBezTo>
                    <a:pt x="142227" y="19782"/>
                    <a:pt x="138431" y="25308"/>
                    <a:pt x="138431" y="25560"/>
                  </a:cubicBezTo>
                  <a:lnTo>
                    <a:pt x="60744" y="148140"/>
                  </a:lnTo>
                  <a:lnTo>
                    <a:pt x="43537" y="15261"/>
                  </a:lnTo>
                  <a:cubicBezTo>
                    <a:pt x="43537" y="10990"/>
                    <a:pt x="49357" y="7725"/>
                    <a:pt x="60997" y="7725"/>
                  </a:cubicBezTo>
                  <a:cubicBezTo>
                    <a:pt x="64540" y="7725"/>
                    <a:pt x="67324" y="7725"/>
                    <a:pt x="67324" y="2701"/>
                  </a:cubicBezTo>
                  <a:cubicBezTo>
                    <a:pt x="67324" y="441"/>
                    <a:pt x="65299" y="-62"/>
                    <a:pt x="63781" y="-62"/>
                  </a:cubicBezTo>
                  <a:cubicBezTo>
                    <a:pt x="53659" y="-62"/>
                    <a:pt x="42778" y="692"/>
                    <a:pt x="32403" y="692"/>
                  </a:cubicBezTo>
                  <a:cubicBezTo>
                    <a:pt x="27848" y="692"/>
                    <a:pt x="23040" y="441"/>
                    <a:pt x="18485" y="441"/>
                  </a:cubicBezTo>
                  <a:cubicBezTo>
                    <a:pt x="13930" y="441"/>
                    <a:pt x="9122" y="-62"/>
                    <a:pt x="4820" y="-62"/>
                  </a:cubicBezTo>
                  <a:cubicBezTo>
                    <a:pt x="3049" y="-62"/>
                    <a:pt x="12" y="-62"/>
                    <a:pt x="12" y="4711"/>
                  </a:cubicBezTo>
                  <a:cubicBezTo>
                    <a:pt x="12" y="7725"/>
                    <a:pt x="2289" y="7725"/>
                    <a:pt x="6338" y="7725"/>
                  </a:cubicBezTo>
                  <a:cubicBezTo>
                    <a:pt x="20509" y="7725"/>
                    <a:pt x="20762" y="9986"/>
                    <a:pt x="21521" y="16265"/>
                  </a:cubicBezTo>
                  <a:lnTo>
                    <a:pt x="41512" y="171250"/>
                  </a:lnTo>
                  <a:cubicBezTo>
                    <a:pt x="42272" y="176274"/>
                    <a:pt x="43284" y="177027"/>
                    <a:pt x="46573" y="177027"/>
                  </a:cubicBezTo>
                  <a:cubicBezTo>
                    <a:pt x="50622" y="177027"/>
                    <a:pt x="51634" y="175771"/>
                    <a:pt x="53659" y="172506"/>
                  </a:cubicBezTo>
                  <a:lnTo>
                    <a:pt x="144757" y="28574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D042A8A-4037-675F-0B6C-9BD8A186DD1D}"/>
                </a:ext>
              </a:extLst>
            </p:cNvPr>
            <p:cNvSpPr/>
            <p:nvPr>
              <p:custDataLst>
                <p:tags r:id="rId223"/>
              </p:custDataLst>
            </p:nvPr>
          </p:nvSpPr>
          <p:spPr>
            <a:xfrm>
              <a:off x="2998807" y="899143"/>
              <a:ext cx="86796" cy="118511"/>
            </a:xfrm>
            <a:custGeom>
              <a:avLst/>
              <a:gdLst>
                <a:gd name="connsiteX0" fmla="*/ 86814 w 86796"/>
                <a:gd name="connsiteY0" fmla="*/ 89615 h 118511"/>
                <a:gd name="connsiteX1" fmla="*/ 86814 w 86796"/>
                <a:gd name="connsiteY1" fmla="*/ 83285 h 118511"/>
                <a:gd name="connsiteX2" fmla="*/ 67152 w 86796"/>
                <a:gd name="connsiteY2" fmla="*/ 83285 h 118511"/>
                <a:gd name="connsiteX3" fmla="*/ 67152 w 86796"/>
                <a:gd name="connsiteY3" fmla="*/ 4863 h 118511"/>
                <a:gd name="connsiteX4" fmla="*/ 63255 w 86796"/>
                <a:gd name="connsiteY4" fmla="*/ -60 h 118511"/>
                <a:gd name="connsiteX5" fmla="*/ 58650 w 86796"/>
                <a:gd name="connsiteY5" fmla="*/ 2401 h 118511"/>
                <a:gd name="connsiteX6" fmla="*/ 18 w 86796"/>
                <a:gd name="connsiteY6" fmla="*/ 83285 h 118511"/>
                <a:gd name="connsiteX7" fmla="*/ 18 w 86796"/>
                <a:gd name="connsiteY7" fmla="*/ 89615 h 118511"/>
                <a:gd name="connsiteX8" fmla="*/ 52096 w 86796"/>
                <a:gd name="connsiteY8" fmla="*/ 89615 h 118511"/>
                <a:gd name="connsiteX9" fmla="*/ 52096 w 86796"/>
                <a:gd name="connsiteY9" fmla="*/ 104033 h 118511"/>
                <a:gd name="connsiteX10" fmla="*/ 37748 w 86796"/>
                <a:gd name="connsiteY10" fmla="*/ 112121 h 118511"/>
                <a:gd name="connsiteX11" fmla="*/ 32965 w 86796"/>
                <a:gd name="connsiteY11" fmla="*/ 112121 h 118511"/>
                <a:gd name="connsiteX12" fmla="*/ 32965 w 86796"/>
                <a:gd name="connsiteY12" fmla="*/ 118451 h 118511"/>
                <a:gd name="connsiteX13" fmla="*/ 59535 w 86796"/>
                <a:gd name="connsiteY13" fmla="*/ 117748 h 118511"/>
                <a:gd name="connsiteX14" fmla="*/ 86283 w 86796"/>
                <a:gd name="connsiteY14" fmla="*/ 118451 h 118511"/>
                <a:gd name="connsiteX15" fmla="*/ 86283 w 86796"/>
                <a:gd name="connsiteY15" fmla="*/ 112121 h 118511"/>
                <a:gd name="connsiteX16" fmla="*/ 81500 w 86796"/>
                <a:gd name="connsiteY16" fmla="*/ 112121 h 118511"/>
                <a:gd name="connsiteX17" fmla="*/ 67152 w 86796"/>
                <a:gd name="connsiteY17" fmla="*/ 104033 h 118511"/>
                <a:gd name="connsiteX18" fmla="*/ 67152 w 86796"/>
                <a:gd name="connsiteY18" fmla="*/ 89615 h 118511"/>
                <a:gd name="connsiteX19" fmla="*/ 86814 w 86796"/>
                <a:gd name="connsiteY19" fmla="*/ 89615 h 118511"/>
                <a:gd name="connsiteX20" fmla="*/ 53336 w 86796"/>
                <a:gd name="connsiteY20" fmla="*/ 18930 h 118511"/>
                <a:gd name="connsiteX21" fmla="*/ 53336 w 86796"/>
                <a:gd name="connsiteY21" fmla="*/ 83285 h 118511"/>
                <a:gd name="connsiteX22" fmla="*/ 6572 w 86796"/>
                <a:gd name="connsiteY22" fmla="*/ 83285 h 118511"/>
                <a:gd name="connsiteX23" fmla="*/ 53336 w 86796"/>
                <a:gd name="connsiteY23" fmla="*/ 18930 h 11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796" h="118511">
                  <a:moveTo>
                    <a:pt x="86814" y="89615"/>
                  </a:moveTo>
                  <a:lnTo>
                    <a:pt x="86814" y="83285"/>
                  </a:lnTo>
                  <a:lnTo>
                    <a:pt x="67152" y="83285"/>
                  </a:lnTo>
                  <a:lnTo>
                    <a:pt x="67152" y="4863"/>
                  </a:lnTo>
                  <a:cubicBezTo>
                    <a:pt x="67152" y="1170"/>
                    <a:pt x="67152" y="-60"/>
                    <a:pt x="63255" y="-60"/>
                  </a:cubicBezTo>
                  <a:cubicBezTo>
                    <a:pt x="61130" y="-60"/>
                    <a:pt x="60421" y="-60"/>
                    <a:pt x="58650" y="2401"/>
                  </a:cubicBezTo>
                  <a:lnTo>
                    <a:pt x="18" y="83285"/>
                  </a:lnTo>
                  <a:lnTo>
                    <a:pt x="18" y="89615"/>
                  </a:lnTo>
                  <a:lnTo>
                    <a:pt x="52096" y="89615"/>
                  </a:lnTo>
                  <a:lnTo>
                    <a:pt x="52096" y="104033"/>
                  </a:lnTo>
                  <a:cubicBezTo>
                    <a:pt x="52096" y="110011"/>
                    <a:pt x="52096" y="112121"/>
                    <a:pt x="37748" y="112121"/>
                  </a:cubicBezTo>
                  <a:lnTo>
                    <a:pt x="32965" y="112121"/>
                  </a:lnTo>
                  <a:lnTo>
                    <a:pt x="32965" y="118451"/>
                  </a:lnTo>
                  <a:cubicBezTo>
                    <a:pt x="41822" y="118100"/>
                    <a:pt x="53159" y="117748"/>
                    <a:pt x="59535" y="117748"/>
                  </a:cubicBezTo>
                  <a:cubicBezTo>
                    <a:pt x="66089" y="117748"/>
                    <a:pt x="77426" y="118100"/>
                    <a:pt x="86283" y="118451"/>
                  </a:cubicBezTo>
                  <a:lnTo>
                    <a:pt x="86283" y="112121"/>
                  </a:lnTo>
                  <a:lnTo>
                    <a:pt x="81500" y="112121"/>
                  </a:lnTo>
                  <a:cubicBezTo>
                    <a:pt x="67152" y="112121"/>
                    <a:pt x="67152" y="110011"/>
                    <a:pt x="67152" y="104033"/>
                  </a:cubicBezTo>
                  <a:lnTo>
                    <a:pt x="67152" y="89615"/>
                  </a:lnTo>
                  <a:lnTo>
                    <a:pt x="86814" y="89615"/>
                  </a:lnTo>
                  <a:close/>
                  <a:moveTo>
                    <a:pt x="53336" y="18930"/>
                  </a:moveTo>
                  <a:lnTo>
                    <a:pt x="53336" y="83285"/>
                  </a:lnTo>
                  <a:lnTo>
                    <a:pt x="6572" y="83285"/>
                  </a:lnTo>
                  <a:lnTo>
                    <a:pt x="53336" y="1893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63" name="Group 1962">
            <a:extLst>
              <a:ext uri="{FF2B5EF4-FFF2-40B4-BE49-F238E27FC236}">
                <a16:creationId xmlns:a16="http://schemas.microsoft.com/office/drawing/2014/main" id="{7DA8CC87-9C5E-75BF-5236-69FC1BEAB605}"/>
              </a:ext>
            </a:extLst>
          </p:cNvPr>
          <p:cNvGrpSpPr/>
          <p:nvPr/>
        </p:nvGrpSpPr>
        <p:grpSpPr>
          <a:xfrm>
            <a:off x="7178760" y="1397180"/>
            <a:ext cx="3041590" cy="187056"/>
            <a:chOff x="7178760" y="1397180"/>
            <a:chExt cx="3041590" cy="187056"/>
          </a:xfrm>
        </p:grpSpPr>
        <p:sp>
          <p:nvSpPr>
            <p:cNvPr id="1720" name="Freeform 1719">
              <a:extLst>
                <a:ext uri="{FF2B5EF4-FFF2-40B4-BE49-F238E27FC236}">
                  <a16:creationId xmlns:a16="http://schemas.microsoft.com/office/drawing/2014/main" id="{AFA9BB7D-40D0-EDE8-394D-D1878FCED645}"/>
                </a:ext>
              </a:extLst>
            </p:cNvPr>
            <p:cNvSpPr/>
            <p:nvPr>
              <p:custDataLst>
                <p:tags r:id="rId192"/>
              </p:custDataLst>
            </p:nvPr>
          </p:nvSpPr>
          <p:spPr>
            <a:xfrm>
              <a:off x="7178760" y="1448362"/>
              <a:ext cx="122556" cy="109471"/>
            </a:xfrm>
            <a:custGeom>
              <a:avLst/>
              <a:gdLst>
                <a:gd name="connsiteX0" fmla="*/ 26640 w 152696"/>
                <a:gd name="connsiteY0" fmla="*/ 13348 h 136394"/>
                <a:gd name="connsiteX1" fmla="*/ 13285 w 152696"/>
                <a:gd name="connsiteY1" fmla="*/ -64 h 136394"/>
                <a:gd name="connsiteX2" fmla="*/ -69 w 152696"/>
                <a:gd name="connsiteY2" fmla="*/ 13348 h 136394"/>
                <a:gd name="connsiteX3" fmla="*/ 13285 w 152696"/>
                <a:gd name="connsiteY3" fmla="*/ 26760 h 136394"/>
                <a:gd name="connsiteX4" fmla="*/ 26640 w 152696"/>
                <a:gd name="connsiteY4" fmla="*/ 13348 h 136394"/>
                <a:gd name="connsiteX5" fmla="*/ 89634 w 152696"/>
                <a:gd name="connsiteY5" fmla="*/ 122919 h 136394"/>
                <a:gd name="connsiteX6" fmla="*/ 76279 w 152696"/>
                <a:gd name="connsiteY6" fmla="*/ 109507 h 136394"/>
                <a:gd name="connsiteX7" fmla="*/ 62924 w 152696"/>
                <a:gd name="connsiteY7" fmla="*/ 122919 h 136394"/>
                <a:gd name="connsiteX8" fmla="*/ 76279 w 152696"/>
                <a:gd name="connsiteY8" fmla="*/ 136331 h 136394"/>
                <a:gd name="connsiteX9" fmla="*/ 89634 w 152696"/>
                <a:gd name="connsiteY9" fmla="*/ 122919 h 136394"/>
                <a:gd name="connsiteX10" fmla="*/ 152627 w 152696"/>
                <a:gd name="connsiteY10" fmla="*/ 13348 h 136394"/>
                <a:gd name="connsiteX11" fmla="*/ 139273 w 152696"/>
                <a:gd name="connsiteY11" fmla="*/ -64 h 136394"/>
                <a:gd name="connsiteX12" fmla="*/ 125918 w 152696"/>
                <a:gd name="connsiteY12" fmla="*/ 13348 h 136394"/>
                <a:gd name="connsiteX13" fmla="*/ 139273 w 152696"/>
                <a:gd name="connsiteY13" fmla="*/ 26760 h 136394"/>
                <a:gd name="connsiteX14" fmla="*/ 152627 w 152696"/>
                <a:gd name="connsiteY14" fmla="*/ 13348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696" h="136394">
                  <a:moveTo>
                    <a:pt x="26640" y="13348"/>
                  </a:moveTo>
                  <a:cubicBezTo>
                    <a:pt x="26640" y="6010"/>
                    <a:pt x="20593" y="-64"/>
                    <a:pt x="13285" y="-64"/>
                  </a:cubicBezTo>
                  <a:cubicBezTo>
                    <a:pt x="5978" y="-64"/>
                    <a:pt x="-69" y="6010"/>
                    <a:pt x="-69" y="13348"/>
                  </a:cubicBezTo>
                  <a:cubicBezTo>
                    <a:pt x="-69" y="20687"/>
                    <a:pt x="5978" y="26760"/>
                    <a:pt x="13285" y="26760"/>
                  </a:cubicBezTo>
                  <a:cubicBezTo>
                    <a:pt x="20341" y="26760"/>
                    <a:pt x="26640" y="20940"/>
                    <a:pt x="26640" y="13348"/>
                  </a:cubicBezTo>
                  <a:close/>
                  <a:moveTo>
                    <a:pt x="89634" y="122919"/>
                  </a:moveTo>
                  <a:cubicBezTo>
                    <a:pt x="89634" y="115581"/>
                    <a:pt x="83586" y="109507"/>
                    <a:pt x="76279" y="109507"/>
                  </a:cubicBezTo>
                  <a:cubicBezTo>
                    <a:pt x="68972" y="109507"/>
                    <a:pt x="62924" y="115581"/>
                    <a:pt x="62924" y="122919"/>
                  </a:cubicBezTo>
                  <a:cubicBezTo>
                    <a:pt x="62924" y="130258"/>
                    <a:pt x="68972" y="136331"/>
                    <a:pt x="76279" y="136331"/>
                  </a:cubicBezTo>
                  <a:cubicBezTo>
                    <a:pt x="83586" y="136331"/>
                    <a:pt x="89634" y="130258"/>
                    <a:pt x="89634" y="122919"/>
                  </a:cubicBezTo>
                  <a:close/>
                  <a:moveTo>
                    <a:pt x="152627" y="13348"/>
                  </a:moveTo>
                  <a:cubicBezTo>
                    <a:pt x="152627" y="6010"/>
                    <a:pt x="146580" y="-64"/>
                    <a:pt x="139273" y="-64"/>
                  </a:cubicBezTo>
                  <a:cubicBezTo>
                    <a:pt x="131965" y="-64"/>
                    <a:pt x="125918" y="6010"/>
                    <a:pt x="125918" y="13348"/>
                  </a:cubicBezTo>
                  <a:cubicBezTo>
                    <a:pt x="125918" y="20687"/>
                    <a:pt x="131965" y="26760"/>
                    <a:pt x="139273" y="26760"/>
                  </a:cubicBezTo>
                  <a:cubicBezTo>
                    <a:pt x="146328" y="26760"/>
                    <a:pt x="152627" y="20940"/>
                    <a:pt x="152627" y="1334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21" name="Freeform 1720">
              <a:extLst>
                <a:ext uri="{FF2B5EF4-FFF2-40B4-BE49-F238E27FC236}">
                  <a16:creationId xmlns:a16="http://schemas.microsoft.com/office/drawing/2014/main" id="{4A94C1CA-25C8-DD96-A538-AABDD38FB310}"/>
                </a:ext>
              </a:extLst>
            </p:cNvPr>
            <p:cNvSpPr/>
            <p:nvPr>
              <p:custDataLst>
                <p:tags r:id="rId193"/>
              </p:custDataLst>
            </p:nvPr>
          </p:nvSpPr>
          <p:spPr>
            <a:xfrm>
              <a:off x="7371581" y="1407335"/>
              <a:ext cx="85142" cy="139734"/>
            </a:xfrm>
            <a:custGeom>
              <a:avLst/>
              <a:gdLst>
                <a:gd name="connsiteX0" fmla="*/ 106021 w 106081"/>
                <a:gd name="connsiteY0" fmla="*/ 87492 h 174099"/>
                <a:gd name="connsiteX1" fmla="*/ 95942 w 106081"/>
                <a:gd name="connsiteY1" fmla="*/ 28278 h 174099"/>
                <a:gd name="connsiteX2" fmla="*/ 53107 w 106081"/>
                <a:gd name="connsiteY2" fmla="*/ -64 h 174099"/>
                <a:gd name="connsiteX3" fmla="*/ 9263 w 106081"/>
                <a:gd name="connsiteY3" fmla="*/ 30049 h 174099"/>
                <a:gd name="connsiteX4" fmla="*/ -60 w 106081"/>
                <a:gd name="connsiteY4" fmla="*/ 87492 h 174099"/>
                <a:gd name="connsiteX5" fmla="*/ 11279 w 106081"/>
                <a:gd name="connsiteY5" fmla="*/ 148477 h 174099"/>
                <a:gd name="connsiteX6" fmla="*/ 52855 w 106081"/>
                <a:gd name="connsiteY6" fmla="*/ 174035 h 174099"/>
                <a:gd name="connsiteX7" fmla="*/ 96698 w 106081"/>
                <a:gd name="connsiteY7" fmla="*/ 144682 h 174099"/>
                <a:gd name="connsiteX8" fmla="*/ 106021 w 106081"/>
                <a:gd name="connsiteY8" fmla="*/ 87492 h 174099"/>
                <a:gd name="connsiteX9" fmla="*/ 52855 w 106081"/>
                <a:gd name="connsiteY9" fmla="*/ 168468 h 174099"/>
                <a:gd name="connsiteX10" fmla="*/ 23626 w 106081"/>
                <a:gd name="connsiteY10" fmla="*/ 137849 h 174099"/>
                <a:gd name="connsiteX11" fmla="*/ 20854 w 106081"/>
                <a:gd name="connsiteY11" fmla="*/ 84455 h 174099"/>
                <a:gd name="connsiteX12" fmla="*/ 22870 w 106081"/>
                <a:gd name="connsiteY12" fmla="*/ 37894 h 174099"/>
                <a:gd name="connsiteX13" fmla="*/ 52855 w 106081"/>
                <a:gd name="connsiteY13" fmla="*/ 5503 h 174099"/>
                <a:gd name="connsiteX14" fmla="*/ 82588 w 106081"/>
                <a:gd name="connsiteY14" fmla="*/ 35110 h 174099"/>
                <a:gd name="connsiteX15" fmla="*/ 85107 w 106081"/>
                <a:gd name="connsiteY15" fmla="*/ 84455 h 174099"/>
                <a:gd name="connsiteX16" fmla="*/ 82336 w 106081"/>
                <a:gd name="connsiteY16" fmla="*/ 136837 h 174099"/>
                <a:gd name="connsiteX17" fmla="*/ 52855 w 106081"/>
                <a:gd name="connsiteY17" fmla="*/ 16846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21" y="87492"/>
                  </a:moveTo>
                  <a:cubicBezTo>
                    <a:pt x="106021" y="67248"/>
                    <a:pt x="104761" y="47004"/>
                    <a:pt x="95942" y="28278"/>
                  </a:cubicBezTo>
                  <a:cubicBezTo>
                    <a:pt x="84352" y="3985"/>
                    <a:pt x="63690" y="-64"/>
                    <a:pt x="53107" y="-64"/>
                  </a:cubicBezTo>
                  <a:cubicBezTo>
                    <a:pt x="37988" y="-64"/>
                    <a:pt x="19594" y="6516"/>
                    <a:pt x="9263" y="30049"/>
                  </a:cubicBezTo>
                  <a:cubicBezTo>
                    <a:pt x="1200" y="47510"/>
                    <a:pt x="-60" y="67248"/>
                    <a:pt x="-60" y="87492"/>
                  </a:cubicBezTo>
                  <a:cubicBezTo>
                    <a:pt x="-60" y="106471"/>
                    <a:pt x="948" y="129245"/>
                    <a:pt x="11279" y="148477"/>
                  </a:cubicBezTo>
                  <a:cubicBezTo>
                    <a:pt x="22114" y="168974"/>
                    <a:pt x="40508" y="174035"/>
                    <a:pt x="52855" y="174035"/>
                  </a:cubicBezTo>
                  <a:cubicBezTo>
                    <a:pt x="66461" y="174035"/>
                    <a:pt x="85611" y="168721"/>
                    <a:pt x="96698" y="144682"/>
                  </a:cubicBezTo>
                  <a:cubicBezTo>
                    <a:pt x="104761" y="127221"/>
                    <a:pt x="106021" y="107483"/>
                    <a:pt x="106021" y="87492"/>
                  </a:cubicBezTo>
                  <a:close/>
                  <a:moveTo>
                    <a:pt x="52855" y="168468"/>
                  </a:moveTo>
                  <a:cubicBezTo>
                    <a:pt x="43028" y="168468"/>
                    <a:pt x="28161" y="162142"/>
                    <a:pt x="23626" y="137849"/>
                  </a:cubicBezTo>
                  <a:cubicBezTo>
                    <a:pt x="20854" y="122666"/>
                    <a:pt x="20854" y="99385"/>
                    <a:pt x="20854" y="84455"/>
                  </a:cubicBezTo>
                  <a:cubicBezTo>
                    <a:pt x="20854" y="68260"/>
                    <a:pt x="20854" y="51559"/>
                    <a:pt x="22870" y="37894"/>
                  </a:cubicBezTo>
                  <a:cubicBezTo>
                    <a:pt x="27657" y="7781"/>
                    <a:pt x="46555" y="5503"/>
                    <a:pt x="52855" y="5503"/>
                  </a:cubicBezTo>
                  <a:cubicBezTo>
                    <a:pt x="61170" y="5503"/>
                    <a:pt x="77800" y="10058"/>
                    <a:pt x="82588" y="35110"/>
                  </a:cubicBezTo>
                  <a:cubicBezTo>
                    <a:pt x="85107" y="49281"/>
                    <a:pt x="85107" y="68513"/>
                    <a:pt x="85107" y="84455"/>
                  </a:cubicBezTo>
                  <a:cubicBezTo>
                    <a:pt x="85107" y="103434"/>
                    <a:pt x="85107" y="120642"/>
                    <a:pt x="82336" y="136837"/>
                  </a:cubicBezTo>
                  <a:cubicBezTo>
                    <a:pt x="78556" y="160877"/>
                    <a:pt x="64194" y="168468"/>
                    <a:pt x="52855" y="16846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22" name="Freeform 1721">
              <a:extLst>
                <a:ext uri="{FF2B5EF4-FFF2-40B4-BE49-F238E27FC236}">
                  <a16:creationId xmlns:a16="http://schemas.microsoft.com/office/drawing/2014/main" id="{C8055D74-447C-75FB-FC84-4313F57FC7BE}"/>
                </a:ext>
              </a:extLst>
            </p:cNvPr>
            <p:cNvSpPr/>
            <p:nvPr>
              <p:custDataLst>
                <p:tags r:id="rId194"/>
              </p:custDataLst>
            </p:nvPr>
          </p:nvSpPr>
          <p:spPr>
            <a:xfrm>
              <a:off x="7504990" y="1397180"/>
              <a:ext cx="138532" cy="145420"/>
            </a:xfrm>
            <a:custGeom>
              <a:avLst/>
              <a:gdLst>
                <a:gd name="connsiteX0" fmla="*/ 92169 w 172602"/>
                <a:gd name="connsiteY0" fmla="*/ 4997 h 181184"/>
                <a:gd name="connsiteX1" fmla="*/ 86374 w 172602"/>
                <a:gd name="connsiteY1" fmla="*/ -64 h 181184"/>
                <a:gd name="connsiteX2" fmla="*/ 80327 w 172602"/>
                <a:gd name="connsiteY2" fmla="*/ 4997 h 181184"/>
                <a:gd name="connsiteX3" fmla="*/ 28168 w 172602"/>
                <a:gd name="connsiteY3" fmla="*/ 156322 h 181184"/>
                <a:gd name="connsiteX4" fmla="*/ -53 w 172602"/>
                <a:gd name="connsiteY4" fmla="*/ 173276 h 181184"/>
                <a:gd name="connsiteX5" fmla="*/ -53 w 172602"/>
                <a:gd name="connsiteY5" fmla="*/ 181121 h 181184"/>
                <a:gd name="connsiteX6" fmla="*/ 25648 w 172602"/>
                <a:gd name="connsiteY6" fmla="*/ 180362 h 181184"/>
                <a:gd name="connsiteX7" fmla="*/ 54625 w 172602"/>
                <a:gd name="connsiteY7" fmla="*/ 181121 h 181184"/>
                <a:gd name="connsiteX8" fmla="*/ 54625 w 172602"/>
                <a:gd name="connsiteY8" fmla="*/ 173276 h 181184"/>
                <a:gd name="connsiteX9" fmla="*/ 35727 w 172602"/>
                <a:gd name="connsiteY9" fmla="*/ 160371 h 181184"/>
                <a:gd name="connsiteX10" fmla="*/ 36231 w 172602"/>
                <a:gd name="connsiteY10" fmla="*/ 156575 h 181184"/>
                <a:gd name="connsiteX11" fmla="*/ 47822 w 172602"/>
                <a:gd name="connsiteY11" fmla="*/ 123425 h 181184"/>
                <a:gd name="connsiteX12" fmla="*/ 110060 w 172602"/>
                <a:gd name="connsiteY12" fmla="*/ 123425 h 181184"/>
                <a:gd name="connsiteX13" fmla="*/ 123414 w 172602"/>
                <a:gd name="connsiteY13" fmla="*/ 162142 h 181184"/>
                <a:gd name="connsiteX14" fmla="*/ 124170 w 172602"/>
                <a:gd name="connsiteY14" fmla="*/ 165685 h 181184"/>
                <a:gd name="connsiteX15" fmla="*/ 103256 w 172602"/>
                <a:gd name="connsiteY15" fmla="*/ 173276 h 181184"/>
                <a:gd name="connsiteX16" fmla="*/ 103256 w 172602"/>
                <a:gd name="connsiteY16" fmla="*/ 181121 h 181184"/>
                <a:gd name="connsiteX17" fmla="*/ 139541 w 172602"/>
                <a:gd name="connsiteY17" fmla="*/ 180362 h 181184"/>
                <a:gd name="connsiteX18" fmla="*/ 172549 w 172602"/>
                <a:gd name="connsiteY18" fmla="*/ 181121 h 181184"/>
                <a:gd name="connsiteX19" fmla="*/ 172549 w 172602"/>
                <a:gd name="connsiteY19" fmla="*/ 173276 h 181184"/>
                <a:gd name="connsiteX20" fmla="*/ 168014 w 172602"/>
                <a:gd name="connsiteY20" fmla="*/ 173276 h 181184"/>
                <a:gd name="connsiteX21" fmla="*/ 146596 w 172602"/>
                <a:gd name="connsiteY21" fmla="*/ 163154 h 181184"/>
                <a:gd name="connsiteX22" fmla="*/ 92169 w 172602"/>
                <a:gd name="connsiteY22" fmla="*/ 4997 h 181184"/>
                <a:gd name="connsiteX23" fmla="*/ 78815 w 172602"/>
                <a:gd name="connsiteY23" fmla="*/ 33339 h 181184"/>
                <a:gd name="connsiteX24" fmla="*/ 107288 w 172602"/>
                <a:gd name="connsiteY24" fmla="*/ 115581 h 181184"/>
                <a:gd name="connsiteX25" fmla="*/ 50594 w 172602"/>
                <a:gd name="connsiteY25" fmla="*/ 115581 h 181184"/>
                <a:gd name="connsiteX26" fmla="*/ 78815 w 172602"/>
                <a:gd name="connsiteY26" fmla="*/ 33339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602" h="181184">
                  <a:moveTo>
                    <a:pt x="92169" y="4997"/>
                  </a:moveTo>
                  <a:cubicBezTo>
                    <a:pt x="90910" y="1708"/>
                    <a:pt x="90406" y="-64"/>
                    <a:pt x="86374" y="-64"/>
                  </a:cubicBezTo>
                  <a:cubicBezTo>
                    <a:pt x="82342" y="-64"/>
                    <a:pt x="81586" y="1455"/>
                    <a:pt x="80327" y="4997"/>
                  </a:cubicBezTo>
                  <a:lnTo>
                    <a:pt x="28168" y="156322"/>
                  </a:lnTo>
                  <a:cubicBezTo>
                    <a:pt x="23632" y="169228"/>
                    <a:pt x="13553" y="173023"/>
                    <a:pt x="-53" y="173276"/>
                  </a:cubicBezTo>
                  <a:lnTo>
                    <a:pt x="-53" y="181121"/>
                  </a:lnTo>
                  <a:cubicBezTo>
                    <a:pt x="5742" y="180868"/>
                    <a:pt x="16577" y="180362"/>
                    <a:pt x="25648" y="180362"/>
                  </a:cubicBezTo>
                  <a:cubicBezTo>
                    <a:pt x="33459" y="180362"/>
                    <a:pt x="46562" y="180868"/>
                    <a:pt x="54625" y="181121"/>
                  </a:cubicBezTo>
                  <a:lnTo>
                    <a:pt x="54625" y="173276"/>
                  </a:lnTo>
                  <a:cubicBezTo>
                    <a:pt x="42027" y="173276"/>
                    <a:pt x="35727" y="166950"/>
                    <a:pt x="35727" y="160371"/>
                  </a:cubicBezTo>
                  <a:cubicBezTo>
                    <a:pt x="35727" y="159612"/>
                    <a:pt x="35979" y="157081"/>
                    <a:pt x="36231" y="156575"/>
                  </a:cubicBezTo>
                  <a:lnTo>
                    <a:pt x="47822" y="123425"/>
                  </a:lnTo>
                  <a:lnTo>
                    <a:pt x="110060" y="123425"/>
                  </a:lnTo>
                  <a:lnTo>
                    <a:pt x="123414" y="162142"/>
                  </a:lnTo>
                  <a:cubicBezTo>
                    <a:pt x="123666" y="163154"/>
                    <a:pt x="124170" y="164673"/>
                    <a:pt x="124170" y="165685"/>
                  </a:cubicBezTo>
                  <a:cubicBezTo>
                    <a:pt x="124170" y="173276"/>
                    <a:pt x="110060" y="173276"/>
                    <a:pt x="103256" y="173276"/>
                  </a:cubicBezTo>
                  <a:lnTo>
                    <a:pt x="103256" y="181121"/>
                  </a:lnTo>
                  <a:cubicBezTo>
                    <a:pt x="112327" y="180362"/>
                    <a:pt x="129966" y="180362"/>
                    <a:pt x="139541" y="180362"/>
                  </a:cubicBezTo>
                  <a:cubicBezTo>
                    <a:pt x="150375" y="180362"/>
                    <a:pt x="161966" y="180615"/>
                    <a:pt x="172549" y="181121"/>
                  </a:cubicBezTo>
                  <a:lnTo>
                    <a:pt x="172549" y="173276"/>
                  </a:lnTo>
                  <a:lnTo>
                    <a:pt x="168014" y="173276"/>
                  </a:lnTo>
                  <a:cubicBezTo>
                    <a:pt x="152895" y="173276"/>
                    <a:pt x="149368" y="171505"/>
                    <a:pt x="146596" y="163154"/>
                  </a:cubicBezTo>
                  <a:lnTo>
                    <a:pt x="92169" y="4997"/>
                  </a:lnTo>
                  <a:close/>
                  <a:moveTo>
                    <a:pt x="78815" y="33339"/>
                  </a:moveTo>
                  <a:lnTo>
                    <a:pt x="107288" y="115581"/>
                  </a:lnTo>
                  <a:lnTo>
                    <a:pt x="50594" y="115581"/>
                  </a:lnTo>
                  <a:lnTo>
                    <a:pt x="78815" y="33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23" name="Freeform 1722">
              <a:extLst>
                <a:ext uri="{FF2B5EF4-FFF2-40B4-BE49-F238E27FC236}">
                  <a16:creationId xmlns:a16="http://schemas.microsoft.com/office/drawing/2014/main" id="{28B622FD-B98B-50BD-83C5-40E37BA5C676}"/>
                </a:ext>
              </a:extLst>
            </p:cNvPr>
            <p:cNvSpPr/>
            <p:nvPr>
              <p:custDataLst>
                <p:tags r:id="rId195"/>
              </p:custDataLst>
            </p:nvPr>
          </p:nvSpPr>
          <p:spPr>
            <a:xfrm>
              <a:off x="7724485" y="1401648"/>
              <a:ext cx="99703" cy="143186"/>
            </a:xfrm>
            <a:custGeom>
              <a:avLst/>
              <a:gdLst>
                <a:gd name="connsiteX0" fmla="*/ 87141 w 124223"/>
                <a:gd name="connsiteY0" fmla="*/ 161636 h 178400"/>
                <a:gd name="connsiteX1" fmla="*/ 87141 w 124223"/>
                <a:gd name="connsiteY1" fmla="*/ 178337 h 178400"/>
                <a:gd name="connsiteX2" fmla="*/ 124181 w 124223"/>
                <a:gd name="connsiteY2" fmla="*/ 175554 h 178400"/>
                <a:gd name="connsiteX3" fmla="*/ 124181 w 124223"/>
                <a:gd name="connsiteY3" fmla="*/ 167709 h 178400"/>
                <a:gd name="connsiteX4" fmla="*/ 104527 w 124223"/>
                <a:gd name="connsiteY4" fmla="*/ 153538 h 178400"/>
                <a:gd name="connsiteX5" fmla="*/ 104527 w 124223"/>
                <a:gd name="connsiteY5" fmla="*/ -64 h 178400"/>
                <a:gd name="connsiteX6" fmla="*/ 68243 w 124223"/>
                <a:gd name="connsiteY6" fmla="*/ 2720 h 178400"/>
                <a:gd name="connsiteX7" fmla="*/ 68243 w 124223"/>
                <a:gd name="connsiteY7" fmla="*/ 10565 h 178400"/>
                <a:gd name="connsiteX8" fmla="*/ 87897 w 124223"/>
                <a:gd name="connsiteY8" fmla="*/ 24735 h 178400"/>
                <a:gd name="connsiteX9" fmla="*/ 87897 w 124223"/>
                <a:gd name="connsiteY9" fmla="*/ 79394 h 178400"/>
                <a:gd name="connsiteX10" fmla="*/ 56148 w 124223"/>
                <a:gd name="connsiteY10" fmla="*/ 63705 h 178400"/>
                <a:gd name="connsiteX11" fmla="*/ -42 w 124223"/>
                <a:gd name="connsiteY11" fmla="*/ 121148 h 178400"/>
                <a:gd name="connsiteX12" fmla="*/ 53376 w 124223"/>
                <a:gd name="connsiteY12" fmla="*/ 178337 h 178400"/>
                <a:gd name="connsiteX13" fmla="*/ 87141 w 124223"/>
                <a:gd name="connsiteY13" fmla="*/ 161636 h 178400"/>
                <a:gd name="connsiteX14" fmla="*/ 87141 w 124223"/>
                <a:gd name="connsiteY14" fmla="*/ 93818 h 178400"/>
                <a:gd name="connsiteX15" fmla="*/ 87141 w 124223"/>
                <a:gd name="connsiteY15" fmla="*/ 145694 h 178400"/>
                <a:gd name="connsiteX16" fmla="*/ 84369 w 124223"/>
                <a:gd name="connsiteY16" fmla="*/ 155057 h 178400"/>
                <a:gd name="connsiteX17" fmla="*/ 54636 w 124223"/>
                <a:gd name="connsiteY17" fmla="*/ 172770 h 178400"/>
                <a:gd name="connsiteX18" fmla="*/ 28179 w 124223"/>
                <a:gd name="connsiteY18" fmla="*/ 156575 h 178400"/>
                <a:gd name="connsiteX19" fmla="*/ 20871 w 124223"/>
                <a:gd name="connsiteY19" fmla="*/ 121401 h 178400"/>
                <a:gd name="connsiteX20" fmla="*/ 28683 w 124223"/>
                <a:gd name="connsiteY20" fmla="*/ 85468 h 178400"/>
                <a:gd name="connsiteX21" fmla="*/ 57156 w 124223"/>
                <a:gd name="connsiteY21" fmla="*/ 69272 h 178400"/>
                <a:gd name="connsiteX22" fmla="*/ 84369 w 124223"/>
                <a:gd name="connsiteY22" fmla="*/ 84455 h 178400"/>
                <a:gd name="connsiteX23" fmla="*/ 87141 w 124223"/>
                <a:gd name="connsiteY23" fmla="*/ 9381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223" h="178400">
                  <a:moveTo>
                    <a:pt x="87141" y="161636"/>
                  </a:moveTo>
                  <a:lnTo>
                    <a:pt x="87141" y="178337"/>
                  </a:lnTo>
                  <a:lnTo>
                    <a:pt x="124181" y="175554"/>
                  </a:lnTo>
                  <a:lnTo>
                    <a:pt x="124181" y="167709"/>
                  </a:lnTo>
                  <a:cubicBezTo>
                    <a:pt x="106543" y="167709"/>
                    <a:pt x="104527" y="165938"/>
                    <a:pt x="104527" y="153538"/>
                  </a:cubicBezTo>
                  <a:lnTo>
                    <a:pt x="104527" y="-64"/>
                  </a:lnTo>
                  <a:lnTo>
                    <a:pt x="68243" y="2720"/>
                  </a:lnTo>
                  <a:lnTo>
                    <a:pt x="68243" y="10565"/>
                  </a:lnTo>
                  <a:cubicBezTo>
                    <a:pt x="85881" y="10565"/>
                    <a:pt x="87897" y="12336"/>
                    <a:pt x="87897" y="24735"/>
                  </a:cubicBezTo>
                  <a:lnTo>
                    <a:pt x="87897" y="79394"/>
                  </a:lnTo>
                  <a:cubicBezTo>
                    <a:pt x="80589" y="70285"/>
                    <a:pt x="69754" y="63705"/>
                    <a:pt x="56148" y="63705"/>
                  </a:cubicBezTo>
                  <a:cubicBezTo>
                    <a:pt x="26415" y="63705"/>
                    <a:pt x="-42" y="88504"/>
                    <a:pt x="-42" y="121148"/>
                  </a:cubicBezTo>
                  <a:cubicBezTo>
                    <a:pt x="-42" y="153285"/>
                    <a:pt x="24651" y="178337"/>
                    <a:pt x="53376" y="178337"/>
                  </a:cubicBezTo>
                  <a:cubicBezTo>
                    <a:pt x="69502" y="178337"/>
                    <a:pt x="80841" y="169734"/>
                    <a:pt x="87141" y="161636"/>
                  </a:cubicBezTo>
                  <a:close/>
                  <a:moveTo>
                    <a:pt x="87141" y="93818"/>
                  </a:moveTo>
                  <a:lnTo>
                    <a:pt x="87141" y="145694"/>
                  </a:lnTo>
                  <a:cubicBezTo>
                    <a:pt x="87141" y="150249"/>
                    <a:pt x="87141" y="150755"/>
                    <a:pt x="84369" y="155057"/>
                  </a:cubicBezTo>
                  <a:cubicBezTo>
                    <a:pt x="76810" y="167203"/>
                    <a:pt x="65471" y="172770"/>
                    <a:pt x="54636" y="172770"/>
                  </a:cubicBezTo>
                  <a:cubicBezTo>
                    <a:pt x="43297" y="172770"/>
                    <a:pt x="34226" y="166191"/>
                    <a:pt x="28179" y="156575"/>
                  </a:cubicBezTo>
                  <a:cubicBezTo>
                    <a:pt x="21627" y="146200"/>
                    <a:pt x="20871" y="131776"/>
                    <a:pt x="20871" y="121401"/>
                  </a:cubicBezTo>
                  <a:cubicBezTo>
                    <a:pt x="20871" y="112038"/>
                    <a:pt x="21375" y="96855"/>
                    <a:pt x="28683" y="85468"/>
                  </a:cubicBezTo>
                  <a:cubicBezTo>
                    <a:pt x="33974" y="77623"/>
                    <a:pt x="43549" y="69272"/>
                    <a:pt x="57156" y="69272"/>
                  </a:cubicBezTo>
                  <a:cubicBezTo>
                    <a:pt x="65975" y="69272"/>
                    <a:pt x="76558" y="73068"/>
                    <a:pt x="84369" y="84455"/>
                  </a:cubicBezTo>
                  <a:cubicBezTo>
                    <a:pt x="87141" y="88757"/>
                    <a:pt x="87141" y="89263"/>
                    <a:pt x="87141" y="9381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24" name="Freeform 1723">
              <a:extLst>
                <a:ext uri="{FF2B5EF4-FFF2-40B4-BE49-F238E27FC236}">
                  <a16:creationId xmlns:a16="http://schemas.microsoft.com/office/drawing/2014/main" id="{4F0C57FF-4CE1-FE39-A397-48ED99B6ED0E}"/>
                </a:ext>
              </a:extLst>
            </p:cNvPr>
            <p:cNvSpPr/>
            <p:nvPr>
              <p:custDataLst>
                <p:tags r:id="rId196"/>
              </p:custDataLst>
            </p:nvPr>
          </p:nvSpPr>
          <p:spPr>
            <a:xfrm>
              <a:off x="7836435" y="1452830"/>
              <a:ext cx="101725" cy="92005"/>
            </a:xfrm>
            <a:custGeom>
              <a:avLst/>
              <a:gdLst>
                <a:gd name="connsiteX0" fmla="*/ 90422 w 126743"/>
                <a:gd name="connsiteY0" fmla="*/ 91794 h 114632"/>
                <a:gd name="connsiteX1" fmla="*/ 90422 w 126743"/>
                <a:gd name="connsiteY1" fmla="*/ 114569 h 114632"/>
                <a:gd name="connsiteX2" fmla="*/ 126706 w 126743"/>
                <a:gd name="connsiteY2" fmla="*/ 111785 h 114632"/>
                <a:gd name="connsiteX3" fmla="*/ 126706 w 126743"/>
                <a:gd name="connsiteY3" fmla="*/ 103940 h 114632"/>
                <a:gd name="connsiteX4" fmla="*/ 107052 w 126743"/>
                <a:gd name="connsiteY4" fmla="*/ 89769 h 114632"/>
                <a:gd name="connsiteX5" fmla="*/ 107052 w 126743"/>
                <a:gd name="connsiteY5" fmla="*/ -64 h 114632"/>
                <a:gd name="connsiteX6" fmla="*/ 70012 w 126743"/>
                <a:gd name="connsiteY6" fmla="*/ 2720 h 114632"/>
                <a:gd name="connsiteX7" fmla="*/ 70012 w 126743"/>
                <a:gd name="connsiteY7" fmla="*/ 10565 h 114632"/>
                <a:gd name="connsiteX8" fmla="*/ 89666 w 126743"/>
                <a:gd name="connsiteY8" fmla="*/ 24735 h 114632"/>
                <a:gd name="connsiteX9" fmla="*/ 89666 w 126743"/>
                <a:gd name="connsiteY9" fmla="*/ 69778 h 114632"/>
                <a:gd name="connsiteX10" fmla="*/ 59177 w 126743"/>
                <a:gd name="connsiteY10" fmla="*/ 109001 h 114632"/>
                <a:gd name="connsiteX11" fmla="*/ 37003 w 126743"/>
                <a:gd name="connsiteY11" fmla="*/ 83949 h 114632"/>
                <a:gd name="connsiteX12" fmla="*/ 37003 w 126743"/>
                <a:gd name="connsiteY12" fmla="*/ -64 h 114632"/>
                <a:gd name="connsiteX13" fmla="*/ -37 w 126743"/>
                <a:gd name="connsiteY13" fmla="*/ 2720 h 114632"/>
                <a:gd name="connsiteX14" fmla="*/ -37 w 126743"/>
                <a:gd name="connsiteY14" fmla="*/ 10565 h 114632"/>
                <a:gd name="connsiteX15" fmla="*/ 19617 w 126743"/>
                <a:gd name="connsiteY15" fmla="*/ 33845 h 114632"/>
                <a:gd name="connsiteX16" fmla="*/ 19617 w 126743"/>
                <a:gd name="connsiteY16" fmla="*/ 71803 h 114632"/>
                <a:gd name="connsiteX17" fmla="*/ 57917 w 126743"/>
                <a:gd name="connsiteY17" fmla="*/ 114569 h 114632"/>
                <a:gd name="connsiteX18" fmla="*/ 90422 w 126743"/>
                <a:gd name="connsiteY18" fmla="*/ 91794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6743" h="114632">
                  <a:moveTo>
                    <a:pt x="90422" y="91794"/>
                  </a:moveTo>
                  <a:lnTo>
                    <a:pt x="90422" y="114569"/>
                  </a:lnTo>
                  <a:lnTo>
                    <a:pt x="126706" y="111785"/>
                  </a:lnTo>
                  <a:lnTo>
                    <a:pt x="126706" y="103940"/>
                  </a:lnTo>
                  <a:cubicBezTo>
                    <a:pt x="109068" y="103940"/>
                    <a:pt x="107052" y="102169"/>
                    <a:pt x="107052" y="89769"/>
                  </a:cubicBezTo>
                  <a:lnTo>
                    <a:pt x="107052" y="-64"/>
                  </a:lnTo>
                  <a:lnTo>
                    <a:pt x="70012" y="2720"/>
                  </a:lnTo>
                  <a:lnTo>
                    <a:pt x="70012" y="10565"/>
                  </a:lnTo>
                  <a:cubicBezTo>
                    <a:pt x="87650" y="10565"/>
                    <a:pt x="89666" y="12336"/>
                    <a:pt x="89666" y="24735"/>
                  </a:cubicBezTo>
                  <a:lnTo>
                    <a:pt x="89666" y="69778"/>
                  </a:lnTo>
                  <a:cubicBezTo>
                    <a:pt x="89666" y="91794"/>
                    <a:pt x="77571" y="109001"/>
                    <a:pt x="59177" y="109001"/>
                  </a:cubicBezTo>
                  <a:cubicBezTo>
                    <a:pt x="38011" y="109001"/>
                    <a:pt x="37003" y="97108"/>
                    <a:pt x="37003" y="83949"/>
                  </a:cubicBezTo>
                  <a:lnTo>
                    <a:pt x="37003" y="-64"/>
                  </a:lnTo>
                  <a:lnTo>
                    <a:pt x="-37" y="2720"/>
                  </a:lnTo>
                  <a:lnTo>
                    <a:pt x="-37" y="10565"/>
                  </a:lnTo>
                  <a:cubicBezTo>
                    <a:pt x="19617" y="10565"/>
                    <a:pt x="19617" y="11324"/>
                    <a:pt x="19617" y="33845"/>
                  </a:cubicBezTo>
                  <a:lnTo>
                    <a:pt x="19617" y="71803"/>
                  </a:lnTo>
                  <a:cubicBezTo>
                    <a:pt x="19617" y="91541"/>
                    <a:pt x="19617" y="114569"/>
                    <a:pt x="57917" y="114569"/>
                  </a:cubicBezTo>
                  <a:cubicBezTo>
                    <a:pt x="72028" y="114569"/>
                    <a:pt x="83115" y="107483"/>
                    <a:pt x="90422" y="917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25" name="Freeform 1724">
              <a:extLst>
                <a:ext uri="{FF2B5EF4-FFF2-40B4-BE49-F238E27FC236}">
                  <a16:creationId xmlns:a16="http://schemas.microsoft.com/office/drawing/2014/main" id="{6A913AB6-420C-2C69-924D-D7E5D406DF6A}"/>
                </a:ext>
              </a:extLst>
            </p:cNvPr>
            <p:cNvSpPr/>
            <p:nvPr>
              <p:custDataLst>
                <p:tags r:id="rId197"/>
              </p:custDataLst>
            </p:nvPr>
          </p:nvSpPr>
          <p:spPr>
            <a:xfrm>
              <a:off x="7948789" y="1452830"/>
              <a:ext cx="157947" cy="89770"/>
            </a:xfrm>
            <a:custGeom>
              <a:avLst/>
              <a:gdLst>
                <a:gd name="connsiteX0" fmla="*/ 19623 w 196791"/>
                <a:gd name="connsiteY0" fmla="*/ 24735 h 111848"/>
                <a:gd name="connsiteX1" fmla="*/ 19623 w 196791"/>
                <a:gd name="connsiteY1" fmla="*/ 92553 h 111848"/>
                <a:gd name="connsiteX2" fmla="*/ -31 w 196791"/>
                <a:gd name="connsiteY2" fmla="*/ 103940 h 111848"/>
                <a:gd name="connsiteX3" fmla="*/ -31 w 196791"/>
                <a:gd name="connsiteY3" fmla="*/ 111785 h 111848"/>
                <a:gd name="connsiteX4" fmla="*/ 28442 w 196791"/>
                <a:gd name="connsiteY4" fmla="*/ 111026 h 111848"/>
                <a:gd name="connsiteX5" fmla="*/ 56663 w 196791"/>
                <a:gd name="connsiteY5" fmla="*/ 111785 h 111848"/>
                <a:gd name="connsiteX6" fmla="*/ 56663 w 196791"/>
                <a:gd name="connsiteY6" fmla="*/ 103940 h 111848"/>
                <a:gd name="connsiteX7" fmla="*/ 37009 w 196791"/>
                <a:gd name="connsiteY7" fmla="*/ 92553 h 111848"/>
                <a:gd name="connsiteX8" fmla="*/ 37009 w 196791"/>
                <a:gd name="connsiteY8" fmla="*/ 45992 h 111848"/>
                <a:gd name="connsiteX9" fmla="*/ 71025 w 196791"/>
                <a:gd name="connsiteY9" fmla="*/ 5503 h 111848"/>
                <a:gd name="connsiteX10" fmla="*/ 89672 w 196791"/>
                <a:gd name="connsiteY10" fmla="*/ 33592 h 111848"/>
                <a:gd name="connsiteX11" fmla="*/ 89672 w 196791"/>
                <a:gd name="connsiteY11" fmla="*/ 92553 h 111848"/>
                <a:gd name="connsiteX12" fmla="*/ 70018 w 196791"/>
                <a:gd name="connsiteY12" fmla="*/ 103940 h 111848"/>
                <a:gd name="connsiteX13" fmla="*/ 70018 w 196791"/>
                <a:gd name="connsiteY13" fmla="*/ 111785 h 111848"/>
                <a:gd name="connsiteX14" fmla="*/ 98491 w 196791"/>
                <a:gd name="connsiteY14" fmla="*/ 111026 h 111848"/>
                <a:gd name="connsiteX15" fmla="*/ 126712 w 196791"/>
                <a:gd name="connsiteY15" fmla="*/ 111785 h 111848"/>
                <a:gd name="connsiteX16" fmla="*/ 126712 w 196791"/>
                <a:gd name="connsiteY16" fmla="*/ 103940 h 111848"/>
                <a:gd name="connsiteX17" fmla="*/ 107058 w 196791"/>
                <a:gd name="connsiteY17" fmla="*/ 92553 h 111848"/>
                <a:gd name="connsiteX18" fmla="*/ 107058 w 196791"/>
                <a:gd name="connsiteY18" fmla="*/ 45992 h 111848"/>
                <a:gd name="connsiteX19" fmla="*/ 141074 w 196791"/>
                <a:gd name="connsiteY19" fmla="*/ 5503 h 111848"/>
                <a:gd name="connsiteX20" fmla="*/ 159720 w 196791"/>
                <a:gd name="connsiteY20" fmla="*/ 33592 h 111848"/>
                <a:gd name="connsiteX21" fmla="*/ 159720 w 196791"/>
                <a:gd name="connsiteY21" fmla="*/ 92553 h 111848"/>
                <a:gd name="connsiteX22" fmla="*/ 140066 w 196791"/>
                <a:gd name="connsiteY22" fmla="*/ 103940 h 111848"/>
                <a:gd name="connsiteX23" fmla="*/ 140066 w 196791"/>
                <a:gd name="connsiteY23" fmla="*/ 111785 h 111848"/>
                <a:gd name="connsiteX24" fmla="*/ 168539 w 196791"/>
                <a:gd name="connsiteY24" fmla="*/ 111026 h 111848"/>
                <a:gd name="connsiteX25" fmla="*/ 196761 w 196791"/>
                <a:gd name="connsiteY25" fmla="*/ 111785 h 111848"/>
                <a:gd name="connsiteX26" fmla="*/ 196761 w 196791"/>
                <a:gd name="connsiteY26" fmla="*/ 103940 h 111848"/>
                <a:gd name="connsiteX27" fmla="*/ 177107 w 196791"/>
                <a:gd name="connsiteY27" fmla="*/ 96349 h 111848"/>
                <a:gd name="connsiteX28" fmla="*/ 177107 w 196791"/>
                <a:gd name="connsiteY28" fmla="*/ 48016 h 111848"/>
                <a:gd name="connsiteX29" fmla="*/ 169295 w 196791"/>
                <a:gd name="connsiteY29" fmla="*/ 9299 h 111848"/>
                <a:gd name="connsiteX30" fmla="*/ 142838 w 196791"/>
                <a:gd name="connsiteY30" fmla="*/ -64 h 111848"/>
                <a:gd name="connsiteX31" fmla="*/ 106302 w 196791"/>
                <a:gd name="connsiteY31" fmla="*/ 24735 h 111848"/>
                <a:gd name="connsiteX32" fmla="*/ 72789 w 196791"/>
                <a:gd name="connsiteY32" fmla="*/ -64 h 111848"/>
                <a:gd name="connsiteX33" fmla="*/ 35497 w 196791"/>
                <a:gd name="connsiteY33" fmla="*/ 26507 h 111848"/>
                <a:gd name="connsiteX34" fmla="*/ 35497 w 196791"/>
                <a:gd name="connsiteY34" fmla="*/ -64 h 111848"/>
                <a:gd name="connsiteX35" fmla="*/ -31 w 196791"/>
                <a:gd name="connsiteY35" fmla="*/ 2720 h 111848"/>
                <a:gd name="connsiteX36" fmla="*/ -31 w 196791"/>
                <a:gd name="connsiteY36" fmla="*/ 10565 h 111848"/>
                <a:gd name="connsiteX37" fmla="*/ 19623 w 196791"/>
                <a:gd name="connsiteY37" fmla="*/ 24735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96791" h="111848">
                  <a:moveTo>
                    <a:pt x="19623" y="24735"/>
                  </a:moveTo>
                  <a:lnTo>
                    <a:pt x="19623" y="92553"/>
                  </a:lnTo>
                  <a:cubicBezTo>
                    <a:pt x="19623" y="103940"/>
                    <a:pt x="16851" y="103940"/>
                    <a:pt x="-31" y="103940"/>
                  </a:cubicBezTo>
                  <a:lnTo>
                    <a:pt x="-31" y="111785"/>
                  </a:lnTo>
                  <a:cubicBezTo>
                    <a:pt x="8788" y="111532"/>
                    <a:pt x="21638" y="111026"/>
                    <a:pt x="28442" y="111026"/>
                  </a:cubicBezTo>
                  <a:cubicBezTo>
                    <a:pt x="34993" y="111026"/>
                    <a:pt x="48096" y="111532"/>
                    <a:pt x="56663" y="111785"/>
                  </a:cubicBezTo>
                  <a:lnTo>
                    <a:pt x="56663" y="103940"/>
                  </a:lnTo>
                  <a:cubicBezTo>
                    <a:pt x="39781" y="103940"/>
                    <a:pt x="37009" y="103940"/>
                    <a:pt x="37009" y="92553"/>
                  </a:cubicBezTo>
                  <a:lnTo>
                    <a:pt x="37009" y="45992"/>
                  </a:lnTo>
                  <a:cubicBezTo>
                    <a:pt x="37009" y="19674"/>
                    <a:pt x="54899" y="5503"/>
                    <a:pt x="71025" y="5503"/>
                  </a:cubicBezTo>
                  <a:cubicBezTo>
                    <a:pt x="86900" y="5503"/>
                    <a:pt x="89672" y="19168"/>
                    <a:pt x="89672" y="33592"/>
                  </a:cubicBezTo>
                  <a:lnTo>
                    <a:pt x="89672" y="92553"/>
                  </a:lnTo>
                  <a:cubicBezTo>
                    <a:pt x="89672" y="103940"/>
                    <a:pt x="86900" y="103940"/>
                    <a:pt x="70018" y="103940"/>
                  </a:cubicBezTo>
                  <a:lnTo>
                    <a:pt x="70018" y="111785"/>
                  </a:lnTo>
                  <a:cubicBezTo>
                    <a:pt x="78837" y="111532"/>
                    <a:pt x="91687" y="111026"/>
                    <a:pt x="98491" y="111026"/>
                  </a:cubicBezTo>
                  <a:cubicBezTo>
                    <a:pt x="105042" y="111026"/>
                    <a:pt x="118145" y="111532"/>
                    <a:pt x="126712" y="111785"/>
                  </a:cubicBezTo>
                  <a:lnTo>
                    <a:pt x="126712" y="103940"/>
                  </a:lnTo>
                  <a:cubicBezTo>
                    <a:pt x="109829" y="103940"/>
                    <a:pt x="107058" y="103940"/>
                    <a:pt x="107058" y="92553"/>
                  </a:cubicBezTo>
                  <a:lnTo>
                    <a:pt x="107058" y="45992"/>
                  </a:lnTo>
                  <a:cubicBezTo>
                    <a:pt x="107058" y="19674"/>
                    <a:pt x="124948" y="5503"/>
                    <a:pt x="141074" y="5503"/>
                  </a:cubicBezTo>
                  <a:cubicBezTo>
                    <a:pt x="156949" y="5503"/>
                    <a:pt x="159720" y="19168"/>
                    <a:pt x="159720" y="33592"/>
                  </a:cubicBezTo>
                  <a:lnTo>
                    <a:pt x="159720" y="92553"/>
                  </a:lnTo>
                  <a:cubicBezTo>
                    <a:pt x="159720" y="103940"/>
                    <a:pt x="156949" y="103940"/>
                    <a:pt x="140066" y="103940"/>
                  </a:cubicBezTo>
                  <a:lnTo>
                    <a:pt x="140066" y="111785"/>
                  </a:lnTo>
                  <a:cubicBezTo>
                    <a:pt x="148885" y="111532"/>
                    <a:pt x="161736" y="111026"/>
                    <a:pt x="168539" y="111026"/>
                  </a:cubicBezTo>
                  <a:cubicBezTo>
                    <a:pt x="175091" y="111026"/>
                    <a:pt x="188193" y="111532"/>
                    <a:pt x="196761" y="111785"/>
                  </a:cubicBezTo>
                  <a:lnTo>
                    <a:pt x="196761" y="103940"/>
                  </a:lnTo>
                  <a:cubicBezTo>
                    <a:pt x="183658" y="103940"/>
                    <a:pt x="177359" y="103940"/>
                    <a:pt x="177107" y="96349"/>
                  </a:cubicBezTo>
                  <a:lnTo>
                    <a:pt x="177107" y="48016"/>
                  </a:lnTo>
                  <a:cubicBezTo>
                    <a:pt x="177107" y="26254"/>
                    <a:pt x="177107" y="18409"/>
                    <a:pt x="169295" y="9299"/>
                  </a:cubicBezTo>
                  <a:cubicBezTo>
                    <a:pt x="165768" y="4997"/>
                    <a:pt x="157453" y="-64"/>
                    <a:pt x="142838" y="-64"/>
                  </a:cubicBezTo>
                  <a:cubicBezTo>
                    <a:pt x="121672" y="-64"/>
                    <a:pt x="110585" y="15119"/>
                    <a:pt x="106302" y="24735"/>
                  </a:cubicBezTo>
                  <a:cubicBezTo>
                    <a:pt x="102774" y="2720"/>
                    <a:pt x="84128" y="-64"/>
                    <a:pt x="72789" y="-64"/>
                  </a:cubicBezTo>
                  <a:cubicBezTo>
                    <a:pt x="54395" y="-64"/>
                    <a:pt x="42552" y="10818"/>
                    <a:pt x="35497" y="26507"/>
                  </a:cubicBezTo>
                  <a:lnTo>
                    <a:pt x="35497" y="-64"/>
                  </a:lnTo>
                  <a:lnTo>
                    <a:pt x="-31" y="2720"/>
                  </a:lnTo>
                  <a:lnTo>
                    <a:pt x="-31" y="10565"/>
                  </a:lnTo>
                  <a:cubicBezTo>
                    <a:pt x="17607" y="10565"/>
                    <a:pt x="19623" y="12336"/>
                    <a:pt x="19623" y="2473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26" name="Freeform 1725">
              <a:extLst>
                <a:ext uri="{FF2B5EF4-FFF2-40B4-BE49-F238E27FC236}">
                  <a16:creationId xmlns:a16="http://schemas.microsoft.com/office/drawing/2014/main" id="{70157EEB-EFAB-AA43-BBE1-58A618D9DFF2}"/>
                </a:ext>
              </a:extLst>
            </p:cNvPr>
            <p:cNvSpPr/>
            <p:nvPr>
              <p:custDataLst>
                <p:tags r:id="rId198"/>
              </p:custDataLst>
            </p:nvPr>
          </p:nvSpPr>
          <p:spPr>
            <a:xfrm>
              <a:off x="8117321" y="1452830"/>
              <a:ext cx="157947" cy="89770"/>
            </a:xfrm>
            <a:custGeom>
              <a:avLst/>
              <a:gdLst>
                <a:gd name="connsiteX0" fmla="*/ 19631 w 196791"/>
                <a:gd name="connsiteY0" fmla="*/ 24735 h 111848"/>
                <a:gd name="connsiteX1" fmla="*/ 19631 w 196791"/>
                <a:gd name="connsiteY1" fmla="*/ 92553 h 111848"/>
                <a:gd name="connsiteX2" fmla="*/ -23 w 196791"/>
                <a:gd name="connsiteY2" fmla="*/ 103940 h 111848"/>
                <a:gd name="connsiteX3" fmla="*/ -23 w 196791"/>
                <a:gd name="connsiteY3" fmla="*/ 111785 h 111848"/>
                <a:gd name="connsiteX4" fmla="*/ 28450 w 196791"/>
                <a:gd name="connsiteY4" fmla="*/ 111026 h 111848"/>
                <a:gd name="connsiteX5" fmla="*/ 56671 w 196791"/>
                <a:gd name="connsiteY5" fmla="*/ 111785 h 111848"/>
                <a:gd name="connsiteX6" fmla="*/ 56671 w 196791"/>
                <a:gd name="connsiteY6" fmla="*/ 103940 h 111848"/>
                <a:gd name="connsiteX7" fmla="*/ 37017 w 196791"/>
                <a:gd name="connsiteY7" fmla="*/ 92553 h 111848"/>
                <a:gd name="connsiteX8" fmla="*/ 37017 w 196791"/>
                <a:gd name="connsiteY8" fmla="*/ 45992 h 111848"/>
                <a:gd name="connsiteX9" fmla="*/ 71034 w 196791"/>
                <a:gd name="connsiteY9" fmla="*/ 5503 h 111848"/>
                <a:gd name="connsiteX10" fmla="*/ 89680 w 196791"/>
                <a:gd name="connsiteY10" fmla="*/ 33592 h 111848"/>
                <a:gd name="connsiteX11" fmla="*/ 89680 w 196791"/>
                <a:gd name="connsiteY11" fmla="*/ 92553 h 111848"/>
                <a:gd name="connsiteX12" fmla="*/ 70026 w 196791"/>
                <a:gd name="connsiteY12" fmla="*/ 103940 h 111848"/>
                <a:gd name="connsiteX13" fmla="*/ 70026 w 196791"/>
                <a:gd name="connsiteY13" fmla="*/ 111785 h 111848"/>
                <a:gd name="connsiteX14" fmla="*/ 98499 w 196791"/>
                <a:gd name="connsiteY14" fmla="*/ 111026 h 111848"/>
                <a:gd name="connsiteX15" fmla="*/ 126720 w 196791"/>
                <a:gd name="connsiteY15" fmla="*/ 111785 h 111848"/>
                <a:gd name="connsiteX16" fmla="*/ 126720 w 196791"/>
                <a:gd name="connsiteY16" fmla="*/ 103940 h 111848"/>
                <a:gd name="connsiteX17" fmla="*/ 107066 w 196791"/>
                <a:gd name="connsiteY17" fmla="*/ 92553 h 111848"/>
                <a:gd name="connsiteX18" fmla="*/ 107066 w 196791"/>
                <a:gd name="connsiteY18" fmla="*/ 45992 h 111848"/>
                <a:gd name="connsiteX19" fmla="*/ 141083 w 196791"/>
                <a:gd name="connsiteY19" fmla="*/ 5503 h 111848"/>
                <a:gd name="connsiteX20" fmla="*/ 159729 w 196791"/>
                <a:gd name="connsiteY20" fmla="*/ 33592 h 111848"/>
                <a:gd name="connsiteX21" fmla="*/ 159729 w 196791"/>
                <a:gd name="connsiteY21" fmla="*/ 92553 h 111848"/>
                <a:gd name="connsiteX22" fmla="*/ 140075 w 196791"/>
                <a:gd name="connsiteY22" fmla="*/ 103940 h 111848"/>
                <a:gd name="connsiteX23" fmla="*/ 140075 w 196791"/>
                <a:gd name="connsiteY23" fmla="*/ 111785 h 111848"/>
                <a:gd name="connsiteX24" fmla="*/ 168548 w 196791"/>
                <a:gd name="connsiteY24" fmla="*/ 111026 h 111848"/>
                <a:gd name="connsiteX25" fmla="*/ 196769 w 196791"/>
                <a:gd name="connsiteY25" fmla="*/ 111785 h 111848"/>
                <a:gd name="connsiteX26" fmla="*/ 196769 w 196791"/>
                <a:gd name="connsiteY26" fmla="*/ 103940 h 111848"/>
                <a:gd name="connsiteX27" fmla="*/ 177115 w 196791"/>
                <a:gd name="connsiteY27" fmla="*/ 96349 h 111848"/>
                <a:gd name="connsiteX28" fmla="*/ 177115 w 196791"/>
                <a:gd name="connsiteY28" fmla="*/ 48016 h 111848"/>
                <a:gd name="connsiteX29" fmla="*/ 169304 w 196791"/>
                <a:gd name="connsiteY29" fmla="*/ 9299 h 111848"/>
                <a:gd name="connsiteX30" fmla="*/ 142846 w 196791"/>
                <a:gd name="connsiteY30" fmla="*/ -64 h 111848"/>
                <a:gd name="connsiteX31" fmla="*/ 106310 w 196791"/>
                <a:gd name="connsiteY31" fmla="*/ 24735 h 111848"/>
                <a:gd name="connsiteX32" fmla="*/ 72798 w 196791"/>
                <a:gd name="connsiteY32" fmla="*/ -64 h 111848"/>
                <a:gd name="connsiteX33" fmla="*/ 35505 w 196791"/>
                <a:gd name="connsiteY33" fmla="*/ 26507 h 111848"/>
                <a:gd name="connsiteX34" fmla="*/ 35505 w 196791"/>
                <a:gd name="connsiteY34" fmla="*/ -64 h 111848"/>
                <a:gd name="connsiteX35" fmla="*/ -23 w 196791"/>
                <a:gd name="connsiteY35" fmla="*/ 2720 h 111848"/>
                <a:gd name="connsiteX36" fmla="*/ -23 w 196791"/>
                <a:gd name="connsiteY36" fmla="*/ 10565 h 111848"/>
                <a:gd name="connsiteX37" fmla="*/ 19631 w 196791"/>
                <a:gd name="connsiteY37" fmla="*/ 24735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96791" h="111848">
                  <a:moveTo>
                    <a:pt x="19631" y="24735"/>
                  </a:moveTo>
                  <a:lnTo>
                    <a:pt x="19631" y="92553"/>
                  </a:lnTo>
                  <a:cubicBezTo>
                    <a:pt x="19631" y="103940"/>
                    <a:pt x="16859" y="103940"/>
                    <a:pt x="-23" y="103940"/>
                  </a:cubicBezTo>
                  <a:lnTo>
                    <a:pt x="-23" y="111785"/>
                  </a:lnTo>
                  <a:cubicBezTo>
                    <a:pt x="8796" y="111532"/>
                    <a:pt x="21647" y="111026"/>
                    <a:pt x="28450" y="111026"/>
                  </a:cubicBezTo>
                  <a:cubicBezTo>
                    <a:pt x="35001" y="111026"/>
                    <a:pt x="48104" y="111532"/>
                    <a:pt x="56671" y="111785"/>
                  </a:cubicBezTo>
                  <a:lnTo>
                    <a:pt x="56671" y="103940"/>
                  </a:lnTo>
                  <a:cubicBezTo>
                    <a:pt x="39789" y="103940"/>
                    <a:pt x="37017" y="103940"/>
                    <a:pt x="37017" y="92553"/>
                  </a:cubicBezTo>
                  <a:lnTo>
                    <a:pt x="37017" y="45992"/>
                  </a:lnTo>
                  <a:cubicBezTo>
                    <a:pt x="37017" y="19674"/>
                    <a:pt x="54907" y="5503"/>
                    <a:pt x="71034" y="5503"/>
                  </a:cubicBezTo>
                  <a:cubicBezTo>
                    <a:pt x="86908" y="5503"/>
                    <a:pt x="89680" y="19168"/>
                    <a:pt x="89680" y="33592"/>
                  </a:cubicBezTo>
                  <a:lnTo>
                    <a:pt x="89680" y="92553"/>
                  </a:lnTo>
                  <a:cubicBezTo>
                    <a:pt x="89680" y="103940"/>
                    <a:pt x="86908" y="103940"/>
                    <a:pt x="70026" y="103940"/>
                  </a:cubicBezTo>
                  <a:lnTo>
                    <a:pt x="70026" y="111785"/>
                  </a:lnTo>
                  <a:cubicBezTo>
                    <a:pt x="78845" y="111532"/>
                    <a:pt x="91696" y="111026"/>
                    <a:pt x="98499" y="111026"/>
                  </a:cubicBezTo>
                  <a:cubicBezTo>
                    <a:pt x="105050" y="111026"/>
                    <a:pt x="118153" y="111532"/>
                    <a:pt x="126720" y="111785"/>
                  </a:cubicBezTo>
                  <a:lnTo>
                    <a:pt x="126720" y="103940"/>
                  </a:lnTo>
                  <a:cubicBezTo>
                    <a:pt x="109838" y="103940"/>
                    <a:pt x="107066" y="103940"/>
                    <a:pt x="107066" y="92553"/>
                  </a:cubicBezTo>
                  <a:lnTo>
                    <a:pt x="107066" y="45992"/>
                  </a:lnTo>
                  <a:cubicBezTo>
                    <a:pt x="107066" y="19674"/>
                    <a:pt x="124956" y="5503"/>
                    <a:pt x="141083" y="5503"/>
                  </a:cubicBezTo>
                  <a:cubicBezTo>
                    <a:pt x="156957" y="5503"/>
                    <a:pt x="159729" y="19168"/>
                    <a:pt x="159729" y="33592"/>
                  </a:cubicBezTo>
                  <a:lnTo>
                    <a:pt x="159729" y="92553"/>
                  </a:lnTo>
                  <a:cubicBezTo>
                    <a:pt x="159729" y="103940"/>
                    <a:pt x="156957" y="103940"/>
                    <a:pt x="140075" y="103940"/>
                  </a:cubicBezTo>
                  <a:lnTo>
                    <a:pt x="140075" y="111785"/>
                  </a:lnTo>
                  <a:cubicBezTo>
                    <a:pt x="148894" y="111532"/>
                    <a:pt x="161744" y="111026"/>
                    <a:pt x="168548" y="111026"/>
                  </a:cubicBezTo>
                  <a:cubicBezTo>
                    <a:pt x="175099" y="111026"/>
                    <a:pt x="188202" y="111532"/>
                    <a:pt x="196769" y="111785"/>
                  </a:cubicBezTo>
                  <a:lnTo>
                    <a:pt x="196769" y="103940"/>
                  </a:lnTo>
                  <a:cubicBezTo>
                    <a:pt x="183666" y="103940"/>
                    <a:pt x="177367" y="103940"/>
                    <a:pt x="177115" y="96349"/>
                  </a:cubicBezTo>
                  <a:lnTo>
                    <a:pt x="177115" y="48016"/>
                  </a:lnTo>
                  <a:cubicBezTo>
                    <a:pt x="177115" y="26254"/>
                    <a:pt x="177115" y="18409"/>
                    <a:pt x="169304" y="9299"/>
                  </a:cubicBezTo>
                  <a:cubicBezTo>
                    <a:pt x="165776" y="4997"/>
                    <a:pt x="157461" y="-64"/>
                    <a:pt x="142846" y="-64"/>
                  </a:cubicBezTo>
                  <a:cubicBezTo>
                    <a:pt x="121681" y="-64"/>
                    <a:pt x="110594" y="15119"/>
                    <a:pt x="106310" y="24735"/>
                  </a:cubicBezTo>
                  <a:cubicBezTo>
                    <a:pt x="102783" y="2720"/>
                    <a:pt x="84136" y="-64"/>
                    <a:pt x="72798" y="-64"/>
                  </a:cubicBezTo>
                  <a:cubicBezTo>
                    <a:pt x="54403" y="-64"/>
                    <a:pt x="42561" y="10818"/>
                    <a:pt x="35505" y="26507"/>
                  </a:cubicBezTo>
                  <a:lnTo>
                    <a:pt x="35505" y="-64"/>
                  </a:lnTo>
                  <a:lnTo>
                    <a:pt x="-23" y="2720"/>
                  </a:lnTo>
                  <a:lnTo>
                    <a:pt x="-23" y="10565"/>
                  </a:lnTo>
                  <a:cubicBezTo>
                    <a:pt x="17615" y="10565"/>
                    <a:pt x="19631" y="12336"/>
                    <a:pt x="19631" y="2473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27" name="Freeform 1726">
              <a:extLst>
                <a:ext uri="{FF2B5EF4-FFF2-40B4-BE49-F238E27FC236}">
                  <a16:creationId xmlns:a16="http://schemas.microsoft.com/office/drawing/2014/main" id="{0DE434DB-1F20-E88D-2416-DAE585BBB329}"/>
                </a:ext>
              </a:extLst>
            </p:cNvPr>
            <p:cNvSpPr/>
            <p:nvPr>
              <p:custDataLst>
                <p:tags r:id="rId199"/>
              </p:custDataLst>
            </p:nvPr>
          </p:nvSpPr>
          <p:spPr>
            <a:xfrm>
              <a:off x="8277606" y="1455064"/>
              <a:ext cx="98894" cy="129172"/>
            </a:xfrm>
            <a:custGeom>
              <a:avLst/>
              <a:gdLst>
                <a:gd name="connsiteX0" fmla="*/ 99767 w 123215"/>
                <a:gd name="connsiteY0" fmla="*/ 23976 h 160940"/>
                <a:gd name="connsiteX1" fmla="*/ 123200 w 123215"/>
                <a:gd name="connsiteY1" fmla="*/ 7781 h 160940"/>
                <a:gd name="connsiteX2" fmla="*/ 123200 w 123215"/>
                <a:gd name="connsiteY2" fmla="*/ -64 h 160940"/>
                <a:gd name="connsiteX3" fmla="*/ 104302 w 123215"/>
                <a:gd name="connsiteY3" fmla="*/ 696 h 160940"/>
                <a:gd name="connsiteX4" fmla="*/ 82381 w 123215"/>
                <a:gd name="connsiteY4" fmla="*/ -64 h 160940"/>
                <a:gd name="connsiteX5" fmla="*/ 82381 w 123215"/>
                <a:gd name="connsiteY5" fmla="*/ 7781 h 160940"/>
                <a:gd name="connsiteX6" fmla="*/ 94223 w 123215"/>
                <a:gd name="connsiteY6" fmla="*/ 18662 h 160940"/>
                <a:gd name="connsiteX7" fmla="*/ 92712 w 123215"/>
                <a:gd name="connsiteY7" fmla="*/ 24735 h 160940"/>
                <a:gd name="connsiteX8" fmla="*/ 67262 w 123215"/>
                <a:gd name="connsiteY8" fmla="*/ 86986 h 160940"/>
                <a:gd name="connsiteX9" fmla="*/ 39293 w 123215"/>
                <a:gd name="connsiteY9" fmla="*/ 18915 h 160940"/>
                <a:gd name="connsiteX10" fmla="*/ 37781 w 123215"/>
                <a:gd name="connsiteY10" fmla="*/ 14360 h 160940"/>
                <a:gd name="connsiteX11" fmla="*/ 51892 w 123215"/>
                <a:gd name="connsiteY11" fmla="*/ 7781 h 160940"/>
                <a:gd name="connsiteX12" fmla="*/ 51892 w 123215"/>
                <a:gd name="connsiteY12" fmla="*/ -64 h 160940"/>
                <a:gd name="connsiteX13" fmla="*/ 24427 w 123215"/>
                <a:gd name="connsiteY13" fmla="*/ 696 h 160940"/>
                <a:gd name="connsiteX14" fmla="*/ -15 w 123215"/>
                <a:gd name="connsiteY14" fmla="*/ -64 h 160940"/>
                <a:gd name="connsiteX15" fmla="*/ -15 w 123215"/>
                <a:gd name="connsiteY15" fmla="*/ 7781 h 160940"/>
                <a:gd name="connsiteX16" fmla="*/ 20395 w 123215"/>
                <a:gd name="connsiteY16" fmla="*/ 16638 h 160940"/>
                <a:gd name="connsiteX17" fmla="*/ 58191 w 123215"/>
                <a:gd name="connsiteY17" fmla="*/ 109001 h 160940"/>
                <a:gd name="connsiteX18" fmla="*/ 51892 w 123215"/>
                <a:gd name="connsiteY18" fmla="*/ 123931 h 160940"/>
                <a:gd name="connsiteX19" fmla="*/ 23167 w 123215"/>
                <a:gd name="connsiteY19" fmla="*/ 155310 h 160940"/>
                <a:gd name="connsiteX20" fmla="*/ 11324 w 123215"/>
                <a:gd name="connsiteY20" fmla="*/ 150755 h 160940"/>
                <a:gd name="connsiteX21" fmla="*/ 21151 w 123215"/>
                <a:gd name="connsiteY21" fmla="*/ 140127 h 160940"/>
                <a:gd name="connsiteX22" fmla="*/ 10568 w 123215"/>
                <a:gd name="connsiteY22" fmla="*/ 129499 h 160940"/>
                <a:gd name="connsiteX23" fmla="*/ -15 w 123215"/>
                <a:gd name="connsiteY23" fmla="*/ 140380 h 160940"/>
                <a:gd name="connsiteX24" fmla="*/ 23167 w 123215"/>
                <a:gd name="connsiteY24" fmla="*/ 160877 h 160940"/>
                <a:gd name="connsiteX25" fmla="*/ 55419 w 123215"/>
                <a:gd name="connsiteY25" fmla="*/ 132029 h 160940"/>
                <a:gd name="connsiteX26" fmla="*/ 99767 w 123215"/>
                <a:gd name="connsiteY26" fmla="*/ 23976 h 16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3215" h="160940">
                  <a:moveTo>
                    <a:pt x="99767" y="23976"/>
                  </a:moveTo>
                  <a:cubicBezTo>
                    <a:pt x="106318" y="8034"/>
                    <a:pt x="119169" y="7781"/>
                    <a:pt x="123200" y="7781"/>
                  </a:cubicBezTo>
                  <a:lnTo>
                    <a:pt x="123200" y="-64"/>
                  </a:lnTo>
                  <a:cubicBezTo>
                    <a:pt x="117405" y="442"/>
                    <a:pt x="110098" y="696"/>
                    <a:pt x="104302" y="696"/>
                  </a:cubicBezTo>
                  <a:cubicBezTo>
                    <a:pt x="99767" y="696"/>
                    <a:pt x="87924" y="189"/>
                    <a:pt x="82381" y="-64"/>
                  </a:cubicBezTo>
                  <a:lnTo>
                    <a:pt x="82381" y="7781"/>
                  </a:lnTo>
                  <a:cubicBezTo>
                    <a:pt x="90192" y="8034"/>
                    <a:pt x="94223" y="12336"/>
                    <a:pt x="94223" y="18662"/>
                  </a:cubicBezTo>
                  <a:cubicBezTo>
                    <a:pt x="94223" y="21193"/>
                    <a:pt x="93971" y="21699"/>
                    <a:pt x="92712" y="24735"/>
                  </a:cubicBezTo>
                  <a:lnTo>
                    <a:pt x="67262" y="86986"/>
                  </a:lnTo>
                  <a:lnTo>
                    <a:pt x="39293" y="18915"/>
                  </a:lnTo>
                  <a:cubicBezTo>
                    <a:pt x="38285" y="16385"/>
                    <a:pt x="37781" y="15372"/>
                    <a:pt x="37781" y="14360"/>
                  </a:cubicBezTo>
                  <a:cubicBezTo>
                    <a:pt x="37781" y="7781"/>
                    <a:pt x="47104" y="7781"/>
                    <a:pt x="51892" y="7781"/>
                  </a:cubicBezTo>
                  <a:lnTo>
                    <a:pt x="51892" y="-64"/>
                  </a:lnTo>
                  <a:cubicBezTo>
                    <a:pt x="45340" y="189"/>
                    <a:pt x="28710" y="696"/>
                    <a:pt x="24427" y="696"/>
                  </a:cubicBezTo>
                  <a:cubicBezTo>
                    <a:pt x="17623" y="696"/>
                    <a:pt x="7544" y="442"/>
                    <a:pt x="-15" y="-64"/>
                  </a:cubicBezTo>
                  <a:lnTo>
                    <a:pt x="-15" y="7781"/>
                  </a:lnTo>
                  <a:cubicBezTo>
                    <a:pt x="12080" y="7781"/>
                    <a:pt x="16867" y="7781"/>
                    <a:pt x="20395" y="16638"/>
                  </a:cubicBezTo>
                  <a:lnTo>
                    <a:pt x="58191" y="109001"/>
                  </a:lnTo>
                  <a:cubicBezTo>
                    <a:pt x="56931" y="112291"/>
                    <a:pt x="53404" y="120642"/>
                    <a:pt x="51892" y="123931"/>
                  </a:cubicBezTo>
                  <a:cubicBezTo>
                    <a:pt x="46348" y="137849"/>
                    <a:pt x="39293" y="155310"/>
                    <a:pt x="23167" y="155310"/>
                  </a:cubicBezTo>
                  <a:cubicBezTo>
                    <a:pt x="21907" y="155310"/>
                    <a:pt x="16111" y="155310"/>
                    <a:pt x="11324" y="150755"/>
                  </a:cubicBezTo>
                  <a:cubicBezTo>
                    <a:pt x="19135" y="149743"/>
                    <a:pt x="21151" y="144175"/>
                    <a:pt x="21151" y="140127"/>
                  </a:cubicBezTo>
                  <a:cubicBezTo>
                    <a:pt x="21151" y="133547"/>
                    <a:pt x="16363" y="129499"/>
                    <a:pt x="10568" y="129499"/>
                  </a:cubicBezTo>
                  <a:cubicBezTo>
                    <a:pt x="5528" y="129499"/>
                    <a:pt x="-15" y="132788"/>
                    <a:pt x="-15" y="140380"/>
                  </a:cubicBezTo>
                  <a:cubicBezTo>
                    <a:pt x="-15" y="151767"/>
                    <a:pt x="10568" y="160877"/>
                    <a:pt x="23167" y="160877"/>
                  </a:cubicBezTo>
                  <a:cubicBezTo>
                    <a:pt x="39041" y="160877"/>
                    <a:pt x="49372" y="146453"/>
                    <a:pt x="55419" y="132029"/>
                  </a:cubicBezTo>
                  <a:lnTo>
                    <a:pt x="99767" y="2397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28" name="Freeform 1727">
              <a:extLst>
                <a:ext uri="{FF2B5EF4-FFF2-40B4-BE49-F238E27FC236}">
                  <a16:creationId xmlns:a16="http://schemas.microsoft.com/office/drawing/2014/main" id="{FAD5B9A6-21E9-BF07-F321-B7B238131C77}"/>
                </a:ext>
              </a:extLst>
            </p:cNvPr>
            <p:cNvSpPr/>
            <p:nvPr>
              <p:custDataLst>
                <p:tags r:id="rId200"/>
              </p:custDataLst>
            </p:nvPr>
          </p:nvSpPr>
          <p:spPr>
            <a:xfrm>
              <a:off x="8454587" y="1451611"/>
              <a:ext cx="66131" cy="93223"/>
            </a:xfrm>
            <a:custGeom>
              <a:avLst/>
              <a:gdLst>
                <a:gd name="connsiteX0" fmla="*/ 44089 w 82395"/>
                <a:gd name="connsiteY0" fmla="*/ 64211 h 116150"/>
                <a:gd name="connsiteX1" fmla="*/ 70294 w 82395"/>
                <a:gd name="connsiteY1" fmla="*/ 87492 h 116150"/>
                <a:gd name="connsiteX2" fmla="*/ 41821 w 82395"/>
                <a:gd name="connsiteY2" fmla="*/ 110520 h 116150"/>
                <a:gd name="connsiteX3" fmla="*/ 6797 w 82395"/>
                <a:gd name="connsiteY3" fmla="*/ 74586 h 116150"/>
                <a:gd name="connsiteX4" fmla="*/ 3269 w 82395"/>
                <a:gd name="connsiteY4" fmla="*/ 70285 h 116150"/>
                <a:gd name="connsiteX5" fmla="*/ -6 w 82395"/>
                <a:gd name="connsiteY5" fmla="*/ 76611 h 116150"/>
                <a:gd name="connsiteX6" fmla="*/ -6 w 82395"/>
                <a:gd name="connsiteY6" fmla="*/ 110014 h 116150"/>
                <a:gd name="connsiteX7" fmla="*/ 2765 w 82395"/>
                <a:gd name="connsiteY7" fmla="*/ 116087 h 116150"/>
                <a:gd name="connsiteX8" fmla="*/ 9065 w 82395"/>
                <a:gd name="connsiteY8" fmla="*/ 111026 h 116150"/>
                <a:gd name="connsiteX9" fmla="*/ 14104 w 82395"/>
                <a:gd name="connsiteY9" fmla="*/ 105206 h 116150"/>
                <a:gd name="connsiteX10" fmla="*/ 41821 w 82395"/>
                <a:gd name="connsiteY10" fmla="*/ 116087 h 116150"/>
                <a:gd name="connsiteX11" fmla="*/ 82389 w 82395"/>
                <a:gd name="connsiteY11" fmla="*/ 80913 h 116150"/>
                <a:gd name="connsiteX12" fmla="*/ 71806 w 82395"/>
                <a:gd name="connsiteY12" fmla="*/ 56873 h 116150"/>
                <a:gd name="connsiteX13" fmla="*/ 43081 w 82395"/>
                <a:gd name="connsiteY13" fmla="*/ 44726 h 116150"/>
                <a:gd name="connsiteX14" fmla="*/ 12088 w 82395"/>
                <a:gd name="connsiteY14" fmla="*/ 23976 h 116150"/>
                <a:gd name="connsiteX15" fmla="*/ 40309 w 82395"/>
                <a:gd name="connsiteY15" fmla="*/ 4744 h 116150"/>
                <a:gd name="connsiteX16" fmla="*/ 69790 w 82395"/>
                <a:gd name="connsiteY16" fmla="*/ 35364 h 116150"/>
                <a:gd name="connsiteX17" fmla="*/ 72814 w 82395"/>
                <a:gd name="connsiteY17" fmla="*/ 37641 h 116150"/>
                <a:gd name="connsiteX18" fmla="*/ 76090 w 82395"/>
                <a:gd name="connsiteY18" fmla="*/ 31568 h 116150"/>
                <a:gd name="connsiteX19" fmla="*/ 76090 w 82395"/>
                <a:gd name="connsiteY19" fmla="*/ 6010 h 116150"/>
                <a:gd name="connsiteX20" fmla="*/ 73318 w 82395"/>
                <a:gd name="connsiteY20" fmla="*/ -64 h 116150"/>
                <a:gd name="connsiteX21" fmla="*/ 68279 w 82395"/>
                <a:gd name="connsiteY21" fmla="*/ 2973 h 116150"/>
                <a:gd name="connsiteX22" fmla="*/ 63995 w 82395"/>
                <a:gd name="connsiteY22" fmla="*/ 7022 h 116150"/>
                <a:gd name="connsiteX23" fmla="*/ 40309 w 82395"/>
                <a:gd name="connsiteY23" fmla="*/ -64 h 116150"/>
                <a:gd name="connsiteX24" fmla="*/ -6 w 82395"/>
                <a:gd name="connsiteY24" fmla="*/ 31062 h 116150"/>
                <a:gd name="connsiteX25" fmla="*/ 10828 w 82395"/>
                <a:gd name="connsiteY25" fmla="*/ 52571 h 116150"/>
                <a:gd name="connsiteX26" fmla="*/ 44089 w 82395"/>
                <a:gd name="connsiteY26" fmla="*/ 64211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2395" h="116150">
                  <a:moveTo>
                    <a:pt x="44089" y="64211"/>
                  </a:moveTo>
                  <a:cubicBezTo>
                    <a:pt x="49633" y="65224"/>
                    <a:pt x="70294" y="69272"/>
                    <a:pt x="70294" y="87492"/>
                  </a:cubicBezTo>
                  <a:cubicBezTo>
                    <a:pt x="70294" y="100398"/>
                    <a:pt x="61475" y="110520"/>
                    <a:pt x="41821" y="110520"/>
                  </a:cubicBezTo>
                  <a:cubicBezTo>
                    <a:pt x="20655" y="110520"/>
                    <a:pt x="11584" y="96096"/>
                    <a:pt x="6797" y="74586"/>
                  </a:cubicBezTo>
                  <a:cubicBezTo>
                    <a:pt x="6041" y="71297"/>
                    <a:pt x="5789" y="70285"/>
                    <a:pt x="3269" y="70285"/>
                  </a:cubicBezTo>
                  <a:cubicBezTo>
                    <a:pt x="-6" y="70285"/>
                    <a:pt x="-6" y="72056"/>
                    <a:pt x="-6" y="76611"/>
                  </a:cubicBezTo>
                  <a:lnTo>
                    <a:pt x="-6" y="110014"/>
                  </a:lnTo>
                  <a:cubicBezTo>
                    <a:pt x="-6" y="114315"/>
                    <a:pt x="-6" y="116087"/>
                    <a:pt x="2765" y="116087"/>
                  </a:cubicBezTo>
                  <a:cubicBezTo>
                    <a:pt x="4025" y="116087"/>
                    <a:pt x="4277" y="115834"/>
                    <a:pt x="9065" y="111026"/>
                  </a:cubicBezTo>
                  <a:cubicBezTo>
                    <a:pt x="9569" y="110520"/>
                    <a:pt x="9569" y="110014"/>
                    <a:pt x="14104" y="105206"/>
                  </a:cubicBezTo>
                  <a:cubicBezTo>
                    <a:pt x="25191" y="115834"/>
                    <a:pt x="36530" y="116087"/>
                    <a:pt x="41821" y="116087"/>
                  </a:cubicBezTo>
                  <a:cubicBezTo>
                    <a:pt x="70798" y="116087"/>
                    <a:pt x="82389" y="99132"/>
                    <a:pt x="82389" y="80913"/>
                  </a:cubicBezTo>
                  <a:cubicBezTo>
                    <a:pt x="82389" y="67501"/>
                    <a:pt x="74830" y="59909"/>
                    <a:pt x="71806" y="56873"/>
                  </a:cubicBezTo>
                  <a:cubicBezTo>
                    <a:pt x="63491" y="48775"/>
                    <a:pt x="53664" y="46751"/>
                    <a:pt x="43081" y="44726"/>
                  </a:cubicBezTo>
                  <a:cubicBezTo>
                    <a:pt x="28971" y="41943"/>
                    <a:pt x="12088" y="38653"/>
                    <a:pt x="12088" y="23976"/>
                  </a:cubicBezTo>
                  <a:cubicBezTo>
                    <a:pt x="12088" y="15119"/>
                    <a:pt x="18640" y="4744"/>
                    <a:pt x="40309" y="4744"/>
                  </a:cubicBezTo>
                  <a:cubicBezTo>
                    <a:pt x="68027" y="4744"/>
                    <a:pt x="69287" y="27519"/>
                    <a:pt x="69790" y="35364"/>
                  </a:cubicBezTo>
                  <a:cubicBezTo>
                    <a:pt x="70042" y="37641"/>
                    <a:pt x="72310" y="37641"/>
                    <a:pt x="72814" y="37641"/>
                  </a:cubicBezTo>
                  <a:cubicBezTo>
                    <a:pt x="76090" y="37641"/>
                    <a:pt x="76090" y="36376"/>
                    <a:pt x="76090" y="31568"/>
                  </a:cubicBezTo>
                  <a:lnTo>
                    <a:pt x="76090" y="6010"/>
                  </a:lnTo>
                  <a:cubicBezTo>
                    <a:pt x="76090" y="1708"/>
                    <a:pt x="76090" y="-64"/>
                    <a:pt x="73318" y="-64"/>
                  </a:cubicBezTo>
                  <a:cubicBezTo>
                    <a:pt x="72058" y="-64"/>
                    <a:pt x="71554" y="-64"/>
                    <a:pt x="68279" y="2973"/>
                  </a:cubicBezTo>
                  <a:cubicBezTo>
                    <a:pt x="67523" y="3985"/>
                    <a:pt x="65003" y="6263"/>
                    <a:pt x="63995" y="7022"/>
                  </a:cubicBezTo>
                  <a:cubicBezTo>
                    <a:pt x="54420" y="-64"/>
                    <a:pt x="44089" y="-64"/>
                    <a:pt x="40309" y="-64"/>
                  </a:cubicBezTo>
                  <a:cubicBezTo>
                    <a:pt x="9569" y="-64"/>
                    <a:pt x="-6" y="16891"/>
                    <a:pt x="-6" y="31062"/>
                  </a:cubicBezTo>
                  <a:cubicBezTo>
                    <a:pt x="-6" y="39918"/>
                    <a:pt x="4025" y="47004"/>
                    <a:pt x="10828" y="52571"/>
                  </a:cubicBezTo>
                  <a:cubicBezTo>
                    <a:pt x="18892" y="59150"/>
                    <a:pt x="25947" y="60669"/>
                    <a:pt x="44089" y="6421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29" name="Freeform 1728">
              <a:extLst>
                <a:ext uri="{FF2B5EF4-FFF2-40B4-BE49-F238E27FC236}">
                  <a16:creationId xmlns:a16="http://schemas.microsoft.com/office/drawing/2014/main" id="{54EF3486-0114-37BC-EFE7-1766F482C3EC}"/>
                </a:ext>
              </a:extLst>
            </p:cNvPr>
            <p:cNvSpPr/>
            <p:nvPr>
              <p:custDataLst>
                <p:tags r:id="rId201"/>
              </p:custDataLst>
            </p:nvPr>
          </p:nvSpPr>
          <p:spPr>
            <a:xfrm>
              <a:off x="8533347" y="1451611"/>
              <a:ext cx="89591" cy="93223"/>
            </a:xfrm>
            <a:custGeom>
              <a:avLst/>
              <a:gdLst>
                <a:gd name="connsiteX0" fmla="*/ 111622 w 111624"/>
                <a:gd name="connsiteY0" fmla="*/ 59150 h 116150"/>
                <a:gd name="connsiteX1" fmla="*/ 55936 w 111624"/>
                <a:gd name="connsiteY1" fmla="*/ -64 h 116150"/>
                <a:gd name="connsiteX2" fmla="*/ -2 w 111624"/>
                <a:gd name="connsiteY2" fmla="*/ 59150 h 116150"/>
                <a:gd name="connsiteX3" fmla="*/ 55684 w 111624"/>
                <a:gd name="connsiteY3" fmla="*/ 116087 h 116150"/>
                <a:gd name="connsiteX4" fmla="*/ 111622 w 111624"/>
                <a:gd name="connsiteY4" fmla="*/ 59150 h 116150"/>
                <a:gd name="connsiteX5" fmla="*/ 55936 w 111624"/>
                <a:gd name="connsiteY5" fmla="*/ 109761 h 116150"/>
                <a:gd name="connsiteX6" fmla="*/ 27211 w 111624"/>
                <a:gd name="connsiteY6" fmla="*/ 92806 h 116150"/>
                <a:gd name="connsiteX7" fmla="*/ 20911 w 111624"/>
                <a:gd name="connsiteY7" fmla="*/ 57126 h 116150"/>
                <a:gd name="connsiteX8" fmla="*/ 26959 w 111624"/>
                <a:gd name="connsiteY8" fmla="*/ 22458 h 116150"/>
                <a:gd name="connsiteX9" fmla="*/ 55684 w 111624"/>
                <a:gd name="connsiteY9" fmla="*/ 5503 h 116150"/>
                <a:gd name="connsiteX10" fmla="*/ 84157 w 111624"/>
                <a:gd name="connsiteY10" fmla="*/ 21952 h 116150"/>
                <a:gd name="connsiteX11" fmla="*/ 90708 w 111624"/>
                <a:gd name="connsiteY11" fmla="*/ 57126 h 116150"/>
                <a:gd name="connsiteX12" fmla="*/ 85165 w 111624"/>
                <a:gd name="connsiteY12" fmla="*/ 91035 h 116150"/>
                <a:gd name="connsiteX13" fmla="*/ 55936 w 111624"/>
                <a:gd name="connsiteY13" fmla="*/ 109761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624" h="116150">
                  <a:moveTo>
                    <a:pt x="111622" y="59150"/>
                  </a:moveTo>
                  <a:cubicBezTo>
                    <a:pt x="111622" y="26760"/>
                    <a:pt x="86425" y="-64"/>
                    <a:pt x="55936" y="-64"/>
                  </a:cubicBezTo>
                  <a:cubicBezTo>
                    <a:pt x="24439" y="-64"/>
                    <a:pt x="-2" y="27519"/>
                    <a:pt x="-2" y="59150"/>
                  </a:cubicBezTo>
                  <a:cubicBezTo>
                    <a:pt x="-2" y="91794"/>
                    <a:pt x="26203" y="116087"/>
                    <a:pt x="55684" y="116087"/>
                  </a:cubicBezTo>
                  <a:cubicBezTo>
                    <a:pt x="86173" y="116087"/>
                    <a:pt x="111622" y="91288"/>
                    <a:pt x="111622" y="59150"/>
                  </a:cubicBezTo>
                  <a:close/>
                  <a:moveTo>
                    <a:pt x="55936" y="109761"/>
                  </a:moveTo>
                  <a:cubicBezTo>
                    <a:pt x="45101" y="109761"/>
                    <a:pt x="34014" y="104446"/>
                    <a:pt x="27211" y="92806"/>
                  </a:cubicBezTo>
                  <a:cubicBezTo>
                    <a:pt x="20911" y="81672"/>
                    <a:pt x="20911" y="66236"/>
                    <a:pt x="20911" y="57126"/>
                  </a:cubicBezTo>
                  <a:cubicBezTo>
                    <a:pt x="20911" y="47257"/>
                    <a:pt x="20911" y="33592"/>
                    <a:pt x="26959" y="22458"/>
                  </a:cubicBezTo>
                  <a:cubicBezTo>
                    <a:pt x="33762" y="10818"/>
                    <a:pt x="45605" y="5503"/>
                    <a:pt x="55684" y="5503"/>
                  </a:cubicBezTo>
                  <a:cubicBezTo>
                    <a:pt x="66771" y="5503"/>
                    <a:pt x="77606" y="11071"/>
                    <a:pt x="84157" y="21952"/>
                  </a:cubicBezTo>
                  <a:cubicBezTo>
                    <a:pt x="90708" y="32833"/>
                    <a:pt x="90708" y="47510"/>
                    <a:pt x="90708" y="57126"/>
                  </a:cubicBezTo>
                  <a:cubicBezTo>
                    <a:pt x="90708" y="66236"/>
                    <a:pt x="90708" y="79901"/>
                    <a:pt x="85165" y="91035"/>
                  </a:cubicBezTo>
                  <a:cubicBezTo>
                    <a:pt x="79621" y="102422"/>
                    <a:pt x="68535" y="109761"/>
                    <a:pt x="55936" y="10976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0" name="Freeform 1729">
              <a:extLst>
                <a:ext uri="{FF2B5EF4-FFF2-40B4-BE49-F238E27FC236}">
                  <a16:creationId xmlns:a16="http://schemas.microsoft.com/office/drawing/2014/main" id="{23AF355F-2741-425C-0B33-4798CF968F2C}"/>
                </a:ext>
              </a:extLst>
            </p:cNvPr>
            <p:cNvSpPr/>
            <p:nvPr>
              <p:custDataLst>
                <p:tags r:id="rId202"/>
              </p:custDataLst>
            </p:nvPr>
          </p:nvSpPr>
          <p:spPr>
            <a:xfrm>
              <a:off x="8635275" y="1452830"/>
              <a:ext cx="101725" cy="92005"/>
            </a:xfrm>
            <a:custGeom>
              <a:avLst/>
              <a:gdLst>
                <a:gd name="connsiteX0" fmla="*/ 90461 w 126743"/>
                <a:gd name="connsiteY0" fmla="*/ 91794 h 114632"/>
                <a:gd name="connsiteX1" fmla="*/ 90461 w 126743"/>
                <a:gd name="connsiteY1" fmla="*/ 114569 h 114632"/>
                <a:gd name="connsiteX2" fmla="*/ 126746 w 126743"/>
                <a:gd name="connsiteY2" fmla="*/ 111785 h 114632"/>
                <a:gd name="connsiteX3" fmla="*/ 126746 w 126743"/>
                <a:gd name="connsiteY3" fmla="*/ 103940 h 114632"/>
                <a:gd name="connsiteX4" fmla="*/ 107092 w 126743"/>
                <a:gd name="connsiteY4" fmla="*/ 89769 h 114632"/>
                <a:gd name="connsiteX5" fmla="*/ 107092 w 126743"/>
                <a:gd name="connsiteY5" fmla="*/ -64 h 114632"/>
                <a:gd name="connsiteX6" fmla="*/ 70051 w 126743"/>
                <a:gd name="connsiteY6" fmla="*/ 2720 h 114632"/>
                <a:gd name="connsiteX7" fmla="*/ 70051 w 126743"/>
                <a:gd name="connsiteY7" fmla="*/ 10565 h 114632"/>
                <a:gd name="connsiteX8" fmla="*/ 89705 w 126743"/>
                <a:gd name="connsiteY8" fmla="*/ 24735 h 114632"/>
                <a:gd name="connsiteX9" fmla="*/ 89705 w 126743"/>
                <a:gd name="connsiteY9" fmla="*/ 69778 h 114632"/>
                <a:gd name="connsiteX10" fmla="*/ 59216 w 126743"/>
                <a:gd name="connsiteY10" fmla="*/ 109001 h 114632"/>
                <a:gd name="connsiteX11" fmla="*/ 37043 w 126743"/>
                <a:gd name="connsiteY11" fmla="*/ 83949 h 114632"/>
                <a:gd name="connsiteX12" fmla="*/ 37043 w 126743"/>
                <a:gd name="connsiteY12" fmla="*/ -64 h 114632"/>
                <a:gd name="connsiteX13" fmla="*/ 2 w 126743"/>
                <a:gd name="connsiteY13" fmla="*/ 2720 h 114632"/>
                <a:gd name="connsiteX14" fmla="*/ 2 w 126743"/>
                <a:gd name="connsiteY14" fmla="*/ 10565 h 114632"/>
                <a:gd name="connsiteX15" fmla="*/ 19656 w 126743"/>
                <a:gd name="connsiteY15" fmla="*/ 33845 h 114632"/>
                <a:gd name="connsiteX16" fmla="*/ 19656 w 126743"/>
                <a:gd name="connsiteY16" fmla="*/ 71803 h 114632"/>
                <a:gd name="connsiteX17" fmla="*/ 57957 w 126743"/>
                <a:gd name="connsiteY17" fmla="*/ 114569 h 114632"/>
                <a:gd name="connsiteX18" fmla="*/ 90461 w 126743"/>
                <a:gd name="connsiteY18" fmla="*/ 91794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6743" h="114632">
                  <a:moveTo>
                    <a:pt x="90461" y="91794"/>
                  </a:moveTo>
                  <a:lnTo>
                    <a:pt x="90461" y="114569"/>
                  </a:lnTo>
                  <a:lnTo>
                    <a:pt x="126746" y="111785"/>
                  </a:lnTo>
                  <a:lnTo>
                    <a:pt x="126746" y="103940"/>
                  </a:lnTo>
                  <a:cubicBezTo>
                    <a:pt x="109107" y="103940"/>
                    <a:pt x="107092" y="102169"/>
                    <a:pt x="107092" y="89769"/>
                  </a:cubicBezTo>
                  <a:lnTo>
                    <a:pt x="107092" y="-64"/>
                  </a:lnTo>
                  <a:lnTo>
                    <a:pt x="70051" y="2720"/>
                  </a:lnTo>
                  <a:lnTo>
                    <a:pt x="70051" y="10565"/>
                  </a:lnTo>
                  <a:cubicBezTo>
                    <a:pt x="87690" y="10565"/>
                    <a:pt x="89705" y="12336"/>
                    <a:pt x="89705" y="24735"/>
                  </a:cubicBezTo>
                  <a:lnTo>
                    <a:pt x="89705" y="69778"/>
                  </a:lnTo>
                  <a:cubicBezTo>
                    <a:pt x="89705" y="91794"/>
                    <a:pt x="77611" y="109001"/>
                    <a:pt x="59216" y="109001"/>
                  </a:cubicBezTo>
                  <a:cubicBezTo>
                    <a:pt x="38051" y="109001"/>
                    <a:pt x="37043" y="97108"/>
                    <a:pt x="37043" y="83949"/>
                  </a:cubicBezTo>
                  <a:lnTo>
                    <a:pt x="37043" y="-64"/>
                  </a:lnTo>
                  <a:lnTo>
                    <a:pt x="2" y="2720"/>
                  </a:lnTo>
                  <a:lnTo>
                    <a:pt x="2" y="10565"/>
                  </a:lnTo>
                  <a:cubicBezTo>
                    <a:pt x="19656" y="10565"/>
                    <a:pt x="19656" y="11324"/>
                    <a:pt x="19656" y="33845"/>
                  </a:cubicBezTo>
                  <a:lnTo>
                    <a:pt x="19656" y="71803"/>
                  </a:lnTo>
                  <a:cubicBezTo>
                    <a:pt x="19656" y="91541"/>
                    <a:pt x="19656" y="114569"/>
                    <a:pt x="57957" y="114569"/>
                  </a:cubicBezTo>
                  <a:cubicBezTo>
                    <a:pt x="72067" y="114569"/>
                    <a:pt x="83154" y="107483"/>
                    <a:pt x="90461" y="917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1" name="Freeform 1730">
              <a:extLst>
                <a:ext uri="{FF2B5EF4-FFF2-40B4-BE49-F238E27FC236}">
                  <a16:creationId xmlns:a16="http://schemas.microsoft.com/office/drawing/2014/main" id="{1B85F83D-8C4E-ABA2-10E3-A69B91B16DE7}"/>
                </a:ext>
              </a:extLst>
            </p:cNvPr>
            <p:cNvSpPr/>
            <p:nvPr>
              <p:custDataLst>
                <p:tags r:id="rId203"/>
              </p:custDataLst>
            </p:nvPr>
          </p:nvSpPr>
          <p:spPr>
            <a:xfrm>
              <a:off x="8746820" y="1452830"/>
              <a:ext cx="67952" cy="89770"/>
            </a:xfrm>
            <a:custGeom>
              <a:avLst/>
              <a:gdLst>
                <a:gd name="connsiteX0" fmla="*/ 35032 w 84663"/>
                <a:gd name="connsiteY0" fmla="*/ 27772 h 111848"/>
                <a:gd name="connsiteX1" fmla="*/ 35032 w 84663"/>
                <a:gd name="connsiteY1" fmla="*/ -64 h 111848"/>
                <a:gd name="connsiteX2" fmla="*/ 8 w 84663"/>
                <a:gd name="connsiteY2" fmla="*/ 2720 h 111848"/>
                <a:gd name="connsiteX3" fmla="*/ 8 w 84663"/>
                <a:gd name="connsiteY3" fmla="*/ 10565 h 111848"/>
                <a:gd name="connsiteX4" fmla="*/ 19662 w 84663"/>
                <a:gd name="connsiteY4" fmla="*/ 24735 h 111848"/>
                <a:gd name="connsiteX5" fmla="*/ 19662 w 84663"/>
                <a:gd name="connsiteY5" fmla="*/ 92553 h 111848"/>
                <a:gd name="connsiteX6" fmla="*/ 8 w 84663"/>
                <a:gd name="connsiteY6" fmla="*/ 103940 h 111848"/>
                <a:gd name="connsiteX7" fmla="*/ 8 w 84663"/>
                <a:gd name="connsiteY7" fmla="*/ 111785 h 111848"/>
                <a:gd name="connsiteX8" fmla="*/ 28733 w 84663"/>
                <a:gd name="connsiteY8" fmla="*/ 111026 h 111848"/>
                <a:gd name="connsiteX9" fmla="*/ 60734 w 84663"/>
                <a:gd name="connsiteY9" fmla="*/ 111785 h 111848"/>
                <a:gd name="connsiteX10" fmla="*/ 60734 w 84663"/>
                <a:gd name="connsiteY10" fmla="*/ 103940 h 111848"/>
                <a:gd name="connsiteX11" fmla="*/ 55442 w 84663"/>
                <a:gd name="connsiteY11" fmla="*/ 103940 h 111848"/>
                <a:gd name="connsiteX12" fmla="*/ 36292 w 84663"/>
                <a:gd name="connsiteY12" fmla="*/ 92047 h 111848"/>
                <a:gd name="connsiteX13" fmla="*/ 36292 w 84663"/>
                <a:gd name="connsiteY13" fmla="*/ 53077 h 111848"/>
                <a:gd name="connsiteX14" fmla="*/ 66025 w 84663"/>
                <a:gd name="connsiteY14" fmla="*/ 5503 h 111848"/>
                <a:gd name="connsiteX15" fmla="*/ 68797 w 84663"/>
                <a:gd name="connsiteY15" fmla="*/ 5757 h 111848"/>
                <a:gd name="connsiteX16" fmla="*/ 63002 w 84663"/>
                <a:gd name="connsiteY16" fmla="*/ 15626 h 111848"/>
                <a:gd name="connsiteX17" fmla="*/ 73836 w 84663"/>
                <a:gd name="connsiteY17" fmla="*/ 26507 h 111848"/>
                <a:gd name="connsiteX18" fmla="*/ 84671 w 84663"/>
                <a:gd name="connsiteY18" fmla="*/ 15372 h 111848"/>
                <a:gd name="connsiteX19" fmla="*/ 66025 w 84663"/>
                <a:gd name="connsiteY19" fmla="*/ -64 h 111848"/>
                <a:gd name="connsiteX20" fmla="*/ 35032 w 84663"/>
                <a:gd name="connsiteY20" fmla="*/ 27772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4663" h="111848">
                  <a:moveTo>
                    <a:pt x="35032" y="27772"/>
                  </a:moveTo>
                  <a:lnTo>
                    <a:pt x="35032" y="-64"/>
                  </a:lnTo>
                  <a:lnTo>
                    <a:pt x="8" y="2720"/>
                  </a:lnTo>
                  <a:lnTo>
                    <a:pt x="8" y="10565"/>
                  </a:lnTo>
                  <a:cubicBezTo>
                    <a:pt x="17646" y="10565"/>
                    <a:pt x="19662" y="12336"/>
                    <a:pt x="19662" y="24735"/>
                  </a:cubicBezTo>
                  <a:lnTo>
                    <a:pt x="19662" y="92553"/>
                  </a:lnTo>
                  <a:cubicBezTo>
                    <a:pt x="19662" y="103940"/>
                    <a:pt x="16890" y="103940"/>
                    <a:pt x="8" y="103940"/>
                  </a:cubicBezTo>
                  <a:lnTo>
                    <a:pt x="8" y="111785"/>
                  </a:lnTo>
                  <a:cubicBezTo>
                    <a:pt x="9835" y="111532"/>
                    <a:pt x="21678" y="111026"/>
                    <a:pt x="28733" y="111026"/>
                  </a:cubicBezTo>
                  <a:cubicBezTo>
                    <a:pt x="38812" y="111026"/>
                    <a:pt x="50655" y="111026"/>
                    <a:pt x="60734" y="111785"/>
                  </a:cubicBezTo>
                  <a:lnTo>
                    <a:pt x="60734" y="103940"/>
                  </a:lnTo>
                  <a:lnTo>
                    <a:pt x="55442" y="103940"/>
                  </a:lnTo>
                  <a:cubicBezTo>
                    <a:pt x="36796" y="103940"/>
                    <a:pt x="36292" y="101157"/>
                    <a:pt x="36292" y="92047"/>
                  </a:cubicBezTo>
                  <a:lnTo>
                    <a:pt x="36292" y="53077"/>
                  </a:lnTo>
                  <a:cubicBezTo>
                    <a:pt x="36292" y="28025"/>
                    <a:pt x="46875" y="5503"/>
                    <a:pt x="66025" y="5503"/>
                  </a:cubicBezTo>
                  <a:cubicBezTo>
                    <a:pt x="67789" y="5503"/>
                    <a:pt x="68293" y="5503"/>
                    <a:pt x="68797" y="5757"/>
                  </a:cubicBezTo>
                  <a:cubicBezTo>
                    <a:pt x="68041" y="6010"/>
                    <a:pt x="63002" y="9046"/>
                    <a:pt x="63002" y="15626"/>
                  </a:cubicBezTo>
                  <a:cubicBezTo>
                    <a:pt x="63002" y="22711"/>
                    <a:pt x="68293" y="26507"/>
                    <a:pt x="73836" y="26507"/>
                  </a:cubicBezTo>
                  <a:cubicBezTo>
                    <a:pt x="78372" y="26507"/>
                    <a:pt x="84671" y="23470"/>
                    <a:pt x="84671" y="15372"/>
                  </a:cubicBezTo>
                  <a:cubicBezTo>
                    <a:pt x="84671" y="7275"/>
                    <a:pt x="76860" y="-64"/>
                    <a:pt x="66025" y="-64"/>
                  </a:cubicBezTo>
                  <a:cubicBezTo>
                    <a:pt x="47631" y="-64"/>
                    <a:pt x="38560" y="16891"/>
                    <a:pt x="35032" y="2777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2" name="Freeform 1731">
              <a:extLst>
                <a:ext uri="{FF2B5EF4-FFF2-40B4-BE49-F238E27FC236}">
                  <a16:creationId xmlns:a16="http://schemas.microsoft.com/office/drawing/2014/main" id="{03D6A532-544F-8F69-6F68-F9647869B619}"/>
                </a:ext>
              </a:extLst>
            </p:cNvPr>
            <p:cNvSpPr/>
            <p:nvPr>
              <p:custDataLst>
                <p:tags r:id="rId204"/>
              </p:custDataLst>
            </p:nvPr>
          </p:nvSpPr>
          <p:spPr>
            <a:xfrm>
              <a:off x="8827244" y="1451611"/>
              <a:ext cx="77052" cy="93223"/>
            </a:xfrm>
            <a:custGeom>
              <a:avLst/>
              <a:gdLst>
                <a:gd name="connsiteX0" fmla="*/ 20926 w 96002"/>
                <a:gd name="connsiteY0" fmla="*/ 58138 h 116150"/>
                <a:gd name="connsiteX1" fmla="*/ 54942 w 96002"/>
                <a:gd name="connsiteY1" fmla="*/ 6263 h 116150"/>
                <a:gd name="connsiteX2" fmla="*/ 81904 w 96002"/>
                <a:gd name="connsiteY2" fmla="*/ 15626 h 116150"/>
                <a:gd name="connsiteX3" fmla="*/ 70061 w 96002"/>
                <a:gd name="connsiteY3" fmla="*/ 27266 h 116150"/>
                <a:gd name="connsiteX4" fmla="*/ 81652 w 96002"/>
                <a:gd name="connsiteY4" fmla="*/ 38906 h 116150"/>
                <a:gd name="connsiteX5" fmla="*/ 93242 w 96002"/>
                <a:gd name="connsiteY5" fmla="*/ 27013 h 116150"/>
                <a:gd name="connsiteX6" fmla="*/ 54690 w 96002"/>
                <a:gd name="connsiteY6" fmla="*/ -64 h 116150"/>
                <a:gd name="connsiteX7" fmla="*/ 12 w 96002"/>
                <a:gd name="connsiteY7" fmla="*/ 58644 h 116150"/>
                <a:gd name="connsiteX8" fmla="*/ 54186 w 96002"/>
                <a:gd name="connsiteY8" fmla="*/ 116087 h 116150"/>
                <a:gd name="connsiteX9" fmla="*/ 96014 w 96002"/>
                <a:gd name="connsiteY9" fmla="*/ 83190 h 116150"/>
                <a:gd name="connsiteX10" fmla="*/ 92738 w 96002"/>
                <a:gd name="connsiteY10" fmla="*/ 80660 h 116150"/>
                <a:gd name="connsiteX11" fmla="*/ 89463 w 96002"/>
                <a:gd name="connsiteY11" fmla="*/ 83190 h 116150"/>
                <a:gd name="connsiteX12" fmla="*/ 56454 w 96002"/>
                <a:gd name="connsiteY12" fmla="*/ 109761 h 116150"/>
                <a:gd name="connsiteX13" fmla="*/ 20926 w 96002"/>
                <a:gd name="connsiteY13" fmla="*/ 58138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002" h="116150">
                  <a:moveTo>
                    <a:pt x="20926" y="58138"/>
                  </a:moveTo>
                  <a:cubicBezTo>
                    <a:pt x="20926" y="16891"/>
                    <a:pt x="41588" y="6263"/>
                    <a:pt x="54942" y="6263"/>
                  </a:cubicBezTo>
                  <a:cubicBezTo>
                    <a:pt x="57210" y="6263"/>
                    <a:pt x="73084" y="6516"/>
                    <a:pt x="81904" y="15626"/>
                  </a:cubicBezTo>
                  <a:cubicBezTo>
                    <a:pt x="71573" y="16385"/>
                    <a:pt x="70061" y="23976"/>
                    <a:pt x="70061" y="27266"/>
                  </a:cubicBezTo>
                  <a:cubicBezTo>
                    <a:pt x="70061" y="33845"/>
                    <a:pt x="74596" y="38906"/>
                    <a:pt x="81652" y="38906"/>
                  </a:cubicBezTo>
                  <a:cubicBezTo>
                    <a:pt x="88203" y="38906"/>
                    <a:pt x="93242" y="34604"/>
                    <a:pt x="93242" y="27013"/>
                  </a:cubicBezTo>
                  <a:cubicBezTo>
                    <a:pt x="93242" y="9805"/>
                    <a:pt x="74092" y="-64"/>
                    <a:pt x="54690" y="-64"/>
                  </a:cubicBezTo>
                  <a:cubicBezTo>
                    <a:pt x="23194" y="-64"/>
                    <a:pt x="12" y="27266"/>
                    <a:pt x="12" y="58644"/>
                  </a:cubicBezTo>
                  <a:cubicBezTo>
                    <a:pt x="12" y="91035"/>
                    <a:pt x="24957" y="116087"/>
                    <a:pt x="54186" y="116087"/>
                  </a:cubicBezTo>
                  <a:cubicBezTo>
                    <a:pt x="87951" y="116087"/>
                    <a:pt x="96014" y="85721"/>
                    <a:pt x="96014" y="83190"/>
                  </a:cubicBezTo>
                  <a:cubicBezTo>
                    <a:pt x="96014" y="80660"/>
                    <a:pt x="93494" y="80660"/>
                    <a:pt x="92738" y="80660"/>
                  </a:cubicBezTo>
                  <a:cubicBezTo>
                    <a:pt x="90471" y="80660"/>
                    <a:pt x="89967" y="81672"/>
                    <a:pt x="89463" y="83190"/>
                  </a:cubicBezTo>
                  <a:cubicBezTo>
                    <a:pt x="82156" y="106724"/>
                    <a:pt x="65777" y="109761"/>
                    <a:pt x="56454" y="109761"/>
                  </a:cubicBezTo>
                  <a:cubicBezTo>
                    <a:pt x="43100" y="109761"/>
                    <a:pt x="20926" y="98879"/>
                    <a:pt x="20926" y="5813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3" name="Freeform 1732">
              <a:extLst>
                <a:ext uri="{FF2B5EF4-FFF2-40B4-BE49-F238E27FC236}">
                  <a16:creationId xmlns:a16="http://schemas.microsoft.com/office/drawing/2014/main" id="{3A20C6D8-66E3-E4AB-509B-6DB5FF64B2E5}"/>
                </a:ext>
              </a:extLst>
            </p:cNvPr>
            <p:cNvSpPr/>
            <p:nvPr>
              <p:custDataLst>
                <p:tags r:id="rId205"/>
              </p:custDataLst>
            </p:nvPr>
          </p:nvSpPr>
          <p:spPr>
            <a:xfrm>
              <a:off x="8915914" y="1451611"/>
              <a:ext cx="78266" cy="93223"/>
            </a:xfrm>
            <a:custGeom>
              <a:avLst/>
              <a:gdLst>
                <a:gd name="connsiteX0" fmla="*/ 21182 w 97514"/>
                <a:gd name="connsiteY0" fmla="*/ 49534 h 116150"/>
                <a:gd name="connsiteX1" fmla="*/ 52427 w 97514"/>
                <a:gd name="connsiteY1" fmla="*/ 5503 h 116150"/>
                <a:gd name="connsiteX2" fmla="*/ 80900 w 97514"/>
                <a:gd name="connsiteY2" fmla="*/ 49534 h 116150"/>
                <a:gd name="connsiteX3" fmla="*/ 21182 w 97514"/>
                <a:gd name="connsiteY3" fmla="*/ 49534 h 116150"/>
                <a:gd name="connsiteX4" fmla="*/ 20930 w 97514"/>
                <a:gd name="connsiteY4" fmla="*/ 54848 h 116150"/>
                <a:gd name="connsiteX5" fmla="*/ 91231 w 97514"/>
                <a:gd name="connsiteY5" fmla="*/ 54848 h 116150"/>
                <a:gd name="connsiteX6" fmla="*/ 97530 w 97514"/>
                <a:gd name="connsiteY6" fmla="*/ 49534 h 116150"/>
                <a:gd name="connsiteX7" fmla="*/ 52427 w 97514"/>
                <a:gd name="connsiteY7" fmla="*/ -64 h 116150"/>
                <a:gd name="connsiteX8" fmla="*/ 16 w 97514"/>
                <a:gd name="connsiteY8" fmla="*/ 57632 h 116150"/>
                <a:gd name="connsiteX9" fmla="*/ 55451 w 97514"/>
                <a:gd name="connsiteY9" fmla="*/ 116087 h 116150"/>
                <a:gd name="connsiteX10" fmla="*/ 97530 w 97514"/>
                <a:gd name="connsiteY10" fmla="*/ 83190 h 116150"/>
                <a:gd name="connsiteX11" fmla="*/ 94255 w 97514"/>
                <a:gd name="connsiteY11" fmla="*/ 80154 h 116150"/>
                <a:gd name="connsiteX12" fmla="*/ 90979 w 97514"/>
                <a:gd name="connsiteY12" fmla="*/ 83696 h 116150"/>
                <a:gd name="connsiteX13" fmla="*/ 56963 w 97514"/>
                <a:gd name="connsiteY13" fmla="*/ 109761 h 116150"/>
                <a:gd name="connsiteX14" fmla="*/ 28489 w 97514"/>
                <a:gd name="connsiteY14" fmla="*/ 92806 h 116150"/>
                <a:gd name="connsiteX15" fmla="*/ 20930 w 97514"/>
                <a:gd name="connsiteY15" fmla="*/ 54848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514" h="116150">
                  <a:moveTo>
                    <a:pt x="21182" y="49534"/>
                  </a:moveTo>
                  <a:cubicBezTo>
                    <a:pt x="22694" y="11830"/>
                    <a:pt x="43860" y="5503"/>
                    <a:pt x="52427" y="5503"/>
                  </a:cubicBezTo>
                  <a:cubicBezTo>
                    <a:pt x="78380" y="5503"/>
                    <a:pt x="80900" y="39665"/>
                    <a:pt x="80900" y="49534"/>
                  </a:cubicBezTo>
                  <a:lnTo>
                    <a:pt x="21182" y="49534"/>
                  </a:lnTo>
                  <a:close/>
                  <a:moveTo>
                    <a:pt x="20930" y="54848"/>
                  </a:moveTo>
                  <a:lnTo>
                    <a:pt x="91231" y="54848"/>
                  </a:lnTo>
                  <a:cubicBezTo>
                    <a:pt x="96774" y="54848"/>
                    <a:pt x="97530" y="54848"/>
                    <a:pt x="97530" y="49534"/>
                  </a:cubicBezTo>
                  <a:cubicBezTo>
                    <a:pt x="97530" y="24482"/>
                    <a:pt x="83924" y="-64"/>
                    <a:pt x="52427" y="-64"/>
                  </a:cubicBezTo>
                  <a:cubicBezTo>
                    <a:pt x="23198" y="-64"/>
                    <a:pt x="16" y="26001"/>
                    <a:pt x="16" y="57632"/>
                  </a:cubicBezTo>
                  <a:cubicBezTo>
                    <a:pt x="16" y="91541"/>
                    <a:pt x="26474" y="116087"/>
                    <a:pt x="55451" y="116087"/>
                  </a:cubicBezTo>
                  <a:cubicBezTo>
                    <a:pt x="86192" y="116087"/>
                    <a:pt x="97530" y="87998"/>
                    <a:pt x="97530" y="83190"/>
                  </a:cubicBezTo>
                  <a:cubicBezTo>
                    <a:pt x="97530" y="80660"/>
                    <a:pt x="95515" y="80154"/>
                    <a:pt x="94255" y="80154"/>
                  </a:cubicBezTo>
                  <a:cubicBezTo>
                    <a:pt x="91987" y="80154"/>
                    <a:pt x="91483" y="81672"/>
                    <a:pt x="90979" y="83696"/>
                  </a:cubicBezTo>
                  <a:cubicBezTo>
                    <a:pt x="82160" y="109761"/>
                    <a:pt x="59482" y="109761"/>
                    <a:pt x="56963" y="109761"/>
                  </a:cubicBezTo>
                  <a:cubicBezTo>
                    <a:pt x="44364" y="109761"/>
                    <a:pt x="34285" y="102169"/>
                    <a:pt x="28489" y="92806"/>
                  </a:cubicBezTo>
                  <a:cubicBezTo>
                    <a:pt x="20930" y="80660"/>
                    <a:pt x="20930" y="63958"/>
                    <a:pt x="20930" y="5484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4" name="Freeform 1733">
              <a:extLst>
                <a:ext uri="{FF2B5EF4-FFF2-40B4-BE49-F238E27FC236}">
                  <a16:creationId xmlns:a16="http://schemas.microsoft.com/office/drawing/2014/main" id="{D15A30B0-A38B-D92B-9D73-52504ADFB678}"/>
                </a:ext>
              </a:extLst>
            </p:cNvPr>
            <p:cNvSpPr/>
            <p:nvPr>
              <p:custDataLst>
                <p:tags r:id="rId206"/>
              </p:custDataLst>
            </p:nvPr>
          </p:nvSpPr>
          <p:spPr>
            <a:xfrm>
              <a:off x="9191223" y="1468063"/>
              <a:ext cx="134487" cy="47525"/>
            </a:xfrm>
            <a:custGeom>
              <a:avLst/>
              <a:gdLst>
                <a:gd name="connsiteX0" fmla="*/ 159025 w 167562"/>
                <a:gd name="connsiteY0" fmla="*/ 10058 h 59213"/>
                <a:gd name="connsiteX1" fmla="*/ 167593 w 167562"/>
                <a:gd name="connsiteY1" fmla="*/ 4997 h 59213"/>
                <a:gd name="connsiteX2" fmla="*/ 159277 w 167562"/>
                <a:gd name="connsiteY2" fmla="*/ -64 h 59213"/>
                <a:gd name="connsiteX3" fmla="*/ 8345 w 167562"/>
                <a:gd name="connsiteY3" fmla="*/ -64 h 59213"/>
                <a:gd name="connsiteX4" fmla="*/ 30 w 167562"/>
                <a:gd name="connsiteY4" fmla="*/ 4997 h 59213"/>
                <a:gd name="connsiteX5" fmla="*/ 8597 w 167562"/>
                <a:gd name="connsiteY5" fmla="*/ 10058 h 59213"/>
                <a:gd name="connsiteX6" fmla="*/ 159025 w 167562"/>
                <a:gd name="connsiteY6" fmla="*/ 10058 h 59213"/>
                <a:gd name="connsiteX7" fmla="*/ 159277 w 167562"/>
                <a:gd name="connsiteY7" fmla="*/ 59150 h 59213"/>
                <a:gd name="connsiteX8" fmla="*/ 167593 w 167562"/>
                <a:gd name="connsiteY8" fmla="*/ 54089 h 59213"/>
                <a:gd name="connsiteX9" fmla="*/ 159025 w 167562"/>
                <a:gd name="connsiteY9" fmla="*/ 49028 h 59213"/>
                <a:gd name="connsiteX10" fmla="*/ 8597 w 167562"/>
                <a:gd name="connsiteY10" fmla="*/ 49028 h 59213"/>
                <a:gd name="connsiteX11" fmla="*/ 30 w 167562"/>
                <a:gd name="connsiteY11" fmla="*/ 54089 h 59213"/>
                <a:gd name="connsiteX12" fmla="*/ 8345 w 167562"/>
                <a:gd name="connsiteY12" fmla="*/ 59150 h 59213"/>
                <a:gd name="connsiteX13" fmla="*/ 159277 w 167562"/>
                <a:gd name="connsiteY13" fmla="*/ 5915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25" y="10058"/>
                  </a:moveTo>
                  <a:cubicBezTo>
                    <a:pt x="162805" y="10058"/>
                    <a:pt x="167593" y="10058"/>
                    <a:pt x="167593" y="4997"/>
                  </a:cubicBezTo>
                  <a:cubicBezTo>
                    <a:pt x="167593" y="-64"/>
                    <a:pt x="162805" y="-64"/>
                    <a:pt x="159277" y="-64"/>
                  </a:cubicBezTo>
                  <a:lnTo>
                    <a:pt x="8345" y="-64"/>
                  </a:lnTo>
                  <a:cubicBezTo>
                    <a:pt x="4817" y="-64"/>
                    <a:pt x="30" y="-64"/>
                    <a:pt x="30" y="4997"/>
                  </a:cubicBezTo>
                  <a:cubicBezTo>
                    <a:pt x="30" y="10058"/>
                    <a:pt x="4817" y="10058"/>
                    <a:pt x="8597" y="10058"/>
                  </a:cubicBezTo>
                  <a:lnTo>
                    <a:pt x="159025" y="10058"/>
                  </a:lnTo>
                  <a:close/>
                  <a:moveTo>
                    <a:pt x="159277" y="59150"/>
                  </a:moveTo>
                  <a:cubicBezTo>
                    <a:pt x="162805" y="59150"/>
                    <a:pt x="167593" y="59150"/>
                    <a:pt x="167593" y="54089"/>
                  </a:cubicBezTo>
                  <a:cubicBezTo>
                    <a:pt x="167593" y="49028"/>
                    <a:pt x="162805" y="49028"/>
                    <a:pt x="159025" y="49028"/>
                  </a:cubicBezTo>
                  <a:lnTo>
                    <a:pt x="8597" y="49028"/>
                  </a:lnTo>
                  <a:cubicBezTo>
                    <a:pt x="4817" y="49028"/>
                    <a:pt x="30" y="49028"/>
                    <a:pt x="30" y="54089"/>
                  </a:cubicBezTo>
                  <a:cubicBezTo>
                    <a:pt x="30" y="59150"/>
                    <a:pt x="4817" y="59150"/>
                    <a:pt x="8345" y="59150"/>
                  </a:cubicBezTo>
                  <a:lnTo>
                    <a:pt x="159277" y="5915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5" name="Freeform 1734">
              <a:extLst>
                <a:ext uri="{FF2B5EF4-FFF2-40B4-BE49-F238E27FC236}">
                  <a16:creationId xmlns:a16="http://schemas.microsoft.com/office/drawing/2014/main" id="{E00B8DD2-5539-7129-BCBA-9882AFEB5125}"/>
                </a:ext>
              </a:extLst>
            </p:cNvPr>
            <p:cNvSpPr/>
            <p:nvPr>
              <p:custDataLst>
                <p:tags r:id="rId207"/>
              </p:custDataLst>
            </p:nvPr>
          </p:nvSpPr>
          <p:spPr>
            <a:xfrm>
              <a:off x="9314612" y="1435973"/>
              <a:ext cx="179587" cy="111706"/>
            </a:xfrm>
            <a:custGeom>
              <a:avLst/>
              <a:gdLst>
                <a:gd name="connsiteX0" fmla="*/ 169110 w 223753"/>
                <a:gd name="connsiteY0" fmla="*/ 50040 h 139178"/>
                <a:gd name="connsiteX1" fmla="*/ 200859 w 223753"/>
                <a:gd name="connsiteY1" fmla="*/ 69525 h 139178"/>
                <a:gd name="connsiteX2" fmla="*/ 169110 w 223753"/>
                <a:gd name="connsiteY2" fmla="*/ 89010 h 139178"/>
                <a:gd name="connsiteX3" fmla="*/ 9107 w 223753"/>
                <a:gd name="connsiteY3" fmla="*/ 89010 h 139178"/>
                <a:gd name="connsiteX4" fmla="*/ 36 w 223753"/>
                <a:gd name="connsiteY4" fmla="*/ 94071 h 139178"/>
                <a:gd name="connsiteX5" fmla="*/ 8855 w 223753"/>
                <a:gd name="connsiteY5" fmla="*/ 99132 h 139178"/>
                <a:gd name="connsiteX6" fmla="*/ 157772 w 223753"/>
                <a:gd name="connsiteY6" fmla="*/ 99132 h 139178"/>
                <a:gd name="connsiteX7" fmla="*/ 132574 w 223753"/>
                <a:gd name="connsiteY7" fmla="*/ 136331 h 139178"/>
                <a:gd name="connsiteX8" fmla="*/ 137362 w 223753"/>
                <a:gd name="connsiteY8" fmla="*/ 139114 h 139178"/>
                <a:gd name="connsiteX9" fmla="*/ 142149 w 223753"/>
                <a:gd name="connsiteY9" fmla="*/ 137090 h 139178"/>
                <a:gd name="connsiteX10" fmla="*/ 170874 w 223753"/>
                <a:gd name="connsiteY10" fmla="*/ 99385 h 139178"/>
                <a:gd name="connsiteX11" fmla="*/ 218245 w 223753"/>
                <a:gd name="connsiteY11" fmla="*/ 73321 h 139178"/>
                <a:gd name="connsiteX12" fmla="*/ 223285 w 223753"/>
                <a:gd name="connsiteY12" fmla="*/ 71044 h 139178"/>
                <a:gd name="connsiteX13" fmla="*/ 223789 w 223753"/>
                <a:gd name="connsiteY13" fmla="*/ 69525 h 139178"/>
                <a:gd name="connsiteX14" fmla="*/ 223537 w 223753"/>
                <a:gd name="connsiteY14" fmla="*/ 68007 h 139178"/>
                <a:gd name="connsiteX15" fmla="*/ 222781 w 223753"/>
                <a:gd name="connsiteY15" fmla="*/ 67501 h 139178"/>
                <a:gd name="connsiteX16" fmla="*/ 217238 w 223753"/>
                <a:gd name="connsiteY16" fmla="*/ 65477 h 139178"/>
                <a:gd name="connsiteX17" fmla="*/ 143913 w 223753"/>
                <a:gd name="connsiteY17" fmla="*/ 5250 h 139178"/>
                <a:gd name="connsiteX18" fmla="*/ 137362 w 223753"/>
                <a:gd name="connsiteY18" fmla="*/ -64 h 139178"/>
                <a:gd name="connsiteX19" fmla="*/ 132574 w 223753"/>
                <a:gd name="connsiteY19" fmla="*/ 2720 h 139178"/>
                <a:gd name="connsiteX20" fmla="*/ 157772 w 223753"/>
                <a:gd name="connsiteY20" fmla="*/ 39918 h 139178"/>
                <a:gd name="connsiteX21" fmla="*/ 8855 w 223753"/>
                <a:gd name="connsiteY21" fmla="*/ 39918 h 139178"/>
                <a:gd name="connsiteX22" fmla="*/ 36 w 223753"/>
                <a:gd name="connsiteY22" fmla="*/ 44979 h 139178"/>
                <a:gd name="connsiteX23" fmla="*/ 9107 w 223753"/>
                <a:gd name="connsiteY23" fmla="*/ 50040 h 139178"/>
                <a:gd name="connsiteX24" fmla="*/ 169110 w 223753"/>
                <a:gd name="connsiteY24" fmla="*/ 50040 h 13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3753" h="139178">
                  <a:moveTo>
                    <a:pt x="169110" y="50040"/>
                  </a:moveTo>
                  <a:cubicBezTo>
                    <a:pt x="179693" y="59150"/>
                    <a:pt x="192544" y="65730"/>
                    <a:pt x="200859" y="69525"/>
                  </a:cubicBezTo>
                  <a:cubicBezTo>
                    <a:pt x="191788" y="73574"/>
                    <a:pt x="179441" y="80154"/>
                    <a:pt x="169110" y="89010"/>
                  </a:cubicBezTo>
                  <a:lnTo>
                    <a:pt x="9107" y="89010"/>
                  </a:lnTo>
                  <a:cubicBezTo>
                    <a:pt x="4823" y="89010"/>
                    <a:pt x="36" y="89010"/>
                    <a:pt x="36" y="94071"/>
                  </a:cubicBezTo>
                  <a:cubicBezTo>
                    <a:pt x="36" y="99132"/>
                    <a:pt x="4571" y="99132"/>
                    <a:pt x="8855" y="99132"/>
                  </a:cubicBezTo>
                  <a:lnTo>
                    <a:pt x="157772" y="99132"/>
                  </a:lnTo>
                  <a:cubicBezTo>
                    <a:pt x="145677" y="110773"/>
                    <a:pt x="132574" y="133041"/>
                    <a:pt x="132574" y="136331"/>
                  </a:cubicBezTo>
                  <a:cubicBezTo>
                    <a:pt x="132574" y="139114"/>
                    <a:pt x="135850" y="139114"/>
                    <a:pt x="137362" y="139114"/>
                  </a:cubicBezTo>
                  <a:cubicBezTo>
                    <a:pt x="139377" y="139114"/>
                    <a:pt x="141141" y="139114"/>
                    <a:pt x="142149" y="137090"/>
                  </a:cubicBezTo>
                  <a:cubicBezTo>
                    <a:pt x="147441" y="127474"/>
                    <a:pt x="154496" y="114062"/>
                    <a:pt x="170874" y="99385"/>
                  </a:cubicBezTo>
                  <a:cubicBezTo>
                    <a:pt x="188260" y="83949"/>
                    <a:pt x="205143" y="77117"/>
                    <a:pt x="218245" y="73321"/>
                  </a:cubicBezTo>
                  <a:cubicBezTo>
                    <a:pt x="222529" y="71803"/>
                    <a:pt x="222781" y="71550"/>
                    <a:pt x="223285" y="71044"/>
                  </a:cubicBezTo>
                  <a:cubicBezTo>
                    <a:pt x="223789" y="70791"/>
                    <a:pt x="223789" y="70032"/>
                    <a:pt x="223789" y="69525"/>
                  </a:cubicBezTo>
                  <a:cubicBezTo>
                    <a:pt x="223789" y="69019"/>
                    <a:pt x="223789" y="68513"/>
                    <a:pt x="223537" y="68007"/>
                  </a:cubicBezTo>
                  <a:lnTo>
                    <a:pt x="222781" y="67501"/>
                  </a:lnTo>
                  <a:cubicBezTo>
                    <a:pt x="222277" y="67248"/>
                    <a:pt x="222025" y="66995"/>
                    <a:pt x="217238" y="65477"/>
                  </a:cubicBezTo>
                  <a:cubicBezTo>
                    <a:pt x="183221" y="55355"/>
                    <a:pt x="158024" y="32327"/>
                    <a:pt x="143913" y="5250"/>
                  </a:cubicBezTo>
                  <a:cubicBezTo>
                    <a:pt x="141141" y="189"/>
                    <a:pt x="140889" y="-64"/>
                    <a:pt x="137362" y="-64"/>
                  </a:cubicBezTo>
                  <a:cubicBezTo>
                    <a:pt x="135850" y="-64"/>
                    <a:pt x="132574" y="-64"/>
                    <a:pt x="132574" y="2720"/>
                  </a:cubicBezTo>
                  <a:cubicBezTo>
                    <a:pt x="132574" y="6010"/>
                    <a:pt x="145425" y="28025"/>
                    <a:pt x="157772" y="39918"/>
                  </a:cubicBezTo>
                  <a:lnTo>
                    <a:pt x="8855" y="39918"/>
                  </a:lnTo>
                  <a:cubicBezTo>
                    <a:pt x="4571" y="39918"/>
                    <a:pt x="36" y="39918"/>
                    <a:pt x="36" y="44979"/>
                  </a:cubicBezTo>
                  <a:cubicBezTo>
                    <a:pt x="36" y="50040"/>
                    <a:pt x="4823" y="50040"/>
                    <a:pt x="9107" y="50040"/>
                  </a:cubicBezTo>
                  <a:lnTo>
                    <a:pt x="169110" y="5004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6" name="Freeform 1735">
              <a:extLst>
                <a:ext uri="{FF2B5EF4-FFF2-40B4-BE49-F238E27FC236}">
                  <a16:creationId xmlns:a16="http://schemas.microsoft.com/office/drawing/2014/main" id="{9FB9E457-7BE8-412F-DFCE-F95295834EEB}"/>
                </a:ext>
              </a:extLst>
            </p:cNvPr>
            <p:cNvSpPr/>
            <p:nvPr>
              <p:custDataLst>
                <p:tags r:id="rId208"/>
              </p:custDataLst>
            </p:nvPr>
          </p:nvSpPr>
          <p:spPr>
            <a:xfrm>
              <a:off x="9567970" y="1448362"/>
              <a:ext cx="122556" cy="109471"/>
            </a:xfrm>
            <a:custGeom>
              <a:avLst/>
              <a:gdLst>
                <a:gd name="connsiteX0" fmla="*/ 89751 w 152696"/>
                <a:gd name="connsiteY0" fmla="*/ 13348 h 136394"/>
                <a:gd name="connsiteX1" fmla="*/ 76397 w 152696"/>
                <a:gd name="connsiteY1" fmla="*/ -64 h 136394"/>
                <a:gd name="connsiteX2" fmla="*/ 63042 w 152696"/>
                <a:gd name="connsiteY2" fmla="*/ 13348 h 136394"/>
                <a:gd name="connsiteX3" fmla="*/ 76397 w 152696"/>
                <a:gd name="connsiteY3" fmla="*/ 26760 h 136394"/>
                <a:gd name="connsiteX4" fmla="*/ 89751 w 152696"/>
                <a:gd name="connsiteY4" fmla="*/ 13348 h 136394"/>
                <a:gd name="connsiteX5" fmla="*/ 152745 w 152696"/>
                <a:gd name="connsiteY5" fmla="*/ 122919 h 136394"/>
                <a:gd name="connsiteX6" fmla="*/ 139390 w 152696"/>
                <a:gd name="connsiteY6" fmla="*/ 109507 h 136394"/>
                <a:gd name="connsiteX7" fmla="*/ 126036 w 152696"/>
                <a:gd name="connsiteY7" fmla="*/ 122919 h 136394"/>
                <a:gd name="connsiteX8" fmla="*/ 139390 w 152696"/>
                <a:gd name="connsiteY8" fmla="*/ 136331 h 136394"/>
                <a:gd name="connsiteX9" fmla="*/ 152745 w 152696"/>
                <a:gd name="connsiteY9" fmla="*/ 122919 h 136394"/>
                <a:gd name="connsiteX10" fmla="*/ 26758 w 152696"/>
                <a:gd name="connsiteY10" fmla="*/ 122919 h 136394"/>
                <a:gd name="connsiteX11" fmla="*/ 13403 w 152696"/>
                <a:gd name="connsiteY11" fmla="*/ 109507 h 136394"/>
                <a:gd name="connsiteX12" fmla="*/ 48 w 152696"/>
                <a:gd name="connsiteY12" fmla="*/ 122919 h 136394"/>
                <a:gd name="connsiteX13" fmla="*/ 13403 w 152696"/>
                <a:gd name="connsiteY13" fmla="*/ 136331 h 136394"/>
                <a:gd name="connsiteX14" fmla="*/ 26758 w 152696"/>
                <a:gd name="connsiteY14" fmla="*/ 122919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696" h="136394">
                  <a:moveTo>
                    <a:pt x="89751" y="13348"/>
                  </a:moveTo>
                  <a:cubicBezTo>
                    <a:pt x="89751" y="6010"/>
                    <a:pt x="83704" y="-64"/>
                    <a:pt x="76397" y="-64"/>
                  </a:cubicBezTo>
                  <a:cubicBezTo>
                    <a:pt x="69089" y="-64"/>
                    <a:pt x="63042" y="6010"/>
                    <a:pt x="63042" y="13348"/>
                  </a:cubicBezTo>
                  <a:cubicBezTo>
                    <a:pt x="63042" y="20687"/>
                    <a:pt x="69089" y="26760"/>
                    <a:pt x="76397" y="26760"/>
                  </a:cubicBezTo>
                  <a:cubicBezTo>
                    <a:pt x="83452" y="26760"/>
                    <a:pt x="89751" y="20940"/>
                    <a:pt x="89751" y="13348"/>
                  </a:cubicBezTo>
                  <a:close/>
                  <a:moveTo>
                    <a:pt x="152745" y="122919"/>
                  </a:moveTo>
                  <a:cubicBezTo>
                    <a:pt x="152745" y="115581"/>
                    <a:pt x="146697" y="109507"/>
                    <a:pt x="139390" y="109507"/>
                  </a:cubicBezTo>
                  <a:cubicBezTo>
                    <a:pt x="132083" y="109507"/>
                    <a:pt x="126036" y="115581"/>
                    <a:pt x="126036" y="122919"/>
                  </a:cubicBezTo>
                  <a:cubicBezTo>
                    <a:pt x="126036" y="130258"/>
                    <a:pt x="132083" y="136331"/>
                    <a:pt x="139390" y="136331"/>
                  </a:cubicBezTo>
                  <a:cubicBezTo>
                    <a:pt x="146697" y="136331"/>
                    <a:pt x="152745" y="130258"/>
                    <a:pt x="152745" y="122919"/>
                  </a:cubicBezTo>
                  <a:close/>
                  <a:moveTo>
                    <a:pt x="26758" y="122919"/>
                  </a:moveTo>
                  <a:cubicBezTo>
                    <a:pt x="26758" y="115581"/>
                    <a:pt x="20710" y="109507"/>
                    <a:pt x="13403" y="109507"/>
                  </a:cubicBezTo>
                  <a:cubicBezTo>
                    <a:pt x="6096" y="109507"/>
                    <a:pt x="48" y="115581"/>
                    <a:pt x="48" y="122919"/>
                  </a:cubicBezTo>
                  <a:cubicBezTo>
                    <a:pt x="48" y="130258"/>
                    <a:pt x="6096" y="136331"/>
                    <a:pt x="13403" y="136331"/>
                  </a:cubicBezTo>
                  <a:cubicBezTo>
                    <a:pt x="20710" y="136331"/>
                    <a:pt x="26758" y="130258"/>
                    <a:pt x="26758" y="12291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7" name="Freeform 1736">
              <a:extLst>
                <a:ext uri="{FF2B5EF4-FFF2-40B4-BE49-F238E27FC236}">
                  <a16:creationId xmlns:a16="http://schemas.microsoft.com/office/drawing/2014/main" id="{F6D7E426-675B-4B03-870C-F37CAA33BB28}"/>
                </a:ext>
              </a:extLst>
            </p:cNvPr>
            <p:cNvSpPr/>
            <p:nvPr>
              <p:custDataLst>
                <p:tags r:id="rId209"/>
              </p:custDataLst>
            </p:nvPr>
          </p:nvSpPr>
          <p:spPr>
            <a:xfrm>
              <a:off x="9759779" y="1403882"/>
              <a:ext cx="93636" cy="138718"/>
            </a:xfrm>
            <a:custGeom>
              <a:avLst/>
              <a:gdLst>
                <a:gd name="connsiteX0" fmla="*/ 85729 w 116664"/>
                <a:gd name="connsiteY0" fmla="*/ 19421 h 172833"/>
                <a:gd name="connsiteX1" fmla="*/ 108659 w 116664"/>
                <a:gd name="connsiteY1" fmla="*/ 7781 h 172833"/>
                <a:gd name="connsiteX2" fmla="*/ 116722 w 116664"/>
                <a:gd name="connsiteY2" fmla="*/ 2973 h 172833"/>
                <a:gd name="connsiteX3" fmla="*/ 112942 w 116664"/>
                <a:gd name="connsiteY3" fmla="*/ -64 h 172833"/>
                <a:gd name="connsiteX4" fmla="*/ 79682 w 116664"/>
                <a:gd name="connsiteY4" fmla="*/ 696 h 172833"/>
                <a:gd name="connsiteX5" fmla="*/ 46169 w 116664"/>
                <a:gd name="connsiteY5" fmla="*/ -64 h 172833"/>
                <a:gd name="connsiteX6" fmla="*/ 41130 w 116664"/>
                <a:gd name="connsiteY6" fmla="*/ 4997 h 172833"/>
                <a:gd name="connsiteX7" fmla="*/ 48185 w 116664"/>
                <a:gd name="connsiteY7" fmla="*/ 7781 h 172833"/>
                <a:gd name="connsiteX8" fmla="*/ 65571 w 116664"/>
                <a:gd name="connsiteY8" fmla="*/ 12589 h 172833"/>
                <a:gd name="connsiteX9" fmla="*/ 65067 w 116664"/>
                <a:gd name="connsiteY9" fmla="*/ 16638 h 172833"/>
                <a:gd name="connsiteX10" fmla="*/ 31051 w 116664"/>
                <a:gd name="connsiteY10" fmla="*/ 153032 h 172833"/>
                <a:gd name="connsiteX11" fmla="*/ 8121 w 116664"/>
                <a:gd name="connsiteY11" fmla="*/ 164926 h 172833"/>
                <a:gd name="connsiteX12" fmla="*/ 58 w 116664"/>
                <a:gd name="connsiteY12" fmla="*/ 169987 h 172833"/>
                <a:gd name="connsiteX13" fmla="*/ 3837 w 116664"/>
                <a:gd name="connsiteY13" fmla="*/ 172770 h 172833"/>
                <a:gd name="connsiteX14" fmla="*/ 36846 w 116664"/>
                <a:gd name="connsiteY14" fmla="*/ 172011 h 172833"/>
                <a:gd name="connsiteX15" fmla="*/ 70611 w 116664"/>
                <a:gd name="connsiteY15" fmla="*/ 172770 h 172833"/>
                <a:gd name="connsiteX16" fmla="*/ 75650 w 116664"/>
                <a:gd name="connsiteY16" fmla="*/ 167962 h 172833"/>
                <a:gd name="connsiteX17" fmla="*/ 68091 w 116664"/>
                <a:gd name="connsiteY17" fmla="*/ 164926 h 172833"/>
                <a:gd name="connsiteX18" fmla="*/ 57256 w 116664"/>
                <a:gd name="connsiteY18" fmla="*/ 164420 h 172833"/>
                <a:gd name="connsiteX19" fmla="*/ 50957 w 116664"/>
                <a:gd name="connsiteY19" fmla="*/ 160118 h 172833"/>
                <a:gd name="connsiteX20" fmla="*/ 51965 w 116664"/>
                <a:gd name="connsiteY20" fmla="*/ 154298 h 172833"/>
                <a:gd name="connsiteX21" fmla="*/ 85729 w 116664"/>
                <a:gd name="connsiteY21" fmla="*/ 19421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664" h="172833">
                  <a:moveTo>
                    <a:pt x="85729" y="19421"/>
                  </a:moveTo>
                  <a:cubicBezTo>
                    <a:pt x="87997" y="10311"/>
                    <a:pt x="88753" y="7781"/>
                    <a:pt x="108659" y="7781"/>
                  </a:cubicBezTo>
                  <a:cubicBezTo>
                    <a:pt x="114706" y="7781"/>
                    <a:pt x="116722" y="7781"/>
                    <a:pt x="116722" y="2973"/>
                  </a:cubicBezTo>
                  <a:cubicBezTo>
                    <a:pt x="116722" y="-64"/>
                    <a:pt x="113950" y="-64"/>
                    <a:pt x="112942" y="-64"/>
                  </a:cubicBezTo>
                  <a:cubicBezTo>
                    <a:pt x="105635" y="-64"/>
                    <a:pt x="86989" y="696"/>
                    <a:pt x="79682" y="696"/>
                  </a:cubicBezTo>
                  <a:cubicBezTo>
                    <a:pt x="72123" y="696"/>
                    <a:pt x="53728" y="-64"/>
                    <a:pt x="46169" y="-64"/>
                  </a:cubicBezTo>
                  <a:cubicBezTo>
                    <a:pt x="44405" y="-64"/>
                    <a:pt x="41130" y="-64"/>
                    <a:pt x="41130" y="4997"/>
                  </a:cubicBezTo>
                  <a:cubicBezTo>
                    <a:pt x="41130" y="7781"/>
                    <a:pt x="43397" y="7781"/>
                    <a:pt x="48185" y="7781"/>
                  </a:cubicBezTo>
                  <a:cubicBezTo>
                    <a:pt x="58768" y="7781"/>
                    <a:pt x="65571" y="7781"/>
                    <a:pt x="65571" y="12589"/>
                  </a:cubicBezTo>
                  <a:cubicBezTo>
                    <a:pt x="65571" y="13854"/>
                    <a:pt x="65571" y="14360"/>
                    <a:pt x="65067" y="16638"/>
                  </a:cubicBezTo>
                  <a:lnTo>
                    <a:pt x="31051" y="153032"/>
                  </a:lnTo>
                  <a:cubicBezTo>
                    <a:pt x="28783" y="162395"/>
                    <a:pt x="28027" y="164926"/>
                    <a:pt x="8121" y="164926"/>
                  </a:cubicBezTo>
                  <a:cubicBezTo>
                    <a:pt x="2326" y="164926"/>
                    <a:pt x="58" y="164926"/>
                    <a:pt x="58" y="169987"/>
                  </a:cubicBezTo>
                  <a:cubicBezTo>
                    <a:pt x="58" y="172770"/>
                    <a:pt x="3082" y="172770"/>
                    <a:pt x="3837" y="172770"/>
                  </a:cubicBezTo>
                  <a:cubicBezTo>
                    <a:pt x="11145" y="172770"/>
                    <a:pt x="29539" y="172011"/>
                    <a:pt x="36846" y="172011"/>
                  </a:cubicBezTo>
                  <a:cubicBezTo>
                    <a:pt x="44405" y="172011"/>
                    <a:pt x="63051" y="172770"/>
                    <a:pt x="70611" y="172770"/>
                  </a:cubicBezTo>
                  <a:cubicBezTo>
                    <a:pt x="72626" y="172770"/>
                    <a:pt x="75650" y="172770"/>
                    <a:pt x="75650" y="167962"/>
                  </a:cubicBezTo>
                  <a:cubicBezTo>
                    <a:pt x="75650" y="164926"/>
                    <a:pt x="73634" y="164926"/>
                    <a:pt x="68091" y="164926"/>
                  </a:cubicBezTo>
                  <a:cubicBezTo>
                    <a:pt x="63555" y="164926"/>
                    <a:pt x="62296" y="164926"/>
                    <a:pt x="57256" y="164420"/>
                  </a:cubicBezTo>
                  <a:cubicBezTo>
                    <a:pt x="51965" y="163913"/>
                    <a:pt x="50957" y="162901"/>
                    <a:pt x="50957" y="160118"/>
                  </a:cubicBezTo>
                  <a:cubicBezTo>
                    <a:pt x="50957" y="158093"/>
                    <a:pt x="51461" y="156069"/>
                    <a:pt x="51965" y="154298"/>
                  </a:cubicBezTo>
                  <a:lnTo>
                    <a:pt x="85729" y="19421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8" name="Freeform 1737">
              <a:extLst>
                <a:ext uri="{FF2B5EF4-FFF2-40B4-BE49-F238E27FC236}">
                  <a16:creationId xmlns:a16="http://schemas.microsoft.com/office/drawing/2014/main" id="{1E1F23EB-2408-CB27-4460-AB6FD344D0E8}"/>
                </a:ext>
              </a:extLst>
            </p:cNvPr>
            <p:cNvSpPr/>
            <p:nvPr>
              <p:custDataLst>
                <p:tags r:id="rId210"/>
              </p:custDataLst>
            </p:nvPr>
          </p:nvSpPr>
          <p:spPr>
            <a:xfrm>
              <a:off x="9925174" y="1468063"/>
              <a:ext cx="134487" cy="47525"/>
            </a:xfrm>
            <a:custGeom>
              <a:avLst/>
              <a:gdLst>
                <a:gd name="connsiteX0" fmla="*/ 159062 w 167562"/>
                <a:gd name="connsiteY0" fmla="*/ 10058 h 59213"/>
                <a:gd name="connsiteX1" fmla="*/ 167629 w 167562"/>
                <a:gd name="connsiteY1" fmla="*/ 4997 h 59213"/>
                <a:gd name="connsiteX2" fmla="*/ 159314 w 167562"/>
                <a:gd name="connsiteY2" fmla="*/ -64 h 59213"/>
                <a:gd name="connsiteX3" fmla="*/ 8381 w 167562"/>
                <a:gd name="connsiteY3" fmla="*/ -64 h 59213"/>
                <a:gd name="connsiteX4" fmla="*/ 66 w 167562"/>
                <a:gd name="connsiteY4" fmla="*/ 4997 h 59213"/>
                <a:gd name="connsiteX5" fmla="*/ 8633 w 167562"/>
                <a:gd name="connsiteY5" fmla="*/ 10058 h 59213"/>
                <a:gd name="connsiteX6" fmla="*/ 159062 w 167562"/>
                <a:gd name="connsiteY6" fmla="*/ 10058 h 59213"/>
                <a:gd name="connsiteX7" fmla="*/ 159314 w 167562"/>
                <a:gd name="connsiteY7" fmla="*/ 59150 h 59213"/>
                <a:gd name="connsiteX8" fmla="*/ 167629 w 167562"/>
                <a:gd name="connsiteY8" fmla="*/ 54089 h 59213"/>
                <a:gd name="connsiteX9" fmla="*/ 159062 w 167562"/>
                <a:gd name="connsiteY9" fmla="*/ 49028 h 59213"/>
                <a:gd name="connsiteX10" fmla="*/ 8633 w 167562"/>
                <a:gd name="connsiteY10" fmla="*/ 49028 h 59213"/>
                <a:gd name="connsiteX11" fmla="*/ 66 w 167562"/>
                <a:gd name="connsiteY11" fmla="*/ 54089 h 59213"/>
                <a:gd name="connsiteX12" fmla="*/ 8381 w 167562"/>
                <a:gd name="connsiteY12" fmla="*/ 59150 h 59213"/>
                <a:gd name="connsiteX13" fmla="*/ 159314 w 167562"/>
                <a:gd name="connsiteY13" fmla="*/ 5915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62" y="10058"/>
                  </a:moveTo>
                  <a:cubicBezTo>
                    <a:pt x="162841" y="10058"/>
                    <a:pt x="167629" y="10058"/>
                    <a:pt x="167629" y="4997"/>
                  </a:cubicBezTo>
                  <a:cubicBezTo>
                    <a:pt x="167629" y="-64"/>
                    <a:pt x="162841" y="-64"/>
                    <a:pt x="159314" y="-64"/>
                  </a:cubicBezTo>
                  <a:lnTo>
                    <a:pt x="8381" y="-64"/>
                  </a:lnTo>
                  <a:cubicBezTo>
                    <a:pt x="4853" y="-64"/>
                    <a:pt x="66" y="-64"/>
                    <a:pt x="66" y="4997"/>
                  </a:cubicBezTo>
                  <a:cubicBezTo>
                    <a:pt x="66" y="10058"/>
                    <a:pt x="4853" y="10058"/>
                    <a:pt x="8633" y="10058"/>
                  </a:cubicBezTo>
                  <a:lnTo>
                    <a:pt x="159062" y="10058"/>
                  </a:lnTo>
                  <a:close/>
                  <a:moveTo>
                    <a:pt x="159314" y="59150"/>
                  </a:moveTo>
                  <a:cubicBezTo>
                    <a:pt x="162841" y="59150"/>
                    <a:pt x="167629" y="59150"/>
                    <a:pt x="167629" y="54089"/>
                  </a:cubicBezTo>
                  <a:cubicBezTo>
                    <a:pt x="167629" y="49028"/>
                    <a:pt x="162841" y="49028"/>
                    <a:pt x="159062" y="49028"/>
                  </a:cubicBezTo>
                  <a:lnTo>
                    <a:pt x="8633" y="49028"/>
                  </a:lnTo>
                  <a:cubicBezTo>
                    <a:pt x="4853" y="49028"/>
                    <a:pt x="66" y="49028"/>
                    <a:pt x="66" y="54089"/>
                  </a:cubicBezTo>
                  <a:cubicBezTo>
                    <a:pt x="66" y="59150"/>
                    <a:pt x="4853" y="59150"/>
                    <a:pt x="8381" y="59150"/>
                  </a:cubicBezTo>
                  <a:lnTo>
                    <a:pt x="159314" y="5915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39" name="Freeform 1738">
              <a:extLst>
                <a:ext uri="{FF2B5EF4-FFF2-40B4-BE49-F238E27FC236}">
                  <a16:creationId xmlns:a16="http://schemas.microsoft.com/office/drawing/2014/main" id="{8103338D-9EFE-491C-A26B-3623C960F6C9}"/>
                </a:ext>
              </a:extLst>
            </p:cNvPr>
            <p:cNvSpPr/>
            <p:nvPr>
              <p:custDataLst>
                <p:tags r:id="rId211"/>
              </p:custDataLst>
            </p:nvPr>
          </p:nvSpPr>
          <p:spPr>
            <a:xfrm>
              <a:off x="10135208" y="1407335"/>
              <a:ext cx="85142" cy="139734"/>
            </a:xfrm>
            <a:custGeom>
              <a:avLst/>
              <a:gdLst>
                <a:gd name="connsiteX0" fmla="*/ 106157 w 106081"/>
                <a:gd name="connsiteY0" fmla="*/ 87492 h 174099"/>
                <a:gd name="connsiteX1" fmla="*/ 96079 w 106081"/>
                <a:gd name="connsiteY1" fmla="*/ 28278 h 174099"/>
                <a:gd name="connsiteX2" fmla="*/ 53243 w 106081"/>
                <a:gd name="connsiteY2" fmla="*/ -64 h 174099"/>
                <a:gd name="connsiteX3" fmla="*/ 9399 w 106081"/>
                <a:gd name="connsiteY3" fmla="*/ 30049 h 174099"/>
                <a:gd name="connsiteX4" fmla="*/ 76 w 106081"/>
                <a:gd name="connsiteY4" fmla="*/ 87492 h 174099"/>
                <a:gd name="connsiteX5" fmla="*/ 11415 w 106081"/>
                <a:gd name="connsiteY5" fmla="*/ 148477 h 174099"/>
                <a:gd name="connsiteX6" fmla="*/ 52991 w 106081"/>
                <a:gd name="connsiteY6" fmla="*/ 174035 h 174099"/>
                <a:gd name="connsiteX7" fmla="*/ 96834 w 106081"/>
                <a:gd name="connsiteY7" fmla="*/ 144682 h 174099"/>
                <a:gd name="connsiteX8" fmla="*/ 106157 w 106081"/>
                <a:gd name="connsiteY8" fmla="*/ 87492 h 174099"/>
                <a:gd name="connsiteX9" fmla="*/ 52991 w 106081"/>
                <a:gd name="connsiteY9" fmla="*/ 168468 h 174099"/>
                <a:gd name="connsiteX10" fmla="*/ 23762 w 106081"/>
                <a:gd name="connsiteY10" fmla="*/ 137849 h 174099"/>
                <a:gd name="connsiteX11" fmla="*/ 20990 w 106081"/>
                <a:gd name="connsiteY11" fmla="*/ 84455 h 174099"/>
                <a:gd name="connsiteX12" fmla="*/ 23006 w 106081"/>
                <a:gd name="connsiteY12" fmla="*/ 37894 h 174099"/>
                <a:gd name="connsiteX13" fmla="*/ 52991 w 106081"/>
                <a:gd name="connsiteY13" fmla="*/ 5503 h 174099"/>
                <a:gd name="connsiteX14" fmla="*/ 82724 w 106081"/>
                <a:gd name="connsiteY14" fmla="*/ 35110 h 174099"/>
                <a:gd name="connsiteX15" fmla="*/ 85244 w 106081"/>
                <a:gd name="connsiteY15" fmla="*/ 84455 h 174099"/>
                <a:gd name="connsiteX16" fmla="*/ 82472 w 106081"/>
                <a:gd name="connsiteY16" fmla="*/ 136837 h 174099"/>
                <a:gd name="connsiteX17" fmla="*/ 52991 w 106081"/>
                <a:gd name="connsiteY17" fmla="*/ 16846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57" y="87492"/>
                  </a:moveTo>
                  <a:cubicBezTo>
                    <a:pt x="106157" y="67248"/>
                    <a:pt x="104898" y="47004"/>
                    <a:pt x="96079" y="28278"/>
                  </a:cubicBezTo>
                  <a:cubicBezTo>
                    <a:pt x="84488" y="3985"/>
                    <a:pt x="63826" y="-64"/>
                    <a:pt x="53243" y="-64"/>
                  </a:cubicBezTo>
                  <a:cubicBezTo>
                    <a:pt x="38124" y="-64"/>
                    <a:pt x="19730" y="6516"/>
                    <a:pt x="9399" y="30049"/>
                  </a:cubicBezTo>
                  <a:cubicBezTo>
                    <a:pt x="1336" y="47510"/>
                    <a:pt x="76" y="67248"/>
                    <a:pt x="76" y="87492"/>
                  </a:cubicBezTo>
                  <a:cubicBezTo>
                    <a:pt x="76" y="106471"/>
                    <a:pt x="1084" y="129245"/>
                    <a:pt x="11415" y="148477"/>
                  </a:cubicBezTo>
                  <a:cubicBezTo>
                    <a:pt x="22250" y="168974"/>
                    <a:pt x="40644" y="174035"/>
                    <a:pt x="52991" y="174035"/>
                  </a:cubicBezTo>
                  <a:cubicBezTo>
                    <a:pt x="66598" y="174035"/>
                    <a:pt x="85748" y="168721"/>
                    <a:pt x="96834" y="144682"/>
                  </a:cubicBezTo>
                  <a:cubicBezTo>
                    <a:pt x="104898" y="127221"/>
                    <a:pt x="106157" y="107483"/>
                    <a:pt x="106157" y="87492"/>
                  </a:cubicBezTo>
                  <a:close/>
                  <a:moveTo>
                    <a:pt x="52991" y="168468"/>
                  </a:moveTo>
                  <a:cubicBezTo>
                    <a:pt x="43164" y="168468"/>
                    <a:pt x="28297" y="162142"/>
                    <a:pt x="23762" y="137849"/>
                  </a:cubicBezTo>
                  <a:cubicBezTo>
                    <a:pt x="20990" y="122666"/>
                    <a:pt x="20990" y="99385"/>
                    <a:pt x="20990" y="84455"/>
                  </a:cubicBezTo>
                  <a:cubicBezTo>
                    <a:pt x="20990" y="68260"/>
                    <a:pt x="20990" y="51559"/>
                    <a:pt x="23006" y="37894"/>
                  </a:cubicBezTo>
                  <a:cubicBezTo>
                    <a:pt x="27793" y="7781"/>
                    <a:pt x="46692" y="5503"/>
                    <a:pt x="52991" y="5503"/>
                  </a:cubicBezTo>
                  <a:cubicBezTo>
                    <a:pt x="61306" y="5503"/>
                    <a:pt x="77936" y="10058"/>
                    <a:pt x="82724" y="35110"/>
                  </a:cubicBezTo>
                  <a:cubicBezTo>
                    <a:pt x="85244" y="49281"/>
                    <a:pt x="85244" y="68513"/>
                    <a:pt x="85244" y="84455"/>
                  </a:cubicBezTo>
                  <a:cubicBezTo>
                    <a:pt x="85244" y="103434"/>
                    <a:pt x="85244" y="120642"/>
                    <a:pt x="82472" y="136837"/>
                  </a:cubicBezTo>
                  <a:cubicBezTo>
                    <a:pt x="78692" y="160877"/>
                    <a:pt x="64330" y="168468"/>
                    <a:pt x="52991" y="168468"/>
                  </a:cubicBezTo>
                  <a:close/>
                </a:path>
              </a:pathLst>
            </a:custGeom>
            <a:solidFill>
              <a:srgbClr val="FF0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65" name="Group 1964">
            <a:extLst>
              <a:ext uri="{FF2B5EF4-FFF2-40B4-BE49-F238E27FC236}">
                <a16:creationId xmlns:a16="http://schemas.microsoft.com/office/drawing/2014/main" id="{D7D26027-442A-A8D2-79C8-6A289BE5DFC3}"/>
              </a:ext>
            </a:extLst>
          </p:cNvPr>
          <p:cNvGrpSpPr/>
          <p:nvPr/>
        </p:nvGrpSpPr>
        <p:grpSpPr>
          <a:xfrm>
            <a:off x="7127842" y="2013188"/>
            <a:ext cx="1110585" cy="169183"/>
            <a:chOff x="7127842" y="2013188"/>
            <a:chExt cx="1110585" cy="169183"/>
          </a:xfrm>
        </p:grpSpPr>
        <p:sp>
          <p:nvSpPr>
            <p:cNvPr id="1742" name="Freeform 1741">
              <a:extLst>
                <a:ext uri="{FF2B5EF4-FFF2-40B4-BE49-F238E27FC236}">
                  <a16:creationId xmlns:a16="http://schemas.microsoft.com/office/drawing/2014/main" id="{A5D4FADF-14A3-4D6C-EC66-AA758885D839}"/>
                </a:ext>
              </a:extLst>
            </p:cNvPr>
            <p:cNvSpPr/>
            <p:nvPr>
              <p:custDataLst>
                <p:tags r:id="rId184"/>
              </p:custDataLst>
            </p:nvPr>
          </p:nvSpPr>
          <p:spPr>
            <a:xfrm>
              <a:off x="7249919" y="2087969"/>
              <a:ext cx="51530" cy="94402"/>
            </a:xfrm>
            <a:custGeom>
              <a:avLst/>
              <a:gdLst>
                <a:gd name="connsiteX0" fmla="*/ 39796 w 64203"/>
                <a:gd name="connsiteY0" fmla="*/ 4928 h 117618"/>
                <a:gd name="connsiteX1" fmla="*/ 34505 w 64203"/>
                <a:gd name="connsiteY1" fmla="*/ -32 h 117618"/>
                <a:gd name="connsiteX2" fmla="*/ -66 w 64203"/>
                <a:gd name="connsiteY2" fmla="*/ 11304 h 117618"/>
                <a:gd name="connsiteX3" fmla="*/ -66 w 64203"/>
                <a:gd name="connsiteY3" fmla="*/ 17681 h 117618"/>
                <a:gd name="connsiteX4" fmla="*/ 25509 w 64203"/>
                <a:gd name="connsiteY4" fmla="*/ 12722 h 117618"/>
                <a:gd name="connsiteX5" fmla="*/ 25509 w 64203"/>
                <a:gd name="connsiteY5" fmla="*/ 103061 h 117618"/>
                <a:gd name="connsiteX6" fmla="*/ 7871 w 64203"/>
                <a:gd name="connsiteY6" fmla="*/ 111209 h 117618"/>
                <a:gd name="connsiteX7" fmla="*/ 1168 w 64203"/>
                <a:gd name="connsiteY7" fmla="*/ 111209 h 117618"/>
                <a:gd name="connsiteX8" fmla="*/ 1168 w 64203"/>
                <a:gd name="connsiteY8" fmla="*/ 117586 h 117618"/>
                <a:gd name="connsiteX9" fmla="*/ 32564 w 64203"/>
                <a:gd name="connsiteY9" fmla="*/ 116877 h 117618"/>
                <a:gd name="connsiteX10" fmla="*/ 64137 w 64203"/>
                <a:gd name="connsiteY10" fmla="*/ 117586 h 117618"/>
                <a:gd name="connsiteX11" fmla="*/ 64137 w 64203"/>
                <a:gd name="connsiteY11" fmla="*/ 111209 h 117618"/>
                <a:gd name="connsiteX12" fmla="*/ 57434 w 64203"/>
                <a:gd name="connsiteY12" fmla="*/ 111209 h 117618"/>
                <a:gd name="connsiteX13" fmla="*/ 39796 w 64203"/>
                <a:gd name="connsiteY13" fmla="*/ 103061 h 117618"/>
                <a:gd name="connsiteX14" fmla="*/ 39796 w 64203"/>
                <a:gd name="connsiteY14" fmla="*/ 4928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203" h="117618">
                  <a:moveTo>
                    <a:pt x="39796" y="4928"/>
                  </a:moveTo>
                  <a:cubicBezTo>
                    <a:pt x="39796" y="145"/>
                    <a:pt x="39443" y="-32"/>
                    <a:pt x="34505" y="-32"/>
                  </a:cubicBezTo>
                  <a:cubicBezTo>
                    <a:pt x="23216" y="11127"/>
                    <a:pt x="7165" y="11304"/>
                    <a:pt x="-66" y="11304"/>
                  </a:cubicBezTo>
                  <a:lnTo>
                    <a:pt x="-66" y="17681"/>
                  </a:lnTo>
                  <a:cubicBezTo>
                    <a:pt x="4167" y="17681"/>
                    <a:pt x="15808" y="17681"/>
                    <a:pt x="25509" y="12722"/>
                  </a:cubicBezTo>
                  <a:lnTo>
                    <a:pt x="25509" y="103061"/>
                  </a:lnTo>
                  <a:cubicBezTo>
                    <a:pt x="25509" y="108906"/>
                    <a:pt x="25509" y="111209"/>
                    <a:pt x="7871" y="111209"/>
                  </a:cubicBezTo>
                  <a:lnTo>
                    <a:pt x="1168" y="111209"/>
                  </a:lnTo>
                  <a:lnTo>
                    <a:pt x="1168" y="117586"/>
                  </a:lnTo>
                  <a:cubicBezTo>
                    <a:pt x="4343" y="117409"/>
                    <a:pt x="26038" y="116877"/>
                    <a:pt x="32564" y="116877"/>
                  </a:cubicBezTo>
                  <a:cubicBezTo>
                    <a:pt x="38032" y="116877"/>
                    <a:pt x="60256" y="117409"/>
                    <a:pt x="64137" y="117586"/>
                  </a:cubicBezTo>
                  <a:lnTo>
                    <a:pt x="64137" y="111209"/>
                  </a:lnTo>
                  <a:lnTo>
                    <a:pt x="57434" y="111209"/>
                  </a:lnTo>
                  <a:cubicBezTo>
                    <a:pt x="39796" y="111209"/>
                    <a:pt x="39796" y="108906"/>
                    <a:pt x="39796" y="103061"/>
                  </a:cubicBezTo>
                  <a:lnTo>
                    <a:pt x="39796" y="4928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41" name="Freeform 1740">
              <a:extLst>
                <a:ext uri="{FF2B5EF4-FFF2-40B4-BE49-F238E27FC236}">
                  <a16:creationId xmlns:a16="http://schemas.microsoft.com/office/drawing/2014/main" id="{2C922488-96B3-1F43-6973-B6C17552F0F1}"/>
                </a:ext>
              </a:extLst>
            </p:cNvPr>
            <p:cNvSpPr/>
            <p:nvPr>
              <p:custDataLst>
                <p:tags r:id="rId185"/>
              </p:custDataLst>
            </p:nvPr>
          </p:nvSpPr>
          <p:spPr>
            <a:xfrm>
              <a:off x="7127842" y="2013188"/>
              <a:ext cx="144195" cy="143186"/>
            </a:xfrm>
            <a:custGeom>
              <a:avLst/>
              <a:gdLst>
                <a:gd name="connsiteX0" fmla="*/ 144057 w 179657"/>
                <a:gd name="connsiteY0" fmla="*/ 28814 h 178400"/>
                <a:gd name="connsiteX1" fmla="*/ 176310 w 179657"/>
                <a:gd name="connsiteY1" fmla="*/ 7811 h 178400"/>
                <a:gd name="connsiteX2" fmla="*/ 179586 w 179657"/>
                <a:gd name="connsiteY2" fmla="*/ 3003 h 178400"/>
                <a:gd name="connsiteX3" fmla="*/ 176310 w 179657"/>
                <a:gd name="connsiteY3" fmla="*/ -34 h 178400"/>
                <a:gd name="connsiteX4" fmla="*/ 155648 w 179657"/>
                <a:gd name="connsiteY4" fmla="*/ 725 h 178400"/>
                <a:gd name="connsiteX5" fmla="*/ 130703 w 179657"/>
                <a:gd name="connsiteY5" fmla="*/ -34 h 178400"/>
                <a:gd name="connsiteX6" fmla="*/ 125915 w 179657"/>
                <a:gd name="connsiteY6" fmla="*/ 4774 h 178400"/>
                <a:gd name="connsiteX7" fmla="*/ 129947 w 179657"/>
                <a:gd name="connsiteY7" fmla="*/ 7811 h 178400"/>
                <a:gd name="connsiteX8" fmla="*/ 141538 w 179657"/>
                <a:gd name="connsiteY8" fmla="*/ 16162 h 178400"/>
                <a:gd name="connsiteX9" fmla="*/ 137758 w 179657"/>
                <a:gd name="connsiteY9" fmla="*/ 25777 h 178400"/>
                <a:gd name="connsiteX10" fmla="*/ 60402 w 179657"/>
                <a:gd name="connsiteY10" fmla="*/ 149266 h 178400"/>
                <a:gd name="connsiteX11" fmla="*/ 43268 w 179657"/>
                <a:gd name="connsiteY11" fmla="*/ 15402 h 178400"/>
                <a:gd name="connsiteX12" fmla="*/ 60654 w 179657"/>
                <a:gd name="connsiteY12" fmla="*/ 7811 h 178400"/>
                <a:gd name="connsiteX13" fmla="*/ 66953 w 179657"/>
                <a:gd name="connsiteY13" fmla="*/ 2750 h 178400"/>
                <a:gd name="connsiteX14" fmla="*/ 63426 w 179657"/>
                <a:gd name="connsiteY14" fmla="*/ -34 h 178400"/>
                <a:gd name="connsiteX15" fmla="*/ 32181 w 179657"/>
                <a:gd name="connsiteY15" fmla="*/ 725 h 178400"/>
                <a:gd name="connsiteX16" fmla="*/ 18322 w 179657"/>
                <a:gd name="connsiteY16" fmla="*/ 472 h 178400"/>
                <a:gd name="connsiteX17" fmla="*/ 4716 w 179657"/>
                <a:gd name="connsiteY17" fmla="*/ -34 h 178400"/>
                <a:gd name="connsiteX18" fmla="*/ -72 w 179657"/>
                <a:gd name="connsiteY18" fmla="*/ 4774 h 178400"/>
                <a:gd name="connsiteX19" fmla="*/ 6227 w 179657"/>
                <a:gd name="connsiteY19" fmla="*/ 7811 h 178400"/>
                <a:gd name="connsiteX20" fmla="*/ 21346 w 179657"/>
                <a:gd name="connsiteY20" fmla="*/ 16415 h 178400"/>
                <a:gd name="connsiteX21" fmla="*/ 41252 w 179657"/>
                <a:gd name="connsiteY21" fmla="*/ 172547 h 178400"/>
                <a:gd name="connsiteX22" fmla="*/ 46291 w 179657"/>
                <a:gd name="connsiteY22" fmla="*/ 178367 h 178400"/>
                <a:gd name="connsiteX23" fmla="*/ 53347 w 179657"/>
                <a:gd name="connsiteY23" fmla="*/ 173812 h 178400"/>
                <a:gd name="connsiteX24" fmla="*/ 144057 w 179657"/>
                <a:gd name="connsiteY24" fmla="*/ 2881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57" y="28814"/>
                  </a:moveTo>
                  <a:cubicBezTo>
                    <a:pt x="156404" y="9076"/>
                    <a:pt x="166987" y="8317"/>
                    <a:pt x="176310" y="7811"/>
                  </a:cubicBezTo>
                  <a:cubicBezTo>
                    <a:pt x="179334" y="7558"/>
                    <a:pt x="179586" y="3256"/>
                    <a:pt x="179586" y="3003"/>
                  </a:cubicBezTo>
                  <a:cubicBezTo>
                    <a:pt x="179586" y="978"/>
                    <a:pt x="178326" y="-34"/>
                    <a:pt x="176310" y="-34"/>
                  </a:cubicBezTo>
                  <a:cubicBezTo>
                    <a:pt x="169759" y="-34"/>
                    <a:pt x="162451" y="725"/>
                    <a:pt x="155648" y="725"/>
                  </a:cubicBezTo>
                  <a:cubicBezTo>
                    <a:pt x="147333" y="725"/>
                    <a:pt x="138766" y="-34"/>
                    <a:pt x="130703" y="-34"/>
                  </a:cubicBezTo>
                  <a:cubicBezTo>
                    <a:pt x="129191" y="-34"/>
                    <a:pt x="125915" y="-34"/>
                    <a:pt x="125915" y="4774"/>
                  </a:cubicBezTo>
                  <a:cubicBezTo>
                    <a:pt x="125915" y="7558"/>
                    <a:pt x="128183" y="7811"/>
                    <a:pt x="129947" y="7811"/>
                  </a:cubicBezTo>
                  <a:cubicBezTo>
                    <a:pt x="136750" y="8317"/>
                    <a:pt x="141538" y="10847"/>
                    <a:pt x="141538" y="16162"/>
                  </a:cubicBezTo>
                  <a:cubicBezTo>
                    <a:pt x="141538" y="19957"/>
                    <a:pt x="137758" y="25524"/>
                    <a:pt x="137758" y="25777"/>
                  </a:cubicBezTo>
                  <a:lnTo>
                    <a:pt x="60402" y="149266"/>
                  </a:lnTo>
                  <a:lnTo>
                    <a:pt x="43268" y="15402"/>
                  </a:lnTo>
                  <a:cubicBezTo>
                    <a:pt x="43268" y="11100"/>
                    <a:pt x="49063" y="7811"/>
                    <a:pt x="60654" y="7811"/>
                  </a:cubicBezTo>
                  <a:cubicBezTo>
                    <a:pt x="64181" y="7811"/>
                    <a:pt x="66953" y="7811"/>
                    <a:pt x="66953" y="2750"/>
                  </a:cubicBezTo>
                  <a:cubicBezTo>
                    <a:pt x="66953" y="472"/>
                    <a:pt x="64937" y="-34"/>
                    <a:pt x="63426" y="-34"/>
                  </a:cubicBezTo>
                  <a:cubicBezTo>
                    <a:pt x="53347" y="-34"/>
                    <a:pt x="42512" y="725"/>
                    <a:pt x="32181" y="725"/>
                  </a:cubicBezTo>
                  <a:cubicBezTo>
                    <a:pt x="27645" y="725"/>
                    <a:pt x="22858" y="472"/>
                    <a:pt x="18322" y="472"/>
                  </a:cubicBezTo>
                  <a:cubicBezTo>
                    <a:pt x="13787" y="472"/>
                    <a:pt x="8999" y="-34"/>
                    <a:pt x="4716" y="-34"/>
                  </a:cubicBezTo>
                  <a:cubicBezTo>
                    <a:pt x="2952" y="-34"/>
                    <a:pt x="-72" y="-34"/>
                    <a:pt x="-72" y="4774"/>
                  </a:cubicBezTo>
                  <a:cubicBezTo>
                    <a:pt x="-72" y="7811"/>
                    <a:pt x="2196" y="7811"/>
                    <a:pt x="6227" y="7811"/>
                  </a:cubicBezTo>
                  <a:cubicBezTo>
                    <a:pt x="20338" y="7811"/>
                    <a:pt x="20590" y="10088"/>
                    <a:pt x="21346" y="16415"/>
                  </a:cubicBezTo>
                  <a:lnTo>
                    <a:pt x="41252" y="172547"/>
                  </a:lnTo>
                  <a:cubicBezTo>
                    <a:pt x="42008" y="177608"/>
                    <a:pt x="43016" y="178367"/>
                    <a:pt x="46291" y="178367"/>
                  </a:cubicBezTo>
                  <a:cubicBezTo>
                    <a:pt x="50323" y="178367"/>
                    <a:pt x="51331" y="177102"/>
                    <a:pt x="53347" y="173812"/>
                  </a:cubicBezTo>
                  <a:lnTo>
                    <a:pt x="144057" y="28814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44" name="Freeform 1743">
              <a:extLst>
                <a:ext uri="{FF2B5EF4-FFF2-40B4-BE49-F238E27FC236}">
                  <a16:creationId xmlns:a16="http://schemas.microsoft.com/office/drawing/2014/main" id="{320BADE1-B912-6B08-7E42-FD73812A7855}"/>
                </a:ext>
              </a:extLst>
            </p:cNvPr>
            <p:cNvSpPr/>
            <p:nvPr>
              <p:custDataLst>
                <p:tags r:id="rId186"/>
              </p:custDataLst>
            </p:nvPr>
          </p:nvSpPr>
          <p:spPr>
            <a:xfrm>
              <a:off x="7386941" y="2097069"/>
              <a:ext cx="123567" cy="8124"/>
            </a:xfrm>
            <a:custGeom>
              <a:avLst/>
              <a:gdLst>
                <a:gd name="connsiteX0" fmla="*/ 145078 w 153956"/>
                <a:gd name="connsiteY0" fmla="*/ 10088 h 10122"/>
                <a:gd name="connsiteX1" fmla="*/ 153897 w 153956"/>
                <a:gd name="connsiteY1" fmla="*/ 5027 h 10122"/>
                <a:gd name="connsiteX2" fmla="*/ 145078 w 153956"/>
                <a:gd name="connsiteY2" fmla="*/ -34 h 10122"/>
                <a:gd name="connsiteX3" fmla="*/ 8760 w 153956"/>
                <a:gd name="connsiteY3" fmla="*/ -34 h 10122"/>
                <a:gd name="connsiteX4" fmla="*/ -60 w 153956"/>
                <a:gd name="connsiteY4" fmla="*/ 5027 h 10122"/>
                <a:gd name="connsiteX5" fmla="*/ 8760 w 153956"/>
                <a:gd name="connsiteY5" fmla="*/ 10088 h 10122"/>
                <a:gd name="connsiteX6" fmla="*/ 145078 w 153956"/>
                <a:gd name="connsiteY6" fmla="*/ 1008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078" y="10088"/>
                  </a:moveTo>
                  <a:cubicBezTo>
                    <a:pt x="149361" y="10088"/>
                    <a:pt x="153897" y="10088"/>
                    <a:pt x="153897" y="5027"/>
                  </a:cubicBezTo>
                  <a:cubicBezTo>
                    <a:pt x="153897" y="-34"/>
                    <a:pt x="149361" y="-34"/>
                    <a:pt x="145078" y="-34"/>
                  </a:cubicBezTo>
                  <a:lnTo>
                    <a:pt x="8760" y="-34"/>
                  </a:lnTo>
                  <a:cubicBezTo>
                    <a:pt x="4476" y="-34"/>
                    <a:pt x="-60" y="-34"/>
                    <a:pt x="-60" y="5027"/>
                  </a:cubicBezTo>
                  <a:cubicBezTo>
                    <a:pt x="-60" y="10088"/>
                    <a:pt x="4476" y="10088"/>
                    <a:pt x="8760" y="10088"/>
                  </a:cubicBezTo>
                  <a:lnTo>
                    <a:pt x="145078" y="1008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45" name="Freeform 1744">
              <a:extLst>
                <a:ext uri="{FF2B5EF4-FFF2-40B4-BE49-F238E27FC236}">
                  <a16:creationId xmlns:a16="http://schemas.microsoft.com/office/drawing/2014/main" id="{39F1D720-3401-E6BC-EBC0-3739AA29BF99}"/>
                </a:ext>
              </a:extLst>
            </p:cNvPr>
            <p:cNvSpPr/>
            <p:nvPr>
              <p:custDataLst>
                <p:tags r:id="rId187"/>
              </p:custDataLst>
            </p:nvPr>
          </p:nvSpPr>
          <p:spPr>
            <a:xfrm>
              <a:off x="7580280" y="2016640"/>
              <a:ext cx="85142" cy="139734"/>
            </a:xfrm>
            <a:custGeom>
              <a:avLst/>
              <a:gdLst>
                <a:gd name="connsiteX0" fmla="*/ 106032 w 106081"/>
                <a:gd name="connsiteY0" fmla="*/ 87522 h 174099"/>
                <a:gd name="connsiteX1" fmla="*/ 95953 w 106081"/>
                <a:gd name="connsiteY1" fmla="*/ 28308 h 174099"/>
                <a:gd name="connsiteX2" fmla="*/ 53117 w 106081"/>
                <a:gd name="connsiteY2" fmla="*/ -34 h 174099"/>
                <a:gd name="connsiteX3" fmla="*/ 9274 w 106081"/>
                <a:gd name="connsiteY3" fmla="*/ 30079 h 174099"/>
                <a:gd name="connsiteX4" fmla="*/ -50 w 106081"/>
                <a:gd name="connsiteY4" fmla="*/ 87522 h 174099"/>
                <a:gd name="connsiteX5" fmla="*/ 11289 w 106081"/>
                <a:gd name="connsiteY5" fmla="*/ 148507 h 174099"/>
                <a:gd name="connsiteX6" fmla="*/ 52865 w 106081"/>
                <a:gd name="connsiteY6" fmla="*/ 174065 h 174099"/>
                <a:gd name="connsiteX7" fmla="*/ 96709 w 106081"/>
                <a:gd name="connsiteY7" fmla="*/ 144711 h 174099"/>
                <a:gd name="connsiteX8" fmla="*/ 106032 w 106081"/>
                <a:gd name="connsiteY8" fmla="*/ 87522 h 174099"/>
                <a:gd name="connsiteX9" fmla="*/ 52865 w 106081"/>
                <a:gd name="connsiteY9" fmla="*/ 168498 h 174099"/>
                <a:gd name="connsiteX10" fmla="*/ 23636 w 106081"/>
                <a:gd name="connsiteY10" fmla="*/ 137879 h 174099"/>
                <a:gd name="connsiteX11" fmla="*/ 20864 w 106081"/>
                <a:gd name="connsiteY11" fmla="*/ 84485 h 174099"/>
                <a:gd name="connsiteX12" fmla="*/ 22880 w 106081"/>
                <a:gd name="connsiteY12" fmla="*/ 37924 h 174099"/>
                <a:gd name="connsiteX13" fmla="*/ 52865 w 106081"/>
                <a:gd name="connsiteY13" fmla="*/ 5533 h 174099"/>
                <a:gd name="connsiteX14" fmla="*/ 82598 w 106081"/>
                <a:gd name="connsiteY14" fmla="*/ 35140 h 174099"/>
                <a:gd name="connsiteX15" fmla="*/ 85118 w 106081"/>
                <a:gd name="connsiteY15" fmla="*/ 84485 h 174099"/>
                <a:gd name="connsiteX16" fmla="*/ 82346 w 106081"/>
                <a:gd name="connsiteY16" fmla="*/ 136867 h 174099"/>
                <a:gd name="connsiteX17" fmla="*/ 52865 w 106081"/>
                <a:gd name="connsiteY17" fmla="*/ 16849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32" y="87522"/>
                  </a:moveTo>
                  <a:cubicBezTo>
                    <a:pt x="106032" y="67278"/>
                    <a:pt x="104772" y="47034"/>
                    <a:pt x="95953" y="28308"/>
                  </a:cubicBezTo>
                  <a:cubicBezTo>
                    <a:pt x="84362" y="4015"/>
                    <a:pt x="63700" y="-34"/>
                    <a:pt x="53117" y="-34"/>
                  </a:cubicBezTo>
                  <a:cubicBezTo>
                    <a:pt x="37999" y="-34"/>
                    <a:pt x="19604" y="6546"/>
                    <a:pt x="9274" y="30079"/>
                  </a:cubicBezTo>
                  <a:cubicBezTo>
                    <a:pt x="1210" y="47540"/>
                    <a:pt x="-50" y="67278"/>
                    <a:pt x="-50" y="87522"/>
                  </a:cubicBezTo>
                  <a:cubicBezTo>
                    <a:pt x="-50" y="106501"/>
                    <a:pt x="958" y="129275"/>
                    <a:pt x="11289" y="148507"/>
                  </a:cubicBezTo>
                  <a:cubicBezTo>
                    <a:pt x="22124" y="169004"/>
                    <a:pt x="40518" y="174065"/>
                    <a:pt x="52865" y="174065"/>
                  </a:cubicBezTo>
                  <a:cubicBezTo>
                    <a:pt x="66472" y="174065"/>
                    <a:pt x="85622" y="168751"/>
                    <a:pt x="96709" y="144711"/>
                  </a:cubicBezTo>
                  <a:cubicBezTo>
                    <a:pt x="104772" y="127251"/>
                    <a:pt x="106032" y="107513"/>
                    <a:pt x="106032" y="87522"/>
                  </a:cubicBezTo>
                  <a:close/>
                  <a:moveTo>
                    <a:pt x="52865" y="168498"/>
                  </a:moveTo>
                  <a:cubicBezTo>
                    <a:pt x="43038" y="168498"/>
                    <a:pt x="28172" y="162172"/>
                    <a:pt x="23636" y="137879"/>
                  </a:cubicBezTo>
                  <a:cubicBezTo>
                    <a:pt x="20864" y="122696"/>
                    <a:pt x="20864" y="99415"/>
                    <a:pt x="20864" y="84485"/>
                  </a:cubicBezTo>
                  <a:cubicBezTo>
                    <a:pt x="20864" y="68290"/>
                    <a:pt x="20864" y="51589"/>
                    <a:pt x="22880" y="37924"/>
                  </a:cubicBezTo>
                  <a:cubicBezTo>
                    <a:pt x="27668" y="7811"/>
                    <a:pt x="46566" y="5533"/>
                    <a:pt x="52865" y="5533"/>
                  </a:cubicBezTo>
                  <a:cubicBezTo>
                    <a:pt x="61180" y="5533"/>
                    <a:pt x="77811" y="10088"/>
                    <a:pt x="82598" y="35140"/>
                  </a:cubicBezTo>
                  <a:cubicBezTo>
                    <a:pt x="85118" y="49311"/>
                    <a:pt x="85118" y="68543"/>
                    <a:pt x="85118" y="84485"/>
                  </a:cubicBezTo>
                  <a:cubicBezTo>
                    <a:pt x="85118" y="103464"/>
                    <a:pt x="85118" y="120672"/>
                    <a:pt x="82346" y="136867"/>
                  </a:cubicBezTo>
                  <a:cubicBezTo>
                    <a:pt x="78566" y="160907"/>
                    <a:pt x="64204" y="168498"/>
                    <a:pt x="52865" y="16849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46" name="Freeform 1745">
              <a:extLst>
                <a:ext uri="{FF2B5EF4-FFF2-40B4-BE49-F238E27FC236}">
                  <a16:creationId xmlns:a16="http://schemas.microsoft.com/office/drawing/2014/main" id="{E26E2D08-0948-33AA-BD9B-436724522EFF}"/>
                </a:ext>
              </a:extLst>
            </p:cNvPr>
            <p:cNvSpPr/>
            <p:nvPr>
              <p:custDataLst>
                <p:tags r:id="rId188"/>
              </p:custDataLst>
            </p:nvPr>
          </p:nvSpPr>
          <p:spPr>
            <a:xfrm>
              <a:off x="7741012" y="2077368"/>
              <a:ext cx="134487" cy="47525"/>
            </a:xfrm>
            <a:custGeom>
              <a:avLst/>
              <a:gdLst>
                <a:gd name="connsiteX0" fmla="*/ 158954 w 167562"/>
                <a:gd name="connsiteY0" fmla="*/ 10088 h 59213"/>
                <a:gd name="connsiteX1" fmla="*/ 167521 w 167562"/>
                <a:gd name="connsiteY1" fmla="*/ 5027 h 59213"/>
                <a:gd name="connsiteX2" fmla="*/ 159206 w 167562"/>
                <a:gd name="connsiteY2" fmla="*/ -34 h 59213"/>
                <a:gd name="connsiteX3" fmla="*/ 8273 w 167562"/>
                <a:gd name="connsiteY3" fmla="*/ -34 h 59213"/>
                <a:gd name="connsiteX4" fmla="*/ -42 w 167562"/>
                <a:gd name="connsiteY4" fmla="*/ 5027 h 59213"/>
                <a:gd name="connsiteX5" fmla="*/ 8525 w 167562"/>
                <a:gd name="connsiteY5" fmla="*/ 10088 h 59213"/>
                <a:gd name="connsiteX6" fmla="*/ 158954 w 167562"/>
                <a:gd name="connsiteY6" fmla="*/ 10088 h 59213"/>
                <a:gd name="connsiteX7" fmla="*/ 159206 w 167562"/>
                <a:gd name="connsiteY7" fmla="*/ 59180 h 59213"/>
                <a:gd name="connsiteX8" fmla="*/ 167521 w 167562"/>
                <a:gd name="connsiteY8" fmla="*/ 54119 h 59213"/>
                <a:gd name="connsiteX9" fmla="*/ 158954 w 167562"/>
                <a:gd name="connsiteY9" fmla="*/ 49058 h 59213"/>
                <a:gd name="connsiteX10" fmla="*/ 8525 w 167562"/>
                <a:gd name="connsiteY10" fmla="*/ 49058 h 59213"/>
                <a:gd name="connsiteX11" fmla="*/ -42 w 167562"/>
                <a:gd name="connsiteY11" fmla="*/ 54119 h 59213"/>
                <a:gd name="connsiteX12" fmla="*/ 8273 w 167562"/>
                <a:gd name="connsiteY12" fmla="*/ 59180 h 59213"/>
                <a:gd name="connsiteX13" fmla="*/ 159206 w 167562"/>
                <a:gd name="connsiteY13" fmla="*/ 5918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54" y="10088"/>
                  </a:moveTo>
                  <a:cubicBezTo>
                    <a:pt x="162734" y="10088"/>
                    <a:pt x="167521" y="10088"/>
                    <a:pt x="167521" y="5027"/>
                  </a:cubicBezTo>
                  <a:cubicBezTo>
                    <a:pt x="167521" y="-34"/>
                    <a:pt x="162734" y="-34"/>
                    <a:pt x="159206" y="-34"/>
                  </a:cubicBezTo>
                  <a:lnTo>
                    <a:pt x="8273" y="-34"/>
                  </a:lnTo>
                  <a:cubicBezTo>
                    <a:pt x="4746" y="-34"/>
                    <a:pt x="-42" y="-34"/>
                    <a:pt x="-42" y="5027"/>
                  </a:cubicBezTo>
                  <a:cubicBezTo>
                    <a:pt x="-42" y="10088"/>
                    <a:pt x="4746" y="10088"/>
                    <a:pt x="8525" y="10088"/>
                  </a:cubicBezTo>
                  <a:lnTo>
                    <a:pt x="158954" y="10088"/>
                  </a:lnTo>
                  <a:close/>
                  <a:moveTo>
                    <a:pt x="159206" y="59180"/>
                  </a:moveTo>
                  <a:cubicBezTo>
                    <a:pt x="162734" y="59180"/>
                    <a:pt x="167521" y="59180"/>
                    <a:pt x="167521" y="54119"/>
                  </a:cubicBezTo>
                  <a:cubicBezTo>
                    <a:pt x="167521" y="49058"/>
                    <a:pt x="162734" y="49058"/>
                    <a:pt x="158954" y="49058"/>
                  </a:cubicBezTo>
                  <a:lnTo>
                    <a:pt x="8525" y="49058"/>
                  </a:lnTo>
                  <a:cubicBezTo>
                    <a:pt x="4746" y="49058"/>
                    <a:pt x="-42" y="49058"/>
                    <a:pt x="-42" y="54119"/>
                  </a:cubicBezTo>
                  <a:cubicBezTo>
                    <a:pt x="-42" y="59180"/>
                    <a:pt x="4746" y="59180"/>
                    <a:pt x="8273" y="59180"/>
                  </a:cubicBezTo>
                  <a:lnTo>
                    <a:pt x="159206" y="5918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47" name="Freeform 1746">
              <a:extLst>
                <a:ext uri="{FF2B5EF4-FFF2-40B4-BE49-F238E27FC236}">
                  <a16:creationId xmlns:a16="http://schemas.microsoft.com/office/drawing/2014/main" id="{2F2F5B98-1A73-D97A-E7AF-F160B2F2D7CD}"/>
                </a:ext>
              </a:extLst>
            </p:cNvPr>
            <p:cNvSpPr/>
            <p:nvPr>
              <p:custDataLst>
                <p:tags r:id="rId189"/>
              </p:custDataLst>
            </p:nvPr>
          </p:nvSpPr>
          <p:spPr>
            <a:xfrm>
              <a:off x="7961158" y="2016640"/>
              <a:ext cx="66738" cy="135265"/>
            </a:xfrm>
            <a:custGeom>
              <a:avLst/>
              <a:gdLst>
                <a:gd name="connsiteX0" fmla="*/ 51623 w 83151"/>
                <a:gd name="connsiteY0" fmla="*/ 6546 h 168531"/>
                <a:gd name="connsiteX1" fmla="*/ 45828 w 83151"/>
                <a:gd name="connsiteY1" fmla="*/ -34 h 168531"/>
                <a:gd name="connsiteX2" fmla="*/ -31 w 83151"/>
                <a:gd name="connsiteY2" fmla="*/ 16162 h 168531"/>
                <a:gd name="connsiteX3" fmla="*/ -31 w 83151"/>
                <a:gd name="connsiteY3" fmla="*/ 24006 h 168531"/>
                <a:gd name="connsiteX4" fmla="*/ 32977 w 83151"/>
                <a:gd name="connsiteY4" fmla="*/ 17427 h 168531"/>
                <a:gd name="connsiteX5" fmla="*/ 32977 w 83151"/>
                <a:gd name="connsiteY5" fmla="*/ 148507 h 168531"/>
                <a:gd name="connsiteX6" fmla="*/ 9544 w 83151"/>
                <a:gd name="connsiteY6" fmla="*/ 160654 h 168531"/>
                <a:gd name="connsiteX7" fmla="*/ 1481 w 83151"/>
                <a:gd name="connsiteY7" fmla="*/ 160654 h 168531"/>
                <a:gd name="connsiteX8" fmla="*/ 1481 w 83151"/>
                <a:gd name="connsiteY8" fmla="*/ 168498 h 168531"/>
                <a:gd name="connsiteX9" fmla="*/ 42300 w 83151"/>
                <a:gd name="connsiteY9" fmla="*/ 167739 h 168531"/>
                <a:gd name="connsiteX10" fmla="*/ 83120 w 83151"/>
                <a:gd name="connsiteY10" fmla="*/ 168498 h 168531"/>
                <a:gd name="connsiteX11" fmla="*/ 83120 w 83151"/>
                <a:gd name="connsiteY11" fmla="*/ 160654 h 168531"/>
                <a:gd name="connsiteX12" fmla="*/ 75057 w 83151"/>
                <a:gd name="connsiteY12" fmla="*/ 160654 h 168531"/>
                <a:gd name="connsiteX13" fmla="*/ 51623 w 83151"/>
                <a:gd name="connsiteY13" fmla="*/ 148507 h 168531"/>
                <a:gd name="connsiteX14" fmla="*/ 51623 w 83151"/>
                <a:gd name="connsiteY14" fmla="*/ 65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23" y="6546"/>
                  </a:moveTo>
                  <a:cubicBezTo>
                    <a:pt x="51623" y="472"/>
                    <a:pt x="51623" y="-34"/>
                    <a:pt x="45828" y="-34"/>
                  </a:cubicBezTo>
                  <a:cubicBezTo>
                    <a:pt x="30206" y="16162"/>
                    <a:pt x="8032" y="16162"/>
                    <a:pt x="-31" y="16162"/>
                  </a:cubicBezTo>
                  <a:lnTo>
                    <a:pt x="-31" y="24006"/>
                  </a:lnTo>
                  <a:cubicBezTo>
                    <a:pt x="5008" y="24006"/>
                    <a:pt x="19875" y="24006"/>
                    <a:pt x="32977" y="17427"/>
                  </a:cubicBezTo>
                  <a:lnTo>
                    <a:pt x="32977" y="148507"/>
                  </a:lnTo>
                  <a:cubicBezTo>
                    <a:pt x="32977" y="157617"/>
                    <a:pt x="32221" y="160654"/>
                    <a:pt x="9544" y="160654"/>
                  </a:cubicBezTo>
                  <a:lnTo>
                    <a:pt x="1481" y="160654"/>
                  </a:lnTo>
                  <a:lnTo>
                    <a:pt x="1481" y="168498"/>
                  </a:lnTo>
                  <a:cubicBezTo>
                    <a:pt x="10300" y="167739"/>
                    <a:pt x="32221" y="167739"/>
                    <a:pt x="42300" y="167739"/>
                  </a:cubicBezTo>
                  <a:cubicBezTo>
                    <a:pt x="52379" y="167739"/>
                    <a:pt x="74301" y="167739"/>
                    <a:pt x="83120" y="168498"/>
                  </a:cubicBezTo>
                  <a:lnTo>
                    <a:pt x="83120" y="160654"/>
                  </a:lnTo>
                  <a:lnTo>
                    <a:pt x="75057" y="160654"/>
                  </a:lnTo>
                  <a:cubicBezTo>
                    <a:pt x="52379" y="160654"/>
                    <a:pt x="51623" y="157870"/>
                    <a:pt x="51623" y="148507"/>
                  </a:cubicBezTo>
                  <a:lnTo>
                    <a:pt x="51623" y="654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48" name="Freeform 1747">
              <a:extLst>
                <a:ext uri="{FF2B5EF4-FFF2-40B4-BE49-F238E27FC236}">
                  <a16:creationId xmlns:a16="http://schemas.microsoft.com/office/drawing/2014/main" id="{55C0B4BC-9B9F-16B7-435A-9A3438CE2519}"/>
                </a:ext>
              </a:extLst>
            </p:cNvPr>
            <p:cNvSpPr/>
            <p:nvPr>
              <p:custDataLst>
                <p:tags r:id="rId190"/>
              </p:custDataLst>
            </p:nvPr>
          </p:nvSpPr>
          <p:spPr>
            <a:xfrm>
              <a:off x="8054390" y="2016640"/>
              <a:ext cx="80692" cy="135265"/>
            </a:xfrm>
            <a:custGeom>
              <a:avLst/>
              <a:gdLst>
                <a:gd name="connsiteX0" fmla="*/ 19376 w 100537"/>
                <a:gd name="connsiteY0" fmla="*/ 149013 h 168531"/>
                <a:gd name="connsiteX1" fmla="*/ 46085 w 100537"/>
                <a:gd name="connsiteY1" fmla="*/ 122949 h 168531"/>
                <a:gd name="connsiteX2" fmla="*/ 100511 w 100537"/>
                <a:gd name="connsiteY2" fmla="*/ 49058 h 168531"/>
                <a:gd name="connsiteX3" fmla="*/ 47093 w 100537"/>
                <a:gd name="connsiteY3" fmla="*/ -34 h 168531"/>
                <a:gd name="connsiteX4" fmla="*/ -26 w 100537"/>
                <a:gd name="connsiteY4" fmla="*/ 45769 h 168531"/>
                <a:gd name="connsiteX5" fmla="*/ 13328 w 100537"/>
                <a:gd name="connsiteY5" fmla="*/ 59939 h 168531"/>
                <a:gd name="connsiteX6" fmla="*/ 26431 w 100537"/>
                <a:gd name="connsiteY6" fmla="*/ 46528 h 168531"/>
                <a:gd name="connsiteX7" fmla="*/ 13076 w 100537"/>
                <a:gd name="connsiteY7" fmla="*/ 33369 h 168531"/>
                <a:gd name="connsiteX8" fmla="*/ 9801 w 100537"/>
                <a:gd name="connsiteY8" fmla="*/ 33622 h 168531"/>
                <a:gd name="connsiteX9" fmla="*/ 43817 w 100537"/>
                <a:gd name="connsiteY9" fmla="*/ 7811 h 168531"/>
                <a:gd name="connsiteX10" fmla="*/ 77582 w 100537"/>
                <a:gd name="connsiteY10" fmla="*/ 49058 h 168531"/>
                <a:gd name="connsiteX11" fmla="*/ 51124 w 100537"/>
                <a:gd name="connsiteY11" fmla="*/ 104982 h 168531"/>
                <a:gd name="connsiteX12" fmla="*/ 2745 w 100537"/>
                <a:gd name="connsiteY12" fmla="*/ 159135 h 168531"/>
                <a:gd name="connsiteX13" fmla="*/ -26 w 100537"/>
                <a:gd name="connsiteY13" fmla="*/ 168498 h 168531"/>
                <a:gd name="connsiteX14" fmla="*/ 93456 w 100537"/>
                <a:gd name="connsiteY14" fmla="*/ 168498 h 168531"/>
                <a:gd name="connsiteX15" fmla="*/ 100511 w 100537"/>
                <a:gd name="connsiteY15" fmla="*/ 124467 h 168531"/>
                <a:gd name="connsiteX16" fmla="*/ 94212 w 100537"/>
                <a:gd name="connsiteY16" fmla="*/ 124467 h 168531"/>
                <a:gd name="connsiteX17" fmla="*/ 88669 w 100537"/>
                <a:gd name="connsiteY17" fmla="*/ 146989 h 168531"/>
                <a:gd name="connsiteX18" fmla="*/ 64731 w 100537"/>
                <a:gd name="connsiteY18" fmla="*/ 149013 h 168531"/>
                <a:gd name="connsiteX19" fmla="*/ 19376 w 100537"/>
                <a:gd name="connsiteY19" fmla="*/ 149013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376" y="149013"/>
                  </a:moveTo>
                  <a:lnTo>
                    <a:pt x="46085" y="122949"/>
                  </a:lnTo>
                  <a:cubicBezTo>
                    <a:pt x="85393" y="88028"/>
                    <a:pt x="100511" y="74363"/>
                    <a:pt x="100511" y="49058"/>
                  </a:cubicBezTo>
                  <a:cubicBezTo>
                    <a:pt x="100511" y="20210"/>
                    <a:pt x="77834" y="-34"/>
                    <a:pt x="47093" y="-34"/>
                  </a:cubicBezTo>
                  <a:cubicBezTo>
                    <a:pt x="18620" y="-34"/>
                    <a:pt x="-26" y="23247"/>
                    <a:pt x="-26" y="45769"/>
                  </a:cubicBezTo>
                  <a:cubicBezTo>
                    <a:pt x="-26" y="59939"/>
                    <a:pt x="12572" y="59939"/>
                    <a:pt x="13328" y="59939"/>
                  </a:cubicBezTo>
                  <a:cubicBezTo>
                    <a:pt x="17612" y="59939"/>
                    <a:pt x="26431" y="56903"/>
                    <a:pt x="26431" y="46528"/>
                  </a:cubicBezTo>
                  <a:cubicBezTo>
                    <a:pt x="26431" y="39948"/>
                    <a:pt x="21895" y="33369"/>
                    <a:pt x="13076" y="33369"/>
                  </a:cubicBezTo>
                  <a:cubicBezTo>
                    <a:pt x="11061" y="33369"/>
                    <a:pt x="10557" y="33369"/>
                    <a:pt x="9801" y="33622"/>
                  </a:cubicBezTo>
                  <a:cubicBezTo>
                    <a:pt x="15596" y="17174"/>
                    <a:pt x="29203" y="7811"/>
                    <a:pt x="43817" y="7811"/>
                  </a:cubicBezTo>
                  <a:cubicBezTo>
                    <a:pt x="66747" y="7811"/>
                    <a:pt x="77582" y="28308"/>
                    <a:pt x="77582" y="49058"/>
                  </a:cubicBezTo>
                  <a:cubicBezTo>
                    <a:pt x="77582" y="69302"/>
                    <a:pt x="64983" y="89293"/>
                    <a:pt x="51124" y="104982"/>
                  </a:cubicBezTo>
                  <a:lnTo>
                    <a:pt x="2745" y="159135"/>
                  </a:lnTo>
                  <a:cubicBezTo>
                    <a:pt x="-26" y="161919"/>
                    <a:pt x="-26" y="162425"/>
                    <a:pt x="-26" y="168498"/>
                  </a:cubicBezTo>
                  <a:lnTo>
                    <a:pt x="93456" y="168498"/>
                  </a:lnTo>
                  <a:lnTo>
                    <a:pt x="100511" y="124467"/>
                  </a:lnTo>
                  <a:lnTo>
                    <a:pt x="94212" y="124467"/>
                  </a:lnTo>
                  <a:cubicBezTo>
                    <a:pt x="92952" y="132059"/>
                    <a:pt x="91188" y="143193"/>
                    <a:pt x="88669" y="146989"/>
                  </a:cubicBezTo>
                  <a:cubicBezTo>
                    <a:pt x="86905" y="149013"/>
                    <a:pt x="70275" y="149013"/>
                    <a:pt x="64731" y="149013"/>
                  </a:cubicBezTo>
                  <a:lnTo>
                    <a:pt x="19376" y="14901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49" name="Freeform 1748">
              <a:extLst>
                <a:ext uri="{FF2B5EF4-FFF2-40B4-BE49-F238E27FC236}">
                  <a16:creationId xmlns:a16="http://schemas.microsoft.com/office/drawing/2014/main" id="{938E5620-961F-AFE8-33F3-E81948099E35}"/>
                </a:ext>
              </a:extLst>
            </p:cNvPr>
            <p:cNvSpPr/>
            <p:nvPr>
              <p:custDataLst>
                <p:tags r:id="rId191"/>
              </p:custDataLst>
            </p:nvPr>
          </p:nvSpPr>
          <p:spPr>
            <a:xfrm>
              <a:off x="8153285" y="2016640"/>
              <a:ext cx="85142" cy="139734"/>
            </a:xfrm>
            <a:custGeom>
              <a:avLst/>
              <a:gdLst>
                <a:gd name="connsiteX0" fmla="*/ 106060 w 106081"/>
                <a:gd name="connsiteY0" fmla="*/ 87522 h 174099"/>
                <a:gd name="connsiteX1" fmla="*/ 95981 w 106081"/>
                <a:gd name="connsiteY1" fmla="*/ 28308 h 174099"/>
                <a:gd name="connsiteX2" fmla="*/ 53145 w 106081"/>
                <a:gd name="connsiteY2" fmla="*/ -34 h 174099"/>
                <a:gd name="connsiteX3" fmla="*/ 9302 w 106081"/>
                <a:gd name="connsiteY3" fmla="*/ 30079 h 174099"/>
                <a:gd name="connsiteX4" fmla="*/ -21 w 106081"/>
                <a:gd name="connsiteY4" fmla="*/ 87522 h 174099"/>
                <a:gd name="connsiteX5" fmla="*/ 11318 w 106081"/>
                <a:gd name="connsiteY5" fmla="*/ 148507 h 174099"/>
                <a:gd name="connsiteX6" fmla="*/ 52893 w 106081"/>
                <a:gd name="connsiteY6" fmla="*/ 174065 h 174099"/>
                <a:gd name="connsiteX7" fmla="*/ 96737 w 106081"/>
                <a:gd name="connsiteY7" fmla="*/ 144711 h 174099"/>
                <a:gd name="connsiteX8" fmla="*/ 106060 w 106081"/>
                <a:gd name="connsiteY8" fmla="*/ 87522 h 174099"/>
                <a:gd name="connsiteX9" fmla="*/ 52893 w 106081"/>
                <a:gd name="connsiteY9" fmla="*/ 168498 h 174099"/>
                <a:gd name="connsiteX10" fmla="*/ 23664 w 106081"/>
                <a:gd name="connsiteY10" fmla="*/ 137879 h 174099"/>
                <a:gd name="connsiteX11" fmla="*/ 20893 w 106081"/>
                <a:gd name="connsiteY11" fmla="*/ 84485 h 174099"/>
                <a:gd name="connsiteX12" fmla="*/ 22908 w 106081"/>
                <a:gd name="connsiteY12" fmla="*/ 37924 h 174099"/>
                <a:gd name="connsiteX13" fmla="*/ 52893 w 106081"/>
                <a:gd name="connsiteY13" fmla="*/ 5533 h 174099"/>
                <a:gd name="connsiteX14" fmla="*/ 82626 w 106081"/>
                <a:gd name="connsiteY14" fmla="*/ 35140 h 174099"/>
                <a:gd name="connsiteX15" fmla="*/ 85146 w 106081"/>
                <a:gd name="connsiteY15" fmla="*/ 84485 h 174099"/>
                <a:gd name="connsiteX16" fmla="*/ 82374 w 106081"/>
                <a:gd name="connsiteY16" fmla="*/ 136867 h 174099"/>
                <a:gd name="connsiteX17" fmla="*/ 52893 w 106081"/>
                <a:gd name="connsiteY17" fmla="*/ 16849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60" y="87522"/>
                  </a:moveTo>
                  <a:cubicBezTo>
                    <a:pt x="106060" y="67278"/>
                    <a:pt x="104800" y="47034"/>
                    <a:pt x="95981" y="28308"/>
                  </a:cubicBezTo>
                  <a:cubicBezTo>
                    <a:pt x="84390" y="4015"/>
                    <a:pt x="63728" y="-34"/>
                    <a:pt x="53145" y="-34"/>
                  </a:cubicBezTo>
                  <a:cubicBezTo>
                    <a:pt x="38027" y="-34"/>
                    <a:pt x="19633" y="6546"/>
                    <a:pt x="9302" y="30079"/>
                  </a:cubicBezTo>
                  <a:cubicBezTo>
                    <a:pt x="1239" y="47540"/>
                    <a:pt x="-21" y="67278"/>
                    <a:pt x="-21" y="87522"/>
                  </a:cubicBezTo>
                  <a:cubicBezTo>
                    <a:pt x="-21" y="106501"/>
                    <a:pt x="987" y="129275"/>
                    <a:pt x="11318" y="148507"/>
                  </a:cubicBezTo>
                  <a:cubicBezTo>
                    <a:pt x="22152" y="169004"/>
                    <a:pt x="40547" y="174065"/>
                    <a:pt x="52893" y="174065"/>
                  </a:cubicBezTo>
                  <a:cubicBezTo>
                    <a:pt x="66500" y="174065"/>
                    <a:pt x="85650" y="168751"/>
                    <a:pt x="96737" y="144711"/>
                  </a:cubicBezTo>
                  <a:cubicBezTo>
                    <a:pt x="104800" y="127251"/>
                    <a:pt x="106060" y="107513"/>
                    <a:pt x="106060" y="87522"/>
                  </a:cubicBezTo>
                  <a:close/>
                  <a:moveTo>
                    <a:pt x="52893" y="168498"/>
                  </a:moveTo>
                  <a:cubicBezTo>
                    <a:pt x="43066" y="168498"/>
                    <a:pt x="28200" y="162172"/>
                    <a:pt x="23664" y="137879"/>
                  </a:cubicBezTo>
                  <a:cubicBezTo>
                    <a:pt x="20893" y="122696"/>
                    <a:pt x="20893" y="99415"/>
                    <a:pt x="20893" y="84485"/>
                  </a:cubicBezTo>
                  <a:cubicBezTo>
                    <a:pt x="20893" y="68290"/>
                    <a:pt x="20893" y="51589"/>
                    <a:pt x="22908" y="37924"/>
                  </a:cubicBezTo>
                  <a:cubicBezTo>
                    <a:pt x="27696" y="7811"/>
                    <a:pt x="46594" y="5533"/>
                    <a:pt x="52893" y="5533"/>
                  </a:cubicBezTo>
                  <a:cubicBezTo>
                    <a:pt x="61208" y="5533"/>
                    <a:pt x="77839" y="10088"/>
                    <a:pt x="82626" y="35140"/>
                  </a:cubicBezTo>
                  <a:cubicBezTo>
                    <a:pt x="85146" y="49311"/>
                    <a:pt x="85146" y="68543"/>
                    <a:pt x="85146" y="84485"/>
                  </a:cubicBezTo>
                  <a:cubicBezTo>
                    <a:pt x="85146" y="103464"/>
                    <a:pt x="85146" y="120672"/>
                    <a:pt x="82374" y="136867"/>
                  </a:cubicBezTo>
                  <a:cubicBezTo>
                    <a:pt x="78595" y="160907"/>
                    <a:pt x="64232" y="168498"/>
                    <a:pt x="52893" y="16849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66" name="Group 1965">
            <a:extLst>
              <a:ext uri="{FF2B5EF4-FFF2-40B4-BE49-F238E27FC236}">
                <a16:creationId xmlns:a16="http://schemas.microsoft.com/office/drawing/2014/main" id="{34C8C2CB-6545-F17C-C0D4-6862063DF9E7}"/>
              </a:ext>
            </a:extLst>
          </p:cNvPr>
          <p:cNvGrpSpPr/>
          <p:nvPr/>
        </p:nvGrpSpPr>
        <p:grpSpPr>
          <a:xfrm>
            <a:off x="7127842" y="2317840"/>
            <a:ext cx="1277340" cy="170605"/>
            <a:chOff x="7127842" y="2317840"/>
            <a:chExt cx="1277340" cy="170605"/>
          </a:xfrm>
        </p:grpSpPr>
        <p:sp>
          <p:nvSpPr>
            <p:cNvPr id="1751" name="Freeform 1750">
              <a:extLst>
                <a:ext uri="{FF2B5EF4-FFF2-40B4-BE49-F238E27FC236}">
                  <a16:creationId xmlns:a16="http://schemas.microsoft.com/office/drawing/2014/main" id="{71495F44-E9CA-D54A-4287-D644BBA775B4}"/>
                </a:ext>
              </a:extLst>
            </p:cNvPr>
            <p:cNvSpPr/>
            <p:nvPr>
              <p:custDataLst>
                <p:tags r:id="rId174"/>
              </p:custDataLst>
            </p:nvPr>
          </p:nvSpPr>
          <p:spPr>
            <a:xfrm>
              <a:off x="7127842" y="2317840"/>
              <a:ext cx="144195" cy="143186"/>
            </a:xfrm>
            <a:custGeom>
              <a:avLst/>
              <a:gdLst>
                <a:gd name="connsiteX0" fmla="*/ 144057 w 179657"/>
                <a:gd name="connsiteY0" fmla="*/ 28829 h 178400"/>
                <a:gd name="connsiteX1" fmla="*/ 176310 w 179657"/>
                <a:gd name="connsiteY1" fmla="*/ 7826 h 178400"/>
                <a:gd name="connsiteX2" fmla="*/ 179586 w 179657"/>
                <a:gd name="connsiteY2" fmla="*/ 3018 h 178400"/>
                <a:gd name="connsiteX3" fmla="*/ 176310 w 179657"/>
                <a:gd name="connsiteY3" fmla="*/ -19 h 178400"/>
                <a:gd name="connsiteX4" fmla="*/ 155648 w 179657"/>
                <a:gd name="connsiteY4" fmla="*/ 740 h 178400"/>
                <a:gd name="connsiteX5" fmla="*/ 130703 w 179657"/>
                <a:gd name="connsiteY5" fmla="*/ -19 h 178400"/>
                <a:gd name="connsiteX6" fmla="*/ 125915 w 179657"/>
                <a:gd name="connsiteY6" fmla="*/ 4789 h 178400"/>
                <a:gd name="connsiteX7" fmla="*/ 129947 w 179657"/>
                <a:gd name="connsiteY7" fmla="*/ 7826 h 178400"/>
                <a:gd name="connsiteX8" fmla="*/ 141538 w 179657"/>
                <a:gd name="connsiteY8" fmla="*/ 16176 h 178400"/>
                <a:gd name="connsiteX9" fmla="*/ 137758 w 179657"/>
                <a:gd name="connsiteY9" fmla="*/ 25792 h 178400"/>
                <a:gd name="connsiteX10" fmla="*/ 60402 w 179657"/>
                <a:gd name="connsiteY10" fmla="*/ 149281 h 178400"/>
                <a:gd name="connsiteX11" fmla="*/ 43268 w 179657"/>
                <a:gd name="connsiteY11" fmla="*/ 15417 h 178400"/>
                <a:gd name="connsiteX12" fmla="*/ 60654 w 179657"/>
                <a:gd name="connsiteY12" fmla="*/ 7826 h 178400"/>
                <a:gd name="connsiteX13" fmla="*/ 66953 w 179657"/>
                <a:gd name="connsiteY13" fmla="*/ 2765 h 178400"/>
                <a:gd name="connsiteX14" fmla="*/ 63426 w 179657"/>
                <a:gd name="connsiteY14" fmla="*/ -19 h 178400"/>
                <a:gd name="connsiteX15" fmla="*/ 32181 w 179657"/>
                <a:gd name="connsiteY15" fmla="*/ 740 h 178400"/>
                <a:gd name="connsiteX16" fmla="*/ 18322 w 179657"/>
                <a:gd name="connsiteY16" fmla="*/ 487 h 178400"/>
                <a:gd name="connsiteX17" fmla="*/ 4716 w 179657"/>
                <a:gd name="connsiteY17" fmla="*/ -19 h 178400"/>
                <a:gd name="connsiteX18" fmla="*/ -72 w 179657"/>
                <a:gd name="connsiteY18" fmla="*/ 4789 h 178400"/>
                <a:gd name="connsiteX19" fmla="*/ 6227 w 179657"/>
                <a:gd name="connsiteY19" fmla="*/ 7826 h 178400"/>
                <a:gd name="connsiteX20" fmla="*/ 21346 w 179657"/>
                <a:gd name="connsiteY20" fmla="*/ 16430 h 178400"/>
                <a:gd name="connsiteX21" fmla="*/ 41252 w 179657"/>
                <a:gd name="connsiteY21" fmla="*/ 172562 h 178400"/>
                <a:gd name="connsiteX22" fmla="*/ 46291 w 179657"/>
                <a:gd name="connsiteY22" fmla="*/ 178382 h 178400"/>
                <a:gd name="connsiteX23" fmla="*/ 53347 w 179657"/>
                <a:gd name="connsiteY23" fmla="*/ 173827 h 178400"/>
                <a:gd name="connsiteX24" fmla="*/ 144057 w 179657"/>
                <a:gd name="connsiteY24" fmla="*/ 2882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57" y="28829"/>
                  </a:moveTo>
                  <a:cubicBezTo>
                    <a:pt x="156404" y="9091"/>
                    <a:pt x="166987" y="8332"/>
                    <a:pt x="176310" y="7826"/>
                  </a:cubicBezTo>
                  <a:cubicBezTo>
                    <a:pt x="179334" y="7573"/>
                    <a:pt x="179586" y="3271"/>
                    <a:pt x="179586" y="3018"/>
                  </a:cubicBezTo>
                  <a:cubicBezTo>
                    <a:pt x="179586" y="993"/>
                    <a:pt x="178326" y="-19"/>
                    <a:pt x="176310" y="-19"/>
                  </a:cubicBezTo>
                  <a:cubicBezTo>
                    <a:pt x="169759" y="-19"/>
                    <a:pt x="162451" y="740"/>
                    <a:pt x="155648" y="740"/>
                  </a:cubicBezTo>
                  <a:cubicBezTo>
                    <a:pt x="147333" y="740"/>
                    <a:pt x="138766" y="-19"/>
                    <a:pt x="130703" y="-19"/>
                  </a:cubicBezTo>
                  <a:cubicBezTo>
                    <a:pt x="129191" y="-19"/>
                    <a:pt x="125915" y="-19"/>
                    <a:pt x="125915" y="4789"/>
                  </a:cubicBezTo>
                  <a:cubicBezTo>
                    <a:pt x="125915" y="7573"/>
                    <a:pt x="128183" y="7826"/>
                    <a:pt x="129947" y="7826"/>
                  </a:cubicBezTo>
                  <a:cubicBezTo>
                    <a:pt x="136750" y="8332"/>
                    <a:pt x="141538" y="10862"/>
                    <a:pt x="141538" y="16176"/>
                  </a:cubicBezTo>
                  <a:cubicBezTo>
                    <a:pt x="141538" y="19972"/>
                    <a:pt x="137758" y="25539"/>
                    <a:pt x="137758" y="25792"/>
                  </a:cubicBezTo>
                  <a:lnTo>
                    <a:pt x="60402" y="149281"/>
                  </a:lnTo>
                  <a:lnTo>
                    <a:pt x="43268" y="15417"/>
                  </a:lnTo>
                  <a:cubicBezTo>
                    <a:pt x="43268" y="11115"/>
                    <a:pt x="49063" y="7826"/>
                    <a:pt x="60654" y="7826"/>
                  </a:cubicBezTo>
                  <a:cubicBezTo>
                    <a:pt x="64181" y="7826"/>
                    <a:pt x="66953" y="7826"/>
                    <a:pt x="66953" y="2765"/>
                  </a:cubicBezTo>
                  <a:cubicBezTo>
                    <a:pt x="66953" y="487"/>
                    <a:pt x="64937" y="-19"/>
                    <a:pt x="63426" y="-19"/>
                  </a:cubicBezTo>
                  <a:cubicBezTo>
                    <a:pt x="53347" y="-19"/>
                    <a:pt x="42512" y="740"/>
                    <a:pt x="32181" y="740"/>
                  </a:cubicBezTo>
                  <a:cubicBezTo>
                    <a:pt x="27645" y="740"/>
                    <a:pt x="22858" y="487"/>
                    <a:pt x="18322" y="487"/>
                  </a:cubicBezTo>
                  <a:cubicBezTo>
                    <a:pt x="13787" y="487"/>
                    <a:pt x="8999" y="-19"/>
                    <a:pt x="4716" y="-19"/>
                  </a:cubicBezTo>
                  <a:cubicBezTo>
                    <a:pt x="2952" y="-19"/>
                    <a:pt x="-72" y="-19"/>
                    <a:pt x="-72" y="4789"/>
                  </a:cubicBezTo>
                  <a:cubicBezTo>
                    <a:pt x="-72" y="7826"/>
                    <a:pt x="2196" y="7826"/>
                    <a:pt x="6227" y="7826"/>
                  </a:cubicBezTo>
                  <a:cubicBezTo>
                    <a:pt x="20338" y="7826"/>
                    <a:pt x="20590" y="10103"/>
                    <a:pt x="21346" y="16430"/>
                  </a:cubicBezTo>
                  <a:lnTo>
                    <a:pt x="41252" y="172562"/>
                  </a:lnTo>
                  <a:cubicBezTo>
                    <a:pt x="42008" y="177623"/>
                    <a:pt x="43016" y="178382"/>
                    <a:pt x="46291" y="178382"/>
                  </a:cubicBezTo>
                  <a:cubicBezTo>
                    <a:pt x="50323" y="178382"/>
                    <a:pt x="51331" y="177117"/>
                    <a:pt x="53347" y="173827"/>
                  </a:cubicBezTo>
                  <a:lnTo>
                    <a:pt x="144057" y="28829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52" name="Freeform 1751">
              <a:extLst>
                <a:ext uri="{FF2B5EF4-FFF2-40B4-BE49-F238E27FC236}">
                  <a16:creationId xmlns:a16="http://schemas.microsoft.com/office/drawing/2014/main" id="{97E489DF-6D8C-736E-D3E8-FE9FB221E291}"/>
                </a:ext>
              </a:extLst>
            </p:cNvPr>
            <p:cNvSpPr/>
            <p:nvPr>
              <p:custDataLst>
                <p:tags r:id="rId175"/>
              </p:custDataLst>
            </p:nvPr>
          </p:nvSpPr>
          <p:spPr>
            <a:xfrm>
              <a:off x="7240010" y="2391200"/>
              <a:ext cx="69367" cy="95823"/>
            </a:xfrm>
            <a:custGeom>
              <a:avLst/>
              <a:gdLst>
                <a:gd name="connsiteX0" fmla="*/ 86361 w 86427"/>
                <a:gd name="connsiteY0" fmla="*/ 90322 h 119389"/>
                <a:gd name="connsiteX1" fmla="*/ 86361 w 86427"/>
                <a:gd name="connsiteY1" fmla="*/ 83945 h 119389"/>
                <a:gd name="connsiteX2" fmla="*/ 66783 w 86427"/>
                <a:gd name="connsiteY2" fmla="*/ 83945 h 119389"/>
                <a:gd name="connsiteX3" fmla="*/ 66783 w 86427"/>
                <a:gd name="connsiteY3" fmla="*/ 4943 h 119389"/>
                <a:gd name="connsiteX4" fmla="*/ 62902 w 86427"/>
                <a:gd name="connsiteY4" fmla="*/ -17 h 119389"/>
                <a:gd name="connsiteX5" fmla="*/ 58316 w 86427"/>
                <a:gd name="connsiteY5" fmla="*/ 2463 h 119389"/>
                <a:gd name="connsiteX6" fmla="*/ -66 w 86427"/>
                <a:gd name="connsiteY6" fmla="*/ 83945 h 119389"/>
                <a:gd name="connsiteX7" fmla="*/ -66 w 86427"/>
                <a:gd name="connsiteY7" fmla="*/ 90322 h 119389"/>
                <a:gd name="connsiteX8" fmla="*/ 51790 w 86427"/>
                <a:gd name="connsiteY8" fmla="*/ 90322 h 119389"/>
                <a:gd name="connsiteX9" fmla="*/ 51790 w 86427"/>
                <a:gd name="connsiteY9" fmla="*/ 104847 h 119389"/>
                <a:gd name="connsiteX10" fmla="*/ 37503 w 86427"/>
                <a:gd name="connsiteY10" fmla="*/ 112995 h 119389"/>
                <a:gd name="connsiteX11" fmla="*/ 32741 w 86427"/>
                <a:gd name="connsiteY11" fmla="*/ 112995 h 119389"/>
                <a:gd name="connsiteX12" fmla="*/ 32741 w 86427"/>
                <a:gd name="connsiteY12" fmla="*/ 119372 h 119389"/>
                <a:gd name="connsiteX13" fmla="*/ 59198 w 86427"/>
                <a:gd name="connsiteY13" fmla="*/ 118664 h 119389"/>
                <a:gd name="connsiteX14" fmla="*/ 85832 w 86427"/>
                <a:gd name="connsiteY14" fmla="*/ 119372 h 119389"/>
                <a:gd name="connsiteX15" fmla="*/ 85832 w 86427"/>
                <a:gd name="connsiteY15" fmla="*/ 112995 h 119389"/>
                <a:gd name="connsiteX16" fmla="*/ 81070 w 86427"/>
                <a:gd name="connsiteY16" fmla="*/ 112995 h 119389"/>
                <a:gd name="connsiteX17" fmla="*/ 66783 w 86427"/>
                <a:gd name="connsiteY17" fmla="*/ 104847 h 119389"/>
                <a:gd name="connsiteX18" fmla="*/ 66783 w 86427"/>
                <a:gd name="connsiteY18" fmla="*/ 90322 h 119389"/>
                <a:gd name="connsiteX19" fmla="*/ 86361 w 86427"/>
                <a:gd name="connsiteY19" fmla="*/ 90322 h 119389"/>
                <a:gd name="connsiteX20" fmla="*/ 53025 w 86427"/>
                <a:gd name="connsiteY20" fmla="*/ 19113 h 119389"/>
                <a:gd name="connsiteX21" fmla="*/ 53025 w 86427"/>
                <a:gd name="connsiteY21" fmla="*/ 83945 h 119389"/>
                <a:gd name="connsiteX22" fmla="*/ 6460 w 86427"/>
                <a:gd name="connsiteY22" fmla="*/ 83945 h 119389"/>
                <a:gd name="connsiteX23" fmla="*/ 53025 w 86427"/>
                <a:gd name="connsiteY23" fmla="*/ 19113 h 11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427" h="119389">
                  <a:moveTo>
                    <a:pt x="86361" y="90322"/>
                  </a:moveTo>
                  <a:lnTo>
                    <a:pt x="86361" y="83945"/>
                  </a:lnTo>
                  <a:lnTo>
                    <a:pt x="66783" y="83945"/>
                  </a:lnTo>
                  <a:lnTo>
                    <a:pt x="66783" y="4943"/>
                  </a:lnTo>
                  <a:cubicBezTo>
                    <a:pt x="66783" y="1223"/>
                    <a:pt x="66783" y="-17"/>
                    <a:pt x="62902" y="-17"/>
                  </a:cubicBezTo>
                  <a:cubicBezTo>
                    <a:pt x="60786" y="-17"/>
                    <a:pt x="60080" y="-17"/>
                    <a:pt x="58316" y="2463"/>
                  </a:cubicBezTo>
                  <a:lnTo>
                    <a:pt x="-66" y="83945"/>
                  </a:lnTo>
                  <a:lnTo>
                    <a:pt x="-66" y="90322"/>
                  </a:lnTo>
                  <a:lnTo>
                    <a:pt x="51790" y="90322"/>
                  </a:lnTo>
                  <a:lnTo>
                    <a:pt x="51790" y="104847"/>
                  </a:lnTo>
                  <a:cubicBezTo>
                    <a:pt x="51790" y="110870"/>
                    <a:pt x="51790" y="112995"/>
                    <a:pt x="37503" y="112995"/>
                  </a:cubicBezTo>
                  <a:lnTo>
                    <a:pt x="32741" y="112995"/>
                  </a:lnTo>
                  <a:lnTo>
                    <a:pt x="32741" y="119372"/>
                  </a:lnTo>
                  <a:cubicBezTo>
                    <a:pt x="41560" y="119018"/>
                    <a:pt x="52848" y="118664"/>
                    <a:pt x="59198" y="118664"/>
                  </a:cubicBezTo>
                  <a:cubicBezTo>
                    <a:pt x="65724" y="118664"/>
                    <a:pt x="77013" y="119018"/>
                    <a:pt x="85832" y="119372"/>
                  </a:cubicBezTo>
                  <a:lnTo>
                    <a:pt x="85832" y="112995"/>
                  </a:lnTo>
                  <a:lnTo>
                    <a:pt x="81070" y="112995"/>
                  </a:lnTo>
                  <a:cubicBezTo>
                    <a:pt x="66783" y="112995"/>
                    <a:pt x="66783" y="110870"/>
                    <a:pt x="66783" y="104847"/>
                  </a:cubicBezTo>
                  <a:lnTo>
                    <a:pt x="66783" y="90322"/>
                  </a:lnTo>
                  <a:lnTo>
                    <a:pt x="86361" y="90322"/>
                  </a:lnTo>
                  <a:close/>
                  <a:moveTo>
                    <a:pt x="53025" y="19113"/>
                  </a:moveTo>
                  <a:lnTo>
                    <a:pt x="53025" y="83945"/>
                  </a:lnTo>
                  <a:lnTo>
                    <a:pt x="6460" y="83945"/>
                  </a:lnTo>
                  <a:lnTo>
                    <a:pt x="53025" y="1911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53" name="Freeform 1752">
              <a:extLst>
                <a:ext uri="{FF2B5EF4-FFF2-40B4-BE49-F238E27FC236}">
                  <a16:creationId xmlns:a16="http://schemas.microsoft.com/office/drawing/2014/main" id="{15BCCF44-2A7B-9D5D-5912-B76362DA7095}"/>
                </a:ext>
              </a:extLst>
            </p:cNvPr>
            <p:cNvSpPr/>
            <p:nvPr>
              <p:custDataLst>
                <p:tags r:id="rId176"/>
              </p:custDataLst>
            </p:nvPr>
          </p:nvSpPr>
          <p:spPr>
            <a:xfrm>
              <a:off x="7386941" y="2401721"/>
              <a:ext cx="123567" cy="8124"/>
            </a:xfrm>
            <a:custGeom>
              <a:avLst/>
              <a:gdLst>
                <a:gd name="connsiteX0" fmla="*/ 145078 w 153956"/>
                <a:gd name="connsiteY0" fmla="*/ 10103 h 10122"/>
                <a:gd name="connsiteX1" fmla="*/ 153897 w 153956"/>
                <a:gd name="connsiteY1" fmla="*/ 5042 h 10122"/>
                <a:gd name="connsiteX2" fmla="*/ 145078 w 153956"/>
                <a:gd name="connsiteY2" fmla="*/ -19 h 10122"/>
                <a:gd name="connsiteX3" fmla="*/ 8760 w 153956"/>
                <a:gd name="connsiteY3" fmla="*/ -19 h 10122"/>
                <a:gd name="connsiteX4" fmla="*/ -60 w 153956"/>
                <a:gd name="connsiteY4" fmla="*/ 5042 h 10122"/>
                <a:gd name="connsiteX5" fmla="*/ 8760 w 153956"/>
                <a:gd name="connsiteY5" fmla="*/ 10103 h 10122"/>
                <a:gd name="connsiteX6" fmla="*/ 145078 w 153956"/>
                <a:gd name="connsiteY6" fmla="*/ 1010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078" y="10103"/>
                  </a:moveTo>
                  <a:cubicBezTo>
                    <a:pt x="149361" y="10103"/>
                    <a:pt x="153897" y="10103"/>
                    <a:pt x="153897" y="5042"/>
                  </a:cubicBezTo>
                  <a:cubicBezTo>
                    <a:pt x="153897" y="-19"/>
                    <a:pt x="149361" y="-19"/>
                    <a:pt x="145078" y="-19"/>
                  </a:cubicBezTo>
                  <a:lnTo>
                    <a:pt x="8760" y="-19"/>
                  </a:lnTo>
                  <a:cubicBezTo>
                    <a:pt x="4476" y="-19"/>
                    <a:pt x="-60" y="-19"/>
                    <a:pt x="-60" y="5042"/>
                  </a:cubicBezTo>
                  <a:cubicBezTo>
                    <a:pt x="-60" y="10103"/>
                    <a:pt x="4476" y="10103"/>
                    <a:pt x="8760" y="10103"/>
                  </a:cubicBezTo>
                  <a:lnTo>
                    <a:pt x="145078" y="1010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55" name="Freeform 1754">
              <a:extLst>
                <a:ext uri="{FF2B5EF4-FFF2-40B4-BE49-F238E27FC236}">
                  <a16:creationId xmlns:a16="http://schemas.microsoft.com/office/drawing/2014/main" id="{83F44EF0-E1F0-CFE9-D541-37764C212357}"/>
                </a:ext>
              </a:extLst>
            </p:cNvPr>
            <p:cNvSpPr/>
            <p:nvPr>
              <p:custDataLst>
                <p:tags r:id="rId177"/>
              </p:custDataLst>
            </p:nvPr>
          </p:nvSpPr>
          <p:spPr>
            <a:xfrm>
              <a:off x="7583717" y="2317840"/>
              <a:ext cx="144195" cy="143186"/>
            </a:xfrm>
            <a:custGeom>
              <a:avLst/>
              <a:gdLst>
                <a:gd name="connsiteX0" fmla="*/ 144080 w 179657"/>
                <a:gd name="connsiteY0" fmla="*/ 28829 h 178400"/>
                <a:gd name="connsiteX1" fmla="*/ 176332 w 179657"/>
                <a:gd name="connsiteY1" fmla="*/ 7826 h 178400"/>
                <a:gd name="connsiteX2" fmla="*/ 179608 w 179657"/>
                <a:gd name="connsiteY2" fmla="*/ 3018 h 178400"/>
                <a:gd name="connsiteX3" fmla="*/ 176332 w 179657"/>
                <a:gd name="connsiteY3" fmla="*/ -19 h 178400"/>
                <a:gd name="connsiteX4" fmla="*/ 155671 w 179657"/>
                <a:gd name="connsiteY4" fmla="*/ 740 h 178400"/>
                <a:gd name="connsiteX5" fmla="*/ 130725 w 179657"/>
                <a:gd name="connsiteY5" fmla="*/ -19 h 178400"/>
                <a:gd name="connsiteX6" fmla="*/ 125938 w 179657"/>
                <a:gd name="connsiteY6" fmla="*/ 4789 h 178400"/>
                <a:gd name="connsiteX7" fmla="*/ 129969 w 179657"/>
                <a:gd name="connsiteY7" fmla="*/ 7826 h 178400"/>
                <a:gd name="connsiteX8" fmla="*/ 141560 w 179657"/>
                <a:gd name="connsiteY8" fmla="*/ 16176 h 178400"/>
                <a:gd name="connsiteX9" fmla="*/ 137780 w 179657"/>
                <a:gd name="connsiteY9" fmla="*/ 25792 h 178400"/>
                <a:gd name="connsiteX10" fmla="*/ 60424 w 179657"/>
                <a:gd name="connsiteY10" fmla="*/ 149281 h 178400"/>
                <a:gd name="connsiteX11" fmla="*/ 43290 w 179657"/>
                <a:gd name="connsiteY11" fmla="*/ 15417 h 178400"/>
                <a:gd name="connsiteX12" fmla="*/ 60676 w 179657"/>
                <a:gd name="connsiteY12" fmla="*/ 7826 h 178400"/>
                <a:gd name="connsiteX13" fmla="*/ 66976 w 179657"/>
                <a:gd name="connsiteY13" fmla="*/ 2765 h 178400"/>
                <a:gd name="connsiteX14" fmla="*/ 63448 w 179657"/>
                <a:gd name="connsiteY14" fmla="*/ -19 h 178400"/>
                <a:gd name="connsiteX15" fmla="*/ 32203 w 179657"/>
                <a:gd name="connsiteY15" fmla="*/ 740 h 178400"/>
                <a:gd name="connsiteX16" fmla="*/ 18345 w 179657"/>
                <a:gd name="connsiteY16" fmla="*/ 487 h 178400"/>
                <a:gd name="connsiteX17" fmla="*/ 4738 w 179657"/>
                <a:gd name="connsiteY17" fmla="*/ -19 h 178400"/>
                <a:gd name="connsiteX18" fmla="*/ -50 w 179657"/>
                <a:gd name="connsiteY18" fmla="*/ 4789 h 178400"/>
                <a:gd name="connsiteX19" fmla="*/ 6250 w 179657"/>
                <a:gd name="connsiteY19" fmla="*/ 7826 h 178400"/>
                <a:gd name="connsiteX20" fmla="*/ 21368 w 179657"/>
                <a:gd name="connsiteY20" fmla="*/ 16430 h 178400"/>
                <a:gd name="connsiteX21" fmla="*/ 41274 w 179657"/>
                <a:gd name="connsiteY21" fmla="*/ 172562 h 178400"/>
                <a:gd name="connsiteX22" fmla="*/ 46314 w 179657"/>
                <a:gd name="connsiteY22" fmla="*/ 178382 h 178400"/>
                <a:gd name="connsiteX23" fmla="*/ 53369 w 179657"/>
                <a:gd name="connsiteY23" fmla="*/ 173827 h 178400"/>
                <a:gd name="connsiteX24" fmla="*/ 144080 w 179657"/>
                <a:gd name="connsiteY24" fmla="*/ 2882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80" y="28829"/>
                  </a:moveTo>
                  <a:cubicBezTo>
                    <a:pt x="156426" y="9091"/>
                    <a:pt x="167009" y="8332"/>
                    <a:pt x="176332" y="7826"/>
                  </a:cubicBezTo>
                  <a:cubicBezTo>
                    <a:pt x="179356" y="7573"/>
                    <a:pt x="179608" y="3271"/>
                    <a:pt x="179608" y="3018"/>
                  </a:cubicBezTo>
                  <a:cubicBezTo>
                    <a:pt x="179608" y="993"/>
                    <a:pt x="178348" y="-19"/>
                    <a:pt x="176332" y="-19"/>
                  </a:cubicBezTo>
                  <a:cubicBezTo>
                    <a:pt x="169781" y="-19"/>
                    <a:pt x="162474" y="740"/>
                    <a:pt x="155671" y="740"/>
                  </a:cubicBezTo>
                  <a:cubicBezTo>
                    <a:pt x="147355" y="740"/>
                    <a:pt x="138788" y="-19"/>
                    <a:pt x="130725" y="-19"/>
                  </a:cubicBezTo>
                  <a:cubicBezTo>
                    <a:pt x="129213" y="-19"/>
                    <a:pt x="125938" y="-19"/>
                    <a:pt x="125938" y="4789"/>
                  </a:cubicBezTo>
                  <a:cubicBezTo>
                    <a:pt x="125938" y="7573"/>
                    <a:pt x="128205" y="7826"/>
                    <a:pt x="129969" y="7826"/>
                  </a:cubicBezTo>
                  <a:cubicBezTo>
                    <a:pt x="136772" y="8332"/>
                    <a:pt x="141560" y="10862"/>
                    <a:pt x="141560" y="16176"/>
                  </a:cubicBezTo>
                  <a:cubicBezTo>
                    <a:pt x="141560" y="19972"/>
                    <a:pt x="137780" y="25539"/>
                    <a:pt x="137780" y="25792"/>
                  </a:cubicBezTo>
                  <a:lnTo>
                    <a:pt x="60424" y="149281"/>
                  </a:lnTo>
                  <a:lnTo>
                    <a:pt x="43290" y="15417"/>
                  </a:lnTo>
                  <a:cubicBezTo>
                    <a:pt x="43290" y="11115"/>
                    <a:pt x="49085" y="7826"/>
                    <a:pt x="60676" y="7826"/>
                  </a:cubicBezTo>
                  <a:cubicBezTo>
                    <a:pt x="64204" y="7826"/>
                    <a:pt x="66976" y="7826"/>
                    <a:pt x="66976" y="2765"/>
                  </a:cubicBezTo>
                  <a:cubicBezTo>
                    <a:pt x="66976" y="487"/>
                    <a:pt x="64960" y="-19"/>
                    <a:pt x="63448" y="-19"/>
                  </a:cubicBezTo>
                  <a:cubicBezTo>
                    <a:pt x="53369" y="-19"/>
                    <a:pt x="42534" y="740"/>
                    <a:pt x="32203" y="740"/>
                  </a:cubicBezTo>
                  <a:cubicBezTo>
                    <a:pt x="27668" y="740"/>
                    <a:pt x="22880" y="487"/>
                    <a:pt x="18345" y="487"/>
                  </a:cubicBezTo>
                  <a:cubicBezTo>
                    <a:pt x="13809" y="487"/>
                    <a:pt x="9022" y="-19"/>
                    <a:pt x="4738" y="-19"/>
                  </a:cubicBezTo>
                  <a:cubicBezTo>
                    <a:pt x="2974" y="-19"/>
                    <a:pt x="-50" y="-19"/>
                    <a:pt x="-50" y="4789"/>
                  </a:cubicBezTo>
                  <a:cubicBezTo>
                    <a:pt x="-50" y="7826"/>
                    <a:pt x="2218" y="7826"/>
                    <a:pt x="6250" y="7826"/>
                  </a:cubicBezTo>
                  <a:cubicBezTo>
                    <a:pt x="20360" y="7826"/>
                    <a:pt x="20612" y="10103"/>
                    <a:pt x="21368" y="16430"/>
                  </a:cubicBezTo>
                  <a:lnTo>
                    <a:pt x="41274" y="172562"/>
                  </a:lnTo>
                  <a:cubicBezTo>
                    <a:pt x="42030" y="177623"/>
                    <a:pt x="43038" y="178382"/>
                    <a:pt x="46314" y="178382"/>
                  </a:cubicBezTo>
                  <a:cubicBezTo>
                    <a:pt x="50345" y="178382"/>
                    <a:pt x="51353" y="177117"/>
                    <a:pt x="53369" y="173827"/>
                  </a:cubicBezTo>
                  <a:lnTo>
                    <a:pt x="144080" y="28829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56" name="Freeform 1755">
              <a:extLst>
                <a:ext uri="{FF2B5EF4-FFF2-40B4-BE49-F238E27FC236}">
                  <a16:creationId xmlns:a16="http://schemas.microsoft.com/office/drawing/2014/main" id="{1FAFA08E-A3F0-BB64-DAC3-C0FF76128F4D}"/>
                </a:ext>
              </a:extLst>
            </p:cNvPr>
            <p:cNvSpPr/>
            <p:nvPr>
              <p:custDataLst>
                <p:tags r:id="rId178"/>
              </p:custDataLst>
            </p:nvPr>
          </p:nvSpPr>
          <p:spPr>
            <a:xfrm>
              <a:off x="7705795" y="2392621"/>
              <a:ext cx="51530" cy="94402"/>
            </a:xfrm>
            <a:custGeom>
              <a:avLst/>
              <a:gdLst>
                <a:gd name="connsiteX0" fmla="*/ 39819 w 64203"/>
                <a:gd name="connsiteY0" fmla="*/ 4942 h 117618"/>
                <a:gd name="connsiteX1" fmla="*/ 34527 w 64203"/>
                <a:gd name="connsiteY1" fmla="*/ -17 h 117618"/>
                <a:gd name="connsiteX2" fmla="*/ -44 w 64203"/>
                <a:gd name="connsiteY2" fmla="*/ 11319 h 117618"/>
                <a:gd name="connsiteX3" fmla="*/ -44 w 64203"/>
                <a:gd name="connsiteY3" fmla="*/ 17696 h 117618"/>
                <a:gd name="connsiteX4" fmla="*/ 25532 w 64203"/>
                <a:gd name="connsiteY4" fmla="*/ 12736 h 117618"/>
                <a:gd name="connsiteX5" fmla="*/ 25532 w 64203"/>
                <a:gd name="connsiteY5" fmla="*/ 103076 h 117618"/>
                <a:gd name="connsiteX6" fmla="*/ 7893 w 64203"/>
                <a:gd name="connsiteY6" fmla="*/ 111224 h 117618"/>
                <a:gd name="connsiteX7" fmla="*/ 1191 w 64203"/>
                <a:gd name="connsiteY7" fmla="*/ 111224 h 117618"/>
                <a:gd name="connsiteX8" fmla="*/ 1191 w 64203"/>
                <a:gd name="connsiteY8" fmla="*/ 117601 h 117618"/>
                <a:gd name="connsiteX9" fmla="*/ 32587 w 64203"/>
                <a:gd name="connsiteY9" fmla="*/ 116892 h 117618"/>
                <a:gd name="connsiteX10" fmla="*/ 64159 w 64203"/>
                <a:gd name="connsiteY10" fmla="*/ 117601 h 117618"/>
                <a:gd name="connsiteX11" fmla="*/ 64159 w 64203"/>
                <a:gd name="connsiteY11" fmla="*/ 111224 h 117618"/>
                <a:gd name="connsiteX12" fmla="*/ 57457 w 64203"/>
                <a:gd name="connsiteY12" fmla="*/ 111224 h 117618"/>
                <a:gd name="connsiteX13" fmla="*/ 39819 w 64203"/>
                <a:gd name="connsiteY13" fmla="*/ 103076 h 117618"/>
                <a:gd name="connsiteX14" fmla="*/ 39819 w 64203"/>
                <a:gd name="connsiteY14" fmla="*/ 4942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203" h="117618">
                  <a:moveTo>
                    <a:pt x="39819" y="4942"/>
                  </a:moveTo>
                  <a:cubicBezTo>
                    <a:pt x="39819" y="160"/>
                    <a:pt x="39466" y="-17"/>
                    <a:pt x="34527" y="-17"/>
                  </a:cubicBezTo>
                  <a:cubicBezTo>
                    <a:pt x="23239" y="11142"/>
                    <a:pt x="7188" y="11319"/>
                    <a:pt x="-44" y="11319"/>
                  </a:cubicBezTo>
                  <a:lnTo>
                    <a:pt x="-44" y="17696"/>
                  </a:lnTo>
                  <a:cubicBezTo>
                    <a:pt x="4189" y="17696"/>
                    <a:pt x="15831" y="17696"/>
                    <a:pt x="25532" y="12736"/>
                  </a:cubicBezTo>
                  <a:lnTo>
                    <a:pt x="25532" y="103076"/>
                  </a:lnTo>
                  <a:cubicBezTo>
                    <a:pt x="25532" y="108921"/>
                    <a:pt x="25532" y="111224"/>
                    <a:pt x="7893" y="111224"/>
                  </a:cubicBezTo>
                  <a:lnTo>
                    <a:pt x="1191" y="111224"/>
                  </a:lnTo>
                  <a:lnTo>
                    <a:pt x="1191" y="117601"/>
                  </a:lnTo>
                  <a:cubicBezTo>
                    <a:pt x="4366" y="117424"/>
                    <a:pt x="26061" y="116892"/>
                    <a:pt x="32587" y="116892"/>
                  </a:cubicBezTo>
                  <a:cubicBezTo>
                    <a:pt x="38055" y="116892"/>
                    <a:pt x="60279" y="117424"/>
                    <a:pt x="64159" y="117601"/>
                  </a:cubicBezTo>
                  <a:lnTo>
                    <a:pt x="64159" y="111224"/>
                  </a:lnTo>
                  <a:lnTo>
                    <a:pt x="57457" y="111224"/>
                  </a:lnTo>
                  <a:cubicBezTo>
                    <a:pt x="39819" y="111224"/>
                    <a:pt x="39819" y="108921"/>
                    <a:pt x="39819" y="103076"/>
                  </a:cubicBezTo>
                  <a:lnTo>
                    <a:pt x="39819" y="494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58" name="Freeform 1757">
              <a:extLst>
                <a:ext uri="{FF2B5EF4-FFF2-40B4-BE49-F238E27FC236}">
                  <a16:creationId xmlns:a16="http://schemas.microsoft.com/office/drawing/2014/main" id="{47E7EA36-B9D2-88BB-D0BF-4E87D5CEA761}"/>
                </a:ext>
              </a:extLst>
            </p:cNvPr>
            <p:cNvSpPr/>
            <p:nvPr>
              <p:custDataLst>
                <p:tags r:id="rId179"/>
              </p:custDataLst>
            </p:nvPr>
          </p:nvSpPr>
          <p:spPr>
            <a:xfrm>
              <a:off x="7848591" y="2382020"/>
              <a:ext cx="134487" cy="47525"/>
            </a:xfrm>
            <a:custGeom>
              <a:avLst/>
              <a:gdLst>
                <a:gd name="connsiteX0" fmla="*/ 158959 w 167562"/>
                <a:gd name="connsiteY0" fmla="*/ 10103 h 59213"/>
                <a:gd name="connsiteX1" fmla="*/ 167526 w 167562"/>
                <a:gd name="connsiteY1" fmla="*/ 5042 h 59213"/>
                <a:gd name="connsiteX2" fmla="*/ 159211 w 167562"/>
                <a:gd name="connsiteY2" fmla="*/ -19 h 59213"/>
                <a:gd name="connsiteX3" fmla="*/ 8279 w 167562"/>
                <a:gd name="connsiteY3" fmla="*/ -19 h 59213"/>
                <a:gd name="connsiteX4" fmla="*/ -36 w 167562"/>
                <a:gd name="connsiteY4" fmla="*/ 5042 h 59213"/>
                <a:gd name="connsiteX5" fmla="*/ 8531 w 167562"/>
                <a:gd name="connsiteY5" fmla="*/ 10103 h 59213"/>
                <a:gd name="connsiteX6" fmla="*/ 158959 w 167562"/>
                <a:gd name="connsiteY6" fmla="*/ 10103 h 59213"/>
                <a:gd name="connsiteX7" fmla="*/ 159211 w 167562"/>
                <a:gd name="connsiteY7" fmla="*/ 59195 h 59213"/>
                <a:gd name="connsiteX8" fmla="*/ 167526 w 167562"/>
                <a:gd name="connsiteY8" fmla="*/ 54134 h 59213"/>
                <a:gd name="connsiteX9" fmla="*/ 158959 w 167562"/>
                <a:gd name="connsiteY9" fmla="*/ 49073 h 59213"/>
                <a:gd name="connsiteX10" fmla="*/ 8531 w 167562"/>
                <a:gd name="connsiteY10" fmla="*/ 49073 h 59213"/>
                <a:gd name="connsiteX11" fmla="*/ -36 w 167562"/>
                <a:gd name="connsiteY11" fmla="*/ 54134 h 59213"/>
                <a:gd name="connsiteX12" fmla="*/ 8279 w 167562"/>
                <a:gd name="connsiteY12" fmla="*/ 59195 h 59213"/>
                <a:gd name="connsiteX13" fmla="*/ 159211 w 167562"/>
                <a:gd name="connsiteY13" fmla="*/ 5919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59" y="10103"/>
                  </a:moveTo>
                  <a:cubicBezTo>
                    <a:pt x="162739" y="10103"/>
                    <a:pt x="167526" y="10103"/>
                    <a:pt x="167526" y="5042"/>
                  </a:cubicBezTo>
                  <a:cubicBezTo>
                    <a:pt x="167526" y="-19"/>
                    <a:pt x="162739" y="-19"/>
                    <a:pt x="159211" y="-19"/>
                  </a:cubicBezTo>
                  <a:lnTo>
                    <a:pt x="8279" y="-19"/>
                  </a:lnTo>
                  <a:cubicBezTo>
                    <a:pt x="4751" y="-19"/>
                    <a:pt x="-36" y="-19"/>
                    <a:pt x="-36" y="5042"/>
                  </a:cubicBezTo>
                  <a:cubicBezTo>
                    <a:pt x="-36" y="10103"/>
                    <a:pt x="4751" y="10103"/>
                    <a:pt x="8531" y="10103"/>
                  </a:cubicBezTo>
                  <a:lnTo>
                    <a:pt x="158959" y="10103"/>
                  </a:lnTo>
                  <a:close/>
                  <a:moveTo>
                    <a:pt x="159211" y="59195"/>
                  </a:moveTo>
                  <a:cubicBezTo>
                    <a:pt x="162739" y="59195"/>
                    <a:pt x="167526" y="59195"/>
                    <a:pt x="167526" y="54134"/>
                  </a:cubicBezTo>
                  <a:cubicBezTo>
                    <a:pt x="167526" y="49073"/>
                    <a:pt x="162739" y="49073"/>
                    <a:pt x="158959" y="49073"/>
                  </a:cubicBezTo>
                  <a:lnTo>
                    <a:pt x="8531" y="49073"/>
                  </a:lnTo>
                  <a:cubicBezTo>
                    <a:pt x="4751" y="49073"/>
                    <a:pt x="-36" y="49073"/>
                    <a:pt x="-36" y="54134"/>
                  </a:cubicBezTo>
                  <a:cubicBezTo>
                    <a:pt x="-36" y="59195"/>
                    <a:pt x="4751" y="59195"/>
                    <a:pt x="8279" y="59195"/>
                  </a:cubicBezTo>
                  <a:lnTo>
                    <a:pt x="159211" y="5919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59" name="Freeform 1758">
              <a:extLst>
                <a:ext uri="{FF2B5EF4-FFF2-40B4-BE49-F238E27FC236}">
                  <a16:creationId xmlns:a16="http://schemas.microsoft.com/office/drawing/2014/main" id="{5B1132D3-7E0A-1368-89A4-D104F5C60D42}"/>
                </a:ext>
              </a:extLst>
            </p:cNvPr>
            <p:cNvSpPr/>
            <p:nvPr>
              <p:custDataLst>
                <p:tags r:id="rId180"/>
              </p:custDataLst>
            </p:nvPr>
          </p:nvSpPr>
          <p:spPr>
            <a:xfrm>
              <a:off x="8068737" y="2321293"/>
              <a:ext cx="66738" cy="135265"/>
            </a:xfrm>
            <a:custGeom>
              <a:avLst/>
              <a:gdLst>
                <a:gd name="connsiteX0" fmla="*/ 51629 w 83151"/>
                <a:gd name="connsiteY0" fmla="*/ 6561 h 168531"/>
                <a:gd name="connsiteX1" fmla="*/ 45833 w 83151"/>
                <a:gd name="connsiteY1" fmla="*/ -19 h 168531"/>
                <a:gd name="connsiteX2" fmla="*/ -26 w 83151"/>
                <a:gd name="connsiteY2" fmla="*/ 16176 h 168531"/>
                <a:gd name="connsiteX3" fmla="*/ -26 w 83151"/>
                <a:gd name="connsiteY3" fmla="*/ 24021 h 168531"/>
                <a:gd name="connsiteX4" fmla="*/ 32983 w 83151"/>
                <a:gd name="connsiteY4" fmla="*/ 17442 h 168531"/>
                <a:gd name="connsiteX5" fmla="*/ 32983 w 83151"/>
                <a:gd name="connsiteY5" fmla="*/ 148522 h 168531"/>
                <a:gd name="connsiteX6" fmla="*/ 9549 w 83151"/>
                <a:gd name="connsiteY6" fmla="*/ 160669 h 168531"/>
                <a:gd name="connsiteX7" fmla="*/ 1486 w 83151"/>
                <a:gd name="connsiteY7" fmla="*/ 160669 h 168531"/>
                <a:gd name="connsiteX8" fmla="*/ 1486 w 83151"/>
                <a:gd name="connsiteY8" fmla="*/ 168513 h 168531"/>
                <a:gd name="connsiteX9" fmla="*/ 42306 w 83151"/>
                <a:gd name="connsiteY9" fmla="*/ 167754 h 168531"/>
                <a:gd name="connsiteX10" fmla="*/ 83126 w 83151"/>
                <a:gd name="connsiteY10" fmla="*/ 168513 h 168531"/>
                <a:gd name="connsiteX11" fmla="*/ 83126 w 83151"/>
                <a:gd name="connsiteY11" fmla="*/ 160669 h 168531"/>
                <a:gd name="connsiteX12" fmla="*/ 75062 w 83151"/>
                <a:gd name="connsiteY12" fmla="*/ 160669 h 168531"/>
                <a:gd name="connsiteX13" fmla="*/ 51629 w 83151"/>
                <a:gd name="connsiteY13" fmla="*/ 148522 h 168531"/>
                <a:gd name="connsiteX14" fmla="*/ 51629 w 83151"/>
                <a:gd name="connsiteY14" fmla="*/ 656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29" y="6561"/>
                  </a:moveTo>
                  <a:cubicBezTo>
                    <a:pt x="51629" y="487"/>
                    <a:pt x="51629" y="-19"/>
                    <a:pt x="45833" y="-19"/>
                  </a:cubicBezTo>
                  <a:cubicBezTo>
                    <a:pt x="30211" y="16176"/>
                    <a:pt x="8037" y="16176"/>
                    <a:pt x="-26" y="16176"/>
                  </a:cubicBezTo>
                  <a:lnTo>
                    <a:pt x="-26" y="24021"/>
                  </a:lnTo>
                  <a:cubicBezTo>
                    <a:pt x="5014" y="24021"/>
                    <a:pt x="19880" y="24021"/>
                    <a:pt x="32983" y="17442"/>
                  </a:cubicBezTo>
                  <a:lnTo>
                    <a:pt x="32983" y="148522"/>
                  </a:lnTo>
                  <a:cubicBezTo>
                    <a:pt x="32983" y="157632"/>
                    <a:pt x="32227" y="160669"/>
                    <a:pt x="9549" y="160669"/>
                  </a:cubicBezTo>
                  <a:lnTo>
                    <a:pt x="1486" y="160669"/>
                  </a:lnTo>
                  <a:lnTo>
                    <a:pt x="1486" y="168513"/>
                  </a:lnTo>
                  <a:cubicBezTo>
                    <a:pt x="10305" y="167754"/>
                    <a:pt x="32227" y="167754"/>
                    <a:pt x="42306" y="167754"/>
                  </a:cubicBezTo>
                  <a:cubicBezTo>
                    <a:pt x="52385" y="167754"/>
                    <a:pt x="74306" y="167754"/>
                    <a:pt x="83126" y="168513"/>
                  </a:cubicBezTo>
                  <a:lnTo>
                    <a:pt x="83126" y="160669"/>
                  </a:lnTo>
                  <a:lnTo>
                    <a:pt x="75062" y="160669"/>
                  </a:lnTo>
                  <a:cubicBezTo>
                    <a:pt x="52385" y="160669"/>
                    <a:pt x="51629" y="157885"/>
                    <a:pt x="51629" y="148522"/>
                  </a:cubicBezTo>
                  <a:lnTo>
                    <a:pt x="51629" y="656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60" name="Freeform 1759">
              <a:extLst>
                <a:ext uri="{FF2B5EF4-FFF2-40B4-BE49-F238E27FC236}">
                  <a16:creationId xmlns:a16="http://schemas.microsoft.com/office/drawing/2014/main" id="{8E36C239-BFA3-E0D9-888E-47724146089D}"/>
                </a:ext>
              </a:extLst>
            </p:cNvPr>
            <p:cNvSpPr/>
            <p:nvPr>
              <p:custDataLst>
                <p:tags r:id="rId181"/>
              </p:custDataLst>
            </p:nvPr>
          </p:nvSpPr>
          <p:spPr>
            <a:xfrm>
              <a:off x="8159744" y="2321293"/>
              <a:ext cx="85142" cy="139734"/>
            </a:xfrm>
            <a:custGeom>
              <a:avLst/>
              <a:gdLst>
                <a:gd name="connsiteX0" fmla="*/ 106060 w 106081"/>
                <a:gd name="connsiteY0" fmla="*/ 87537 h 174099"/>
                <a:gd name="connsiteX1" fmla="*/ 95981 w 106081"/>
                <a:gd name="connsiteY1" fmla="*/ 28323 h 174099"/>
                <a:gd name="connsiteX2" fmla="*/ 53146 w 106081"/>
                <a:gd name="connsiteY2" fmla="*/ -19 h 174099"/>
                <a:gd name="connsiteX3" fmla="*/ 9302 w 106081"/>
                <a:gd name="connsiteY3" fmla="*/ 30094 h 174099"/>
                <a:gd name="connsiteX4" fmla="*/ -21 w 106081"/>
                <a:gd name="connsiteY4" fmla="*/ 87537 h 174099"/>
                <a:gd name="connsiteX5" fmla="*/ 11318 w 106081"/>
                <a:gd name="connsiteY5" fmla="*/ 148522 h 174099"/>
                <a:gd name="connsiteX6" fmla="*/ 52894 w 106081"/>
                <a:gd name="connsiteY6" fmla="*/ 174080 h 174099"/>
                <a:gd name="connsiteX7" fmla="*/ 96737 w 106081"/>
                <a:gd name="connsiteY7" fmla="*/ 144726 h 174099"/>
                <a:gd name="connsiteX8" fmla="*/ 106060 w 106081"/>
                <a:gd name="connsiteY8" fmla="*/ 87537 h 174099"/>
                <a:gd name="connsiteX9" fmla="*/ 52894 w 106081"/>
                <a:gd name="connsiteY9" fmla="*/ 168513 h 174099"/>
                <a:gd name="connsiteX10" fmla="*/ 23665 w 106081"/>
                <a:gd name="connsiteY10" fmla="*/ 137894 h 174099"/>
                <a:gd name="connsiteX11" fmla="*/ 20893 w 106081"/>
                <a:gd name="connsiteY11" fmla="*/ 84500 h 174099"/>
                <a:gd name="connsiteX12" fmla="*/ 22909 w 106081"/>
                <a:gd name="connsiteY12" fmla="*/ 37939 h 174099"/>
                <a:gd name="connsiteX13" fmla="*/ 52894 w 106081"/>
                <a:gd name="connsiteY13" fmla="*/ 5548 h 174099"/>
                <a:gd name="connsiteX14" fmla="*/ 82627 w 106081"/>
                <a:gd name="connsiteY14" fmla="*/ 35155 h 174099"/>
                <a:gd name="connsiteX15" fmla="*/ 85146 w 106081"/>
                <a:gd name="connsiteY15" fmla="*/ 84500 h 174099"/>
                <a:gd name="connsiteX16" fmla="*/ 82375 w 106081"/>
                <a:gd name="connsiteY16" fmla="*/ 136882 h 174099"/>
                <a:gd name="connsiteX17" fmla="*/ 52894 w 106081"/>
                <a:gd name="connsiteY17" fmla="*/ 16851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60" y="87537"/>
                  </a:moveTo>
                  <a:cubicBezTo>
                    <a:pt x="106060" y="67293"/>
                    <a:pt x="104800" y="47049"/>
                    <a:pt x="95981" y="28323"/>
                  </a:cubicBezTo>
                  <a:cubicBezTo>
                    <a:pt x="84390" y="4030"/>
                    <a:pt x="63728" y="-19"/>
                    <a:pt x="53146" y="-19"/>
                  </a:cubicBezTo>
                  <a:cubicBezTo>
                    <a:pt x="38027" y="-19"/>
                    <a:pt x="19633" y="6561"/>
                    <a:pt x="9302" y="30094"/>
                  </a:cubicBezTo>
                  <a:cubicBezTo>
                    <a:pt x="1239" y="47555"/>
                    <a:pt x="-21" y="67293"/>
                    <a:pt x="-21" y="87537"/>
                  </a:cubicBezTo>
                  <a:cubicBezTo>
                    <a:pt x="-21" y="106516"/>
                    <a:pt x="987" y="129290"/>
                    <a:pt x="11318" y="148522"/>
                  </a:cubicBezTo>
                  <a:cubicBezTo>
                    <a:pt x="22153" y="169019"/>
                    <a:pt x="40547" y="174080"/>
                    <a:pt x="52894" y="174080"/>
                  </a:cubicBezTo>
                  <a:cubicBezTo>
                    <a:pt x="66500" y="174080"/>
                    <a:pt x="85650" y="168766"/>
                    <a:pt x="96737" y="144726"/>
                  </a:cubicBezTo>
                  <a:cubicBezTo>
                    <a:pt x="104800" y="127266"/>
                    <a:pt x="106060" y="107528"/>
                    <a:pt x="106060" y="87537"/>
                  </a:cubicBezTo>
                  <a:close/>
                  <a:moveTo>
                    <a:pt x="52894" y="168513"/>
                  </a:moveTo>
                  <a:cubicBezTo>
                    <a:pt x="43067" y="168513"/>
                    <a:pt x="28200" y="162187"/>
                    <a:pt x="23665" y="137894"/>
                  </a:cubicBezTo>
                  <a:cubicBezTo>
                    <a:pt x="20893" y="122711"/>
                    <a:pt x="20893" y="99430"/>
                    <a:pt x="20893" y="84500"/>
                  </a:cubicBezTo>
                  <a:cubicBezTo>
                    <a:pt x="20893" y="68305"/>
                    <a:pt x="20893" y="51604"/>
                    <a:pt x="22909" y="37939"/>
                  </a:cubicBezTo>
                  <a:cubicBezTo>
                    <a:pt x="27696" y="7826"/>
                    <a:pt x="46594" y="5548"/>
                    <a:pt x="52894" y="5548"/>
                  </a:cubicBezTo>
                  <a:cubicBezTo>
                    <a:pt x="61209" y="5548"/>
                    <a:pt x="77839" y="10103"/>
                    <a:pt x="82627" y="35155"/>
                  </a:cubicBezTo>
                  <a:cubicBezTo>
                    <a:pt x="85146" y="49326"/>
                    <a:pt x="85146" y="68558"/>
                    <a:pt x="85146" y="84500"/>
                  </a:cubicBezTo>
                  <a:cubicBezTo>
                    <a:pt x="85146" y="103479"/>
                    <a:pt x="85146" y="120687"/>
                    <a:pt x="82375" y="136882"/>
                  </a:cubicBezTo>
                  <a:cubicBezTo>
                    <a:pt x="78595" y="160922"/>
                    <a:pt x="64232" y="168513"/>
                    <a:pt x="52894" y="168513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61" name="Freeform 1760">
              <a:extLst>
                <a:ext uri="{FF2B5EF4-FFF2-40B4-BE49-F238E27FC236}">
                  <a16:creationId xmlns:a16="http://schemas.microsoft.com/office/drawing/2014/main" id="{583DCB30-21CB-CB03-334F-7DAFBA70B16C}"/>
                </a:ext>
              </a:extLst>
            </p:cNvPr>
            <p:cNvSpPr/>
            <p:nvPr>
              <p:custDataLst>
                <p:tags r:id="rId182"/>
              </p:custDataLst>
            </p:nvPr>
          </p:nvSpPr>
          <p:spPr>
            <a:xfrm>
              <a:off x="8258841" y="2322308"/>
              <a:ext cx="53391" cy="136484"/>
            </a:xfrm>
            <a:custGeom>
              <a:avLst/>
              <a:gdLst>
                <a:gd name="connsiteX0" fmla="*/ 64237 w 66521"/>
                <a:gd name="connsiteY0" fmla="*/ 9091 h 170050"/>
                <a:gd name="connsiteX1" fmla="*/ 54914 w 66521"/>
                <a:gd name="connsiteY1" fmla="*/ -19 h 170050"/>
                <a:gd name="connsiteX2" fmla="*/ 41308 w 66521"/>
                <a:gd name="connsiteY2" fmla="*/ 13393 h 170050"/>
                <a:gd name="connsiteX3" fmla="*/ 50883 w 66521"/>
                <a:gd name="connsiteY3" fmla="*/ 22503 h 170050"/>
                <a:gd name="connsiteX4" fmla="*/ 64237 w 66521"/>
                <a:gd name="connsiteY4" fmla="*/ 9091 h 170050"/>
                <a:gd name="connsiteX5" fmla="*/ 45087 w 66521"/>
                <a:gd name="connsiteY5" fmla="*/ 104238 h 170050"/>
                <a:gd name="connsiteX6" fmla="*/ 50631 w 66521"/>
                <a:gd name="connsiteY6" fmla="*/ 89561 h 170050"/>
                <a:gd name="connsiteX7" fmla="*/ 53906 w 66521"/>
                <a:gd name="connsiteY7" fmla="*/ 76150 h 170050"/>
                <a:gd name="connsiteX8" fmla="*/ 33245 w 66521"/>
                <a:gd name="connsiteY8" fmla="*/ 55399 h 170050"/>
                <a:gd name="connsiteX9" fmla="*/ -16 w 66521"/>
                <a:gd name="connsiteY9" fmla="*/ 94369 h 170050"/>
                <a:gd name="connsiteX10" fmla="*/ 3008 w 66521"/>
                <a:gd name="connsiteY10" fmla="*/ 96900 h 170050"/>
                <a:gd name="connsiteX11" fmla="*/ 7039 w 66521"/>
                <a:gd name="connsiteY11" fmla="*/ 92345 h 170050"/>
                <a:gd name="connsiteX12" fmla="*/ 32489 w 66521"/>
                <a:gd name="connsiteY12" fmla="*/ 60967 h 170050"/>
                <a:gd name="connsiteX13" fmla="*/ 38788 w 66521"/>
                <a:gd name="connsiteY13" fmla="*/ 69064 h 170050"/>
                <a:gd name="connsiteX14" fmla="*/ 36016 w 66521"/>
                <a:gd name="connsiteY14" fmla="*/ 82223 h 170050"/>
                <a:gd name="connsiteX15" fmla="*/ 18630 w 66521"/>
                <a:gd name="connsiteY15" fmla="*/ 129037 h 170050"/>
                <a:gd name="connsiteX16" fmla="*/ 12835 w 66521"/>
                <a:gd name="connsiteY16" fmla="*/ 149281 h 170050"/>
                <a:gd name="connsiteX17" fmla="*/ 33497 w 66521"/>
                <a:gd name="connsiteY17" fmla="*/ 170032 h 170050"/>
                <a:gd name="connsiteX18" fmla="*/ 66505 w 66521"/>
                <a:gd name="connsiteY18" fmla="*/ 131062 h 170050"/>
                <a:gd name="connsiteX19" fmla="*/ 63481 w 66521"/>
                <a:gd name="connsiteY19" fmla="*/ 128531 h 170050"/>
                <a:gd name="connsiteX20" fmla="*/ 59702 w 66521"/>
                <a:gd name="connsiteY20" fmla="*/ 133086 h 170050"/>
                <a:gd name="connsiteX21" fmla="*/ 34000 w 66521"/>
                <a:gd name="connsiteY21" fmla="*/ 164464 h 170050"/>
                <a:gd name="connsiteX22" fmla="*/ 27953 w 66521"/>
                <a:gd name="connsiteY22" fmla="*/ 156114 h 170050"/>
                <a:gd name="connsiteX23" fmla="*/ 35260 w 66521"/>
                <a:gd name="connsiteY23" fmla="*/ 130809 h 170050"/>
                <a:gd name="connsiteX24" fmla="*/ 45087 w 66521"/>
                <a:gd name="connsiteY24" fmla="*/ 104238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21" h="170050">
                  <a:moveTo>
                    <a:pt x="64237" y="9091"/>
                  </a:moveTo>
                  <a:cubicBezTo>
                    <a:pt x="64237" y="4030"/>
                    <a:pt x="60710" y="-19"/>
                    <a:pt x="54914" y="-19"/>
                  </a:cubicBezTo>
                  <a:cubicBezTo>
                    <a:pt x="48111" y="-19"/>
                    <a:pt x="41308" y="6561"/>
                    <a:pt x="41308" y="13393"/>
                  </a:cubicBezTo>
                  <a:cubicBezTo>
                    <a:pt x="41308" y="18201"/>
                    <a:pt x="44835" y="22503"/>
                    <a:pt x="50883" y="22503"/>
                  </a:cubicBezTo>
                  <a:cubicBezTo>
                    <a:pt x="56678" y="22503"/>
                    <a:pt x="64237" y="16683"/>
                    <a:pt x="64237" y="9091"/>
                  </a:cubicBezTo>
                  <a:close/>
                  <a:moveTo>
                    <a:pt x="45087" y="104238"/>
                  </a:moveTo>
                  <a:cubicBezTo>
                    <a:pt x="48111" y="96900"/>
                    <a:pt x="48111" y="96394"/>
                    <a:pt x="50631" y="89561"/>
                  </a:cubicBezTo>
                  <a:cubicBezTo>
                    <a:pt x="52647" y="84500"/>
                    <a:pt x="53906" y="80958"/>
                    <a:pt x="53906" y="76150"/>
                  </a:cubicBezTo>
                  <a:cubicBezTo>
                    <a:pt x="53906" y="64762"/>
                    <a:pt x="45843" y="55399"/>
                    <a:pt x="33245" y="55399"/>
                  </a:cubicBezTo>
                  <a:cubicBezTo>
                    <a:pt x="9559" y="55399"/>
                    <a:pt x="-16" y="92092"/>
                    <a:pt x="-16" y="94369"/>
                  </a:cubicBezTo>
                  <a:cubicBezTo>
                    <a:pt x="-16" y="96900"/>
                    <a:pt x="2504" y="96900"/>
                    <a:pt x="3008" y="96900"/>
                  </a:cubicBezTo>
                  <a:cubicBezTo>
                    <a:pt x="5527" y="96900"/>
                    <a:pt x="5779" y="96394"/>
                    <a:pt x="7039" y="92345"/>
                  </a:cubicBezTo>
                  <a:cubicBezTo>
                    <a:pt x="13843" y="68558"/>
                    <a:pt x="23922" y="60967"/>
                    <a:pt x="32489" y="60967"/>
                  </a:cubicBezTo>
                  <a:cubicBezTo>
                    <a:pt x="34504" y="60967"/>
                    <a:pt x="38788" y="60967"/>
                    <a:pt x="38788" y="69064"/>
                  </a:cubicBezTo>
                  <a:cubicBezTo>
                    <a:pt x="38788" y="74378"/>
                    <a:pt x="37024" y="79692"/>
                    <a:pt x="36016" y="82223"/>
                  </a:cubicBezTo>
                  <a:cubicBezTo>
                    <a:pt x="34000" y="88802"/>
                    <a:pt x="22662" y="118156"/>
                    <a:pt x="18630" y="129037"/>
                  </a:cubicBezTo>
                  <a:cubicBezTo>
                    <a:pt x="16110" y="135617"/>
                    <a:pt x="12835" y="143967"/>
                    <a:pt x="12835" y="149281"/>
                  </a:cubicBezTo>
                  <a:cubicBezTo>
                    <a:pt x="12835" y="161175"/>
                    <a:pt x="21402" y="170032"/>
                    <a:pt x="33497" y="170032"/>
                  </a:cubicBezTo>
                  <a:cubicBezTo>
                    <a:pt x="57182" y="170032"/>
                    <a:pt x="66505" y="133339"/>
                    <a:pt x="66505" y="131062"/>
                  </a:cubicBezTo>
                  <a:cubicBezTo>
                    <a:pt x="66505" y="128531"/>
                    <a:pt x="64237" y="128531"/>
                    <a:pt x="63481" y="128531"/>
                  </a:cubicBezTo>
                  <a:cubicBezTo>
                    <a:pt x="60962" y="128531"/>
                    <a:pt x="60962" y="129290"/>
                    <a:pt x="59702" y="133086"/>
                  </a:cubicBezTo>
                  <a:cubicBezTo>
                    <a:pt x="55166" y="149028"/>
                    <a:pt x="46851" y="164464"/>
                    <a:pt x="34000" y="164464"/>
                  </a:cubicBezTo>
                  <a:cubicBezTo>
                    <a:pt x="29717" y="164464"/>
                    <a:pt x="27953" y="161934"/>
                    <a:pt x="27953" y="156114"/>
                  </a:cubicBezTo>
                  <a:cubicBezTo>
                    <a:pt x="27953" y="149787"/>
                    <a:pt x="29465" y="146245"/>
                    <a:pt x="35260" y="130809"/>
                  </a:cubicBezTo>
                  <a:lnTo>
                    <a:pt x="45087" y="10423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62" name="Freeform 1761">
              <a:extLst>
                <a:ext uri="{FF2B5EF4-FFF2-40B4-BE49-F238E27FC236}">
                  <a16:creationId xmlns:a16="http://schemas.microsoft.com/office/drawing/2014/main" id="{0EC2E53F-9FD2-5760-930A-7C9DDB0736D2}"/>
                </a:ext>
              </a:extLst>
            </p:cNvPr>
            <p:cNvSpPr/>
            <p:nvPr>
              <p:custDataLst>
                <p:tags r:id="rId183"/>
              </p:custDataLst>
            </p:nvPr>
          </p:nvSpPr>
          <p:spPr>
            <a:xfrm>
              <a:off x="8329444" y="2424326"/>
              <a:ext cx="75738" cy="64119"/>
            </a:xfrm>
            <a:custGeom>
              <a:avLst/>
              <a:gdLst>
                <a:gd name="connsiteX0" fmla="*/ 35440 w 94364"/>
                <a:gd name="connsiteY0" fmla="*/ 59323 h 79888"/>
                <a:gd name="connsiteX1" fmla="*/ 18860 w 94364"/>
                <a:gd name="connsiteY1" fmla="*/ 74911 h 79888"/>
                <a:gd name="connsiteX2" fmla="*/ 9336 w 94364"/>
                <a:gd name="connsiteY2" fmla="*/ 72431 h 79888"/>
                <a:gd name="connsiteX3" fmla="*/ 17096 w 94364"/>
                <a:gd name="connsiteY3" fmla="*/ 62689 h 79888"/>
                <a:gd name="connsiteX4" fmla="*/ 10041 w 94364"/>
                <a:gd name="connsiteY4" fmla="*/ 56135 h 79888"/>
                <a:gd name="connsiteX5" fmla="*/ -13 w 94364"/>
                <a:gd name="connsiteY5" fmla="*/ 66940 h 79888"/>
                <a:gd name="connsiteX6" fmla="*/ 18508 w 94364"/>
                <a:gd name="connsiteY6" fmla="*/ 79871 h 79888"/>
                <a:gd name="connsiteX7" fmla="*/ 38262 w 94364"/>
                <a:gd name="connsiteY7" fmla="*/ 67294 h 79888"/>
                <a:gd name="connsiteX8" fmla="*/ 59252 w 94364"/>
                <a:gd name="connsiteY8" fmla="*/ 79871 h 79888"/>
                <a:gd name="connsiteX9" fmla="*/ 90295 w 94364"/>
                <a:gd name="connsiteY9" fmla="*/ 52769 h 79888"/>
                <a:gd name="connsiteX10" fmla="*/ 87473 w 94364"/>
                <a:gd name="connsiteY10" fmla="*/ 50466 h 79888"/>
                <a:gd name="connsiteX11" fmla="*/ 84122 w 94364"/>
                <a:gd name="connsiteY11" fmla="*/ 53478 h 79888"/>
                <a:gd name="connsiteX12" fmla="*/ 59957 w 94364"/>
                <a:gd name="connsiteY12" fmla="*/ 74911 h 79888"/>
                <a:gd name="connsiteX13" fmla="*/ 49198 w 94364"/>
                <a:gd name="connsiteY13" fmla="*/ 63397 h 79888"/>
                <a:gd name="connsiteX14" fmla="*/ 58370 w 94364"/>
                <a:gd name="connsiteY14" fmla="*/ 23010 h 79888"/>
                <a:gd name="connsiteX15" fmla="*/ 75655 w 94364"/>
                <a:gd name="connsiteY15" fmla="*/ 4943 h 79888"/>
                <a:gd name="connsiteX16" fmla="*/ 85180 w 94364"/>
                <a:gd name="connsiteY16" fmla="*/ 7422 h 79888"/>
                <a:gd name="connsiteX17" fmla="*/ 77419 w 94364"/>
                <a:gd name="connsiteY17" fmla="*/ 17165 h 79888"/>
                <a:gd name="connsiteX18" fmla="*/ 84474 w 94364"/>
                <a:gd name="connsiteY18" fmla="*/ 23719 h 79888"/>
                <a:gd name="connsiteX19" fmla="*/ 94352 w 94364"/>
                <a:gd name="connsiteY19" fmla="*/ 12914 h 79888"/>
                <a:gd name="connsiteX20" fmla="*/ 76008 w 94364"/>
                <a:gd name="connsiteY20" fmla="*/ -17 h 79888"/>
                <a:gd name="connsiteX21" fmla="*/ 56253 w 94364"/>
                <a:gd name="connsiteY21" fmla="*/ 12559 h 79888"/>
                <a:gd name="connsiteX22" fmla="*/ 35087 w 94364"/>
                <a:gd name="connsiteY22" fmla="*/ -17 h 79888"/>
                <a:gd name="connsiteX23" fmla="*/ 4044 w 94364"/>
                <a:gd name="connsiteY23" fmla="*/ 27084 h 79888"/>
                <a:gd name="connsiteX24" fmla="*/ 7043 w 94364"/>
                <a:gd name="connsiteY24" fmla="*/ 29387 h 79888"/>
                <a:gd name="connsiteX25" fmla="*/ 10394 w 94364"/>
                <a:gd name="connsiteY25" fmla="*/ 26376 h 79888"/>
                <a:gd name="connsiteX26" fmla="*/ 34558 w 94364"/>
                <a:gd name="connsiteY26" fmla="*/ 4943 h 79888"/>
                <a:gd name="connsiteX27" fmla="*/ 45141 w 94364"/>
                <a:gd name="connsiteY27" fmla="*/ 16633 h 79888"/>
                <a:gd name="connsiteX28" fmla="*/ 41437 w 94364"/>
                <a:gd name="connsiteY28" fmla="*/ 35056 h 79888"/>
                <a:gd name="connsiteX29" fmla="*/ 35440 w 94364"/>
                <a:gd name="connsiteY29" fmla="*/ 59323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364" h="79888">
                  <a:moveTo>
                    <a:pt x="35440" y="59323"/>
                  </a:moveTo>
                  <a:cubicBezTo>
                    <a:pt x="33676" y="65346"/>
                    <a:pt x="27856" y="74911"/>
                    <a:pt x="18860" y="74911"/>
                  </a:cubicBezTo>
                  <a:cubicBezTo>
                    <a:pt x="18331" y="74911"/>
                    <a:pt x="13040" y="74911"/>
                    <a:pt x="9336" y="72431"/>
                  </a:cubicBezTo>
                  <a:cubicBezTo>
                    <a:pt x="16567" y="70128"/>
                    <a:pt x="17096" y="63752"/>
                    <a:pt x="17096" y="62689"/>
                  </a:cubicBezTo>
                  <a:cubicBezTo>
                    <a:pt x="17096" y="58792"/>
                    <a:pt x="14098" y="56135"/>
                    <a:pt x="10041" y="56135"/>
                  </a:cubicBezTo>
                  <a:cubicBezTo>
                    <a:pt x="5102" y="56135"/>
                    <a:pt x="-13" y="60386"/>
                    <a:pt x="-13" y="66940"/>
                  </a:cubicBezTo>
                  <a:cubicBezTo>
                    <a:pt x="-13" y="75797"/>
                    <a:pt x="9865" y="79871"/>
                    <a:pt x="18508" y="79871"/>
                  </a:cubicBezTo>
                  <a:cubicBezTo>
                    <a:pt x="26621" y="79871"/>
                    <a:pt x="33853" y="74734"/>
                    <a:pt x="38262" y="67294"/>
                  </a:cubicBezTo>
                  <a:cubicBezTo>
                    <a:pt x="42495" y="76682"/>
                    <a:pt x="52196" y="79871"/>
                    <a:pt x="59252" y="79871"/>
                  </a:cubicBezTo>
                  <a:cubicBezTo>
                    <a:pt x="79536" y="79871"/>
                    <a:pt x="90295" y="57729"/>
                    <a:pt x="90295" y="52769"/>
                  </a:cubicBezTo>
                  <a:cubicBezTo>
                    <a:pt x="90295" y="50466"/>
                    <a:pt x="88002" y="50466"/>
                    <a:pt x="87473" y="50466"/>
                  </a:cubicBezTo>
                  <a:cubicBezTo>
                    <a:pt x="85004" y="50466"/>
                    <a:pt x="84827" y="51352"/>
                    <a:pt x="84122" y="53478"/>
                  </a:cubicBezTo>
                  <a:cubicBezTo>
                    <a:pt x="80418" y="65700"/>
                    <a:pt x="69835" y="74911"/>
                    <a:pt x="59957" y="74911"/>
                  </a:cubicBezTo>
                  <a:cubicBezTo>
                    <a:pt x="52902" y="74911"/>
                    <a:pt x="49198" y="70128"/>
                    <a:pt x="49198" y="63397"/>
                  </a:cubicBezTo>
                  <a:cubicBezTo>
                    <a:pt x="49198" y="58792"/>
                    <a:pt x="53431" y="42672"/>
                    <a:pt x="58370" y="23010"/>
                  </a:cubicBezTo>
                  <a:cubicBezTo>
                    <a:pt x="61897" y="9371"/>
                    <a:pt x="69835" y="4943"/>
                    <a:pt x="75655" y="4943"/>
                  </a:cubicBezTo>
                  <a:cubicBezTo>
                    <a:pt x="76008" y="4943"/>
                    <a:pt x="81476" y="4943"/>
                    <a:pt x="85180" y="7422"/>
                  </a:cubicBezTo>
                  <a:cubicBezTo>
                    <a:pt x="79536" y="9017"/>
                    <a:pt x="77419" y="13976"/>
                    <a:pt x="77419" y="17165"/>
                  </a:cubicBezTo>
                  <a:cubicBezTo>
                    <a:pt x="77419" y="21062"/>
                    <a:pt x="80418" y="23719"/>
                    <a:pt x="84474" y="23719"/>
                  </a:cubicBezTo>
                  <a:cubicBezTo>
                    <a:pt x="88531" y="23719"/>
                    <a:pt x="94352" y="20353"/>
                    <a:pt x="94352" y="12914"/>
                  </a:cubicBezTo>
                  <a:cubicBezTo>
                    <a:pt x="94352" y="2994"/>
                    <a:pt x="83063" y="-17"/>
                    <a:pt x="76008" y="-17"/>
                  </a:cubicBezTo>
                  <a:cubicBezTo>
                    <a:pt x="67189" y="-17"/>
                    <a:pt x="60134" y="5828"/>
                    <a:pt x="56253" y="12559"/>
                  </a:cubicBezTo>
                  <a:cubicBezTo>
                    <a:pt x="53078" y="5297"/>
                    <a:pt x="44965" y="-17"/>
                    <a:pt x="35087" y="-17"/>
                  </a:cubicBezTo>
                  <a:cubicBezTo>
                    <a:pt x="15333" y="-17"/>
                    <a:pt x="4044" y="21770"/>
                    <a:pt x="4044" y="27084"/>
                  </a:cubicBezTo>
                  <a:cubicBezTo>
                    <a:pt x="4044" y="29387"/>
                    <a:pt x="6514" y="29387"/>
                    <a:pt x="7043" y="29387"/>
                  </a:cubicBezTo>
                  <a:cubicBezTo>
                    <a:pt x="9336" y="29387"/>
                    <a:pt x="9512" y="28679"/>
                    <a:pt x="10394" y="26376"/>
                  </a:cubicBezTo>
                  <a:cubicBezTo>
                    <a:pt x="14803" y="12559"/>
                    <a:pt x="25916" y="4943"/>
                    <a:pt x="34558" y="4943"/>
                  </a:cubicBezTo>
                  <a:cubicBezTo>
                    <a:pt x="40379" y="4943"/>
                    <a:pt x="45141" y="8131"/>
                    <a:pt x="45141" y="16633"/>
                  </a:cubicBezTo>
                  <a:cubicBezTo>
                    <a:pt x="45141" y="20176"/>
                    <a:pt x="43025" y="29033"/>
                    <a:pt x="41437" y="35056"/>
                  </a:cubicBezTo>
                  <a:lnTo>
                    <a:pt x="35440" y="5932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67" name="Group 1966">
            <a:extLst>
              <a:ext uri="{FF2B5EF4-FFF2-40B4-BE49-F238E27FC236}">
                <a16:creationId xmlns:a16="http://schemas.microsoft.com/office/drawing/2014/main" id="{A6C9A542-150B-0ABF-F0FA-2F0F82509D5F}"/>
              </a:ext>
            </a:extLst>
          </p:cNvPr>
          <p:cNvGrpSpPr/>
          <p:nvPr/>
        </p:nvGrpSpPr>
        <p:grpSpPr>
          <a:xfrm>
            <a:off x="7122382" y="2610984"/>
            <a:ext cx="1016539" cy="419904"/>
            <a:chOff x="7122382" y="2610984"/>
            <a:chExt cx="1016539" cy="419904"/>
          </a:xfrm>
        </p:grpSpPr>
        <p:sp>
          <p:nvSpPr>
            <p:cNvPr id="1763" name="Freeform 1762">
              <a:extLst>
                <a:ext uri="{FF2B5EF4-FFF2-40B4-BE49-F238E27FC236}">
                  <a16:creationId xmlns:a16="http://schemas.microsoft.com/office/drawing/2014/main" id="{B7824445-6322-45D2-225B-F06D88A64213}"/>
                </a:ext>
              </a:extLst>
            </p:cNvPr>
            <p:cNvSpPr/>
            <p:nvPr>
              <p:custDataLst>
                <p:tags r:id="rId164"/>
              </p:custDataLst>
            </p:nvPr>
          </p:nvSpPr>
          <p:spPr>
            <a:xfrm>
              <a:off x="7122382" y="2752852"/>
              <a:ext cx="53391" cy="136484"/>
            </a:xfrm>
            <a:custGeom>
              <a:avLst/>
              <a:gdLst>
                <a:gd name="connsiteX0" fmla="*/ 64181 w 66521"/>
                <a:gd name="connsiteY0" fmla="*/ 9112 h 170050"/>
                <a:gd name="connsiteX1" fmla="*/ 54858 w 66521"/>
                <a:gd name="connsiteY1" fmla="*/ 2 h 170050"/>
                <a:gd name="connsiteX2" fmla="*/ 41252 w 66521"/>
                <a:gd name="connsiteY2" fmla="*/ 13414 h 170050"/>
                <a:gd name="connsiteX3" fmla="*/ 50827 w 66521"/>
                <a:gd name="connsiteY3" fmla="*/ 22524 h 170050"/>
                <a:gd name="connsiteX4" fmla="*/ 64181 w 66521"/>
                <a:gd name="connsiteY4" fmla="*/ 9112 h 170050"/>
                <a:gd name="connsiteX5" fmla="*/ 45031 w 66521"/>
                <a:gd name="connsiteY5" fmla="*/ 104259 h 170050"/>
                <a:gd name="connsiteX6" fmla="*/ 50575 w 66521"/>
                <a:gd name="connsiteY6" fmla="*/ 89582 h 170050"/>
                <a:gd name="connsiteX7" fmla="*/ 53850 w 66521"/>
                <a:gd name="connsiteY7" fmla="*/ 76171 h 170050"/>
                <a:gd name="connsiteX8" fmla="*/ 33189 w 66521"/>
                <a:gd name="connsiteY8" fmla="*/ 55420 h 170050"/>
                <a:gd name="connsiteX9" fmla="*/ -72 w 66521"/>
                <a:gd name="connsiteY9" fmla="*/ 94390 h 170050"/>
                <a:gd name="connsiteX10" fmla="*/ 2952 w 66521"/>
                <a:gd name="connsiteY10" fmla="*/ 96921 h 170050"/>
                <a:gd name="connsiteX11" fmla="*/ 6983 w 66521"/>
                <a:gd name="connsiteY11" fmla="*/ 92366 h 170050"/>
                <a:gd name="connsiteX12" fmla="*/ 32433 w 66521"/>
                <a:gd name="connsiteY12" fmla="*/ 60988 h 170050"/>
                <a:gd name="connsiteX13" fmla="*/ 38732 w 66521"/>
                <a:gd name="connsiteY13" fmla="*/ 69085 h 170050"/>
                <a:gd name="connsiteX14" fmla="*/ 35960 w 66521"/>
                <a:gd name="connsiteY14" fmla="*/ 82244 h 170050"/>
                <a:gd name="connsiteX15" fmla="*/ 18574 w 66521"/>
                <a:gd name="connsiteY15" fmla="*/ 129058 h 170050"/>
                <a:gd name="connsiteX16" fmla="*/ 12779 w 66521"/>
                <a:gd name="connsiteY16" fmla="*/ 149302 h 170050"/>
                <a:gd name="connsiteX17" fmla="*/ 33441 w 66521"/>
                <a:gd name="connsiteY17" fmla="*/ 170053 h 170050"/>
                <a:gd name="connsiteX18" fmla="*/ 66449 w 66521"/>
                <a:gd name="connsiteY18" fmla="*/ 131083 h 170050"/>
                <a:gd name="connsiteX19" fmla="*/ 63426 w 66521"/>
                <a:gd name="connsiteY19" fmla="*/ 128552 h 170050"/>
                <a:gd name="connsiteX20" fmla="*/ 59646 w 66521"/>
                <a:gd name="connsiteY20" fmla="*/ 133107 h 170050"/>
                <a:gd name="connsiteX21" fmla="*/ 33945 w 66521"/>
                <a:gd name="connsiteY21" fmla="*/ 164486 h 170050"/>
                <a:gd name="connsiteX22" fmla="*/ 27897 w 66521"/>
                <a:gd name="connsiteY22" fmla="*/ 156135 h 170050"/>
                <a:gd name="connsiteX23" fmla="*/ 35204 w 66521"/>
                <a:gd name="connsiteY23" fmla="*/ 130830 h 170050"/>
                <a:gd name="connsiteX24" fmla="*/ 45031 w 66521"/>
                <a:gd name="connsiteY24" fmla="*/ 10425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21" h="170050">
                  <a:moveTo>
                    <a:pt x="64181" y="9112"/>
                  </a:moveTo>
                  <a:cubicBezTo>
                    <a:pt x="64181" y="4051"/>
                    <a:pt x="60654" y="2"/>
                    <a:pt x="54858" y="2"/>
                  </a:cubicBezTo>
                  <a:cubicBezTo>
                    <a:pt x="48055" y="2"/>
                    <a:pt x="41252" y="6582"/>
                    <a:pt x="41252" y="13414"/>
                  </a:cubicBezTo>
                  <a:cubicBezTo>
                    <a:pt x="41252" y="18222"/>
                    <a:pt x="44779" y="22524"/>
                    <a:pt x="50827" y="22524"/>
                  </a:cubicBezTo>
                  <a:cubicBezTo>
                    <a:pt x="56622" y="22524"/>
                    <a:pt x="64181" y="16704"/>
                    <a:pt x="64181" y="9112"/>
                  </a:cubicBezTo>
                  <a:close/>
                  <a:moveTo>
                    <a:pt x="45031" y="104259"/>
                  </a:moveTo>
                  <a:cubicBezTo>
                    <a:pt x="48055" y="96921"/>
                    <a:pt x="48055" y="96415"/>
                    <a:pt x="50575" y="89582"/>
                  </a:cubicBezTo>
                  <a:cubicBezTo>
                    <a:pt x="52591" y="84521"/>
                    <a:pt x="53850" y="80979"/>
                    <a:pt x="53850" y="76171"/>
                  </a:cubicBezTo>
                  <a:cubicBezTo>
                    <a:pt x="53850" y="64783"/>
                    <a:pt x="45787" y="55420"/>
                    <a:pt x="33189" y="55420"/>
                  </a:cubicBezTo>
                  <a:cubicBezTo>
                    <a:pt x="9503" y="55420"/>
                    <a:pt x="-72" y="92113"/>
                    <a:pt x="-72" y="94390"/>
                  </a:cubicBezTo>
                  <a:cubicBezTo>
                    <a:pt x="-72" y="96921"/>
                    <a:pt x="2448" y="96921"/>
                    <a:pt x="2952" y="96921"/>
                  </a:cubicBezTo>
                  <a:cubicBezTo>
                    <a:pt x="5471" y="96921"/>
                    <a:pt x="5723" y="96415"/>
                    <a:pt x="6983" y="92366"/>
                  </a:cubicBezTo>
                  <a:cubicBezTo>
                    <a:pt x="13787" y="68579"/>
                    <a:pt x="23866" y="60988"/>
                    <a:pt x="32433" y="60988"/>
                  </a:cubicBezTo>
                  <a:cubicBezTo>
                    <a:pt x="34448" y="60988"/>
                    <a:pt x="38732" y="60988"/>
                    <a:pt x="38732" y="69085"/>
                  </a:cubicBezTo>
                  <a:cubicBezTo>
                    <a:pt x="38732" y="74399"/>
                    <a:pt x="36968" y="79713"/>
                    <a:pt x="35960" y="82244"/>
                  </a:cubicBezTo>
                  <a:cubicBezTo>
                    <a:pt x="33945" y="88823"/>
                    <a:pt x="22606" y="118177"/>
                    <a:pt x="18574" y="129058"/>
                  </a:cubicBezTo>
                  <a:cubicBezTo>
                    <a:pt x="16054" y="135638"/>
                    <a:pt x="12779" y="143988"/>
                    <a:pt x="12779" y="149302"/>
                  </a:cubicBezTo>
                  <a:cubicBezTo>
                    <a:pt x="12779" y="161196"/>
                    <a:pt x="21346" y="170053"/>
                    <a:pt x="33441" y="170053"/>
                  </a:cubicBezTo>
                  <a:cubicBezTo>
                    <a:pt x="57126" y="170053"/>
                    <a:pt x="66449" y="133360"/>
                    <a:pt x="66449" y="131083"/>
                  </a:cubicBezTo>
                  <a:cubicBezTo>
                    <a:pt x="66449" y="128552"/>
                    <a:pt x="64181" y="128552"/>
                    <a:pt x="63426" y="128552"/>
                  </a:cubicBezTo>
                  <a:cubicBezTo>
                    <a:pt x="60906" y="128552"/>
                    <a:pt x="60906" y="129311"/>
                    <a:pt x="59646" y="133107"/>
                  </a:cubicBezTo>
                  <a:cubicBezTo>
                    <a:pt x="55110" y="149049"/>
                    <a:pt x="46795" y="164486"/>
                    <a:pt x="33945" y="164486"/>
                  </a:cubicBezTo>
                  <a:cubicBezTo>
                    <a:pt x="29661" y="164486"/>
                    <a:pt x="27897" y="161955"/>
                    <a:pt x="27897" y="156135"/>
                  </a:cubicBezTo>
                  <a:cubicBezTo>
                    <a:pt x="27897" y="149809"/>
                    <a:pt x="29409" y="146266"/>
                    <a:pt x="35204" y="130830"/>
                  </a:cubicBezTo>
                  <a:lnTo>
                    <a:pt x="45031" y="10425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64" name="Freeform 1763">
              <a:extLst>
                <a:ext uri="{FF2B5EF4-FFF2-40B4-BE49-F238E27FC236}">
                  <a16:creationId xmlns:a16="http://schemas.microsoft.com/office/drawing/2014/main" id="{21D49C11-7BAE-84BF-A6D2-DCAD0284A19D}"/>
                </a:ext>
              </a:extLst>
            </p:cNvPr>
            <p:cNvSpPr/>
            <p:nvPr>
              <p:custDataLst>
                <p:tags r:id="rId165"/>
              </p:custDataLst>
            </p:nvPr>
          </p:nvSpPr>
          <p:spPr>
            <a:xfrm>
              <a:off x="7192985" y="2854869"/>
              <a:ext cx="75738" cy="64119"/>
            </a:xfrm>
            <a:custGeom>
              <a:avLst/>
              <a:gdLst>
                <a:gd name="connsiteX0" fmla="*/ 35384 w 94364"/>
                <a:gd name="connsiteY0" fmla="*/ 59344 h 79888"/>
                <a:gd name="connsiteX1" fmla="*/ 18804 w 94364"/>
                <a:gd name="connsiteY1" fmla="*/ 74932 h 79888"/>
                <a:gd name="connsiteX2" fmla="*/ 9280 w 94364"/>
                <a:gd name="connsiteY2" fmla="*/ 72452 h 79888"/>
                <a:gd name="connsiteX3" fmla="*/ 17040 w 94364"/>
                <a:gd name="connsiteY3" fmla="*/ 62710 h 79888"/>
                <a:gd name="connsiteX4" fmla="*/ 9985 w 94364"/>
                <a:gd name="connsiteY4" fmla="*/ 56156 h 79888"/>
                <a:gd name="connsiteX5" fmla="*/ -69 w 94364"/>
                <a:gd name="connsiteY5" fmla="*/ 66961 h 79888"/>
                <a:gd name="connsiteX6" fmla="*/ 18452 w 94364"/>
                <a:gd name="connsiteY6" fmla="*/ 79892 h 79888"/>
                <a:gd name="connsiteX7" fmla="*/ 38206 w 94364"/>
                <a:gd name="connsiteY7" fmla="*/ 67315 h 79888"/>
                <a:gd name="connsiteX8" fmla="*/ 59196 w 94364"/>
                <a:gd name="connsiteY8" fmla="*/ 79892 h 79888"/>
                <a:gd name="connsiteX9" fmla="*/ 90239 w 94364"/>
                <a:gd name="connsiteY9" fmla="*/ 52790 h 79888"/>
                <a:gd name="connsiteX10" fmla="*/ 87417 w 94364"/>
                <a:gd name="connsiteY10" fmla="*/ 50488 h 79888"/>
                <a:gd name="connsiteX11" fmla="*/ 84066 w 94364"/>
                <a:gd name="connsiteY11" fmla="*/ 53499 h 79888"/>
                <a:gd name="connsiteX12" fmla="*/ 59901 w 94364"/>
                <a:gd name="connsiteY12" fmla="*/ 74932 h 79888"/>
                <a:gd name="connsiteX13" fmla="*/ 49142 w 94364"/>
                <a:gd name="connsiteY13" fmla="*/ 63418 h 79888"/>
                <a:gd name="connsiteX14" fmla="*/ 58314 w 94364"/>
                <a:gd name="connsiteY14" fmla="*/ 23031 h 79888"/>
                <a:gd name="connsiteX15" fmla="*/ 75599 w 94364"/>
                <a:gd name="connsiteY15" fmla="*/ 4964 h 79888"/>
                <a:gd name="connsiteX16" fmla="*/ 85124 w 94364"/>
                <a:gd name="connsiteY16" fmla="*/ 7444 h 79888"/>
                <a:gd name="connsiteX17" fmla="*/ 77363 w 94364"/>
                <a:gd name="connsiteY17" fmla="*/ 17186 h 79888"/>
                <a:gd name="connsiteX18" fmla="*/ 84418 w 94364"/>
                <a:gd name="connsiteY18" fmla="*/ 23740 h 79888"/>
                <a:gd name="connsiteX19" fmla="*/ 94296 w 94364"/>
                <a:gd name="connsiteY19" fmla="*/ 12935 h 79888"/>
                <a:gd name="connsiteX20" fmla="*/ 75952 w 94364"/>
                <a:gd name="connsiteY20" fmla="*/ 4 h 79888"/>
                <a:gd name="connsiteX21" fmla="*/ 56197 w 94364"/>
                <a:gd name="connsiteY21" fmla="*/ 12580 h 79888"/>
                <a:gd name="connsiteX22" fmla="*/ 35031 w 94364"/>
                <a:gd name="connsiteY22" fmla="*/ 4 h 79888"/>
                <a:gd name="connsiteX23" fmla="*/ 3988 w 94364"/>
                <a:gd name="connsiteY23" fmla="*/ 27106 h 79888"/>
                <a:gd name="connsiteX24" fmla="*/ 6987 w 94364"/>
                <a:gd name="connsiteY24" fmla="*/ 29408 h 79888"/>
                <a:gd name="connsiteX25" fmla="*/ 10338 w 94364"/>
                <a:gd name="connsiteY25" fmla="*/ 26397 h 79888"/>
                <a:gd name="connsiteX26" fmla="*/ 34502 w 94364"/>
                <a:gd name="connsiteY26" fmla="*/ 4964 h 79888"/>
                <a:gd name="connsiteX27" fmla="*/ 45085 w 94364"/>
                <a:gd name="connsiteY27" fmla="*/ 16655 h 79888"/>
                <a:gd name="connsiteX28" fmla="*/ 41381 w 94364"/>
                <a:gd name="connsiteY28" fmla="*/ 35077 h 79888"/>
                <a:gd name="connsiteX29" fmla="*/ 35384 w 94364"/>
                <a:gd name="connsiteY29" fmla="*/ 5934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364" h="79888">
                  <a:moveTo>
                    <a:pt x="35384" y="59344"/>
                  </a:moveTo>
                  <a:cubicBezTo>
                    <a:pt x="33620" y="65367"/>
                    <a:pt x="27800" y="74932"/>
                    <a:pt x="18804" y="74932"/>
                  </a:cubicBezTo>
                  <a:cubicBezTo>
                    <a:pt x="18275" y="74932"/>
                    <a:pt x="12984" y="74932"/>
                    <a:pt x="9280" y="72452"/>
                  </a:cubicBezTo>
                  <a:cubicBezTo>
                    <a:pt x="16511" y="70150"/>
                    <a:pt x="17040" y="63773"/>
                    <a:pt x="17040" y="62710"/>
                  </a:cubicBezTo>
                  <a:cubicBezTo>
                    <a:pt x="17040" y="58813"/>
                    <a:pt x="14042" y="56156"/>
                    <a:pt x="9985" y="56156"/>
                  </a:cubicBezTo>
                  <a:cubicBezTo>
                    <a:pt x="5046" y="56156"/>
                    <a:pt x="-69" y="60407"/>
                    <a:pt x="-69" y="66961"/>
                  </a:cubicBezTo>
                  <a:cubicBezTo>
                    <a:pt x="-69" y="75818"/>
                    <a:pt x="9809" y="79892"/>
                    <a:pt x="18452" y="79892"/>
                  </a:cubicBezTo>
                  <a:cubicBezTo>
                    <a:pt x="26565" y="79892"/>
                    <a:pt x="33797" y="74755"/>
                    <a:pt x="38206" y="67315"/>
                  </a:cubicBezTo>
                  <a:cubicBezTo>
                    <a:pt x="42439" y="76704"/>
                    <a:pt x="52140" y="79892"/>
                    <a:pt x="59196" y="79892"/>
                  </a:cubicBezTo>
                  <a:cubicBezTo>
                    <a:pt x="79480" y="79892"/>
                    <a:pt x="90239" y="57750"/>
                    <a:pt x="90239" y="52790"/>
                  </a:cubicBezTo>
                  <a:cubicBezTo>
                    <a:pt x="90239" y="50488"/>
                    <a:pt x="87946" y="50488"/>
                    <a:pt x="87417" y="50488"/>
                  </a:cubicBezTo>
                  <a:cubicBezTo>
                    <a:pt x="84948" y="50488"/>
                    <a:pt x="84771" y="51373"/>
                    <a:pt x="84066" y="53499"/>
                  </a:cubicBezTo>
                  <a:cubicBezTo>
                    <a:pt x="80362" y="65721"/>
                    <a:pt x="69779" y="74932"/>
                    <a:pt x="59901" y="74932"/>
                  </a:cubicBezTo>
                  <a:cubicBezTo>
                    <a:pt x="52846" y="74932"/>
                    <a:pt x="49142" y="70150"/>
                    <a:pt x="49142" y="63418"/>
                  </a:cubicBezTo>
                  <a:cubicBezTo>
                    <a:pt x="49142" y="58813"/>
                    <a:pt x="53375" y="42694"/>
                    <a:pt x="58314" y="23031"/>
                  </a:cubicBezTo>
                  <a:cubicBezTo>
                    <a:pt x="61841" y="9392"/>
                    <a:pt x="69779" y="4964"/>
                    <a:pt x="75599" y="4964"/>
                  </a:cubicBezTo>
                  <a:cubicBezTo>
                    <a:pt x="75952" y="4964"/>
                    <a:pt x="81420" y="4964"/>
                    <a:pt x="85124" y="7444"/>
                  </a:cubicBezTo>
                  <a:cubicBezTo>
                    <a:pt x="79480" y="9038"/>
                    <a:pt x="77363" y="13998"/>
                    <a:pt x="77363" y="17186"/>
                  </a:cubicBezTo>
                  <a:cubicBezTo>
                    <a:pt x="77363" y="21083"/>
                    <a:pt x="80362" y="23740"/>
                    <a:pt x="84418" y="23740"/>
                  </a:cubicBezTo>
                  <a:cubicBezTo>
                    <a:pt x="88475" y="23740"/>
                    <a:pt x="94296" y="20374"/>
                    <a:pt x="94296" y="12935"/>
                  </a:cubicBezTo>
                  <a:cubicBezTo>
                    <a:pt x="94296" y="3015"/>
                    <a:pt x="83007" y="4"/>
                    <a:pt x="75952" y="4"/>
                  </a:cubicBezTo>
                  <a:cubicBezTo>
                    <a:pt x="67133" y="4"/>
                    <a:pt x="60078" y="5849"/>
                    <a:pt x="56197" y="12580"/>
                  </a:cubicBezTo>
                  <a:cubicBezTo>
                    <a:pt x="53022" y="5318"/>
                    <a:pt x="44909" y="4"/>
                    <a:pt x="35031" y="4"/>
                  </a:cubicBezTo>
                  <a:cubicBezTo>
                    <a:pt x="15277" y="4"/>
                    <a:pt x="3988" y="21792"/>
                    <a:pt x="3988" y="27106"/>
                  </a:cubicBezTo>
                  <a:cubicBezTo>
                    <a:pt x="3988" y="29408"/>
                    <a:pt x="6458" y="29408"/>
                    <a:pt x="6987" y="29408"/>
                  </a:cubicBezTo>
                  <a:cubicBezTo>
                    <a:pt x="9280" y="29408"/>
                    <a:pt x="9456" y="28700"/>
                    <a:pt x="10338" y="26397"/>
                  </a:cubicBezTo>
                  <a:cubicBezTo>
                    <a:pt x="14748" y="12580"/>
                    <a:pt x="25860" y="4964"/>
                    <a:pt x="34502" y="4964"/>
                  </a:cubicBezTo>
                  <a:cubicBezTo>
                    <a:pt x="40323" y="4964"/>
                    <a:pt x="45085" y="8152"/>
                    <a:pt x="45085" y="16655"/>
                  </a:cubicBezTo>
                  <a:cubicBezTo>
                    <a:pt x="45085" y="20197"/>
                    <a:pt x="42969" y="29054"/>
                    <a:pt x="41381" y="35077"/>
                  </a:cubicBezTo>
                  <a:lnTo>
                    <a:pt x="35384" y="59344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65" name="Freeform 1764">
              <a:extLst>
                <a:ext uri="{FF2B5EF4-FFF2-40B4-BE49-F238E27FC236}">
                  <a16:creationId xmlns:a16="http://schemas.microsoft.com/office/drawing/2014/main" id="{F3DF3D81-217C-132A-9587-E6A09941B4DA}"/>
                </a:ext>
              </a:extLst>
            </p:cNvPr>
            <p:cNvSpPr/>
            <p:nvPr>
              <p:custDataLst>
                <p:tags r:id="rId166"/>
              </p:custDataLst>
            </p:nvPr>
          </p:nvSpPr>
          <p:spPr>
            <a:xfrm>
              <a:off x="7355512" y="2812564"/>
              <a:ext cx="134487" cy="47525"/>
            </a:xfrm>
            <a:custGeom>
              <a:avLst/>
              <a:gdLst>
                <a:gd name="connsiteX0" fmla="*/ 158935 w 167562"/>
                <a:gd name="connsiteY0" fmla="*/ 10124 h 59213"/>
                <a:gd name="connsiteX1" fmla="*/ 167502 w 167562"/>
                <a:gd name="connsiteY1" fmla="*/ 5063 h 59213"/>
                <a:gd name="connsiteX2" fmla="*/ 159187 w 167562"/>
                <a:gd name="connsiteY2" fmla="*/ 2 h 59213"/>
                <a:gd name="connsiteX3" fmla="*/ 8254 w 167562"/>
                <a:gd name="connsiteY3" fmla="*/ 2 h 59213"/>
                <a:gd name="connsiteX4" fmla="*/ -61 w 167562"/>
                <a:gd name="connsiteY4" fmla="*/ 5063 h 59213"/>
                <a:gd name="connsiteX5" fmla="*/ 8506 w 167562"/>
                <a:gd name="connsiteY5" fmla="*/ 10124 h 59213"/>
                <a:gd name="connsiteX6" fmla="*/ 158935 w 167562"/>
                <a:gd name="connsiteY6" fmla="*/ 10124 h 59213"/>
                <a:gd name="connsiteX7" fmla="*/ 159187 w 167562"/>
                <a:gd name="connsiteY7" fmla="*/ 59216 h 59213"/>
                <a:gd name="connsiteX8" fmla="*/ 167502 w 167562"/>
                <a:gd name="connsiteY8" fmla="*/ 54155 h 59213"/>
                <a:gd name="connsiteX9" fmla="*/ 158935 w 167562"/>
                <a:gd name="connsiteY9" fmla="*/ 49094 h 59213"/>
                <a:gd name="connsiteX10" fmla="*/ 8506 w 167562"/>
                <a:gd name="connsiteY10" fmla="*/ 49094 h 59213"/>
                <a:gd name="connsiteX11" fmla="*/ -61 w 167562"/>
                <a:gd name="connsiteY11" fmla="*/ 54155 h 59213"/>
                <a:gd name="connsiteX12" fmla="*/ 8254 w 167562"/>
                <a:gd name="connsiteY12" fmla="*/ 59216 h 59213"/>
                <a:gd name="connsiteX13" fmla="*/ 159187 w 167562"/>
                <a:gd name="connsiteY13" fmla="*/ 59216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35" y="10124"/>
                  </a:moveTo>
                  <a:cubicBezTo>
                    <a:pt x="162715" y="10124"/>
                    <a:pt x="167502" y="10124"/>
                    <a:pt x="167502" y="5063"/>
                  </a:cubicBezTo>
                  <a:cubicBezTo>
                    <a:pt x="167502" y="2"/>
                    <a:pt x="162715" y="2"/>
                    <a:pt x="159187" y="2"/>
                  </a:cubicBezTo>
                  <a:lnTo>
                    <a:pt x="8254" y="2"/>
                  </a:lnTo>
                  <a:cubicBezTo>
                    <a:pt x="4727" y="2"/>
                    <a:pt x="-61" y="2"/>
                    <a:pt x="-61" y="5063"/>
                  </a:cubicBezTo>
                  <a:cubicBezTo>
                    <a:pt x="-61" y="10124"/>
                    <a:pt x="4727" y="10124"/>
                    <a:pt x="8506" y="10124"/>
                  </a:cubicBezTo>
                  <a:lnTo>
                    <a:pt x="158935" y="10124"/>
                  </a:lnTo>
                  <a:close/>
                  <a:moveTo>
                    <a:pt x="159187" y="59216"/>
                  </a:moveTo>
                  <a:cubicBezTo>
                    <a:pt x="162715" y="59216"/>
                    <a:pt x="167502" y="59216"/>
                    <a:pt x="167502" y="54155"/>
                  </a:cubicBezTo>
                  <a:cubicBezTo>
                    <a:pt x="167502" y="49094"/>
                    <a:pt x="162715" y="49094"/>
                    <a:pt x="158935" y="49094"/>
                  </a:cubicBezTo>
                  <a:lnTo>
                    <a:pt x="8506" y="49094"/>
                  </a:lnTo>
                  <a:cubicBezTo>
                    <a:pt x="4727" y="49094"/>
                    <a:pt x="-61" y="49094"/>
                    <a:pt x="-61" y="54155"/>
                  </a:cubicBezTo>
                  <a:cubicBezTo>
                    <a:pt x="-61" y="59216"/>
                    <a:pt x="4727" y="59216"/>
                    <a:pt x="8254" y="59216"/>
                  </a:cubicBezTo>
                  <a:lnTo>
                    <a:pt x="159187" y="5921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67" name="Freeform 1766">
              <a:extLst>
                <a:ext uri="{FF2B5EF4-FFF2-40B4-BE49-F238E27FC236}">
                  <a16:creationId xmlns:a16="http://schemas.microsoft.com/office/drawing/2014/main" id="{FE1903A5-CDD1-6B5B-5D13-6EB4014DAE82}"/>
                </a:ext>
              </a:extLst>
            </p:cNvPr>
            <p:cNvSpPr/>
            <p:nvPr>
              <p:custDataLst>
                <p:tags r:id="rId167"/>
              </p:custDataLst>
            </p:nvPr>
          </p:nvSpPr>
          <p:spPr>
            <a:xfrm>
              <a:off x="7593252" y="2610984"/>
              <a:ext cx="144195" cy="143186"/>
            </a:xfrm>
            <a:custGeom>
              <a:avLst/>
              <a:gdLst>
                <a:gd name="connsiteX0" fmla="*/ 144080 w 179657"/>
                <a:gd name="connsiteY0" fmla="*/ 28843 h 178400"/>
                <a:gd name="connsiteX1" fmla="*/ 176333 w 179657"/>
                <a:gd name="connsiteY1" fmla="*/ 7840 h 178400"/>
                <a:gd name="connsiteX2" fmla="*/ 179609 w 179657"/>
                <a:gd name="connsiteY2" fmla="*/ 3032 h 178400"/>
                <a:gd name="connsiteX3" fmla="*/ 176333 w 179657"/>
                <a:gd name="connsiteY3" fmla="*/ -4 h 178400"/>
                <a:gd name="connsiteX4" fmla="*/ 155671 w 179657"/>
                <a:gd name="connsiteY4" fmla="*/ 755 h 178400"/>
                <a:gd name="connsiteX5" fmla="*/ 130726 w 179657"/>
                <a:gd name="connsiteY5" fmla="*/ -4 h 178400"/>
                <a:gd name="connsiteX6" fmla="*/ 125938 w 179657"/>
                <a:gd name="connsiteY6" fmla="*/ 4804 h 178400"/>
                <a:gd name="connsiteX7" fmla="*/ 129970 w 179657"/>
                <a:gd name="connsiteY7" fmla="*/ 7840 h 178400"/>
                <a:gd name="connsiteX8" fmla="*/ 141560 w 179657"/>
                <a:gd name="connsiteY8" fmla="*/ 16191 h 178400"/>
                <a:gd name="connsiteX9" fmla="*/ 137781 w 179657"/>
                <a:gd name="connsiteY9" fmla="*/ 25807 h 178400"/>
                <a:gd name="connsiteX10" fmla="*/ 60425 w 179657"/>
                <a:gd name="connsiteY10" fmla="*/ 149296 h 178400"/>
                <a:gd name="connsiteX11" fmla="*/ 43290 w 179657"/>
                <a:gd name="connsiteY11" fmla="*/ 15432 h 178400"/>
                <a:gd name="connsiteX12" fmla="*/ 60677 w 179657"/>
                <a:gd name="connsiteY12" fmla="*/ 7840 h 178400"/>
                <a:gd name="connsiteX13" fmla="*/ 66976 w 179657"/>
                <a:gd name="connsiteY13" fmla="*/ 2779 h 178400"/>
                <a:gd name="connsiteX14" fmla="*/ 63448 w 179657"/>
                <a:gd name="connsiteY14" fmla="*/ -4 h 178400"/>
                <a:gd name="connsiteX15" fmla="*/ 32204 w 179657"/>
                <a:gd name="connsiteY15" fmla="*/ 755 h 178400"/>
                <a:gd name="connsiteX16" fmla="*/ 18345 w 179657"/>
                <a:gd name="connsiteY16" fmla="*/ 502 h 178400"/>
                <a:gd name="connsiteX17" fmla="*/ 4738 w 179657"/>
                <a:gd name="connsiteY17" fmla="*/ -4 h 178400"/>
                <a:gd name="connsiteX18" fmla="*/ -49 w 179657"/>
                <a:gd name="connsiteY18" fmla="*/ 4804 h 178400"/>
                <a:gd name="connsiteX19" fmla="*/ 6250 w 179657"/>
                <a:gd name="connsiteY19" fmla="*/ 7840 h 178400"/>
                <a:gd name="connsiteX20" fmla="*/ 21369 w 179657"/>
                <a:gd name="connsiteY20" fmla="*/ 16444 h 178400"/>
                <a:gd name="connsiteX21" fmla="*/ 41275 w 179657"/>
                <a:gd name="connsiteY21" fmla="*/ 172576 h 178400"/>
                <a:gd name="connsiteX22" fmla="*/ 46314 w 179657"/>
                <a:gd name="connsiteY22" fmla="*/ 178397 h 178400"/>
                <a:gd name="connsiteX23" fmla="*/ 53369 w 179657"/>
                <a:gd name="connsiteY23" fmla="*/ 173842 h 178400"/>
                <a:gd name="connsiteX24" fmla="*/ 144080 w 179657"/>
                <a:gd name="connsiteY24" fmla="*/ 2884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80" y="28843"/>
                  </a:moveTo>
                  <a:cubicBezTo>
                    <a:pt x="156427" y="9105"/>
                    <a:pt x="167010" y="8346"/>
                    <a:pt x="176333" y="7840"/>
                  </a:cubicBezTo>
                  <a:cubicBezTo>
                    <a:pt x="179357" y="7587"/>
                    <a:pt x="179609" y="3285"/>
                    <a:pt x="179609" y="3032"/>
                  </a:cubicBezTo>
                  <a:cubicBezTo>
                    <a:pt x="179609" y="1008"/>
                    <a:pt x="178349" y="-4"/>
                    <a:pt x="176333" y="-4"/>
                  </a:cubicBezTo>
                  <a:cubicBezTo>
                    <a:pt x="169782" y="-4"/>
                    <a:pt x="162474" y="755"/>
                    <a:pt x="155671" y="755"/>
                  </a:cubicBezTo>
                  <a:cubicBezTo>
                    <a:pt x="147356" y="755"/>
                    <a:pt x="138789" y="-4"/>
                    <a:pt x="130726" y="-4"/>
                  </a:cubicBezTo>
                  <a:cubicBezTo>
                    <a:pt x="129214" y="-4"/>
                    <a:pt x="125938" y="-4"/>
                    <a:pt x="125938" y="4804"/>
                  </a:cubicBezTo>
                  <a:cubicBezTo>
                    <a:pt x="125938" y="7587"/>
                    <a:pt x="128206" y="7840"/>
                    <a:pt x="129970" y="7840"/>
                  </a:cubicBezTo>
                  <a:cubicBezTo>
                    <a:pt x="136773" y="8346"/>
                    <a:pt x="141560" y="10877"/>
                    <a:pt x="141560" y="16191"/>
                  </a:cubicBezTo>
                  <a:cubicBezTo>
                    <a:pt x="141560" y="19987"/>
                    <a:pt x="137781" y="25554"/>
                    <a:pt x="137781" y="25807"/>
                  </a:cubicBezTo>
                  <a:lnTo>
                    <a:pt x="60425" y="149296"/>
                  </a:lnTo>
                  <a:lnTo>
                    <a:pt x="43290" y="15432"/>
                  </a:lnTo>
                  <a:cubicBezTo>
                    <a:pt x="43290" y="11130"/>
                    <a:pt x="49086" y="7840"/>
                    <a:pt x="60677" y="7840"/>
                  </a:cubicBezTo>
                  <a:cubicBezTo>
                    <a:pt x="64204" y="7840"/>
                    <a:pt x="66976" y="7840"/>
                    <a:pt x="66976" y="2779"/>
                  </a:cubicBezTo>
                  <a:cubicBezTo>
                    <a:pt x="66976" y="502"/>
                    <a:pt x="64960" y="-4"/>
                    <a:pt x="63448" y="-4"/>
                  </a:cubicBezTo>
                  <a:cubicBezTo>
                    <a:pt x="53369" y="-4"/>
                    <a:pt x="42535" y="755"/>
                    <a:pt x="32204" y="755"/>
                  </a:cubicBezTo>
                  <a:cubicBezTo>
                    <a:pt x="27668" y="755"/>
                    <a:pt x="22881" y="502"/>
                    <a:pt x="18345" y="502"/>
                  </a:cubicBezTo>
                  <a:cubicBezTo>
                    <a:pt x="13810" y="502"/>
                    <a:pt x="9022" y="-4"/>
                    <a:pt x="4738" y="-4"/>
                  </a:cubicBezTo>
                  <a:cubicBezTo>
                    <a:pt x="2975" y="-4"/>
                    <a:pt x="-49" y="-4"/>
                    <a:pt x="-49" y="4804"/>
                  </a:cubicBezTo>
                  <a:cubicBezTo>
                    <a:pt x="-49" y="7840"/>
                    <a:pt x="2219" y="7840"/>
                    <a:pt x="6250" y="7840"/>
                  </a:cubicBezTo>
                  <a:cubicBezTo>
                    <a:pt x="20361" y="7840"/>
                    <a:pt x="20613" y="10118"/>
                    <a:pt x="21369" y="16444"/>
                  </a:cubicBezTo>
                  <a:lnTo>
                    <a:pt x="41275" y="172576"/>
                  </a:lnTo>
                  <a:cubicBezTo>
                    <a:pt x="42031" y="177637"/>
                    <a:pt x="43039" y="178397"/>
                    <a:pt x="46314" y="178397"/>
                  </a:cubicBezTo>
                  <a:cubicBezTo>
                    <a:pt x="50346" y="178397"/>
                    <a:pt x="51354" y="177131"/>
                    <a:pt x="53369" y="173842"/>
                  </a:cubicBezTo>
                  <a:lnTo>
                    <a:pt x="144080" y="2884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68" name="Freeform 1767">
              <a:extLst>
                <a:ext uri="{FF2B5EF4-FFF2-40B4-BE49-F238E27FC236}">
                  <a16:creationId xmlns:a16="http://schemas.microsoft.com/office/drawing/2014/main" id="{4C2D7604-60BC-E310-825A-9C6E24F16B45}"/>
                </a:ext>
              </a:extLst>
            </p:cNvPr>
            <p:cNvSpPr/>
            <p:nvPr>
              <p:custDataLst>
                <p:tags r:id="rId168"/>
              </p:custDataLst>
            </p:nvPr>
          </p:nvSpPr>
          <p:spPr>
            <a:xfrm>
              <a:off x="7708818" y="2685766"/>
              <a:ext cx="62572" cy="94402"/>
            </a:xfrm>
            <a:custGeom>
              <a:avLst/>
              <a:gdLst>
                <a:gd name="connsiteX0" fmla="*/ 77918 w 77960"/>
                <a:gd name="connsiteY0" fmla="*/ 85377 h 117618"/>
                <a:gd name="connsiteX1" fmla="*/ 71921 w 77960"/>
                <a:gd name="connsiteY1" fmla="*/ 85377 h 117618"/>
                <a:gd name="connsiteX2" fmla="*/ 67335 w 77960"/>
                <a:gd name="connsiteY2" fmla="*/ 101496 h 117618"/>
                <a:gd name="connsiteX3" fmla="*/ 49873 w 77960"/>
                <a:gd name="connsiteY3" fmla="*/ 102559 h 117618"/>
                <a:gd name="connsiteX4" fmla="*/ 17419 w 77960"/>
                <a:gd name="connsiteY4" fmla="*/ 102559 h 117618"/>
                <a:gd name="connsiteX5" fmla="*/ 52695 w 77960"/>
                <a:gd name="connsiteY5" fmla="*/ 72800 h 117618"/>
                <a:gd name="connsiteX6" fmla="*/ 77918 w 77960"/>
                <a:gd name="connsiteY6" fmla="*/ 34539 h 117618"/>
                <a:gd name="connsiteX7" fmla="*/ 36644 w 77960"/>
                <a:gd name="connsiteY7" fmla="*/ -3 h 117618"/>
                <a:gd name="connsiteX8" fmla="*/ -43 w 77960"/>
                <a:gd name="connsiteY8" fmla="*/ 31704 h 117618"/>
                <a:gd name="connsiteX9" fmla="*/ 9305 w 77960"/>
                <a:gd name="connsiteY9" fmla="*/ 41624 h 117618"/>
                <a:gd name="connsiteX10" fmla="*/ 18653 w 77960"/>
                <a:gd name="connsiteY10" fmla="*/ 32236 h 117618"/>
                <a:gd name="connsiteX11" fmla="*/ 8247 w 77960"/>
                <a:gd name="connsiteY11" fmla="*/ 22848 h 117618"/>
                <a:gd name="connsiteX12" fmla="*/ 33998 w 77960"/>
                <a:gd name="connsiteY12" fmla="*/ 6374 h 117618"/>
                <a:gd name="connsiteX13" fmla="*/ 60809 w 77960"/>
                <a:gd name="connsiteY13" fmla="*/ 34539 h 117618"/>
                <a:gd name="connsiteX14" fmla="*/ 44229 w 77960"/>
                <a:gd name="connsiteY14" fmla="*/ 68549 h 117618"/>
                <a:gd name="connsiteX15" fmla="*/ 1721 w 77960"/>
                <a:gd name="connsiteY15" fmla="*/ 110707 h 117618"/>
                <a:gd name="connsiteX16" fmla="*/ -43 w 77960"/>
                <a:gd name="connsiteY16" fmla="*/ 117615 h 117618"/>
                <a:gd name="connsiteX17" fmla="*/ 72626 w 77960"/>
                <a:gd name="connsiteY17" fmla="*/ 117615 h 117618"/>
                <a:gd name="connsiteX18" fmla="*/ 77918 w 77960"/>
                <a:gd name="connsiteY18" fmla="*/ 85377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960" h="117618">
                  <a:moveTo>
                    <a:pt x="77918" y="85377"/>
                  </a:moveTo>
                  <a:lnTo>
                    <a:pt x="71921" y="85377"/>
                  </a:lnTo>
                  <a:cubicBezTo>
                    <a:pt x="71391" y="89273"/>
                    <a:pt x="69628" y="99724"/>
                    <a:pt x="67335" y="101496"/>
                  </a:cubicBezTo>
                  <a:cubicBezTo>
                    <a:pt x="65924" y="102559"/>
                    <a:pt x="52342" y="102559"/>
                    <a:pt x="49873" y="102559"/>
                  </a:cubicBezTo>
                  <a:lnTo>
                    <a:pt x="17419" y="102559"/>
                  </a:lnTo>
                  <a:cubicBezTo>
                    <a:pt x="35939" y="86085"/>
                    <a:pt x="42112" y="81125"/>
                    <a:pt x="52695" y="72800"/>
                  </a:cubicBezTo>
                  <a:cubicBezTo>
                    <a:pt x="65747" y="62349"/>
                    <a:pt x="77918" y="51366"/>
                    <a:pt x="77918" y="34539"/>
                  </a:cubicBezTo>
                  <a:cubicBezTo>
                    <a:pt x="77918" y="13105"/>
                    <a:pt x="59221" y="-3"/>
                    <a:pt x="36644" y="-3"/>
                  </a:cubicBezTo>
                  <a:cubicBezTo>
                    <a:pt x="14773" y="-3"/>
                    <a:pt x="-43" y="15408"/>
                    <a:pt x="-43" y="31704"/>
                  </a:cubicBezTo>
                  <a:cubicBezTo>
                    <a:pt x="-43" y="40738"/>
                    <a:pt x="7541" y="41624"/>
                    <a:pt x="9305" y="41624"/>
                  </a:cubicBezTo>
                  <a:cubicBezTo>
                    <a:pt x="13538" y="41624"/>
                    <a:pt x="18653" y="38613"/>
                    <a:pt x="18653" y="32236"/>
                  </a:cubicBezTo>
                  <a:cubicBezTo>
                    <a:pt x="18653" y="29047"/>
                    <a:pt x="17419" y="22848"/>
                    <a:pt x="8247" y="22848"/>
                  </a:cubicBezTo>
                  <a:cubicBezTo>
                    <a:pt x="13715" y="10271"/>
                    <a:pt x="25709" y="6374"/>
                    <a:pt x="33998" y="6374"/>
                  </a:cubicBezTo>
                  <a:cubicBezTo>
                    <a:pt x="51637" y="6374"/>
                    <a:pt x="60809" y="20191"/>
                    <a:pt x="60809" y="34539"/>
                  </a:cubicBezTo>
                  <a:cubicBezTo>
                    <a:pt x="60809" y="49949"/>
                    <a:pt x="49873" y="62172"/>
                    <a:pt x="44229" y="68549"/>
                  </a:cubicBezTo>
                  <a:lnTo>
                    <a:pt x="1721" y="110707"/>
                  </a:lnTo>
                  <a:cubicBezTo>
                    <a:pt x="-43" y="112301"/>
                    <a:pt x="-43" y="112655"/>
                    <a:pt x="-43" y="117615"/>
                  </a:cubicBezTo>
                  <a:lnTo>
                    <a:pt x="72626" y="117615"/>
                  </a:lnTo>
                  <a:lnTo>
                    <a:pt x="77918" y="85377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70" name="Freeform 1769">
              <a:extLst>
                <a:ext uri="{FF2B5EF4-FFF2-40B4-BE49-F238E27FC236}">
                  <a16:creationId xmlns:a16="http://schemas.microsoft.com/office/drawing/2014/main" id="{A30BB996-A375-F3DE-80D7-AE7CF68326DA}"/>
                </a:ext>
              </a:extLst>
            </p:cNvPr>
            <p:cNvSpPr/>
            <p:nvPr>
              <p:custDataLst>
                <p:tags r:id="rId169"/>
              </p:custDataLst>
            </p:nvPr>
          </p:nvSpPr>
          <p:spPr>
            <a:xfrm>
              <a:off x="7852351" y="2694865"/>
              <a:ext cx="123567" cy="8124"/>
            </a:xfrm>
            <a:custGeom>
              <a:avLst/>
              <a:gdLst>
                <a:gd name="connsiteX0" fmla="*/ 145101 w 153956"/>
                <a:gd name="connsiteY0" fmla="*/ 10118 h 10122"/>
                <a:gd name="connsiteX1" fmla="*/ 153920 w 153956"/>
                <a:gd name="connsiteY1" fmla="*/ 5057 h 10122"/>
                <a:gd name="connsiteX2" fmla="*/ 145101 w 153956"/>
                <a:gd name="connsiteY2" fmla="*/ -4 h 10122"/>
                <a:gd name="connsiteX3" fmla="*/ 8783 w 153956"/>
                <a:gd name="connsiteY3" fmla="*/ -4 h 10122"/>
                <a:gd name="connsiteX4" fmla="*/ -37 w 153956"/>
                <a:gd name="connsiteY4" fmla="*/ 5057 h 10122"/>
                <a:gd name="connsiteX5" fmla="*/ 8783 w 153956"/>
                <a:gd name="connsiteY5" fmla="*/ 10118 h 10122"/>
                <a:gd name="connsiteX6" fmla="*/ 145101 w 153956"/>
                <a:gd name="connsiteY6" fmla="*/ 1011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01" y="10118"/>
                  </a:moveTo>
                  <a:cubicBezTo>
                    <a:pt x="149384" y="10118"/>
                    <a:pt x="153920" y="10118"/>
                    <a:pt x="153920" y="5057"/>
                  </a:cubicBezTo>
                  <a:cubicBezTo>
                    <a:pt x="153920" y="-4"/>
                    <a:pt x="149384" y="-4"/>
                    <a:pt x="145101" y="-4"/>
                  </a:cubicBezTo>
                  <a:lnTo>
                    <a:pt x="8783" y="-4"/>
                  </a:lnTo>
                  <a:cubicBezTo>
                    <a:pt x="4499" y="-4"/>
                    <a:pt x="-37" y="-4"/>
                    <a:pt x="-37" y="5057"/>
                  </a:cubicBezTo>
                  <a:cubicBezTo>
                    <a:pt x="-37" y="10118"/>
                    <a:pt x="4499" y="10118"/>
                    <a:pt x="8783" y="10118"/>
                  </a:cubicBezTo>
                  <a:lnTo>
                    <a:pt x="145101" y="1011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71" name="Freeform 1770">
              <a:extLst>
                <a:ext uri="{FF2B5EF4-FFF2-40B4-BE49-F238E27FC236}">
                  <a16:creationId xmlns:a16="http://schemas.microsoft.com/office/drawing/2014/main" id="{D79AF7D9-E2A4-AE68-A070-B138A2461926}"/>
                </a:ext>
              </a:extLst>
            </p:cNvPr>
            <p:cNvSpPr/>
            <p:nvPr>
              <p:custDataLst>
                <p:tags r:id="rId170"/>
              </p:custDataLst>
            </p:nvPr>
          </p:nvSpPr>
          <p:spPr>
            <a:xfrm>
              <a:off x="8045690" y="2614437"/>
              <a:ext cx="85142" cy="139734"/>
            </a:xfrm>
            <a:custGeom>
              <a:avLst/>
              <a:gdLst>
                <a:gd name="connsiteX0" fmla="*/ 106055 w 106081"/>
                <a:gd name="connsiteY0" fmla="*/ 87551 h 174099"/>
                <a:gd name="connsiteX1" fmla="*/ 95976 w 106081"/>
                <a:gd name="connsiteY1" fmla="*/ 28337 h 174099"/>
                <a:gd name="connsiteX2" fmla="*/ 53140 w 106081"/>
                <a:gd name="connsiteY2" fmla="*/ -4 h 174099"/>
                <a:gd name="connsiteX3" fmla="*/ 9296 w 106081"/>
                <a:gd name="connsiteY3" fmla="*/ 30109 h 174099"/>
                <a:gd name="connsiteX4" fmla="*/ -27 w 106081"/>
                <a:gd name="connsiteY4" fmla="*/ 87551 h 174099"/>
                <a:gd name="connsiteX5" fmla="*/ 11312 w 106081"/>
                <a:gd name="connsiteY5" fmla="*/ 148537 h 174099"/>
                <a:gd name="connsiteX6" fmla="*/ 52888 w 106081"/>
                <a:gd name="connsiteY6" fmla="*/ 174095 h 174099"/>
                <a:gd name="connsiteX7" fmla="*/ 96732 w 106081"/>
                <a:gd name="connsiteY7" fmla="*/ 144741 h 174099"/>
                <a:gd name="connsiteX8" fmla="*/ 106055 w 106081"/>
                <a:gd name="connsiteY8" fmla="*/ 87551 h 174099"/>
                <a:gd name="connsiteX9" fmla="*/ 52888 w 106081"/>
                <a:gd name="connsiteY9" fmla="*/ 168528 h 174099"/>
                <a:gd name="connsiteX10" fmla="*/ 23659 w 106081"/>
                <a:gd name="connsiteY10" fmla="*/ 137908 h 174099"/>
                <a:gd name="connsiteX11" fmla="*/ 20887 w 106081"/>
                <a:gd name="connsiteY11" fmla="*/ 84515 h 174099"/>
                <a:gd name="connsiteX12" fmla="*/ 22903 w 106081"/>
                <a:gd name="connsiteY12" fmla="*/ 37953 h 174099"/>
                <a:gd name="connsiteX13" fmla="*/ 52888 w 106081"/>
                <a:gd name="connsiteY13" fmla="*/ 5563 h 174099"/>
                <a:gd name="connsiteX14" fmla="*/ 82621 w 106081"/>
                <a:gd name="connsiteY14" fmla="*/ 35170 h 174099"/>
                <a:gd name="connsiteX15" fmla="*/ 85141 w 106081"/>
                <a:gd name="connsiteY15" fmla="*/ 84515 h 174099"/>
                <a:gd name="connsiteX16" fmla="*/ 82369 w 106081"/>
                <a:gd name="connsiteY16" fmla="*/ 136896 h 174099"/>
                <a:gd name="connsiteX17" fmla="*/ 52888 w 106081"/>
                <a:gd name="connsiteY17" fmla="*/ 16852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55" y="87551"/>
                  </a:moveTo>
                  <a:cubicBezTo>
                    <a:pt x="106055" y="67307"/>
                    <a:pt x="104795" y="47063"/>
                    <a:pt x="95976" y="28337"/>
                  </a:cubicBezTo>
                  <a:cubicBezTo>
                    <a:pt x="84385" y="4044"/>
                    <a:pt x="63723" y="-4"/>
                    <a:pt x="53140" y="-4"/>
                  </a:cubicBezTo>
                  <a:cubicBezTo>
                    <a:pt x="38022" y="-4"/>
                    <a:pt x="19627" y="6575"/>
                    <a:pt x="9296" y="30109"/>
                  </a:cubicBezTo>
                  <a:cubicBezTo>
                    <a:pt x="1233" y="47569"/>
                    <a:pt x="-27" y="67307"/>
                    <a:pt x="-27" y="87551"/>
                  </a:cubicBezTo>
                  <a:cubicBezTo>
                    <a:pt x="-27" y="106530"/>
                    <a:pt x="981" y="129305"/>
                    <a:pt x="11312" y="148537"/>
                  </a:cubicBezTo>
                  <a:cubicBezTo>
                    <a:pt x="22147" y="169034"/>
                    <a:pt x="40541" y="174095"/>
                    <a:pt x="52888" y="174095"/>
                  </a:cubicBezTo>
                  <a:cubicBezTo>
                    <a:pt x="66495" y="174095"/>
                    <a:pt x="85645" y="168781"/>
                    <a:pt x="96732" y="144741"/>
                  </a:cubicBezTo>
                  <a:cubicBezTo>
                    <a:pt x="104795" y="127280"/>
                    <a:pt x="106055" y="107542"/>
                    <a:pt x="106055" y="87551"/>
                  </a:cubicBezTo>
                  <a:close/>
                  <a:moveTo>
                    <a:pt x="52888" y="168528"/>
                  </a:moveTo>
                  <a:cubicBezTo>
                    <a:pt x="43061" y="168528"/>
                    <a:pt x="28195" y="162201"/>
                    <a:pt x="23659" y="137908"/>
                  </a:cubicBezTo>
                  <a:cubicBezTo>
                    <a:pt x="20887" y="122725"/>
                    <a:pt x="20887" y="99445"/>
                    <a:pt x="20887" y="84515"/>
                  </a:cubicBezTo>
                  <a:cubicBezTo>
                    <a:pt x="20887" y="68319"/>
                    <a:pt x="20887" y="51618"/>
                    <a:pt x="22903" y="37953"/>
                  </a:cubicBezTo>
                  <a:cubicBezTo>
                    <a:pt x="27691" y="7840"/>
                    <a:pt x="46589" y="5563"/>
                    <a:pt x="52888" y="5563"/>
                  </a:cubicBezTo>
                  <a:cubicBezTo>
                    <a:pt x="61203" y="5563"/>
                    <a:pt x="77833" y="10118"/>
                    <a:pt x="82621" y="35170"/>
                  </a:cubicBezTo>
                  <a:cubicBezTo>
                    <a:pt x="85141" y="49341"/>
                    <a:pt x="85141" y="68572"/>
                    <a:pt x="85141" y="84515"/>
                  </a:cubicBezTo>
                  <a:cubicBezTo>
                    <a:pt x="85141" y="103493"/>
                    <a:pt x="85141" y="120701"/>
                    <a:pt x="82369" y="136896"/>
                  </a:cubicBezTo>
                  <a:cubicBezTo>
                    <a:pt x="78589" y="160936"/>
                    <a:pt x="64227" y="168528"/>
                    <a:pt x="52888" y="16852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72" name="Freeform 1771">
              <a:extLst>
                <a:ext uri="{FF2B5EF4-FFF2-40B4-BE49-F238E27FC236}">
                  <a16:creationId xmlns:a16="http://schemas.microsoft.com/office/drawing/2014/main" id="{2C8CB2CF-D748-B1DC-F3A3-FB5DE470CA97}"/>
                </a:ext>
              </a:extLst>
            </p:cNvPr>
            <p:cNvSpPr/>
            <p:nvPr>
              <p:custDataLst>
                <p:tags r:id="rId171"/>
              </p:custDataLst>
            </p:nvPr>
          </p:nvSpPr>
          <p:spPr>
            <a:xfrm>
              <a:off x="7581927" y="2832265"/>
              <a:ext cx="556994" cy="8123"/>
            </a:xfrm>
            <a:custGeom>
              <a:avLst/>
              <a:gdLst>
                <a:gd name="connsiteX0" fmla="*/ 0 w 693977"/>
                <a:gd name="connsiteY0" fmla="*/ 0 h 10121"/>
                <a:gd name="connsiteX1" fmla="*/ 693978 w 693977"/>
                <a:gd name="connsiteY1" fmla="*/ 0 h 10121"/>
                <a:gd name="connsiteX2" fmla="*/ 693978 w 693977"/>
                <a:gd name="connsiteY2" fmla="*/ 10121 h 10121"/>
                <a:gd name="connsiteX3" fmla="*/ 0 w 693977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977" h="10121">
                  <a:moveTo>
                    <a:pt x="0" y="0"/>
                  </a:moveTo>
                  <a:lnTo>
                    <a:pt x="693978" y="0"/>
                  </a:lnTo>
                  <a:lnTo>
                    <a:pt x="693978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74" name="Freeform 1773">
              <a:extLst>
                <a:ext uri="{FF2B5EF4-FFF2-40B4-BE49-F238E27FC236}">
                  <a16:creationId xmlns:a16="http://schemas.microsoft.com/office/drawing/2014/main" id="{A7A0FD76-304E-AC96-48A7-4C2BD9258F92}"/>
                </a:ext>
              </a:extLst>
            </p:cNvPr>
            <p:cNvSpPr/>
            <p:nvPr>
              <p:custDataLst>
                <p:tags r:id="rId172"/>
              </p:custDataLst>
            </p:nvPr>
          </p:nvSpPr>
          <p:spPr>
            <a:xfrm>
              <a:off x="7769417" y="2891154"/>
              <a:ext cx="80692" cy="135265"/>
            </a:xfrm>
            <a:custGeom>
              <a:avLst/>
              <a:gdLst>
                <a:gd name="connsiteX0" fmla="*/ 19362 w 100537"/>
                <a:gd name="connsiteY0" fmla="*/ 149056 h 168531"/>
                <a:gd name="connsiteX1" fmla="*/ 46071 w 100537"/>
                <a:gd name="connsiteY1" fmla="*/ 122992 h 168531"/>
                <a:gd name="connsiteX2" fmla="*/ 100497 w 100537"/>
                <a:gd name="connsiteY2" fmla="*/ 49101 h 168531"/>
                <a:gd name="connsiteX3" fmla="*/ 47079 w 100537"/>
                <a:gd name="connsiteY3" fmla="*/ 9 h 168531"/>
                <a:gd name="connsiteX4" fmla="*/ -40 w 100537"/>
                <a:gd name="connsiteY4" fmla="*/ 45811 h 168531"/>
                <a:gd name="connsiteX5" fmla="*/ 13314 w 100537"/>
                <a:gd name="connsiteY5" fmla="*/ 59982 h 168531"/>
                <a:gd name="connsiteX6" fmla="*/ 26417 w 100537"/>
                <a:gd name="connsiteY6" fmla="*/ 46571 h 168531"/>
                <a:gd name="connsiteX7" fmla="*/ 13062 w 100537"/>
                <a:gd name="connsiteY7" fmla="*/ 33412 h 168531"/>
                <a:gd name="connsiteX8" fmla="*/ 9787 w 100537"/>
                <a:gd name="connsiteY8" fmla="*/ 33665 h 168531"/>
                <a:gd name="connsiteX9" fmla="*/ 43803 w 100537"/>
                <a:gd name="connsiteY9" fmla="*/ 7854 h 168531"/>
                <a:gd name="connsiteX10" fmla="*/ 77568 w 100537"/>
                <a:gd name="connsiteY10" fmla="*/ 49101 h 168531"/>
                <a:gd name="connsiteX11" fmla="*/ 51110 w 100537"/>
                <a:gd name="connsiteY11" fmla="*/ 105025 h 168531"/>
                <a:gd name="connsiteX12" fmla="*/ 2731 w 100537"/>
                <a:gd name="connsiteY12" fmla="*/ 159178 h 168531"/>
                <a:gd name="connsiteX13" fmla="*/ -40 w 100537"/>
                <a:gd name="connsiteY13" fmla="*/ 168541 h 168531"/>
                <a:gd name="connsiteX14" fmla="*/ 93442 w 100537"/>
                <a:gd name="connsiteY14" fmla="*/ 168541 h 168531"/>
                <a:gd name="connsiteX15" fmla="*/ 100497 w 100537"/>
                <a:gd name="connsiteY15" fmla="*/ 124510 h 168531"/>
                <a:gd name="connsiteX16" fmla="*/ 94198 w 100537"/>
                <a:gd name="connsiteY16" fmla="*/ 124510 h 168531"/>
                <a:gd name="connsiteX17" fmla="*/ 88655 w 100537"/>
                <a:gd name="connsiteY17" fmla="*/ 147032 h 168531"/>
                <a:gd name="connsiteX18" fmla="*/ 64717 w 100537"/>
                <a:gd name="connsiteY18" fmla="*/ 149056 h 168531"/>
                <a:gd name="connsiteX19" fmla="*/ 19362 w 100537"/>
                <a:gd name="connsiteY19" fmla="*/ 1490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362" y="149056"/>
                  </a:moveTo>
                  <a:lnTo>
                    <a:pt x="46071" y="122992"/>
                  </a:lnTo>
                  <a:cubicBezTo>
                    <a:pt x="85379" y="88071"/>
                    <a:pt x="100497" y="74406"/>
                    <a:pt x="100497" y="49101"/>
                  </a:cubicBezTo>
                  <a:cubicBezTo>
                    <a:pt x="100497" y="20253"/>
                    <a:pt x="77820" y="9"/>
                    <a:pt x="47079" y="9"/>
                  </a:cubicBezTo>
                  <a:cubicBezTo>
                    <a:pt x="18606" y="9"/>
                    <a:pt x="-40" y="23290"/>
                    <a:pt x="-40" y="45811"/>
                  </a:cubicBezTo>
                  <a:cubicBezTo>
                    <a:pt x="-40" y="59982"/>
                    <a:pt x="12558" y="59982"/>
                    <a:pt x="13314" y="59982"/>
                  </a:cubicBezTo>
                  <a:cubicBezTo>
                    <a:pt x="17598" y="59982"/>
                    <a:pt x="26417" y="56946"/>
                    <a:pt x="26417" y="46571"/>
                  </a:cubicBezTo>
                  <a:cubicBezTo>
                    <a:pt x="26417" y="39991"/>
                    <a:pt x="21881" y="33412"/>
                    <a:pt x="13062" y="33412"/>
                  </a:cubicBezTo>
                  <a:cubicBezTo>
                    <a:pt x="11047" y="33412"/>
                    <a:pt x="10543" y="33412"/>
                    <a:pt x="9787" y="33665"/>
                  </a:cubicBezTo>
                  <a:cubicBezTo>
                    <a:pt x="15582" y="17217"/>
                    <a:pt x="29189" y="7854"/>
                    <a:pt x="43803" y="7854"/>
                  </a:cubicBezTo>
                  <a:cubicBezTo>
                    <a:pt x="66733" y="7854"/>
                    <a:pt x="77568" y="28351"/>
                    <a:pt x="77568" y="49101"/>
                  </a:cubicBezTo>
                  <a:cubicBezTo>
                    <a:pt x="77568" y="69345"/>
                    <a:pt x="64969" y="89336"/>
                    <a:pt x="51110" y="105025"/>
                  </a:cubicBezTo>
                  <a:lnTo>
                    <a:pt x="2731" y="159178"/>
                  </a:lnTo>
                  <a:cubicBezTo>
                    <a:pt x="-40" y="161962"/>
                    <a:pt x="-40" y="162468"/>
                    <a:pt x="-40" y="168541"/>
                  </a:cubicBezTo>
                  <a:lnTo>
                    <a:pt x="93442" y="168541"/>
                  </a:lnTo>
                  <a:lnTo>
                    <a:pt x="100497" y="124510"/>
                  </a:lnTo>
                  <a:lnTo>
                    <a:pt x="94198" y="124510"/>
                  </a:lnTo>
                  <a:cubicBezTo>
                    <a:pt x="92938" y="132102"/>
                    <a:pt x="91174" y="143236"/>
                    <a:pt x="88655" y="147032"/>
                  </a:cubicBezTo>
                  <a:cubicBezTo>
                    <a:pt x="86891" y="149056"/>
                    <a:pt x="70260" y="149056"/>
                    <a:pt x="64717" y="149056"/>
                  </a:cubicBezTo>
                  <a:lnTo>
                    <a:pt x="19362" y="14905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75" name="Freeform 1774">
              <a:extLst>
                <a:ext uri="{FF2B5EF4-FFF2-40B4-BE49-F238E27FC236}">
                  <a16:creationId xmlns:a16="http://schemas.microsoft.com/office/drawing/2014/main" id="{74AF4B7C-8E03-F86F-CA5B-C140BCAED3A6}"/>
                </a:ext>
              </a:extLst>
            </p:cNvPr>
            <p:cNvSpPr/>
            <p:nvPr>
              <p:custDataLst>
                <p:tags r:id="rId173"/>
              </p:custDataLst>
            </p:nvPr>
          </p:nvSpPr>
          <p:spPr>
            <a:xfrm>
              <a:off x="7868312" y="2891154"/>
              <a:ext cx="85142" cy="139734"/>
            </a:xfrm>
            <a:custGeom>
              <a:avLst/>
              <a:gdLst>
                <a:gd name="connsiteX0" fmla="*/ 106046 w 106081"/>
                <a:gd name="connsiteY0" fmla="*/ 87565 h 174099"/>
                <a:gd name="connsiteX1" fmla="*/ 95967 w 106081"/>
                <a:gd name="connsiteY1" fmla="*/ 28351 h 174099"/>
                <a:gd name="connsiteX2" fmla="*/ 53131 w 106081"/>
                <a:gd name="connsiteY2" fmla="*/ 9 h 174099"/>
                <a:gd name="connsiteX3" fmla="*/ 9288 w 106081"/>
                <a:gd name="connsiteY3" fmla="*/ 30122 h 174099"/>
                <a:gd name="connsiteX4" fmla="*/ -35 w 106081"/>
                <a:gd name="connsiteY4" fmla="*/ 87565 h 174099"/>
                <a:gd name="connsiteX5" fmla="*/ 11303 w 106081"/>
                <a:gd name="connsiteY5" fmla="*/ 148550 h 174099"/>
                <a:gd name="connsiteX6" fmla="*/ 52879 w 106081"/>
                <a:gd name="connsiteY6" fmla="*/ 174108 h 174099"/>
                <a:gd name="connsiteX7" fmla="*/ 96723 w 106081"/>
                <a:gd name="connsiteY7" fmla="*/ 144754 h 174099"/>
                <a:gd name="connsiteX8" fmla="*/ 106046 w 106081"/>
                <a:gd name="connsiteY8" fmla="*/ 87565 h 174099"/>
                <a:gd name="connsiteX9" fmla="*/ 52879 w 106081"/>
                <a:gd name="connsiteY9" fmla="*/ 168541 h 174099"/>
                <a:gd name="connsiteX10" fmla="*/ 23650 w 106081"/>
                <a:gd name="connsiteY10" fmla="*/ 137922 h 174099"/>
                <a:gd name="connsiteX11" fmla="*/ 20879 w 106081"/>
                <a:gd name="connsiteY11" fmla="*/ 84528 h 174099"/>
                <a:gd name="connsiteX12" fmla="*/ 22894 w 106081"/>
                <a:gd name="connsiteY12" fmla="*/ 37967 h 174099"/>
                <a:gd name="connsiteX13" fmla="*/ 52879 w 106081"/>
                <a:gd name="connsiteY13" fmla="*/ 5576 h 174099"/>
                <a:gd name="connsiteX14" fmla="*/ 82612 w 106081"/>
                <a:gd name="connsiteY14" fmla="*/ 35183 h 174099"/>
                <a:gd name="connsiteX15" fmla="*/ 85132 w 106081"/>
                <a:gd name="connsiteY15" fmla="*/ 84528 h 174099"/>
                <a:gd name="connsiteX16" fmla="*/ 82360 w 106081"/>
                <a:gd name="connsiteY16" fmla="*/ 136910 h 174099"/>
                <a:gd name="connsiteX17" fmla="*/ 52879 w 106081"/>
                <a:gd name="connsiteY17" fmla="*/ 16854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46" y="87565"/>
                  </a:moveTo>
                  <a:cubicBezTo>
                    <a:pt x="106046" y="67321"/>
                    <a:pt x="104786" y="47077"/>
                    <a:pt x="95967" y="28351"/>
                  </a:cubicBezTo>
                  <a:cubicBezTo>
                    <a:pt x="84376" y="4058"/>
                    <a:pt x="63714" y="9"/>
                    <a:pt x="53131" y="9"/>
                  </a:cubicBezTo>
                  <a:cubicBezTo>
                    <a:pt x="38013" y="9"/>
                    <a:pt x="19619" y="6588"/>
                    <a:pt x="9288" y="30122"/>
                  </a:cubicBezTo>
                  <a:cubicBezTo>
                    <a:pt x="1225" y="47583"/>
                    <a:pt x="-35" y="67321"/>
                    <a:pt x="-35" y="87565"/>
                  </a:cubicBezTo>
                  <a:cubicBezTo>
                    <a:pt x="-35" y="106544"/>
                    <a:pt x="973" y="129318"/>
                    <a:pt x="11303" y="148550"/>
                  </a:cubicBezTo>
                  <a:cubicBezTo>
                    <a:pt x="22138" y="169047"/>
                    <a:pt x="40532" y="174108"/>
                    <a:pt x="52879" y="174108"/>
                  </a:cubicBezTo>
                  <a:cubicBezTo>
                    <a:pt x="66486" y="174108"/>
                    <a:pt x="85636" y="168794"/>
                    <a:pt x="96723" y="144754"/>
                  </a:cubicBezTo>
                  <a:cubicBezTo>
                    <a:pt x="104786" y="127294"/>
                    <a:pt x="106046" y="107556"/>
                    <a:pt x="106046" y="87565"/>
                  </a:cubicBezTo>
                  <a:close/>
                  <a:moveTo>
                    <a:pt x="52879" y="168541"/>
                  </a:moveTo>
                  <a:cubicBezTo>
                    <a:pt x="43052" y="168541"/>
                    <a:pt x="28186" y="162215"/>
                    <a:pt x="23650" y="137922"/>
                  </a:cubicBezTo>
                  <a:cubicBezTo>
                    <a:pt x="20879" y="122739"/>
                    <a:pt x="20879" y="99458"/>
                    <a:pt x="20879" y="84528"/>
                  </a:cubicBezTo>
                  <a:cubicBezTo>
                    <a:pt x="20879" y="68333"/>
                    <a:pt x="20879" y="51632"/>
                    <a:pt x="22894" y="37967"/>
                  </a:cubicBezTo>
                  <a:cubicBezTo>
                    <a:pt x="27682" y="7854"/>
                    <a:pt x="46580" y="5576"/>
                    <a:pt x="52879" y="5576"/>
                  </a:cubicBezTo>
                  <a:cubicBezTo>
                    <a:pt x="61194" y="5576"/>
                    <a:pt x="77825" y="10131"/>
                    <a:pt x="82612" y="35183"/>
                  </a:cubicBezTo>
                  <a:cubicBezTo>
                    <a:pt x="85132" y="49354"/>
                    <a:pt x="85132" y="68586"/>
                    <a:pt x="85132" y="84528"/>
                  </a:cubicBezTo>
                  <a:cubicBezTo>
                    <a:pt x="85132" y="103507"/>
                    <a:pt x="85132" y="120715"/>
                    <a:pt x="82360" y="136910"/>
                  </a:cubicBezTo>
                  <a:cubicBezTo>
                    <a:pt x="78581" y="160950"/>
                    <a:pt x="64218" y="168541"/>
                    <a:pt x="52879" y="16854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68" name="Group 1967">
            <a:extLst>
              <a:ext uri="{FF2B5EF4-FFF2-40B4-BE49-F238E27FC236}">
                <a16:creationId xmlns:a16="http://schemas.microsoft.com/office/drawing/2014/main" id="{E57C9837-1E84-E275-86F7-8D8ABD2675B0}"/>
              </a:ext>
            </a:extLst>
          </p:cNvPr>
          <p:cNvGrpSpPr/>
          <p:nvPr/>
        </p:nvGrpSpPr>
        <p:grpSpPr>
          <a:xfrm>
            <a:off x="7116517" y="3136094"/>
            <a:ext cx="3204446" cy="783770"/>
            <a:chOff x="7116517" y="3136094"/>
            <a:chExt cx="3204446" cy="783770"/>
          </a:xfrm>
        </p:grpSpPr>
        <p:sp>
          <p:nvSpPr>
            <p:cNvPr id="1776" name="Freeform 1775">
              <a:extLst>
                <a:ext uri="{FF2B5EF4-FFF2-40B4-BE49-F238E27FC236}">
                  <a16:creationId xmlns:a16="http://schemas.microsoft.com/office/drawing/2014/main" id="{924BB590-C37B-836E-2010-849390526DCC}"/>
                </a:ext>
              </a:extLst>
            </p:cNvPr>
            <p:cNvSpPr/>
            <p:nvPr>
              <p:custDataLst>
                <p:tags r:id="rId129"/>
              </p:custDataLst>
            </p:nvPr>
          </p:nvSpPr>
          <p:spPr>
            <a:xfrm>
              <a:off x="7124404" y="3138938"/>
              <a:ext cx="164419" cy="139328"/>
            </a:xfrm>
            <a:custGeom>
              <a:avLst/>
              <a:gdLst>
                <a:gd name="connsiteX0" fmla="*/ 112309 w 204855"/>
                <a:gd name="connsiteY0" fmla="*/ 67080 h 173593"/>
                <a:gd name="connsiteX1" fmla="*/ 172782 w 204855"/>
                <a:gd name="connsiteY1" fmla="*/ 16470 h 173593"/>
                <a:gd name="connsiteX2" fmla="*/ 196468 w 204855"/>
                <a:gd name="connsiteY2" fmla="*/ 11915 h 173593"/>
                <a:gd name="connsiteX3" fmla="*/ 200751 w 204855"/>
                <a:gd name="connsiteY3" fmla="*/ 11915 h 173593"/>
                <a:gd name="connsiteX4" fmla="*/ 200751 w 204855"/>
                <a:gd name="connsiteY4" fmla="*/ 22 h 173593"/>
                <a:gd name="connsiteX5" fmla="*/ 175050 w 204855"/>
                <a:gd name="connsiteY5" fmla="*/ 781 h 173593"/>
                <a:gd name="connsiteX6" fmla="*/ 138262 w 204855"/>
                <a:gd name="connsiteY6" fmla="*/ 22 h 173593"/>
                <a:gd name="connsiteX7" fmla="*/ 138262 w 204855"/>
                <a:gd name="connsiteY7" fmla="*/ 11915 h 173593"/>
                <a:gd name="connsiteX8" fmla="*/ 152876 w 204855"/>
                <a:gd name="connsiteY8" fmla="*/ 13180 h 173593"/>
                <a:gd name="connsiteX9" fmla="*/ 156152 w 204855"/>
                <a:gd name="connsiteY9" fmla="*/ 14698 h 173593"/>
                <a:gd name="connsiteX10" fmla="*/ 62922 w 204855"/>
                <a:gd name="connsiteY10" fmla="*/ 92891 h 173593"/>
                <a:gd name="connsiteX11" fmla="*/ 62922 w 204855"/>
                <a:gd name="connsiteY11" fmla="*/ 11915 h 173593"/>
                <a:gd name="connsiteX12" fmla="*/ 90135 w 204855"/>
                <a:gd name="connsiteY12" fmla="*/ 11915 h 173593"/>
                <a:gd name="connsiteX13" fmla="*/ 90135 w 204855"/>
                <a:gd name="connsiteY13" fmla="*/ 22 h 173593"/>
                <a:gd name="connsiteX14" fmla="*/ 45031 w 204855"/>
                <a:gd name="connsiteY14" fmla="*/ 781 h 173593"/>
                <a:gd name="connsiteX15" fmla="*/ -72 w 204855"/>
                <a:gd name="connsiteY15" fmla="*/ 22 h 173593"/>
                <a:gd name="connsiteX16" fmla="*/ -72 w 204855"/>
                <a:gd name="connsiteY16" fmla="*/ 11915 h 173593"/>
                <a:gd name="connsiteX17" fmla="*/ 27141 w 204855"/>
                <a:gd name="connsiteY17" fmla="*/ 11915 h 173593"/>
                <a:gd name="connsiteX18" fmla="*/ 27141 w 204855"/>
                <a:gd name="connsiteY18" fmla="*/ 161721 h 173593"/>
                <a:gd name="connsiteX19" fmla="*/ -72 w 204855"/>
                <a:gd name="connsiteY19" fmla="*/ 161721 h 173593"/>
                <a:gd name="connsiteX20" fmla="*/ -72 w 204855"/>
                <a:gd name="connsiteY20" fmla="*/ 173615 h 173593"/>
                <a:gd name="connsiteX21" fmla="*/ 45031 w 204855"/>
                <a:gd name="connsiteY21" fmla="*/ 172855 h 173593"/>
                <a:gd name="connsiteX22" fmla="*/ 90135 w 204855"/>
                <a:gd name="connsiteY22" fmla="*/ 173615 h 173593"/>
                <a:gd name="connsiteX23" fmla="*/ 90135 w 204855"/>
                <a:gd name="connsiteY23" fmla="*/ 161721 h 173593"/>
                <a:gd name="connsiteX24" fmla="*/ 62922 w 204855"/>
                <a:gd name="connsiteY24" fmla="*/ 161721 h 173593"/>
                <a:gd name="connsiteX25" fmla="*/ 62922 w 204855"/>
                <a:gd name="connsiteY25" fmla="*/ 108580 h 173593"/>
                <a:gd name="connsiteX26" fmla="*/ 88119 w 204855"/>
                <a:gd name="connsiteY26" fmla="*/ 87577 h 173593"/>
                <a:gd name="connsiteX27" fmla="*/ 140026 w 204855"/>
                <a:gd name="connsiteY27" fmla="*/ 156154 h 173593"/>
                <a:gd name="connsiteX28" fmla="*/ 142041 w 204855"/>
                <a:gd name="connsiteY28" fmla="*/ 159697 h 173593"/>
                <a:gd name="connsiteX29" fmla="*/ 123647 w 204855"/>
                <a:gd name="connsiteY29" fmla="*/ 161721 h 173593"/>
                <a:gd name="connsiteX30" fmla="*/ 123647 w 204855"/>
                <a:gd name="connsiteY30" fmla="*/ 173615 h 173593"/>
                <a:gd name="connsiteX31" fmla="*/ 167995 w 204855"/>
                <a:gd name="connsiteY31" fmla="*/ 172855 h 173593"/>
                <a:gd name="connsiteX32" fmla="*/ 204783 w 204855"/>
                <a:gd name="connsiteY32" fmla="*/ 173615 h 173593"/>
                <a:gd name="connsiteX33" fmla="*/ 204783 w 204855"/>
                <a:gd name="connsiteY33" fmla="*/ 161721 h 173593"/>
                <a:gd name="connsiteX34" fmla="*/ 197476 w 204855"/>
                <a:gd name="connsiteY34" fmla="*/ 161721 h 173593"/>
                <a:gd name="connsiteX35" fmla="*/ 180342 w 204855"/>
                <a:gd name="connsiteY35" fmla="*/ 156660 h 173593"/>
                <a:gd name="connsiteX36" fmla="*/ 112309 w 204855"/>
                <a:gd name="connsiteY36" fmla="*/ 67080 h 17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4855" h="173593">
                  <a:moveTo>
                    <a:pt x="112309" y="67080"/>
                  </a:moveTo>
                  <a:lnTo>
                    <a:pt x="172782" y="16470"/>
                  </a:lnTo>
                  <a:cubicBezTo>
                    <a:pt x="178326" y="11915"/>
                    <a:pt x="188909" y="11915"/>
                    <a:pt x="196468" y="11915"/>
                  </a:cubicBezTo>
                  <a:lnTo>
                    <a:pt x="200751" y="11915"/>
                  </a:lnTo>
                  <a:lnTo>
                    <a:pt x="200751" y="22"/>
                  </a:lnTo>
                  <a:cubicBezTo>
                    <a:pt x="190673" y="781"/>
                    <a:pt x="176310" y="781"/>
                    <a:pt x="175050" y="781"/>
                  </a:cubicBezTo>
                  <a:cubicBezTo>
                    <a:pt x="165475" y="781"/>
                    <a:pt x="147333" y="781"/>
                    <a:pt x="138262" y="22"/>
                  </a:cubicBezTo>
                  <a:lnTo>
                    <a:pt x="138262" y="11915"/>
                  </a:lnTo>
                  <a:cubicBezTo>
                    <a:pt x="141538" y="11915"/>
                    <a:pt x="146577" y="11915"/>
                    <a:pt x="152876" y="13180"/>
                  </a:cubicBezTo>
                  <a:cubicBezTo>
                    <a:pt x="156908" y="14192"/>
                    <a:pt x="153884" y="13939"/>
                    <a:pt x="156152" y="14698"/>
                  </a:cubicBezTo>
                  <a:lnTo>
                    <a:pt x="62922" y="92891"/>
                  </a:lnTo>
                  <a:lnTo>
                    <a:pt x="62922" y="11915"/>
                  </a:lnTo>
                  <a:lnTo>
                    <a:pt x="90135" y="11915"/>
                  </a:lnTo>
                  <a:lnTo>
                    <a:pt x="90135" y="22"/>
                  </a:lnTo>
                  <a:cubicBezTo>
                    <a:pt x="80560" y="781"/>
                    <a:pt x="55866" y="781"/>
                    <a:pt x="45031" y="781"/>
                  </a:cubicBezTo>
                  <a:cubicBezTo>
                    <a:pt x="34197" y="781"/>
                    <a:pt x="9503" y="781"/>
                    <a:pt x="-72" y="22"/>
                  </a:cubicBezTo>
                  <a:lnTo>
                    <a:pt x="-72" y="11915"/>
                  </a:lnTo>
                  <a:lnTo>
                    <a:pt x="27141" y="11915"/>
                  </a:lnTo>
                  <a:lnTo>
                    <a:pt x="27141" y="161721"/>
                  </a:lnTo>
                  <a:lnTo>
                    <a:pt x="-72" y="161721"/>
                  </a:lnTo>
                  <a:lnTo>
                    <a:pt x="-72" y="173615"/>
                  </a:lnTo>
                  <a:cubicBezTo>
                    <a:pt x="9503" y="172855"/>
                    <a:pt x="34196" y="172855"/>
                    <a:pt x="45031" y="172855"/>
                  </a:cubicBezTo>
                  <a:cubicBezTo>
                    <a:pt x="55866" y="172855"/>
                    <a:pt x="80560" y="172855"/>
                    <a:pt x="90135" y="173615"/>
                  </a:cubicBezTo>
                  <a:lnTo>
                    <a:pt x="90135" y="161721"/>
                  </a:lnTo>
                  <a:lnTo>
                    <a:pt x="62922" y="161721"/>
                  </a:lnTo>
                  <a:lnTo>
                    <a:pt x="62922" y="108580"/>
                  </a:lnTo>
                  <a:lnTo>
                    <a:pt x="88119" y="87577"/>
                  </a:lnTo>
                  <a:lnTo>
                    <a:pt x="140026" y="156154"/>
                  </a:lnTo>
                  <a:cubicBezTo>
                    <a:pt x="141286" y="157672"/>
                    <a:pt x="141286" y="158178"/>
                    <a:pt x="142041" y="159697"/>
                  </a:cubicBezTo>
                  <a:cubicBezTo>
                    <a:pt x="137506" y="161721"/>
                    <a:pt x="132466" y="161721"/>
                    <a:pt x="123647" y="161721"/>
                  </a:cubicBezTo>
                  <a:lnTo>
                    <a:pt x="123647" y="173615"/>
                  </a:lnTo>
                  <a:cubicBezTo>
                    <a:pt x="133978" y="172855"/>
                    <a:pt x="156656" y="172855"/>
                    <a:pt x="167995" y="172855"/>
                  </a:cubicBezTo>
                  <a:cubicBezTo>
                    <a:pt x="178074" y="172855"/>
                    <a:pt x="195460" y="172855"/>
                    <a:pt x="204783" y="173615"/>
                  </a:cubicBezTo>
                  <a:lnTo>
                    <a:pt x="204783" y="161721"/>
                  </a:lnTo>
                  <a:lnTo>
                    <a:pt x="197476" y="161721"/>
                  </a:lnTo>
                  <a:cubicBezTo>
                    <a:pt x="184121" y="161721"/>
                    <a:pt x="183365" y="160709"/>
                    <a:pt x="180342" y="156660"/>
                  </a:cubicBezTo>
                  <a:lnTo>
                    <a:pt x="112309" y="6708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77" name="Freeform 1776">
              <a:extLst>
                <a:ext uri="{FF2B5EF4-FFF2-40B4-BE49-F238E27FC236}">
                  <a16:creationId xmlns:a16="http://schemas.microsoft.com/office/drawing/2014/main" id="{1EEEA61C-CACE-1FDC-8325-3B5DA1BFA974}"/>
                </a:ext>
              </a:extLst>
            </p:cNvPr>
            <p:cNvSpPr/>
            <p:nvPr>
              <p:custDataLst>
                <p:tags r:id="rId130"/>
              </p:custDataLst>
            </p:nvPr>
          </p:nvSpPr>
          <p:spPr>
            <a:xfrm>
              <a:off x="7305293" y="3136703"/>
              <a:ext cx="141970" cy="143796"/>
            </a:xfrm>
            <a:custGeom>
              <a:avLst/>
              <a:gdLst>
                <a:gd name="connsiteX0" fmla="*/ 176823 w 176885"/>
                <a:gd name="connsiteY0" fmla="*/ 7107 h 179160"/>
                <a:gd name="connsiteX1" fmla="*/ 172287 w 176885"/>
                <a:gd name="connsiteY1" fmla="*/ 22 h 179160"/>
                <a:gd name="connsiteX2" fmla="*/ 167500 w 176885"/>
                <a:gd name="connsiteY2" fmla="*/ 2299 h 179160"/>
                <a:gd name="connsiteX3" fmla="*/ 150869 w 176885"/>
                <a:gd name="connsiteY3" fmla="*/ 17229 h 179160"/>
                <a:gd name="connsiteX4" fmla="*/ 101230 w 176885"/>
                <a:gd name="connsiteY4" fmla="*/ 22 h 179160"/>
                <a:gd name="connsiteX5" fmla="*/ -63 w 176885"/>
                <a:gd name="connsiteY5" fmla="*/ 89602 h 179160"/>
                <a:gd name="connsiteX6" fmla="*/ 101230 w 176885"/>
                <a:gd name="connsiteY6" fmla="*/ 179182 h 179160"/>
                <a:gd name="connsiteX7" fmla="*/ 176823 w 176885"/>
                <a:gd name="connsiteY7" fmla="*/ 118956 h 179160"/>
                <a:gd name="connsiteX8" fmla="*/ 170775 w 176885"/>
                <a:gd name="connsiteY8" fmla="*/ 113641 h 179160"/>
                <a:gd name="connsiteX9" fmla="*/ 164980 w 176885"/>
                <a:gd name="connsiteY9" fmla="*/ 117943 h 179160"/>
                <a:gd name="connsiteX10" fmla="*/ 107278 w 176885"/>
                <a:gd name="connsiteY10" fmla="*/ 167288 h 179160"/>
                <a:gd name="connsiteX11" fmla="*/ 53355 w 176885"/>
                <a:gd name="connsiteY11" fmla="*/ 145779 h 179160"/>
                <a:gd name="connsiteX12" fmla="*/ 38489 w 176885"/>
                <a:gd name="connsiteY12" fmla="*/ 89602 h 179160"/>
                <a:gd name="connsiteX13" fmla="*/ 55119 w 176885"/>
                <a:gd name="connsiteY13" fmla="*/ 31400 h 179160"/>
                <a:gd name="connsiteX14" fmla="*/ 106522 w 176885"/>
                <a:gd name="connsiteY14" fmla="*/ 11915 h 179160"/>
                <a:gd name="connsiteX15" fmla="*/ 163216 w 176885"/>
                <a:gd name="connsiteY15" fmla="*/ 63284 h 179160"/>
                <a:gd name="connsiteX16" fmla="*/ 170019 w 176885"/>
                <a:gd name="connsiteY16" fmla="*/ 68598 h 179160"/>
                <a:gd name="connsiteX17" fmla="*/ 176823 w 176885"/>
                <a:gd name="connsiteY17" fmla="*/ 61513 h 179160"/>
                <a:gd name="connsiteX18" fmla="*/ 176823 w 176885"/>
                <a:gd name="connsiteY18" fmla="*/ 7107 h 179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6885" h="179160">
                  <a:moveTo>
                    <a:pt x="176823" y="7107"/>
                  </a:moveTo>
                  <a:cubicBezTo>
                    <a:pt x="176823" y="2299"/>
                    <a:pt x="176823" y="22"/>
                    <a:pt x="172287" y="22"/>
                  </a:cubicBezTo>
                  <a:cubicBezTo>
                    <a:pt x="170019" y="22"/>
                    <a:pt x="169515" y="528"/>
                    <a:pt x="167500" y="2299"/>
                  </a:cubicBezTo>
                  <a:lnTo>
                    <a:pt x="150869" y="17229"/>
                  </a:lnTo>
                  <a:cubicBezTo>
                    <a:pt x="135247" y="4576"/>
                    <a:pt x="118365" y="22"/>
                    <a:pt x="101230" y="22"/>
                  </a:cubicBezTo>
                  <a:cubicBezTo>
                    <a:pt x="38489" y="22"/>
                    <a:pt x="-63" y="37726"/>
                    <a:pt x="-63" y="89602"/>
                  </a:cubicBezTo>
                  <a:cubicBezTo>
                    <a:pt x="-63" y="141477"/>
                    <a:pt x="38489" y="179182"/>
                    <a:pt x="101230" y="179182"/>
                  </a:cubicBezTo>
                  <a:cubicBezTo>
                    <a:pt x="148349" y="179182"/>
                    <a:pt x="176823" y="148056"/>
                    <a:pt x="176823" y="118956"/>
                  </a:cubicBezTo>
                  <a:cubicBezTo>
                    <a:pt x="176823" y="113894"/>
                    <a:pt x="175059" y="113641"/>
                    <a:pt x="170775" y="113641"/>
                  </a:cubicBezTo>
                  <a:cubicBezTo>
                    <a:pt x="167500" y="113641"/>
                    <a:pt x="165232" y="113641"/>
                    <a:pt x="164980" y="117943"/>
                  </a:cubicBezTo>
                  <a:cubicBezTo>
                    <a:pt x="163216" y="151852"/>
                    <a:pt x="132727" y="167288"/>
                    <a:pt x="107278" y="167288"/>
                  </a:cubicBezTo>
                  <a:cubicBezTo>
                    <a:pt x="87624" y="167288"/>
                    <a:pt x="66458" y="161215"/>
                    <a:pt x="53355" y="145779"/>
                  </a:cubicBezTo>
                  <a:cubicBezTo>
                    <a:pt x="41512" y="131355"/>
                    <a:pt x="38489" y="112376"/>
                    <a:pt x="38489" y="89602"/>
                  </a:cubicBezTo>
                  <a:cubicBezTo>
                    <a:pt x="38489" y="75431"/>
                    <a:pt x="39245" y="48101"/>
                    <a:pt x="55119" y="31400"/>
                  </a:cubicBezTo>
                  <a:cubicBezTo>
                    <a:pt x="71497" y="14698"/>
                    <a:pt x="93419" y="11915"/>
                    <a:pt x="106522" y="11915"/>
                  </a:cubicBezTo>
                  <a:cubicBezTo>
                    <a:pt x="133735" y="11915"/>
                    <a:pt x="157673" y="31147"/>
                    <a:pt x="163216" y="63284"/>
                  </a:cubicBezTo>
                  <a:cubicBezTo>
                    <a:pt x="163972" y="68092"/>
                    <a:pt x="164224" y="68598"/>
                    <a:pt x="170019" y="68598"/>
                  </a:cubicBezTo>
                  <a:cubicBezTo>
                    <a:pt x="176571" y="68598"/>
                    <a:pt x="176823" y="68092"/>
                    <a:pt x="176823" y="61513"/>
                  </a:cubicBezTo>
                  <a:lnTo>
                    <a:pt x="176823" y="710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78" name="Freeform 1777">
              <a:extLst>
                <a:ext uri="{FF2B5EF4-FFF2-40B4-BE49-F238E27FC236}">
                  <a16:creationId xmlns:a16="http://schemas.microsoft.com/office/drawing/2014/main" id="{F59C4D2F-2D65-28E3-BC2A-429983B8C059}"/>
                </a:ext>
              </a:extLst>
            </p:cNvPr>
            <p:cNvSpPr/>
            <p:nvPr>
              <p:custDataLst>
                <p:tags r:id="rId131"/>
              </p:custDataLst>
            </p:nvPr>
          </p:nvSpPr>
          <p:spPr>
            <a:xfrm>
              <a:off x="7468206" y="3138938"/>
              <a:ext cx="122151" cy="139328"/>
            </a:xfrm>
            <a:custGeom>
              <a:avLst/>
              <a:gdLst>
                <a:gd name="connsiteX0" fmla="*/ 152137 w 152192"/>
                <a:gd name="connsiteY0" fmla="*/ 104279 h 173593"/>
                <a:gd name="connsiteX1" fmla="*/ 140295 w 152192"/>
                <a:gd name="connsiteY1" fmla="*/ 104279 h 173593"/>
                <a:gd name="connsiteX2" fmla="*/ 88892 w 152192"/>
                <a:gd name="connsiteY2" fmla="*/ 161721 h 173593"/>
                <a:gd name="connsiteX3" fmla="*/ 62939 w 152192"/>
                <a:gd name="connsiteY3" fmla="*/ 161721 h 173593"/>
                <a:gd name="connsiteX4" fmla="*/ 62939 w 152192"/>
                <a:gd name="connsiteY4" fmla="*/ 11915 h 173593"/>
                <a:gd name="connsiteX5" fmla="*/ 96955 w 152192"/>
                <a:gd name="connsiteY5" fmla="*/ 11915 h 173593"/>
                <a:gd name="connsiteX6" fmla="*/ 96955 w 152192"/>
                <a:gd name="connsiteY6" fmla="*/ 22 h 173593"/>
                <a:gd name="connsiteX7" fmla="*/ 46056 w 152192"/>
                <a:gd name="connsiteY7" fmla="*/ 781 h 173593"/>
                <a:gd name="connsiteX8" fmla="*/ -55 w 152192"/>
                <a:gd name="connsiteY8" fmla="*/ 22 h 173593"/>
                <a:gd name="connsiteX9" fmla="*/ -55 w 152192"/>
                <a:gd name="connsiteY9" fmla="*/ 11915 h 173593"/>
                <a:gd name="connsiteX10" fmla="*/ 27158 w 152192"/>
                <a:gd name="connsiteY10" fmla="*/ 11915 h 173593"/>
                <a:gd name="connsiteX11" fmla="*/ 27158 w 152192"/>
                <a:gd name="connsiteY11" fmla="*/ 161721 h 173593"/>
                <a:gd name="connsiteX12" fmla="*/ -55 w 152192"/>
                <a:gd name="connsiteY12" fmla="*/ 161721 h 173593"/>
                <a:gd name="connsiteX13" fmla="*/ -55 w 152192"/>
                <a:gd name="connsiteY13" fmla="*/ 173615 h 173593"/>
                <a:gd name="connsiteX14" fmla="*/ 144326 w 152192"/>
                <a:gd name="connsiteY14" fmla="*/ 173615 h 173593"/>
                <a:gd name="connsiteX15" fmla="*/ 152137 w 152192"/>
                <a:gd name="connsiteY15" fmla="*/ 104279 h 17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192" h="173593">
                  <a:moveTo>
                    <a:pt x="152137" y="104279"/>
                  </a:moveTo>
                  <a:lnTo>
                    <a:pt x="140295" y="104279"/>
                  </a:lnTo>
                  <a:cubicBezTo>
                    <a:pt x="138279" y="121739"/>
                    <a:pt x="133995" y="161721"/>
                    <a:pt x="88892" y="161721"/>
                  </a:cubicBezTo>
                  <a:lnTo>
                    <a:pt x="62939" y="161721"/>
                  </a:lnTo>
                  <a:lnTo>
                    <a:pt x="62939" y="11915"/>
                  </a:lnTo>
                  <a:lnTo>
                    <a:pt x="96955" y="11915"/>
                  </a:lnTo>
                  <a:lnTo>
                    <a:pt x="96955" y="22"/>
                  </a:lnTo>
                  <a:cubicBezTo>
                    <a:pt x="85868" y="781"/>
                    <a:pt x="58403" y="781"/>
                    <a:pt x="46056" y="781"/>
                  </a:cubicBezTo>
                  <a:cubicBezTo>
                    <a:pt x="34969" y="781"/>
                    <a:pt x="9520" y="781"/>
                    <a:pt x="-55" y="22"/>
                  </a:cubicBezTo>
                  <a:lnTo>
                    <a:pt x="-55" y="11915"/>
                  </a:lnTo>
                  <a:lnTo>
                    <a:pt x="27158" y="11915"/>
                  </a:lnTo>
                  <a:lnTo>
                    <a:pt x="27158" y="161721"/>
                  </a:lnTo>
                  <a:lnTo>
                    <a:pt x="-55" y="161721"/>
                  </a:lnTo>
                  <a:lnTo>
                    <a:pt x="-55" y="173615"/>
                  </a:lnTo>
                  <a:lnTo>
                    <a:pt x="144326" y="173615"/>
                  </a:lnTo>
                  <a:lnTo>
                    <a:pt x="152137" y="10427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79" name="Freeform 1778">
              <a:extLst>
                <a:ext uri="{FF2B5EF4-FFF2-40B4-BE49-F238E27FC236}">
                  <a16:creationId xmlns:a16="http://schemas.microsoft.com/office/drawing/2014/main" id="{3BC2A49C-3F8A-CA11-1F8D-2B704DFC130F}"/>
                </a:ext>
              </a:extLst>
            </p:cNvPr>
            <p:cNvSpPr/>
            <p:nvPr>
              <p:custDataLst>
                <p:tags r:id="rId132"/>
              </p:custDataLst>
            </p:nvPr>
          </p:nvSpPr>
          <p:spPr>
            <a:xfrm>
              <a:off x="7613142" y="3136094"/>
              <a:ext cx="154711" cy="143390"/>
            </a:xfrm>
            <a:custGeom>
              <a:avLst/>
              <a:gdLst>
                <a:gd name="connsiteX0" fmla="*/ 154160 w 192760"/>
                <a:gd name="connsiteY0" fmla="*/ 62525 h 178654"/>
                <a:gd name="connsiteX1" fmla="*/ 146601 w 192760"/>
                <a:gd name="connsiteY1" fmla="*/ 55187 h 178654"/>
                <a:gd name="connsiteX2" fmla="*/ 136774 w 192760"/>
                <a:gd name="connsiteY2" fmla="*/ 55187 h 178654"/>
                <a:gd name="connsiteX3" fmla="*/ 95954 w 192760"/>
                <a:gd name="connsiteY3" fmla="*/ 33930 h 178654"/>
                <a:gd name="connsiteX4" fmla="*/ 38504 w 192760"/>
                <a:gd name="connsiteY4" fmla="*/ 89349 h 178654"/>
                <a:gd name="connsiteX5" fmla="*/ 95954 w 192760"/>
                <a:gd name="connsiteY5" fmla="*/ 144767 h 178654"/>
                <a:gd name="connsiteX6" fmla="*/ 128459 w 192760"/>
                <a:gd name="connsiteY6" fmla="*/ 133379 h 178654"/>
                <a:gd name="connsiteX7" fmla="*/ 159955 w 192760"/>
                <a:gd name="connsiteY7" fmla="*/ 144767 h 178654"/>
                <a:gd name="connsiteX8" fmla="*/ 192712 w 192760"/>
                <a:gd name="connsiteY8" fmla="*/ 89855 h 178654"/>
                <a:gd name="connsiteX9" fmla="*/ 96458 w 192760"/>
                <a:gd name="connsiteY9" fmla="*/ 22 h 178654"/>
                <a:gd name="connsiteX10" fmla="*/ -48 w 192760"/>
                <a:gd name="connsiteY10" fmla="*/ 89349 h 178654"/>
                <a:gd name="connsiteX11" fmla="*/ 97466 w 192760"/>
                <a:gd name="connsiteY11" fmla="*/ 178676 h 178654"/>
                <a:gd name="connsiteX12" fmla="*/ 191956 w 192760"/>
                <a:gd name="connsiteY12" fmla="*/ 159697 h 178654"/>
                <a:gd name="connsiteX13" fmla="*/ 192712 w 192760"/>
                <a:gd name="connsiteY13" fmla="*/ 157166 h 178654"/>
                <a:gd name="connsiteX14" fmla="*/ 185657 w 192760"/>
                <a:gd name="connsiteY14" fmla="*/ 153623 h 178654"/>
                <a:gd name="connsiteX15" fmla="*/ 179609 w 192760"/>
                <a:gd name="connsiteY15" fmla="*/ 153623 h 178654"/>
                <a:gd name="connsiteX16" fmla="*/ 171042 w 192760"/>
                <a:gd name="connsiteY16" fmla="*/ 155395 h 178654"/>
                <a:gd name="connsiteX17" fmla="*/ 97214 w 192760"/>
                <a:gd name="connsiteY17" fmla="*/ 169566 h 178654"/>
                <a:gd name="connsiteX18" fmla="*/ 11795 w 192760"/>
                <a:gd name="connsiteY18" fmla="*/ 89349 h 178654"/>
                <a:gd name="connsiteX19" fmla="*/ 96206 w 192760"/>
                <a:gd name="connsiteY19" fmla="*/ 9131 h 178654"/>
                <a:gd name="connsiteX20" fmla="*/ 180869 w 192760"/>
                <a:gd name="connsiteY20" fmla="*/ 91120 h 178654"/>
                <a:gd name="connsiteX21" fmla="*/ 162475 w 192760"/>
                <a:gd name="connsiteY21" fmla="*/ 135657 h 178654"/>
                <a:gd name="connsiteX22" fmla="*/ 154160 w 192760"/>
                <a:gd name="connsiteY22" fmla="*/ 120727 h 178654"/>
                <a:gd name="connsiteX23" fmla="*/ 154160 w 192760"/>
                <a:gd name="connsiteY23" fmla="*/ 62525 h 178654"/>
                <a:gd name="connsiteX24" fmla="*/ 125435 w 192760"/>
                <a:gd name="connsiteY24" fmla="*/ 120980 h 178654"/>
                <a:gd name="connsiteX25" fmla="*/ 96710 w 192760"/>
                <a:gd name="connsiteY25" fmla="*/ 135657 h 178654"/>
                <a:gd name="connsiteX26" fmla="*/ 67229 w 192760"/>
                <a:gd name="connsiteY26" fmla="*/ 89349 h 178654"/>
                <a:gd name="connsiteX27" fmla="*/ 96710 w 192760"/>
                <a:gd name="connsiteY27" fmla="*/ 43040 h 178654"/>
                <a:gd name="connsiteX28" fmla="*/ 125435 w 192760"/>
                <a:gd name="connsiteY28" fmla="*/ 57717 h 178654"/>
                <a:gd name="connsiteX29" fmla="*/ 125435 w 192760"/>
                <a:gd name="connsiteY29" fmla="*/ 120980 h 17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92760" h="178654">
                  <a:moveTo>
                    <a:pt x="154160" y="62525"/>
                  </a:moveTo>
                  <a:cubicBezTo>
                    <a:pt x="154160" y="55693"/>
                    <a:pt x="153908" y="55187"/>
                    <a:pt x="146601" y="55187"/>
                  </a:cubicBezTo>
                  <a:lnTo>
                    <a:pt x="136774" y="55187"/>
                  </a:lnTo>
                  <a:cubicBezTo>
                    <a:pt x="129467" y="43293"/>
                    <a:pt x="115356" y="33930"/>
                    <a:pt x="95954" y="33930"/>
                  </a:cubicBezTo>
                  <a:cubicBezTo>
                    <a:pt x="61686" y="33930"/>
                    <a:pt x="38504" y="55946"/>
                    <a:pt x="38504" y="89349"/>
                  </a:cubicBezTo>
                  <a:cubicBezTo>
                    <a:pt x="38504" y="122498"/>
                    <a:pt x="61434" y="144767"/>
                    <a:pt x="95954" y="144767"/>
                  </a:cubicBezTo>
                  <a:cubicBezTo>
                    <a:pt x="107545" y="144767"/>
                    <a:pt x="118884" y="141477"/>
                    <a:pt x="128459" y="133379"/>
                  </a:cubicBezTo>
                  <a:cubicBezTo>
                    <a:pt x="136270" y="143755"/>
                    <a:pt x="153404" y="144767"/>
                    <a:pt x="159955" y="144767"/>
                  </a:cubicBezTo>
                  <a:cubicBezTo>
                    <a:pt x="190444" y="144767"/>
                    <a:pt x="192712" y="105038"/>
                    <a:pt x="192712" y="89855"/>
                  </a:cubicBezTo>
                  <a:cubicBezTo>
                    <a:pt x="192712" y="35955"/>
                    <a:pt x="155420" y="22"/>
                    <a:pt x="96458" y="22"/>
                  </a:cubicBezTo>
                  <a:cubicBezTo>
                    <a:pt x="34472" y="22"/>
                    <a:pt x="-48" y="38991"/>
                    <a:pt x="-48" y="89349"/>
                  </a:cubicBezTo>
                  <a:cubicBezTo>
                    <a:pt x="-48" y="135910"/>
                    <a:pt x="30189" y="178676"/>
                    <a:pt x="97466" y="178676"/>
                  </a:cubicBezTo>
                  <a:cubicBezTo>
                    <a:pt x="146853" y="178676"/>
                    <a:pt x="185909" y="162733"/>
                    <a:pt x="191956" y="159697"/>
                  </a:cubicBezTo>
                  <a:cubicBezTo>
                    <a:pt x="191956" y="159444"/>
                    <a:pt x="192712" y="158431"/>
                    <a:pt x="192712" y="157166"/>
                  </a:cubicBezTo>
                  <a:cubicBezTo>
                    <a:pt x="192712" y="153623"/>
                    <a:pt x="189436" y="153623"/>
                    <a:pt x="185657" y="153623"/>
                  </a:cubicBezTo>
                  <a:lnTo>
                    <a:pt x="179609" y="153623"/>
                  </a:lnTo>
                  <a:cubicBezTo>
                    <a:pt x="175578" y="153623"/>
                    <a:pt x="175074" y="153623"/>
                    <a:pt x="171042" y="155395"/>
                  </a:cubicBezTo>
                  <a:cubicBezTo>
                    <a:pt x="147357" y="164505"/>
                    <a:pt x="122411" y="169566"/>
                    <a:pt x="97214" y="169566"/>
                  </a:cubicBezTo>
                  <a:cubicBezTo>
                    <a:pt x="39008" y="169566"/>
                    <a:pt x="11795" y="132367"/>
                    <a:pt x="11795" y="89349"/>
                  </a:cubicBezTo>
                  <a:cubicBezTo>
                    <a:pt x="11795" y="42281"/>
                    <a:pt x="43291" y="9131"/>
                    <a:pt x="96206" y="9131"/>
                  </a:cubicBezTo>
                  <a:cubicBezTo>
                    <a:pt x="142317" y="9131"/>
                    <a:pt x="180869" y="35196"/>
                    <a:pt x="180869" y="91120"/>
                  </a:cubicBezTo>
                  <a:cubicBezTo>
                    <a:pt x="180869" y="113894"/>
                    <a:pt x="177594" y="135657"/>
                    <a:pt x="162475" y="135657"/>
                  </a:cubicBezTo>
                  <a:cubicBezTo>
                    <a:pt x="154160" y="135657"/>
                    <a:pt x="154160" y="124270"/>
                    <a:pt x="154160" y="120727"/>
                  </a:cubicBezTo>
                  <a:lnTo>
                    <a:pt x="154160" y="62525"/>
                  </a:lnTo>
                  <a:close/>
                  <a:moveTo>
                    <a:pt x="125435" y="120980"/>
                  </a:moveTo>
                  <a:cubicBezTo>
                    <a:pt x="117624" y="132114"/>
                    <a:pt x="105277" y="135657"/>
                    <a:pt x="96710" y="135657"/>
                  </a:cubicBezTo>
                  <a:cubicBezTo>
                    <a:pt x="81591" y="135657"/>
                    <a:pt x="67229" y="121739"/>
                    <a:pt x="67229" y="89349"/>
                  </a:cubicBezTo>
                  <a:cubicBezTo>
                    <a:pt x="67229" y="56705"/>
                    <a:pt x="81591" y="43040"/>
                    <a:pt x="96710" y="43040"/>
                  </a:cubicBezTo>
                  <a:cubicBezTo>
                    <a:pt x="105529" y="43040"/>
                    <a:pt x="117624" y="46836"/>
                    <a:pt x="125435" y="57717"/>
                  </a:cubicBezTo>
                  <a:lnTo>
                    <a:pt x="125435" y="12098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0" name="Freeform 1779">
              <a:extLst>
                <a:ext uri="{FF2B5EF4-FFF2-40B4-BE49-F238E27FC236}">
                  <a16:creationId xmlns:a16="http://schemas.microsoft.com/office/drawing/2014/main" id="{3FF29814-6E95-8F74-B698-42CF6C823E7F}"/>
                </a:ext>
              </a:extLst>
            </p:cNvPr>
            <p:cNvSpPr/>
            <p:nvPr>
              <p:custDataLst>
                <p:tags r:id="rId133"/>
              </p:custDataLst>
            </p:nvPr>
          </p:nvSpPr>
          <p:spPr>
            <a:xfrm>
              <a:off x="7792615" y="3145233"/>
              <a:ext cx="93029" cy="133031"/>
            </a:xfrm>
            <a:custGeom>
              <a:avLst/>
              <a:gdLst>
                <a:gd name="connsiteX0" fmla="*/ 115869 w 115908"/>
                <a:gd name="connsiteY0" fmla="*/ 109593 h 165748"/>
                <a:gd name="connsiteX1" fmla="*/ 104026 w 115908"/>
                <a:gd name="connsiteY1" fmla="*/ 109593 h 165748"/>
                <a:gd name="connsiteX2" fmla="*/ 97475 w 115908"/>
                <a:gd name="connsiteY2" fmla="*/ 132620 h 165748"/>
                <a:gd name="connsiteX3" fmla="*/ 71773 w 115908"/>
                <a:gd name="connsiteY3" fmla="*/ 134139 h 165748"/>
                <a:gd name="connsiteX4" fmla="*/ 34733 w 115908"/>
                <a:gd name="connsiteY4" fmla="*/ 134139 h 165748"/>
                <a:gd name="connsiteX5" fmla="*/ 71017 w 115908"/>
                <a:gd name="connsiteY5" fmla="*/ 105038 h 165748"/>
                <a:gd name="connsiteX6" fmla="*/ 115869 w 115908"/>
                <a:gd name="connsiteY6" fmla="*/ 47848 h 165748"/>
                <a:gd name="connsiteX7" fmla="*/ 54135 w 115908"/>
                <a:gd name="connsiteY7" fmla="*/ 22 h 165748"/>
                <a:gd name="connsiteX8" fmla="*/ -39 w 115908"/>
                <a:gd name="connsiteY8" fmla="*/ 38485 h 165748"/>
                <a:gd name="connsiteX9" fmla="*/ 18103 w 115908"/>
                <a:gd name="connsiteY9" fmla="*/ 57211 h 165748"/>
                <a:gd name="connsiteX10" fmla="*/ 36245 w 115908"/>
                <a:gd name="connsiteY10" fmla="*/ 38991 h 165748"/>
                <a:gd name="connsiteX11" fmla="*/ 21883 w 115908"/>
                <a:gd name="connsiteY11" fmla="*/ 20772 h 165748"/>
                <a:gd name="connsiteX12" fmla="*/ 47836 w 115908"/>
                <a:gd name="connsiteY12" fmla="*/ 11915 h 165748"/>
                <a:gd name="connsiteX13" fmla="*/ 81096 w 115908"/>
                <a:gd name="connsiteY13" fmla="*/ 48101 h 165748"/>
                <a:gd name="connsiteX14" fmla="*/ 53883 w 115908"/>
                <a:gd name="connsiteY14" fmla="*/ 100736 h 165748"/>
                <a:gd name="connsiteX15" fmla="*/ 3236 w 115908"/>
                <a:gd name="connsiteY15" fmla="*/ 152611 h 165748"/>
                <a:gd name="connsiteX16" fmla="*/ -39 w 115908"/>
                <a:gd name="connsiteY16" fmla="*/ 161215 h 165748"/>
                <a:gd name="connsiteX17" fmla="*/ -39 w 115908"/>
                <a:gd name="connsiteY17" fmla="*/ 165770 h 165748"/>
                <a:gd name="connsiteX18" fmla="*/ 108058 w 115908"/>
                <a:gd name="connsiteY18" fmla="*/ 165770 h 165748"/>
                <a:gd name="connsiteX19" fmla="*/ 115869 w 115908"/>
                <a:gd name="connsiteY19" fmla="*/ 109593 h 16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5908" h="165748">
                  <a:moveTo>
                    <a:pt x="115869" y="109593"/>
                  </a:moveTo>
                  <a:lnTo>
                    <a:pt x="104026" y="109593"/>
                  </a:lnTo>
                  <a:cubicBezTo>
                    <a:pt x="103270" y="114654"/>
                    <a:pt x="101002" y="130849"/>
                    <a:pt x="97475" y="132620"/>
                  </a:cubicBezTo>
                  <a:cubicBezTo>
                    <a:pt x="94703" y="134139"/>
                    <a:pt x="75805" y="134139"/>
                    <a:pt x="71773" y="134139"/>
                  </a:cubicBezTo>
                  <a:lnTo>
                    <a:pt x="34733" y="134139"/>
                  </a:lnTo>
                  <a:cubicBezTo>
                    <a:pt x="46576" y="124270"/>
                    <a:pt x="59679" y="113388"/>
                    <a:pt x="71017" y="105038"/>
                  </a:cubicBezTo>
                  <a:cubicBezTo>
                    <a:pt x="99743" y="83781"/>
                    <a:pt x="115869" y="71888"/>
                    <a:pt x="115869" y="47848"/>
                  </a:cubicBezTo>
                  <a:cubicBezTo>
                    <a:pt x="115869" y="18747"/>
                    <a:pt x="89664" y="22"/>
                    <a:pt x="54135" y="22"/>
                  </a:cubicBezTo>
                  <a:cubicBezTo>
                    <a:pt x="23646" y="22"/>
                    <a:pt x="-39" y="15711"/>
                    <a:pt x="-39" y="38485"/>
                  </a:cubicBezTo>
                  <a:cubicBezTo>
                    <a:pt x="-39" y="53415"/>
                    <a:pt x="12056" y="57211"/>
                    <a:pt x="18103" y="57211"/>
                  </a:cubicBezTo>
                  <a:cubicBezTo>
                    <a:pt x="26166" y="57211"/>
                    <a:pt x="36245" y="51644"/>
                    <a:pt x="36245" y="38991"/>
                  </a:cubicBezTo>
                  <a:cubicBezTo>
                    <a:pt x="36245" y="25833"/>
                    <a:pt x="25662" y="21784"/>
                    <a:pt x="21883" y="20772"/>
                  </a:cubicBezTo>
                  <a:cubicBezTo>
                    <a:pt x="29190" y="14698"/>
                    <a:pt x="38765" y="11915"/>
                    <a:pt x="47836" y="11915"/>
                  </a:cubicBezTo>
                  <a:cubicBezTo>
                    <a:pt x="69506" y="11915"/>
                    <a:pt x="81096" y="29122"/>
                    <a:pt x="81096" y="48101"/>
                  </a:cubicBezTo>
                  <a:cubicBezTo>
                    <a:pt x="81096" y="65562"/>
                    <a:pt x="71521" y="82769"/>
                    <a:pt x="53883" y="100736"/>
                  </a:cubicBezTo>
                  <a:lnTo>
                    <a:pt x="3236" y="152611"/>
                  </a:lnTo>
                  <a:cubicBezTo>
                    <a:pt x="-39" y="155648"/>
                    <a:pt x="-39" y="156154"/>
                    <a:pt x="-39" y="161215"/>
                  </a:cubicBezTo>
                  <a:lnTo>
                    <a:pt x="-39" y="165770"/>
                  </a:lnTo>
                  <a:lnTo>
                    <a:pt x="108058" y="165770"/>
                  </a:lnTo>
                  <a:lnTo>
                    <a:pt x="115869" y="10959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1" name="Freeform 1780">
              <a:extLst>
                <a:ext uri="{FF2B5EF4-FFF2-40B4-BE49-F238E27FC236}">
                  <a16:creationId xmlns:a16="http://schemas.microsoft.com/office/drawing/2014/main" id="{8AD953AC-892E-8962-A630-B5BFD73EC624}"/>
                </a:ext>
              </a:extLst>
            </p:cNvPr>
            <p:cNvSpPr/>
            <p:nvPr>
              <p:custDataLst>
                <p:tags r:id="rId134"/>
              </p:custDataLst>
            </p:nvPr>
          </p:nvSpPr>
          <p:spPr>
            <a:xfrm>
              <a:off x="7913755" y="3188088"/>
              <a:ext cx="31548" cy="90177"/>
            </a:xfrm>
            <a:custGeom>
              <a:avLst/>
              <a:gdLst>
                <a:gd name="connsiteX0" fmla="*/ 39274 w 39307"/>
                <a:gd name="connsiteY0" fmla="*/ 19759 h 112354"/>
                <a:gd name="connsiteX1" fmla="*/ 19620 w 39307"/>
                <a:gd name="connsiteY1" fmla="*/ 22 h 112354"/>
                <a:gd name="connsiteX2" fmla="*/ -34 w 39307"/>
                <a:gd name="connsiteY2" fmla="*/ 19759 h 112354"/>
                <a:gd name="connsiteX3" fmla="*/ 19620 w 39307"/>
                <a:gd name="connsiteY3" fmla="*/ 39497 h 112354"/>
                <a:gd name="connsiteX4" fmla="*/ 39274 w 39307"/>
                <a:gd name="connsiteY4" fmla="*/ 19759 h 112354"/>
                <a:gd name="connsiteX5" fmla="*/ 39274 w 39307"/>
                <a:gd name="connsiteY5" fmla="*/ 92638 h 112354"/>
                <a:gd name="connsiteX6" fmla="*/ 19620 w 39307"/>
                <a:gd name="connsiteY6" fmla="*/ 72900 h 112354"/>
                <a:gd name="connsiteX7" fmla="*/ -34 w 39307"/>
                <a:gd name="connsiteY7" fmla="*/ 92638 h 112354"/>
                <a:gd name="connsiteX8" fmla="*/ 19620 w 39307"/>
                <a:gd name="connsiteY8" fmla="*/ 112376 h 112354"/>
                <a:gd name="connsiteX9" fmla="*/ 39274 w 39307"/>
                <a:gd name="connsiteY9" fmla="*/ 92638 h 11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307" h="112354">
                  <a:moveTo>
                    <a:pt x="39274" y="19759"/>
                  </a:moveTo>
                  <a:cubicBezTo>
                    <a:pt x="39274" y="8878"/>
                    <a:pt x="30455" y="22"/>
                    <a:pt x="19620" y="22"/>
                  </a:cubicBezTo>
                  <a:cubicBezTo>
                    <a:pt x="8786" y="22"/>
                    <a:pt x="-34" y="8878"/>
                    <a:pt x="-34" y="19759"/>
                  </a:cubicBezTo>
                  <a:cubicBezTo>
                    <a:pt x="-34" y="30641"/>
                    <a:pt x="8786" y="39497"/>
                    <a:pt x="19620" y="39497"/>
                  </a:cubicBezTo>
                  <a:cubicBezTo>
                    <a:pt x="30455" y="39497"/>
                    <a:pt x="39274" y="30641"/>
                    <a:pt x="39274" y="19759"/>
                  </a:cubicBezTo>
                  <a:close/>
                  <a:moveTo>
                    <a:pt x="39274" y="92638"/>
                  </a:moveTo>
                  <a:cubicBezTo>
                    <a:pt x="39274" y="81757"/>
                    <a:pt x="30455" y="72900"/>
                    <a:pt x="19620" y="72900"/>
                  </a:cubicBezTo>
                  <a:cubicBezTo>
                    <a:pt x="8786" y="72900"/>
                    <a:pt x="-34" y="81757"/>
                    <a:pt x="-34" y="92638"/>
                  </a:cubicBezTo>
                  <a:cubicBezTo>
                    <a:pt x="-34" y="103519"/>
                    <a:pt x="8786" y="112376"/>
                    <a:pt x="19620" y="112376"/>
                  </a:cubicBezTo>
                  <a:cubicBezTo>
                    <a:pt x="30455" y="112376"/>
                    <a:pt x="39274" y="103519"/>
                    <a:pt x="39274" y="9263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2" name="Freeform 1781">
              <a:extLst>
                <a:ext uri="{FF2B5EF4-FFF2-40B4-BE49-F238E27FC236}">
                  <a16:creationId xmlns:a16="http://schemas.microsoft.com/office/drawing/2014/main" id="{2FF7E8B1-3334-8B02-FF74-6551A5A8A29A}"/>
                </a:ext>
              </a:extLst>
            </p:cNvPr>
            <p:cNvSpPr/>
            <p:nvPr>
              <p:custDataLst>
                <p:tags r:id="rId135"/>
              </p:custDataLst>
            </p:nvPr>
          </p:nvSpPr>
          <p:spPr>
            <a:xfrm>
              <a:off x="7116517" y="3302636"/>
              <a:ext cx="845460" cy="8123"/>
            </a:xfrm>
            <a:custGeom>
              <a:avLst/>
              <a:gdLst>
                <a:gd name="connsiteX0" fmla="*/ 0 w 1053386"/>
                <a:gd name="connsiteY0" fmla="*/ 0 h 10121"/>
                <a:gd name="connsiteX1" fmla="*/ 1053387 w 1053386"/>
                <a:gd name="connsiteY1" fmla="*/ 0 h 10121"/>
                <a:gd name="connsiteX2" fmla="*/ 1053387 w 1053386"/>
                <a:gd name="connsiteY2" fmla="*/ 10121 h 10121"/>
                <a:gd name="connsiteX3" fmla="*/ 0 w 1053386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3386" h="10121">
                  <a:moveTo>
                    <a:pt x="0" y="0"/>
                  </a:moveTo>
                  <a:lnTo>
                    <a:pt x="1053387" y="0"/>
                  </a:lnTo>
                  <a:lnTo>
                    <a:pt x="1053387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4" name="Freeform 1783">
              <a:extLst>
                <a:ext uri="{FF2B5EF4-FFF2-40B4-BE49-F238E27FC236}">
                  <a16:creationId xmlns:a16="http://schemas.microsoft.com/office/drawing/2014/main" id="{EDA405DC-FB73-13BF-4CA1-17A8B84B50AE}"/>
                </a:ext>
              </a:extLst>
            </p:cNvPr>
            <p:cNvSpPr/>
            <p:nvPr>
              <p:custDataLst>
                <p:tags r:id="rId136"/>
              </p:custDataLst>
            </p:nvPr>
          </p:nvSpPr>
          <p:spPr>
            <a:xfrm>
              <a:off x="7330080" y="3588404"/>
              <a:ext cx="144195" cy="143186"/>
            </a:xfrm>
            <a:custGeom>
              <a:avLst/>
              <a:gdLst>
                <a:gd name="connsiteX0" fmla="*/ 144067 w 179657"/>
                <a:gd name="connsiteY0" fmla="*/ 28891 h 178400"/>
                <a:gd name="connsiteX1" fmla="*/ 176320 w 179657"/>
                <a:gd name="connsiteY1" fmla="*/ 7888 h 178400"/>
                <a:gd name="connsiteX2" fmla="*/ 179596 w 179657"/>
                <a:gd name="connsiteY2" fmla="*/ 3080 h 178400"/>
                <a:gd name="connsiteX3" fmla="*/ 176320 w 179657"/>
                <a:gd name="connsiteY3" fmla="*/ 44 h 178400"/>
                <a:gd name="connsiteX4" fmla="*/ 155658 w 179657"/>
                <a:gd name="connsiteY4" fmla="*/ 803 h 178400"/>
                <a:gd name="connsiteX5" fmla="*/ 130713 w 179657"/>
                <a:gd name="connsiteY5" fmla="*/ 44 h 178400"/>
                <a:gd name="connsiteX6" fmla="*/ 125925 w 179657"/>
                <a:gd name="connsiteY6" fmla="*/ 4851 h 178400"/>
                <a:gd name="connsiteX7" fmla="*/ 129957 w 179657"/>
                <a:gd name="connsiteY7" fmla="*/ 7888 h 178400"/>
                <a:gd name="connsiteX8" fmla="*/ 141547 w 179657"/>
                <a:gd name="connsiteY8" fmla="*/ 16239 h 178400"/>
                <a:gd name="connsiteX9" fmla="*/ 137768 w 179657"/>
                <a:gd name="connsiteY9" fmla="*/ 25855 h 178400"/>
                <a:gd name="connsiteX10" fmla="*/ 60412 w 179657"/>
                <a:gd name="connsiteY10" fmla="*/ 149344 h 178400"/>
                <a:gd name="connsiteX11" fmla="*/ 43278 w 179657"/>
                <a:gd name="connsiteY11" fmla="*/ 15480 h 178400"/>
                <a:gd name="connsiteX12" fmla="*/ 60664 w 179657"/>
                <a:gd name="connsiteY12" fmla="*/ 7888 h 178400"/>
                <a:gd name="connsiteX13" fmla="*/ 66963 w 179657"/>
                <a:gd name="connsiteY13" fmla="*/ 2827 h 178400"/>
                <a:gd name="connsiteX14" fmla="*/ 63435 w 179657"/>
                <a:gd name="connsiteY14" fmla="*/ 44 h 178400"/>
                <a:gd name="connsiteX15" fmla="*/ 32191 w 179657"/>
                <a:gd name="connsiteY15" fmla="*/ 803 h 178400"/>
                <a:gd name="connsiteX16" fmla="*/ 18332 w 179657"/>
                <a:gd name="connsiteY16" fmla="*/ 550 h 178400"/>
                <a:gd name="connsiteX17" fmla="*/ 4725 w 179657"/>
                <a:gd name="connsiteY17" fmla="*/ 44 h 178400"/>
                <a:gd name="connsiteX18" fmla="*/ -62 w 179657"/>
                <a:gd name="connsiteY18" fmla="*/ 4851 h 178400"/>
                <a:gd name="connsiteX19" fmla="*/ 6237 w 179657"/>
                <a:gd name="connsiteY19" fmla="*/ 7888 h 178400"/>
                <a:gd name="connsiteX20" fmla="*/ 21356 w 179657"/>
                <a:gd name="connsiteY20" fmla="*/ 16492 h 178400"/>
                <a:gd name="connsiteX21" fmla="*/ 41262 w 179657"/>
                <a:gd name="connsiteY21" fmla="*/ 172624 h 178400"/>
                <a:gd name="connsiteX22" fmla="*/ 46301 w 179657"/>
                <a:gd name="connsiteY22" fmla="*/ 178445 h 178400"/>
                <a:gd name="connsiteX23" fmla="*/ 53357 w 179657"/>
                <a:gd name="connsiteY23" fmla="*/ 173890 h 178400"/>
                <a:gd name="connsiteX24" fmla="*/ 144067 w 179657"/>
                <a:gd name="connsiteY24" fmla="*/ 2889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67" y="28891"/>
                  </a:moveTo>
                  <a:cubicBezTo>
                    <a:pt x="156414" y="9153"/>
                    <a:pt x="166997" y="8394"/>
                    <a:pt x="176320" y="7888"/>
                  </a:cubicBezTo>
                  <a:cubicBezTo>
                    <a:pt x="179344" y="7635"/>
                    <a:pt x="179596" y="3333"/>
                    <a:pt x="179596" y="3080"/>
                  </a:cubicBezTo>
                  <a:cubicBezTo>
                    <a:pt x="179596" y="1056"/>
                    <a:pt x="178336" y="44"/>
                    <a:pt x="176320" y="44"/>
                  </a:cubicBezTo>
                  <a:cubicBezTo>
                    <a:pt x="169769" y="44"/>
                    <a:pt x="162461" y="803"/>
                    <a:pt x="155658" y="803"/>
                  </a:cubicBezTo>
                  <a:cubicBezTo>
                    <a:pt x="147343" y="803"/>
                    <a:pt x="138776" y="44"/>
                    <a:pt x="130713" y="44"/>
                  </a:cubicBezTo>
                  <a:cubicBezTo>
                    <a:pt x="129201" y="44"/>
                    <a:pt x="125925" y="44"/>
                    <a:pt x="125925" y="4851"/>
                  </a:cubicBezTo>
                  <a:cubicBezTo>
                    <a:pt x="125925" y="7635"/>
                    <a:pt x="128193" y="7888"/>
                    <a:pt x="129957" y="7888"/>
                  </a:cubicBezTo>
                  <a:cubicBezTo>
                    <a:pt x="136760" y="8394"/>
                    <a:pt x="141547" y="10925"/>
                    <a:pt x="141547" y="16239"/>
                  </a:cubicBezTo>
                  <a:cubicBezTo>
                    <a:pt x="141547" y="20035"/>
                    <a:pt x="137768" y="25602"/>
                    <a:pt x="137768" y="25855"/>
                  </a:cubicBezTo>
                  <a:lnTo>
                    <a:pt x="60412" y="149344"/>
                  </a:lnTo>
                  <a:lnTo>
                    <a:pt x="43278" y="15480"/>
                  </a:lnTo>
                  <a:cubicBezTo>
                    <a:pt x="43278" y="11178"/>
                    <a:pt x="49073" y="7888"/>
                    <a:pt x="60664" y="7888"/>
                  </a:cubicBezTo>
                  <a:cubicBezTo>
                    <a:pt x="64191" y="7888"/>
                    <a:pt x="66963" y="7888"/>
                    <a:pt x="66963" y="2827"/>
                  </a:cubicBezTo>
                  <a:cubicBezTo>
                    <a:pt x="66963" y="550"/>
                    <a:pt x="64947" y="44"/>
                    <a:pt x="63435" y="44"/>
                  </a:cubicBezTo>
                  <a:cubicBezTo>
                    <a:pt x="53357" y="44"/>
                    <a:pt x="42522" y="803"/>
                    <a:pt x="32191" y="803"/>
                  </a:cubicBezTo>
                  <a:cubicBezTo>
                    <a:pt x="27655" y="803"/>
                    <a:pt x="22868" y="550"/>
                    <a:pt x="18332" y="550"/>
                  </a:cubicBezTo>
                  <a:cubicBezTo>
                    <a:pt x="13797" y="550"/>
                    <a:pt x="9009" y="44"/>
                    <a:pt x="4725" y="44"/>
                  </a:cubicBezTo>
                  <a:cubicBezTo>
                    <a:pt x="2962" y="44"/>
                    <a:pt x="-62" y="44"/>
                    <a:pt x="-62" y="4851"/>
                  </a:cubicBezTo>
                  <a:cubicBezTo>
                    <a:pt x="-62" y="7888"/>
                    <a:pt x="2206" y="7888"/>
                    <a:pt x="6237" y="7888"/>
                  </a:cubicBezTo>
                  <a:cubicBezTo>
                    <a:pt x="20348" y="7888"/>
                    <a:pt x="20600" y="10166"/>
                    <a:pt x="21356" y="16492"/>
                  </a:cubicBezTo>
                  <a:lnTo>
                    <a:pt x="41262" y="172624"/>
                  </a:lnTo>
                  <a:cubicBezTo>
                    <a:pt x="42018" y="177685"/>
                    <a:pt x="43026" y="178445"/>
                    <a:pt x="46301" y="178445"/>
                  </a:cubicBezTo>
                  <a:cubicBezTo>
                    <a:pt x="50333" y="178445"/>
                    <a:pt x="51341" y="177179"/>
                    <a:pt x="53357" y="173890"/>
                  </a:cubicBezTo>
                  <a:lnTo>
                    <a:pt x="144067" y="28891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5" name="Freeform 1784">
              <a:extLst>
                <a:ext uri="{FF2B5EF4-FFF2-40B4-BE49-F238E27FC236}">
                  <a16:creationId xmlns:a16="http://schemas.microsoft.com/office/drawing/2014/main" id="{E6A81171-0BDE-9B48-6373-FC456D8C215C}"/>
                </a:ext>
              </a:extLst>
            </p:cNvPr>
            <p:cNvSpPr/>
            <p:nvPr>
              <p:custDataLst>
                <p:tags r:id="rId137"/>
              </p:custDataLst>
            </p:nvPr>
          </p:nvSpPr>
          <p:spPr>
            <a:xfrm>
              <a:off x="7445645" y="3663186"/>
              <a:ext cx="62572" cy="94402"/>
            </a:xfrm>
            <a:custGeom>
              <a:avLst/>
              <a:gdLst>
                <a:gd name="connsiteX0" fmla="*/ 77905 w 77960"/>
                <a:gd name="connsiteY0" fmla="*/ 85424 h 117618"/>
                <a:gd name="connsiteX1" fmla="*/ 71908 w 77960"/>
                <a:gd name="connsiteY1" fmla="*/ 85424 h 117618"/>
                <a:gd name="connsiteX2" fmla="*/ 67322 w 77960"/>
                <a:gd name="connsiteY2" fmla="*/ 101544 h 117618"/>
                <a:gd name="connsiteX3" fmla="*/ 49860 w 77960"/>
                <a:gd name="connsiteY3" fmla="*/ 102607 h 117618"/>
                <a:gd name="connsiteX4" fmla="*/ 17406 w 77960"/>
                <a:gd name="connsiteY4" fmla="*/ 102607 h 117618"/>
                <a:gd name="connsiteX5" fmla="*/ 52682 w 77960"/>
                <a:gd name="connsiteY5" fmla="*/ 72848 h 117618"/>
                <a:gd name="connsiteX6" fmla="*/ 77905 w 77960"/>
                <a:gd name="connsiteY6" fmla="*/ 34586 h 117618"/>
                <a:gd name="connsiteX7" fmla="*/ 36631 w 77960"/>
                <a:gd name="connsiteY7" fmla="*/ 45 h 117618"/>
                <a:gd name="connsiteX8" fmla="*/ -56 w 77960"/>
                <a:gd name="connsiteY8" fmla="*/ 31752 h 117618"/>
                <a:gd name="connsiteX9" fmla="*/ 9292 w 77960"/>
                <a:gd name="connsiteY9" fmla="*/ 41672 h 117618"/>
                <a:gd name="connsiteX10" fmla="*/ 18640 w 77960"/>
                <a:gd name="connsiteY10" fmla="*/ 32284 h 117618"/>
                <a:gd name="connsiteX11" fmla="*/ 8234 w 77960"/>
                <a:gd name="connsiteY11" fmla="*/ 22896 h 117618"/>
                <a:gd name="connsiteX12" fmla="*/ 33986 w 77960"/>
                <a:gd name="connsiteY12" fmla="*/ 6422 h 117618"/>
                <a:gd name="connsiteX13" fmla="*/ 60796 w 77960"/>
                <a:gd name="connsiteY13" fmla="*/ 34586 h 117618"/>
                <a:gd name="connsiteX14" fmla="*/ 44216 w 77960"/>
                <a:gd name="connsiteY14" fmla="*/ 68597 h 117618"/>
                <a:gd name="connsiteX15" fmla="*/ 1708 w 77960"/>
                <a:gd name="connsiteY15" fmla="*/ 110755 h 117618"/>
                <a:gd name="connsiteX16" fmla="*/ -56 w 77960"/>
                <a:gd name="connsiteY16" fmla="*/ 117663 h 117618"/>
                <a:gd name="connsiteX17" fmla="*/ 72613 w 77960"/>
                <a:gd name="connsiteY17" fmla="*/ 117663 h 117618"/>
                <a:gd name="connsiteX18" fmla="*/ 77905 w 77960"/>
                <a:gd name="connsiteY18" fmla="*/ 85424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960" h="117618">
                  <a:moveTo>
                    <a:pt x="77905" y="85424"/>
                  </a:moveTo>
                  <a:lnTo>
                    <a:pt x="71908" y="85424"/>
                  </a:lnTo>
                  <a:cubicBezTo>
                    <a:pt x="71378" y="89321"/>
                    <a:pt x="69615" y="99772"/>
                    <a:pt x="67322" y="101544"/>
                  </a:cubicBezTo>
                  <a:cubicBezTo>
                    <a:pt x="65911" y="102607"/>
                    <a:pt x="52329" y="102607"/>
                    <a:pt x="49860" y="102607"/>
                  </a:cubicBezTo>
                  <a:lnTo>
                    <a:pt x="17406" y="102607"/>
                  </a:lnTo>
                  <a:cubicBezTo>
                    <a:pt x="35926" y="86133"/>
                    <a:pt x="42099" y="81173"/>
                    <a:pt x="52682" y="72848"/>
                  </a:cubicBezTo>
                  <a:cubicBezTo>
                    <a:pt x="65734" y="62397"/>
                    <a:pt x="77905" y="51414"/>
                    <a:pt x="77905" y="34586"/>
                  </a:cubicBezTo>
                  <a:cubicBezTo>
                    <a:pt x="77905" y="13153"/>
                    <a:pt x="59208" y="45"/>
                    <a:pt x="36631" y="45"/>
                  </a:cubicBezTo>
                  <a:cubicBezTo>
                    <a:pt x="14760" y="45"/>
                    <a:pt x="-56" y="15456"/>
                    <a:pt x="-56" y="31752"/>
                  </a:cubicBezTo>
                  <a:cubicBezTo>
                    <a:pt x="-56" y="40786"/>
                    <a:pt x="7528" y="41672"/>
                    <a:pt x="9292" y="41672"/>
                  </a:cubicBezTo>
                  <a:cubicBezTo>
                    <a:pt x="13525" y="41672"/>
                    <a:pt x="18640" y="38661"/>
                    <a:pt x="18640" y="32284"/>
                  </a:cubicBezTo>
                  <a:cubicBezTo>
                    <a:pt x="18640" y="29095"/>
                    <a:pt x="17406" y="22896"/>
                    <a:pt x="8234" y="22896"/>
                  </a:cubicBezTo>
                  <a:cubicBezTo>
                    <a:pt x="13702" y="10319"/>
                    <a:pt x="25696" y="6422"/>
                    <a:pt x="33986" y="6422"/>
                  </a:cubicBezTo>
                  <a:cubicBezTo>
                    <a:pt x="51624" y="6422"/>
                    <a:pt x="60796" y="20238"/>
                    <a:pt x="60796" y="34586"/>
                  </a:cubicBezTo>
                  <a:cubicBezTo>
                    <a:pt x="60796" y="49997"/>
                    <a:pt x="49860" y="62220"/>
                    <a:pt x="44216" y="68597"/>
                  </a:cubicBezTo>
                  <a:lnTo>
                    <a:pt x="1708" y="110755"/>
                  </a:lnTo>
                  <a:cubicBezTo>
                    <a:pt x="-56" y="112349"/>
                    <a:pt x="-56" y="112703"/>
                    <a:pt x="-56" y="117663"/>
                  </a:cubicBezTo>
                  <a:lnTo>
                    <a:pt x="72613" y="117663"/>
                  </a:lnTo>
                  <a:lnTo>
                    <a:pt x="77905" y="85424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7" name="Freeform 1786">
              <a:extLst>
                <a:ext uri="{FF2B5EF4-FFF2-40B4-BE49-F238E27FC236}">
                  <a16:creationId xmlns:a16="http://schemas.microsoft.com/office/drawing/2014/main" id="{B05F60BD-D88E-CAE5-F2AE-C1119D172977}"/>
                </a:ext>
              </a:extLst>
            </p:cNvPr>
            <p:cNvSpPr/>
            <p:nvPr>
              <p:custDataLst>
                <p:tags r:id="rId138"/>
              </p:custDataLst>
            </p:nvPr>
          </p:nvSpPr>
          <p:spPr>
            <a:xfrm>
              <a:off x="7603223" y="3432623"/>
              <a:ext cx="99501" cy="487241"/>
            </a:xfrm>
            <a:custGeom>
              <a:avLst/>
              <a:gdLst>
                <a:gd name="connsiteX0" fmla="*/ 123921 w 123971"/>
                <a:gd name="connsiteY0" fmla="*/ 604569 h 607069"/>
                <a:gd name="connsiteX1" fmla="*/ 122913 w 123971"/>
                <a:gd name="connsiteY1" fmla="*/ 602291 h 607069"/>
                <a:gd name="connsiteX2" fmla="*/ 79826 w 123971"/>
                <a:gd name="connsiteY2" fmla="*/ 548644 h 607069"/>
                <a:gd name="connsiteX3" fmla="*/ 20864 w 123971"/>
                <a:gd name="connsiteY3" fmla="*/ 303691 h 607069"/>
                <a:gd name="connsiteX4" fmla="*/ 71511 w 123971"/>
                <a:gd name="connsiteY4" fmla="*/ 72402 h 607069"/>
                <a:gd name="connsiteX5" fmla="*/ 123165 w 123971"/>
                <a:gd name="connsiteY5" fmla="*/ 4584 h 607069"/>
                <a:gd name="connsiteX6" fmla="*/ 123921 w 123971"/>
                <a:gd name="connsiteY6" fmla="*/ 2560 h 607069"/>
                <a:gd name="connsiteX7" fmla="*/ 118630 w 123971"/>
                <a:gd name="connsiteY7" fmla="*/ 29 h 607069"/>
                <a:gd name="connsiteX8" fmla="*/ 110819 w 123971"/>
                <a:gd name="connsiteY8" fmla="*/ 3825 h 607069"/>
                <a:gd name="connsiteX9" fmla="*/ -50 w 123971"/>
                <a:gd name="connsiteY9" fmla="*/ 303438 h 607069"/>
                <a:gd name="connsiteX10" fmla="*/ 86629 w 123971"/>
                <a:gd name="connsiteY10" fmla="*/ 578757 h 607069"/>
                <a:gd name="connsiteX11" fmla="*/ 111575 w 123971"/>
                <a:gd name="connsiteY11" fmla="*/ 604062 h 607069"/>
                <a:gd name="connsiteX12" fmla="*/ 118630 w 123971"/>
                <a:gd name="connsiteY12" fmla="*/ 607099 h 607069"/>
                <a:gd name="connsiteX13" fmla="*/ 123921 w 123971"/>
                <a:gd name="connsiteY13" fmla="*/ 604569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71" h="607069">
                  <a:moveTo>
                    <a:pt x="123921" y="604569"/>
                  </a:moveTo>
                  <a:cubicBezTo>
                    <a:pt x="123921" y="603556"/>
                    <a:pt x="123417" y="603050"/>
                    <a:pt x="122913" y="602291"/>
                  </a:cubicBezTo>
                  <a:cubicBezTo>
                    <a:pt x="113590" y="592928"/>
                    <a:pt x="96708" y="575974"/>
                    <a:pt x="79826" y="548644"/>
                  </a:cubicBezTo>
                  <a:cubicBezTo>
                    <a:pt x="39258" y="483357"/>
                    <a:pt x="20864" y="401115"/>
                    <a:pt x="20864" y="303691"/>
                  </a:cubicBezTo>
                  <a:cubicBezTo>
                    <a:pt x="20864" y="235620"/>
                    <a:pt x="29935" y="147811"/>
                    <a:pt x="71511" y="72402"/>
                  </a:cubicBezTo>
                  <a:cubicBezTo>
                    <a:pt x="91417" y="36469"/>
                    <a:pt x="112078" y="15719"/>
                    <a:pt x="123165" y="4584"/>
                  </a:cubicBezTo>
                  <a:cubicBezTo>
                    <a:pt x="123921" y="3825"/>
                    <a:pt x="123921" y="3319"/>
                    <a:pt x="123921" y="2560"/>
                  </a:cubicBezTo>
                  <a:cubicBezTo>
                    <a:pt x="123921" y="29"/>
                    <a:pt x="122157" y="29"/>
                    <a:pt x="118630" y="29"/>
                  </a:cubicBezTo>
                  <a:cubicBezTo>
                    <a:pt x="115102" y="29"/>
                    <a:pt x="114598" y="29"/>
                    <a:pt x="110819" y="3825"/>
                  </a:cubicBezTo>
                  <a:cubicBezTo>
                    <a:pt x="26407" y="81006"/>
                    <a:pt x="-50" y="196903"/>
                    <a:pt x="-50" y="303438"/>
                  </a:cubicBezTo>
                  <a:cubicBezTo>
                    <a:pt x="-50" y="402887"/>
                    <a:pt x="22628" y="503095"/>
                    <a:pt x="86629" y="578757"/>
                  </a:cubicBezTo>
                  <a:cubicBezTo>
                    <a:pt x="91669" y="584577"/>
                    <a:pt x="101244" y="594953"/>
                    <a:pt x="111575" y="604062"/>
                  </a:cubicBezTo>
                  <a:cubicBezTo>
                    <a:pt x="114598" y="607099"/>
                    <a:pt x="115102" y="607099"/>
                    <a:pt x="118630" y="607099"/>
                  </a:cubicBezTo>
                  <a:cubicBezTo>
                    <a:pt x="122157" y="607099"/>
                    <a:pt x="123921" y="607099"/>
                    <a:pt x="123921" y="60456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8" name="Freeform 1787">
              <a:extLst>
                <a:ext uri="{FF2B5EF4-FFF2-40B4-BE49-F238E27FC236}">
                  <a16:creationId xmlns:a16="http://schemas.microsoft.com/office/drawing/2014/main" id="{8537155B-5760-6985-06DB-664A74235926}"/>
                </a:ext>
              </a:extLst>
            </p:cNvPr>
            <p:cNvSpPr/>
            <p:nvPr>
              <p:custDataLst>
                <p:tags r:id="rId139"/>
              </p:custDataLst>
            </p:nvPr>
          </p:nvSpPr>
          <p:spPr>
            <a:xfrm>
              <a:off x="7802855" y="3454457"/>
              <a:ext cx="66738" cy="135265"/>
            </a:xfrm>
            <a:custGeom>
              <a:avLst/>
              <a:gdLst>
                <a:gd name="connsiteX0" fmla="*/ 51616 w 83151"/>
                <a:gd name="connsiteY0" fmla="*/ 6616 h 168531"/>
                <a:gd name="connsiteX1" fmla="*/ 45820 w 83151"/>
                <a:gd name="connsiteY1" fmla="*/ 37 h 168531"/>
                <a:gd name="connsiteX2" fmla="*/ -39 w 83151"/>
                <a:gd name="connsiteY2" fmla="*/ 16232 h 168531"/>
                <a:gd name="connsiteX3" fmla="*/ -39 w 83151"/>
                <a:gd name="connsiteY3" fmla="*/ 24077 h 168531"/>
                <a:gd name="connsiteX4" fmla="*/ 32970 w 83151"/>
                <a:gd name="connsiteY4" fmla="*/ 17497 h 168531"/>
                <a:gd name="connsiteX5" fmla="*/ 32970 w 83151"/>
                <a:gd name="connsiteY5" fmla="*/ 148578 h 168531"/>
                <a:gd name="connsiteX6" fmla="*/ 9536 w 83151"/>
                <a:gd name="connsiteY6" fmla="*/ 160724 h 168531"/>
                <a:gd name="connsiteX7" fmla="*/ 1473 w 83151"/>
                <a:gd name="connsiteY7" fmla="*/ 160724 h 168531"/>
                <a:gd name="connsiteX8" fmla="*/ 1473 w 83151"/>
                <a:gd name="connsiteY8" fmla="*/ 168569 h 168531"/>
                <a:gd name="connsiteX9" fmla="*/ 42293 w 83151"/>
                <a:gd name="connsiteY9" fmla="*/ 167810 h 168531"/>
                <a:gd name="connsiteX10" fmla="*/ 83112 w 83151"/>
                <a:gd name="connsiteY10" fmla="*/ 168569 h 168531"/>
                <a:gd name="connsiteX11" fmla="*/ 83112 w 83151"/>
                <a:gd name="connsiteY11" fmla="*/ 160724 h 168531"/>
                <a:gd name="connsiteX12" fmla="*/ 75049 w 83151"/>
                <a:gd name="connsiteY12" fmla="*/ 160724 h 168531"/>
                <a:gd name="connsiteX13" fmla="*/ 51616 w 83151"/>
                <a:gd name="connsiteY13" fmla="*/ 148578 h 168531"/>
                <a:gd name="connsiteX14" fmla="*/ 51616 w 83151"/>
                <a:gd name="connsiteY14" fmla="*/ 661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16" y="6616"/>
                  </a:moveTo>
                  <a:cubicBezTo>
                    <a:pt x="51616" y="543"/>
                    <a:pt x="51616" y="37"/>
                    <a:pt x="45820" y="37"/>
                  </a:cubicBezTo>
                  <a:cubicBezTo>
                    <a:pt x="30198" y="16232"/>
                    <a:pt x="8024" y="16232"/>
                    <a:pt x="-39" y="16232"/>
                  </a:cubicBezTo>
                  <a:lnTo>
                    <a:pt x="-39" y="24077"/>
                  </a:lnTo>
                  <a:cubicBezTo>
                    <a:pt x="5000" y="24077"/>
                    <a:pt x="19867" y="24077"/>
                    <a:pt x="32970" y="17497"/>
                  </a:cubicBezTo>
                  <a:lnTo>
                    <a:pt x="32970" y="148578"/>
                  </a:lnTo>
                  <a:cubicBezTo>
                    <a:pt x="32970" y="157688"/>
                    <a:pt x="32214" y="160724"/>
                    <a:pt x="9536" y="160724"/>
                  </a:cubicBezTo>
                  <a:lnTo>
                    <a:pt x="1473" y="160724"/>
                  </a:lnTo>
                  <a:lnTo>
                    <a:pt x="1473" y="168569"/>
                  </a:lnTo>
                  <a:cubicBezTo>
                    <a:pt x="10292" y="167810"/>
                    <a:pt x="32214" y="167810"/>
                    <a:pt x="42293" y="167810"/>
                  </a:cubicBezTo>
                  <a:cubicBezTo>
                    <a:pt x="52372" y="167810"/>
                    <a:pt x="74293" y="167810"/>
                    <a:pt x="83112" y="168569"/>
                  </a:cubicBezTo>
                  <a:lnTo>
                    <a:pt x="83112" y="160724"/>
                  </a:lnTo>
                  <a:lnTo>
                    <a:pt x="75049" y="160724"/>
                  </a:lnTo>
                  <a:cubicBezTo>
                    <a:pt x="52372" y="160724"/>
                    <a:pt x="51616" y="157941"/>
                    <a:pt x="51616" y="148578"/>
                  </a:cubicBezTo>
                  <a:lnTo>
                    <a:pt x="51616" y="661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9" name="Freeform 1788">
              <a:extLst>
                <a:ext uri="{FF2B5EF4-FFF2-40B4-BE49-F238E27FC236}">
                  <a16:creationId xmlns:a16="http://schemas.microsoft.com/office/drawing/2014/main" id="{D27E64E1-569E-1E02-83B3-0C2A8B0251E7}"/>
                </a:ext>
              </a:extLst>
            </p:cNvPr>
            <p:cNvSpPr/>
            <p:nvPr>
              <p:custDataLst>
                <p:tags r:id="rId140"/>
              </p:custDataLst>
            </p:nvPr>
          </p:nvSpPr>
          <p:spPr>
            <a:xfrm>
              <a:off x="7734296" y="3672285"/>
              <a:ext cx="202238" cy="8123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91" name="Freeform 1790">
              <a:extLst>
                <a:ext uri="{FF2B5EF4-FFF2-40B4-BE49-F238E27FC236}">
                  <a16:creationId xmlns:a16="http://schemas.microsoft.com/office/drawing/2014/main" id="{78562620-29A5-7663-0E00-4760D6FD7FBA}"/>
                </a:ext>
              </a:extLst>
            </p:cNvPr>
            <p:cNvSpPr/>
            <p:nvPr>
              <p:custDataLst>
                <p:tags r:id="rId141"/>
              </p:custDataLst>
            </p:nvPr>
          </p:nvSpPr>
          <p:spPr>
            <a:xfrm>
              <a:off x="7744408" y="3731174"/>
              <a:ext cx="80692" cy="135265"/>
            </a:xfrm>
            <a:custGeom>
              <a:avLst/>
              <a:gdLst>
                <a:gd name="connsiteX0" fmla="*/ 19360 w 100537"/>
                <a:gd name="connsiteY0" fmla="*/ 149097 h 168531"/>
                <a:gd name="connsiteX1" fmla="*/ 46070 w 100537"/>
                <a:gd name="connsiteY1" fmla="*/ 123033 h 168531"/>
                <a:gd name="connsiteX2" fmla="*/ 100496 w 100537"/>
                <a:gd name="connsiteY2" fmla="*/ 49142 h 168531"/>
                <a:gd name="connsiteX3" fmla="*/ 47078 w 100537"/>
                <a:gd name="connsiteY3" fmla="*/ 50 h 168531"/>
                <a:gd name="connsiteX4" fmla="*/ -42 w 100537"/>
                <a:gd name="connsiteY4" fmla="*/ 45853 h 168531"/>
                <a:gd name="connsiteX5" fmla="*/ 13313 w 100537"/>
                <a:gd name="connsiteY5" fmla="*/ 60023 h 168531"/>
                <a:gd name="connsiteX6" fmla="*/ 26416 w 100537"/>
                <a:gd name="connsiteY6" fmla="*/ 46612 h 168531"/>
                <a:gd name="connsiteX7" fmla="*/ 13061 w 100537"/>
                <a:gd name="connsiteY7" fmla="*/ 33453 h 168531"/>
                <a:gd name="connsiteX8" fmla="*/ 9785 w 100537"/>
                <a:gd name="connsiteY8" fmla="*/ 33706 h 168531"/>
                <a:gd name="connsiteX9" fmla="*/ 43802 w 100537"/>
                <a:gd name="connsiteY9" fmla="*/ 7895 h 168531"/>
                <a:gd name="connsiteX10" fmla="*/ 77567 w 100537"/>
                <a:gd name="connsiteY10" fmla="*/ 49142 h 168531"/>
                <a:gd name="connsiteX11" fmla="*/ 51109 w 100537"/>
                <a:gd name="connsiteY11" fmla="*/ 105067 h 168531"/>
                <a:gd name="connsiteX12" fmla="*/ 2730 w 100537"/>
                <a:gd name="connsiteY12" fmla="*/ 159219 h 168531"/>
                <a:gd name="connsiteX13" fmla="*/ -42 w 100537"/>
                <a:gd name="connsiteY13" fmla="*/ 168582 h 168531"/>
                <a:gd name="connsiteX14" fmla="*/ 93441 w 100537"/>
                <a:gd name="connsiteY14" fmla="*/ 168582 h 168531"/>
                <a:gd name="connsiteX15" fmla="*/ 100496 w 100537"/>
                <a:gd name="connsiteY15" fmla="*/ 124551 h 168531"/>
                <a:gd name="connsiteX16" fmla="*/ 94197 w 100537"/>
                <a:gd name="connsiteY16" fmla="*/ 124551 h 168531"/>
                <a:gd name="connsiteX17" fmla="*/ 88653 w 100537"/>
                <a:gd name="connsiteY17" fmla="*/ 147073 h 168531"/>
                <a:gd name="connsiteX18" fmla="*/ 64716 w 100537"/>
                <a:gd name="connsiteY18" fmla="*/ 149097 h 168531"/>
                <a:gd name="connsiteX19" fmla="*/ 19360 w 100537"/>
                <a:gd name="connsiteY19" fmla="*/ 14909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360" y="149097"/>
                  </a:moveTo>
                  <a:lnTo>
                    <a:pt x="46070" y="123033"/>
                  </a:lnTo>
                  <a:cubicBezTo>
                    <a:pt x="85378" y="88112"/>
                    <a:pt x="100496" y="74447"/>
                    <a:pt x="100496" y="49142"/>
                  </a:cubicBezTo>
                  <a:cubicBezTo>
                    <a:pt x="100496" y="20294"/>
                    <a:pt x="77818" y="50"/>
                    <a:pt x="47078" y="50"/>
                  </a:cubicBezTo>
                  <a:cubicBezTo>
                    <a:pt x="18605" y="50"/>
                    <a:pt x="-42" y="23331"/>
                    <a:pt x="-42" y="45853"/>
                  </a:cubicBezTo>
                  <a:cubicBezTo>
                    <a:pt x="-42" y="60023"/>
                    <a:pt x="12557" y="60023"/>
                    <a:pt x="13313" y="60023"/>
                  </a:cubicBezTo>
                  <a:cubicBezTo>
                    <a:pt x="17597" y="60023"/>
                    <a:pt x="26416" y="56987"/>
                    <a:pt x="26416" y="46612"/>
                  </a:cubicBezTo>
                  <a:cubicBezTo>
                    <a:pt x="26416" y="40032"/>
                    <a:pt x="21880" y="33453"/>
                    <a:pt x="13061" y="33453"/>
                  </a:cubicBezTo>
                  <a:cubicBezTo>
                    <a:pt x="11045" y="33453"/>
                    <a:pt x="10541" y="33453"/>
                    <a:pt x="9785" y="33706"/>
                  </a:cubicBezTo>
                  <a:cubicBezTo>
                    <a:pt x="15581" y="17258"/>
                    <a:pt x="29187" y="7895"/>
                    <a:pt x="43802" y="7895"/>
                  </a:cubicBezTo>
                  <a:cubicBezTo>
                    <a:pt x="66732" y="7895"/>
                    <a:pt x="77567" y="28392"/>
                    <a:pt x="77567" y="49142"/>
                  </a:cubicBezTo>
                  <a:cubicBezTo>
                    <a:pt x="77567" y="69386"/>
                    <a:pt x="64968" y="89377"/>
                    <a:pt x="51109" y="105067"/>
                  </a:cubicBezTo>
                  <a:lnTo>
                    <a:pt x="2730" y="159219"/>
                  </a:lnTo>
                  <a:cubicBezTo>
                    <a:pt x="-42" y="162003"/>
                    <a:pt x="-42" y="162509"/>
                    <a:pt x="-42" y="168582"/>
                  </a:cubicBezTo>
                  <a:lnTo>
                    <a:pt x="93441" y="168582"/>
                  </a:lnTo>
                  <a:lnTo>
                    <a:pt x="100496" y="124551"/>
                  </a:lnTo>
                  <a:lnTo>
                    <a:pt x="94197" y="124551"/>
                  </a:lnTo>
                  <a:cubicBezTo>
                    <a:pt x="92937" y="132143"/>
                    <a:pt x="91173" y="143277"/>
                    <a:pt x="88653" y="147073"/>
                  </a:cubicBezTo>
                  <a:cubicBezTo>
                    <a:pt x="86890" y="149097"/>
                    <a:pt x="70259" y="149097"/>
                    <a:pt x="64716" y="149097"/>
                  </a:cubicBezTo>
                  <a:lnTo>
                    <a:pt x="19360" y="14909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92" name="Freeform 1791">
              <a:extLst>
                <a:ext uri="{FF2B5EF4-FFF2-40B4-BE49-F238E27FC236}">
                  <a16:creationId xmlns:a16="http://schemas.microsoft.com/office/drawing/2014/main" id="{762BC119-FC80-CCC4-8689-03E167E82FB4}"/>
                </a:ext>
              </a:extLst>
            </p:cNvPr>
            <p:cNvSpPr/>
            <p:nvPr>
              <p:custDataLst>
                <p:tags r:id="rId142"/>
              </p:custDataLst>
            </p:nvPr>
          </p:nvSpPr>
          <p:spPr>
            <a:xfrm>
              <a:off x="7843303" y="3731174"/>
              <a:ext cx="85142" cy="139734"/>
            </a:xfrm>
            <a:custGeom>
              <a:avLst/>
              <a:gdLst>
                <a:gd name="connsiteX0" fmla="*/ 106045 w 106081"/>
                <a:gd name="connsiteY0" fmla="*/ 87606 h 174099"/>
                <a:gd name="connsiteX1" fmla="*/ 95966 w 106081"/>
                <a:gd name="connsiteY1" fmla="*/ 28392 h 174099"/>
                <a:gd name="connsiteX2" fmla="*/ 53130 w 106081"/>
                <a:gd name="connsiteY2" fmla="*/ 50 h 174099"/>
                <a:gd name="connsiteX3" fmla="*/ 9286 w 106081"/>
                <a:gd name="connsiteY3" fmla="*/ 30163 h 174099"/>
                <a:gd name="connsiteX4" fmla="*/ -37 w 106081"/>
                <a:gd name="connsiteY4" fmla="*/ 87606 h 174099"/>
                <a:gd name="connsiteX5" fmla="*/ 11302 w 106081"/>
                <a:gd name="connsiteY5" fmla="*/ 148591 h 174099"/>
                <a:gd name="connsiteX6" fmla="*/ 52878 w 106081"/>
                <a:gd name="connsiteY6" fmla="*/ 174149 h 174099"/>
                <a:gd name="connsiteX7" fmla="*/ 96722 w 106081"/>
                <a:gd name="connsiteY7" fmla="*/ 144796 h 174099"/>
                <a:gd name="connsiteX8" fmla="*/ 106045 w 106081"/>
                <a:gd name="connsiteY8" fmla="*/ 87606 h 174099"/>
                <a:gd name="connsiteX9" fmla="*/ 52878 w 106081"/>
                <a:gd name="connsiteY9" fmla="*/ 168582 h 174099"/>
                <a:gd name="connsiteX10" fmla="*/ 23649 w 106081"/>
                <a:gd name="connsiteY10" fmla="*/ 137963 h 174099"/>
                <a:gd name="connsiteX11" fmla="*/ 20877 w 106081"/>
                <a:gd name="connsiteY11" fmla="*/ 84569 h 174099"/>
                <a:gd name="connsiteX12" fmla="*/ 22893 w 106081"/>
                <a:gd name="connsiteY12" fmla="*/ 38008 h 174099"/>
                <a:gd name="connsiteX13" fmla="*/ 52878 w 106081"/>
                <a:gd name="connsiteY13" fmla="*/ 5617 h 174099"/>
                <a:gd name="connsiteX14" fmla="*/ 82611 w 106081"/>
                <a:gd name="connsiteY14" fmla="*/ 35224 h 174099"/>
                <a:gd name="connsiteX15" fmla="*/ 85131 w 106081"/>
                <a:gd name="connsiteY15" fmla="*/ 84569 h 174099"/>
                <a:gd name="connsiteX16" fmla="*/ 82359 w 106081"/>
                <a:gd name="connsiteY16" fmla="*/ 136951 h 174099"/>
                <a:gd name="connsiteX17" fmla="*/ 52878 w 106081"/>
                <a:gd name="connsiteY17" fmla="*/ 16858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45" y="87606"/>
                  </a:moveTo>
                  <a:cubicBezTo>
                    <a:pt x="106045" y="67362"/>
                    <a:pt x="104785" y="47118"/>
                    <a:pt x="95966" y="28392"/>
                  </a:cubicBezTo>
                  <a:cubicBezTo>
                    <a:pt x="84375" y="4099"/>
                    <a:pt x="63713" y="50"/>
                    <a:pt x="53130" y="50"/>
                  </a:cubicBezTo>
                  <a:cubicBezTo>
                    <a:pt x="38012" y="50"/>
                    <a:pt x="19617" y="6630"/>
                    <a:pt x="9286" y="30163"/>
                  </a:cubicBezTo>
                  <a:cubicBezTo>
                    <a:pt x="1223" y="47624"/>
                    <a:pt x="-37" y="67362"/>
                    <a:pt x="-37" y="87606"/>
                  </a:cubicBezTo>
                  <a:cubicBezTo>
                    <a:pt x="-37" y="106585"/>
                    <a:pt x="971" y="129359"/>
                    <a:pt x="11302" y="148591"/>
                  </a:cubicBezTo>
                  <a:cubicBezTo>
                    <a:pt x="22137" y="169088"/>
                    <a:pt x="40531" y="174149"/>
                    <a:pt x="52878" y="174149"/>
                  </a:cubicBezTo>
                  <a:cubicBezTo>
                    <a:pt x="66485" y="174149"/>
                    <a:pt x="85635" y="168835"/>
                    <a:pt x="96722" y="144796"/>
                  </a:cubicBezTo>
                  <a:cubicBezTo>
                    <a:pt x="104785" y="127335"/>
                    <a:pt x="106045" y="107597"/>
                    <a:pt x="106045" y="87606"/>
                  </a:cubicBezTo>
                  <a:close/>
                  <a:moveTo>
                    <a:pt x="52878" y="168582"/>
                  </a:moveTo>
                  <a:cubicBezTo>
                    <a:pt x="43051" y="168582"/>
                    <a:pt x="28185" y="162256"/>
                    <a:pt x="23649" y="137963"/>
                  </a:cubicBezTo>
                  <a:cubicBezTo>
                    <a:pt x="20877" y="122780"/>
                    <a:pt x="20877" y="99499"/>
                    <a:pt x="20877" y="84569"/>
                  </a:cubicBezTo>
                  <a:cubicBezTo>
                    <a:pt x="20877" y="68374"/>
                    <a:pt x="20877" y="51673"/>
                    <a:pt x="22893" y="38008"/>
                  </a:cubicBezTo>
                  <a:cubicBezTo>
                    <a:pt x="27681" y="7895"/>
                    <a:pt x="46579" y="5617"/>
                    <a:pt x="52878" y="5617"/>
                  </a:cubicBezTo>
                  <a:cubicBezTo>
                    <a:pt x="61193" y="5617"/>
                    <a:pt x="77823" y="10172"/>
                    <a:pt x="82611" y="35224"/>
                  </a:cubicBezTo>
                  <a:cubicBezTo>
                    <a:pt x="85131" y="49395"/>
                    <a:pt x="85131" y="68627"/>
                    <a:pt x="85131" y="84569"/>
                  </a:cubicBezTo>
                  <a:cubicBezTo>
                    <a:pt x="85131" y="103548"/>
                    <a:pt x="85131" y="120756"/>
                    <a:pt x="82359" y="136951"/>
                  </a:cubicBezTo>
                  <a:cubicBezTo>
                    <a:pt x="78579" y="160991"/>
                    <a:pt x="64217" y="168582"/>
                    <a:pt x="52878" y="168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93" name="Freeform 1792">
              <a:extLst>
                <a:ext uri="{FF2B5EF4-FFF2-40B4-BE49-F238E27FC236}">
                  <a16:creationId xmlns:a16="http://schemas.microsoft.com/office/drawing/2014/main" id="{22B8F31E-E941-9558-3B03-549D9A71FE42}"/>
                </a:ext>
              </a:extLst>
            </p:cNvPr>
            <p:cNvSpPr/>
            <p:nvPr>
              <p:custDataLst>
                <p:tags r:id="rId143"/>
              </p:custDataLst>
            </p:nvPr>
          </p:nvSpPr>
          <p:spPr>
            <a:xfrm>
              <a:off x="8017069" y="3608714"/>
              <a:ext cx="134487" cy="135265"/>
            </a:xfrm>
            <a:custGeom>
              <a:avLst/>
              <a:gdLst>
                <a:gd name="connsiteX0" fmla="*/ 88919 w 167562"/>
                <a:gd name="connsiteY0" fmla="*/ 89371 h 168531"/>
                <a:gd name="connsiteX1" fmla="*/ 159220 w 167562"/>
                <a:gd name="connsiteY1" fmla="*/ 89371 h 168531"/>
                <a:gd name="connsiteX2" fmla="*/ 167535 w 167562"/>
                <a:gd name="connsiteY2" fmla="*/ 84310 h 168531"/>
                <a:gd name="connsiteX3" fmla="*/ 159220 w 167562"/>
                <a:gd name="connsiteY3" fmla="*/ 79248 h 168531"/>
                <a:gd name="connsiteX4" fmla="*/ 88919 w 167562"/>
                <a:gd name="connsiteY4" fmla="*/ 79248 h 168531"/>
                <a:gd name="connsiteX5" fmla="*/ 88919 w 167562"/>
                <a:gd name="connsiteY5" fmla="*/ 8394 h 168531"/>
                <a:gd name="connsiteX6" fmla="*/ 83879 w 167562"/>
                <a:gd name="connsiteY6" fmla="*/ 44 h 168531"/>
                <a:gd name="connsiteX7" fmla="*/ 78840 w 167562"/>
                <a:gd name="connsiteY7" fmla="*/ 8394 h 168531"/>
                <a:gd name="connsiteX8" fmla="*/ 78840 w 167562"/>
                <a:gd name="connsiteY8" fmla="*/ 79248 h 168531"/>
                <a:gd name="connsiteX9" fmla="*/ 8287 w 167562"/>
                <a:gd name="connsiteY9" fmla="*/ 79248 h 168531"/>
                <a:gd name="connsiteX10" fmla="*/ -28 w 167562"/>
                <a:gd name="connsiteY10" fmla="*/ 84310 h 168531"/>
                <a:gd name="connsiteX11" fmla="*/ 8287 w 167562"/>
                <a:gd name="connsiteY11" fmla="*/ 89371 h 168531"/>
                <a:gd name="connsiteX12" fmla="*/ 78840 w 167562"/>
                <a:gd name="connsiteY12" fmla="*/ 89371 h 168531"/>
                <a:gd name="connsiteX13" fmla="*/ 78840 w 167562"/>
                <a:gd name="connsiteY13" fmla="*/ 160225 h 168531"/>
                <a:gd name="connsiteX14" fmla="*/ 83879 w 167562"/>
                <a:gd name="connsiteY14" fmla="*/ 168576 h 168531"/>
                <a:gd name="connsiteX15" fmla="*/ 88919 w 167562"/>
                <a:gd name="connsiteY15" fmla="*/ 160225 h 168531"/>
                <a:gd name="connsiteX16" fmla="*/ 88919 w 167562"/>
                <a:gd name="connsiteY16" fmla="*/ 8937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562" h="168531">
                  <a:moveTo>
                    <a:pt x="88919" y="89371"/>
                  </a:moveTo>
                  <a:lnTo>
                    <a:pt x="159220" y="89371"/>
                  </a:lnTo>
                  <a:cubicBezTo>
                    <a:pt x="162747" y="89371"/>
                    <a:pt x="167535" y="89371"/>
                    <a:pt x="167535" y="84310"/>
                  </a:cubicBezTo>
                  <a:cubicBezTo>
                    <a:pt x="167535" y="79248"/>
                    <a:pt x="162747" y="79248"/>
                    <a:pt x="159220" y="79248"/>
                  </a:cubicBezTo>
                  <a:lnTo>
                    <a:pt x="88919" y="79248"/>
                  </a:lnTo>
                  <a:lnTo>
                    <a:pt x="88919" y="8394"/>
                  </a:lnTo>
                  <a:cubicBezTo>
                    <a:pt x="88919" y="4851"/>
                    <a:pt x="88919" y="44"/>
                    <a:pt x="83879" y="44"/>
                  </a:cubicBezTo>
                  <a:cubicBezTo>
                    <a:pt x="78840" y="44"/>
                    <a:pt x="78840" y="4851"/>
                    <a:pt x="78840" y="8394"/>
                  </a:cubicBezTo>
                  <a:lnTo>
                    <a:pt x="78840" y="79248"/>
                  </a:lnTo>
                  <a:lnTo>
                    <a:pt x="8287" y="79248"/>
                  </a:lnTo>
                  <a:cubicBezTo>
                    <a:pt x="4759" y="79248"/>
                    <a:pt x="-28" y="79248"/>
                    <a:pt x="-28" y="84310"/>
                  </a:cubicBezTo>
                  <a:cubicBezTo>
                    <a:pt x="-28" y="89371"/>
                    <a:pt x="4759" y="89371"/>
                    <a:pt x="8287" y="89371"/>
                  </a:cubicBezTo>
                  <a:lnTo>
                    <a:pt x="78840" y="89371"/>
                  </a:lnTo>
                  <a:lnTo>
                    <a:pt x="78840" y="160225"/>
                  </a:lnTo>
                  <a:cubicBezTo>
                    <a:pt x="78840" y="163768"/>
                    <a:pt x="78840" y="168576"/>
                    <a:pt x="83879" y="168576"/>
                  </a:cubicBezTo>
                  <a:cubicBezTo>
                    <a:pt x="88919" y="168576"/>
                    <a:pt x="88919" y="163768"/>
                    <a:pt x="88919" y="160225"/>
                  </a:cubicBezTo>
                  <a:lnTo>
                    <a:pt x="88919" y="8937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94" name="Freeform 1793">
              <a:extLst>
                <a:ext uri="{FF2B5EF4-FFF2-40B4-BE49-F238E27FC236}">
                  <a16:creationId xmlns:a16="http://schemas.microsoft.com/office/drawing/2014/main" id="{2A88BE4F-9CF0-CAB1-98BF-5DADE51F4189}"/>
                </a:ext>
              </a:extLst>
            </p:cNvPr>
            <p:cNvSpPr/>
            <p:nvPr>
              <p:custDataLst>
                <p:tags r:id="rId144"/>
              </p:custDataLst>
            </p:nvPr>
          </p:nvSpPr>
          <p:spPr>
            <a:xfrm>
              <a:off x="8300807" y="3454457"/>
              <a:ext cx="66738" cy="135265"/>
            </a:xfrm>
            <a:custGeom>
              <a:avLst/>
              <a:gdLst>
                <a:gd name="connsiteX0" fmla="*/ 51640 w 83151"/>
                <a:gd name="connsiteY0" fmla="*/ 6616 h 168531"/>
                <a:gd name="connsiteX1" fmla="*/ 45845 w 83151"/>
                <a:gd name="connsiteY1" fmla="*/ 37 h 168531"/>
                <a:gd name="connsiteX2" fmla="*/ -15 w 83151"/>
                <a:gd name="connsiteY2" fmla="*/ 16232 h 168531"/>
                <a:gd name="connsiteX3" fmla="*/ -15 w 83151"/>
                <a:gd name="connsiteY3" fmla="*/ 24077 h 168531"/>
                <a:gd name="connsiteX4" fmla="*/ 32994 w 83151"/>
                <a:gd name="connsiteY4" fmla="*/ 17497 h 168531"/>
                <a:gd name="connsiteX5" fmla="*/ 32994 w 83151"/>
                <a:gd name="connsiteY5" fmla="*/ 148578 h 168531"/>
                <a:gd name="connsiteX6" fmla="*/ 9560 w 83151"/>
                <a:gd name="connsiteY6" fmla="*/ 160724 h 168531"/>
                <a:gd name="connsiteX7" fmla="*/ 1497 w 83151"/>
                <a:gd name="connsiteY7" fmla="*/ 160724 h 168531"/>
                <a:gd name="connsiteX8" fmla="*/ 1497 w 83151"/>
                <a:gd name="connsiteY8" fmla="*/ 168569 h 168531"/>
                <a:gd name="connsiteX9" fmla="*/ 42317 w 83151"/>
                <a:gd name="connsiteY9" fmla="*/ 167810 h 168531"/>
                <a:gd name="connsiteX10" fmla="*/ 83137 w 83151"/>
                <a:gd name="connsiteY10" fmla="*/ 168569 h 168531"/>
                <a:gd name="connsiteX11" fmla="*/ 83137 w 83151"/>
                <a:gd name="connsiteY11" fmla="*/ 160724 h 168531"/>
                <a:gd name="connsiteX12" fmla="*/ 75074 w 83151"/>
                <a:gd name="connsiteY12" fmla="*/ 160724 h 168531"/>
                <a:gd name="connsiteX13" fmla="*/ 51640 w 83151"/>
                <a:gd name="connsiteY13" fmla="*/ 148578 h 168531"/>
                <a:gd name="connsiteX14" fmla="*/ 51640 w 83151"/>
                <a:gd name="connsiteY14" fmla="*/ 661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40" y="6616"/>
                  </a:moveTo>
                  <a:cubicBezTo>
                    <a:pt x="51640" y="543"/>
                    <a:pt x="51640" y="37"/>
                    <a:pt x="45845" y="37"/>
                  </a:cubicBezTo>
                  <a:cubicBezTo>
                    <a:pt x="30222" y="16232"/>
                    <a:pt x="8049" y="16232"/>
                    <a:pt x="-15" y="16232"/>
                  </a:cubicBezTo>
                  <a:lnTo>
                    <a:pt x="-15" y="24077"/>
                  </a:lnTo>
                  <a:cubicBezTo>
                    <a:pt x="5025" y="24077"/>
                    <a:pt x="19891" y="24077"/>
                    <a:pt x="32994" y="17497"/>
                  </a:cubicBezTo>
                  <a:lnTo>
                    <a:pt x="32994" y="148578"/>
                  </a:lnTo>
                  <a:cubicBezTo>
                    <a:pt x="32994" y="157688"/>
                    <a:pt x="32238" y="160724"/>
                    <a:pt x="9560" y="160724"/>
                  </a:cubicBezTo>
                  <a:lnTo>
                    <a:pt x="1497" y="160724"/>
                  </a:lnTo>
                  <a:lnTo>
                    <a:pt x="1497" y="168569"/>
                  </a:lnTo>
                  <a:cubicBezTo>
                    <a:pt x="10316" y="167810"/>
                    <a:pt x="32238" y="167810"/>
                    <a:pt x="42317" y="167810"/>
                  </a:cubicBezTo>
                  <a:cubicBezTo>
                    <a:pt x="52396" y="167810"/>
                    <a:pt x="74318" y="167810"/>
                    <a:pt x="83137" y="168569"/>
                  </a:cubicBezTo>
                  <a:lnTo>
                    <a:pt x="83137" y="160724"/>
                  </a:lnTo>
                  <a:lnTo>
                    <a:pt x="75074" y="160724"/>
                  </a:lnTo>
                  <a:cubicBezTo>
                    <a:pt x="52396" y="160724"/>
                    <a:pt x="51640" y="157941"/>
                    <a:pt x="51640" y="148578"/>
                  </a:cubicBezTo>
                  <a:lnTo>
                    <a:pt x="51640" y="661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95" name="Freeform 1794">
              <a:extLst>
                <a:ext uri="{FF2B5EF4-FFF2-40B4-BE49-F238E27FC236}">
                  <a16:creationId xmlns:a16="http://schemas.microsoft.com/office/drawing/2014/main" id="{3C72F921-C6D8-B635-7F09-92C791A429FB}"/>
                </a:ext>
              </a:extLst>
            </p:cNvPr>
            <p:cNvSpPr/>
            <p:nvPr>
              <p:custDataLst>
                <p:tags r:id="rId145"/>
              </p:custDataLst>
            </p:nvPr>
          </p:nvSpPr>
          <p:spPr>
            <a:xfrm>
              <a:off x="8232248" y="3672285"/>
              <a:ext cx="202238" cy="8123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97" name="Freeform 1796">
              <a:extLst>
                <a:ext uri="{FF2B5EF4-FFF2-40B4-BE49-F238E27FC236}">
                  <a16:creationId xmlns:a16="http://schemas.microsoft.com/office/drawing/2014/main" id="{E07698A3-DFCF-0B4D-7819-C0489C3AEFC4}"/>
                </a:ext>
              </a:extLst>
            </p:cNvPr>
            <p:cNvSpPr/>
            <p:nvPr>
              <p:custDataLst>
                <p:tags r:id="rId146"/>
              </p:custDataLst>
            </p:nvPr>
          </p:nvSpPr>
          <p:spPr>
            <a:xfrm>
              <a:off x="8240742" y="3731174"/>
              <a:ext cx="83928" cy="139734"/>
            </a:xfrm>
            <a:custGeom>
              <a:avLst/>
              <a:gdLst>
                <a:gd name="connsiteX0" fmla="*/ 62473 w 104569"/>
                <a:gd name="connsiteY0" fmla="*/ 79508 h 174099"/>
                <a:gd name="connsiteX1" fmla="*/ 97749 w 104569"/>
                <a:gd name="connsiteY1" fmla="*/ 34971 h 174099"/>
                <a:gd name="connsiteX2" fmla="*/ 51386 w 104569"/>
                <a:gd name="connsiteY2" fmla="*/ 50 h 174099"/>
                <a:gd name="connsiteX3" fmla="*/ 6786 w 104569"/>
                <a:gd name="connsiteY3" fmla="*/ 34465 h 174099"/>
                <a:gd name="connsiteX4" fmla="*/ 19637 w 104569"/>
                <a:gd name="connsiteY4" fmla="*/ 47624 h 174099"/>
                <a:gd name="connsiteX5" fmla="*/ 32488 w 104569"/>
                <a:gd name="connsiteY5" fmla="*/ 34718 h 174099"/>
                <a:gd name="connsiteX6" fmla="*/ 16865 w 104569"/>
                <a:gd name="connsiteY6" fmla="*/ 22066 h 174099"/>
                <a:gd name="connsiteX7" fmla="*/ 50378 w 104569"/>
                <a:gd name="connsiteY7" fmla="*/ 6377 h 174099"/>
                <a:gd name="connsiteX8" fmla="*/ 74567 w 104569"/>
                <a:gd name="connsiteY8" fmla="*/ 34718 h 174099"/>
                <a:gd name="connsiteX9" fmla="*/ 67512 w 104569"/>
                <a:gd name="connsiteY9" fmla="*/ 63566 h 174099"/>
                <a:gd name="connsiteX10" fmla="*/ 45086 w 104569"/>
                <a:gd name="connsiteY10" fmla="*/ 76725 h 174099"/>
                <a:gd name="connsiteX11" fmla="*/ 35259 w 104569"/>
                <a:gd name="connsiteY11" fmla="*/ 77484 h 174099"/>
                <a:gd name="connsiteX12" fmla="*/ 31480 w 104569"/>
                <a:gd name="connsiteY12" fmla="*/ 80521 h 174099"/>
                <a:gd name="connsiteX13" fmla="*/ 37527 w 104569"/>
                <a:gd name="connsiteY13" fmla="*/ 83304 h 174099"/>
                <a:gd name="connsiteX14" fmla="*/ 48614 w 104569"/>
                <a:gd name="connsiteY14" fmla="*/ 83304 h 174099"/>
                <a:gd name="connsiteX15" fmla="*/ 78599 w 104569"/>
                <a:gd name="connsiteY15" fmla="*/ 125311 h 174099"/>
                <a:gd name="connsiteX16" fmla="*/ 50126 w 104569"/>
                <a:gd name="connsiteY16" fmla="*/ 167064 h 174099"/>
                <a:gd name="connsiteX17" fmla="*/ 11574 w 104569"/>
                <a:gd name="connsiteY17" fmla="*/ 147832 h 174099"/>
                <a:gd name="connsiteX18" fmla="*/ 28204 w 104569"/>
                <a:gd name="connsiteY18" fmla="*/ 133914 h 174099"/>
                <a:gd name="connsiteX19" fmla="*/ 14094 w 104569"/>
                <a:gd name="connsiteY19" fmla="*/ 119743 h 174099"/>
                <a:gd name="connsiteX20" fmla="*/ -17 w 104569"/>
                <a:gd name="connsiteY20" fmla="*/ 134420 h 174099"/>
                <a:gd name="connsiteX21" fmla="*/ 50882 w 104569"/>
                <a:gd name="connsiteY21" fmla="*/ 174149 h 174099"/>
                <a:gd name="connsiteX22" fmla="*/ 104552 w 104569"/>
                <a:gd name="connsiteY22" fmla="*/ 125311 h 174099"/>
                <a:gd name="connsiteX23" fmla="*/ 62473 w 104569"/>
                <a:gd name="connsiteY23" fmla="*/ 795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473" y="79508"/>
                  </a:moveTo>
                  <a:cubicBezTo>
                    <a:pt x="83134" y="72676"/>
                    <a:pt x="97749" y="54962"/>
                    <a:pt x="97749" y="34971"/>
                  </a:cubicBezTo>
                  <a:cubicBezTo>
                    <a:pt x="97749" y="14221"/>
                    <a:pt x="75575" y="50"/>
                    <a:pt x="51386" y="50"/>
                  </a:cubicBezTo>
                  <a:cubicBezTo>
                    <a:pt x="25936" y="50"/>
                    <a:pt x="6786" y="15233"/>
                    <a:pt x="6786" y="34465"/>
                  </a:cubicBezTo>
                  <a:cubicBezTo>
                    <a:pt x="6786" y="42816"/>
                    <a:pt x="12330" y="47624"/>
                    <a:pt x="19637" y="47624"/>
                  </a:cubicBezTo>
                  <a:cubicBezTo>
                    <a:pt x="27448" y="47624"/>
                    <a:pt x="32488" y="42057"/>
                    <a:pt x="32488" y="34718"/>
                  </a:cubicBezTo>
                  <a:cubicBezTo>
                    <a:pt x="32488" y="22066"/>
                    <a:pt x="20645" y="22066"/>
                    <a:pt x="16865" y="22066"/>
                  </a:cubicBezTo>
                  <a:cubicBezTo>
                    <a:pt x="24676" y="9666"/>
                    <a:pt x="41307" y="6377"/>
                    <a:pt x="50378" y="6377"/>
                  </a:cubicBezTo>
                  <a:cubicBezTo>
                    <a:pt x="60709" y="6377"/>
                    <a:pt x="74567" y="11944"/>
                    <a:pt x="74567" y="34718"/>
                  </a:cubicBezTo>
                  <a:cubicBezTo>
                    <a:pt x="74567" y="37755"/>
                    <a:pt x="74063" y="52432"/>
                    <a:pt x="67512" y="63566"/>
                  </a:cubicBezTo>
                  <a:cubicBezTo>
                    <a:pt x="59953" y="75713"/>
                    <a:pt x="51386" y="76472"/>
                    <a:pt x="45086" y="76725"/>
                  </a:cubicBezTo>
                  <a:cubicBezTo>
                    <a:pt x="43071" y="76978"/>
                    <a:pt x="37023" y="77484"/>
                    <a:pt x="35259" y="77484"/>
                  </a:cubicBezTo>
                  <a:cubicBezTo>
                    <a:pt x="33244" y="77737"/>
                    <a:pt x="31480" y="77990"/>
                    <a:pt x="31480" y="80521"/>
                  </a:cubicBezTo>
                  <a:cubicBezTo>
                    <a:pt x="31480" y="83304"/>
                    <a:pt x="33244" y="83304"/>
                    <a:pt x="37527" y="83304"/>
                  </a:cubicBezTo>
                  <a:lnTo>
                    <a:pt x="48614" y="83304"/>
                  </a:lnTo>
                  <a:cubicBezTo>
                    <a:pt x="69276" y="83304"/>
                    <a:pt x="78599" y="100512"/>
                    <a:pt x="78599" y="125311"/>
                  </a:cubicBezTo>
                  <a:cubicBezTo>
                    <a:pt x="78599" y="159726"/>
                    <a:pt x="61213" y="167064"/>
                    <a:pt x="50126" y="167064"/>
                  </a:cubicBezTo>
                  <a:cubicBezTo>
                    <a:pt x="39291" y="167064"/>
                    <a:pt x="20393" y="162762"/>
                    <a:pt x="11574" y="147832"/>
                  </a:cubicBezTo>
                  <a:cubicBezTo>
                    <a:pt x="20393" y="149097"/>
                    <a:pt x="28204" y="143530"/>
                    <a:pt x="28204" y="133914"/>
                  </a:cubicBezTo>
                  <a:cubicBezTo>
                    <a:pt x="28204" y="124805"/>
                    <a:pt x="21401" y="119743"/>
                    <a:pt x="14094" y="119743"/>
                  </a:cubicBezTo>
                  <a:cubicBezTo>
                    <a:pt x="8046" y="119743"/>
                    <a:pt x="-17" y="123286"/>
                    <a:pt x="-17" y="134420"/>
                  </a:cubicBezTo>
                  <a:cubicBezTo>
                    <a:pt x="-17" y="157448"/>
                    <a:pt x="23417" y="174149"/>
                    <a:pt x="50882" y="174149"/>
                  </a:cubicBezTo>
                  <a:cubicBezTo>
                    <a:pt x="81623" y="174149"/>
                    <a:pt x="104552" y="151122"/>
                    <a:pt x="104552" y="125311"/>
                  </a:cubicBezTo>
                  <a:cubicBezTo>
                    <a:pt x="104552" y="104560"/>
                    <a:pt x="88678" y="84822"/>
                    <a:pt x="62473" y="7950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98" name="Freeform 1797">
              <a:extLst>
                <a:ext uri="{FF2B5EF4-FFF2-40B4-BE49-F238E27FC236}">
                  <a16:creationId xmlns:a16="http://schemas.microsoft.com/office/drawing/2014/main" id="{6015D2AB-4C81-9C83-CA11-5FF097AB75F2}"/>
                </a:ext>
              </a:extLst>
            </p:cNvPr>
            <p:cNvSpPr/>
            <p:nvPr>
              <p:custDataLst>
                <p:tags r:id="rId147"/>
              </p:custDataLst>
            </p:nvPr>
          </p:nvSpPr>
          <p:spPr>
            <a:xfrm>
              <a:off x="8341255" y="3731174"/>
              <a:ext cx="85142" cy="139734"/>
            </a:xfrm>
            <a:custGeom>
              <a:avLst/>
              <a:gdLst>
                <a:gd name="connsiteX0" fmla="*/ 106069 w 106081"/>
                <a:gd name="connsiteY0" fmla="*/ 87606 h 174099"/>
                <a:gd name="connsiteX1" fmla="*/ 95990 w 106081"/>
                <a:gd name="connsiteY1" fmla="*/ 28392 h 174099"/>
                <a:gd name="connsiteX2" fmla="*/ 53155 w 106081"/>
                <a:gd name="connsiteY2" fmla="*/ 50 h 174099"/>
                <a:gd name="connsiteX3" fmla="*/ 9311 w 106081"/>
                <a:gd name="connsiteY3" fmla="*/ 30163 h 174099"/>
                <a:gd name="connsiteX4" fmla="*/ -12 w 106081"/>
                <a:gd name="connsiteY4" fmla="*/ 87606 h 174099"/>
                <a:gd name="connsiteX5" fmla="*/ 11327 w 106081"/>
                <a:gd name="connsiteY5" fmla="*/ 148591 h 174099"/>
                <a:gd name="connsiteX6" fmla="*/ 52903 w 106081"/>
                <a:gd name="connsiteY6" fmla="*/ 174149 h 174099"/>
                <a:gd name="connsiteX7" fmla="*/ 96746 w 106081"/>
                <a:gd name="connsiteY7" fmla="*/ 144796 h 174099"/>
                <a:gd name="connsiteX8" fmla="*/ 106069 w 106081"/>
                <a:gd name="connsiteY8" fmla="*/ 87606 h 174099"/>
                <a:gd name="connsiteX9" fmla="*/ 52903 w 106081"/>
                <a:gd name="connsiteY9" fmla="*/ 168582 h 174099"/>
                <a:gd name="connsiteX10" fmla="*/ 23674 w 106081"/>
                <a:gd name="connsiteY10" fmla="*/ 137963 h 174099"/>
                <a:gd name="connsiteX11" fmla="*/ 20902 w 106081"/>
                <a:gd name="connsiteY11" fmla="*/ 84569 h 174099"/>
                <a:gd name="connsiteX12" fmla="*/ 22918 w 106081"/>
                <a:gd name="connsiteY12" fmla="*/ 38008 h 174099"/>
                <a:gd name="connsiteX13" fmla="*/ 52903 w 106081"/>
                <a:gd name="connsiteY13" fmla="*/ 5617 h 174099"/>
                <a:gd name="connsiteX14" fmla="*/ 82636 w 106081"/>
                <a:gd name="connsiteY14" fmla="*/ 35224 h 174099"/>
                <a:gd name="connsiteX15" fmla="*/ 85155 w 106081"/>
                <a:gd name="connsiteY15" fmla="*/ 84569 h 174099"/>
                <a:gd name="connsiteX16" fmla="*/ 82384 w 106081"/>
                <a:gd name="connsiteY16" fmla="*/ 136951 h 174099"/>
                <a:gd name="connsiteX17" fmla="*/ 52903 w 106081"/>
                <a:gd name="connsiteY17" fmla="*/ 16858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69" y="87606"/>
                  </a:moveTo>
                  <a:cubicBezTo>
                    <a:pt x="106069" y="67362"/>
                    <a:pt x="104809" y="47118"/>
                    <a:pt x="95990" y="28392"/>
                  </a:cubicBezTo>
                  <a:cubicBezTo>
                    <a:pt x="84399" y="4099"/>
                    <a:pt x="63737" y="50"/>
                    <a:pt x="53155" y="50"/>
                  </a:cubicBezTo>
                  <a:cubicBezTo>
                    <a:pt x="38036" y="50"/>
                    <a:pt x="19642" y="6630"/>
                    <a:pt x="9311" y="30163"/>
                  </a:cubicBezTo>
                  <a:cubicBezTo>
                    <a:pt x="1248" y="47624"/>
                    <a:pt x="-12" y="67362"/>
                    <a:pt x="-12" y="87606"/>
                  </a:cubicBezTo>
                  <a:cubicBezTo>
                    <a:pt x="-12" y="106585"/>
                    <a:pt x="996" y="129359"/>
                    <a:pt x="11327" y="148591"/>
                  </a:cubicBezTo>
                  <a:cubicBezTo>
                    <a:pt x="22162" y="169088"/>
                    <a:pt x="40556" y="174149"/>
                    <a:pt x="52903" y="174149"/>
                  </a:cubicBezTo>
                  <a:cubicBezTo>
                    <a:pt x="66509" y="174149"/>
                    <a:pt x="85659" y="168835"/>
                    <a:pt x="96746" y="144796"/>
                  </a:cubicBezTo>
                  <a:cubicBezTo>
                    <a:pt x="104809" y="127335"/>
                    <a:pt x="106069" y="107597"/>
                    <a:pt x="106069" y="87606"/>
                  </a:cubicBezTo>
                  <a:close/>
                  <a:moveTo>
                    <a:pt x="52903" y="168582"/>
                  </a:moveTo>
                  <a:cubicBezTo>
                    <a:pt x="43076" y="168582"/>
                    <a:pt x="28209" y="162256"/>
                    <a:pt x="23674" y="137963"/>
                  </a:cubicBezTo>
                  <a:cubicBezTo>
                    <a:pt x="20902" y="122780"/>
                    <a:pt x="20902" y="99499"/>
                    <a:pt x="20902" y="84569"/>
                  </a:cubicBezTo>
                  <a:cubicBezTo>
                    <a:pt x="20902" y="68374"/>
                    <a:pt x="20902" y="51673"/>
                    <a:pt x="22918" y="38008"/>
                  </a:cubicBezTo>
                  <a:cubicBezTo>
                    <a:pt x="27705" y="7895"/>
                    <a:pt x="46603" y="5617"/>
                    <a:pt x="52903" y="5617"/>
                  </a:cubicBezTo>
                  <a:cubicBezTo>
                    <a:pt x="61218" y="5617"/>
                    <a:pt x="77848" y="10172"/>
                    <a:pt x="82636" y="35224"/>
                  </a:cubicBezTo>
                  <a:cubicBezTo>
                    <a:pt x="85155" y="49395"/>
                    <a:pt x="85155" y="68627"/>
                    <a:pt x="85155" y="84569"/>
                  </a:cubicBezTo>
                  <a:cubicBezTo>
                    <a:pt x="85155" y="103548"/>
                    <a:pt x="85155" y="120756"/>
                    <a:pt x="82384" y="136951"/>
                  </a:cubicBezTo>
                  <a:cubicBezTo>
                    <a:pt x="78604" y="160991"/>
                    <a:pt x="64241" y="168582"/>
                    <a:pt x="52903" y="168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99" name="Freeform 1798">
              <a:extLst>
                <a:ext uri="{FF2B5EF4-FFF2-40B4-BE49-F238E27FC236}">
                  <a16:creationId xmlns:a16="http://schemas.microsoft.com/office/drawing/2014/main" id="{97956E86-39B2-D4D0-E490-C4DFAC3DC070}"/>
                </a:ext>
              </a:extLst>
            </p:cNvPr>
            <p:cNvSpPr/>
            <p:nvPr>
              <p:custDataLst>
                <p:tags r:id="rId148"/>
              </p:custDataLst>
            </p:nvPr>
          </p:nvSpPr>
          <p:spPr>
            <a:xfrm>
              <a:off x="8465833" y="3432623"/>
              <a:ext cx="99501" cy="487241"/>
            </a:xfrm>
            <a:custGeom>
              <a:avLst/>
              <a:gdLst>
                <a:gd name="connsiteX0" fmla="*/ 123965 w 123971"/>
                <a:gd name="connsiteY0" fmla="*/ 303691 h 607069"/>
                <a:gd name="connsiteX1" fmla="*/ 37286 w 123971"/>
                <a:gd name="connsiteY1" fmla="*/ 28371 h 607069"/>
                <a:gd name="connsiteX2" fmla="*/ 12341 w 123971"/>
                <a:gd name="connsiteY2" fmla="*/ 3066 h 607069"/>
                <a:gd name="connsiteX3" fmla="*/ 5286 w 123971"/>
                <a:gd name="connsiteY3" fmla="*/ 29 h 607069"/>
                <a:gd name="connsiteX4" fmla="*/ -6 w 123971"/>
                <a:gd name="connsiteY4" fmla="*/ 2560 h 607069"/>
                <a:gd name="connsiteX5" fmla="*/ 1506 w 123971"/>
                <a:gd name="connsiteY5" fmla="*/ 5091 h 607069"/>
                <a:gd name="connsiteX6" fmla="*/ 44090 w 123971"/>
                <a:gd name="connsiteY6" fmla="*/ 58484 h 607069"/>
                <a:gd name="connsiteX7" fmla="*/ 103052 w 123971"/>
                <a:gd name="connsiteY7" fmla="*/ 303438 h 607069"/>
                <a:gd name="connsiteX8" fmla="*/ 52405 w 123971"/>
                <a:gd name="connsiteY8" fmla="*/ 534726 h 607069"/>
                <a:gd name="connsiteX9" fmla="*/ 1002 w 123971"/>
                <a:gd name="connsiteY9" fmla="*/ 602291 h 607069"/>
                <a:gd name="connsiteX10" fmla="*/ -6 w 123971"/>
                <a:gd name="connsiteY10" fmla="*/ 604569 h 607069"/>
                <a:gd name="connsiteX11" fmla="*/ 5286 w 123971"/>
                <a:gd name="connsiteY11" fmla="*/ 607099 h 607069"/>
                <a:gd name="connsiteX12" fmla="*/ 13097 w 123971"/>
                <a:gd name="connsiteY12" fmla="*/ 603303 h 607069"/>
                <a:gd name="connsiteX13" fmla="*/ 123965 w 123971"/>
                <a:gd name="connsiteY13" fmla="*/ 303691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71" h="607069">
                  <a:moveTo>
                    <a:pt x="123965" y="303691"/>
                  </a:moveTo>
                  <a:cubicBezTo>
                    <a:pt x="123965" y="204242"/>
                    <a:pt x="101288" y="104033"/>
                    <a:pt x="37286" y="28371"/>
                  </a:cubicBezTo>
                  <a:cubicBezTo>
                    <a:pt x="32247" y="22551"/>
                    <a:pt x="22672" y="12176"/>
                    <a:pt x="12341" y="3066"/>
                  </a:cubicBezTo>
                  <a:cubicBezTo>
                    <a:pt x="9317" y="29"/>
                    <a:pt x="8813" y="29"/>
                    <a:pt x="5286" y="29"/>
                  </a:cubicBezTo>
                  <a:cubicBezTo>
                    <a:pt x="2262" y="29"/>
                    <a:pt x="-6" y="29"/>
                    <a:pt x="-6" y="2560"/>
                  </a:cubicBezTo>
                  <a:cubicBezTo>
                    <a:pt x="-6" y="3572"/>
                    <a:pt x="1002" y="4584"/>
                    <a:pt x="1506" y="5091"/>
                  </a:cubicBezTo>
                  <a:cubicBezTo>
                    <a:pt x="10325" y="14200"/>
                    <a:pt x="27207" y="31155"/>
                    <a:pt x="44090" y="58484"/>
                  </a:cubicBezTo>
                  <a:cubicBezTo>
                    <a:pt x="84657" y="123771"/>
                    <a:pt x="103052" y="206013"/>
                    <a:pt x="103052" y="303438"/>
                  </a:cubicBezTo>
                  <a:cubicBezTo>
                    <a:pt x="103052" y="371508"/>
                    <a:pt x="93981" y="459317"/>
                    <a:pt x="52405" y="534726"/>
                  </a:cubicBezTo>
                  <a:cubicBezTo>
                    <a:pt x="32499" y="570660"/>
                    <a:pt x="11585" y="591663"/>
                    <a:pt x="1002" y="602291"/>
                  </a:cubicBezTo>
                  <a:cubicBezTo>
                    <a:pt x="498" y="603050"/>
                    <a:pt x="-6" y="603809"/>
                    <a:pt x="-6" y="604569"/>
                  </a:cubicBezTo>
                  <a:cubicBezTo>
                    <a:pt x="-6" y="607099"/>
                    <a:pt x="2262" y="607099"/>
                    <a:pt x="5286" y="607099"/>
                  </a:cubicBezTo>
                  <a:cubicBezTo>
                    <a:pt x="8813" y="607099"/>
                    <a:pt x="9317" y="607099"/>
                    <a:pt x="13097" y="603303"/>
                  </a:cubicBezTo>
                  <a:cubicBezTo>
                    <a:pt x="97508" y="526123"/>
                    <a:pt x="123965" y="410225"/>
                    <a:pt x="123965" y="30369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00" name="Freeform 1799">
              <a:extLst>
                <a:ext uri="{FF2B5EF4-FFF2-40B4-BE49-F238E27FC236}">
                  <a16:creationId xmlns:a16="http://schemas.microsoft.com/office/drawing/2014/main" id="{BB9A2916-9562-F0DA-54CA-E0C30724F74F}"/>
                </a:ext>
              </a:extLst>
            </p:cNvPr>
            <p:cNvSpPr/>
            <p:nvPr>
              <p:custDataLst>
                <p:tags r:id="rId149"/>
              </p:custDataLst>
            </p:nvPr>
          </p:nvSpPr>
          <p:spPr>
            <a:xfrm>
              <a:off x="8669351" y="3672285"/>
              <a:ext cx="123567" cy="8124"/>
            </a:xfrm>
            <a:custGeom>
              <a:avLst/>
              <a:gdLst>
                <a:gd name="connsiteX0" fmla="*/ 145141 w 153956"/>
                <a:gd name="connsiteY0" fmla="*/ 10166 h 10122"/>
                <a:gd name="connsiteX1" fmla="*/ 153960 w 153956"/>
                <a:gd name="connsiteY1" fmla="*/ 5105 h 10122"/>
                <a:gd name="connsiteX2" fmla="*/ 145141 w 153956"/>
                <a:gd name="connsiteY2" fmla="*/ 44 h 10122"/>
                <a:gd name="connsiteX3" fmla="*/ 8823 w 153956"/>
                <a:gd name="connsiteY3" fmla="*/ 44 h 10122"/>
                <a:gd name="connsiteX4" fmla="*/ 4 w 153956"/>
                <a:gd name="connsiteY4" fmla="*/ 5105 h 10122"/>
                <a:gd name="connsiteX5" fmla="*/ 8823 w 153956"/>
                <a:gd name="connsiteY5" fmla="*/ 10166 h 10122"/>
                <a:gd name="connsiteX6" fmla="*/ 145141 w 153956"/>
                <a:gd name="connsiteY6" fmla="*/ 1016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41" y="10166"/>
                  </a:moveTo>
                  <a:cubicBezTo>
                    <a:pt x="149424" y="10166"/>
                    <a:pt x="153960" y="10166"/>
                    <a:pt x="153960" y="5105"/>
                  </a:cubicBezTo>
                  <a:cubicBezTo>
                    <a:pt x="153960" y="44"/>
                    <a:pt x="149424" y="44"/>
                    <a:pt x="145141" y="44"/>
                  </a:cubicBezTo>
                  <a:lnTo>
                    <a:pt x="8823" y="44"/>
                  </a:lnTo>
                  <a:cubicBezTo>
                    <a:pt x="4539" y="44"/>
                    <a:pt x="4" y="44"/>
                    <a:pt x="4" y="5105"/>
                  </a:cubicBezTo>
                  <a:cubicBezTo>
                    <a:pt x="4" y="10166"/>
                    <a:pt x="4539" y="10166"/>
                    <a:pt x="8823" y="10166"/>
                  </a:cubicBezTo>
                  <a:lnTo>
                    <a:pt x="145141" y="1016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01" name="Freeform 1800">
              <a:extLst>
                <a:ext uri="{FF2B5EF4-FFF2-40B4-BE49-F238E27FC236}">
                  <a16:creationId xmlns:a16="http://schemas.microsoft.com/office/drawing/2014/main" id="{9DA8ADC7-C28E-83FE-E30B-0E67630CCA30}"/>
                </a:ext>
              </a:extLst>
            </p:cNvPr>
            <p:cNvSpPr/>
            <p:nvPr>
              <p:custDataLst>
                <p:tags r:id="rId150"/>
              </p:custDataLst>
            </p:nvPr>
          </p:nvSpPr>
          <p:spPr>
            <a:xfrm>
              <a:off x="8937517" y="3454457"/>
              <a:ext cx="85142" cy="139734"/>
            </a:xfrm>
            <a:custGeom>
              <a:avLst/>
              <a:gdLst>
                <a:gd name="connsiteX0" fmla="*/ 106098 w 106081"/>
                <a:gd name="connsiteY0" fmla="*/ 87592 h 174099"/>
                <a:gd name="connsiteX1" fmla="*/ 96020 w 106081"/>
                <a:gd name="connsiteY1" fmla="*/ 28378 h 174099"/>
                <a:gd name="connsiteX2" fmla="*/ 53184 w 106081"/>
                <a:gd name="connsiteY2" fmla="*/ 37 h 174099"/>
                <a:gd name="connsiteX3" fmla="*/ 9340 w 106081"/>
                <a:gd name="connsiteY3" fmla="*/ 30150 h 174099"/>
                <a:gd name="connsiteX4" fmla="*/ 17 w 106081"/>
                <a:gd name="connsiteY4" fmla="*/ 87592 h 174099"/>
                <a:gd name="connsiteX5" fmla="*/ 11356 w 106081"/>
                <a:gd name="connsiteY5" fmla="*/ 148578 h 174099"/>
                <a:gd name="connsiteX6" fmla="*/ 52932 w 106081"/>
                <a:gd name="connsiteY6" fmla="*/ 174136 h 174099"/>
                <a:gd name="connsiteX7" fmla="*/ 96775 w 106081"/>
                <a:gd name="connsiteY7" fmla="*/ 144782 h 174099"/>
                <a:gd name="connsiteX8" fmla="*/ 106098 w 106081"/>
                <a:gd name="connsiteY8" fmla="*/ 87592 h 174099"/>
                <a:gd name="connsiteX9" fmla="*/ 52932 w 106081"/>
                <a:gd name="connsiteY9" fmla="*/ 168569 h 174099"/>
                <a:gd name="connsiteX10" fmla="*/ 23703 w 106081"/>
                <a:gd name="connsiteY10" fmla="*/ 137950 h 174099"/>
                <a:gd name="connsiteX11" fmla="*/ 20931 w 106081"/>
                <a:gd name="connsiteY11" fmla="*/ 84556 h 174099"/>
                <a:gd name="connsiteX12" fmla="*/ 22947 w 106081"/>
                <a:gd name="connsiteY12" fmla="*/ 37994 h 174099"/>
                <a:gd name="connsiteX13" fmla="*/ 52932 w 106081"/>
                <a:gd name="connsiteY13" fmla="*/ 5604 h 174099"/>
                <a:gd name="connsiteX14" fmla="*/ 82665 w 106081"/>
                <a:gd name="connsiteY14" fmla="*/ 35211 h 174099"/>
                <a:gd name="connsiteX15" fmla="*/ 85185 w 106081"/>
                <a:gd name="connsiteY15" fmla="*/ 84556 h 174099"/>
                <a:gd name="connsiteX16" fmla="*/ 82413 w 106081"/>
                <a:gd name="connsiteY16" fmla="*/ 136937 h 174099"/>
                <a:gd name="connsiteX17" fmla="*/ 52932 w 106081"/>
                <a:gd name="connsiteY17" fmla="*/ 16856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98" y="87592"/>
                  </a:moveTo>
                  <a:cubicBezTo>
                    <a:pt x="106098" y="67348"/>
                    <a:pt x="104839" y="47104"/>
                    <a:pt x="96020" y="28378"/>
                  </a:cubicBezTo>
                  <a:cubicBezTo>
                    <a:pt x="84429" y="4086"/>
                    <a:pt x="63767" y="37"/>
                    <a:pt x="53184" y="37"/>
                  </a:cubicBezTo>
                  <a:cubicBezTo>
                    <a:pt x="38065" y="37"/>
                    <a:pt x="19671" y="6616"/>
                    <a:pt x="9340" y="30150"/>
                  </a:cubicBezTo>
                  <a:cubicBezTo>
                    <a:pt x="1277" y="47610"/>
                    <a:pt x="17" y="67348"/>
                    <a:pt x="17" y="87592"/>
                  </a:cubicBezTo>
                  <a:cubicBezTo>
                    <a:pt x="17" y="106571"/>
                    <a:pt x="1025" y="129346"/>
                    <a:pt x="11356" y="148578"/>
                  </a:cubicBezTo>
                  <a:cubicBezTo>
                    <a:pt x="22191" y="169075"/>
                    <a:pt x="40585" y="174136"/>
                    <a:pt x="52932" y="174136"/>
                  </a:cubicBezTo>
                  <a:cubicBezTo>
                    <a:pt x="66539" y="174136"/>
                    <a:pt x="85689" y="168822"/>
                    <a:pt x="96775" y="144782"/>
                  </a:cubicBezTo>
                  <a:cubicBezTo>
                    <a:pt x="104839" y="127321"/>
                    <a:pt x="106098" y="107583"/>
                    <a:pt x="106098" y="87592"/>
                  </a:cubicBezTo>
                  <a:close/>
                  <a:moveTo>
                    <a:pt x="52932" y="168569"/>
                  </a:moveTo>
                  <a:cubicBezTo>
                    <a:pt x="43105" y="168569"/>
                    <a:pt x="28238" y="162243"/>
                    <a:pt x="23703" y="137950"/>
                  </a:cubicBezTo>
                  <a:cubicBezTo>
                    <a:pt x="20931" y="122767"/>
                    <a:pt x="20931" y="99486"/>
                    <a:pt x="20931" y="84556"/>
                  </a:cubicBezTo>
                  <a:cubicBezTo>
                    <a:pt x="20931" y="68361"/>
                    <a:pt x="20931" y="51659"/>
                    <a:pt x="22947" y="37994"/>
                  </a:cubicBezTo>
                  <a:cubicBezTo>
                    <a:pt x="27734" y="7881"/>
                    <a:pt x="46633" y="5604"/>
                    <a:pt x="52932" y="5604"/>
                  </a:cubicBezTo>
                  <a:cubicBezTo>
                    <a:pt x="61247" y="5604"/>
                    <a:pt x="77877" y="10159"/>
                    <a:pt x="82665" y="35211"/>
                  </a:cubicBezTo>
                  <a:cubicBezTo>
                    <a:pt x="85185" y="49382"/>
                    <a:pt x="85185" y="68614"/>
                    <a:pt x="85185" y="84556"/>
                  </a:cubicBezTo>
                  <a:cubicBezTo>
                    <a:pt x="85185" y="103535"/>
                    <a:pt x="85185" y="120742"/>
                    <a:pt x="82413" y="136937"/>
                  </a:cubicBezTo>
                  <a:cubicBezTo>
                    <a:pt x="78633" y="160977"/>
                    <a:pt x="64271" y="168569"/>
                    <a:pt x="52932" y="16856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02" name="Freeform 1801">
              <a:extLst>
                <a:ext uri="{FF2B5EF4-FFF2-40B4-BE49-F238E27FC236}">
                  <a16:creationId xmlns:a16="http://schemas.microsoft.com/office/drawing/2014/main" id="{521D8CA4-A6B0-D0B0-CF14-B83E61131E53}"/>
                </a:ext>
              </a:extLst>
            </p:cNvPr>
            <p:cNvSpPr/>
            <p:nvPr>
              <p:custDataLst>
                <p:tags r:id="rId151"/>
              </p:custDataLst>
            </p:nvPr>
          </p:nvSpPr>
          <p:spPr>
            <a:xfrm>
              <a:off x="8879070" y="3672285"/>
              <a:ext cx="202238" cy="8123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04" name="Freeform 1803">
              <a:extLst>
                <a:ext uri="{FF2B5EF4-FFF2-40B4-BE49-F238E27FC236}">
                  <a16:creationId xmlns:a16="http://schemas.microsoft.com/office/drawing/2014/main" id="{189049EB-9234-86E3-CF5B-BB45772BE192}"/>
                </a:ext>
              </a:extLst>
            </p:cNvPr>
            <p:cNvSpPr/>
            <p:nvPr>
              <p:custDataLst>
                <p:tags r:id="rId152"/>
              </p:custDataLst>
            </p:nvPr>
          </p:nvSpPr>
          <p:spPr>
            <a:xfrm>
              <a:off x="8889183" y="3731174"/>
              <a:ext cx="80692" cy="135265"/>
            </a:xfrm>
            <a:custGeom>
              <a:avLst/>
              <a:gdLst>
                <a:gd name="connsiteX0" fmla="*/ 19417 w 100537"/>
                <a:gd name="connsiteY0" fmla="*/ 149097 h 168531"/>
                <a:gd name="connsiteX1" fmla="*/ 46126 w 100537"/>
                <a:gd name="connsiteY1" fmla="*/ 123033 h 168531"/>
                <a:gd name="connsiteX2" fmla="*/ 100553 w 100537"/>
                <a:gd name="connsiteY2" fmla="*/ 49142 h 168531"/>
                <a:gd name="connsiteX3" fmla="*/ 47134 w 100537"/>
                <a:gd name="connsiteY3" fmla="*/ 50 h 168531"/>
                <a:gd name="connsiteX4" fmla="*/ 15 w 100537"/>
                <a:gd name="connsiteY4" fmla="*/ 45853 h 168531"/>
                <a:gd name="connsiteX5" fmla="*/ 13369 w 100537"/>
                <a:gd name="connsiteY5" fmla="*/ 60023 h 168531"/>
                <a:gd name="connsiteX6" fmla="*/ 26472 w 100537"/>
                <a:gd name="connsiteY6" fmla="*/ 46612 h 168531"/>
                <a:gd name="connsiteX7" fmla="*/ 13117 w 100537"/>
                <a:gd name="connsiteY7" fmla="*/ 33453 h 168531"/>
                <a:gd name="connsiteX8" fmla="*/ 9842 w 100537"/>
                <a:gd name="connsiteY8" fmla="*/ 33706 h 168531"/>
                <a:gd name="connsiteX9" fmla="*/ 43858 w 100537"/>
                <a:gd name="connsiteY9" fmla="*/ 7895 h 168531"/>
                <a:gd name="connsiteX10" fmla="*/ 77623 w 100537"/>
                <a:gd name="connsiteY10" fmla="*/ 49142 h 168531"/>
                <a:gd name="connsiteX11" fmla="*/ 51166 w 100537"/>
                <a:gd name="connsiteY11" fmla="*/ 105067 h 168531"/>
                <a:gd name="connsiteX12" fmla="*/ 2787 w 100537"/>
                <a:gd name="connsiteY12" fmla="*/ 159219 h 168531"/>
                <a:gd name="connsiteX13" fmla="*/ 15 w 100537"/>
                <a:gd name="connsiteY13" fmla="*/ 168582 h 168531"/>
                <a:gd name="connsiteX14" fmla="*/ 93497 w 100537"/>
                <a:gd name="connsiteY14" fmla="*/ 168582 h 168531"/>
                <a:gd name="connsiteX15" fmla="*/ 100553 w 100537"/>
                <a:gd name="connsiteY15" fmla="*/ 124551 h 168531"/>
                <a:gd name="connsiteX16" fmla="*/ 94253 w 100537"/>
                <a:gd name="connsiteY16" fmla="*/ 124551 h 168531"/>
                <a:gd name="connsiteX17" fmla="*/ 88710 w 100537"/>
                <a:gd name="connsiteY17" fmla="*/ 147073 h 168531"/>
                <a:gd name="connsiteX18" fmla="*/ 64772 w 100537"/>
                <a:gd name="connsiteY18" fmla="*/ 149097 h 168531"/>
                <a:gd name="connsiteX19" fmla="*/ 19417 w 100537"/>
                <a:gd name="connsiteY19" fmla="*/ 14909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417" y="149097"/>
                  </a:moveTo>
                  <a:lnTo>
                    <a:pt x="46126" y="123033"/>
                  </a:lnTo>
                  <a:cubicBezTo>
                    <a:pt x="85434" y="88112"/>
                    <a:pt x="100553" y="74447"/>
                    <a:pt x="100553" y="49142"/>
                  </a:cubicBezTo>
                  <a:cubicBezTo>
                    <a:pt x="100553" y="20294"/>
                    <a:pt x="77875" y="50"/>
                    <a:pt x="47134" y="50"/>
                  </a:cubicBezTo>
                  <a:cubicBezTo>
                    <a:pt x="18661" y="50"/>
                    <a:pt x="15" y="23331"/>
                    <a:pt x="15" y="45853"/>
                  </a:cubicBezTo>
                  <a:cubicBezTo>
                    <a:pt x="15" y="60023"/>
                    <a:pt x="12614" y="60023"/>
                    <a:pt x="13369" y="60023"/>
                  </a:cubicBezTo>
                  <a:cubicBezTo>
                    <a:pt x="17653" y="60023"/>
                    <a:pt x="26472" y="56987"/>
                    <a:pt x="26472" y="46612"/>
                  </a:cubicBezTo>
                  <a:cubicBezTo>
                    <a:pt x="26472" y="40032"/>
                    <a:pt x="21937" y="33453"/>
                    <a:pt x="13117" y="33453"/>
                  </a:cubicBezTo>
                  <a:cubicBezTo>
                    <a:pt x="11102" y="33453"/>
                    <a:pt x="10598" y="33453"/>
                    <a:pt x="9842" y="33706"/>
                  </a:cubicBezTo>
                  <a:cubicBezTo>
                    <a:pt x="15637" y="17258"/>
                    <a:pt x="29244" y="7895"/>
                    <a:pt x="43858" y="7895"/>
                  </a:cubicBezTo>
                  <a:cubicBezTo>
                    <a:pt x="66788" y="7895"/>
                    <a:pt x="77623" y="28392"/>
                    <a:pt x="77623" y="49142"/>
                  </a:cubicBezTo>
                  <a:cubicBezTo>
                    <a:pt x="77623" y="69386"/>
                    <a:pt x="65024" y="89377"/>
                    <a:pt x="51166" y="105067"/>
                  </a:cubicBezTo>
                  <a:lnTo>
                    <a:pt x="2787" y="159219"/>
                  </a:lnTo>
                  <a:cubicBezTo>
                    <a:pt x="15" y="162003"/>
                    <a:pt x="15" y="162509"/>
                    <a:pt x="15" y="168582"/>
                  </a:cubicBezTo>
                  <a:lnTo>
                    <a:pt x="93497" y="168582"/>
                  </a:lnTo>
                  <a:lnTo>
                    <a:pt x="100553" y="124551"/>
                  </a:lnTo>
                  <a:lnTo>
                    <a:pt x="94253" y="124551"/>
                  </a:lnTo>
                  <a:cubicBezTo>
                    <a:pt x="92993" y="132143"/>
                    <a:pt x="91230" y="143277"/>
                    <a:pt x="88710" y="147073"/>
                  </a:cubicBezTo>
                  <a:cubicBezTo>
                    <a:pt x="86946" y="149097"/>
                    <a:pt x="70316" y="149097"/>
                    <a:pt x="64772" y="149097"/>
                  </a:cubicBezTo>
                  <a:lnTo>
                    <a:pt x="19417" y="14909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05" name="Freeform 1804">
              <a:extLst>
                <a:ext uri="{FF2B5EF4-FFF2-40B4-BE49-F238E27FC236}">
                  <a16:creationId xmlns:a16="http://schemas.microsoft.com/office/drawing/2014/main" id="{F67F130F-39C4-C608-50F6-261CA59A4B3F}"/>
                </a:ext>
              </a:extLst>
            </p:cNvPr>
            <p:cNvSpPr/>
            <p:nvPr>
              <p:custDataLst>
                <p:tags r:id="rId153"/>
              </p:custDataLst>
            </p:nvPr>
          </p:nvSpPr>
          <p:spPr>
            <a:xfrm>
              <a:off x="8988077" y="3731174"/>
              <a:ext cx="85142" cy="139734"/>
            </a:xfrm>
            <a:custGeom>
              <a:avLst/>
              <a:gdLst>
                <a:gd name="connsiteX0" fmla="*/ 106101 w 106081"/>
                <a:gd name="connsiteY0" fmla="*/ 87606 h 174099"/>
                <a:gd name="connsiteX1" fmla="*/ 96022 w 106081"/>
                <a:gd name="connsiteY1" fmla="*/ 28392 h 174099"/>
                <a:gd name="connsiteX2" fmla="*/ 53186 w 106081"/>
                <a:gd name="connsiteY2" fmla="*/ 50 h 174099"/>
                <a:gd name="connsiteX3" fmla="*/ 9343 w 106081"/>
                <a:gd name="connsiteY3" fmla="*/ 30163 h 174099"/>
                <a:gd name="connsiteX4" fmla="*/ 20 w 106081"/>
                <a:gd name="connsiteY4" fmla="*/ 87606 h 174099"/>
                <a:gd name="connsiteX5" fmla="*/ 11359 w 106081"/>
                <a:gd name="connsiteY5" fmla="*/ 148591 h 174099"/>
                <a:gd name="connsiteX6" fmla="*/ 52934 w 106081"/>
                <a:gd name="connsiteY6" fmla="*/ 174149 h 174099"/>
                <a:gd name="connsiteX7" fmla="*/ 96778 w 106081"/>
                <a:gd name="connsiteY7" fmla="*/ 144796 h 174099"/>
                <a:gd name="connsiteX8" fmla="*/ 106101 w 106081"/>
                <a:gd name="connsiteY8" fmla="*/ 87606 h 174099"/>
                <a:gd name="connsiteX9" fmla="*/ 52934 w 106081"/>
                <a:gd name="connsiteY9" fmla="*/ 168582 h 174099"/>
                <a:gd name="connsiteX10" fmla="*/ 23705 w 106081"/>
                <a:gd name="connsiteY10" fmla="*/ 137963 h 174099"/>
                <a:gd name="connsiteX11" fmla="*/ 20934 w 106081"/>
                <a:gd name="connsiteY11" fmla="*/ 84569 h 174099"/>
                <a:gd name="connsiteX12" fmla="*/ 22949 w 106081"/>
                <a:gd name="connsiteY12" fmla="*/ 38008 h 174099"/>
                <a:gd name="connsiteX13" fmla="*/ 52934 w 106081"/>
                <a:gd name="connsiteY13" fmla="*/ 5617 h 174099"/>
                <a:gd name="connsiteX14" fmla="*/ 82667 w 106081"/>
                <a:gd name="connsiteY14" fmla="*/ 35224 h 174099"/>
                <a:gd name="connsiteX15" fmla="*/ 85187 w 106081"/>
                <a:gd name="connsiteY15" fmla="*/ 84569 h 174099"/>
                <a:gd name="connsiteX16" fmla="*/ 82415 w 106081"/>
                <a:gd name="connsiteY16" fmla="*/ 136951 h 174099"/>
                <a:gd name="connsiteX17" fmla="*/ 52934 w 106081"/>
                <a:gd name="connsiteY17" fmla="*/ 16858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01" y="87606"/>
                  </a:moveTo>
                  <a:cubicBezTo>
                    <a:pt x="106101" y="67362"/>
                    <a:pt x="104841" y="47118"/>
                    <a:pt x="96022" y="28392"/>
                  </a:cubicBezTo>
                  <a:cubicBezTo>
                    <a:pt x="84431" y="4099"/>
                    <a:pt x="63769" y="50"/>
                    <a:pt x="53186" y="50"/>
                  </a:cubicBezTo>
                  <a:cubicBezTo>
                    <a:pt x="38068" y="50"/>
                    <a:pt x="19674" y="6630"/>
                    <a:pt x="9343" y="30163"/>
                  </a:cubicBezTo>
                  <a:cubicBezTo>
                    <a:pt x="1280" y="47624"/>
                    <a:pt x="20" y="67362"/>
                    <a:pt x="20" y="87606"/>
                  </a:cubicBezTo>
                  <a:cubicBezTo>
                    <a:pt x="20" y="106585"/>
                    <a:pt x="1028" y="129359"/>
                    <a:pt x="11359" y="148591"/>
                  </a:cubicBezTo>
                  <a:cubicBezTo>
                    <a:pt x="22194" y="169088"/>
                    <a:pt x="40588" y="174149"/>
                    <a:pt x="52934" y="174149"/>
                  </a:cubicBezTo>
                  <a:cubicBezTo>
                    <a:pt x="66541" y="174149"/>
                    <a:pt x="85691" y="168835"/>
                    <a:pt x="96778" y="144796"/>
                  </a:cubicBezTo>
                  <a:cubicBezTo>
                    <a:pt x="104841" y="127335"/>
                    <a:pt x="106101" y="107597"/>
                    <a:pt x="106101" y="87606"/>
                  </a:cubicBezTo>
                  <a:close/>
                  <a:moveTo>
                    <a:pt x="52934" y="168582"/>
                  </a:moveTo>
                  <a:cubicBezTo>
                    <a:pt x="43107" y="168582"/>
                    <a:pt x="28241" y="162256"/>
                    <a:pt x="23705" y="137963"/>
                  </a:cubicBezTo>
                  <a:cubicBezTo>
                    <a:pt x="20934" y="122780"/>
                    <a:pt x="20934" y="99499"/>
                    <a:pt x="20934" y="84569"/>
                  </a:cubicBezTo>
                  <a:cubicBezTo>
                    <a:pt x="20934" y="68374"/>
                    <a:pt x="20934" y="51673"/>
                    <a:pt x="22949" y="38008"/>
                  </a:cubicBezTo>
                  <a:cubicBezTo>
                    <a:pt x="27737" y="7895"/>
                    <a:pt x="46635" y="5617"/>
                    <a:pt x="52934" y="5617"/>
                  </a:cubicBezTo>
                  <a:cubicBezTo>
                    <a:pt x="61250" y="5617"/>
                    <a:pt x="77880" y="10172"/>
                    <a:pt x="82667" y="35224"/>
                  </a:cubicBezTo>
                  <a:cubicBezTo>
                    <a:pt x="85187" y="49395"/>
                    <a:pt x="85187" y="68627"/>
                    <a:pt x="85187" y="84569"/>
                  </a:cubicBezTo>
                  <a:cubicBezTo>
                    <a:pt x="85187" y="103548"/>
                    <a:pt x="85187" y="120756"/>
                    <a:pt x="82415" y="136951"/>
                  </a:cubicBezTo>
                  <a:cubicBezTo>
                    <a:pt x="78636" y="160991"/>
                    <a:pt x="64273" y="168582"/>
                    <a:pt x="52934" y="168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06" name="Freeform 1805">
              <a:extLst>
                <a:ext uri="{FF2B5EF4-FFF2-40B4-BE49-F238E27FC236}">
                  <a16:creationId xmlns:a16="http://schemas.microsoft.com/office/drawing/2014/main" id="{88A29E1B-F110-8536-CFA8-E7676F1808AD}"/>
                </a:ext>
              </a:extLst>
            </p:cNvPr>
            <p:cNvSpPr/>
            <p:nvPr>
              <p:custDataLst>
                <p:tags r:id="rId154"/>
              </p:custDataLst>
            </p:nvPr>
          </p:nvSpPr>
          <p:spPr>
            <a:xfrm>
              <a:off x="9167304" y="3672285"/>
              <a:ext cx="123567" cy="8124"/>
            </a:xfrm>
            <a:custGeom>
              <a:avLst/>
              <a:gdLst>
                <a:gd name="connsiteX0" fmla="*/ 145165 w 153956"/>
                <a:gd name="connsiteY0" fmla="*/ 10166 h 10122"/>
                <a:gd name="connsiteX1" fmla="*/ 153984 w 153956"/>
                <a:gd name="connsiteY1" fmla="*/ 5105 h 10122"/>
                <a:gd name="connsiteX2" fmla="*/ 145165 w 153956"/>
                <a:gd name="connsiteY2" fmla="*/ 44 h 10122"/>
                <a:gd name="connsiteX3" fmla="*/ 8847 w 153956"/>
                <a:gd name="connsiteY3" fmla="*/ 44 h 10122"/>
                <a:gd name="connsiteX4" fmla="*/ 28 w 153956"/>
                <a:gd name="connsiteY4" fmla="*/ 5105 h 10122"/>
                <a:gd name="connsiteX5" fmla="*/ 8847 w 153956"/>
                <a:gd name="connsiteY5" fmla="*/ 10166 h 10122"/>
                <a:gd name="connsiteX6" fmla="*/ 145165 w 153956"/>
                <a:gd name="connsiteY6" fmla="*/ 1016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65" y="10166"/>
                  </a:moveTo>
                  <a:cubicBezTo>
                    <a:pt x="149449" y="10166"/>
                    <a:pt x="153984" y="10166"/>
                    <a:pt x="153984" y="5105"/>
                  </a:cubicBezTo>
                  <a:cubicBezTo>
                    <a:pt x="153984" y="44"/>
                    <a:pt x="149449" y="44"/>
                    <a:pt x="145165" y="44"/>
                  </a:cubicBezTo>
                  <a:lnTo>
                    <a:pt x="8847" y="44"/>
                  </a:lnTo>
                  <a:cubicBezTo>
                    <a:pt x="4564" y="44"/>
                    <a:pt x="28" y="44"/>
                    <a:pt x="28" y="5105"/>
                  </a:cubicBezTo>
                  <a:cubicBezTo>
                    <a:pt x="28" y="10166"/>
                    <a:pt x="4564" y="10166"/>
                    <a:pt x="8847" y="10166"/>
                  </a:cubicBezTo>
                  <a:lnTo>
                    <a:pt x="145165" y="1016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08" name="Freeform 1807">
              <a:extLst>
                <a:ext uri="{FF2B5EF4-FFF2-40B4-BE49-F238E27FC236}">
                  <a16:creationId xmlns:a16="http://schemas.microsoft.com/office/drawing/2014/main" id="{36E9DE68-4F73-CB1E-FEDA-63F4C8435B29}"/>
                </a:ext>
              </a:extLst>
            </p:cNvPr>
            <p:cNvSpPr/>
            <p:nvPr>
              <p:custDataLst>
                <p:tags r:id="rId155"/>
              </p:custDataLst>
            </p:nvPr>
          </p:nvSpPr>
          <p:spPr>
            <a:xfrm>
              <a:off x="9388348" y="3451004"/>
              <a:ext cx="144195" cy="143186"/>
            </a:xfrm>
            <a:custGeom>
              <a:avLst/>
              <a:gdLst>
                <a:gd name="connsiteX0" fmla="*/ 144169 w 179657"/>
                <a:gd name="connsiteY0" fmla="*/ 28885 h 178400"/>
                <a:gd name="connsiteX1" fmla="*/ 176421 w 179657"/>
                <a:gd name="connsiteY1" fmla="*/ 7881 h 178400"/>
                <a:gd name="connsiteX2" fmla="*/ 179697 w 179657"/>
                <a:gd name="connsiteY2" fmla="*/ 3073 h 178400"/>
                <a:gd name="connsiteX3" fmla="*/ 176421 w 179657"/>
                <a:gd name="connsiteY3" fmla="*/ 37 h 178400"/>
                <a:gd name="connsiteX4" fmla="*/ 155759 w 179657"/>
                <a:gd name="connsiteY4" fmla="*/ 796 h 178400"/>
                <a:gd name="connsiteX5" fmla="*/ 130814 w 179657"/>
                <a:gd name="connsiteY5" fmla="*/ 37 h 178400"/>
                <a:gd name="connsiteX6" fmla="*/ 126026 w 179657"/>
                <a:gd name="connsiteY6" fmla="*/ 4845 h 178400"/>
                <a:gd name="connsiteX7" fmla="*/ 130058 w 179657"/>
                <a:gd name="connsiteY7" fmla="*/ 7881 h 178400"/>
                <a:gd name="connsiteX8" fmla="*/ 141649 w 179657"/>
                <a:gd name="connsiteY8" fmla="*/ 16232 h 178400"/>
                <a:gd name="connsiteX9" fmla="*/ 137869 w 179657"/>
                <a:gd name="connsiteY9" fmla="*/ 25848 h 178400"/>
                <a:gd name="connsiteX10" fmla="*/ 60513 w 179657"/>
                <a:gd name="connsiteY10" fmla="*/ 149337 h 178400"/>
                <a:gd name="connsiteX11" fmla="*/ 43379 w 179657"/>
                <a:gd name="connsiteY11" fmla="*/ 15473 h 178400"/>
                <a:gd name="connsiteX12" fmla="*/ 60765 w 179657"/>
                <a:gd name="connsiteY12" fmla="*/ 7881 h 178400"/>
                <a:gd name="connsiteX13" fmla="*/ 67065 w 179657"/>
                <a:gd name="connsiteY13" fmla="*/ 2820 h 178400"/>
                <a:gd name="connsiteX14" fmla="*/ 63537 w 179657"/>
                <a:gd name="connsiteY14" fmla="*/ 37 h 178400"/>
                <a:gd name="connsiteX15" fmla="*/ 32292 w 179657"/>
                <a:gd name="connsiteY15" fmla="*/ 796 h 178400"/>
                <a:gd name="connsiteX16" fmla="*/ 18433 w 179657"/>
                <a:gd name="connsiteY16" fmla="*/ 543 h 178400"/>
                <a:gd name="connsiteX17" fmla="*/ 4827 w 179657"/>
                <a:gd name="connsiteY17" fmla="*/ 37 h 178400"/>
                <a:gd name="connsiteX18" fmla="*/ 39 w 179657"/>
                <a:gd name="connsiteY18" fmla="*/ 4845 h 178400"/>
                <a:gd name="connsiteX19" fmla="*/ 6339 w 179657"/>
                <a:gd name="connsiteY19" fmla="*/ 7881 h 178400"/>
                <a:gd name="connsiteX20" fmla="*/ 21457 w 179657"/>
                <a:gd name="connsiteY20" fmla="*/ 16485 h 178400"/>
                <a:gd name="connsiteX21" fmla="*/ 41363 w 179657"/>
                <a:gd name="connsiteY21" fmla="*/ 172618 h 178400"/>
                <a:gd name="connsiteX22" fmla="*/ 46403 w 179657"/>
                <a:gd name="connsiteY22" fmla="*/ 178438 h 178400"/>
                <a:gd name="connsiteX23" fmla="*/ 53458 w 179657"/>
                <a:gd name="connsiteY23" fmla="*/ 173883 h 178400"/>
                <a:gd name="connsiteX24" fmla="*/ 144169 w 179657"/>
                <a:gd name="connsiteY24" fmla="*/ 2888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69" y="28885"/>
                  </a:moveTo>
                  <a:cubicBezTo>
                    <a:pt x="156515" y="9147"/>
                    <a:pt x="167098" y="8387"/>
                    <a:pt x="176421" y="7881"/>
                  </a:cubicBezTo>
                  <a:cubicBezTo>
                    <a:pt x="179445" y="7628"/>
                    <a:pt x="179697" y="3326"/>
                    <a:pt x="179697" y="3073"/>
                  </a:cubicBezTo>
                  <a:cubicBezTo>
                    <a:pt x="179697" y="1049"/>
                    <a:pt x="178437" y="37"/>
                    <a:pt x="176421" y="37"/>
                  </a:cubicBezTo>
                  <a:cubicBezTo>
                    <a:pt x="169870" y="37"/>
                    <a:pt x="162563" y="796"/>
                    <a:pt x="155759" y="796"/>
                  </a:cubicBezTo>
                  <a:cubicBezTo>
                    <a:pt x="147444" y="796"/>
                    <a:pt x="138877" y="37"/>
                    <a:pt x="130814" y="37"/>
                  </a:cubicBezTo>
                  <a:cubicBezTo>
                    <a:pt x="129302" y="37"/>
                    <a:pt x="126026" y="37"/>
                    <a:pt x="126026" y="4845"/>
                  </a:cubicBezTo>
                  <a:cubicBezTo>
                    <a:pt x="126026" y="7628"/>
                    <a:pt x="128294" y="7881"/>
                    <a:pt x="130058" y="7881"/>
                  </a:cubicBezTo>
                  <a:cubicBezTo>
                    <a:pt x="136861" y="8387"/>
                    <a:pt x="141649" y="10918"/>
                    <a:pt x="141649" y="16232"/>
                  </a:cubicBezTo>
                  <a:cubicBezTo>
                    <a:pt x="141649" y="20028"/>
                    <a:pt x="137869" y="25595"/>
                    <a:pt x="137869" y="25848"/>
                  </a:cubicBezTo>
                  <a:lnTo>
                    <a:pt x="60513" y="149337"/>
                  </a:lnTo>
                  <a:lnTo>
                    <a:pt x="43379" y="15473"/>
                  </a:lnTo>
                  <a:cubicBezTo>
                    <a:pt x="43379" y="11171"/>
                    <a:pt x="49174" y="7881"/>
                    <a:pt x="60765" y="7881"/>
                  </a:cubicBezTo>
                  <a:cubicBezTo>
                    <a:pt x="64293" y="7881"/>
                    <a:pt x="67065" y="7881"/>
                    <a:pt x="67065" y="2820"/>
                  </a:cubicBezTo>
                  <a:cubicBezTo>
                    <a:pt x="67065" y="543"/>
                    <a:pt x="65049" y="37"/>
                    <a:pt x="63537" y="37"/>
                  </a:cubicBezTo>
                  <a:cubicBezTo>
                    <a:pt x="53458" y="37"/>
                    <a:pt x="42623" y="796"/>
                    <a:pt x="32292" y="796"/>
                  </a:cubicBezTo>
                  <a:cubicBezTo>
                    <a:pt x="27757" y="796"/>
                    <a:pt x="22969" y="543"/>
                    <a:pt x="18433" y="543"/>
                  </a:cubicBezTo>
                  <a:cubicBezTo>
                    <a:pt x="13898" y="543"/>
                    <a:pt x="9110" y="37"/>
                    <a:pt x="4827" y="37"/>
                  </a:cubicBezTo>
                  <a:cubicBezTo>
                    <a:pt x="3063" y="37"/>
                    <a:pt x="39" y="37"/>
                    <a:pt x="39" y="4845"/>
                  </a:cubicBezTo>
                  <a:cubicBezTo>
                    <a:pt x="39" y="7881"/>
                    <a:pt x="2307" y="7881"/>
                    <a:pt x="6339" y="7881"/>
                  </a:cubicBezTo>
                  <a:cubicBezTo>
                    <a:pt x="20449" y="7881"/>
                    <a:pt x="20701" y="10159"/>
                    <a:pt x="21457" y="16485"/>
                  </a:cubicBezTo>
                  <a:lnTo>
                    <a:pt x="41363" y="172618"/>
                  </a:lnTo>
                  <a:cubicBezTo>
                    <a:pt x="42119" y="177679"/>
                    <a:pt x="43127" y="178438"/>
                    <a:pt x="46403" y="178438"/>
                  </a:cubicBezTo>
                  <a:cubicBezTo>
                    <a:pt x="50434" y="178438"/>
                    <a:pt x="51442" y="177173"/>
                    <a:pt x="53458" y="173883"/>
                  </a:cubicBezTo>
                  <a:lnTo>
                    <a:pt x="144169" y="28885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09" name="Freeform 1808">
              <a:extLst>
                <a:ext uri="{FF2B5EF4-FFF2-40B4-BE49-F238E27FC236}">
                  <a16:creationId xmlns:a16="http://schemas.microsoft.com/office/drawing/2014/main" id="{8C75E652-A6E4-CF3F-9EF1-5C335B686475}"/>
                </a:ext>
              </a:extLst>
            </p:cNvPr>
            <p:cNvSpPr/>
            <p:nvPr>
              <p:custDataLst>
                <p:tags r:id="rId156"/>
              </p:custDataLst>
            </p:nvPr>
          </p:nvSpPr>
          <p:spPr>
            <a:xfrm>
              <a:off x="9502640" y="3525786"/>
              <a:ext cx="65120" cy="97244"/>
            </a:xfrm>
            <a:custGeom>
              <a:avLst/>
              <a:gdLst>
                <a:gd name="connsiteX0" fmla="*/ 38673 w 81135"/>
                <a:gd name="connsiteY0" fmla="*/ 58493 h 121160"/>
                <a:gd name="connsiteX1" fmla="*/ 62308 w 81135"/>
                <a:gd name="connsiteY1" fmla="*/ 87012 h 121160"/>
                <a:gd name="connsiteX2" fmla="*/ 39378 w 81135"/>
                <a:gd name="connsiteY2" fmla="*/ 115531 h 121160"/>
                <a:gd name="connsiteX3" fmla="*/ 9393 w 81135"/>
                <a:gd name="connsiteY3" fmla="*/ 103131 h 121160"/>
                <a:gd name="connsiteX4" fmla="*/ 19624 w 81135"/>
                <a:gd name="connsiteY4" fmla="*/ 93212 h 121160"/>
                <a:gd name="connsiteX5" fmla="*/ 9923 w 81135"/>
                <a:gd name="connsiteY5" fmla="*/ 83469 h 121160"/>
                <a:gd name="connsiteX6" fmla="*/ 45 w 81135"/>
                <a:gd name="connsiteY6" fmla="*/ 93743 h 121160"/>
                <a:gd name="connsiteX7" fmla="*/ 39731 w 81135"/>
                <a:gd name="connsiteY7" fmla="*/ 121199 h 121160"/>
                <a:gd name="connsiteX8" fmla="*/ 81181 w 81135"/>
                <a:gd name="connsiteY8" fmla="*/ 87012 h 121160"/>
                <a:gd name="connsiteX9" fmla="*/ 50490 w 81135"/>
                <a:gd name="connsiteY9" fmla="*/ 55305 h 121160"/>
                <a:gd name="connsiteX10" fmla="*/ 75713 w 81135"/>
                <a:gd name="connsiteY10" fmla="*/ 24483 h 121160"/>
                <a:gd name="connsiteX11" fmla="*/ 40084 w 81135"/>
                <a:gd name="connsiteY11" fmla="*/ 38 h 121160"/>
                <a:gd name="connsiteX12" fmla="*/ 5513 w 81135"/>
                <a:gd name="connsiteY12" fmla="*/ 23774 h 121160"/>
                <a:gd name="connsiteX13" fmla="*/ 14685 w 81135"/>
                <a:gd name="connsiteY13" fmla="*/ 33163 h 121160"/>
                <a:gd name="connsiteX14" fmla="*/ 23680 w 81135"/>
                <a:gd name="connsiteY14" fmla="*/ 24129 h 121160"/>
                <a:gd name="connsiteX15" fmla="*/ 14685 w 81135"/>
                <a:gd name="connsiteY15" fmla="*/ 14918 h 121160"/>
                <a:gd name="connsiteX16" fmla="*/ 39555 w 81135"/>
                <a:gd name="connsiteY16" fmla="*/ 5175 h 121160"/>
                <a:gd name="connsiteX17" fmla="*/ 58604 w 81135"/>
                <a:gd name="connsiteY17" fmla="*/ 24483 h 121160"/>
                <a:gd name="connsiteX18" fmla="*/ 51549 w 81135"/>
                <a:gd name="connsiteY18" fmla="*/ 45562 h 121160"/>
                <a:gd name="connsiteX19" fmla="*/ 31970 w 81135"/>
                <a:gd name="connsiteY19" fmla="*/ 53179 h 121160"/>
                <a:gd name="connsiteX20" fmla="*/ 26326 w 81135"/>
                <a:gd name="connsiteY20" fmla="*/ 53710 h 121160"/>
                <a:gd name="connsiteX21" fmla="*/ 24562 w 81135"/>
                <a:gd name="connsiteY21" fmla="*/ 56013 h 121160"/>
                <a:gd name="connsiteX22" fmla="*/ 29148 w 81135"/>
                <a:gd name="connsiteY22" fmla="*/ 58493 h 121160"/>
                <a:gd name="connsiteX23" fmla="*/ 38673 w 81135"/>
                <a:gd name="connsiteY23" fmla="*/ 58493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135" h="121160">
                  <a:moveTo>
                    <a:pt x="38673" y="58493"/>
                  </a:moveTo>
                  <a:cubicBezTo>
                    <a:pt x="52431" y="58493"/>
                    <a:pt x="62308" y="68058"/>
                    <a:pt x="62308" y="87012"/>
                  </a:cubicBezTo>
                  <a:cubicBezTo>
                    <a:pt x="62308" y="108977"/>
                    <a:pt x="49608" y="115531"/>
                    <a:pt x="39378" y="115531"/>
                  </a:cubicBezTo>
                  <a:cubicBezTo>
                    <a:pt x="32323" y="115531"/>
                    <a:pt x="16801" y="113582"/>
                    <a:pt x="9393" y="103131"/>
                  </a:cubicBezTo>
                  <a:cubicBezTo>
                    <a:pt x="17683" y="102777"/>
                    <a:pt x="19624" y="96932"/>
                    <a:pt x="19624" y="93212"/>
                  </a:cubicBezTo>
                  <a:cubicBezTo>
                    <a:pt x="19624" y="87543"/>
                    <a:pt x="15390" y="83469"/>
                    <a:pt x="9923" y="83469"/>
                  </a:cubicBezTo>
                  <a:cubicBezTo>
                    <a:pt x="4984" y="83469"/>
                    <a:pt x="45" y="86481"/>
                    <a:pt x="45" y="93743"/>
                  </a:cubicBezTo>
                  <a:cubicBezTo>
                    <a:pt x="45" y="110394"/>
                    <a:pt x="18389" y="121199"/>
                    <a:pt x="39731" y="121199"/>
                  </a:cubicBezTo>
                  <a:cubicBezTo>
                    <a:pt x="64248" y="121199"/>
                    <a:pt x="81181" y="104725"/>
                    <a:pt x="81181" y="87012"/>
                  </a:cubicBezTo>
                  <a:cubicBezTo>
                    <a:pt x="81181" y="73195"/>
                    <a:pt x="69892" y="59379"/>
                    <a:pt x="50490" y="55305"/>
                  </a:cubicBezTo>
                  <a:cubicBezTo>
                    <a:pt x="69011" y="48573"/>
                    <a:pt x="75713" y="35288"/>
                    <a:pt x="75713" y="24483"/>
                  </a:cubicBezTo>
                  <a:cubicBezTo>
                    <a:pt x="75713" y="10489"/>
                    <a:pt x="59662" y="38"/>
                    <a:pt x="40084" y="38"/>
                  </a:cubicBezTo>
                  <a:cubicBezTo>
                    <a:pt x="20505" y="38"/>
                    <a:pt x="5513" y="9604"/>
                    <a:pt x="5513" y="23774"/>
                  </a:cubicBezTo>
                  <a:cubicBezTo>
                    <a:pt x="5513" y="29797"/>
                    <a:pt x="9393" y="33163"/>
                    <a:pt x="14685" y="33163"/>
                  </a:cubicBezTo>
                  <a:cubicBezTo>
                    <a:pt x="20153" y="33163"/>
                    <a:pt x="23680" y="29089"/>
                    <a:pt x="23680" y="24129"/>
                  </a:cubicBezTo>
                  <a:cubicBezTo>
                    <a:pt x="23680" y="18992"/>
                    <a:pt x="20153" y="15272"/>
                    <a:pt x="14685" y="14918"/>
                  </a:cubicBezTo>
                  <a:cubicBezTo>
                    <a:pt x="20858" y="7124"/>
                    <a:pt x="33029" y="5175"/>
                    <a:pt x="39555" y="5175"/>
                  </a:cubicBezTo>
                  <a:cubicBezTo>
                    <a:pt x="47492" y="5175"/>
                    <a:pt x="58604" y="9072"/>
                    <a:pt x="58604" y="24483"/>
                  </a:cubicBezTo>
                  <a:cubicBezTo>
                    <a:pt x="58604" y="31923"/>
                    <a:pt x="56135" y="40071"/>
                    <a:pt x="51549" y="45562"/>
                  </a:cubicBezTo>
                  <a:cubicBezTo>
                    <a:pt x="45728" y="52293"/>
                    <a:pt x="40789" y="52648"/>
                    <a:pt x="31970" y="53179"/>
                  </a:cubicBezTo>
                  <a:cubicBezTo>
                    <a:pt x="27561" y="53533"/>
                    <a:pt x="27208" y="53533"/>
                    <a:pt x="26326" y="53710"/>
                  </a:cubicBezTo>
                  <a:cubicBezTo>
                    <a:pt x="25973" y="53710"/>
                    <a:pt x="24562" y="54065"/>
                    <a:pt x="24562" y="56013"/>
                  </a:cubicBezTo>
                  <a:cubicBezTo>
                    <a:pt x="24562" y="58493"/>
                    <a:pt x="26150" y="58493"/>
                    <a:pt x="29148" y="58493"/>
                  </a:cubicBezTo>
                  <a:lnTo>
                    <a:pt x="38673" y="5849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10" name="Freeform 1809">
              <a:extLst>
                <a:ext uri="{FF2B5EF4-FFF2-40B4-BE49-F238E27FC236}">
                  <a16:creationId xmlns:a16="http://schemas.microsoft.com/office/drawing/2014/main" id="{3E6D718C-AE82-9D02-E214-847B1E7C12B5}"/>
                </a:ext>
              </a:extLst>
            </p:cNvPr>
            <p:cNvSpPr/>
            <p:nvPr>
              <p:custDataLst>
                <p:tags r:id="rId157"/>
              </p:custDataLst>
            </p:nvPr>
          </p:nvSpPr>
          <p:spPr>
            <a:xfrm>
              <a:off x="9377024" y="3672285"/>
              <a:ext cx="208697" cy="8123"/>
            </a:xfrm>
            <a:custGeom>
              <a:avLst/>
              <a:gdLst>
                <a:gd name="connsiteX0" fmla="*/ 0 w 260023"/>
                <a:gd name="connsiteY0" fmla="*/ 0 h 10121"/>
                <a:gd name="connsiteX1" fmla="*/ 260024 w 260023"/>
                <a:gd name="connsiteY1" fmla="*/ 0 h 10121"/>
                <a:gd name="connsiteX2" fmla="*/ 260024 w 260023"/>
                <a:gd name="connsiteY2" fmla="*/ 10122 h 10121"/>
                <a:gd name="connsiteX3" fmla="*/ 0 w 260023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023" h="10121">
                  <a:moveTo>
                    <a:pt x="0" y="0"/>
                  </a:moveTo>
                  <a:lnTo>
                    <a:pt x="260024" y="0"/>
                  </a:lnTo>
                  <a:lnTo>
                    <a:pt x="260024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12" name="Freeform 1811">
              <a:extLst>
                <a:ext uri="{FF2B5EF4-FFF2-40B4-BE49-F238E27FC236}">
                  <a16:creationId xmlns:a16="http://schemas.microsoft.com/office/drawing/2014/main" id="{8CB92C81-5246-C505-03B3-F2DE428A13D6}"/>
                </a:ext>
              </a:extLst>
            </p:cNvPr>
            <p:cNvSpPr/>
            <p:nvPr>
              <p:custDataLst>
                <p:tags r:id="rId158"/>
              </p:custDataLst>
            </p:nvPr>
          </p:nvSpPr>
          <p:spPr>
            <a:xfrm>
              <a:off x="9388747" y="3731174"/>
              <a:ext cx="83928" cy="139734"/>
            </a:xfrm>
            <a:custGeom>
              <a:avLst/>
              <a:gdLst>
                <a:gd name="connsiteX0" fmla="*/ 62529 w 104569"/>
                <a:gd name="connsiteY0" fmla="*/ 79508 h 174099"/>
                <a:gd name="connsiteX1" fmla="*/ 97806 w 104569"/>
                <a:gd name="connsiteY1" fmla="*/ 34971 h 174099"/>
                <a:gd name="connsiteX2" fmla="*/ 51442 w 104569"/>
                <a:gd name="connsiteY2" fmla="*/ 50 h 174099"/>
                <a:gd name="connsiteX3" fmla="*/ 6843 w 104569"/>
                <a:gd name="connsiteY3" fmla="*/ 34465 h 174099"/>
                <a:gd name="connsiteX4" fmla="*/ 19694 w 104569"/>
                <a:gd name="connsiteY4" fmla="*/ 47624 h 174099"/>
                <a:gd name="connsiteX5" fmla="*/ 32544 w 104569"/>
                <a:gd name="connsiteY5" fmla="*/ 34718 h 174099"/>
                <a:gd name="connsiteX6" fmla="*/ 16922 w 104569"/>
                <a:gd name="connsiteY6" fmla="*/ 22066 h 174099"/>
                <a:gd name="connsiteX7" fmla="*/ 50434 w 104569"/>
                <a:gd name="connsiteY7" fmla="*/ 6377 h 174099"/>
                <a:gd name="connsiteX8" fmla="*/ 74624 w 104569"/>
                <a:gd name="connsiteY8" fmla="*/ 34718 h 174099"/>
                <a:gd name="connsiteX9" fmla="*/ 67569 w 104569"/>
                <a:gd name="connsiteY9" fmla="*/ 63566 h 174099"/>
                <a:gd name="connsiteX10" fmla="*/ 45143 w 104569"/>
                <a:gd name="connsiteY10" fmla="*/ 76725 h 174099"/>
                <a:gd name="connsiteX11" fmla="*/ 35316 w 104569"/>
                <a:gd name="connsiteY11" fmla="*/ 77484 h 174099"/>
                <a:gd name="connsiteX12" fmla="*/ 31536 w 104569"/>
                <a:gd name="connsiteY12" fmla="*/ 80521 h 174099"/>
                <a:gd name="connsiteX13" fmla="*/ 37584 w 104569"/>
                <a:gd name="connsiteY13" fmla="*/ 83304 h 174099"/>
                <a:gd name="connsiteX14" fmla="*/ 48671 w 104569"/>
                <a:gd name="connsiteY14" fmla="*/ 83304 h 174099"/>
                <a:gd name="connsiteX15" fmla="*/ 78655 w 104569"/>
                <a:gd name="connsiteY15" fmla="*/ 125311 h 174099"/>
                <a:gd name="connsiteX16" fmla="*/ 50182 w 104569"/>
                <a:gd name="connsiteY16" fmla="*/ 167064 h 174099"/>
                <a:gd name="connsiteX17" fmla="*/ 11630 w 104569"/>
                <a:gd name="connsiteY17" fmla="*/ 147832 h 174099"/>
                <a:gd name="connsiteX18" fmla="*/ 28261 w 104569"/>
                <a:gd name="connsiteY18" fmla="*/ 133914 h 174099"/>
                <a:gd name="connsiteX19" fmla="*/ 14150 w 104569"/>
                <a:gd name="connsiteY19" fmla="*/ 119743 h 174099"/>
                <a:gd name="connsiteX20" fmla="*/ 40 w 104569"/>
                <a:gd name="connsiteY20" fmla="*/ 134420 h 174099"/>
                <a:gd name="connsiteX21" fmla="*/ 50938 w 104569"/>
                <a:gd name="connsiteY21" fmla="*/ 174149 h 174099"/>
                <a:gd name="connsiteX22" fmla="*/ 104609 w 104569"/>
                <a:gd name="connsiteY22" fmla="*/ 125311 h 174099"/>
                <a:gd name="connsiteX23" fmla="*/ 62529 w 104569"/>
                <a:gd name="connsiteY23" fmla="*/ 795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529" y="79508"/>
                  </a:moveTo>
                  <a:cubicBezTo>
                    <a:pt x="83191" y="72676"/>
                    <a:pt x="97806" y="54962"/>
                    <a:pt x="97806" y="34971"/>
                  </a:cubicBezTo>
                  <a:cubicBezTo>
                    <a:pt x="97806" y="14221"/>
                    <a:pt x="75632" y="50"/>
                    <a:pt x="51442" y="50"/>
                  </a:cubicBezTo>
                  <a:cubicBezTo>
                    <a:pt x="25993" y="50"/>
                    <a:pt x="6843" y="15233"/>
                    <a:pt x="6843" y="34465"/>
                  </a:cubicBezTo>
                  <a:cubicBezTo>
                    <a:pt x="6843" y="42816"/>
                    <a:pt x="12386" y="47624"/>
                    <a:pt x="19694" y="47624"/>
                  </a:cubicBezTo>
                  <a:cubicBezTo>
                    <a:pt x="27505" y="47624"/>
                    <a:pt x="32544" y="42057"/>
                    <a:pt x="32544" y="34718"/>
                  </a:cubicBezTo>
                  <a:cubicBezTo>
                    <a:pt x="32544" y="22066"/>
                    <a:pt x="20701" y="22066"/>
                    <a:pt x="16922" y="22066"/>
                  </a:cubicBezTo>
                  <a:cubicBezTo>
                    <a:pt x="24733" y="9666"/>
                    <a:pt x="41363" y="6377"/>
                    <a:pt x="50434" y="6377"/>
                  </a:cubicBezTo>
                  <a:cubicBezTo>
                    <a:pt x="60765" y="6377"/>
                    <a:pt x="74624" y="11944"/>
                    <a:pt x="74624" y="34718"/>
                  </a:cubicBezTo>
                  <a:cubicBezTo>
                    <a:pt x="74624" y="37755"/>
                    <a:pt x="74120" y="52432"/>
                    <a:pt x="67569" y="63566"/>
                  </a:cubicBezTo>
                  <a:cubicBezTo>
                    <a:pt x="60009" y="75713"/>
                    <a:pt x="51442" y="76472"/>
                    <a:pt x="45143" y="76725"/>
                  </a:cubicBezTo>
                  <a:cubicBezTo>
                    <a:pt x="43127" y="76978"/>
                    <a:pt x="37080" y="77484"/>
                    <a:pt x="35316" y="77484"/>
                  </a:cubicBezTo>
                  <a:cubicBezTo>
                    <a:pt x="33300" y="77737"/>
                    <a:pt x="31536" y="77990"/>
                    <a:pt x="31536" y="80521"/>
                  </a:cubicBezTo>
                  <a:cubicBezTo>
                    <a:pt x="31536" y="83304"/>
                    <a:pt x="33300" y="83304"/>
                    <a:pt x="37584" y="83304"/>
                  </a:cubicBezTo>
                  <a:lnTo>
                    <a:pt x="48671" y="83304"/>
                  </a:lnTo>
                  <a:cubicBezTo>
                    <a:pt x="69332" y="83304"/>
                    <a:pt x="78655" y="100512"/>
                    <a:pt x="78655" y="125311"/>
                  </a:cubicBezTo>
                  <a:cubicBezTo>
                    <a:pt x="78655" y="159726"/>
                    <a:pt x="61269" y="167064"/>
                    <a:pt x="50182" y="167064"/>
                  </a:cubicBezTo>
                  <a:cubicBezTo>
                    <a:pt x="39348" y="167064"/>
                    <a:pt x="20449" y="162762"/>
                    <a:pt x="11630" y="147832"/>
                  </a:cubicBezTo>
                  <a:cubicBezTo>
                    <a:pt x="20449" y="149097"/>
                    <a:pt x="28261" y="143530"/>
                    <a:pt x="28261" y="133914"/>
                  </a:cubicBezTo>
                  <a:cubicBezTo>
                    <a:pt x="28261" y="124805"/>
                    <a:pt x="21457" y="119743"/>
                    <a:pt x="14150" y="119743"/>
                  </a:cubicBezTo>
                  <a:cubicBezTo>
                    <a:pt x="8103" y="119743"/>
                    <a:pt x="40" y="123286"/>
                    <a:pt x="40" y="134420"/>
                  </a:cubicBezTo>
                  <a:cubicBezTo>
                    <a:pt x="40" y="157448"/>
                    <a:pt x="23473" y="174149"/>
                    <a:pt x="50938" y="174149"/>
                  </a:cubicBezTo>
                  <a:cubicBezTo>
                    <a:pt x="81679" y="174149"/>
                    <a:pt x="104609" y="151122"/>
                    <a:pt x="104609" y="125311"/>
                  </a:cubicBezTo>
                  <a:cubicBezTo>
                    <a:pt x="104609" y="104560"/>
                    <a:pt x="88734" y="84822"/>
                    <a:pt x="62529" y="7950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13" name="Freeform 1812">
              <a:extLst>
                <a:ext uri="{FF2B5EF4-FFF2-40B4-BE49-F238E27FC236}">
                  <a16:creationId xmlns:a16="http://schemas.microsoft.com/office/drawing/2014/main" id="{AC035A25-ED95-BCDE-6EFC-04A4474E71EF}"/>
                </a:ext>
              </a:extLst>
            </p:cNvPr>
            <p:cNvSpPr/>
            <p:nvPr>
              <p:custDataLst>
                <p:tags r:id="rId159"/>
              </p:custDataLst>
            </p:nvPr>
          </p:nvSpPr>
          <p:spPr>
            <a:xfrm>
              <a:off x="9489260" y="3731174"/>
              <a:ext cx="85142" cy="139734"/>
            </a:xfrm>
            <a:custGeom>
              <a:avLst/>
              <a:gdLst>
                <a:gd name="connsiteX0" fmla="*/ 106126 w 106081"/>
                <a:gd name="connsiteY0" fmla="*/ 87606 h 174099"/>
                <a:gd name="connsiteX1" fmla="*/ 96047 w 106081"/>
                <a:gd name="connsiteY1" fmla="*/ 28392 h 174099"/>
                <a:gd name="connsiteX2" fmla="*/ 53211 w 106081"/>
                <a:gd name="connsiteY2" fmla="*/ 50 h 174099"/>
                <a:gd name="connsiteX3" fmla="*/ 9368 w 106081"/>
                <a:gd name="connsiteY3" fmla="*/ 30163 h 174099"/>
                <a:gd name="connsiteX4" fmla="*/ 44 w 106081"/>
                <a:gd name="connsiteY4" fmla="*/ 87606 h 174099"/>
                <a:gd name="connsiteX5" fmla="*/ 11383 w 106081"/>
                <a:gd name="connsiteY5" fmla="*/ 148591 h 174099"/>
                <a:gd name="connsiteX6" fmla="*/ 52959 w 106081"/>
                <a:gd name="connsiteY6" fmla="*/ 174149 h 174099"/>
                <a:gd name="connsiteX7" fmla="*/ 96803 w 106081"/>
                <a:gd name="connsiteY7" fmla="*/ 144796 h 174099"/>
                <a:gd name="connsiteX8" fmla="*/ 106126 w 106081"/>
                <a:gd name="connsiteY8" fmla="*/ 87606 h 174099"/>
                <a:gd name="connsiteX9" fmla="*/ 52959 w 106081"/>
                <a:gd name="connsiteY9" fmla="*/ 168582 h 174099"/>
                <a:gd name="connsiteX10" fmla="*/ 23730 w 106081"/>
                <a:gd name="connsiteY10" fmla="*/ 137963 h 174099"/>
                <a:gd name="connsiteX11" fmla="*/ 20958 w 106081"/>
                <a:gd name="connsiteY11" fmla="*/ 84569 h 174099"/>
                <a:gd name="connsiteX12" fmla="*/ 22974 w 106081"/>
                <a:gd name="connsiteY12" fmla="*/ 38008 h 174099"/>
                <a:gd name="connsiteX13" fmla="*/ 52959 w 106081"/>
                <a:gd name="connsiteY13" fmla="*/ 5617 h 174099"/>
                <a:gd name="connsiteX14" fmla="*/ 82692 w 106081"/>
                <a:gd name="connsiteY14" fmla="*/ 35224 h 174099"/>
                <a:gd name="connsiteX15" fmla="*/ 85212 w 106081"/>
                <a:gd name="connsiteY15" fmla="*/ 84569 h 174099"/>
                <a:gd name="connsiteX16" fmla="*/ 82440 w 106081"/>
                <a:gd name="connsiteY16" fmla="*/ 136951 h 174099"/>
                <a:gd name="connsiteX17" fmla="*/ 52959 w 106081"/>
                <a:gd name="connsiteY17" fmla="*/ 16858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26" y="87606"/>
                  </a:moveTo>
                  <a:cubicBezTo>
                    <a:pt x="106126" y="67362"/>
                    <a:pt x="104866" y="47118"/>
                    <a:pt x="96047" y="28392"/>
                  </a:cubicBezTo>
                  <a:cubicBezTo>
                    <a:pt x="84456" y="4099"/>
                    <a:pt x="63794" y="50"/>
                    <a:pt x="53211" y="50"/>
                  </a:cubicBezTo>
                  <a:cubicBezTo>
                    <a:pt x="38093" y="50"/>
                    <a:pt x="19698" y="6630"/>
                    <a:pt x="9368" y="30163"/>
                  </a:cubicBezTo>
                  <a:cubicBezTo>
                    <a:pt x="1304" y="47624"/>
                    <a:pt x="44" y="67362"/>
                    <a:pt x="44" y="87606"/>
                  </a:cubicBezTo>
                  <a:cubicBezTo>
                    <a:pt x="44" y="106585"/>
                    <a:pt x="1052" y="129359"/>
                    <a:pt x="11383" y="148591"/>
                  </a:cubicBezTo>
                  <a:cubicBezTo>
                    <a:pt x="22218" y="169088"/>
                    <a:pt x="40612" y="174149"/>
                    <a:pt x="52959" y="174149"/>
                  </a:cubicBezTo>
                  <a:cubicBezTo>
                    <a:pt x="66566" y="174149"/>
                    <a:pt x="85716" y="168835"/>
                    <a:pt x="96803" y="144796"/>
                  </a:cubicBezTo>
                  <a:cubicBezTo>
                    <a:pt x="104866" y="127335"/>
                    <a:pt x="106126" y="107597"/>
                    <a:pt x="106126" y="87606"/>
                  </a:cubicBezTo>
                  <a:close/>
                  <a:moveTo>
                    <a:pt x="52959" y="168582"/>
                  </a:moveTo>
                  <a:cubicBezTo>
                    <a:pt x="43132" y="168582"/>
                    <a:pt x="28266" y="162256"/>
                    <a:pt x="23730" y="137963"/>
                  </a:cubicBezTo>
                  <a:cubicBezTo>
                    <a:pt x="20958" y="122780"/>
                    <a:pt x="20958" y="99499"/>
                    <a:pt x="20958" y="84569"/>
                  </a:cubicBezTo>
                  <a:cubicBezTo>
                    <a:pt x="20958" y="68374"/>
                    <a:pt x="20958" y="51673"/>
                    <a:pt x="22974" y="38008"/>
                  </a:cubicBezTo>
                  <a:cubicBezTo>
                    <a:pt x="27762" y="7895"/>
                    <a:pt x="46660" y="5617"/>
                    <a:pt x="52959" y="5617"/>
                  </a:cubicBezTo>
                  <a:cubicBezTo>
                    <a:pt x="61274" y="5617"/>
                    <a:pt x="77905" y="10172"/>
                    <a:pt x="82692" y="35224"/>
                  </a:cubicBezTo>
                  <a:cubicBezTo>
                    <a:pt x="85212" y="49395"/>
                    <a:pt x="85212" y="68627"/>
                    <a:pt x="85212" y="84569"/>
                  </a:cubicBezTo>
                  <a:cubicBezTo>
                    <a:pt x="85212" y="103548"/>
                    <a:pt x="85212" y="120756"/>
                    <a:pt x="82440" y="136951"/>
                  </a:cubicBezTo>
                  <a:cubicBezTo>
                    <a:pt x="78660" y="160991"/>
                    <a:pt x="64298" y="168582"/>
                    <a:pt x="52959" y="168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14" name="Freeform 1813">
              <a:extLst>
                <a:ext uri="{FF2B5EF4-FFF2-40B4-BE49-F238E27FC236}">
                  <a16:creationId xmlns:a16="http://schemas.microsoft.com/office/drawing/2014/main" id="{DEAB6233-AD10-085C-88DE-F0CFD20578EE}"/>
                </a:ext>
              </a:extLst>
            </p:cNvPr>
            <p:cNvSpPr/>
            <p:nvPr>
              <p:custDataLst>
                <p:tags r:id="rId160"/>
              </p:custDataLst>
            </p:nvPr>
          </p:nvSpPr>
          <p:spPr>
            <a:xfrm>
              <a:off x="9666256" y="3608714"/>
              <a:ext cx="134487" cy="135265"/>
            </a:xfrm>
            <a:custGeom>
              <a:avLst/>
              <a:gdLst>
                <a:gd name="connsiteX0" fmla="*/ 89000 w 167562"/>
                <a:gd name="connsiteY0" fmla="*/ 89371 h 168531"/>
                <a:gd name="connsiteX1" fmla="*/ 159301 w 167562"/>
                <a:gd name="connsiteY1" fmla="*/ 89371 h 168531"/>
                <a:gd name="connsiteX2" fmla="*/ 167616 w 167562"/>
                <a:gd name="connsiteY2" fmla="*/ 84310 h 168531"/>
                <a:gd name="connsiteX3" fmla="*/ 159301 w 167562"/>
                <a:gd name="connsiteY3" fmla="*/ 79248 h 168531"/>
                <a:gd name="connsiteX4" fmla="*/ 89000 w 167562"/>
                <a:gd name="connsiteY4" fmla="*/ 79248 h 168531"/>
                <a:gd name="connsiteX5" fmla="*/ 89000 w 167562"/>
                <a:gd name="connsiteY5" fmla="*/ 8394 h 168531"/>
                <a:gd name="connsiteX6" fmla="*/ 83960 w 167562"/>
                <a:gd name="connsiteY6" fmla="*/ 44 h 168531"/>
                <a:gd name="connsiteX7" fmla="*/ 78921 w 167562"/>
                <a:gd name="connsiteY7" fmla="*/ 8394 h 168531"/>
                <a:gd name="connsiteX8" fmla="*/ 78921 w 167562"/>
                <a:gd name="connsiteY8" fmla="*/ 79248 h 168531"/>
                <a:gd name="connsiteX9" fmla="*/ 8368 w 167562"/>
                <a:gd name="connsiteY9" fmla="*/ 79248 h 168531"/>
                <a:gd name="connsiteX10" fmla="*/ 53 w 167562"/>
                <a:gd name="connsiteY10" fmla="*/ 84310 h 168531"/>
                <a:gd name="connsiteX11" fmla="*/ 8368 w 167562"/>
                <a:gd name="connsiteY11" fmla="*/ 89371 h 168531"/>
                <a:gd name="connsiteX12" fmla="*/ 78921 w 167562"/>
                <a:gd name="connsiteY12" fmla="*/ 89371 h 168531"/>
                <a:gd name="connsiteX13" fmla="*/ 78921 w 167562"/>
                <a:gd name="connsiteY13" fmla="*/ 160225 h 168531"/>
                <a:gd name="connsiteX14" fmla="*/ 83960 w 167562"/>
                <a:gd name="connsiteY14" fmla="*/ 168576 h 168531"/>
                <a:gd name="connsiteX15" fmla="*/ 89000 w 167562"/>
                <a:gd name="connsiteY15" fmla="*/ 160225 h 168531"/>
                <a:gd name="connsiteX16" fmla="*/ 89000 w 167562"/>
                <a:gd name="connsiteY16" fmla="*/ 8937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562" h="168531">
                  <a:moveTo>
                    <a:pt x="89000" y="89371"/>
                  </a:moveTo>
                  <a:lnTo>
                    <a:pt x="159301" y="89371"/>
                  </a:lnTo>
                  <a:cubicBezTo>
                    <a:pt x="162828" y="89371"/>
                    <a:pt x="167616" y="89371"/>
                    <a:pt x="167616" y="84310"/>
                  </a:cubicBezTo>
                  <a:cubicBezTo>
                    <a:pt x="167616" y="79248"/>
                    <a:pt x="162828" y="79248"/>
                    <a:pt x="159301" y="79248"/>
                  </a:cubicBezTo>
                  <a:lnTo>
                    <a:pt x="89000" y="79248"/>
                  </a:lnTo>
                  <a:lnTo>
                    <a:pt x="89000" y="8394"/>
                  </a:lnTo>
                  <a:cubicBezTo>
                    <a:pt x="89000" y="4851"/>
                    <a:pt x="89000" y="44"/>
                    <a:pt x="83960" y="44"/>
                  </a:cubicBezTo>
                  <a:cubicBezTo>
                    <a:pt x="78921" y="44"/>
                    <a:pt x="78921" y="4851"/>
                    <a:pt x="78921" y="8394"/>
                  </a:cubicBezTo>
                  <a:lnTo>
                    <a:pt x="78921" y="79248"/>
                  </a:lnTo>
                  <a:lnTo>
                    <a:pt x="8368" y="79248"/>
                  </a:lnTo>
                  <a:cubicBezTo>
                    <a:pt x="4841" y="79248"/>
                    <a:pt x="53" y="79248"/>
                    <a:pt x="53" y="84310"/>
                  </a:cubicBezTo>
                  <a:cubicBezTo>
                    <a:pt x="53" y="89371"/>
                    <a:pt x="4841" y="89371"/>
                    <a:pt x="8368" y="89371"/>
                  </a:cubicBezTo>
                  <a:lnTo>
                    <a:pt x="78921" y="89371"/>
                  </a:lnTo>
                  <a:lnTo>
                    <a:pt x="78921" y="160225"/>
                  </a:lnTo>
                  <a:cubicBezTo>
                    <a:pt x="78921" y="163768"/>
                    <a:pt x="78921" y="168576"/>
                    <a:pt x="83960" y="168576"/>
                  </a:cubicBezTo>
                  <a:cubicBezTo>
                    <a:pt x="89000" y="168576"/>
                    <a:pt x="89000" y="163768"/>
                    <a:pt x="89000" y="160225"/>
                  </a:cubicBezTo>
                  <a:lnTo>
                    <a:pt x="89000" y="8937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15" name="Freeform 1814">
              <a:extLst>
                <a:ext uri="{FF2B5EF4-FFF2-40B4-BE49-F238E27FC236}">
                  <a16:creationId xmlns:a16="http://schemas.microsoft.com/office/drawing/2014/main" id="{D477C77E-E767-4B45-3092-356A8B64DAAA}"/>
                </a:ext>
              </a:extLst>
            </p:cNvPr>
            <p:cNvSpPr/>
            <p:nvPr>
              <p:custDataLst>
                <p:tags r:id="rId161"/>
              </p:custDataLst>
            </p:nvPr>
          </p:nvSpPr>
          <p:spPr>
            <a:xfrm>
              <a:off x="9865662" y="3591857"/>
              <a:ext cx="83928" cy="139734"/>
            </a:xfrm>
            <a:custGeom>
              <a:avLst/>
              <a:gdLst>
                <a:gd name="connsiteX0" fmla="*/ 62553 w 104569"/>
                <a:gd name="connsiteY0" fmla="*/ 79502 h 174099"/>
                <a:gd name="connsiteX1" fmla="*/ 97829 w 104569"/>
                <a:gd name="connsiteY1" fmla="*/ 34965 h 174099"/>
                <a:gd name="connsiteX2" fmla="*/ 51466 w 104569"/>
                <a:gd name="connsiteY2" fmla="*/ 44 h 174099"/>
                <a:gd name="connsiteX3" fmla="*/ 6866 w 104569"/>
                <a:gd name="connsiteY3" fmla="*/ 34458 h 174099"/>
                <a:gd name="connsiteX4" fmla="*/ 19717 w 104569"/>
                <a:gd name="connsiteY4" fmla="*/ 47617 h 174099"/>
                <a:gd name="connsiteX5" fmla="*/ 32568 w 104569"/>
                <a:gd name="connsiteY5" fmla="*/ 34712 h 174099"/>
                <a:gd name="connsiteX6" fmla="*/ 16945 w 104569"/>
                <a:gd name="connsiteY6" fmla="*/ 22059 h 174099"/>
                <a:gd name="connsiteX7" fmla="*/ 50458 w 104569"/>
                <a:gd name="connsiteY7" fmla="*/ 6370 h 174099"/>
                <a:gd name="connsiteX8" fmla="*/ 74647 w 104569"/>
                <a:gd name="connsiteY8" fmla="*/ 34712 h 174099"/>
                <a:gd name="connsiteX9" fmla="*/ 67592 w 104569"/>
                <a:gd name="connsiteY9" fmla="*/ 63559 h 174099"/>
                <a:gd name="connsiteX10" fmla="*/ 45166 w 104569"/>
                <a:gd name="connsiteY10" fmla="*/ 76718 h 174099"/>
                <a:gd name="connsiteX11" fmla="*/ 35339 w 104569"/>
                <a:gd name="connsiteY11" fmla="*/ 77477 h 174099"/>
                <a:gd name="connsiteX12" fmla="*/ 31560 w 104569"/>
                <a:gd name="connsiteY12" fmla="*/ 80514 h 174099"/>
                <a:gd name="connsiteX13" fmla="*/ 37607 w 104569"/>
                <a:gd name="connsiteY13" fmla="*/ 83297 h 174099"/>
                <a:gd name="connsiteX14" fmla="*/ 48694 w 104569"/>
                <a:gd name="connsiteY14" fmla="*/ 83297 h 174099"/>
                <a:gd name="connsiteX15" fmla="*/ 78679 w 104569"/>
                <a:gd name="connsiteY15" fmla="*/ 125304 h 174099"/>
                <a:gd name="connsiteX16" fmla="*/ 50206 w 104569"/>
                <a:gd name="connsiteY16" fmla="*/ 167057 h 174099"/>
                <a:gd name="connsiteX17" fmla="*/ 11654 w 104569"/>
                <a:gd name="connsiteY17" fmla="*/ 147825 h 174099"/>
                <a:gd name="connsiteX18" fmla="*/ 28284 w 104569"/>
                <a:gd name="connsiteY18" fmla="*/ 133908 h 174099"/>
                <a:gd name="connsiteX19" fmla="*/ 14174 w 104569"/>
                <a:gd name="connsiteY19" fmla="*/ 119737 h 174099"/>
                <a:gd name="connsiteX20" fmla="*/ 63 w 104569"/>
                <a:gd name="connsiteY20" fmla="*/ 134414 h 174099"/>
                <a:gd name="connsiteX21" fmla="*/ 50962 w 104569"/>
                <a:gd name="connsiteY21" fmla="*/ 174143 h 174099"/>
                <a:gd name="connsiteX22" fmla="*/ 104632 w 104569"/>
                <a:gd name="connsiteY22" fmla="*/ 125304 h 174099"/>
                <a:gd name="connsiteX23" fmla="*/ 62553 w 104569"/>
                <a:gd name="connsiteY23" fmla="*/ 7950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553" y="79502"/>
                  </a:moveTo>
                  <a:cubicBezTo>
                    <a:pt x="83215" y="72669"/>
                    <a:pt x="97829" y="54956"/>
                    <a:pt x="97829" y="34965"/>
                  </a:cubicBezTo>
                  <a:cubicBezTo>
                    <a:pt x="97829" y="14214"/>
                    <a:pt x="75655" y="44"/>
                    <a:pt x="51466" y="44"/>
                  </a:cubicBezTo>
                  <a:cubicBezTo>
                    <a:pt x="26016" y="44"/>
                    <a:pt x="6866" y="15227"/>
                    <a:pt x="6866" y="34458"/>
                  </a:cubicBezTo>
                  <a:cubicBezTo>
                    <a:pt x="6866" y="42809"/>
                    <a:pt x="12410" y="47617"/>
                    <a:pt x="19717" y="47617"/>
                  </a:cubicBezTo>
                  <a:cubicBezTo>
                    <a:pt x="27528" y="47617"/>
                    <a:pt x="32568" y="42050"/>
                    <a:pt x="32568" y="34712"/>
                  </a:cubicBezTo>
                  <a:cubicBezTo>
                    <a:pt x="32568" y="22059"/>
                    <a:pt x="20725" y="22059"/>
                    <a:pt x="16945" y="22059"/>
                  </a:cubicBezTo>
                  <a:cubicBezTo>
                    <a:pt x="24756" y="9659"/>
                    <a:pt x="41387" y="6370"/>
                    <a:pt x="50458" y="6370"/>
                  </a:cubicBezTo>
                  <a:cubicBezTo>
                    <a:pt x="60789" y="6370"/>
                    <a:pt x="74647" y="11937"/>
                    <a:pt x="74647" y="34712"/>
                  </a:cubicBezTo>
                  <a:cubicBezTo>
                    <a:pt x="74647" y="37748"/>
                    <a:pt x="74143" y="52425"/>
                    <a:pt x="67592" y="63559"/>
                  </a:cubicBezTo>
                  <a:cubicBezTo>
                    <a:pt x="60033" y="75706"/>
                    <a:pt x="51466" y="76465"/>
                    <a:pt x="45166" y="76718"/>
                  </a:cubicBezTo>
                  <a:cubicBezTo>
                    <a:pt x="43151" y="76971"/>
                    <a:pt x="37103" y="77477"/>
                    <a:pt x="35339" y="77477"/>
                  </a:cubicBezTo>
                  <a:cubicBezTo>
                    <a:pt x="33324" y="77730"/>
                    <a:pt x="31560" y="77983"/>
                    <a:pt x="31560" y="80514"/>
                  </a:cubicBezTo>
                  <a:cubicBezTo>
                    <a:pt x="31560" y="83297"/>
                    <a:pt x="33324" y="83297"/>
                    <a:pt x="37607" y="83297"/>
                  </a:cubicBezTo>
                  <a:lnTo>
                    <a:pt x="48694" y="83297"/>
                  </a:lnTo>
                  <a:cubicBezTo>
                    <a:pt x="69356" y="83297"/>
                    <a:pt x="78679" y="100505"/>
                    <a:pt x="78679" y="125304"/>
                  </a:cubicBezTo>
                  <a:cubicBezTo>
                    <a:pt x="78679" y="159719"/>
                    <a:pt x="61293" y="167057"/>
                    <a:pt x="50206" y="167057"/>
                  </a:cubicBezTo>
                  <a:cubicBezTo>
                    <a:pt x="39371" y="167057"/>
                    <a:pt x="20473" y="162755"/>
                    <a:pt x="11654" y="147825"/>
                  </a:cubicBezTo>
                  <a:cubicBezTo>
                    <a:pt x="20473" y="149091"/>
                    <a:pt x="28284" y="143523"/>
                    <a:pt x="28284" y="133908"/>
                  </a:cubicBezTo>
                  <a:cubicBezTo>
                    <a:pt x="28284" y="124798"/>
                    <a:pt x="21481" y="119737"/>
                    <a:pt x="14174" y="119737"/>
                  </a:cubicBezTo>
                  <a:cubicBezTo>
                    <a:pt x="8126" y="119737"/>
                    <a:pt x="63" y="123279"/>
                    <a:pt x="63" y="134414"/>
                  </a:cubicBezTo>
                  <a:cubicBezTo>
                    <a:pt x="63" y="157441"/>
                    <a:pt x="23497" y="174143"/>
                    <a:pt x="50962" y="174143"/>
                  </a:cubicBezTo>
                  <a:cubicBezTo>
                    <a:pt x="81703" y="174143"/>
                    <a:pt x="104632" y="151115"/>
                    <a:pt x="104632" y="125304"/>
                  </a:cubicBezTo>
                  <a:cubicBezTo>
                    <a:pt x="104632" y="104554"/>
                    <a:pt x="88758" y="84816"/>
                    <a:pt x="62553" y="7950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16" name="Freeform 1815">
              <a:extLst>
                <a:ext uri="{FF2B5EF4-FFF2-40B4-BE49-F238E27FC236}">
                  <a16:creationId xmlns:a16="http://schemas.microsoft.com/office/drawing/2014/main" id="{2E966EC6-914B-2D33-799B-03CD2C9B03E1}"/>
                </a:ext>
              </a:extLst>
            </p:cNvPr>
            <p:cNvSpPr/>
            <p:nvPr>
              <p:custDataLst>
                <p:tags r:id="rId162"/>
              </p:custDataLst>
            </p:nvPr>
          </p:nvSpPr>
          <p:spPr>
            <a:xfrm>
              <a:off x="10025787" y="3652584"/>
              <a:ext cx="134487" cy="47525"/>
            </a:xfrm>
            <a:custGeom>
              <a:avLst/>
              <a:gdLst>
                <a:gd name="connsiteX0" fmla="*/ 159067 w 167562"/>
                <a:gd name="connsiteY0" fmla="*/ 10166 h 59213"/>
                <a:gd name="connsiteX1" fmla="*/ 167634 w 167562"/>
                <a:gd name="connsiteY1" fmla="*/ 5105 h 59213"/>
                <a:gd name="connsiteX2" fmla="*/ 159318 w 167562"/>
                <a:gd name="connsiteY2" fmla="*/ 44 h 59213"/>
                <a:gd name="connsiteX3" fmla="*/ 8386 w 167562"/>
                <a:gd name="connsiteY3" fmla="*/ 44 h 59213"/>
                <a:gd name="connsiteX4" fmla="*/ 71 w 167562"/>
                <a:gd name="connsiteY4" fmla="*/ 5105 h 59213"/>
                <a:gd name="connsiteX5" fmla="*/ 8638 w 167562"/>
                <a:gd name="connsiteY5" fmla="*/ 10166 h 59213"/>
                <a:gd name="connsiteX6" fmla="*/ 159067 w 167562"/>
                <a:gd name="connsiteY6" fmla="*/ 10166 h 59213"/>
                <a:gd name="connsiteX7" fmla="*/ 159318 w 167562"/>
                <a:gd name="connsiteY7" fmla="*/ 59257 h 59213"/>
                <a:gd name="connsiteX8" fmla="*/ 167634 w 167562"/>
                <a:gd name="connsiteY8" fmla="*/ 54196 h 59213"/>
                <a:gd name="connsiteX9" fmla="*/ 159067 w 167562"/>
                <a:gd name="connsiteY9" fmla="*/ 49135 h 59213"/>
                <a:gd name="connsiteX10" fmla="*/ 8638 w 167562"/>
                <a:gd name="connsiteY10" fmla="*/ 49135 h 59213"/>
                <a:gd name="connsiteX11" fmla="*/ 71 w 167562"/>
                <a:gd name="connsiteY11" fmla="*/ 54196 h 59213"/>
                <a:gd name="connsiteX12" fmla="*/ 8386 w 167562"/>
                <a:gd name="connsiteY12" fmla="*/ 59257 h 59213"/>
                <a:gd name="connsiteX13" fmla="*/ 159318 w 167562"/>
                <a:gd name="connsiteY13" fmla="*/ 59257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67" y="10166"/>
                  </a:moveTo>
                  <a:cubicBezTo>
                    <a:pt x="162846" y="10166"/>
                    <a:pt x="167634" y="10166"/>
                    <a:pt x="167634" y="5105"/>
                  </a:cubicBezTo>
                  <a:cubicBezTo>
                    <a:pt x="167634" y="44"/>
                    <a:pt x="162846" y="44"/>
                    <a:pt x="159318" y="44"/>
                  </a:cubicBezTo>
                  <a:lnTo>
                    <a:pt x="8386" y="44"/>
                  </a:lnTo>
                  <a:cubicBezTo>
                    <a:pt x="4858" y="44"/>
                    <a:pt x="71" y="44"/>
                    <a:pt x="71" y="5105"/>
                  </a:cubicBezTo>
                  <a:cubicBezTo>
                    <a:pt x="71" y="10166"/>
                    <a:pt x="4858" y="10166"/>
                    <a:pt x="8638" y="10166"/>
                  </a:cubicBezTo>
                  <a:lnTo>
                    <a:pt x="159067" y="10166"/>
                  </a:lnTo>
                  <a:close/>
                  <a:moveTo>
                    <a:pt x="159318" y="59257"/>
                  </a:moveTo>
                  <a:cubicBezTo>
                    <a:pt x="162846" y="59257"/>
                    <a:pt x="167634" y="59257"/>
                    <a:pt x="167634" y="54196"/>
                  </a:cubicBezTo>
                  <a:cubicBezTo>
                    <a:pt x="167634" y="49135"/>
                    <a:pt x="162846" y="49135"/>
                    <a:pt x="159067" y="49135"/>
                  </a:cubicBezTo>
                  <a:lnTo>
                    <a:pt x="8638" y="49135"/>
                  </a:lnTo>
                  <a:cubicBezTo>
                    <a:pt x="4858" y="49135"/>
                    <a:pt x="71" y="49135"/>
                    <a:pt x="71" y="54196"/>
                  </a:cubicBezTo>
                  <a:cubicBezTo>
                    <a:pt x="71" y="59257"/>
                    <a:pt x="4858" y="59257"/>
                    <a:pt x="8386" y="59257"/>
                  </a:cubicBezTo>
                  <a:lnTo>
                    <a:pt x="159318" y="5925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17" name="Freeform 1816">
              <a:extLst>
                <a:ext uri="{FF2B5EF4-FFF2-40B4-BE49-F238E27FC236}">
                  <a16:creationId xmlns:a16="http://schemas.microsoft.com/office/drawing/2014/main" id="{974C7A70-7307-6D92-EA35-5DC510D2CCC0}"/>
                </a:ext>
              </a:extLst>
            </p:cNvPr>
            <p:cNvSpPr/>
            <p:nvPr>
              <p:custDataLst>
                <p:tags r:id="rId163"/>
              </p:custDataLst>
            </p:nvPr>
          </p:nvSpPr>
          <p:spPr>
            <a:xfrm>
              <a:off x="10235821" y="3591857"/>
              <a:ext cx="85142" cy="139734"/>
            </a:xfrm>
            <a:custGeom>
              <a:avLst/>
              <a:gdLst>
                <a:gd name="connsiteX0" fmla="*/ 106162 w 106081"/>
                <a:gd name="connsiteY0" fmla="*/ 87599 h 174099"/>
                <a:gd name="connsiteX1" fmla="*/ 96083 w 106081"/>
                <a:gd name="connsiteY1" fmla="*/ 28385 h 174099"/>
                <a:gd name="connsiteX2" fmla="*/ 53248 w 106081"/>
                <a:gd name="connsiteY2" fmla="*/ 44 h 174099"/>
                <a:gd name="connsiteX3" fmla="*/ 9404 w 106081"/>
                <a:gd name="connsiteY3" fmla="*/ 30157 h 174099"/>
                <a:gd name="connsiteX4" fmla="*/ 81 w 106081"/>
                <a:gd name="connsiteY4" fmla="*/ 87599 h 174099"/>
                <a:gd name="connsiteX5" fmla="*/ 11420 w 106081"/>
                <a:gd name="connsiteY5" fmla="*/ 148584 h 174099"/>
                <a:gd name="connsiteX6" fmla="*/ 52996 w 106081"/>
                <a:gd name="connsiteY6" fmla="*/ 174143 h 174099"/>
                <a:gd name="connsiteX7" fmla="*/ 96839 w 106081"/>
                <a:gd name="connsiteY7" fmla="*/ 144789 h 174099"/>
                <a:gd name="connsiteX8" fmla="*/ 106162 w 106081"/>
                <a:gd name="connsiteY8" fmla="*/ 87599 h 174099"/>
                <a:gd name="connsiteX9" fmla="*/ 52996 w 106081"/>
                <a:gd name="connsiteY9" fmla="*/ 168576 h 174099"/>
                <a:gd name="connsiteX10" fmla="*/ 23767 w 106081"/>
                <a:gd name="connsiteY10" fmla="*/ 137956 h 174099"/>
                <a:gd name="connsiteX11" fmla="*/ 20995 w 106081"/>
                <a:gd name="connsiteY11" fmla="*/ 84563 h 174099"/>
                <a:gd name="connsiteX12" fmla="*/ 23011 w 106081"/>
                <a:gd name="connsiteY12" fmla="*/ 38001 h 174099"/>
                <a:gd name="connsiteX13" fmla="*/ 52996 w 106081"/>
                <a:gd name="connsiteY13" fmla="*/ 5611 h 174099"/>
                <a:gd name="connsiteX14" fmla="*/ 82729 w 106081"/>
                <a:gd name="connsiteY14" fmla="*/ 35218 h 174099"/>
                <a:gd name="connsiteX15" fmla="*/ 85249 w 106081"/>
                <a:gd name="connsiteY15" fmla="*/ 84563 h 174099"/>
                <a:gd name="connsiteX16" fmla="*/ 82477 w 106081"/>
                <a:gd name="connsiteY16" fmla="*/ 136944 h 174099"/>
                <a:gd name="connsiteX17" fmla="*/ 52996 w 106081"/>
                <a:gd name="connsiteY17" fmla="*/ 16857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62" y="87599"/>
                  </a:moveTo>
                  <a:cubicBezTo>
                    <a:pt x="106162" y="67355"/>
                    <a:pt x="104903" y="47111"/>
                    <a:pt x="96083" y="28385"/>
                  </a:cubicBezTo>
                  <a:cubicBezTo>
                    <a:pt x="84493" y="4092"/>
                    <a:pt x="63831" y="44"/>
                    <a:pt x="53248" y="44"/>
                  </a:cubicBezTo>
                  <a:cubicBezTo>
                    <a:pt x="38129" y="44"/>
                    <a:pt x="19735" y="6623"/>
                    <a:pt x="9404" y="30157"/>
                  </a:cubicBezTo>
                  <a:cubicBezTo>
                    <a:pt x="1341" y="47617"/>
                    <a:pt x="81" y="67355"/>
                    <a:pt x="81" y="87599"/>
                  </a:cubicBezTo>
                  <a:cubicBezTo>
                    <a:pt x="81" y="106578"/>
                    <a:pt x="1089" y="129353"/>
                    <a:pt x="11420" y="148584"/>
                  </a:cubicBezTo>
                  <a:cubicBezTo>
                    <a:pt x="22255" y="169082"/>
                    <a:pt x="40649" y="174143"/>
                    <a:pt x="52996" y="174143"/>
                  </a:cubicBezTo>
                  <a:cubicBezTo>
                    <a:pt x="66602" y="174143"/>
                    <a:pt x="85753" y="168829"/>
                    <a:pt x="96839" y="144789"/>
                  </a:cubicBezTo>
                  <a:cubicBezTo>
                    <a:pt x="104903" y="127328"/>
                    <a:pt x="106162" y="107590"/>
                    <a:pt x="106162" y="87599"/>
                  </a:cubicBezTo>
                  <a:close/>
                  <a:moveTo>
                    <a:pt x="52996" y="168576"/>
                  </a:moveTo>
                  <a:cubicBezTo>
                    <a:pt x="43169" y="168576"/>
                    <a:pt x="28302" y="162249"/>
                    <a:pt x="23767" y="137956"/>
                  </a:cubicBezTo>
                  <a:cubicBezTo>
                    <a:pt x="20995" y="122773"/>
                    <a:pt x="20995" y="99493"/>
                    <a:pt x="20995" y="84563"/>
                  </a:cubicBezTo>
                  <a:cubicBezTo>
                    <a:pt x="20995" y="68367"/>
                    <a:pt x="20995" y="51666"/>
                    <a:pt x="23011" y="38001"/>
                  </a:cubicBezTo>
                  <a:cubicBezTo>
                    <a:pt x="27798" y="7888"/>
                    <a:pt x="46697" y="5611"/>
                    <a:pt x="52996" y="5611"/>
                  </a:cubicBezTo>
                  <a:cubicBezTo>
                    <a:pt x="61311" y="5611"/>
                    <a:pt x="77941" y="10166"/>
                    <a:pt x="82729" y="35218"/>
                  </a:cubicBezTo>
                  <a:cubicBezTo>
                    <a:pt x="85249" y="49388"/>
                    <a:pt x="85249" y="68620"/>
                    <a:pt x="85249" y="84563"/>
                  </a:cubicBezTo>
                  <a:cubicBezTo>
                    <a:pt x="85249" y="103541"/>
                    <a:pt x="85249" y="120749"/>
                    <a:pt x="82477" y="136944"/>
                  </a:cubicBezTo>
                  <a:cubicBezTo>
                    <a:pt x="78697" y="160984"/>
                    <a:pt x="64335" y="168576"/>
                    <a:pt x="52996" y="16857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69" name="Group 1968">
            <a:extLst>
              <a:ext uri="{FF2B5EF4-FFF2-40B4-BE49-F238E27FC236}">
                <a16:creationId xmlns:a16="http://schemas.microsoft.com/office/drawing/2014/main" id="{6CC7A94F-7508-5949-0030-01F8FAE71F34}"/>
              </a:ext>
            </a:extLst>
          </p:cNvPr>
          <p:cNvGrpSpPr/>
          <p:nvPr/>
        </p:nvGrpSpPr>
        <p:grpSpPr>
          <a:xfrm>
            <a:off x="7116517" y="4029746"/>
            <a:ext cx="3210906" cy="783770"/>
            <a:chOff x="7116517" y="4029746"/>
            <a:chExt cx="3210906" cy="783770"/>
          </a:xfrm>
        </p:grpSpPr>
        <p:sp>
          <p:nvSpPr>
            <p:cNvPr id="1818" name="Freeform 1817">
              <a:extLst>
                <a:ext uri="{FF2B5EF4-FFF2-40B4-BE49-F238E27FC236}">
                  <a16:creationId xmlns:a16="http://schemas.microsoft.com/office/drawing/2014/main" id="{262EAAC8-7DDC-3FD7-FC0E-242269D9DEA4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7124404" y="4032590"/>
              <a:ext cx="164419" cy="139328"/>
            </a:xfrm>
            <a:custGeom>
              <a:avLst/>
              <a:gdLst>
                <a:gd name="connsiteX0" fmla="*/ 112309 w 204855"/>
                <a:gd name="connsiteY0" fmla="*/ 67124 h 173593"/>
                <a:gd name="connsiteX1" fmla="*/ 172782 w 204855"/>
                <a:gd name="connsiteY1" fmla="*/ 16514 h 173593"/>
                <a:gd name="connsiteX2" fmla="*/ 196468 w 204855"/>
                <a:gd name="connsiteY2" fmla="*/ 11959 h 173593"/>
                <a:gd name="connsiteX3" fmla="*/ 200751 w 204855"/>
                <a:gd name="connsiteY3" fmla="*/ 11959 h 173593"/>
                <a:gd name="connsiteX4" fmla="*/ 200751 w 204855"/>
                <a:gd name="connsiteY4" fmla="*/ 65 h 173593"/>
                <a:gd name="connsiteX5" fmla="*/ 175050 w 204855"/>
                <a:gd name="connsiteY5" fmla="*/ 825 h 173593"/>
                <a:gd name="connsiteX6" fmla="*/ 138262 w 204855"/>
                <a:gd name="connsiteY6" fmla="*/ 65 h 173593"/>
                <a:gd name="connsiteX7" fmla="*/ 138262 w 204855"/>
                <a:gd name="connsiteY7" fmla="*/ 11959 h 173593"/>
                <a:gd name="connsiteX8" fmla="*/ 152876 w 204855"/>
                <a:gd name="connsiteY8" fmla="*/ 13224 h 173593"/>
                <a:gd name="connsiteX9" fmla="*/ 156152 w 204855"/>
                <a:gd name="connsiteY9" fmla="*/ 14742 h 173593"/>
                <a:gd name="connsiteX10" fmla="*/ 62922 w 204855"/>
                <a:gd name="connsiteY10" fmla="*/ 92935 h 173593"/>
                <a:gd name="connsiteX11" fmla="*/ 62922 w 204855"/>
                <a:gd name="connsiteY11" fmla="*/ 11959 h 173593"/>
                <a:gd name="connsiteX12" fmla="*/ 90135 w 204855"/>
                <a:gd name="connsiteY12" fmla="*/ 11959 h 173593"/>
                <a:gd name="connsiteX13" fmla="*/ 90135 w 204855"/>
                <a:gd name="connsiteY13" fmla="*/ 65 h 173593"/>
                <a:gd name="connsiteX14" fmla="*/ 45031 w 204855"/>
                <a:gd name="connsiteY14" fmla="*/ 825 h 173593"/>
                <a:gd name="connsiteX15" fmla="*/ -72 w 204855"/>
                <a:gd name="connsiteY15" fmla="*/ 65 h 173593"/>
                <a:gd name="connsiteX16" fmla="*/ -72 w 204855"/>
                <a:gd name="connsiteY16" fmla="*/ 11959 h 173593"/>
                <a:gd name="connsiteX17" fmla="*/ 27141 w 204855"/>
                <a:gd name="connsiteY17" fmla="*/ 11959 h 173593"/>
                <a:gd name="connsiteX18" fmla="*/ 27141 w 204855"/>
                <a:gd name="connsiteY18" fmla="*/ 161765 h 173593"/>
                <a:gd name="connsiteX19" fmla="*/ -72 w 204855"/>
                <a:gd name="connsiteY19" fmla="*/ 161765 h 173593"/>
                <a:gd name="connsiteX20" fmla="*/ -72 w 204855"/>
                <a:gd name="connsiteY20" fmla="*/ 173658 h 173593"/>
                <a:gd name="connsiteX21" fmla="*/ 45031 w 204855"/>
                <a:gd name="connsiteY21" fmla="*/ 172899 h 173593"/>
                <a:gd name="connsiteX22" fmla="*/ 90135 w 204855"/>
                <a:gd name="connsiteY22" fmla="*/ 173658 h 173593"/>
                <a:gd name="connsiteX23" fmla="*/ 90135 w 204855"/>
                <a:gd name="connsiteY23" fmla="*/ 161765 h 173593"/>
                <a:gd name="connsiteX24" fmla="*/ 62922 w 204855"/>
                <a:gd name="connsiteY24" fmla="*/ 161765 h 173593"/>
                <a:gd name="connsiteX25" fmla="*/ 62922 w 204855"/>
                <a:gd name="connsiteY25" fmla="*/ 108624 h 173593"/>
                <a:gd name="connsiteX26" fmla="*/ 88119 w 204855"/>
                <a:gd name="connsiteY26" fmla="*/ 87621 h 173593"/>
                <a:gd name="connsiteX27" fmla="*/ 140026 w 204855"/>
                <a:gd name="connsiteY27" fmla="*/ 156198 h 173593"/>
                <a:gd name="connsiteX28" fmla="*/ 142041 w 204855"/>
                <a:gd name="connsiteY28" fmla="*/ 159741 h 173593"/>
                <a:gd name="connsiteX29" fmla="*/ 123647 w 204855"/>
                <a:gd name="connsiteY29" fmla="*/ 161765 h 173593"/>
                <a:gd name="connsiteX30" fmla="*/ 123647 w 204855"/>
                <a:gd name="connsiteY30" fmla="*/ 173658 h 173593"/>
                <a:gd name="connsiteX31" fmla="*/ 167995 w 204855"/>
                <a:gd name="connsiteY31" fmla="*/ 172899 h 173593"/>
                <a:gd name="connsiteX32" fmla="*/ 204783 w 204855"/>
                <a:gd name="connsiteY32" fmla="*/ 173658 h 173593"/>
                <a:gd name="connsiteX33" fmla="*/ 204783 w 204855"/>
                <a:gd name="connsiteY33" fmla="*/ 161765 h 173593"/>
                <a:gd name="connsiteX34" fmla="*/ 197476 w 204855"/>
                <a:gd name="connsiteY34" fmla="*/ 161765 h 173593"/>
                <a:gd name="connsiteX35" fmla="*/ 180342 w 204855"/>
                <a:gd name="connsiteY35" fmla="*/ 156704 h 173593"/>
                <a:gd name="connsiteX36" fmla="*/ 112309 w 204855"/>
                <a:gd name="connsiteY36" fmla="*/ 67124 h 17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4855" h="173593">
                  <a:moveTo>
                    <a:pt x="112309" y="67124"/>
                  </a:moveTo>
                  <a:lnTo>
                    <a:pt x="172782" y="16514"/>
                  </a:lnTo>
                  <a:cubicBezTo>
                    <a:pt x="178326" y="11959"/>
                    <a:pt x="188909" y="11959"/>
                    <a:pt x="196468" y="11959"/>
                  </a:cubicBezTo>
                  <a:lnTo>
                    <a:pt x="200751" y="11959"/>
                  </a:lnTo>
                  <a:lnTo>
                    <a:pt x="200751" y="65"/>
                  </a:lnTo>
                  <a:cubicBezTo>
                    <a:pt x="190673" y="825"/>
                    <a:pt x="176310" y="825"/>
                    <a:pt x="175050" y="825"/>
                  </a:cubicBezTo>
                  <a:cubicBezTo>
                    <a:pt x="165475" y="825"/>
                    <a:pt x="147333" y="825"/>
                    <a:pt x="138262" y="65"/>
                  </a:cubicBezTo>
                  <a:lnTo>
                    <a:pt x="138262" y="11959"/>
                  </a:lnTo>
                  <a:cubicBezTo>
                    <a:pt x="141538" y="11959"/>
                    <a:pt x="146577" y="11959"/>
                    <a:pt x="152876" y="13224"/>
                  </a:cubicBezTo>
                  <a:cubicBezTo>
                    <a:pt x="156908" y="14236"/>
                    <a:pt x="153884" y="13983"/>
                    <a:pt x="156152" y="14742"/>
                  </a:cubicBezTo>
                  <a:lnTo>
                    <a:pt x="62922" y="92935"/>
                  </a:lnTo>
                  <a:lnTo>
                    <a:pt x="62922" y="11959"/>
                  </a:lnTo>
                  <a:lnTo>
                    <a:pt x="90135" y="11959"/>
                  </a:lnTo>
                  <a:lnTo>
                    <a:pt x="90135" y="65"/>
                  </a:lnTo>
                  <a:cubicBezTo>
                    <a:pt x="80560" y="825"/>
                    <a:pt x="55866" y="825"/>
                    <a:pt x="45031" y="825"/>
                  </a:cubicBezTo>
                  <a:cubicBezTo>
                    <a:pt x="34197" y="825"/>
                    <a:pt x="9503" y="825"/>
                    <a:pt x="-72" y="65"/>
                  </a:cubicBezTo>
                  <a:lnTo>
                    <a:pt x="-72" y="11959"/>
                  </a:lnTo>
                  <a:lnTo>
                    <a:pt x="27141" y="11959"/>
                  </a:lnTo>
                  <a:lnTo>
                    <a:pt x="27141" y="161765"/>
                  </a:lnTo>
                  <a:lnTo>
                    <a:pt x="-72" y="161765"/>
                  </a:lnTo>
                  <a:lnTo>
                    <a:pt x="-72" y="173658"/>
                  </a:lnTo>
                  <a:cubicBezTo>
                    <a:pt x="9503" y="172899"/>
                    <a:pt x="34196" y="172899"/>
                    <a:pt x="45031" y="172899"/>
                  </a:cubicBezTo>
                  <a:cubicBezTo>
                    <a:pt x="55866" y="172899"/>
                    <a:pt x="80560" y="172899"/>
                    <a:pt x="90135" y="173658"/>
                  </a:cubicBezTo>
                  <a:lnTo>
                    <a:pt x="90135" y="161765"/>
                  </a:lnTo>
                  <a:lnTo>
                    <a:pt x="62922" y="161765"/>
                  </a:lnTo>
                  <a:lnTo>
                    <a:pt x="62922" y="108624"/>
                  </a:lnTo>
                  <a:lnTo>
                    <a:pt x="88119" y="87621"/>
                  </a:lnTo>
                  <a:lnTo>
                    <a:pt x="140026" y="156198"/>
                  </a:lnTo>
                  <a:cubicBezTo>
                    <a:pt x="141286" y="157716"/>
                    <a:pt x="141286" y="158222"/>
                    <a:pt x="142041" y="159741"/>
                  </a:cubicBezTo>
                  <a:cubicBezTo>
                    <a:pt x="137506" y="161765"/>
                    <a:pt x="132466" y="161765"/>
                    <a:pt x="123647" y="161765"/>
                  </a:cubicBezTo>
                  <a:lnTo>
                    <a:pt x="123647" y="173658"/>
                  </a:lnTo>
                  <a:cubicBezTo>
                    <a:pt x="133978" y="172899"/>
                    <a:pt x="156656" y="172899"/>
                    <a:pt x="167995" y="172899"/>
                  </a:cubicBezTo>
                  <a:cubicBezTo>
                    <a:pt x="178074" y="172899"/>
                    <a:pt x="195460" y="172899"/>
                    <a:pt x="204783" y="173658"/>
                  </a:cubicBezTo>
                  <a:lnTo>
                    <a:pt x="204783" y="161765"/>
                  </a:lnTo>
                  <a:lnTo>
                    <a:pt x="197476" y="161765"/>
                  </a:lnTo>
                  <a:cubicBezTo>
                    <a:pt x="184121" y="161765"/>
                    <a:pt x="183365" y="160753"/>
                    <a:pt x="180342" y="156704"/>
                  </a:cubicBezTo>
                  <a:lnTo>
                    <a:pt x="112309" y="67124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19" name="Freeform 1818">
              <a:extLst>
                <a:ext uri="{FF2B5EF4-FFF2-40B4-BE49-F238E27FC236}">
                  <a16:creationId xmlns:a16="http://schemas.microsoft.com/office/drawing/2014/main" id="{C56B1EDA-547E-7141-527D-5E112503172F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7305293" y="4030355"/>
              <a:ext cx="141970" cy="143796"/>
            </a:xfrm>
            <a:custGeom>
              <a:avLst/>
              <a:gdLst>
                <a:gd name="connsiteX0" fmla="*/ 176823 w 176885"/>
                <a:gd name="connsiteY0" fmla="*/ 7151 h 179160"/>
                <a:gd name="connsiteX1" fmla="*/ 172287 w 176885"/>
                <a:gd name="connsiteY1" fmla="*/ 65 h 179160"/>
                <a:gd name="connsiteX2" fmla="*/ 167500 w 176885"/>
                <a:gd name="connsiteY2" fmla="*/ 2343 h 179160"/>
                <a:gd name="connsiteX3" fmla="*/ 150869 w 176885"/>
                <a:gd name="connsiteY3" fmla="*/ 17273 h 179160"/>
                <a:gd name="connsiteX4" fmla="*/ 101230 w 176885"/>
                <a:gd name="connsiteY4" fmla="*/ 65 h 179160"/>
                <a:gd name="connsiteX5" fmla="*/ -63 w 176885"/>
                <a:gd name="connsiteY5" fmla="*/ 89645 h 179160"/>
                <a:gd name="connsiteX6" fmla="*/ 101230 w 176885"/>
                <a:gd name="connsiteY6" fmla="*/ 179226 h 179160"/>
                <a:gd name="connsiteX7" fmla="*/ 176823 w 176885"/>
                <a:gd name="connsiteY7" fmla="*/ 118999 h 179160"/>
                <a:gd name="connsiteX8" fmla="*/ 170775 w 176885"/>
                <a:gd name="connsiteY8" fmla="*/ 113685 h 179160"/>
                <a:gd name="connsiteX9" fmla="*/ 164980 w 176885"/>
                <a:gd name="connsiteY9" fmla="*/ 117987 h 179160"/>
                <a:gd name="connsiteX10" fmla="*/ 107278 w 176885"/>
                <a:gd name="connsiteY10" fmla="*/ 167332 h 179160"/>
                <a:gd name="connsiteX11" fmla="*/ 53355 w 176885"/>
                <a:gd name="connsiteY11" fmla="*/ 145823 h 179160"/>
                <a:gd name="connsiteX12" fmla="*/ 38489 w 176885"/>
                <a:gd name="connsiteY12" fmla="*/ 89645 h 179160"/>
                <a:gd name="connsiteX13" fmla="*/ 55119 w 176885"/>
                <a:gd name="connsiteY13" fmla="*/ 31444 h 179160"/>
                <a:gd name="connsiteX14" fmla="*/ 106522 w 176885"/>
                <a:gd name="connsiteY14" fmla="*/ 11959 h 179160"/>
                <a:gd name="connsiteX15" fmla="*/ 163216 w 176885"/>
                <a:gd name="connsiteY15" fmla="*/ 63328 h 179160"/>
                <a:gd name="connsiteX16" fmla="*/ 170019 w 176885"/>
                <a:gd name="connsiteY16" fmla="*/ 68642 h 179160"/>
                <a:gd name="connsiteX17" fmla="*/ 176823 w 176885"/>
                <a:gd name="connsiteY17" fmla="*/ 61557 h 179160"/>
                <a:gd name="connsiteX18" fmla="*/ 176823 w 176885"/>
                <a:gd name="connsiteY18" fmla="*/ 7151 h 179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6885" h="179160">
                  <a:moveTo>
                    <a:pt x="176823" y="7151"/>
                  </a:moveTo>
                  <a:cubicBezTo>
                    <a:pt x="176823" y="2343"/>
                    <a:pt x="176823" y="65"/>
                    <a:pt x="172287" y="65"/>
                  </a:cubicBezTo>
                  <a:cubicBezTo>
                    <a:pt x="170019" y="65"/>
                    <a:pt x="169515" y="571"/>
                    <a:pt x="167500" y="2343"/>
                  </a:cubicBezTo>
                  <a:lnTo>
                    <a:pt x="150869" y="17273"/>
                  </a:lnTo>
                  <a:cubicBezTo>
                    <a:pt x="135247" y="4620"/>
                    <a:pt x="118365" y="65"/>
                    <a:pt x="101230" y="65"/>
                  </a:cubicBezTo>
                  <a:cubicBezTo>
                    <a:pt x="38489" y="65"/>
                    <a:pt x="-63" y="37770"/>
                    <a:pt x="-63" y="89645"/>
                  </a:cubicBezTo>
                  <a:cubicBezTo>
                    <a:pt x="-63" y="141521"/>
                    <a:pt x="38489" y="179226"/>
                    <a:pt x="101230" y="179226"/>
                  </a:cubicBezTo>
                  <a:cubicBezTo>
                    <a:pt x="148349" y="179226"/>
                    <a:pt x="176823" y="148100"/>
                    <a:pt x="176823" y="118999"/>
                  </a:cubicBezTo>
                  <a:cubicBezTo>
                    <a:pt x="176823" y="113938"/>
                    <a:pt x="175059" y="113685"/>
                    <a:pt x="170775" y="113685"/>
                  </a:cubicBezTo>
                  <a:cubicBezTo>
                    <a:pt x="167500" y="113685"/>
                    <a:pt x="165232" y="113685"/>
                    <a:pt x="164980" y="117987"/>
                  </a:cubicBezTo>
                  <a:cubicBezTo>
                    <a:pt x="163216" y="151896"/>
                    <a:pt x="132727" y="167332"/>
                    <a:pt x="107278" y="167332"/>
                  </a:cubicBezTo>
                  <a:cubicBezTo>
                    <a:pt x="87624" y="167332"/>
                    <a:pt x="66458" y="161259"/>
                    <a:pt x="53355" y="145823"/>
                  </a:cubicBezTo>
                  <a:cubicBezTo>
                    <a:pt x="41512" y="131399"/>
                    <a:pt x="38489" y="112420"/>
                    <a:pt x="38489" y="89645"/>
                  </a:cubicBezTo>
                  <a:cubicBezTo>
                    <a:pt x="38489" y="75475"/>
                    <a:pt x="39245" y="48145"/>
                    <a:pt x="55119" y="31444"/>
                  </a:cubicBezTo>
                  <a:cubicBezTo>
                    <a:pt x="71497" y="14742"/>
                    <a:pt x="93419" y="11959"/>
                    <a:pt x="106522" y="11959"/>
                  </a:cubicBezTo>
                  <a:cubicBezTo>
                    <a:pt x="133735" y="11959"/>
                    <a:pt x="157673" y="31191"/>
                    <a:pt x="163216" y="63328"/>
                  </a:cubicBezTo>
                  <a:cubicBezTo>
                    <a:pt x="163972" y="68136"/>
                    <a:pt x="164224" y="68642"/>
                    <a:pt x="170019" y="68642"/>
                  </a:cubicBezTo>
                  <a:cubicBezTo>
                    <a:pt x="176571" y="68642"/>
                    <a:pt x="176823" y="68136"/>
                    <a:pt x="176823" y="61557"/>
                  </a:cubicBezTo>
                  <a:lnTo>
                    <a:pt x="176823" y="715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20" name="Freeform 1819">
              <a:extLst>
                <a:ext uri="{FF2B5EF4-FFF2-40B4-BE49-F238E27FC236}">
                  <a16:creationId xmlns:a16="http://schemas.microsoft.com/office/drawing/2014/main" id="{EB7EF320-BA24-EA21-D73C-07B224F48648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7468206" y="4032590"/>
              <a:ext cx="122151" cy="139328"/>
            </a:xfrm>
            <a:custGeom>
              <a:avLst/>
              <a:gdLst>
                <a:gd name="connsiteX0" fmla="*/ 152137 w 152192"/>
                <a:gd name="connsiteY0" fmla="*/ 104322 h 173593"/>
                <a:gd name="connsiteX1" fmla="*/ 140295 w 152192"/>
                <a:gd name="connsiteY1" fmla="*/ 104322 h 173593"/>
                <a:gd name="connsiteX2" fmla="*/ 88892 w 152192"/>
                <a:gd name="connsiteY2" fmla="*/ 161765 h 173593"/>
                <a:gd name="connsiteX3" fmla="*/ 62939 w 152192"/>
                <a:gd name="connsiteY3" fmla="*/ 161765 h 173593"/>
                <a:gd name="connsiteX4" fmla="*/ 62939 w 152192"/>
                <a:gd name="connsiteY4" fmla="*/ 11959 h 173593"/>
                <a:gd name="connsiteX5" fmla="*/ 96955 w 152192"/>
                <a:gd name="connsiteY5" fmla="*/ 11959 h 173593"/>
                <a:gd name="connsiteX6" fmla="*/ 96955 w 152192"/>
                <a:gd name="connsiteY6" fmla="*/ 65 h 173593"/>
                <a:gd name="connsiteX7" fmla="*/ 46056 w 152192"/>
                <a:gd name="connsiteY7" fmla="*/ 825 h 173593"/>
                <a:gd name="connsiteX8" fmla="*/ -55 w 152192"/>
                <a:gd name="connsiteY8" fmla="*/ 65 h 173593"/>
                <a:gd name="connsiteX9" fmla="*/ -55 w 152192"/>
                <a:gd name="connsiteY9" fmla="*/ 11959 h 173593"/>
                <a:gd name="connsiteX10" fmla="*/ 27158 w 152192"/>
                <a:gd name="connsiteY10" fmla="*/ 11959 h 173593"/>
                <a:gd name="connsiteX11" fmla="*/ 27158 w 152192"/>
                <a:gd name="connsiteY11" fmla="*/ 161765 h 173593"/>
                <a:gd name="connsiteX12" fmla="*/ -55 w 152192"/>
                <a:gd name="connsiteY12" fmla="*/ 161765 h 173593"/>
                <a:gd name="connsiteX13" fmla="*/ -55 w 152192"/>
                <a:gd name="connsiteY13" fmla="*/ 173658 h 173593"/>
                <a:gd name="connsiteX14" fmla="*/ 144326 w 152192"/>
                <a:gd name="connsiteY14" fmla="*/ 173658 h 173593"/>
                <a:gd name="connsiteX15" fmla="*/ 152137 w 152192"/>
                <a:gd name="connsiteY15" fmla="*/ 104322 h 17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192" h="173593">
                  <a:moveTo>
                    <a:pt x="152137" y="104322"/>
                  </a:moveTo>
                  <a:lnTo>
                    <a:pt x="140295" y="104322"/>
                  </a:lnTo>
                  <a:cubicBezTo>
                    <a:pt x="138279" y="121783"/>
                    <a:pt x="133995" y="161765"/>
                    <a:pt x="88892" y="161765"/>
                  </a:cubicBezTo>
                  <a:lnTo>
                    <a:pt x="62939" y="161765"/>
                  </a:lnTo>
                  <a:lnTo>
                    <a:pt x="62939" y="11959"/>
                  </a:lnTo>
                  <a:lnTo>
                    <a:pt x="96955" y="11959"/>
                  </a:lnTo>
                  <a:lnTo>
                    <a:pt x="96955" y="65"/>
                  </a:lnTo>
                  <a:cubicBezTo>
                    <a:pt x="85868" y="825"/>
                    <a:pt x="58403" y="825"/>
                    <a:pt x="46056" y="825"/>
                  </a:cubicBezTo>
                  <a:cubicBezTo>
                    <a:pt x="34969" y="825"/>
                    <a:pt x="9520" y="825"/>
                    <a:pt x="-55" y="65"/>
                  </a:cubicBezTo>
                  <a:lnTo>
                    <a:pt x="-55" y="11959"/>
                  </a:lnTo>
                  <a:lnTo>
                    <a:pt x="27158" y="11959"/>
                  </a:lnTo>
                  <a:lnTo>
                    <a:pt x="27158" y="161765"/>
                  </a:lnTo>
                  <a:lnTo>
                    <a:pt x="-55" y="161765"/>
                  </a:lnTo>
                  <a:lnTo>
                    <a:pt x="-55" y="173658"/>
                  </a:lnTo>
                  <a:lnTo>
                    <a:pt x="144326" y="173658"/>
                  </a:lnTo>
                  <a:lnTo>
                    <a:pt x="152137" y="1043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21" name="Freeform 1820">
              <a:extLst>
                <a:ext uri="{FF2B5EF4-FFF2-40B4-BE49-F238E27FC236}">
                  <a16:creationId xmlns:a16="http://schemas.microsoft.com/office/drawing/2014/main" id="{E60701D9-3CBB-A98F-5AE9-8F1650668633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7613142" y="4029746"/>
              <a:ext cx="154711" cy="143390"/>
            </a:xfrm>
            <a:custGeom>
              <a:avLst/>
              <a:gdLst>
                <a:gd name="connsiteX0" fmla="*/ 154160 w 192760"/>
                <a:gd name="connsiteY0" fmla="*/ 62569 h 178654"/>
                <a:gd name="connsiteX1" fmla="*/ 146601 w 192760"/>
                <a:gd name="connsiteY1" fmla="*/ 55230 h 178654"/>
                <a:gd name="connsiteX2" fmla="*/ 136774 w 192760"/>
                <a:gd name="connsiteY2" fmla="*/ 55230 h 178654"/>
                <a:gd name="connsiteX3" fmla="*/ 95954 w 192760"/>
                <a:gd name="connsiteY3" fmla="*/ 33974 h 178654"/>
                <a:gd name="connsiteX4" fmla="*/ 38504 w 192760"/>
                <a:gd name="connsiteY4" fmla="*/ 89392 h 178654"/>
                <a:gd name="connsiteX5" fmla="*/ 95954 w 192760"/>
                <a:gd name="connsiteY5" fmla="*/ 144811 h 178654"/>
                <a:gd name="connsiteX6" fmla="*/ 128459 w 192760"/>
                <a:gd name="connsiteY6" fmla="*/ 133423 h 178654"/>
                <a:gd name="connsiteX7" fmla="*/ 159955 w 192760"/>
                <a:gd name="connsiteY7" fmla="*/ 144811 h 178654"/>
                <a:gd name="connsiteX8" fmla="*/ 192712 w 192760"/>
                <a:gd name="connsiteY8" fmla="*/ 89898 h 178654"/>
                <a:gd name="connsiteX9" fmla="*/ 96458 w 192760"/>
                <a:gd name="connsiteY9" fmla="*/ 65 h 178654"/>
                <a:gd name="connsiteX10" fmla="*/ -48 w 192760"/>
                <a:gd name="connsiteY10" fmla="*/ 89392 h 178654"/>
                <a:gd name="connsiteX11" fmla="*/ 97466 w 192760"/>
                <a:gd name="connsiteY11" fmla="*/ 178719 h 178654"/>
                <a:gd name="connsiteX12" fmla="*/ 191956 w 192760"/>
                <a:gd name="connsiteY12" fmla="*/ 159741 h 178654"/>
                <a:gd name="connsiteX13" fmla="*/ 192712 w 192760"/>
                <a:gd name="connsiteY13" fmla="*/ 157210 h 178654"/>
                <a:gd name="connsiteX14" fmla="*/ 185657 w 192760"/>
                <a:gd name="connsiteY14" fmla="*/ 153667 h 178654"/>
                <a:gd name="connsiteX15" fmla="*/ 179609 w 192760"/>
                <a:gd name="connsiteY15" fmla="*/ 153667 h 178654"/>
                <a:gd name="connsiteX16" fmla="*/ 171042 w 192760"/>
                <a:gd name="connsiteY16" fmla="*/ 155439 h 178654"/>
                <a:gd name="connsiteX17" fmla="*/ 97214 w 192760"/>
                <a:gd name="connsiteY17" fmla="*/ 169610 h 178654"/>
                <a:gd name="connsiteX18" fmla="*/ 11795 w 192760"/>
                <a:gd name="connsiteY18" fmla="*/ 89392 h 178654"/>
                <a:gd name="connsiteX19" fmla="*/ 96206 w 192760"/>
                <a:gd name="connsiteY19" fmla="*/ 9175 h 178654"/>
                <a:gd name="connsiteX20" fmla="*/ 180869 w 192760"/>
                <a:gd name="connsiteY20" fmla="*/ 91164 h 178654"/>
                <a:gd name="connsiteX21" fmla="*/ 162475 w 192760"/>
                <a:gd name="connsiteY21" fmla="*/ 135701 h 178654"/>
                <a:gd name="connsiteX22" fmla="*/ 154160 w 192760"/>
                <a:gd name="connsiteY22" fmla="*/ 120771 h 178654"/>
                <a:gd name="connsiteX23" fmla="*/ 154160 w 192760"/>
                <a:gd name="connsiteY23" fmla="*/ 62569 h 178654"/>
                <a:gd name="connsiteX24" fmla="*/ 125435 w 192760"/>
                <a:gd name="connsiteY24" fmla="*/ 121024 h 178654"/>
                <a:gd name="connsiteX25" fmla="*/ 96710 w 192760"/>
                <a:gd name="connsiteY25" fmla="*/ 135701 h 178654"/>
                <a:gd name="connsiteX26" fmla="*/ 67229 w 192760"/>
                <a:gd name="connsiteY26" fmla="*/ 89392 h 178654"/>
                <a:gd name="connsiteX27" fmla="*/ 96710 w 192760"/>
                <a:gd name="connsiteY27" fmla="*/ 43084 h 178654"/>
                <a:gd name="connsiteX28" fmla="*/ 125435 w 192760"/>
                <a:gd name="connsiteY28" fmla="*/ 57761 h 178654"/>
                <a:gd name="connsiteX29" fmla="*/ 125435 w 192760"/>
                <a:gd name="connsiteY29" fmla="*/ 121024 h 17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92760" h="178654">
                  <a:moveTo>
                    <a:pt x="154160" y="62569"/>
                  </a:moveTo>
                  <a:cubicBezTo>
                    <a:pt x="154160" y="55737"/>
                    <a:pt x="153908" y="55230"/>
                    <a:pt x="146601" y="55230"/>
                  </a:cubicBezTo>
                  <a:lnTo>
                    <a:pt x="136774" y="55230"/>
                  </a:lnTo>
                  <a:cubicBezTo>
                    <a:pt x="129467" y="43337"/>
                    <a:pt x="115356" y="33974"/>
                    <a:pt x="95954" y="33974"/>
                  </a:cubicBezTo>
                  <a:cubicBezTo>
                    <a:pt x="61686" y="33974"/>
                    <a:pt x="38504" y="55990"/>
                    <a:pt x="38504" y="89392"/>
                  </a:cubicBezTo>
                  <a:cubicBezTo>
                    <a:pt x="38504" y="122542"/>
                    <a:pt x="61434" y="144811"/>
                    <a:pt x="95954" y="144811"/>
                  </a:cubicBezTo>
                  <a:cubicBezTo>
                    <a:pt x="107545" y="144811"/>
                    <a:pt x="118884" y="141521"/>
                    <a:pt x="128459" y="133423"/>
                  </a:cubicBezTo>
                  <a:cubicBezTo>
                    <a:pt x="136270" y="143798"/>
                    <a:pt x="153404" y="144811"/>
                    <a:pt x="159955" y="144811"/>
                  </a:cubicBezTo>
                  <a:cubicBezTo>
                    <a:pt x="190444" y="144811"/>
                    <a:pt x="192712" y="105082"/>
                    <a:pt x="192712" y="89898"/>
                  </a:cubicBezTo>
                  <a:cubicBezTo>
                    <a:pt x="192712" y="35999"/>
                    <a:pt x="155420" y="65"/>
                    <a:pt x="96458" y="65"/>
                  </a:cubicBezTo>
                  <a:cubicBezTo>
                    <a:pt x="34472" y="65"/>
                    <a:pt x="-48" y="39035"/>
                    <a:pt x="-48" y="89392"/>
                  </a:cubicBezTo>
                  <a:cubicBezTo>
                    <a:pt x="-48" y="135954"/>
                    <a:pt x="30189" y="178719"/>
                    <a:pt x="97466" y="178719"/>
                  </a:cubicBezTo>
                  <a:cubicBezTo>
                    <a:pt x="146853" y="178719"/>
                    <a:pt x="185909" y="162777"/>
                    <a:pt x="191956" y="159741"/>
                  </a:cubicBezTo>
                  <a:cubicBezTo>
                    <a:pt x="191956" y="159488"/>
                    <a:pt x="192712" y="158475"/>
                    <a:pt x="192712" y="157210"/>
                  </a:cubicBezTo>
                  <a:cubicBezTo>
                    <a:pt x="192712" y="153667"/>
                    <a:pt x="189436" y="153667"/>
                    <a:pt x="185657" y="153667"/>
                  </a:cubicBezTo>
                  <a:lnTo>
                    <a:pt x="179609" y="153667"/>
                  </a:lnTo>
                  <a:cubicBezTo>
                    <a:pt x="175578" y="153667"/>
                    <a:pt x="175074" y="153667"/>
                    <a:pt x="171042" y="155439"/>
                  </a:cubicBezTo>
                  <a:cubicBezTo>
                    <a:pt x="147357" y="164549"/>
                    <a:pt x="122411" y="169610"/>
                    <a:pt x="97214" y="169610"/>
                  </a:cubicBezTo>
                  <a:cubicBezTo>
                    <a:pt x="39008" y="169610"/>
                    <a:pt x="11795" y="132411"/>
                    <a:pt x="11795" y="89392"/>
                  </a:cubicBezTo>
                  <a:cubicBezTo>
                    <a:pt x="11795" y="42325"/>
                    <a:pt x="43291" y="9175"/>
                    <a:pt x="96206" y="9175"/>
                  </a:cubicBezTo>
                  <a:cubicBezTo>
                    <a:pt x="142317" y="9175"/>
                    <a:pt x="180869" y="35239"/>
                    <a:pt x="180869" y="91164"/>
                  </a:cubicBezTo>
                  <a:cubicBezTo>
                    <a:pt x="180869" y="113938"/>
                    <a:pt x="177594" y="135701"/>
                    <a:pt x="162475" y="135701"/>
                  </a:cubicBezTo>
                  <a:cubicBezTo>
                    <a:pt x="154160" y="135701"/>
                    <a:pt x="154160" y="124313"/>
                    <a:pt x="154160" y="120771"/>
                  </a:cubicBezTo>
                  <a:lnTo>
                    <a:pt x="154160" y="62569"/>
                  </a:lnTo>
                  <a:close/>
                  <a:moveTo>
                    <a:pt x="125435" y="121024"/>
                  </a:moveTo>
                  <a:cubicBezTo>
                    <a:pt x="117624" y="132158"/>
                    <a:pt x="105277" y="135701"/>
                    <a:pt x="96710" y="135701"/>
                  </a:cubicBezTo>
                  <a:cubicBezTo>
                    <a:pt x="81591" y="135701"/>
                    <a:pt x="67229" y="121783"/>
                    <a:pt x="67229" y="89392"/>
                  </a:cubicBezTo>
                  <a:cubicBezTo>
                    <a:pt x="67229" y="56749"/>
                    <a:pt x="81591" y="43084"/>
                    <a:pt x="96710" y="43084"/>
                  </a:cubicBezTo>
                  <a:cubicBezTo>
                    <a:pt x="105529" y="43084"/>
                    <a:pt x="117624" y="46880"/>
                    <a:pt x="125435" y="57761"/>
                  </a:cubicBezTo>
                  <a:lnTo>
                    <a:pt x="125435" y="121024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22" name="Freeform 1821">
              <a:extLst>
                <a:ext uri="{FF2B5EF4-FFF2-40B4-BE49-F238E27FC236}">
                  <a16:creationId xmlns:a16="http://schemas.microsoft.com/office/drawing/2014/main" id="{89D3CCC0-591B-B17D-37D7-D15DF82B5A8B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7790795" y="4038886"/>
              <a:ext cx="96669" cy="135265"/>
            </a:xfrm>
            <a:custGeom>
              <a:avLst/>
              <a:gdLst>
                <a:gd name="connsiteX0" fmla="*/ 76561 w 120443"/>
                <a:gd name="connsiteY0" fmla="*/ 76740 h 168531"/>
                <a:gd name="connsiteX1" fmla="*/ 112341 w 120443"/>
                <a:gd name="connsiteY1" fmla="*/ 35239 h 168531"/>
                <a:gd name="connsiteX2" fmla="*/ 57663 w 120443"/>
                <a:gd name="connsiteY2" fmla="*/ 65 h 168531"/>
                <a:gd name="connsiteX3" fmla="*/ 8024 w 120443"/>
                <a:gd name="connsiteY3" fmla="*/ 36505 h 168531"/>
                <a:gd name="connsiteX4" fmla="*/ 25410 w 120443"/>
                <a:gd name="connsiteY4" fmla="*/ 54218 h 168531"/>
                <a:gd name="connsiteX5" fmla="*/ 43048 w 120443"/>
                <a:gd name="connsiteY5" fmla="*/ 36758 h 168531"/>
                <a:gd name="connsiteX6" fmla="*/ 28434 w 120443"/>
                <a:gd name="connsiteY6" fmla="*/ 19044 h 168531"/>
                <a:gd name="connsiteX7" fmla="*/ 56151 w 120443"/>
                <a:gd name="connsiteY7" fmla="*/ 9934 h 168531"/>
                <a:gd name="connsiteX8" fmla="*/ 77821 w 120443"/>
                <a:gd name="connsiteY8" fmla="*/ 34480 h 168531"/>
                <a:gd name="connsiteX9" fmla="*/ 51363 w 120443"/>
                <a:gd name="connsiteY9" fmla="*/ 72438 h 168531"/>
                <a:gd name="connsiteX10" fmla="*/ 39269 w 120443"/>
                <a:gd name="connsiteY10" fmla="*/ 73450 h 168531"/>
                <a:gd name="connsiteX11" fmla="*/ 36245 w 120443"/>
                <a:gd name="connsiteY11" fmla="*/ 77752 h 168531"/>
                <a:gd name="connsiteX12" fmla="*/ 43300 w 120443"/>
                <a:gd name="connsiteY12" fmla="*/ 82307 h 168531"/>
                <a:gd name="connsiteX13" fmla="*/ 54387 w 120443"/>
                <a:gd name="connsiteY13" fmla="*/ 82307 h 168531"/>
                <a:gd name="connsiteX14" fmla="*/ 81852 w 120443"/>
                <a:gd name="connsiteY14" fmla="*/ 120012 h 168531"/>
                <a:gd name="connsiteX15" fmla="*/ 55647 w 120443"/>
                <a:gd name="connsiteY15" fmla="*/ 157716 h 168531"/>
                <a:gd name="connsiteX16" fmla="*/ 23898 w 120443"/>
                <a:gd name="connsiteY16" fmla="*/ 149112 h 168531"/>
                <a:gd name="connsiteX17" fmla="*/ 38513 w 120443"/>
                <a:gd name="connsiteY17" fmla="*/ 130134 h 168531"/>
                <a:gd name="connsiteX18" fmla="*/ 19363 w 120443"/>
                <a:gd name="connsiteY18" fmla="*/ 110902 h 168531"/>
                <a:gd name="connsiteX19" fmla="*/ -39 w 120443"/>
                <a:gd name="connsiteY19" fmla="*/ 130640 h 168531"/>
                <a:gd name="connsiteX20" fmla="*/ 56907 w 120443"/>
                <a:gd name="connsiteY20" fmla="*/ 168597 h 168531"/>
                <a:gd name="connsiteX21" fmla="*/ 120404 w 120443"/>
                <a:gd name="connsiteY21" fmla="*/ 120265 h 168531"/>
                <a:gd name="connsiteX22" fmla="*/ 76561 w 120443"/>
                <a:gd name="connsiteY22" fmla="*/ 7674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0443" h="168531">
                  <a:moveTo>
                    <a:pt x="76561" y="76740"/>
                  </a:moveTo>
                  <a:cubicBezTo>
                    <a:pt x="93947" y="71426"/>
                    <a:pt x="112341" y="57002"/>
                    <a:pt x="112341" y="35239"/>
                  </a:cubicBezTo>
                  <a:cubicBezTo>
                    <a:pt x="112341" y="15754"/>
                    <a:pt x="93191" y="65"/>
                    <a:pt x="57663" y="65"/>
                  </a:cubicBezTo>
                  <a:cubicBezTo>
                    <a:pt x="27678" y="65"/>
                    <a:pt x="8024" y="16261"/>
                    <a:pt x="8024" y="36505"/>
                  </a:cubicBezTo>
                  <a:cubicBezTo>
                    <a:pt x="8024" y="47386"/>
                    <a:pt x="15835" y="54218"/>
                    <a:pt x="25410" y="54218"/>
                  </a:cubicBezTo>
                  <a:cubicBezTo>
                    <a:pt x="36749" y="54218"/>
                    <a:pt x="43048" y="46121"/>
                    <a:pt x="43048" y="36758"/>
                  </a:cubicBezTo>
                  <a:cubicBezTo>
                    <a:pt x="43048" y="22081"/>
                    <a:pt x="29442" y="19297"/>
                    <a:pt x="28434" y="19044"/>
                  </a:cubicBezTo>
                  <a:cubicBezTo>
                    <a:pt x="37253" y="11959"/>
                    <a:pt x="48340" y="9934"/>
                    <a:pt x="56151" y="9934"/>
                  </a:cubicBezTo>
                  <a:cubicBezTo>
                    <a:pt x="77065" y="9934"/>
                    <a:pt x="77821" y="26130"/>
                    <a:pt x="77821" y="34480"/>
                  </a:cubicBezTo>
                  <a:cubicBezTo>
                    <a:pt x="77821" y="37770"/>
                    <a:pt x="77569" y="70920"/>
                    <a:pt x="51363" y="72438"/>
                  </a:cubicBezTo>
                  <a:cubicBezTo>
                    <a:pt x="41033" y="72944"/>
                    <a:pt x="40529" y="73197"/>
                    <a:pt x="39269" y="73450"/>
                  </a:cubicBezTo>
                  <a:cubicBezTo>
                    <a:pt x="36749" y="73703"/>
                    <a:pt x="36245" y="76234"/>
                    <a:pt x="36245" y="77752"/>
                  </a:cubicBezTo>
                  <a:cubicBezTo>
                    <a:pt x="36245" y="82307"/>
                    <a:pt x="38765" y="82307"/>
                    <a:pt x="43300" y="82307"/>
                  </a:cubicBezTo>
                  <a:lnTo>
                    <a:pt x="54387" y="82307"/>
                  </a:lnTo>
                  <a:cubicBezTo>
                    <a:pt x="81852" y="82307"/>
                    <a:pt x="81852" y="107106"/>
                    <a:pt x="81852" y="120012"/>
                  </a:cubicBezTo>
                  <a:cubicBezTo>
                    <a:pt x="81852" y="131905"/>
                    <a:pt x="81852" y="157716"/>
                    <a:pt x="55647" y="157716"/>
                  </a:cubicBezTo>
                  <a:cubicBezTo>
                    <a:pt x="49096" y="157716"/>
                    <a:pt x="35993" y="156704"/>
                    <a:pt x="23898" y="149112"/>
                  </a:cubicBezTo>
                  <a:cubicBezTo>
                    <a:pt x="32213" y="146835"/>
                    <a:pt x="38513" y="140509"/>
                    <a:pt x="38513" y="130134"/>
                  </a:cubicBezTo>
                  <a:cubicBezTo>
                    <a:pt x="38513" y="118746"/>
                    <a:pt x="30450" y="110902"/>
                    <a:pt x="19363" y="110902"/>
                  </a:cubicBezTo>
                  <a:cubicBezTo>
                    <a:pt x="8780" y="110902"/>
                    <a:pt x="-39" y="117734"/>
                    <a:pt x="-39" y="130640"/>
                  </a:cubicBezTo>
                  <a:cubicBezTo>
                    <a:pt x="-39" y="153414"/>
                    <a:pt x="24402" y="168597"/>
                    <a:pt x="56907" y="168597"/>
                  </a:cubicBezTo>
                  <a:cubicBezTo>
                    <a:pt x="102010" y="168597"/>
                    <a:pt x="120404" y="143292"/>
                    <a:pt x="120404" y="120265"/>
                  </a:cubicBezTo>
                  <a:cubicBezTo>
                    <a:pt x="120404" y="106347"/>
                    <a:pt x="113097" y="84584"/>
                    <a:pt x="76561" y="76740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23" name="Freeform 1822">
              <a:extLst>
                <a:ext uri="{FF2B5EF4-FFF2-40B4-BE49-F238E27FC236}">
                  <a16:creationId xmlns:a16="http://schemas.microsoft.com/office/drawing/2014/main" id="{623E7ED9-DED6-C9F1-C83A-BFDE27EA5D9B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7913755" y="4081740"/>
              <a:ext cx="31548" cy="90177"/>
            </a:xfrm>
            <a:custGeom>
              <a:avLst/>
              <a:gdLst>
                <a:gd name="connsiteX0" fmla="*/ 39274 w 39307"/>
                <a:gd name="connsiteY0" fmla="*/ 19803 h 112354"/>
                <a:gd name="connsiteX1" fmla="*/ 19620 w 39307"/>
                <a:gd name="connsiteY1" fmla="*/ 65 h 112354"/>
                <a:gd name="connsiteX2" fmla="*/ -34 w 39307"/>
                <a:gd name="connsiteY2" fmla="*/ 19803 h 112354"/>
                <a:gd name="connsiteX3" fmla="*/ 19620 w 39307"/>
                <a:gd name="connsiteY3" fmla="*/ 39541 h 112354"/>
                <a:gd name="connsiteX4" fmla="*/ 39274 w 39307"/>
                <a:gd name="connsiteY4" fmla="*/ 19803 h 112354"/>
                <a:gd name="connsiteX5" fmla="*/ 39274 w 39307"/>
                <a:gd name="connsiteY5" fmla="*/ 92682 h 112354"/>
                <a:gd name="connsiteX6" fmla="*/ 19620 w 39307"/>
                <a:gd name="connsiteY6" fmla="*/ 72944 h 112354"/>
                <a:gd name="connsiteX7" fmla="*/ -34 w 39307"/>
                <a:gd name="connsiteY7" fmla="*/ 92682 h 112354"/>
                <a:gd name="connsiteX8" fmla="*/ 19620 w 39307"/>
                <a:gd name="connsiteY8" fmla="*/ 112420 h 112354"/>
                <a:gd name="connsiteX9" fmla="*/ 39274 w 39307"/>
                <a:gd name="connsiteY9" fmla="*/ 92682 h 11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307" h="112354">
                  <a:moveTo>
                    <a:pt x="39274" y="19803"/>
                  </a:moveTo>
                  <a:cubicBezTo>
                    <a:pt x="39274" y="8922"/>
                    <a:pt x="30455" y="65"/>
                    <a:pt x="19620" y="65"/>
                  </a:cubicBezTo>
                  <a:cubicBezTo>
                    <a:pt x="8786" y="65"/>
                    <a:pt x="-34" y="8922"/>
                    <a:pt x="-34" y="19803"/>
                  </a:cubicBezTo>
                  <a:cubicBezTo>
                    <a:pt x="-34" y="30685"/>
                    <a:pt x="8786" y="39541"/>
                    <a:pt x="19620" y="39541"/>
                  </a:cubicBezTo>
                  <a:cubicBezTo>
                    <a:pt x="30455" y="39541"/>
                    <a:pt x="39274" y="30685"/>
                    <a:pt x="39274" y="19803"/>
                  </a:cubicBezTo>
                  <a:close/>
                  <a:moveTo>
                    <a:pt x="39274" y="92682"/>
                  </a:moveTo>
                  <a:cubicBezTo>
                    <a:pt x="39274" y="81801"/>
                    <a:pt x="30455" y="72944"/>
                    <a:pt x="19620" y="72944"/>
                  </a:cubicBezTo>
                  <a:cubicBezTo>
                    <a:pt x="8786" y="72944"/>
                    <a:pt x="-34" y="81801"/>
                    <a:pt x="-34" y="92682"/>
                  </a:cubicBezTo>
                  <a:cubicBezTo>
                    <a:pt x="-34" y="103563"/>
                    <a:pt x="8786" y="112420"/>
                    <a:pt x="19620" y="112420"/>
                  </a:cubicBezTo>
                  <a:cubicBezTo>
                    <a:pt x="30455" y="112420"/>
                    <a:pt x="39274" y="103563"/>
                    <a:pt x="39274" y="926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24" name="Freeform 1823">
              <a:extLst>
                <a:ext uri="{FF2B5EF4-FFF2-40B4-BE49-F238E27FC236}">
                  <a16:creationId xmlns:a16="http://schemas.microsoft.com/office/drawing/2014/main" id="{67099904-8270-B4F9-C520-3C615574E568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7116517" y="4196289"/>
              <a:ext cx="845460" cy="8123"/>
            </a:xfrm>
            <a:custGeom>
              <a:avLst/>
              <a:gdLst>
                <a:gd name="connsiteX0" fmla="*/ 0 w 1053386"/>
                <a:gd name="connsiteY0" fmla="*/ 0 h 10121"/>
                <a:gd name="connsiteX1" fmla="*/ 1053387 w 1053386"/>
                <a:gd name="connsiteY1" fmla="*/ 0 h 10121"/>
                <a:gd name="connsiteX2" fmla="*/ 1053387 w 1053386"/>
                <a:gd name="connsiteY2" fmla="*/ 10121 h 10121"/>
                <a:gd name="connsiteX3" fmla="*/ 0 w 1053386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3386" h="10121">
                  <a:moveTo>
                    <a:pt x="0" y="0"/>
                  </a:moveTo>
                  <a:lnTo>
                    <a:pt x="1053387" y="0"/>
                  </a:lnTo>
                  <a:lnTo>
                    <a:pt x="1053387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26" name="Freeform 1825">
              <a:extLst>
                <a:ext uri="{FF2B5EF4-FFF2-40B4-BE49-F238E27FC236}">
                  <a16:creationId xmlns:a16="http://schemas.microsoft.com/office/drawing/2014/main" id="{6F1F5324-2DFF-C81C-8315-CC4306043ACB}"/>
                </a:ext>
              </a:extLst>
            </p:cNvPr>
            <p:cNvSpPr/>
            <p:nvPr>
              <p:custDataLst>
                <p:tags r:id="rId100"/>
              </p:custDataLst>
            </p:nvPr>
          </p:nvSpPr>
          <p:spPr>
            <a:xfrm>
              <a:off x="7330080" y="4482057"/>
              <a:ext cx="144195" cy="143186"/>
            </a:xfrm>
            <a:custGeom>
              <a:avLst/>
              <a:gdLst>
                <a:gd name="connsiteX0" fmla="*/ 144067 w 179657"/>
                <a:gd name="connsiteY0" fmla="*/ 28935 h 178400"/>
                <a:gd name="connsiteX1" fmla="*/ 176320 w 179657"/>
                <a:gd name="connsiteY1" fmla="*/ 7932 h 178400"/>
                <a:gd name="connsiteX2" fmla="*/ 179596 w 179657"/>
                <a:gd name="connsiteY2" fmla="*/ 3124 h 178400"/>
                <a:gd name="connsiteX3" fmla="*/ 176320 w 179657"/>
                <a:gd name="connsiteY3" fmla="*/ 87 h 178400"/>
                <a:gd name="connsiteX4" fmla="*/ 155658 w 179657"/>
                <a:gd name="connsiteY4" fmla="*/ 847 h 178400"/>
                <a:gd name="connsiteX5" fmla="*/ 130713 w 179657"/>
                <a:gd name="connsiteY5" fmla="*/ 87 h 178400"/>
                <a:gd name="connsiteX6" fmla="*/ 125925 w 179657"/>
                <a:gd name="connsiteY6" fmla="*/ 4895 h 178400"/>
                <a:gd name="connsiteX7" fmla="*/ 129957 w 179657"/>
                <a:gd name="connsiteY7" fmla="*/ 7932 h 178400"/>
                <a:gd name="connsiteX8" fmla="*/ 141547 w 179657"/>
                <a:gd name="connsiteY8" fmla="*/ 16283 h 178400"/>
                <a:gd name="connsiteX9" fmla="*/ 137768 w 179657"/>
                <a:gd name="connsiteY9" fmla="*/ 25899 h 178400"/>
                <a:gd name="connsiteX10" fmla="*/ 60412 w 179657"/>
                <a:gd name="connsiteY10" fmla="*/ 149387 h 178400"/>
                <a:gd name="connsiteX11" fmla="*/ 43278 w 179657"/>
                <a:gd name="connsiteY11" fmla="*/ 15523 h 178400"/>
                <a:gd name="connsiteX12" fmla="*/ 60664 w 179657"/>
                <a:gd name="connsiteY12" fmla="*/ 7932 h 178400"/>
                <a:gd name="connsiteX13" fmla="*/ 66963 w 179657"/>
                <a:gd name="connsiteY13" fmla="*/ 2871 h 178400"/>
                <a:gd name="connsiteX14" fmla="*/ 63435 w 179657"/>
                <a:gd name="connsiteY14" fmla="*/ 87 h 178400"/>
                <a:gd name="connsiteX15" fmla="*/ 32191 w 179657"/>
                <a:gd name="connsiteY15" fmla="*/ 847 h 178400"/>
                <a:gd name="connsiteX16" fmla="*/ 18332 w 179657"/>
                <a:gd name="connsiteY16" fmla="*/ 593 h 178400"/>
                <a:gd name="connsiteX17" fmla="*/ 4725 w 179657"/>
                <a:gd name="connsiteY17" fmla="*/ 87 h 178400"/>
                <a:gd name="connsiteX18" fmla="*/ -62 w 179657"/>
                <a:gd name="connsiteY18" fmla="*/ 4895 h 178400"/>
                <a:gd name="connsiteX19" fmla="*/ 6237 w 179657"/>
                <a:gd name="connsiteY19" fmla="*/ 7932 h 178400"/>
                <a:gd name="connsiteX20" fmla="*/ 21356 w 179657"/>
                <a:gd name="connsiteY20" fmla="*/ 16536 h 178400"/>
                <a:gd name="connsiteX21" fmla="*/ 41262 w 179657"/>
                <a:gd name="connsiteY21" fmla="*/ 172668 h 178400"/>
                <a:gd name="connsiteX22" fmla="*/ 46301 w 179657"/>
                <a:gd name="connsiteY22" fmla="*/ 178488 h 178400"/>
                <a:gd name="connsiteX23" fmla="*/ 53357 w 179657"/>
                <a:gd name="connsiteY23" fmla="*/ 173933 h 178400"/>
                <a:gd name="connsiteX24" fmla="*/ 144067 w 179657"/>
                <a:gd name="connsiteY24" fmla="*/ 2893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67" y="28935"/>
                  </a:moveTo>
                  <a:cubicBezTo>
                    <a:pt x="156414" y="9197"/>
                    <a:pt x="166997" y="8438"/>
                    <a:pt x="176320" y="7932"/>
                  </a:cubicBezTo>
                  <a:cubicBezTo>
                    <a:pt x="179344" y="7679"/>
                    <a:pt x="179596" y="3377"/>
                    <a:pt x="179596" y="3124"/>
                  </a:cubicBezTo>
                  <a:cubicBezTo>
                    <a:pt x="179596" y="1100"/>
                    <a:pt x="178336" y="87"/>
                    <a:pt x="176320" y="87"/>
                  </a:cubicBezTo>
                  <a:cubicBezTo>
                    <a:pt x="169769" y="87"/>
                    <a:pt x="162461" y="847"/>
                    <a:pt x="155658" y="847"/>
                  </a:cubicBezTo>
                  <a:cubicBezTo>
                    <a:pt x="147343" y="847"/>
                    <a:pt x="138776" y="87"/>
                    <a:pt x="130713" y="87"/>
                  </a:cubicBezTo>
                  <a:cubicBezTo>
                    <a:pt x="129201" y="87"/>
                    <a:pt x="125925" y="87"/>
                    <a:pt x="125925" y="4895"/>
                  </a:cubicBezTo>
                  <a:cubicBezTo>
                    <a:pt x="125925" y="7679"/>
                    <a:pt x="128193" y="7932"/>
                    <a:pt x="129957" y="7932"/>
                  </a:cubicBezTo>
                  <a:cubicBezTo>
                    <a:pt x="136760" y="8438"/>
                    <a:pt x="141547" y="10969"/>
                    <a:pt x="141547" y="16283"/>
                  </a:cubicBezTo>
                  <a:cubicBezTo>
                    <a:pt x="141547" y="20078"/>
                    <a:pt x="137768" y="25646"/>
                    <a:pt x="137768" y="25899"/>
                  </a:cubicBezTo>
                  <a:lnTo>
                    <a:pt x="60412" y="149387"/>
                  </a:lnTo>
                  <a:lnTo>
                    <a:pt x="43278" y="15523"/>
                  </a:lnTo>
                  <a:cubicBezTo>
                    <a:pt x="43278" y="11222"/>
                    <a:pt x="49073" y="7932"/>
                    <a:pt x="60664" y="7932"/>
                  </a:cubicBezTo>
                  <a:cubicBezTo>
                    <a:pt x="64191" y="7932"/>
                    <a:pt x="66963" y="7932"/>
                    <a:pt x="66963" y="2871"/>
                  </a:cubicBezTo>
                  <a:cubicBezTo>
                    <a:pt x="66963" y="593"/>
                    <a:pt x="64947" y="87"/>
                    <a:pt x="63435" y="87"/>
                  </a:cubicBezTo>
                  <a:cubicBezTo>
                    <a:pt x="53357" y="87"/>
                    <a:pt x="42522" y="847"/>
                    <a:pt x="32191" y="847"/>
                  </a:cubicBezTo>
                  <a:cubicBezTo>
                    <a:pt x="27655" y="847"/>
                    <a:pt x="22868" y="593"/>
                    <a:pt x="18332" y="593"/>
                  </a:cubicBezTo>
                  <a:cubicBezTo>
                    <a:pt x="13797" y="593"/>
                    <a:pt x="9009" y="87"/>
                    <a:pt x="4725" y="87"/>
                  </a:cubicBezTo>
                  <a:cubicBezTo>
                    <a:pt x="2962" y="87"/>
                    <a:pt x="-62" y="87"/>
                    <a:pt x="-62" y="4895"/>
                  </a:cubicBezTo>
                  <a:cubicBezTo>
                    <a:pt x="-62" y="7932"/>
                    <a:pt x="2206" y="7932"/>
                    <a:pt x="6237" y="7932"/>
                  </a:cubicBezTo>
                  <a:cubicBezTo>
                    <a:pt x="20348" y="7932"/>
                    <a:pt x="20600" y="10209"/>
                    <a:pt x="21356" y="16536"/>
                  </a:cubicBezTo>
                  <a:lnTo>
                    <a:pt x="41262" y="172668"/>
                  </a:lnTo>
                  <a:cubicBezTo>
                    <a:pt x="42018" y="177729"/>
                    <a:pt x="43026" y="178488"/>
                    <a:pt x="46301" y="178488"/>
                  </a:cubicBezTo>
                  <a:cubicBezTo>
                    <a:pt x="50333" y="178488"/>
                    <a:pt x="51341" y="177223"/>
                    <a:pt x="53357" y="173933"/>
                  </a:cubicBezTo>
                  <a:lnTo>
                    <a:pt x="144067" y="28935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27" name="Freeform 1826">
              <a:extLst>
                <a:ext uri="{FF2B5EF4-FFF2-40B4-BE49-F238E27FC236}">
                  <a16:creationId xmlns:a16="http://schemas.microsoft.com/office/drawing/2014/main" id="{E30C8482-3921-4FEE-D7E0-AAA8890CB81A}"/>
                </a:ext>
              </a:extLst>
            </p:cNvPr>
            <p:cNvSpPr/>
            <p:nvPr>
              <p:custDataLst>
                <p:tags r:id="rId101"/>
              </p:custDataLst>
            </p:nvPr>
          </p:nvSpPr>
          <p:spPr>
            <a:xfrm>
              <a:off x="7444371" y="4556839"/>
              <a:ext cx="65120" cy="97244"/>
            </a:xfrm>
            <a:custGeom>
              <a:avLst/>
              <a:gdLst>
                <a:gd name="connsiteX0" fmla="*/ 38571 w 81135"/>
                <a:gd name="connsiteY0" fmla="*/ 58544 h 121160"/>
                <a:gd name="connsiteX1" fmla="*/ 62207 w 81135"/>
                <a:gd name="connsiteY1" fmla="*/ 87062 h 121160"/>
                <a:gd name="connsiteX2" fmla="*/ 39277 w 81135"/>
                <a:gd name="connsiteY2" fmla="*/ 115581 h 121160"/>
                <a:gd name="connsiteX3" fmla="*/ 9292 w 81135"/>
                <a:gd name="connsiteY3" fmla="*/ 103182 h 121160"/>
                <a:gd name="connsiteX4" fmla="*/ 19522 w 81135"/>
                <a:gd name="connsiteY4" fmla="*/ 93262 h 121160"/>
                <a:gd name="connsiteX5" fmla="*/ 9821 w 81135"/>
                <a:gd name="connsiteY5" fmla="*/ 83520 h 121160"/>
                <a:gd name="connsiteX6" fmla="*/ -56 w 81135"/>
                <a:gd name="connsiteY6" fmla="*/ 93794 h 121160"/>
                <a:gd name="connsiteX7" fmla="*/ 39630 w 81135"/>
                <a:gd name="connsiteY7" fmla="*/ 121250 h 121160"/>
                <a:gd name="connsiteX8" fmla="*/ 81079 w 81135"/>
                <a:gd name="connsiteY8" fmla="*/ 87062 h 121160"/>
                <a:gd name="connsiteX9" fmla="*/ 50389 w 81135"/>
                <a:gd name="connsiteY9" fmla="*/ 55355 h 121160"/>
                <a:gd name="connsiteX10" fmla="*/ 75612 w 81135"/>
                <a:gd name="connsiteY10" fmla="*/ 24534 h 121160"/>
                <a:gd name="connsiteX11" fmla="*/ 39982 w 81135"/>
                <a:gd name="connsiteY11" fmla="*/ 89 h 121160"/>
                <a:gd name="connsiteX12" fmla="*/ 5412 w 81135"/>
                <a:gd name="connsiteY12" fmla="*/ 23825 h 121160"/>
                <a:gd name="connsiteX13" fmla="*/ 14583 w 81135"/>
                <a:gd name="connsiteY13" fmla="*/ 33213 h 121160"/>
                <a:gd name="connsiteX14" fmla="*/ 23579 w 81135"/>
                <a:gd name="connsiteY14" fmla="*/ 24179 h 121160"/>
                <a:gd name="connsiteX15" fmla="*/ 14583 w 81135"/>
                <a:gd name="connsiteY15" fmla="*/ 14968 h 121160"/>
                <a:gd name="connsiteX16" fmla="*/ 39453 w 81135"/>
                <a:gd name="connsiteY16" fmla="*/ 5226 h 121160"/>
                <a:gd name="connsiteX17" fmla="*/ 58503 w 81135"/>
                <a:gd name="connsiteY17" fmla="*/ 24534 h 121160"/>
                <a:gd name="connsiteX18" fmla="*/ 51447 w 81135"/>
                <a:gd name="connsiteY18" fmla="*/ 45613 h 121160"/>
                <a:gd name="connsiteX19" fmla="*/ 31869 w 81135"/>
                <a:gd name="connsiteY19" fmla="*/ 53230 h 121160"/>
                <a:gd name="connsiteX20" fmla="*/ 26225 w 81135"/>
                <a:gd name="connsiteY20" fmla="*/ 53761 h 121160"/>
                <a:gd name="connsiteX21" fmla="*/ 24461 w 81135"/>
                <a:gd name="connsiteY21" fmla="*/ 56064 h 121160"/>
                <a:gd name="connsiteX22" fmla="*/ 29047 w 81135"/>
                <a:gd name="connsiteY22" fmla="*/ 58544 h 121160"/>
                <a:gd name="connsiteX23" fmla="*/ 38571 w 81135"/>
                <a:gd name="connsiteY23" fmla="*/ 58544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135" h="121160">
                  <a:moveTo>
                    <a:pt x="38571" y="58544"/>
                  </a:moveTo>
                  <a:cubicBezTo>
                    <a:pt x="52329" y="58544"/>
                    <a:pt x="62207" y="68109"/>
                    <a:pt x="62207" y="87062"/>
                  </a:cubicBezTo>
                  <a:cubicBezTo>
                    <a:pt x="62207" y="109027"/>
                    <a:pt x="49507" y="115581"/>
                    <a:pt x="39277" y="115581"/>
                  </a:cubicBezTo>
                  <a:cubicBezTo>
                    <a:pt x="32222" y="115581"/>
                    <a:pt x="16700" y="113633"/>
                    <a:pt x="9292" y="103182"/>
                  </a:cubicBezTo>
                  <a:cubicBezTo>
                    <a:pt x="17582" y="102828"/>
                    <a:pt x="19522" y="96982"/>
                    <a:pt x="19522" y="93262"/>
                  </a:cubicBezTo>
                  <a:cubicBezTo>
                    <a:pt x="19522" y="87594"/>
                    <a:pt x="15289" y="83520"/>
                    <a:pt x="9821" y="83520"/>
                  </a:cubicBezTo>
                  <a:cubicBezTo>
                    <a:pt x="4882" y="83520"/>
                    <a:pt x="-56" y="86531"/>
                    <a:pt x="-56" y="93794"/>
                  </a:cubicBezTo>
                  <a:cubicBezTo>
                    <a:pt x="-56" y="110444"/>
                    <a:pt x="18287" y="121250"/>
                    <a:pt x="39630" y="121250"/>
                  </a:cubicBezTo>
                  <a:cubicBezTo>
                    <a:pt x="64147" y="121250"/>
                    <a:pt x="81079" y="104776"/>
                    <a:pt x="81079" y="87062"/>
                  </a:cubicBezTo>
                  <a:cubicBezTo>
                    <a:pt x="81079" y="73246"/>
                    <a:pt x="69791" y="59429"/>
                    <a:pt x="50389" y="55355"/>
                  </a:cubicBezTo>
                  <a:cubicBezTo>
                    <a:pt x="68909" y="48624"/>
                    <a:pt x="75612" y="35339"/>
                    <a:pt x="75612" y="24534"/>
                  </a:cubicBezTo>
                  <a:cubicBezTo>
                    <a:pt x="75612" y="10540"/>
                    <a:pt x="59561" y="89"/>
                    <a:pt x="39982" y="89"/>
                  </a:cubicBezTo>
                  <a:cubicBezTo>
                    <a:pt x="20404" y="89"/>
                    <a:pt x="5412" y="9654"/>
                    <a:pt x="5412" y="23825"/>
                  </a:cubicBezTo>
                  <a:cubicBezTo>
                    <a:pt x="5412" y="29848"/>
                    <a:pt x="9292" y="33213"/>
                    <a:pt x="14583" y="33213"/>
                  </a:cubicBezTo>
                  <a:cubicBezTo>
                    <a:pt x="20051" y="33213"/>
                    <a:pt x="23579" y="29139"/>
                    <a:pt x="23579" y="24179"/>
                  </a:cubicBezTo>
                  <a:cubicBezTo>
                    <a:pt x="23579" y="19042"/>
                    <a:pt x="20051" y="15323"/>
                    <a:pt x="14583" y="14968"/>
                  </a:cubicBezTo>
                  <a:cubicBezTo>
                    <a:pt x="20757" y="7174"/>
                    <a:pt x="32927" y="5226"/>
                    <a:pt x="39453" y="5226"/>
                  </a:cubicBezTo>
                  <a:cubicBezTo>
                    <a:pt x="47391" y="5226"/>
                    <a:pt x="58503" y="9123"/>
                    <a:pt x="58503" y="24534"/>
                  </a:cubicBezTo>
                  <a:cubicBezTo>
                    <a:pt x="58503" y="31973"/>
                    <a:pt x="56033" y="40122"/>
                    <a:pt x="51447" y="45613"/>
                  </a:cubicBezTo>
                  <a:cubicBezTo>
                    <a:pt x="45627" y="52344"/>
                    <a:pt x="40688" y="52698"/>
                    <a:pt x="31869" y="53230"/>
                  </a:cubicBezTo>
                  <a:cubicBezTo>
                    <a:pt x="27459" y="53584"/>
                    <a:pt x="27107" y="53584"/>
                    <a:pt x="26225" y="53761"/>
                  </a:cubicBezTo>
                  <a:cubicBezTo>
                    <a:pt x="25872" y="53761"/>
                    <a:pt x="24461" y="54115"/>
                    <a:pt x="24461" y="56064"/>
                  </a:cubicBezTo>
                  <a:cubicBezTo>
                    <a:pt x="24461" y="58544"/>
                    <a:pt x="26048" y="58544"/>
                    <a:pt x="29047" y="58544"/>
                  </a:cubicBezTo>
                  <a:lnTo>
                    <a:pt x="38571" y="58544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29" name="Freeform 1828">
              <a:extLst>
                <a:ext uri="{FF2B5EF4-FFF2-40B4-BE49-F238E27FC236}">
                  <a16:creationId xmlns:a16="http://schemas.microsoft.com/office/drawing/2014/main" id="{7668B919-A217-175F-C95E-1A2CBC7531B0}"/>
                </a:ext>
              </a:extLst>
            </p:cNvPr>
            <p:cNvSpPr/>
            <p:nvPr>
              <p:custDataLst>
                <p:tags r:id="rId102"/>
              </p:custDataLst>
            </p:nvPr>
          </p:nvSpPr>
          <p:spPr>
            <a:xfrm>
              <a:off x="7603223" y="4326275"/>
              <a:ext cx="99501" cy="487241"/>
            </a:xfrm>
            <a:custGeom>
              <a:avLst/>
              <a:gdLst>
                <a:gd name="connsiteX0" fmla="*/ 123921 w 123971"/>
                <a:gd name="connsiteY0" fmla="*/ 604612 h 607069"/>
                <a:gd name="connsiteX1" fmla="*/ 122913 w 123971"/>
                <a:gd name="connsiteY1" fmla="*/ 602335 h 607069"/>
                <a:gd name="connsiteX2" fmla="*/ 79826 w 123971"/>
                <a:gd name="connsiteY2" fmla="*/ 548688 h 607069"/>
                <a:gd name="connsiteX3" fmla="*/ 20864 w 123971"/>
                <a:gd name="connsiteY3" fmla="*/ 303735 h 607069"/>
                <a:gd name="connsiteX4" fmla="*/ 71511 w 123971"/>
                <a:gd name="connsiteY4" fmla="*/ 72446 h 607069"/>
                <a:gd name="connsiteX5" fmla="*/ 123165 w 123971"/>
                <a:gd name="connsiteY5" fmla="*/ 4628 h 607069"/>
                <a:gd name="connsiteX6" fmla="*/ 123921 w 123971"/>
                <a:gd name="connsiteY6" fmla="*/ 2604 h 607069"/>
                <a:gd name="connsiteX7" fmla="*/ 118630 w 123971"/>
                <a:gd name="connsiteY7" fmla="*/ 73 h 607069"/>
                <a:gd name="connsiteX8" fmla="*/ 110819 w 123971"/>
                <a:gd name="connsiteY8" fmla="*/ 3869 h 607069"/>
                <a:gd name="connsiteX9" fmla="*/ -50 w 123971"/>
                <a:gd name="connsiteY9" fmla="*/ 303482 h 607069"/>
                <a:gd name="connsiteX10" fmla="*/ 86629 w 123971"/>
                <a:gd name="connsiteY10" fmla="*/ 578801 h 607069"/>
                <a:gd name="connsiteX11" fmla="*/ 111575 w 123971"/>
                <a:gd name="connsiteY11" fmla="*/ 604106 h 607069"/>
                <a:gd name="connsiteX12" fmla="*/ 118630 w 123971"/>
                <a:gd name="connsiteY12" fmla="*/ 607143 h 607069"/>
                <a:gd name="connsiteX13" fmla="*/ 123921 w 123971"/>
                <a:gd name="connsiteY13" fmla="*/ 604612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71" h="607069">
                  <a:moveTo>
                    <a:pt x="123921" y="604612"/>
                  </a:moveTo>
                  <a:cubicBezTo>
                    <a:pt x="123921" y="603600"/>
                    <a:pt x="123417" y="603094"/>
                    <a:pt x="122913" y="602335"/>
                  </a:cubicBezTo>
                  <a:cubicBezTo>
                    <a:pt x="113590" y="592972"/>
                    <a:pt x="96708" y="576018"/>
                    <a:pt x="79826" y="548688"/>
                  </a:cubicBezTo>
                  <a:cubicBezTo>
                    <a:pt x="39258" y="483401"/>
                    <a:pt x="20864" y="401159"/>
                    <a:pt x="20864" y="303735"/>
                  </a:cubicBezTo>
                  <a:cubicBezTo>
                    <a:pt x="20864" y="235664"/>
                    <a:pt x="29935" y="147855"/>
                    <a:pt x="71511" y="72446"/>
                  </a:cubicBezTo>
                  <a:cubicBezTo>
                    <a:pt x="91417" y="36513"/>
                    <a:pt x="112078" y="15762"/>
                    <a:pt x="123165" y="4628"/>
                  </a:cubicBezTo>
                  <a:cubicBezTo>
                    <a:pt x="123921" y="3869"/>
                    <a:pt x="123921" y="3363"/>
                    <a:pt x="123921" y="2604"/>
                  </a:cubicBezTo>
                  <a:cubicBezTo>
                    <a:pt x="123921" y="73"/>
                    <a:pt x="122157" y="73"/>
                    <a:pt x="118630" y="73"/>
                  </a:cubicBezTo>
                  <a:cubicBezTo>
                    <a:pt x="115102" y="73"/>
                    <a:pt x="114598" y="73"/>
                    <a:pt x="110819" y="3869"/>
                  </a:cubicBezTo>
                  <a:cubicBezTo>
                    <a:pt x="26407" y="81050"/>
                    <a:pt x="-50" y="196947"/>
                    <a:pt x="-50" y="303482"/>
                  </a:cubicBezTo>
                  <a:cubicBezTo>
                    <a:pt x="-50" y="402931"/>
                    <a:pt x="22628" y="503139"/>
                    <a:pt x="86629" y="578801"/>
                  </a:cubicBezTo>
                  <a:cubicBezTo>
                    <a:pt x="91669" y="584621"/>
                    <a:pt x="101244" y="594996"/>
                    <a:pt x="111575" y="604106"/>
                  </a:cubicBezTo>
                  <a:cubicBezTo>
                    <a:pt x="114598" y="607143"/>
                    <a:pt x="115102" y="607143"/>
                    <a:pt x="118630" y="607143"/>
                  </a:cubicBezTo>
                  <a:cubicBezTo>
                    <a:pt x="122157" y="607143"/>
                    <a:pt x="123921" y="607143"/>
                    <a:pt x="123921" y="60461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30" name="Freeform 1829">
              <a:extLst>
                <a:ext uri="{FF2B5EF4-FFF2-40B4-BE49-F238E27FC236}">
                  <a16:creationId xmlns:a16="http://schemas.microsoft.com/office/drawing/2014/main" id="{51E2B454-F73E-9549-5ACA-A4BC6076B070}"/>
                </a:ext>
              </a:extLst>
            </p:cNvPr>
            <p:cNvSpPr/>
            <p:nvPr>
              <p:custDataLst>
                <p:tags r:id="rId103"/>
              </p:custDataLst>
            </p:nvPr>
          </p:nvSpPr>
          <p:spPr>
            <a:xfrm>
              <a:off x="7802855" y="4348110"/>
              <a:ext cx="66738" cy="135265"/>
            </a:xfrm>
            <a:custGeom>
              <a:avLst/>
              <a:gdLst>
                <a:gd name="connsiteX0" fmla="*/ 51616 w 83151"/>
                <a:gd name="connsiteY0" fmla="*/ 6660 h 168531"/>
                <a:gd name="connsiteX1" fmla="*/ 45820 w 83151"/>
                <a:gd name="connsiteY1" fmla="*/ 81 h 168531"/>
                <a:gd name="connsiteX2" fmla="*/ -39 w 83151"/>
                <a:gd name="connsiteY2" fmla="*/ 16276 h 168531"/>
                <a:gd name="connsiteX3" fmla="*/ -39 w 83151"/>
                <a:gd name="connsiteY3" fmla="*/ 24120 h 168531"/>
                <a:gd name="connsiteX4" fmla="*/ 32970 w 83151"/>
                <a:gd name="connsiteY4" fmla="*/ 17541 h 168531"/>
                <a:gd name="connsiteX5" fmla="*/ 32970 w 83151"/>
                <a:gd name="connsiteY5" fmla="*/ 148622 h 168531"/>
                <a:gd name="connsiteX6" fmla="*/ 9536 w 83151"/>
                <a:gd name="connsiteY6" fmla="*/ 160768 h 168531"/>
                <a:gd name="connsiteX7" fmla="*/ 1473 w 83151"/>
                <a:gd name="connsiteY7" fmla="*/ 160768 h 168531"/>
                <a:gd name="connsiteX8" fmla="*/ 1473 w 83151"/>
                <a:gd name="connsiteY8" fmla="*/ 168613 h 168531"/>
                <a:gd name="connsiteX9" fmla="*/ 42293 w 83151"/>
                <a:gd name="connsiteY9" fmla="*/ 167853 h 168531"/>
                <a:gd name="connsiteX10" fmla="*/ 83112 w 83151"/>
                <a:gd name="connsiteY10" fmla="*/ 168613 h 168531"/>
                <a:gd name="connsiteX11" fmla="*/ 83112 w 83151"/>
                <a:gd name="connsiteY11" fmla="*/ 160768 h 168531"/>
                <a:gd name="connsiteX12" fmla="*/ 75049 w 83151"/>
                <a:gd name="connsiteY12" fmla="*/ 160768 h 168531"/>
                <a:gd name="connsiteX13" fmla="*/ 51616 w 83151"/>
                <a:gd name="connsiteY13" fmla="*/ 148622 h 168531"/>
                <a:gd name="connsiteX14" fmla="*/ 51616 w 83151"/>
                <a:gd name="connsiteY14" fmla="*/ 666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16" y="6660"/>
                  </a:moveTo>
                  <a:cubicBezTo>
                    <a:pt x="51616" y="587"/>
                    <a:pt x="51616" y="81"/>
                    <a:pt x="45820" y="81"/>
                  </a:cubicBezTo>
                  <a:cubicBezTo>
                    <a:pt x="30198" y="16276"/>
                    <a:pt x="8024" y="16276"/>
                    <a:pt x="-39" y="16276"/>
                  </a:cubicBezTo>
                  <a:lnTo>
                    <a:pt x="-39" y="24120"/>
                  </a:lnTo>
                  <a:cubicBezTo>
                    <a:pt x="5000" y="24120"/>
                    <a:pt x="19867" y="24120"/>
                    <a:pt x="32970" y="17541"/>
                  </a:cubicBezTo>
                  <a:lnTo>
                    <a:pt x="32970" y="148622"/>
                  </a:lnTo>
                  <a:cubicBezTo>
                    <a:pt x="32970" y="157731"/>
                    <a:pt x="32214" y="160768"/>
                    <a:pt x="9536" y="160768"/>
                  </a:cubicBezTo>
                  <a:lnTo>
                    <a:pt x="1473" y="160768"/>
                  </a:lnTo>
                  <a:lnTo>
                    <a:pt x="1473" y="168613"/>
                  </a:lnTo>
                  <a:cubicBezTo>
                    <a:pt x="10292" y="167853"/>
                    <a:pt x="32214" y="167853"/>
                    <a:pt x="42293" y="167853"/>
                  </a:cubicBezTo>
                  <a:cubicBezTo>
                    <a:pt x="52372" y="167853"/>
                    <a:pt x="74293" y="167853"/>
                    <a:pt x="83112" y="168613"/>
                  </a:cubicBezTo>
                  <a:lnTo>
                    <a:pt x="83112" y="160768"/>
                  </a:lnTo>
                  <a:lnTo>
                    <a:pt x="75049" y="160768"/>
                  </a:lnTo>
                  <a:cubicBezTo>
                    <a:pt x="52372" y="160768"/>
                    <a:pt x="51616" y="157984"/>
                    <a:pt x="51616" y="148622"/>
                  </a:cubicBezTo>
                  <a:lnTo>
                    <a:pt x="51616" y="666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31" name="Freeform 1830">
              <a:extLst>
                <a:ext uri="{FF2B5EF4-FFF2-40B4-BE49-F238E27FC236}">
                  <a16:creationId xmlns:a16="http://schemas.microsoft.com/office/drawing/2014/main" id="{4A88C8CD-1F6D-76D1-CD2B-25A95751ADF5}"/>
                </a:ext>
              </a:extLst>
            </p:cNvPr>
            <p:cNvSpPr/>
            <p:nvPr>
              <p:custDataLst>
                <p:tags r:id="rId104"/>
              </p:custDataLst>
            </p:nvPr>
          </p:nvSpPr>
          <p:spPr>
            <a:xfrm>
              <a:off x="7734296" y="4565938"/>
              <a:ext cx="202238" cy="8123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33" name="Freeform 1832">
              <a:extLst>
                <a:ext uri="{FF2B5EF4-FFF2-40B4-BE49-F238E27FC236}">
                  <a16:creationId xmlns:a16="http://schemas.microsoft.com/office/drawing/2014/main" id="{557CC8A4-DF60-4255-1006-C6B6625F816F}"/>
                </a:ext>
              </a:extLst>
            </p:cNvPr>
            <p:cNvSpPr/>
            <p:nvPr>
              <p:custDataLst>
                <p:tags r:id="rId105"/>
              </p:custDataLst>
            </p:nvPr>
          </p:nvSpPr>
          <p:spPr>
            <a:xfrm>
              <a:off x="7742790" y="4624827"/>
              <a:ext cx="83928" cy="139734"/>
            </a:xfrm>
            <a:custGeom>
              <a:avLst/>
              <a:gdLst>
                <a:gd name="connsiteX0" fmla="*/ 22636 w 104569"/>
                <a:gd name="connsiteY0" fmla="*/ 85625 h 174099"/>
                <a:gd name="connsiteX1" fmla="*/ 22636 w 104569"/>
                <a:gd name="connsiteY1" fmla="*/ 79552 h 174099"/>
                <a:gd name="connsiteX2" fmla="*/ 66732 w 104569"/>
                <a:gd name="connsiteY2" fmla="*/ 6420 h 174099"/>
                <a:gd name="connsiteX3" fmla="*/ 88905 w 104569"/>
                <a:gd name="connsiteY3" fmla="*/ 16543 h 174099"/>
                <a:gd name="connsiteX4" fmla="*/ 75047 w 104569"/>
                <a:gd name="connsiteY4" fmla="*/ 27930 h 174099"/>
                <a:gd name="connsiteX5" fmla="*/ 86638 w 104569"/>
                <a:gd name="connsiteY5" fmla="*/ 39570 h 174099"/>
                <a:gd name="connsiteX6" fmla="*/ 98228 w 104569"/>
                <a:gd name="connsiteY6" fmla="*/ 27424 h 174099"/>
                <a:gd name="connsiteX7" fmla="*/ 66228 w 104569"/>
                <a:gd name="connsiteY7" fmla="*/ 94 h 174099"/>
                <a:gd name="connsiteX8" fmla="*/ -42 w 104569"/>
                <a:gd name="connsiteY8" fmla="*/ 88662 h 174099"/>
                <a:gd name="connsiteX9" fmla="*/ 52621 w 104569"/>
                <a:gd name="connsiteY9" fmla="*/ 174193 h 174099"/>
                <a:gd name="connsiteX10" fmla="*/ 104528 w 104569"/>
                <a:gd name="connsiteY10" fmla="*/ 117004 h 174099"/>
                <a:gd name="connsiteX11" fmla="*/ 54133 w 104569"/>
                <a:gd name="connsiteY11" fmla="*/ 60573 h 174099"/>
                <a:gd name="connsiteX12" fmla="*/ 22636 w 104569"/>
                <a:gd name="connsiteY12" fmla="*/ 85625 h 174099"/>
                <a:gd name="connsiteX13" fmla="*/ 52621 w 104569"/>
                <a:gd name="connsiteY13" fmla="*/ 167108 h 174099"/>
                <a:gd name="connsiteX14" fmla="*/ 27676 w 104569"/>
                <a:gd name="connsiteY14" fmla="*/ 148129 h 174099"/>
                <a:gd name="connsiteX15" fmla="*/ 23140 w 104569"/>
                <a:gd name="connsiteY15" fmla="*/ 111437 h 174099"/>
                <a:gd name="connsiteX16" fmla="*/ 53881 w 104569"/>
                <a:gd name="connsiteY16" fmla="*/ 66394 h 174099"/>
                <a:gd name="connsiteX17" fmla="*/ 77315 w 104569"/>
                <a:gd name="connsiteY17" fmla="*/ 82083 h 174099"/>
                <a:gd name="connsiteX18" fmla="*/ 81850 w 104569"/>
                <a:gd name="connsiteY18" fmla="*/ 116751 h 174099"/>
                <a:gd name="connsiteX19" fmla="*/ 77566 w 104569"/>
                <a:gd name="connsiteY19" fmla="*/ 150660 h 174099"/>
                <a:gd name="connsiteX20" fmla="*/ 52621 w 104569"/>
                <a:gd name="connsiteY20" fmla="*/ 1671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569" h="174099">
                  <a:moveTo>
                    <a:pt x="22636" y="85625"/>
                  </a:moveTo>
                  <a:lnTo>
                    <a:pt x="22636" y="79552"/>
                  </a:lnTo>
                  <a:cubicBezTo>
                    <a:pt x="22636" y="15530"/>
                    <a:pt x="53881" y="6420"/>
                    <a:pt x="66732" y="6420"/>
                  </a:cubicBezTo>
                  <a:cubicBezTo>
                    <a:pt x="72779" y="6420"/>
                    <a:pt x="83362" y="7939"/>
                    <a:pt x="88905" y="16543"/>
                  </a:cubicBezTo>
                  <a:cubicBezTo>
                    <a:pt x="85126" y="16543"/>
                    <a:pt x="75047" y="16543"/>
                    <a:pt x="75047" y="27930"/>
                  </a:cubicBezTo>
                  <a:cubicBezTo>
                    <a:pt x="75047" y="35774"/>
                    <a:pt x="81094" y="39570"/>
                    <a:pt x="86638" y="39570"/>
                  </a:cubicBezTo>
                  <a:cubicBezTo>
                    <a:pt x="90669" y="39570"/>
                    <a:pt x="98228" y="37293"/>
                    <a:pt x="98228" y="27424"/>
                  </a:cubicBezTo>
                  <a:cubicBezTo>
                    <a:pt x="98228" y="12241"/>
                    <a:pt x="87142" y="94"/>
                    <a:pt x="66228" y="94"/>
                  </a:cubicBezTo>
                  <a:cubicBezTo>
                    <a:pt x="33975" y="94"/>
                    <a:pt x="-42" y="32738"/>
                    <a:pt x="-42" y="88662"/>
                  </a:cubicBezTo>
                  <a:cubicBezTo>
                    <a:pt x="-42" y="156227"/>
                    <a:pt x="29187" y="174193"/>
                    <a:pt x="52621" y="174193"/>
                  </a:cubicBezTo>
                  <a:cubicBezTo>
                    <a:pt x="80590" y="174193"/>
                    <a:pt x="104528" y="150407"/>
                    <a:pt x="104528" y="117004"/>
                  </a:cubicBezTo>
                  <a:cubicBezTo>
                    <a:pt x="104528" y="84866"/>
                    <a:pt x="82102" y="60573"/>
                    <a:pt x="54133" y="60573"/>
                  </a:cubicBezTo>
                  <a:cubicBezTo>
                    <a:pt x="36999" y="60573"/>
                    <a:pt x="27676" y="73479"/>
                    <a:pt x="22636" y="85625"/>
                  </a:cubicBezTo>
                  <a:close/>
                  <a:moveTo>
                    <a:pt x="52621" y="167108"/>
                  </a:moveTo>
                  <a:cubicBezTo>
                    <a:pt x="36747" y="167108"/>
                    <a:pt x="29187" y="151925"/>
                    <a:pt x="27676" y="148129"/>
                  </a:cubicBezTo>
                  <a:cubicBezTo>
                    <a:pt x="23140" y="136236"/>
                    <a:pt x="23140" y="115992"/>
                    <a:pt x="23140" y="111437"/>
                  </a:cubicBezTo>
                  <a:cubicBezTo>
                    <a:pt x="23140" y="91699"/>
                    <a:pt x="31203" y="66394"/>
                    <a:pt x="53881" y="66394"/>
                  </a:cubicBezTo>
                  <a:cubicBezTo>
                    <a:pt x="57913" y="66394"/>
                    <a:pt x="69503" y="66394"/>
                    <a:pt x="77315" y="82083"/>
                  </a:cubicBezTo>
                  <a:cubicBezTo>
                    <a:pt x="81850" y="91446"/>
                    <a:pt x="81850" y="104351"/>
                    <a:pt x="81850" y="116751"/>
                  </a:cubicBezTo>
                  <a:cubicBezTo>
                    <a:pt x="81850" y="128897"/>
                    <a:pt x="81850" y="141550"/>
                    <a:pt x="77566" y="150660"/>
                  </a:cubicBezTo>
                  <a:cubicBezTo>
                    <a:pt x="70007" y="165843"/>
                    <a:pt x="58416" y="167108"/>
                    <a:pt x="52621" y="16710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34" name="Freeform 1833">
              <a:extLst>
                <a:ext uri="{FF2B5EF4-FFF2-40B4-BE49-F238E27FC236}">
                  <a16:creationId xmlns:a16="http://schemas.microsoft.com/office/drawing/2014/main" id="{9597B987-F2C0-2AB0-D69F-1B21B54E1768}"/>
                </a:ext>
              </a:extLst>
            </p:cNvPr>
            <p:cNvSpPr/>
            <p:nvPr>
              <p:custDataLst>
                <p:tags r:id="rId106"/>
              </p:custDataLst>
            </p:nvPr>
          </p:nvSpPr>
          <p:spPr>
            <a:xfrm>
              <a:off x="7843303" y="4624827"/>
              <a:ext cx="85142" cy="139734"/>
            </a:xfrm>
            <a:custGeom>
              <a:avLst/>
              <a:gdLst>
                <a:gd name="connsiteX0" fmla="*/ 106045 w 106081"/>
                <a:gd name="connsiteY0" fmla="*/ 87650 h 174099"/>
                <a:gd name="connsiteX1" fmla="*/ 95966 w 106081"/>
                <a:gd name="connsiteY1" fmla="*/ 28436 h 174099"/>
                <a:gd name="connsiteX2" fmla="*/ 53130 w 106081"/>
                <a:gd name="connsiteY2" fmla="*/ 94 h 174099"/>
                <a:gd name="connsiteX3" fmla="*/ 9286 w 106081"/>
                <a:gd name="connsiteY3" fmla="*/ 30207 h 174099"/>
                <a:gd name="connsiteX4" fmla="*/ -37 w 106081"/>
                <a:gd name="connsiteY4" fmla="*/ 87650 h 174099"/>
                <a:gd name="connsiteX5" fmla="*/ 11302 w 106081"/>
                <a:gd name="connsiteY5" fmla="*/ 148635 h 174099"/>
                <a:gd name="connsiteX6" fmla="*/ 52878 w 106081"/>
                <a:gd name="connsiteY6" fmla="*/ 174193 h 174099"/>
                <a:gd name="connsiteX7" fmla="*/ 96722 w 106081"/>
                <a:gd name="connsiteY7" fmla="*/ 144839 h 174099"/>
                <a:gd name="connsiteX8" fmla="*/ 106045 w 106081"/>
                <a:gd name="connsiteY8" fmla="*/ 87650 h 174099"/>
                <a:gd name="connsiteX9" fmla="*/ 52878 w 106081"/>
                <a:gd name="connsiteY9" fmla="*/ 168626 h 174099"/>
                <a:gd name="connsiteX10" fmla="*/ 23649 w 106081"/>
                <a:gd name="connsiteY10" fmla="*/ 138007 h 174099"/>
                <a:gd name="connsiteX11" fmla="*/ 20877 w 106081"/>
                <a:gd name="connsiteY11" fmla="*/ 84613 h 174099"/>
                <a:gd name="connsiteX12" fmla="*/ 22893 w 106081"/>
                <a:gd name="connsiteY12" fmla="*/ 38052 h 174099"/>
                <a:gd name="connsiteX13" fmla="*/ 52878 w 106081"/>
                <a:gd name="connsiteY13" fmla="*/ 5661 h 174099"/>
                <a:gd name="connsiteX14" fmla="*/ 82611 w 106081"/>
                <a:gd name="connsiteY14" fmla="*/ 35268 h 174099"/>
                <a:gd name="connsiteX15" fmla="*/ 85131 w 106081"/>
                <a:gd name="connsiteY15" fmla="*/ 84613 h 174099"/>
                <a:gd name="connsiteX16" fmla="*/ 82359 w 106081"/>
                <a:gd name="connsiteY16" fmla="*/ 136995 h 174099"/>
                <a:gd name="connsiteX17" fmla="*/ 52878 w 106081"/>
                <a:gd name="connsiteY17" fmla="*/ 16862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45" y="87650"/>
                  </a:moveTo>
                  <a:cubicBezTo>
                    <a:pt x="106045" y="67406"/>
                    <a:pt x="104785" y="47162"/>
                    <a:pt x="95966" y="28436"/>
                  </a:cubicBezTo>
                  <a:cubicBezTo>
                    <a:pt x="84375" y="4143"/>
                    <a:pt x="63713" y="94"/>
                    <a:pt x="53130" y="94"/>
                  </a:cubicBezTo>
                  <a:cubicBezTo>
                    <a:pt x="38012" y="94"/>
                    <a:pt x="19617" y="6674"/>
                    <a:pt x="9286" y="30207"/>
                  </a:cubicBezTo>
                  <a:cubicBezTo>
                    <a:pt x="1223" y="47668"/>
                    <a:pt x="-37" y="67406"/>
                    <a:pt x="-37" y="87650"/>
                  </a:cubicBezTo>
                  <a:cubicBezTo>
                    <a:pt x="-37" y="106629"/>
                    <a:pt x="971" y="129403"/>
                    <a:pt x="11302" y="148635"/>
                  </a:cubicBezTo>
                  <a:cubicBezTo>
                    <a:pt x="22137" y="169132"/>
                    <a:pt x="40531" y="174193"/>
                    <a:pt x="52878" y="174193"/>
                  </a:cubicBezTo>
                  <a:cubicBezTo>
                    <a:pt x="66485" y="174193"/>
                    <a:pt x="85635" y="168879"/>
                    <a:pt x="96722" y="144839"/>
                  </a:cubicBezTo>
                  <a:cubicBezTo>
                    <a:pt x="104785" y="127379"/>
                    <a:pt x="106045" y="107641"/>
                    <a:pt x="106045" y="87650"/>
                  </a:cubicBezTo>
                  <a:close/>
                  <a:moveTo>
                    <a:pt x="52878" y="168626"/>
                  </a:moveTo>
                  <a:cubicBezTo>
                    <a:pt x="43051" y="168626"/>
                    <a:pt x="28185" y="162300"/>
                    <a:pt x="23649" y="138007"/>
                  </a:cubicBezTo>
                  <a:cubicBezTo>
                    <a:pt x="20877" y="122824"/>
                    <a:pt x="20877" y="99543"/>
                    <a:pt x="20877" y="84613"/>
                  </a:cubicBezTo>
                  <a:cubicBezTo>
                    <a:pt x="20877" y="68418"/>
                    <a:pt x="20877" y="51717"/>
                    <a:pt x="22893" y="38052"/>
                  </a:cubicBezTo>
                  <a:cubicBezTo>
                    <a:pt x="27681" y="7939"/>
                    <a:pt x="46579" y="5661"/>
                    <a:pt x="52878" y="5661"/>
                  </a:cubicBezTo>
                  <a:cubicBezTo>
                    <a:pt x="61193" y="5661"/>
                    <a:pt x="77823" y="10216"/>
                    <a:pt x="82611" y="35268"/>
                  </a:cubicBezTo>
                  <a:cubicBezTo>
                    <a:pt x="85131" y="49439"/>
                    <a:pt x="85131" y="68671"/>
                    <a:pt x="85131" y="84613"/>
                  </a:cubicBezTo>
                  <a:cubicBezTo>
                    <a:pt x="85131" y="103592"/>
                    <a:pt x="85131" y="120800"/>
                    <a:pt x="82359" y="136995"/>
                  </a:cubicBezTo>
                  <a:cubicBezTo>
                    <a:pt x="78579" y="161035"/>
                    <a:pt x="64217" y="168626"/>
                    <a:pt x="52878" y="1686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35" name="Freeform 1834">
              <a:extLst>
                <a:ext uri="{FF2B5EF4-FFF2-40B4-BE49-F238E27FC236}">
                  <a16:creationId xmlns:a16="http://schemas.microsoft.com/office/drawing/2014/main" id="{B424AFD1-6B12-62CA-9BBC-4AE69407F123}"/>
                </a:ext>
              </a:extLst>
            </p:cNvPr>
            <p:cNvSpPr/>
            <p:nvPr>
              <p:custDataLst>
                <p:tags r:id="rId107"/>
              </p:custDataLst>
            </p:nvPr>
          </p:nvSpPr>
          <p:spPr>
            <a:xfrm>
              <a:off x="8017069" y="4502367"/>
              <a:ext cx="134487" cy="135265"/>
            </a:xfrm>
            <a:custGeom>
              <a:avLst/>
              <a:gdLst>
                <a:gd name="connsiteX0" fmla="*/ 88919 w 167562"/>
                <a:gd name="connsiteY0" fmla="*/ 89414 h 168531"/>
                <a:gd name="connsiteX1" fmla="*/ 159220 w 167562"/>
                <a:gd name="connsiteY1" fmla="*/ 89414 h 168531"/>
                <a:gd name="connsiteX2" fmla="*/ 167535 w 167562"/>
                <a:gd name="connsiteY2" fmla="*/ 84353 h 168531"/>
                <a:gd name="connsiteX3" fmla="*/ 159220 w 167562"/>
                <a:gd name="connsiteY3" fmla="*/ 79292 h 168531"/>
                <a:gd name="connsiteX4" fmla="*/ 88919 w 167562"/>
                <a:gd name="connsiteY4" fmla="*/ 79292 h 168531"/>
                <a:gd name="connsiteX5" fmla="*/ 88919 w 167562"/>
                <a:gd name="connsiteY5" fmla="*/ 8438 h 168531"/>
                <a:gd name="connsiteX6" fmla="*/ 83879 w 167562"/>
                <a:gd name="connsiteY6" fmla="*/ 87 h 168531"/>
                <a:gd name="connsiteX7" fmla="*/ 78840 w 167562"/>
                <a:gd name="connsiteY7" fmla="*/ 8438 h 168531"/>
                <a:gd name="connsiteX8" fmla="*/ 78840 w 167562"/>
                <a:gd name="connsiteY8" fmla="*/ 79292 h 168531"/>
                <a:gd name="connsiteX9" fmla="*/ 8287 w 167562"/>
                <a:gd name="connsiteY9" fmla="*/ 79292 h 168531"/>
                <a:gd name="connsiteX10" fmla="*/ -28 w 167562"/>
                <a:gd name="connsiteY10" fmla="*/ 84353 h 168531"/>
                <a:gd name="connsiteX11" fmla="*/ 8287 w 167562"/>
                <a:gd name="connsiteY11" fmla="*/ 89414 h 168531"/>
                <a:gd name="connsiteX12" fmla="*/ 78840 w 167562"/>
                <a:gd name="connsiteY12" fmla="*/ 89414 h 168531"/>
                <a:gd name="connsiteX13" fmla="*/ 78840 w 167562"/>
                <a:gd name="connsiteY13" fmla="*/ 160269 h 168531"/>
                <a:gd name="connsiteX14" fmla="*/ 83879 w 167562"/>
                <a:gd name="connsiteY14" fmla="*/ 168619 h 168531"/>
                <a:gd name="connsiteX15" fmla="*/ 88919 w 167562"/>
                <a:gd name="connsiteY15" fmla="*/ 160269 h 168531"/>
                <a:gd name="connsiteX16" fmla="*/ 88919 w 167562"/>
                <a:gd name="connsiteY16" fmla="*/ 894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562" h="168531">
                  <a:moveTo>
                    <a:pt x="88919" y="89414"/>
                  </a:moveTo>
                  <a:lnTo>
                    <a:pt x="159220" y="89414"/>
                  </a:lnTo>
                  <a:cubicBezTo>
                    <a:pt x="162747" y="89414"/>
                    <a:pt x="167535" y="89414"/>
                    <a:pt x="167535" y="84353"/>
                  </a:cubicBezTo>
                  <a:cubicBezTo>
                    <a:pt x="167535" y="79292"/>
                    <a:pt x="162747" y="79292"/>
                    <a:pt x="159220" y="79292"/>
                  </a:cubicBezTo>
                  <a:lnTo>
                    <a:pt x="88919" y="79292"/>
                  </a:lnTo>
                  <a:lnTo>
                    <a:pt x="88919" y="8438"/>
                  </a:lnTo>
                  <a:cubicBezTo>
                    <a:pt x="88919" y="4895"/>
                    <a:pt x="88919" y="87"/>
                    <a:pt x="83879" y="87"/>
                  </a:cubicBezTo>
                  <a:cubicBezTo>
                    <a:pt x="78840" y="87"/>
                    <a:pt x="78840" y="4895"/>
                    <a:pt x="78840" y="8438"/>
                  </a:cubicBezTo>
                  <a:lnTo>
                    <a:pt x="78840" y="79292"/>
                  </a:lnTo>
                  <a:lnTo>
                    <a:pt x="8287" y="79292"/>
                  </a:lnTo>
                  <a:cubicBezTo>
                    <a:pt x="4759" y="79292"/>
                    <a:pt x="-28" y="79292"/>
                    <a:pt x="-28" y="84353"/>
                  </a:cubicBezTo>
                  <a:cubicBezTo>
                    <a:pt x="-28" y="89414"/>
                    <a:pt x="4759" y="89414"/>
                    <a:pt x="8287" y="89414"/>
                  </a:cubicBezTo>
                  <a:lnTo>
                    <a:pt x="78840" y="89414"/>
                  </a:lnTo>
                  <a:lnTo>
                    <a:pt x="78840" y="160269"/>
                  </a:lnTo>
                  <a:cubicBezTo>
                    <a:pt x="78840" y="163811"/>
                    <a:pt x="78840" y="168619"/>
                    <a:pt x="83879" y="168619"/>
                  </a:cubicBezTo>
                  <a:cubicBezTo>
                    <a:pt x="88919" y="168619"/>
                    <a:pt x="88919" y="163811"/>
                    <a:pt x="88919" y="160269"/>
                  </a:cubicBezTo>
                  <a:lnTo>
                    <a:pt x="88919" y="89414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36" name="Freeform 1835">
              <a:extLst>
                <a:ext uri="{FF2B5EF4-FFF2-40B4-BE49-F238E27FC236}">
                  <a16:creationId xmlns:a16="http://schemas.microsoft.com/office/drawing/2014/main" id="{17D99BE6-7303-9374-04DC-528C74616F1F}"/>
                </a:ext>
              </a:extLst>
            </p:cNvPr>
            <p:cNvSpPr/>
            <p:nvPr>
              <p:custDataLst>
                <p:tags r:id="rId108"/>
              </p:custDataLst>
            </p:nvPr>
          </p:nvSpPr>
          <p:spPr>
            <a:xfrm>
              <a:off x="8300807" y="4348110"/>
              <a:ext cx="66738" cy="135265"/>
            </a:xfrm>
            <a:custGeom>
              <a:avLst/>
              <a:gdLst>
                <a:gd name="connsiteX0" fmla="*/ 51640 w 83151"/>
                <a:gd name="connsiteY0" fmla="*/ 6660 h 168531"/>
                <a:gd name="connsiteX1" fmla="*/ 45845 w 83151"/>
                <a:gd name="connsiteY1" fmla="*/ 81 h 168531"/>
                <a:gd name="connsiteX2" fmla="*/ -15 w 83151"/>
                <a:gd name="connsiteY2" fmla="*/ 16276 h 168531"/>
                <a:gd name="connsiteX3" fmla="*/ -15 w 83151"/>
                <a:gd name="connsiteY3" fmla="*/ 24120 h 168531"/>
                <a:gd name="connsiteX4" fmla="*/ 32994 w 83151"/>
                <a:gd name="connsiteY4" fmla="*/ 17541 h 168531"/>
                <a:gd name="connsiteX5" fmla="*/ 32994 w 83151"/>
                <a:gd name="connsiteY5" fmla="*/ 148622 h 168531"/>
                <a:gd name="connsiteX6" fmla="*/ 9560 w 83151"/>
                <a:gd name="connsiteY6" fmla="*/ 160768 h 168531"/>
                <a:gd name="connsiteX7" fmla="*/ 1497 w 83151"/>
                <a:gd name="connsiteY7" fmla="*/ 160768 h 168531"/>
                <a:gd name="connsiteX8" fmla="*/ 1497 w 83151"/>
                <a:gd name="connsiteY8" fmla="*/ 168613 h 168531"/>
                <a:gd name="connsiteX9" fmla="*/ 42317 w 83151"/>
                <a:gd name="connsiteY9" fmla="*/ 167853 h 168531"/>
                <a:gd name="connsiteX10" fmla="*/ 83137 w 83151"/>
                <a:gd name="connsiteY10" fmla="*/ 168613 h 168531"/>
                <a:gd name="connsiteX11" fmla="*/ 83137 w 83151"/>
                <a:gd name="connsiteY11" fmla="*/ 160768 h 168531"/>
                <a:gd name="connsiteX12" fmla="*/ 75074 w 83151"/>
                <a:gd name="connsiteY12" fmla="*/ 160768 h 168531"/>
                <a:gd name="connsiteX13" fmla="*/ 51640 w 83151"/>
                <a:gd name="connsiteY13" fmla="*/ 148622 h 168531"/>
                <a:gd name="connsiteX14" fmla="*/ 51640 w 83151"/>
                <a:gd name="connsiteY14" fmla="*/ 666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40" y="6660"/>
                  </a:moveTo>
                  <a:cubicBezTo>
                    <a:pt x="51640" y="587"/>
                    <a:pt x="51640" y="81"/>
                    <a:pt x="45845" y="81"/>
                  </a:cubicBezTo>
                  <a:cubicBezTo>
                    <a:pt x="30222" y="16276"/>
                    <a:pt x="8049" y="16276"/>
                    <a:pt x="-15" y="16276"/>
                  </a:cubicBezTo>
                  <a:lnTo>
                    <a:pt x="-15" y="24120"/>
                  </a:lnTo>
                  <a:cubicBezTo>
                    <a:pt x="5025" y="24120"/>
                    <a:pt x="19891" y="24120"/>
                    <a:pt x="32994" y="17541"/>
                  </a:cubicBezTo>
                  <a:lnTo>
                    <a:pt x="32994" y="148622"/>
                  </a:lnTo>
                  <a:cubicBezTo>
                    <a:pt x="32994" y="157731"/>
                    <a:pt x="32238" y="160768"/>
                    <a:pt x="9560" y="160768"/>
                  </a:cubicBezTo>
                  <a:lnTo>
                    <a:pt x="1497" y="160768"/>
                  </a:lnTo>
                  <a:lnTo>
                    <a:pt x="1497" y="168613"/>
                  </a:lnTo>
                  <a:cubicBezTo>
                    <a:pt x="10316" y="167853"/>
                    <a:pt x="32238" y="167853"/>
                    <a:pt x="42317" y="167853"/>
                  </a:cubicBezTo>
                  <a:cubicBezTo>
                    <a:pt x="52396" y="167853"/>
                    <a:pt x="74318" y="167853"/>
                    <a:pt x="83137" y="168613"/>
                  </a:cubicBezTo>
                  <a:lnTo>
                    <a:pt x="83137" y="160768"/>
                  </a:lnTo>
                  <a:lnTo>
                    <a:pt x="75074" y="160768"/>
                  </a:lnTo>
                  <a:cubicBezTo>
                    <a:pt x="52396" y="160768"/>
                    <a:pt x="51640" y="157984"/>
                    <a:pt x="51640" y="148622"/>
                  </a:cubicBezTo>
                  <a:lnTo>
                    <a:pt x="51640" y="666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37" name="Freeform 1836">
              <a:extLst>
                <a:ext uri="{FF2B5EF4-FFF2-40B4-BE49-F238E27FC236}">
                  <a16:creationId xmlns:a16="http://schemas.microsoft.com/office/drawing/2014/main" id="{CFA48181-480F-2C29-F36F-A2498D1CA857}"/>
                </a:ext>
              </a:extLst>
            </p:cNvPr>
            <p:cNvSpPr/>
            <p:nvPr>
              <p:custDataLst>
                <p:tags r:id="rId109"/>
              </p:custDataLst>
            </p:nvPr>
          </p:nvSpPr>
          <p:spPr>
            <a:xfrm>
              <a:off x="8232248" y="4565938"/>
              <a:ext cx="202238" cy="8123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39" name="Freeform 1838">
              <a:extLst>
                <a:ext uri="{FF2B5EF4-FFF2-40B4-BE49-F238E27FC236}">
                  <a16:creationId xmlns:a16="http://schemas.microsoft.com/office/drawing/2014/main" id="{B1ECF660-D2F1-AC10-02DA-FC1FC94E39D8}"/>
                </a:ext>
              </a:extLst>
            </p:cNvPr>
            <p:cNvSpPr/>
            <p:nvPr>
              <p:custDataLst>
                <p:tags r:id="rId110"/>
              </p:custDataLst>
            </p:nvPr>
          </p:nvSpPr>
          <p:spPr>
            <a:xfrm>
              <a:off x="8240742" y="4624827"/>
              <a:ext cx="83928" cy="139734"/>
            </a:xfrm>
            <a:custGeom>
              <a:avLst/>
              <a:gdLst>
                <a:gd name="connsiteX0" fmla="*/ 62473 w 104569"/>
                <a:gd name="connsiteY0" fmla="*/ 79552 h 174099"/>
                <a:gd name="connsiteX1" fmla="*/ 97749 w 104569"/>
                <a:gd name="connsiteY1" fmla="*/ 35015 h 174099"/>
                <a:gd name="connsiteX2" fmla="*/ 51386 w 104569"/>
                <a:gd name="connsiteY2" fmla="*/ 94 h 174099"/>
                <a:gd name="connsiteX3" fmla="*/ 6786 w 104569"/>
                <a:gd name="connsiteY3" fmla="*/ 34509 h 174099"/>
                <a:gd name="connsiteX4" fmla="*/ 19637 w 104569"/>
                <a:gd name="connsiteY4" fmla="*/ 47668 h 174099"/>
                <a:gd name="connsiteX5" fmla="*/ 32488 w 104569"/>
                <a:gd name="connsiteY5" fmla="*/ 34762 h 174099"/>
                <a:gd name="connsiteX6" fmla="*/ 16865 w 104569"/>
                <a:gd name="connsiteY6" fmla="*/ 22110 h 174099"/>
                <a:gd name="connsiteX7" fmla="*/ 50378 w 104569"/>
                <a:gd name="connsiteY7" fmla="*/ 6420 h 174099"/>
                <a:gd name="connsiteX8" fmla="*/ 74567 w 104569"/>
                <a:gd name="connsiteY8" fmla="*/ 34762 h 174099"/>
                <a:gd name="connsiteX9" fmla="*/ 67512 w 104569"/>
                <a:gd name="connsiteY9" fmla="*/ 63610 h 174099"/>
                <a:gd name="connsiteX10" fmla="*/ 45086 w 104569"/>
                <a:gd name="connsiteY10" fmla="*/ 76769 h 174099"/>
                <a:gd name="connsiteX11" fmla="*/ 35259 w 104569"/>
                <a:gd name="connsiteY11" fmla="*/ 77528 h 174099"/>
                <a:gd name="connsiteX12" fmla="*/ 31480 w 104569"/>
                <a:gd name="connsiteY12" fmla="*/ 80564 h 174099"/>
                <a:gd name="connsiteX13" fmla="*/ 37527 w 104569"/>
                <a:gd name="connsiteY13" fmla="*/ 83348 h 174099"/>
                <a:gd name="connsiteX14" fmla="*/ 48614 w 104569"/>
                <a:gd name="connsiteY14" fmla="*/ 83348 h 174099"/>
                <a:gd name="connsiteX15" fmla="*/ 78599 w 104569"/>
                <a:gd name="connsiteY15" fmla="*/ 125354 h 174099"/>
                <a:gd name="connsiteX16" fmla="*/ 50126 w 104569"/>
                <a:gd name="connsiteY16" fmla="*/ 167108 h 174099"/>
                <a:gd name="connsiteX17" fmla="*/ 11574 w 104569"/>
                <a:gd name="connsiteY17" fmla="*/ 147876 h 174099"/>
                <a:gd name="connsiteX18" fmla="*/ 28204 w 104569"/>
                <a:gd name="connsiteY18" fmla="*/ 133958 h 174099"/>
                <a:gd name="connsiteX19" fmla="*/ 14094 w 104569"/>
                <a:gd name="connsiteY19" fmla="*/ 119787 h 174099"/>
                <a:gd name="connsiteX20" fmla="*/ -17 w 104569"/>
                <a:gd name="connsiteY20" fmla="*/ 134464 h 174099"/>
                <a:gd name="connsiteX21" fmla="*/ 50882 w 104569"/>
                <a:gd name="connsiteY21" fmla="*/ 174193 h 174099"/>
                <a:gd name="connsiteX22" fmla="*/ 104552 w 104569"/>
                <a:gd name="connsiteY22" fmla="*/ 125354 h 174099"/>
                <a:gd name="connsiteX23" fmla="*/ 62473 w 104569"/>
                <a:gd name="connsiteY23" fmla="*/ 795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473" y="79552"/>
                  </a:moveTo>
                  <a:cubicBezTo>
                    <a:pt x="83134" y="72720"/>
                    <a:pt x="97749" y="55006"/>
                    <a:pt x="97749" y="35015"/>
                  </a:cubicBezTo>
                  <a:cubicBezTo>
                    <a:pt x="97749" y="14265"/>
                    <a:pt x="75575" y="94"/>
                    <a:pt x="51386" y="94"/>
                  </a:cubicBezTo>
                  <a:cubicBezTo>
                    <a:pt x="25936" y="94"/>
                    <a:pt x="6786" y="15277"/>
                    <a:pt x="6786" y="34509"/>
                  </a:cubicBezTo>
                  <a:cubicBezTo>
                    <a:pt x="6786" y="42860"/>
                    <a:pt x="12330" y="47668"/>
                    <a:pt x="19637" y="47668"/>
                  </a:cubicBezTo>
                  <a:cubicBezTo>
                    <a:pt x="27448" y="47668"/>
                    <a:pt x="32488" y="42101"/>
                    <a:pt x="32488" y="34762"/>
                  </a:cubicBezTo>
                  <a:cubicBezTo>
                    <a:pt x="32488" y="22110"/>
                    <a:pt x="20645" y="22110"/>
                    <a:pt x="16865" y="22110"/>
                  </a:cubicBezTo>
                  <a:cubicBezTo>
                    <a:pt x="24676" y="9710"/>
                    <a:pt x="41307" y="6420"/>
                    <a:pt x="50378" y="6420"/>
                  </a:cubicBezTo>
                  <a:cubicBezTo>
                    <a:pt x="60709" y="6420"/>
                    <a:pt x="74567" y="11988"/>
                    <a:pt x="74567" y="34762"/>
                  </a:cubicBezTo>
                  <a:cubicBezTo>
                    <a:pt x="74567" y="37799"/>
                    <a:pt x="74063" y="52476"/>
                    <a:pt x="67512" y="63610"/>
                  </a:cubicBezTo>
                  <a:cubicBezTo>
                    <a:pt x="59953" y="75756"/>
                    <a:pt x="51386" y="76516"/>
                    <a:pt x="45086" y="76769"/>
                  </a:cubicBezTo>
                  <a:cubicBezTo>
                    <a:pt x="43071" y="77022"/>
                    <a:pt x="37023" y="77528"/>
                    <a:pt x="35259" y="77528"/>
                  </a:cubicBezTo>
                  <a:cubicBezTo>
                    <a:pt x="33244" y="77781"/>
                    <a:pt x="31480" y="78034"/>
                    <a:pt x="31480" y="80564"/>
                  </a:cubicBezTo>
                  <a:cubicBezTo>
                    <a:pt x="31480" y="83348"/>
                    <a:pt x="33244" y="83348"/>
                    <a:pt x="37527" y="83348"/>
                  </a:cubicBezTo>
                  <a:lnTo>
                    <a:pt x="48614" y="83348"/>
                  </a:lnTo>
                  <a:cubicBezTo>
                    <a:pt x="69276" y="83348"/>
                    <a:pt x="78599" y="100555"/>
                    <a:pt x="78599" y="125354"/>
                  </a:cubicBezTo>
                  <a:cubicBezTo>
                    <a:pt x="78599" y="159769"/>
                    <a:pt x="61213" y="167108"/>
                    <a:pt x="50126" y="167108"/>
                  </a:cubicBezTo>
                  <a:cubicBezTo>
                    <a:pt x="39291" y="167108"/>
                    <a:pt x="20393" y="162806"/>
                    <a:pt x="11574" y="147876"/>
                  </a:cubicBezTo>
                  <a:cubicBezTo>
                    <a:pt x="20393" y="149141"/>
                    <a:pt x="28204" y="143574"/>
                    <a:pt x="28204" y="133958"/>
                  </a:cubicBezTo>
                  <a:cubicBezTo>
                    <a:pt x="28204" y="124848"/>
                    <a:pt x="21401" y="119787"/>
                    <a:pt x="14094" y="119787"/>
                  </a:cubicBezTo>
                  <a:cubicBezTo>
                    <a:pt x="8046" y="119787"/>
                    <a:pt x="-17" y="123330"/>
                    <a:pt x="-17" y="134464"/>
                  </a:cubicBezTo>
                  <a:cubicBezTo>
                    <a:pt x="-17" y="157492"/>
                    <a:pt x="23417" y="174193"/>
                    <a:pt x="50882" y="174193"/>
                  </a:cubicBezTo>
                  <a:cubicBezTo>
                    <a:pt x="81623" y="174193"/>
                    <a:pt x="104552" y="151166"/>
                    <a:pt x="104552" y="125354"/>
                  </a:cubicBezTo>
                  <a:cubicBezTo>
                    <a:pt x="104552" y="104604"/>
                    <a:pt x="88678" y="84866"/>
                    <a:pt x="62473" y="7955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40" name="Freeform 1839">
              <a:extLst>
                <a:ext uri="{FF2B5EF4-FFF2-40B4-BE49-F238E27FC236}">
                  <a16:creationId xmlns:a16="http://schemas.microsoft.com/office/drawing/2014/main" id="{17B12216-0C7D-9E56-23A1-459740A4E876}"/>
                </a:ext>
              </a:extLst>
            </p:cNvPr>
            <p:cNvSpPr/>
            <p:nvPr>
              <p:custDataLst>
                <p:tags r:id="rId111"/>
              </p:custDataLst>
            </p:nvPr>
          </p:nvSpPr>
          <p:spPr>
            <a:xfrm>
              <a:off x="8341255" y="4624827"/>
              <a:ext cx="85142" cy="139734"/>
            </a:xfrm>
            <a:custGeom>
              <a:avLst/>
              <a:gdLst>
                <a:gd name="connsiteX0" fmla="*/ 106069 w 106081"/>
                <a:gd name="connsiteY0" fmla="*/ 87650 h 174099"/>
                <a:gd name="connsiteX1" fmla="*/ 95990 w 106081"/>
                <a:gd name="connsiteY1" fmla="*/ 28436 h 174099"/>
                <a:gd name="connsiteX2" fmla="*/ 53155 w 106081"/>
                <a:gd name="connsiteY2" fmla="*/ 94 h 174099"/>
                <a:gd name="connsiteX3" fmla="*/ 9311 w 106081"/>
                <a:gd name="connsiteY3" fmla="*/ 30207 h 174099"/>
                <a:gd name="connsiteX4" fmla="*/ -12 w 106081"/>
                <a:gd name="connsiteY4" fmla="*/ 87650 h 174099"/>
                <a:gd name="connsiteX5" fmla="*/ 11327 w 106081"/>
                <a:gd name="connsiteY5" fmla="*/ 148635 h 174099"/>
                <a:gd name="connsiteX6" fmla="*/ 52903 w 106081"/>
                <a:gd name="connsiteY6" fmla="*/ 174193 h 174099"/>
                <a:gd name="connsiteX7" fmla="*/ 96746 w 106081"/>
                <a:gd name="connsiteY7" fmla="*/ 144839 h 174099"/>
                <a:gd name="connsiteX8" fmla="*/ 106069 w 106081"/>
                <a:gd name="connsiteY8" fmla="*/ 87650 h 174099"/>
                <a:gd name="connsiteX9" fmla="*/ 52903 w 106081"/>
                <a:gd name="connsiteY9" fmla="*/ 168626 h 174099"/>
                <a:gd name="connsiteX10" fmla="*/ 23674 w 106081"/>
                <a:gd name="connsiteY10" fmla="*/ 138007 h 174099"/>
                <a:gd name="connsiteX11" fmla="*/ 20902 w 106081"/>
                <a:gd name="connsiteY11" fmla="*/ 84613 h 174099"/>
                <a:gd name="connsiteX12" fmla="*/ 22918 w 106081"/>
                <a:gd name="connsiteY12" fmla="*/ 38052 h 174099"/>
                <a:gd name="connsiteX13" fmla="*/ 52903 w 106081"/>
                <a:gd name="connsiteY13" fmla="*/ 5661 h 174099"/>
                <a:gd name="connsiteX14" fmla="*/ 82636 w 106081"/>
                <a:gd name="connsiteY14" fmla="*/ 35268 h 174099"/>
                <a:gd name="connsiteX15" fmla="*/ 85155 w 106081"/>
                <a:gd name="connsiteY15" fmla="*/ 84613 h 174099"/>
                <a:gd name="connsiteX16" fmla="*/ 82384 w 106081"/>
                <a:gd name="connsiteY16" fmla="*/ 136995 h 174099"/>
                <a:gd name="connsiteX17" fmla="*/ 52903 w 106081"/>
                <a:gd name="connsiteY17" fmla="*/ 16862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69" y="87650"/>
                  </a:moveTo>
                  <a:cubicBezTo>
                    <a:pt x="106069" y="67406"/>
                    <a:pt x="104809" y="47162"/>
                    <a:pt x="95990" y="28436"/>
                  </a:cubicBezTo>
                  <a:cubicBezTo>
                    <a:pt x="84399" y="4143"/>
                    <a:pt x="63737" y="94"/>
                    <a:pt x="53155" y="94"/>
                  </a:cubicBezTo>
                  <a:cubicBezTo>
                    <a:pt x="38036" y="94"/>
                    <a:pt x="19642" y="6674"/>
                    <a:pt x="9311" y="30207"/>
                  </a:cubicBezTo>
                  <a:cubicBezTo>
                    <a:pt x="1248" y="47668"/>
                    <a:pt x="-12" y="67406"/>
                    <a:pt x="-12" y="87650"/>
                  </a:cubicBezTo>
                  <a:cubicBezTo>
                    <a:pt x="-12" y="106629"/>
                    <a:pt x="996" y="129403"/>
                    <a:pt x="11327" y="148635"/>
                  </a:cubicBezTo>
                  <a:cubicBezTo>
                    <a:pt x="22162" y="169132"/>
                    <a:pt x="40556" y="174193"/>
                    <a:pt x="52903" y="174193"/>
                  </a:cubicBezTo>
                  <a:cubicBezTo>
                    <a:pt x="66509" y="174193"/>
                    <a:pt x="85659" y="168879"/>
                    <a:pt x="96746" y="144839"/>
                  </a:cubicBezTo>
                  <a:cubicBezTo>
                    <a:pt x="104809" y="127379"/>
                    <a:pt x="106069" y="107641"/>
                    <a:pt x="106069" y="87650"/>
                  </a:cubicBezTo>
                  <a:close/>
                  <a:moveTo>
                    <a:pt x="52903" y="168626"/>
                  </a:moveTo>
                  <a:cubicBezTo>
                    <a:pt x="43076" y="168626"/>
                    <a:pt x="28209" y="162300"/>
                    <a:pt x="23674" y="138007"/>
                  </a:cubicBezTo>
                  <a:cubicBezTo>
                    <a:pt x="20902" y="122824"/>
                    <a:pt x="20902" y="99543"/>
                    <a:pt x="20902" y="84613"/>
                  </a:cubicBezTo>
                  <a:cubicBezTo>
                    <a:pt x="20902" y="68418"/>
                    <a:pt x="20902" y="51717"/>
                    <a:pt x="22918" y="38052"/>
                  </a:cubicBezTo>
                  <a:cubicBezTo>
                    <a:pt x="27705" y="7939"/>
                    <a:pt x="46603" y="5661"/>
                    <a:pt x="52903" y="5661"/>
                  </a:cubicBezTo>
                  <a:cubicBezTo>
                    <a:pt x="61218" y="5661"/>
                    <a:pt x="77848" y="10216"/>
                    <a:pt x="82636" y="35268"/>
                  </a:cubicBezTo>
                  <a:cubicBezTo>
                    <a:pt x="85155" y="49439"/>
                    <a:pt x="85155" y="68671"/>
                    <a:pt x="85155" y="84613"/>
                  </a:cubicBezTo>
                  <a:cubicBezTo>
                    <a:pt x="85155" y="103592"/>
                    <a:pt x="85155" y="120800"/>
                    <a:pt x="82384" y="136995"/>
                  </a:cubicBezTo>
                  <a:cubicBezTo>
                    <a:pt x="78604" y="161035"/>
                    <a:pt x="64241" y="168626"/>
                    <a:pt x="52903" y="1686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41" name="Freeform 1840">
              <a:extLst>
                <a:ext uri="{FF2B5EF4-FFF2-40B4-BE49-F238E27FC236}">
                  <a16:creationId xmlns:a16="http://schemas.microsoft.com/office/drawing/2014/main" id="{FACB350E-9EAB-5BA5-3280-BD3FC0A2A6C6}"/>
                </a:ext>
              </a:extLst>
            </p:cNvPr>
            <p:cNvSpPr/>
            <p:nvPr>
              <p:custDataLst>
                <p:tags r:id="rId112"/>
              </p:custDataLst>
            </p:nvPr>
          </p:nvSpPr>
          <p:spPr>
            <a:xfrm>
              <a:off x="8465833" y="4326275"/>
              <a:ext cx="99501" cy="487241"/>
            </a:xfrm>
            <a:custGeom>
              <a:avLst/>
              <a:gdLst>
                <a:gd name="connsiteX0" fmla="*/ 123965 w 123971"/>
                <a:gd name="connsiteY0" fmla="*/ 303735 h 607069"/>
                <a:gd name="connsiteX1" fmla="*/ 37286 w 123971"/>
                <a:gd name="connsiteY1" fmla="*/ 28415 h 607069"/>
                <a:gd name="connsiteX2" fmla="*/ 12341 w 123971"/>
                <a:gd name="connsiteY2" fmla="*/ 3110 h 607069"/>
                <a:gd name="connsiteX3" fmla="*/ 5286 w 123971"/>
                <a:gd name="connsiteY3" fmla="*/ 73 h 607069"/>
                <a:gd name="connsiteX4" fmla="*/ -6 w 123971"/>
                <a:gd name="connsiteY4" fmla="*/ 2604 h 607069"/>
                <a:gd name="connsiteX5" fmla="*/ 1506 w 123971"/>
                <a:gd name="connsiteY5" fmla="*/ 5134 h 607069"/>
                <a:gd name="connsiteX6" fmla="*/ 44090 w 123971"/>
                <a:gd name="connsiteY6" fmla="*/ 58528 h 607069"/>
                <a:gd name="connsiteX7" fmla="*/ 103052 w 123971"/>
                <a:gd name="connsiteY7" fmla="*/ 303482 h 607069"/>
                <a:gd name="connsiteX8" fmla="*/ 52405 w 123971"/>
                <a:gd name="connsiteY8" fmla="*/ 534770 h 607069"/>
                <a:gd name="connsiteX9" fmla="*/ 1002 w 123971"/>
                <a:gd name="connsiteY9" fmla="*/ 602335 h 607069"/>
                <a:gd name="connsiteX10" fmla="*/ -6 w 123971"/>
                <a:gd name="connsiteY10" fmla="*/ 604612 h 607069"/>
                <a:gd name="connsiteX11" fmla="*/ 5286 w 123971"/>
                <a:gd name="connsiteY11" fmla="*/ 607143 h 607069"/>
                <a:gd name="connsiteX12" fmla="*/ 13097 w 123971"/>
                <a:gd name="connsiteY12" fmla="*/ 603347 h 607069"/>
                <a:gd name="connsiteX13" fmla="*/ 123965 w 123971"/>
                <a:gd name="connsiteY13" fmla="*/ 303735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71" h="607069">
                  <a:moveTo>
                    <a:pt x="123965" y="303735"/>
                  </a:moveTo>
                  <a:cubicBezTo>
                    <a:pt x="123965" y="204286"/>
                    <a:pt x="101288" y="104077"/>
                    <a:pt x="37286" y="28415"/>
                  </a:cubicBezTo>
                  <a:cubicBezTo>
                    <a:pt x="32247" y="22595"/>
                    <a:pt x="22672" y="12220"/>
                    <a:pt x="12341" y="3110"/>
                  </a:cubicBezTo>
                  <a:cubicBezTo>
                    <a:pt x="9317" y="73"/>
                    <a:pt x="8813" y="73"/>
                    <a:pt x="5286" y="73"/>
                  </a:cubicBezTo>
                  <a:cubicBezTo>
                    <a:pt x="2262" y="73"/>
                    <a:pt x="-6" y="73"/>
                    <a:pt x="-6" y="2604"/>
                  </a:cubicBezTo>
                  <a:cubicBezTo>
                    <a:pt x="-6" y="3616"/>
                    <a:pt x="1002" y="4628"/>
                    <a:pt x="1506" y="5134"/>
                  </a:cubicBezTo>
                  <a:cubicBezTo>
                    <a:pt x="10325" y="14244"/>
                    <a:pt x="27207" y="31199"/>
                    <a:pt x="44090" y="58528"/>
                  </a:cubicBezTo>
                  <a:cubicBezTo>
                    <a:pt x="84657" y="123815"/>
                    <a:pt x="103052" y="206057"/>
                    <a:pt x="103052" y="303482"/>
                  </a:cubicBezTo>
                  <a:cubicBezTo>
                    <a:pt x="103052" y="371552"/>
                    <a:pt x="93981" y="459361"/>
                    <a:pt x="52405" y="534770"/>
                  </a:cubicBezTo>
                  <a:cubicBezTo>
                    <a:pt x="32499" y="570703"/>
                    <a:pt x="11585" y="591707"/>
                    <a:pt x="1002" y="602335"/>
                  </a:cubicBezTo>
                  <a:cubicBezTo>
                    <a:pt x="498" y="603094"/>
                    <a:pt x="-6" y="603853"/>
                    <a:pt x="-6" y="604612"/>
                  </a:cubicBezTo>
                  <a:cubicBezTo>
                    <a:pt x="-6" y="607143"/>
                    <a:pt x="2262" y="607143"/>
                    <a:pt x="5286" y="607143"/>
                  </a:cubicBezTo>
                  <a:cubicBezTo>
                    <a:pt x="8813" y="607143"/>
                    <a:pt x="9317" y="607143"/>
                    <a:pt x="13097" y="603347"/>
                  </a:cubicBezTo>
                  <a:cubicBezTo>
                    <a:pt x="97508" y="526167"/>
                    <a:pt x="123965" y="410269"/>
                    <a:pt x="123965" y="30373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42" name="Freeform 1841">
              <a:extLst>
                <a:ext uri="{FF2B5EF4-FFF2-40B4-BE49-F238E27FC236}">
                  <a16:creationId xmlns:a16="http://schemas.microsoft.com/office/drawing/2014/main" id="{EE7E18C1-AC4B-41D4-252D-4AD6D297640F}"/>
                </a:ext>
              </a:extLst>
            </p:cNvPr>
            <p:cNvSpPr/>
            <p:nvPr>
              <p:custDataLst>
                <p:tags r:id="rId113"/>
              </p:custDataLst>
            </p:nvPr>
          </p:nvSpPr>
          <p:spPr>
            <a:xfrm>
              <a:off x="8669351" y="4565938"/>
              <a:ext cx="123567" cy="8124"/>
            </a:xfrm>
            <a:custGeom>
              <a:avLst/>
              <a:gdLst>
                <a:gd name="connsiteX0" fmla="*/ 145141 w 153956"/>
                <a:gd name="connsiteY0" fmla="*/ 10209 h 10122"/>
                <a:gd name="connsiteX1" fmla="*/ 153960 w 153956"/>
                <a:gd name="connsiteY1" fmla="*/ 5148 h 10122"/>
                <a:gd name="connsiteX2" fmla="*/ 145141 w 153956"/>
                <a:gd name="connsiteY2" fmla="*/ 87 h 10122"/>
                <a:gd name="connsiteX3" fmla="*/ 8823 w 153956"/>
                <a:gd name="connsiteY3" fmla="*/ 87 h 10122"/>
                <a:gd name="connsiteX4" fmla="*/ 4 w 153956"/>
                <a:gd name="connsiteY4" fmla="*/ 5148 h 10122"/>
                <a:gd name="connsiteX5" fmla="*/ 8823 w 153956"/>
                <a:gd name="connsiteY5" fmla="*/ 10209 h 10122"/>
                <a:gd name="connsiteX6" fmla="*/ 145141 w 153956"/>
                <a:gd name="connsiteY6" fmla="*/ 10209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41" y="10209"/>
                  </a:moveTo>
                  <a:cubicBezTo>
                    <a:pt x="149424" y="10209"/>
                    <a:pt x="153960" y="10209"/>
                    <a:pt x="153960" y="5148"/>
                  </a:cubicBezTo>
                  <a:cubicBezTo>
                    <a:pt x="153960" y="87"/>
                    <a:pt x="149424" y="87"/>
                    <a:pt x="145141" y="87"/>
                  </a:cubicBezTo>
                  <a:lnTo>
                    <a:pt x="8823" y="87"/>
                  </a:lnTo>
                  <a:cubicBezTo>
                    <a:pt x="4539" y="87"/>
                    <a:pt x="4" y="87"/>
                    <a:pt x="4" y="5148"/>
                  </a:cubicBezTo>
                  <a:cubicBezTo>
                    <a:pt x="4" y="10209"/>
                    <a:pt x="4539" y="10209"/>
                    <a:pt x="8823" y="10209"/>
                  </a:cubicBezTo>
                  <a:lnTo>
                    <a:pt x="145141" y="1020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44" name="Freeform 1843">
              <a:extLst>
                <a:ext uri="{FF2B5EF4-FFF2-40B4-BE49-F238E27FC236}">
                  <a16:creationId xmlns:a16="http://schemas.microsoft.com/office/drawing/2014/main" id="{67DA0A71-A179-9438-95C5-4632CF06169B}"/>
                </a:ext>
              </a:extLst>
            </p:cNvPr>
            <p:cNvSpPr/>
            <p:nvPr>
              <p:custDataLst>
                <p:tags r:id="rId114"/>
              </p:custDataLst>
            </p:nvPr>
          </p:nvSpPr>
          <p:spPr>
            <a:xfrm>
              <a:off x="8890396" y="4344657"/>
              <a:ext cx="144195" cy="143186"/>
            </a:xfrm>
            <a:custGeom>
              <a:avLst/>
              <a:gdLst>
                <a:gd name="connsiteX0" fmla="*/ 144144 w 179657"/>
                <a:gd name="connsiteY0" fmla="*/ 28928 h 178400"/>
                <a:gd name="connsiteX1" fmla="*/ 176397 w 179657"/>
                <a:gd name="connsiteY1" fmla="*/ 7925 h 178400"/>
                <a:gd name="connsiteX2" fmla="*/ 179672 w 179657"/>
                <a:gd name="connsiteY2" fmla="*/ 3117 h 178400"/>
                <a:gd name="connsiteX3" fmla="*/ 176397 w 179657"/>
                <a:gd name="connsiteY3" fmla="*/ 81 h 178400"/>
                <a:gd name="connsiteX4" fmla="*/ 155735 w 179657"/>
                <a:gd name="connsiteY4" fmla="*/ 840 h 178400"/>
                <a:gd name="connsiteX5" fmla="*/ 130789 w 179657"/>
                <a:gd name="connsiteY5" fmla="*/ 81 h 178400"/>
                <a:gd name="connsiteX6" fmla="*/ 126002 w 179657"/>
                <a:gd name="connsiteY6" fmla="*/ 4889 h 178400"/>
                <a:gd name="connsiteX7" fmla="*/ 130034 w 179657"/>
                <a:gd name="connsiteY7" fmla="*/ 7925 h 178400"/>
                <a:gd name="connsiteX8" fmla="*/ 141624 w 179657"/>
                <a:gd name="connsiteY8" fmla="*/ 16276 h 178400"/>
                <a:gd name="connsiteX9" fmla="*/ 137845 w 179657"/>
                <a:gd name="connsiteY9" fmla="*/ 25892 h 178400"/>
                <a:gd name="connsiteX10" fmla="*/ 60489 w 179657"/>
                <a:gd name="connsiteY10" fmla="*/ 149381 h 178400"/>
                <a:gd name="connsiteX11" fmla="*/ 43354 w 179657"/>
                <a:gd name="connsiteY11" fmla="*/ 15517 h 178400"/>
                <a:gd name="connsiteX12" fmla="*/ 60741 w 179657"/>
                <a:gd name="connsiteY12" fmla="*/ 7925 h 178400"/>
                <a:gd name="connsiteX13" fmla="*/ 67040 w 179657"/>
                <a:gd name="connsiteY13" fmla="*/ 2864 h 178400"/>
                <a:gd name="connsiteX14" fmla="*/ 63512 w 179657"/>
                <a:gd name="connsiteY14" fmla="*/ 81 h 178400"/>
                <a:gd name="connsiteX15" fmla="*/ 32268 w 179657"/>
                <a:gd name="connsiteY15" fmla="*/ 840 h 178400"/>
                <a:gd name="connsiteX16" fmla="*/ 18409 w 179657"/>
                <a:gd name="connsiteY16" fmla="*/ 587 h 178400"/>
                <a:gd name="connsiteX17" fmla="*/ 4802 w 179657"/>
                <a:gd name="connsiteY17" fmla="*/ 81 h 178400"/>
                <a:gd name="connsiteX18" fmla="*/ 15 w 179657"/>
                <a:gd name="connsiteY18" fmla="*/ 4889 h 178400"/>
                <a:gd name="connsiteX19" fmla="*/ 6314 w 179657"/>
                <a:gd name="connsiteY19" fmla="*/ 7925 h 178400"/>
                <a:gd name="connsiteX20" fmla="*/ 21433 w 179657"/>
                <a:gd name="connsiteY20" fmla="*/ 16529 h 178400"/>
                <a:gd name="connsiteX21" fmla="*/ 41339 w 179657"/>
                <a:gd name="connsiteY21" fmla="*/ 172661 h 178400"/>
                <a:gd name="connsiteX22" fmla="*/ 46378 w 179657"/>
                <a:gd name="connsiteY22" fmla="*/ 178482 h 178400"/>
                <a:gd name="connsiteX23" fmla="*/ 53433 w 179657"/>
                <a:gd name="connsiteY23" fmla="*/ 173927 h 178400"/>
                <a:gd name="connsiteX24" fmla="*/ 144144 w 179657"/>
                <a:gd name="connsiteY24" fmla="*/ 2892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44" y="28928"/>
                  </a:moveTo>
                  <a:cubicBezTo>
                    <a:pt x="156491" y="9190"/>
                    <a:pt x="167074" y="8431"/>
                    <a:pt x="176397" y="7925"/>
                  </a:cubicBezTo>
                  <a:cubicBezTo>
                    <a:pt x="179421" y="7672"/>
                    <a:pt x="179672" y="3370"/>
                    <a:pt x="179672" y="3117"/>
                  </a:cubicBezTo>
                  <a:cubicBezTo>
                    <a:pt x="179672" y="1093"/>
                    <a:pt x="178413" y="81"/>
                    <a:pt x="176397" y="81"/>
                  </a:cubicBezTo>
                  <a:cubicBezTo>
                    <a:pt x="169845" y="81"/>
                    <a:pt x="162538" y="840"/>
                    <a:pt x="155735" y="840"/>
                  </a:cubicBezTo>
                  <a:cubicBezTo>
                    <a:pt x="147420" y="840"/>
                    <a:pt x="138853" y="81"/>
                    <a:pt x="130789" y="81"/>
                  </a:cubicBezTo>
                  <a:cubicBezTo>
                    <a:pt x="129278" y="81"/>
                    <a:pt x="126002" y="81"/>
                    <a:pt x="126002" y="4889"/>
                  </a:cubicBezTo>
                  <a:cubicBezTo>
                    <a:pt x="126002" y="7672"/>
                    <a:pt x="128270" y="7925"/>
                    <a:pt x="130034" y="7925"/>
                  </a:cubicBezTo>
                  <a:cubicBezTo>
                    <a:pt x="136837" y="8431"/>
                    <a:pt x="141624" y="10962"/>
                    <a:pt x="141624" y="16276"/>
                  </a:cubicBezTo>
                  <a:cubicBezTo>
                    <a:pt x="141624" y="20072"/>
                    <a:pt x="137845" y="25639"/>
                    <a:pt x="137845" y="25892"/>
                  </a:cubicBezTo>
                  <a:lnTo>
                    <a:pt x="60489" y="149381"/>
                  </a:lnTo>
                  <a:lnTo>
                    <a:pt x="43354" y="15517"/>
                  </a:lnTo>
                  <a:cubicBezTo>
                    <a:pt x="43354" y="11215"/>
                    <a:pt x="49150" y="7925"/>
                    <a:pt x="60741" y="7925"/>
                  </a:cubicBezTo>
                  <a:cubicBezTo>
                    <a:pt x="64268" y="7925"/>
                    <a:pt x="67040" y="7925"/>
                    <a:pt x="67040" y="2864"/>
                  </a:cubicBezTo>
                  <a:cubicBezTo>
                    <a:pt x="67040" y="587"/>
                    <a:pt x="65024" y="81"/>
                    <a:pt x="63512" y="81"/>
                  </a:cubicBezTo>
                  <a:cubicBezTo>
                    <a:pt x="53433" y="81"/>
                    <a:pt x="42598" y="840"/>
                    <a:pt x="32268" y="840"/>
                  </a:cubicBezTo>
                  <a:cubicBezTo>
                    <a:pt x="27732" y="840"/>
                    <a:pt x="22944" y="587"/>
                    <a:pt x="18409" y="587"/>
                  </a:cubicBezTo>
                  <a:cubicBezTo>
                    <a:pt x="13873" y="587"/>
                    <a:pt x="9086" y="81"/>
                    <a:pt x="4802" y="81"/>
                  </a:cubicBezTo>
                  <a:cubicBezTo>
                    <a:pt x="3039" y="81"/>
                    <a:pt x="15" y="81"/>
                    <a:pt x="15" y="4889"/>
                  </a:cubicBezTo>
                  <a:cubicBezTo>
                    <a:pt x="15" y="7925"/>
                    <a:pt x="2283" y="7925"/>
                    <a:pt x="6314" y="7925"/>
                  </a:cubicBezTo>
                  <a:cubicBezTo>
                    <a:pt x="20425" y="7925"/>
                    <a:pt x="20677" y="10203"/>
                    <a:pt x="21433" y="16529"/>
                  </a:cubicBezTo>
                  <a:lnTo>
                    <a:pt x="41339" y="172661"/>
                  </a:lnTo>
                  <a:cubicBezTo>
                    <a:pt x="42095" y="177722"/>
                    <a:pt x="43102" y="178482"/>
                    <a:pt x="46378" y="178482"/>
                  </a:cubicBezTo>
                  <a:cubicBezTo>
                    <a:pt x="50410" y="178482"/>
                    <a:pt x="51418" y="177216"/>
                    <a:pt x="53433" y="173927"/>
                  </a:cubicBezTo>
                  <a:lnTo>
                    <a:pt x="144144" y="28928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45" name="Freeform 1844">
              <a:extLst>
                <a:ext uri="{FF2B5EF4-FFF2-40B4-BE49-F238E27FC236}">
                  <a16:creationId xmlns:a16="http://schemas.microsoft.com/office/drawing/2014/main" id="{98306A15-4390-599B-EB53-BFDB7CE7D943}"/>
                </a:ext>
              </a:extLst>
            </p:cNvPr>
            <p:cNvSpPr/>
            <p:nvPr>
              <p:custDataLst>
                <p:tags r:id="rId115"/>
              </p:custDataLst>
            </p:nvPr>
          </p:nvSpPr>
          <p:spPr>
            <a:xfrm>
              <a:off x="9002564" y="4418017"/>
              <a:ext cx="69367" cy="95823"/>
            </a:xfrm>
            <a:custGeom>
              <a:avLst/>
              <a:gdLst>
                <a:gd name="connsiteX0" fmla="*/ 86448 w 86427"/>
                <a:gd name="connsiteY0" fmla="*/ 90421 h 119389"/>
                <a:gd name="connsiteX1" fmla="*/ 86448 w 86427"/>
                <a:gd name="connsiteY1" fmla="*/ 84044 h 119389"/>
                <a:gd name="connsiteX2" fmla="*/ 66869 w 86427"/>
                <a:gd name="connsiteY2" fmla="*/ 84044 h 119389"/>
                <a:gd name="connsiteX3" fmla="*/ 66869 w 86427"/>
                <a:gd name="connsiteY3" fmla="*/ 5042 h 119389"/>
                <a:gd name="connsiteX4" fmla="*/ 62989 w 86427"/>
                <a:gd name="connsiteY4" fmla="*/ 82 h 119389"/>
                <a:gd name="connsiteX5" fmla="*/ 58403 w 86427"/>
                <a:gd name="connsiteY5" fmla="*/ 2562 h 119389"/>
                <a:gd name="connsiteX6" fmla="*/ 21 w 86427"/>
                <a:gd name="connsiteY6" fmla="*/ 84044 h 119389"/>
                <a:gd name="connsiteX7" fmla="*/ 21 w 86427"/>
                <a:gd name="connsiteY7" fmla="*/ 90421 h 119389"/>
                <a:gd name="connsiteX8" fmla="*/ 51877 w 86427"/>
                <a:gd name="connsiteY8" fmla="*/ 90421 h 119389"/>
                <a:gd name="connsiteX9" fmla="*/ 51877 w 86427"/>
                <a:gd name="connsiteY9" fmla="*/ 104946 h 119389"/>
                <a:gd name="connsiteX10" fmla="*/ 37590 w 86427"/>
                <a:gd name="connsiteY10" fmla="*/ 113095 h 119389"/>
                <a:gd name="connsiteX11" fmla="*/ 32828 w 86427"/>
                <a:gd name="connsiteY11" fmla="*/ 113095 h 119389"/>
                <a:gd name="connsiteX12" fmla="*/ 32828 w 86427"/>
                <a:gd name="connsiteY12" fmla="*/ 119472 h 119389"/>
                <a:gd name="connsiteX13" fmla="*/ 59285 w 86427"/>
                <a:gd name="connsiteY13" fmla="*/ 118763 h 119389"/>
                <a:gd name="connsiteX14" fmla="*/ 85919 w 86427"/>
                <a:gd name="connsiteY14" fmla="*/ 119472 h 119389"/>
                <a:gd name="connsiteX15" fmla="*/ 85919 w 86427"/>
                <a:gd name="connsiteY15" fmla="*/ 113095 h 119389"/>
                <a:gd name="connsiteX16" fmla="*/ 81156 w 86427"/>
                <a:gd name="connsiteY16" fmla="*/ 113095 h 119389"/>
                <a:gd name="connsiteX17" fmla="*/ 66869 w 86427"/>
                <a:gd name="connsiteY17" fmla="*/ 104946 h 119389"/>
                <a:gd name="connsiteX18" fmla="*/ 66869 w 86427"/>
                <a:gd name="connsiteY18" fmla="*/ 90421 h 119389"/>
                <a:gd name="connsiteX19" fmla="*/ 86448 w 86427"/>
                <a:gd name="connsiteY19" fmla="*/ 90421 h 119389"/>
                <a:gd name="connsiteX20" fmla="*/ 53112 w 86427"/>
                <a:gd name="connsiteY20" fmla="*/ 19213 h 119389"/>
                <a:gd name="connsiteX21" fmla="*/ 53112 w 86427"/>
                <a:gd name="connsiteY21" fmla="*/ 84044 h 119389"/>
                <a:gd name="connsiteX22" fmla="*/ 6547 w 86427"/>
                <a:gd name="connsiteY22" fmla="*/ 84044 h 119389"/>
                <a:gd name="connsiteX23" fmla="*/ 53112 w 86427"/>
                <a:gd name="connsiteY23" fmla="*/ 19213 h 11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427" h="119389">
                  <a:moveTo>
                    <a:pt x="86448" y="90421"/>
                  </a:moveTo>
                  <a:lnTo>
                    <a:pt x="86448" y="84044"/>
                  </a:lnTo>
                  <a:lnTo>
                    <a:pt x="66869" y="84044"/>
                  </a:lnTo>
                  <a:lnTo>
                    <a:pt x="66869" y="5042"/>
                  </a:lnTo>
                  <a:cubicBezTo>
                    <a:pt x="66869" y="1322"/>
                    <a:pt x="66869" y="82"/>
                    <a:pt x="62989" y="82"/>
                  </a:cubicBezTo>
                  <a:cubicBezTo>
                    <a:pt x="60872" y="82"/>
                    <a:pt x="60167" y="82"/>
                    <a:pt x="58403" y="2562"/>
                  </a:cubicBezTo>
                  <a:lnTo>
                    <a:pt x="21" y="84044"/>
                  </a:lnTo>
                  <a:lnTo>
                    <a:pt x="21" y="90421"/>
                  </a:lnTo>
                  <a:lnTo>
                    <a:pt x="51877" y="90421"/>
                  </a:lnTo>
                  <a:lnTo>
                    <a:pt x="51877" y="104946"/>
                  </a:lnTo>
                  <a:cubicBezTo>
                    <a:pt x="51877" y="110969"/>
                    <a:pt x="51877" y="113095"/>
                    <a:pt x="37590" y="113095"/>
                  </a:cubicBezTo>
                  <a:lnTo>
                    <a:pt x="32828" y="113095"/>
                  </a:lnTo>
                  <a:lnTo>
                    <a:pt x="32828" y="119472"/>
                  </a:lnTo>
                  <a:cubicBezTo>
                    <a:pt x="41647" y="119117"/>
                    <a:pt x="52935" y="118763"/>
                    <a:pt x="59285" y="118763"/>
                  </a:cubicBezTo>
                  <a:cubicBezTo>
                    <a:pt x="65811" y="118763"/>
                    <a:pt x="77100" y="119117"/>
                    <a:pt x="85919" y="119472"/>
                  </a:cubicBezTo>
                  <a:lnTo>
                    <a:pt x="85919" y="113095"/>
                  </a:lnTo>
                  <a:lnTo>
                    <a:pt x="81156" y="113095"/>
                  </a:lnTo>
                  <a:cubicBezTo>
                    <a:pt x="66869" y="113095"/>
                    <a:pt x="66869" y="110969"/>
                    <a:pt x="66869" y="104946"/>
                  </a:cubicBezTo>
                  <a:lnTo>
                    <a:pt x="66869" y="90421"/>
                  </a:lnTo>
                  <a:lnTo>
                    <a:pt x="86448" y="90421"/>
                  </a:lnTo>
                  <a:close/>
                  <a:moveTo>
                    <a:pt x="53112" y="19213"/>
                  </a:moveTo>
                  <a:lnTo>
                    <a:pt x="53112" y="84044"/>
                  </a:lnTo>
                  <a:lnTo>
                    <a:pt x="6547" y="84044"/>
                  </a:lnTo>
                  <a:lnTo>
                    <a:pt x="53112" y="1921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46" name="Freeform 1845">
              <a:extLst>
                <a:ext uri="{FF2B5EF4-FFF2-40B4-BE49-F238E27FC236}">
                  <a16:creationId xmlns:a16="http://schemas.microsoft.com/office/drawing/2014/main" id="{9C30756B-C21E-ACD6-4C58-C21BB5F3AE5F}"/>
                </a:ext>
              </a:extLst>
            </p:cNvPr>
            <p:cNvSpPr/>
            <p:nvPr>
              <p:custDataLst>
                <p:tags r:id="rId116"/>
              </p:custDataLst>
            </p:nvPr>
          </p:nvSpPr>
          <p:spPr>
            <a:xfrm>
              <a:off x="8879070" y="4565938"/>
              <a:ext cx="208697" cy="8123"/>
            </a:xfrm>
            <a:custGeom>
              <a:avLst/>
              <a:gdLst>
                <a:gd name="connsiteX0" fmla="*/ 0 w 260023"/>
                <a:gd name="connsiteY0" fmla="*/ 0 h 10121"/>
                <a:gd name="connsiteX1" fmla="*/ 260024 w 260023"/>
                <a:gd name="connsiteY1" fmla="*/ 0 h 10121"/>
                <a:gd name="connsiteX2" fmla="*/ 260024 w 260023"/>
                <a:gd name="connsiteY2" fmla="*/ 10122 h 10121"/>
                <a:gd name="connsiteX3" fmla="*/ 0 w 260023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023" h="10121">
                  <a:moveTo>
                    <a:pt x="0" y="0"/>
                  </a:moveTo>
                  <a:lnTo>
                    <a:pt x="260024" y="0"/>
                  </a:lnTo>
                  <a:lnTo>
                    <a:pt x="260024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48" name="Freeform 1847">
              <a:extLst>
                <a:ext uri="{FF2B5EF4-FFF2-40B4-BE49-F238E27FC236}">
                  <a16:creationId xmlns:a16="http://schemas.microsoft.com/office/drawing/2014/main" id="{F1A95CF7-22DC-CA0F-8E85-7A724D678480}"/>
                </a:ext>
              </a:extLst>
            </p:cNvPr>
            <p:cNvSpPr/>
            <p:nvPr>
              <p:custDataLst>
                <p:tags r:id="rId117"/>
              </p:custDataLst>
            </p:nvPr>
          </p:nvSpPr>
          <p:spPr>
            <a:xfrm>
              <a:off x="8890795" y="4624827"/>
              <a:ext cx="83928" cy="139734"/>
            </a:xfrm>
            <a:custGeom>
              <a:avLst/>
              <a:gdLst>
                <a:gd name="connsiteX0" fmla="*/ 22693 w 104569"/>
                <a:gd name="connsiteY0" fmla="*/ 85625 h 174099"/>
                <a:gd name="connsiteX1" fmla="*/ 22693 w 104569"/>
                <a:gd name="connsiteY1" fmla="*/ 79552 h 174099"/>
                <a:gd name="connsiteX2" fmla="*/ 66788 w 104569"/>
                <a:gd name="connsiteY2" fmla="*/ 6420 h 174099"/>
                <a:gd name="connsiteX3" fmla="*/ 88962 w 104569"/>
                <a:gd name="connsiteY3" fmla="*/ 16543 h 174099"/>
                <a:gd name="connsiteX4" fmla="*/ 75103 w 104569"/>
                <a:gd name="connsiteY4" fmla="*/ 27930 h 174099"/>
                <a:gd name="connsiteX5" fmla="*/ 86694 w 104569"/>
                <a:gd name="connsiteY5" fmla="*/ 39570 h 174099"/>
                <a:gd name="connsiteX6" fmla="*/ 98285 w 104569"/>
                <a:gd name="connsiteY6" fmla="*/ 27424 h 174099"/>
                <a:gd name="connsiteX7" fmla="*/ 66284 w 104569"/>
                <a:gd name="connsiteY7" fmla="*/ 94 h 174099"/>
                <a:gd name="connsiteX8" fmla="*/ 15 w 104569"/>
                <a:gd name="connsiteY8" fmla="*/ 88662 h 174099"/>
                <a:gd name="connsiteX9" fmla="*/ 52678 w 104569"/>
                <a:gd name="connsiteY9" fmla="*/ 174193 h 174099"/>
                <a:gd name="connsiteX10" fmla="*/ 104584 w 104569"/>
                <a:gd name="connsiteY10" fmla="*/ 117004 h 174099"/>
                <a:gd name="connsiteX11" fmla="*/ 54189 w 104569"/>
                <a:gd name="connsiteY11" fmla="*/ 60573 h 174099"/>
                <a:gd name="connsiteX12" fmla="*/ 22693 w 104569"/>
                <a:gd name="connsiteY12" fmla="*/ 85625 h 174099"/>
                <a:gd name="connsiteX13" fmla="*/ 52678 w 104569"/>
                <a:gd name="connsiteY13" fmla="*/ 167108 h 174099"/>
                <a:gd name="connsiteX14" fmla="*/ 27732 w 104569"/>
                <a:gd name="connsiteY14" fmla="*/ 148129 h 174099"/>
                <a:gd name="connsiteX15" fmla="*/ 23197 w 104569"/>
                <a:gd name="connsiteY15" fmla="*/ 111437 h 174099"/>
                <a:gd name="connsiteX16" fmla="*/ 53937 w 104569"/>
                <a:gd name="connsiteY16" fmla="*/ 66394 h 174099"/>
                <a:gd name="connsiteX17" fmla="*/ 77371 w 104569"/>
                <a:gd name="connsiteY17" fmla="*/ 82083 h 174099"/>
                <a:gd name="connsiteX18" fmla="*/ 81907 w 104569"/>
                <a:gd name="connsiteY18" fmla="*/ 116751 h 174099"/>
                <a:gd name="connsiteX19" fmla="*/ 77623 w 104569"/>
                <a:gd name="connsiteY19" fmla="*/ 150660 h 174099"/>
                <a:gd name="connsiteX20" fmla="*/ 52678 w 104569"/>
                <a:gd name="connsiteY20" fmla="*/ 1671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569" h="174099">
                  <a:moveTo>
                    <a:pt x="22693" y="85625"/>
                  </a:moveTo>
                  <a:lnTo>
                    <a:pt x="22693" y="79552"/>
                  </a:lnTo>
                  <a:cubicBezTo>
                    <a:pt x="22693" y="15530"/>
                    <a:pt x="53937" y="6420"/>
                    <a:pt x="66788" y="6420"/>
                  </a:cubicBezTo>
                  <a:cubicBezTo>
                    <a:pt x="72836" y="6420"/>
                    <a:pt x="83418" y="7939"/>
                    <a:pt x="88962" y="16543"/>
                  </a:cubicBezTo>
                  <a:cubicBezTo>
                    <a:pt x="85182" y="16543"/>
                    <a:pt x="75103" y="16543"/>
                    <a:pt x="75103" y="27930"/>
                  </a:cubicBezTo>
                  <a:cubicBezTo>
                    <a:pt x="75103" y="35774"/>
                    <a:pt x="81151" y="39570"/>
                    <a:pt x="86694" y="39570"/>
                  </a:cubicBezTo>
                  <a:cubicBezTo>
                    <a:pt x="90726" y="39570"/>
                    <a:pt x="98285" y="37293"/>
                    <a:pt x="98285" y="27424"/>
                  </a:cubicBezTo>
                  <a:cubicBezTo>
                    <a:pt x="98285" y="12241"/>
                    <a:pt x="87198" y="94"/>
                    <a:pt x="66284" y="94"/>
                  </a:cubicBezTo>
                  <a:cubicBezTo>
                    <a:pt x="34031" y="94"/>
                    <a:pt x="15" y="32738"/>
                    <a:pt x="15" y="88662"/>
                  </a:cubicBezTo>
                  <a:cubicBezTo>
                    <a:pt x="15" y="156227"/>
                    <a:pt x="29244" y="174193"/>
                    <a:pt x="52678" y="174193"/>
                  </a:cubicBezTo>
                  <a:cubicBezTo>
                    <a:pt x="80647" y="174193"/>
                    <a:pt x="104584" y="150407"/>
                    <a:pt x="104584" y="117004"/>
                  </a:cubicBezTo>
                  <a:cubicBezTo>
                    <a:pt x="104584" y="84866"/>
                    <a:pt x="82159" y="60573"/>
                    <a:pt x="54189" y="60573"/>
                  </a:cubicBezTo>
                  <a:cubicBezTo>
                    <a:pt x="37055" y="60573"/>
                    <a:pt x="27732" y="73479"/>
                    <a:pt x="22693" y="85625"/>
                  </a:cubicBezTo>
                  <a:close/>
                  <a:moveTo>
                    <a:pt x="52678" y="167108"/>
                  </a:moveTo>
                  <a:cubicBezTo>
                    <a:pt x="36803" y="167108"/>
                    <a:pt x="29244" y="151925"/>
                    <a:pt x="27732" y="148129"/>
                  </a:cubicBezTo>
                  <a:cubicBezTo>
                    <a:pt x="23197" y="136236"/>
                    <a:pt x="23197" y="115992"/>
                    <a:pt x="23197" y="111437"/>
                  </a:cubicBezTo>
                  <a:cubicBezTo>
                    <a:pt x="23197" y="91699"/>
                    <a:pt x="31260" y="66394"/>
                    <a:pt x="53937" y="66394"/>
                  </a:cubicBezTo>
                  <a:cubicBezTo>
                    <a:pt x="57969" y="66394"/>
                    <a:pt x="69560" y="66394"/>
                    <a:pt x="77371" y="82083"/>
                  </a:cubicBezTo>
                  <a:cubicBezTo>
                    <a:pt x="81907" y="91446"/>
                    <a:pt x="81907" y="104351"/>
                    <a:pt x="81907" y="116751"/>
                  </a:cubicBezTo>
                  <a:cubicBezTo>
                    <a:pt x="81907" y="128897"/>
                    <a:pt x="81907" y="141550"/>
                    <a:pt x="77623" y="150660"/>
                  </a:cubicBezTo>
                  <a:cubicBezTo>
                    <a:pt x="70064" y="165843"/>
                    <a:pt x="58473" y="167108"/>
                    <a:pt x="52678" y="16710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49" name="Freeform 1848">
              <a:extLst>
                <a:ext uri="{FF2B5EF4-FFF2-40B4-BE49-F238E27FC236}">
                  <a16:creationId xmlns:a16="http://schemas.microsoft.com/office/drawing/2014/main" id="{E2D00D68-6ED7-1657-ED96-824A5EAA8E26}"/>
                </a:ext>
              </a:extLst>
            </p:cNvPr>
            <p:cNvSpPr/>
            <p:nvPr>
              <p:custDataLst>
                <p:tags r:id="rId118"/>
              </p:custDataLst>
            </p:nvPr>
          </p:nvSpPr>
          <p:spPr>
            <a:xfrm>
              <a:off x="8991307" y="4624827"/>
              <a:ext cx="85142" cy="139734"/>
            </a:xfrm>
            <a:custGeom>
              <a:avLst/>
              <a:gdLst>
                <a:gd name="connsiteX0" fmla="*/ 106101 w 106081"/>
                <a:gd name="connsiteY0" fmla="*/ 87650 h 174099"/>
                <a:gd name="connsiteX1" fmla="*/ 96022 w 106081"/>
                <a:gd name="connsiteY1" fmla="*/ 28436 h 174099"/>
                <a:gd name="connsiteX2" fmla="*/ 53187 w 106081"/>
                <a:gd name="connsiteY2" fmla="*/ 94 h 174099"/>
                <a:gd name="connsiteX3" fmla="*/ 9343 w 106081"/>
                <a:gd name="connsiteY3" fmla="*/ 30207 h 174099"/>
                <a:gd name="connsiteX4" fmla="*/ 20 w 106081"/>
                <a:gd name="connsiteY4" fmla="*/ 87650 h 174099"/>
                <a:gd name="connsiteX5" fmla="*/ 11359 w 106081"/>
                <a:gd name="connsiteY5" fmla="*/ 148635 h 174099"/>
                <a:gd name="connsiteX6" fmla="*/ 52935 w 106081"/>
                <a:gd name="connsiteY6" fmla="*/ 174193 h 174099"/>
                <a:gd name="connsiteX7" fmla="*/ 96778 w 106081"/>
                <a:gd name="connsiteY7" fmla="*/ 144839 h 174099"/>
                <a:gd name="connsiteX8" fmla="*/ 106101 w 106081"/>
                <a:gd name="connsiteY8" fmla="*/ 87650 h 174099"/>
                <a:gd name="connsiteX9" fmla="*/ 52935 w 106081"/>
                <a:gd name="connsiteY9" fmla="*/ 168626 h 174099"/>
                <a:gd name="connsiteX10" fmla="*/ 23706 w 106081"/>
                <a:gd name="connsiteY10" fmla="*/ 138007 h 174099"/>
                <a:gd name="connsiteX11" fmla="*/ 20934 w 106081"/>
                <a:gd name="connsiteY11" fmla="*/ 84613 h 174099"/>
                <a:gd name="connsiteX12" fmla="*/ 22950 w 106081"/>
                <a:gd name="connsiteY12" fmla="*/ 38052 h 174099"/>
                <a:gd name="connsiteX13" fmla="*/ 52935 w 106081"/>
                <a:gd name="connsiteY13" fmla="*/ 5661 h 174099"/>
                <a:gd name="connsiteX14" fmla="*/ 82668 w 106081"/>
                <a:gd name="connsiteY14" fmla="*/ 35268 h 174099"/>
                <a:gd name="connsiteX15" fmla="*/ 85187 w 106081"/>
                <a:gd name="connsiteY15" fmla="*/ 84613 h 174099"/>
                <a:gd name="connsiteX16" fmla="*/ 82416 w 106081"/>
                <a:gd name="connsiteY16" fmla="*/ 136995 h 174099"/>
                <a:gd name="connsiteX17" fmla="*/ 52935 w 106081"/>
                <a:gd name="connsiteY17" fmla="*/ 16862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01" y="87650"/>
                  </a:moveTo>
                  <a:cubicBezTo>
                    <a:pt x="106101" y="67406"/>
                    <a:pt x="104841" y="47162"/>
                    <a:pt x="96022" y="28436"/>
                  </a:cubicBezTo>
                  <a:cubicBezTo>
                    <a:pt x="84431" y="4143"/>
                    <a:pt x="63769" y="94"/>
                    <a:pt x="53187" y="94"/>
                  </a:cubicBezTo>
                  <a:cubicBezTo>
                    <a:pt x="38068" y="94"/>
                    <a:pt x="19674" y="6674"/>
                    <a:pt x="9343" y="30207"/>
                  </a:cubicBezTo>
                  <a:cubicBezTo>
                    <a:pt x="1280" y="47668"/>
                    <a:pt x="20" y="67406"/>
                    <a:pt x="20" y="87650"/>
                  </a:cubicBezTo>
                  <a:cubicBezTo>
                    <a:pt x="20" y="106629"/>
                    <a:pt x="1028" y="129403"/>
                    <a:pt x="11359" y="148635"/>
                  </a:cubicBezTo>
                  <a:cubicBezTo>
                    <a:pt x="22194" y="169132"/>
                    <a:pt x="40588" y="174193"/>
                    <a:pt x="52935" y="174193"/>
                  </a:cubicBezTo>
                  <a:cubicBezTo>
                    <a:pt x="66541" y="174193"/>
                    <a:pt x="85691" y="168879"/>
                    <a:pt x="96778" y="144839"/>
                  </a:cubicBezTo>
                  <a:cubicBezTo>
                    <a:pt x="104841" y="127379"/>
                    <a:pt x="106101" y="107641"/>
                    <a:pt x="106101" y="87650"/>
                  </a:cubicBezTo>
                  <a:close/>
                  <a:moveTo>
                    <a:pt x="52935" y="168626"/>
                  </a:moveTo>
                  <a:cubicBezTo>
                    <a:pt x="43108" y="168626"/>
                    <a:pt x="28241" y="162300"/>
                    <a:pt x="23706" y="138007"/>
                  </a:cubicBezTo>
                  <a:cubicBezTo>
                    <a:pt x="20934" y="122824"/>
                    <a:pt x="20934" y="99543"/>
                    <a:pt x="20934" y="84613"/>
                  </a:cubicBezTo>
                  <a:cubicBezTo>
                    <a:pt x="20934" y="68418"/>
                    <a:pt x="20934" y="51717"/>
                    <a:pt x="22950" y="38052"/>
                  </a:cubicBezTo>
                  <a:cubicBezTo>
                    <a:pt x="27737" y="7939"/>
                    <a:pt x="46635" y="5661"/>
                    <a:pt x="52935" y="5661"/>
                  </a:cubicBezTo>
                  <a:cubicBezTo>
                    <a:pt x="61250" y="5661"/>
                    <a:pt x="77880" y="10216"/>
                    <a:pt x="82668" y="35268"/>
                  </a:cubicBezTo>
                  <a:cubicBezTo>
                    <a:pt x="85187" y="49439"/>
                    <a:pt x="85187" y="68671"/>
                    <a:pt x="85187" y="84613"/>
                  </a:cubicBezTo>
                  <a:cubicBezTo>
                    <a:pt x="85187" y="103592"/>
                    <a:pt x="85187" y="120800"/>
                    <a:pt x="82416" y="136995"/>
                  </a:cubicBezTo>
                  <a:cubicBezTo>
                    <a:pt x="78636" y="161035"/>
                    <a:pt x="64273" y="168626"/>
                    <a:pt x="52935" y="1686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50" name="Freeform 1849">
              <a:extLst>
                <a:ext uri="{FF2B5EF4-FFF2-40B4-BE49-F238E27FC236}">
                  <a16:creationId xmlns:a16="http://schemas.microsoft.com/office/drawing/2014/main" id="{172099CC-0C7A-BC29-BB87-7D178CB5FC67}"/>
                </a:ext>
              </a:extLst>
            </p:cNvPr>
            <p:cNvSpPr/>
            <p:nvPr>
              <p:custDataLst>
                <p:tags r:id="rId119"/>
              </p:custDataLst>
            </p:nvPr>
          </p:nvSpPr>
          <p:spPr>
            <a:xfrm>
              <a:off x="9173764" y="4565938"/>
              <a:ext cx="123567" cy="8124"/>
            </a:xfrm>
            <a:custGeom>
              <a:avLst/>
              <a:gdLst>
                <a:gd name="connsiteX0" fmla="*/ 145166 w 153956"/>
                <a:gd name="connsiteY0" fmla="*/ 10209 h 10122"/>
                <a:gd name="connsiteX1" fmla="*/ 153985 w 153956"/>
                <a:gd name="connsiteY1" fmla="*/ 5148 h 10122"/>
                <a:gd name="connsiteX2" fmla="*/ 145166 w 153956"/>
                <a:gd name="connsiteY2" fmla="*/ 87 h 10122"/>
                <a:gd name="connsiteX3" fmla="*/ 8848 w 153956"/>
                <a:gd name="connsiteY3" fmla="*/ 87 h 10122"/>
                <a:gd name="connsiteX4" fmla="*/ 29 w 153956"/>
                <a:gd name="connsiteY4" fmla="*/ 5148 h 10122"/>
                <a:gd name="connsiteX5" fmla="*/ 8848 w 153956"/>
                <a:gd name="connsiteY5" fmla="*/ 10209 h 10122"/>
                <a:gd name="connsiteX6" fmla="*/ 145166 w 153956"/>
                <a:gd name="connsiteY6" fmla="*/ 10209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66" y="10209"/>
                  </a:moveTo>
                  <a:cubicBezTo>
                    <a:pt x="149449" y="10209"/>
                    <a:pt x="153985" y="10209"/>
                    <a:pt x="153985" y="5148"/>
                  </a:cubicBezTo>
                  <a:cubicBezTo>
                    <a:pt x="153985" y="87"/>
                    <a:pt x="149449" y="87"/>
                    <a:pt x="145166" y="87"/>
                  </a:cubicBezTo>
                  <a:lnTo>
                    <a:pt x="8848" y="87"/>
                  </a:lnTo>
                  <a:cubicBezTo>
                    <a:pt x="4564" y="87"/>
                    <a:pt x="29" y="87"/>
                    <a:pt x="29" y="5148"/>
                  </a:cubicBezTo>
                  <a:cubicBezTo>
                    <a:pt x="29" y="10209"/>
                    <a:pt x="4564" y="10209"/>
                    <a:pt x="8848" y="10209"/>
                  </a:cubicBezTo>
                  <a:lnTo>
                    <a:pt x="145166" y="1020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52" name="Freeform 1851">
              <a:extLst>
                <a:ext uri="{FF2B5EF4-FFF2-40B4-BE49-F238E27FC236}">
                  <a16:creationId xmlns:a16="http://schemas.microsoft.com/office/drawing/2014/main" id="{58B6884F-2769-E5D8-7933-729607139323}"/>
                </a:ext>
              </a:extLst>
            </p:cNvPr>
            <p:cNvSpPr/>
            <p:nvPr>
              <p:custDataLst>
                <p:tags r:id="rId120"/>
              </p:custDataLst>
            </p:nvPr>
          </p:nvSpPr>
          <p:spPr>
            <a:xfrm>
              <a:off x="9394809" y="4344657"/>
              <a:ext cx="144195" cy="143186"/>
            </a:xfrm>
            <a:custGeom>
              <a:avLst/>
              <a:gdLst>
                <a:gd name="connsiteX0" fmla="*/ 144169 w 179657"/>
                <a:gd name="connsiteY0" fmla="*/ 28928 h 178400"/>
                <a:gd name="connsiteX1" fmla="*/ 176422 w 179657"/>
                <a:gd name="connsiteY1" fmla="*/ 7925 h 178400"/>
                <a:gd name="connsiteX2" fmla="*/ 179697 w 179657"/>
                <a:gd name="connsiteY2" fmla="*/ 3117 h 178400"/>
                <a:gd name="connsiteX3" fmla="*/ 176422 w 179657"/>
                <a:gd name="connsiteY3" fmla="*/ 81 h 178400"/>
                <a:gd name="connsiteX4" fmla="*/ 155760 w 179657"/>
                <a:gd name="connsiteY4" fmla="*/ 840 h 178400"/>
                <a:gd name="connsiteX5" fmla="*/ 130814 w 179657"/>
                <a:gd name="connsiteY5" fmla="*/ 81 h 178400"/>
                <a:gd name="connsiteX6" fmla="*/ 126027 w 179657"/>
                <a:gd name="connsiteY6" fmla="*/ 4889 h 178400"/>
                <a:gd name="connsiteX7" fmla="*/ 130058 w 179657"/>
                <a:gd name="connsiteY7" fmla="*/ 7925 h 178400"/>
                <a:gd name="connsiteX8" fmla="*/ 141649 w 179657"/>
                <a:gd name="connsiteY8" fmla="*/ 16276 h 178400"/>
                <a:gd name="connsiteX9" fmla="*/ 137870 w 179657"/>
                <a:gd name="connsiteY9" fmla="*/ 25892 h 178400"/>
                <a:gd name="connsiteX10" fmla="*/ 60513 w 179657"/>
                <a:gd name="connsiteY10" fmla="*/ 149381 h 178400"/>
                <a:gd name="connsiteX11" fmla="*/ 43379 w 179657"/>
                <a:gd name="connsiteY11" fmla="*/ 15517 h 178400"/>
                <a:gd name="connsiteX12" fmla="*/ 60765 w 179657"/>
                <a:gd name="connsiteY12" fmla="*/ 7925 h 178400"/>
                <a:gd name="connsiteX13" fmla="*/ 67065 w 179657"/>
                <a:gd name="connsiteY13" fmla="*/ 2864 h 178400"/>
                <a:gd name="connsiteX14" fmla="*/ 63537 w 179657"/>
                <a:gd name="connsiteY14" fmla="*/ 81 h 178400"/>
                <a:gd name="connsiteX15" fmla="*/ 32292 w 179657"/>
                <a:gd name="connsiteY15" fmla="*/ 840 h 178400"/>
                <a:gd name="connsiteX16" fmla="*/ 18434 w 179657"/>
                <a:gd name="connsiteY16" fmla="*/ 587 h 178400"/>
                <a:gd name="connsiteX17" fmla="*/ 4827 w 179657"/>
                <a:gd name="connsiteY17" fmla="*/ 81 h 178400"/>
                <a:gd name="connsiteX18" fmla="*/ 40 w 179657"/>
                <a:gd name="connsiteY18" fmla="*/ 4889 h 178400"/>
                <a:gd name="connsiteX19" fmla="*/ 6339 w 179657"/>
                <a:gd name="connsiteY19" fmla="*/ 7925 h 178400"/>
                <a:gd name="connsiteX20" fmla="*/ 21457 w 179657"/>
                <a:gd name="connsiteY20" fmla="*/ 16529 h 178400"/>
                <a:gd name="connsiteX21" fmla="*/ 41363 w 179657"/>
                <a:gd name="connsiteY21" fmla="*/ 172661 h 178400"/>
                <a:gd name="connsiteX22" fmla="*/ 46403 w 179657"/>
                <a:gd name="connsiteY22" fmla="*/ 178482 h 178400"/>
                <a:gd name="connsiteX23" fmla="*/ 53458 w 179657"/>
                <a:gd name="connsiteY23" fmla="*/ 173927 h 178400"/>
                <a:gd name="connsiteX24" fmla="*/ 144169 w 179657"/>
                <a:gd name="connsiteY24" fmla="*/ 2892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69" y="28928"/>
                  </a:moveTo>
                  <a:cubicBezTo>
                    <a:pt x="156516" y="9190"/>
                    <a:pt x="167099" y="8431"/>
                    <a:pt x="176422" y="7925"/>
                  </a:cubicBezTo>
                  <a:cubicBezTo>
                    <a:pt x="179445" y="7672"/>
                    <a:pt x="179697" y="3370"/>
                    <a:pt x="179697" y="3117"/>
                  </a:cubicBezTo>
                  <a:cubicBezTo>
                    <a:pt x="179697" y="1093"/>
                    <a:pt x="178437" y="81"/>
                    <a:pt x="176422" y="81"/>
                  </a:cubicBezTo>
                  <a:cubicBezTo>
                    <a:pt x="169870" y="81"/>
                    <a:pt x="162563" y="840"/>
                    <a:pt x="155760" y="840"/>
                  </a:cubicBezTo>
                  <a:cubicBezTo>
                    <a:pt x="147445" y="840"/>
                    <a:pt x="138878" y="81"/>
                    <a:pt x="130814" y="81"/>
                  </a:cubicBezTo>
                  <a:cubicBezTo>
                    <a:pt x="129302" y="81"/>
                    <a:pt x="126027" y="81"/>
                    <a:pt x="126027" y="4889"/>
                  </a:cubicBezTo>
                  <a:cubicBezTo>
                    <a:pt x="126027" y="7672"/>
                    <a:pt x="128295" y="7925"/>
                    <a:pt x="130058" y="7925"/>
                  </a:cubicBezTo>
                  <a:cubicBezTo>
                    <a:pt x="136862" y="8431"/>
                    <a:pt x="141649" y="10962"/>
                    <a:pt x="141649" y="16276"/>
                  </a:cubicBezTo>
                  <a:cubicBezTo>
                    <a:pt x="141649" y="20072"/>
                    <a:pt x="137870" y="25639"/>
                    <a:pt x="137870" y="25892"/>
                  </a:cubicBezTo>
                  <a:lnTo>
                    <a:pt x="60513" y="149381"/>
                  </a:lnTo>
                  <a:lnTo>
                    <a:pt x="43379" y="15517"/>
                  </a:lnTo>
                  <a:cubicBezTo>
                    <a:pt x="43379" y="11215"/>
                    <a:pt x="49175" y="7925"/>
                    <a:pt x="60765" y="7925"/>
                  </a:cubicBezTo>
                  <a:cubicBezTo>
                    <a:pt x="64293" y="7925"/>
                    <a:pt x="67065" y="7925"/>
                    <a:pt x="67065" y="2864"/>
                  </a:cubicBezTo>
                  <a:cubicBezTo>
                    <a:pt x="67065" y="587"/>
                    <a:pt x="65049" y="81"/>
                    <a:pt x="63537" y="81"/>
                  </a:cubicBezTo>
                  <a:cubicBezTo>
                    <a:pt x="53458" y="81"/>
                    <a:pt x="42623" y="840"/>
                    <a:pt x="32292" y="840"/>
                  </a:cubicBezTo>
                  <a:cubicBezTo>
                    <a:pt x="27757" y="840"/>
                    <a:pt x="22969" y="587"/>
                    <a:pt x="18434" y="587"/>
                  </a:cubicBezTo>
                  <a:cubicBezTo>
                    <a:pt x="13898" y="587"/>
                    <a:pt x="9111" y="81"/>
                    <a:pt x="4827" y="81"/>
                  </a:cubicBezTo>
                  <a:cubicBezTo>
                    <a:pt x="3063" y="81"/>
                    <a:pt x="40" y="81"/>
                    <a:pt x="40" y="4889"/>
                  </a:cubicBezTo>
                  <a:cubicBezTo>
                    <a:pt x="40" y="7925"/>
                    <a:pt x="2307" y="7925"/>
                    <a:pt x="6339" y="7925"/>
                  </a:cubicBezTo>
                  <a:cubicBezTo>
                    <a:pt x="20450" y="7925"/>
                    <a:pt x="20702" y="10203"/>
                    <a:pt x="21457" y="16529"/>
                  </a:cubicBezTo>
                  <a:lnTo>
                    <a:pt x="41363" y="172661"/>
                  </a:lnTo>
                  <a:cubicBezTo>
                    <a:pt x="42119" y="177722"/>
                    <a:pt x="43127" y="178482"/>
                    <a:pt x="46403" y="178482"/>
                  </a:cubicBezTo>
                  <a:cubicBezTo>
                    <a:pt x="50435" y="178482"/>
                    <a:pt x="51442" y="177216"/>
                    <a:pt x="53458" y="173927"/>
                  </a:cubicBezTo>
                  <a:lnTo>
                    <a:pt x="144169" y="28928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53" name="Freeform 1852">
              <a:extLst>
                <a:ext uri="{FF2B5EF4-FFF2-40B4-BE49-F238E27FC236}">
                  <a16:creationId xmlns:a16="http://schemas.microsoft.com/office/drawing/2014/main" id="{55FBB98F-B1A9-E3BF-40CD-50ADFD9974B6}"/>
                </a:ext>
              </a:extLst>
            </p:cNvPr>
            <p:cNvSpPr/>
            <p:nvPr>
              <p:custDataLst>
                <p:tags r:id="rId121"/>
              </p:custDataLst>
            </p:nvPr>
          </p:nvSpPr>
          <p:spPr>
            <a:xfrm>
              <a:off x="9510374" y="4419439"/>
              <a:ext cx="62572" cy="94402"/>
            </a:xfrm>
            <a:custGeom>
              <a:avLst/>
              <a:gdLst>
                <a:gd name="connsiteX0" fmla="*/ 78006 w 77960"/>
                <a:gd name="connsiteY0" fmla="*/ 85462 h 117618"/>
                <a:gd name="connsiteX1" fmla="*/ 72009 w 77960"/>
                <a:gd name="connsiteY1" fmla="*/ 85462 h 117618"/>
                <a:gd name="connsiteX2" fmla="*/ 67423 w 77960"/>
                <a:gd name="connsiteY2" fmla="*/ 101581 h 117618"/>
                <a:gd name="connsiteX3" fmla="*/ 49962 w 77960"/>
                <a:gd name="connsiteY3" fmla="*/ 102644 h 117618"/>
                <a:gd name="connsiteX4" fmla="*/ 17507 w 77960"/>
                <a:gd name="connsiteY4" fmla="*/ 102644 h 117618"/>
                <a:gd name="connsiteX5" fmla="*/ 52784 w 77960"/>
                <a:gd name="connsiteY5" fmla="*/ 72885 h 117618"/>
                <a:gd name="connsiteX6" fmla="*/ 78006 w 77960"/>
                <a:gd name="connsiteY6" fmla="*/ 34624 h 117618"/>
                <a:gd name="connsiteX7" fmla="*/ 36733 w 77960"/>
                <a:gd name="connsiteY7" fmla="*/ 82 h 117618"/>
                <a:gd name="connsiteX8" fmla="*/ 45 w 77960"/>
                <a:gd name="connsiteY8" fmla="*/ 31789 h 117618"/>
                <a:gd name="connsiteX9" fmla="*/ 9394 w 77960"/>
                <a:gd name="connsiteY9" fmla="*/ 41709 h 117618"/>
                <a:gd name="connsiteX10" fmla="*/ 18742 w 77960"/>
                <a:gd name="connsiteY10" fmla="*/ 32321 h 117618"/>
                <a:gd name="connsiteX11" fmla="*/ 8335 w 77960"/>
                <a:gd name="connsiteY11" fmla="*/ 22933 h 117618"/>
                <a:gd name="connsiteX12" fmla="*/ 34087 w 77960"/>
                <a:gd name="connsiteY12" fmla="*/ 6459 h 117618"/>
                <a:gd name="connsiteX13" fmla="*/ 60897 w 77960"/>
                <a:gd name="connsiteY13" fmla="*/ 34624 h 117618"/>
                <a:gd name="connsiteX14" fmla="*/ 44317 w 77960"/>
                <a:gd name="connsiteY14" fmla="*/ 68634 h 117618"/>
                <a:gd name="connsiteX15" fmla="*/ 1809 w 77960"/>
                <a:gd name="connsiteY15" fmla="*/ 110792 h 117618"/>
                <a:gd name="connsiteX16" fmla="*/ 45 w 77960"/>
                <a:gd name="connsiteY16" fmla="*/ 117700 h 117618"/>
                <a:gd name="connsiteX17" fmla="*/ 72715 w 77960"/>
                <a:gd name="connsiteY17" fmla="*/ 117700 h 117618"/>
                <a:gd name="connsiteX18" fmla="*/ 78006 w 77960"/>
                <a:gd name="connsiteY18" fmla="*/ 85462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960" h="117618">
                  <a:moveTo>
                    <a:pt x="78006" y="85462"/>
                  </a:moveTo>
                  <a:lnTo>
                    <a:pt x="72009" y="85462"/>
                  </a:lnTo>
                  <a:cubicBezTo>
                    <a:pt x="71480" y="89359"/>
                    <a:pt x="69716" y="99810"/>
                    <a:pt x="67423" y="101581"/>
                  </a:cubicBezTo>
                  <a:cubicBezTo>
                    <a:pt x="66012" y="102644"/>
                    <a:pt x="52431" y="102644"/>
                    <a:pt x="49962" y="102644"/>
                  </a:cubicBezTo>
                  <a:lnTo>
                    <a:pt x="17507" y="102644"/>
                  </a:lnTo>
                  <a:cubicBezTo>
                    <a:pt x="36027" y="86170"/>
                    <a:pt x="42201" y="81210"/>
                    <a:pt x="52784" y="72885"/>
                  </a:cubicBezTo>
                  <a:cubicBezTo>
                    <a:pt x="65836" y="62434"/>
                    <a:pt x="78006" y="51451"/>
                    <a:pt x="78006" y="34624"/>
                  </a:cubicBezTo>
                  <a:cubicBezTo>
                    <a:pt x="78006" y="13190"/>
                    <a:pt x="59310" y="82"/>
                    <a:pt x="36733" y="82"/>
                  </a:cubicBezTo>
                  <a:cubicBezTo>
                    <a:pt x="14862" y="82"/>
                    <a:pt x="45" y="15493"/>
                    <a:pt x="45" y="31789"/>
                  </a:cubicBezTo>
                  <a:cubicBezTo>
                    <a:pt x="45" y="40823"/>
                    <a:pt x="7630" y="41709"/>
                    <a:pt x="9394" y="41709"/>
                  </a:cubicBezTo>
                  <a:cubicBezTo>
                    <a:pt x="13627" y="41709"/>
                    <a:pt x="18742" y="38698"/>
                    <a:pt x="18742" y="32321"/>
                  </a:cubicBezTo>
                  <a:cubicBezTo>
                    <a:pt x="18742" y="29132"/>
                    <a:pt x="17507" y="22933"/>
                    <a:pt x="8335" y="22933"/>
                  </a:cubicBezTo>
                  <a:cubicBezTo>
                    <a:pt x="13803" y="10356"/>
                    <a:pt x="25797" y="6459"/>
                    <a:pt x="34087" y="6459"/>
                  </a:cubicBezTo>
                  <a:cubicBezTo>
                    <a:pt x="51725" y="6459"/>
                    <a:pt x="60897" y="20276"/>
                    <a:pt x="60897" y="34624"/>
                  </a:cubicBezTo>
                  <a:cubicBezTo>
                    <a:pt x="60897" y="50034"/>
                    <a:pt x="49962" y="62257"/>
                    <a:pt x="44317" y="68634"/>
                  </a:cubicBezTo>
                  <a:lnTo>
                    <a:pt x="1809" y="110792"/>
                  </a:lnTo>
                  <a:cubicBezTo>
                    <a:pt x="45" y="112386"/>
                    <a:pt x="45" y="112740"/>
                    <a:pt x="45" y="117700"/>
                  </a:cubicBezTo>
                  <a:lnTo>
                    <a:pt x="72715" y="117700"/>
                  </a:lnTo>
                  <a:lnTo>
                    <a:pt x="78006" y="8546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54" name="Freeform 1853">
              <a:extLst>
                <a:ext uri="{FF2B5EF4-FFF2-40B4-BE49-F238E27FC236}">
                  <a16:creationId xmlns:a16="http://schemas.microsoft.com/office/drawing/2014/main" id="{3164366A-1F3F-9CEB-2436-F3AE730E237F}"/>
                </a:ext>
              </a:extLst>
            </p:cNvPr>
            <p:cNvSpPr/>
            <p:nvPr>
              <p:custDataLst>
                <p:tags r:id="rId122"/>
              </p:custDataLst>
            </p:nvPr>
          </p:nvSpPr>
          <p:spPr>
            <a:xfrm>
              <a:off x="9383483" y="4565938"/>
              <a:ext cx="208697" cy="8123"/>
            </a:xfrm>
            <a:custGeom>
              <a:avLst/>
              <a:gdLst>
                <a:gd name="connsiteX0" fmla="*/ 0 w 260023"/>
                <a:gd name="connsiteY0" fmla="*/ 0 h 10121"/>
                <a:gd name="connsiteX1" fmla="*/ 260024 w 260023"/>
                <a:gd name="connsiteY1" fmla="*/ 0 h 10121"/>
                <a:gd name="connsiteX2" fmla="*/ 260024 w 260023"/>
                <a:gd name="connsiteY2" fmla="*/ 10122 h 10121"/>
                <a:gd name="connsiteX3" fmla="*/ 0 w 260023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023" h="10121">
                  <a:moveTo>
                    <a:pt x="0" y="0"/>
                  </a:moveTo>
                  <a:lnTo>
                    <a:pt x="260024" y="0"/>
                  </a:lnTo>
                  <a:lnTo>
                    <a:pt x="260024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56" name="Freeform 1855">
              <a:extLst>
                <a:ext uri="{FF2B5EF4-FFF2-40B4-BE49-F238E27FC236}">
                  <a16:creationId xmlns:a16="http://schemas.microsoft.com/office/drawing/2014/main" id="{8BAAFA34-718D-C5D0-C8FA-421F5EC35381}"/>
                </a:ext>
              </a:extLst>
            </p:cNvPr>
            <p:cNvSpPr/>
            <p:nvPr>
              <p:custDataLst>
                <p:tags r:id="rId123"/>
              </p:custDataLst>
            </p:nvPr>
          </p:nvSpPr>
          <p:spPr>
            <a:xfrm>
              <a:off x="9395208" y="4624827"/>
              <a:ext cx="83928" cy="139734"/>
            </a:xfrm>
            <a:custGeom>
              <a:avLst/>
              <a:gdLst>
                <a:gd name="connsiteX0" fmla="*/ 62529 w 104569"/>
                <a:gd name="connsiteY0" fmla="*/ 79552 h 174099"/>
                <a:gd name="connsiteX1" fmla="*/ 97806 w 104569"/>
                <a:gd name="connsiteY1" fmla="*/ 35015 h 174099"/>
                <a:gd name="connsiteX2" fmla="*/ 51443 w 104569"/>
                <a:gd name="connsiteY2" fmla="*/ 94 h 174099"/>
                <a:gd name="connsiteX3" fmla="*/ 6843 w 104569"/>
                <a:gd name="connsiteY3" fmla="*/ 34509 h 174099"/>
                <a:gd name="connsiteX4" fmla="*/ 19694 w 104569"/>
                <a:gd name="connsiteY4" fmla="*/ 47668 h 174099"/>
                <a:gd name="connsiteX5" fmla="*/ 32544 w 104569"/>
                <a:gd name="connsiteY5" fmla="*/ 34762 h 174099"/>
                <a:gd name="connsiteX6" fmla="*/ 16922 w 104569"/>
                <a:gd name="connsiteY6" fmla="*/ 22110 h 174099"/>
                <a:gd name="connsiteX7" fmla="*/ 50435 w 104569"/>
                <a:gd name="connsiteY7" fmla="*/ 6420 h 174099"/>
                <a:gd name="connsiteX8" fmla="*/ 74624 w 104569"/>
                <a:gd name="connsiteY8" fmla="*/ 34762 h 174099"/>
                <a:gd name="connsiteX9" fmla="*/ 67569 w 104569"/>
                <a:gd name="connsiteY9" fmla="*/ 63610 h 174099"/>
                <a:gd name="connsiteX10" fmla="*/ 45143 w 104569"/>
                <a:gd name="connsiteY10" fmla="*/ 76769 h 174099"/>
                <a:gd name="connsiteX11" fmla="*/ 35316 w 104569"/>
                <a:gd name="connsiteY11" fmla="*/ 77528 h 174099"/>
                <a:gd name="connsiteX12" fmla="*/ 31537 w 104569"/>
                <a:gd name="connsiteY12" fmla="*/ 80564 h 174099"/>
                <a:gd name="connsiteX13" fmla="*/ 37584 w 104569"/>
                <a:gd name="connsiteY13" fmla="*/ 83348 h 174099"/>
                <a:gd name="connsiteX14" fmla="*/ 48671 w 104569"/>
                <a:gd name="connsiteY14" fmla="*/ 83348 h 174099"/>
                <a:gd name="connsiteX15" fmla="*/ 78656 w 104569"/>
                <a:gd name="connsiteY15" fmla="*/ 125354 h 174099"/>
                <a:gd name="connsiteX16" fmla="*/ 50183 w 104569"/>
                <a:gd name="connsiteY16" fmla="*/ 167108 h 174099"/>
                <a:gd name="connsiteX17" fmla="*/ 11631 w 104569"/>
                <a:gd name="connsiteY17" fmla="*/ 147876 h 174099"/>
                <a:gd name="connsiteX18" fmla="*/ 28261 w 104569"/>
                <a:gd name="connsiteY18" fmla="*/ 133958 h 174099"/>
                <a:gd name="connsiteX19" fmla="*/ 14150 w 104569"/>
                <a:gd name="connsiteY19" fmla="*/ 119787 h 174099"/>
                <a:gd name="connsiteX20" fmla="*/ 40 w 104569"/>
                <a:gd name="connsiteY20" fmla="*/ 134464 h 174099"/>
                <a:gd name="connsiteX21" fmla="*/ 50939 w 104569"/>
                <a:gd name="connsiteY21" fmla="*/ 174193 h 174099"/>
                <a:gd name="connsiteX22" fmla="*/ 104609 w 104569"/>
                <a:gd name="connsiteY22" fmla="*/ 125354 h 174099"/>
                <a:gd name="connsiteX23" fmla="*/ 62529 w 104569"/>
                <a:gd name="connsiteY23" fmla="*/ 795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529" y="79552"/>
                  </a:moveTo>
                  <a:cubicBezTo>
                    <a:pt x="83191" y="72720"/>
                    <a:pt x="97806" y="55006"/>
                    <a:pt x="97806" y="35015"/>
                  </a:cubicBezTo>
                  <a:cubicBezTo>
                    <a:pt x="97806" y="14265"/>
                    <a:pt x="75632" y="94"/>
                    <a:pt x="51443" y="94"/>
                  </a:cubicBezTo>
                  <a:cubicBezTo>
                    <a:pt x="25993" y="94"/>
                    <a:pt x="6843" y="15277"/>
                    <a:pt x="6843" y="34509"/>
                  </a:cubicBezTo>
                  <a:cubicBezTo>
                    <a:pt x="6843" y="42860"/>
                    <a:pt x="12387" y="47668"/>
                    <a:pt x="19694" y="47668"/>
                  </a:cubicBezTo>
                  <a:cubicBezTo>
                    <a:pt x="27505" y="47668"/>
                    <a:pt x="32544" y="42101"/>
                    <a:pt x="32544" y="34762"/>
                  </a:cubicBezTo>
                  <a:cubicBezTo>
                    <a:pt x="32544" y="22110"/>
                    <a:pt x="20702" y="22110"/>
                    <a:pt x="16922" y="22110"/>
                  </a:cubicBezTo>
                  <a:cubicBezTo>
                    <a:pt x="24733" y="9710"/>
                    <a:pt x="41364" y="6420"/>
                    <a:pt x="50435" y="6420"/>
                  </a:cubicBezTo>
                  <a:cubicBezTo>
                    <a:pt x="60766" y="6420"/>
                    <a:pt x="74624" y="11988"/>
                    <a:pt x="74624" y="34762"/>
                  </a:cubicBezTo>
                  <a:cubicBezTo>
                    <a:pt x="74624" y="37799"/>
                    <a:pt x="74120" y="52476"/>
                    <a:pt x="67569" y="63610"/>
                  </a:cubicBezTo>
                  <a:cubicBezTo>
                    <a:pt x="60010" y="75756"/>
                    <a:pt x="51443" y="76516"/>
                    <a:pt x="45143" y="76769"/>
                  </a:cubicBezTo>
                  <a:cubicBezTo>
                    <a:pt x="43127" y="77022"/>
                    <a:pt x="37080" y="77528"/>
                    <a:pt x="35316" y="77528"/>
                  </a:cubicBezTo>
                  <a:cubicBezTo>
                    <a:pt x="33300" y="77781"/>
                    <a:pt x="31537" y="78034"/>
                    <a:pt x="31537" y="80564"/>
                  </a:cubicBezTo>
                  <a:cubicBezTo>
                    <a:pt x="31537" y="83348"/>
                    <a:pt x="33300" y="83348"/>
                    <a:pt x="37584" y="83348"/>
                  </a:cubicBezTo>
                  <a:lnTo>
                    <a:pt x="48671" y="83348"/>
                  </a:lnTo>
                  <a:cubicBezTo>
                    <a:pt x="69333" y="83348"/>
                    <a:pt x="78656" y="100555"/>
                    <a:pt x="78656" y="125354"/>
                  </a:cubicBezTo>
                  <a:cubicBezTo>
                    <a:pt x="78656" y="159769"/>
                    <a:pt x="61270" y="167108"/>
                    <a:pt x="50183" y="167108"/>
                  </a:cubicBezTo>
                  <a:cubicBezTo>
                    <a:pt x="39348" y="167108"/>
                    <a:pt x="20450" y="162806"/>
                    <a:pt x="11631" y="147876"/>
                  </a:cubicBezTo>
                  <a:cubicBezTo>
                    <a:pt x="20450" y="149141"/>
                    <a:pt x="28261" y="143574"/>
                    <a:pt x="28261" y="133958"/>
                  </a:cubicBezTo>
                  <a:cubicBezTo>
                    <a:pt x="28261" y="124848"/>
                    <a:pt x="21458" y="119787"/>
                    <a:pt x="14150" y="119787"/>
                  </a:cubicBezTo>
                  <a:cubicBezTo>
                    <a:pt x="8103" y="119787"/>
                    <a:pt x="40" y="123330"/>
                    <a:pt x="40" y="134464"/>
                  </a:cubicBezTo>
                  <a:cubicBezTo>
                    <a:pt x="40" y="157492"/>
                    <a:pt x="23473" y="174193"/>
                    <a:pt x="50939" y="174193"/>
                  </a:cubicBezTo>
                  <a:cubicBezTo>
                    <a:pt x="81679" y="174193"/>
                    <a:pt x="104609" y="151166"/>
                    <a:pt x="104609" y="125354"/>
                  </a:cubicBezTo>
                  <a:cubicBezTo>
                    <a:pt x="104609" y="104604"/>
                    <a:pt x="88735" y="84866"/>
                    <a:pt x="62529" y="7955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57" name="Freeform 1856">
              <a:extLst>
                <a:ext uri="{FF2B5EF4-FFF2-40B4-BE49-F238E27FC236}">
                  <a16:creationId xmlns:a16="http://schemas.microsoft.com/office/drawing/2014/main" id="{354C752D-72A9-C116-1B63-9F4F5DF1DD2E}"/>
                </a:ext>
              </a:extLst>
            </p:cNvPr>
            <p:cNvSpPr/>
            <p:nvPr>
              <p:custDataLst>
                <p:tags r:id="rId124"/>
              </p:custDataLst>
            </p:nvPr>
          </p:nvSpPr>
          <p:spPr>
            <a:xfrm>
              <a:off x="9495719" y="4624827"/>
              <a:ext cx="85142" cy="139734"/>
            </a:xfrm>
            <a:custGeom>
              <a:avLst/>
              <a:gdLst>
                <a:gd name="connsiteX0" fmla="*/ 106126 w 106081"/>
                <a:gd name="connsiteY0" fmla="*/ 87650 h 174099"/>
                <a:gd name="connsiteX1" fmla="*/ 96047 w 106081"/>
                <a:gd name="connsiteY1" fmla="*/ 28436 h 174099"/>
                <a:gd name="connsiteX2" fmla="*/ 53211 w 106081"/>
                <a:gd name="connsiteY2" fmla="*/ 94 h 174099"/>
                <a:gd name="connsiteX3" fmla="*/ 9368 w 106081"/>
                <a:gd name="connsiteY3" fmla="*/ 30207 h 174099"/>
                <a:gd name="connsiteX4" fmla="*/ 45 w 106081"/>
                <a:gd name="connsiteY4" fmla="*/ 87650 h 174099"/>
                <a:gd name="connsiteX5" fmla="*/ 11384 w 106081"/>
                <a:gd name="connsiteY5" fmla="*/ 148635 h 174099"/>
                <a:gd name="connsiteX6" fmla="*/ 52959 w 106081"/>
                <a:gd name="connsiteY6" fmla="*/ 174193 h 174099"/>
                <a:gd name="connsiteX7" fmla="*/ 96803 w 106081"/>
                <a:gd name="connsiteY7" fmla="*/ 144839 h 174099"/>
                <a:gd name="connsiteX8" fmla="*/ 106126 w 106081"/>
                <a:gd name="connsiteY8" fmla="*/ 87650 h 174099"/>
                <a:gd name="connsiteX9" fmla="*/ 52959 w 106081"/>
                <a:gd name="connsiteY9" fmla="*/ 168626 h 174099"/>
                <a:gd name="connsiteX10" fmla="*/ 23730 w 106081"/>
                <a:gd name="connsiteY10" fmla="*/ 138007 h 174099"/>
                <a:gd name="connsiteX11" fmla="*/ 20959 w 106081"/>
                <a:gd name="connsiteY11" fmla="*/ 84613 h 174099"/>
                <a:gd name="connsiteX12" fmla="*/ 22974 w 106081"/>
                <a:gd name="connsiteY12" fmla="*/ 38052 h 174099"/>
                <a:gd name="connsiteX13" fmla="*/ 52959 w 106081"/>
                <a:gd name="connsiteY13" fmla="*/ 5661 h 174099"/>
                <a:gd name="connsiteX14" fmla="*/ 82692 w 106081"/>
                <a:gd name="connsiteY14" fmla="*/ 35268 h 174099"/>
                <a:gd name="connsiteX15" fmla="*/ 85212 w 106081"/>
                <a:gd name="connsiteY15" fmla="*/ 84613 h 174099"/>
                <a:gd name="connsiteX16" fmla="*/ 82440 w 106081"/>
                <a:gd name="connsiteY16" fmla="*/ 136995 h 174099"/>
                <a:gd name="connsiteX17" fmla="*/ 52959 w 106081"/>
                <a:gd name="connsiteY17" fmla="*/ 16862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26" y="87650"/>
                  </a:moveTo>
                  <a:cubicBezTo>
                    <a:pt x="106126" y="67406"/>
                    <a:pt x="104866" y="47162"/>
                    <a:pt x="96047" y="28436"/>
                  </a:cubicBezTo>
                  <a:cubicBezTo>
                    <a:pt x="84456" y="4143"/>
                    <a:pt x="63794" y="94"/>
                    <a:pt x="53211" y="94"/>
                  </a:cubicBezTo>
                  <a:cubicBezTo>
                    <a:pt x="38093" y="94"/>
                    <a:pt x="19699" y="6674"/>
                    <a:pt x="9368" y="30207"/>
                  </a:cubicBezTo>
                  <a:cubicBezTo>
                    <a:pt x="1305" y="47668"/>
                    <a:pt x="45" y="67406"/>
                    <a:pt x="45" y="87650"/>
                  </a:cubicBezTo>
                  <a:cubicBezTo>
                    <a:pt x="45" y="106629"/>
                    <a:pt x="1053" y="129403"/>
                    <a:pt x="11384" y="148635"/>
                  </a:cubicBezTo>
                  <a:cubicBezTo>
                    <a:pt x="22219" y="169132"/>
                    <a:pt x="40613" y="174193"/>
                    <a:pt x="52959" y="174193"/>
                  </a:cubicBezTo>
                  <a:cubicBezTo>
                    <a:pt x="66566" y="174193"/>
                    <a:pt x="85716" y="168879"/>
                    <a:pt x="96803" y="144839"/>
                  </a:cubicBezTo>
                  <a:cubicBezTo>
                    <a:pt x="104866" y="127379"/>
                    <a:pt x="106126" y="107641"/>
                    <a:pt x="106126" y="87650"/>
                  </a:cubicBezTo>
                  <a:close/>
                  <a:moveTo>
                    <a:pt x="52959" y="168626"/>
                  </a:moveTo>
                  <a:cubicBezTo>
                    <a:pt x="43132" y="168626"/>
                    <a:pt x="28266" y="162300"/>
                    <a:pt x="23730" y="138007"/>
                  </a:cubicBezTo>
                  <a:cubicBezTo>
                    <a:pt x="20959" y="122824"/>
                    <a:pt x="20959" y="99543"/>
                    <a:pt x="20959" y="84613"/>
                  </a:cubicBezTo>
                  <a:cubicBezTo>
                    <a:pt x="20959" y="68418"/>
                    <a:pt x="20959" y="51717"/>
                    <a:pt x="22974" y="38052"/>
                  </a:cubicBezTo>
                  <a:cubicBezTo>
                    <a:pt x="27762" y="7939"/>
                    <a:pt x="46660" y="5661"/>
                    <a:pt x="52959" y="5661"/>
                  </a:cubicBezTo>
                  <a:cubicBezTo>
                    <a:pt x="61275" y="5661"/>
                    <a:pt x="77905" y="10216"/>
                    <a:pt x="82692" y="35268"/>
                  </a:cubicBezTo>
                  <a:cubicBezTo>
                    <a:pt x="85212" y="49439"/>
                    <a:pt x="85212" y="68671"/>
                    <a:pt x="85212" y="84613"/>
                  </a:cubicBezTo>
                  <a:cubicBezTo>
                    <a:pt x="85212" y="103592"/>
                    <a:pt x="85212" y="120800"/>
                    <a:pt x="82440" y="136995"/>
                  </a:cubicBezTo>
                  <a:cubicBezTo>
                    <a:pt x="78661" y="161035"/>
                    <a:pt x="64298" y="168626"/>
                    <a:pt x="52959" y="1686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58" name="Freeform 1857">
              <a:extLst>
                <a:ext uri="{FF2B5EF4-FFF2-40B4-BE49-F238E27FC236}">
                  <a16:creationId xmlns:a16="http://schemas.microsoft.com/office/drawing/2014/main" id="{724342F5-8853-309B-143E-313375BD4D39}"/>
                </a:ext>
              </a:extLst>
            </p:cNvPr>
            <p:cNvSpPr/>
            <p:nvPr>
              <p:custDataLst>
                <p:tags r:id="rId125"/>
              </p:custDataLst>
            </p:nvPr>
          </p:nvSpPr>
          <p:spPr>
            <a:xfrm>
              <a:off x="9678176" y="4565938"/>
              <a:ext cx="123567" cy="8124"/>
            </a:xfrm>
            <a:custGeom>
              <a:avLst/>
              <a:gdLst>
                <a:gd name="connsiteX0" fmla="*/ 145191 w 153956"/>
                <a:gd name="connsiteY0" fmla="*/ 10209 h 10122"/>
                <a:gd name="connsiteX1" fmla="*/ 154010 w 153956"/>
                <a:gd name="connsiteY1" fmla="*/ 5148 h 10122"/>
                <a:gd name="connsiteX2" fmla="*/ 145191 w 153956"/>
                <a:gd name="connsiteY2" fmla="*/ 87 h 10122"/>
                <a:gd name="connsiteX3" fmla="*/ 8872 w 153956"/>
                <a:gd name="connsiteY3" fmla="*/ 87 h 10122"/>
                <a:gd name="connsiteX4" fmla="*/ 53 w 153956"/>
                <a:gd name="connsiteY4" fmla="*/ 5148 h 10122"/>
                <a:gd name="connsiteX5" fmla="*/ 8872 w 153956"/>
                <a:gd name="connsiteY5" fmla="*/ 10209 h 10122"/>
                <a:gd name="connsiteX6" fmla="*/ 145191 w 153956"/>
                <a:gd name="connsiteY6" fmla="*/ 10209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91" y="10209"/>
                  </a:moveTo>
                  <a:cubicBezTo>
                    <a:pt x="149474" y="10209"/>
                    <a:pt x="154010" y="10209"/>
                    <a:pt x="154010" y="5148"/>
                  </a:cubicBezTo>
                  <a:cubicBezTo>
                    <a:pt x="154010" y="87"/>
                    <a:pt x="149474" y="87"/>
                    <a:pt x="145191" y="87"/>
                  </a:cubicBezTo>
                  <a:lnTo>
                    <a:pt x="8872" y="87"/>
                  </a:lnTo>
                  <a:cubicBezTo>
                    <a:pt x="4589" y="87"/>
                    <a:pt x="53" y="87"/>
                    <a:pt x="53" y="5148"/>
                  </a:cubicBezTo>
                  <a:cubicBezTo>
                    <a:pt x="53" y="10209"/>
                    <a:pt x="4589" y="10209"/>
                    <a:pt x="8872" y="10209"/>
                  </a:cubicBezTo>
                  <a:lnTo>
                    <a:pt x="145191" y="1020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59" name="Freeform 1858">
              <a:extLst>
                <a:ext uri="{FF2B5EF4-FFF2-40B4-BE49-F238E27FC236}">
                  <a16:creationId xmlns:a16="http://schemas.microsoft.com/office/drawing/2014/main" id="{A7B9AABC-C441-7CDB-C6AB-4535B2F2DADA}"/>
                </a:ext>
              </a:extLst>
            </p:cNvPr>
            <p:cNvSpPr/>
            <p:nvPr>
              <p:custDataLst>
                <p:tags r:id="rId126"/>
              </p:custDataLst>
            </p:nvPr>
          </p:nvSpPr>
          <p:spPr>
            <a:xfrm>
              <a:off x="9871514" y="4485510"/>
              <a:ext cx="85142" cy="139734"/>
            </a:xfrm>
            <a:custGeom>
              <a:avLst/>
              <a:gdLst>
                <a:gd name="connsiteX0" fmla="*/ 106144 w 106081"/>
                <a:gd name="connsiteY0" fmla="*/ 87643 h 174099"/>
                <a:gd name="connsiteX1" fmla="*/ 96066 w 106081"/>
                <a:gd name="connsiteY1" fmla="*/ 28429 h 174099"/>
                <a:gd name="connsiteX2" fmla="*/ 53230 w 106081"/>
                <a:gd name="connsiteY2" fmla="*/ 87 h 174099"/>
                <a:gd name="connsiteX3" fmla="*/ 9386 w 106081"/>
                <a:gd name="connsiteY3" fmla="*/ 30200 h 174099"/>
                <a:gd name="connsiteX4" fmla="*/ 63 w 106081"/>
                <a:gd name="connsiteY4" fmla="*/ 87643 h 174099"/>
                <a:gd name="connsiteX5" fmla="*/ 11402 w 106081"/>
                <a:gd name="connsiteY5" fmla="*/ 148628 h 174099"/>
                <a:gd name="connsiteX6" fmla="*/ 52978 w 106081"/>
                <a:gd name="connsiteY6" fmla="*/ 174186 h 174099"/>
                <a:gd name="connsiteX7" fmla="*/ 96821 w 106081"/>
                <a:gd name="connsiteY7" fmla="*/ 144833 h 174099"/>
                <a:gd name="connsiteX8" fmla="*/ 106144 w 106081"/>
                <a:gd name="connsiteY8" fmla="*/ 87643 h 174099"/>
                <a:gd name="connsiteX9" fmla="*/ 52978 w 106081"/>
                <a:gd name="connsiteY9" fmla="*/ 168619 h 174099"/>
                <a:gd name="connsiteX10" fmla="*/ 23749 w 106081"/>
                <a:gd name="connsiteY10" fmla="*/ 138000 h 174099"/>
                <a:gd name="connsiteX11" fmla="*/ 20977 w 106081"/>
                <a:gd name="connsiteY11" fmla="*/ 84606 h 174099"/>
                <a:gd name="connsiteX12" fmla="*/ 22993 w 106081"/>
                <a:gd name="connsiteY12" fmla="*/ 38045 h 174099"/>
                <a:gd name="connsiteX13" fmla="*/ 52978 w 106081"/>
                <a:gd name="connsiteY13" fmla="*/ 5654 h 174099"/>
                <a:gd name="connsiteX14" fmla="*/ 82711 w 106081"/>
                <a:gd name="connsiteY14" fmla="*/ 35261 h 174099"/>
                <a:gd name="connsiteX15" fmla="*/ 85231 w 106081"/>
                <a:gd name="connsiteY15" fmla="*/ 84606 h 174099"/>
                <a:gd name="connsiteX16" fmla="*/ 82459 w 106081"/>
                <a:gd name="connsiteY16" fmla="*/ 136988 h 174099"/>
                <a:gd name="connsiteX17" fmla="*/ 52978 w 106081"/>
                <a:gd name="connsiteY17" fmla="*/ 16861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44" y="87643"/>
                  </a:moveTo>
                  <a:cubicBezTo>
                    <a:pt x="106144" y="67399"/>
                    <a:pt x="104885" y="47155"/>
                    <a:pt x="96066" y="28429"/>
                  </a:cubicBezTo>
                  <a:cubicBezTo>
                    <a:pt x="84475" y="4136"/>
                    <a:pt x="63813" y="87"/>
                    <a:pt x="53230" y="87"/>
                  </a:cubicBezTo>
                  <a:cubicBezTo>
                    <a:pt x="38111" y="87"/>
                    <a:pt x="19717" y="6667"/>
                    <a:pt x="9386" y="30200"/>
                  </a:cubicBezTo>
                  <a:cubicBezTo>
                    <a:pt x="1323" y="47661"/>
                    <a:pt x="63" y="67399"/>
                    <a:pt x="63" y="87643"/>
                  </a:cubicBezTo>
                  <a:cubicBezTo>
                    <a:pt x="63" y="106622"/>
                    <a:pt x="1071" y="129396"/>
                    <a:pt x="11402" y="148628"/>
                  </a:cubicBezTo>
                  <a:cubicBezTo>
                    <a:pt x="22237" y="169125"/>
                    <a:pt x="40631" y="174186"/>
                    <a:pt x="52978" y="174186"/>
                  </a:cubicBezTo>
                  <a:cubicBezTo>
                    <a:pt x="66585" y="174186"/>
                    <a:pt x="85735" y="168872"/>
                    <a:pt x="96821" y="144833"/>
                  </a:cubicBezTo>
                  <a:cubicBezTo>
                    <a:pt x="104885" y="127372"/>
                    <a:pt x="106144" y="107634"/>
                    <a:pt x="106144" y="87643"/>
                  </a:cubicBezTo>
                  <a:close/>
                  <a:moveTo>
                    <a:pt x="52978" y="168619"/>
                  </a:moveTo>
                  <a:cubicBezTo>
                    <a:pt x="43151" y="168619"/>
                    <a:pt x="28284" y="162293"/>
                    <a:pt x="23749" y="138000"/>
                  </a:cubicBezTo>
                  <a:cubicBezTo>
                    <a:pt x="20977" y="122817"/>
                    <a:pt x="20977" y="99536"/>
                    <a:pt x="20977" y="84606"/>
                  </a:cubicBezTo>
                  <a:cubicBezTo>
                    <a:pt x="20977" y="68411"/>
                    <a:pt x="20977" y="51710"/>
                    <a:pt x="22993" y="38045"/>
                  </a:cubicBezTo>
                  <a:cubicBezTo>
                    <a:pt x="27780" y="7932"/>
                    <a:pt x="46679" y="5654"/>
                    <a:pt x="52978" y="5654"/>
                  </a:cubicBezTo>
                  <a:cubicBezTo>
                    <a:pt x="61293" y="5654"/>
                    <a:pt x="77923" y="10209"/>
                    <a:pt x="82711" y="35261"/>
                  </a:cubicBezTo>
                  <a:cubicBezTo>
                    <a:pt x="85231" y="49432"/>
                    <a:pt x="85231" y="68664"/>
                    <a:pt x="85231" y="84606"/>
                  </a:cubicBezTo>
                  <a:cubicBezTo>
                    <a:pt x="85231" y="103585"/>
                    <a:pt x="85231" y="120793"/>
                    <a:pt x="82459" y="136988"/>
                  </a:cubicBezTo>
                  <a:cubicBezTo>
                    <a:pt x="78679" y="161028"/>
                    <a:pt x="64317" y="168619"/>
                    <a:pt x="52978" y="168619"/>
                  </a:cubicBezTo>
                  <a:close/>
                </a:path>
              </a:pathLst>
            </a:custGeom>
            <a:solidFill>
              <a:srgbClr val="FF0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0" name="Freeform 1859">
              <a:extLst>
                <a:ext uri="{FF2B5EF4-FFF2-40B4-BE49-F238E27FC236}">
                  <a16:creationId xmlns:a16="http://schemas.microsoft.com/office/drawing/2014/main" id="{8E4A9C68-0047-1F55-353A-2785D33BA79E}"/>
                </a:ext>
              </a:extLst>
            </p:cNvPr>
            <p:cNvSpPr/>
            <p:nvPr>
              <p:custDataLst>
                <p:tags r:id="rId127"/>
              </p:custDataLst>
            </p:nvPr>
          </p:nvSpPr>
          <p:spPr>
            <a:xfrm>
              <a:off x="10032248" y="4546237"/>
              <a:ext cx="134487" cy="47525"/>
            </a:xfrm>
            <a:custGeom>
              <a:avLst/>
              <a:gdLst>
                <a:gd name="connsiteX0" fmla="*/ 159067 w 167562"/>
                <a:gd name="connsiteY0" fmla="*/ 10209 h 59213"/>
                <a:gd name="connsiteX1" fmla="*/ 167634 w 167562"/>
                <a:gd name="connsiteY1" fmla="*/ 5148 h 59213"/>
                <a:gd name="connsiteX2" fmla="*/ 159319 w 167562"/>
                <a:gd name="connsiteY2" fmla="*/ 87 h 59213"/>
                <a:gd name="connsiteX3" fmla="*/ 8386 w 167562"/>
                <a:gd name="connsiteY3" fmla="*/ 87 h 59213"/>
                <a:gd name="connsiteX4" fmla="*/ 71 w 167562"/>
                <a:gd name="connsiteY4" fmla="*/ 5148 h 59213"/>
                <a:gd name="connsiteX5" fmla="*/ 8638 w 167562"/>
                <a:gd name="connsiteY5" fmla="*/ 10209 h 59213"/>
                <a:gd name="connsiteX6" fmla="*/ 159067 w 167562"/>
                <a:gd name="connsiteY6" fmla="*/ 10209 h 59213"/>
                <a:gd name="connsiteX7" fmla="*/ 159319 w 167562"/>
                <a:gd name="connsiteY7" fmla="*/ 59301 h 59213"/>
                <a:gd name="connsiteX8" fmla="*/ 167634 w 167562"/>
                <a:gd name="connsiteY8" fmla="*/ 54240 h 59213"/>
                <a:gd name="connsiteX9" fmla="*/ 159067 w 167562"/>
                <a:gd name="connsiteY9" fmla="*/ 49179 h 59213"/>
                <a:gd name="connsiteX10" fmla="*/ 8638 w 167562"/>
                <a:gd name="connsiteY10" fmla="*/ 49179 h 59213"/>
                <a:gd name="connsiteX11" fmla="*/ 71 w 167562"/>
                <a:gd name="connsiteY11" fmla="*/ 54240 h 59213"/>
                <a:gd name="connsiteX12" fmla="*/ 8386 w 167562"/>
                <a:gd name="connsiteY12" fmla="*/ 59301 h 59213"/>
                <a:gd name="connsiteX13" fmla="*/ 159319 w 167562"/>
                <a:gd name="connsiteY13" fmla="*/ 59301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67" y="10209"/>
                  </a:moveTo>
                  <a:cubicBezTo>
                    <a:pt x="162846" y="10209"/>
                    <a:pt x="167634" y="10209"/>
                    <a:pt x="167634" y="5148"/>
                  </a:cubicBezTo>
                  <a:cubicBezTo>
                    <a:pt x="167634" y="87"/>
                    <a:pt x="162846" y="87"/>
                    <a:pt x="159319" y="87"/>
                  </a:cubicBezTo>
                  <a:lnTo>
                    <a:pt x="8386" y="87"/>
                  </a:lnTo>
                  <a:cubicBezTo>
                    <a:pt x="4859" y="87"/>
                    <a:pt x="71" y="87"/>
                    <a:pt x="71" y="5148"/>
                  </a:cubicBezTo>
                  <a:cubicBezTo>
                    <a:pt x="71" y="10209"/>
                    <a:pt x="4859" y="10209"/>
                    <a:pt x="8638" y="10209"/>
                  </a:cubicBezTo>
                  <a:lnTo>
                    <a:pt x="159067" y="10209"/>
                  </a:lnTo>
                  <a:close/>
                  <a:moveTo>
                    <a:pt x="159319" y="59301"/>
                  </a:moveTo>
                  <a:cubicBezTo>
                    <a:pt x="162846" y="59301"/>
                    <a:pt x="167634" y="59301"/>
                    <a:pt x="167634" y="54240"/>
                  </a:cubicBezTo>
                  <a:cubicBezTo>
                    <a:pt x="167634" y="49179"/>
                    <a:pt x="162846" y="49179"/>
                    <a:pt x="159067" y="49179"/>
                  </a:cubicBezTo>
                  <a:lnTo>
                    <a:pt x="8638" y="49179"/>
                  </a:lnTo>
                  <a:cubicBezTo>
                    <a:pt x="4859" y="49179"/>
                    <a:pt x="71" y="49179"/>
                    <a:pt x="71" y="54240"/>
                  </a:cubicBezTo>
                  <a:cubicBezTo>
                    <a:pt x="71" y="59301"/>
                    <a:pt x="4859" y="59301"/>
                    <a:pt x="8386" y="59301"/>
                  </a:cubicBezTo>
                  <a:lnTo>
                    <a:pt x="159319" y="5930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1" name="Freeform 1860">
              <a:extLst>
                <a:ext uri="{FF2B5EF4-FFF2-40B4-BE49-F238E27FC236}">
                  <a16:creationId xmlns:a16="http://schemas.microsoft.com/office/drawing/2014/main" id="{AD986E67-6AB5-EE49-C183-4F5ADED5D79D}"/>
                </a:ext>
              </a:extLst>
            </p:cNvPr>
            <p:cNvSpPr/>
            <p:nvPr>
              <p:custDataLst>
                <p:tags r:id="rId128"/>
              </p:custDataLst>
            </p:nvPr>
          </p:nvSpPr>
          <p:spPr>
            <a:xfrm>
              <a:off x="10242281" y="4485510"/>
              <a:ext cx="85142" cy="139734"/>
            </a:xfrm>
            <a:custGeom>
              <a:avLst/>
              <a:gdLst>
                <a:gd name="connsiteX0" fmla="*/ 106163 w 106081"/>
                <a:gd name="connsiteY0" fmla="*/ 87643 h 174099"/>
                <a:gd name="connsiteX1" fmla="*/ 96084 w 106081"/>
                <a:gd name="connsiteY1" fmla="*/ 28429 h 174099"/>
                <a:gd name="connsiteX2" fmla="*/ 53248 w 106081"/>
                <a:gd name="connsiteY2" fmla="*/ 87 h 174099"/>
                <a:gd name="connsiteX3" fmla="*/ 9405 w 106081"/>
                <a:gd name="connsiteY3" fmla="*/ 30200 h 174099"/>
                <a:gd name="connsiteX4" fmla="*/ 82 w 106081"/>
                <a:gd name="connsiteY4" fmla="*/ 87643 h 174099"/>
                <a:gd name="connsiteX5" fmla="*/ 11420 w 106081"/>
                <a:gd name="connsiteY5" fmla="*/ 148628 h 174099"/>
                <a:gd name="connsiteX6" fmla="*/ 52996 w 106081"/>
                <a:gd name="connsiteY6" fmla="*/ 174186 h 174099"/>
                <a:gd name="connsiteX7" fmla="*/ 96840 w 106081"/>
                <a:gd name="connsiteY7" fmla="*/ 144833 h 174099"/>
                <a:gd name="connsiteX8" fmla="*/ 106163 w 106081"/>
                <a:gd name="connsiteY8" fmla="*/ 87643 h 174099"/>
                <a:gd name="connsiteX9" fmla="*/ 52996 w 106081"/>
                <a:gd name="connsiteY9" fmla="*/ 168619 h 174099"/>
                <a:gd name="connsiteX10" fmla="*/ 23767 w 106081"/>
                <a:gd name="connsiteY10" fmla="*/ 138000 h 174099"/>
                <a:gd name="connsiteX11" fmla="*/ 20995 w 106081"/>
                <a:gd name="connsiteY11" fmla="*/ 84606 h 174099"/>
                <a:gd name="connsiteX12" fmla="*/ 23011 w 106081"/>
                <a:gd name="connsiteY12" fmla="*/ 38045 h 174099"/>
                <a:gd name="connsiteX13" fmla="*/ 52996 w 106081"/>
                <a:gd name="connsiteY13" fmla="*/ 5654 h 174099"/>
                <a:gd name="connsiteX14" fmla="*/ 82729 w 106081"/>
                <a:gd name="connsiteY14" fmla="*/ 35261 h 174099"/>
                <a:gd name="connsiteX15" fmla="*/ 85249 w 106081"/>
                <a:gd name="connsiteY15" fmla="*/ 84606 h 174099"/>
                <a:gd name="connsiteX16" fmla="*/ 82477 w 106081"/>
                <a:gd name="connsiteY16" fmla="*/ 136988 h 174099"/>
                <a:gd name="connsiteX17" fmla="*/ 52996 w 106081"/>
                <a:gd name="connsiteY17" fmla="*/ 16861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63" y="87643"/>
                  </a:moveTo>
                  <a:cubicBezTo>
                    <a:pt x="106163" y="67399"/>
                    <a:pt x="104903" y="47155"/>
                    <a:pt x="96084" y="28429"/>
                  </a:cubicBezTo>
                  <a:cubicBezTo>
                    <a:pt x="84493" y="4136"/>
                    <a:pt x="63831" y="87"/>
                    <a:pt x="53248" y="87"/>
                  </a:cubicBezTo>
                  <a:cubicBezTo>
                    <a:pt x="38130" y="87"/>
                    <a:pt x="19736" y="6667"/>
                    <a:pt x="9405" y="30200"/>
                  </a:cubicBezTo>
                  <a:cubicBezTo>
                    <a:pt x="1341" y="47661"/>
                    <a:pt x="82" y="67399"/>
                    <a:pt x="82" y="87643"/>
                  </a:cubicBezTo>
                  <a:cubicBezTo>
                    <a:pt x="82" y="106622"/>
                    <a:pt x="1090" y="129396"/>
                    <a:pt x="11420" y="148628"/>
                  </a:cubicBezTo>
                  <a:cubicBezTo>
                    <a:pt x="22255" y="169125"/>
                    <a:pt x="40649" y="174186"/>
                    <a:pt x="52996" y="174186"/>
                  </a:cubicBezTo>
                  <a:cubicBezTo>
                    <a:pt x="66603" y="174186"/>
                    <a:pt x="85753" y="168872"/>
                    <a:pt x="96840" y="144833"/>
                  </a:cubicBezTo>
                  <a:cubicBezTo>
                    <a:pt x="104903" y="127372"/>
                    <a:pt x="106163" y="107634"/>
                    <a:pt x="106163" y="87643"/>
                  </a:cubicBezTo>
                  <a:close/>
                  <a:moveTo>
                    <a:pt x="52996" y="168619"/>
                  </a:moveTo>
                  <a:cubicBezTo>
                    <a:pt x="43169" y="168619"/>
                    <a:pt x="28303" y="162293"/>
                    <a:pt x="23767" y="138000"/>
                  </a:cubicBezTo>
                  <a:cubicBezTo>
                    <a:pt x="20995" y="122817"/>
                    <a:pt x="20995" y="99536"/>
                    <a:pt x="20995" y="84606"/>
                  </a:cubicBezTo>
                  <a:cubicBezTo>
                    <a:pt x="20995" y="68411"/>
                    <a:pt x="20995" y="51710"/>
                    <a:pt x="23011" y="38045"/>
                  </a:cubicBezTo>
                  <a:cubicBezTo>
                    <a:pt x="27799" y="7932"/>
                    <a:pt x="46697" y="5654"/>
                    <a:pt x="52996" y="5654"/>
                  </a:cubicBezTo>
                  <a:cubicBezTo>
                    <a:pt x="61311" y="5654"/>
                    <a:pt x="77942" y="10209"/>
                    <a:pt x="82729" y="35261"/>
                  </a:cubicBezTo>
                  <a:cubicBezTo>
                    <a:pt x="85249" y="49432"/>
                    <a:pt x="85249" y="68664"/>
                    <a:pt x="85249" y="84606"/>
                  </a:cubicBezTo>
                  <a:cubicBezTo>
                    <a:pt x="85249" y="103585"/>
                    <a:pt x="85249" y="120793"/>
                    <a:pt x="82477" y="136988"/>
                  </a:cubicBezTo>
                  <a:cubicBezTo>
                    <a:pt x="78698" y="161028"/>
                    <a:pt x="64335" y="168619"/>
                    <a:pt x="52996" y="16861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70" name="Group 1969">
            <a:extLst>
              <a:ext uri="{FF2B5EF4-FFF2-40B4-BE49-F238E27FC236}">
                <a16:creationId xmlns:a16="http://schemas.microsoft.com/office/drawing/2014/main" id="{64754212-C2C2-B79E-F804-AC4BBAF9F714}"/>
              </a:ext>
            </a:extLst>
          </p:cNvPr>
          <p:cNvGrpSpPr/>
          <p:nvPr/>
        </p:nvGrpSpPr>
        <p:grpSpPr>
          <a:xfrm>
            <a:off x="7116517" y="4924008"/>
            <a:ext cx="4759827" cy="512715"/>
            <a:chOff x="7116517" y="4924008"/>
            <a:chExt cx="4759827" cy="512715"/>
          </a:xfrm>
        </p:grpSpPr>
        <p:sp>
          <p:nvSpPr>
            <p:cNvPr id="1862" name="Freeform 1861">
              <a:extLst>
                <a:ext uri="{FF2B5EF4-FFF2-40B4-BE49-F238E27FC236}">
                  <a16:creationId xmlns:a16="http://schemas.microsoft.com/office/drawing/2014/main" id="{3446E86C-3483-6017-84AE-54F2638B3585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7129460" y="4924008"/>
              <a:ext cx="103140" cy="143796"/>
            </a:xfrm>
            <a:custGeom>
              <a:avLst/>
              <a:gdLst>
                <a:gd name="connsiteX0" fmla="*/ 85095 w 128506"/>
                <a:gd name="connsiteY0" fmla="*/ 71723 h 179160"/>
                <a:gd name="connsiteX1" fmla="*/ 48559 w 128506"/>
                <a:gd name="connsiteY1" fmla="*/ 63878 h 179160"/>
                <a:gd name="connsiteX2" fmla="*/ 24369 w 128506"/>
                <a:gd name="connsiteY2" fmla="*/ 37561 h 179160"/>
                <a:gd name="connsiteX3" fmla="*/ 56622 w 128506"/>
                <a:gd name="connsiteY3" fmla="*/ 10990 h 179160"/>
                <a:gd name="connsiteX4" fmla="*/ 108025 w 128506"/>
                <a:gd name="connsiteY4" fmla="*/ 54009 h 179160"/>
                <a:gd name="connsiteX5" fmla="*/ 114324 w 128506"/>
                <a:gd name="connsiteY5" fmla="*/ 60588 h 179160"/>
                <a:gd name="connsiteX6" fmla="*/ 120372 w 128506"/>
                <a:gd name="connsiteY6" fmla="*/ 53503 h 179160"/>
                <a:gd name="connsiteX7" fmla="*/ 120372 w 128506"/>
                <a:gd name="connsiteY7" fmla="*/ 7195 h 179160"/>
                <a:gd name="connsiteX8" fmla="*/ 115836 w 128506"/>
                <a:gd name="connsiteY8" fmla="*/ 109 h 179160"/>
                <a:gd name="connsiteX9" fmla="*/ 110797 w 128506"/>
                <a:gd name="connsiteY9" fmla="*/ 2893 h 179160"/>
                <a:gd name="connsiteX10" fmla="*/ 99458 w 128506"/>
                <a:gd name="connsiteY10" fmla="*/ 14027 h 179160"/>
                <a:gd name="connsiteX11" fmla="*/ 56370 w 128506"/>
                <a:gd name="connsiteY11" fmla="*/ 109 h 179160"/>
                <a:gd name="connsiteX12" fmla="*/ -72 w 128506"/>
                <a:gd name="connsiteY12" fmla="*/ 50972 h 179160"/>
                <a:gd name="connsiteX13" fmla="*/ 13535 w 128506"/>
                <a:gd name="connsiteY13" fmla="*/ 84628 h 179160"/>
                <a:gd name="connsiteX14" fmla="*/ 61914 w 128506"/>
                <a:gd name="connsiteY14" fmla="*/ 104872 h 179160"/>
                <a:gd name="connsiteX15" fmla="*/ 93914 w 128506"/>
                <a:gd name="connsiteY15" fmla="*/ 115754 h 179160"/>
                <a:gd name="connsiteX16" fmla="*/ 103993 w 128506"/>
                <a:gd name="connsiteY16" fmla="*/ 137769 h 179160"/>
                <a:gd name="connsiteX17" fmla="*/ 71237 w 128506"/>
                <a:gd name="connsiteY17" fmla="*/ 167376 h 179160"/>
                <a:gd name="connsiteX18" fmla="*/ 11771 w 128506"/>
                <a:gd name="connsiteY18" fmla="*/ 124610 h 179160"/>
                <a:gd name="connsiteX19" fmla="*/ 5975 w 128506"/>
                <a:gd name="connsiteY19" fmla="*/ 118790 h 179160"/>
                <a:gd name="connsiteX20" fmla="*/ -72 w 128506"/>
                <a:gd name="connsiteY20" fmla="*/ 126129 h 179160"/>
                <a:gd name="connsiteX21" fmla="*/ -72 w 128506"/>
                <a:gd name="connsiteY21" fmla="*/ 172184 h 179160"/>
                <a:gd name="connsiteX22" fmla="*/ 4464 w 128506"/>
                <a:gd name="connsiteY22" fmla="*/ 179269 h 179160"/>
                <a:gd name="connsiteX23" fmla="*/ 9251 w 128506"/>
                <a:gd name="connsiteY23" fmla="*/ 176992 h 179160"/>
                <a:gd name="connsiteX24" fmla="*/ 20842 w 128506"/>
                <a:gd name="connsiteY24" fmla="*/ 165352 h 179160"/>
                <a:gd name="connsiteX25" fmla="*/ 71237 w 128506"/>
                <a:gd name="connsiteY25" fmla="*/ 179269 h 179160"/>
                <a:gd name="connsiteX26" fmla="*/ 128435 w 128506"/>
                <a:gd name="connsiteY26" fmla="*/ 125116 h 179160"/>
                <a:gd name="connsiteX27" fmla="*/ 85095 w 128506"/>
                <a:gd name="connsiteY27" fmla="*/ 71723 h 179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506" h="179160">
                  <a:moveTo>
                    <a:pt x="85095" y="71723"/>
                  </a:moveTo>
                  <a:lnTo>
                    <a:pt x="48559" y="63878"/>
                  </a:lnTo>
                  <a:cubicBezTo>
                    <a:pt x="38480" y="61601"/>
                    <a:pt x="24369" y="52997"/>
                    <a:pt x="24369" y="37561"/>
                  </a:cubicBezTo>
                  <a:cubicBezTo>
                    <a:pt x="24369" y="26680"/>
                    <a:pt x="31425" y="10990"/>
                    <a:pt x="56622" y="10990"/>
                  </a:cubicBezTo>
                  <a:cubicBezTo>
                    <a:pt x="76780" y="10990"/>
                    <a:pt x="102230" y="19594"/>
                    <a:pt x="108025" y="54009"/>
                  </a:cubicBezTo>
                  <a:cubicBezTo>
                    <a:pt x="109033" y="60082"/>
                    <a:pt x="109033" y="60588"/>
                    <a:pt x="114324" y="60588"/>
                  </a:cubicBezTo>
                  <a:cubicBezTo>
                    <a:pt x="120372" y="60588"/>
                    <a:pt x="120372" y="59323"/>
                    <a:pt x="120372" y="53503"/>
                  </a:cubicBezTo>
                  <a:lnTo>
                    <a:pt x="120372" y="7195"/>
                  </a:lnTo>
                  <a:cubicBezTo>
                    <a:pt x="120372" y="2387"/>
                    <a:pt x="120372" y="109"/>
                    <a:pt x="115836" y="109"/>
                  </a:cubicBezTo>
                  <a:cubicBezTo>
                    <a:pt x="113820" y="109"/>
                    <a:pt x="113568" y="362"/>
                    <a:pt x="110797" y="2893"/>
                  </a:cubicBezTo>
                  <a:lnTo>
                    <a:pt x="99458" y="14027"/>
                  </a:lnTo>
                  <a:cubicBezTo>
                    <a:pt x="84843" y="2387"/>
                    <a:pt x="68465" y="109"/>
                    <a:pt x="56370" y="109"/>
                  </a:cubicBezTo>
                  <a:cubicBezTo>
                    <a:pt x="18070" y="109"/>
                    <a:pt x="-72" y="24402"/>
                    <a:pt x="-72" y="50972"/>
                  </a:cubicBezTo>
                  <a:cubicBezTo>
                    <a:pt x="-72" y="67421"/>
                    <a:pt x="8243" y="79061"/>
                    <a:pt x="13535" y="84628"/>
                  </a:cubicBezTo>
                  <a:cubicBezTo>
                    <a:pt x="25881" y="97028"/>
                    <a:pt x="34448" y="98799"/>
                    <a:pt x="61914" y="104872"/>
                  </a:cubicBezTo>
                  <a:cubicBezTo>
                    <a:pt x="84087" y="109680"/>
                    <a:pt x="88371" y="110439"/>
                    <a:pt x="93914" y="115754"/>
                  </a:cubicBezTo>
                  <a:cubicBezTo>
                    <a:pt x="97694" y="119549"/>
                    <a:pt x="103993" y="126129"/>
                    <a:pt x="103993" y="137769"/>
                  </a:cubicBezTo>
                  <a:cubicBezTo>
                    <a:pt x="103993" y="149915"/>
                    <a:pt x="97442" y="167376"/>
                    <a:pt x="71237" y="167376"/>
                  </a:cubicBezTo>
                  <a:cubicBezTo>
                    <a:pt x="52087" y="167376"/>
                    <a:pt x="13787" y="162315"/>
                    <a:pt x="11771" y="124610"/>
                  </a:cubicBezTo>
                  <a:cubicBezTo>
                    <a:pt x="11519" y="120055"/>
                    <a:pt x="11519" y="118790"/>
                    <a:pt x="5975" y="118790"/>
                  </a:cubicBezTo>
                  <a:cubicBezTo>
                    <a:pt x="-72" y="118790"/>
                    <a:pt x="-72" y="120308"/>
                    <a:pt x="-72" y="126129"/>
                  </a:cubicBezTo>
                  <a:lnTo>
                    <a:pt x="-72" y="172184"/>
                  </a:lnTo>
                  <a:cubicBezTo>
                    <a:pt x="-72" y="176992"/>
                    <a:pt x="-72" y="179269"/>
                    <a:pt x="4464" y="179269"/>
                  </a:cubicBezTo>
                  <a:cubicBezTo>
                    <a:pt x="6731" y="179269"/>
                    <a:pt x="7235" y="178763"/>
                    <a:pt x="9251" y="176992"/>
                  </a:cubicBezTo>
                  <a:lnTo>
                    <a:pt x="20842" y="165352"/>
                  </a:lnTo>
                  <a:cubicBezTo>
                    <a:pt x="37472" y="177751"/>
                    <a:pt x="60906" y="179269"/>
                    <a:pt x="71237" y="179269"/>
                  </a:cubicBezTo>
                  <a:cubicBezTo>
                    <a:pt x="112812" y="179269"/>
                    <a:pt x="128435" y="150675"/>
                    <a:pt x="128435" y="125116"/>
                  </a:cubicBezTo>
                  <a:cubicBezTo>
                    <a:pt x="128435" y="97028"/>
                    <a:pt x="108025" y="76531"/>
                    <a:pt x="85095" y="71723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3" name="Freeform 1862">
              <a:extLst>
                <a:ext uri="{FF2B5EF4-FFF2-40B4-BE49-F238E27FC236}">
                  <a16:creationId xmlns:a16="http://schemas.microsoft.com/office/drawing/2014/main" id="{4C2D490C-8E7F-B0DB-6F74-AFDFA0A1F410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7252194" y="4973564"/>
              <a:ext cx="103140" cy="93223"/>
            </a:xfrm>
            <a:custGeom>
              <a:avLst/>
              <a:gdLst>
                <a:gd name="connsiteX0" fmla="*/ 128441 w 128506"/>
                <a:gd name="connsiteY0" fmla="*/ 59576 h 116150"/>
                <a:gd name="connsiteX1" fmla="*/ 64188 w 128506"/>
                <a:gd name="connsiteY1" fmla="*/ 109 h 116150"/>
                <a:gd name="connsiteX2" fmla="*/ -66 w 128506"/>
                <a:gd name="connsiteY2" fmla="*/ 59576 h 116150"/>
                <a:gd name="connsiteX3" fmla="*/ 64188 w 128506"/>
                <a:gd name="connsiteY3" fmla="*/ 116260 h 116150"/>
                <a:gd name="connsiteX4" fmla="*/ 128441 w 128506"/>
                <a:gd name="connsiteY4" fmla="*/ 59576 h 116150"/>
                <a:gd name="connsiteX5" fmla="*/ 64188 w 128506"/>
                <a:gd name="connsiteY5" fmla="*/ 106138 h 116150"/>
                <a:gd name="connsiteX6" fmla="*/ 32187 w 128506"/>
                <a:gd name="connsiteY6" fmla="*/ 56793 h 116150"/>
                <a:gd name="connsiteX7" fmla="*/ 36471 w 128506"/>
                <a:gd name="connsiteY7" fmla="*/ 23896 h 116150"/>
                <a:gd name="connsiteX8" fmla="*/ 64188 w 128506"/>
                <a:gd name="connsiteY8" fmla="*/ 9219 h 116150"/>
                <a:gd name="connsiteX9" fmla="*/ 90897 w 128506"/>
                <a:gd name="connsiteY9" fmla="*/ 22125 h 116150"/>
                <a:gd name="connsiteX10" fmla="*/ 96189 w 128506"/>
                <a:gd name="connsiteY10" fmla="*/ 56793 h 116150"/>
                <a:gd name="connsiteX11" fmla="*/ 64188 w 128506"/>
                <a:gd name="connsiteY11" fmla="*/ 106138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506" h="116150">
                  <a:moveTo>
                    <a:pt x="128441" y="59576"/>
                  </a:moveTo>
                  <a:cubicBezTo>
                    <a:pt x="128441" y="25667"/>
                    <a:pt x="105260" y="109"/>
                    <a:pt x="64188" y="109"/>
                  </a:cubicBezTo>
                  <a:cubicBezTo>
                    <a:pt x="22864" y="109"/>
                    <a:pt x="-66" y="25920"/>
                    <a:pt x="-66" y="59576"/>
                  </a:cubicBezTo>
                  <a:cubicBezTo>
                    <a:pt x="-66" y="90955"/>
                    <a:pt x="22108" y="116260"/>
                    <a:pt x="64188" y="116260"/>
                  </a:cubicBezTo>
                  <a:cubicBezTo>
                    <a:pt x="106519" y="116260"/>
                    <a:pt x="128441" y="90701"/>
                    <a:pt x="128441" y="59576"/>
                  </a:cubicBezTo>
                  <a:close/>
                  <a:moveTo>
                    <a:pt x="64188" y="106138"/>
                  </a:moveTo>
                  <a:cubicBezTo>
                    <a:pt x="32187" y="106138"/>
                    <a:pt x="32187" y="78808"/>
                    <a:pt x="32187" y="56793"/>
                  </a:cubicBezTo>
                  <a:cubicBezTo>
                    <a:pt x="32187" y="45405"/>
                    <a:pt x="32187" y="32500"/>
                    <a:pt x="36471" y="23896"/>
                  </a:cubicBezTo>
                  <a:cubicBezTo>
                    <a:pt x="41258" y="14533"/>
                    <a:pt x="51841" y="9219"/>
                    <a:pt x="64188" y="9219"/>
                  </a:cubicBezTo>
                  <a:cubicBezTo>
                    <a:pt x="74771" y="9219"/>
                    <a:pt x="85354" y="13268"/>
                    <a:pt x="90897" y="22125"/>
                  </a:cubicBezTo>
                  <a:cubicBezTo>
                    <a:pt x="96189" y="30728"/>
                    <a:pt x="96189" y="44646"/>
                    <a:pt x="96189" y="56793"/>
                  </a:cubicBezTo>
                  <a:cubicBezTo>
                    <a:pt x="96189" y="78808"/>
                    <a:pt x="96189" y="106138"/>
                    <a:pt x="64188" y="10613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4" name="Freeform 1863">
              <a:extLst>
                <a:ext uri="{FF2B5EF4-FFF2-40B4-BE49-F238E27FC236}">
                  <a16:creationId xmlns:a16="http://schemas.microsoft.com/office/drawing/2014/main" id="{974DB29F-421F-7E90-532C-312CDA8C8F40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371514" y="4924617"/>
              <a:ext cx="49750" cy="140952"/>
            </a:xfrm>
            <a:custGeom>
              <a:avLst/>
              <a:gdLst>
                <a:gd name="connsiteX0" fmla="*/ 44540 w 61985"/>
                <a:gd name="connsiteY0" fmla="*/ 109 h 175617"/>
                <a:gd name="connsiteX1" fmla="*/ -60 w 61985"/>
                <a:gd name="connsiteY1" fmla="*/ 2134 h 175617"/>
                <a:gd name="connsiteX2" fmla="*/ -60 w 61985"/>
                <a:gd name="connsiteY2" fmla="*/ 14027 h 175617"/>
                <a:gd name="connsiteX3" fmla="*/ 17326 w 61985"/>
                <a:gd name="connsiteY3" fmla="*/ 23896 h 175617"/>
                <a:gd name="connsiteX4" fmla="*/ 17326 w 61985"/>
                <a:gd name="connsiteY4" fmla="*/ 163833 h 175617"/>
                <a:gd name="connsiteX5" fmla="*/ -60 w 61985"/>
                <a:gd name="connsiteY5" fmla="*/ 163833 h 175617"/>
                <a:gd name="connsiteX6" fmla="*/ -60 w 61985"/>
                <a:gd name="connsiteY6" fmla="*/ 175727 h 175617"/>
                <a:gd name="connsiteX7" fmla="*/ 30933 w 61985"/>
                <a:gd name="connsiteY7" fmla="*/ 174967 h 175617"/>
                <a:gd name="connsiteX8" fmla="*/ 61926 w 61985"/>
                <a:gd name="connsiteY8" fmla="*/ 175727 h 175617"/>
                <a:gd name="connsiteX9" fmla="*/ 61926 w 61985"/>
                <a:gd name="connsiteY9" fmla="*/ 163833 h 175617"/>
                <a:gd name="connsiteX10" fmla="*/ 44540 w 61985"/>
                <a:gd name="connsiteY10" fmla="*/ 163833 h 175617"/>
                <a:gd name="connsiteX11" fmla="*/ 44540 w 61985"/>
                <a:gd name="connsiteY11" fmla="*/ 109 h 17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985" h="175617">
                  <a:moveTo>
                    <a:pt x="44540" y="109"/>
                  </a:moveTo>
                  <a:lnTo>
                    <a:pt x="-60" y="2134"/>
                  </a:lnTo>
                  <a:lnTo>
                    <a:pt x="-60" y="14027"/>
                  </a:lnTo>
                  <a:cubicBezTo>
                    <a:pt x="15563" y="14027"/>
                    <a:pt x="17326" y="14027"/>
                    <a:pt x="17326" y="23896"/>
                  </a:cubicBezTo>
                  <a:lnTo>
                    <a:pt x="17326" y="163833"/>
                  </a:lnTo>
                  <a:lnTo>
                    <a:pt x="-60" y="163833"/>
                  </a:lnTo>
                  <a:lnTo>
                    <a:pt x="-60" y="175727"/>
                  </a:lnTo>
                  <a:cubicBezTo>
                    <a:pt x="8003" y="175474"/>
                    <a:pt x="20098" y="174967"/>
                    <a:pt x="30933" y="174967"/>
                  </a:cubicBezTo>
                  <a:cubicBezTo>
                    <a:pt x="41768" y="174967"/>
                    <a:pt x="53359" y="175474"/>
                    <a:pt x="61926" y="175727"/>
                  </a:cubicBezTo>
                  <a:lnTo>
                    <a:pt x="61926" y="163833"/>
                  </a:lnTo>
                  <a:lnTo>
                    <a:pt x="44540" y="163833"/>
                  </a:lnTo>
                  <a:lnTo>
                    <a:pt x="44540" y="10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5" name="Freeform 1864">
              <a:extLst>
                <a:ext uri="{FF2B5EF4-FFF2-40B4-BE49-F238E27FC236}">
                  <a16:creationId xmlns:a16="http://schemas.microsoft.com/office/drawing/2014/main" id="{BAC4ED6E-EDBA-BA92-6339-F5D096A7D94A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431870" y="4975393"/>
              <a:ext cx="112039" cy="90989"/>
            </a:xfrm>
            <a:custGeom>
              <a:avLst/>
              <a:gdLst>
                <a:gd name="connsiteX0" fmla="*/ 120891 w 139593"/>
                <a:gd name="connsiteY0" fmla="*/ 17317 h 113366"/>
                <a:gd name="connsiteX1" fmla="*/ 139537 w 139593"/>
                <a:gd name="connsiteY1" fmla="*/ 12003 h 113366"/>
                <a:gd name="connsiteX2" fmla="*/ 139537 w 139593"/>
                <a:gd name="connsiteY2" fmla="*/ 109 h 113366"/>
                <a:gd name="connsiteX3" fmla="*/ 119631 w 139593"/>
                <a:gd name="connsiteY3" fmla="*/ 868 h 113366"/>
                <a:gd name="connsiteX4" fmla="*/ 96701 w 139593"/>
                <a:gd name="connsiteY4" fmla="*/ 109 h 113366"/>
                <a:gd name="connsiteX5" fmla="*/ 96701 w 139593"/>
                <a:gd name="connsiteY5" fmla="*/ 12003 h 113366"/>
                <a:gd name="connsiteX6" fmla="*/ 108796 w 139593"/>
                <a:gd name="connsiteY6" fmla="*/ 14786 h 113366"/>
                <a:gd name="connsiteX7" fmla="*/ 107536 w 139593"/>
                <a:gd name="connsiteY7" fmla="*/ 17823 h 113366"/>
                <a:gd name="connsiteX8" fmla="*/ 78307 w 139593"/>
                <a:gd name="connsiteY8" fmla="*/ 81086 h 113366"/>
                <a:gd name="connsiteX9" fmla="*/ 46307 w 139593"/>
                <a:gd name="connsiteY9" fmla="*/ 12003 h 113366"/>
                <a:gd name="connsiteX10" fmla="*/ 59913 w 139593"/>
                <a:gd name="connsiteY10" fmla="*/ 12003 h 113366"/>
                <a:gd name="connsiteX11" fmla="*/ 59913 w 139593"/>
                <a:gd name="connsiteY11" fmla="*/ 109 h 113366"/>
                <a:gd name="connsiteX12" fmla="*/ 28668 w 139593"/>
                <a:gd name="connsiteY12" fmla="*/ 868 h 113366"/>
                <a:gd name="connsiteX13" fmla="*/ -57 w 139593"/>
                <a:gd name="connsiteY13" fmla="*/ 109 h 113366"/>
                <a:gd name="connsiteX14" fmla="*/ -57 w 139593"/>
                <a:gd name="connsiteY14" fmla="*/ 12003 h 113366"/>
                <a:gd name="connsiteX15" fmla="*/ 16070 w 139593"/>
                <a:gd name="connsiteY15" fmla="*/ 12003 h 113366"/>
                <a:gd name="connsiteX16" fmla="*/ 60165 w 139593"/>
                <a:gd name="connsiteY16" fmla="*/ 107150 h 113366"/>
                <a:gd name="connsiteX17" fmla="*/ 69740 w 139593"/>
                <a:gd name="connsiteY17" fmla="*/ 113476 h 113366"/>
                <a:gd name="connsiteX18" fmla="*/ 79063 w 139593"/>
                <a:gd name="connsiteY18" fmla="*/ 107403 h 113366"/>
                <a:gd name="connsiteX19" fmla="*/ 120891 w 139593"/>
                <a:gd name="connsiteY19" fmla="*/ 17317 h 113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9593" h="113366">
                  <a:moveTo>
                    <a:pt x="120891" y="17317"/>
                  </a:moveTo>
                  <a:cubicBezTo>
                    <a:pt x="122403" y="13774"/>
                    <a:pt x="123411" y="12003"/>
                    <a:pt x="139537" y="12003"/>
                  </a:cubicBezTo>
                  <a:lnTo>
                    <a:pt x="139537" y="109"/>
                  </a:lnTo>
                  <a:cubicBezTo>
                    <a:pt x="133238" y="615"/>
                    <a:pt x="125930" y="868"/>
                    <a:pt x="119631" y="868"/>
                  </a:cubicBezTo>
                  <a:cubicBezTo>
                    <a:pt x="113332" y="868"/>
                    <a:pt x="101993" y="362"/>
                    <a:pt x="96701" y="109"/>
                  </a:cubicBezTo>
                  <a:lnTo>
                    <a:pt x="96701" y="12003"/>
                  </a:lnTo>
                  <a:cubicBezTo>
                    <a:pt x="101489" y="12003"/>
                    <a:pt x="108796" y="12762"/>
                    <a:pt x="108796" y="14786"/>
                  </a:cubicBezTo>
                  <a:cubicBezTo>
                    <a:pt x="108796" y="15039"/>
                    <a:pt x="108544" y="15545"/>
                    <a:pt x="107536" y="17823"/>
                  </a:cubicBezTo>
                  <a:lnTo>
                    <a:pt x="78307" y="81086"/>
                  </a:lnTo>
                  <a:lnTo>
                    <a:pt x="46307" y="12003"/>
                  </a:lnTo>
                  <a:lnTo>
                    <a:pt x="59913" y="12003"/>
                  </a:lnTo>
                  <a:lnTo>
                    <a:pt x="59913" y="109"/>
                  </a:lnTo>
                  <a:cubicBezTo>
                    <a:pt x="51598" y="615"/>
                    <a:pt x="28920" y="868"/>
                    <a:pt x="28668" y="868"/>
                  </a:cubicBezTo>
                  <a:cubicBezTo>
                    <a:pt x="21613" y="868"/>
                    <a:pt x="10274" y="362"/>
                    <a:pt x="-57" y="109"/>
                  </a:cubicBezTo>
                  <a:lnTo>
                    <a:pt x="-57" y="12003"/>
                  </a:lnTo>
                  <a:lnTo>
                    <a:pt x="16070" y="12003"/>
                  </a:lnTo>
                  <a:lnTo>
                    <a:pt x="60165" y="107150"/>
                  </a:lnTo>
                  <a:cubicBezTo>
                    <a:pt x="63189" y="113476"/>
                    <a:pt x="66464" y="113476"/>
                    <a:pt x="69740" y="113476"/>
                  </a:cubicBezTo>
                  <a:cubicBezTo>
                    <a:pt x="74024" y="113476"/>
                    <a:pt x="76543" y="112717"/>
                    <a:pt x="79063" y="107403"/>
                  </a:cubicBezTo>
                  <a:lnTo>
                    <a:pt x="120891" y="1731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6" name="Freeform 1865">
              <a:extLst>
                <a:ext uri="{FF2B5EF4-FFF2-40B4-BE49-F238E27FC236}">
                  <a16:creationId xmlns:a16="http://schemas.microsoft.com/office/drawing/2014/main" id="{06C32106-D79C-5B0F-F5F5-357C987B5595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558864" y="4924414"/>
              <a:ext cx="48334" cy="141155"/>
            </a:xfrm>
            <a:custGeom>
              <a:avLst/>
              <a:gdLst>
                <a:gd name="connsiteX0" fmla="*/ 44549 w 60221"/>
                <a:gd name="connsiteY0" fmla="*/ 62107 h 175870"/>
                <a:gd name="connsiteX1" fmla="*/ 705 w 60221"/>
                <a:gd name="connsiteY1" fmla="*/ 64131 h 175870"/>
                <a:gd name="connsiteX2" fmla="*/ 705 w 60221"/>
                <a:gd name="connsiteY2" fmla="*/ 76025 h 175870"/>
                <a:gd name="connsiteX3" fmla="*/ 17336 w 60221"/>
                <a:gd name="connsiteY3" fmla="*/ 85893 h 175870"/>
                <a:gd name="connsiteX4" fmla="*/ 17336 w 60221"/>
                <a:gd name="connsiteY4" fmla="*/ 164086 h 175870"/>
                <a:gd name="connsiteX5" fmla="*/ -51 w 60221"/>
                <a:gd name="connsiteY5" fmla="*/ 164086 h 175870"/>
                <a:gd name="connsiteX6" fmla="*/ -51 w 60221"/>
                <a:gd name="connsiteY6" fmla="*/ 175980 h 175870"/>
                <a:gd name="connsiteX7" fmla="*/ 30690 w 60221"/>
                <a:gd name="connsiteY7" fmla="*/ 175221 h 175870"/>
                <a:gd name="connsiteX8" fmla="*/ 60171 w 60221"/>
                <a:gd name="connsiteY8" fmla="*/ 175980 h 175870"/>
                <a:gd name="connsiteX9" fmla="*/ 60171 w 60221"/>
                <a:gd name="connsiteY9" fmla="*/ 164086 h 175870"/>
                <a:gd name="connsiteX10" fmla="*/ 44549 w 60221"/>
                <a:gd name="connsiteY10" fmla="*/ 164086 h 175870"/>
                <a:gd name="connsiteX11" fmla="*/ 44549 w 60221"/>
                <a:gd name="connsiteY11" fmla="*/ 62107 h 175870"/>
                <a:gd name="connsiteX12" fmla="*/ 47069 w 60221"/>
                <a:gd name="connsiteY12" fmla="*/ 19847 h 175870"/>
                <a:gd name="connsiteX13" fmla="*/ 27415 w 60221"/>
                <a:gd name="connsiteY13" fmla="*/ 109 h 175870"/>
                <a:gd name="connsiteX14" fmla="*/ 7761 w 60221"/>
                <a:gd name="connsiteY14" fmla="*/ 19847 h 175870"/>
                <a:gd name="connsiteX15" fmla="*/ 27415 w 60221"/>
                <a:gd name="connsiteY15" fmla="*/ 39585 h 175870"/>
                <a:gd name="connsiteX16" fmla="*/ 47069 w 60221"/>
                <a:gd name="connsiteY16" fmla="*/ 19847 h 17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221" h="175870">
                  <a:moveTo>
                    <a:pt x="44549" y="62107"/>
                  </a:moveTo>
                  <a:lnTo>
                    <a:pt x="705" y="64131"/>
                  </a:lnTo>
                  <a:lnTo>
                    <a:pt x="705" y="76025"/>
                  </a:lnTo>
                  <a:cubicBezTo>
                    <a:pt x="15572" y="76025"/>
                    <a:pt x="17336" y="76025"/>
                    <a:pt x="17336" y="85893"/>
                  </a:cubicBezTo>
                  <a:lnTo>
                    <a:pt x="17336" y="164086"/>
                  </a:lnTo>
                  <a:lnTo>
                    <a:pt x="-51" y="164086"/>
                  </a:lnTo>
                  <a:lnTo>
                    <a:pt x="-51" y="175980"/>
                  </a:lnTo>
                  <a:cubicBezTo>
                    <a:pt x="7761" y="175727"/>
                    <a:pt x="20107" y="175221"/>
                    <a:pt x="30690" y="175221"/>
                  </a:cubicBezTo>
                  <a:cubicBezTo>
                    <a:pt x="38249" y="175221"/>
                    <a:pt x="51100" y="175727"/>
                    <a:pt x="60171" y="175980"/>
                  </a:cubicBezTo>
                  <a:lnTo>
                    <a:pt x="60171" y="164086"/>
                  </a:lnTo>
                  <a:lnTo>
                    <a:pt x="44549" y="164086"/>
                  </a:lnTo>
                  <a:lnTo>
                    <a:pt x="44549" y="62107"/>
                  </a:lnTo>
                  <a:close/>
                  <a:moveTo>
                    <a:pt x="47069" y="19847"/>
                  </a:moveTo>
                  <a:cubicBezTo>
                    <a:pt x="47069" y="8713"/>
                    <a:pt x="37997" y="109"/>
                    <a:pt x="27415" y="109"/>
                  </a:cubicBezTo>
                  <a:cubicBezTo>
                    <a:pt x="16580" y="109"/>
                    <a:pt x="7761" y="8966"/>
                    <a:pt x="7761" y="19847"/>
                  </a:cubicBezTo>
                  <a:cubicBezTo>
                    <a:pt x="7761" y="30728"/>
                    <a:pt x="16580" y="39585"/>
                    <a:pt x="27415" y="39585"/>
                  </a:cubicBezTo>
                  <a:cubicBezTo>
                    <a:pt x="37997" y="39585"/>
                    <a:pt x="47069" y="30981"/>
                    <a:pt x="47069" y="1984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7" name="Freeform 1866">
              <a:extLst>
                <a:ext uri="{FF2B5EF4-FFF2-40B4-BE49-F238E27FC236}">
                  <a16:creationId xmlns:a16="http://schemas.microsoft.com/office/drawing/2014/main" id="{B2DDF453-5398-FFAC-2755-19701B42E833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623063" y="4974174"/>
              <a:ext cx="115275" cy="91395"/>
            </a:xfrm>
            <a:custGeom>
              <a:avLst/>
              <a:gdLst>
                <a:gd name="connsiteX0" fmla="*/ 17339 w 143625"/>
                <a:gd name="connsiteY0" fmla="*/ 23896 h 113872"/>
                <a:gd name="connsiteX1" fmla="*/ 17339 w 143625"/>
                <a:gd name="connsiteY1" fmla="*/ 102089 h 113872"/>
                <a:gd name="connsiteX2" fmla="*/ -47 w 143625"/>
                <a:gd name="connsiteY2" fmla="*/ 102089 h 113872"/>
                <a:gd name="connsiteX3" fmla="*/ -47 w 143625"/>
                <a:gd name="connsiteY3" fmla="*/ 113982 h 113872"/>
                <a:gd name="connsiteX4" fmla="*/ 31701 w 143625"/>
                <a:gd name="connsiteY4" fmla="*/ 113223 h 113872"/>
                <a:gd name="connsiteX5" fmla="*/ 63450 w 143625"/>
                <a:gd name="connsiteY5" fmla="*/ 113982 h 113872"/>
                <a:gd name="connsiteX6" fmla="*/ 63450 w 143625"/>
                <a:gd name="connsiteY6" fmla="*/ 102089 h 113872"/>
                <a:gd name="connsiteX7" fmla="*/ 46064 w 143625"/>
                <a:gd name="connsiteY7" fmla="*/ 102089 h 113872"/>
                <a:gd name="connsiteX8" fmla="*/ 46064 w 143625"/>
                <a:gd name="connsiteY8" fmla="*/ 49201 h 113872"/>
                <a:gd name="connsiteX9" fmla="*/ 83608 w 143625"/>
                <a:gd name="connsiteY9" fmla="*/ 9219 h 113872"/>
                <a:gd name="connsiteX10" fmla="*/ 97467 w 143625"/>
                <a:gd name="connsiteY10" fmla="*/ 33765 h 113872"/>
                <a:gd name="connsiteX11" fmla="*/ 97467 w 143625"/>
                <a:gd name="connsiteY11" fmla="*/ 102089 h 113872"/>
                <a:gd name="connsiteX12" fmla="*/ 80080 w 143625"/>
                <a:gd name="connsiteY12" fmla="*/ 102089 h 113872"/>
                <a:gd name="connsiteX13" fmla="*/ 80080 w 143625"/>
                <a:gd name="connsiteY13" fmla="*/ 113982 h 113872"/>
                <a:gd name="connsiteX14" fmla="*/ 111829 w 143625"/>
                <a:gd name="connsiteY14" fmla="*/ 113223 h 113872"/>
                <a:gd name="connsiteX15" fmla="*/ 143578 w 143625"/>
                <a:gd name="connsiteY15" fmla="*/ 113982 h 113872"/>
                <a:gd name="connsiteX16" fmla="*/ 143578 w 143625"/>
                <a:gd name="connsiteY16" fmla="*/ 102089 h 113872"/>
                <a:gd name="connsiteX17" fmla="*/ 126192 w 143625"/>
                <a:gd name="connsiteY17" fmla="*/ 102089 h 113872"/>
                <a:gd name="connsiteX18" fmla="*/ 126192 w 143625"/>
                <a:gd name="connsiteY18" fmla="*/ 36549 h 113872"/>
                <a:gd name="connsiteX19" fmla="*/ 87388 w 143625"/>
                <a:gd name="connsiteY19" fmla="*/ 109 h 113872"/>
                <a:gd name="connsiteX20" fmla="*/ 43292 w 143625"/>
                <a:gd name="connsiteY20" fmla="*/ 27439 h 113872"/>
                <a:gd name="connsiteX21" fmla="*/ 43292 w 143625"/>
                <a:gd name="connsiteY21" fmla="*/ 109 h 113872"/>
                <a:gd name="connsiteX22" fmla="*/ -47 w 143625"/>
                <a:gd name="connsiteY22" fmla="*/ 2134 h 113872"/>
                <a:gd name="connsiteX23" fmla="*/ -47 w 143625"/>
                <a:gd name="connsiteY23" fmla="*/ 14027 h 113872"/>
                <a:gd name="connsiteX24" fmla="*/ 17339 w 143625"/>
                <a:gd name="connsiteY24" fmla="*/ 23896 h 113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625" h="113872">
                  <a:moveTo>
                    <a:pt x="17339" y="23896"/>
                  </a:moveTo>
                  <a:lnTo>
                    <a:pt x="17339" y="102089"/>
                  </a:lnTo>
                  <a:lnTo>
                    <a:pt x="-47" y="102089"/>
                  </a:lnTo>
                  <a:lnTo>
                    <a:pt x="-47" y="113982"/>
                  </a:lnTo>
                  <a:cubicBezTo>
                    <a:pt x="7008" y="113729"/>
                    <a:pt x="22126" y="113223"/>
                    <a:pt x="31701" y="113223"/>
                  </a:cubicBezTo>
                  <a:cubicBezTo>
                    <a:pt x="41528" y="113223"/>
                    <a:pt x="56395" y="113729"/>
                    <a:pt x="63450" y="113982"/>
                  </a:cubicBezTo>
                  <a:lnTo>
                    <a:pt x="63450" y="102089"/>
                  </a:lnTo>
                  <a:lnTo>
                    <a:pt x="46064" y="102089"/>
                  </a:lnTo>
                  <a:lnTo>
                    <a:pt x="46064" y="49201"/>
                  </a:lnTo>
                  <a:cubicBezTo>
                    <a:pt x="46064" y="21619"/>
                    <a:pt x="67734" y="9219"/>
                    <a:pt x="83608" y="9219"/>
                  </a:cubicBezTo>
                  <a:cubicBezTo>
                    <a:pt x="92175" y="9219"/>
                    <a:pt x="97467" y="14533"/>
                    <a:pt x="97467" y="33765"/>
                  </a:cubicBezTo>
                  <a:lnTo>
                    <a:pt x="97467" y="102089"/>
                  </a:lnTo>
                  <a:lnTo>
                    <a:pt x="80080" y="102089"/>
                  </a:lnTo>
                  <a:lnTo>
                    <a:pt x="80080" y="113982"/>
                  </a:lnTo>
                  <a:cubicBezTo>
                    <a:pt x="87136" y="113729"/>
                    <a:pt x="102254" y="113223"/>
                    <a:pt x="111829" y="113223"/>
                  </a:cubicBezTo>
                  <a:cubicBezTo>
                    <a:pt x="121656" y="113223"/>
                    <a:pt x="136523" y="113729"/>
                    <a:pt x="143578" y="113982"/>
                  </a:cubicBezTo>
                  <a:lnTo>
                    <a:pt x="143578" y="102089"/>
                  </a:lnTo>
                  <a:lnTo>
                    <a:pt x="126192" y="102089"/>
                  </a:lnTo>
                  <a:lnTo>
                    <a:pt x="126192" y="36549"/>
                  </a:lnTo>
                  <a:cubicBezTo>
                    <a:pt x="126192" y="9978"/>
                    <a:pt x="112585" y="109"/>
                    <a:pt x="87388" y="109"/>
                  </a:cubicBezTo>
                  <a:cubicBezTo>
                    <a:pt x="63198" y="109"/>
                    <a:pt x="49843" y="14533"/>
                    <a:pt x="43292" y="27439"/>
                  </a:cubicBezTo>
                  <a:lnTo>
                    <a:pt x="43292" y="109"/>
                  </a:lnTo>
                  <a:lnTo>
                    <a:pt x="-47" y="2134"/>
                  </a:lnTo>
                  <a:lnTo>
                    <a:pt x="-47" y="14027"/>
                  </a:lnTo>
                  <a:cubicBezTo>
                    <a:pt x="15575" y="14027"/>
                    <a:pt x="17339" y="14027"/>
                    <a:pt x="17339" y="238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8" name="Freeform 1867">
              <a:extLst>
                <a:ext uri="{FF2B5EF4-FFF2-40B4-BE49-F238E27FC236}">
                  <a16:creationId xmlns:a16="http://schemas.microsoft.com/office/drawing/2014/main" id="{B298AD18-F63A-2D18-687A-24D3E9B459E4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749640" y="4973158"/>
              <a:ext cx="106377" cy="133234"/>
            </a:xfrm>
            <a:custGeom>
              <a:avLst/>
              <a:gdLst>
                <a:gd name="connsiteX0" fmla="*/ 56149 w 132538"/>
                <a:gd name="connsiteY0" fmla="*/ 67168 h 166001"/>
                <a:gd name="connsiteX1" fmla="*/ 33975 w 132538"/>
                <a:gd name="connsiteY1" fmla="*/ 38826 h 166001"/>
                <a:gd name="connsiteX2" fmla="*/ 56149 w 132538"/>
                <a:gd name="connsiteY2" fmla="*/ 10484 h 166001"/>
                <a:gd name="connsiteX3" fmla="*/ 78323 w 132538"/>
                <a:gd name="connsiteY3" fmla="*/ 38826 h 166001"/>
                <a:gd name="connsiteX4" fmla="*/ 56149 w 132538"/>
                <a:gd name="connsiteY4" fmla="*/ 67168 h 166001"/>
                <a:gd name="connsiteX5" fmla="*/ 25408 w 132538"/>
                <a:gd name="connsiteY5" fmla="*/ 69698 h 166001"/>
                <a:gd name="connsiteX6" fmla="*/ 56149 w 132538"/>
                <a:gd name="connsiteY6" fmla="*/ 76278 h 166001"/>
                <a:gd name="connsiteX7" fmla="*/ 106292 w 132538"/>
                <a:gd name="connsiteY7" fmla="*/ 38826 h 166001"/>
                <a:gd name="connsiteX8" fmla="*/ 96213 w 132538"/>
                <a:gd name="connsiteY8" fmla="*/ 14533 h 166001"/>
                <a:gd name="connsiteX9" fmla="*/ 111835 w 132538"/>
                <a:gd name="connsiteY9" fmla="*/ 9725 h 166001"/>
                <a:gd name="connsiteX10" fmla="*/ 110828 w 132538"/>
                <a:gd name="connsiteY10" fmla="*/ 14786 h 166001"/>
                <a:gd name="connsiteX11" fmla="*/ 121662 w 132538"/>
                <a:gd name="connsiteY11" fmla="*/ 25667 h 166001"/>
                <a:gd name="connsiteX12" fmla="*/ 132497 w 132538"/>
                <a:gd name="connsiteY12" fmla="*/ 14786 h 166001"/>
                <a:gd name="connsiteX13" fmla="*/ 116623 w 132538"/>
                <a:gd name="connsiteY13" fmla="*/ 109 h 166001"/>
                <a:gd name="connsiteX14" fmla="*/ 89914 w 132538"/>
                <a:gd name="connsiteY14" fmla="*/ 9725 h 166001"/>
                <a:gd name="connsiteX15" fmla="*/ 56149 w 132538"/>
                <a:gd name="connsiteY15" fmla="*/ 1374 h 166001"/>
                <a:gd name="connsiteX16" fmla="*/ 6006 w 132538"/>
                <a:gd name="connsiteY16" fmla="*/ 38826 h 166001"/>
                <a:gd name="connsiteX17" fmla="*/ 19109 w 132538"/>
                <a:gd name="connsiteY17" fmla="*/ 65396 h 166001"/>
                <a:gd name="connsiteX18" fmla="*/ 10542 w 132538"/>
                <a:gd name="connsiteY18" fmla="*/ 87918 h 166001"/>
                <a:gd name="connsiteX19" fmla="*/ 21629 w 132538"/>
                <a:gd name="connsiteY19" fmla="*/ 112211 h 166001"/>
                <a:gd name="connsiteX20" fmla="*/ -41 w 132538"/>
                <a:gd name="connsiteY20" fmla="*/ 134226 h 166001"/>
                <a:gd name="connsiteX21" fmla="*/ 64212 w 132538"/>
                <a:gd name="connsiteY21" fmla="*/ 166111 h 166001"/>
                <a:gd name="connsiteX22" fmla="*/ 128466 w 132538"/>
                <a:gd name="connsiteY22" fmla="*/ 133467 h 166001"/>
                <a:gd name="connsiteX23" fmla="*/ 109568 w 132538"/>
                <a:gd name="connsiteY23" fmla="*/ 101330 h 166001"/>
                <a:gd name="connsiteX24" fmla="*/ 56149 w 132538"/>
                <a:gd name="connsiteY24" fmla="*/ 94244 h 166001"/>
                <a:gd name="connsiteX25" fmla="*/ 36747 w 132538"/>
                <a:gd name="connsiteY25" fmla="*/ 93991 h 166001"/>
                <a:gd name="connsiteX26" fmla="*/ 22889 w 132538"/>
                <a:gd name="connsiteY26" fmla="*/ 78049 h 166001"/>
                <a:gd name="connsiteX27" fmla="*/ 25408 w 132538"/>
                <a:gd name="connsiteY27" fmla="*/ 69698 h 166001"/>
                <a:gd name="connsiteX28" fmla="*/ 41031 w 132538"/>
                <a:gd name="connsiteY28" fmla="*/ 118537 h 166001"/>
                <a:gd name="connsiteX29" fmla="*/ 70512 w 132538"/>
                <a:gd name="connsiteY29" fmla="*/ 118537 h 166001"/>
                <a:gd name="connsiteX30" fmla="*/ 106796 w 132538"/>
                <a:gd name="connsiteY30" fmla="*/ 134226 h 166001"/>
                <a:gd name="connsiteX31" fmla="*/ 64212 w 132538"/>
                <a:gd name="connsiteY31" fmla="*/ 157001 h 166001"/>
                <a:gd name="connsiteX32" fmla="*/ 21629 w 132538"/>
                <a:gd name="connsiteY32" fmla="*/ 133720 h 166001"/>
                <a:gd name="connsiteX33" fmla="*/ 41031 w 132538"/>
                <a:gd name="connsiteY33" fmla="*/ 118537 h 16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32538" h="166001">
                  <a:moveTo>
                    <a:pt x="56149" y="67168"/>
                  </a:moveTo>
                  <a:cubicBezTo>
                    <a:pt x="33975" y="67168"/>
                    <a:pt x="33975" y="50213"/>
                    <a:pt x="33975" y="38826"/>
                  </a:cubicBezTo>
                  <a:cubicBezTo>
                    <a:pt x="33975" y="27439"/>
                    <a:pt x="33975" y="10484"/>
                    <a:pt x="56149" y="10484"/>
                  </a:cubicBezTo>
                  <a:cubicBezTo>
                    <a:pt x="78323" y="10484"/>
                    <a:pt x="78323" y="27439"/>
                    <a:pt x="78323" y="38826"/>
                  </a:cubicBezTo>
                  <a:cubicBezTo>
                    <a:pt x="78323" y="50213"/>
                    <a:pt x="78323" y="67168"/>
                    <a:pt x="56149" y="67168"/>
                  </a:cubicBezTo>
                  <a:close/>
                  <a:moveTo>
                    <a:pt x="25408" y="69698"/>
                  </a:moveTo>
                  <a:cubicBezTo>
                    <a:pt x="36999" y="75771"/>
                    <a:pt x="49850" y="76278"/>
                    <a:pt x="56149" y="76278"/>
                  </a:cubicBezTo>
                  <a:cubicBezTo>
                    <a:pt x="92433" y="76278"/>
                    <a:pt x="106292" y="56540"/>
                    <a:pt x="106292" y="38826"/>
                  </a:cubicBezTo>
                  <a:cubicBezTo>
                    <a:pt x="106292" y="26933"/>
                    <a:pt x="99993" y="18582"/>
                    <a:pt x="96213" y="14533"/>
                  </a:cubicBezTo>
                  <a:cubicBezTo>
                    <a:pt x="103772" y="10484"/>
                    <a:pt x="109064" y="9978"/>
                    <a:pt x="111835" y="9725"/>
                  </a:cubicBezTo>
                  <a:cubicBezTo>
                    <a:pt x="111331" y="10990"/>
                    <a:pt x="110828" y="13268"/>
                    <a:pt x="110828" y="14786"/>
                  </a:cubicBezTo>
                  <a:cubicBezTo>
                    <a:pt x="110828" y="21112"/>
                    <a:pt x="115111" y="25667"/>
                    <a:pt x="121662" y="25667"/>
                  </a:cubicBezTo>
                  <a:cubicBezTo>
                    <a:pt x="128214" y="25667"/>
                    <a:pt x="132497" y="20859"/>
                    <a:pt x="132497" y="14786"/>
                  </a:cubicBezTo>
                  <a:cubicBezTo>
                    <a:pt x="132497" y="8966"/>
                    <a:pt x="128214" y="109"/>
                    <a:pt x="116623" y="109"/>
                  </a:cubicBezTo>
                  <a:cubicBezTo>
                    <a:pt x="112843" y="109"/>
                    <a:pt x="101001" y="868"/>
                    <a:pt x="89914" y="9725"/>
                  </a:cubicBezTo>
                  <a:cubicBezTo>
                    <a:pt x="85378" y="6688"/>
                    <a:pt x="74795" y="1374"/>
                    <a:pt x="56149" y="1374"/>
                  </a:cubicBezTo>
                  <a:cubicBezTo>
                    <a:pt x="19865" y="1374"/>
                    <a:pt x="6006" y="21112"/>
                    <a:pt x="6006" y="38826"/>
                  </a:cubicBezTo>
                  <a:cubicBezTo>
                    <a:pt x="6006" y="49201"/>
                    <a:pt x="11046" y="59576"/>
                    <a:pt x="19109" y="65396"/>
                  </a:cubicBezTo>
                  <a:cubicBezTo>
                    <a:pt x="12054" y="74253"/>
                    <a:pt x="10542" y="82604"/>
                    <a:pt x="10542" y="87918"/>
                  </a:cubicBezTo>
                  <a:cubicBezTo>
                    <a:pt x="10542" y="91714"/>
                    <a:pt x="11550" y="104113"/>
                    <a:pt x="21629" y="112211"/>
                  </a:cubicBezTo>
                  <a:cubicBezTo>
                    <a:pt x="18353" y="112970"/>
                    <a:pt x="-41" y="118284"/>
                    <a:pt x="-41" y="134226"/>
                  </a:cubicBezTo>
                  <a:cubicBezTo>
                    <a:pt x="-41" y="147132"/>
                    <a:pt x="13817" y="166111"/>
                    <a:pt x="64212" y="166111"/>
                  </a:cubicBezTo>
                  <a:cubicBezTo>
                    <a:pt x="108812" y="166111"/>
                    <a:pt x="128466" y="151181"/>
                    <a:pt x="128466" y="133467"/>
                  </a:cubicBezTo>
                  <a:cubicBezTo>
                    <a:pt x="128466" y="125876"/>
                    <a:pt x="126450" y="109933"/>
                    <a:pt x="109568" y="101330"/>
                  </a:cubicBezTo>
                  <a:cubicBezTo>
                    <a:pt x="95457" y="94244"/>
                    <a:pt x="80339" y="94244"/>
                    <a:pt x="56149" y="94244"/>
                  </a:cubicBezTo>
                  <a:cubicBezTo>
                    <a:pt x="49598" y="94244"/>
                    <a:pt x="38007" y="94244"/>
                    <a:pt x="36747" y="93991"/>
                  </a:cubicBezTo>
                  <a:cubicBezTo>
                    <a:pt x="25660" y="92220"/>
                    <a:pt x="22889" y="82604"/>
                    <a:pt x="22889" y="78049"/>
                  </a:cubicBezTo>
                  <a:cubicBezTo>
                    <a:pt x="22889" y="75518"/>
                    <a:pt x="23896" y="71723"/>
                    <a:pt x="25408" y="69698"/>
                  </a:cubicBezTo>
                  <a:close/>
                  <a:moveTo>
                    <a:pt x="41031" y="118537"/>
                  </a:moveTo>
                  <a:lnTo>
                    <a:pt x="70512" y="118537"/>
                  </a:lnTo>
                  <a:cubicBezTo>
                    <a:pt x="78323" y="118537"/>
                    <a:pt x="106796" y="118537"/>
                    <a:pt x="106796" y="134226"/>
                  </a:cubicBezTo>
                  <a:cubicBezTo>
                    <a:pt x="106796" y="143336"/>
                    <a:pt x="96969" y="157001"/>
                    <a:pt x="64212" y="157001"/>
                  </a:cubicBezTo>
                  <a:cubicBezTo>
                    <a:pt x="33975" y="157001"/>
                    <a:pt x="21629" y="145360"/>
                    <a:pt x="21629" y="133720"/>
                  </a:cubicBezTo>
                  <a:cubicBezTo>
                    <a:pt x="21629" y="118537"/>
                    <a:pt x="37503" y="118537"/>
                    <a:pt x="41031" y="11853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9" name="Freeform 1868">
              <a:extLst>
                <a:ext uri="{FF2B5EF4-FFF2-40B4-BE49-F238E27FC236}">
                  <a16:creationId xmlns:a16="http://schemas.microsoft.com/office/drawing/2014/main" id="{81CC3827-151B-4309-222B-1FAECFA816D8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875836" y="4975393"/>
              <a:ext cx="31548" cy="90177"/>
            </a:xfrm>
            <a:custGeom>
              <a:avLst/>
              <a:gdLst>
                <a:gd name="connsiteX0" fmla="*/ 39273 w 39307"/>
                <a:gd name="connsiteY0" fmla="*/ 19847 h 112354"/>
                <a:gd name="connsiteX1" fmla="*/ 19619 w 39307"/>
                <a:gd name="connsiteY1" fmla="*/ 109 h 112354"/>
                <a:gd name="connsiteX2" fmla="*/ -35 w 39307"/>
                <a:gd name="connsiteY2" fmla="*/ 19847 h 112354"/>
                <a:gd name="connsiteX3" fmla="*/ 19619 w 39307"/>
                <a:gd name="connsiteY3" fmla="*/ 39585 h 112354"/>
                <a:gd name="connsiteX4" fmla="*/ 39273 w 39307"/>
                <a:gd name="connsiteY4" fmla="*/ 19847 h 112354"/>
                <a:gd name="connsiteX5" fmla="*/ 39273 w 39307"/>
                <a:gd name="connsiteY5" fmla="*/ 92726 h 112354"/>
                <a:gd name="connsiteX6" fmla="*/ 19619 w 39307"/>
                <a:gd name="connsiteY6" fmla="*/ 72988 h 112354"/>
                <a:gd name="connsiteX7" fmla="*/ -35 w 39307"/>
                <a:gd name="connsiteY7" fmla="*/ 92726 h 112354"/>
                <a:gd name="connsiteX8" fmla="*/ 19619 w 39307"/>
                <a:gd name="connsiteY8" fmla="*/ 112464 h 112354"/>
                <a:gd name="connsiteX9" fmla="*/ 39273 w 39307"/>
                <a:gd name="connsiteY9" fmla="*/ 92726 h 11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307" h="112354">
                  <a:moveTo>
                    <a:pt x="39273" y="19847"/>
                  </a:moveTo>
                  <a:cubicBezTo>
                    <a:pt x="39273" y="8966"/>
                    <a:pt x="30453" y="109"/>
                    <a:pt x="19619" y="109"/>
                  </a:cubicBezTo>
                  <a:cubicBezTo>
                    <a:pt x="8784" y="109"/>
                    <a:pt x="-35" y="8966"/>
                    <a:pt x="-35" y="19847"/>
                  </a:cubicBezTo>
                  <a:cubicBezTo>
                    <a:pt x="-35" y="30728"/>
                    <a:pt x="8784" y="39585"/>
                    <a:pt x="19619" y="39585"/>
                  </a:cubicBezTo>
                  <a:cubicBezTo>
                    <a:pt x="30453" y="39585"/>
                    <a:pt x="39273" y="30728"/>
                    <a:pt x="39273" y="19847"/>
                  </a:cubicBezTo>
                  <a:close/>
                  <a:moveTo>
                    <a:pt x="39273" y="92726"/>
                  </a:moveTo>
                  <a:cubicBezTo>
                    <a:pt x="39273" y="81845"/>
                    <a:pt x="30453" y="72988"/>
                    <a:pt x="19619" y="72988"/>
                  </a:cubicBezTo>
                  <a:cubicBezTo>
                    <a:pt x="8784" y="72988"/>
                    <a:pt x="-35" y="81845"/>
                    <a:pt x="-35" y="92726"/>
                  </a:cubicBezTo>
                  <a:cubicBezTo>
                    <a:pt x="-35" y="103607"/>
                    <a:pt x="8784" y="112464"/>
                    <a:pt x="19619" y="112464"/>
                  </a:cubicBezTo>
                  <a:cubicBezTo>
                    <a:pt x="30453" y="112464"/>
                    <a:pt x="39273" y="103607"/>
                    <a:pt x="39273" y="927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70" name="Freeform 1869">
              <a:extLst>
                <a:ext uri="{FF2B5EF4-FFF2-40B4-BE49-F238E27FC236}">
                  <a16:creationId xmlns:a16="http://schemas.microsoft.com/office/drawing/2014/main" id="{387F534D-2545-997C-11EC-05D1D6C11B40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7116517" y="5129432"/>
              <a:ext cx="807540" cy="8123"/>
            </a:xfrm>
            <a:custGeom>
              <a:avLst/>
              <a:gdLst>
                <a:gd name="connsiteX0" fmla="*/ 0 w 1006141"/>
                <a:gd name="connsiteY0" fmla="*/ 0 h 10121"/>
                <a:gd name="connsiteX1" fmla="*/ 1006142 w 1006141"/>
                <a:gd name="connsiteY1" fmla="*/ 0 h 10121"/>
                <a:gd name="connsiteX2" fmla="*/ 1006142 w 1006141"/>
                <a:gd name="connsiteY2" fmla="*/ 10122 h 10121"/>
                <a:gd name="connsiteX3" fmla="*/ 0 w 1006141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6141" h="10121">
                  <a:moveTo>
                    <a:pt x="0" y="0"/>
                  </a:moveTo>
                  <a:lnTo>
                    <a:pt x="1006142" y="0"/>
                  </a:lnTo>
                  <a:lnTo>
                    <a:pt x="1006142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72" name="Freeform 1871">
              <a:extLst>
                <a:ext uri="{FF2B5EF4-FFF2-40B4-BE49-F238E27FC236}">
                  <a16:creationId xmlns:a16="http://schemas.microsoft.com/office/drawing/2014/main" id="{79B825F2-BF18-463B-4388-4F80827E21ED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7330080" y="5258807"/>
              <a:ext cx="144195" cy="143186"/>
            </a:xfrm>
            <a:custGeom>
              <a:avLst/>
              <a:gdLst>
                <a:gd name="connsiteX0" fmla="*/ 144067 w 179657"/>
                <a:gd name="connsiteY0" fmla="*/ 28973 h 178400"/>
                <a:gd name="connsiteX1" fmla="*/ 176320 w 179657"/>
                <a:gd name="connsiteY1" fmla="*/ 7970 h 178400"/>
                <a:gd name="connsiteX2" fmla="*/ 179596 w 179657"/>
                <a:gd name="connsiteY2" fmla="*/ 3162 h 178400"/>
                <a:gd name="connsiteX3" fmla="*/ 176320 w 179657"/>
                <a:gd name="connsiteY3" fmla="*/ 125 h 178400"/>
                <a:gd name="connsiteX4" fmla="*/ 155658 w 179657"/>
                <a:gd name="connsiteY4" fmla="*/ 885 h 178400"/>
                <a:gd name="connsiteX5" fmla="*/ 130713 w 179657"/>
                <a:gd name="connsiteY5" fmla="*/ 125 h 178400"/>
                <a:gd name="connsiteX6" fmla="*/ 125925 w 179657"/>
                <a:gd name="connsiteY6" fmla="*/ 4933 h 178400"/>
                <a:gd name="connsiteX7" fmla="*/ 129957 w 179657"/>
                <a:gd name="connsiteY7" fmla="*/ 7970 h 178400"/>
                <a:gd name="connsiteX8" fmla="*/ 141547 w 179657"/>
                <a:gd name="connsiteY8" fmla="*/ 16321 h 178400"/>
                <a:gd name="connsiteX9" fmla="*/ 137768 w 179657"/>
                <a:gd name="connsiteY9" fmla="*/ 25937 h 178400"/>
                <a:gd name="connsiteX10" fmla="*/ 60412 w 179657"/>
                <a:gd name="connsiteY10" fmla="*/ 149426 h 178400"/>
                <a:gd name="connsiteX11" fmla="*/ 43278 w 179657"/>
                <a:gd name="connsiteY11" fmla="*/ 15562 h 178400"/>
                <a:gd name="connsiteX12" fmla="*/ 60664 w 179657"/>
                <a:gd name="connsiteY12" fmla="*/ 7970 h 178400"/>
                <a:gd name="connsiteX13" fmla="*/ 66963 w 179657"/>
                <a:gd name="connsiteY13" fmla="*/ 2909 h 178400"/>
                <a:gd name="connsiteX14" fmla="*/ 63435 w 179657"/>
                <a:gd name="connsiteY14" fmla="*/ 125 h 178400"/>
                <a:gd name="connsiteX15" fmla="*/ 32191 w 179657"/>
                <a:gd name="connsiteY15" fmla="*/ 885 h 178400"/>
                <a:gd name="connsiteX16" fmla="*/ 18332 w 179657"/>
                <a:gd name="connsiteY16" fmla="*/ 632 h 178400"/>
                <a:gd name="connsiteX17" fmla="*/ 4725 w 179657"/>
                <a:gd name="connsiteY17" fmla="*/ 125 h 178400"/>
                <a:gd name="connsiteX18" fmla="*/ -62 w 179657"/>
                <a:gd name="connsiteY18" fmla="*/ 4933 h 178400"/>
                <a:gd name="connsiteX19" fmla="*/ 6237 w 179657"/>
                <a:gd name="connsiteY19" fmla="*/ 7970 h 178400"/>
                <a:gd name="connsiteX20" fmla="*/ 21356 w 179657"/>
                <a:gd name="connsiteY20" fmla="*/ 16574 h 178400"/>
                <a:gd name="connsiteX21" fmla="*/ 41262 w 179657"/>
                <a:gd name="connsiteY21" fmla="*/ 172706 h 178400"/>
                <a:gd name="connsiteX22" fmla="*/ 46301 w 179657"/>
                <a:gd name="connsiteY22" fmla="*/ 178526 h 178400"/>
                <a:gd name="connsiteX23" fmla="*/ 53357 w 179657"/>
                <a:gd name="connsiteY23" fmla="*/ 173972 h 178400"/>
                <a:gd name="connsiteX24" fmla="*/ 144067 w 179657"/>
                <a:gd name="connsiteY24" fmla="*/ 289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67" y="28973"/>
                  </a:moveTo>
                  <a:cubicBezTo>
                    <a:pt x="156414" y="9235"/>
                    <a:pt x="166997" y="8476"/>
                    <a:pt x="176320" y="7970"/>
                  </a:cubicBezTo>
                  <a:cubicBezTo>
                    <a:pt x="179344" y="7717"/>
                    <a:pt x="179596" y="3415"/>
                    <a:pt x="179596" y="3162"/>
                  </a:cubicBezTo>
                  <a:cubicBezTo>
                    <a:pt x="179596" y="1138"/>
                    <a:pt x="178336" y="125"/>
                    <a:pt x="176320" y="125"/>
                  </a:cubicBezTo>
                  <a:cubicBezTo>
                    <a:pt x="169769" y="125"/>
                    <a:pt x="162461" y="885"/>
                    <a:pt x="155658" y="885"/>
                  </a:cubicBezTo>
                  <a:cubicBezTo>
                    <a:pt x="147343" y="885"/>
                    <a:pt x="138776" y="125"/>
                    <a:pt x="130713" y="125"/>
                  </a:cubicBezTo>
                  <a:cubicBezTo>
                    <a:pt x="129201" y="125"/>
                    <a:pt x="125925" y="125"/>
                    <a:pt x="125925" y="4933"/>
                  </a:cubicBezTo>
                  <a:cubicBezTo>
                    <a:pt x="125925" y="7717"/>
                    <a:pt x="128193" y="7970"/>
                    <a:pt x="129957" y="7970"/>
                  </a:cubicBezTo>
                  <a:cubicBezTo>
                    <a:pt x="136760" y="8476"/>
                    <a:pt x="141547" y="11007"/>
                    <a:pt x="141547" y="16321"/>
                  </a:cubicBezTo>
                  <a:cubicBezTo>
                    <a:pt x="141547" y="20116"/>
                    <a:pt x="137768" y="25684"/>
                    <a:pt x="137768" y="25937"/>
                  </a:cubicBezTo>
                  <a:lnTo>
                    <a:pt x="60412" y="149426"/>
                  </a:lnTo>
                  <a:lnTo>
                    <a:pt x="43278" y="15562"/>
                  </a:lnTo>
                  <a:cubicBezTo>
                    <a:pt x="43278" y="11260"/>
                    <a:pt x="49073" y="7970"/>
                    <a:pt x="60664" y="7970"/>
                  </a:cubicBezTo>
                  <a:cubicBezTo>
                    <a:pt x="64191" y="7970"/>
                    <a:pt x="66963" y="7970"/>
                    <a:pt x="66963" y="2909"/>
                  </a:cubicBezTo>
                  <a:cubicBezTo>
                    <a:pt x="66963" y="632"/>
                    <a:pt x="64947" y="125"/>
                    <a:pt x="63435" y="125"/>
                  </a:cubicBezTo>
                  <a:cubicBezTo>
                    <a:pt x="53357" y="125"/>
                    <a:pt x="42522" y="885"/>
                    <a:pt x="32191" y="885"/>
                  </a:cubicBezTo>
                  <a:cubicBezTo>
                    <a:pt x="27655" y="885"/>
                    <a:pt x="22868" y="632"/>
                    <a:pt x="18332" y="632"/>
                  </a:cubicBezTo>
                  <a:cubicBezTo>
                    <a:pt x="13797" y="632"/>
                    <a:pt x="9009" y="125"/>
                    <a:pt x="4725" y="125"/>
                  </a:cubicBezTo>
                  <a:cubicBezTo>
                    <a:pt x="2962" y="125"/>
                    <a:pt x="-62" y="125"/>
                    <a:pt x="-62" y="4933"/>
                  </a:cubicBezTo>
                  <a:cubicBezTo>
                    <a:pt x="-62" y="7970"/>
                    <a:pt x="2206" y="7970"/>
                    <a:pt x="6237" y="7970"/>
                  </a:cubicBezTo>
                  <a:cubicBezTo>
                    <a:pt x="20348" y="7970"/>
                    <a:pt x="20600" y="10247"/>
                    <a:pt x="21356" y="16574"/>
                  </a:cubicBezTo>
                  <a:lnTo>
                    <a:pt x="41262" y="172706"/>
                  </a:lnTo>
                  <a:cubicBezTo>
                    <a:pt x="42018" y="177767"/>
                    <a:pt x="43026" y="178526"/>
                    <a:pt x="46301" y="178526"/>
                  </a:cubicBezTo>
                  <a:cubicBezTo>
                    <a:pt x="50333" y="178526"/>
                    <a:pt x="51341" y="177261"/>
                    <a:pt x="53357" y="173972"/>
                  </a:cubicBezTo>
                  <a:lnTo>
                    <a:pt x="144067" y="2897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73" name="Freeform 1872">
              <a:extLst>
                <a:ext uri="{FF2B5EF4-FFF2-40B4-BE49-F238E27FC236}">
                  <a16:creationId xmlns:a16="http://schemas.microsoft.com/office/drawing/2014/main" id="{AFAE3721-2BE3-3AF7-F514-A936FF38F0F7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452157" y="5333588"/>
              <a:ext cx="51530" cy="94402"/>
            </a:xfrm>
            <a:custGeom>
              <a:avLst/>
              <a:gdLst>
                <a:gd name="connsiteX0" fmla="*/ 39806 w 64203"/>
                <a:gd name="connsiteY0" fmla="*/ 5087 h 117618"/>
                <a:gd name="connsiteX1" fmla="*/ 34515 w 64203"/>
                <a:gd name="connsiteY1" fmla="*/ 127 h 117618"/>
                <a:gd name="connsiteX2" fmla="*/ -56 w 64203"/>
                <a:gd name="connsiteY2" fmla="*/ 11464 h 117618"/>
                <a:gd name="connsiteX3" fmla="*/ -56 w 64203"/>
                <a:gd name="connsiteY3" fmla="*/ 17841 h 117618"/>
                <a:gd name="connsiteX4" fmla="*/ 25519 w 64203"/>
                <a:gd name="connsiteY4" fmla="*/ 12881 h 117618"/>
                <a:gd name="connsiteX5" fmla="*/ 25519 w 64203"/>
                <a:gd name="connsiteY5" fmla="*/ 103220 h 117618"/>
                <a:gd name="connsiteX6" fmla="*/ 7881 w 64203"/>
                <a:gd name="connsiteY6" fmla="*/ 111368 h 117618"/>
                <a:gd name="connsiteX7" fmla="*/ 1178 w 64203"/>
                <a:gd name="connsiteY7" fmla="*/ 111368 h 117618"/>
                <a:gd name="connsiteX8" fmla="*/ 1178 w 64203"/>
                <a:gd name="connsiteY8" fmla="*/ 117745 h 117618"/>
                <a:gd name="connsiteX9" fmla="*/ 32574 w 64203"/>
                <a:gd name="connsiteY9" fmla="*/ 117037 h 117618"/>
                <a:gd name="connsiteX10" fmla="*/ 64147 w 64203"/>
                <a:gd name="connsiteY10" fmla="*/ 117745 h 117618"/>
                <a:gd name="connsiteX11" fmla="*/ 64147 w 64203"/>
                <a:gd name="connsiteY11" fmla="*/ 111368 h 117618"/>
                <a:gd name="connsiteX12" fmla="*/ 57444 w 64203"/>
                <a:gd name="connsiteY12" fmla="*/ 111368 h 117618"/>
                <a:gd name="connsiteX13" fmla="*/ 39806 w 64203"/>
                <a:gd name="connsiteY13" fmla="*/ 103220 h 117618"/>
                <a:gd name="connsiteX14" fmla="*/ 39806 w 64203"/>
                <a:gd name="connsiteY14" fmla="*/ 5087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203" h="117618">
                  <a:moveTo>
                    <a:pt x="39806" y="5087"/>
                  </a:moveTo>
                  <a:cubicBezTo>
                    <a:pt x="39806" y="304"/>
                    <a:pt x="39453" y="127"/>
                    <a:pt x="34515" y="127"/>
                  </a:cubicBezTo>
                  <a:cubicBezTo>
                    <a:pt x="23226" y="11286"/>
                    <a:pt x="7175" y="11464"/>
                    <a:pt x="-56" y="11464"/>
                  </a:cubicBezTo>
                  <a:lnTo>
                    <a:pt x="-56" y="17841"/>
                  </a:lnTo>
                  <a:cubicBezTo>
                    <a:pt x="4177" y="17841"/>
                    <a:pt x="15818" y="17841"/>
                    <a:pt x="25519" y="12881"/>
                  </a:cubicBezTo>
                  <a:lnTo>
                    <a:pt x="25519" y="103220"/>
                  </a:lnTo>
                  <a:cubicBezTo>
                    <a:pt x="25519" y="109065"/>
                    <a:pt x="25519" y="111368"/>
                    <a:pt x="7881" y="111368"/>
                  </a:cubicBezTo>
                  <a:lnTo>
                    <a:pt x="1178" y="111368"/>
                  </a:lnTo>
                  <a:lnTo>
                    <a:pt x="1178" y="117745"/>
                  </a:lnTo>
                  <a:cubicBezTo>
                    <a:pt x="4353" y="117568"/>
                    <a:pt x="26048" y="117037"/>
                    <a:pt x="32574" y="117037"/>
                  </a:cubicBezTo>
                  <a:cubicBezTo>
                    <a:pt x="38042" y="117037"/>
                    <a:pt x="60266" y="117568"/>
                    <a:pt x="64147" y="117745"/>
                  </a:cubicBezTo>
                  <a:lnTo>
                    <a:pt x="64147" y="111368"/>
                  </a:lnTo>
                  <a:lnTo>
                    <a:pt x="57444" y="111368"/>
                  </a:lnTo>
                  <a:cubicBezTo>
                    <a:pt x="39806" y="111368"/>
                    <a:pt x="39806" y="109065"/>
                    <a:pt x="39806" y="103220"/>
                  </a:cubicBezTo>
                  <a:lnTo>
                    <a:pt x="39806" y="5087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75" name="Freeform 1874">
              <a:extLst>
                <a:ext uri="{FF2B5EF4-FFF2-40B4-BE49-F238E27FC236}">
                  <a16:creationId xmlns:a16="http://schemas.microsoft.com/office/drawing/2014/main" id="{9DD8A77C-7021-BE0B-C7F6-739D3116A37C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7594954" y="5322987"/>
              <a:ext cx="134487" cy="47525"/>
            </a:xfrm>
            <a:custGeom>
              <a:avLst/>
              <a:gdLst>
                <a:gd name="connsiteX0" fmla="*/ 158947 w 167562"/>
                <a:gd name="connsiteY0" fmla="*/ 10248 h 59213"/>
                <a:gd name="connsiteX1" fmla="*/ 167514 w 167562"/>
                <a:gd name="connsiteY1" fmla="*/ 5186 h 59213"/>
                <a:gd name="connsiteX2" fmla="*/ 159199 w 167562"/>
                <a:gd name="connsiteY2" fmla="*/ 125 h 59213"/>
                <a:gd name="connsiteX3" fmla="*/ 8266 w 167562"/>
                <a:gd name="connsiteY3" fmla="*/ 125 h 59213"/>
                <a:gd name="connsiteX4" fmla="*/ -49 w 167562"/>
                <a:gd name="connsiteY4" fmla="*/ 5186 h 59213"/>
                <a:gd name="connsiteX5" fmla="*/ 8518 w 167562"/>
                <a:gd name="connsiteY5" fmla="*/ 10248 h 59213"/>
                <a:gd name="connsiteX6" fmla="*/ 158947 w 167562"/>
                <a:gd name="connsiteY6" fmla="*/ 10248 h 59213"/>
                <a:gd name="connsiteX7" fmla="*/ 159199 w 167562"/>
                <a:gd name="connsiteY7" fmla="*/ 59339 h 59213"/>
                <a:gd name="connsiteX8" fmla="*/ 167514 w 167562"/>
                <a:gd name="connsiteY8" fmla="*/ 54278 h 59213"/>
                <a:gd name="connsiteX9" fmla="*/ 158947 w 167562"/>
                <a:gd name="connsiteY9" fmla="*/ 49217 h 59213"/>
                <a:gd name="connsiteX10" fmla="*/ 8518 w 167562"/>
                <a:gd name="connsiteY10" fmla="*/ 49217 h 59213"/>
                <a:gd name="connsiteX11" fmla="*/ -49 w 167562"/>
                <a:gd name="connsiteY11" fmla="*/ 54278 h 59213"/>
                <a:gd name="connsiteX12" fmla="*/ 8266 w 167562"/>
                <a:gd name="connsiteY12" fmla="*/ 59339 h 59213"/>
                <a:gd name="connsiteX13" fmla="*/ 159199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47" y="10248"/>
                  </a:moveTo>
                  <a:cubicBezTo>
                    <a:pt x="162726" y="10248"/>
                    <a:pt x="167514" y="10248"/>
                    <a:pt x="167514" y="5186"/>
                  </a:cubicBezTo>
                  <a:cubicBezTo>
                    <a:pt x="167514" y="125"/>
                    <a:pt x="162726" y="125"/>
                    <a:pt x="159199" y="125"/>
                  </a:cubicBezTo>
                  <a:lnTo>
                    <a:pt x="8266" y="125"/>
                  </a:lnTo>
                  <a:cubicBezTo>
                    <a:pt x="4739" y="125"/>
                    <a:pt x="-49" y="125"/>
                    <a:pt x="-49" y="5186"/>
                  </a:cubicBezTo>
                  <a:cubicBezTo>
                    <a:pt x="-49" y="10248"/>
                    <a:pt x="4739" y="10248"/>
                    <a:pt x="8518" y="10248"/>
                  </a:cubicBezTo>
                  <a:lnTo>
                    <a:pt x="158947" y="10248"/>
                  </a:lnTo>
                  <a:close/>
                  <a:moveTo>
                    <a:pt x="159199" y="59339"/>
                  </a:moveTo>
                  <a:cubicBezTo>
                    <a:pt x="162726" y="59339"/>
                    <a:pt x="167514" y="59339"/>
                    <a:pt x="167514" y="54278"/>
                  </a:cubicBezTo>
                  <a:cubicBezTo>
                    <a:pt x="167514" y="49217"/>
                    <a:pt x="162726" y="49217"/>
                    <a:pt x="158947" y="49217"/>
                  </a:cubicBezTo>
                  <a:lnTo>
                    <a:pt x="8518" y="49217"/>
                  </a:lnTo>
                  <a:cubicBezTo>
                    <a:pt x="4739" y="49217"/>
                    <a:pt x="-49" y="49217"/>
                    <a:pt x="-49" y="54278"/>
                  </a:cubicBezTo>
                  <a:cubicBezTo>
                    <a:pt x="-49" y="59339"/>
                    <a:pt x="4739" y="59339"/>
                    <a:pt x="8266" y="59339"/>
                  </a:cubicBezTo>
                  <a:lnTo>
                    <a:pt x="159199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76" name="Freeform 1875">
              <a:extLst>
                <a:ext uri="{FF2B5EF4-FFF2-40B4-BE49-F238E27FC236}">
                  <a16:creationId xmlns:a16="http://schemas.microsoft.com/office/drawing/2014/main" id="{E53AD3B3-701D-C12D-7115-31A30CEEC3B9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7815100" y="5262260"/>
              <a:ext cx="66738" cy="135265"/>
            </a:xfrm>
            <a:custGeom>
              <a:avLst/>
              <a:gdLst>
                <a:gd name="connsiteX0" fmla="*/ 51616 w 83151"/>
                <a:gd name="connsiteY0" fmla="*/ 6705 h 168531"/>
                <a:gd name="connsiteX1" fmla="*/ 45821 w 83151"/>
                <a:gd name="connsiteY1" fmla="*/ 125 h 168531"/>
                <a:gd name="connsiteX2" fmla="*/ -38 w 83151"/>
                <a:gd name="connsiteY2" fmla="*/ 16321 h 168531"/>
                <a:gd name="connsiteX3" fmla="*/ -38 w 83151"/>
                <a:gd name="connsiteY3" fmla="*/ 24165 h 168531"/>
                <a:gd name="connsiteX4" fmla="*/ 32970 w 83151"/>
                <a:gd name="connsiteY4" fmla="*/ 17586 h 168531"/>
                <a:gd name="connsiteX5" fmla="*/ 32970 w 83151"/>
                <a:gd name="connsiteY5" fmla="*/ 148666 h 168531"/>
                <a:gd name="connsiteX6" fmla="*/ 9537 w 83151"/>
                <a:gd name="connsiteY6" fmla="*/ 160813 h 168531"/>
                <a:gd name="connsiteX7" fmla="*/ 1473 w 83151"/>
                <a:gd name="connsiteY7" fmla="*/ 160813 h 168531"/>
                <a:gd name="connsiteX8" fmla="*/ 1473 w 83151"/>
                <a:gd name="connsiteY8" fmla="*/ 168657 h 168531"/>
                <a:gd name="connsiteX9" fmla="*/ 42293 w 83151"/>
                <a:gd name="connsiteY9" fmla="*/ 167898 h 168531"/>
                <a:gd name="connsiteX10" fmla="*/ 83113 w 83151"/>
                <a:gd name="connsiteY10" fmla="*/ 168657 h 168531"/>
                <a:gd name="connsiteX11" fmla="*/ 83113 w 83151"/>
                <a:gd name="connsiteY11" fmla="*/ 160813 h 168531"/>
                <a:gd name="connsiteX12" fmla="*/ 75050 w 83151"/>
                <a:gd name="connsiteY12" fmla="*/ 160813 h 168531"/>
                <a:gd name="connsiteX13" fmla="*/ 51616 w 83151"/>
                <a:gd name="connsiteY13" fmla="*/ 148666 h 168531"/>
                <a:gd name="connsiteX14" fmla="*/ 51616 w 83151"/>
                <a:gd name="connsiteY14" fmla="*/ 670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16" y="6705"/>
                  </a:moveTo>
                  <a:cubicBezTo>
                    <a:pt x="51616" y="632"/>
                    <a:pt x="51616" y="125"/>
                    <a:pt x="45821" y="125"/>
                  </a:cubicBezTo>
                  <a:cubicBezTo>
                    <a:pt x="30198" y="16321"/>
                    <a:pt x="8025" y="16321"/>
                    <a:pt x="-38" y="16321"/>
                  </a:cubicBezTo>
                  <a:lnTo>
                    <a:pt x="-38" y="24165"/>
                  </a:lnTo>
                  <a:cubicBezTo>
                    <a:pt x="5001" y="24165"/>
                    <a:pt x="19868" y="24165"/>
                    <a:pt x="32970" y="17586"/>
                  </a:cubicBezTo>
                  <a:lnTo>
                    <a:pt x="32970" y="148666"/>
                  </a:lnTo>
                  <a:cubicBezTo>
                    <a:pt x="32970" y="157776"/>
                    <a:pt x="32214" y="160813"/>
                    <a:pt x="9537" y="160813"/>
                  </a:cubicBezTo>
                  <a:lnTo>
                    <a:pt x="1473" y="160813"/>
                  </a:lnTo>
                  <a:lnTo>
                    <a:pt x="1473" y="168657"/>
                  </a:lnTo>
                  <a:cubicBezTo>
                    <a:pt x="10292" y="167898"/>
                    <a:pt x="32214" y="167898"/>
                    <a:pt x="42293" y="167898"/>
                  </a:cubicBezTo>
                  <a:cubicBezTo>
                    <a:pt x="52372" y="167898"/>
                    <a:pt x="74294" y="167898"/>
                    <a:pt x="83113" y="168657"/>
                  </a:cubicBezTo>
                  <a:lnTo>
                    <a:pt x="83113" y="160813"/>
                  </a:lnTo>
                  <a:lnTo>
                    <a:pt x="75050" y="160813"/>
                  </a:lnTo>
                  <a:cubicBezTo>
                    <a:pt x="52372" y="160813"/>
                    <a:pt x="51616" y="158029"/>
                    <a:pt x="51616" y="148666"/>
                  </a:cubicBezTo>
                  <a:lnTo>
                    <a:pt x="51616" y="670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77" name="Freeform 1876">
              <a:extLst>
                <a:ext uri="{FF2B5EF4-FFF2-40B4-BE49-F238E27FC236}">
                  <a16:creationId xmlns:a16="http://schemas.microsoft.com/office/drawing/2014/main" id="{4B71073C-CA49-9C9E-B4FF-AD7600E6FFE4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7908331" y="5262260"/>
              <a:ext cx="80692" cy="135265"/>
            </a:xfrm>
            <a:custGeom>
              <a:avLst/>
              <a:gdLst>
                <a:gd name="connsiteX0" fmla="*/ 19369 w 100537"/>
                <a:gd name="connsiteY0" fmla="*/ 149173 h 168531"/>
                <a:gd name="connsiteX1" fmla="*/ 46078 w 100537"/>
                <a:gd name="connsiteY1" fmla="*/ 123108 h 168531"/>
                <a:gd name="connsiteX2" fmla="*/ 100504 w 100537"/>
                <a:gd name="connsiteY2" fmla="*/ 49217 h 168531"/>
                <a:gd name="connsiteX3" fmla="*/ 47086 w 100537"/>
                <a:gd name="connsiteY3" fmla="*/ 125 h 168531"/>
                <a:gd name="connsiteX4" fmla="*/ -33 w 100537"/>
                <a:gd name="connsiteY4" fmla="*/ 45928 h 168531"/>
                <a:gd name="connsiteX5" fmla="*/ 13321 w 100537"/>
                <a:gd name="connsiteY5" fmla="*/ 60099 h 168531"/>
                <a:gd name="connsiteX6" fmla="*/ 26424 w 100537"/>
                <a:gd name="connsiteY6" fmla="*/ 46687 h 168531"/>
                <a:gd name="connsiteX7" fmla="*/ 13069 w 100537"/>
                <a:gd name="connsiteY7" fmla="*/ 33528 h 168531"/>
                <a:gd name="connsiteX8" fmla="*/ 9794 w 100537"/>
                <a:gd name="connsiteY8" fmla="*/ 33781 h 168531"/>
                <a:gd name="connsiteX9" fmla="*/ 43810 w 100537"/>
                <a:gd name="connsiteY9" fmla="*/ 7970 h 168531"/>
                <a:gd name="connsiteX10" fmla="*/ 77575 w 100537"/>
                <a:gd name="connsiteY10" fmla="*/ 49217 h 168531"/>
                <a:gd name="connsiteX11" fmla="*/ 51117 w 100537"/>
                <a:gd name="connsiteY11" fmla="*/ 105142 h 168531"/>
                <a:gd name="connsiteX12" fmla="*/ 2738 w 100537"/>
                <a:gd name="connsiteY12" fmla="*/ 159295 h 168531"/>
                <a:gd name="connsiteX13" fmla="*/ -33 w 100537"/>
                <a:gd name="connsiteY13" fmla="*/ 168657 h 168531"/>
                <a:gd name="connsiteX14" fmla="*/ 93449 w 100537"/>
                <a:gd name="connsiteY14" fmla="*/ 168657 h 168531"/>
                <a:gd name="connsiteX15" fmla="*/ 100504 w 100537"/>
                <a:gd name="connsiteY15" fmla="*/ 124627 h 168531"/>
                <a:gd name="connsiteX16" fmla="*/ 94205 w 100537"/>
                <a:gd name="connsiteY16" fmla="*/ 124627 h 168531"/>
                <a:gd name="connsiteX17" fmla="*/ 88661 w 100537"/>
                <a:gd name="connsiteY17" fmla="*/ 147148 h 168531"/>
                <a:gd name="connsiteX18" fmla="*/ 64724 w 100537"/>
                <a:gd name="connsiteY18" fmla="*/ 149173 h 168531"/>
                <a:gd name="connsiteX19" fmla="*/ 19369 w 100537"/>
                <a:gd name="connsiteY19" fmla="*/ 149173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369" y="149173"/>
                  </a:moveTo>
                  <a:lnTo>
                    <a:pt x="46078" y="123108"/>
                  </a:lnTo>
                  <a:cubicBezTo>
                    <a:pt x="85386" y="88187"/>
                    <a:pt x="100504" y="74522"/>
                    <a:pt x="100504" y="49217"/>
                  </a:cubicBezTo>
                  <a:cubicBezTo>
                    <a:pt x="100504" y="20370"/>
                    <a:pt x="77827" y="125"/>
                    <a:pt x="47086" y="125"/>
                  </a:cubicBezTo>
                  <a:cubicBezTo>
                    <a:pt x="18613" y="125"/>
                    <a:pt x="-33" y="23406"/>
                    <a:pt x="-33" y="45928"/>
                  </a:cubicBezTo>
                  <a:cubicBezTo>
                    <a:pt x="-33" y="60099"/>
                    <a:pt x="12565" y="60099"/>
                    <a:pt x="13321" y="60099"/>
                  </a:cubicBezTo>
                  <a:cubicBezTo>
                    <a:pt x="17605" y="60099"/>
                    <a:pt x="26424" y="57062"/>
                    <a:pt x="26424" y="46687"/>
                  </a:cubicBezTo>
                  <a:cubicBezTo>
                    <a:pt x="26424" y="40108"/>
                    <a:pt x="21888" y="33528"/>
                    <a:pt x="13069" y="33528"/>
                  </a:cubicBezTo>
                  <a:cubicBezTo>
                    <a:pt x="11053" y="33528"/>
                    <a:pt x="10549" y="33528"/>
                    <a:pt x="9794" y="33781"/>
                  </a:cubicBezTo>
                  <a:cubicBezTo>
                    <a:pt x="15589" y="17333"/>
                    <a:pt x="29196" y="7970"/>
                    <a:pt x="43810" y="7970"/>
                  </a:cubicBezTo>
                  <a:cubicBezTo>
                    <a:pt x="66740" y="7970"/>
                    <a:pt x="77575" y="28467"/>
                    <a:pt x="77575" y="49217"/>
                  </a:cubicBezTo>
                  <a:cubicBezTo>
                    <a:pt x="77575" y="69461"/>
                    <a:pt x="64976" y="89452"/>
                    <a:pt x="51117" y="105142"/>
                  </a:cubicBezTo>
                  <a:lnTo>
                    <a:pt x="2738" y="159295"/>
                  </a:lnTo>
                  <a:cubicBezTo>
                    <a:pt x="-33" y="162078"/>
                    <a:pt x="-33" y="162584"/>
                    <a:pt x="-33" y="168657"/>
                  </a:cubicBezTo>
                  <a:lnTo>
                    <a:pt x="93449" y="168657"/>
                  </a:lnTo>
                  <a:lnTo>
                    <a:pt x="100504" y="124627"/>
                  </a:lnTo>
                  <a:lnTo>
                    <a:pt x="94205" y="124627"/>
                  </a:lnTo>
                  <a:cubicBezTo>
                    <a:pt x="92945" y="132218"/>
                    <a:pt x="91181" y="143352"/>
                    <a:pt x="88661" y="147148"/>
                  </a:cubicBezTo>
                  <a:cubicBezTo>
                    <a:pt x="86898" y="149173"/>
                    <a:pt x="70267" y="149173"/>
                    <a:pt x="64724" y="149173"/>
                  </a:cubicBezTo>
                  <a:lnTo>
                    <a:pt x="19369" y="14917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78" name="Freeform 1877">
              <a:extLst>
                <a:ext uri="{FF2B5EF4-FFF2-40B4-BE49-F238E27FC236}">
                  <a16:creationId xmlns:a16="http://schemas.microsoft.com/office/drawing/2014/main" id="{B7907A0A-B6F7-6515-278D-BA1AD6EBEF02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8007226" y="5262260"/>
              <a:ext cx="85142" cy="139734"/>
            </a:xfrm>
            <a:custGeom>
              <a:avLst/>
              <a:gdLst>
                <a:gd name="connsiteX0" fmla="*/ 106053 w 106081"/>
                <a:gd name="connsiteY0" fmla="*/ 87681 h 174099"/>
                <a:gd name="connsiteX1" fmla="*/ 95974 w 106081"/>
                <a:gd name="connsiteY1" fmla="*/ 28467 h 174099"/>
                <a:gd name="connsiteX2" fmla="*/ 53138 w 106081"/>
                <a:gd name="connsiteY2" fmla="*/ 125 h 174099"/>
                <a:gd name="connsiteX3" fmla="*/ 9295 w 106081"/>
                <a:gd name="connsiteY3" fmla="*/ 30239 h 174099"/>
                <a:gd name="connsiteX4" fmla="*/ -29 w 106081"/>
                <a:gd name="connsiteY4" fmla="*/ 87681 h 174099"/>
                <a:gd name="connsiteX5" fmla="*/ 11310 w 106081"/>
                <a:gd name="connsiteY5" fmla="*/ 148666 h 174099"/>
                <a:gd name="connsiteX6" fmla="*/ 52886 w 106081"/>
                <a:gd name="connsiteY6" fmla="*/ 174225 h 174099"/>
                <a:gd name="connsiteX7" fmla="*/ 96730 w 106081"/>
                <a:gd name="connsiteY7" fmla="*/ 144871 h 174099"/>
                <a:gd name="connsiteX8" fmla="*/ 106053 w 106081"/>
                <a:gd name="connsiteY8" fmla="*/ 87681 h 174099"/>
                <a:gd name="connsiteX9" fmla="*/ 52886 w 106081"/>
                <a:gd name="connsiteY9" fmla="*/ 168657 h 174099"/>
                <a:gd name="connsiteX10" fmla="*/ 23657 w 106081"/>
                <a:gd name="connsiteY10" fmla="*/ 138038 h 174099"/>
                <a:gd name="connsiteX11" fmla="*/ 20885 w 106081"/>
                <a:gd name="connsiteY11" fmla="*/ 84645 h 174099"/>
                <a:gd name="connsiteX12" fmla="*/ 22901 w 106081"/>
                <a:gd name="connsiteY12" fmla="*/ 38083 h 174099"/>
                <a:gd name="connsiteX13" fmla="*/ 52886 w 106081"/>
                <a:gd name="connsiteY13" fmla="*/ 5693 h 174099"/>
                <a:gd name="connsiteX14" fmla="*/ 82619 w 106081"/>
                <a:gd name="connsiteY14" fmla="*/ 35300 h 174099"/>
                <a:gd name="connsiteX15" fmla="*/ 85139 w 106081"/>
                <a:gd name="connsiteY15" fmla="*/ 84645 h 174099"/>
                <a:gd name="connsiteX16" fmla="*/ 82367 w 106081"/>
                <a:gd name="connsiteY16" fmla="*/ 137026 h 174099"/>
                <a:gd name="connsiteX17" fmla="*/ 52886 w 106081"/>
                <a:gd name="connsiteY17" fmla="*/ 16865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53" y="87681"/>
                  </a:moveTo>
                  <a:cubicBezTo>
                    <a:pt x="106053" y="67437"/>
                    <a:pt x="104793" y="47193"/>
                    <a:pt x="95974" y="28467"/>
                  </a:cubicBezTo>
                  <a:cubicBezTo>
                    <a:pt x="84383" y="4174"/>
                    <a:pt x="63721" y="125"/>
                    <a:pt x="53138" y="125"/>
                  </a:cubicBezTo>
                  <a:cubicBezTo>
                    <a:pt x="38020" y="125"/>
                    <a:pt x="19625" y="6705"/>
                    <a:pt x="9295" y="30239"/>
                  </a:cubicBezTo>
                  <a:cubicBezTo>
                    <a:pt x="1231" y="47699"/>
                    <a:pt x="-29" y="67437"/>
                    <a:pt x="-29" y="87681"/>
                  </a:cubicBezTo>
                  <a:cubicBezTo>
                    <a:pt x="-29" y="106660"/>
                    <a:pt x="979" y="129435"/>
                    <a:pt x="11310" y="148666"/>
                  </a:cubicBezTo>
                  <a:cubicBezTo>
                    <a:pt x="22145" y="169164"/>
                    <a:pt x="40539" y="174225"/>
                    <a:pt x="52886" y="174225"/>
                  </a:cubicBezTo>
                  <a:cubicBezTo>
                    <a:pt x="66493" y="174225"/>
                    <a:pt x="85643" y="168911"/>
                    <a:pt x="96730" y="144871"/>
                  </a:cubicBezTo>
                  <a:cubicBezTo>
                    <a:pt x="104793" y="127410"/>
                    <a:pt x="106053" y="107672"/>
                    <a:pt x="106053" y="87681"/>
                  </a:cubicBezTo>
                  <a:close/>
                  <a:moveTo>
                    <a:pt x="52886" y="168657"/>
                  </a:moveTo>
                  <a:cubicBezTo>
                    <a:pt x="43059" y="168657"/>
                    <a:pt x="28193" y="162331"/>
                    <a:pt x="23657" y="138038"/>
                  </a:cubicBezTo>
                  <a:cubicBezTo>
                    <a:pt x="20885" y="122855"/>
                    <a:pt x="20885" y="99575"/>
                    <a:pt x="20885" y="84645"/>
                  </a:cubicBezTo>
                  <a:cubicBezTo>
                    <a:pt x="20885" y="68449"/>
                    <a:pt x="20885" y="51748"/>
                    <a:pt x="22901" y="38083"/>
                  </a:cubicBezTo>
                  <a:cubicBezTo>
                    <a:pt x="27689" y="7970"/>
                    <a:pt x="46587" y="5693"/>
                    <a:pt x="52886" y="5693"/>
                  </a:cubicBezTo>
                  <a:cubicBezTo>
                    <a:pt x="61201" y="5693"/>
                    <a:pt x="77832" y="10247"/>
                    <a:pt x="82619" y="35300"/>
                  </a:cubicBezTo>
                  <a:cubicBezTo>
                    <a:pt x="85139" y="49470"/>
                    <a:pt x="85139" y="68702"/>
                    <a:pt x="85139" y="84645"/>
                  </a:cubicBezTo>
                  <a:cubicBezTo>
                    <a:pt x="85139" y="103623"/>
                    <a:pt x="85139" y="120831"/>
                    <a:pt x="82367" y="137026"/>
                  </a:cubicBezTo>
                  <a:cubicBezTo>
                    <a:pt x="78587" y="161066"/>
                    <a:pt x="64225" y="168657"/>
                    <a:pt x="52886" y="16865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79" name="Freeform 1878">
              <a:extLst>
                <a:ext uri="{FF2B5EF4-FFF2-40B4-BE49-F238E27FC236}">
                  <a16:creationId xmlns:a16="http://schemas.microsoft.com/office/drawing/2014/main" id="{531CC425-F248-A49D-F769-8A7FF49278E7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8117850" y="5375996"/>
              <a:ext cx="23661" cy="60727"/>
            </a:xfrm>
            <a:custGeom>
              <a:avLst/>
              <a:gdLst>
                <a:gd name="connsiteX0" fmla="*/ 29457 w 29480"/>
                <a:gd name="connsiteY0" fmla="*/ 26696 h 75662"/>
                <a:gd name="connsiteX1" fmla="*/ 13331 w 29480"/>
                <a:gd name="connsiteY1" fmla="*/ 125 h 75662"/>
                <a:gd name="connsiteX2" fmla="*/ -24 w 29480"/>
                <a:gd name="connsiteY2" fmla="*/ 13537 h 75662"/>
                <a:gd name="connsiteX3" fmla="*/ 13331 w 29480"/>
                <a:gd name="connsiteY3" fmla="*/ 26949 h 75662"/>
                <a:gd name="connsiteX4" fmla="*/ 22150 w 29480"/>
                <a:gd name="connsiteY4" fmla="*/ 23659 h 75662"/>
                <a:gd name="connsiteX5" fmla="*/ 23410 w 29480"/>
                <a:gd name="connsiteY5" fmla="*/ 22900 h 75662"/>
                <a:gd name="connsiteX6" fmla="*/ 23914 w 29480"/>
                <a:gd name="connsiteY6" fmla="*/ 26696 h 75662"/>
                <a:gd name="connsiteX7" fmla="*/ 6780 w 29480"/>
                <a:gd name="connsiteY7" fmla="*/ 68955 h 75662"/>
                <a:gd name="connsiteX8" fmla="*/ 4008 w 29480"/>
                <a:gd name="connsiteY8" fmla="*/ 73004 h 75662"/>
                <a:gd name="connsiteX9" fmla="*/ 6528 w 29480"/>
                <a:gd name="connsiteY9" fmla="*/ 75788 h 75662"/>
                <a:gd name="connsiteX10" fmla="*/ 29457 w 29480"/>
                <a:gd name="connsiteY10" fmla="*/ 26696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457" y="26696"/>
                  </a:moveTo>
                  <a:cubicBezTo>
                    <a:pt x="29457" y="9994"/>
                    <a:pt x="23158" y="125"/>
                    <a:pt x="13331" y="125"/>
                  </a:cubicBezTo>
                  <a:cubicBezTo>
                    <a:pt x="5016" y="125"/>
                    <a:pt x="-24" y="6452"/>
                    <a:pt x="-24" y="13537"/>
                  </a:cubicBezTo>
                  <a:cubicBezTo>
                    <a:pt x="-24" y="20370"/>
                    <a:pt x="5016" y="26949"/>
                    <a:pt x="13331" y="26949"/>
                  </a:cubicBezTo>
                  <a:cubicBezTo>
                    <a:pt x="16355" y="26949"/>
                    <a:pt x="19630" y="25937"/>
                    <a:pt x="22150" y="23659"/>
                  </a:cubicBezTo>
                  <a:cubicBezTo>
                    <a:pt x="22906" y="23153"/>
                    <a:pt x="23158" y="22900"/>
                    <a:pt x="23410" y="22900"/>
                  </a:cubicBezTo>
                  <a:cubicBezTo>
                    <a:pt x="23662" y="22900"/>
                    <a:pt x="23914" y="23153"/>
                    <a:pt x="23914" y="26696"/>
                  </a:cubicBezTo>
                  <a:cubicBezTo>
                    <a:pt x="23914" y="45422"/>
                    <a:pt x="15095" y="60605"/>
                    <a:pt x="6780" y="68955"/>
                  </a:cubicBezTo>
                  <a:cubicBezTo>
                    <a:pt x="4008" y="71739"/>
                    <a:pt x="4008" y="72245"/>
                    <a:pt x="4008" y="73004"/>
                  </a:cubicBezTo>
                  <a:cubicBezTo>
                    <a:pt x="4008" y="74776"/>
                    <a:pt x="5268" y="75788"/>
                    <a:pt x="6528" y="75788"/>
                  </a:cubicBezTo>
                  <a:cubicBezTo>
                    <a:pt x="9300" y="75788"/>
                    <a:pt x="29457" y="56303"/>
                    <a:pt x="29457" y="266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81" name="Freeform 1880">
              <a:extLst>
                <a:ext uri="{FF2B5EF4-FFF2-40B4-BE49-F238E27FC236}">
                  <a16:creationId xmlns:a16="http://schemas.microsoft.com/office/drawing/2014/main" id="{CFB6DF76-3C21-86F3-FA42-AD6023FF7841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8269078" y="5258807"/>
              <a:ext cx="144195" cy="143186"/>
            </a:xfrm>
            <a:custGeom>
              <a:avLst/>
              <a:gdLst>
                <a:gd name="connsiteX0" fmla="*/ 144113 w 179657"/>
                <a:gd name="connsiteY0" fmla="*/ 28973 h 178400"/>
                <a:gd name="connsiteX1" fmla="*/ 176366 w 179657"/>
                <a:gd name="connsiteY1" fmla="*/ 7970 h 178400"/>
                <a:gd name="connsiteX2" fmla="*/ 179642 w 179657"/>
                <a:gd name="connsiteY2" fmla="*/ 3162 h 178400"/>
                <a:gd name="connsiteX3" fmla="*/ 176366 w 179657"/>
                <a:gd name="connsiteY3" fmla="*/ 125 h 178400"/>
                <a:gd name="connsiteX4" fmla="*/ 155704 w 179657"/>
                <a:gd name="connsiteY4" fmla="*/ 885 h 178400"/>
                <a:gd name="connsiteX5" fmla="*/ 130759 w 179657"/>
                <a:gd name="connsiteY5" fmla="*/ 125 h 178400"/>
                <a:gd name="connsiteX6" fmla="*/ 125971 w 179657"/>
                <a:gd name="connsiteY6" fmla="*/ 4933 h 178400"/>
                <a:gd name="connsiteX7" fmla="*/ 130003 w 179657"/>
                <a:gd name="connsiteY7" fmla="*/ 7970 h 178400"/>
                <a:gd name="connsiteX8" fmla="*/ 141594 w 179657"/>
                <a:gd name="connsiteY8" fmla="*/ 16321 h 178400"/>
                <a:gd name="connsiteX9" fmla="*/ 137814 w 179657"/>
                <a:gd name="connsiteY9" fmla="*/ 25937 h 178400"/>
                <a:gd name="connsiteX10" fmla="*/ 60458 w 179657"/>
                <a:gd name="connsiteY10" fmla="*/ 149426 h 178400"/>
                <a:gd name="connsiteX11" fmla="*/ 43324 w 179657"/>
                <a:gd name="connsiteY11" fmla="*/ 15562 h 178400"/>
                <a:gd name="connsiteX12" fmla="*/ 60710 w 179657"/>
                <a:gd name="connsiteY12" fmla="*/ 7970 h 178400"/>
                <a:gd name="connsiteX13" fmla="*/ 67009 w 179657"/>
                <a:gd name="connsiteY13" fmla="*/ 2909 h 178400"/>
                <a:gd name="connsiteX14" fmla="*/ 63482 w 179657"/>
                <a:gd name="connsiteY14" fmla="*/ 125 h 178400"/>
                <a:gd name="connsiteX15" fmla="*/ 32237 w 179657"/>
                <a:gd name="connsiteY15" fmla="*/ 885 h 178400"/>
                <a:gd name="connsiteX16" fmla="*/ 18378 w 179657"/>
                <a:gd name="connsiteY16" fmla="*/ 632 h 178400"/>
                <a:gd name="connsiteX17" fmla="*/ 4772 w 179657"/>
                <a:gd name="connsiteY17" fmla="*/ 125 h 178400"/>
                <a:gd name="connsiteX18" fmla="*/ -16 w 179657"/>
                <a:gd name="connsiteY18" fmla="*/ 4933 h 178400"/>
                <a:gd name="connsiteX19" fmla="*/ 6284 w 179657"/>
                <a:gd name="connsiteY19" fmla="*/ 7970 h 178400"/>
                <a:gd name="connsiteX20" fmla="*/ 21402 w 179657"/>
                <a:gd name="connsiteY20" fmla="*/ 16574 h 178400"/>
                <a:gd name="connsiteX21" fmla="*/ 41308 w 179657"/>
                <a:gd name="connsiteY21" fmla="*/ 172706 h 178400"/>
                <a:gd name="connsiteX22" fmla="*/ 46347 w 179657"/>
                <a:gd name="connsiteY22" fmla="*/ 178526 h 178400"/>
                <a:gd name="connsiteX23" fmla="*/ 53403 w 179657"/>
                <a:gd name="connsiteY23" fmla="*/ 173972 h 178400"/>
                <a:gd name="connsiteX24" fmla="*/ 144113 w 179657"/>
                <a:gd name="connsiteY24" fmla="*/ 289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13" y="28973"/>
                  </a:moveTo>
                  <a:cubicBezTo>
                    <a:pt x="156460" y="9235"/>
                    <a:pt x="167043" y="8476"/>
                    <a:pt x="176366" y="7970"/>
                  </a:cubicBezTo>
                  <a:cubicBezTo>
                    <a:pt x="179390" y="7717"/>
                    <a:pt x="179642" y="3415"/>
                    <a:pt x="179642" y="3162"/>
                  </a:cubicBezTo>
                  <a:cubicBezTo>
                    <a:pt x="179642" y="1138"/>
                    <a:pt x="178382" y="125"/>
                    <a:pt x="176366" y="125"/>
                  </a:cubicBezTo>
                  <a:cubicBezTo>
                    <a:pt x="169815" y="125"/>
                    <a:pt x="162508" y="885"/>
                    <a:pt x="155704" y="885"/>
                  </a:cubicBezTo>
                  <a:cubicBezTo>
                    <a:pt x="147389" y="885"/>
                    <a:pt x="138822" y="125"/>
                    <a:pt x="130759" y="125"/>
                  </a:cubicBezTo>
                  <a:cubicBezTo>
                    <a:pt x="129247" y="125"/>
                    <a:pt x="125971" y="125"/>
                    <a:pt x="125971" y="4933"/>
                  </a:cubicBezTo>
                  <a:cubicBezTo>
                    <a:pt x="125971" y="7717"/>
                    <a:pt x="128239" y="7970"/>
                    <a:pt x="130003" y="7970"/>
                  </a:cubicBezTo>
                  <a:cubicBezTo>
                    <a:pt x="136806" y="8476"/>
                    <a:pt x="141594" y="11007"/>
                    <a:pt x="141594" y="16321"/>
                  </a:cubicBezTo>
                  <a:cubicBezTo>
                    <a:pt x="141594" y="20116"/>
                    <a:pt x="137814" y="25684"/>
                    <a:pt x="137814" y="25937"/>
                  </a:cubicBezTo>
                  <a:lnTo>
                    <a:pt x="60458" y="149426"/>
                  </a:lnTo>
                  <a:lnTo>
                    <a:pt x="43324" y="15562"/>
                  </a:lnTo>
                  <a:cubicBezTo>
                    <a:pt x="43324" y="11260"/>
                    <a:pt x="49119" y="7970"/>
                    <a:pt x="60710" y="7970"/>
                  </a:cubicBezTo>
                  <a:cubicBezTo>
                    <a:pt x="64238" y="7970"/>
                    <a:pt x="67009" y="7970"/>
                    <a:pt x="67009" y="2909"/>
                  </a:cubicBezTo>
                  <a:cubicBezTo>
                    <a:pt x="67009" y="632"/>
                    <a:pt x="64994" y="125"/>
                    <a:pt x="63482" y="125"/>
                  </a:cubicBezTo>
                  <a:cubicBezTo>
                    <a:pt x="53403" y="125"/>
                    <a:pt x="42568" y="885"/>
                    <a:pt x="32237" y="885"/>
                  </a:cubicBezTo>
                  <a:cubicBezTo>
                    <a:pt x="27701" y="885"/>
                    <a:pt x="22914" y="632"/>
                    <a:pt x="18378" y="632"/>
                  </a:cubicBezTo>
                  <a:cubicBezTo>
                    <a:pt x="13843" y="632"/>
                    <a:pt x="9055" y="125"/>
                    <a:pt x="4772" y="125"/>
                  </a:cubicBezTo>
                  <a:cubicBezTo>
                    <a:pt x="3008" y="125"/>
                    <a:pt x="-16" y="125"/>
                    <a:pt x="-16" y="4933"/>
                  </a:cubicBezTo>
                  <a:cubicBezTo>
                    <a:pt x="-16" y="7970"/>
                    <a:pt x="2252" y="7970"/>
                    <a:pt x="6284" y="7970"/>
                  </a:cubicBezTo>
                  <a:cubicBezTo>
                    <a:pt x="20394" y="7970"/>
                    <a:pt x="20646" y="10247"/>
                    <a:pt x="21402" y="16574"/>
                  </a:cubicBezTo>
                  <a:lnTo>
                    <a:pt x="41308" y="172706"/>
                  </a:lnTo>
                  <a:cubicBezTo>
                    <a:pt x="42064" y="177767"/>
                    <a:pt x="43072" y="178526"/>
                    <a:pt x="46347" y="178526"/>
                  </a:cubicBezTo>
                  <a:cubicBezTo>
                    <a:pt x="50379" y="178526"/>
                    <a:pt x="51387" y="177261"/>
                    <a:pt x="53403" y="173972"/>
                  </a:cubicBezTo>
                  <a:lnTo>
                    <a:pt x="144113" y="2897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82" name="Freeform 1881">
              <a:extLst>
                <a:ext uri="{FF2B5EF4-FFF2-40B4-BE49-F238E27FC236}">
                  <a16:creationId xmlns:a16="http://schemas.microsoft.com/office/drawing/2014/main" id="{13B202C4-03D8-C8A4-361B-B6E6F739D462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8384643" y="5333588"/>
              <a:ext cx="62572" cy="94402"/>
            </a:xfrm>
            <a:custGeom>
              <a:avLst/>
              <a:gdLst>
                <a:gd name="connsiteX0" fmla="*/ 77951 w 77960"/>
                <a:gd name="connsiteY0" fmla="*/ 85506 h 117618"/>
                <a:gd name="connsiteX1" fmla="*/ 71954 w 77960"/>
                <a:gd name="connsiteY1" fmla="*/ 85506 h 117618"/>
                <a:gd name="connsiteX2" fmla="*/ 67368 w 77960"/>
                <a:gd name="connsiteY2" fmla="*/ 101626 h 117618"/>
                <a:gd name="connsiteX3" fmla="*/ 49906 w 77960"/>
                <a:gd name="connsiteY3" fmla="*/ 102689 h 117618"/>
                <a:gd name="connsiteX4" fmla="*/ 17452 w 77960"/>
                <a:gd name="connsiteY4" fmla="*/ 102689 h 117618"/>
                <a:gd name="connsiteX5" fmla="*/ 52728 w 77960"/>
                <a:gd name="connsiteY5" fmla="*/ 72930 h 117618"/>
                <a:gd name="connsiteX6" fmla="*/ 77951 w 77960"/>
                <a:gd name="connsiteY6" fmla="*/ 34668 h 117618"/>
                <a:gd name="connsiteX7" fmla="*/ 36677 w 77960"/>
                <a:gd name="connsiteY7" fmla="*/ 127 h 117618"/>
                <a:gd name="connsiteX8" fmla="*/ -10 w 77960"/>
                <a:gd name="connsiteY8" fmla="*/ 31834 h 117618"/>
                <a:gd name="connsiteX9" fmla="*/ 9338 w 77960"/>
                <a:gd name="connsiteY9" fmla="*/ 41754 h 117618"/>
                <a:gd name="connsiteX10" fmla="*/ 18687 w 77960"/>
                <a:gd name="connsiteY10" fmla="*/ 32366 h 117618"/>
                <a:gd name="connsiteX11" fmla="*/ 8280 w 77960"/>
                <a:gd name="connsiteY11" fmla="*/ 22977 h 117618"/>
                <a:gd name="connsiteX12" fmla="*/ 34032 w 77960"/>
                <a:gd name="connsiteY12" fmla="*/ 6504 h 117618"/>
                <a:gd name="connsiteX13" fmla="*/ 60842 w 77960"/>
                <a:gd name="connsiteY13" fmla="*/ 34668 h 117618"/>
                <a:gd name="connsiteX14" fmla="*/ 44262 w 77960"/>
                <a:gd name="connsiteY14" fmla="*/ 68678 h 117618"/>
                <a:gd name="connsiteX15" fmla="*/ 1754 w 77960"/>
                <a:gd name="connsiteY15" fmla="*/ 110837 h 117618"/>
                <a:gd name="connsiteX16" fmla="*/ -10 w 77960"/>
                <a:gd name="connsiteY16" fmla="*/ 117745 h 117618"/>
                <a:gd name="connsiteX17" fmla="*/ 72659 w 77960"/>
                <a:gd name="connsiteY17" fmla="*/ 117745 h 117618"/>
                <a:gd name="connsiteX18" fmla="*/ 77951 w 77960"/>
                <a:gd name="connsiteY18" fmla="*/ 85506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960" h="117618">
                  <a:moveTo>
                    <a:pt x="77951" y="85506"/>
                  </a:moveTo>
                  <a:lnTo>
                    <a:pt x="71954" y="85506"/>
                  </a:lnTo>
                  <a:cubicBezTo>
                    <a:pt x="71425" y="89403"/>
                    <a:pt x="69661" y="99854"/>
                    <a:pt x="67368" y="101626"/>
                  </a:cubicBezTo>
                  <a:cubicBezTo>
                    <a:pt x="65957" y="102689"/>
                    <a:pt x="52375" y="102689"/>
                    <a:pt x="49906" y="102689"/>
                  </a:cubicBezTo>
                  <a:lnTo>
                    <a:pt x="17452" y="102689"/>
                  </a:lnTo>
                  <a:cubicBezTo>
                    <a:pt x="35972" y="86215"/>
                    <a:pt x="42145" y="81255"/>
                    <a:pt x="52728" y="72930"/>
                  </a:cubicBezTo>
                  <a:cubicBezTo>
                    <a:pt x="65781" y="62479"/>
                    <a:pt x="77951" y="51496"/>
                    <a:pt x="77951" y="34668"/>
                  </a:cubicBezTo>
                  <a:cubicBezTo>
                    <a:pt x="77951" y="13235"/>
                    <a:pt x="59254" y="127"/>
                    <a:pt x="36677" y="127"/>
                  </a:cubicBezTo>
                  <a:cubicBezTo>
                    <a:pt x="14806" y="127"/>
                    <a:pt x="-10" y="15538"/>
                    <a:pt x="-10" y="31834"/>
                  </a:cubicBezTo>
                  <a:cubicBezTo>
                    <a:pt x="-10" y="40868"/>
                    <a:pt x="7574" y="41754"/>
                    <a:pt x="9338" y="41754"/>
                  </a:cubicBezTo>
                  <a:cubicBezTo>
                    <a:pt x="13571" y="41754"/>
                    <a:pt x="18687" y="38743"/>
                    <a:pt x="18687" y="32366"/>
                  </a:cubicBezTo>
                  <a:cubicBezTo>
                    <a:pt x="18687" y="29177"/>
                    <a:pt x="17452" y="22977"/>
                    <a:pt x="8280" y="22977"/>
                  </a:cubicBezTo>
                  <a:cubicBezTo>
                    <a:pt x="13748" y="10401"/>
                    <a:pt x="25742" y="6504"/>
                    <a:pt x="34032" y="6504"/>
                  </a:cubicBezTo>
                  <a:cubicBezTo>
                    <a:pt x="51670" y="6504"/>
                    <a:pt x="60842" y="20320"/>
                    <a:pt x="60842" y="34668"/>
                  </a:cubicBezTo>
                  <a:cubicBezTo>
                    <a:pt x="60842" y="50079"/>
                    <a:pt x="49906" y="62302"/>
                    <a:pt x="44262" y="68678"/>
                  </a:cubicBezTo>
                  <a:lnTo>
                    <a:pt x="1754" y="110837"/>
                  </a:lnTo>
                  <a:cubicBezTo>
                    <a:pt x="-10" y="112431"/>
                    <a:pt x="-10" y="112785"/>
                    <a:pt x="-10" y="117745"/>
                  </a:cubicBezTo>
                  <a:lnTo>
                    <a:pt x="72659" y="117745"/>
                  </a:lnTo>
                  <a:lnTo>
                    <a:pt x="77951" y="85506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84" name="Freeform 1883">
              <a:extLst>
                <a:ext uri="{FF2B5EF4-FFF2-40B4-BE49-F238E27FC236}">
                  <a16:creationId xmlns:a16="http://schemas.microsoft.com/office/drawing/2014/main" id="{F317DF82-68F7-931D-EF11-582E21DF15AA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8533952" y="5322987"/>
              <a:ext cx="134487" cy="47525"/>
            </a:xfrm>
            <a:custGeom>
              <a:avLst/>
              <a:gdLst>
                <a:gd name="connsiteX0" fmla="*/ 158993 w 167562"/>
                <a:gd name="connsiteY0" fmla="*/ 10248 h 59213"/>
                <a:gd name="connsiteX1" fmla="*/ 167560 w 167562"/>
                <a:gd name="connsiteY1" fmla="*/ 5186 h 59213"/>
                <a:gd name="connsiteX2" fmla="*/ 159245 w 167562"/>
                <a:gd name="connsiteY2" fmla="*/ 125 h 59213"/>
                <a:gd name="connsiteX3" fmla="*/ 8312 w 167562"/>
                <a:gd name="connsiteY3" fmla="*/ 125 h 59213"/>
                <a:gd name="connsiteX4" fmla="*/ -3 w 167562"/>
                <a:gd name="connsiteY4" fmla="*/ 5186 h 59213"/>
                <a:gd name="connsiteX5" fmla="*/ 8564 w 167562"/>
                <a:gd name="connsiteY5" fmla="*/ 10248 h 59213"/>
                <a:gd name="connsiteX6" fmla="*/ 158993 w 167562"/>
                <a:gd name="connsiteY6" fmla="*/ 10248 h 59213"/>
                <a:gd name="connsiteX7" fmla="*/ 159245 w 167562"/>
                <a:gd name="connsiteY7" fmla="*/ 59339 h 59213"/>
                <a:gd name="connsiteX8" fmla="*/ 167560 w 167562"/>
                <a:gd name="connsiteY8" fmla="*/ 54278 h 59213"/>
                <a:gd name="connsiteX9" fmla="*/ 158993 w 167562"/>
                <a:gd name="connsiteY9" fmla="*/ 49217 h 59213"/>
                <a:gd name="connsiteX10" fmla="*/ 8564 w 167562"/>
                <a:gd name="connsiteY10" fmla="*/ 49217 h 59213"/>
                <a:gd name="connsiteX11" fmla="*/ -3 w 167562"/>
                <a:gd name="connsiteY11" fmla="*/ 54278 h 59213"/>
                <a:gd name="connsiteX12" fmla="*/ 8312 w 167562"/>
                <a:gd name="connsiteY12" fmla="*/ 59339 h 59213"/>
                <a:gd name="connsiteX13" fmla="*/ 159245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93" y="10248"/>
                  </a:moveTo>
                  <a:cubicBezTo>
                    <a:pt x="162773" y="10248"/>
                    <a:pt x="167560" y="10248"/>
                    <a:pt x="167560" y="5186"/>
                  </a:cubicBezTo>
                  <a:cubicBezTo>
                    <a:pt x="167560" y="125"/>
                    <a:pt x="162773" y="125"/>
                    <a:pt x="159245" y="125"/>
                  </a:cubicBezTo>
                  <a:lnTo>
                    <a:pt x="8312" y="125"/>
                  </a:lnTo>
                  <a:cubicBezTo>
                    <a:pt x="4785" y="125"/>
                    <a:pt x="-3" y="125"/>
                    <a:pt x="-3" y="5186"/>
                  </a:cubicBezTo>
                  <a:cubicBezTo>
                    <a:pt x="-3" y="10248"/>
                    <a:pt x="4785" y="10248"/>
                    <a:pt x="8564" y="10248"/>
                  </a:cubicBezTo>
                  <a:lnTo>
                    <a:pt x="158993" y="10248"/>
                  </a:lnTo>
                  <a:close/>
                  <a:moveTo>
                    <a:pt x="159245" y="59339"/>
                  </a:moveTo>
                  <a:cubicBezTo>
                    <a:pt x="162773" y="59339"/>
                    <a:pt x="167560" y="59339"/>
                    <a:pt x="167560" y="54278"/>
                  </a:cubicBezTo>
                  <a:cubicBezTo>
                    <a:pt x="167560" y="49217"/>
                    <a:pt x="162773" y="49217"/>
                    <a:pt x="158993" y="49217"/>
                  </a:cubicBezTo>
                  <a:lnTo>
                    <a:pt x="8564" y="49217"/>
                  </a:lnTo>
                  <a:cubicBezTo>
                    <a:pt x="4785" y="49217"/>
                    <a:pt x="-3" y="49217"/>
                    <a:pt x="-3" y="54278"/>
                  </a:cubicBezTo>
                  <a:cubicBezTo>
                    <a:pt x="-3" y="59339"/>
                    <a:pt x="4785" y="59339"/>
                    <a:pt x="8312" y="59339"/>
                  </a:cubicBezTo>
                  <a:lnTo>
                    <a:pt x="159245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85" name="Freeform 1884">
              <a:extLst>
                <a:ext uri="{FF2B5EF4-FFF2-40B4-BE49-F238E27FC236}">
                  <a16:creationId xmlns:a16="http://schemas.microsoft.com/office/drawing/2014/main" id="{ACA65EC6-D087-892E-621D-756E11450D84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8752884" y="5342688"/>
              <a:ext cx="123567" cy="8124"/>
            </a:xfrm>
            <a:custGeom>
              <a:avLst/>
              <a:gdLst>
                <a:gd name="connsiteX0" fmla="*/ 145145 w 153956"/>
                <a:gd name="connsiteY0" fmla="*/ 10248 h 10122"/>
                <a:gd name="connsiteX1" fmla="*/ 153964 w 153956"/>
                <a:gd name="connsiteY1" fmla="*/ 5186 h 10122"/>
                <a:gd name="connsiteX2" fmla="*/ 145145 w 153956"/>
                <a:gd name="connsiteY2" fmla="*/ 125 h 10122"/>
                <a:gd name="connsiteX3" fmla="*/ 8827 w 153956"/>
                <a:gd name="connsiteY3" fmla="*/ 125 h 10122"/>
                <a:gd name="connsiteX4" fmla="*/ 8 w 153956"/>
                <a:gd name="connsiteY4" fmla="*/ 5186 h 10122"/>
                <a:gd name="connsiteX5" fmla="*/ 8827 w 153956"/>
                <a:gd name="connsiteY5" fmla="*/ 10248 h 10122"/>
                <a:gd name="connsiteX6" fmla="*/ 145145 w 153956"/>
                <a:gd name="connsiteY6" fmla="*/ 1024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45" y="10248"/>
                  </a:moveTo>
                  <a:cubicBezTo>
                    <a:pt x="149429" y="10248"/>
                    <a:pt x="153964" y="10248"/>
                    <a:pt x="153964" y="5186"/>
                  </a:cubicBezTo>
                  <a:cubicBezTo>
                    <a:pt x="153964" y="125"/>
                    <a:pt x="149429" y="125"/>
                    <a:pt x="145145" y="125"/>
                  </a:cubicBezTo>
                  <a:lnTo>
                    <a:pt x="8827" y="125"/>
                  </a:lnTo>
                  <a:cubicBezTo>
                    <a:pt x="4543" y="125"/>
                    <a:pt x="8" y="125"/>
                    <a:pt x="8" y="5186"/>
                  </a:cubicBezTo>
                  <a:cubicBezTo>
                    <a:pt x="8" y="10248"/>
                    <a:pt x="4543" y="10248"/>
                    <a:pt x="8827" y="10248"/>
                  </a:cubicBezTo>
                  <a:lnTo>
                    <a:pt x="145145" y="1024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86" name="Freeform 1885">
              <a:extLst>
                <a:ext uri="{FF2B5EF4-FFF2-40B4-BE49-F238E27FC236}">
                  <a16:creationId xmlns:a16="http://schemas.microsoft.com/office/drawing/2014/main" id="{4E15DCF3-8FEC-9B87-9063-7F88566857C7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8901889" y="5262260"/>
              <a:ext cx="83928" cy="139734"/>
            </a:xfrm>
            <a:custGeom>
              <a:avLst/>
              <a:gdLst>
                <a:gd name="connsiteX0" fmla="*/ 62505 w 104569"/>
                <a:gd name="connsiteY0" fmla="*/ 79583 h 174099"/>
                <a:gd name="connsiteX1" fmla="*/ 97782 w 104569"/>
                <a:gd name="connsiteY1" fmla="*/ 35047 h 174099"/>
                <a:gd name="connsiteX2" fmla="*/ 51418 w 104569"/>
                <a:gd name="connsiteY2" fmla="*/ 125 h 174099"/>
                <a:gd name="connsiteX3" fmla="*/ 6819 w 104569"/>
                <a:gd name="connsiteY3" fmla="*/ 34540 h 174099"/>
                <a:gd name="connsiteX4" fmla="*/ 19670 w 104569"/>
                <a:gd name="connsiteY4" fmla="*/ 47699 h 174099"/>
                <a:gd name="connsiteX5" fmla="*/ 32520 w 104569"/>
                <a:gd name="connsiteY5" fmla="*/ 34793 h 174099"/>
                <a:gd name="connsiteX6" fmla="*/ 16898 w 104569"/>
                <a:gd name="connsiteY6" fmla="*/ 22141 h 174099"/>
                <a:gd name="connsiteX7" fmla="*/ 50410 w 104569"/>
                <a:gd name="connsiteY7" fmla="*/ 6452 h 174099"/>
                <a:gd name="connsiteX8" fmla="*/ 74600 w 104569"/>
                <a:gd name="connsiteY8" fmla="*/ 34793 h 174099"/>
                <a:gd name="connsiteX9" fmla="*/ 67545 w 104569"/>
                <a:gd name="connsiteY9" fmla="*/ 63641 h 174099"/>
                <a:gd name="connsiteX10" fmla="*/ 45119 w 104569"/>
                <a:gd name="connsiteY10" fmla="*/ 76800 h 174099"/>
                <a:gd name="connsiteX11" fmla="*/ 35292 w 104569"/>
                <a:gd name="connsiteY11" fmla="*/ 77559 h 174099"/>
                <a:gd name="connsiteX12" fmla="*/ 31512 w 104569"/>
                <a:gd name="connsiteY12" fmla="*/ 80596 h 174099"/>
                <a:gd name="connsiteX13" fmla="*/ 37560 w 104569"/>
                <a:gd name="connsiteY13" fmla="*/ 83379 h 174099"/>
                <a:gd name="connsiteX14" fmla="*/ 48647 w 104569"/>
                <a:gd name="connsiteY14" fmla="*/ 83379 h 174099"/>
                <a:gd name="connsiteX15" fmla="*/ 78632 w 104569"/>
                <a:gd name="connsiteY15" fmla="*/ 125386 h 174099"/>
                <a:gd name="connsiteX16" fmla="*/ 50158 w 104569"/>
                <a:gd name="connsiteY16" fmla="*/ 167139 h 174099"/>
                <a:gd name="connsiteX17" fmla="*/ 11606 w 104569"/>
                <a:gd name="connsiteY17" fmla="*/ 147907 h 174099"/>
                <a:gd name="connsiteX18" fmla="*/ 28237 w 104569"/>
                <a:gd name="connsiteY18" fmla="*/ 133989 h 174099"/>
                <a:gd name="connsiteX19" fmla="*/ 14126 w 104569"/>
                <a:gd name="connsiteY19" fmla="*/ 119819 h 174099"/>
                <a:gd name="connsiteX20" fmla="*/ 16 w 104569"/>
                <a:gd name="connsiteY20" fmla="*/ 134496 h 174099"/>
                <a:gd name="connsiteX21" fmla="*/ 50914 w 104569"/>
                <a:gd name="connsiteY21" fmla="*/ 174225 h 174099"/>
                <a:gd name="connsiteX22" fmla="*/ 104585 w 104569"/>
                <a:gd name="connsiteY22" fmla="*/ 125386 h 174099"/>
                <a:gd name="connsiteX23" fmla="*/ 62505 w 104569"/>
                <a:gd name="connsiteY23" fmla="*/ 7958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505" y="79583"/>
                  </a:moveTo>
                  <a:cubicBezTo>
                    <a:pt x="83167" y="72751"/>
                    <a:pt x="97782" y="55038"/>
                    <a:pt x="97782" y="35047"/>
                  </a:cubicBezTo>
                  <a:cubicBezTo>
                    <a:pt x="97782" y="14296"/>
                    <a:pt x="75608" y="125"/>
                    <a:pt x="51418" y="125"/>
                  </a:cubicBezTo>
                  <a:cubicBezTo>
                    <a:pt x="25969" y="125"/>
                    <a:pt x="6819" y="15309"/>
                    <a:pt x="6819" y="34540"/>
                  </a:cubicBezTo>
                  <a:cubicBezTo>
                    <a:pt x="6819" y="42891"/>
                    <a:pt x="12362" y="47699"/>
                    <a:pt x="19670" y="47699"/>
                  </a:cubicBezTo>
                  <a:cubicBezTo>
                    <a:pt x="27481" y="47699"/>
                    <a:pt x="32520" y="42132"/>
                    <a:pt x="32520" y="34793"/>
                  </a:cubicBezTo>
                  <a:cubicBezTo>
                    <a:pt x="32520" y="22141"/>
                    <a:pt x="20677" y="22141"/>
                    <a:pt x="16898" y="22141"/>
                  </a:cubicBezTo>
                  <a:cubicBezTo>
                    <a:pt x="24709" y="9741"/>
                    <a:pt x="41339" y="6452"/>
                    <a:pt x="50410" y="6452"/>
                  </a:cubicBezTo>
                  <a:cubicBezTo>
                    <a:pt x="60741" y="6452"/>
                    <a:pt x="74600" y="12019"/>
                    <a:pt x="74600" y="34793"/>
                  </a:cubicBezTo>
                  <a:cubicBezTo>
                    <a:pt x="74600" y="37830"/>
                    <a:pt x="74096" y="52507"/>
                    <a:pt x="67545" y="63641"/>
                  </a:cubicBezTo>
                  <a:cubicBezTo>
                    <a:pt x="59985" y="75788"/>
                    <a:pt x="51418" y="76547"/>
                    <a:pt x="45119" y="76800"/>
                  </a:cubicBezTo>
                  <a:cubicBezTo>
                    <a:pt x="43103" y="77053"/>
                    <a:pt x="37056" y="77559"/>
                    <a:pt x="35292" y="77559"/>
                  </a:cubicBezTo>
                  <a:cubicBezTo>
                    <a:pt x="33276" y="77812"/>
                    <a:pt x="31512" y="78065"/>
                    <a:pt x="31512" y="80596"/>
                  </a:cubicBezTo>
                  <a:cubicBezTo>
                    <a:pt x="31512" y="83379"/>
                    <a:pt x="33276" y="83379"/>
                    <a:pt x="37560" y="83379"/>
                  </a:cubicBezTo>
                  <a:lnTo>
                    <a:pt x="48647" y="83379"/>
                  </a:lnTo>
                  <a:cubicBezTo>
                    <a:pt x="69308" y="83379"/>
                    <a:pt x="78632" y="100587"/>
                    <a:pt x="78632" y="125386"/>
                  </a:cubicBezTo>
                  <a:cubicBezTo>
                    <a:pt x="78632" y="159801"/>
                    <a:pt x="61245" y="167139"/>
                    <a:pt x="50158" y="167139"/>
                  </a:cubicBezTo>
                  <a:cubicBezTo>
                    <a:pt x="39324" y="167139"/>
                    <a:pt x="20425" y="162837"/>
                    <a:pt x="11606" y="147907"/>
                  </a:cubicBezTo>
                  <a:cubicBezTo>
                    <a:pt x="20425" y="149173"/>
                    <a:pt x="28237" y="143605"/>
                    <a:pt x="28237" y="133989"/>
                  </a:cubicBezTo>
                  <a:cubicBezTo>
                    <a:pt x="28237" y="124880"/>
                    <a:pt x="21433" y="119819"/>
                    <a:pt x="14126" y="119819"/>
                  </a:cubicBezTo>
                  <a:cubicBezTo>
                    <a:pt x="8079" y="119819"/>
                    <a:pt x="16" y="123361"/>
                    <a:pt x="16" y="134496"/>
                  </a:cubicBezTo>
                  <a:cubicBezTo>
                    <a:pt x="16" y="157523"/>
                    <a:pt x="23449" y="174225"/>
                    <a:pt x="50914" y="174225"/>
                  </a:cubicBezTo>
                  <a:cubicBezTo>
                    <a:pt x="81655" y="174225"/>
                    <a:pt x="104585" y="151197"/>
                    <a:pt x="104585" y="125386"/>
                  </a:cubicBezTo>
                  <a:cubicBezTo>
                    <a:pt x="104585" y="104636"/>
                    <a:pt x="88710" y="84898"/>
                    <a:pt x="62505" y="79583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87" name="Freeform 1886">
              <a:extLst>
                <a:ext uri="{FF2B5EF4-FFF2-40B4-BE49-F238E27FC236}">
                  <a16:creationId xmlns:a16="http://schemas.microsoft.com/office/drawing/2014/main" id="{886B0E3C-F8A1-4ABC-B42D-66C41CE5ACB3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9002401" y="5262260"/>
              <a:ext cx="85142" cy="139734"/>
            </a:xfrm>
            <a:custGeom>
              <a:avLst/>
              <a:gdLst>
                <a:gd name="connsiteX0" fmla="*/ 106102 w 106081"/>
                <a:gd name="connsiteY0" fmla="*/ 87681 h 174099"/>
                <a:gd name="connsiteX1" fmla="*/ 96023 w 106081"/>
                <a:gd name="connsiteY1" fmla="*/ 28467 h 174099"/>
                <a:gd name="connsiteX2" fmla="*/ 53187 w 106081"/>
                <a:gd name="connsiteY2" fmla="*/ 125 h 174099"/>
                <a:gd name="connsiteX3" fmla="*/ 9344 w 106081"/>
                <a:gd name="connsiteY3" fmla="*/ 30239 h 174099"/>
                <a:gd name="connsiteX4" fmla="*/ 21 w 106081"/>
                <a:gd name="connsiteY4" fmla="*/ 87681 h 174099"/>
                <a:gd name="connsiteX5" fmla="*/ 11359 w 106081"/>
                <a:gd name="connsiteY5" fmla="*/ 148666 h 174099"/>
                <a:gd name="connsiteX6" fmla="*/ 52935 w 106081"/>
                <a:gd name="connsiteY6" fmla="*/ 174225 h 174099"/>
                <a:gd name="connsiteX7" fmla="*/ 96779 w 106081"/>
                <a:gd name="connsiteY7" fmla="*/ 144871 h 174099"/>
                <a:gd name="connsiteX8" fmla="*/ 106102 w 106081"/>
                <a:gd name="connsiteY8" fmla="*/ 87681 h 174099"/>
                <a:gd name="connsiteX9" fmla="*/ 52935 w 106081"/>
                <a:gd name="connsiteY9" fmla="*/ 168657 h 174099"/>
                <a:gd name="connsiteX10" fmla="*/ 23706 w 106081"/>
                <a:gd name="connsiteY10" fmla="*/ 138038 h 174099"/>
                <a:gd name="connsiteX11" fmla="*/ 20934 w 106081"/>
                <a:gd name="connsiteY11" fmla="*/ 84645 h 174099"/>
                <a:gd name="connsiteX12" fmla="*/ 22950 w 106081"/>
                <a:gd name="connsiteY12" fmla="*/ 38083 h 174099"/>
                <a:gd name="connsiteX13" fmla="*/ 52935 w 106081"/>
                <a:gd name="connsiteY13" fmla="*/ 5693 h 174099"/>
                <a:gd name="connsiteX14" fmla="*/ 82668 w 106081"/>
                <a:gd name="connsiteY14" fmla="*/ 35300 h 174099"/>
                <a:gd name="connsiteX15" fmla="*/ 85188 w 106081"/>
                <a:gd name="connsiteY15" fmla="*/ 84645 h 174099"/>
                <a:gd name="connsiteX16" fmla="*/ 82416 w 106081"/>
                <a:gd name="connsiteY16" fmla="*/ 137026 h 174099"/>
                <a:gd name="connsiteX17" fmla="*/ 52935 w 106081"/>
                <a:gd name="connsiteY17" fmla="*/ 16865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02" y="87681"/>
                  </a:moveTo>
                  <a:cubicBezTo>
                    <a:pt x="106102" y="67437"/>
                    <a:pt x="104842" y="47193"/>
                    <a:pt x="96023" y="28467"/>
                  </a:cubicBezTo>
                  <a:cubicBezTo>
                    <a:pt x="84432" y="4174"/>
                    <a:pt x="63770" y="125"/>
                    <a:pt x="53187" y="125"/>
                  </a:cubicBezTo>
                  <a:cubicBezTo>
                    <a:pt x="38069" y="125"/>
                    <a:pt x="19675" y="6705"/>
                    <a:pt x="9344" y="30239"/>
                  </a:cubicBezTo>
                  <a:cubicBezTo>
                    <a:pt x="1280" y="47699"/>
                    <a:pt x="21" y="67437"/>
                    <a:pt x="21" y="87681"/>
                  </a:cubicBezTo>
                  <a:cubicBezTo>
                    <a:pt x="21" y="106660"/>
                    <a:pt x="1028" y="129435"/>
                    <a:pt x="11359" y="148666"/>
                  </a:cubicBezTo>
                  <a:cubicBezTo>
                    <a:pt x="22194" y="169164"/>
                    <a:pt x="40588" y="174225"/>
                    <a:pt x="52935" y="174225"/>
                  </a:cubicBezTo>
                  <a:cubicBezTo>
                    <a:pt x="66542" y="174225"/>
                    <a:pt x="85692" y="168911"/>
                    <a:pt x="96779" y="144871"/>
                  </a:cubicBezTo>
                  <a:cubicBezTo>
                    <a:pt x="104842" y="127410"/>
                    <a:pt x="106102" y="107672"/>
                    <a:pt x="106102" y="87681"/>
                  </a:cubicBezTo>
                  <a:close/>
                  <a:moveTo>
                    <a:pt x="52935" y="168657"/>
                  </a:moveTo>
                  <a:cubicBezTo>
                    <a:pt x="43108" y="168657"/>
                    <a:pt x="28242" y="162331"/>
                    <a:pt x="23706" y="138038"/>
                  </a:cubicBezTo>
                  <a:cubicBezTo>
                    <a:pt x="20934" y="122855"/>
                    <a:pt x="20934" y="99575"/>
                    <a:pt x="20934" y="84645"/>
                  </a:cubicBezTo>
                  <a:cubicBezTo>
                    <a:pt x="20934" y="68449"/>
                    <a:pt x="20934" y="51748"/>
                    <a:pt x="22950" y="38083"/>
                  </a:cubicBezTo>
                  <a:cubicBezTo>
                    <a:pt x="27738" y="7970"/>
                    <a:pt x="46636" y="5693"/>
                    <a:pt x="52935" y="5693"/>
                  </a:cubicBezTo>
                  <a:cubicBezTo>
                    <a:pt x="61250" y="5693"/>
                    <a:pt x="77881" y="10247"/>
                    <a:pt x="82668" y="35300"/>
                  </a:cubicBezTo>
                  <a:cubicBezTo>
                    <a:pt x="85188" y="49470"/>
                    <a:pt x="85188" y="68702"/>
                    <a:pt x="85188" y="84645"/>
                  </a:cubicBezTo>
                  <a:cubicBezTo>
                    <a:pt x="85188" y="103623"/>
                    <a:pt x="85188" y="120831"/>
                    <a:pt x="82416" y="137026"/>
                  </a:cubicBezTo>
                  <a:cubicBezTo>
                    <a:pt x="78636" y="161066"/>
                    <a:pt x="64274" y="168657"/>
                    <a:pt x="52935" y="16865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88" name="Freeform 1887">
              <a:extLst>
                <a:ext uri="{FF2B5EF4-FFF2-40B4-BE49-F238E27FC236}">
                  <a16:creationId xmlns:a16="http://schemas.microsoft.com/office/drawing/2014/main" id="{E628E10E-A59E-5EBC-65C8-4CD65AEB854B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9113025" y="5375996"/>
              <a:ext cx="23661" cy="60727"/>
            </a:xfrm>
            <a:custGeom>
              <a:avLst/>
              <a:gdLst>
                <a:gd name="connsiteX0" fmla="*/ 29506 w 29480"/>
                <a:gd name="connsiteY0" fmla="*/ 26696 h 75662"/>
                <a:gd name="connsiteX1" fmla="*/ 13380 w 29480"/>
                <a:gd name="connsiteY1" fmla="*/ 125 h 75662"/>
                <a:gd name="connsiteX2" fmla="*/ 25 w 29480"/>
                <a:gd name="connsiteY2" fmla="*/ 13537 h 75662"/>
                <a:gd name="connsiteX3" fmla="*/ 13380 w 29480"/>
                <a:gd name="connsiteY3" fmla="*/ 26949 h 75662"/>
                <a:gd name="connsiteX4" fmla="*/ 22199 w 29480"/>
                <a:gd name="connsiteY4" fmla="*/ 23659 h 75662"/>
                <a:gd name="connsiteX5" fmla="*/ 23459 w 29480"/>
                <a:gd name="connsiteY5" fmla="*/ 22900 h 75662"/>
                <a:gd name="connsiteX6" fmla="*/ 23963 w 29480"/>
                <a:gd name="connsiteY6" fmla="*/ 26696 h 75662"/>
                <a:gd name="connsiteX7" fmla="*/ 6829 w 29480"/>
                <a:gd name="connsiteY7" fmla="*/ 68955 h 75662"/>
                <a:gd name="connsiteX8" fmla="*/ 4057 w 29480"/>
                <a:gd name="connsiteY8" fmla="*/ 73004 h 75662"/>
                <a:gd name="connsiteX9" fmla="*/ 6577 w 29480"/>
                <a:gd name="connsiteY9" fmla="*/ 75788 h 75662"/>
                <a:gd name="connsiteX10" fmla="*/ 29506 w 29480"/>
                <a:gd name="connsiteY10" fmla="*/ 26696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506" y="26696"/>
                  </a:moveTo>
                  <a:cubicBezTo>
                    <a:pt x="29506" y="9994"/>
                    <a:pt x="23207" y="125"/>
                    <a:pt x="13380" y="125"/>
                  </a:cubicBezTo>
                  <a:cubicBezTo>
                    <a:pt x="5065" y="125"/>
                    <a:pt x="25" y="6452"/>
                    <a:pt x="25" y="13537"/>
                  </a:cubicBezTo>
                  <a:cubicBezTo>
                    <a:pt x="25" y="20370"/>
                    <a:pt x="5065" y="26949"/>
                    <a:pt x="13380" y="26949"/>
                  </a:cubicBezTo>
                  <a:cubicBezTo>
                    <a:pt x="16404" y="26949"/>
                    <a:pt x="19679" y="25937"/>
                    <a:pt x="22199" y="23659"/>
                  </a:cubicBezTo>
                  <a:cubicBezTo>
                    <a:pt x="22955" y="23153"/>
                    <a:pt x="23207" y="22900"/>
                    <a:pt x="23459" y="22900"/>
                  </a:cubicBezTo>
                  <a:cubicBezTo>
                    <a:pt x="23711" y="22900"/>
                    <a:pt x="23963" y="23153"/>
                    <a:pt x="23963" y="26696"/>
                  </a:cubicBezTo>
                  <a:cubicBezTo>
                    <a:pt x="23963" y="45422"/>
                    <a:pt x="15144" y="60605"/>
                    <a:pt x="6829" y="68955"/>
                  </a:cubicBezTo>
                  <a:cubicBezTo>
                    <a:pt x="4057" y="71739"/>
                    <a:pt x="4057" y="72245"/>
                    <a:pt x="4057" y="73004"/>
                  </a:cubicBezTo>
                  <a:cubicBezTo>
                    <a:pt x="4057" y="74776"/>
                    <a:pt x="5317" y="75788"/>
                    <a:pt x="6577" y="75788"/>
                  </a:cubicBezTo>
                  <a:cubicBezTo>
                    <a:pt x="9349" y="75788"/>
                    <a:pt x="29506" y="56303"/>
                    <a:pt x="29506" y="266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90" name="Freeform 1889">
              <a:extLst>
                <a:ext uri="{FF2B5EF4-FFF2-40B4-BE49-F238E27FC236}">
                  <a16:creationId xmlns:a16="http://schemas.microsoft.com/office/drawing/2014/main" id="{47FB879E-D3EA-8CBC-DFEC-48FE68B8514B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9264253" y="5258807"/>
              <a:ext cx="144195" cy="143186"/>
            </a:xfrm>
            <a:custGeom>
              <a:avLst/>
              <a:gdLst>
                <a:gd name="connsiteX0" fmla="*/ 144163 w 179657"/>
                <a:gd name="connsiteY0" fmla="*/ 28973 h 178400"/>
                <a:gd name="connsiteX1" fmla="*/ 176415 w 179657"/>
                <a:gd name="connsiteY1" fmla="*/ 7970 h 178400"/>
                <a:gd name="connsiteX2" fmla="*/ 179691 w 179657"/>
                <a:gd name="connsiteY2" fmla="*/ 3162 h 178400"/>
                <a:gd name="connsiteX3" fmla="*/ 176415 w 179657"/>
                <a:gd name="connsiteY3" fmla="*/ 125 h 178400"/>
                <a:gd name="connsiteX4" fmla="*/ 155753 w 179657"/>
                <a:gd name="connsiteY4" fmla="*/ 885 h 178400"/>
                <a:gd name="connsiteX5" fmla="*/ 130808 w 179657"/>
                <a:gd name="connsiteY5" fmla="*/ 125 h 178400"/>
                <a:gd name="connsiteX6" fmla="*/ 126020 w 179657"/>
                <a:gd name="connsiteY6" fmla="*/ 4933 h 178400"/>
                <a:gd name="connsiteX7" fmla="*/ 130052 w 179657"/>
                <a:gd name="connsiteY7" fmla="*/ 7970 h 178400"/>
                <a:gd name="connsiteX8" fmla="*/ 141643 w 179657"/>
                <a:gd name="connsiteY8" fmla="*/ 16321 h 178400"/>
                <a:gd name="connsiteX9" fmla="*/ 137863 w 179657"/>
                <a:gd name="connsiteY9" fmla="*/ 25937 h 178400"/>
                <a:gd name="connsiteX10" fmla="*/ 60507 w 179657"/>
                <a:gd name="connsiteY10" fmla="*/ 149426 h 178400"/>
                <a:gd name="connsiteX11" fmla="*/ 43373 w 179657"/>
                <a:gd name="connsiteY11" fmla="*/ 15562 h 178400"/>
                <a:gd name="connsiteX12" fmla="*/ 60759 w 179657"/>
                <a:gd name="connsiteY12" fmla="*/ 7970 h 178400"/>
                <a:gd name="connsiteX13" fmla="*/ 67058 w 179657"/>
                <a:gd name="connsiteY13" fmla="*/ 2909 h 178400"/>
                <a:gd name="connsiteX14" fmla="*/ 63531 w 179657"/>
                <a:gd name="connsiteY14" fmla="*/ 125 h 178400"/>
                <a:gd name="connsiteX15" fmla="*/ 32286 w 179657"/>
                <a:gd name="connsiteY15" fmla="*/ 885 h 178400"/>
                <a:gd name="connsiteX16" fmla="*/ 18427 w 179657"/>
                <a:gd name="connsiteY16" fmla="*/ 632 h 178400"/>
                <a:gd name="connsiteX17" fmla="*/ 4821 w 179657"/>
                <a:gd name="connsiteY17" fmla="*/ 125 h 178400"/>
                <a:gd name="connsiteX18" fmla="*/ 33 w 179657"/>
                <a:gd name="connsiteY18" fmla="*/ 4933 h 178400"/>
                <a:gd name="connsiteX19" fmla="*/ 6333 w 179657"/>
                <a:gd name="connsiteY19" fmla="*/ 7970 h 178400"/>
                <a:gd name="connsiteX20" fmla="*/ 21451 w 179657"/>
                <a:gd name="connsiteY20" fmla="*/ 16574 h 178400"/>
                <a:gd name="connsiteX21" fmla="*/ 41357 w 179657"/>
                <a:gd name="connsiteY21" fmla="*/ 172706 h 178400"/>
                <a:gd name="connsiteX22" fmla="*/ 46397 w 179657"/>
                <a:gd name="connsiteY22" fmla="*/ 178526 h 178400"/>
                <a:gd name="connsiteX23" fmla="*/ 53452 w 179657"/>
                <a:gd name="connsiteY23" fmla="*/ 173972 h 178400"/>
                <a:gd name="connsiteX24" fmla="*/ 144163 w 179657"/>
                <a:gd name="connsiteY24" fmla="*/ 289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63" y="28973"/>
                  </a:moveTo>
                  <a:cubicBezTo>
                    <a:pt x="156509" y="9235"/>
                    <a:pt x="167092" y="8476"/>
                    <a:pt x="176415" y="7970"/>
                  </a:cubicBezTo>
                  <a:cubicBezTo>
                    <a:pt x="179439" y="7717"/>
                    <a:pt x="179691" y="3415"/>
                    <a:pt x="179691" y="3162"/>
                  </a:cubicBezTo>
                  <a:cubicBezTo>
                    <a:pt x="179691" y="1138"/>
                    <a:pt x="178431" y="125"/>
                    <a:pt x="176415" y="125"/>
                  </a:cubicBezTo>
                  <a:cubicBezTo>
                    <a:pt x="169864" y="125"/>
                    <a:pt x="162557" y="885"/>
                    <a:pt x="155753" y="885"/>
                  </a:cubicBezTo>
                  <a:cubicBezTo>
                    <a:pt x="147438" y="885"/>
                    <a:pt x="138871" y="125"/>
                    <a:pt x="130808" y="125"/>
                  </a:cubicBezTo>
                  <a:cubicBezTo>
                    <a:pt x="129296" y="125"/>
                    <a:pt x="126020" y="125"/>
                    <a:pt x="126020" y="4933"/>
                  </a:cubicBezTo>
                  <a:cubicBezTo>
                    <a:pt x="126020" y="7717"/>
                    <a:pt x="128288" y="7970"/>
                    <a:pt x="130052" y="7970"/>
                  </a:cubicBezTo>
                  <a:cubicBezTo>
                    <a:pt x="136855" y="8476"/>
                    <a:pt x="141643" y="11007"/>
                    <a:pt x="141643" y="16321"/>
                  </a:cubicBezTo>
                  <a:cubicBezTo>
                    <a:pt x="141643" y="20116"/>
                    <a:pt x="137863" y="25684"/>
                    <a:pt x="137863" y="25937"/>
                  </a:cubicBezTo>
                  <a:lnTo>
                    <a:pt x="60507" y="149426"/>
                  </a:lnTo>
                  <a:lnTo>
                    <a:pt x="43373" y="15562"/>
                  </a:lnTo>
                  <a:cubicBezTo>
                    <a:pt x="43373" y="11260"/>
                    <a:pt x="49168" y="7970"/>
                    <a:pt x="60759" y="7970"/>
                  </a:cubicBezTo>
                  <a:cubicBezTo>
                    <a:pt x="64287" y="7970"/>
                    <a:pt x="67058" y="7970"/>
                    <a:pt x="67058" y="2909"/>
                  </a:cubicBezTo>
                  <a:cubicBezTo>
                    <a:pt x="67058" y="632"/>
                    <a:pt x="65043" y="125"/>
                    <a:pt x="63531" y="125"/>
                  </a:cubicBezTo>
                  <a:cubicBezTo>
                    <a:pt x="53452" y="125"/>
                    <a:pt x="42617" y="885"/>
                    <a:pt x="32286" y="885"/>
                  </a:cubicBezTo>
                  <a:cubicBezTo>
                    <a:pt x="27750" y="885"/>
                    <a:pt x="22963" y="632"/>
                    <a:pt x="18427" y="632"/>
                  </a:cubicBezTo>
                  <a:cubicBezTo>
                    <a:pt x="13892" y="632"/>
                    <a:pt x="9104" y="125"/>
                    <a:pt x="4821" y="125"/>
                  </a:cubicBezTo>
                  <a:cubicBezTo>
                    <a:pt x="3057" y="125"/>
                    <a:pt x="33" y="125"/>
                    <a:pt x="33" y="4933"/>
                  </a:cubicBezTo>
                  <a:cubicBezTo>
                    <a:pt x="33" y="7970"/>
                    <a:pt x="2301" y="7970"/>
                    <a:pt x="6333" y="7970"/>
                  </a:cubicBezTo>
                  <a:cubicBezTo>
                    <a:pt x="20443" y="7970"/>
                    <a:pt x="20695" y="10247"/>
                    <a:pt x="21451" y="16574"/>
                  </a:cubicBezTo>
                  <a:lnTo>
                    <a:pt x="41357" y="172706"/>
                  </a:lnTo>
                  <a:cubicBezTo>
                    <a:pt x="42113" y="177767"/>
                    <a:pt x="43121" y="178526"/>
                    <a:pt x="46397" y="178526"/>
                  </a:cubicBezTo>
                  <a:cubicBezTo>
                    <a:pt x="50428" y="178526"/>
                    <a:pt x="51436" y="177261"/>
                    <a:pt x="53452" y="173972"/>
                  </a:cubicBezTo>
                  <a:lnTo>
                    <a:pt x="144163" y="2897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91" name="Freeform 1890">
              <a:extLst>
                <a:ext uri="{FF2B5EF4-FFF2-40B4-BE49-F238E27FC236}">
                  <a16:creationId xmlns:a16="http://schemas.microsoft.com/office/drawing/2014/main" id="{9ACFAF6E-14FF-4DC3-D03B-0E94C67D7711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9378545" y="5333588"/>
              <a:ext cx="65120" cy="97244"/>
            </a:xfrm>
            <a:custGeom>
              <a:avLst/>
              <a:gdLst>
                <a:gd name="connsiteX0" fmla="*/ 38667 w 81135"/>
                <a:gd name="connsiteY0" fmla="*/ 58582 h 121160"/>
                <a:gd name="connsiteX1" fmla="*/ 62302 w 81135"/>
                <a:gd name="connsiteY1" fmla="*/ 87101 h 121160"/>
                <a:gd name="connsiteX2" fmla="*/ 39372 w 81135"/>
                <a:gd name="connsiteY2" fmla="*/ 115619 h 121160"/>
                <a:gd name="connsiteX3" fmla="*/ 9387 w 81135"/>
                <a:gd name="connsiteY3" fmla="*/ 103220 h 121160"/>
                <a:gd name="connsiteX4" fmla="*/ 19617 w 81135"/>
                <a:gd name="connsiteY4" fmla="*/ 93300 h 121160"/>
                <a:gd name="connsiteX5" fmla="*/ 9916 w 81135"/>
                <a:gd name="connsiteY5" fmla="*/ 83558 h 121160"/>
                <a:gd name="connsiteX6" fmla="*/ 39 w 81135"/>
                <a:gd name="connsiteY6" fmla="*/ 93832 h 121160"/>
                <a:gd name="connsiteX7" fmla="*/ 39725 w 81135"/>
                <a:gd name="connsiteY7" fmla="*/ 121288 h 121160"/>
                <a:gd name="connsiteX8" fmla="*/ 81175 w 81135"/>
                <a:gd name="connsiteY8" fmla="*/ 87101 h 121160"/>
                <a:gd name="connsiteX9" fmla="*/ 50484 w 81135"/>
                <a:gd name="connsiteY9" fmla="*/ 55393 h 121160"/>
                <a:gd name="connsiteX10" fmla="*/ 75707 w 81135"/>
                <a:gd name="connsiteY10" fmla="*/ 24572 h 121160"/>
                <a:gd name="connsiteX11" fmla="*/ 40078 w 81135"/>
                <a:gd name="connsiteY11" fmla="*/ 127 h 121160"/>
                <a:gd name="connsiteX12" fmla="*/ 5507 w 81135"/>
                <a:gd name="connsiteY12" fmla="*/ 23863 h 121160"/>
                <a:gd name="connsiteX13" fmla="*/ 14679 w 81135"/>
                <a:gd name="connsiteY13" fmla="*/ 33251 h 121160"/>
                <a:gd name="connsiteX14" fmla="*/ 23674 w 81135"/>
                <a:gd name="connsiteY14" fmla="*/ 24217 h 121160"/>
                <a:gd name="connsiteX15" fmla="*/ 14679 w 81135"/>
                <a:gd name="connsiteY15" fmla="*/ 15006 h 121160"/>
                <a:gd name="connsiteX16" fmla="*/ 39549 w 81135"/>
                <a:gd name="connsiteY16" fmla="*/ 5264 h 121160"/>
                <a:gd name="connsiteX17" fmla="*/ 58598 w 81135"/>
                <a:gd name="connsiteY17" fmla="*/ 24572 h 121160"/>
                <a:gd name="connsiteX18" fmla="*/ 51543 w 81135"/>
                <a:gd name="connsiteY18" fmla="*/ 45651 h 121160"/>
                <a:gd name="connsiteX19" fmla="*/ 31964 w 81135"/>
                <a:gd name="connsiteY19" fmla="*/ 53268 h 121160"/>
                <a:gd name="connsiteX20" fmla="*/ 26320 w 81135"/>
                <a:gd name="connsiteY20" fmla="*/ 53799 h 121160"/>
                <a:gd name="connsiteX21" fmla="*/ 24556 w 81135"/>
                <a:gd name="connsiteY21" fmla="*/ 56102 h 121160"/>
                <a:gd name="connsiteX22" fmla="*/ 29142 w 81135"/>
                <a:gd name="connsiteY22" fmla="*/ 58582 h 121160"/>
                <a:gd name="connsiteX23" fmla="*/ 38667 w 81135"/>
                <a:gd name="connsiteY23" fmla="*/ 58582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135" h="121160">
                  <a:moveTo>
                    <a:pt x="38667" y="58582"/>
                  </a:moveTo>
                  <a:cubicBezTo>
                    <a:pt x="52425" y="58582"/>
                    <a:pt x="62302" y="68147"/>
                    <a:pt x="62302" y="87101"/>
                  </a:cubicBezTo>
                  <a:cubicBezTo>
                    <a:pt x="62302" y="109065"/>
                    <a:pt x="49602" y="115619"/>
                    <a:pt x="39372" y="115619"/>
                  </a:cubicBezTo>
                  <a:cubicBezTo>
                    <a:pt x="32317" y="115619"/>
                    <a:pt x="16795" y="113671"/>
                    <a:pt x="9387" y="103220"/>
                  </a:cubicBezTo>
                  <a:cubicBezTo>
                    <a:pt x="17677" y="102866"/>
                    <a:pt x="19617" y="97020"/>
                    <a:pt x="19617" y="93300"/>
                  </a:cubicBezTo>
                  <a:cubicBezTo>
                    <a:pt x="19617" y="87632"/>
                    <a:pt x="15384" y="83558"/>
                    <a:pt x="9916" y="83558"/>
                  </a:cubicBezTo>
                  <a:cubicBezTo>
                    <a:pt x="4978" y="83558"/>
                    <a:pt x="39" y="86569"/>
                    <a:pt x="39" y="93832"/>
                  </a:cubicBezTo>
                  <a:cubicBezTo>
                    <a:pt x="39" y="110483"/>
                    <a:pt x="18383" y="121288"/>
                    <a:pt x="39725" y="121288"/>
                  </a:cubicBezTo>
                  <a:cubicBezTo>
                    <a:pt x="64242" y="121288"/>
                    <a:pt x="81175" y="104814"/>
                    <a:pt x="81175" y="87101"/>
                  </a:cubicBezTo>
                  <a:cubicBezTo>
                    <a:pt x="81175" y="73284"/>
                    <a:pt x="69886" y="59467"/>
                    <a:pt x="50484" y="55393"/>
                  </a:cubicBezTo>
                  <a:cubicBezTo>
                    <a:pt x="69004" y="48662"/>
                    <a:pt x="75707" y="35377"/>
                    <a:pt x="75707" y="24572"/>
                  </a:cubicBezTo>
                  <a:cubicBezTo>
                    <a:pt x="75707" y="10578"/>
                    <a:pt x="59656" y="127"/>
                    <a:pt x="40078" y="127"/>
                  </a:cubicBezTo>
                  <a:cubicBezTo>
                    <a:pt x="20499" y="127"/>
                    <a:pt x="5507" y="9692"/>
                    <a:pt x="5507" y="23863"/>
                  </a:cubicBezTo>
                  <a:cubicBezTo>
                    <a:pt x="5507" y="29886"/>
                    <a:pt x="9387" y="33251"/>
                    <a:pt x="14679" y="33251"/>
                  </a:cubicBezTo>
                  <a:cubicBezTo>
                    <a:pt x="20147" y="33251"/>
                    <a:pt x="23674" y="29177"/>
                    <a:pt x="23674" y="24217"/>
                  </a:cubicBezTo>
                  <a:cubicBezTo>
                    <a:pt x="23674" y="19080"/>
                    <a:pt x="20147" y="15361"/>
                    <a:pt x="14679" y="15006"/>
                  </a:cubicBezTo>
                  <a:cubicBezTo>
                    <a:pt x="20852" y="7212"/>
                    <a:pt x="33022" y="5264"/>
                    <a:pt x="39549" y="5264"/>
                  </a:cubicBezTo>
                  <a:cubicBezTo>
                    <a:pt x="47486" y="5264"/>
                    <a:pt x="58598" y="9161"/>
                    <a:pt x="58598" y="24572"/>
                  </a:cubicBezTo>
                  <a:cubicBezTo>
                    <a:pt x="58598" y="32011"/>
                    <a:pt x="56129" y="40160"/>
                    <a:pt x="51543" y="45651"/>
                  </a:cubicBezTo>
                  <a:cubicBezTo>
                    <a:pt x="45722" y="52382"/>
                    <a:pt x="40783" y="52736"/>
                    <a:pt x="31964" y="53268"/>
                  </a:cubicBezTo>
                  <a:cubicBezTo>
                    <a:pt x="27555" y="53622"/>
                    <a:pt x="27202" y="53622"/>
                    <a:pt x="26320" y="53799"/>
                  </a:cubicBezTo>
                  <a:cubicBezTo>
                    <a:pt x="25967" y="53799"/>
                    <a:pt x="24556" y="54153"/>
                    <a:pt x="24556" y="56102"/>
                  </a:cubicBezTo>
                  <a:cubicBezTo>
                    <a:pt x="24556" y="58582"/>
                    <a:pt x="26144" y="58582"/>
                    <a:pt x="29142" y="58582"/>
                  </a:cubicBezTo>
                  <a:lnTo>
                    <a:pt x="38667" y="5858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93" name="Freeform 1892">
              <a:extLst>
                <a:ext uri="{FF2B5EF4-FFF2-40B4-BE49-F238E27FC236}">
                  <a16:creationId xmlns:a16="http://schemas.microsoft.com/office/drawing/2014/main" id="{7EB57BF5-325D-514F-EA90-604241AE5B1D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9529127" y="5322987"/>
              <a:ext cx="134487" cy="47525"/>
            </a:xfrm>
            <a:custGeom>
              <a:avLst/>
              <a:gdLst>
                <a:gd name="connsiteX0" fmla="*/ 159042 w 167562"/>
                <a:gd name="connsiteY0" fmla="*/ 10248 h 59213"/>
                <a:gd name="connsiteX1" fmla="*/ 167609 w 167562"/>
                <a:gd name="connsiteY1" fmla="*/ 5186 h 59213"/>
                <a:gd name="connsiteX2" fmla="*/ 159294 w 167562"/>
                <a:gd name="connsiteY2" fmla="*/ 125 h 59213"/>
                <a:gd name="connsiteX3" fmla="*/ 8361 w 167562"/>
                <a:gd name="connsiteY3" fmla="*/ 125 h 59213"/>
                <a:gd name="connsiteX4" fmla="*/ 46 w 167562"/>
                <a:gd name="connsiteY4" fmla="*/ 5186 h 59213"/>
                <a:gd name="connsiteX5" fmla="*/ 8613 w 167562"/>
                <a:gd name="connsiteY5" fmla="*/ 10248 h 59213"/>
                <a:gd name="connsiteX6" fmla="*/ 159042 w 167562"/>
                <a:gd name="connsiteY6" fmla="*/ 10248 h 59213"/>
                <a:gd name="connsiteX7" fmla="*/ 159294 w 167562"/>
                <a:gd name="connsiteY7" fmla="*/ 59339 h 59213"/>
                <a:gd name="connsiteX8" fmla="*/ 167609 w 167562"/>
                <a:gd name="connsiteY8" fmla="*/ 54278 h 59213"/>
                <a:gd name="connsiteX9" fmla="*/ 159042 w 167562"/>
                <a:gd name="connsiteY9" fmla="*/ 49217 h 59213"/>
                <a:gd name="connsiteX10" fmla="*/ 8613 w 167562"/>
                <a:gd name="connsiteY10" fmla="*/ 49217 h 59213"/>
                <a:gd name="connsiteX11" fmla="*/ 46 w 167562"/>
                <a:gd name="connsiteY11" fmla="*/ 54278 h 59213"/>
                <a:gd name="connsiteX12" fmla="*/ 8361 w 167562"/>
                <a:gd name="connsiteY12" fmla="*/ 59339 h 59213"/>
                <a:gd name="connsiteX13" fmla="*/ 159294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42" y="10248"/>
                  </a:moveTo>
                  <a:cubicBezTo>
                    <a:pt x="162822" y="10248"/>
                    <a:pt x="167609" y="10248"/>
                    <a:pt x="167609" y="5186"/>
                  </a:cubicBezTo>
                  <a:cubicBezTo>
                    <a:pt x="167609" y="125"/>
                    <a:pt x="162822" y="125"/>
                    <a:pt x="159294" y="125"/>
                  </a:cubicBezTo>
                  <a:lnTo>
                    <a:pt x="8361" y="125"/>
                  </a:lnTo>
                  <a:cubicBezTo>
                    <a:pt x="4834" y="125"/>
                    <a:pt x="46" y="125"/>
                    <a:pt x="46" y="5186"/>
                  </a:cubicBezTo>
                  <a:cubicBezTo>
                    <a:pt x="46" y="10248"/>
                    <a:pt x="4834" y="10248"/>
                    <a:pt x="8613" y="10248"/>
                  </a:cubicBezTo>
                  <a:lnTo>
                    <a:pt x="159042" y="10248"/>
                  </a:lnTo>
                  <a:close/>
                  <a:moveTo>
                    <a:pt x="159294" y="59339"/>
                  </a:moveTo>
                  <a:cubicBezTo>
                    <a:pt x="162822" y="59339"/>
                    <a:pt x="167609" y="59339"/>
                    <a:pt x="167609" y="54278"/>
                  </a:cubicBezTo>
                  <a:cubicBezTo>
                    <a:pt x="167609" y="49217"/>
                    <a:pt x="162822" y="49217"/>
                    <a:pt x="159042" y="49217"/>
                  </a:cubicBezTo>
                  <a:lnTo>
                    <a:pt x="8613" y="49217"/>
                  </a:lnTo>
                  <a:cubicBezTo>
                    <a:pt x="4834" y="49217"/>
                    <a:pt x="46" y="49217"/>
                    <a:pt x="46" y="54278"/>
                  </a:cubicBezTo>
                  <a:cubicBezTo>
                    <a:pt x="46" y="59339"/>
                    <a:pt x="4834" y="59339"/>
                    <a:pt x="8361" y="59339"/>
                  </a:cubicBezTo>
                  <a:lnTo>
                    <a:pt x="159294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94" name="Freeform 1893">
              <a:extLst>
                <a:ext uri="{FF2B5EF4-FFF2-40B4-BE49-F238E27FC236}">
                  <a16:creationId xmlns:a16="http://schemas.microsoft.com/office/drawing/2014/main" id="{AA72CBD8-1198-225E-F6CC-272B4C9E3560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9749273" y="5262260"/>
              <a:ext cx="66738" cy="135265"/>
            </a:xfrm>
            <a:custGeom>
              <a:avLst/>
              <a:gdLst>
                <a:gd name="connsiteX0" fmla="*/ 51712 w 83151"/>
                <a:gd name="connsiteY0" fmla="*/ 6705 h 168531"/>
                <a:gd name="connsiteX1" fmla="*/ 45916 w 83151"/>
                <a:gd name="connsiteY1" fmla="*/ 125 h 168531"/>
                <a:gd name="connsiteX2" fmla="*/ 57 w 83151"/>
                <a:gd name="connsiteY2" fmla="*/ 16321 h 168531"/>
                <a:gd name="connsiteX3" fmla="*/ 57 w 83151"/>
                <a:gd name="connsiteY3" fmla="*/ 24165 h 168531"/>
                <a:gd name="connsiteX4" fmla="*/ 33065 w 83151"/>
                <a:gd name="connsiteY4" fmla="*/ 17586 h 168531"/>
                <a:gd name="connsiteX5" fmla="*/ 33065 w 83151"/>
                <a:gd name="connsiteY5" fmla="*/ 148666 h 168531"/>
                <a:gd name="connsiteX6" fmla="*/ 9632 w 83151"/>
                <a:gd name="connsiteY6" fmla="*/ 160813 h 168531"/>
                <a:gd name="connsiteX7" fmla="*/ 1569 w 83151"/>
                <a:gd name="connsiteY7" fmla="*/ 160813 h 168531"/>
                <a:gd name="connsiteX8" fmla="*/ 1569 w 83151"/>
                <a:gd name="connsiteY8" fmla="*/ 168657 h 168531"/>
                <a:gd name="connsiteX9" fmla="*/ 42388 w 83151"/>
                <a:gd name="connsiteY9" fmla="*/ 167898 h 168531"/>
                <a:gd name="connsiteX10" fmla="*/ 83208 w 83151"/>
                <a:gd name="connsiteY10" fmla="*/ 168657 h 168531"/>
                <a:gd name="connsiteX11" fmla="*/ 83208 w 83151"/>
                <a:gd name="connsiteY11" fmla="*/ 160813 h 168531"/>
                <a:gd name="connsiteX12" fmla="*/ 75145 w 83151"/>
                <a:gd name="connsiteY12" fmla="*/ 160813 h 168531"/>
                <a:gd name="connsiteX13" fmla="*/ 51712 w 83151"/>
                <a:gd name="connsiteY13" fmla="*/ 148666 h 168531"/>
                <a:gd name="connsiteX14" fmla="*/ 51712 w 83151"/>
                <a:gd name="connsiteY14" fmla="*/ 670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12" y="6705"/>
                  </a:moveTo>
                  <a:cubicBezTo>
                    <a:pt x="51712" y="632"/>
                    <a:pt x="51712" y="125"/>
                    <a:pt x="45916" y="125"/>
                  </a:cubicBezTo>
                  <a:cubicBezTo>
                    <a:pt x="30294" y="16321"/>
                    <a:pt x="8120" y="16321"/>
                    <a:pt x="57" y="16321"/>
                  </a:cubicBezTo>
                  <a:lnTo>
                    <a:pt x="57" y="24165"/>
                  </a:lnTo>
                  <a:cubicBezTo>
                    <a:pt x="5096" y="24165"/>
                    <a:pt x="19963" y="24165"/>
                    <a:pt x="33065" y="17586"/>
                  </a:cubicBezTo>
                  <a:lnTo>
                    <a:pt x="33065" y="148666"/>
                  </a:lnTo>
                  <a:cubicBezTo>
                    <a:pt x="33065" y="157776"/>
                    <a:pt x="32310" y="160813"/>
                    <a:pt x="9632" y="160813"/>
                  </a:cubicBezTo>
                  <a:lnTo>
                    <a:pt x="1569" y="160813"/>
                  </a:lnTo>
                  <a:lnTo>
                    <a:pt x="1569" y="168657"/>
                  </a:lnTo>
                  <a:cubicBezTo>
                    <a:pt x="10388" y="167898"/>
                    <a:pt x="32310" y="167898"/>
                    <a:pt x="42388" y="167898"/>
                  </a:cubicBezTo>
                  <a:cubicBezTo>
                    <a:pt x="52467" y="167898"/>
                    <a:pt x="74389" y="167898"/>
                    <a:pt x="83208" y="168657"/>
                  </a:cubicBezTo>
                  <a:lnTo>
                    <a:pt x="83208" y="160813"/>
                  </a:lnTo>
                  <a:lnTo>
                    <a:pt x="75145" y="160813"/>
                  </a:lnTo>
                  <a:cubicBezTo>
                    <a:pt x="52467" y="160813"/>
                    <a:pt x="51712" y="158029"/>
                    <a:pt x="51712" y="148666"/>
                  </a:cubicBezTo>
                  <a:lnTo>
                    <a:pt x="51712" y="670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95" name="Freeform 1894">
              <a:extLst>
                <a:ext uri="{FF2B5EF4-FFF2-40B4-BE49-F238E27FC236}">
                  <a16:creationId xmlns:a16="http://schemas.microsoft.com/office/drawing/2014/main" id="{A11B7F1E-D52C-9FAB-09BE-1DE9C2779A25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9842505" y="5262260"/>
              <a:ext cx="80692" cy="139734"/>
            </a:xfrm>
            <a:custGeom>
              <a:avLst/>
              <a:gdLst>
                <a:gd name="connsiteX0" fmla="*/ 100600 w 100537"/>
                <a:gd name="connsiteY0" fmla="*/ 117794 h 174099"/>
                <a:gd name="connsiteX1" fmla="*/ 52724 w 100537"/>
                <a:gd name="connsiteY1" fmla="*/ 62376 h 174099"/>
                <a:gd name="connsiteX2" fmla="*/ 20724 w 100537"/>
                <a:gd name="connsiteY2" fmla="*/ 75282 h 174099"/>
                <a:gd name="connsiteX3" fmla="*/ 20724 w 100537"/>
                <a:gd name="connsiteY3" fmla="*/ 25937 h 174099"/>
                <a:gd name="connsiteX4" fmla="*/ 42141 w 100537"/>
                <a:gd name="connsiteY4" fmla="*/ 29226 h 174099"/>
                <a:gd name="connsiteX5" fmla="*/ 90773 w 100537"/>
                <a:gd name="connsiteY5" fmla="*/ 2909 h 174099"/>
                <a:gd name="connsiteX6" fmla="*/ 88253 w 100537"/>
                <a:gd name="connsiteY6" fmla="*/ 125 h 174099"/>
                <a:gd name="connsiteX7" fmla="*/ 86237 w 100537"/>
                <a:gd name="connsiteY7" fmla="*/ 885 h 174099"/>
                <a:gd name="connsiteX8" fmla="*/ 51968 w 100537"/>
                <a:gd name="connsiteY8" fmla="*/ 8223 h 174099"/>
                <a:gd name="connsiteX9" fmla="*/ 18456 w 100537"/>
                <a:gd name="connsiteY9" fmla="*/ 1138 h 174099"/>
                <a:gd name="connsiteX10" fmla="*/ 15432 w 100537"/>
                <a:gd name="connsiteY10" fmla="*/ 378 h 174099"/>
                <a:gd name="connsiteX11" fmla="*/ 12912 w 100537"/>
                <a:gd name="connsiteY11" fmla="*/ 6452 h 174099"/>
                <a:gd name="connsiteX12" fmla="*/ 12912 w 100537"/>
                <a:gd name="connsiteY12" fmla="*/ 81355 h 174099"/>
                <a:gd name="connsiteX13" fmla="*/ 16440 w 100537"/>
                <a:gd name="connsiteY13" fmla="*/ 87934 h 174099"/>
                <a:gd name="connsiteX14" fmla="*/ 19716 w 100537"/>
                <a:gd name="connsiteY14" fmla="*/ 85657 h 174099"/>
                <a:gd name="connsiteX15" fmla="*/ 52220 w 100537"/>
                <a:gd name="connsiteY15" fmla="*/ 67943 h 174099"/>
                <a:gd name="connsiteX16" fmla="*/ 73638 w 100537"/>
                <a:gd name="connsiteY16" fmla="*/ 84138 h 174099"/>
                <a:gd name="connsiteX17" fmla="*/ 78174 w 100537"/>
                <a:gd name="connsiteY17" fmla="*/ 116023 h 174099"/>
                <a:gd name="connsiteX18" fmla="*/ 72126 w 100537"/>
                <a:gd name="connsiteY18" fmla="*/ 150691 h 174099"/>
                <a:gd name="connsiteX19" fmla="*/ 45165 w 100537"/>
                <a:gd name="connsiteY19" fmla="*/ 167139 h 174099"/>
                <a:gd name="connsiteX20" fmla="*/ 8125 w 100537"/>
                <a:gd name="connsiteY20" fmla="*/ 138797 h 174099"/>
                <a:gd name="connsiteX21" fmla="*/ 12409 w 100537"/>
                <a:gd name="connsiteY21" fmla="*/ 139304 h 174099"/>
                <a:gd name="connsiteX22" fmla="*/ 25007 w 100537"/>
                <a:gd name="connsiteY22" fmla="*/ 126904 h 174099"/>
                <a:gd name="connsiteX23" fmla="*/ 12409 w 100537"/>
                <a:gd name="connsiteY23" fmla="*/ 114505 h 174099"/>
                <a:gd name="connsiteX24" fmla="*/ 62 w 100537"/>
                <a:gd name="connsiteY24" fmla="*/ 127916 h 174099"/>
                <a:gd name="connsiteX25" fmla="*/ 45669 w 100537"/>
                <a:gd name="connsiteY25" fmla="*/ 174225 h 174099"/>
                <a:gd name="connsiteX26" fmla="*/ 100600 w 100537"/>
                <a:gd name="connsiteY26" fmla="*/ 117794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537" h="174099">
                  <a:moveTo>
                    <a:pt x="100600" y="117794"/>
                  </a:moveTo>
                  <a:cubicBezTo>
                    <a:pt x="100600" y="87681"/>
                    <a:pt x="79938" y="62376"/>
                    <a:pt x="52724" y="62376"/>
                  </a:cubicBezTo>
                  <a:cubicBezTo>
                    <a:pt x="40630" y="62376"/>
                    <a:pt x="29795" y="66425"/>
                    <a:pt x="20724" y="75282"/>
                  </a:cubicBezTo>
                  <a:lnTo>
                    <a:pt x="20724" y="25937"/>
                  </a:lnTo>
                  <a:cubicBezTo>
                    <a:pt x="25763" y="27455"/>
                    <a:pt x="34078" y="29226"/>
                    <a:pt x="42141" y="29226"/>
                  </a:cubicBezTo>
                  <a:cubicBezTo>
                    <a:pt x="73134" y="29226"/>
                    <a:pt x="90773" y="6199"/>
                    <a:pt x="90773" y="2909"/>
                  </a:cubicBezTo>
                  <a:cubicBezTo>
                    <a:pt x="90773" y="1391"/>
                    <a:pt x="90017" y="125"/>
                    <a:pt x="88253" y="125"/>
                  </a:cubicBezTo>
                  <a:cubicBezTo>
                    <a:pt x="88001" y="125"/>
                    <a:pt x="87497" y="125"/>
                    <a:pt x="86237" y="885"/>
                  </a:cubicBezTo>
                  <a:cubicBezTo>
                    <a:pt x="81197" y="3162"/>
                    <a:pt x="68851" y="8223"/>
                    <a:pt x="51968" y="8223"/>
                  </a:cubicBezTo>
                  <a:cubicBezTo>
                    <a:pt x="41890" y="8223"/>
                    <a:pt x="30299" y="6452"/>
                    <a:pt x="18456" y="1138"/>
                  </a:cubicBezTo>
                  <a:cubicBezTo>
                    <a:pt x="16440" y="378"/>
                    <a:pt x="15936" y="378"/>
                    <a:pt x="15432" y="378"/>
                  </a:cubicBezTo>
                  <a:cubicBezTo>
                    <a:pt x="12912" y="378"/>
                    <a:pt x="12912" y="2403"/>
                    <a:pt x="12912" y="6452"/>
                  </a:cubicBezTo>
                  <a:lnTo>
                    <a:pt x="12912" y="81355"/>
                  </a:lnTo>
                  <a:cubicBezTo>
                    <a:pt x="12912" y="85910"/>
                    <a:pt x="12912" y="87934"/>
                    <a:pt x="16440" y="87934"/>
                  </a:cubicBezTo>
                  <a:cubicBezTo>
                    <a:pt x="18204" y="87934"/>
                    <a:pt x="18708" y="87175"/>
                    <a:pt x="19716" y="85657"/>
                  </a:cubicBezTo>
                  <a:cubicBezTo>
                    <a:pt x="22487" y="81608"/>
                    <a:pt x="31811" y="67943"/>
                    <a:pt x="52220" y="67943"/>
                  </a:cubicBezTo>
                  <a:cubicBezTo>
                    <a:pt x="65323" y="67943"/>
                    <a:pt x="71622" y="79583"/>
                    <a:pt x="73638" y="84138"/>
                  </a:cubicBezTo>
                  <a:cubicBezTo>
                    <a:pt x="77670" y="93501"/>
                    <a:pt x="78174" y="103370"/>
                    <a:pt x="78174" y="116023"/>
                  </a:cubicBezTo>
                  <a:cubicBezTo>
                    <a:pt x="78174" y="124880"/>
                    <a:pt x="78174" y="140063"/>
                    <a:pt x="72126" y="150691"/>
                  </a:cubicBezTo>
                  <a:cubicBezTo>
                    <a:pt x="66079" y="160560"/>
                    <a:pt x="56756" y="167139"/>
                    <a:pt x="45165" y="167139"/>
                  </a:cubicBezTo>
                  <a:cubicBezTo>
                    <a:pt x="26771" y="167139"/>
                    <a:pt x="12409" y="153727"/>
                    <a:pt x="8125" y="138797"/>
                  </a:cubicBezTo>
                  <a:cubicBezTo>
                    <a:pt x="8881" y="139050"/>
                    <a:pt x="9637" y="139304"/>
                    <a:pt x="12409" y="139304"/>
                  </a:cubicBezTo>
                  <a:cubicBezTo>
                    <a:pt x="20724" y="139304"/>
                    <a:pt x="25007" y="132977"/>
                    <a:pt x="25007" y="126904"/>
                  </a:cubicBezTo>
                  <a:cubicBezTo>
                    <a:pt x="25007" y="120831"/>
                    <a:pt x="20724" y="114505"/>
                    <a:pt x="12409" y="114505"/>
                  </a:cubicBezTo>
                  <a:cubicBezTo>
                    <a:pt x="8881" y="114505"/>
                    <a:pt x="62" y="116276"/>
                    <a:pt x="62" y="127916"/>
                  </a:cubicBezTo>
                  <a:cubicBezTo>
                    <a:pt x="62" y="149679"/>
                    <a:pt x="17448" y="174225"/>
                    <a:pt x="45669" y="174225"/>
                  </a:cubicBezTo>
                  <a:cubicBezTo>
                    <a:pt x="74898" y="174225"/>
                    <a:pt x="100600" y="149932"/>
                    <a:pt x="100600" y="1177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96" name="Freeform 1895">
              <a:extLst>
                <a:ext uri="{FF2B5EF4-FFF2-40B4-BE49-F238E27FC236}">
                  <a16:creationId xmlns:a16="http://schemas.microsoft.com/office/drawing/2014/main" id="{0F4F9496-67BC-27A7-48A4-B95FFE088AD5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9950904" y="5375996"/>
              <a:ext cx="23661" cy="60727"/>
            </a:xfrm>
            <a:custGeom>
              <a:avLst/>
              <a:gdLst>
                <a:gd name="connsiteX0" fmla="*/ 29548 w 29480"/>
                <a:gd name="connsiteY0" fmla="*/ 26696 h 75662"/>
                <a:gd name="connsiteX1" fmla="*/ 13421 w 29480"/>
                <a:gd name="connsiteY1" fmla="*/ 125 h 75662"/>
                <a:gd name="connsiteX2" fmla="*/ 67 w 29480"/>
                <a:gd name="connsiteY2" fmla="*/ 13537 h 75662"/>
                <a:gd name="connsiteX3" fmla="*/ 13421 w 29480"/>
                <a:gd name="connsiteY3" fmla="*/ 26949 h 75662"/>
                <a:gd name="connsiteX4" fmla="*/ 22240 w 29480"/>
                <a:gd name="connsiteY4" fmla="*/ 23659 h 75662"/>
                <a:gd name="connsiteX5" fmla="*/ 23500 w 29480"/>
                <a:gd name="connsiteY5" fmla="*/ 22900 h 75662"/>
                <a:gd name="connsiteX6" fmla="*/ 24004 w 29480"/>
                <a:gd name="connsiteY6" fmla="*/ 26696 h 75662"/>
                <a:gd name="connsiteX7" fmla="*/ 6870 w 29480"/>
                <a:gd name="connsiteY7" fmla="*/ 68955 h 75662"/>
                <a:gd name="connsiteX8" fmla="*/ 4098 w 29480"/>
                <a:gd name="connsiteY8" fmla="*/ 73004 h 75662"/>
                <a:gd name="connsiteX9" fmla="*/ 6618 w 29480"/>
                <a:gd name="connsiteY9" fmla="*/ 75788 h 75662"/>
                <a:gd name="connsiteX10" fmla="*/ 29548 w 29480"/>
                <a:gd name="connsiteY10" fmla="*/ 26696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548" y="26696"/>
                  </a:moveTo>
                  <a:cubicBezTo>
                    <a:pt x="29548" y="9994"/>
                    <a:pt x="23248" y="125"/>
                    <a:pt x="13421" y="125"/>
                  </a:cubicBezTo>
                  <a:cubicBezTo>
                    <a:pt x="5106" y="125"/>
                    <a:pt x="67" y="6452"/>
                    <a:pt x="67" y="13537"/>
                  </a:cubicBezTo>
                  <a:cubicBezTo>
                    <a:pt x="67" y="20370"/>
                    <a:pt x="5106" y="26949"/>
                    <a:pt x="13421" y="26949"/>
                  </a:cubicBezTo>
                  <a:cubicBezTo>
                    <a:pt x="16445" y="26949"/>
                    <a:pt x="19721" y="25937"/>
                    <a:pt x="22240" y="23659"/>
                  </a:cubicBezTo>
                  <a:cubicBezTo>
                    <a:pt x="22996" y="23153"/>
                    <a:pt x="23248" y="22900"/>
                    <a:pt x="23500" y="22900"/>
                  </a:cubicBezTo>
                  <a:cubicBezTo>
                    <a:pt x="23752" y="22900"/>
                    <a:pt x="24004" y="23153"/>
                    <a:pt x="24004" y="26696"/>
                  </a:cubicBezTo>
                  <a:cubicBezTo>
                    <a:pt x="24004" y="45422"/>
                    <a:pt x="15185" y="60605"/>
                    <a:pt x="6870" y="68955"/>
                  </a:cubicBezTo>
                  <a:cubicBezTo>
                    <a:pt x="4098" y="71739"/>
                    <a:pt x="4098" y="72245"/>
                    <a:pt x="4098" y="73004"/>
                  </a:cubicBezTo>
                  <a:cubicBezTo>
                    <a:pt x="4098" y="74776"/>
                    <a:pt x="5358" y="75788"/>
                    <a:pt x="6618" y="75788"/>
                  </a:cubicBezTo>
                  <a:cubicBezTo>
                    <a:pt x="9390" y="75788"/>
                    <a:pt x="29548" y="56303"/>
                    <a:pt x="29548" y="266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98" name="Freeform 1897">
              <a:extLst>
                <a:ext uri="{FF2B5EF4-FFF2-40B4-BE49-F238E27FC236}">
                  <a16:creationId xmlns:a16="http://schemas.microsoft.com/office/drawing/2014/main" id="{7484EFF3-66D4-00EA-6201-E899067542C8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10102133" y="5258807"/>
              <a:ext cx="144195" cy="143186"/>
            </a:xfrm>
            <a:custGeom>
              <a:avLst/>
              <a:gdLst>
                <a:gd name="connsiteX0" fmla="*/ 144204 w 179657"/>
                <a:gd name="connsiteY0" fmla="*/ 28973 h 178400"/>
                <a:gd name="connsiteX1" fmla="*/ 176456 w 179657"/>
                <a:gd name="connsiteY1" fmla="*/ 7970 h 178400"/>
                <a:gd name="connsiteX2" fmla="*/ 179732 w 179657"/>
                <a:gd name="connsiteY2" fmla="*/ 3162 h 178400"/>
                <a:gd name="connsiteX3" fmla="*/ 176456 w 179657"/>
                <a:gd name="connsiteY3" fmla="*/ 125 h 178400"/>
                <a:gd name="connsiteX4" fmla="*/ 155795 w 179657"/>
                <a:gd name="connsiteY4" fmla="*/ 885 h 178400"/>
                <a:gd name="connsiteX5" fmla="*/ 130849 w 179657"/>
                <a:gd name="connsiteY5" fmla="*/ 125 h 178400"/>
                <a:gd name="connsiteX6" fmla="*/ 126062 w 179657"/>
                <a:gd name="connsiteY6" fmla="*/ 4933 h 178400"/>
                <a:gd name="connsiteX7" fmla="*/ 130093 w 179657"/>
                <a:gd name="connsiteY7" fmla="*/ 7970 h 178400"/>
                <a:gd name="connsiteX8" fmla="*/ 141684 w 179657"/>
                <a:gd name="connsiteY8" fmla="*/ 16321 h 178400"/>
                <a:gd name="connsiteX9" fmla="*/ 137904 w 179657"/>
                <a:gd name="connsiteY9" fmla="*/ 25937 h 178400"/>
                <a:gd name="connsiteX10" fmla="*/ 60548 w 179657"/>
                <a:gd name="connsiteY10" fmla="*/ 149426 h 178400"/>
                <a:gd name="connsiteX11" fmla="*/ 43414 w 179657"/>
                <a:gd name="connsiteY11" fmla="*/ 15562 h 178400"/>
                <a:gd name="connsiteX12" fmla="*/ 60800 w 179657"/>
                <a:gd name="connsiteY12" fmla="*/ 7970 h 178400"/>
                <a:gd name="connsiteX13" fmla="*/ 67100 w 179657"/>
                <a:gd name="connsiteY13" fmla="*/ 2909 h 178400"/>
                <a:gd name="connsiteX14" fmla="*/ 63572 w 179657"/>
                <a:gd name="connsiteY14" fmla="*/ 125 h 178400"/>
                <a:gd name="connsiteX15" fmla="*/ 32327 w 179657"/>
                <a:gd name="connsiteY15" fmla="*/ 885 h 178400"/>
                <a:gd name="connsiteX16" fmla="*/ 18469 w 179657"/>
                <a:gd name="connsiteY16" fmla="*/ 632 h 178400"/>
                <a:gd name="connsiteX17" fmla="*/ 4862 w 179657"/>
                <a:gd name="connsiteY17" fmla="*/ 125 h 178400"/>
                <a:gd name="connsiteX18" fmla="*/ 75 w 179657"/>
                <a:gd name="connsiteY18" fmla="*/ 4933 h 178400"/>
                <a:gd name="connsiteX19" fmla="*/ 6374 w 179657"/>
                <a:gd name="connsiteY19" fmla="*/ 7970 h 178400"/>
                <a:gd name="connsiteX20" fmla="*/ 21492 w 179657"/>
                <a:gd name="connsiteY20" fmla="*/ 16574 h 178400"/>
                <a:gd name="connsiteX21" fmla="*/ 41398 w 179657"/>
                <a:gd name="connsiteY21" fmla="*/ 172706 h 178400"/>
                <a:gd name="connsiteX22" fmla="*/ 46438 w 179657"/>
                <a:gd name="connsiteY22" fmla="*/ 178526 h 178400"/>
                <a:gd name="connsiteX23" fmla="*/ 53493 w 179657"/>
                <a:gd name="connsiteY23" fmla="*/ 173972 h 178400"/>
                <a:gd name="connsiteX24" fmla="*/ 144204 w 179657"/>
                <a:gd name="connsiteY24" fmla="*/ 289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204" y="28973"/>
                  </a:moveTo>
                  <a:cubicBezTo>
                    <a:pt x="156551" y="9235"/>
                    <a:pt x="167133" y="8476"/>
                    <a:pt x="176456" y="7970"/>
                  </a:cubicBezTo>
                  <a:cubicBezTo>
                    <a:pt x="179480" y="7717"/>
                    <a:pt x="179732" y="3415"/>
                    <a:pt x="179732" y="3162"/>
                  </a:cubicBezTo>
                  <a:cubicBezTo>
                    <a:pt x="179732" y="1138"/>
                    <a:pt x="178472" y="125"/>
                    <a:pt x="176456" y="125"/>
                  </a:cubicBezTo>
                  <a:cubicBezTo>
                    <a:pt x="169905" y="125"/>
                    <a:pt x="162598" y="885"/>
                    <a:pt x="155795" y="885"/>
                  </a:cubicBezTo>
                  <a:cubicBezTo>
                    <a:pt x="147479" y="885"/>
                    <a:pt x="138912" y="125"/>
                    <a:pt x="130849" y="125"/>
                  </a:cubicBezTo>
                  <a:cubicBezTo>
                    <a:pt x="129337" y="125"/>
                    <a:pt x="126062" y="125"/>
                    <a:pt x="126062" y="4933"/>
                  </a:cubicBezTo>
                  <a:cubicBezTo>
                    <a:pt x="126062" y="7717"/>
                    <a:pt x="128329" y="7970"/>
                    <a:pt x="130093" y="7970"/>
                  </a:cubicBezTo>
                  <a:cubicBezTo>
                    <a:pt x="136897" y="8476"/>
                    <a:pt x="141684" y="11007"/>
                    <a:pt x="141684" y="16321"/>
                  </a:cubicBezTo>
                  <a:cubicBezTo>
                    <a:pt x="141684" y="20116"/>
                    <a:pt x="137904" y="25684"/>
                    <a:pt x="137904" y="25937"/>
                  </a:cubicBezTo>
                  <a:lnTo>
                    <a:pt x="60548" y="149426"/>
                  </a:lnTo>
                  <a:lnTo>
                    <a:pt x="43414" y="15562"/>
                  </a:lnTo>
                  <a:cubicBezTo>
                    <a:pt x="43414" y="11260"/>
                    <a:pt x="49210" y="7970"/>
                    <a:pt x="60800" y="7970"/>
                  </a:cubicBezTo>
                  <a:cubicBezTo>
                    <a:pt x="64328" y="7970"/>
                    <a:pt x="67100" y="7970"/>
                    <a:pt x="67100" y="2909"/>
                  </a:cubicBezTo>
                  <a:cubicBezTo>
                    <a:pt x="67100" y="632"/>
                    <a:pt x="65084" y="125"/>
                    <a:pt x="63572" y="125"/>
                  </a:cubicBezTo>
                  <a:cubicBezTo>
                    <a:pt x="53493" y="125"/>
                    <a:pt x="42658" y="885"/>
                    <a:pt x="32327" y="885"/>
                  </a:cubicBezTo>
                  <a:cubicBezTo>
                    <a:pt x="27792" y="885"/>
                    <a:pt x="23004" y="632"/>
                    <a:pt x="18469" y="632"/>
                  </a:cubicBezTo>
                  <a:cubicBezTo>
                    <a:pt x="13933" y="632"/>
                    <a:pt x="9146" y="125"/>
                    <a:pt x="4862" y="125"/>
                  </a:cubicBezTo>
                  <a:cubicBezTo>
                    <a:pt x="3098" y="125"/>
                    <a:pt x="75" y="125"/>
                    <a:pt x="75" y="4933"/>
                  </a:cubicBezTo>
                  <a:cubicBezTo>
                    <a:pt x="75" y="7970"/>
                    <a:pt x="2342" y="7970"/>
                    <a:pt x="6374" y="7970"/>
                  </a:cubicBezTo>
                  <a:cubicBezTo>
                    <a:pt x="20484" y="7970"/>
                    <a:pt x="20736" y="10247"/>
                    <a:pt x="21492" y="16574"/>
                  </a:cubicBezTo>
                  <a:lnTo>
                    <a:pt x="41398" y="172706"/>
                  </a:lnTo>
                  <a:cubicBezTo>
                    <a:pt x="42154" y="177767"/>
                    <a:pt x="43162" y="178526"/>
                    <a:pt x="46438" y="178526"/>
                  </a:cubicBezTo>
                  <a:cubicBezTo>
                    <a:pt x="50469" y="178526"/>
                    <a:pt x="51477" y="177261"/>
                    <a:pt x="53493" y="173972"/>
                  </a:cubicBezTo>
                  <a:lnTo>
                    <a:pt x="144204" y="2897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99" name="Freeform 1898">
              <a:extLst>
                <a:ext uri="{FF2B5EF4-FFF2-40B4-BE49-F238E27FC236}">
                  <a16:creationId xmlns:a16="http://schemas.microsoft.com/office/drawing/2014/main" id="{BB8A1F1D-7771-B1AB-EFB2-B9594E92BBC9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10214300" y="5332166"/>
              <a:ext cx="69367" cy="95823"/>
            </a:xfrm>
            <a:custGeom>
              <a:avLst/>
              <a:gdLst>
                <a:gd name="connsiteX0" fmla="*/ 86508 w 86427"/>
                <a:gd name="connsiteY0" fmla="*/ 90466 h 119389"/>
                <a:gd name="connsiteX1" fmla="*/ 86508 w 86427"/>
                <a:gd name="connsiteY1" fmla="*/ 84089 h 119389"/>
                <a:gd name="connsiteX2" fmla="*/ 66929 w 86427"/>
                <a:gd name="connsiteY2" fmla="*/ 84089 h 119389"/>
                <a:gd name="connsiteX3" fmla="*/ 66929 w 86427"/>
                <a:gd name="connsiteY3" fmla="*/ 5087 h 119389"/>
                <a:gd name="connsiteX4" fmla="*/ 63049 w 86427"/>
                <a:gd name="connsiteY4" fmla="*/ 127 h 119389"/>
                <a:gd name="connsiteX5" fmla="*/ 58463 w 86427"/>
                <a:gd name="connsiteY5" fmla="*/ 2607 h 119389"/>
                <a:gd name="connsiteX6" fmla="*/ 80 w 86427"/>
                <a:gd name="connsiteY6" fmla="*/ 84089 h 119389"/>
                <a:gd name="connsiteX7" fmla="*/ 80 w 86427"/>
                <a:gd name="connsiteY7" fmla="*/ 90466 h 119389"/>
                <a:gd name="connsiteX8" fmla="*/ 51937 w 86427"/>
                <a:gd name="connsiteY8" fmla="*/ 90466 h 119389"/>
                <a:gd name="connsiteX9" fmla="*/ 51937 w 86427"/>
                <a:gd name="connsiteY9" fmla="*/ 104991 h 119389"/>
                <a:gd name="connsiteX10" fmla="*/ 37650 w 86427"/>
                <a:gd name="connsiteY10" fmla="*/ 113140 h 119389"/>
                <a:gd name="connsiteX11" fmla="*/ 32887 w 86427"/>
                <a:gd name="connsiteY11" fmla="*/ 113140 h 119389"/>
                <a:gd name="connsiteX12" fmla="*/ 32887 w 86427"/>
                <a:gd name="connsiteY12" fmla="*/ 119516 h 119389"/>
                <a:gd name="connsiteX13" fmla="*/ 59345 w 86427"/>
                <a:gd name="connsiteY13" fmla="*/ 118808 h 119389"/>
                <a:gd name="connsiteX14" fmla="*/ 85978 w 86427"/>
                <a:gd name="connsiteY14" fmla="*/ 119516 h 119389"/>
                <a:gd name="connsiteX15" fmla="*/ 85978 w 86427"/>
                <a:gd name="connsiteY15" fmla="*/ 113140 h 119389"/>
                <a:gd name="connsiteX16" fmla="*/ 81216 w 86427"/>
                <a:gd name="connsiteY16" fmla="*/ 113140 h 119389"/>
                <a:gd name="connsiteX17" fmla="*/ 66929 w 86427"/>
                <a:gd name="connsiteY17" fmla="*/ 104991 h 119389"/>
                <a:gd name="connsiteX18" fmla="*/ 66929 w 86427"/>
                <a:gd name="connsiteY18" fmla="*/ 90466 h 119389"/>
                <a:gd name="connsiteX19" fmla="*/ 86508 w 86427"/>
                <a:gd name="connsiteY19" fmla="*/ 90466 h 119389"/>
                <a:gd name="connsiteX20" fmla="*/ 53171 w 86427"/>
                <a:gd name="connsiteY20" fmla="*/ 19258 h 119389"/>
                <a:gd name="connsiteX21" fmla="*/ 53171 w 86427"/>
                <a:gd name="connsiteY21" fmla="*/ 84089 h 119389"/>
                <a:gd name="connsiteX22" fmla="*/ 6606 w 86427"/>
                <a:gd name="connsiteY22" fmla="*/ 84089 h 119389"/>
                <a:gd name="connsiteX23" fmla="*/ 53171 w 86427"/>
                <a:gd name="connsiteY23" fmla="*/ 19258 h 11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427" h="119389">
                  <a:moveTo>
                    <a:pt x="86508" y="90466"/>
                  </a:moveTo>
                  <a:lnTo>
                    <a:pt x="86508" y="84089"/>
                  </a:lnTo>
                  <a:lnTo>
                    <a:pt x="66929" y="84089"/>
                  </a:lnTo>
                  <a:lnTo>
                    <a:pt x="66929" y="5087"/>
                  </a:lnTo>
                  <a:cubicBezTo>
                    <a:pt x="66929" y="1367"/>
                    <a:pt x="66929" y="127"/>
                    <a:pt x="63049" y="127"/>
                  </a:cubicBezTo>
                  <a:cubicBezTo>
                    <a:pt x="60932" y="127"/>
                    <a:pt x="60227" y="127"/>
                    <a:pt x="58463" y="2607"/>
                  </a:cubicBezTo>
                  <a:lnTo>
                    <a:pt x="80" y="84089"/>
                  </a:lnTo>
                  <a:lnTo>
                    <a:pt x="80" y="90466"/>
                  </a:lnTo>
                  <a:lnTo>
                    <a:pt x="51937" y="90466"/>
                  </a:lnTo>
                  <a:lnTo>
                    <a:pt x="51937" y="104991"/>
                  </a:lnTo>
                  <a:cubicBezTo>
                    <a:pt x="51937" y="111014"/>
                    <a:pt x="51937" y="113140"/>
                    <a:pt x="37650" y="113140"/>
                  </a:cubicBezTo>
                  <a:lnTo>
                    <a:pt x="32887" y="113140"/>
                  </a:lnTo>
                  <a:lnTo>
                    <a:pt x="32887" y="119516"/>
                  </a:lnTo>
                  <a:cubicBezTo>
                    <a:pt x="41706" y="119162"/>
                    <a:pt x="52995" y="118808"/>
                    <a:pt x="59345" y="118808"/>
                  </a:cubicBezTo>
                  <a:cubicBezTo>
                    <a:pt x="65871" y="118808"/>
                    <a:pt x="77159" y="119162"/>
                    <a:pt x="85978" y="119516"/>
                  </a:cubicBezTo>
                  <a:lnTo>
                    <a:pt x="85978" y="113140"/>
                  </a:lnTo>
                  <a:lnTo>
                    <a:pt x="81216" y="113140"/>
                  </a:lnTo>
                  <a:cubicBezTo>
                    <a:pt x="66929" y="113140"/>
                    <a:pt x="66929" y="111014"/>
                    <a:pt x="66929" y="104991"/>
                  </a:cubicBezTo>
                  <a:lnTo>
                    <a:pt x="66929" y="90466"/>
                  </a:lnTo>
                  <a:lnTo>
                    <a:pt x="86508" y="90466"/>
                  </a:lnTo>
                  <a:close/>
                  <a:moveTo>
                    <a:pt x="53171" y="19258"/>
                  </a:moveTo>
                  <a:lnTo>
                    <a:pt x="53171" y="84089"/>
                  </a:lnTo>
                  <a:lnTo>
                    <a:pt x="6606" y="84089"/>
                  </a:lnTo>
                  <a:lnTo>
                    <a:pt x="53171" y="19258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1" name="Freeform 1900">
              <a:extLst>
                <a:ext uri="{FF2B5EF4-FFF2-40B4-BE49-F238E27FC236}">
                  <a16:creationId xmlns:a16="http://schemas.microsoft.com/office/drawing/2014/main" id="{7854BABA-11BA-6314-DE04-ED8D5B5B278E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10367006" y="5322987"/>
              <a:ext cx="134487" cy="47525"/>
            </a:xfrm>
            <a:custGeom>
              <a:avLst/>
              <a:gdLst>
                <a:gd name="connsiteX0" fmla="*/ 159083 w 167562"/>
                <a:gd name="connsiteY0" fmla="*/ 10248 h 59213"/>
                <a:gd name="connsiteX1" fmla="*/ 167650 w 167562"/>
                <a:gd name="connsiteY1" fmla="*/ 5186 h 59213"/>
                <a:gd name="connsiteX2" fmla="*/ 159335 w 167562"/>
                <a:gd name="connsiteY2" fmla="*/ 125 h 59213"/>
                <a:gd name="connsiteX3" fmla="*/ 8403 w 167562"/>
                <a:gd name="connsiteY3" fmla="*/ 125 h 59213"/>
                <a:gd name="connsiteX4" fmla="*/ 88 w 167562"/>
                <a:gd name="connsiteY4" fmla="*/ 5186 h 59213"/>
                <a:gd name="connsiteX5" fmla="*/ 8655 w 167562"/>
                <a:gd name="connsiteY5" fmla="*/ 10248 h 59213"/>
                <a:gd name="connsiteX6" fmla="*/ 159083 w 167562"/>
                <a:gd name="connsiteY6" fmla="*/ 10248 h 59213"/>
                <a:gd name="connsiteX7" fmla="*/ 159335 w 167562"/>
                <a:gd name="connsiteY7" fmla="*/ 59339 h 59213"/>
                <a:gd name="connsiteX8" fmla="*/ 167650 w 167562"/>
                <a:gd name="connsiteY8" fmla="*/ 54278 h 59213"/>
                <a:gd name="connsiteX9" fmla="*/ 159083 w 167562"/>
                <a:gd name="connsiteY9" fmla="*/ 49217 h 59213"/>
                <a:gd name="connsiteX10" fmla="*/ 8655 w 167562"/>
                <a:gd name="connsiteY10" fmla="*/ 49217 h 59213"/>
                <a:gd name="connsiteX11" fmla="*/ 88 w 167562"/>
                <a:gd name="connsiteY11" fmla="*/ 54278 h 59213"/>
                <a:gd name="connsiteX12" fmla="*/ 8403 w 167562"/>
                <a:gd name="connsiteY12" fmla="*/ 59339 h 59213"/>
                <a:gd name="connsiteX13" fmla="*/ 159335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83" y="10248"/>
                  </a:moveTo>
                  <a:cubicBezTo>
                    <a:pt x="162863" y="10248"/>
                    <a:pt x="167650" y="10248"/>
                    <a:pt x="167650" y="5186"/>
                  </a:cubicBezTo>
                  <a:cubicBezTo>
                    <a:pt x="167650" y="125"/>
                    <a:pt x="162863" y="125"/>
                    <a:pt x="159335" y="125"/>
                  </a:cubicBezTo>
                  <a:lnTo>
                    <a:pt x="8403" y="125"/>
                  </a:lnTo>
                  <a:cubicBezTo>
                    <a:pt x="4875" y="125"/>
                    <a:pt x="88" y="125"/>
                    <a:pt x="88" y="5186"/>
                  </a:cubicBezTo>
                  <a:cubicBezTo>
                    <a:pt x="88" y="10248"/>
                    <a:pt x="4875" y="10248"/>
                    <a:pt x="8655" y="10248"/>
                  </a:cubicBezTo>
                  <a:lnTo>
                    <a:pt x="159083" y="10248"/>
                  </a:lnTo>
                  <a:close/>
                  <a:moveTo>
                    <a:pt x="159335" y="59339"/>
                  </a:moveTo>
                  <a:cubicBezTo>
                    <a:pt x="162863" y="59339"/>
                    <a:pt x="167650" y="59339"/>
                    <a:pt x="167650" y="54278"/>
                  </a:cubicBezTo>
                  <a:cubicBezTo>
                    <a:pt x="167650" y="49217"/>
                    <a:pt x="162863" y="49217"/>
                    <a:pt x="159083" y="49217"/>
                  </a:cubicBezTo>
                  <a:lnTo>
                    <a:pt x="8655" y="49217"/>
                  </a:lnTo>
                  <a:cubicBezTo>
                    <a:pt x="4875" y="49217"/>
                    <a:pt x="88" y="49217"/>
                    <a:pt x="88" y="54278"/>
                  </a:cubicBezTo>
                  <a:cubicBezTo>
                    <a:pt x="88" y="59339"/>
                    <a:pt x="4875" y="59339"/>
                    <a:pt x="8403" y="59339"/>
                  </a:cubicBezTo>
                  <a:lnTo>
                    <a:pt x="159335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2" name="Freeform 1901">
              <a:extLst>
                <a:ext uri="{FF2B5EF4-FFF2-40B4-BE49-F238E27FC236}">
                  <a16:creationId xmlns:a16="http://schemas.microsoft.com/office/drawing/2014/main" id="{F24D6A82-72E6-2FF9-A236-17303F1EEA17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10587152" y="5262260"/>
              <a:ext cx="66738" cy="135265"/>
            </a:xfrm>
            <a:custGeom>
              <a:avLst/>
              <a:gdLst>
                <a:gd name="connsiteX0" fmla="*/ 51753 w 83151"/>
                <a:gd name="connsiteY0" fmla="*/ 6705 h 168531"/>
                <a:gd name="connsiteX1" fmla="*/ 45957 w 83151"/>
                <a:gd name="connsiteY1" fmla="*/ 125 h 168531"/>
                <a:gd name="connsiteX2" fmla="*/ 98 w 83151"/>
                <a:gd name="connsiteY2" fmla="*/ 16321 h 168531"/>
                <a:gd name="connsiteX3" fmla="*/ 98 w 83151"/>
                <a:gd name="connsiteY3" fmla="*/ 24165 h 168531"/>
                <a:gd name="connsiteX4" fmla="*/ 33107 w 83151"/>
                <a:gd name="connsiteY4" fmla="*/ 17586 h 168531"/>
                <a:gd name="connsiteX5" fmla="*/ 33107 w 83151"/>
                <a:gd name="connsiteY5" fmla="*/ 148666 h 168531"/>
                <a:gd name="connsiteX6" fmla="*/ 9673 w 83151"/>
                <a:gd name="connsiteY6" fmla="*/ 160813 h 168531"/>
                <a:gd name="connsiteX7" fmla="*/ 1610 w 83151"/>
                <a:gd name="connsiteY7" fmla="*/ 160813 h 168531"/>
                <a:gd name="connsiteX8" fmla="*/ 1610 w 83151"/>
                <a:gd name="connsiteY8" fmla="*/ 168657 h 168531"/>
                <a:gd name="connsiteX9" fmla="*/ 42430 w 83151"/>
                <a:gd name="connsiteY9" fmla="*/ 167898 h 168531"/>
                <a:gd name="connsiteX10" fmla="*/ 83250 w 83151"/>
                <a:gd name="connsiteY10" fmla="*/ 168657 h 168531"/>
                <a:gd name="connsiteX11" fmla="*/ 83250 w 83151"/>
                <a:gd name="connsiteY11" fmla="*/ 160813 h 168531"/>
                <a:gd name="connsiteX12" fmla="*/ 75186 w 83151"/>
                <a:gd name="connsiteY12" fmla="*/ 160813 h 168531"/>
                <a:gd name="connsiteX13" fmla="*/ 51753 w 83151"/>
                <a:gd name="connsiteY13" fmla="*/ 148666 h 168531"/>
                <a:gd name="connsiteX14" fmla="*/ 51753 w 83151"/>
                <a:gd name="connsiteY14" fmla="*/ 670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53" y="6705"/>
                  </a:moveTo>
                  <a:cubicBezTo>
                    <a:pt x="51753" y="632"/>
                    <a:pt x="51753" y="125"/>
                    <a:pt x="45957" y="125"/>
                  </a:cubicBezTo>
                  <a:cubicBezTo>
                    <a:pt x="30335" y="16321"/>
                    <a:pt x="8161" y="16321"/>
                    <a:pt x="98" y="16321"/>
                  </a:cubicBezTo>
                  <a:lnTo>
                    <a:pt x="98" y="24165"/>
                  </a:lnTo>
                  <a:cubicBezTo>
                    <a:pt x="5138" y="24165"/>
                    <a:pt x="20004" y="24165"/>
                    <a:pt x="33107" y="17586"/>
                  </a:cubicBezTo>
                  <a:lnTo>
                    <a:pt x="33107" y="148666"/>
                  </a:lnTo>
                  <a:cubicBezTo>
                    <a:pt x="33107" y="157776"/>
                    <a:pt x="32351" y="160813"/>
                    <a:pt x="9673" y="160813"/>
                  </a:cubicBezTo>
                  <a:lnTo>
                    <a:pt x="1610" y="160813"/>
                  </a:lnTo>
                  <a:lnTo>
                    <a:pt x="1610" y="168657"/>
                  </a:lnTo>
                  <a:cubicBezTo>
                    <a:pt x="10429" y="167898"/>
                    <a:pt x="32351" y="167898"/>
                    <a:pt x="42430" y="167898"/>
                  </a:cubicBezTo>
                  <a:cubicBezTo>
                    <a:pt x="52509" y="167898"/>
                    <a:pt x="74430" y="167898"/>
                    <a:pt x="83250" y="168657"/>
                  </a:cubicBezTo>
                  <a:lnTo>
                    <a:pt x="83250" y="160813"/>
                  </a:lnTo>
                  <a:lnTo>
                    <a:pt x="75186" y="160813"/>
                  </a:lnTo>
                  <a:cubicBezTo>
                    <a:pt x="52509" y="160813"/>
                    <a:pt x="51753" y="158029"/>
                    <a:pt x="51753" y="148666"/>
                  </a:cubicBezTo>
                  <a:lnTo>
                    <a:pt x="51753" y="670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3" name="Freeform 1902">
              <a:extLst>
                <a:ext uri="{FF2B5EF4-FFF2-40B4-BE49-F238E27FC236}">
                  <a16:creationId xmlns:a16="http://schemas.microsoft.com/office/drawing/2014/main" id="{AAE991F9-181C-E20C-761E-F223191BD5E5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10678160" y="5262260"/>
              <a:ext cx="85142" cy="139734"/>
            </a:xfrm>
            <a:custGeom>
              <a:avLst/>
              <a:gdLst>
                <a:gd name="connsiteX0" fmla="*/ 106184 w 106081"/>
                <a:gd name="connsiteY0" fmla="*/ 87681 h 174099"/>
                <a:gd name="connsiteX1" fmla="*/ 96105 w 106081"/>
                <a:gd name="connsiteY1" fmla="*/ 28467 h 174099"/>
                <a:gd name="connsiteX2" fmla="*/ 53270 w 106081"/>
                <a:gd name="connsiteY2" fmla="*/ 125 h 174099"/>
                <a:gd name="connsiteX3" fmla="*/ 9426 w 106081"/>
                <a:gd name="connsiteY3" fmla="*/ 30239 h 174099"/>
                <a:gd name="connsiteX4" fmla="*/ 103 w 106081"/>
                <a:gd name="connsiteY4" fmla="*/ 87681 h 174099"/>
                <a:gd name="connsiteX5" fmla="*/ 11442 w 106081"/>
                <a:gd name="connsiteY5" fmla="*/ 148666 h 174099"/>
                <a:gd name="connsiteX6" fmla="*/ 53018 w 106081"/>
                <a:gd name="connsiteY6" fmla="*/ 174225 h 174099"/>
                <a:gd name="connsiteX7" fmla="*/ 96861 w 106081"/>
                <a:gd name="connsiteY7" fmla="*/ 144871 h 174099"/>
                <a:gd name="connsiteX8" fmla="*/ 106184 w 106081"/>
                <a:gd name="connsiteY8" fmla="*/ 87681 h 174099"/>
                <a:gd name="connsiteX9" fmla="*/ 53018 w 106081"/>
                <a:gd name="connsiteY9" fmla="*/ 168657 h 174099"/>
                <a:gd name="connsiteX10" fmla="*/ 23789 w 106081"/>
                <a:gd name="connsiteY10" fmla="*/ 138038 h 174099"/>
                <a:gd name="connsiteX11" fmla="*/ 21017 w 106081"/>
                <a:gd name="connsiteY11" fmla="*/ 84645 h 174099"/>
                <a:gd name="connsiteX12" fmla="*/ 23033 w 106081"/>
                <a:gd name="connsiteY12" fmla="*/ 38083 h 174099"/>
                <a:gd name="connsiteX13" fmla="*/ 53018 w 106081"/>
                <a:gd name="connsiteY13" fmla="*/ 5693 h 174099"/>
                <a:gd name="connsiteX14" fmla="*/ 82751 w 106081"/>
                <a:gd name="connsiteY14" fmla="*/ 35300 h 174099"/>
                <a:gd name="connsiteX15" fmla="*/ 85270 w 106081"/>
                <a:gd name="connsiteY15" fmla="*/ 84645 h 174099"/>
                <a:gd name="connsiteX16" fmla="*/ 82499 w 106081"/>
                <a:gd name="connsiteY16" fmla="*/ 137026 h 174099"/>
                <a:gd name="connsiteX17" fmla="*/ 53018 w 106081"/>
                <a:gd name="connsiteY17" fmla="*/ 16865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84" y="87681"/>
                  </a:moveTo>
                  <a:cubicBezTo>
                    <a:pt x="106184" y="67437"/>
                    <a:pt x="104924" y="47193"/>
                    <a:pt x="96105" y="28467"/>
                  </a:cubicBezTo>
                  <a:cubicBezTo>
                    <a:pt x="84514" y="4174"/>
                    <a:pt x="63853" y="125"/>
                    <a:pt x="53270" y="125"/>
                  </a:cubicBezTo>
                  <a:cubicBezTo>
                    <a:pt x="38151" y="125"/>
                    <a:pt x="19757" y="6705"/>
                    <a:pt x="9426" y="30239"/>
                  </a:cubicBezTo>
                  <a:cubicBezTo>
                    <a:pt x="1363" y="47699"/>
                    <a:pt x="103" y="67437"/>
                    <a:pt x="103" y="87681"/>
                  </a:cubicBezTo>
                  <a:cubicBezTo>
                    <a:pt x="103" y="106660"/>
                    <a:pt x="1111" y="129435"/>
                    <a:pt x="11442" y="148666"/>
                  </a:cubicBezTo>
                  <a:cubicBezTo>
                    <a:pt x="22277" y="169164"/>
                    <a:pt x="40671" y="174225"/>
                    <a:pt x="53018" y="174225"/>
                  </a:cubicBezTo>
                  <a:cubicBezTo>
                    <a:pt x="66624" y="174225"/>
                    <a:pt x="85774" y="168911"/>
                    <a:pt x="96861" y="144871"/>
                  </a:cubicBezTo>
                  <a:cubicBezTo>
                    <a:pt x="104924" y="127410"/>
                    <a:pt x="106184" y="107672"/>
                    <a:pt x="106184" y="87681"/>
                  </a:cubicBezTo>
                  <a:close/>
                  <a:moveTo>
                    <a:pt x="53018" y="168657"/>
                  </a:moveTo>
                  <a:cubicBezTo>
                    <a:pt x="43191" y="168657"/>
                    <a:pt x="28324" y="162331"/>
                    <a:pt x="23789" y="138038"/>
                  </a:cubicBezTo>
                  <a:cubicBezTo>
                    <a:pt x="21017" y="122855"/>
                    <a:pt x="21017" y="99575"/>
                    <a:pt x="21017" y="84645"/>
                  </a:cubicBezTo>
                  <a:cubicBezTo>
                    <a:pt x="21017" y="68449"/>
                    <a:pt x="21017" y="51748"/>
                    <a:pt x="23033" y="38083"/>
                  </a:cubicBezTo>
                  <a:cubicBezTo>
                    <a:pt x="27820" y="7970"/>
                    <a:pt x="46718" y="5693"/>
                    <a:pt x="53018" y="5693"/>
                  </a:cubicBezTo>
                  <a:cubicBezTo>
                    <a:pt x="61333" y="5693"/>
                    <a:pt x="77963" y="10247"/>
                    <a:pt x="82751" y="35300"/>
                  </a:cubicBezTo>
                  <a:cubicBezTo>
                    <a:pt x="85270" y="49470"/>
                    <a:pt x="85270" y="68702"/>
                    <a:pt x="85270" y="84645"/>
                  </a:cubicBezTo>
                  <a:cubicBezTo>
                    <a:pt x="85270" y="103623"/>
                    <a:pt x="85270" y="120831"/>
                    <a:pt x="82499" y="137026"/>
                  </a:cubicBezTo>
                  <a:cubicBezTo>
                    <a:pt x="78719" y="161066"/>
                    <a:pt x="64356" y="168657"/>
                    <a:pt x="53018" y="16865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4" name="Freeform 1903">
              <a:extLst>
                <a:ext uri="{FF2B5EF4-FFF2-40B4-BE49-F238E27FC236}">
                  <a16:creationId xmlns:a16="http://schemas.microsoft.com/office/drawing/2014/main" id="{4437A125-C504-0961-5718-BA31511EBCB0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10781503" y="5262260"/>
              <a:ext cx="80692" cy="139734"/>
            </a:xfrm>
            <a:custGeom>
              <a:avLst/>
              <a:gdLst>
                <a:gd name="connsiteX0" fmla="*/ 100646 w 100537"/>
                <a:gd name="connsiteY0" fmla="*/ 117794 h 174099"/>
                <a:gd name="connsiteX1" fmla="*/ 52771 w 100537"/>
                <a:gd name="connsiteY1" fmla="*/ 62376 h 174099"/>
                <a:gd name="connsiteX2" fmla="*/ 20770 w 100537"/>
                <a:gd name="connsiteY2" fmla="*/ 75282 h 174099"/>
                <a:gd name="connsiteX3" fmla="*/ 20770 w 100537"/>
                <a:gd name="connsiteY3" fmla="*/ 25937 h 174099"/>
                <a:gd name="connsiteX4" fmla="*/ 42188 w 100537"/>
                <a:gd name="connsiteY4" fmla="*/ 29226 h 174099"/>
                <a:gd name="connsiteX5" fmla="*/ 90819 w 100537"/>
                <a:gd name="connsiteY5" fmla="*/ 2909 h 174099"/>
                <a:gd name="connsiteX6" fmla="*/ 88299 w 100537"/>
                <a:gd name="connsiteY6" fmla="*/ 125 h 174099"/>
                <a:gd name="connsiteX7" fmla="*/ 86283 w 100537"/>
                <a:gd name="connsiteY7" fmla="*/ 885 h 174099"/>
                <a:gd name="connsiteX8" fmla="*/ 52015 w 100537"/>
                <a:gd name="connsiteY8" fmla="*/ 8223 h 174099"/>
                <a:gd name="connsiteX9" fmla="*/ 18502 w 100537"/>
                <a:gd name="connsiteY9" fmla="*/ 1138 h 174099"/>
                <a:gd name="connsiteX10" fmla="*/ 15478 w 100537"/>
                <a:gd name="connsiteY10" fmla="*/ 378 h 174099"/>
                <a:gd name="connsiteX11" fmla="*/ 12959 w 100537"/>
                <a:gd name="connsiteY11" fmla="*/ 6452 h 174099"/>
                <a:gd name="connsiteX12" fmla="*/ 12959 w 100537"/>
                <a:gd name="connsiteY12" fmla="*/ 81355 h 174099"/>
                <a:gd name="connsiteX13" fmla="*/ 16486 w 100537"/>
                <a:gd name="connsiteY13" fmla="*/ 87934 h 174099"/>
                <a:gd name="connsiteX14" fmla="*/ 19762 w 100537"/>
                <a:gd name="connsiteY14" fmla="*/ 85657 h 174099"/>
                <a:gd name="connsiteX15" fmla="*/ 52267 w 100537"/>
                <a:gd name="connsiteY15" fmla="*/ 67943 h 174099"/>
                <a:gd name="connsiteX16" fmla="*/ 73685 w 100537"/>
                <a:gd name="connsiteY16" fmla="*/ 84138 h 174099"/>
                <a:gd name="connsiteX17" fmla="*/ 78220 w 100537"/>
                <a:gd name="connsiteY17" fmla="*/ 116023 h 174099"/>
                <a:gd name="connsiteX18" fmla="*/ 72173 w 100537"/>
                <a:gd name="connsiteY18" fmla="*/ 150691 h 174099"/>
                <a:gd name="connsiteX19" fmla="*/ 45211 w 100537"/>
                <a:gd name="connsiteY19" fmla="*/ 167139 h 174099"/>
                <a:gd name="connsiteX20" fmla="*/ 8171 w 100537"/>
                <a:gd name="connsiteY20" fmla="*/ 138797 h 174099"/>
                <a:gd name="connsiteX21" fmla="*/ 12455 w 100537"/>
                <a:gd name="connsiteY21" fmla="*/ 139304 h 174099"/>
                <a:gd name="connsiteX22" fmla="*/ 25053 w 100537"/>
                <a:gd name="connsiteY22" fmla="*/ 126904 h 174099"/>
                <a:gd name="connsiteX23" fmla="*/ 12455 w 100537"/>
                <a:gd name="connsiteY23" fmla="*/ 114505 h 174099"/>
                <a:gd name="connsiteX24" fmla="*/ 108 w 100537"/>
                <a:gd name="connsiteY24" fmla="*/ 127916 h 174099"/>
                <a:gd name="connsiteX25" fmla="*/ 45715 w 100537"/>
                <a:gd name="connsiteY25" fmla="*/ 174225 h 174099"/>
                <a:gd name="connsiteX26" fmla="*/ 100646 w 100537"/>
                <a:gd name="connsiteY26" fmla="*/ 117794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537" h="174099">
                  <a:moveTo>
                    <a:pt x="100646" y="117794"/>
                  </a:moveTo>
                  <a:cubicBezTo>
                    <a:pt x="100646" y="87681"/>
                    <a:pt x="79984" y="62376"/>
                    <a:pt x="52771" y="62376"/>
                  </a:cubicBezTo>
                  <a:cubicBezTo>
                    <a:pt x="40676" y="62376"/>
                    <a:pt x="29841" y="66425"/>
                    <a:pt x="20770" y="75282"/>
                  </a:cubicBezTo>
                  <a:lnTo>
                    <a:pt x="20770" y="25937"/>
                  </a:lnTo>
                  <a:cubicBezTo>
                    <a:pt x="25809" y="27455"/>
                    <a:pt x="34125" y="29226"/>
                    <a:pt x="42188" y="29226"/>
                  </a:cubicBezTo>
                  <a:cubicBezTo>
                    <a:pt x="73181" y="29226"/>
                    <a:pt x="90819" y="6199"/>
                    <a:pt x="90819" y="2909"/>
                  </a:cubicBezTo>
                  <a:cubicBezTo>
                    <a:pt x="90819" y="1391"/>
                    <a:pt x="90063" y="125"/>
                    <a:pt x="88299" y="125"/>
                  </a:cubicBezTo>
                  <a:cubicBezTo>
                    <a:pt x="88047" y="125"/>
                    <a:pt x="87543" y="125"/>
                    <a:pt x="86283" y="885"/>
                  </a:cubicBezTo>
                  <a:cubicBezTo>
                    <a:pt x="81244" y="3162"/>
                    <a:pt x="68897" y="8223"/>
                    <a:pt x="52015" y="8223"/>
                  </a:cubicBezTo>
                  <a:cubicBezTo>
                    <a:pt x="41936" y="8223"/>
                    <a:pt x="30345" y="6452"/>
                    <a:pt x="18502" y="1138"/>
                  </a:cubicBezTo>
                  <a:cubicBezTo>
                    <a:pt x="16486" y="378"/>
                    <a:pt x="15982" y="378"/>
                    <a:pt x="15478" y="378"/>
                  </a:cubicBezTo>
                  <a:cubicBezTo>
                    <a:pt x="12959" y="378"/>
                    <a:pt x="12959" y="2403"/>
                    <a:pt x="12959" y="6452"/>
                  </a:cubicBezTo>
                  <a:lnTo>
                    <a:pt x="12959" y="81355"/>
                  </a:lnTo>
                  <a:cubicBezTo>
                    <a:pt x="12959" y="85910"/>
                    <a:pt x="12959" y="87934"/>
                    <a:pt x="16486" y="87934"/>
                  </a:cubicBezTo>
                  <a:cubicBezTo>
                    <a:pt x="18250" y="87934"/>
                    <a:pt x="18754" y="87175"/>
                    <a:pt x="19762" y="85657"/>
                  </a:cubicBezTo>
                  <a:cubicBezTo>
                    <a:pt x="22534" y="81608"/>
                    <a:pt x="31857" y="67943"/>
                    <a:pt x="52267" y="67943"/>
                  </a:cubicBezTo>
                  <a:cubicBezTo>
                    <a:pt x="65369" y="67943"/>
                    <a:pt x="71669" y="79583"/>
                    <a:pt x="73685" y="84138"/>
                  </a:cubicBezTo>
                  <a:cubicBezTo>
                    <a:pt x="77716" y="93501"/>
                    <a:pt x="78220" y="103370"/>
                    <a:pt x="78220" y="116023"/>
                  </a:cubicBezTo>
                  <a:cubicBezTo>
                    <a:pt x="78220" y="124880"/>
                    <a:pt x="78220" y="140063"/>
                    <a:pt x="72173" y="150691"/>
                  </a:cubicBezTo>
                  <a:cubicBezTo>
                    <a:pt x="66125" y="160560"/>
                    <a:pt x="56802" y="167139"/>
                    <a:pt x="45211" y="167139"/>
                  </a:cubicBezTo>
                  <a:cubicBezTo>
                    <a:pt x="26817" y="167139"/>
                    <a:pt x="12455" y="153727"/>
                    <a:pt x="8171" y="138797"/>
                  </a:cubicBezTo>
                  <a:cubicBezTo>
                    <a:pt x="8927" y="139050"/>
                    <a:pt x="9683" y="139304"/>
                    <a:pt x="12455" y="139304"/>
                  </a:cubicBezTo>
                  <a:cubicBezTo>
                    <a:pt x="20770" y="139304"/>
                    <a:pt x="25053" y="132977"/>
                    <a:pt x="25053" y="126904"/>
                  </a:cubicBezTo>
                  <a:cubicBezTo>
                    <a:pt x="25053" y="120831"/>
                    <a:pt x="20770" y="114505"/>
                    <a:pt x="12455" y="114505"/>
                  </a:cubicBezTo>
                  <a:cubicBezTo>
                    <a:pt x="8927" y="114505"/>
                    <a:pt x="108" y="116276"/>
                    <a:pt x="108" y="127916"/>
                  </a:cubicBezTo>
                  <a:cubicBezTo>
                    <a:pt x="108" y="149679"/>
                    <a:pt x="17494" y="174225"/>
                    <a:pt x="45715" y="174225"/>
                  </a:cubicBezTo>
                  <a:cubicBezTo>
                    <a:pt x="74944" y="174225"/>
                    <a:pt x="100646" y="149932"/>
                    <a:pt x="100646" y="1177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5" name="Freeform 1904">
              <a:extLst>
                <a:ext uri="{FF2B5EF4-FFF2-40B4-BE49-F238E27FC236}">
                  <a16:creationId xmlns:a16="http://schemas.microsoft.com/office/drawing/2014/main" id="{2B0B3E7D-BBA9-D157-E0F8-0803303B58BC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10889903" y="5375996"/>
              <a:ext cx="23661" cy="60727"/>
            </a:xfrm>
            <a:custGeom>
              <a:avLst/>
              <a:gdLst>
                <a:gd name="connsiteX0" fmla="*/ 29594 w 29480"/>
                <a:gd name="connsiteY0" fmla="*/ 26696 h 75662"/>
                <a:gd name="connsiteX1" fmla="*/ 13468 w 29480"/>
                <a:gd name="connsiteY1" fmla="*/ 125 h 75662"/>
                <a:gd name="connsiteX2" fmla="*/ 113 w 29480"/>
                <a:gd name="connsiteY2" fmla="*/ 13537 h 75662"/>
                <a:gd name="connsiteX3" fmla="*/ 13468 w 29480"/>
                <a:gd name="connsiteY3" fmla="*/ 26949 h 75662"/>
                <a:gd name="connsiteX4" fmla="*/ 22287 w 29480"/>
                <a:gd name="connsiteY4" fmla="*/ 23659 h 75662"/>
                <a:gd name="connsiteX5" fmla="*/ 23547 w 29480"/>
                <a:gd name="connsiteY5" fmla="*/ 22900 h 75662"/>
                <a:gd name="connsiteX6" fmla="*/ 24051 w 29480"/>
                <a:gd name="connsiteY6" fmla="*/ 26696 h 75662"/>
                <a:gd name="connsiteX7" fmla="*/ 6916 w 29480"/>
                <a:gd name="connsiteY7" fmla="*/ 68955 h 75662"/>
                <a:gd name="connsiteX8" fmla="*/ 4145 w 29480"/>
                <a:gd name="connsiteY8" fmla="*/ 73004 h 75662"/>
                <a:gd name="connsiteX9" fmla="*/ 6664 w 29480"/>
                <a:gd name="connsiteY9" fmla="*/ 75788 h 75662"/>
                <a:gd name="connsiteX10" fmla="*/ 29594 w 29480"/>
                <a:gd name="connsiteY10" fmla="*/ 26696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594" y="26696"/>
                  </a:moveTo>
                  <a:cubicBezTo>
                    <a:pt x="29594" y="9994"/>
                    <a:pt x="23295" y="125"/>
                    <a:pt x="13468" y="125"/>
                  </a:cubicBezTo>
                  <a:cubicBezTo>
                    <a:pt x="5153" y="125"/>
                    <a:pt x="113" y="6452"/>
                    <a:pt x="113" y="13537"/>
                  </a:cubicBezTo>
                  <a:cubicBezTo>
                    <a:pt x="113" y="20370"/>
                    <a:pt x="5153" y="26949"/>
                    <a:pt x="13468" y="26949"/>
                  </a:cubicBezTo>
                  <a:cubicBezTo>
                    <a:pt x="16491" y="26949"/>
                    <a:pt x="19767" y="25937"/>
                    <a:pt x="22287" y="23659"/>
                  </a:cubicBezTo>
                  <a:cubicBezTo>
                    <a:pt x="23043" y="23153"/>
                    <a:pt x="23295" y="22900"/>
                    <a:pt x="23547" y="22900"/>
                  </a:cubicBezTo>
                  <a:cubicBezTo>
                    <a:pt x="23799" y="22900"/>
                    <a:pt x="24051" y="23153"/>
                    <a:pt x="24051" y="26696"/>
                  </a:cubicBezTo>
                  <a:cubicBezTo>
                    <a:pt x="24051" y="45422"/>
                    <a:pt x="15231" y="60605"/>
                    <a:pt x="6916" y="68955"/>
                  </a:cubicBezTo>
                  <a:cubicBezTo>
                    <a:pt x="4145" y="71739"/>
                    <a:pt x="4145" y="72245"/>
                    <a:pt x="4145" y="73004"/>
                  </a:cubicBezTo>
                  <a:cubicBezTo>
                    <a:pt x="4145" y="74776"/>
                    <a:pt x="5404" y="75788"/>
                    <a:pt x="6664" y="75788"/>
                  </a:cubicBezTo>
                  <a:cubicBezTo>
                    <a:pt x="9436" y="75788"/>
                    <a:pt x="29594" y="56303"/>
                    <a:pt x="29594" y="266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6" name="Freeform 1905">
              <a:extLst>
                <a:ext uri="{FF2B5EF4-FFF2-40B4-BE49-F238E27FC236}">
                  <a16:creationId xmlns:a16="http://schemas.microsoft.com/office/drawing/2014/main" id="{900E9631-6970-744B-6F10-23D4DF007970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11035670" y="5263275"/>
              <a:ext cx="53391" cy="136484"/>
            </a:xfrm>
            <a:custGeom>
              <a:avLst/>
              <a:gdLst>
                <a:gd name="connsiteX0" fmla="*/ 64374 w 66521"/>
                <a:gd name="connsiteY0" fmla="*/ 9235 h 170050"/>
                <a:gd name="connsiteX1" fmla="*/ 55051 w 66521"/>
                <a:gd name="connsiteY1" fmla="*/ 125 h 170050"/>
                <a:gd name="connsiteX2" fmla="*/ 41445 w 66521"/>
                <a:gd name="connsiteY2" fmla="*/ 13537 h 170050"/>
                <a:gd name="connsiteX3" fmla="*/ 51020 w 66521"/>
                <a:gd name="connsiteY3" fmla="*/ 22647 h 170050"/>
                <a:gd name="connsiteX4" fmla="*/ 64374 w 66521"/>
                <a:gd name="connsiteY4" fmla="*/ 9235 h 170050"/>
                <a:gd name="connsiteX5" fmla="*/ 45224 w 66521"/>
                <a:gd name="connsiteY5" fmla="*/ 104383 h 170050"/>
                <a:gd name="connsiteX6" fmla="*/ 50768 w 66521"/>
                <a:gd name="connsiteY6" fmla="*/ 89706 h 170050"/>
                <a:gd name="connsiteX7" fmla="*/ 54043 w 66521"/>
                <a:gd name="connsiteY7" fmla="*/ 76294 h 170050"/>
                <a:gd name="connsiteX8" fmla="*/ 33381 w 66521"/>
                <a:gd name="connsiteY8" fmla="*/ 55544 h 170050"/>
                <a:gd name="connsiteX9" fmla="*/ 121 w 66521"/>
                <a:gd name="connsiteY9" fmla="*/ 94514 h 170050"/>
                <a:gd name="connsiteX10" fmla="*/ 3144 w 66521"/>
                <a:gd name="connsiteY10" fmla="*/ 97044 h 170050"/>
                <a:gd name="connsiteX11" fmla="*/ 7176 w 66521"/>
                <a:gd name="connsiteY11" fmla="*/ 92489 h 170050"/>
                <a:gd name="connsiteX12" fmla="*/ 32625 w 66521"/>
                <a:gd name="connsiteY12" fmla="*/ 61111 h 170050"/>
                <a:gd name="connsiteX13" fmla="*/ 38925 w 66521"/>
                <a:gd name="connsiteY13" fmla="*/ 69208 h 170050"/>
                <a:gd name="connsiteX14" fmla="*/ 36153 w 66521"/>
                <a:gd name="connsiteY14" fmla="*/ 82367 h 170050"/>
                <a:gd name="connsiteX15" fmla="*/ 18767 w 66521"/>
                <a:gd name="connsiteY15" fmla="*/ 129181 h 170050"/>
                <a:gd name="connsiteX16" fmla="*/ 12971 w 66521"/>
                <a:gd name="connsiteY16" fmla="*/ 149426 h 170050"/>
                <a:gd name="connsiteX17" fmla="*/ 33633 w 66521"/>
                <a:gd name="connsiteY17" fmla="*/ 170176 h 170050"/>
                <a:gd name="connsiteX18" fmla="*/ 66642 w 66521"/>
                <a:gd name="connsiteY18" fmla="*/ 131206 h 170050"/>
                <a:gd name="connsiteX19" fmla="*/ 63618 w 66521"/>
                <a:gd name="connsiteY19" fmla="*/ 128675 h 170050"/>
                <a:gd name="connsiteX20" fmla="*/ 59839 w 66521"/>
                <a:gd name="connsiteY20" fmla="*/ 133230 h 170050"/>
                <a:gd name="connsiteX21" fmla="*/ 34137 w 66521"/>
                <a:gd name="connsiteY21" fmla="*/ 164609 h 170050"/>
                <a:gd name="connsiteX22" fmla="*/ 28090 w 66521"/>
                <a:gd name="connsiteY22" fmla="*/ 156258 h 170050"/>
                <a:gd name="connsiteX23" fmla="*/ 35397 w 66521"/>
                <a:gd name="connsiteY23" fmla="*/ 130953 h 170050"/>
                <a:gd name="connsiteX24" fmla="*/ 45224 w 66521"/>
                <a:gd name="connsiteY24" fmla="*/ 104383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21" h="170050">
                  <a:moveTo>
                    <a:pt x="64374" y="9235"/>
                  </a:moveTo>
                  <a:cubicBezTo>
                    <a:pt x="64374" y="4174"/>
                    <a:pt x="60847" y="125"/>
                    <a:pt x="55051" y="125"/>
                  </a:cubicBezTo>
                  <a:cubicBezTo>
                    <a:pt x="48248" y="125"/>
                    <a:pt x="41445" y="6705"/>
                    <a:pt x="41445" y="13537"/>
                  </a:cubicBezTo>
                  <a:cubicBezTo>
                    <a:pt x="41445" y="18345"/>
                    <a:pt x="44972" y="22647"/>
                    <a:pt x="51020" y="22647"/>
                  </a:cubicBezTo>
                  <a:cubicBezTo>
                    <a:pt x="56815" y="22647"/>
                    <a:pt x="64374" y="16827"/>
                    <a:pt x="64374" y="9235"/>
                  </a:cubicBezTo>
                  <a:close/>
                  <a:moveTo>
                    <a:pt x="45224" y="104383"/>
                  </a:moveTo>
                  <a:cubicBezTo>
                    <a:pt x="48248" y="97044"/>
                    <a:pt x="48248" y="96538"/>
                    <a:pt x="50768" y="89706"/>
                  </a:cubicBezTo>
                  <a:cubicBezTo>
                    <a:pt x="52783" y="84645"/>
                    <a:pt x="54043" y="81102"/>
                    <a:pt x="54043" y="76294"/>
                  </a:cubicBezTo>
                  <a:cubicBezTo>
                    <a:pt x="54043" y="64907"/>
                    <a:pt x="45980" y="55544"/>
                    <a:pt x="33381" y="55544"/>
                  </a:cubicBezTo>
                  <a:cubicBezTo>
                    <a:pt x="9696" y="55544"/>
                    <a:pt x="121" y="92236"/>
                    <a:pt x="121" y="94514"/>
                  </a:cubicBezTo>
                  <a:cubicBezTo>
                    <a:pt x="121" y="97044"/>
                    <a:pt x="2641" y="97044"/>
                    <a:pt x="3144" y="97044"/>
                  </a:cubicBezTo>
                  <a:cubicBezTo>
                    <a:pt x="5664" y="97044"/>
                    <a:pt x="5916" y="96538"/>
                    <a:pt x="7176" y="92489"/>
                  </a:cubicBezTo>
                  <a:cubicBezTo>
                    <a:pt x="13979" y="68702"/>
                    <a:pt x="24058" y="61111"/>
                    <a:pt x="32625" y="61111"/>
                  </a:cubicBezTo>
                  <a:cubicBezTo>
                    <a:pt x="34641" y="61111"/>
                    <a:pt x="38925" y="61111"/>
                    <a:pt x="38925" y="69208"/>
                  </a:cubicBezTo>
                  <a:cubicBezTo>
                    <a:pt x="38925" y="74522"/>
                    <a:pt x="37161" y="79837"/>
                    <a:pt x="36153" y="82367"/>
                  </a:cubicBezTo>
                  <a:cubicBezTo>
                    <a:pt x="34137" y="88946"/>
                    <a:pt x="22798" y="118300"/>
                    <a:pt x="18767" y="129181"/>
                  </a:cubicBezTo>
                  <a:cubicBezTo>
                    <a:pt x="16247" y="135761"/>
                    <a:pt x="12971" y="144112"/>
                    <a:pt x="12971" y="149426"/>
                  </a:cubicBezTo>
                  <a:cubicBezTo>
                    <a:pt x="12971" y="161319"/>
                    <a:pt x="21539" y="170176"/>
                    <a:pt x="33633" y="170176"/>
                  </a:cubicBezTo>
                  <a:cubicBezTo>
                    <a:pt x="57319" y="170176"/>
                    <a:pt x="66642" y="133483"/>
                    <a:pt x="66642" y="131206"/>
                  </a:cubicBezTo>
                  <a:cubicBezTo>
                    <a:pt x="66642" y="128675"/>
                    <a:pt x="64374" y="128675"/>
                    <a:pt x="63618" y="128675"/>
                  </a:cubicBezTo>
                  <a:cubicBezTo>
                    <a:pt x="61099" y="128675"/>
                    <a:pt x="61099" y="129435"/>
                    <a:pt x="59839" y="133230"/>
                  </a:cubicBezTo>
                  <a:cubicBezTo>
                    <a:pt x="55303" y="149173"/>
                    <a:pt x="46988" y="164609"/>
                    <a:pt x="34137" y="164609"/>
                  </a:cubicBezTo>
                  <a:cubicBezTo>
                    <a:pt x="29854" y="164609"/>
                    <a:pt x="28090" y="162078"/>
                    <a:pt x="28090" y="156258"/>
                  </a:cubicBezTo>
                  <a:cubicBezTo>
                    <a:pt x="28090" y="149932"/>
                    <a:pt x="29602" y="146389"/>
                    <a:pt x="35397" y="130953"/>
                  </a:cubicBezTo>
                  <a:lnTo>
                    <a:pt x="45224" y="10438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7" name="Freeform 1906">
              <a:extLst>
                <a:ext uri="{FF2B5EF4-FFF2-40B4-BE49-F238E27FC236}">
                  <a16:creationId xmlns:a16="http://schemas.microsoft.com/office/drawing/2014/main" id="{68A920C5-5A8D-7E3F-FE01-1EFF5EBD3171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11106274" y="5365292"/>
              <a:ext cx="75738" cy="64119"/>
            </a:xfrm>
            <a:custGeom>
              <a:avLst/>
              <a:gdLst>
                <a:gd name="connsiteX0" fmla="*/ 35577 w 94364"/>
                <a:gd name="connsiteY0" fmla="*/ 59467 h 79888"/>
                <a:gd name="connsiteX1" fmla="*/ 18997 w 94364"/>
                <a:gd name="connsiteY1" fmla="*/ 75055 h 79888"/>
                <a:gd name="connsiteX2" fmla="*/ 9472 w 94364"/>
                <a:gd name="connsiteY2" fmla="*/ 72575 h 79888"/>
                <a:gd name="connsiteX3" fmla="*/ 17233 w 94364"/>
                <a:gd name="connsiteY3" fmla="*/ 62833 h 79888"/>
                <a:gd name="connsiteX4" fmla="*/ 10178 w 94364"/>
                <a:gd name="connsiteY4" fmla="*/ 56279 h 79888"/>
                <a:gd name="connsiteX5" fmla="*/ 124 w 94364"/>
                <a:gd name="connsiteY5" fmla="*/ 67084 h 79888"/>
                <a:gd name="connsiteX6" fmla="*/ 18644 w 94364"/>
                <a:gd name="connsiteY6" fmla="*/ 80015 h 79888"/>
                <a:gd name="connsiteX7" fmla="*/ 38399 w 94364"/>
                <a:gd name="connsiteY7" fmla="*/ 67439 h 79888"/>
                <a:gd name="connsiteX8" fmla="*/ 59389 w 94364"/>
                <a:gd name="connsiteY8" fmla="*/ 80015 h 79888"/>
                <a:gd name="connsiteX9" fmla="*/ 90432 w 94364"/>
                <a:gd name="connsiteY9" fmla="*/ 52913 h 79888"/>
                <a:gd name="connsiteX10" fmla="*/ 87610 w 94364"/>
                <a:gd name="connsiteY10" fmla="*/ 50611 h 79888"/>
                <a:gd name="connsiteX11" fmla="*/ 84258 w 94364"/>
                <a:gd name="connsiteY11" fmla="*/ 53622 h 79888"/>
                <a:gd name="connsiteX12" fmla="*/ 60094 w 94364"/>
                <a:gd name="connsiteY12" fmla="*/ 75055 h 79888"/>
                <a:gd name="connsiteX13" fmla="*/ 49335 w 94364"/>
                <a:gd name="connsiteY13" fmla="*/ 63542 h 79888"/>
                <a:gd name="connsiteX14" fmla="*/ 58507 w 94364"/>
                <a:gd name="connsiteY14" fmla="*/ 23155 h 79888"/>
                <a:gd name="connsiteX15" fmla="*/ 75792 w 94364"/>
                <a:gd name="connsiteY15" fmla="*/ 5087 h 79888"/>
                <a:gd name="connsiteX16" fmla="*/ 85317 w 94364"/>
                <a:gd name="connsiteY16" fmla="*/ 7567 h 79888"/>
                <a:gd name="connsiteX17" fmla="*/ 77556 w 94364"/>
                <a:gd name="connsiteY17" fmla="*/ 17309 h 79888"/>
                <a:gd name="connsiteX18" fmla="*/ 84611 w 94364"/>
                <a:gd name="connsiteY18" fmla="*/ 23863 h 79888"/>
                <a:gd name="connsiteX19" fmla="*/ 94489 w 94364"/>
                <a:gd name="connsiteY19" fmla="*/ 13058 h 79888"/>
                <a:gd name="connsiteX20" fmla="*/ 76145 w 94364"/>
                <a:gd name="connsiteY20" fmla="*/ 127 h 79888"/>
                <a:gd name="connsiteX21" fmla="*/ 56390 w 94364"/>
                <a:gd name="connsiteY21" fmla="*/ 12704 h 79888"/>
                <a:gd name="connsiteX22" fmla="*/ 35224 w 94364"/>
                <a:gd name="connsiteY22" fmla="*/ 127 h 79888"/>
                <a:gd name="connsiteX23" fmla="*/ 4181 w 94364"/>
                <a:gd name="connsiteY23" fmla="*/ 27229 h 79888"/>
                <a:gd name="connsiteX24" fmla="*/ 7179 w 94364"/>
                <a:gd name="connsiteY24" fmla="*/ 29531 h 79888"/>
                <a:gd name="connsiteX25" fmla="*/ 10531 w 94364"/>
                <a:gd name="connsiteY25" fmla="*/ 26520 h 79888"/>
                <a:gd name="connsiteX26" fmla="*/ 34695 w 94364"/>
                <a:gd name="connsiteY26" fmla="*/ 5087 h 79888"/>
                <a:gd name="connsiteX27" fmla="*/ 45278 w 94364"/>
                <a:gd name="connsiteY27" fmla="*/ 16778 h 79888"/>
                <a:gd name="connsiteX28" fmla="*/ 41574 w 94364"/>
                <a:gd name="connsiteY28" fmla="*/ 35200 h 79888"/>
                <a:gd name="connsiteX29" fmla="*/ 35577 w 94364"/>
                <a:gd name="connsiteY29" fmla="*/ 59467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364" h="79888">
                  <a:moveTo>
                    <a:pt x="35577" y="59467"/>
                  </a:moveTo>
                  <a:cubicBezTo>
                    <a:pt x="33813" y="65490"/>
                    <a:pt x="27993" y="75055"/>
                    <a:pt x="18997" y="75055"/>
                  </a:cubicBezTo>
                  <a:cubicBezTo>
                    <a:pt x="18468" y="75055"/>
                    <a:pt x="13176" y="75055"/>
                    <a:pt x="9472" y="72575"/>
                  </a:cubicBezTo>
                  <a:cubicBezTo>
                    <a:pt x="16704" y="70273"/>
                    <a:pt x="17233" y="63896"/>
                    <a:pt x="17233" y="62833"/>
                  </a:cubicBezTo>
                  <a:cubicBezTo>
                    <a:pt x="17233" y="58936"/>
                    <a:pt x="14235" y="56279"/>
                    <a:pt x="10178" y="56279"/>
                  </a:cubicBezTo>
                  <a:cubicBezTo>
                    <a:pt x="5239" y="56279"/>
                    <a:pt x="124" y="60530"/>
                    <a:pt x="124" y="67084"/>
                  </a:cubicBezTo>
                  <a:cubicBezTo>
                    <a:pt x="124" y="75941"/>
                    <a:pt x="10002" y="80015"/>
                    <a:pt x="18644" y="80015"/>
                  </a:cubicBezTo>
                  <a:cubicBezTo>
                    <a:pt x="26758" y="80015"/>
                    <a:pt x="33990" y="74878"/>
                    <a:pt x="38399" y="67439"/>
                  </a:cubicBezTo>
                  <a:cubicBezTo>
                    <a:pt x="42632" y="76827"/>
                    <a:pt x="52333" y="80015"/>
                    <a:pt x="59389" y="80015"/>
                  </a:cubicBezTo>
                  <a:cubicBezTo>
                    <a:pt x="79672" y="80015"/>
                    <a:pt x="90432" y="57873"/>
                    <a:pt x="90432" y="52913"/>
                  </a:cubicBezTo>
                  <a:cubicBezTo>
                    <a:pt x="90432" y="50611"/>
                    <a:pt x="88139" y="50611"/>
                    <a:pt x="87610" y="50611"/>
                  </a:cubicBezTo>
                  <a:cubicBezTo>
                    <a:pt x="85140" y="50611"/>
                    <a:pt x="84964" y="51496"/>
                    <a:pt x="84258" y="53622"/>
                  </a:cubicBezTo>
                  <a:cubicBezTo>
                    <a:pt x="80554" y="65844"/>
                    <a:pt x="69971" y="75055"/>
                    <a:pt x="60094" y="75055"/>
                  </a:cubicBezTo>
                  <a:cubicBezTo>
                    <a:pt x="53039" y="75055"/>
                    <a:pt x="49335" y="70273"/>
                    <a:pt x="49335" y="63542"/>
                  </a:cubicBezTo>
                  <a:cubicBezTo>
                    <a:pt x="49335" y="58936"/>
                    <a:pt x="53568" y="42817"/>
                    <a:pt x="58507" y="23155"/>
                  </a:cubicBezTo>
                  <a:cubicBezTo>
                    <a:pt x="62034" y="9515"/>
                    <a:pt x="69971" y="5087"/>
                    <a:pt x="75792" y="5087"/>
                  </a:cubicBezTo>
                  <a:cubicBezTo>
                    <a:pt x="76145" y="5087"/>
                    <a:pt x="81613" y="5087"/>
                    <a:pt x="85317" y="7567"/>
                  </a:cubicBezTo>
                  <a:cubicBezTo>
                    <a:pt x="79672" y="9161"/>
                    <a:pt x="77556" y="14121"/>
                    <a:pt x="77556" y="17309"/>
                  </a:cubicBezTo>
                  <a:cubicBezTo>
                    <a:pt x="77556" y="21206"/>
                    <a:pt x="80554" y="23863"/>
                    <a:pt x="84611" y="23863"/>
                  </a:cubicBezTo>
                  <a:cubicBezTo>
                    <a:pt x="88668" y="23863"/>
                    <a:pt x="94489" y="20498"/>
                    <a:pt x="94489" y="13058"/>
                  </a:cubicBezTo>
                  <a:cubicBezTo>
                    <a:pt x="94489" y="3138"/>
                    <a:pt x="83200" y="127"/>
                    <a:pt x="76145" y="127"/>
                  </a:cubicBezTo>
                  <a:cubicBezTo>
                    <a:pt x="67326" y="127"/>
                    <a:pt x="60270" y="5972"/>
                    <a:pt x="56390" y="12704"/>
                  </a:cubicBezTo>
                  <a:cubicBezTo>
                    <a:pt x="53215" y="5441"/>
                    <a:pt x="45102" y="127"/>
                    <a:pt x="35224" y="127"/>
                  </a:cubicBezTo>
                  <a:cubicBezTo>
                    <a:pt x="15469" y="127"/>
                    <a:pt x="4181" y="21915"/>
                    <a:pt x="4181" y="27229"/>
                  </a:cubicBezTo>
                  <a:cubicBezTo>
                    <a:pt x="4181" y="29531"/>
                    <a:pt x="6650" y="29531"/>
                    <a:pt x="7179" y="29531"/>
                  </a:cubicBezTo>
                  <a:cubicBezTo>
                    <a:pt x="9472" y="29531"/>
                    <a:pt x="9649" y="28823"/>
                    <a:pt x="10531" y="26520"/>
                  </a:cubicBezTo>
                  <a:cubicBezTo>
                    <a:pt x="14940" y="12704"/>
                    <a:pt x="26052" y="5087"/>
                    <a:pt x="34695" y="5087"/>
                  </a:cubicBezTo>
                  <a:cubicBezTo>
                    <a:pt x="40516" y="5087"/>
                    <a:pt x="45278" y="8275"/>
                    <a:pt x="45278" y="16778"/>
                  </a:cubicBezTo>
                  <a:cubicBezTo>
                    <a:pt x="45278" y="20320"/>
                    <a:pt x="43161" y="29177"/>
                    <a:pt x="41574" y="35200"/>
                  </a:cubicBezTo>
                  <a:lnTo>
                    <a:pt x="35577" y="5946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8" name="Freeform 1907">
              <a:extLst>
                <a:ext uri="{FF2B5EF4-FFF2-40B4-BE49-F238E27FC236}">
                  <a16:creationId xmlns:a16="http://schemas.microsoft.com/office/drawing/2014/main" id="{C8970214-6487-8233-F401-1F9AAD918D18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11268801" y="5322987"/>
              <a:ext cx="134487" cy="47525"/>
            </a:xfrm>
            <a:custGeom>
              <a:avLst/>
              <a:gdLst>
                <a:gd name="connsiteX0" fmla="*/ 159128 w 167562"/>
                <a:gd name="connsiteY0" fmla="*/ 10248 h 59213"/>
                <a:gd name="connsiteX1" fmla="*/ 167695 w 167562"/>
                <a:gd name="connsiteY1" fmla="*/ 5186 h 59213"/>
                <a:gd name="connsiteX2" fmla="*/ 159380 w 167562"/>
                <a:gd name="connsiteY2" fmla="*/ 125 h 59213"/>
                <a:gd name="connsiteX3" fmla="*/ 8447 w 167562"/>
                <a:gd name="connsiteY3" fmla="*/ 125 h 59213"/>
                <a:gd name="connsiteX4" fmla="*/ 132 w 167562"/>
                <a:gd name="connsiteY4" fmla="*/ 5186 h 59213"/>
                <a:gd name="connsiteX5" fmla="*/ 8699 w 167562"/>
                <a:gd name="connsiteY5" fmla="*/ 10248 h 59213"/>
                <a:gd name="connsiteX6" fmla="*/ 159128 w 167562"/>
                <a:gd name="connsiteY6" fmla="*/ 10248 h 59213"/>
                <a:gd name="connsiteX7" fmla="*/ 159380 w 167562"/>
                <a:gd name="connsiteY7" fmla="*/ 59339 h 59213"/>
                <a:gd name="connsiteX8" fmla="*/ 167695 w 167562"/>
                <a:gd name="connsiteY8" fmla="*/ 54278 h 59213"/>
                <a:gd name="connsiteX9" fmla="*/ 159128 w 167562"/>
                <a:gd name="connsiteY9" fmla="*/ 49217 h 59213"/>
                <a:gd name="connsiteX10" fmla="*/ 8699 w 167562"/>
                <a:gd name="connsiteY10" fmla="*/ 49217 h 59213"/>
                <a:gd name="connsiteX11" fmla="*/ 132 w 167562"/>
                <a:gd name="connsiteY11" fmla="*/ 54278 h 59213"/>
                <a:gd name="connsiteX12" fmla="*/ 8447 w 167562"/>
                <a:gd name="connsiteY12" fmla="*/ 59339 h 59213"/>
                <a:gd name="connsiteX13" fmla="*/ 159380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128" y="10248"/>
                  </a:moveTo>
                  <a:cubicBezTo>
                    <a:pt x="162907" y="10248"/>
                    <a:pt x="167695" y="10248"/>
                    <a:pt x="167695" y="5186"/>
                  </a:cubicBezTo>
                  <a:cubicBezTo>
                    <a:pt x="167695" y="125"/>
                    <a:pt x="162907" y="125"/>
                    <a:pt x="159380" y="125"/>
                  </a:cubicBezTo>
                  <a:lnTo>
                    <a:pt x="8447" y="125"/>
                  </a:lnTo>
                  <a:cubicBezTo>
                    <a:pt x="4919" y="125"/>
                    <a:pt x="132" y="125"/>
                    <a:pt x="132" y="5186"/>
                  </a:cubicBezTo>
                  <a:cubicBezTo>
                    <a:pt x="132" y="10248"/>
                    <a:pt x="4919" y="10248"/>
                    <a:pt x="8699" y="10248"/>
                  </a:cubicBezTo>
                  <a:lnTo>
                    <a:pt x="159128" y="10248"/>
                  </a:lnTo>
                  <a:close/>
                  <a:moveTo>
                    <a:pt x="159380" y="59339"/>
                  </a:moveTo>
                  <a:cubicBezTo>
                    <a:pt x="162907" y="59339"/>
                    <a:pt x="167695" y="59339"/>
                    <a:pt x="167695" y="54278"/>
                  </a:cubicBezTo>
                  <a:cubicBezTo>
                    <a:pt x="167695" y="49217"/>
                    <a:pt x="162907" y="49217"/>
                    <a:pt x="159128" y="49217"/>
                  </a:cubicBezTo>
                  <a:lnTo>
                    <a:pt x="8699" y="49217"/>
                  </a:lnTo>
                  <a:cubicBezTo>
                    <a:pt x="4919" y="49217"/>
                    <a:pt x="132" y="49217"/>
                    <a:pt x="132" y="54278"/>
                  </a:cubicBezTo>
                  <a:cubicBezTo>
                    <a:pt x="132" y="59339"/>
                    <a:pt x="4919" y="59339"/>
                    <a:pt x="8447" y="59339"/>
                  </a:cubicBezTo>
                  <a:lnTo>
                    <a:pt x="159380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9" name="Freeform 1908">
              <a:extLst>
                <a:ext uri="{FF2B5EF4-FFF2-40B4-BE49-F238E27FC236}">
                  <a16:creationId xmlns:a16="http://schemas.microsoft.com/office/drawing/2014/main" id="{871BE633-3F9C-8FAF-EFDF-4117D6152727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11487733" y="5342688"/>
              <a:ext cx="123567" cy="8124"/>
            </a:xfrm>
            <a:custGeom>
              <a:avLst/>
              <a:gdLst>
                <a:gd name="connsiteX0" fmla="*/ 145280 w 153956"/>
                <a:gd name="connsiteY0" fmla="*/ 10248 h 10122"/>
                <a:gd name="connsiteX1" fmla="*/ 154099 w 153956"/>
                <a:gd name="connsiteY1" fmla="*/ 5186 h 10122"/>
                <a:gd name="connsiteX2" fmla="*/ 145280 w 153956"/>
                <a:gd name="connsiteY2" fmla="*/ 125 h 10122"/>
                <a:gd name="connsiteX3" fmla="*/ 8962 w 153956"/>
                <a:gd name="connsiteY3" fmla="*/ 125 h 10122"/>
                <a:gd name="connsiteX4" fmla="*/ 143 w 153956"/>
                <a:gd name="connsiteY4" fmla="*/ 5186 h 10122"/>
                <a:gd name="connsiteX5" fmla="*/ 8962 w 153956"/>
                <a:gd name="connsiteY5" fmla="*/ 10248 h 10122"/>
                <a:gd name="connsiteX6" fmla="*/ 145280 w 153956"/>
                <a:gd name="connsiteY6" fmla="*/ 1024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280" y="10248"/>
                  </a:moveTo>
                  <a:cubicBezTo>
                    <a:pt x="149563" y="10248"/>
                    <a:pt x="154099" y="10248"/>
                    <a:pt x="154099" y="5186"/>
                  </a:cubicBezTo>
                  <a:cubicBezTo>
                    <a:pt x="154099" y="125"/>
                    <a:pt x="149563" y="125"/>
                    <a:pt x="145280" y="125"/>
                  </a:cubicBezTo>
                  <a:lnTo>
                    <a:pt x="8962" y="125"/>
                  </a:lnTo>
                  <a:cubicBezTo>
                    <a:pt x="4678" y="125"/>
                    <a:pt x="143" y="125"/>
                    <a:pt x="143" y="5186"/>
                  </a:cubicBezTo>
                  <a:cubicBezTo>
                    <a:pt x="143" y="10248"/>
                    <a:pt x="4678" y="10248"/>
                    <a:pt x="8962" y="10248"/>
                  </a:cubicBezTo>
                  <a:lnTo>
                    <a:pt x="145280" y="1024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10" name="Freeform 1909">
              <a:extLst>
                <a:ext uri="{FF2B5EF4-FFF2-40B4-BE49-F238E27FC236}">
                  <a16:creationId xmlns:a16="http://schemas.microsoft.com/office/drawing/2014/main" id="{C3CB7CD6-23FD-F373-4F62-AE90BF89F2F7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11646243" y="5262260"/>
              <a:ext cx="66738" cy="135265"/>
            </a:xfrm>
            <a:custGeom>
              <a:avLst/>
              <a:gdLst>
                <a:gd name="connsiteX0" fmla="*/ 51805 w 83151"/>
                <a:gd name="connsiteY0" fmla="*/ 6705 h 168531"/>
                <a:gd name="connsiteX1" fmla="*/ 46010 w 83151"/>
                <a:gd name="connsiteY1" fmla="*/ 125 h 168531"/>
                <a:gd name="connsiteX2" fmla="*/ 150 w 83151"/>
                <a:gd name="connsiteY2" fmla="*/ 16321 h 168531"/>
                <a:gd name="connsiteX3" fmla="*/ 150 w 83151"/>
                <a:gd name="connsiteY3" fmla="*/ 24165 h 168531"/>
                <a:gd name="connsiteX4" fmla="*/ 33159 w 83151"/>
                <a:gd name="connsiteY4" fmla="*/ 17586 h 168531"/>
                <a:gd name="connsiteX5" fmla="*/ 33159 w 83151"/>
                <a:gd name="connsiteY5" fmla="*/ 148666 h 168531"/>
                <a:gd name="connsiteX6" fmla="*/ 9725 w 83151"/>
                <a:gd name="connsiteY6" fmla="*/ 160813 h 168531"/>
                <a:gd name="connsiteX7" fmla="*/ 1662 w 83151"/>
                <a:gd name="connsiteY7" fmla="*/ 160813 h 168531"/>
                <a:gd name="connsiteX8" fmla="*/ 1662 w 83151"/>
                <a:gd name="connsiteY8" fmla="*/ 168657 h 168531"/>
                <a:gd name="connsiteX9" fmla="*/ 42482 w 83151"/>
                <a:gd name="connsiteY9" fmla="*/ 167898 h 168531"/>
                <a:gd name="connsiteX10" fmla="*/ 83302 w 83151"/>
                <a:gd name="connsiteY10" fmla="*/ 168657 h 168531"/>
                <a:gd name="connsiteX11" fmla="*/ 83302 w 83151"/>
                <a:gd name="connsiteY11" fmla="*/ 160813 h 168531"/>
                <a:gd name="connsiteX12" fmla="*/ 75239 w 83151"/>
                <a:gd name="connsiteY12" fmla="*/ 160813 h 168531"/>
                <a:gd name="connsiteX13" fmla="*/ 51805 w 83151"/>
                <a:gd name="connsiteY13" fmla="*/ 148666 h 168531"/>
                <a:gd name="connsiteX14" fmla="*/ 51805 w 83151"/>
                <a:gd name="connsiteY14" fmla="*/ 670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805" y="6705"/>
                  </a:moveTo>
                  <a:cubicBezTo>
                    <a:pt x="51805" y="632"/>
                    <a:pt x="51805" y="125"/>
                    <a:pt x="46010" y="125"/>
                  </a:cubicBezTo>
                  <a:cubicBezTo>
                    <a:pt x="30387" y="16321"/>
                    <a:pt x="8213" y="16321"/>
                    <a:pt x="150" y="16321"/>
                  </a:cubicBezTo>
                  <a:lnTo>
                    <a:pt x="150" y="24165"/>
                  </a:lnTo>
                  <a:cubicBezTo>
                    <a:pt x="5190" y="24165"/>
                    <a:pt x="20056" y="24165"/>
                    <a:pt x="33159" y="17586"/>
                  </a:cubicBezTo>
                  <a:lnTo>
                    <a:pt x="33159" y="148666"/>
                  </a:lnTo>
                  <a:cubicBezTo>
                    <a:pt x="33159" y="157776"/>
                    <a:pt x="32403" y="160813"/>
                    <a:pt x="9725" y="160813"/>
                  </a:cubicBezTo>
                  <a:lnTo>
                    <a:pt x="1662" y="160813"/>
                  </a:lnTo>
                  <a:lnTo>
                    <a:pt x="1662" y="168657"/>
                  </a:lnTo>
                  <a:cubicBezTo>
                    <a:pt x="10481" y="167898"/>
                    <a:pt x="32403" y="167898"/>
                    <a:pt x="42482" y="167898"/>
                  </a:cubicBezTo>
                  <a:cubicBezTo>
                    <a:pt x="52561" y="167898"/>
                    <a:pt x="74483" y="167898"/>
                    <a:pt x="83302" y="168657"/>
                  </a:cubicBezTo>
                  <a:lnTo>
                    <a:pt x="83302" y="160813"/>
                  </a:lnTo>
                  <a:lnTo>
                    <a:pt x="75239" y="160813"/>
                  </a:lnTo>
                  <a:cubicBezTo>
                    <a:pt x="52561" y="160813"/>
                    <a:pt x="51805" y="158029"/>
                    <a:pt x="51805" y="148666"/>
                  </a:cubicBezTo>
                  <a:lnTo>
                    <a:pt x="51805" y="670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11" name="Freeform 1910">
              <a:extLst>
                <a:ext uri="{FF2B5EF4-FFF2-40B4-BE49-F238E27FC236}">
                  <a16:creationId xmlns:a16="http://schemas.microsoft.com/office/drawing/2014/main" id="{51FC3854-82CB-8AD7-1881-21D0F2FF8F10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11746755" y="5375996"/>
              <a:ext cx="21437" cy="21528"/>
            </a:xfrm>
            <a:custGeom>
              <a:avLst/>
              <a:gdLst>
                <a:gd name="connsiteX0" fmla="*/ 26865 w 26709"/>
                <a:gd name="connsiteY0" fmla="*/ 13537 h 26823"/>
                <a:gd name="connsiteX1" fmla="*/ 13510 w 26709"/>
                <a:gd name="connsiteY1" fmla="*/ 125 h 26823"/>
                <a:gd name="connsiteX2" fmla="*/ 155 w 26709"/>
                <a:gd name="connsiteY2" fmla="*/ 13537 h 26823"/>
                <a:gd name="connsiteX3" fmla="*/ 13510 w 26709"/>
                <a:gd name="connsiteY3" fmla="*/ 26949 h 26823"/>
                <a:gd name="connsiteX4" fmla="*/ 26865 w 26709"/>
                <a:gd name="connsiteY4" fmla="*/ 13537 h 2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09" h="26823">
                  <a:moveTo>
                    <a:pt x="26865" y="13537"/>
                  </a:moveTo>
                  <a:cubicBezTo>
                    <a:pt x="26865" y="6199"/>
                    <a:pt x="20817" y="125"/>
                    <a:pt x="13510" y="125"/>
                  </a:cubicBezTo>
                  <a:cubicBezTo>
                    <a:pt x="6203" y="125"/>
                    <a:pt x="155" y="6199"/>
                    <a:pt x="155" y="13537"/>
                  </a:cubicBezTo>
                  <a:cubicBezTo>
                    <a:pt x="155" y="20876"/>
                    <a:pt x="6203" y="26949"/>
                    <a:pt x="13510" y="26949"/>
                  </a:cubicBezTo>
                  <a:cubicBezTo>
                    <a:pt x="20817" y="26949"/>
                    <a:pt x="26865" y="20876"/>
                    <a:pt x="26865" y="1353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12" name="Freeform 1911">
              <a:extLst>
                <a:ext uri="{FF2B5EF4-FFF2-40B4-BE49-F238E27FC236}">
                  <a16:creationId xmlns:a16="http://schemas.microsoft.com/office/drawing/2014/main" id="{187DE064-E404-08FD-2264-C396D4684AA3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11795652" y="5262260"/>
              <a:ext cx="80692" cy="139734"/>
            </a:xfrm>
            <a:custGeom>
              <a:avLst/>
              <a:gdLst>
                <a:gd name="connsiteX0" fmla="*/ 100696 w 100537"/>
                <a:gd name="connsiteY0" fmla="*/ 117794 h 174099"/>
                <a:gd name="connsiteX1" fmla="*/ 52821 w 100537"/>
                <a:gd name="connsiteY1" fmla="*/ 62376 h 174099"/>
                <a:gd name="connsiteX2" fmla="*/ 20820 w 100537"/>
                <a:gd name="connsiteY2" fmla="*/ 75282 h 174099"/>
                <a:gd name="connsiteX3" fmla="*/ 20820 w 100537"/>
                <a:gd name="connsiteY3" fmla="*/ 25937 h 174099"/>
                <a:gd name="connsiteX4" fmla="*/ 42238 w 100537"/>
                <a:gd name="connsiteY4" fmla="*/ 29226 h 174099"/>
                <a:gd name="connsiteX5" fmla="*/ 90869 w 100537"/>
                <a:gd name="connsiteY5" fmla="*/ 2909 h 174099"/>
                <a:gd name="connsiteX6" fmla="*/ 88349 w 100537"/>
                <a:gd name="connsiteY6" fmla="*/ 125 h 174099"/>
                <a:gd name="connsiteX7" fmla="*/ 86333 w 100537"/>
                <a:gd name="connsiteY7" fmla="*/ 885 h 174099"/>
                <a:gd name="connsiteX8" fmla="*/ 52065 w 100537"/>
                <a:gd name="connsiteY8" fmla="*/ 8223 h 174099"/>
                <a:gd name="connsiteX9" fmla="*/ 18552 w 100537"/>
                <a:gd name="connsiteY9" fmla="*/ 1138 h 174099"/>
                <a:gd name="connsiteX10" fmla="*/ 15528 w 100537"/>
                <a:gd name="connsiteY10" fmla="*/ 378 h 174099"/>
                <a:gd name="connsiteX11" fmla="*/ 13009 w 100537"/>
                <a:gd name="connsiteY11" fmla="*/ 6452 h 174099"/>
                <a:gd name="connsiteX12" fmla="*/ 13009 w 100537"/>
                <a:gd name="connsiteY12" fmla="*/ 81355 h 174099"/>
                <a:gd name="connsiteX13" fmla="*/ 16536 w 100537"/>
                <a:gd name="connsiteY13" fmla="*/ 87934 h 174099"/>
                <a:gd name="connsiteX14" fmla="*/ 19812 w 100537"/>
                <a:gd name="connsiteY14" fmla="*/ 85657 h 174099"/>
                <a:gd name="connsiteX15" fmla="*/ 52317 w 100537"/>
                <a:gd name="connsiteY15" fmla="*/ 67943 h 174099"/>
                <a:gd name="connsiteX16" fmla="*/ 73734 w 100537"/>
                <a:gd name="connsiteY16" fmla="*/ 84138 h 174099"/>
                <a:gd name="connsiteX17" fmla="*/ 78270 w 100537"/>
                <a:gd name="connsiteY17" fmla="*/ 116023 h 174099"/>
                <a:gd name="connsiteX18" fmla="*/ 72223 w 100537"/>
                <a:gd name="connsiteY18" fmla="*/ 150691 h 174099"/>
                <a:gd name="connsiteX19" fmla="*/ 45261 w 100537"/>
                <a:gd name="connsiteY19" fmla="*/ 167139 h 174099"/>
                <a:gd name="connsiteX20" fmla="*/ 8221 w 100537"/>
                <a:gd name="connsiteY20" fmla="*/ 138797 h 174099"/>
                <a:gd name="connsiteX21" fmla="*/ 12505 w 100537"/>
                <a:gd name="connsiteY21" fmla="*/ 139304 h 174099"/>
                <a:gd name="connsiteX22" fmla="*/ 25103 w 100537"/>
                <a:gd name="connsiteY22" fmla="*/ 126904 h 174099"/>
                <a:gd name="connsiteX23" fmla="*/ 12505 w 100537"/>
                <a:gd name="connsiteY23" fmla="*/ 114505 h 174099"/>
                <a:gd name="connsiteX24" fmla="*/ 158 w 100537"/>
                <a:gd name="connsiteY24" fmla="*/ 127916 h 174099"/>
                <a:gd name="connsiteX25" fmla="*/ 45765 w 100537"/>
                <a:gd name="connsiteY25" fmla="*/ 174225 h 174099"/>
                <a:gd name="connsiteX26" fmla="*/ 100696 w 100537"/>
                <a:gd name="connsiteY26" fmla="*/ 117794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537" h="174099">
                  <a:moveTo>
                    <a:pt x="100696" y="117794"/>
                  </a:moveTo>
                  <a:cubicBezTo>
                    <a:pt x="100696" y="87681"/>
                    <a:pt x="80034" y="62376"/>
                    <a:pt x="52821" y="62376"/>
                  </a:cubicBezTo>
                  <a:cubicBezTo>
                    <a:pt x="40726" y="62376"/>
                    <a:pt x="29891" y="66425"/>
                    <a:pt x="20820" y="75282"/>
                  </a:cubicBezTo>
                  <a:lnTo>
                    <a:pt x="20820" y="25937"/>
                  </a:lnTo>
                  <a:cubicBezTo>
                    <a:pt x="25859" y="27455"/>
                    <a:pt x="34175" y="29226"/>
                    <a:pt x="42238" y="29226"/>
                  </a:cubicBezTo>
                  <a:cubicBezTo>
                    <a:pt x="73231" y="29226"/>
                    <a:pt x="90869" y="6199"/>
                    <a:pt x="90869" y="2909"/>
                  </a:cubicBezTo>
                  <a:cubicBezTo>
                    <a:pt x="90869" y="1391"/>
                    <a:pt x="90113" y="125"/>
                    <a:pt x="88349" y="125"/>
                  </a:cubicBezTo>
                  <a:cubicBezTo>
                    <a:pt x="88097" y="125"/>
                    <a:pt x="87593" y="125"/>
                    <a:pt x="86333" y="885"/>
                  </a:cubicBezTo>
                  <a:cubicBezTo>
                    <a:pt x="81294" y="3162"/>
                    <a:pt x="68947" y="8223"/>
                    <a:pt x="52065" y="8223"/>
                  </a:cubicBezTo>
                  <a:cubicBezTo>
                    <a:pt x="41986" y="8223"/>
                    <a:pt x="30395" y="6452"/>
                    <a:pt x="18552" y="1138"/>
                  </a:cubicBezTo>
                  <a:cubicBezTo>
                    <a:pt x="16536" y="378"/>
                    <a:pt x="16032" y="378"/>
                    <a:pt x="15528" y="378"/>
                  </a:cubicBezTo>
                  <a:cubicBezTo>
                    <a:pt x="13009" y="378"/>
                    <a:pt x="13009" y="2403"/>
                    <a:pt x="13009" y="6452"/>
                  </a:cubicBezTo>
                  <a:lnTo>
                    <a:pt x="13009" y="81355"/>
                  </a:lnTo>
                  <a:cubicBezTo>
                    <a:pt x="13009" y="85910"/>
                    <a:pt x="13009" y="87934"/>
                    <a:pt x="16536" y="87934"/>
                  </a:cubicBezTo>
                  <a:cubicBezTo>
                    <a:pt x="18300" y="87934"/>
                    <a:pt x="18804" y="87175"/>
                    <a:pt x="19812" y="85657"/>
                  </a:cubicBezTo>
                  <a:cubicBezTo>
                    <a:pt x="22584" y="81608"/>
                    <a:pt x="31907" y="67943"/>
                    <a:pt x="52317" y="67943"/>
                  </a:cubicBezTo>
                  <a:cubicBezTo>
                    <a:pt x="65419" y="67943"/>
                    <a:pt x="71719" y="79583"/>
                    <a:pt x="73734" y="84138"/>
                  </a:cubicBezTo>
                  <a:cubicBezTo>
                    <a:pt x="77766" y="93501"/>
                    <a:pt x="78270" y="103370"/>
                    <a:pt x="78270" y="116023"/>
                  </a:cubicBezTo>
                  <a:cubicBezTo>
                    <a:pt x="78270" y="124880"/>
                    <a:pt x="78270" y="140063"/>
                    <a:pt x="72223" y="150691"/>
                  </a:cubicBezTo>
                  <a:cubicBezTo>
                    <a:pt x="66175" y="160560"/>
                    <a:pt x="56852" y="167139"/>
                    <a:pt x="45261" y="167139"/>
                  </a:cubicBezTo>
                  <a:cubicBezTo>
                    <a:pt x="26867" y="167139"/>
                    <a:pt x="12505" y="153727"/>
                    <a:pt x="8221" y="138797"/>
                  </a:cubicBezTo>
                  <a:cubicBezTo>
                    <a:pt x="8977" y="139050"/>
                    <a:pt x="9733" y="139304"/>
                    <a:pt x="12505" y="139304"/>
                  </a:cubicBezTo>
                  <a:cubicBezTo>
                    <a:pt x="20820" y="139304"/>
                    <a:pt x="25103" y="132977"/>
                    <a:pt x="25103" y="126904"/>
                  </a:cubicBezTo>
                  <a:cubicBezTo>
                    <a:pt x="25103" y="120831"/>
                    <a:pt x="20820" y="114505"/>
                    <a:pt x="12505" y="114505"/>
                  </a:cubicBezTo>
                  <a:cubicBezTo>
                    <a:pt x="8977" y="114505"/>
                    <a:pt x="158" y="116276"/>
                    <a:pt x="158" y="127916"/>
                  </a:cubicBezTo>
                  <a:cubicBezTo>
                    <a:pt x="158" y="149679"/>
                    <a:pt x="17544" y="174225"/>
                    <a:pt x="45765" y="174225"/>
                  </a:cubicBezTo>
                  <a:cubicBezTo>
                    <a:pt x="74994" y="174225"/>
                    <a:pt x="100696" y="149932"/>
                    <a:pt x="100696" y="1177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71" name="Group 1970">
            <a:extLst>
              <a:ext uri="{FF2B5EF4-FFF2-40B4-BE49-F238E27FC236}">
                <a16:creationId xmlns:a16="http://schemas.microsoft.com/office/drawing/2014/main" id="{6E1BAE0C-CA17-8E36-F0C2-79B24B21592D}"/>
              </a:ext>
            </a:extLst>
          </p:cNvPr>
          <p:cNvGrpSpPr/>
          <p:nvPr/>
        </p:nvGrpSpPr>
        <p:grpSpPr>
          <a:xfrm>
            <a:off x="7178760" y="5868112"/>
            <a:ext cx="2745039" cy="172025"/>
            <a:chOff x="7178760" y="5868112"/>
            <a:chExt cx="2745039" cy="172025"/>
          </a:xfrm>
        </p:grpSpPr>
        <p:sp>
          <p:nvSpPr>
            <p:cNvPr id="1913" name="Freeform 1912">
              <a:extLst>
                <a:ext uri="{FF2B5EF4-FFF2-40B4-BE49-F238E27FC236}">
                  <a16:creationId xmlns:a16="http://schemas.microsoft.com/office/drawing/2014/main" id="{153B4868-21C1-EE87-F5A9-BBE2EB3C05AC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178760" y="5912591"/>
              <a:ext cx="122556" cy="109471"/>
            </a:xfrm>
            <a:custGeom>
              <a:avLst/>
              <a:gdLst>
                <a:gd name="connsiteX0" fmla="*/ 89634 w 152696"/>
                <a:gd name="connsiteY0" fmla="*/ 13567 h 136394"/>
                <a:gd name="connsiteX1" fmla="*/ 76279 w 152696"/>
                <a:gd name="connsiteY1" fmla="*/ 155 h 136394"/>
                <a:gd name="connsiteX2" fmla="*/ 62924 w 152696"/>
                <a:gd name="connsiteY2" fmla="*/ 13567 h 136394"/>
                <a:gd name="connsiteX3" fmla="*/ 76279 w 152696"/>
                <a:gd name="connsiteY3" fmla="*/ 26979 h 136394"/>
                <a:gd name="connsiteX4" fmla="*/ 89634 w 152696"/>
                <a:gd name="connsiteY4" fmla="*/ 13567 h 136394"/>
                <a:gd name="connsiteX5" fmla="*/ 152627 w 152696"/>
                <a:gd name="connsiteY5" fmla="*/ 123138 h 136394"/>
                <a:gd name="connsiteX6" fmla="*/ 139273 w 152696"/>
                <a:gd name="connsiteY6" fmla="*/ 109726 h 136394"/>
                <a:gd name="connsiteX7" fmla="*/ 125918 w 152696"/>
                <a:gd name="connsiteY7" fmla="*/ 123138 h 136394"/>
                <a:gd name="connsiteX8" fmla="*/ 139273 w 152696"/>
                <a:gd name="connsiteY8" fmla="*/ 136550 h 136394"/>
                <a:gd name="connsiteX9" fmla="*/ 152627 w 152696"/>
                <a:gd name="connsiteY9" fmla="*/ 123138 h 136394"/>
                <a:gd name="connsiteX10" fmla="*/ 26640 w 152696"/>
                <a:gd name="connsiteY10" fmla="*/ 123138 h 136394"/>
                <a:gd name="connsiteX11" fmla="*/ 13285 w 152696"/>
                <a:gd name="connsiteY11" fmla="*/ 109726 h 136394"/>
                <a:gd name="connsiteX12" fmla="*/ -69 w 152696"/>
                <a:gd name="connsiteY12" fmla="*/ 123138 h 136394"/>
                <a:gd name="connsiteX13" fmla="*/ 13285 w 152696"/>
                <a:gd name="connsiteY13" fmla="*/ 136550 h 136394"/>
                <a:gd name="connsiteX14" fmla="*/ 26640 w 152696"/>
                <a:gd name="connsiteY14" fmla="*/ 123138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696" h="136394">
                  <a:moveTo>
                    <a:pt x="89634" y="13567"/>
                  </a:moveTo>
                  <a:cubicBezTo>
                    <a:pt x="89634" y="6229"/>
                    <a:pt x="83586" y="155"/>
                    <a:pt x="76279" y="155"/>
                  </a:cubicBezTo>
                  <a:cubicBezTo>
                    <a:pt x="68972" y="155"/>
                    <a:pt x="62924" y="6229"/>
                    <a:pt x="62924" y="13567"/>
                  </a:cubicBezTo>
                  <a:cubicBezTo>
                    <a:pt x="62924" y="20906"/>
                    <a:pt x="68972" y="26979"/>
                    <a:pt x="76279" y="26979"/>
                  </a:cubicBezTo>
                  <a:cubicBezTo>
                    <a:pt x="83334" y="26979"/>
                    <a:pt x="89634" y="21159"/>
                    <a:pt x="89634" y="13567"/>
                  </a:cubicBezTo>
                  <a:close/>
                  <a:moveTo>
                    <a:pt x="152627" y="123138"/>
                  </a:moveTo>
                  <a:cubicBezTo>
                    <a:pt x="152627" y="115800"/>
                    <a:pt x="146580" y="109726"/>
                    <a:pt x="139273" y="109726"/>
                  </a:cubicBezTo>
                  <a:cubicBezTo>
                    <a:pt x="131965" y="109726"/>
                    <a:pt x="125918" y="115800"/>
                    <a:pt x="125918" y="123138"/>
                  </a:cubicBezTo>
                  <a:cubicBezTo>
                    <a:pt x="125918" y="130477"/>
                    <a:pt x="131965" y="136550"/>
                    <a:pt x="139273" y="136550"/>
                  </a:cubicBezTo>
                  <a:cubicBezTo>
                    <a:pt x="146580" y="136550"/>
                    <a:pt x="152627" y="130477"/>
                    <a:pt x="152627" y="123138"/>
                  </a:cubicBezTo>
                  <a:close/>
                  <a:moveTo>
                    <a:pt x="26640" y="123138"/>
                  </a:moveTo>
                  <a:cubicBezTo>
                    <a:pt x="26640" y="115800"/>
                    <a:pt x="20593" y="109726"/>
                    <a:pt x="13285" y="109726"/>
                  </a:cubicBezTo>
                  <a:cubicBezTo>
                    <a:pt x="5978" y="109726"/>
                    <a:pt x="-69" y="115800"/>
                    <a:pt x="-69" y="123138"/>
                  </a:cubicBezTo>
                  <a:cubicBezTo>
                    <a:pt x="-69" y="130477"/>
                    <a:pt x="5978" y="136550"/>
                    <a:pt x="13285" y="136550"/>
                  </a:cubicBezTo>
                  <a:cubicBezTo>
                    <a:pt x="20593" y="136550"/>
                    <a:pt x="26640" y="130477"/>
                    <a:pt x="26640" y="12313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15" name="Freeform 1914">
              <a:extLst>
                <a:ext uri="{FF2B5EF4-FFF2-40B4-BE49-F238E27FC236}">
                  <a16:creationId xmlns:a16="http://schemas.microsoft.com/office/drawing/2014/main" id="{1BC92128-F7BA-85D6-9E1A-58818FEAA470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375019" y="5868112"/>
              <a:ext cx="144195" cy="143186"/>
            </a:xfrm>
            <a:custGeom>
              <a:avLst/>
              <a:gdLst>
                <a:gd name="connsiteX0" fmla="*/ 144069 w 179657"/>
                <a:gd name="connsiteY0" fmla="*/ 29003 h 178400"/>
                <a:gd name="connsiteX1" fmla="*/ 176322 w 179657"/>
                <a:gd name="connsiteY1" fmla="*/ 8000 h 178400"/>
                <a:gd name="connsiteX2" fmla="*/ 179598 w 179657"/>
                <a:gd name="connsiteY2" fmla="*/ 3192 h 178400"/>
                <a:gd name="connsiteX3" fmla="*/ 176322 w 179657"/>
                <a:gd name="connsiteY3" fmla="*/ 155 h 178400"/>
                <a:gd name="connsiteX4" fmla="*/ 155660 w 179657"/>
                <a:gd name="connsiteY4" fmla="*/ 915 h 178400"/>
                <a:gd name="connsiteX5" fmla="*/ 130715 w 179657"/>
                <a:gd name="connsiteY5" fmla="*/ 155 h 178400"/>
                <a:gd name="connsiteX6" fmla="*/ 125927 w 179657"/>
                <a:gd name="connsiteY6" fmla="*/ 4963 h 178400"/>
                <a:gd name="connsiteX7" fmla="*/ 129959 w 179657"/>
                <a:gd name="connsiteY7" fmla="*/ 8000 h 178400"/>
                <a:gd name="connsiteX8" fmla="*/ 141550 w 179657"/>
                <a:gd name="connsiteY8" fmla="*/ 16351 h 178400"/>
                <a:gd name="connsiteX9" fmla="*/ 137770 w 179657"/>
                <a:gd name="connsiteY9" fmla="*/ 25967 h 178400"/>
                <a:gd name="connsiteX10" fmla="*/ 60414 w 179657"/>
                <a:gd name="connsiteY10" fmla="*/ 149455 h 178400"/>
                <a:gd name="connsiteX11" fmla="*/ 43280 w 179657"/>
                <a:gd name="connsiteY11" fmla="*/ 15591 h 178400"/>
                <a:gd name="connsiteX12" fmla="*/ 60666 w 179657"/>
                <a:gd name="connsiteY12" fmla="*/ 8000 h 178400"/>
                <a:gd name="connsiteX13" fmla="*/ 66965 w 179657"/>
                <a:gd name="connsiteY13" fmla="*/ 2939 h 178400"/>
                <a:gd name="connsiteX14" fmla="*/ 63438 w 179657"/>
                <a:gd name="connsiteY14" fmla="*/ 155 h 178400"/>
                <a:gd name="connsiteX15" fmla="*/ 32193 w 179657"/>
                <a:gd name="connsiteY15" fmla="*/ 915 h 178400"/>
                <a:gd name="connsiteX16" fmla="*/ 18334 w 179657"/>
                <a:gd name="connsiteY16" fmla="*/ 661 h 178400"/>
                <a:gd name="connsiteX17" fmla="*/ 4728 w 179657"/>
                <a:gd name="connsiteY17" fmla="*/ 155 h 178400"/>
                <a:gd name="connsiteX18" fmla="*/ -60 w 179657"/>
                <a:gd name="connsiteY18" fmla="*/ 4963 h 178400"/>
                <a:gd name="connsiteX19" fmla="*/ 6240 w 179657"/>
                <a:gd name="connsiteY19" fmla="*/ 8000 h 178400"/>
                <a:gd name="connsiteX20" fmla="*/ 21358 w 179657"/>
                <a:gd name="connsiteY20" fmla="*/ 16604 h 178400"/>
                <a:gd name="connsiteX21" fmla="*/ 41264 w 179657"/>
                <a:gd name="connsiteY21" fmla="*/ 172736 h 178400"/>
                <a:gd name="connsiteX22" fmla="*/ 46303 w 179657"/>
                <a:gd name="connsiteY22" fmla="*/ 178556 h 178400"/>
                <a:gd name="connsiteX23" fmla="*/ 53359 w 179657"/>
                <a:gd name="connsiteY23" fmla="*/ 174001 h 178400"/>
                <a:gd name="connsiteX24" fmla="*/ 144069 w 179657"/>
                <a:gd name="connsiteY24" fmla="*/ 2900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69" y="29003"/>
                  </a:moveTo>
                  <a:cubicBezTo>
                    <a:pt x="156416" y="9265"/>
                    <a:pt x="166999" y="8506"/>
                    <a:pt x="176322" y="8000"/>
                  </a:cubicBezTo>
                  <a:cubicBezTo>
                    <a:pt x="179346" y="7747"/>
                    <a:pt x="179598" y="3445"/>
                    <a:pt x="179598" y="3192"/>
                  </a:cubicBezTo>
                  <a:cubicBezTo>
                    <a:pt x="179598" y="1168"/>
                    <a:pt x="178338" y="155"/>
                    <a:pt x="176322" y="155"/>
                  </a:cubicBezTo>
                  <a:cubicBezTo>
                    <a:pt x="169771" y="155"/>
                    <a:pt x="162464" y="915"/>
                    <a:pt x="155660" y="915"/>
                  </a:cubicBezTo>
                  <a:cubicBezTo>
                    <a:pt x="147345" y="915"/>
                    <a:pt x="138778" y="155"/>
                    <a:pt x="130715" y="155"/>
                  </a:cubicBezTo>
                  <a:cubicBezTo>
                    <a:pt x="129203" y="155"/>
                    <a:pt x="125927" y="155"/>
                    <a:pt x="125927" y="4963"/>
                  </a:cubicBezTo>
                  <a:cubicBezTo>
                    <a:pt x="125927" y="7747"/>
                    <a:pt x="128195" y="8000"/>
                    <a:pt x="129959" y="8000"/>
                  </a:cubicBezTo>
                  <a:cubicBezTo>
                    <a:pt x="136762" y="8506"/>
                    <a:pt x="141550" y="11037"/>
                    <a:pt x="141550" y="16351"/>
                  </a:cubicBezTo>
                  <a:cubicBezTo>
                    <a:pt x="141550" y="20146"/>
                    <a:pt x="137770" y="25713"/>
                    <a:pt x="137770" y="25967"/>
                  </a:cubicBezTo>
                  <a:lnTo>
                    <a:pt x="60414" y="149455"/>
                  </a:lnTo>
                  <a:lnTo>
                    <a:pt x="43280" y="15591"/>
                  </a:lnTo>
                  <a:cubicBezTo>
                    <a:pt x="43280" y="11290"/>
                    <a:pt x="49075" y="8000"/>
                    <a:pt x="60666" y="8000"/>
                  </a:cubicBezTo>
                  <a:cubicBezTo>
                    <a:pt x="64194" y="8000"/>
                    <a:pt x="66965" y="8000"/>
                    <a:pt x="66965" y="2939"/>
                  </a:cubicBezTo>
                  <a:cubicBezTo>
                    <a:pt x="66965" y="661"/>
                    <a:pt x="64950" y="155"/>
                    <a:pt x="63438" y="155"/>
                  </a:cubicBezTo>
                  <a:cubicBezTo>
                    <a:pt x="53359" y="155"/>
                    <a:pt x="42524" y="915"/>
                    <a:pt x="32193" y="915"/>
                  </a:cubicBezTo>
                  <a:cubicBezTo>
                    <a:pt x="27657" y="915"/>
                    <a:pt x="22870" y="661"/>
                    <a:pt x="18334" y="661"/>
                  </a:cubicBezTo>
                  <a:cubicBezTo>
                    <a:pt x="13799" y="661"/>
                    <a:pt x="9011" y="155"/>
                    <a:pt x="4728" y="155"/>
                  </a:cubicBezTo>
                  <a:cubicBezTo>
                    <a:pt x="2964" y="155"/>
                    <a:pt x="-60" y="155"/>
                    <a:pt x="-60" y="4963"/>
                  </a:cubicBezTo>
                  <a:cubicBezTo>
                    <a:pt x="-60" y="8000"/>
                    <a:pt x="2208" y="8000"/>
                    <a:pt x="6240" y="8000"/>
                  </a:cubicBezTo>
                  <a:cubicBezTo>
                    <a:pt x="20350" y="8000"/>
                    <a:pt x="20602" y="10277"/>
                    <a:pt x="21358" y="16604"/>
                  </a:cubicBezTo>
                  <a:lnTo>
                    <a:pt x="41264" y="172736"/>
                  </a:lnTo>
                  <a:cubicBezTo>
                    <a:pt x="42020" y="177797"/>
                    <a:pt x="43028" y="178556"/>
                    <a:pt x="46303" y="178556"/>
                  </a:cubicBezTo>
                  <a:cubicBezTo>
                    <a:pt x="50335" y="178556"/>
                    <a:pt x="51343" y="177291"/>
                    <a:pt x="53359" y="174001"/>
                  </a:cubicBezTo>
                  <a:lnTo>
                    <a:pt x="144069" y="29003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16" name="Freeform 1915">
              <a:extLst>
                <a:ext uri="{FF2B5EF4-FFF2-40B4-BE49-F238E27FC236}">
                  <a16:creationId xmlns:a16="http://schemas.microsoft.com/office/drawing/2014/main" id="{D7ACDFF0-7933-DE21-B939-FF8351F596F1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487753" y="5941187"/>
              <a:ext cx="105750" cy="96107"/>
            </a:xfrm>
            <a:custGeom>
              <a:avLst/>
              <a:gdLst>
                <a:gd name="connsiteX0" fmla="*/ 78083 w 131757"/>
                <a:gd name="connsiteY0" fmla="*/ 12733 h 119743"/>
                <a:gd name="connsiteX1" fmla="*/ 83551 w 131757"/>
                <a:gd name="connsiteY1" fmla="*/ 6711 h 119743"/>
                <a:gd name="connsiteX2" fmla="*/ 94134 w 131757"/>
                <a:gd name="connsiteY2" fmla="*/ 6534 h 119743"/>
                <a:gd name="connsiteX3" fmla="*/ 113889 w 131757"/>
                <a:gd name="connsiteY3" fmla="*/ 7951 h 119743"/>
                <a:gd name="connsiteX4" fmla="*/ 122179 w 131757"/>
                <a:gd name="connsiteY4" fmla="*/ 21945 h 119743"/>
                <a:gd name="connsiteX5" fmla="*/ 120944 w 131757"/>
                <a:gd name="connsiteY5" fmla="*/ 36293 h 119743"/>
                <a:gd name="connsiteX6" fmla="*/ 120591 w 131757"/>
                <a:gd name="connsiteY6" fmla="*/ 38241 h 119743"/>
                <a:gd name="connsiteX7" fmla="*/ 123590 w 131757"/>
                <a:gd name="connsiteY7" fmla="*/ 40898 h 119743"/>
                <a:gd name="connsiteX8" fmla="*/ 126941 w 131757"/>
                <a:gd name="connsiteY8" fmla="*/ 36470 h 119743"/>
                <a:gd name="connsiteX9" fmla="*/ 131703 w 131757"/>
                <a:gd name="connsiteY9" fmla="*/ 2637 h 119743"/>
                <a:gd name="connsiteX10" fmla="*/ 126412 w 131757"/>
                <a:gd name="connsiteY10" fmla="*/ 157 h 119743"/>
                <a:gd name="connsiteX11" fmla="*/ 17937 w 131757"/>
                <a:gd name="connsiteY11" fmla="*/ 157 h 119743"/>
                <a:gd name="connsiteX12" fmla="*/ 11940 w 131757"/>
                <a:gd name="connsiteY12" fmla="*/ 3877 h 119743"/>
                <a:gd name="connsiteX13" fmla="*/ 828 w 131757"/>
                <a:gd name="connsiteY13" fmla="*/ 35230 h 119743"/>
                <a:gd name="connsiteX14" fmla="*/ -54 w 131757"/>
                <a:gd name="connsiteY14" fmla="*/ 38418 h 119743"/>
                <a:gd name="connsiteX15" fmla="*/ 2944 w 131757"/>
                <a:gd name="connsiteY15" fmla="*/ 40898 h 119743"/>
                <a:gd name="connsiteX16" fmla="*/ 6649 w 131757"/>
                <a:gd name="connsiteY16" fmla="*/ 36647 h 119743"/>
                <a:gd name="connsiteX17" fmla="*/ 49509 w 131757"/>
                <a:gd name="connsiteY17" fmla="*/ 6534 h 119743"/>
                <a:gd name="connsiteX18" fmla="*/ 56917 w 131757"/>
                <a:gd name="connsiteY18" fmla="*/ 6534 h 119743"/>
                <a:gd name="connsiteX19" fmla="*/ 62385 w 131757"/>
                <a:gd name="connsiteY19" fmla="*/ 8305 h 119743"/>
                <a:gd name="connsiteX20" fmla="*/ 61680 w 131757"/>
                <a:gd name="connsiteY20" fmla="*/ 12025 h 119743"/>
                <a:gd name="connsiteX21" fmla="*/ 38397 w 131757"/>
                <a:gd name="connsiteY21" fmla="*/ 105198 h 119743"/>
                <a:gd name="connsiteX22" fmla="*/ 17761 w 131757"/>
                <a:gd name="connsiteY22" fmla="*/ 113524 h 119743"/>
                <a:gd name="connsiteX23" fmla="*/ 9823 w 131757"/>
                <a:gd name="connsiteY23" fmla="*/ 117421 h 119743"/>
                <a:gd name="connsiteX24" fmla="*/ 12822 w 131757"/>
                <a:gd name="connsiteY24" fmla="*/ 119901 h 119743"/>
                <a:gd name="connsiteX25" fmla="*/ 27991 w 131757"/>
                <a:gd name="connsiteY25" fmla="*/ 119369 h 119743"/>
                <a:gd name="connsiteX26" fmla="*/ 43160 w 131757"/>
                <a:gd name="connsiteY26" fmla="*/ 119192 h 119743"/>
                <a:gd name="connsiteX27" fmla="*/ 59034 w 131757"/>
                <a:gd name="connsiteY27" fmla="*/ 119369 h 119743"/>
                <a:gd name="connsiteX28" fmla="*/ 73850 w 131757"/>
                <a:gd name="connsiteY28" fmla="*/ 119901 h 119743"/>
                <a:gd name="connsiteX29" fmla="*/ 77907 w 131757"/>
                <a:gd name="connsiteY29" fmla="*/ 116004 h 119743"/>
                <a:gd name="connsiteX30" fmla="*/ 70675 w 131757"/>
                <a:gd name="connsiteY30" fmla="*/ 113524 h 119743"/>
                <a:gd name="connsiteX31" fmla="*/ 60445 w 131757"/>
                <a:gd name="connsiteY31" fmla="*/ 113169 h 119743"/>
                <a:gd name="connsiteX32" fmla="*/ 54095 w 131757"/>
                <a:gd name="connsiteY32" fmla="*/ 109804 h 119743"/>
                <a:gd name="connsiteX33" fmla="*/ 54801 w 131757"/>
                <a:gd name="connsiteY33" fmla="*/ 105730 h 119743"/>
                <a:gd name="connsiteX34" fmla="*/ 78083 w 131757"/>
                <a:gd name="connsiteY34" fmla="*/ 12733 h 11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757" h="119743">
                  <a:moveTo>
                    <a:pt x="78083" y="12733"/>
                  </a:moveTo>
                  <a:cubicBezTo>
                    <a:pt x="79318" y="7597"/>
                    <a:pt x="79671" y="7065"/>
                    <a:pt x="83551" y="6711"/>
                  </a:cubicBezTo>
                  <a:cubicBezTo>
                    <a:pt x="84433" y="6534"/>
                    <a:pt x="90606" y="6534"/>
                    <a:pt x="94134" y="6534"/>
                  </a:cubicBezTo>
                  <a:cubicBezTo>
                    <a:pt x="104893" y="6534"/>
                    <a:pt x="109479" y="6534"/>
                    <a:pt x="113889" y="7951"/>
                  </a:cubicBezTo>
                  <a:cubicBezTo>
                    <a:pt x="121826" y="10431"/>
                    <a:pt x="122179" y="15568"/>
                    <a:pt x="122179" y="21945"/>
                  </a:cubicBezTo>
                  <a:cubicBezTo>
                    <a:pt x="122179" y="24779"/>
                    <a:pt x="122179" y="27081"/>
                    <a:pt x="120944" y="36293"/>
                  </a:cubicBezTo>
                  <a:lnTo>
                    <a:pt x="120591" y="38241"/>
                  </a:lnTo>
                  <a:cubicBezTo>
                    <a:pt x="120591" y="40012"/>
                    <a:pt x="121826" y="40898"/>
                    <a:pt x="123590" y="40898"/>
                  </a:cubicBezTo>
                  <a:cubicBezTo>
                    <a:pt x="126236" y="40898"/>
                    <a:pt x="126588" y="39304"/>
                    <a:pt x="126941" y="36470"/>
                  </a:cubicBezTo>
                  <a:lnTo>
                    <a:pt x="131703" y="2637"/>
                  </a:lnTo>
                  <a:cubicBezTo>
                    <a:pt x="131703" y="157"/>
                    <a:pt x="129587" y="157"/>
                    <a:pt x="126412" y="157"/>
                  </a:cubicBezTo>
                  <a:lnTo>
                    <a:pt x="17937" y="157"/>
                  </a:lnTo>
                  <a:cubicBezTo>
                    <a:pt x="13527" y="157"/>
                    <a:pt x="13175" y="157"/>
                    <a:pt x="11940" y="3877"/>
                  </a:cubicBezTo>
                  <a:lnTo>
                    <a:pt x="828" y="35230"/>
                  </a:lnTo>
                  <a:cubicBezTo>
                    <a:pt x="652" y="35938"/>
                    <a:pt x="-54" y="37532"/>
                    <a:pt x="-54" y="38418"/>
                  </a:cubicBezTo>
                  <a:cubicBezTo>
                    <a:pt x="-54" y="39127"/>
                    <a:pt x="299" y="40898"/>
                    <a:pt x="2944" y="40898"/>
                  </a:cubicBezTo>
                  <a:cubicBezTo>
                    <a:pt x="5237" y="40898"/>
                    <a:pt x="5590" y="40012"/>
                    <a:pt x="6649" y="36647"/>
                  </a:cubicBezTo>
                  <a:cubicBezTo>
                    <a:pt x="16879" y="8305"/>
                    <a:pt x="22699" y="6534"/>
                    <a:pt x="49509" y="6534"/>
                  </a:cubicBezTo>
                  <a:lnTo>
                    <a:pt x="56917" y="6534"/>
                  </a:lnTo>
                  <a:cubicBezTo>
                    <a:pt x="62209" y="6534"/>
                    <a:pt x="62385" y="6711"/>
                    <a:pt x="62385" y="8305"/>
                  </a:cubicBezTo>
                  <a:cubicBezTo>
                    <a:pt x="62385" y="8482"/>
                    <a:pt x="62385" y="9368"/>
                    <a:pt x="61680" y="12025"/>
                  </a:cubicBezTo>
                  <a:lnTo>
                    <a:pt x="38397" y="105198"/>
                  </a:lnTo>
                  <a:cubicBezTo>
                    <a:pt x="36810" y="111752"/>
                    <a:pt x="36281" y="113524"/>
                    <a:pt x="17761" y="113524"/>
                  </a:cubicBezTo>
                  <a:cubicBezTo>
                    <a:pt x="11411" y="113524"/>
                    <a:pt x="9823" y="113524"/>
                    <a:pt x="9823" y="117421"/>
                  </a:cubicBezTo>
                  <a:cubicBezTo>
                    <a:pt x="9823" y="117952"/>
                    <a:pt x="10176" y="119901"/>
                    <a:pt x="12822" y="119901"/>
                  </a:cubicBezTo>
                  <a:cubicBezTo>
                    <a:pt x="17761" y="119901"/>
                    <a:pt x="23052" y="119369"/>
                    <a:pt x="27991" y="119369"/>
                  </a:cubicBezTo>
                  <a:cubicBezTo>
                    <a:pt x="32929" y="119369"/>
                    <a:pt x="38221" y="119192"/>
                    <a:pt x="43160" y="119192"/>
                  </a:cubicBezTo>
                  <a:cubicBezTo>
                    <a:pt x="48098" y="119192"/>
                    <a:pt x="54095" y="119192"/>
                    <a:pt x="59034" y="119369"/>
                  </a:cubicBezTo>
                  <a:cubicBezTo>
                    <a:pt x="63796" y="119546"/>
                    <a:pt x="69088" y="119901"/>
                    <a:pt x="73850" y="119901"/>
                  </a:cubicBezTo>
                  <a:cubicBezTo>
                    <a:pt x="75261" y="119901"/>
                    <a:pt x="77907" y="119901"/>
                    <a:pt x="77907" y="116004"/>
                  </a:cubicBezTo>
                  <a:cubicBezTo>
                    <a:pt x="77907" y="113524"/>
                    <a:pt x="76143" y="113524"/>
                    <a:pt x="70675" y="113524"/>
                  </a:cubicBezTo>
                  <a:cubicBezTo>
                    <a:pt x="67324" y="113524"/>
                    <a:pt x="63796" y="113347"/>
                    <a:pt x="60445" y="113169"/>
                  </a:cubicBezTo>
                  <a:cubicBezTo>
                    <a:pt x="54448" y="112638"/>
                    <a:pt x="54095" y="111930"/>
                    <a:pt x="54095" y="109804"/>
                  </a:cubicBezTo>
                  <a:cubicBezTo>
                    <a:pt x="54095" y="108564"/>
                    <a:pt x="54095" y="108210"/>
                    <a:pt x="54801" y="105730"/>
                  </a:cubicBezTo>
                  <a:lnTo>
                    <a:pt x="78083" y="12733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17" name="Freeform 1916">
              <a:extLst>
                <a:ext uri="{FF2B5EF4-FFF2-40B4-BE49-F238E27FC236}">
                  <a16:creationId xmlns:a16="http://schemas.microsoft.com/office/drawing/2014/main" id="{CD1D0BD3-DC23-06E0-D169-3BD01AE5EE91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609574" y="5938628"/>
              <a:ext cx="77153" cy="100088"/>
            </a:xfrm>
            <a:custGeom>
              <a:avLst/>
              <a:gdLst>
                <a:gd name="connsiteX0" fmla="*/ 41931 w 96128"/>
                <a:gd name="connsiteY0" fmla="*/ 5471 h 124703"/>
                <a:gd name="connsiteX1" fmla="*/ 42636 w 96128"/>
                <a:gd name="connsiteY1" fmla="*/ 2637 h 124703"/>
                <a:gd name="connsiteX2" fmla="*/ 39814 w 96128"/>
                <a:gd name="connsiteY2" fmla="*/ 157 h 124703"/>
                <a:gd name="connsiteX3" fmla="*/ 17237 w 96128"/>
                <a:gd name="connsiteY3" fmla="*/ 1928 h 124703"/>
                <a:gd name="connsiteX4" fmla="*/ 13357 w 96128"/>
                <a:gd name="connsiteY4" fmla="*/ 6002 h 124703"/>
                <a:gd name="connsiteX5" fmla="*/ 17943 w 96128"/>
                <a:gd name="connsiteY5" fmla="*/ 8482 h 124703"/>
                <a:gd name="connsiteX6" fmla="*/ 26409 w 96128"/>
                <a:gd name="connsiteY6" fmla="*/ 11139 h 124703"/>
                <a:gd name="connsiteX7" fmla="*/ 25704 w 96128"/>
                <a:gd name="connsiteY7" fmla="*/ 15036 h 124703"/>
                <a:gd name="connsiteX8" fmla="*/ 834 w 96128"/>
                <a:gd name="connsiteY8" fmla="*/ 115295 h 124703"/>
                <a:gd name="connsiteX9" fmla="*/ -48 w 96128"/>
                <a:gd name="connsiteY9" fmla="*/ 119192 h 124703"/>
                <a:gd name="connsiteX10" fmla="*/ 5949 w 96128"/>
                <a:gd name="connsiteY10" fmla="*/ 124860 h 124703"/>
                <a:gd name="connsiteX11" fmla="*/ 13180 w 96128"/>
                <a:gd name="connsiteY11" fmla="*/ 120255 h 124703"/>
                <a:gd name="connsiteX12" fmla="*/ 16179 w 96128"/>
                <a:gd name="connsiteY12" fmla="*/ 109095 h 124703"/>
                <a:gd name="connsiteX13" fmla="*/ 20236 w 96128"/>
                <a:gd name="connsiteY13" fmla="*/ 93330 h 124703"/>
                <a:gd name="connsiteX14" fmla="*/ 23058 w 96128"/>
                <a:gd name="connsiteY14" fmla="*/ 81285 h 124703"/>
                <a:gd name="connsiteX15" fmla="*/ 28349 w 96128"/>
                <a:gd name="connsiteY15" fmla="*/ 68708 h 124703"/>
                <a:gd name="connsiteX16" fmla="*/ 56570 w 96128"/>
                <a:gd name="connsiteY16" fmla="*/ 49932 h 124703"/>
                <a:gd name="connsiteX17" fmla="*/ 66977 w 96128"/>
                <a:gd name="connsiteY17" fmla="*/ 62331 h 124703"/>
                <a:gd name="connsiteX18" fmla="*/ 56570 w 96128"/>
                <a:gd name="connsiteY18" fmla="*/ 100061 h 124703"/>
                <a:gd name="connsiteX19" fmla="*/ 53925 w 96128"/>
                <a:gd name="connsiteY19" fmla="*/ 109627 h 124703"/>
                <a:gd name="connsiteX20" fmla="*/ 70681 w 96128"/>
                <a:gd name="connsiteY20" fmla="*/ 124860 h 124703"/>
                <a:gd name="connsiteX21" fmla="*/ 96080 w 96128"/>
                <a:gd name="connsiteY21" fmla="*/ 97759 h 124703"/>
                <a:gd name="connsiteX22" fmla="*/ 93258 w 96128"/>
                <a:gd name="connsiteY22" fmla="*/ 95456 h 124703"/>
                <a:gd name="connsiteX23" fmla="*/ 89907 w 96128"/>
                <a:gd name="connsiteY23" fmla="*/ 98467 h 124703"/>
                <a:gd name="connsiteX24" fmla="*/ 71210 w 96128"/>
                <a:gd name="connsiteY24" fmla="*/ 119901 h 124703"/>
                <a:gd name="connsiteX25" fmla="*/ 66801 w 96128"/>
                <a:gd name="connsiteY25" fmla="*/ 113701 h 124703"/>
                <a:gd name="connsiteX26" fmla="*/ 70857 w 96128"/>
                <a:gd name="connsiteY26" fmla="*/ 99353 h 124703"/>
                <a:gd name="connsiteX27" fmla="*/ 80206 w 96128"/>
                <a:gd name="connsiteY27" fmla="*/ 65166 h 124703"/>
                <a:gd name="connsiteX28" fmla="*/ 73679 w 96128"/>
                <a:gd name="connsiteY28" fmla="*/ 49755 h 124703"/>
                <a:gd name="connsiteX29" fmla="*/ 57276 w 96128"/>
                <a:gd name="connsiteY29" fmla="*/ 44972 h 124703"/>
                <a:gd name="connsiteX30" fmla="*/ 28526 w 96128"/>
                <a:gd name="connsiteY30" fmla="*/ 59674 h 124703"/>
                <a:gd name="connsiteX31" fmla="*/ 41931 w 96128"/>
                <a:gd name="connsiteY31" fmla="*/ 5471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6128" h="124703">
                  <a:moveTo>
                    <a:pt x="41931" y="5471"/>
                  </a:moveTo>
                  <a:cubicBezTo>
                    <a:pt x="42107" y="5117"/>
                    <a:pt x="42636" y="2814"/>
                    <a:pt x="42636" y="2637"/>
                  </a:cubicBezTo>
                  <a:cubicBezTo>
                    <a:pt x="42636" y="1751"/>
                    <a:pt x="41931" y="157"/>
                    <a:pt x="39814" y="157"/>
                  </a:cubicBezTo>
                  <a:cubicBezTo>
                    <a:pt x="36286" y="157"/>
                    <a:pt x="21647" y="1574"/>
                    <a:pt x="17237" y="1928"/>
                  </a:cubicBezTo>
                  <a:cubicBezTo>
                    <a:pt x="15826" y="2105"/>
                    <a:pt x="13357" y="2282"/>
                    <a:pt x="13357" y="6002"/>
                  </a:cubicBezTo>
                  <a:cubicBezTo>
                    <a:pt x="13357" y="8482"/>
                    <a:pt x="15826" y="8482"/>
                    <a:pt x="17943" y="8482"/>
                  </a:cubicBezTo>
                  <a:cubicBezTo>
                    <a:pt x="26409" y="8482"/>
                    <a:pt x="26409" y="9722"/>
                    <a:pt x="26409" y="11139"/>
                  </a:cubicBezTo>
                  <a:cubicBezTo>
                    <a:pt x="26409" y="12379"/>
                    <a:pt x="26056" y="13442"/>
                    <a:pt x="25704" y="15036"/>
                  </a:cubicBezTo>
                  <a:lnTo>
                    <a:pt x="834" y="115295"/>
                  </a:lnTo>
                  <a:cubicBezTo>
                    <a:pt x="-48" y="118484"/>
                    <a:pt x="-48" y="118838"/>
                    <a:pt x="-48" y="119192"/>
                  </a:cubicBezTo>
                  <a:cubicBezTo>
                    <a:pt x="-48" y="121849"/>
                    <a:pt x="2068" y="124860"/>
                    <a:pt x="5949" y="124860"/>
                  </a:cubicBezTo>
                  <a:cubicBezTo>
                    <a:pt x="7889" y="124860"/>
                    <a:pt x="11240" y="123975"/>
                    <a:pt x="13180" y="120255"/>
                  </a:cubicBezTo>
                  <a:cubicBezTo>
                    <a:pt x="13710" y="119192"/>
                    <a:pt x="15297" y="112815"/>
                    <a:pt x="16179" y="109095"/>
                  </a:cubicBezTo>
                  <a:lnTo>
                    <a:pt x="20236" y="93330"/>
                  </a:lnTo>
                  <a:cubicBezTo>
                    <a:pt x="20765" y="90673"/>
                    <a:pt x="22529" y="83942"/>
                    <a:pt x="23058" y="81285"/>
                  </a:cubicBezTo>
                  <a:cubicBezTo>
                    <a:pt x="24822" y="74554"/>
                    <a:pt x="24822" y="74377"/>
                    <a:pt x="28349" y="68708"/>
                  </a:cubicBezTo>
                  <a:cubicBezTo>
                    <a:pt x="33993" y="60029"/>
                    <a:pt x="42813" y="49932"/>
                    <a:pt x="56570" y="49932"/>
                  </a:cubicBezTo>
                  <a:cubicBezTo>
                    <a:pt x="66448" y="49932"/>
                    <a:pt x="66977" y="58080"/>
                    <a:pt x="66977" y="62331"/>
                  </a:cubicBezTo>
                  <a:cubicBezTo>
                    <a:pt x="66977" y="72960"/>
                    <a:pt x="59392" y="92622"/>
                    <a:pt x="56570" y="100061"/>
                  </a:cubicBezTo>
                  <a:cubicBezTo>
                    <a:pt x="54630" y="105021"/>
                    <a:pt x="53925" y="106615"/>
                    <a:pt x="53925" y="109627"/>
                  </a:cubicBezTo>
                  <a:cubicBezTo>
                    <a:pt x="53925" y="119015"/>
                    <a:pt x="61685" y="124860"/>
                    <a:pt x="70681" y="124860"/>
                  </a:cubicBezTo>
                  <a:cubicBezTo>
                    <a:pt x="88319" y="124860"/>
                    <a:pt x="96080" y="100416"/>
                    <a:pt x="96080" y="97759"/>
                  </a:cubicBezTo>
                  <a:cubicBezTo>
                    <a:pt x="96080" y="95456"/>
                    <a:pt x="93787" y="95456"/>
                    <a:pt x="93258" y="95456"/>
                  </a:cubicBezTo>
                  <a:cubicBezTo>
                    <a:pt x="90788" y="95456"/>
                    <a:pt x="90612" y="96519"/>
                    <a:pt x="89907" y="98467"/>
                  </a:cubicBezTo>
                  <a:cubicBezTo>
                    <a:pt x="85850" y="112638"/>
                    <a:pt x="78089" y="119901"/>
                    <a:pt x="71210" y="119901"/>
                  </a:cubicBezTo>
                  <a:cubicBezTo>
                    <a:pt x="67506" y="119901"/>
                    <a:pt x="66801" y="117421"/>
                    <a:pt x="66801" y="113701"/>
                  </a:cubicBezTo>
                  <a:cubicBezTo>
                    <a:pt x="66801" y="109627"/>
                    <a:pt x="67682" y="107324"/>
                    <a:pt x="70857" y="99353"/>
                  </a:cubicBezTo>
                  <a:cubicBezTo>
                    <a:pt x="72974" y="93862"/>
                    <a:pt x="80206" y="75085"/>
                    <a:pt x="80206" y="65166"/>
                  </a:cubicBezTo>
                  <a:cubicBezTo>
                    <a:pt x="80206" y="62331"/>
                    <a:pt x="80206" y="54892"/>
                    <a:pt x="73679" y="49755"/>
                  </a:cubicBezTo>
                  <a:cubicBezTo>
                    <a:pt x="70681" y="47452"/>
                    <a:pt x="65566" y="44972"/>
                    <a:pt x="57276" y="44972"/>
                  </a:cubicBezTo>
                  <a:cubicBezTo>
                    <a:pt x="44400" y="44972"/>
                    <a:pt x="35052" y="52058"/>
                    <a:pt x="28526" y="59674"/>
                  </a:cubicBezTo>
                  <a:lnTo>
                    <a:pt x="41931" y="5471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18" name="Freeform 1917">
              <a:extLst>
                <a:ext uri="{FF2B5EF4-FFF2-40B4-BE49-F238E27FC236}">
                  <a16:creationId xmlns:a16="http://schemas.microsoft.com/office/drawing/2014/main" id="{8ACDBBE1-4992-B79A-7E72-12DFB5295A20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771251" y="5932292"/>
              <a:ext cx="134487" cy="47525"/>
            </a:xfrm>
            <a:custGeom>
              <a:avLst/>
              <a:gdLst>
                <a:gd name="connsiteX0" fmla="*/ 158955 w 167562"/>
                <a:gd name="connsiteY0" fmla="*/ 10277 h 59213"/>
                <a:gd name="connsiteX1" fmla="*/ 167523 w 167562"/>
                <a:gd name="connsiteY1" fmla="*/ 5216 h 59213"/>
                <a:gd name="connsiteX2" fmla="*/ 159207 w 167562"/>
                <a:gd name="connsiteY2" fmla="*/ 155 h 59213"/>
                <a:gd name="connsiteX3" fmla="*/ 8275 w 167562"/>
                <a:gd name="connsiteY3" fmla="*/ 155 h 59213"/>
                <a:gd name="connsiteX4" fmla="*/ -40 w 167562"/>
                <a:gd name="connsiteY4" fmla="*/ 5216 h 59213"/>
                <a:gd name="connsiteX5" fmla="*/ 8527 w 167562"/>
                <a:gd name="connsiteY5" fmla="*/ 10277 h 59213"/>
                <a:gd name="connsiteX6" fmla="*/ 158955 w 167562"/>
                <a:gd name="connsiteY6" fmla="*/ 10277 h 59213"/>
                <a:gd name="connsiteX7" fmla="*/ 159207 w 167562"/>
                <a:gd name="connsiteY7" fmla="*/ 59369 h 59213"/>
                <a:gd name="connsiteX8" fmla="*/ 167523 w 167562"/>
                <a:gd name="connsiteY8" fmla="*/ 54308 h 59213"/>
                <a:gd name="connsiteX9" fmla="*/ 158955 w 167562"/>
                <a:gd name="connsiteY9" fmla="*/ 49247 h 59213"/>
                <a:gd name="connsiteX10" fmla="*/ 8527 w 167562"/>
                <a:gd name="connsiteY10" fmla="*/ 49247 h 59213"/>
                <a:gd name="connsiteX11" fmla="*/ -40 w 167562"/>
                <a:gd name="connsiteY11" fmla="*/ 54308 h 59213"/>
                <a:gd name="connsiteX12" fmla="*/ 8275 w 167562"/>
                <a:gd name="connsiteY12" fmla="*/ 59369 h 59213"/>
                <a:gd name="connsiteX13" fmla="*/ 159207 w 167562"/>
                <a:gd name="connsiteY13" fmla="*/ 5936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55" y="10277"/>
                  </a:moveTo>
                  <a:cubicBezTo>
                    <a:pt x="162735" y="10277"/>
                    <a:pt x="167523" y="10277"/>
                    <a:pt x="167523" y="5216"/>
                  </a:cubicBezTo>
                  <a:cubicBezTo>
                    <a:pt x="167523" y="155"/>
                    <a:pt x="162735" y="155"/>
                    <a:pt x="159207" y="155"/>
                  </a:cubicBezTo>
                  <a:lnTo>
                    <a:pt x="8275" y="155"/>
                  </a:lnTo>
                  <a:cubicBezTo>
                    <a:pt x="4747" y="155"/>
                    <a:pt x="-40" y="155"/>
                    <a:pt x="-40" y="5216"/>
                  </a:cubicBezTo>
                  <a:cubicBezTo>
                    <a:pt x="-40" y="10277"/>
                    <a:pt x="4747" y="10277"/>
                    <a:pt x="8527" y="10277"/>
                  </a:cubicBezTo>
                  <a:lnTo>
                    <a:pt x="158955" y="10277"/>
                  </a:lnTo>
                  <a:close/>
                  <a:moveTo>
                    <a:pt x="159207" y="59369"/>
                  </a:moveTo>
                  <a:cubicBezTo>
                    <a:pt x="162735" y="59369"/>
                    <a:pt x="167523" y="59369"/>
                    <a:pt x="167523" y="54308"/>
                  </a:cubicBezTo>
                  <a:cubicBezTo>
                    <a:pt x="167523" y="49247"/>
                    <a:pt x="162735" y="49247"/>
                    <a:pt x="158955" y="49247"/>
                  </a:cubicBezTo>
                  <a:lnTo>
                    <a:pt x="8527" y="49247"/>
                  </a:lnTo>
                  <a:cubicBezTo>
                    <a:pt x="4747" y="49247"/>
                    <a:pt x="-40" y="49247"/>
                    <a:pt x="-40" y="54308"/>
                  </a:cubicBezTo>
                  <a:cubicBezTo>
                    <a:pt x="-40" y="59369"/>
                    <a:pt x="4747" y="59369"/>
                    <a:pt x="8275" y="59369"/>
                  </a:cubicBezTo>
                  <a:lnTo>
                    <a:pt x="159207" y="5936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0" name="Freeform 1919">
              <a:extLst>
                <a:ext uri="{FF2B5EF4-FFF2-40B4-BE49-F238E27FC236}">
                  <a16:creationId xmlns:a16="http://schemas.microsoft.com/office/drawing/2014/main" id="{62385BAB-456B-0C21-C2E2-E170543B37E2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7984724" y="5868112"/>
              <a:ext cx="144195" cy="143186"/>
            </a:xfrm>
            <a:custGeom>
              <a:avLst/>
              <a:gdLst>
                <a:gd name="connsiteX0" fmla="*/ 144099 w 179657"/>
                <a:gd name="connsiteY0" fmla="*/ 29003 h 178400"/>
                <a:gd name="connsiteX1" fmla="*/ 176352 w 179657"/>
                <a:gd name="connsiteY1" fmla="*/ 8000 h 178400"/>
                <a:gd name="connsiteX2" fmla="*/ 179628 w 179657"/>
                <a:gd name="connsiteY2" fmla="*/ 3192 h 178400"/>
                <a:gd name="connsiteX3" fmla="*/ 176352 w 179657"/>
                <a:gd name="connsiteY3" fmla="*/ 155 h 178400"/>
                <a:gd name="connsiteX4" fmla="*/ 155690 w 179657"/>
                <a:gd name="connsiteY4" fmla="*/ 915 h 178400"/>
                <a:gd name="connsiteX5" fmla="*/ 130745 w 179657"/>
                <a:gd name="connsiteY5" fmla="*/ 155 h 178400"/>
                <a:gd name="connsiteX6" fmla="*/ 125957 w 179657"/>
                <a:gd name="connsiteY6" fmla="*/ 4963 h 178400"/>
                <a:gd name="connsiteX7" fmla="*/ 129989 w 179657"/>
                <a:gd name="connsiteY7" fmla="*/ 8000 h 178400"/>
                <a:gd name="connsiteX8" fmla="*/ 141580 w 179657"/>
                <a:gd name="connsiteY8" fmla="*/ 16351 h 178400"/>
                <a:gd name="connsiteX9" fmla="*/ 137800 w 179657"/>
                <a:gd name="connsiteY9" fmla="*/ 25967 h 178400"/>
                <a:gd name="connsiteX10" fmla="*/ 60444 w 179657"/>
                <a:gd name="connsiteY10" fmla="*/ 149455 h 178400"/>
                <a:gd name="connsiteX11" fmla="*/ 43310 w 179657"/>
                <a:gd name="connsiteY11" fmla="*/ 15591 h 178400"/>
                <a:gd name="connsiteX12" fmla="*/ 60696 w 179657"/>
                <a:gd name="connsiteY12" fmla="*/ 8000 h 178400"/>
                <a:gd name="connsiteX13" fmla="*/ 66995 w 179657"/>
                <a:gd name="connsiteY13" fmla="*/ 2939 h 178400"/>
                <a:gd name="connsiteX14" fmla="*/ 63468 w 179657"/>
                <a:gd name="connsiteY14" fmla="*/ 155 h 178400"/>
                <a:gd name="connsiteX15" fmla="*/ 32223 w 179657"/>
                <a:gd name="connsiteY15" fmla="*/ 915 h 178400"/>
                <a:gd name="connsiteX16" fmla="*/ 18364 w 179657"/>
                <a:gd name="connsiteY16" fmla="*/ 661 h 178400"/>
                <a:gd name="connsiteX17" fmla="*/ 4758 w 179657"/>
                <a:gd name="connsiteY17" fmla="*/ 155 h 178400"/>
                <a:gd name="connsiteX18" fmla="*/ -30 w 179657"/>
                <a:gd name="connsiteY18" fmla="*/ 4963 h 178400"/>
                <a:gd name="connsiteX19" fmla="*/ 6270 w 179657"/>
                <a:gd name="connsiteY19" fmla="*/ 8000 h 178400"/>
                <a:gd name="connsiteX20" fmla="*/ 21388 w 179657"/>
                <a:gd name="connsiteY20" fmla="*/ 16604 h 178400"/>
                <a:gd name="connsiteX21" fmla="*/ 41294 w 179657"/>
                <a:gd name="connsiteY21" fmla="*/ 172736 h 178400"/>
                <a:gd name="connsiteX22" fmla="*/ 46333 w 179657"/>
                <a:gd name="connsiteY22" fmla="*/ 178556 h 178400"/>
                <a:gd name="connsiteX23" fmla="*/ 53389 w 179657"/>
                <a:gd name="connsiteY23" fmla="*/ 174001 h 178400"/>
                <a:gd name="connsiteX24" fmla="*/ 144099 w 179657"/>
                <a:gd name="connsiteY24" fmla="*/ 2900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99" y="29003"/>
                  </a:moveTo>
                  <a:cubicBezTo>
                    <a:pt x="156446" y="9265"/>
                    <a:pt x="167029" y="8506"/>
                    <a:pt x="176352" y="8000"/>
                  </a:cubicBezTo>
                  <a:cubicBezTo>
                    <a:pt x="179376" y="7747"/>
                    <a:pt x="179628" y="3445"/>
                    <a:pt x="179628" y="3192"/>
                  </a:cubicBezTo>
                  <a:cubicBezTo>
                    <a:pt x="179628" y="1168"/>
                    <a:pt x="178368" y="155"/>
                    <a:pt x="176352" y="155"/>
                  </a:cubicBezTo>
                  <a:cubicBezTo>
                    <a:pt x="169801" y="155"/>
                    <a:pt x="162494" y="915"/>
                    <a:pt x="155690" y="915"/>
                  </a:cubicBezTo>
                  <a:cubicBezTo>
                    <a:pt x="147375" y="915"/>
                    <a:pt x="138808" y="155"/>
                    <a:pt x="130745" y="155"/>
                  </a:cubicBezTo>
                  <a:cubicBezTo>
                    <a:pt x="129233" y="155"/>
                    <a:pt x="125957" y="155"/>
                    <a:pt x="125957" y="4963"/>
                  </a:cubicBezTo>
                  <a:cubicBezTo>
                    <a:pt x="125957" y="7747"/>
                    <a:pt x="128225" y="8000"/>
                    <a:pt x="129989" y="8000"/>
                  </a:cubicBezTo>
                  <a:cubicBezTo>
                    <a:pt x="136792" y="8506"/>
                    <a:pt x="141580" y="11037"/>
                    <a:pt x="141580" y="16351"/>
                  </a:cubicBezTo>
                  <a:cubicBezTo>
                    <a:pt x="141580" y="20146"/>
                    <a:pt x="137800" y="25713"/>
                    <a:pt x="137800" y="25967"/>
                  </a:cubicBezTo>
                  <a:lnTo>
                    <a:pt x="60444" y="149455"/>
                  </a:lnTo>
                  <a:lnTo>
                    <a:pt x="43310" y="15591"/>
                  </a:lnTo>
                  <a:cubicBezTo>
                    <a:pt x="43310" y="11290"/>
                    <a:pt x="49105" y="8000"/>
                    <a:pt x="60696" y="8000"/>
                  </a:cubicBezTo>
                  <a:cubicBezTo>
                    <a:pt x="64224" y="8000"/>
                    <a:pt x="66995" y="8000"/>
                    <a:pt x="66995" y="2939"/>
                  </a:cubicBezTo>
                  <a:cubicBezTo>
                    <a:pt x="66995" y="661"/>
                    <a:pt x="64980" y="155"/>
                    <a:pt x="63468" y="155"/>
                  </a:cubicBezTo>
                  <a:cubicBezTo>
                    <a:pt x="53389" y="155"/>
                    <a:pt x="42554" y="915"/>
                    <a:pt x="32223" y="915"/>
                  </a:cubicBezTo>
                  <a:cubicBezTo>
                    <a:pt x="27687" y="915"/>
                    <a:pt x="22900" y="661"/>
                    <a:pt x="18364" y="661"/>
                  </a:cubicBezTo>
                  <a:cubicBezTo>
                    <a:pt x="13829" y="661"/>
                    <a:pt x="9041" y="155"/>
                    <a:pt x="4758" y="155"/>
                  </a:cubicBezTo>
                  <a:cubicBezTo>
                    <a:pt x="2994" y="155"/>
                    <a:pt x="-30" y="155"/>
                    <a:pt x="-30" y="4963"/>
                  </a:cubicBezTo>
                  <a:cubicBezTo>
                    <a:pt x="-30" y="8000"/>
                    <a:pt x="2238" y="8000"/>
                    <a:pt x="6270" y="8000"/>
                  </a:cubicBezTo>
                  <a:cubicBezTo>
                    <a:pt x="20380" y="8000"/>
                    <a:pt x="20632" y="10277"/>
                    <a:pt x="21388" y="16604"/>
                  </a:cubicBezTo>
                  <a:lnTo>
                    <a:pt x="41294" y="172736"/>
                  </a:lnTo>
                  <a:cubicBezTo>
                    <a:pt x="42050" y="177797"/>
                    <a:pt x="43058" y="178556"/>
                    <a:pt x="46333" y="178556"/>
                  </a:cubicBezTo>
                  <a:cubicBezTo>
                    <a:pt x="50365" y="178556"/>
                    <a:pt x="51373" y="177291"/>
                    <a:pt x="53389" y="174001"/>
                  </a:cubicBezTo>
                  <a:lnTo>
                    <a:pt x="144099" y="2900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1" name="Freeform 1920">
              <a:extLst>
                <a:ext uri="{FF2B5EF4-FFF2-40B4-BE49-F238E27FC236}">
                  <a16:creationId xmlns:a16="http://schemas.microsoft.com/office/drawing/2014/main" id="{B70335E8-617A-2BF9-4C29-900F4D9D2032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8100005" y="5974597"/>
              <a:ext cx="72198" cy="64119"/>
            </a:xfrm>
            <a:custGeom>
              <a:avLst/>
              <a:gdLst>
                <a:gd name="connsiteX0" fmla="*/ 63650 w 89954"/>
                <a:gd name="connsiteY0" fmla="*/ 10608 h 79888"/>
                <a:gd name="connsiteX1" fmla="*/ 45483 w 89954"/>
                <a:gd name="connsiteY1" fmla="*/ 157 h 79888"/>
                <a:gd name="connsiteX2" fmla="*/ -24 w 89954"/>
                <a:gd name="connsiteY2" fmla="*/ 50641 h 79888"/>
                <a:gd name="connsiteX3" fmla="*/ 26610 w 89954"/>
                <a:gd name="connsiteY3" fmla="*/ 80045 h 79888"/>
                <a:gd name="connsiteX4" fmla="*/ 51656 w 89954"/>
                <a:gd name="connsiteY4" fmla="*/ 67646 h 79888"/>
                <a:gd name="connsiteX5" fmla="*/ 69823 w 89954"/>
                <a:gd name="connsiteY5" fmla="*/ 80045 h 79888"/>
                <a:gd name="connsiteX6" fmla="*/ 83757 w 89954"/>
                <a:gd name="connsiteY6" fmla="*/ 70657 h 79888"/>
                <a:gd name="connsiteX7" fmla="*/ 89931 w 89954"/>
                <a:gd name="connsiteY7" fmla="*/ 52943 h 79888"/>
                <a:gd name="connsiteX8" fmla="*/ 87109 w 89954"/>
                <a:gd name="connsiteY8" fmla="*/ 50641 h 79888"/>
                <a:gd name="connsiteX9" fmla="*/ 83228 w 89954"/>
                <a:gd name="connsiteY9" fmla="*/ 56132 h 79888"/>
                <a:gd name="connsiteX10" fmla="*/ 70352 w 89954"/>
                <a:gd name="connsiteY10" fmla="*/ 75085 h 79888"/>
                <a:gd name="connsiteX11" fmla="*/ 64532 w 89954"/>
                <a:gd name="connsiteY11" fmla="*/ 66406 h 79888"/>
                <a:gd name="connsiteX12" fmla="*/ 67178 w 89954"/>
                <a:gd name="connsiteY12" fmla="*/ 52412 h 79888"/>
                <a:gd name="connsiteX13" fmla="*/ 71058 w 89954"/>
                <a:gd name="connsiteY13" fmla="*/ 36470 h 79888"/>
                <a:gd name="connsiteX14" fmla="*/ 74586 w 89954"/>
                <a:gd name="connsiteY14" fmla="*/ 23007 h 79888"/>
                <a:gd name="connsiteX15" fmla="*/ 77760 w 89954"/>
                <a:gd name="connsiteY15" fmla="*/ 9191 h 79888"/>
                <a:gd name="connsiteX16" fmla="*/ 71763 w 89954"/>
                <a:gd name="connsiteY16" fmla="*/ 3522 h 79888"/>
                <a:gd name="connsiteX17" fmla="*/ 63650 w 89954"/>
                <a:gd name="connsiteY17" fmla="*/ 10608 h 79888"/>
                <a:gd name="connsiteX18" fmla="*/ 52361 w 89954"/>
                <a:gd name="connsiteY18" fmla="*/ 56132 h 79888"/>
                <a:gd name="connsiteX19" fmla="*/ 43366 w 89954"/>
                <a:gd name="connsiteY19" fmla="*/ 68000 h 79888"/>
                <a:gd name="connsiteX20" fmla="*/ 27139 w 89954"/>
                <a:gd name="connsiteY20" fmla="*/ 75085 h 79888"/>
                <a:gd name="connsiteX21" fmla="*/ 14263 w 89954"/>
                <a:gd name="connsiteY21" fmla="*/ 57903 h 79888"/>
                <a:gd name="connsiteX22" fmla="*/ 23435 w 89954"/>
                <a:gd name="connsiteY22" fmla="*/ 21945 h 79888"/>
                <a:gd name="connsiteX23" fmla="*/ 45483 w 89954"/>
                <a:gd name="connsiteY23" fmla="*/ 5117 h 79888"/>
                <a:gd name="connsiteX24" fmla="*/ 61181 w 89954"/>
                <a:gd name="connsiteY24" fmla="*/ 20527 h 79888"/>
                <a:gd name="connsiteX25" fmla="*/ 60651 w 89954"/>
                <a:gd name="connsiteY25" fmla="*/ 23007 h 79888"/>
                <a:gd name="connsiteX26" fmla="*/ 52361 w 89954"/>
                <a:gd name="connsiteY26" fmla="*/ 56132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9954" h="79888">
                  <a:moveTo>
                    <a:pt x="63650" y="10608"/>
                  </a:moveTo>
                  <a:cubicBezTo>
                    <a:pt x="59946" y="4762"/>
                    <a:pt x="53949" y="157"/>
                    <a:pt x="45483" y="157"/>
                  </a:cubicBezTo>
                  <a:cubicBezTo>
                    <a:pt x="22906" y="157"/>
                    <a:pt x="-24" y="25133"/>
                    <a:pt x="-24" y="50641"/>
                  </a:cubicBezTo>
                  <a:cubicBezTo>
                    <a:pt x="-24" y="67823"/>
                    <a:pt x="11441" y="80045"/>
                    <a:pt x="26610" y="80045"/>
                  </a:cubicBezTo>
                  <a:cubicBezTo>
                    <a:pt x="36134" y="80045"/>
                    <a:pt x="44601" y="74554"/>
                    <a:pt x="51656" y="67646"/>
                  </a:cubicBezTo>
                  <a:cubicBezTo>
                    <a:pt x="55007" y="78274"/>
                    <a:pt x="65237" y="80045"/>
                    <a:pt x="69823" y="80045"/>
                  </a:cubicBezTo>
                  <a:cubicBezTo>
                    <a:pt x="76173" y="80045"/>
                    <a:pt x="80583" y="76148"/>
                    <a:pt x="83757" y="70657"/>
                  </a:cubicBezTo>
                  <a:cubicBezTo>
                    <a:pt x="87638" y="63749"/>
                    <a:pt x="89931" y="53652"/>
                    <a:pt x="89931" y="52943"/>
                  </a:cubicBezTo>
                  <a:cubicBezTo>
                    <a:pt x="89931" y="50641"/>
                    <a:pt x="87638" y="50641"/>
                    <a:pt x="87109" y="50641"/>
                  </a:cubicBezTo>
                  <a:cubicBezTo>
                    <a:pt x="84639" y="50641"/>
                    <a:pt x="84463" y="51349"/>
                    <a:pt x="83228" y="56132"/>
                  </a:cubicBezTo>
                  <a:cubicBezTo>
                    <a:pt x="81112" y="64634"/>
                    <a:pt x="77760" y="75085"/>
                    <a:pt x="70352" y="75085"/>
                  </a:cubicBezTo>
                  <a:cubicBezTo>
                    <a:pt x="65766" y="75085"/>
                    <a:pt x="64532" y="71188"/>
                    <a:pt x="64532" y="66406"/>
                  </a:cubicBezTo>
                  <a:cubicBezTo>
                    <a:pt x="64532" y="63394"/>
                    <a:pt x="65943" y="57017"/>
                    <a:pt x="67178" y="52412"/>
                  </a:cubicBezTo>
                  <a:cubicBezTo>
                    <a:pt x="68412" y="47629"/>
                    <a:pt x="70176" y="40367"/>
                    <a:pt x="71058" y="36470"/>
                  </a:cubicBezTo>
                  <a:lnTo>
                    <a:pt x="74586" y="23007"/>
                  </a:lnTo>
                  <a:cubicBezTo>
                    <a:pt x="75644" y="18402"/>
                    <a:pt x="77760" y="10076"/>
                    <a:pt x="77760" y="9191"/>
                  </a:cubicBezTo>
                  <a:cubicBezTo>
                    <a:pt x="77760" y="5294"/>
                    <a:pt x="74586" y="3522"/>
                    <a:pt x="71763" y="3522"/>
                  </a:cubicBezTo>
                  <a:cubicBezTo>
                    <a:pt x="68765" y="3522"/>
                    <a:pt x="64708" y="5648"/>
                    <a:pt x="63650" y="10608"/>
                  </a:cubicBezTo>
                  <a:close/>
                  <a:moveTo>
                    <a:pt x="52361" y="56132"/>
                  </a:moveTo>
                  <a:cubicBezTo>
                    <a:pt x="51127" y="61092"/>
                    <a:pt x="47246" y="64634"/>
                    <a:pt x="43366" y="68000"/>
                  </a:cubicBezTo>
                  <a:cubicBezTo>
                    <a:pt x="41779" y="69417"/>
                    <a:pt x="34723" y="75085"/>
                    <a:pt x="27139" y="75085"/>
                  </a:cubicBezTo>
                  <a:cubicBezTo>
                    <a:pt x="20613" y="75085"/>
                    <a:pt x="14263" y="70480"/>
                    <a:pt x="14263" y="57903"/>
                  </a:cubicBezTo>
                  <a:cubicBezTo>
                    <a:pt x="14263" y="48515"/>
                    <a:pt x="19378" y="29030"/>
                    <a:pt x="23435" y="21945"/>
                  </a:cubicBezTo>
                  <a:cubicBezTo>
                    <a:pt x="31548" y="7774"/>
                    <a:pt x="40544" y="5117"/>
                    <a:pt x="45483" y="5117"/>
                  </a:cubicBezTo>
                  <a:cubicBezTo>
                    <a:pt x="57829" y="5117"/>
                    <a:pt x="61181" y="18579"/>
                    <a:pt x="61181" y="20527"/>
                  </a:cubicBezTo>
                  <a:cubicBezTo>
                    <a:pt x="61181" y="21236"/>
                    <a:pt x="60828" y="22476"/>
                    <a:pt x="60651" y="23007"/>
                  </a:cubicBezTo>
                  <a:lnTo>
                    <a:pt x="52361" y="5613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2" name="Freeform 1921">
              <a:extLst>
                <a:ext uri="{FF2B5EF4-FFF2-40B4-BE49-F238E27FC236}">
                  <a16:creationId xmlns:a16="http://schemas.microsoft.com/office/drawing/2014/main" id="{AB139941-C47E-3D42-2BFD-7687405B0DF0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8250931" y="5951993"/>
              <a:ext cx="123567" cy="8124"/>
            </a:xfrm>
            <a:custGeom>
              <a:avLst/>
              <a:gdLst>
                <a:gd name="connsiteX0" fmla="*/ 145120 w 153956"/>
                <a:gd name="connsiteY0" fmla="*/ 10277 h 10122"/>
                <a:gd name="connsiteX1" fmla="*/ 153939 w 153956"/>
                <a:gd name="connsiteY1" fmla="*/ 5216 h 10122"/>
                <a:gd name="connsiteX2" fmla="*/ 145120 w 153956"/>
                <a:gd name="connsiteY2" fmla="*/ 155 h 10122"/>
                <a:gd name="connsiteX3" fmla="*/ 8802 w 153956"/>
                <a:gd name="connsiteY3" fmla="*/ 155 h 10122"/>
                <a:gd name="connsiteX4" fmla="*/ -17 w 153956"/>
                <a:gd name="connsiteY4" fmla="*/ 5216 h 10122"/>
                <a:gd name="connsiteX5" fmla="*/ 8802 w 153956"/>
                <a:gd name="connsiteY5" fmla="*/ 10277 h 10122"/>
                <a:gd name="connsiteX6" fmla="*/ 145120 w 153956"/>
                <a:gd name="connsiteY6" fmla="*/ 1027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20" y="10277"/>
                  </a:moveTo>
                  <a:cubicBezTo>
                    <a:pt x="149404" y="10277"/>
                    <a:pt x="153939" y="10277"/>
                    <a:pt x="153939" y="5216"/>
                  </a:cubicBezTo>
                  <a:cubicBezTo>
                    <a:pt x="153939" y="155"/>
                    <a:pt x="149404" y="155"/>
                    <a:pt x="145120" y="155"/>
                  </a:cubicBezTo>
                  <a:lnTo>
                    <a:pt x="8802" y="155"/>
                  </a:lnTo>
                  <a:cubicBezTo>
                    <a:pt x="4519" y="155"/>
                    <a:pt x="-17" y="155"/>
                    <a:pt x="-17" y="5216"/>
                  </a:cubicBezTo>
                  <a:cubicBezTo>
                    <a:pt x="-17" y="10277"/>
                    <a:pt x="4519" y="10277"/>
                    <a:pt x="8802" y="10277"/>
                  </a:cubicBezTo>
                  <a:lnTo>
                    <a:pt x="145120" y="1027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4" name="Freeform 1923">
              <a:extLst>
                <a:ext uri="{FF2B5EF4-FFF2-40B4-BE49-F238E27FC236}">
                  <a16:creationId xmlns:a16="http://schemas.microsoft.com/office/drawing/2014/main" id="{D0E341EA-596A-20CC-7A57-13332D96F3D5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8447708" y="5868112"/>
              <a:ext cx="144195" cy="143186"/>
            </a:xfrm>
            <a:custGeom>
              <a:avLst/>
              <a:gdLst>
                <a:gd name="connsiteX0" fmla="*/ 144122 w 179657"/>
                <a:gd name="connsiteY0" fmla="*/ 29003 h 178400"/>
                <a:gd name="connsiteX1" fmla="*/ 176375 w 179657"/>
                <a:gd name="connsiteY1" fmla="*/ 8000 h 178400"/>
                <a:gd name="connsiteX2" fmla="*/ 179651 w 179657"/>
                <a:gd name="connsiteY2" fmla="*/ 3192 h 178400"/>
                <a:gd name="connsiteX3" fmla="*/ 176375 w 179657"/>
                <a:gd name="connsiteY3" fmla="*/ 155 h 178400"/>
                <a:gd name="connsiteX4" fmla="*/ 155713 w 179657"/>
                <a:gd name="connsiteY4" fmla="*/ 915 h 178400"/>
                <a:gd name="connsiteX5" fmla="*/ 130768 w 179657"/>
                <a:gd name="connsiteY5" fmla="*/ 155 h 178400"/>
                <a:gd name="connsiteX6" fmla="*/ 125980 w 179657"/>
                <a:gd name="connsiteY6" fmla="*/ 4963 h 178400"/>
                <a:gd name="connsiteX7" fmla="*/ 130012 w 179657"/>
                <a:gd name="connsiteY7" fmla="*/ 8000 h 178400"/>
                <a:gd name="connsiteX8" fmla="*/ 141603 w 179657"/>
                <a:gd name="connsiteY8" fmla="*/ 16351 h 178400"/>
                <a:gd name="connsiteX9" fmla="*/ 137823 w 179657"/>
                <a:gd name="connsiteY9" fmla="*/ 25967 h 178400"/>
                <a:gd name="connsiteX10" fmla="*/ 60467 w 179657"/>
                <a:gd name="connsiteY10" fmla="*/ 149455 h 178400"/>
                <a:gd name="connsiteX11" fmla="*/ 43333 w 179657"/>
                <a:gd name="connsiteY11" fmla="*/ 15591 h 178400"/>
                <a:gd name="connsiteX12" fmla="*/ 60719 w 179657"/>
                <a:gd name="connsiteY12" fmla="*/ 8000 h 178400"/>
                <a:gd name="connsiteX13" fmla="*/ 67018 w 179657"/>
                <a:gd name="connsiteY13" fmla="*/ 2939 h 178400"/>
                <a:gd name="connsiteX14" fmla="*/ 63491 w 179657"/>
                <a:gd name="connsiteY14" fmla="*/ 155 h 178400"/>
                <a:gd name="connsiteX15" fmla="*/ 32246 w 179657"/>
                <a:gd name="connsiteY15" fmla="*/ 915 h 178400"/>
                <a:gd name="connsiteX16" fmla="*/ 18387 w 179657"/>
                <a:gd name="connsiteY16" fmla="*/ 661 h 178400"/>
                <a:gd name="connsiteX17" fmla="*/ 4781 w 179657"/>
                <a:gd name="connsiteY17" fmla="*/ 155 h 178400"/>
                <a:gd name="connsiteX18" fmla="*/ -7 w 179657"/>
                <a:gd name="connsiteY18" fmla="*/ 4963 h 178400"/>
                <a:gd name="connsiteX19" fmla="*/ 6292 w 179657"/>
                <a:gd name="connsiteY19" fmla="*/ 8000 h 178400"/>
                <a:gd name="connsiteX20" fmla="*/ 21411 w 179657"/>
                <a:gd name="connsiteY20" fmla="*/ 16604 h 178400"/>
                <a:gd name="connsiteX21" fmla="*/ 41317 w 179657"/>
                <a:gd name="connsiteY21" fmla="*/ 172736 h 178400"/>
                <a:gd name="connsiteX22" fmla="*/ 46356 w 179657"/>
                <a:gd name="connsiteY22" fmla="*/ 178556 h 178400"/>
                <a:gd name="connsiteX23" fmla="*/ 53412 w 179657"/>
                <a:gd name="connsiteY23" fmla="*/ 174001 h 178400"/>
                <a:gd name="connsiteX24" fmla="*/ 144122 w 179657"/>
                <a:gd name="connsiteY24" fmla="*/ 2900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22" y="29003"/>
                  </a:moveTo>
                  <a:cubicBezTo>
                    <a:pt x="156469" y="9265"/>
                    <a:pt x="167052" y="8506"/>
                    <a:pt x="176375" y="8000"/>
                  </a:cubicBezTo>
                  <a:cubicBezTo>
                    <a:pt x="179399" y="7747"/>
                    <a:pt x="179651" y="3445"/>
                    <a:pt x="179651" y="3192"/>
                  </a:cubicBezTo>
                  <a:cubicBezTo>
                    <a:pt x="179651" y="1168"/>
                    <a:pt x="178391" y="155"/>
                    <a:pt x="176375" y="155"/>
                  </a:cubicBezTo>
                  <a:cubicBezTo>
                    <a:pt x="169824" y="155"/>
                    <a:pt x="162516" y="915"/>
                    <a:pt x="155713" y="915"/>
                  </a:cubicBezTo>
                  <a:cubicBezTo>
                    <a:pt x="147398" y="915"/>
                    <a:pt x="138831" y="155"/>
                    <a:pt x="130768" y="155"/>
                  </a:cubicBezTo>
                  <a:cubicBezTo>
                    <a:pt x="129256" y="155"/>
                    <a:pt x="125980" y="155"/>
                    <a:pt x="125980" y="4963"/>
                  </a:cubicBezTo>
                  <a:cubicBezTo>
                    <a:pt x="125980" y="7747"/>
                    <a:pt x="128248" y="8000"/>
                    <a:pt x="130012" y="8000"/>
                  </a:cubicBezTo>
                  <a:cubicBezTo>
                    <a:pt x="136815" y="8506"/>
                    <a:pt x="141603" y="11037"/>
                    <a:pt x="141603" y="16351"/>
                  </a:cubicBezTo>
                  <a:cubicBezTo>
                    <a:pt x="141603" y="20146"/>
                    <a:pt x="137823" y="25713"/>
                    <a:pt x="137823" y="25967"/>
                  </a:cubicBezTo>
                  <a:lnTo>
                    <a:pt x="60467" y="149455"/>
                  </a:lnTo>
                  <a:lnTo>
                    <a:pt x="43333" y="15591"/>
                  </a:lnTo>
                  <a:cubicBezTo>
                    <a:pt x="43333" y="11290"/>
                    <a:pt x="49128" y="8000"/>
                    <a:pt x="60719" y="8000"/>
                  </a:cubicBezTo>
                  <a:cubicBezTo>
                    <a:pt x="64246" y="8000"/>
                    <a:pt x="67018" y="8000"/>
                    <a:pt x="67018" y="2939"/>
                  </a:cubicBezTo>
                  <a:cubicBezTo>
                    <a:pt x="67018" y="661"/>
                    <a:pt x="65002" y="155"/>
                    <a:pt x="63491" y="155"/>
                  </a:cubicBezTo>
                  <a:cubicBezTo>
                    <a:pt x="53412" y="155"/>
                    <a:pt x="42577" y="915"/>
                    <a:pt x="32246" y="915"/>
                  </a:cubicBezTo>
                  <a:cubicBezTo>
                    <a:pt x="27710" y="915"/>
                    <a:pt x="22923" y="661"/>
                    <a:pt x="18387" y="661"/>
                  </a:cubicBezTo>
                  <a:cubicBezTo>
                    <a:pt x="13852" y="661"/>
                    <a:pt x="9064" y="155"/>
                    <a:pt x="4781" y="155"/>
                  </a:cubicBezTo>
                  <a:cubicBezTo>
                    <a:pt x="3017" y="155"/>
                    <a:pt x="-7" y="155"/>
                    <a:pt x="-7" y="4963"/>
                  </a:cubicBezTo>
                  <a:cubicBezTo>
                    <a:pt x="-7" y="8000"/>
                    <a:pt x="2261" y="8000"/>
                    <a:pt x="6292" y="8000"/>
                  </a:cubicBezTo>
                  <a:cubicBezTo>
                    <a:pt x="20403" y="8000"/>
                    <a:pt x="20655" y="10277"/>
                    <a:pt x="21411" y="16604"/>
                  </a:cubicBezTo>
                  <a:lnTo>
                    <a:pt x="41317" y="172736"/>
                  </a:lnTo>
                  <a:cubicBezTo>
                    <a:pt x="42073" y="177797"/>
                    <a:pt x="43081" y="178556"/>
                    <a:pt x="46356" y="178556"/>
                  </a:cubicBezTo>
                  <a:cubicBezTo>
                    <a:pt x="50388" y="178556"/>
                    <a:pt x="51396" y="177291"/>
                    <a:pt x="53412" y="174001"/>
                  </a:cubicBezTo>
                  <a:lnTo>
                    <a:pt x="144122" y="2900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5" name="Freeform 1924">
              <a:extLst>
                <a:ext uri="{FF2B5EF4-FFF2-40B4-BE49-F238E27FC236}">
                  <a16:creationId xmlns:a16="http://schemas.microsoft.com/office/drawing/2014/main" id="{DC0AA691-4A87-1413-82EF-39AC06DAC25C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8563698" y="5938628"/>
              <a:ext cx="57334" cy="100088"/>
            </a:xfrm>
            <a:custGeom>
              <a:avLst/>
              <a:gdLst>
                <a:gd name="connsiteX0" fmla="*/ 34922 w 71434"/>
                <a:gd name="connsiteY0" fmla="*/ 5471 h 124703"/>
                <a:gd name="connsiteX1" fmla="*/ 35628 w 71434"/>
                <a:gd name="connsiteY1" fmla="*/ 2637 h 124703"/>
                <a:gd name="connsiteX2" fmla="*/ 32806 w 71434"/>
                <a:gd name="connsiteY2" fmla="*/ 157 h 124703"/>
                <a:gd name="connsiteX3" fmla="*/ 10229 w 71434"/>
                <a:gd name="connsiteY3" fmla="*/ 1928 h 124703"/>
                <a:gd name="connsiteX4" fmla="*/ 6349 w 71434"/>
                <a:gd name="connsiteY4" fmla="*/ 6002 h 124703"/>
                <a:gd name="connsiteX5" fmla="*/ 10935 w 71434"/>
                <a:gd name="connsiteY5" fmla="*/ 8482 h 124703"/>
                <a:gd name="connsiteX6" fmla="*/ 19401 w 71434"/>
                <a:gd name="connsiteY6" fmla="*/ 11139 h 124703"/>
                <a:gd name="connsiteX7" fmla="*/ 16579 w 71434"/>
                <a:gd name="connsiteY7" fmla="*/ 23539 h 124703"/>
                <a:gd name="connsiteX8" fmla="*/ 12522 w 71434"/>
                <a:gd name="connsiteY8" fmla="*/ 39835 h 124703"/>
                <a:gd name="connsiteX9" fmla="*/ 881 w 71434"/>
                <a:gd name="connsiteY9" fmla="*/ 86953 h 124703"/>
                <a:gd name="connsiteX10" fmla="*/ -1 w 71434"/>
                <a:gd name="connsiteY10" fmla="*/ 95633 h 124703"/>
                <a:gd name="connsiteX11" fmla="*/ 25927 w 71434"/>
                <a:gd name="connsiteY11" fmla="*/ 124860 h 124703"/>
                <a:gd name="connsiteX12" fmla="*/ 71434 w 71434"/>
                <a:gd name="connsiteY12" fmla="*/ 74554 h 124703"/>
                <a:gd name="connsiteX13" fmla="*/ 44976 w 71434"/>
                <a:gd name="connsiteY13" fmla="*/ 44972 h 124703"/>
                <a:gd name="connsiteX14" fmla="*/ 22752 w 71434"/>
                <a:gd name="connsiteY14" fmla="*/ 54715 h 124703"/>
                <a:gd name="connsiteX15" fmla="*/ 34922 w 71434"/>
                <a:gd name="connsiteY15" fmla="*/ 5471 h 124703"/>
                <a:gd name="connsiteX16" fmla="*/ 26103 w 71434"/>
                <a:gd name="connsiteY16" fmla="*/ 119901 h 124703"/>
                <a:gd name="connsiteX17" fmla="*/ 12522 w 71434"/>
                <a:gd name="connsiteY17" fmla="*/ 101833 h 124703"/>
                <a:gd name="connsiteX18" fmla="*/ 19048 w 71434"/>
                <a:gd name="connsiteY18" fmla="*/ 69240 h 124703"/>
                <a:gd name="connsiteX19" fmla="*/ 23458 w 71434"/>
                <a:gd name="connsiteY19" fmla="*/ 61623 h 124703"/>
                <a:gd name="connsiteX20" fmla="*/ 44447 w 71434"/>
                <a:gd name="connsiteY20" fmla="*/ 49932 h 124703"/>
                <a:gd name="connsiteX21" fmla="*/ 57323 w 71434"/>
                <a:gd name="connsiteY21" fmla="*/ 67114 h 124703"/>
                <a:gd name="connsiteX22" fmla="*/ 48151 w 71434"/>
                <a:gd name="connsiteY22" fmla="*/ 102718 h 124703"/>
                <a:gd name="connsiteX23" fmla="*/ 26103 w 71434"/>
                <a:gd name="connsiteY23" fmla="*/ 119901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1434" h="124703">
                  <a:moveTo>
                    <a:pt x="34922" y="5471"/>
                  </a:moveTo>
                  <a:cubicBezTo>
                    <a:pt x="35099" y="5117"/>
                    <a:pt x="35628" y="2814"/>
                    <a:pt x="35628" y="2637"/>
                  </a:cubicBezTo>
                  <a:cubicBezTo>
                    <a:pt x="35628" y="1751"/>
                    <a:pt x="34922" y="157"/>
                    <a:pt x="32806" y="157"/>
                  </a:cubicBezTo>
                  <a:cubicBezTo>
                    <a:pt x="29278" y="157"/>
                    <a:pt x="14639" y="1574"/>
                    <a:pt x="10229" y="1928"/>
                  </a:cubicBezTo>
                  <a:cubicBezTo>
                    <a:pt x="8818" y="2105"/>
                    <a:pt x="6349" y="2282"/>
                    <a:pt x="6349" y="6002"/>
                  </a:cubicBezTo>
                  <a:cubicBezTo>
                    <a:pt x="6349" y="8482"/>
                    <a:pt x="8818" y="8482"/>
                    <a:pt x="10935" y="8482"/>
                  </a:cubicBezTo>
                  <a:cubicBezTo>
                    <a:pt x="19401" y="8482"/>
                    <a:pt x="19401" y="9722"/>
                    <a:pt x="19401" y="11139"/>
                  </a:cubicBezTo>
                  <a:cubicBezTo>
                    <a:pt x="19401" y="12379"/>
                    <a:pt x="17637" y="19465"/>
                    <a:pt x="16579" y="23539"/>
                  </a:cubicBezTo>
                  <a:lnTo>
                    <a:pt x="12522" y="39835"/>
                  </a:lnTo>
                  <a:cubicBezTo>
                    <a:pt x="10935" y="45858"/>
                    <a:pt x="1234" y="84651"/>
                    <a:pt x="881" y="86953"/>
                  </a:cubicBezTo>
                  <a:cubicBezTo>
                    <a:pt x="-1" y="91205"/>
                    <a:pt x="-1" y="93507"/>
                    <a:pt x="-1" y="95633"/>
                  </a:cubicBezTo>
                  <a:cubicBezTo>
                    <a:pt x="-1" y="113524"/>
                    <a:pt x="11287" y="124860"/>
                    <a:pt x="25927" y="124860"/>
                  </a:cubicBezTo>
                  <a:cubicBezTo>
                    <a:pt x="47975" y="124860"/>
                    <a:pt x="71434" y="100770"/>
                    <a:pt x="71434" y="74554"/>
                  </a:cubicBezTo>
                  <a:cubicBezTo>
                    <a:pt x="71434" y="53829"/>
                    <a:pt x="57147" y="44972"/>
                    <a:pt x="44976" y="44972"/>
                  </a:cubicBezTo>
                  <a:cubicBezTo>
                    <a:pt x="35804" y="44972"/>
                    <a:pt x="28044" y="50109"/>
                    <a:pt x="22752" y="54715"/>
                  </a:cubicBezTo>
                  <a:lnTo>
                    <a:pt x="34922" y="5471"/>
                  </a:lnTo>
                  <a:close/>
                  <a:moveTo>
                    <a:pt x="26103" y="119901"/>
                  </a:moveTo>
                  <a:cubicBezTo>
                    <a:pt x="17461" y="119901"/>
                    <a:pt x="12522" y="112284"/>
                    <a:pt x="12522" y="101833"/>
                  </a:cubicBezTo>
                  <a:cubicBezTo>
                    <a:pt x="12522" y="95279"/>
                    <a:pt x="14109" y="89256"/>
                    <a:pt x="19048" y="69240"/>
                  </a:cubicBezTo>
                  <a:cubicBezTo>
                    <a:pt x="20106" y="65874"/>
                    <a:pt x="20106" y="65520"/>
                    <a:pt x="23458" y="61623"/>
                  </a:cubicBezTo>
                  <a:cubicBezTo>
                    <a:pt x="30160" y="53829"/>
                    <a:pt x="38097" y="49932"/>
                    <a:pt x="44447" y="49932"/>
                  </a:cubicBezTo>
                  <a:cubicBezTo>
                    <a:pt x="51326" y="49932"/>
                    <a:pt x="57323" y="55069"/>
                    <a:pt x="57323" y="67114"/>
                  </a:cubicBezTo>
                  <a:cubicBezTo>
                    <a:pt x="57323" y="74377"/>
                    <a:pt x="53443" y="92445"/>
                    <a:pt x="48151" y="102718"/>
                  </a:cubicBezTo>
                  <a:cubicBezTo>
                    <a:pt x="43918" y="111398"/>
                    <a:pt x="35099" y="119901"/>
                    <a:pt x="26103" y="119901"/>
                  </a:cubicBez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6" name="Freeform 1925">
              <a:extLst>
                <a:ext uri="{FF2B5EF4-FFF2-40B4-BE49-F238E27FC236}">
                  <a16:creationId xmlns:a16="http://schemas.microsoft.com/office/drawing/2014/main" id="{F5552989-E59B-B1CB-CFA2-BF7CEC4ED02C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8703087" y="5932292"/>
              <a:ext cx="134487" cy="47525"/>
            </a:xfrm>
            <a:custGeom>
              <a:avLst/>
              <a:gdLst>
                <a:gd name="connsiteX0" fmla="*/ 159001 w 167562"/>
                <a:gd name="connsiteY0" fmla="*/ 10277 h 59213"/>
                <a:gd name="connsiteX1" fmla="*/ 167568 w 167562"/>
                <a:gd name="connsiteY1" fmla="*/ 5216 h 59213"/>
                <a:gd name="connsiteX2" fmla="*/ 159253 w 167562"/>
                <a:gd name="connsiteY2" fmla="*/ 155 h 59213"/>
                <a:gd name="connsiteX3" fmla="*/ 8321 w 167562"/>
                <a:gd name="connsiteY3" fmla="*/ 155 h 59213"/>
                <a:gd name="connsiteX4" fmla="*/ 6 w 167562"/>
                <a:gd name="connsiteY4" fmla="*/ 5216 h 59213"/>
                <a:gd name="connsiteX5" fmla="*/ 8573 w 167562"/>
                <a:gd name="connsiteY5" fmla="*/ 10277 h 59213"/>
                <a:gd name="connsiteX6" fmla="*/ 159001 w 167562"/>
                <a:gd name="connsiteY6" fmla="*/ 10277 h 59213"/>
                <a:gd name="connsiteX7" fmla="*/ 159253 w 167562"/>
                <a:gd name="connsiteY7" fmla="*/ 59369 h 59213"/>
                <a:gd name="connsiteX8" fmla="*/ 167568 w 167562"/>
                <a:gd name="connsiteY8" fmla="*/ 54308 h 59213"/>
                <a:gd name="connsiteX9" fmla="*/ 159001 w 167562"/>
                <a:gd name="connsiteY9" fmla="*/ 49247 h 59213"/>
                <a:gd name="connsiteX10" fmla="*/ 8573 w 167562"/>
                <a:gd name="connsiteY10" fmla="*/ 49247 h 59213"/>
                <a:gd name="connsiteX11" fmla="*/ 6 w 167562"/>
                <a:gd name="connsiteY11" fmla="*/ 54308 h 59213"/>
                <a:gd name="connsiteX12" fmla="*/ 8321 w 167562"/>
                <a:gd name="connsiteY12" fmla="*/ 59369 h 59213"/>
                <a:gd name="connsiteX13" fmla="*/ 159253 w 167562"/>
                <a:gd name="connsiteY13" fmla="*/ 5936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01" y="10277"/>
                  </a:moveTo>
                  <a:cubicBezTo>
                    <a:pt x="162781" y="10277"/>
                    <a:pt x="167568" y="10277"/>
                    <a:pt x="167568" y="5216"/>
                  </a:cubicBezTo>
                  <a:cubicBezTo>
                    <a:pt x="167568" y="155"/>
                    <a:pt x="162781" y="155"/>
                    <a:pt x="159253" y="155"/>
                  </a:cubicBezTo>
                  <a:lnTo>
                    <a:pt x="8321" y="155"/>
                  </a:lnTo>
                  <a:cubicBezTo>
                    <a:pt x="4793" y="155"/>
                    <a:pt x="6" y="155"/>
                    <a:pt x="6" y="5216"/>
                  </a:cubicBezTo>
                  <a:cubicBezTo>
                    <a:pt x="6" y="10277"/>
                    <a:pt x="4793" y="10277"/>
                    <a:pt x="8573" y="10277"/>
                  </a:cubicBezTo>
                  <a:lnTo>
                    <a:pt x="159001" y="10277"/>
                  </a:lnTo>
                  <a:close/>
                  <a:moveTo>
                    <a:pt x="159253" y="59369"/>
                  </a:moveTo>
                  <a:cubicBezTo>
                    <a:pt x="162781" y="59369"/>
                    <a:pt x="167568" y="59369"/>
                    <a:pt x="167568" y="54308"/>
                  </a:cubicBezTo>
                  <a:cubicBezTo>
                    <a:pt x="167568" y="49247"/>
                    <a:pt x="162781" y="49247"/>
                    <a:pt x="159001" y="49247"/>
                  </a:cubicBezTo>
                  <a:lnTo>
                    <a:pt x="8573" y="49247"/>
                  </a:lnTo>
                  <a:cubicBezTo>
                    <a:pt x="4793" y="49247"/>
                    <a:pt x="6" y="49247"/>
                    <a:pt x="6" y="54308"/>
                  </a:cubicBezTo>
                  <a:cubicBezTo>
                    <a:pt x="6" y="59369"/>
                    <a:pt x="4793" y="59369"/>
                    <a:pt x="8321" y="59369"/>
                  </a:cubicBezTo>
                  <a:lnTo>
                    <a:pt x="159253" y="5936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8" name="Freeform 1927">
              <a:extLst>
                <a:ext uri="{FF2B5EF4-FFF2-40B4-BE49-F238E27FC236}">
                  <a16:creationId xmlns:a16="http://schemas.microsoft.com/office/drawing/2014/main" id="{A1E22740-5A77-AF80-3662-11BC3DFA92B6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8916559" y="5868112"/>
              <a:ext cx="144195" cy="143186"/>
            </a:xfrm>
            <a:custGeom>
              <a:avLst/>
              <a:gdLst>
                <a:gd name="connsiteX0" fmla="*/ 144145 w 179657"/>
                <a:gd name="connsiteY0" fmla="*/ 29003 h 178400"/>
                <a:gd name="connsiteX1" fmla="*/ 176398 w 179657"/>
                <a:gd name="connsiteY1" fmla="*/ 8000 h 178400"/>
                <a:gd name="connsiteX2" fmla="*/ 179674 w 179657"/>
                <a:gd name="connsiteY2" fmla="*/ 3192 h 178400"/>
                <a:gd name="connsiteX3" fmla="*/ 176398 w 179657"/>
                <a:gd name="connsiteY3" fmla="*/ 155 h 178400"/>
                <a:gd name="connsiteX4" fmla="*/ 155736 w 179657"/>
                <a:gd name="connsiteY4" fmla="*/ 915 h 178400"/>
                <a:gd name="connsiteX5" fmla="*/ 130791 w 179657"/>
                <a:gd name="connsiteY5" fmla="*/ 155 h 178400"/>
                <a:gd name="connsiteX6" fmla="*/ 126003 w 179657"/>
                <a:gd name="connsiteY6" fmla="*/ 4963 h 178400"/>
                <a:gd name="connsiteX7" fmla="*/ 130035 w 179657"/>
                <a:gd name="connsiteY7" fmla="*/ 8000 h 178400"/>
                <a:gd name="connsiteX8" fmla="*/ 141626 w 179657"/>
                <a:gd name="connsiteY8" fmla="*/ 16351 h 178400"/>
                <a:gd name="connsiteX9" fmla="*/ 137846 w 179657"/>
                <a:gd name="connsiteY9" fmla="*/ 25967 h 178400"/>
                <a:gd name="connsiteX10" fmla="*/ 60490 w 179657"/>
                <a:gd name="connsiteY10" fmla="*/ 149455 h 178400"/>
                <a:gd name="connsiteX11" fmla="*/ 43356 w 179657"/>
                <a:gd name="connsiteY11" fmla="*/ 15591 h 178400"/>
                <a:gd name="connsiteX12" fmla="*/ 60742 w 179657"/>
                <a:gd name="connsiteY12" fmla="*/ 8000 h 178400"/>
                <a:gd name="connsiteX13" fmla="*/ 67041 w 179657"/>
                <a:gd name="connsiteY13" fmla="*/ 2939 h 178400"/>
                <a:gd name="connsiteX14" fmla="*/ 63514 w 179657"/>
                <a:gd name="connsiteY14" fmla="*/ 155 h 178400"/>
                <a:gd name="connsiteX15" fmla="*/ 32269 w 179657"/>
                <a:gd name="connsiteY15" fmla="*/ 915 h 178400"/>
                <a:gd name="connsiteX16" fmla="*/ 18410 w 179657"/>
                <a:gd name="connsiteY16" fmla="*/ 661 h 178400"/>
                <a:gd name="connsiteX17" fmla="*/ 4804 w 179657"/>
                <a:gd name="connsiteY17" fmla="*/ 155 h 178400"/>
                <a:gd name="connsiteX18" fmla="*/ 16 w 179657"/>
                <a:gd name="connsiteY18" fmla="*/ 4963 h 178400"/>
                <a:gd name="connsiteX19" fmla="*/ 6315 w 179657"/>
                <a:gd name="connsiteY19" fmla="*/ 8000 h 178400"/>
                <a:gd name="connsiteX20" fmla="*/ 21434 w 179657"/>
                <a:gd name="connsiteY20" fmla="*/ 16604 h 178400"/>
                <a:gd name="connsiteX21" fmla="*/ 41340 w 179657"/>
                <a:gd name="connsiteY21" fmla="*/ 172736 h 178400"/>
                <a:gd name="connsiteX22" fmla="*/ 46379 w 179657"/>
                <a:gd name="connsiteY22" fmla="*/ 178556 h 178400"/>
                <a:gd name="connsiteX23" fmla="*/ 53435 w 179657"/>
                <a:gd name="connsiteY23" fmla="*/ 174001 h 178400"/>
                <a:gd name="connsiteX24" fmla="*/ 144145 w 179657"/>
                <a:gd name="connsiteY24" fmla="*/ 2900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45" y="29003"/>
                  </a:moveTo>
                  <a:cubicBezTo>
                    <a:pt x="156492" y="9265"/>
                    <a:pt x="167075" y="8506"/>
                    <a:pt x="176398" y="8000"/>
                  </a:cubicBezTo>
                  <a:cubicBezTo>
                    <a:pt x="179422" y="7747"/>
                    <a:pt x="179674" y="3445"/>
                    <a:pt x="179674" y="3192"/>
                  </a:cubicBezTo>
                  <a:cubicBezTo>
                    <a:pt x="179674" y="1168"/>
                    <a:pt x="178414" y="155"/>
                    <a:pt x="176398" y="155"/>
                  </a:cubicBezTo>
                  <a:cubicBezTo>
                    <a:pt x="169847" y="155"/>
                    <a:pt x="162540" y="915"/>
                    <a:pt x="155736" y="915"/>
                  </a:cubicBezTo>
                  <a:cubicBezTo>
                    <a:pt x="147421" y="915"/>
                    <a:pt x="138854" y="155"/>
                    <a:pt x="130791" y="155"/>
                  </a:cubicBezTo>
                  <a:cubicBezTo>
                    <a:pt x="129279" y="155"/>
                    <a:pt x="126003" y="155"/>
                    <a:pt x="126003" y="4963"/>
                  </a:cubicBezTo>
                  <a:cubicBezTo>
                    <a:pt x="126003" y="7747"/>
                    <a:pt x="128271" y="8000"/>
                    <a:pt x="130035" y="8000"/>
                  </a:cubicBezTo>
                  <a:cubicBezTo>
                    <a:pt x="136838" y="8506"/>
                    <a:pt x="141626" y="11037"/>
                    <a:pt x="141626" y="16351"/>
                  </a:cubicBezTo>
                  <a:cubicBezTo>
                    <a:pt x="141626" y="20146"/>
                    <a:pt x="137846" y="25713"/>
                    <a:pt x="137846" y="25967"/>
                  </a:cubicBezTo>
                  <a:lnTo>
                    <a:pt x="60490" y="149455"/>
                  </a:lnTo>
                  <a:lnTo>
                    <a:pt x="43356" y="15591"/>
                  </a:lnTo>
                  <a:cubicBezTo>
                    <a:pt x="43356" y="11290"/>
                    <a:pt x="49151" y="8000"/>
                    <a:pt x="60742" y="8000"/>
                  </a:cubicBezTo>
                  <a:cubicBezTo>
                    <a:pt x="64270" y="8000"/>
                    <a:pt x="67041" y="8000"/>
                    <a:pt x="67041" y="2939"/>
                  </a:cubicBezTo>
                  <a:cubicBezTo>
                    <a:pt x="67041" y="661"/>
                    <a:pt x="65025" y="155"/>
                    <a:pt x="63514" y="155"/>
                  </a:cubicBezTo>
                  <a:cubicBezTo>
                    <a:pt x="53435" y="155"/>
                    <a:pt x="42600" y="915"/>
                    <a:pt x="32269" y="915"/>
                  </a:cubicBezTo>
                  <a:cubicBezTo>
                    <a:pt x="27733" y="915"/>
                    <a:pt x="22946" y="661"/>
                    <a:pt x="18410" y="661"/>
                  </a:cubicBezTo>
                  <a:cubicBezTo>
                    <a:pt x="13875" y="661"/>
                    <a:pt x="9087" y="155"/>
                    <a:pt x="4804" y="155"/>
                  </a:cubicBezTo>
                  <a:cubicBezTo>
                    <a:pt x="3040" y="155"/>
                    <a:pt x="16" y="155"/>
                    <a:pt x="16" y="4963"/>
                  </a:cubicBezTo>
                  <a:cubicBezTo>
                    <a:pt x="16" y="8000"/>
                    <a:pt x="2284" y="8000"/>
                    <a:pt x="6315" y="8000"/>
                  </a:cubicBezTo>
                  <a:cubicBezTo>
                    <a:pt x="20426" y="8000"/>
                    <a:pt x="20678" y="10277"/>
                    <a:pt x="21434" y="16604"/>
                  </a:cubicBezTo>
                  <a:lnTo>
                    <a:pt x="41340" y="172736"/>
                  </a:lnTo>
                  <a:cubicBezTo>
                    <a:pt x="42096" y="177797"/>
                    <a:pt x="43104" y="178556"/>
                    <a:pt x="46379" y="178556"/>
                  </a:cubicBezTo>
                  <a:cubicBezTo>
                    <a:pt x="50411" y="178556"/>
                    <a:pt x="51419" y="177291"/>
                    <a:pt x="53435" y="174001"/>
                  </a:cubicBezTo>
                  <a:lnTo>
                    <a:pt x="144145" y="2900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9" name="Freeform 1928">
              <a:extLst>
                <a:ext uri="{FF2B5EF4-FFF2-40B4-BE49-F238E27FC236}">
                  <a16:creationId xmlns:a16="http://schemas.microsoft.com/office/drawing/2014/main" id="{0A5A668C-F8EC-E1FA-1199-6EAFB509B6A3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9030851" y="5942893"/>
              <a:ext cx="65120" cy="97244"/>
            </a:xfrm>
            <a:custGeom>
              <a:avLst/>
              <a:gdLst>
                <a:gd name="connsiteX0" fmla="*/ 38650 w 81135"/>
                <a:gd name="connsiteY0" fmla="*/ 58612 h 121160"/>
                <a:gd name="connsiteX1" fmla="*/ 62285 w 81135"/>
                <a:gd name="connsiteY1" fmla="*/ 87130 h 121160"/>
                <a:gd name="connsiteX2" fmla="*/ 39355 w 81135"/>
                <a:gd name="connsiteY2" fmla="*/ 115649 h 121160"/>
                <a:gd name="connsiteX3" fmla="*/ 9370 w 81135"/>
                <a:gd name="connsiteY3" fmla="*/ 103250 h 121160"/>
                <a:gd name="connsiteX4" fmla="*/ 19600 w 81135"/>
                <a:gd name="connsiteY4" fmla="*/ 93330 h 121160"/>
                <a:gd name="connsiteX5" fmla="*/ 9899 w 81135"/>
                <a:gd name="connsiteY5" fmla="*/ 83588 h 121160"/>
                <a:gd name="connsiteX6" fmla="*/ 22 w 81135"/>
                <a:gd name="connsiteY6" fmla="*/ 93862 h 121160"/>
                <a:gd name="connsiteX7" fmla="*/ 39708 w 81135"/>
                <a:gd name="connsiteY7" fmla="*/ 121318 h 121160"/>
                <a:gd name="connsiteX8" fmla="*/ 81158 w 81135"/>
                <a:gd name="connsiteY8" fmla="*/ 87130 h 121160"/>
                <a:gd name="connsiteX9" fmla="*/ 50467 w 81135"/>
                <a:gd name="connsiteY9" fmla="*/ 55423 h 121160"/>
                <a:gd name="connsiteX10" fmla="*/ 75690 w 81135"/>
                <a:gd name="connsiteY10" fmla="*/ 24602 h 121160"/>
                <a:gd name="connsiteX11" fmla="*/ 40061 w 81135"/>
                <a:gd name="connsiteY11" fmla="*/ 157 h 121160"/>
                <a:gd name="connsiteX12" fmla="*/ 5490 w 81135"/>
                <a:gd name="connsiteY12" fmla="*/ 23893 h 121160"/>
                <a:gd name="connsiteX13" fmla="*/ 14662 w 81135"/>
                <a:gd name="connsiteY13" fmla="*/ 33281 h 121160"/>
                <a:gd name="connsiteX14" fmla="*/ 23657 w 81135"/>
                <a:gd name="connsiteY14" fmla="*/ 24247 h 121160"/>
                <a:gd name="connsiteX15" fmla="*/ 14662 w 81135"/>
                <a:gd name="connsiteY15" fmla="*/ 15036 h 121160"/>
                <a:gd name="connsiteX16" fmla="*/ 39531 w 81135"/>
                <a:gd name="connsiteY16" fmla="*/ 5294 h 121160"/>
                <a:gd name="connsiteX17" fmla="*/ 58581 w 81135"/>
                <a:gd name="connsiteY17" fmla="*/ 24602 h 121160"/>
                <a:gd name="connsiteX18" fmla="*/ 51525 w 81135"/>
                <a:gd name="connsiteY18" fmla="*/ 45681 h 121160"/>
                <a:gd name="connsiteX19" fmla="*/ 31947 w 81135"/>
                <a:gd name="connsiteY19" fmla="*/ 53298 h 121160"/>
                <a:gd name="connsiteX20" fmla="*/ 26303 w 81135"/>
                <a:gd name="connsiteY20" fmla="*/ 53829 h 121160"/>
                <a:gd name="connsiteX21" fmla="*/ 24539 w 81135"/>
                <a:gd name="connsiteY21" fmla="*/ 56132 h 121160"/>
                <a:gd name="connsiteX22" fmla="*/ 29125 w 81135"/>
                <a:gd name="connsiteY22" fmla="*/ 58612 h 121160"/>
                <a:gd name="connsiteX23" fmla="*/ 38650 w 81135"/>
                <a:gd name="connsiteY23" fmla="*/ 58612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135" h="121160">
                  <a:moveTo>
                    <a:pt x="38650" y="58612"/>
                  </a:moveTo>
                  <a:cubicBezTo>
                    <a:pt x="52407" y="58612"/>
                    <a:pt x="62285" y="68177"/>
                    <a:pt x="62285" y="87130"/>
                  </a:cubicBezTo>
                  <a:cubicBezTo>
                    <a:pt x="62285" y="109095"/>
                    <a:pt x="49585" y="115649"/>
                    <a:pt x="39355" y="115649"/>
                  </a:cubicBezTo>
                  <a:cubicBezTo>
                    <a:pt x="32300" y="115649"/>
                    <a:pt x="16778" y="113701"/>
                    <a:pt x="9370" y="103250"/>
                  </a:cubicBezTo>
                  <a:cubicBezTo>
                    <a:pt x="17660" y="102896"/>
                    <a:pt x="19600" y="97050"/>
                    <a:pt x="19600" y="93330"/>
                  </a:cubicBezTo>
                  <a:cubicBezTo>
                    <a:pt x="19600" y="87662"/>
                    <a:pt x="15367" y="83588"/>
                    <a:pt x="9899" y="83588"/>
                  </a:cubicBezTo>
                  <a:cubicBezTo>
                    <a:pt x="4961" y="83588"/>
                    <a:pt x="22" y="86599"/>
                    <a:pt x="22" y="93862"/>
                  </a:cubicBezTo>
                  <a:cubicBezTo>
                    <a:pt x="22" y="110512"/>
                    <a:pt x="18366" y="121318"/>
                    <a:pt x="39708" y="121318"/>
                  </a:cubicBezTo>
                  <a:cubicBezTo>
                    <a:pt x="64225" y="121318"/>
                    <a:pt x="81158" y="104844"/>
                    <a:pt x="81158" y="87130"/>
                  </a:cubicBezTo>
                  <a:cubicBezTo>
                    <a:pt x="81158" y="73314"/>
                    <a:pt x="69869" y="59497"/>
                    <a:pt x="50467" y="55423"/>
                  </a:cubicBezTo>
                  <a:cubicBezTo>
                    <a:pt x="68987" y="48692"/>
                    <a:pt x="75690" y="35407"/>
                    <a:pt x="75690" y="24602"/>
                  </a:cubicBezTo>
                  <a:cubicBezTo>
                    <a:pt x="75690" y="10608"/>
                    <a:pt x="59639" y="157"/>
                    <a:pt x="40061" y="157"/>
                  </a:cubicBezTo>
                  <a:cubicBezTo>
                    <a:pt x="20482" y="157"/>
                    <a:pt x="5490" y="9722"/>
                    <a:pt x="5490" y="23893"/>
                  </a:cubicBezTo>
                  <a:cubicBezTo>
                    <a:pt x="5490" y="29916"/>
                    <a:pt x="9370" y="33281"/>
                    <a:pt x="14662" y="33281"/>
                  </a:cubicBezTo>
                  <a:cubicBezTo>
                    <a:pt x="20129" y="33281"/>
                    <a:pt x="23657" y="29207"/>
                    <a:pt x="23657" y="24247"/>
                  </a:cubicBezTo>
                  <a:cubicBezTo>
                    <a:pt x="23657" y="19110"/>
                    <a:pt x="20129" y="15391"/>
                    <a:pt x="14662" y="15036"/>
                  </a:cubicBezTo>
                  <a:cubicBezTo>
                    <a:pt x="20835" y="7242"/>
                    <a:pt x="33005" y="5294"/>
                    <a:pt x="39531" y="5294"/>
                  </a:cubicBezTo>
                  <a:cubicBezTo>
                    <a:pt x="47469" y="5294"/>
                    <a:pt x="58581" y="9191"/>
                    <a:pt x="58581" y="24602"/>
                  </a:cubicBezTo>
                  <a:cubicBezTo>
                    <a:pt x="58581" y="32041"/>
                    <a:pt x="56111" y="40190"/>
                    <a:pt x="51525" y="45681"/>
                  </a:cubicBezTo>
                  <a:cubicBezTo>
                    <a:pt x="45705" y="52412"/>
                    <a:pt x="40766" y="52766"/>
                    <a:pt x="31947" y="53298"/>
                  </a:cubicBezTo>
                  <a:cubicBezTo>
                    <a:pt x="27538" y="53652"/>
                    <a:pt x="27185" y="53652"/>
                    <a:pt x="26303" y="53829"/>
                  </a:cubicBezTo>
                  <a:cubicBezTo>
                    <a:pt x="25950" y="53829"/>
                    <a:pt x="24539" y="54183"/>
                    <a:pt x="24539" y="56132"/>
                  </a:cubicBezTo>
                  <a:cubicBezTo>
                    <a:pt x="24539" y="58612"/>
                    <a:pt x="26126" y="58612"/>
                    <a:pt x="29125" y="58612"/>
                  </a:cubicBezTo>
                  <a:lnTo>
                    <a:pt x="38650" y="5861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1" name="Freeform 1930">
              <a:extLst>
                <a:ext uri="{FF2B5EF4-FFF2-40B4-BE49-F238E27FC236}">
                  <a16:creationId xmlns:a16="http://schemas.microsoft.com/office/drawing/2014/main" id="{CD8612A0-6A62-0C23-4A75-6AD024DF9429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9175658" y="5951993"/>
              <a:ext cx="123567" cy="8124"/>
            </a:xfrm>
            <a:custGeom>
              <a:avLst/>
              <a:gdLst>
                <a:gd name="connsiteX0" fmla="*/ 145166 w 153956"/>
                <a:gd name="connsiteY0" fmla="*/ 10277 h 10122"/>
                <a:gd name="connsiteX1" fmla="*/ 153985 w 153956"/>
                <a:gd name="connsiteY1" fmla="*/ 5216 h 10122"/>
                <a:gd name="connsiteX2" fmla="*/ 145166 w 153956"/>
                <a:gd name="connsiteY2" fmla="*/ 155 h 10122"/>
                <a:gd name="connsiteX3" fmla="*/ 8848 w 153956"/>
                <a:gd name="connsiteY3" fmla="*/ 155 h 10122"/>
                <a:gd name="connsiteX4" fmla="*/ 29 w 153956"/>
                <a:gd name="connsiteY4" fmla="*/ 5216 h 10122"/>
                <a:gd name="connsiteX5" fmla="*/ 8848 w 153956"/>
                <a:gd name="connsiteY5" fmla="*/ 10277 h 10122"/>
                <a:gd name="connsiteX6" fmla="*/ 145166 w 153956"/>
                <a:gd name="connsiteY6" fmla="*/ 1027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66" y="10277"/>
                  </a:moveTo>
                  <a:cubicBezTo>
                    <a:pt x="149449" y="10277"/>
                    <a:pt x="153985" y="10277"/>
                    <a:pt x="153985" y="5216"/>
                  </a:cubicBezTo>
                  <a:cubicBezTo>
                    <a:pt x="153985" y="155"/>
                    <a:pt x="149449" y="155"/>
                    <a:pt x="145166" y="155"/>
                  </a:cubicBezTo>
                  <a:lnTo>
                    <a:pt x="8848" y="155"/>
                  </a:lnTo>
                  <a:cubicBezTo>
                    <a:pt x="4564" y="155"/>
                    <a:pt x="29" y="155"/>
                    <a:pt x="29" y="5216"/>
                  </a:cubicBezTo>
                  <a:cubicBezTo>
                    <a:pt x="29" y="10277"/>
                    <a:pt x="4564" y="10277"/>
                    <a:pt x="8848" y="10277"/>
                  </a:cubicBezTo>
                  <a:lnTo>
                    <a:pt x="145166" y="1027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2" name="Freeform 1931">
              <a:extLst>
                <a:ext uri="{FF2B5EF4-FFF2-40B4-BE49-F238E27FC236}">
                  <a16:creationId xmlns:a16="http://schemas.microsoft.com/office/drawing/2014/main" id="{634FAAF9-BAF6-6F69-4AD6-73BCA15E4FA1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9368997" y="5871565"/>
              <a:ext cx="85142" cy="139734"/>
            </a:xfrm>
            <a:custGeom>
              <a:avLst/>
              <a:gdLst>
                <a:gd name="connsiteX0" fmla="*/ 106120 w 106081"/>
                <a:gd name="connsiteY0" fmla="*/ 87711 h 174099"/>
                <a:gd name="connsiteX1" fmla="*/ 96041 w 106081"/>
                <a:gd name="connsiteY1" fmla="*/ 28497 h 174099"/>
                <a:gd name="connsiteX2" fmla="*/ 53205 w 106081"/>
                <a:gd name="connsiteY2" fmla="*/ 155 h 174099"/>
                <a:gd name="connsiteX3" fmla="*/ 9362 w 106081"/>
                <a:gd name="connsiteY3" fmla="*/ 30268 h 174099"/>
                <a:gd name="connsiteX4" fmla="*/ 39 w 106081"/>
                <a:gd name="connsiteY4" fmla="*/ 87711 h 174099"/>
                <a:gd name="connsiteX5" fmla="*/ 11377 w 106081"/>
                <a:gd name="connsiteY5" fmla="*/ 148696 h 174099"/>
                <a:gd name="connsiteX6" fmla="*/ 52953 w 106081"/>
                <a:gd name="connsiteY6" fmla="*/ 174254 h 174099"/>
                <a:gd name="connsiteX7" fmla="*/ 96797 w 106081"/>
                <a:gd name="connsiteY7" fmla="*/ 144901 h 174099"/>
                <a:gd name="connsiteX8" fmla="*/ 106120 w 106081"/>
                <a:gd name="connsiteY8" fmla="*/ 87711 h 174099"/>
                <a:gd name="connsiteX9" fmla="*/ 52953 w 106081"/>
                <a:gd name="connsiteY9" fmla="*/ 168687 h 174099"/>
                <a:gd name="connsiteX10" fmla="*/ 23724 w 106081"/>
                <a:gd name="connsiteY10" fmla="*/ 138068 h 174099"/>
                <a:gd name="connsiteX11" fmla="*/ 20952 w 106081"/>
                <a:gd name="connsiteY11" fmla="*/ 84674 h 174099"/>
                <a:gd name="connsiteX12" fmla="*/ 22968 w 106081"/>
                <a:gd name="connsiteY12" fmla="*/ 38113 h 174099"/>
                <a:gd name="connsiteX13" fmla="*/ 52953 w 106081"/>
                <a:gd name="connsiteY13" fmla="*/ 5722 h 174099"/>
                <a:gd name="connsiteX14" fmla="*/ 82686 w 106081"/>
                <a:gd name="connsiteY14" fmla="*/ 35329 h 174099"/>
                <a:gd name="connsiteX15" fmla="*/ 85206 w 106081"/>
                <a:gd name="connsiteY15" fmla="*/ 84674 h 174099"/>
                <a:gd name="connsiteX16" fmla="*/ 82434 w 106081"/>
                <a:gd name="connsiteY16" fmla="*/ 137056 h 174099"/>
                <a:gd name="connsiteX17" fmla="*/ 52953 w 106081"/>
                <a:gd name="connsiteY17" fmla="*/ 16868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20" y="87711"/>
                  </a:moveTo>
                  <a:cubicBezTo>
                    <a:pt x="106120" y="67467"/>
                    <a:pt x="104860" y="47223"/>
                    <a:pt x="96041" y="28497"/>
                  </a:cubicBezTo>
                  <a:cubicBezTo>
                    <a:pt x="84450" y="4204"/>
                    <a:pt x="63788" y="155"/>
                    <a:pt x="53205" y="155"/>
                  </a:cubicBezTo>
                  <a:cubicBezTo>
                    <a:pt x="38087" y="155"/>
                    <a:pt x="19693" y="6735"/>
                    <a:pt x="9362" y="30268"/>
                  </a:cubicBezTo>
                  <a:cubicBezTo>
                    <a:pt x="1298" y="47729"/>
                    <a:pt x="39" y="67467"/>
                    <a:pt x="39" y="87711"/>
                  </a:cubicBezTo>
                  <a:cubicBezTo>
                    <a:pt x="39" y="106690"/>
                    <a:pt x="1046" y="129464"/>
                    <a:pt x="11377" y="148696"/>
                  </a:cubicBezTo>
                  <a:cubicBezTo>
                    <a:pt x="22212" y="169193"/>
                    <a:pt x="40606" y="174254"/>
                    <a:pt x="52953" y="174254"/>
                  </a:cubicBezTo>
                  <a:cubicBezTo>
                    <a:pt x="66560" y="174254"/>
                    <a:pt x="85710" y="168940"/>
                    <a:pt x="96797" y="144901"/>
                  </a:cubicBezTo>
                  <a:cubicBezTo>
                    <a:pt x="104860" y="127440"/>
                    <a:pt x="106120" y="107702"/>
                    <a:pt x="106120" y="87711"/>
                  </a:cubicBezTo>
                  <a:close/>
                  <a:moveTo>
                    <a:pt x="52953" y="168687"/>
                  </a:moveTo>
                  <a:cubicBezTo>
                    <a:pt x="43126" y="168687"/>
                    <a:pt x="28260" y="162361"/>
                    <a:pt x="23724" y="138068"/>
                  </a:cubicBezTo>
                  <a:cubicBezTo>
                    <a:pt x="20952" y="122885"/>
                    <a:pt x="20952" y="99604"/>
                    <a:pt x="20952" y="84674"/>
                  </a:cubicBezTo>
                  <a:cubicBezTo>
                    <a:pt x="20952" y="68479"/>
                    <a:pt x="20952" y="51778"/>
                    <a:pt x="22968" y="38113"/>
                  </a:cubicBezTo>
                  <a:cubicBezTo>
                    <a:pt x="27756" y="8000"/>
                    <a:pt x="46654" y="5722"/>
                    <a:pt x="52953" y="5722"/>
                  </a:cubicBezTo>
                  <a:cubicBezTo>
                    <a:pt x="61268" y="5722"/>
                    <a:pt x="77899" y="10277"/>
                    <a:pt x="82686" y="35329"/>
                  </a:cubicBezTo>
                  <a:cubicBezTo>
                    <a:pt x="85206" y="49500"/>
                    <a:pt x="85206" y="68732"/>
                    <a:pt x="85206" y="84674"/>
                  </a:cubicBezTo>
                  <a:cubicBezTo>
                    <a:pt x="85206" y="103653"/>
                    <a:pt x="85206" y="120861"/>
                    <a:pt x="82434" y="137056"/>
                  </a:cubicBezTo>
                  <a:cubicBezTo>
                    <a:pt x="78655" y="161096"/>
                    <a:pt x="64292" y="168687"/>
                    <a:pt x="52953" y="16868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3" name="Freeform 1932">
              <a:extLst>
                <a:ext uri="{FF2B5EF4-FFF2-40B4-BE49-F238E27FC236}">
                  <a16:creationId xmlns:a16="http://schemas.microsoft.com/office/drawing/2014/main" id="{A6CE30C8-2080-3B52-6487-18F6D733A795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9529729" y="5932292"/>
              <a:ext cx="134487" cy="47525"/>
            </a:xfrm>
            <a:custGeom>
              <a:avLst/>
              <a:gdLst>
                <a:gd name="connsiteX0" fmla="*/ 159042 w 167562"/>
                <a:gd name="connsiteY0" fmla="*/ 10277 h 59213"/>
                <a:gd name="connsiteX1" fmla="*/ 167609 w 167562"/>
                <a:gd name="connsiteY1" fmla="*/ 5216 h 59213"/>
                <a:gd name="connsiteX2" fmla="*/ 159294 w 167562"/>
                <a:gd name="connsiteY2" fmla="*/ 155 h 59213"/>
                <a:gd name="connsiteX3" fmla="*/ 8361 w 167562"/>
                <a:gd name="connsiteY3" fmla="*/ 155 h 59213"/>
                <a:gd name="connsiteX4" fmla="*/ 46 w 167562"/>
                <a:gd name="connsiteY4" fmla="*/ 5216 h 59213"/>
                <a:gd name="connsiteX5" fmla="*/ 8613 w 167562"/>
                <a:gd name="connsiteY5" fmla="*/ 10277 h 59213"/>
                <a:gd name="connsiteX6" fmla="*/ 159042 w 167562"/>
                <a:gd name="connsiteY6" fmla="*/ 10277 h 59213"/>
                <a:gd name="connsiteX7" fmla="*/ 159294 w 167562"/>
                <a:gd name="connsiteY7" fmla="*/ 59369 h 59213"/>
                <a:gd name="connsiteX8" fmla="*/ 167609 w 167562"/>
                <a:gd name="connsiteY8" fmla="*/ 54308 h 59213"/>
                <a:gd name="connsiteX9" fmla="*/ 159042 w 167562"/>
                <a:gd name="connsiteY9" fmla="*/ 49247 h 59213"/>
                <a:gd name="connsiteX10" fmla="*/ 8613 w 167562"/>
                <a:gd name="connsiteY10" fmla="*/ 49247 h 59213"/>
                <a:gd name="connsiteX11" fmla="*/ 46 w 167562"/>
                <a:gd name="connsiteY11" fmla="*/ 54308 h 59213"/>
                <a:gd name="connsiteX12" fmla="*/ 8361 w 167562"/>
                <a:gd name="connsiteY12" fmla="*/ 59369 h 59213"/>
                <a:gd name="connsiteX13" fmla="*/ 159294 w 167562"/>
                <a:gd name="connsiteY13" fmla="*/ 5936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42" y="10277"/>
                  </a:moveTo>
                  <a:cubicBezTo>
                    <a:pt x="162822" y="10277"/>
                    <a:pt x="167609" y="10277"/>
                    <a:pt x="167609" y="5216"/>
                  </a:cubicBezTo>
                  <a:cubicBezTo>
                    <a:pt x="167609" y="155"/>
                    <a:pt x="162822" y="155"/>
                    <a:pt x="159294" y="155"/>
                  </a:cubicBezTo>
                  <a:lnTo>
                    <a:pt x="8361" y="155"/>
                  </a:lnTo>
                  <a:cubicBezTo>
                    <a:pt x="4834" y="155"/>
                    <a:pt x="46" y="155"/>
                    <a:pt x="46" y="5216"/>
                  </a:cubicBezTo>
                  <a:cubicBezTo>
                    <a:pt x="46" y="10277"/>
                    <a:pt x="4834" y="10277"/>
                    <a:pt x="8613" y="10277"/>
                  </a:cubicBezTo>
                  <a:lnTo>
                    <a:pt x="159042" y="10277"/>
                  </a:lnTo>
                  <a:close/>
                  <a:moveTo>
                    <a:pt x="159294" y="59369"/>
                  </a:moveTo>
                  <a:cubicBezTo>
                    <a:pt x="162822" y="59369"/>
                    <a:pt x="167609" y="59369"/>
                    <a:pt x="167609" y="54308"/>
                  </a:cubicBezTo>
                  <a:cubicBezTo>
                    <a:pt x="167609" y="49247"/>
                    <a:pt x="162822" y="49247"/>
                    <a:pt x="159042" y="49247"/>
                  </a:cubicBezTo>
                  <a:lnTo>
                    <a:pt x="8613" y="49247"/>
                  </a:lnTo>
                  <a:cubicBezTo>
                    <a:pt x="4834" y="49247"/>
                    <a:pt x="46" y="49247"/>
                    <a:pt x="46" y="54308"/>
                  </a:cubicBezTo>
                  <a:cubicBezTo>
                    <a:pt x="46" y="59369"/>
                    <a:pt x="4834" y="59369"/>
                    <a:pt x="8361" y="59369"/>
                  </a:cubicBezTo>
                  <a:lnTo>
                    <a:pt x="159294" y="5936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4" name="Freeform 1933">
              <a:extLst>
                <a:ext uri="{FF2B5EF4-FFF2-40B4-BE49-F238E27FC236}">
                  <a16:creationId xmlns:a16="http://schemas.microsoft.com/office/drawing/2014/main" id="{7B9CA6C8-BFA5-27D8-F728-F4F1BF444BA3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9749875" y="5871565"/>
              <a:ext cx="66738" cy="135265"/>
            </a:xfrm>
            <a:custGeom>
              <a:avLst/>
              <a:gdLst>
                <a:gd name="connsiteX0" fmla="*/ 51712 w 83151"/>
                <a:gd name="connsiteY0" fmla="*/ 6735 h 168531"/>
                <a:gd name="connsiteX1" fmla="*/ 45916 w 83151"/>
                <a:gd name="connsiteY1" fmla="*/ 155 h 168531"/>
                <a:gd name="connsiteX2" fmla="*/ 57 w 83151"/>
                <a:gd name="connsiteY2" fmla="*/ 16351 h 168531"/>
                <a:gd name="connsiteX3" fmla="*/ 57 w 83151"/>
                <a:gd name="connsiteY3" fmla="*/ 24195 h 168531"/>
                <a:gd name="connsiteX4" fmla="*/ 33065 w 83151"/>
                <a:gd name="connsiteY4" fmla="*/ 17616 h 168531"/>
                <a:gd name="connsiteX5" fmla="*/ 33065 w 83151"/>
                <a:gd name="connsiteY5" fmla="*/ 148696 h 168531"/>
                <a:gd name="connsiteX6" fmla="*/ 9632 w 83151"/>
                <a:gd name="connsiteY6" fmla="*/ 160843 h 168531"/>
                <a:gd name="connsiteX7" fmla="*/ 1569 w 83151"/>
                <a:gd name="connsiteY7" fmla="*/ 160843 h 168531"/>
                <a:gd name="connsiteX8" fmla="*/ 1569 w 83151"/>
                <a:gd name="connsiteY8" fmla="*/ 168687 h 168531"/>
                <a:gd name="connsiteX9" fmla="*/ 42389 w 83151"/>
                <a:gd name="connsiteY9" fmla="*/ 167928 h 168531"/>
                <a:gd name="connsiteX10" fmla="*/ 83208 w 83151"/>
                <a:gd name="connsiteY10" fmla="*/ 168687 h 168531"/>
                <a:gd name="connsiteX11" fmla="*/ 83208 w 83151"/>
                <a:gd name="connsiteY11" fmla="*/ 160843 h 168531"/>
                <a:gd name="connsiteX12" fmla="*/ 75145 w 83151"/>
                <a:gd name="connsiteY12" fmla="*/ 160843 h 168531"/>
                <a:gd name="connsiteX13" fmla="*/ 51712 w 83151"/>
                <a:gd name="connsiteY13" fmla="*/ 148696 h 168531"/>
                <a:gd name="connsiteX14" fmla="*/ 51712 w 83151"/>
                <a:gd name="connsiteY14" fmla="*/ 673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12" y="6735"/>
                  </a:moveTo>
                  <a:cubicBezTo>
                    <a:pt x="51712" y="661"/>
                    <a:pt x="51712" y="155"/>
                    <a:pt x="45916" y="155"/>
                  </a:cubicBezTo>
                  <a:cubicBezTo>
                    <a:pt x="30294" y="16351"/>
                    <a:pt x="8120" y="16351"/>
                    <a:pt x="57" y="16351"/>
                  </a:cubicBezTo>
                  <a:lnTo>
                    <a:pt x="57" y="24195"/>
                  </a:lnTo>
                  <a:cubicBezTo>
                    <a:pt x="5096" y="24195"/>
                    <a:pt x="19963" y="24195"/>
                    <a:pt x="33065" y="17616"/>
                  </a:cubicBezTo>
                  <a:lnTo>
                    <a:pt x="33065" y="148696"/>
                  </a:lnTo>
                  <a:cubicBezTo>
                    <a:pt x="33065" y="157806"/>
                    <a:pt x="32310" y="160843"/>
                    <a:pt x="9632" y="160843"/>
                  </a:cubicBezTo>
                  <a:lnTo>
                    <a:pt x="1569" y="160843"/>
                  </a:lnTo>
                  <a:lnTo>
                    <a:pt x="1569" y="168687"/>
                  </a:lnTo>
                  <a:cubicBezTo>
                    <a:pt x="10388" y="167928"/>
                    <a:pt x="32310" y="167928"/>
                    <a:pt x="42389" y="167928"/>
                  </a:cubicBezTo>
                  <a:cubicBezTo>
                    <a:pt x="52468" y="167928"/>
                    <a:pt x="74389" y="167928"/>
                    <a:pt x="83208" y="168687"/>
                  </a:cubicBezTo>
                  <a:lnTo>
                    <a:pt x="83208" y="160843"/>
                  </a:lnTo>
                  <a:lnTo>
                    <a:pt x="75145" y="160843"/>
                  </a:lnTo>
                  <a:cubicBezTo>
                    <a:pt x="52467" y="160843"/>
                    <a:pt x="51712" y="158059"/>
                    <a:pt x="51712" y="148696"/>
                  </a:cubicBezTo>
                  <a:lnTo>
                    <a:pt x="51712" y="673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5" name="Freeform 1934">
              <a:extLst>
                <a:ext uri="{FF2B5EF4-FFF2-40B4-BE49-F238E27FC236}">
                  <a16:creationId xmlns:a16="http://schemas.microsoft.com/office/drawing/2014/main" id="{19109975-B478-5271-9786-B75FAF13D3F8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9843107" y="5871565"/>
              <a:ext cx="80692" cy="139734"/>
            </a:xfrm>
            <a:custGeom>
              <a:avLst/>
              <a:gdLst>
                <a:gd name="connsiteX0" fmla="*/ 100600 w 100537"/>
                <a:gd name="connsiteY0" fmla="*/ 117824 h 174099"/>
                <a:gd name="connsiteX1" fmla="*/ 52724 w 100537"/>
                <a:gd name="connsiteY1" fmla="*/ 62406 h 174099"/>
                <a:gd name="connsiteX2" fmla="*/ 20724 w 100537"/>
                <a:gd name="connsiteY2" fmla="*/ 75312 h 174099"/>
                <a:gd name="connsiteX3" fmla="*/ 20724 w 100537"/>
                <a:gd name="connsiteY3" fmla="*/ 25967 h 174099"/>
                <a:gd name="connsiteX4" fmla="*/ 42142 w 100537"/>
                <a:gd name="connsiteY4" fmla="*/ 29256 h 174099"/>
                <a:gd name="connsiteX5" fmla="*/ 90773 w 100537"/>
                <a:gd name="connsiteY5" fmla="*/ 2939 h 174099"/>
                <a:gd name="connsiteX6" fmla="*/ 88253 w 100537"/>
                <a:gd name="connsiteY6" fmla="*/ 155 h 174099"/>
                <a:gd name="connsiteX7" fmla="*/ 86237 w 100537"/>
                <a:gd name="connsiteY7" fmla="*/ 915 h 174099"/>
                <a:gd name="connsiteX8" fmla="*/ 51969 w 100537"/>
                <a:gd name="connsiteY8" fmla="*/ 8253 h 174099"/>
                <a:gd name="connsiteX9" fmla="*/ 18456 w 100537"/>
                <a:gd name="connsiteY9" fmla="*/ 1168 h 174099"/>
                <a:gd name="connsiteX10" fmla="*/ 15432 w 100537"/>
                <a:gd name="connsiteY10" fmla="*/ 408 h 174099"/>
                <a:gd name="connsiteX11" fmla="*/ 12913 w 100537"/>
                <a:gd name="connsiteY11" fmla="*/ 6482 h 174099"/>
                <a:gd name="connsiteX12" fmla="*/ 12913 w 100537"/>
                <a:gd name="connsiteY12" fmla="*/ 81385 h 174099"/>
                <a:gd name="connsiteX13" fmla="*/ 16440 w 100537"/>
                <a:gd name="connsiteY13" fmla="*/ 87964 h 174099"/>
                <a:gd name="connsiteX14" fmla="*/ 19716 w 100537"/>
                <a:gd name="connsiteY14" fmla="*/ 85687 h 174099"/>
                <a:gd name="connsiteX15" fmla="*/ 52221 w 100537"/>
                <a:gd name="connsiteY15" fmla="*/ 67973 h 174099"/>
                <a:gd name="connsiteX16" fmla="*/ 73638 w 100537"/>
                <a:gd name="connsiteY16" fmla="*/ 84168 h 174099"/>
                <a:gd name="connsiteX17" fmla="*/ 78174 w 100537"/>
                <a:gd name="connsiteY17" fmla="*/ 116053 h 174099"/>
                <a:gd name="connsiteX18" fmla="*/ 72126 w 100537"/>
                <a:gd name="connsiteY18" fmla="*/ 150721 h 174099"/>
                <a:gd name="connsiteX19" fmla="*/ 45165 w 100537"/>
                <a:gd name="connsiteY19" fmla="*/ 167169 h 174099"/>
                <a:gd name="connsiteX20" fmla="*/ 8125 w 100537"/>
                <a:gd name="connsiteY20" fmla="*/ 138827 h 174099"/>
                <a:gd name="connsiteX21" fmla="*/ 12409 w 100537"/>
                <a:gd name="connsiteY21" fmla="*/ 139333 h 174099"/>
                <a:gd name="connsiteX22" fmla="*/ 25007 w 100537"/>
                <a:gd name="connsiteY22" fmla="*/ 126934 h 174099"/>
                <a:gd name="connsiteX23" fmla="*/ 12409 w 100537"/>
                <a:gd name="connsiteY23" fmla="*/ 114534 h 174099"/>
                <a:gd name="connsiteX24" fmla="*/ 62 w 100537"/>
                <a:gd name="connsiteY24" fmla="*/ 127946 h 174099"/>
                <a:gd name="connsiteX25" fmla="*/ 45669 w 100537"/>
                <a:gd name="connsiteY25" fmla="*/ 174254 h 174099"/>
                <a:gd name="connsiteX26" fmla="*/ 100600 w 100537"/>
                <a:gd name="connsiteY26" fmla="*/ 117824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537" h="174099">
                  <a:moveTo>
                    <a:pt x="100600" y="117824"/>
                  </a:moveTo>
                  <a:cubicBezTo>
                    <a:pt x="100600" y="87711"/>
                    <a:pt x="79938" y="62406"/>
                    <a:pt x="52724" y="62406"/>
                  </a:cubicBezTo>
                  <a:cubicBezTo>
                    <a:pt x="40630" y="62406"/>
                    <a:pt x="29795" y="66455"/>
                    <a:pt x="20724" y="75312"/>
                  </a:cubicBezTo>
                  <a:lnTo>
                    <a:pt x="20724" y="25967"/>
                  </a:lnTo>
                  <a:cubicBezTo>
                    <a:pt x="25763" y="27485"/>
                    <a:pt x="34078" y="29256"/>
                    <a:pt x="42142" y="29256"/>
                  </a:cubicBezTo>
                  <a:cubicBezTo>
                    <a:pt x="73134" y="29256"/>
                    <a:pt x="90773" y="6229"/>
                    <a:pt x="90773" y="2939"/>
                  </a:cubicBezTo>
                  <a:cubicBezTo>
                    <a:pt x="90773" y="1421"/>
                    <a:pt x="90017" y="155"/>
                    <a:pt x="88253" y="155"/>
                  </a:cubicBezTo>
                  <a:cubicBezTo>
                    <a:pt x="88001" y="155"/>
                    <a:pt x="87497" y="155"/>
                    <a:pt x="86237" y="915"/>
                  </a:cubicBezTo>
                  <a:cubicBezTo>
                    <a:pt x="81198" y="3192"/>
                    <a:pt x="68851" y="8253"/>
                    <a:pt x="51969" y="8253"/>
                  </a:cubicBezTo>
                  <a:cubicBezTo>
                    <a:pt x="41890" y="8253"/>
                    <a:pt x="30299" y="6482"/>
                    <a:pt x="18456" y="1168"/>
                  </a:cubicBezTo>
                  <a:cubicBezTo>
                    <a:pt x="16440" y="408"/>
                    <a:pt x="15936" y="408"/>
                    <a:pt x="15432" y="408"/>
                  </a:cubicBezTo>
                  <a:cubicBezTo>
                    <a:pt x="12913" y="408"/>
                    <a:pt x="12913" y="2433"/>
                    <a:pt x="12913" y="6482"/>
                  </a:cubicBezTo>
                  <a:lnTo>
                    <a:pt x="12913" y="81385"/>
                  </a:lnTo>
                  <a:cubicBezTo>
                    <a:pt x="12913" y="85940"/>
                    <a:pt x="12913" y="87964"/>
                    <a:pt x="16440" y="87964"/>
                  </a:cubicBezTo>
                  <a:cubicBezTo>
                    <a:pt x="18204" y="87964"/>
                    <a:pt x="18708" y="87205"/>
                    <a:pt x="19716" y="85687"/>
                  </a:cubicBezTo>
                  <a:cubicBezTo>
                    <a:pt x="22488" y="81638"/>
                    <a:pt x="31811" y="67973"/>
                    <a:pt x="52221" y="67973"/>
                  </a:cubicBezTo>
                  <a:cubicBezTo>
                    <a:pt x="65323" y="67973"/>
                    <a:pt x="71623" y="79613"/>
                    <a:pt x="73638" y="84168"/>
                  </a:cubicBezTo>
                  <a:cubicBezTo>
                    <a:pt x="77670" y="93531"/>
                    <a:pt x="78174" y="103400"/>
                    <a:pt x="78174" y="116053"/>
                  </a:cubicBezTo>
                  <a:cubicBezTo>
                    <a:pt x="78174" y="124910"/>
                    <a:pt x="78174" y="140093"/>
                    <a:pt x="72126" y="150721"/>
                  </a:cubicBezTo>
                  <a:cubicBezTo>
                    <a:pt x="66079" y="160590"/>
                    <a:pt x="56756" y="167169"/>
                    <a:pt x="45165" y="167169"/>
                  </a:cubicBezTo>
                  <a:cubicBezTo>
                    <a:pt x="26771" y="167169"/>
                    <a:pt x="12409" y="153757"/>
                    <a:pt x="8125" y="138827"/>
                  </a:cubicBezTo>
                  <a:cubicBezTo>
                    <a:pt x="8881" y="139080"/>
                    <a:pt x="9637" y="139333"/>
                    <a:pt x="12409" y="139333"/>
                  </a:cubicBezTo>
                  <a:cubicBezTo>
                    <a:pt x="20724" y="139333"/>
                    <a:pt x="25007" y="133007"/>
                    <a:pt x="25007" y="126934"/>
                  </a:cubicBezTo>
                  <a:cubicBezTo>
                    <a:pt x="25007" y="120861"/>
                    <a:pt x="20724" y="114534"/>
                    <a:pt x="12409" y="114534"/>
                  </a:cubicBezTo>
                  <a:cubicBezTo>
                    <a:pt x="8881" y="114534"/>
                    <a:pt x="62" y="116306"/>
                    <a:pt x="62" y="127946"/>
                  </a:cubicBezTo>
                  <a:cubicBezTo>
                    <a:pt x="62" y="149709"/>
                    <a:pt x="17448" y="174254"/>
                    <a:pt x="45669" y="174254"/>
                  </a:cubicBezTo>
                  <a:cubicBezTo>
                    <a:pt x="74898" y="174254"/>
                    <a:pt x="100600" y="149962"/>
                    <a:pt x="100600" y="11782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972" name="Group 1971">
            <a:extLst>
              <a:ext uri="{FF2B5EF4-FFF2-40B4-BE49-F238E27FC236}">
                <a16:creationId xmlns:a16="http://schemas.microsoft.com/office/drawing/2014/main" id="{D8F2C96C-3F12-7897-73AC-987BF0A2C466}"/>
              </a:ext>
            </a:extLst>
          </p:cNvPr>
          <p:cNvGrpSpPr/>
          <p:nvPr/>
        </p:nvGrpSpPr>
        <p:grpSpPr>
          <a:xfrm>
            <a:off x="7178760" y="6159156"/>
            <a:ext cx="2867460" cy="203102"/>
            <a:chOff x="7178760" y="6159156"/>
            <a:chExt cx="2867460" cy="203102"/>
          </a:xfrm>
        </p:grpSpPr>
        <p:sp>
          <p:nvSpPr>
            <p:cNvPr id="1936" name="Freeform 1935">
              <a:extLst>
                <a:ext uri="{FF2B5EF4-FFF2-40B4-BE49-F238E27FC236}">
                  <a16:creationId xmlns:a16="http://schemas.microsoft.com/office/drawing/2014/main" id="{3E1A62E7-3027-937C-723E-974482ABEE14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7178760" y="6217244"/>
              <a:ext cx="122556" cy="109471"/>
            </a:xfrm>
            <a:custGeom>
              <a:avLst/>
              <a:gdLst>
                <a:gd name="connsiteX0" fmla="*/ 89634 w 152696"/>
                <a:gd name="connsiteY0" fmla="*/ 13582 h 136394"/>
                <a:gd name="connsiteX1" fmla="*/ 76279 w 152696"/>
                <a:gd name="connsiteY1" fmla="*/ 170 h 136394"/>
                <a:gd name="connsiteX2" fmla="*/ 62924 w 152696"/>
                <a:gd name="connsiteY2" fmla="*/ 13582 h 136394"/>
                <a:gd name="connsiteX3" fmla="*/ 76279 w 152696"/>
                <a:gd name="connsiteY3" fmla="*/ 26994 h 136394"/>
                <a:gd name="connsiteX4" fmla="*/ 89634 w 152696"/>
                <a:gd name="connsiteY4" fmla="*/ 13582 h 136394"/>
                <a:gd name="connsiteX5" fmla="*/ 152627 w 152696"/>
                <a:gd name="connsiteY5" fmla="*/ 123153 h 136394"/>
                <a:gd name="connsiteX6" fmla="*/ 139273 w 152696"/>
                <a:gd name="connsiteY6" fmla="*/ 109741 h 136394"/>
                <a:gd name="connsiteX7" fmla="*/ 125918 w 152696"/>
                <a:gd name="connsiteY7" fmla="*/ 123153 h 136394"/>
                <a:gd name="connsiteX8" fmla="*/ 139273 w 152696"/>
                <a:gd name="connsiteY8" fmla="*/ 136565 h 136394"/>
                <a:gd name="connsiteX9" fmla="*/ 152627 w 152696"/>
                <a:gd name="connsiteY9" fmla="*/ 123153 h 136394"/>
                <a:gd name="connsiteX10" fmla="*/ 26640 w 152696"/>
                <a:gd name="connsiteY10" fmla="*/ 123153 h 136394"/>
                <a:gd name="connsiteX11" fmla="*/ 13285 w 152696"/>
                <a:gd name="connsiteY11" fmla="*/ 109741 h 136394"/>
                <a:gd name="connsiteX12" fmla="*/ -69 w 152696"/>
                <a:gd name="connsiteY12" fmla="*/ 123153 h 136394"/>
                <a:gd name="connsiteX13" fmla="*/ 13285 w 152696"/>
                <a:gd name="connsiteY13" fmla="*/ 136565 h 136394"/>
                <a:gd name="connsiteX14" fmla="*/ 26640 w 152696"/>
                <a:gd name="connsiteY14" fmla="*/ 123153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696" h="136394">
                  <a:moveTo>
                    <a:pt x="89634" y="13582"/>
                  </a:moveTo>
                  <a:cubicBezTo>
                    <a:pt x="89634" y="6244"/>
                    <a:pt x="83586" y="170"/>
                    <a:pt x="76279" y="170"/>
                  </a:cubicBezTo>
                  <a:cubicBezTo>
                    <a:pt x="68972" y="170"/>
                    <a:pt x="62924" y="6244"/>
                    <a:pt x="62924" y="13582"/>
                  </a:cubicBezTo>
                  <a:cubicBezTo>
                    <a:pt x="62924" y="20920"/>
                    <a:pt x="68972" y="26994"/>
                    <a:pt x="76279" y="26994"/>
                  </a:cubicBezTo>
                  <a:cubicBezTo>
                    <a:pt x="83334" y="26994"/>
                    <a:pt x="89634" y="21174"/>
                    <a:pt x="89634" y="13582"/>
                  </a:cubicBezTo>
                  <a:close/>
                  <a:moveTo>
                    <a:pt x="152627" y="123153"/>
                  </a:moveTo>
                  <a:cubicBezTo>
                    <a:pt x="152627" y="115815"/>
                    <a:pt x="146580" y="109741"/>
                    <a:pt x="139273" y="109741"/>
                  </a:cubicBezTo>
                  <a:cubicBezTo>
                    <a:pt x="131965" y="109741"/>
                    <a:pt x="125918" y="115815"/>
                    <a:pt x="125918" y="123153"/>
                  </a:cubicBezTo>
                  <a:cubicBezTo>
                    <a:pt x="125918" y="130492"/>
                    <a:pt x="131965" y="136565"/>
                    <a:pt x="139273" y="136565"/>
                  </a:cubicBezTo>
                  <a:cubicBezTo>
                    <a:pt x="146580" y="136565"/>
                    <a:pt x="152627" y="130492"/>
                    <a:pt x="152627" y="123153"/>
                  </a:cubicBezTo>
                  <a:close/>
                  <a:moveTo>
                    <a:pt x="26640" y="123153"/>
                  </a:moveTo>
                  <a:cubicBezTo>
                    <a:pt x="26640" y="115815"/>
                    <a:pt x="20593" y="109741"/>
                    <a:pt x="13285" y="109741"/>
                  </a:cubicBezTo>
                  <a:cubicBezTo>
                    <a:pt x="5978" y="109741"/>
                    <a:pt x="-69" y="115815"/>
                    <a:pt x="-69" y="123153"/>
                  </a:cubicBezTo>
                  <a:cubicBezTo>
                    <a:pt x="-69" y="130492"/>
                    <a:pt x="5978" y="136565"/>
                    <a:pt x="13285" y="136565"/>
                  </a:cubicBezTo>
                  <a:cubicBezTo>
                    <a:pt x="20593" y="136565"/>
                    <a:pt x="26640" y="130492"/>
                    <a:pt x="26640" y="123153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7" name="Freeform 1936">
              <a:extLst>
                <a:ext uri="{FF2B5EF4-FFF2-40B4-BE49-F238E27FC236}">
                  <a16:creationId xmlns:a16="http://schemas.microsoft.com/office/drawing/2014/main" id="{1BA08F81-EAB1-0167-572A-D7CF94BC5F66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442431" y="6168296"/>
              <a:ext cx="134487" cy="147655"/>
            </a:xfrm>
            <a:custGeom>
              <a:avLst/>
              <a:gdLst>
                <a:gd name="connsiteX0" fmla="*/ 167506 w 167562"/>
                <a:gd name="connsiteY0" fmla="*/ 92787 h 183968"/>
                <a:gd name="connsiteX1" fmla="*/ 83599 w 167562"/>
                <a:gd name="connsiteY1" fmla="*/ 170 h 183968"/>
                <a:gd name="connsiteX2" fmla="*/ -57 w 167562"/>
                <a:gd name="connsiteY2" fmla="*/ 92787 h 183968"/>
                <a:gd name="connsiteX3" fmla="*/ 83599 w 167562"/>
                <a:gd name="connsiteY3" fmla="*/ 184138 h 183968"/>
                <a:gd name="connsiteX4" fmla="*/ 167506 w 167562"/>
                <a:gd name="connsiteY4" fmla="*/ 92787 h 183968"/>
                <a:gd name="connsiteX5" fmla="*/ 83851 w 167562"/>
                <a:gd name="connsiteY5" fmla="*/ 177559 h 183968"/>
                <a:gd name="connsiteX6" fmla="*/ 25897 w 167562"/>
                <a:gd name="connsiteY6" fmla="*/ 89244 h 183968"/>
                <a:gd name="connsiteX7" fmla="*/ 83599 w 167562"/>
                <a:gd name="connsiteY7" fmla="*/ 6497 h 183968"/>
                <a:gd name="connsiteX8" fmla="*/ 141553 w 167562"/>
                <a:gd name="connsiteY8" fmla="*/ 89244 h 183968"/>
                <a:gd name="connsiteX9" fmla="*/ 83851 w 167562"/>
                <a:gd name="connsiteY9" fmla="*/ 177559 h 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62" h="183968">
                  <a:moveTo>
                    <a:pt x="167506" y="92787"/>
                  </a:moveTo>
                  <a:cubicBezTo>
                    <a:pt x="167506" y="41165"/>
                    <a:pt x="129458" y="170"/>
                    <a:pt x="83599" y="170"/>
                  </a:cubicBezTo>
                  <a:cubicBezTo>
                    <a:pt x="38496" y="170"/>
                    <a:pt x="-57" y="40658"/>
                    <a:pt x="-57" y="92787"/>
                  </a:cubicBezTo>
                  <a:cubicBezTo>
                    <a:pt x="-57" y="144662"/>
                    <a:pt x="38748" y="184138"/>
                    <a:pt x="83599" y="184138"/>
                  </a:cubicBezTo>
                  <a:cubicBezTo>
                    <a:pt x="129458" y="184138"/>
                    <a:pt x="167506" y="143903"/>
                    <a:pt x="167506" y="92787"/>
                  </a:cubicBezTo>
                  <a:close/>
                  <a:moveTo>
                    <a:pt x="83851" y="177559"/>
                  </a:moveTo>
                  <a:cubicBezTo>
                    <a:pt x="59661" y="177559"/>
                    <a:pt x="25897" y="155291"/>
                    <a:pt x="25897" y="89244"/>
                  </a:cubicBezTo>
                  <a:cubicBezTo>
                    <a:pt x="25897" y="23704"/>
                    <a:pt x="62685" y="6497"/>
                    <a:pt x="83599" y="6497"/>
                  </a:cubicBezTo>
                  <a:cubicBezTo>
                    <a:pt x="105521" y="6497"/>
                    <a:pt x="141553" y="24463"/>
                    <a:pt x="141553" y="89244"/>
                  </a:cubicBezTo>
                  <a:cubicBezTo>
                    <a:pt x="141553" y="156303"/>
                    <a:pt x="107033" y="177559"/>
                    <a:pt x="83851" y="17755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8" name="Freeform 1937">
              <a:extLst>
                <a:ext uri="{FF2B5EF4-FFF2-40B4-BE49-F238E27FC236}">
                  <a16:creationId xmlns:a16="http://schemas.microsoft.com/office/drawing/2014/main" id="{9DE76E5E-2445-407B-20EA-B55C06AF9F71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594874" y="6221712"/>
              <a:ext cx="101725" cy="92005"/>
            </a:xfrm>
            <a:custGeom>
              <a:avLst/>
              <a:gdLst>
                <a:gd name="connsiteX0" fmla="*/ 90410 w 126743"/>
                <a:gd name="connsiteY0" fmla="*/ 92028 h 114632"/>
                <a:gd name="connsiteX1" fmla="*/ 90410 w 126743"/>
                <a:gd name="connsiteY1" fmla="*/ 114802 h 114632"/>
                <a:gd name="connsiteX2" fmla="*/ 126694 w 126743"/>
                <a:gd name="connsiteY2" fmla="*/ 112019 h 114632"/>
                <a:gd name="connsiteX3" fmla="*/ 126694 w 126743"/>
                <a:gd name="connsiteY3" fmla="*/ 104174 h 114632"/>
                <a:gd name="connsiteX4" fmla="*/ 107040 w 126743"/>
                <a:gd name="connsiteY4" fmla="*/ 90003 h 114632"/>
                <a:gd name="connsiteX5" fmla="*/ 107040 w 126743"/>
                <a:gd name="connsiteY5" fmla="*/ 170 h 114632"/>
                <a:gd name="connsiteX6" fmla="*/ 70000 w 126743"/>
                <a:gd name="connsiteY6" fmla="*/ 2954 h 114632"/>
                <a:gd name="connsiteX7" fmla="*/ 70000 w 126743"/>
                <a:gd name="connsiteY7" fmla="*/ 10798 h 114632"/>
                <a:gd name="connsiteX8" fmla="*/ 89654 w 126743"/>
                <a:gd name="connsiteY8" fmla="*/ 24969 h 114632"/>
                <a:gd name="connsiteX9" fmla="*/ 89654 w 126743"/>
                <a:gd name="connsiteY9" fmla="*/ 70012 h 114632"/>
                <a:gd name="connsiteX10" fmla="*/ 59165 w 126743"/>
                <a:gd name="connsiteY10" fmla="*/ 109235 h 114632"/>
                <a:gd name="connsiteX11" fmla="*/ 36991 w 126743"/>
                <a:gd name="connsiteY11" fmla="*/ 84183 h 114632"/>
                <a:gd name="connsiteX12" fmla="*/ 36991 w 126743"/>
                <a:gd name="connsiteY12" fmla="*/ 170 h 114632"/>
                <a:gd name="connsiteX13" fmla="*/ -49 w 126743"/>
                <a:gd name="connsiteY13" fmla="*/ 2954 h 114632"/>
                <a:gd name="connsiteX14" fmla="*/ -49 w 126743"/>
                <a:gd name="connsiteY14" fmla="*/ 10798 h 114632"/>
                <a:gd name="connsiteX15" fmla="*/ 19605 w 126743"/>
                <a:gd name="connsiteY15" fmla="*/ 34079 h 114632"/>
                <a:gd name="connsiteX16" fmla="*/ 19605 w 126743"/>
                <a:gd name="connsiteY16" fmla="*/ 72037 h 114632"/>
                <a:gd name="connsiteX17" fmla="*/ 57905 w 126743"/>
                <a:gd name="connsiteY17" fmla="*/ 114802 h 114632"/>
                <a:gd name="connsiteX18" fmla="*/ 90410 w 126743"/>
                <a:gd name="connsiteY18" fmla="*/ 92028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6743" h="114632">
                  <a:moveTo>
                    <a:pt x="90410" y="92028"/>
                  </a:moveTo>
                  <a:lnTo>
                    <a:pt x="90410" y="114802"/>
                  </a:lnTo>
                  <a:lnTo>
                    <a:pt x="126694" y="112019"/>
                  </a:lnTo>
                  <a:lnTo>
                    <a:pt x="126694" y="104174"/>
                  </a:lnTo>
                  <a:cubicBezTo>
                    <a:pt x="109056" y="104174"/>
                    <a:pt x="107040" y="102403"/>
                    <a:pt x="107040" y="90003"/>
                  </a:cubicBezTo>
                  <a:lnTo>
                    <a:pt x="107040" y="170"/>
                  </a:lnTo>
                  <a:lnTo>
                    <a:pt x="70000" y="2954"/>
                  </a:lnTo>
                  <a:lnTo>
                    <a:pt x="70000" y="10798"/>
                  </a:lnTo>
                  <a:cubicBezTo>
                    <a:pt x="87638" y="10798"/>
                    <a:pt x="89654" y="12570"/>
                    <a:pt x="89654" y="24969"/>
                  </a:cubicBezTo>
                  <a:lnTo>
                    <a:pt x="89654" y="70012"/>
                  </a:lnTo>
                  <a:cubicBezTo>
                    <a:pt x="89654" y="92028"/>
                    <a:pt x="77559" y="109235"/>
                    <a:pt x="59165" y="109235"/>
                  </a:cubicBezTo>
                  <a:cubicBezTo>
                    <a:pt x="37999" y="109235"/>
                    <a:pt x="36991" y="97342"/>
                    <a:pt x="36991" y="84183"/>
                  </a:cubicBezTo>
                  <a:lnTo>
                    <a:pt x="36991" y="170"/>
                  </a:lnTo>
                  <a:lnTo>
                    <a:pt x="-49" y="2954"/>
                  </a:lnTo>
                  <a:lnTo>
                    <a:pt x="-49" y="10798"/>
                  </a:lnTo>
                  <a:cubicBezTo>
                    <a:pt x="19605" y="10798"/>
                    <a:pt x="19605" y="11558"/>
                    <a:pt x="19605" y="34079"/>
                  </a:cubicBezTo>
                  <a:lnTo>
                    <a:pt x="19605" y="72037"/>
                  </a:lnTo>
                  <a:cubicBezTo>
                    <a:pt x="19605" y="91775"/>
                    <a:pt x="19605" y="114802"/>
                    <a:pt x="57905" y="114802"/>
                  </a:cubicBezTo>
                  <a:cubicBezTo>
                    <a:pt x="72016" y="114802"/>
                    <a:pt x="83103" y="107717"/>
                    <a:pt x="90410" y="9202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9" name="Freeform 1938">
              <a:extLst>
                <a:ext uri="{FF2B5EF4-FFF2-40B4-BE49-F238E27FC236}">
                  <a16:creationId xmlns:a16="http://schemas.microsoft.com/office/drawing/2014/main" id="{9D8C4A70-1782-81E1-A547-AB90E36C3234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706420" y="6221712"/>
              <a:ext cx="67952" cy="89770"/>
            </a:xfrm>
            <a:custGeom>
              <a:avLst/>
              <a:gdLst>
                <a:gd name="connsiteX0" fmla="*/ 34981 w 84663"/>
                <a:gd name="connsiteY0" fmla="*/ 28006 h 111848"/>
                <a:gd name="connsiteX1" fmla="*/ 34981 w 84663"/>
                <a:gd name="connsiteY1" fmla="*/ 170 h 111848"/>
                <a:gd name="connsiteX2" fmla="*/ -43 w 84663"/>
                <a:gd name="connsiteY2" fmla="*/ 2954 h 111848"/>
                <a:gd name="connsiteX3" fmla="*/ -43 w 84663"/>
                <a:gd name="connsiteY3" fmla="*/ 10798 h 111848"/>
                <a:gd name="connsiteX4" fmla="*/ 19611 w 84663"/>
                <a:gd name="connsiteY4" fmla="*/ 24969 h 111848"/>
                <a:gd name="connsiteX5" fmla="*/ 19611 w 84663"/>
                <a:gd name="connsiteY5" fmla="*/ 92787 h 111848"/>
                <a:gd name="connsiteX6" fmla="*/ -43 w 84663"/>
                <a:gd name="connsiteY6" fmla="*/ 104174 h 111848"/>
                <a:gd name="connsiteX7" fmla="*/ -43 w 84663"/>
                <a:gd name="connsiteY7" fmla="*/ 112019 h 111848"/>
                <a:gd name="connsiteX8" fmla="*/ 28682 w 84663"/>
                <a:gd name="connsiteY8" fmla="*/ 111260 h 111848"/>
                <a:gd name="connsiteX9" fmla="*/ 60683 w 84663"/>
                <a:gd name="connsiteY9" fmla="*/ 112019 h 111848"/>
                <a:gd name="connsiteX10" fmla="*/ 60683 w 84663"/>
                <a:gd name="connsiteY10" fmla="*/ 104174 h 111848"/>
                <a:gd name="connsiteX11" fmla="*/ 55391 w 84663"/>
                <a:gd name="connsiteY11" fmla="*/ 104174 h 111848"/>
                <a:gd name="connsiteX12" fmla="*/ 36241 w 84663"/>
                <a:gd name="connsiteY12" fmla="*/ 92281 h 111848"/>
                <a:gd name="connsiteX13" fmla="*/ 36241 w 84663"/>
                <a:gd name="connsiteY13" fmla="*/ 53311 h 111848"/>
                <a:gd name="connsiteX14" fmla="*/ 65974 w 84663"/>
                <a:gd name="connsiteY14" fmla="*/ 5737 h 111848"/>
                <a:gd name="connsiteX15" fmla="*/ 68746 w 84663"/>
                <a:gd name="connsiteY15" fmla="*/ 5990 h 111848"/>
                <a:gd name="connsiteX16" fmla="*/ 62950 w 84663"/>
                <a:gd name="connsiteY16" fmla="*/ 15859 h 111848"/>
                <a:gd name="connsiteX17" fmla="*/ 73785 w 84663"/>
                <a:gd name="connsiteY17" fmla="*/ 26741 h 111848"/>
                <a:gd name="connsiteX18" fmla="*/ 84620 w 84663"/>
                <a:gd name="connsiteY18" fmla="*/ 15606 h 111848"/>
                <a:gd name="connsiteX19" fmla="*/ 65974 w 84663"/>
                <a:gd name="connsiteY19" fmla="*/ 170 h 111848"/>
                <a:gd name="connsiteX20" fmla="*/ 34981 w 84663"/>
                <a:gd name="connsiteY20" fmla="*/ 28006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4663" h="111848">
                  <a:moveTo>
                    <a:pt x="34981" y="28006"/>
                  </a:moveTo>
                  <a:lnTo>
                    <a:pt x="34981" y="170"/>
                  </a:lnTo>
                  <a:lnTo>
                    <a:pt x="-43" y="2954"/>
                  </a:lnTo>
                  <a:lnTo>
                    <a:pt x="-43" y="10798"/>
                  </a:lnTo>
                  <a:cubicBezTo>
                    <a:pt x="17595" y="10798"/>
                    <a:pt x="19611" y="12570"/>
                    <a:pt x="19611" y="24969"/>
                  </a:cubicBezTo>
                  <a:lnTo>
                    <a:pt x="19611" y="92787"/>
                  </a:lnTo>
                  <a:cubicBezTo>
                    <a:pt x="19611" y="104174"/>
                    <a:pt x="16839" y="104174"/>
                    <a:pt x="-43" y="104174"/>
                  </a:cubicBezTo>
                  <a:lnTo>
                    <a:pt x="-43" y="112019"/>
                  </a:lnTo>
                  <a:cubicBezTo>
                    <a:pt x="9784" y="111766"/>
                    <a:pt x="21627" y="111260"/>
                    <a:pt x="28682" y="111260"/>
                  </a:cubicBezTo>
                  <a:cubicBezTo>
                    <a:pt x="38761" y="111260"/>
                    <a:pt x="50604" y="111260"/>
                    <a:pt x="60683" y="112019"/>
                  </a:cubicBezTo>
                  <a:lnTo>
                    <a:pt x="60683" y="104174"/>
                  </a:lnTo>
                  <a:lnTo>
                    <a:pt x="55391" y="104174"/>
                  </a:lnTo>
                  <a:cubicBezTo>
                    <a:pt x="36745" y="104174"/>
                    <a:pt x="36241" y="101391"/>
                    <a:pt x="36241" y="92281"/>
                  </a:cubicBezTo>
                  <a:lnTo>
                    <a:pt x="36241" y="53311"/>
                  </a:lnTo>
                  <a:cubicBezTo>
                    <a:pt x="36241" y="28259"/>
                    <a:pt x="46824" y="5737"/>
                    <a:pt x="65974" y="5737"/>
                  </a:cubicBezTo>
                  <a:cubicBezTo>
                    <a:pt x="67738" y="5737"/>
                    <a:pt x="68242" y="5737"/>
                    <a:pt x="68746" y="5990"/>
                  </a:cubicBezTo>
                  <a:cubicBezTo>
                    <a:pt x="67990" y="6244"/>
                    <a:pt x="62950" y="9280"/>
                    <a:pt x="62950" y="15859"/>
                  </a:cubicBezTo>
                  <a:cubicBezTo>
                    <a:pt x="62950" y="22945"/>
                    <a:pt x="68242" y="26741"/>
                    <a:pt x="73785" y="26741"/>
                  </a:cubicBezTo>
                  <a:cubicBezTo>
                    <a:pt x="78321" y="26741"/>
                    <a:pt x="84620" y="23704"/>
                    <a:pt x="84620" y="15606"/>
                  </a:cubicBezTo>
                  <a:cubicBezTo>
                    <a:pt x="84620" y="7509"/>
                    <a:pt x="76809" y="170"/>
                    <a:pt x="65974" y="170"/>
                  </a:cubicBezTo>
                  <a:cubicBezTo>
                    <a:pt x="47580" y="170"/>
                    <a:pt x="38509" y="17125"/>
                    <a:pt x="34981" y="2800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0" name="Freeform 1939">
              <a:extLst>
                <a:ext uri="{FF2B5EF4-FFF2-40B4-BE49-F238E27FC236}">
                  <a16:creationId xmlns:a16="http://schemas.microsoft.com/office/drawing/2014/main" id="{53B30EBD-40EE-E727-AFD9-FF92DA6736B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7852839" y="6168296"/>
              <a:ext cx="101119" cy="143186"/>
            </a:xfrm>
            <a:custGeom>
              <a:avLst/>
              <a:gdLst>
                <a:gd name="connsiteX0" fmla="*/ 76312 w 125987"/>
                <a:gd name="connsiteY0" fmla="*/ 77351 h 178400"/>
                <a:gd name="connsiteX1" fmla="*/ 89667 w 125987"/>
                <a:gd name="connsiteY1" fmla="*/ 91016 h 178400"/>
                <a:gd name="connsiteX2" fmla="*/ 89667 w 125987"/>
                <a:gd name="connsiteY2" fmla="*/ 159339 h 178400"/>
                <a:gd name="connsiteX3" fmla="*/ 70013 w 125987"/>
                <a:gd name="connsiteY3" fmla="*/ 170727 h 178400"/>
                <a:gd name="connsiteX4" fmla="*/ 70013 w 125987"/>
                <a:gd name="connsiteY4" fmla="*/ 178571 h 178400"/>
                <a:gd name="connsiteX5" fmla="*/ 97982 w 125987"/>
                <a:gd name="connsiteY5" fmla="*/ 177812 h 178400"/>
                <a:gd name="connsiteX6" fmla="*/ 125951 w 125987"/>
                <a:gd name="connsiteY6" fmla="*/ 178571 h 178400"/>
                <a:gd name="connsiteX7" fmla="*/ 125951 w 125987"/>
                <a:gd name="connsiteY7" fmla="*/ 170727 h 178400"/>
                <a:gd name="connsiteX8" fmla="*/ 106297 w 125987"/>
                <a:gd name="connsiteY8" fmla="*/ 159339 h 178400"/>
                <a:gd name="connsiteX9" fmla="*/ 106297 w 125987"/>
                <a:gd name="connsiteY9" fmla="*/ 66470 h 178400"/>
                <a:gd name="connsiteX10" fmla="*/ 74548 w 125987"/>
                <a:gd name="connsiteY10" fmla="*/ 68747 h 178400"/>
                <a:gd name="connsiteX11" fmla="*/ 70013 w 125987"/>
                <a:gd name="connsiteY11" fmla="*/ 69253 h 178400"/>
                <a:gd name="connsiteX12" fmla="*/ 65477 w 125987"/>
                <a:gd name="connsiteY12" fmla="*/ 69506 h 178400"/>
                <a:gd name="connsiteX13" fmla="*/ 35744 w 125987"/>
                <a:gd name="connsiteY13" fmla="*/ 69506 h 178400"/>
                <a:gd name="connsiteX14" fmla="*/ 35744 w 125987"/>
                <a:gd name="connsiteY14" fmla="*/ 40912 h 178400"/>
                <a:gd name="connsiteX15" fmla="*/ 73037 w 125987"/>
                <a:gd name="connsiteY15" fmla="*/ 5737 h 178400"/>
                <a:gd name="connsiteX16" fmla="*/ 94706 w 125987"/>
                <a:gd name="connsiteY16" fmla="*/ 14088 h 178400"/>
                <a:gd name="connsiteX17" fmla="*/ 82864 w 125987"/>
                <a:gd name="connsiteY17" fmla="*/ 25728 h 178400"/>
                <a:gd name="connsiteX18" fmla="*/ 94202 w 125987"/>
                <a:gd name="connsiteY18" fmla="*/ 37369 h 178400"/>
                <a:gd name="connsiteX19" fmla="*/ 105793 w 125987"/>
                <a:gd name="connsiteY19" fmla="*/ 25728 h 178400"/>
                <a:gd name="connsiteX20" fmla="*/ 73289 w 125987"/>
                <a:gd name="connsiteY20" fmla="*/ 170 h 178400"/>
                <a:gd name="connsiteX21" fmla="*/ 19870 w 125987"/>
                <a:gd name="connsiteY21" fmla="*/ 40658 h 178400"/>
                <a:gd name="connsiteX22" fmla="*/ 19870 w 125987"/>
                <a:gd name="connsiteY22" fmla="*/ 69506 h 178400"/>
                <a:gd name="connsiteX23" fmla="*/ -36 w 125987"/>
                <a:gd name="connsiteY23" fmla="*/ 69506 h 178400"/>
                <a:gd name="connsiteX24" fmla="*/ -36 w 125987"/>
                <a:gd name="connsiteY24" fmla="*/ 77351 h 178400"/>
                <a:gd name="connsiteX25" fmla="*/ 19870 w 125987"/>
                <a:gd name="connsiteY25" fmla="*/ 77351 h 178400"/>
                <a:gd name="connsiteX26" fmla="*/ 19870 w 125987"/>
                <a:gd name="connsiteY26" fmla="*/ 159339 h 178400"/>
                <a:gd name="connsiteX27" fmla="*/ 216 w 125987"/>
                <a:gd name="connsiteY27" fmla="*/ 170727 h 178400"/>
                <a:gd name="connsiteX28" fmla="*/ 216 w 125987"/>
                <a:gd name="connsiteY28" fmla="*/ 178571 h 178400"/>
                <a:gd name="connsiteX29" fmla="*/ 28185 w 125987"/>
                <a:gd name="connsiteY29" fmla="*/ 177812 h 178400"/>
                <a:gd name="connsiteX30" fmla="*/ 56154 w 125987"/>
                <a:gd name="connsiteY30" fmla="*/ 178571 h 178400"/>
                <a:gd name="connsiteX31" fmla="*/ 56154 w 125987"/>
                <a:gd name="connsiteY31" fmla="*/ 170727 h 178400"/>
                <a:gd name="connsiteX32" fmla="*/ 36500 w 125987"/>
                <a:gd name="connsiteY32" fmla="*/ 159339 h 178400"/>
                <a:gd name="connsiteX33" fmla="*/ 36500 w 125987"/>
                <a:gd name="connsiteY33" fmla="*/ 77351 h 178400"/>
                <a:gd name="connsiteX34" fmla="*/ 76312 w 125987"/>
                <a:gd name="connsiteY34" fmla="*/ 7735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25987" h="178400">
                  <a:moveTo>
                    <a:pt x="76312" y="77351"/>
                  </a:moveTo>
                  <a:cubicBezTo>
                    <a:pt x="87903" y="77351"/>
                    <a:pt x="89667" y="80641"/>
                    <a:pt x="89667" y="91016"/>
                  </a:cubicBezTo>
                  <a:lnTo>
                    <a:pt x="89667" y="159339"/>
                  </a:lnTo>
                  <a:cubicBezTo>
                    <a:pt x="89667" y="170727"/>
                    <a:pt x="86895" y="170727"/>
                    <a:pt x="70013" y="170727"/>
                  </a:cubicBezTo>
                  <a:lnTo>
                    <a:pt x="70013" y="178571"/>
                  </a:lnTo>
                  <a:cubicBezTo>
                    <a:pt x="78328" y="178318"/>
                    <a:pt x="91683" y="177812"/>
                    <a:pt x="97982" y="177812"/>
                  </a:cubicBezTo>
                  <a:cubicBezTo>
                    <a:pt x="104281" y="177812"/>
                    <a:pt x="116628" y="178318"/>
                    <a:pt x="125951" y="178571"/>
                  </a:cubicBezTo>
                  <a:lnTo>
                    <a:pt x="125951" y="170727"/>
                  </a:lnTo>
                  <a:cubicBezTo>
                    <a:pt x="109069" y="170727"/>
                    <a:pt x="106297" y="170727"/>
                    <a:pt x="106297" y="159339"/>
                  </a:cubicBezTo>
                  <a:lnTo>
                    <a:pt x="106297" y="66470"/>
                  </a:lnTo>
                  <a:lnTo>
                    <a:pt x="74548" y="68747"/>
                  </a:lnTo>
                  <a:cubicBezTo>
                    <a:pt x="70517" y="69000"/>
                    <a:pt x="70265" y="69253"/>
                    <a:pt x="70013" y="69253"/>
                  </a:cubicBezTo>
                  <a:cubicBezTo>
                    <a:pt x="69509" y="69506"/>
                    <a:pt x="69005" y="69506"/>
                    <a:pt x="65477" y="69506"/>
                  </a:cubicBezTo>
                  <a:lnTo>
                    <a:pt x="35744" y="69506"/>
                  </a:lnTo>
                  <a:lnTo>
                    <a:pt x="35744" y="40912"/>
                  </a:lnTo>
                  <a:cubicBezTo>
                    <a:pt x="35744" y="15859"/>
                    <a:pt x="57414" y="5737"/>
                    <a:pt x="73037" y="5737"/>
                  </a:cubicBezTo>
                  <a:cubicBezTo>
                    <a:pt x="80596" y="5737"/>
                    <a:pt x="89667" y="8268"/>
                    <a:pt x="94706" y="14088"/>
                  </a:cubicBezTo>
                  <a:cubicBezTo>
                    <a:pt x="84375" y="14594"/>
                    <a:pt x="82864" y="21680"/>
                    <a:pt x="82864" y="25728"/>
                  </a:cubicBezTo>
                  <a:cubicBezTo>
                    <a:pt x="82864" y="34079"/>
                    <a:pt x="89415" y="37369"/>
                    <a:pt x="94202" y="37369"/>
                  </a:cubicBezTo>
                  <a:cubicBezTo>
                    <a:pt x="99998" y="37369"/>
                    <a:pt x="105793" y="33320"/>
                    <a:pt x="105793" y="25728"/>
                  </a:cubicBezTo>
                  <a:cubicBezTo>
                    <a:pt x="105793" y="10798"/>
                    <a:pt x="91935" y="170"/>
                    <a:pt x="73289" y="170"/>
                  </a:cubicBezTo>
                  <a:cubicBezTo>
                    <a:pt x="49855" y="170"/>
                    <a:pt x="19870" y="13076"/>
                    <a:pt x="19870" y="40658"/>
                  </a:cubicBezTo>
                  <a:lnTo>
                    <a:pt x="19870" y="69506"/>
                  </a:lnTo>
                  <a:lnTo>
                    <a:pt x="-36" y="69506"/>
                  </a:lnTo>
                  <a:lnTo>
                    <a:pt x="-36" y="77351"/>
                  </a:lnTo>
                  <a:lnTo>
                    <a:pt x="19870" y="77351"/>
                  </a:lnTo>
                  <a:lnTo>
                    <a:pt x="19870" y="159339"/>
                  </a:lnTo>
                  <a:cubicBezTo>
                    <a:pt x="19870" y="170727"/>
                    <a:pt x="17098" y="170727"/>
                    <a:pt x="216" y="170727"/>
                  </a:cubicBezTo>
                  <a:lnTo>
                    <a:pt x="216" y="178571"/>
                  </a:lnTo>
                  <a:cubicBezTo>
                    <a:pt x="8531" y="178318"/>
                    <a:pt x="21886" y="177812"/>
                    <a:pt x="28185" y="177812"/>
                  </a:cubicBezTo>
                  <a:cubicBezTo>
                    <a:pt x="34484" y="177812"/>
                    <a:pt x="46831" y="178318"/>
                    <a:pt x="56154" y="178571"/>
                  </a:cubicBezTo>
                  <a:lnTo>
                    <a:pt x="56154" y="170727"/>
                  </a:lnTo>
                  <a:cubicBezTo>
                    <a:pt x="39272" y="170727"/>
                    <a:pt x="36500" y="170727"/>
                    <a:pt x="36500" y="159339"/>
                  </a:cubicBezTo>
                  <a:lnTo>
                    <a:pt x="36500" y="77351"/>
                  </a:lnTo>
                  <a:lnTo>
                    <a:pt x="76312" y="7735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1" name="Freeform 1940">
              <a:extLst>
                <a:ext uri="{FF2B5EF4-FFF2-40B4-BE49-F238E27FC236}">
                  <a16:creationId xmlns:a16="http://schemas.microsoft.com/office/drawing/2014/main" id="{EC72ACA6-D488-D4DA-446C-0E646DD1741A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7965396" y="6221712"/>
              <a:ext cx="67952" cy="89770"/>
            </a:xfrm>
            <a:custGeom>
              <a:avLst/>
              <a:gdLst>
                <a:gd name="connsiteX0" fmla="*/ 34994 w 84663"/>
                <a:gd name="connsiteY0" fmla="*/ 28006 h 111848"/>
                <a:gd name="connsiteX1" fmla="*/ 34994 w 84663"/>
                <a:gd name="connsiteY1" fmla="*/ 170 h 111848"/>
                <a:gd name="connsiteX2" fmla="*/ -30 w 84663"/>
                <a:gd name="connsiteY2" fmla="*/ 2954 h 111848"/>
                <a:gd name="connsiteX3" fmla="*/ -30 w 84663"/>
                <a:gd name="connsiteY3" fmla="*/ 10798 h 111848"/>
                <a:gd name="connsiteX4" fmla="*/ 19624 w 84663"/>
                <a:gd name="connsiteY4" fmla="*/ 24969 h 111848"/>
                <a:gd name="connsiteX5" fmla="*/ 19624 w 84663"/>
                <a:gd name="connsiteY5" fmla="*/ 92787 h 111848"/>
                <a:gd name="connsiteX6" fmla="*/ -30 w 84663"/>
                <a:gd name="connsiteY6" fmla="*/ 104174 h 111848"/>
                <a:gd name="connsiteX7" fmla="*/ -30 w 84663"/>
                <a:gd name="connsiteY7" fmla="*/ 112019 h 111848"/>
                <a:gd name="connsiteX8" fmla="*/ 28695 w 84663"/>
                <a:gd name="connsiteY8" fmla="*/ 111260 h 111848"/>
                <a:gd name="connsiteX9" fmla="*/ 60695 w 84663"/>
                <a:gd name="connsiteY9" fmla="*/ 112019 h 111848"/>
                <a:gd name="connsiteX10" fmla="*/ 60695 w 84663"/>
                <a:gd name="connsiteY10" fmla="*/ 104174 h 111848"/>
                <a:gd name="connsiteX11" fmla="*/ 55404 w 84663"/>
                <a:gd name="connsiteY11" fmla="*/ 104174 h 111848"/>
                <a:gd name="connsiteX12" fmla="*/ 36254 w 84663"/>
                <a:gd name="connsiteY12" fmla="*/ 92281 h 111848"/>
                <a:gd name="connsiteX13" fmla="*/ 36254 w 84663"/>
                <a:gd name="connsiteY13" fmla="*/ 53311 h 111848"/>
                <a:gd name="connsiteX14" fmla="*/ 65987 w 84663"/>
                <a:gd name="connsiteY14" fmla="*/ 5737 h 111848"/>
                <a:gd name="connsiteX15" fmla="*/ 68759 w 84663"/>
                <a:gd name="connsiteY15" fmla="*/ 5990 h 111848"/>
                <a:gd name="connsiteX16" fmla="*/ 62963 w 84663"/>
                <a:gd name="connsiteY16" fmla="*/ 15859 h 111848"/>
                <a:gd name="connsiteX17" fmla="*/ 73798 w 84663"/>
                <a:gd name="connsiteY17" fmla="*/ 26741 h 111848"/>
                <a:gd name="connsiteX18" fmla="*/ 84633 w 84663"/>
                <a:gd name="connsiteY18" fmla="*/ 15606 h 111848"/>
                <a:gd name="connsiteX19" fmla="*/ 65987 w 84663"/>
                <a:gd name="connsiteY19" fmla="*/ 170 h 111848"/>
                <a:gd name="connsiteX20" fmla="*/ 34994 w 84663"/>
                <a:gd name="connsiteY20" fmla="*/ 28006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4663" h="111848">
                  <a:moveTo>
                    <a:pt x="34994" y="28006"/>
                  </a:moveTo>
                  <a:lnTo>
                    <a:pt x="34994" y="170"/>
                  </a:lnTo>
                  <a:lnTo>
                    <a:pt x="-30" y="2954"/>
                  </a:lnTo>
                  <a:lnTo>
                    <a:pt x="-30" y="10798"/>
                  </a:lnTo>
                  <a:cubicBezTo>
                    <a:pt x="17608" y="10798"/>
                    <a:pt x="19624" y="12570"/>
                    <a:pt x="19624" y="24969"/>
                  </a:cubicBezTo>
                  <a:lnTo>
                    <a:pt x="19624" y="92787"/>
                  </a:lnTo>
                  <a:cubicBezTo>
                    <a:pt x="19624" y="104174"/>
                    <a:pt x="16852" y="104174"/>
                    <a:pt x="-30" y="104174"/>
                  </a:cubicBezTo>
                  <a:lnTo>
                    <a:pt x="-30" y="112019"/>
                  </a:lnTo>
                  <a:cubicBezTo>
                    <a:pt x="9797" y="111766"/>
                    <a:pt x="21639" y="111260"/>
                    <a:pt x="28695" y="111260"/>
                  </a:cubicBezTo>
                  <a:cubicBezTo>
                    <a:pt x="38774" y="111260"/>
                    <a:pt x="50616" y="111260"/>
                    <a:pt x="60695" y="112019"/>
                  </a:cubicBezTo>
                  <a:lnTo>
                    <a:pt x="60695" y="104174"/>
                  </a:lnTo>
                  <a:lnTo>
                    <a:pt x="55404" y="104174"/>
                  </a:lnTo>
                  <a:cubicBezTo>
                    <a:pt x="36758" y="104174"/>
                    <a:pt x="36254" y="101391"/>
                    <a:pt x="36254" y="92281"/>
                  </a:cubicBezTo>
                  <a:lnTo>
                    <a:pt x="36254" y="53311"/>
                  </a:lnTo>
                  <a:cubicBezTo>
                    <a:pt x="36254" y="28259"/>
                    <a:pt x="46837" y="5737"/>
                    <a:pt x="65987" y="5737"/>
                  </a:cubicBezTo>
                  <a:cubicBezTo>
                    <a:pt x="67751" y="5737"/>
                    <a:pt x="68255" y="5737"/>
                    <a:pt x="68759" y="5990"/>
                  </a:cubicBezTo>
                  <a:cubicBezTo>
                    <a:pt x="68003" y="6244"/>
                    <a:pt x="62963" y="9280"/>
                    <a:pt x="62963" y="15859"/>
                  </a:cubicBezTo>
                  <a:cubicBezTo>
                    <a:pt x="62963" y="22945"/>
                    <a:pt x="68255" y="26741"/>
                    <a:pt x="73798" y="26741"/>
                  </a:cubicBezTo>
                  <a:cubicBezTo>
                    <a:pt x="78334" y="26741"/>
                    <a:pt x="84633" y="23704"/>
                    <a:pt x="84633" y="15606"/>
                  </a:cubicBezTo>
                  <a:cubicBezTo>
                    <a:pt x="84633" y="7509"/>
                    <a:pt x="76822" y="170"/>
                    <a:pt x="65987" y="170"/>
                  </a:cubicBezTo>
                  <a:cubicBezTo>
                    <a:pt x="47593" y="170"/>
                    <a:pt x="38522" y="17125"/>
                    <a:pt x="34994" y="2800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2" name="Freeform 1941">
              <a:extLst>
                <a:ext uri="{FF2B5EF4-FFF2-40B4-BE49-F238E27FC236}">
                  <a16:creationId xmlns:a16="http://schemas.microsoft.com/office/drawing/2014/main" id="{851EA2FF-9A1D-80F7-5DE7-976EA356C882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8045617" y="6220494"/>
              <a:ext cx="66131" cy="93223"/>
            </a:xfrm>
            <a:custGeom>
              <a:avLst/>
              <a:gdLst>
                <a:gd name="connsiteX0" fmla="*/ 44069 w 82395"/>
                <a:gd name="connsiteY0" fmla="*/ 64445 h 116150"/>
                <a:gd name="connsiteX1" fmla="*/ 70274 w 82395"/>
                <a:gd name="connsiteY1" fmla="*/ 87726 h 116150"/>
                <a:gd name="connsiteX2" fmla="*/ 41801 w 82395"/>
                <a:gd name="connsiteY2" fmla="*/ 110754 h 116150"/>
                <a:gd name="connsiteX3" fmla="*/ 6777 w 82395"/>
                <a:gd name="connsiteY3" fmla="*/ 74820 h 116150"/>
                <a:gd name="connsiteX4" fmla="*/ 3249 w 82395"/>
                <a:gd name="connsiteY4" fmla="*/ 70518 h 116150"/>
                <a:gd name="connsiteX5" fmla="*/ -27 w 82395"/>
                <a:gd name="connsiteY5" fmla="*/ 76845 h 116150"/>
                <a:gd name="connsiteX6" fmla="*/ -27 w 82395"/>
                <a:gd name="connsiteY6" fmla="*/ 110248 h 116150"/>
                <a:gd name="connsiteX7" fmla="*/ 2745 w 82395"/>
                <a:gd name="connsiteY7" fmla="*/ 116321 h 116150"/>
                <a:gd name="connsiteX8" fmla="*/ 9045 w 82395"/>
                <a:gd name="connsiteY8" fmla="*/ 111260 h 116150"/>
                <a:gd name="connsiteX9" fmla="*/ 14084 w 82395"/>
                <a:gd name="connsiteY9" fmla="*/ 105440 h 116150"/>
                <a:gd name="connsiteX10" fmla="*/ 41801 w 82395"/>
                <a:gd name="connsiteY10" fmla="*/ 116321 h 116150"/>
                <a:gd name="connsiteX11" fmla="*/ 82369 w 82395"/>
                <a:gd name="connsiteY11" fmla="*/ 81147 h 116150"/>
                <a:gd name="connsiteX12" fmla="*/ 71786 w 82395"/>
                <a:gd name="connsiteY12" fmla="*/ 57107 h 116150"/>
                <a:gd name="connsiteX13" fmla="*/ 43061 w 82395"/>
                <a:gd name="connsiteY13" fmla="*/ 44960 h 116150"/>
                <a:gd name="connsiteX14" fmla="*/ 12068 w 82395"/>
                <a:gd name="connsiteY14" fmla="*/ 24210 h 116150"/>
                <a:gd name="connsiteX15" fmla="*/ 40289 w 82395"/>
                <a:gd name="connsiteY15" fmla="*/ 4978 h 116150"/>
                <a:gd name="connsiteX16" fmla="*/ 69770 w 82395"/>
                <a:gd name="connsiteY16" fmla="*/ 35597 h 116150"/>
                <a:gd name="connsiteX17" fmla="*/ 72794 w 82395"/>
                <a:gd name="connsiteY17" fmla="*/ 37875 h 116150"/>
                <a:gd name="connsiteX18" fmla="*/ 76070 w 82395"/>
                <a:gd name="connsiteY18" fmla="*/ 31802 h 116150"/>
                <a:gd name="connsiteX19" fmla="*/ 76070 w 82395"/>
                <a:gd name="connsiteY19" fmla="*/ 6244 h 116150"/>
                <a:gd name="connsiteX20" fmla="*/ 73298 w 82395"/>
                <a:gd name="connsiteY20" fmla="*/ 170 h 116150"/>
                <a:gd name="connsiteX21" fmla="*/ 68258 w 82395"/>
                <a:gd name="connsiteY21" fmla="*/ 3207 h 116150"/>
                <a:gd name="connsiteX22" fmla="*/ 63975 w 82395"/>
                <a:gd name="connsiteY22" fmla="*/ 7256 h 116150"/>
                <a:gd name="connsiteX23" fmla="*/ 40289 w 82395"/>
                <a:gd name="connsiteY23" fmla="*/ 170 h 116150"/>
                <a:gd name="connsiteX24" fmla="*/ -27 w 82395"/>
                <a:gd name="connsiteY24" fmla="*/ 31296 h 116150"/>
                <a:gd name="connsiteX25" fmla="*/ 10808 w 82395"/>
                <a:gd name="connsiteY25" fmla="*/ 52805 h 116150"/>
                <a:gd name="connsiteX26" fmla="*/ 44069 w 82395"/>
                <a:gd name="connsiteY26" fmla="*/ 64445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2395" h="116150">
                  <a:moveTo>
                    <a:pt x="44069" y="64445"/>
                  </a:moveTo>
                  <a:cubicBezTo>
                    <a:pt x="49612" y="65457"/>
                    <a:pt x="70274" y="69506"/>
                    <a:pt x="70274" y="87726"/>
                  </a:cubicBezTo>
                  <a:cubicBezTo>
                    <a:pt x="70274" y="100632"/>
                    <a:pt x="61455" y="110754"/>
                    <a:pt x="41801" y="110754"/>
                  </a:cubicBezTo>
                  <a:cubicBezTo>
                    <a:pt x="20635" y="110754"/>
                    <a:pt x="11564" y="96330"/>
                    <a:pt x="6777" y="74820"/>
                  </a:cubicBezTo>
                  <a:cubicBezTo>
                    <a:pt x="6021" y="71531"/>
                    <a:pt x="5769" y="70518"/>
                    <a:pt x="3249" y="70518"/>
                  </a:cubicBezTo>
                  <a:cubicBezTo>
                    <a:pt x="-27" y="70518"/>
                    <a:pt x="-27" y="72290"/>
                    <a:pt x="-27" y="76845"/>
                  </a:cubicBezTo>
                  <a:lnTo>
                    <a:pt x="-27" y="110248"/>
                  </a:lnTo>
                  <a:cubicBezTo>
                    <a:pt x="-27" y="114549"/>
                    <a:pt x="-27" y="116321"/>
                    <a:pt x="2745" y="116321"/>
                  </a:cubicBezTo>
                  <a:cubicBezTo>
                    <a:pt x="4005" y="116321"/>
                    <a:pt x="4257" y="116068"/>
                    <a:pt x="9045" y="111260"/>
                  </a:cubicBezTo>
                  <a:cubicBezTo>
                    <a:pt x="9548" y="110754"/>
                    <a:pt x="9548" y="110248"/>
                    <a:pt x="14084" y="105440"/>
                  </a:cubicBezTo>
                  <a:cubicBezTo>
                    <a:pt x="25171" y="116068"/>
                    <a:pt x="36510" y="116321"/>
                    <a:pt x="41801" y="116321"/>
                  </a:cubicBezTo>
                  <a:cubicBezTo>
                    <a:pt x="70778" y="116321"/>
                    <a:pt x="82369" y="99366"/>
                    <a:pt x="82369" y="81147"/>
                  </a:cubicBezTo>
                  <a:cubicBezTo>
                    <a:pt x="82369" y="67735"/>
                    <a:pt x="74810" y="60143"/>
                    <a:pt x="71786" y="57107"/>
                  </a:cubicBezTo>
                  <a:cubicBezTo>
                    <a:pt x="63471" y="49009"/>
                    <a:pt x="53644" y="46985"/>
                    <a:pt x="43061" y="44960"/>
                  </a:cubicBezTo>
                  <a:cubicBezTo>
                    <a:pt x="28950" y="42177"/>
                    <a:pt x="12068" y="38887"/>
                    <a:pt x="12068" y="24210"/>
                  </a:cubicBezTo>
                  <a:cubicBezTo>
                    <a:pt x="12068" y="15353"/>
                    <a:pt x="18620" y="4978"/>
                    <a:pt x="40289" y="4978"/>
                  </a:cubicBezTo>
                  <a:cubicBezTo>
                    <a:pt x="68006" y="4978"/>
                    <a:pt x="69266" y="27753"/>
                    <a:pt x="69770" y="35597"/>
                  </a:cubicBezTo>
                  <a:cubicBezTo>
                    <a:pt x="70022" y="37875"/>
                    <a:pt x="72290" y="37875"/>
                    <a:pt x="72794" y="37875"/>
                  </a:cubicBezTo>
                  <a:cubicBezTo>
                    <a:pt x="76070" y="37875"/>
                    <a:pt x="76070" y="36610"/>
                    <a:pt x="76070" y="31802"/>
                  </a:cubicBezTo>
                  <a:lnTo>
                    <a:pt x="76070" y="6244"/>
                  </a:lnTo>
                  <a:cubicBezTo>
                    <a:pt x="76070" y="1942"/>
                    <a:pt x="76070" y="170"/>
                    <a:pt x="73298" y="170"/>
                  </a:cubicBezTo>
                  <a:cubicBezTo>
                    <a:pt x="72038" y="170"/>
                    <a:pt x="71534" y="170"/>
                    <a:pt x="68258" y="3207"/>
                  </a:cubicBezTo>
                  <a:cubicBezTo>
                    <a:pt x="67503" y="4219"/>
                    <a:pt x="64983" y="6497"/>
                    <a:pt x="63975" y="7256"/>
                  </a:cubicBezTo>
                  <a:cubicBezTo>
                    <a:pt x="54400" y="170"/>
                    <a:pt x="44069" y="170"/>
                    <a:pt x="40289" y="170"/>
                  </a:cubicBezTo>
                  <a:cubicBezTo>
                    <a:pt x="9548" y="170"/>
                    <a:pt x="-27" y="17125"/>
                    <a:pt x="-27" y="31296"/>
                  </a:cubicBezTo>
                  <a:cubicBezTo>
                    <a:pt x="-27" y="40152"/>
                    <a:pt x="4005" y="47238"/>
                    <a:pt x="10808" y="52805"/>
                  </a:cubicBezTo>
                  <a:cubicBezTo>
                    <a:pt x="18872" y="59384"/>
                    <a:pt x="25927" y="60903"/>
                    <a:pt x="44069" y="6444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3" name="Freeform 1942">
              <a:extLst>
                <a:ext uri="{FF2B5EF4-FFF2-40B4-BE49-F238E27FC236}">
                  <a16:creationId xmlns:a16="http://schemas.microsoft.com/office/drawing/2014/main" id="{84CA440D-F5F4-6649-8721-10EF226BA4E6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122558" y="6186575"/>
              <a:ext cx="63300" cy="127141"/>
            </a:xfrm>
            <a:custGeom>
              <a:avLst/>
              <a:gdLst>
                <a:gd name="connsiteX0" fmla="*/ 38781 w 78867"/>
                <a:gd name="connsiteY0" fmla="*/ 54576 h 158409"/>
                <a:gd name="connsiteX1" fmla="*/ 74814 w 78867"/>
                <a:gd name="connsiteY1" fmla="*/ 54576 h 158409"/>
                <a:gd name="connsiteX2" fmla="*/ 74814 w 78867"/>
                <a:gd name="connsiteY2" fmla="*/ 46732 h 158409"/>
                <a:gd name="connsiteX3" fmla="*/ 38781 w 78867"/>
                <a:gd name="connsiteY3" fmla="*/ 46732 h 158409"/>
                <a:gd name="connsiteX4" fmla="*/ 38781 w 78867"/>
                <a:gd name="connsiteY4" fmla="*/ 170 h 158409"/>
                <a:gd name="connsiteX5" fmla="*/ 32482 w 78867"/>
                <a:gd name="connsiteY5" fmla="*/ 170 h 158409"/>
                <a:gd name="connsiteX6" fmla="*/ -23 w 78867"/>
                <a:gd name="connsiteY6" fmla="*/ 49009 h 158409"/>
                <a:gd name="connsiteX7" fmla="*/ -23 w 78867"/>
                <a:gd name="connsiteY7" fmla="*/ 54576 h 158409"/>
                <a:gd name="connsiteX8" fmla="*/ 21395 w 78867"/>
                <a:gd name="connsiteY8" fmla="*/ 54576 h 158409"/>
                <a:gd name="connsiteX9" fmla="*/ 21395 w 78867"/>
                <a:gd name="connsiteY9" fmla="*/ 124418 h 158409"/>
                <a:gd name="connsiteX10" fmla="*/ 53900 w 78867"/>
                <a:gd name="connsiteY10" fmla="*/ 158580 h 158409"/>
                <a:gd name="connsiteX11" fmla="*/ 78845 w 78867"/>
                <a:gd name="connsiteY11" fmla="*/ 124418 h 158409"/>
                <a:gd name="connsiteX12" fmla="*/ 78845 w 78867"/>
                <a:gd name="connsiteY12" fmla="*/ 109994 h 158409"/>
                <a:gd name="connsiteX13" fmla="*/ 72546 w 78867"/>
                <a:gd name="connsiteY13" fmla="*/ 109994 h 158409"/>
                <a:gd name="connsiteX14" fmla="*/ 72546 w 78867"/>
                <a:gd name="connsiteY14" fmla="*/ 123912 h 158409"/>
                <a:gd name="connsiteX15" fmla="*/ 55664 w 78867"/>
                <a:gd name="connsiteY15" fmla="*/ 152254 h 158409"/>
                <a:gd name="connsiteX16" fmla="*/ 38781 w 78867"/>
                <a:gd name="connsiteY16" fmla="*/ 124924 h 158409"/>
                <a:gd name="connsiteX17" fmla="*/ 38781 w 78867"/>
                <a:gd name="connsiteY17" fmla="*/ 5457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867" h="158409">
                  <a:moveTo>
                    <a:pt x="38781" y="54576"/>
                  </a:moveTo>
                  <a:lnTo>
                    <a:pt x="74814" y="54576"/>
                  </a:lnTo>
                  <a:lnTo>
                    <a:pt x="74814" y="46732"/>
                  </a:lnTo>
                  <a:lnTo>
                    <a:pt x="38781" y="46732"/>
                  </a:lnTo>
                  <a:lnTo>
                    <a:pt x="38781" y="170"/>
                  </a:lnTo>
                  <a:lnTo>
                    <a:pt x="32482" y="170"/>
                  </a:lnTo>
                  <a:cubicBezTo>
                    <a:pt x="32230" y="20920"/>
                    <a:pt x="24671" y="47997"/>
                    <a:pt x="-23" y="49009"/>
                  </a:cubicBezTo>
                  <a:lnTo>
                    <a:pt x="-23" y="54576"/>
                  </a:lnTo>
                  <a:lnTo>
                    <a:pt x="21395" y="54576"/>
                  </a:lnTo>
                  <a:lnTo>
                    <a:pt x="21395" y="124418"/>
                  </a:lnTo>
                  <a:cubicBezTo>
                    <a:pt x="21395" y="155544"/>
                    <a:pt x="44829" y="158580"/>
                    <a:pt x="53900" y="158580"/>
                  </a:cubicBezTo>
                  <a:cubicBezTo>
                    <a:pt x="71790" y="158580"/>
                    <a:pt x="78845" y="140614"/>
                    <a:pt x="78845" y="124418"/>
                  </a:cubicBezTo>
                  <a:lnTo>
                    <a:pt x="78845" y="109994"/>
                  </a:lnTo>
                  <a:lnTo>
                    <a:pt x="72546" y="109994"/>
                  </a:lnTo>
                  <a:lnTo>
                    <a:pt x="72546" y="123912"/>
                  </a:lnTo>
                  <a:cubicBezTo>
                    <a:pt x="72546" y="142638"/>
                    <a:pt x="64987" y="152254"/>
                    <a:pt x="55664" y="152254"/>
                  </a:cubicBezTo>
                  <a:cubicBezTo>
                    <a:pt x="38781" y="152254"/>
                    <a:pt x="38781" y="129226"/>
                    <a:pt x="38781" y="124924"/>
                  </a:cubicBezTo>
                  <a:lnTo>
                    <a:pt x="38781" y="5457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4" name="Freeform 1943">
              <a:extLst>
                <a:ext uri="{FF2B5EF4-FFF2-40B4-BE49-F238E27FC236}">
                  <a16:creationId xmlns:a16="http://schemas.microsoft.com/office/drawing/2014/main" id="{B0FD546E-1043-0D7E-909F-6AB36D4A0F49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8271652" y="6170530"/>
              <a:ext cx="99703" cy="143186"/>
            </a:xfrm>
            <a:custGeom>
              <a:avLst/>
              <a:gdLst>
                <a:gd name="connsiteX0" fmla="*/ 87168 w 124223"/>
                <a:gd name="connsiteY0" fmla="*/ 161870 h 178400"/>
                <a:gd name="connsiteX1" fmla="*/ 87168 w 124223"/>
                <a:gd name="connsiteY1" fmla="*/ 178571 h 178400"/>
                <a:gd name="connsiteX2" fmla="*/ 124208 w 124223"/>
                <a:gd name="connsiteY2" fmla="*/ 175788 h 178400"/>
                <a:gd name="connsiteX3" fmla="*/ 124208 w 124223"/>
                <a:gd name="connsiteY3" fmla="*/ 167943 h 178400"/>
                <a:gd name="connsiteX4" fmla="*/ 104554 w 124223"/>
                <a:gd name="connsiteY4" fmla="*/ 153772 h 178400"/>
                <a:gd name="connsiteX5" fmla="*/ 104554 w 124223"/>
                <a:gd name="connsiteY5" fmla="*/ 170 h 178400"/>
                <a:gd name="connsiteX6" fmla="*/ 68270 w 124223"/>
                <a:gd name="connsiteY6" fmla="*/ 2954 h 178400"/>
                <a:gd name="connsiteX7" fmla="*/ 68270 w 124223"/>
                <a:gd name="connsiteY7" fmla="*/ 10798 h 178400"/>
                <a:gd name="connsiteX8" fmla="*/ 87924 w 124223"/>
                <a:gd name="connsiteY8" fmla="*/ 24969 h 178400"/>
                <a:gd name="connsiteX9" fmla="*/ 87924 w 124223"/>
                <a:gd name="connsiteY9" fmla="*/ 79628 h 178400"/>
                <a:gd name="connsiteX10" fmla="*/ 56175 w 124223"/>
                <a:gd name="connsiteY10" fmla="*/ 63939 h 178400"/>
                <a:gd name="connsiteX11" fmla="*/ -15 w 124223"/>
                <a:gd name="connsiteY11" fmla="*/ 121382 h 178400"/>
                <a:gd name="connsiteX12" fmla="*/ 53403 w 124223"/>
                <a:gd name="connsiteY12" fmla="*/ 178571 h 178400"/>
                <a:gd name="connsiteX13" fmla="*/ 87168 w 124223"/>
                <a:gd name="connsiteY13" fmla="*/ 161870 h 178400"/>
                <a:gd name="connsiteX14" fmla="*/ 87168 w 124223"/>
                <a:gd name="connsiteY14" fmla="*/ 94052 h 178400"/>
                <a:gd name="connsiteX15" fmla="*/ 87168 w 124223"/>
                <a:gd name="connsiteY15" fmla="*/ 145928 h 178400"/>
                <a:gd name="connsiteX16" fmla="*/ 84396 w 124223"/>
                <a:gd name="connsiteY16" fmla="*/ 155291 h 178400"/>
                <a:gd name="connsiteX17" fmla="*/ 54663 w 124223"/>
                <a:gd name="connsiteY17" fmla="*/ 173004 h 178400"/>
                <a:gd name="connsiteX18" fmla="*/ 28206 w 124223"/>
                <a:gd name="connsiteY18" fmla="*/ 156809 h 178400"/>
                <a:gd name="connsiteX19" fmla="*/ 20898 w 124223"/>
                <a:gd name="connsiteY19" fmla="*/ 121635 h 178400"/>
                <a:gd name="connsiteX20" fmla="*/ 28710 w 124223"/>
                <a:gd name="connsiteY20" fmla="*/ 85702 h 178400"/>
                <a:gd name="connsiteX21" fmla="*/ 57183 w 124223"/>
                <a:gd name="connsiteY21" fmla="*/ 69506 h 178400"/>
                <a:gd name="connsiteX22" fmla="*/ 84396 w 124223"/>
                <a:gd name="connsiteY22" fmla="*/ 84689 h 178400"/>
                <a:gd name="connsiteX23" fmla="*/ 87168 w 124223"/>
                <a:gd name="connsiteY23" fmla="*/ 9405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223" h="178400">
                  <a:moveTo>
                    <a:pt x="87168" y="161870"/>
                  </a:moveTo>
                  <a:lnTo>
                    <a:pt x="87168" y="178571"/>
                  </a:lnTo>
                  <a:lnTo>
                    <a:pt x="124208" y="175788"/>
                  </a:lnTo>
                  <a:lnTo>
                    <a:pt x="124208" y="167943"/>
                  </a:lnTo>
                  <a:cubicBezTo>
                    <a:pt x="106570" y="167943"/>
                    <a:pt x="104554" y="166172"/>
                    <a:pt x="104554" y="153772"/>
                  </a:cubicBezTo>
                  <a:lnTo>
                    <a:pt x="104554" y="170"/>
                  </a:lnTo>
                  <a:lnTo>
                    <a:pt x="68270" y="2954"/>
                  </a:lnTo>
                  <a:lnTo>
                    <a:pt x="68270" y="10798"/>
                  </a:lnTo>
                  <a:cubicBezTo>
                    <a:pt x="85908" y="10798"/>
                    <a:pt x="87924" y="12570"/>
                    <a:pt x="87924" y="24969"/>
                  </a:cubicBezTo>
                  <a:lnTo>
                    <a:pt x="87924" y="79628"/>
                  </a:lnTo>
                  <a:cubicBezTo>
                    <a:pt x="80616" y="70518"/>
                    <a:pt x="69781" y="63939"/>
                    <a:pt x="56175" y="63939"/>
                  </a:cubicBezTo>
                  <a:cubicBezTo>
                    <a:pt x="26442" y="63939"/>
                    <a:pt x="-15" y="88738"/>
                    <a:pt x="-15" y="121382"/>
                  </a:cubicBezTo>
                  <a:cubicBezTo>
                    <a:pt x="-15" y="153519"/>
                    <a:pt x="24678" y="178571"/>
                    <a:pt x="53403" y="178571"/>
                  </a:cubicBezTo>
                  <a:cubicBezTo>
                    <a:pt x="69529" y="178571"/>
                    <a:pt x="80868" y="169968"/>
                    <a:pt x="87168" y="161870"/>
                  </a:cubicBezTo>
                  <a:close/>
                  <a:moveTo>
                    <a:pt x="87168" y="94052"/>
                  </a:moveTo>
                  <a:lnTo>
                    <a:pt x="87168" y="145928"/>
                  </a:lnTo>
                  <a:cubicBezTo>
                    <a:pt x="87168" y="150483"/>
                    <a:pt x="87168" y="150989"/>
                    <a:pt x="84396" y="155291"/>
                  </a:cubicBezTo>
                  <a:cubicBezTo>
                    <a:pt x="76837" y="167437"/>
                    <a:pt x="65498" y="173004"/>
                    <a:pt x="54663" y="173004"/>
                  </a:cubicBezTo>
                  <a:cubicBezTo>
                    <a:pt x="43324" y="173004"/>
                    <a:pt x="34253" y="166425"/>
                    <a:pt x="28206" y="156809"/>
                  </a:cubicBezTo>
                  <a:cubicBezTo>
                    <a:pt x="21654" y="146434"/>
                    <a:pt x="20898" y="132010"/>
                    <a:pt x="20898" y="121635"/>
                  </a:cubicBezTo>
                  <a:cubicBezTo>
                    <a:pt x="20898" y="112272"/>
                    <a:pt x="21402" y="97089"/>
                    <a:pt x="28710" y="85702"/>
                  </a:cubicBezTo>
                  <a:cubicBezTo>
                    <a:pt x="34001" y="77857"/>
                    <a:pt x="43576" y="69506"/>
                    <a:pt x="57183" y="69506"/>
                  </a:cubicBezTo>
                  <a:cubicBezTo>
                    <a:pt x="66002" y="69506"/>
                    <a:pt x="76585" y="73302"/>
                    <a:pt x="84396" y="84689"/>
                  </a:cubicBezTo>
                  <a:cubicBezTo>
                    <a:pt x="87168" y="88991"/>
                    <a:pt x="87168" y="89497"/>
                    <a:pt x="87168" y="9405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5" name="Freeform 1944">
              <a:extLst>
                <a:ext uri="{FF2B5EF4-FFF2-40B4-BE49-F238E27FC236}">
                  <a16:creationId xmlns:a16="http://schemas.microsoft.com/office/drawing/2014/main" id="{FA9234C3-C9AD-4C06-306F-48FEB4AA4AB7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8385624" y="6220494"/>
              <a:ext cx="91209" cy="93223"/>
            </a:xfrm>
            <a:custGeom>
              <a:avLst/>
              <a:gdLst>
                <a:gd name="connsiteX0" fmla="*/ 73315 w 113640"/>
                <a:gd name="connsiteY0" fmla="*/ 94305 h 116150"/>
                <a:gd name="connsiteX1" fmla="*/ 92969 w 113640"/>
                <a:gd name="connsiteY1" fmla="*/ 115055 h 116150"/>
                <a:gd name="connsiteX2" fmla="*/ 113630 w 113640"/>
                <a:gd name="connsiteY2" fmla="*/ 91016 h 116150"/>
                <a:gd name="connsiteX3" fmla="*/ 113630 w 113640"/>
                <a:gd name="connsiteY3" fmla="*/ 76845 h 116150"/>
                <a:gd name="connsiteX4" fmla="*/ 107331 w 113640"/>
                <a:gd name="connsiteY4" fmla="*/ 76845 h 116150"/>
                <a:gd name="connsiteX5" fmla="*/ 107331 w 113640"/>
                <a:gd name="connsiteY5" fmla="*/ 91016 h 116150"/>
                <a:gd name="connsiteX6" fmla="*/ 98260 w 113640"/>
                <a:gd name="connsiteY6" fmla="*/ 107211 h 116150"/>
                <a:gd name="connsiteX7" fmla="*/ 88937 w 113640"/>
                <a:gd name="connsiteY7" fmla="*/ 94558 h 116150"/>
                <a:gd name="connsiteX8" fmla="*/ 88937 w 113640"/>
                <a:gd name="connsiteY8" fmla="*/ 43948 h 116150"/>
                <a:gd name="connsiteX9" fmla="*/ 79866 w 113640"/>
                <a:gd name="connsiteY9" fmla="*/ 14088 h 116150"/>
                <a:gd name="connsiteX10" fmla="*/ 45345 w 113640"/>
                <a:gd name="connsiteY10" fmla="*/ 170 h 116150"/>
                <a:gd name="connsiteX11" fmla="*/ 7297 w 113640"/>
                <a:gd name="connsiteY11" fmla="*/ 28765 h 116150"/>
                <a:gd name="connsiteX12" fmla="*/ 18888 w 113640"/>
                <a:gd name="connsiteY12" fmla="*/ 40658 h 116150"/>
                <a:gd name="connsiteX13" fmla="*/ 30479 w 113640"/>
                <a:gd name="connsiteY13" fmla="*/ 29018 h 116150"/>
                <a:gd name="connsiteX14" fmla="*/ 17628 w 113640"/>
                <a:gd name="connsiteY14" fmla="*/ 17378 h 116150"/>
                <a:gd name="connsiteX15" fmla="*/ 44842 w 113640"/>
                <a:gd name="connsiteY15" fmla="*/ 5737 h 116150"/>
                <a:gd name="connsiteX16" fmla="*/ 71551 w 113640"/>
                <a:gd name="connsiteY16" fmla="*/ 38128 h 116150"/>
                <a:gd name="connsiteX17" fmla="*/ 71551 w 113640"/>
                <a:gd name="connsiteY17" fmla="*/ 47491 h 116150"/>
                <a:gd name="connsiteX18" fmla="*/ 25188 w 113640"/>
                <a:gd name="connsiteY18" fmla="*/ 56601 h 116150"/>
                <a:gd name="connsiteX19" fmla="*/ -10 w 113640"/>
                <a:gd name="connsiteY19" fmla="*/ 89497 h 116150"/>
                <a:gd name="connsiteX20" fmla="*/ 40306 w 113640"/>
                <a:gd name="connsiteY20" fmla="*/ 116321 h 116150"/>
                <a:gd name="connsiteX21" fmla="*/ 73315 w 113640"/>
                <a:gd name="connsiteY21" fmla="*/ 94305 h 116150"/>
                <a:gd name="connsiteX22" fmla="*/ 71551 w 113640"/>
                <a:gd name="connsiteY22" fmla="*/ 52805 h 116150"/>
                <a:gd name="connsiteX23" fmla="*/ 71551 w 113640"/>
                <a:gd name="connsiteY23" fmla="*/ 78110 h 116150"/>
                <a:gd name="connsiteX24" fmla="*/ 42070 w 113640"/>
                <a:gd name="connsiteY24" fmla="*/ 110754 h 116150"/>
                <a:gd name="connsiteX25" fmla="*/ 19392 w 113640"/>
                <a:gd name="connsiteY25" fmla="*/ 89244 h 116150"/>
                <a:gd name="connsiteX26" fmla="*/ 71551 w 113640"/>
                <a:gd name="connsiteY26" fmla="*/ 52805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3640" h="116150">
                  <a:moveTo>
                    <a:pt x="73315" y="94305"/>
                  </a:moveTo>
                  <a:cubicBezTo>
                    <a:pt x="74323" y="104427"/>
                    <a:pt x="81126" y="115055"/>
                    <a:pt x="92969" y="115055"/>
                  </a:cubicBezTo>
                  <a:cubicBezTo>
                    <a:pt x="98260" y="115055"/>
                    <a:pt x="113630" y="111513"/>
                    <a:pt x="113630" y="91016"/>
                  </a:cubicBezTo>
                  <a:lnTo>
                    <a:pt x="113630" y="76845"/>
                  </a:lnTo>
                  <a:lnTo>
                    <a:pt x="107331" y="76845"/>
                  </a:lnTo>
                  <a:lnTo>
                    <a:pt x="107331" y="91016"/>
                  </a:lnTo>
                  <a:cubicBezTo>
                    <a:pt x="107331" y="105693"/>
                    <a:pt x="101032" y="107211"/>
                    <a:pt x="98260" y="107211"/>
                  </a:cubicBezTo>
                  <a:cubicBezTo>
                    <a:pt x="89945" y="107211"/>
                    <a:pt x="88937" y="95824"/>
                    <a:pt x="88937" y="94558"/>
                  </a:cubicBezTo>
                  <a:lnTo>
                    <a:pt x="88937" y="43948"/>
                  </a:lnTo>
                  <a:cubicBezTo>
                    <a:pt x="88937" y="33320"/>
                    <a:pt x="88937" y="23451"/>
                    <a:pt x="79866" y="14088"/>
                  </a:cubicBezTo>
                  <a:cubicBezTo>
                    <a:pt x="70039" y="4219"/>
                    <a:pt x="57440" y="170"/>
                    <a:pt x="45345" y="170"/>
                  </a:cubicBezTo>
                  <a:cubicBezTo>
                    <a:pt x="24684" y="170"/>
                    <a:pt x="7297" y="12064"/>
                    <a:pt x="7297" y="28765"/>
                  </a:cubicBezTo>
                  <a:cubicBezTo>
                    <a:pt x="7297" y="36357"/>
                    <a:pt x="12337" y="40658"/>
                    <a:pt x="18888" y="40658"/>
                  </a:cubicBezTo>
                  <a:cubicBezTo>
                    <a:pt x="25943" y="40658"/>
                    <a:pt x="30479" y="35597"/>
                    <a:pt x="30479" y="29018"/>
                  </a:cubicBezTo>
                  <a:cubicBezTo>
                    <a:pt x="30479" y="25982"/>
                    <a:pt x="29219" y="17631"/>
                    <a:pt x="17628" y="17378"/>
                  </a:cubicBezTo>
                  <a:cubicBezTo>
                    <a:pt x="24432" y="8521"/>
                    <a:pt x="36778" y="5737"/>
                    <a:pt x="44842" y="5737"/>
                  </a:cubicBezTo>
                  <a:cubicBezTo>
                    <a:pt x="57188" y="5737"/>
                    <a:pt x="71551" y="15606"/>
                    <a:pt x="71551" y="38128"/>
                  </a:cubicBezTo>
                  <a:lnTo>
                    <a:pt x="71551" y="47491"/>
                  </a:lnTo>
                  <a:cubicBezTo>
                    <a:pt x="58700" y="48250"/>
                    <a:pt x="41062" y="49009"/>
                    <a:pt x="25188" y="56601"/>
                  </a:cubicBezTo>
                  <a:cubicBezTo>
                    <a:pt x="6289" y="65204"/>
                    <a:pt x="-10" y="78363"/>
                    <a:pt x="-10" y="89497"/>
                  </a:cubicBezTo>
                  <a:cubicBezTo>
                    <a:pt x="-10" y="109994"/>
                    <a:pt x="24432" y="116321"/>
                    <a:pt x="40306" y="116321"/>
                  </a:cubicBezTo>
                  <a:cubicBezTo>
                    <a:pt x="56936" y="116321"/>
                    <a:pt x="68527" y="106199"/>
                    <a:pt x="73315" y="94305"/>
                  </a:cubicBezTo>
                  <a:close/>
                  <a:moveTo>
                    <a:pt x="71551" y="52805"/>
                  </a:moveTo>
                  <a:lnTo>
                    <a:pt x="71551" y="78110"/>
                  </a:lnTo>
                  <a:cubicBezTo>
                    <a:pt x="71551" y="102150"/>
                    <a:pt x="53409" y="110754"/>
                    <a:pt x="42070" y="110754"/>
                  </a:cubicBezTo>
                  <a:cubicBezTo>
                    <a:pt x="29723" y="110754"/>
                    <a:pt x="19392" y="101897"/>
                    <a:pt x="19392" y="89244"/>
                  </a:cubicBezTo>
                  <a:cubicBezTo>
                    <a:pt x="19392" y="75326"/>
                    <a:pt x="29975" y="54323"/>
                    <a:pt x="71551" y="5280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6" name="Freeform 1945">
              <a:extLst>
                <a:ext uri="{FF2B5EF4-FFF2-40B4-BE49-F238E27FC236}">
                  <a16:creationId xmlns:a16="http://schemas.microsoft.com/office/drawing/2014/main" id="{FB86920C-27D4-D804-FE54-E4AAD9894A86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8482092" y="6186575"/>
              <a:ext cx="63300" cy="127141"/>
            </a:xfrm>
            <a:custGeom>
              <a:avLst/>
              <a:gdLst>
                <a:gd name="connsiteX0" fmla="*/ 38799 w 78867"/>
                <a:gd name="connsiteY0" fmla="*/ 54576 h 158409"/>
                <a:gd name="connsiteX1" fmla="*/ 74831 w 78867"/>
                <a:gd name="connsiteY1" fmla="*/ 54576 h 158409"/>
                <a:gd name="connsiteX2" fmla="*/ 74831 w 78867"/>
                <a:gd name="connsiteY2" fmla="*/ 46732 h 158409"/>
                <a:gd name="connsiteX3" fmla="*/ 38799 w 78867"/>
                <a:gd name="connsiteY3" fmla="*/ 46732 h 158409"/>
                <a:gd name="connsiteX4" fmla="*/ 38799 w 78867"/>
                <a:gd name="connsiteY4" fmla="*/ 170 h 158409"/>
                <a:gd name="connsiteX5" fmla="*/ 32500 w 78867"/>
                <a:gd name="connsiteY5" fmla="*/ 170 h 158409"/>
                <a:gd name="connsiteX6" fmla="*/ -5 w 78867"/>
                <a:gd name="connsiteY6" fmla="*/ 49009 h 158409"/>
                <a:gd name="connsiteX7" fmla="*/ -5 w 78867"/>
                <a:gd name="connsiteY7" fmla="*/ 54576 h 158409"/>
                <a:gd name="connsiteX8" fmla="*/ 21413 w 78867"/>
                <a:gd name="connsiteY8" fmla="*/ 54576 h 158409"/>
                <a:gd name="connsiteX9" fmla="*/ 21413 w 78867"/>
                <a:gd name="connsiteY9" fmla="*/ 124418 h 158409"/>
                <a:gd name="connsiteX10" fmla="*/ 53918 w 78867"/>
                <a:gd name="connsiteY10" fmla="*/ 158580 h 158409"/>
                <a:gd name="connsiteX11" fmla="*/ 78863 w 78867"/>
                <a:gd name="connsiteY11" fmla="*/ 124418 h 158409"/>
                <a:gd name="connsiteX12" fmla="*/ 78863 w 78867"/>
                <a:gd name="connsiteY12" fmla="*/ 109994 h 158409"/>
                <a:gd name="connsiteX13" fmla="*/ 72564 w 78867"/>
                <a:gd name="connsiteY13" fmla="*/ 109994 h 158409"/>
                <a:gd name="connsiteX14" fmla="*/ 72564 w 78867"/>
                <a:gd name="connsiteY14" fmla="*/ 123912 h 158409"/>
                <a:gd name="connsiteX15" fmla="*/ 55681 w 78867"/>
                <a:gd name="connsiteY15" fmla="*/ 152254 h 158409"/>
                <a:gd name="connsiteX16" fmla="*/ 38799 w 78867"/>
                <a:gd name="connsiteY16" fmla="*/ 124924 h 158409"/>
                <a:gd name="connsiteX17" fmla="*/ 38799 w 78867"/>
                <a:gd name="connsiteY17" fmla="*/ 5457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867" h="158409">
                  <a:moveTo>
                    <a:pt x="38799" y="54576"/>
                  </a:moveTo>
                  <a:lnTo>
                    <a:pt x="74831" y="54576"/>
                  </a:lnTo>
                  <a:lnTo>
                    <a:pt x="74831" y="46732"/>
                  </a:lnTo>
                  <a:lnTo>
                    <a:pt x="38799" y="46732"/>
                  </a:lnTo>
                  <a:lnTo>
                    <a:pt x="38799" y="170"/>
                  </a:lnTo>
                  <a:lnTo>
                    <a:pt x="32500" y="170"/>
                  </a:lnTo>
                  <a:cubicBezTo>
                    <a:pt x="32248" y="20920"/>
                    <a:pt x="24689" y="47997"/>
                    <a:pt x="-5" y="49009"/>
                  </a:cubicBezTo>
                  <a:lnTo>
                    <a:pt x="-5" y="54576"/>
                  </a:lnTo>
                  <a:lnTo>
                    <a:pt x="21413" y="54576"/>
                  </a:lnTo>
                  <a:lnTo>
                    <a:pt x="21413" y="124418"/>
                  </a:lnTo>
                  <a:cubicBezTo>
                    <a:pt x="21413" y="155544"/>
                    <a:pt x="44847" y="158580"/>
                    <a:pt x="53918" y="158580"/>
                  </a:cubicBezTo>
                  <a:cubicBezTo>
                    <a:pt x="71808" y="158580"/>
                    <a:pt x="78863" y="140614"/>
                    <a:pt x="78863" y="124418"/>
                  </a:cubicBezTo>
                  <a:lnTo>
                    <a:pt x="78863" y="109994"/>
                  </a:lnTo>
                  <a:lnTo>
                    <a:pt x="72564" y="109994"/>
                  </a:lnTo>
                  <a:lnTo>
                    <a:pt x="72564" y="123912"/>
                  </a:lnTo>
                  <a:cubicBezTo>
                    <a:pt x="72564" y="142638"/>
                    <a:pt x="65004" y="152254"/>
                    <a:pt x="55681" y="152254"/>
                  </a:cubicBezTo>
                  <a:cubicBezTo>
                    <a:pt x="38799" y="152254"/>
                    <a:pt x="38799" y="129226"/>
                    <a:pt x="38799" y="124924"/>
                  </a:cubicBezTo>
                  <a:lnTo>
                    <a:pt x="38799" y="5457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7" name="Freeform 1946">
              <a:extLst>
                <a:ext uri="{FF2B5EF4-FFF2-40B4-BE49-F238E27FC236}">
                  <a16:creationId xmlns:a16="http://schemas.microsoft.com/office/drawing/2014/main" id="{1320F279-4C16-D73B-FEBA-693AB9983292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8565391" y="6220494"/>
              <a:ext cx="91209" cy="93223"/>
            </a:xfrm>
            <a:custGeom>
              <a:avLst/>
              <a:gdLst>
                <a:gd name="connsiteX0" fmla="*/ 73323 w 113640"/>
                <a:gd name="connsiteY0" fmla="*/ 94305 h 116150"/>
                <a:gd name="connsiteX1" fmla="*/ 92977 w 113640"/>
                <a:gd name="connsiteY1" fmla="*/ 115055 h 116150"/>
                <a:gd name="connsiteX2" fmla="*/ 113639 w 113640"/>
                <a:gd name="connsiteY2" fmla="*/ 91016 h 116150"/>
                <a:gd name="connsiteX3" fmla="*/ 113639 w 113640"/>
                <a:gd name="connsiteY3" fmla="*/ 76845 h 116150"/>
                <a:gd name="connsiteX4" fmla="*/ 107340 w 113640"/>
                <a:gd name="connsiteY4" fmla="*/ 76845 h 116150"/>
                <a:gd name="connsiteX5" fmla="*/ 107340 w 113640"/>
                <a:gd name="connsiteY5" fmla="*/ 91016 h 116150"/>
                <a:gd name="connsiteX6" fmla="*/ 98269 w 113640"/>
                <a:gd name="connsiteY6" fmla="*/ 107211 h 116150"/>
                <a:gd name="connsiteX7" fmla="*/ 88946 w 113640"/>
                <a:gd name="connsiteY7" fmla="*/ 94558 h 116150"/>
                <a:gd name="connsiteX8" fmla="*/ 88946 w 113640"/>
                <a:gd name="connsiteY8" fmla="*/ 43948 h 116150"/>
                <a:gd name="connsiteX9" fmla="*/ 79875 w 113640"/>
                <a:gd name="connsiteY9" fmla="*/ 14088 h 116150"/>
                <a:gd name="connsiteX10" fmla="*/ 45354 w 113640"/>
                <a:gd name="connsiteY10" fmla="*/ 170 h 116150"/>
                <a:gd name="connsiteX11" fmla="*/ 7306 w 113640"/>
                <a:gd name="connsiteY11" fmla="*/ 28765 h 116150"/>
                <a:gd name="connsiteX12" fmla="*/ 18897 w 113640"/>
                <a:gd name="connsiteY12" fmla="*/ 40658 h 116150"/>
                <a:gd name="connsiteX13" fmla="*/ 30488 w 113640"/>
                <a:gd name="connsiteY13" fmla="*/ 29018 h 116150"/>
                <a:gd name="connsiteX14" fmla="*/ 17637 w 113640"/>
                <a:gd name="connsiteY14" fmla="*/ 17378 h 116150"/>
                <a:gd name="connsiteX15" fmla="*/ 44850 w 113640"/>
                <a:gd name="connsiteY15" fmla="*/ 5737 h 116150"/>
                <a:gd name="connsiteX16" fmla="*/ 71560 w 113640"/>
                <a:gd name="connsiteY16" fmla="*/ 38128 h 116150"/>
                <a:gd name="connsiteX17" fmla="*/ 71560 w 113640"/>
                <a:gd name="connsiteY17" fmla="*/ 47491 h 116150"/>
                <a:gd name="connsiteX18" fmla="*/ 25196 w 113640"/>
                <a:gd name="connsiteY18" fmla="*/ 56601 h 116150"/>
                <a:gd name="connsiteX19" fmla="*/ -1 w 113640"/>
                <a:gd name="connsiteY19" fmla="*/ 89497 h 116150"/>
                <a:gd name="connsiteX20" fmla="*/ 40315 w 113640"/>
                <a:gd name="connsiteY20" fmla="*/ 116321 h 116150"/>
                <a:gd name="connsiteX21" fmla="*/ 73323 w 113640"/>
                <a:gd name="connsiteY21" fmla="*/ 94305 h 116150"/>
                <a:gd name="connsiteX22" fmla="*/ 71560 w 113640"/>
                <a:gd name="connsiteY22" fmla="*/ 52805 h 116150"/>
                <a:gd name="connsiteX23" fmla="*/ 71560 w 113640"/>
                <a:gd name="connsiteY23" fmla="*/ 78110 h 116150"/>
                <a:gd name="connsiteX24" fmla="*/ 42079 w 113640"/>
                <a:gd name="connsiteY24" fmla="*/ 110754 h 116150"/>
                <a:gd name="connsiteX25" fmla="*/ 19401 w 113640"/>
                <a:gd name="connsiteY25" fmla="*/ 89244 h 116150"/>
                <a:gd name="connsiteX26" fmla="*/ 71560 w 113640"/>
                <a:gd name="connsiteY26" fmla="*/ 52805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3640" h="116150">
                  <a:moveTo>
                    <a:pt x="73323" y="94305"/>
                  </a:moveTo>
                  <a:cubicBezTo>
                    <a:pt x="74331" y="104427"/>
                    <a:pt x="81135" y="115055"/>
                    <a:pt x="92977" y="115055"/>
                  </a:cubicBezTo>
                  <a:cubicBezTo>
                    <a:pt x="98269" y="115055"/>
                    <a:pt x="113639" y="111513"/>
                    <a:pt x="113639" y="91016"/>
                  </a:cubicBezTo>
                  <a:lnTo>
                    <a:pt x="113639" y="76845"/>
                  </a:lnTo>
                  <a:lnTo>
                    <a:pt x="107340" y="76845"/>
                  </a:lnTo>
                  <a:lnTo>
                    <a:pt x="107340" y="91016"/>
                  </a:lnTo>
                  <a:cubicBezTo>
                    <a:pt x="107340" y="105693"/>
                    <a:pt x="101041" y="107211"/>
                    <a:pt x="98269" y="107211"/>
                  </a:cubicBezTo>
                  <a:cubicBezTo>
                    <a:pt x="89954" y="107211"/>
                    <a:pt x="88946" y="95824"/>
                    <a:pt x="88946" y="94558"/>
                  </a:cubicBezTo>
                  <a:lnTo>
                    <a:pt x="88946" y="43948"/>
                  </a:lnTo>
                  <a:cubicBezTo>
                    <a:pt x="88946" y="33320"/>
                    <a:pt x="88946" y="23451"/>
                    <a:pt x="79875" y="14088"/>
                  </a:cubicBezTo>
                  <a:cubicBezTo>
                    <a:pt x="70048" y="4219"/>
                    <a:pt x="57449" y="170"/>
                    <a:pt x="45354" y="170"/>
                  </a:cubicBezTo>
                  <a:cubicBezTo>
                    <a:pt x="24692" y="170"/>
                    <a:pt x="7306" y="12064"/>
                    <a:pt x="7306" y="28765"/>
                  </a:cubicBezTo>
                  <a:cubicBezTo>
                    <a:pt x="7306" y="36357"/>
                    <a:pt x="12346" y="40658"/>
                    <a:pt x="18897" y="40658"/>
                  </a:cubicBezTo>
                  <a:cubicBezTo>
                    <a:pt x="25952" y="40658"/>
                    <a:pt x="30488" y="35597"/>
                    <a:pt x="30488" y="29018"/>
                  </a:cubicBezTo>
                  <a:cubicBezTo>
                    <a:pt x="30488" y="25982"/>
                    <a:pt x="29228" y="17631"/>
                    <a:pt x="17637" y="17378"/>
                  </a:cubicBezTo>
                  <a:cubicBezTo>
                    <a:pt x="24440" y="8521"/>
                    <a:pt x="36787" y="5737"/>
                    <a:pt x="44850" y="5737"/>
                  </a:cubicBezTo>
                  <a:cubicBezTo>
                    <a:pt x="57197" y="5737"/>
                    <a:pt x="71560" y="15606"/>
                    <a:pt x="71560" y="38128"/>
                  </a:cubicBezTo>
                  <a:lnTo>
                    <a:pt x="71560" y="47491"/>
                  </a:lnTo>
                  <a:cubicBezTo>
                    <a:pt x="58709" y="48250"/>
                    <a:pt x="41071" y="49009"/>
                    <a:pt x="25196" y="56601"/>
                  </a:cubicBezTo>
                  <a:cubicBezTo>
                    <a:pt x="6298" y="65204"/>
                    <a:pt x="-1" y="78363"/>
                    <a:pt x="-1" y="89497"/>
                  </a:cubicBezTo>
                  <a:cubicBezTo>
                    <a:pt x="-1" y="109994"/>
                    <a:pt x="24440" y="116321"/>
                    <a:pt x="40315" y="116321"/>
                  </a:cubicBezTo>
                  <a:cubicBezTo>
                    <a:pt x="56945" y="116321"/>
                    <a:pt x="68536" y="106199"/>
                    <a:pt x="73323" y="94305"/>
                  </a:cubicBezTo>
                  <a:close/>
                  <a:moveTo>
                    <a:pt x="71560" y="52805"/>
                  </a:moveTo>
                  <a:lnTo>
                    <a:pt x="71560" y="78110"/>
                  </a:lnTo>
                  <a:cubicBezTo>
                    <a:pt x="71560" y="102150"/>
                    <a:pt x="53418" y="110754"/>
                    <a:pt x="42079" y="110754"/>
                  </a:cubicBezTo>
                  <a:cubicBezTo>
                    <a:pt x="29732" y="110754"/>
                    <a:pt x="19401" y="101897"/>
                    <a:pt x="19401" y="89244"/>
                  </a:cubicBezTo>
                  <a:cubicBezTo>
                    <a:pt x="19401" y="75326"/>
                    <a:pt x="29984" y="54323"/>
                    <a:pt x="71560" y="5280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8" name="Freeform 1947">
              <a:extLst>
                <a:ext uri="{FF2B5EF4-FFF2-40B4-BE49-F238E27FC236}">
                  <a16:creationId xmlns:a16="http://schemas.microsoft.com/office/drawing/2014/main" id="{406C48C1-3262-39D7-1BA4-260C8F622057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8731091" y="6221712"/>
              <a:ext cx="99703" cy="129172"/>
            </a:xfrm>
            <a:custGeom>
              <a:avLst/>
              <a:gdLst>
                <a:gd name="connsiteX0" fmla="*/ 36292 w 124223"/>
                <a:gd name="connsiteY0" fmla="*/ 16872 h 160940"/>
                <a:gd name="connsiteX1" fmla="*/ 36292 w 124223"/>
                <a:gd name="connsiteY1" fmla="*/ 170 h 160940"/>
                <a:gd name="connsiteX2" fmla="*/ 7 w 124223"/>
                <a:gd name="connsiteY2" fmla="*/ 2954 h 160940"/>
                <a:gd name="connsiteX3" fmla="*/ 7 w 124223"/>
                <a:gd name="connsiteY3" fmla="*/ 10798 h 160940"/>
                <a:gd name="connsiteX4" fmla="*/ 19661 w 124223"/>
                <a:gd name="connsiteY4" fmla="*/ 23451 h 160940"/>
                <a:gd name="connsiteX5" fmla="*/ 19661 w 124223"/>
                <a:gd name="connsiteY5" fmla="*/ 141879 h 160940"/>
                <a:gd name="connsiteX6" fmla="*/ 7 w 124223"/>
                <a:gd name="connsiteY6" fmla="*/ 153266 h 160940"/>
                <a:gd name="connsiteX7" fmla="*/ 7 w 124223"/>
                <a:gd name="connsiteY7" fmla="*/ 161111 h 160940"/>
                <a:gd name="connsiteX8" fmla="*/ 28228 w 124223"/>
                <a:gd name="connsiteY8" fmla="*/ 160352 h 160940"/>
                <a:gd name="connsiteX9" fmla="*/ 56701 w 124223"/>
                <a:gd name="connsiteY9" fmla="*/ 161111 h 160940"/>
                <a:gd name="connsiteX10" fmla="*/ 56701 w 124223"/>
                <a:gd name="connsiteY10" fmla="*/ 153266 h 160940"/>
                <a:gd name="connsiteX11" fmla="*/ 37047 w 124223"/>
                <a:gd name="connsiteY11" fmla="*/ 141879 h 160940"/>
                <a:gd name="connsiteX12" fmla="*/ 37047 w 124223"/>
                <a:gd name="connsiteY12" fmla="*/ 99366 h 160940"/>
                <a:gd name="connsiteX13" fmla="*/ 37047 w 124223"/>
                <a:gd name="connsiteY13" fmla="*/ 97089 h 160940"/>
                <a:gd name="connsiteX14" fmla="*/ 68040 w 124223"/>
                <a:gd name="connsiteY14" fmla="*/ 114802 h 160940"/>
                <a:gd name="connsiteX15" fmla="*/ 124231 w 124223"/>
                <a:gd name="connsiteY15" fmla="*/ 57360 h 160940"/>
                <a:gd name="connsiteX16" fmla="*/ 71568 w 124223"/>
                <a:gd name="connsiteY16" fmla="*/ 170 h 160940"/>
                <a:gd name="connsiteX17" fmla="*/ 36292 w 124223"/>
                <a:gd name="connsiteY17" fmla="*/ 16872 h 160940"/>
                <a:gd name="connsiteX18" fmla="*/ 37047 w 124223"/>
                <a:gd name="connsiteY18" fmla="*/ 83171 h 160940"/>
                <a:gd name="connsiteX19" fmla="*/ 37047 w 124223"/>
                <a:gd name="connsiteY19" fmla="*/ 26741 h 160940"/>
                <a:gd name="connsiteX20" fmla="*/ 69552 w 124223"/>
                <a:gd name="connsiteY20" fmla="*/ 6497 h 160940"/>
                <a:gd name="connsiteX21" fmla="*/ 103317 w 124223"/>
                <a:gd name="connsiteY21" fmla="*/ 57360 h 160940"/>
                <a:gd name="connsiteX22" fmla="*/ 67032 w 124223"/>
                <a:gd name="connsiteY22" fmla="*/ 109235 h 160940"/>
                <a:gd name="connsiteX23" fmla="*/ 40575 w 124223"/>
                <a:gd name="connsiteY23" fmla="*/ 93799 h 160940"/>
                <a:gd name="connsiteX24" fmla="*/ 37047 w 124223"/>
                <a:gd name="connsiteY24" fmla="*/ 83171 h 16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4223" h="160940">
                  <a:moveTo>
                    <a:pt x="36292" y="16872"/>
                  </a:moveTo>
                  <a:lnTo>
                    <a:pt x="36292" y="170"/>
                  </a:lnTo>
                  <a:lnTo>
                    <a:pt x="7" y="2954"/>
                  </a:lnTo>
                  <a:lnTo>
                    <a:pt x="7" y="10798"/>
                  </a:lnTo>
                  <a:cubicBezTo>
                    <a:pt x="17897" y="10798"/>
                    <a:pt x="19661" y="12317"/>
                    <a:pt x="19661" y="23451"/>
                  </a:cubicBezTo>
                  <a:lnTo>
                    <a:pt x="19661" y="141879"/>
                  </a:lnTo>
                  <a:cubicBezTo>
                    <a:pt x="19661" y="153266"/>
                    <a:pt x="16890" y="153266"/>
                    <a:pt x="7" y="153266"/>
                  </a:cubicBezTo>
                  <a:lnTo>
                    <a:pt x="7" y="161111"/>
                  </a:lnTo>
                  <a:cubicBezTo>
                    <a:pt x="8574" y="160858"/>
                    <a:pt x="21677" y="160352"/>
                    <a:pt x="28228" y="160352"/>
                  </a:cubicBezTo>
                  <a:cubicBezTo>
                    <a:pt x="35032" y="160352"/>
                    <a:pt x="47882" y="160858"/>
                    <a:pt x="56701" y="161111"/>
                  </a:cubicBezTo>
                  <a:lnTo>
                    <a:pt x="56701" y="153266"/>
                  </a:lnTo>
                  <a:cubicBezTo>
                    <a:pt x="39819" y="153266"/>
                    <a:pt x="37047" y="153266"/>
                    <a:pt x="37047" y="141879"/>
                  </a:cubicBezTo>
                  <a:lnTo>
                    <a:pt x="37047" y="99366"/>
                  </a:lnTo>
                  <a:lnTo>
                    <a:pt x="37047" y="97089"/>
                  </a:lnTo>
                  <a:cubicBezTo>
                    <a:pt x="38307" y="101138"/>
                    <a:pt x="48890" y="114802"/>
                    <a:pt x="68040" y="114802"/>
                  </a:cubicBezTo>
                  <a:cubicBezTo>
                    <a:pt x="98025" y="114802"/>
                    <a:pt x="124231" y="90003"/>
                    <a:pt x="124231" y="57360"/>
                  </a:cubicBezTo>
                  <a:cubicBezTo>
                    <a:pt x="124231" y="25222"/>
                    <a:pt x="99789" y="170"/>
                    <a:pt x="71568" y="170"/>
                  </a:cubicBezTo>
                  <a:cubicBezTo>
                    <a:pt x="51914" y="170"/>
                    <a:pt x="41331" y="11305"/>
                    <a:pt x="36292" y="16872"/>
                  </a:cubicBezTo>
                  <a:close/>
                  <a:moveTo>
                    <a:pt x="37047" y="83171"/>
                  </a:moveTo>
                  <a:lnTo>
                    <a:pt x="37047" y="26741"/>
                  </a:lnTo>
                  <a:cubicBezTo>
                    <a:pt x="44355" y="13835"/>
                    <a:pt x="56701" y="6497"/>
                    <a:pt x="69552" y="6497"/>
                  </a:cubicBezTo>
                  <a:cubicBezTo>
                    <a:pt x="87946" y="6497"/>
                    <a:pt x="103317" y="28765"/>
                    <a:pt x="103317" y="57360"/>
                  </a:cubicBezTo>
                  <a:cubicBezTo>
                    <a:pt x="103317" y="87979"/>
                    <a:pt x="85679" y="109235"/>
                    <a:pt x="67032" y="109235"/>
                  </a:cubicBezTo>
                  <a:cubicBezTo>
                    <a:pt x="56953" y="109235"/>
                    <a:pt x="47378" y="104174"/>
                    <a:pt x="40575" y="93799"/>
                  </a:cubicBezTo>
                  <a:cubicBezTo>
                    <a:pt x="37047" y="88485"/>
                    <a:pt x="37047" y="88232"/>
                    <a:pt x="37047" y="8317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9" name="Freeform 1948">
              <a:extLst>
                <a:ext uri="{FF2B5EF4-FFF2-40B4-BE49-F238E27FC236}">
                  <a16:creationId xmlns:a16="http://schemas.microsoft.com/office/drawing/2014/main" id="{D2A1F674-9A0F-B0FC-FDFF-F9037B6E897F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849064" y="6220494"/>
              <a:ext cx="89591" cy="93223"/>
            </a:xfrm>
            <a:custGeom>
              <a:avLst/>
              <a:gdLst>
                <a:gd name="connsiteX0" fmla="*/ 111638 w 111624"/>
                <a:gd name="connsiteY0" fmla="*/ 59384 h 116150"/>
                <a:gd name="connsiteX1" fmla="*/ 55951 w 111624"/>
                <a:gd name="connsiteY1" fmla="*/ 170 h 116150"/>
                <a:gd name="connsiteX2" fmla="*/ 13 w 111624"/>
                <a:gd name="connsiteY2" fmla="*/ 59384 h 116150"/>
                <a:gd name="connsiteX3" fmla="*/ 55699 w 111624"/>
                <a:gd name="connsiteY3" fmla="*/ 116321 h 116150"/>
                <a:gd name="connsiteX4" fmla="*/ 111638 w 111624"/>
                <a:gd name="connsiteY4" fmla="*/ 59384 h 116150"/>
                <a:gd name="connsiteX5" fmla="*/ 55951 w 111624"/>
                <a:gd name="connsiteY5" fmla="*/ 109994 h 116150"/>
                <a:gd name="connsiteX6" fmla="*/ 27226 w 111624"/>
                <a:gd name="connsiteY6" fmla="*/ 93040 h 116150"/>
                <a:gd name="connsiteX7" fmla="*/ 20927 w 111624"/>
                <a:gd name="connsiteY7" fmla="*/ 57360 h 116150"/>
                <a:gd name="connsiteX8" fmla="*/ 26974 w 111624"/>
                <a:gd name="connsiteY8" fmla="*/ 22692 h 116150"/>
                <a:gd name="connsiteX9" fmla="*/ 55699 w 111624"/>
                <a:gd name="connsiteY9" fmla="*/ 5737 h 116150"/>
                <a:gd name="connsiteX10" fmla="*/ 84172 w 111624"/>
                <a:gd name="connsiteY10" fmla="*/ 22186 h 116150"/>
                <a:gd name="connsiteX11" fmla="*/ 90724 w 111624"/>
                <a:gd name="connsiteY11" fmla="*/ 57360 h 116150"/>
                <a:gd name="connsiteX12" fmla="*/ 85180 w 111624"/>
                <a:gd name="connsiteY12" fmla="*/ 91269 h 116150"/>
                <a:gd name="connsiteX13" fmla="*/ 55951 w 111624"/>
                <a:gd name="connsiteY13" fmla="*/ 109994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624" h="116150">
                  <a:moveTo>
                    <a:pt x="111638" y="59384"/>
                  </a:moveTo>
                  <a:cubicBezTo>
                    <a:pt x="111638" y="26994"/>
                    <a:pt x="86440" y="170"/>
                    <a:pt x="55951" y="170"/>
                  </a:cubicBezTo>
                  <a:cubicBezTo>
                    <a:pt x="24455" y="170"/>
                    <a:pt x="13" y="27753"/>
                    <a:pt x="13" y="59384"/>
                  </a:cubicBezTo>
                  <a:cubicBezTo>
                    <a:pt x="13" y="92028"/>
                    <a:pt x="26218" y="116321"/>
                    <a:pt x="55699" y="116321"/>
                  </a:cubicBezTo>
                  <a:cubicBezTo>
                    <a:pt x="86188" y="116321"/>
                    <a:pt x="111638" y="91522"/>
                    <a:pt x="111638" y="59384"/>
                  </a:cubicBezTo>
                  <a:close/>
                  <a:moveTo>
                    <a:pt x="55951" y="109994"/>
                  </a:moveTo>
                  <a:cubicBezTo>
                    <a:pt x="45116" y="109994"/>
                    <a:pt x="34030" y="104680"/>
                    <a:pt x="27226" y="93040"/>
                  </a:cubicBezTo>
                  <a:cubicBezTo>
                    <a:pt x="20927" y="81906"/>
                    <a:pt x="20927" y="66470"/>
                    <a:pt x="20927" y="57360"/>
                  </a:cubicBezTo>
                  <a:cubicBezTo>
                    <a:pt x="20927" y="47491"/>
                    <a:pt x="20927" y="33826"/>
                    <a:pt x="26974" y="22692"/>
                  </a:cubicBezTo>
                  <a:cubicBezTo>
                    <a:pt x="33778" y="11051"/>
                    <a:pt x="45620" y="5737"/>
                    <a:pt x="55699" y="5737"/>
                  </a:cubicBezTo>
                  <a:cubicBezTo>
                    <a:pt x="66786" y="5737"/>
                    <a:pt x="77621" y="11305"/>
                    <a:pt x="84172" y="22186"/>
                  </a:cubicBezTo>
                  <a:cubicBezTo>
                    <a:pt x="90724" y="33067"/>
                    <a:pt x="90724" y="47744"/>
                    <a:pt x="90724" y="57360"/>
                  </a:cubicBezTo>
                  <a:cubicBezTo>
                    <a:pt x="90724" y="66470"/>
                    <a:pt x="90724" y="80134"/>
                    <a:pt x="85180" y="91269"/>
                  </a:cubicBezTo>
                  <a:cubicBezTo>
                    <a:pt x="79637" y="102656"/>
                    <a:pt x="68550" y="109994"/>
                    <a:pt x="55951" y="1099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0" name="Freeform 1949">
              <a:extLst>
                <a:ext uri="{FF2B5EF4-FFF2-40B4-BE49-F238E27FC236}">
                  <a16:creationId xmlns:a16="http://schemas.microsoft.com/office/drawing/2014/main" id="{8EFEC2BC-4686-EE75-3BA3-ADFFDEF59934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951194" y="6175607"/>
              <a:ext cx="43278" cy="135875"/>
            </a:xfrm>
            <a:custGeom>
              <a:avLst/>
              <a:gdLst>
                <a:gd name="connsiteX0" fmla="*/ 36302 w 53922"/>
                <a:gd name="connsiteY0" fmla="*/ 57613 h 169291"/>
                <a:gd name="connsiteX1" fmla="*/ 1026 w 53922"/>
                <a:gd name="connsiteY1" fmla="*/ 60396 h 169291"/>
                <a:gd name="connsiteX2" fmla="*/ 1026 w 53922"/>
                <a:gd name="connsiteY2" fmla="*/ 68241 h 169291"/>
                <a:gd name="connsiteX3" fmla="*/ 19672 w 53922"/>
                <a:gd name="connsiteY3" fmla="*/ 82159 h 169291"/>
                <a:gd name="connsiteX4" fmla="*/ 19672 w 53922"/>
                <a:gd name="connsiteY4" fmla="*/ 150230 h 169291"/>
                <a:gd name="connsiteX5" fmla="*/ 18 w 53922"/>
                <a:gd name="connsiteY5" fmla="*/ 161617 h 169291"/>
                <a:gd name="connsiteX6" fmla="*/ 18 w 53922"/>
                <a:gd name="connsiteY6" fmla="*/ 169461 h 169291"/>
                <a:gd name="connsiteX7" fmla="*/ 27735 w 53922"/>
                <a:gd name="connsiteY7" fmla="*/ 168702 h 169291"/>
                <a:gd name="connsiteX8" fmla="*/ 53941 w 53922"/>
                <a:gd name="connsiteY8" fmla="*/ 169461 h 169291"/>
                <a:gd name="connsiteX9" fmla="*/ 53941 w 53922"/>
                <a:gd name="connsiteY9" fmla="*/ 161617 h 169291"/>
                <a:gd name="connsiteX10" fmla="*/ 36302 w 53922"/>
                <a:gd name="connsiteY10" fmla="*/ 150483 h 169291"/>
                <a:gd name="connsiteX11" fmla="*/ 36302 w 53922"/>
                <a:gd name="connsiteY11" fmla="*/ 57613 h 169291"/>
                <a:gd name="connsiteX12" fmla="*/ 37310 w 53922"/>
                <a:gd name="connsiteY12" fmla="*/ 13582 h 169291"/>
                <a:gd name="connsiteX13" fmla="*/ 23956 w 53922"/>
                <a:gd name="connsiteY13" fmla="*/ 170 h 169291"/>
                <a:gd name="connsiteX14" fmla="*/ 10601 w 53922"/>
                <a:gd name="connsiteY14" fmla="*/ 13582 h 169291"/>
                <a:gd name="connsiteX15" fmla="*/ 23956 w 53922"/>
                <a:gd name="connsiteY15" fmla="*/ 26994 h 169291"/>
                <a:gd name="connsiteX16" fmla="*/ 37310 w 53922"/>
                <a:gd name="connsiteY16" fmla="*/ 13582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922" h="169291">
                  <a:moveTo>
                    <a:pt x="36302" y="57613"/>
                  </a:moveTo>
                  <a:lnTo>
                    <a:pt x="1026" y="60396"/>
                  </a:lnTo>
                  <a:lnTo>
                    <a:pt x="1026" y="68241"/>
                  </a:lnTo>
                  <a:cubicBezTo>
                    <a:pt x="17404" y="68241"/>
                    <a:pt x="19672" y="69759"/>
                    <a:pt x="19672" y="82159"/>
                  </a:cubicBezTo>
                  <a:lnTo>
                    <a:pt x="19672" y="150230"/>
                  </a:lnTo>
                  <a:cubicBezTo>
                    <a:pt x="19672" y="161617"/>
                    <a:pt x="16900" y="161617"/>
                    <a:pt x="18" y="161617"/>
                  </a:cubicBezTo>
                  <a:lnTo>
                    <a:pt x="18" y="169461"/>
                  </a:lnTo>
                  <a:cubicBezTo>
                    <a:pt x="8081" y="169208"/>
                    <a:pt x="21688" y="168702"/>
                    <a:pt x="27735" y="168702"/>
                  </a:cubicBezTo>
                  <a:cubicBezTo>
                    <a:pt x="36554" y="168702"/>
                    <a:pt x="45373" y="169208"/>
                    <a:pt x="53941" y="169461"/>
                  </a:cubicBezTo>
                  <a:lnTo>
                    <a:pt x="53941" y="161617"/>
                  </a:lnTo>
                  <a:cubicBezTo>
                    <a:pt x="37310" y="161617"/>
                    <a:pt x="36302" y="160352"/>
                    <a:pt x="36302" y="150483"/>
                  </a:cubicBezTo>
                  <a:lnTo>
                    <a:pt x="36302" y="57613"/>
                  </a:lnTo>
                  <a:close/>
                  <a:moveTo>
                    <a:pt x="37310" y="13582"/>
                  </a:moveTo>
                  <a:cubicBezTo>
                    <a:pt x="37310" y="5484"/>
                    <a:pt x="31011" y="170"/>
                    <a:pt x="23956" y="170"/>
                  </a:cubicBezTo>
                  <a:cubicBezTo>
                    <a:pt x="16144" y="170"/>
                    <a:pt x="10601" y="7003"/>
                    <a:pt x="10601" y="13582"/>
                  </a:cubicBezTo>
                  <a:cubicBezTo>
                    <a:pt x="10601" y="20414"/>
                    <a:pt x="16144" y="26994"/>
                    <a:pt x="23956" y="26994"/>
                  </a:cubicBezTo>
                  <a:cubicBezTo>
                    <a:pt x="31011" y="26994"/>
                    <a:pt x="37310" y="21680"/>
                    <a:pt x="37310" y="13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1" name="Freeform 1950">
              <a:extLst>
                <a:ext uri="{FF2B5EF4-FFF2-40B4-BE49-F238E27FC236}">
                  <a16:creationId xmlns:a16="http://schemas.microsoft.com/office/drawing/2014/main" id="{45F76C25-3996-6EAC-AF4E-749AA5F56EE4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9007169" y="6221712"/>
              <a:ext cx="101725" cy="89770"/>
            </a:xfrm>
            <a:custGeom>
              <a:avLst/>
              <a:gdLst>
                <a:gd name="connsiteX0" fmla="*/ 19675 w 126743"/>
                <a:gd name="connsiteY0" fmla="*/ 24969 h 111848"/>
                <a:gd name="connsiteX1" fmla="*/ 19675 w 126743"/>
                <a:gd name="connsiteY1" fmla="*/ 92787 h 111848"/>
                <a:gd name="connsiteX2" fmla="*/ 21 w 126743"/>
                <a:gd name="connsiteY2" fmla="*/ 104174 h 111848"/>
                <a:gd name="connsiteX3" fmla="*/ 21 w 126743"/>
                <a:gd name="connsiteY3" fmla="*/ 112019 h 111848"/>
                <a:gd name="connsiteX4" fmla="*/ 28494 w 126743"/>
                <a:gd name="connsiteY4" fmla="*/ 111260 h 111848"/>
                <a:gd name="connsiteX5" fmla="*/ 56715 w 126743"/>
                <a:gd name="connsiteY5" fmla="*/ 112019 h 111848"/>
                <a:gd name="connsiteX6" fmla="*/ 56715 w 126743"/>
                <a:gd name="connsiteY6" fmla="*/ 104174 h 111848"/>
                <a:gd name="connsiteX7" fmla="*/ 37061 w 126743"/>
                <a:gd name="connsiteY7" fmla="*/ 92787 h 111848"/>
                <a:gd name="connsiteX8" fmla="*/ 37061 w 126743"/>
                <a:gd name="connsiteY8" fmla="*/ 46226 h 111848"/>
                <a:gd name="connsiteX9" fmla="*/ 71078 w 126743"/>
                <a:gd name="connsiteY9" fmla="*/ 5737 h 111848"/>
                <a:gd name="connsiteX10" fmla="*/ 89724 w 126743"/>
                <a:gd name="connsiteY10" fmla="*/ 33826 h 111848"/>
                <a:gd name="connsiteX11" fmla="*/ 89724 w 126743"/>
                <a:gd name="connsiteY11" fmla="*/ 92787 h 111848"/>
                <a:gd name="connsiteX12" fmla="*/ 70070 w 126743"/>
                <a:gd name="connsiteY12" fmla="*/ 104174 h 111848"/>
                <a:gd name="connsiteX13" fmla="*/ 70070 w 126743"/>
                <a:gd name="connsiteY13" fmla="*/ 112019 h 111848"/>
                <a:gd name="connsiteX14" fmla="*/ 98543 w 126743"/>
                <a:gd name="connsiteY14" fmla="*/ 111260 h 111848"/>
                <a:gd name="connsiteX15" fmla="*/ 126764 w 126743"/>
                <a:gd name="connsiteY15" fmla="*/ 112019 h 111848"/>
                <a:gd name="connsiteX16" fmla="*/ 126764 w 126743"/>
                <a:gd name="connsiteY16" fmla="*/ 104174 h 111848"/>
                <a:gd name="connsiteX17" fmla="*/ 107110 w 126743"/>
                <a:gd name="connsiteY17" fmla="*/ 96583 h 111848"/>
                <a:gd name="connsiteX18" fmla="*/ 107110 w 126743"/>
                <a:gd name="connsiteY18" fmla="*/ 48250 h 111848"/>
                <a:gd name="connsiteX19" fmla="*/ 99299 w 126743"/>
                <a:gd name="connsiteY19" fmla="*/ 9533 h 111848"/>
                <a:gd name="connsiteX20" fmla="*/ 72841 w 126743"/>
                <a:gd name="connsiteY20" fmla="*/ 170 h 111848"/>
                <a:gd name="connsiteX21" fmla="*/ 35549 w 126743"/>
                <a:gd name="connsiteY21" fmla="*/ 26741 h 111848"/>
                <a:gd name="connsiteX22" fmla="*/ 35549 w 126743"/>
                <a:gd name="connsiteY22" fmla="*/ 170 h 111848"/>
                <a:gd name="connsiteX23" fmla="*/ 21 w 126743"/>
                <a:gd name="connsiteY23" fmla="*/ 2954 h 111848"/>
                <a:gd name="connsiteX24" fmla="*/ 21 w 126743"/>
                <a:gd name="connsiteY24" fmla="*/ 10798 h 111848"/>
                <a:gd name="connsiteX25" fmla="*/ 19675 w 126743"/>
                <a:gd name="connsiteY25" fmla="*/ 24969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6743" h="111848">
                  <a:moveTo>
                    <a:pt x="19675" y="24969"/>
                  </a:moveTo>
                  <a:lnTo>
                    <a:pt x="19675" y="92787"/>
                  </a:lnTo>
                  <a:cubicBezTo>
                    <a:pt x="19675" y="104174"/>
                    <a:pt x="16903" y="104174"/>
                    <a:pt x="21" y="104174"/>
                  </a:cubicBezTo>
                  <a:lnTo>
                    <a:pt x="21" y="112019"/>
                  </a:lnTo>
                  <a:cubicBezTo>
                    <a:pt x="8840" y="111766"/>
                    <a:pt x="21691" y="111260"/>
                    <a:pt x="28494" y="111260"/>
                  </a:cubicBezTo>
                  <a:cubicBezTo>
                    <a:pt x="35045" y="111260"/>
                    <a:pt x="48148" y="111766"/>
                    <a:pt x="56715" y="112019"/>
                  </a:cubicBezTo>
                  <a:lnTo>
                    <a:pt x="56715" y="104174"/>
                  </a:lnTo>
                  <a:cubicBezTo>
                    <a:pt x="39833" y="104174"/>
                    <a:pt x="37061" y="104174"/>
                    <a:pt x="37061" y="92787"/>
                  </a:cubicBezTo>
                  <a:lnTo>
                    <a:pt x="37061" y="46226"/>
                  </a:lnTo>
                  <a:cubicBezTo>
                    <a:pt x="37061" y="19908"/>
                    <a:pt x="54951" y="5737"/>
                    <a:pt x="71078" y="5737"/>
                  </a:cubicBezTo>
                  <a:cubicBezTo>
                    <a:pt x="86952" y="5737"/>
                    <a:pt x="89724" y="19402"/>
                    <a:pt x="89724" y="33826"/>
                  </a:cubicBezTo>
                  <a:lnTo>
                    <a:pt x="89724" y="92787"/>
                  </a:lnTo>
                  <a:cubicBezTo>
                    <a:pt x="89724" y="104174"/>
                    <a:pt x="86952" y="104174"/>
                    <a:pt x="70070" y="104174"/>
                  </a:cubicBezTo>
                  <a:lnTo>
                    <a:pt x="70070" y="112019"/>
                  </a:lnTo>
                  <a:cubicBezTo>
                    <a:pt x="78889" y="111766"/>
                    <a:pt x="91739" y="111260"/>
                    <a:pt x="98543" y="111260"/>
                  </a:cubicBezTo>
                  <a:cubicBezTo>
                    <a:pt x="105094" y="111260"/>
                    <a:pt x="118197" y="111766"/>
                    <a:pt x="126764" y="112019"/>
                  </a:cubicBezTo>
                  <a:lnTo>
                    <a:pt x="126764" y="104174"/>
                  </a:lnTo>
                  <a:cubicBezTo>
                    <a:pt x="113661" y="104174"/>
                    <a:pt x="107362" y="104174"/>
                    <a:pt x="107110" y="96583"/>
                  </a:cubicBezTo>
                  <a:lnTo>
                    <a:pt x="107110" y="48250"/>
                  </a:lnTo>
                  <a:cubicBezTo>
                    <a:pt x="107110" y="26488"/>
                    <a:pt x="107110" y="18643"/>
                    <a:pt x="99299" y="9533"/>
                  </a:cubicBezTo>
                  <a:cubicBezTo>
                    <a:pt x="95771" y="5231"/>
                    <a:pt x="87456" y="170"/>
                    <a:pt x="72841" y="170"/>
                  </a:cubicBezTo>
                  <a:cubicBezTo>
                    <a:pt x="54447" y="170"/>
                    <a:pt x="42604" y="11052"/>
                    <a:pt x="35549" y="26741"/>
                  </a:cubicBezTo>
                  <a:lnTo>
                    <a:pt x="35549" y="170"/>
                  </a:lnTo>
                  <a:lnTo>
                    <a:pt x="21" y="2954"/>
                  </a:lnTo>
                  <a:lnTo>
                    <a:pt x="21" y="10798"/>
                  </a:lnTo>
                  <a:cubicBezTo>
                    <a:pt x="17659" y="10798"/>
                    <a:pt x="19675" y="12570"/>
                    <a:pt x="19675" y="2496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2" name="Freeform 1951">
              <a:extLst>
                <a:ext uri="{FF2B5EF4-FFF2-40B4-BE49-F238E27FC236}">
                  <a16:creationId xmlns:a16="http://schemas.microsoft.com/office/drawing/2014/main" id="{1236C272-25C8-C6AD-FE45-E80379008C6F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111276" y="6186575"/>
              <a:ext cx="63300" cy="127141"/>
            </a:xfrm>
            <a:custGeom>
              <a:avLst/>
              <a:gdLst>
                <a:gd name="connsiteX0" fmla="*/ 38830 w 78867"/>
                <a:gd name="connsiteY0" fmla="*/ 54576 h 158409"/>
                <a:gd name="connsiteX1" fmla="*/ 74862 w 78867"/>
                <a:gd name="connsiteY1" fmla="*/ 54576 h 158409"/>
                <a:gd name="connsiteX2" fmla="*/ 74862 w 78867"/>
                <a:gd name="connsiteY2" fmla="*/ 46732 h 158409"/>
                <a:gd name="connsiteX3" fmla="*/ 38830 w 78867"/>
                <a:gd name="connsiteY3" fmla="*/ 46732 h 158409"/>
                <a:gd name="connsiteX4" fmla="*/ 38830 w 78867"/>
                <a:gd name="connsiteY4" fmla="*/ 170 h 158409"/>
                <a:gd name="connsiteX5" fmla="*/ 32531 w 78867"/>
                <a:gd name="connsiteY5" fmla="*/ 170 h 158409"/>
                <a:gd name="connsiteX6" fmla="*/ 26 w 78867"/>
                <a:gd name="connsiteY6" fmla="*/ 49009 h 158409"/>
                <a:gd name="connsiteX7" fmla="*/ 26 w 78867"/>
                <a:gd name="connsiteY7" fmla="*/ 54576 h 158409"/>
                <a:gd name="connsiteX8" fmla="*/ 21444 w 78867"/>
                <a:gd name="connsiteY8" fmla="*/ 54576 h 158409"/>
                <a:gd name="connsiteX9" fmla="*/ 21444 w 78867"/>
                <a:gd name="connsiteY9" fmla="*/ 124418 h 158409"/>
                <a:gd name="connsiteX10" fmla="*/ 53949 w 78867"/>
                <a:gd name="connsiteY10" fmla="*/ 158580 h 158409"/>
                <a:gd name="connsiteX11" fmla="*/ 78894 w 78867"/>
                <a:gd name="connsiteY11" fmla="*/ 124418 h 158409"/>
                <a:gd name="connsiteX12" fmla="*/ 78894 w 78867"/>
                <a:gd name="connsiteY12" fmla="*/ 109994 h 158409"/>
                <a:gd name="connsiteX13" fmla="*/ 72595 w 78867"/>
                <a:gd name="connsiteY13" fmla="*/ 109994 h 158409"/>
                <a:gd name="connsiteX14" fmla="*/ 72595 w 78867"/>
                <a:gd name="connsiteY14" fmla="*/ 123912 h 158409"/>
                <a:gd name="connsiteX15" fmla="*/ 55712 w 78867"/>
                <a:gd name="connsiteY15" fmla="*/ 152254 h 158409"/>
                <a:gd name="connsiteX16" fmla="*/ 38830 w 78867"/>
                <a:gd name="connsiteY16" fmla="*/ 124924 h 158409"/>
                <a:gd name="connsiteX17" fmla="*/ 38830 w 78867"/>
                <a:gd name="connsiteY17" fmla="*/ 5457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867" h="158409">
                  <a:moveTo>
                    <a:pt x="38830" y="54576"/>
                  </a:moveTo>
                  <a:lnTo>
                    <a:pt x="74862" y="54576"/>
                  </a:lnTo>
                  <a:lnTo>
                    <a:pt x="74862" y="46732"/>
                  </a:lnTo>
                  <a:lnTo>
                    <a:pt x="38830" y="46732"/>
                  </a:lnTo>
                  <a:lnTo>
                    <a:pt x="38830" y="170"/>
                  </a:lnTo>
                  <a:lnTo>
                    <a:pt x="32531" y="170"/>
                  </a:lnTo>
                  <a:cubicBezTo>
                    <a:pt x="32279" y="20920"/>
                    <a:pt x="24720" y="47997"/>
                    <a:pt x="26" y="49009"/>
                  </a:cubicBezTo>
                  <a:lnTo>
                    <a:pt x="26" y="54576"/>
                  </a:lnTo>
                  <a:lnTo>
                    <a:pt x="21444" y="54576"/>
                  </a:lnTo>
                  <a:lnTo>
                    <a:pt x="21444" y="124418"/>
                  </a:lnTo>
                  <a:cubicBezTo>
                    <a:pt x="21444" y="155544"/>
                    <a:pt x="44877" y="158580"/>
                    <a:pt x="53949" y="158580"/>
                  </a:cubicBezTo>
                  <a:cubicBezTo>
                    <a:pt x="71839" y="158580"/>
                    <a:pt x="78894" y="140614"/>
                    <a:pt x="78894" y="124418"/>
                  </a:cubicBezTo>
                  <a:lnTo>
                    <a:pt x="78894" y="109994"/>
                  </a:lnTo>
                  <a:lnTo>
                    <a:pt x="72595" y="109994"/>
                  </a:lnTo>
                  <a:lnTo>
                    <a:pt x="72595" y="123912"/>
                  </a:lnTo>
                  <a:cubicBezTo>
                    <a:pt x="72595" y="142638"/>
                    <a:pt x="65035" y="152254"/>
                    <a:pt x="55712" y="152254"/>
                  </a:cubicBezTo>
                  <a:cubicBezTo>
                    <a:pt x="38830" y="152254"/>
                    <a:pt x="38830" y="129226"/>
                    <a:pt x="38830" y="124924"/>
                  </a:cubicBezTo>
                  <a:lnTo>
                    <a:pt x="38830" y="5457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3" name="Freeform 1952">
              <a:extLst>
                <a:ext uri="{FF2B5EF4-FFF2-40B4-BE49-F238E27FC236}">
                  <a16:creationId xmlns:a16="http://schemas.microsoft.com/office/drawing/2014/main" id="{4ED08794-1448-A646-78E0-9AED4DD51F3A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9260169" y="6175607"/>
              <a:ext cx="43278" cy="135875"/>
            </a:xfrm>
            <a:custGeom>
              <a:avLst/>
              <a:gdLst>
                <a:gd name="connsiteX0" fmla="*/ 36318 w 53922"/>
                <a:gd name="connsiteY0" fmla="*/ 57613 h 169291"/>
                <a:gd name="connsiteX1" fmla="*/ 1041 w 53922"/>
                <a:gd name="connsiteY1" fmla="*/ 60396 h 169291"/>
                <a:gd name="connsiteX2" fmla="*/ 1041 w 53922"/>
                <a:gd name="connsiteY2" fmla="*/ 68241 h 169291"/>
                <a:gd name="connsiteX3" fmla="*/ 19687 w 53922"/>
                <a:gd name="connsiteY3" fmla="*/ 82159 h 169291"/>
                <a:gd name="connsiteX4" fmla="*/ 19687 w 53922"/>
                <a:gd name="connsiteY4" fmla="*/ 150230 h 169291"/>
                <a:gd name="connsiteX5" fmla="*/ 33 w 53922"/>
                <a:gd name="connsiteY5" fmla="*/ 161617 h 169291"/>
                <a:gd name="connsiteX6" fmla="*/ 33 w 53922"/>
                <a:gd name="connsiteY6" fmla="*/ 169461 h 169291"/>
                <a:gd name="connsiteX7" fmla="*/ 27750 w 53922"/>
                <a:gd name="connsiteY7" fmla="*/ 168702 h 169291"/>
                <a:gd name="connsiteX8" fmla="*/ 53956 w 53922"/>
                <a:gd name="connsiteY8" fmla="*/ 169461 h 169291"/>
                <a:gd name="connsiteX9" fmla="*/ 53956 w 53922"/>
                <a:gd name="connsiteY9" fmla="*/ 161617 h 169291"/>
                <a:gd name="connsiteX10" fmla="*/ 36318 w 53922"/>
                <a:gd name="connsiteY10" fmla="*/ 150483 h 169291"/>
                <a:gd name="connsiteX11" fmla="*/ 36318 w 53922"/>
                <a:gd name="connsiteY11" fmla="*/ 57613 h 169291"/>
                <a:gd name="connsiteX12" fmla="*/ 37325 w 53922"/>
                <a:gd name="connsiteY12" fmla="*/ 13582 h 169291"/>
                <a:gd name="connsiteX13" fmla="*/ 23971 w 53922"/>
                <a:gd name="connsiteY13" fmla="*/ 170 h 169291"/>
                <a:gd name="connsiteX14" fmla="*/ 10616 w 53922"/>
                <a:gd name="connsiteY14" fmla="*/ 13582 h 169291"/>
                <a:gd name="connsiteX15" fmla="*/ 23971 w 53922"/>
                <a:gd name="connsiteY15" fmla="*/ 26994 h 169291"/>
                <a:gd name="connsiteX16" fmla="*/ 37325 w 53922"/>
                <a:gd name="connsiteY16" fmla="*/ 13582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922" h="169291">
                  <a:moveTo>
                    <a:pt x="36318" y="57613"/>
                  </a:moveTo>
                  <a:lnTo>
                    <a:pt x="1041" y="60396"/>
                  </a:lnTo>
                  <a:lnTo>
                    <a:pt x="1041" y="68241"/>
                  </a:lnTo>
                  <a:cubicBezTo>
                    <a:pt x="17419" y="68241"/>
                    <a:pt x="19687" y="69759"/>
                    <a:pt x="19687" y="82159"/>
                  </a:cubicBezTo>
                  <a:lnTo>
                    <a:pt x="19687" y="150230"/>
                  </a:lnTo>
                  <a:cubicBezTo>
                    <a:pt x="19687" y="161617"/>
                    <a:pt x="16916" y="161617"/>
                    <a:pt x="33" y="161617"/>
                  </a:cubicBezTo>
                  <a:lnTo>
                    <a:pt x="33" y="169461"/>
                  </a:lnTo>
                  <a:cubicBezTo>
                    <a:pt x="8096" y="169208"/>
                    <a:pt x="21703" y="168702"/>
                    <a:pt x="27750" y="168702"/>
                  </a:cubicBezTo>
                  <a:cubicBezTo>
                    <a:pt x="36570" y="168702"/>
                    <a:pt x="45389" y="169208"/>
                    <a:pt x="53956" y="169461"/>
                  </a:cubicBezTo>
                  <a:lnTo>
                    <a:pt x="53956" y="161617"/>
                  </a:lnTo>
                  <a:cubicBezTo>
                    <a:pt x="37325" y="161617"/>
                    <a:pt x="36318" y="160352"/>
                    <a:pt x="36318" y="150483"/>
                  </a:cubicBezTo>
                  <a:lnTo>
                    <a:pt x="36318" y="57613"/>
                  </a:lnTo>
                  <a:close/>
                  <a:moveTo>
                    <a:pt x="37325" y="13582"/>
                  </a:moveTo>
                  <a:cubicBezTo>
                    <a:pt x="37325" y="5484"/>
                    <a:pt x="31026" y="170"/>
                    <a:pt x="23971" y="170"/>
                  </a:cubicBezTo>
                  <a:cubicBezTo>
                    <a:pt x="16160" y="170"/>
                    <a:pt x="10616" y="7003"/>
                    <a:pt x="10616" y="13582"/>
                  </a:cubicBezTo>
                  <a:cubicBezTo>
                    <a:pt x="10616" y="20414"/>
                    <a:pt x="16160" y="26994"/>
                    <a:pt x="23971" y="26994"/>
                  </a:cubicBezTo>
                  <a:cubicBezTo>
                    <a:pt x="31026" y="26994"/>
                    <a:pt x="37325" y="21680"/>
                    <a:pt x="37325" y="13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4" name="Freeform 1953">
              <a:extLst>
                <a:ext uri="{FF2B5EF4-FFF2-40B4-BE49-F238E27FC236}">
                  <a16:creationId xmlns:a16="http://schemas.microsoft.com/office/drawing/2014/main" id="{7641916A-790F-236C-AC0C-A3FEB285E1DB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9316346" y="6220494"/>
              <a:ext cx="66131" cy="93223"/>
            </a:xfrm>
            <a:custGeom>
              <a:avLst/>
              <a:gdLst>
                <a:gd name="connsiteX0" fmla="*/ 44132 w 82395"/>
                <a:gd name="connsiteY0" fmla="*/ 64445 h 116150"/>
                <a:gd name="connsiteX1" fmla="*/ 70337 w 82395"/>
                <a:gd name="connsiteY1" fmla="*/ 87726 h 116150"/>
                <a:gd name="connsiteX2" fmla="*/ 41864 w 82395"/>
                <a:gd name="connsiteY2" fmla="*/ 110754 h 116150"/>
                <a:gd name="connsiteX3" fmla="*/ 6839 w 82395"/>
                <a:gd name="connsiteY3" fmla="*/ 74820 h 116150"/>
                <a:gd name="connsiteX4" fmla="*/ 3312 w 82395"/>
                <a:gd name="connsiteY4" fmla="*/ 70518 h 116150"/>
                <a:gd name="connsiteX5" fmla="*/ 36 w 82395"/>
                <a:gd name="connsiteY5" fmla="*/ 76845 h 116150"/>
                <a:gd name="connsiteX6" fmla="*/ 36 w 82395"/>
                <a:gd name="connsiteY6" fmla="*/ 110248 h 116150"/>
                <a:gd name="connsiteX7" fmla="*/ 2808 w 82395"/>
                <a:gd name="connsiteY7" fmla="*/ 116321 h 116150"/>
                <a:gd name="connsiteX8" fmla="*/ 9107 w 82395"/>
                <a:gd name="connsiteY8" fmla="*/ 111260 h 116150"/>
                <a:gd name="connsiteX9" fmla="*/ 14147 w 82395"/>
                <a:gd name="connsiteY9" fmla="*/ 105440 h 116150"/>
                <a:gd name="connsiteX10" fmla="*/ 41864 w 82395"/>
                <a:gd name="connsiteY10" fmla="*/ 116321 h 116150"/>
                <a:gd name="connsiteX11" fmla="*/ 82432 w 82395"/>
                <a:gd name="connsiteY11" fmla="*/ 81147 h 116150"/>
                <a:gd name="connsiteX12" fmla="*/ 71849 w 82395"/>
                <a:gd name="connsiteY12" fmla="*/ 57107 h 116150"/>
                <a:gd name="connsiteX13" fmla="*/ 43124 w 82395"/>
                <a:gd name="connsiteY13" fmla="*/ 44960 h 116150"/>
                <a:gd name="connsiteX14" fmla="*/ 12131 w 82395"/>
                <a:gd name="connsiteY14" fmla="*/ 24210 h 116150"/>
                <a:gd name="connsiteX15" fmla="*/ 40352 w 82395"/>
                <a:gd name="connsiteY15" fmla="*/ 4978 h 116150"/>
                <a:gd name="connsiteX16" fmla="*/ 69833 w 82395"/>
                <a:gd name="connsiteY16" fmla="*/ 35597 h 116150"/>
                <a:gd name="connsiteX17" fmla="*/ 72857 w 82395"/>
                <a:gd name="connsiteY17" fmla="*/ 37875 h 116150"/>
                <a:gd name="connsiteX18" fmla="*/ 76132 w 82395"/>
                <a:gd name="connsiteY18" fmla="*/ 31802 h 116150"/>
                <a:gd name="connsiteX19" fmla="*/ 76132 w 82395"/>
                <a:gd name="connsiteY19" fmla="*/ 6244 h 116150"/>
                <a:gd name="connsiteX20" fmla="*/ 73361 w 82395"/>
                <a:gd name="connsiteY20" fmla="*/ 170 h 116150"/>
                <a:gd name="connsiteX21" fmla="*/ 68321 w 82395"/>
                <a:gd name="connsiteY21" fmla="*/ 3207 h 116150"/>
                <a:gd name="connsiteX22" fmla="*/ 64038 w 82395"/>
                <a:gd name="connsiteY22" fmla="*/ 7256 h 116150"/>
                <a:gd name="connsiteX23" fmla="*/ 40352 w 82395"/>
                <a:gd name="connsiteY23" fmla="*/ 170 h 116150"/>
                <a:gd name="connsiteX24" fmla="*/ 36 w 82395"/>
                <a:gd name="connsiteY24" fmla="*/ 31296 h 116150"/>
                <a:gd name="connsiteX25" fmla="*/ 10871 w 82395"/>
                <a:gd name="connsiteY25" fmla="*/ 52805 h 116150"/>
                <a:gd name="connsiteX26" fmla="*/ 44132 w 82395"/>
                <a:gd name="connsiteY26" fmla="*/ 64445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2395" h="116150">
                  <a:moveTo>
                    <a:pt x="44132" y="64445"/>
                  </a:moveTo>
                  <a:cubicBezTo>
                    <a:pt x="49675" y="65457"/>
                    <a:pt x="70337" y="69506"/>
                    <a:pt x="70337" y="87726"/>
                  </a:cubicBezTo>
                  <a:cubicBezTo>
                    <a:pt x="70337" y="100632"/>
                    <a:pt x="61518" y="110754"/>
                    <a:pt x="41864" y="110754"/>
                  </a:cubicBezTo>
                  <a:cubicBezTo>
                    <a:pt x="20698" y="110754"/>
                    <a:pt x="11627" y="96330"/>
                    <a:pt x="6839" y="74820"/>
                  </a:cubicBezTo>
                  <a:cubicBezTo>
                    <a:pt x="6083" y="71531"/>
                    <a:pt x="5831" y="70518"/>
                    <a:pt x="3312" y="70518"/>
                  </a:cubicBezTo>
                  <a:cubicBezTo>
                    <a:pt x="36" y="70518"/>
                    <a:pt x="36" y="72290"/>
                    <a:pt x="36" y="76845"/>
                  </a:cubicBezTo>
                  <a:lnTo>
                    <a:pt x="36" y="110248"/>
                  </a:lnTo>
                  <a:cubicBezTo>
                    <a:pt x="36" y="114549"/>
                    <a:pt x="36" y="116321"/>
                    <a:pt x="2808" y="116321"/>
                  </a:cubicBezTo>
                  <a:cubicBezTo>
                    <a:pt x="4068" y="116321"/>
                    <a:pt x="4320" y="116068"/>
                    <a:pt x="9107" y="111260"/>
                  </a:cubicBezTo>
                  <a:cubicBezTo>
                    <a:pt x="9611" y="110754"/>
                    <a:pt x="9611" y="110248"/>
                    <a:pt x="14147" y="105440"/>
                  </a:cubicBezTo>
                  <a:cubicBezTo>
                    <a:pt x="25233" y="116068"/>
                    <a:pt x="36572" y="116321"/>
                    <a:pt x="41864" y="116321"/>
                  </a:cubicBezTo>
                  <a:cubicBezTo>
                    <a:pt x="70841" y="116321"/>
                    <a:pt x="82432" y="99366"/>
                    <a:pt x="82432" y="81147"/>
                  </a:cubicBezTo>
                  <a:cubicBezTo>
                    <a:pt x="82432" y="67735"/>
                    <a:pt x="74872" y="60143"/>
                    <a:pt x="71849" y="57107"/>
                  </a:cubicBezTo>
                  <a:cubicBezTo>
                    <a:pt x="63534" y="49009"/>
                    <a:pt x="53707" y="46985"/>
                    <a:pt x="43124" y="44960"/>
                  </a:cubicBezTo>
                  <a:cubicBezTo>
                    <a:pt x="29013" y="42177"/>
                    <a:pt x="12131" y="38887"/>
                    <a:pt x="12131" y="24210"/>
                  </a:cubicBezTo>
                  <a:cubicBezTo>
                    <a:pt x="12131" y="15353"/>
                    <a:pt x="18682" y="4978"/>
                    <a:pt x="40352" y="4978"/>
                  </a:cubicBezTo>
                  <a:cubicBezTo>
                    <a:pt x="68069" y="4978"/>
                    <a:pt x="69329" y="27753"/>
                    <a:pt x="69833" y="35597"/>
                  </a:cubicBezTo>
                  <a:cubicBezTo>
                    <a:pt x="70085" y="37875"/>
                    <a:pt x="72353" y="37875"/>
                    <a:pt x="72857" y="37875"/>
                  </a:cubicBezTo>
                  <a:cubicBezTo>
                    <a:pt x="76132" y="37875"/>
                    <a:pt x="76132" y="36610"/>
                    <a:pt x="76132" y="31802"/>
                  </a:cubicBezTo>
                  <a:lnTo>
                    <a:pt x="76132" y="6244"/>
                  </a:lnTo>
                  <a:cubicBezTo>
                    <a:pt x="76132" y="1942"/>
                    <a:pt x="76132" y="170"/>
                    <a:pt x="73361" y="170"/>
                  </a:cubicBezTo>
                  <a:cubicBezTo>
                    <a:pt x="72101" y="170"/>
                    <a:pt x="71597" y="170"/>
                    <a:pt x="68321" y="3207"/>
                  </a:cubicBezTo>
                  <a:cubicBezTo>
                    <a:pt x="67565" y="4219"/>
                    <a:pt x="65045" y="6497"/>
                    <a:pt x="64038" y="7256"/>
                  </a:cubicBezTo>
                  <a:cubicBezTo>
                    <a:pt x="54462" y="170"/>
                    <a:pt x="44132" y="170"/>
                    <a:pt x="40352" y="170"/>
                  </a:cubicBezTo>
                  <a:cubicBezTo>
                    <a:pt x="9611" y="170"/>
                    <a:pt x="36" y="17125"/>
                    <a:pt x="36" y="31296"/>
                  </a:cubicBezTo>
                  <a:cubicBezTo>
                    <a:pt x="36" y="40152"/>
                    <a:pt x="4068" y="47238"/>
                    <a:pt x="10871" y="52805"/>
                  </a:cubicBezTo>
                  <a:cubicBezTo>
                    <a:pt x="18934" y="59384"/>
                    <a:pt x="25989" y="60903"/>
                    <a:pt x="44132" y="6444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5" name="Freeform 1954">
              <a:extLst>
                <a:ext uri="{FF2B5EF4-FFF2-40B4-BE49-F238E27FC236}">
                  <a16:creationId xmlns:a16="http://schemas.microsoft.com/office/drawing/2014/main" id="{799E3B5F-9DFD-C014-4730-9748F946D218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9476876" y="6159156"/>
              <a:ext cx="46919" cy="203102"/>
            </a:xfrm>
            <a:custGeom>
              <a:avLst/>
              <a:gdLst>
                <a:gd name="connsiteX0" fmla="*/ 58501 w 58458"/>
                <a:gd name="connsiteY0" fmla="*/ 250691 h 253051"/>
                <a:gd name="connsiteX1" fmla="*/ 54218 w 58458"/>
                <a:gd name="connsiteY1" fmla="*/ 245124 h 253051"/>
                <a:gd name="connsiteX2" fmla="*/ 14658 w 58458"/>
                <a:gd name="connsiteY2" fmla="*/ 126696 h 253051"/>
                <a:gd name="connsiteX3" fmla="*/ 55226 w 58458"/>
                <a:gd name="connsiteY3" fmla="*/ 7003 h 253051"/>
                <a:gd name="connsiteX4" fmla="*/ 58501 w 58458"/>
                <a:gd name="connsiteY4" fmla="*/ 2701 h 253051"/>
                <a:gd name="connsiteX5" fmla="*/ 55982 w 58458"/>
                <a:gd name="connsiteY5" fmla="*/ 170 h 253051"/>
                <a:gd name="connsiteX6" fmla="*/ 15918 w 58458"/>
                <a:gd name="connsiteY6" fmla="*/ 49515 h 253051"/>
                <a:gd name="connsiteX7" fmla="*/ 43 w 58458"/>
                <a:gd name="connsiteY7" fmla="*/ 126696 h 253051"/>
                <a:gd name="connsiteX8" fmla="*/ 16674 w 58458"/>
                <a:gd name="connsiteY8" fmla="*/ 205648 h 253051"/>
                <a:gd name="connsiteX9" fmla="*/ 55982 w 58458"/>
                <a:gd name="connsiteY9" fmla="*/ 253221 h 253051"/>
                <a:gd name="connsiteX10" fmla="*/ 58501 w 58458"/>
                <a:gd name="connsiteY10" fmla="*/ 250691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458" h="253051">
                  <a:moveTo>
                    <a:pt x="58501" y="250691"/>
                  </a:moveTo>
                  <a:cubicBezTo>
                    <a:pt x="58501" y="249932"/>
                    <a:pt x="58501" y="249426"/>
                    <a:pt x="54218" y="245124"/>
                  </a:cubicBezTo>
                  <a:cubicBezTo>
                    <a:pt x="22721" y="213239"/>
                    <a:pt x="14658" y="165413"/>
                    <a:pt x="14658" y="126696"/>
                  </a:cubicBezTo>
                  <a:cubicBezTo>
                    <a:pt x="14658" y="82665"/>
                    <a:pt x="24233" y="38634"/>
                    <a:pt x="55226" y="7003"/>
                  </a:cubicBezTo>
                  <a:cubicBezTo>
                    <a:pt x="58501" y="3966"/>
                    <a:pt x="58501" y="3460"/>
                    <a:pt x="58501" y="2701"/>
                  </a:cubicBezTo>
                  <a:cubicBezTo>
                    <a:pt x="58501" y="929"/>
                    <a:pt x="57493" y="170"/>
                    <a:pt x="55982" y="170"/>
                  </a:cubicBezTo>
                  <a:cubicBezTo>
                    <a:pt x="53462" y="170"/>
                    <a:pt x="30784" y="17378"/>
                    <a:pt x="15918" y="49515"/>
                  </a:cubicBezTo>
                  <a:cubicBezTo>
                    <a:pt x="3067" y="77351"/>
                    <a:pt x="43" y="105440"/>
                    <a:pt x="43" y="126696"/>
                  </a:cubicBezTo>
                  <a:cubicBezTo>
                    <a:pt x="43" y="146434"/>
                    <a:pt x="2815" y="177053"/>
                    <a:pt x="16674" y="205648"/>
                  </a:cubicBezTo>
                  <a:cubicBezTo>
                    <a:pt x="31792" y="236773"/>
                    <a:pt x="53462" y="253221"/>
                    <a:pt x="55982" y="253221"/>
                  </a:cubicBezTo>
                  <a:cubicBezTo>
                    <a:pt x="57493" y="253221"/>
                    <a:pt x="58501" y="252462"/>
                    <a:pt x="58501" y="250691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6" name="Freeform 1955">
              <a:extLst>
                <a:ext uri="{FF2B5EF4-FFF2-40B4-BE49-F238E27FC236}">
                  <a16:creationId xmlns:a16="http://schemas.microsoft.com/office/drawing/2014/main" id="{B4F98F6D-CD31-0700-D8C8-01D966A68FE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9553502" y="6176217"/>
              <a:ext cx="66738" cy="135265"/>
            </a:xfrm>
            <a:custGeom>
              <a:avLst/>
              <a:gdLst>
                <a:gd name="connsiteX0" fmla="*/ 51702 w 83151"/>
                <a:gd name="connsiteY0" fmla="*/ 6750 h 168531"/>
                <a:gd name="connsiteX1" fmla="*/ 45906 w 83151"/>
                <a:gd name="connsiteY1" fmla="*/ 170 h 168531"/>
                <a:gd name="connsiteX2" fmla="*/ 47 w 83151"/>
                <a:gd name="connsiteY2" fmla="*/ 16366 h 168531"/>
                <a:gd name="connsiteX3" fmla="*/ 47 w 83151"/>
                <a:gd name="connsiteY3" fmla="*/ 24210 h 168531"/>
                <a:gd name="connsiteX4" fmla="*/ 33056 w 83151"/>
                <a:gd name="connsiteY4" fmla="*/ 17631 h 168531"/>
                <a:gd name="connsiteX5" fmla="*/ 33056 w 83151"/>
                <a:gd name="connsiteY5" fmla="*/ 148711 h 168531"/>
                <a:gd name="connsiteX6" fmla="*/ 9622 w 83151"/>
                <a:gd name="connsiteY6" fmla="*/ 160858 h 168531"/>
                <a:gd name="connsiteX7" fmla="*/ 1559 w 83151"/>
                <a:gd name="connsiteY7" fmla="*/ 160858 h 168531"/>
                <a:gd name="connsiteX8" fmla="*/ 1559 w 83151"/>
                <a:gd name="connsiteY8" fmla="*/ 168702 h 168531"/>
                <a:gd name="connsiteX9" fmla="*/ 42379 w 83151"/>
                <a:gd name="connsiteY9" fmla="*/ 167943 h 168531"/>
                <a:gd name="connsiteX10" fmla="*/ 83199 w 83151"/>
                <a:gd name="connsiteY10" fmla="*/ 168702 h 168531"/>
                <a:gd name="connsiteX11" fmla="*/ 83199 w 83151"/>
                <a:gd name="connsiteY11" fmla="*/ 160858 h 168531"/>
                <a:gd name="connsiteX12" fmla="*/ 75135 w 83151"/>
                <a:gd name="connsiteY12" fmla="*/ 160858 h 168531"/>
                <a:gd name="connsiteX13" fmla="*/ 51702 w 83151"/>
                <a:gd name="connsiteY13" fmla="*/ 148711 h 168531"/>
                <a:gd name="connsiteX14" fmla="*/ 51702 w 83151"/>
                <a:gd name="connsiteY14" fmla="*/ 675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02" y="6750"/>
                  </a:moveTo>
                  <a:cubicBezTo>
                    <a:pt x="51702" y="676"/>
                    <a:pt x="51702" y="170"/>
                    <a:pt x="45906" y="170"/>
                  </a:cubicBezTo>
                  <a:cubicBezTo>
                    <a:pt x="30284" y="16366"/>
                    <a:pt x="8110" y="16366"/>
                    <a:pt x="47" y="16366"/>
                  </a:cubicBezTo>
                  <a:lnTo>
                    <a:pt x="47" y="24210"/>
                  </a:lnTo>
                  <a:cubicBezTo>
                    <a:pt x="5087" y="24210"/>
                    <a:pt x="19953" y="24210"/>
                    <a:pt x="33056" y="17631"/>
                  </a:cubicBezTo>
                  <a:lnTo>
                    <a:pt x="33056" y="148711"/>
                  </a:lnTo>
                  <a:cubicBezTo>
                    <a:pt x="33056" y="157821"/>
                    <a:pt x="32300" y="160858"/>
                    <a:pt x="9622" y="160858"/>
                  </a:cubicBezTo>
                  <a:lnTo>
                    <a:pt x="1559" y="160858"/>
                  </a:lnTo>
                  <a:lnTo>
                    <a:pt x="1559" y="168702"/>
                  </a:lnTo>
                  <a:cubicBezTo>
                    <a:pt x="10378" y="167943"/>
                    <a:pt x="32300" y="167943"/>
                    <a:pt x="42379" y="167943"/>
                  </a:cubicBezTo>
                  <a:cubicBezTo>
                    <a:pt x="52458" y="167943"/>
                    <a:pt x="74380" y="167943"/>
                    <a:pt x="83199" y="168702"/>
                  </a:cubicBezTo>
                  <a:lnTo>
                    <a:pt x="83199" y="160858"/>
                  </a:lnTo>
                  <a:lnTo>
                    <a:pt x="75135" y="160858"/>
                  </a:lnTo>
                  <a:cubicBezTo>
                    <a:pt x="52458" y="160858"/>
                    <a:pt x="51702" y="158074"/>
                    <a:pt x="51702" y="148711"/>
                  </a:cubicBezTo>
                  <a:lnTo>
                    <a:pt x="51702" y="6750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7" name="Freeform 1956">
              <a:extLst>
                <a:ext uri="{FF2B5EF4-FFF2-40B4-BE49-F238E27FC236}">
                  <a16:creationId xmlns:a16="http://schemas.microsoft.com/office/drawing/2014/main" id="{46BD7682-E7A7-CFD6-7259-269934401DF0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9646734" y="6176217"/>
              <a:ext cx="80692" cy="139734"/>
            </a:xfrm>
            <a:custGeom>
              <a:avLst/>
              <a:gdLst>
                <a:gd name="connsiteX0" fmla="*/ 100590 w 100537"/>
                <a:gd name="connsiteY0" fmla="*/ 117839 h 174099"/>
                <a:gd name="connsiteX1" fmla="*/ 52715 w 100537"/>
                <a:gd name="connsiteY1" fmla="*/ 62421 h 174099"/>
                <a:gd name="connsiteX2" fmla="*/ 20714 w 100537"/>
                <a:gd name="connsiteY2" fmla="*/ 75326 h 174099"/>
                <a:gd name="connsiteX3" fmla="*/ 20714 w 100537"/>
                <a:gd name="connsiteY3" fmla="*/ 25981 h 174099"/>
                <a:gd name="connsiteX4" fmla="*/ 42132 w 100537"/>
                <a:gd name="connsiteY4" fmla="*/ 29271 h 174099"/>
                <a:gd name="connsiteX5" fmla="*/ 90763 w 100537"/>
                <a:gd name="connsiteY5" fmla="*/ 2954 h 174099"/>
                <a:gd name="connsiteX6" fmla="*/ 88243 w 100537"/>
                <a:gd name="connsiteY6" fmla="*/ 170 h 174099"/>
                <a:gd name="connsiteX7" fmla="*/ 86227 w 100537"/>
                <a:gd name="connsiteY7" fmla="*/ 929 h 174099"/>
                <a:gd name="connsiteX8" fmla="*/ 51959 w 100537"/>
                <a:gd name="connsiteY8" fmla="*/ 8268 h 174099"/>
                <a:gd name="connsiteX9" fmla="*/ 18446 w 100537"/>
                <a:gd name="connsiteY9" fmla="*/ 1182 h 174099"/>
                <a:gd name="connsiteX10" fmla="*/ 15423 w 100537"/>
                <a:gd name="connsiteY10" fmla="*/ 423 h 174099"/>
                <a:gd name="connsiteX11" fmla="*/ 12903 w 100537"/>
                <a:gd name="connsiteY11" fmla="*/ 6497 h 174099"/>
                <a:gd name="connsiteX12" fmla="*/ 12903 w 100537"/>
                <a:gd name="connsiteY12" fmla="*/ 81400 h 174099"/>
                <a:gd name="connsiteX13" fmla="*/ 16430 w 100537"/>
                <a:gd name="connsiteY13" fmla="*/ 87979 h 174099"/>
                <a:gd name="connsiteX14" fmla="*/ 19706 w 100537"/>
                <a:gd name="connsiteY14" fmla="*/ 85702 h 174099"/>
                <a:gd name="connsiteX15" fmla="*/ 52211 w 100537"/>
                <a:gd name="connsiteY15" fmla="*/ 67988 h 174099"/>
                <a:gd name="connsiteX16" fmla="*/ 73629 w 100537"/>
                <a:gd name="connsiteY16" fmla="*/ 84183 h 174099"/>
                <a:gd name="connsiteX17" fmla="*/ 78164 w 100537"/>
                <a:gd name="connsiteY17" fmla="*/ 116068 h 174099"/>
                <a:gd name="connsiteX18" fmla="*/ 72117 w 100537"/>
                <a:gd name="connsiteY18" fmla="*/ 150736 h 174099"/>
                <a:gd name="connsiteX19" fmla="*/ 45156 w 100537"/>
                <a:gd name="connsiteY19" fmla="*/ 167184 h 174099"/>
                <a:gd name="connsiteX20" fmla="*/ 8115 w 100537"/>
                <a:gd name="connsiteY20" fmla="*/ 138842 h 174099"/>
                <a:gd name="connsiteX21" fmla="*/ 12399 w 100537"/>
                <a:gd name="connsiteY21" fmla="*/ 139348 h 174099"/>
                <a:gd name="connsiteX22" fmla="*/ 24998 w 100537"/>
                <a:gd name="connsiteY22" fmla="*/ 126949 h 174099"/>
                <a:gd name="connsiteX23" fmla="*/ 12399 w 100537"/>
                <a:gd name="connsiteY23" fmla="*/ 114549 h 174099"/>
                <a:gd name="connsiteX24" fmla="*/ 52 w 100537"/>
                <a:gd name="connsiteY24" fmla="*/ 127961 h 174099"/>
                <a:gd name="connsiteX25" fmla="*/ 45659 w 100537"/>
                <a:gd name="connsiteY25" fmla="*/ 174269 h 174099"/>
                <a:gd name="connsiteX26" fmla="*/ 100590 w 100537"/>
                <a:gd name="connsiteY26" fmla="*/ 11783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537" h="174099">
                  <a:moveTo>
                    <a:pt x="100590" y="117839"/>
                  </a:moveTo>
                  <a:cubicBezTo>
                    <a:pt x="100590" y="87726"/>
                    <a:pt x="79928" y="62421"/>
                    <a:pt x="52715" y="62421"/>
                  </a:cubicBezTo>
                  <a:cubicBezTo>
                    <a:pt x="40620" y="62421"/>
                    <a:pt x="29785" y="66470"/>
                    <a:pt x="20714" y="75326"/>
                  </a:cubicBezTo>
                  <a:lnTo>
                    <a:pt x="20714" y="25981"/>
                  </a:lnTo>
                  <a:cubicBezTo>
                    <a:pt x="25754" y="27500"/>
                    <a:pt x="34069" y="29271"/>
                    <a:pt x="42132" y="29271"/>
                  </a:cubicBezTo>
                  <a:cubicBezTo>
                    <a:pt x="73125" y="29271"/>
                    <a:pt x="90763" y="6244"/>
                    <a:pt x="90763" y="2954"/>
                  </a:cubicBezTo>
                  <a:cubicBezTo>
                    <a:pt x="90763" y="1436"/>
                    <a:pt x="90007" y="170"/>
                    <a:pt x="88243" y="170"/>
                  </a:cubicBezTo>
                  <a:cubicBezTo>
                    <a:pt x="87991" y="170"/>
                    <a:pt x="87487" y="170"/>
                    <a:pt x="86227" y="929"/>
                  </a:cubicBezTo>
                  <a:cubicBezTo>
                    <a:pt x="81188" y="3207"/>
                    <a:pt x="68841" y="8268"/>
                    <a:pt x="51959" y="8268"/>
                  </a:cubicBezTo>
                  <a:cubicBezTo>
                    <a:pt x="41880" y="8268"/>
                    <a:pt x="30289" y="6497"/>
                    <a:pt x="18446" y="1182"/>
                  </a:cubicBezTo>
                  <a:cubicBezTo>
                    <a:pt x="16430" y="423"/>
                    <a:pt x="15927" y="423"/>
                    <a:pt x="15423" y="423"/>
                  </a:cubicBezTo>
                  <a:cubicBezTo>
                    <a:pt x="12903" y="423"/>
                    <a:pt x="12903" y="2448"/>
                    <a:pt x="12903" y="6497"/>
                  </a:cubicBezTo>
                  <a:lnTo>
                    <a:pt x="12903" y="81400"/>
                  </a:lnTo>
                  <a:cubicBezTo>
                    <a:pt x="12903" y="85955"/>
                    <a:pt x="12903" y="87979"/>
                    <a:pt x="16430" y="87979"/>
                  </a:cubicBezTo>
                  <a:cubicBezTo>
                    <a:pt x="18194" y="87979"/>
                    <a:pt x="18698" y="87220"/>
                    <a:pt x="19706" y="85702"/>
                  </a:cubicBezTo>
                  <a:cubicBezTo>
                    <a:pt x="22478" y="81653"/>
                    <a:pt x="31801" y="67988"/>
                    <a:pt x="52211" y="67988"/>
                  </a:cubicBezTo>
                  <a:cubicBezTo>
                    <a:pt x="65313" y="67988"/>
                    <a:pt x="71613" y="79628"/>
                    <a:pt x="73629" y="84183"/>
                  </a:cubicBezTo>
                  <a:cubicBezTo>
                    <a:pt x="77660" y="93546"/>
                    <a:pt x="78164" y="103415"/>
                    <a:pt x="78164" y="116068"/>
                  </a:cubicBezTo>
                  <a:cubicBezTo>
                    <a:pt x="78164" y="124924"/>
                    <a:pt x="78164" y="140108"/>
                    <a:pt x="72117" y="150736"/>
                  </a:cubicBezTo>
                  <a:cubicBezTo>
                    <a:pt x="66069" y="160605"/>
                    <a:pt x="56746" y="167184"/>
                    <a:pt x="45156" y="167184"/>
                  </a:cubicBezTo>
                  <a:cubicBezTo>
                    <a:pt x="26761" y="167184"/>
                    <a:pt x="12399" y="153772"/>
                    <a:pt x="8115" y="138842"/>
                  </a:cubicBezTo>
                  <a:cubicBezTo>
                    <a:pt x="8871" y="139095"/>
                    <a:pt x="9627" y="139348"/>
                    <a:pt x="12399" y="139348"/>
                  </a:cubicBezTo>
                  <a:cubicBezTo>
                    <a:pt x="20714" y="139348"/>
                    <a:pt x="24998" y="133022"/>
                    <a:pt x="24998" y="126949"/>
                  </a:cubicBezTo>
                  <a:cubicBezTo>
                    <a:pt x="24998" y="120876"/>
                    <a:pt x="20714" y="114549"/>
                    <a:pt x="12399" y="114549"/>
                  </a:cubicBezTo>
                  <a:cubicBezTo>
                    <a:pt x="8871" y="114549"/>
                    <a:pt x="52" y="116321"/>
                    <a:pt x="52" y="127961"/>
                  </a:cubicBezTo>
                  <a:cubicBezTo>
                    <a:pt x="52" y="149723"/>
                    <a:pt x="17438" y="174269"/>
                    <a:pt x="45659" y="174269"/>
                  </a:cubicBezTo>
                  <a:cubicBezTo>
                    <a:pt x="74888" y="174269"/>
                    <a:pt x="100590" y="149977"/>
                    <a:pt x="100590" y="117839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8" name="Freeform 1957">
              <a:extLst>
                <a:ext uri="{FF2B5EF4-FFF2-40B4-BE49-F238E27FC236}">
                  <a16:creationId xmlns:a16="http://schemas.microsoft.com/office/drawing/2014/main" id="{074620E4-5A91-48FB-375B-436D4CA12EA7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9755134" y="6289954"/>
              <a:ext cx="23661" cy="60727"/>
            </a:xfrm>
            <a:custGeom>
              <a:avLst/>
              <a:gdLst>
                <a:gd name="connsiteX0" fmla="*/ 29538 w 29480"/>
                <a:gd name="connsiteY0" fmla="*/ 26741 h 75662"/>
                <a:gd name="connsiteX1" fmla="*/ 13412 w 29480"/>
                <a:gd name="connsiteY1" fmla="*/ 170 h 75662"/>
                <a:gd name="connsiteX2" fmla="*/ 57 w 29480"/>
                <a:gd name="connsiteY2" fmla="*/ 13582 h 75662"/>
                <a:gd name="connsiteX3" fmla="*/ 13412 w 29480"/>
                <a:gd name="connsiteY3" fmla="*/ 26994 h 75662"/>
                <a:gd name="connsiteX4" fmla="*/ 22231 w 29480"/>
                <a:gd name="connsiteY4" fmla="*/ 23704 h 75662"/>
                <a:gd name="connsiteX5" fmla="*/ 23491 w 29480"/>
                <a:gd name="connsiteY5" fmla="*/ 22945 h 75662"/>
                <a:gd name="connsiteX6" fmla="*/ 23995 w 29480"/>
                <a:gd name="connsiteY6" fmla="*/ 26741 h 75662"/>
                <a:gd name="connsiteX7" fmla="*/ 6860 w 29480"/>
                <a:gd name="connsiteY7" fmla="*/ 69000 h 75662"/>
                <a:gd name="connsiteX8" fmla="*/ 4089 w 29480"/>
                <a:gd name="connsiteY8" fmla="*/ 73049 h 75662"/>
                <a:gd name="connsiteX9" fmla="*/ 6608 w 29480"/>
                <a:gd name="connsiteY9" fmla="*/ 75833 h 75662"/>
                <a:gd name="connsiteX10" fmla="*/ 29538 w 29480"/>
                <a:gd name="connsiteY10" fmla="*/ 26741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538" y="26741"/>
                  </a:moveTo>
                  <a:cubicBezTo>
                    <a:pt x="29538" y="10039"/>
                    <a:pt x="23239" y="170"/>
                    <a:pt x="13412" y="170"/>
                  </a:cubicBezTo>
                  <a:cubicBezTo>
                    <a:pt x="5097" y="170"/>
                    <a:pt x="57" y="6497"/>
                    <a:pt x="57" y="13582"/>
                  </a:cubicBezTo>
                  <a:cubicBezTo>
                    <a:pt x="57" y="20414"/>
                    <a:pt x="5097" y="26994"/>
                    <a:pt x="13412" y="26994"/>
                  </a:cubicBezTo>
                  <a:cubicBezTo>
                    <a:pt x="16435" y="26994"/>
                    <a:pt x="19711" y="25981"/>
                    <a:pt x="22231" y="23704"/>
                  </a:cubicBezTo>
                  <a:cubicBezTo>
                    <a:pt x="22987" y="23198"/>
                    <a:pt x="23239" y="22945"/>
                    <a:pt x="23491" y="22945"/>
                  </a:cubicBezTo>
                  <a:cubicBezTo>
                    <a:pt x="23743" y="22945"/>
                    <a:pt x="23995" y="23198"/>
                    <a:pt x="23995" y="26741"/>
                  </a:cubicBezTo>
                  <a:cubicBezTo>
                    <a:pt x="23995" y="45466"/>
                    <a:pt x="15176" y="60650"/>
                    <a:pt x="6860" y="69000"/>
                  </a:cubicBezTo>
                  <a:cubicBezTo>
                    <a:pt x="4089" y="71784"/>
                    <a:pt x="4089" y="72290"/>
                    <a:pt x="4089" y="73049"/>
                  </a:cubicBezTo>
                  <a:cubicBezTo>
                    <a:pt x="4089" y="74820"/>
                    <a:pt x="5349" y="75833"/>
                    <a:pt x="6608" y="75833"/>
                  </a:cubicBezTo>
                  <a:cubicBezTo>
                    <a:pt x="9380" y="75833"/>
                    <a:pt x="29538" y="56348"/>
                    <a:pt x="29538" y="26741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9" name="Freeform 1958">
              <a:extLst>
                <a:ext uri="{FF2B5EF4-FFF2-40B4-BE49-F238E27FC236}">
                  <a16:creationId xmlns:a16="http://schemas.microsoft.com/office/drawing/2014/main" id="{878FAC79-E4D0-8C67-A330-0A7A3A126F71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9835511" y="6176217"/>
              <a:ext cx="85142" cy="139734"/>
            </a:xfrm>
            <a:custGeom>
              <a:avLst/>
              <a:gdLst>
                <a:gd name="connsiteX0" fmla="*/ 106143 w 106081"/>
                <a:gd name="connsiteY0" fmla="*/ 87726 h 174099"/>
                <a:gd name="connsiteX1" fmla="*/ 96064 w 106081"/>
                <a:gd name="connsiteY1" fmla="*/ 28512 h 174099"/>
                <a:gd name="connsiteX2" fmla="*/ 53228 w 106081"/>
                <a:gd name="connsiteY2" fmla="*/ 170 h 174099"/>
                <a:gd name="connsiteX3" fmla="*/ 9385 w 106081"/>
                <a:gd name="connsiteY3" fmla="*/ 30283 h 174099"/>
                <a:gd name="connsiteX4" fmla="*/ 62 w 106081"/>
                <a:gd name="connsiteY4" fmla="*/ 87726 h 174099"/>
                <a:gd name="connsiteX5" fmla="*/ 11400 w 106081"/>
                <a:gd name="connsiteY5" fmla="*/ 148711 h 174099"/>
                <a:gd name="connsiteX6" fmla="*/ 52976 w 106081"/>
                <a:gd name="connsiteY6" fmla="*/ 174269 h 174099"/>
                <a:gd name="connsiteX7" fmla="*/ 96820 w 106081"/>
                <a:gd name="connsiteY7" fmla="*/ 144916 h 174099"/>
                <a:gd name="connsiteX8" fmla="*/ 106143 w 106081"/>
                <a:gd name="connsiteY8" fmla="*/ 87726 h 174099"/>
                <a:gd name="connsiteX9" fmla="*/ 52976 w 106081"/>
                <a:gd name="connsiteY9" fmla="*/ 168702 h 174099"/>
                <a:gd name="connsiteX10" fmla="*/ 23747 w 106081"/>
                <a:gd name="connsiteY10" fmla="*/ 138083 h 174099"/>
                <a:gd name="connsiteX11" fmla="*/ 20975 w 106081"/>
                <a:gd name="connsiteY11" fmla="*/ 84689 h 174099"/>
                <a:gd name="connsiteX12" fmla="*/ 22991 w 106081"/>
                <a:gd name="connsiteY12" fmla="*/ 38128 h 174099"/>
                <a:gd name="connsiteX13" fmla="*/ 52976 w 106081"/>
                <a:gd name="connsiteY13" fmla="*/ 5737 h 174099"/>
                <a:gd name="connsiteX14" fmla="*/ 82709 w 106081"/>
                <a:gd name="connsiteY14" fmla="*/ 35344 h 174099"/>
                <a:gd name="connsiteX15" fmla="*/ 85229 w 106081"/>
                <a:gd name="connsiteY15" fmla="*/ 84689 h 174099"/>
                <a:gd name="connsiteX16" fmla="*/ 82457 w 106081"/>
                <a:gd name="connsiteY16" fmla="*/ 137071 h 174099"/>
                <a:gd name="connsiteX17" fmla="*/ 52976 w 106081"/>
                <a:gd name="connsiteY17" fmla="*/ 16870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43" y="87726"/>
                  </a:moveTo>
                  <a:cubicBezTo>
                    <a:pt x="106143" y="67482"/>
                    <a:pt x="104883" y="47238"/>
                    <a:pt x="96064" y="28512"/>
                  </a:cubicBezTo>
                  <a:cubicBezTo>
                    <a:pt x="84473" y="4219"/>
                    <a:pt x="63811" y="170"/>
                    <a:pt x="53228" y="170"/>
                  </a:cubicBezTo>
                  <a:cubicBezTo>
                    <a:pt x="38110" y="170"/>
                    <a:pt x="19716" y="6750"/>
                    <a:pt x="9385" y="30283"/>
                  </a:cubicBezTo>
                  <a:cubicBezTo>
                    <a:pt x="1321" y="47744"/>
                    <a:pt x="62" y="67482"/>
                    <a:pt x="62" y="87726"/>
                  </a:cubicBezTo>
                  <a:cubicBezTo>
                    <a:pt x="62" y="106705"/>
                    <a:pt x="1069" y="129479"/>
                    <a:pt x="11400" y="148711"/>
                  </a:cubicBezTo>
                  <a:cubicBezTo>
                    <a:pt x="22235" y="169208"/>
                    <a:pt x="40629" y="174269"/>
                    <a:pt x="52976" y="174269"/>
                  </a:cubicBezTo>
                  <a:cubicBezTo>
                    <a:pt x="66583" y="174269"/>
                    <a:pt x="85733" y="168955"/>
                    <a:pt x="96820" y="144916"/>
                  </a:cubicBezTo>
                  <a:cubicBezTo>
                    <a:pt x="104883" y="127455"/>
                    <a:pt x="106143" y="107717"/>
                    <a:pt x="106143" y="87726"/>
                  </a:cubicBezTo>
                  <a:close/>
                  <a:moveTo>
                    <a:pt x="52976" y="168702"/>
                  </a:moveTo>
                  <a:cubicBezTo>
                    <a:pt x="43149" y="168702"/>
                    <a:pt x="28283" y="162376"/>
                    <a:pt x="23747" y="138083"/>
                  </a:cubicBezTo>
                  <a:cubicBezTo>
                    <a:pt x="20975" y="122900"/>
                    <a:pt x="20975" y="99619"/>
                    <a:pt x="20975" y="84689"/>
                  </a:cubicBezTo>
                  <a:cubicBezTo>
                    <a:pt x="20975" y="68494"/>
                    <a:pt x="20975" y="51793"/>
                    <a:pt x="22991" y="38128"/>
                  </a:cubicBezTo>
                  <a:cubicBezTo>
                    <a:pt x="27779" y="8015"/>
                    <a:pt x="46677" y="5737"/>
                    <a:pt x="52976" y="5737"/>
                  </a:cubicBezTo>
                  <a:cubicBezTo>
                    <a:pt x="61291" y="5737"/>
                    <a:pt x="77922" y="10292"/>
                    <a:pt x="82709" y="35344"/>
                  </a:cubicBezTo>
                  <a:cubicBezTo>
                    <a:pt x="85229" y="49515"/>
                    <a:pt x="85229" y="68747"/>
                    <a:pt x="85229" y="84689"/>
                  </a:cubicBezTo>
                  <a:cubicBezTo>
                    <a:pt x="85229" y="103668"/>
                    <a:pt x="85229" y="120876"/>
                    <a:pt x="82457" y="137071"/>
                  </a:cubicBezTo>
                  <a:cubicBezTo>
                    <a:pt x="78678" y="161111"/>
                    <a:pt x="64315" y="168702"/>
                    <a:pt x="52976" y="168702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0" name="Freeform 1959">
              <a:extLst>
                <a:ext uri="{FF2B5EF4-FFF2-40B4-BE49-F238E27FC236}">
                  <a16:creationId xmlns:a16="http://schemas.microsoft.com/office/drawing/2014/main" id="{741A8569-CE0B-DE20-3CE5-C0E56EDAFB3D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9940271" y="6159156"/>
              <a:ext cx="46919" cy="203102"/>
            </a:xfrm>
            <a:custGeom>
              <a:avLst/>
              <a:gdLst>
                <a:gd name="connsiteX0" fmla="*/ 58525 w 58458"/>
                <a:gd name="connsiteY0" fmla="*/ 126696 h 253051"/>
                <a:gd name="connsiteX1" fmla="*/ 41894 w 58458"/>
                <a:gd name="connsiteY1" fmla="*/ 47744 h 253051"/>
                <a:gd name="connsiteX2" fmla="*/ 2586 w 58458"/>
                <a:gd name="connsiteY2" fmla="*/ 170 h 253051"/>
                <a:gd name="connsiteX3" fmla="*/ 67 w 58458"/>
                <a:gd name="connsiteY3" fmla="*/ 2701 h 253051"/>
                <a:gd name="connsiteX4" fmla="*/ 4854 w 58458"/>
                <a:gd name="connsiteY4" fmla="*/ 8521 h 253051"/>
                <a:gd name="connsiteX5" fmla="*/ 43910 w 58458"/>
                <a:gd name="connsiteY5" fmla="*/ 126696 h 253051"/>
                <a:gd name="connsiteX6" fmla="*/ 3342 w 58458"/>
                <a:gd name="connsiteY6" fmla="*/ 246389 h 253051"/>
                <a:gd name="connsiteX7" fmla="*/ 67 w 58458"/>
                <a:gd name="connsiteY7" fmla="*/ 250691 h 253051"/>
                <a:gd name="connsiteX8" fmla="*/ 2586 w 58458"/>
                <a:gd name="connsiteY8" fmla="*/ 253221 h 253051"/>
                <a:gd name="connsiteX9" fmla="*/ 42650 w 58458"/>
                <a:gd name="connsiteY9" fmla="*/ 203876 h 253051"/>
                <a:gd name="connsiteX10" fmla="*/ 58525 w 58458"/>
                <a:gd name="connsiteY10" fmla="*/ 126696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458" h="253051">
                  <a:moveTo>
                    <a:pt x="58525" y="126696"/>
                  </a:moveTo>
                  <a:cubicBezTo>
                    <a:pt x="58525" y="106958"/>
                    <a:pt x="55753" y="76339"/>
                    <a:pt x="41894" y="47744"/>
                  </a:cubicBezTo>
                  <a:cubicBezTo>
                    <a:pt x="26776" y="16619"/>
                    <a:pt x="5106" y="170"/>
                    <a:pt x="2586" y="170"/>
                  </a:cubicBezTo>
                  <a:cubicBezTo>
                    <a:pt x="1074" y="170"/>
                    <a:pt x="67" y="1182"/>
                    <a:pt x="67" y="2701"/>
                  </a:cubicBezTo>
                  <a:cubicBezTo>
                    <a:pt x="67" y="3460"/>
                    <a:pt x="67" y="3966"/>
                    <a:pt x="4854" y="8521"/>
                  </a:cubicBezTo>
                  <a:cubicBezTo>
                    <a:pt x="29548" y="33573"/>
                    <a:pt x="43910" y="73808"/>
                    <a:pt x="43910" y="126696"/>
                  </a:cubicBezTo>
                  <a:cubicBezTo>
                    <a:pt x="43910" y="169968"/>
                    <a:pt x="34587" y="214505"/>
                    <a:pt x="3342" y="246389"/>
                  </a:cubicBezTo>
                  <a:cubicBezTo>
                    <a:pt x="67" y="249426"/>
                    <a:pt x="67" y="249932"/>
                    <a:pt x="67" y="250691"/>
                  </a:cubicBezTo>
                  <a:cubicBezTo>
                    <a:pt x="67" y="252209"/>
                    <a:pt x="1074" y="253221"/>
                    <a:pt x="2586" y="253221"/>
                  </a:cubicBezTo>
                  <a:cubicBezTo>
                    <a:pt x="5106" y="253221"/>
                    <a:pt x="27784" y="236014"/>
                    <a:pt x="42650" y="203876"/>
                  </a:cubicBezTo>
                  <a:cubicBezTo>
                    <a:pt x="55501" y="176041"/>
                    <a:pt x="58525" y="147952"/>
                    <a:pt x="58525" y="126696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1" name="Freeform 1960">
              <a:extLst>
                <a:ext uri="{FF2B5EF4-FFF2-40B4-BE49-F238E27FC236}">
                  <a16:creationId xmlns:a16="http://schemas.microsoft.com/office/drawing/2014/main" id="{FAFDA5DC-5667-38A8-72B1-3607EC586AC7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10024783" y="6289954"/>
              <a:ext cx="21437" cy="21528"/>
            </a:xfrm>
            <a:custGeom>
              <a:avLst/>
              <a:gdLst>
                <a:gd name="connsiteX0" fmla="*/ 26780 w 26709"/>
                <a:gd name="connsiteY0" fmla="*/ 13582 h 26823"/>
                <a:gd name="connsiteX1" fmla="*/ 13425 w 26709"/>
                <a:gd name="connsiteY1" fmla="*/ 170 h 26823"/>
                <a:gd name="connsiteX2" fmla="*/ 70 w 26709"/>
                <a:gd name="connsiteY2" fmla="*/ 13582 h 26823"/>
                <a:gd name="connsiteX3" fmla="*/ 13425 w 26709"/>
                <a:gd name="connsiteY3" fmla="*/ 26994 h 26823"/>
                <a:gd name="connsiteX4" fmla="*/ 26780 w 26709"/>
                <a:gd name="connsiteY4" fmla="*/ 13582 h 2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09" h="26823">
                  <a:moveTo>
                    <a:pt x="26780" y="13582"/>
                  </a:moveTo>
                  <a:cubicBezTo>
                    <a:pt x="26780" y="6244"/>
                    <a:pt x="20732" y="170"/>
                    <a:pt x="13425" y="170"/>
                  </a:cubicBezTo>
                  <a:cubicBezTo>
                    <a:pt x="6118" y="170"/>
                    <a:pt x="70" y="6244"/>
                    <a:pt x="70" y="13582"/>
                  </a:cubicBezTo>
                  <a:cubicBezTo>
                    <a:pt x="70" y="20920"/>
                    <a:pt x="6118" y="26994"/>
                    <a:pt x="13425" y="26994"/>
                  </a:cubicBezTo>
                  <a:cubicBezTo>
                    <a:pt x="20732" y="26994"/>
                    <a:pt x="26780" y="20920"/>
                    <a:pt x="26780" y="13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1981" name="Audio 1980">
            <a:extLst>
              <a:ext uri="{FF2B5EF4-FFF2-40B4-BE49-F238E27FC236}">
                <a16:creationId xmlns:a16="http://schemas.microsoft.com/office/drawing/2014/main" id="{2E72DB53-A3CC-CB66-364F-AA41E751E493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3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618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58409">
        <p159:morph option="byObject"/>
      </p:transition>
    </mc:Choice>
    <mc:Fallback>
      <p:transition advTm="584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9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81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(Step 2)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1439" name="!!b">
            <a:extLst>
              <a:ext uri="{FF2B5EF4-FFF2-40B4-BE49-F238E27FC236}">
                <a16:creationId xmlns:a16="http://schemas.microsoft.com/office/drawing/2014/main" id="{83AF4E9A-02CF-6675-407B-BF5A59CC532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681874" y="5018622"/>
            <a:ext cx="49277" cy="94404"/>
          </a:xfrm>
          <a:custGeom>
            <a:avLst/>
            <a:gdLst>
              <a:gd name="connsiteX0" fmla="*/ 48876 w 93122"/>
              <a:gd name="connsiteY0" fmla="*/ 2899 h 178400"/>
              <a:gd name="connsiteX1" fmla="*/ 45587 w 93122"/>
              <a:gd name="connsiteY1" fmla="*/ 115 h 178400"/>
              <a:gd name="connsiteX2" fmla="*/ 14714 w 93122"/>
              <a:gd name="connsiteY2" fmla="*/ 2645 h 178400"/>
              <a:gd name="connsiteX3" fmla="*/ 9906 w 93122"/>
              <a:gd name="connsiteY3" fmla="*/ 7706 h 178400"/>
              <a:gd name="connsiteX4" fmla="*/ 15980 w 93122"/>
              <a:gd name="connsiteY4" fmla="*/ 10743 h 178400"/>
              <a:gd name="connsiteX5" fmla="*/ 28632 w 93122"/>
              <a:gd name="connsiteY5" fmla="*/ 15045 h 178400"/>
              <a:gd name="connsiteX6" fmla="*/ 25089 w 93122"/>
              <a:gd name="connsiteY6" fmla="*/ 30734 h 178400"/>
              <a:gd name="connsiteX7" fmla="*/ 4339 w 93122"/>
              <a:gd name="connsiteY7" fmla="*/ 113229 h 178400"/>
              <a:gd name="connsiteX8" fmla="*/ 290 w 93122"/>
              <a:gd name="connsiteY8" fmla="*/ 138787 h 178400"/>
              <a:gd name="connsiteX9" fmla="*/ 32428 w 93122"/>
              <a:gd name="connsiteY9" fmla="*/ 178516 h 178400"/>
              <a:gd name="connsiteX10" fmla="*/ 93413 w 93122"/>
              <a:gd name="connsiteY10" fmla="*/ 104372 h 178400"/>
              <a:gd name="connsiteX11" fmla="*/ 59757 w 93122"/>
              <a:gd name="connsiteY11" fmla="*/ 63884 h 178400"/>
              <a:gd name="connsiteX12" fmla="*/ 30150 w 93122"/>
              <a:gd name="connsiteY12" fmla="*/ 79067 h 178400"/>
              <a:gd name="connsiteX13" fmla="*/ 48876 w 93122"/>
              <a:gd name="connsiteY13" fmla="*/ 2899 h 178400"/>
              <a:gd name="connsiteX14" fmla="*/ 25089 w 93122"/>
              <a:gd name="connsiteY14" fmla="*/ 98552 h 178400"/>
              <a:gd name="connsiteX15" fmla="*/ 28885 w 93122"/>
              <a:gd name="connsiteY15" fmla="*/ 89695 h 178400"/>
              <a:gd name="connsiteX16" fmla="*/ 59251 w 93122"/>
              <a:gd name="connsiteY16" fmla="*/ 69451 h 178400"/>
              <a:gd name="connsiteX17" fmla="*/ 75194 w 93122"/>
              <a:gd name="connsiteY17" fmla="*/ 93238 h 178400"/>
              <a:gd name="connsiteX18" fmla="*/ 62288 w 93122"/>
              <a:gd name="connsiteY18" fmla="*/ 146885 h 178400"/>
              <a:gd name="connsiteX19" fmla="*/ 32428 w 93122"/>
              <a:gd name="connsiteY19" fmla="*/ 172949 h 178400"/>
              <a:gd name="connsiteX20" fmla="*/ 15473 w 93122"/>
              <a:gd name="connsiteY20" fmla="*/ 147391 h 178400"/>
              <a:gd name="connsiteX21" fmla="*/ 19522 w 93122"/>
              <a:gd name="connsiteY21" fmla="*/ 121833 h 178400"/>
              <a:gd name="connsiteX22" fmla="*/ 25089 w 93122"/>
              <a:gd name="connsiteY22" fmla="*/ 98552 h 1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122" h="178400">
                <a:moveTo>
                  <a:pt x="48876" y="2899"/>
                </a:moveTo>
                <a:cubicBezTo>
                  <a:pt x="48876" y="2645"/>
                  <a:pt x="48876" y="115"/>
                  <a:pt x="45587" y="115"/>
                </a:cubicBezTo>
                <a:cubicBezTo>
                  <a:pt x="39766" y="115"/>
                  <a:pt x="21294" y="2139"/>
                  <a:pt x="14714" y="2645"/>
                </a:cubicBezTo>
                <a:cubicBezTo>
                  <a:pt x="12690" y="2899"/>
                  <a:pt x="9906" y="3152"/>
                  <a:pt x="9906" y="7706"/>
                </a:cubicBezTo>
                <a:cubicBezTo>
                  <a:pt x="9906" y="10743"/>
                  <a:pt x="12184" y="10743"/>
                  <a:pt x="15980" y="10743"/>
                </a:cubicBezTo>
                <a:cubicBezTo>
                  <a:pt x="28126" y="10743"/>
                  <a:pt x="28632" y="12514"/>
                  <a:pt x="28632" y="15045"/>
                </a:cubicBezTo>
                <a:cubicBezTo>
                  <a:pt x="28632" y="16816"/>
                  <a:pt x="26355" y="25420"/>
                  <a:pt x="25089" y="30734"/>
                </a:cubicBezTo>
                <a:lnTo>
                  <a:pt x="4339" y="113229"/>
                </a:lnTo>
                <a:cubicBezTo>
                  <a:pt x="1303" y="125881"/>
                  <a:pt x="290" y="129930"/>
                  <a:pt x="290" y="138787"/>
                </a:cubicBezTo>
                <a:cubicBezTo>
                  <a:pt x="290" y="162827"/>
                  <a:pt x="13702" y="178516"/>
                  <a:pt x="32428" y="178516"/>
                </a:cubicBezTo>
                <a:cubicBezTo>
                  <a:pt x="62288" y="178516"/>
                  <a:pt x="93413" y="140811"/>
                  <a:pt x="93413" y="104372"/>
                </a:cubicBezTo>
                <a:cubicBezTo>
                  <a:pt x="93413" y="81344"/>
                  <a:pt x="80001" y="63884"/>
                  <a:pt x="59757" y="63884"/>
                </a:cubicBezTo>
                <a:cubicBezTo>
                  <a:pt x="48117" y="63884"/>
                  <a:pt x="37742" y="71222"/>
                  <a:pt x="30150" y="79067"/>
                </a:cubicBezTo>
                <a:lnTo>
                  <a:pt x="48876" y="2899"/>
                </a:lnTo>
                <a:close/>
                <a:moveTo>
                  <a:pt x="25089" y="98552"/>
                </a:moveTo>
                <a:cubicBezTo>
                  <a:pt x="26608" y="92985"/>
                  <a:pt x="26608" y="92479"/>
                  <a:pt x="28885" y="89695"/>
                </a:cubicBezTo>
                <a:cubicBezTo>
                  <a:pt x="41285" y="73247"/>
                  <a:pt x="52672" y="69451"/>
                  <a:pt x="59251" y="69451"/>
                </a:cubicBezTo>
                <a:cubicBezTo>
                  <a:pt x="68361" y="69451"/>
                  <a:pt x="75194" y="77042"/>
                  <a:pt x="75194" y="93238"/>
                </a:cubicBezTo>
                <a:cubicBezTo>
                  <a:pt x="75194" y="108168"/>
                  <a:pt x="66843" y="137269"/>
                  <a:pt x="62288" y="146885"/>
                </a:cubicBezTo>
                <a:cubicBezTo>
                  <a:pt x="53937" y="163839"/>
                  <a:pt x="42297" y="172949"/>
                  <a:pt x="32428" y="172949"/>
                </a:cubicBezTo>
                <a:cubicBezTo>
                  <a:pt x="23824" y="172949"/>
                  <a:pt x="15473" y="166116"/>
                  <a:pt x="15473" y="147391"/>
                </a:cubicBezTo>
                <a:cubicBezTo>
                  <a:pt x="15473" y="142583"/>
                  <a:pt x="15473" y="137775"/>
                  <a:pt x="19522" y="121833"/>
                </a:cubicBezTo>
                <a:lnTo>
                  <a:pt x="25089" y="9855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sp>
        <p:nvSpPr>
          <p:cNvPr id="1444" name="!!a">
            <a:extLst>
              <a:ext uri="{FF2B5EF4-FFF2-40B4-BE49-F238E27FC236}">
                <a16:creationId xmlns:a16="http://schemas.microsoft.com/office/drawing/2014/main" id="{8FC0FB98-322F-E19F-243D-81463AEB215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674284" y="3600732"/>
            <a:ext cx="61329" cy="60660"/>
          </a:xfrm>
          <a:custGeom>
            <a:avLst/>
            <a:gdLst>
              <a:gd name="connsiteX0" fmla="*/ 84556 w 115897"/>
              <a:gd name="connsiteY0" fmla="*/ 16202 h 114632"/>
              <a:gd name="connsiteX1" fmla="*/ 61275 w 115897"/>
              <a:gd name="connsiteY1" fmla="*/ 7 h 114632"/>
              <a:gd name="connsiteX2" fmla="*/ 290 w 115897"/>
              <a:gd name="connsiteY2" fmla="*/ 74151 h 114632"/>
              <a:gd name="connsiteX3" fmla="*/ 33946 w 115897"/>
              <a:gd name="connsiteY3" fmla="*/ 114639 h 114632"/>
              <a:gd name="connsiteX4" fmla="*/ 66842 w 115897"/>
              <a:gd name="connsiteY4" fmla="*/ 95660 h 114632"/>
              <a:gd name="connsiteX5" fmla="*/ 89870 w 115897"/>
              <a:gd name="connsiteY5" fmla="*/ 114639 h 114632"/>
              <a:gd name="connsiteX6" fmla="*/ 108596 w 115897"/>
              <a:gd name="connsiteY6" fmla="*/ 100721 h 114632"/>
              <a:gd name="connsiteX7" fmla="*/ 116187 w 115897"/>
              <a:gd name="connsiteY7" fmla="*/ 75669 h 114632"/>
              <a:gd name="connsiteX8" fmla="*/ 113151 w 115897"/>
              <a:gd name="connsiteY8" fmla="*/ 73139 h 114632"/>
              <a:gd name="connsiteX9" fmla="*/ 109608 w 115897"/>
              <a:gd name="connsiteY9" fmla="*/ 77694 h 114632"/>
              <a:gd name="connsiteX10" fmla="*/ 90376 w 115897"/>
              <a:gd name="connsiteY10" fmla="*/ 109072 h 114632"/>
              <a:gd name="connsiteX11" fmla="*/ 82785 w 115897"/>
              <a:gd name="connsiteY11" fmla="*/ 97432 h 114632"/>
              <a:gd name="connsiteX12" fmla="*/ 86074 w 115897"/>
              <a:gd name="connsiteY12" fmla="*/ 78706 h 114632"/>
              <a:gd name="connsiteX13" fmla="*/ 91641 w 115897"/>
              <a:gd name="connsiteY13" fmla="*/ 55931 h 114632"/>
              <a:gd name="connsiteX14" fmla="*/ 100751 w 115897"/>
              <a:gd name="connsiteY14" fmla="*/ 20504 h 114632"/>
              <a:gd name="connsiteX15" fmla="*/ 102523 w 115897"/>
              <a:gd name="connsiteY15" fmla="*/ 11900 h 114632"/>
              <a:gd name="connsiteX16" fmla="*/ 95184 w 115897"/>
              <a:gd name="connsiteY16" fmla="*/ 5068 h 114632"/>
              <a:gd name="connsiteX17" fmla="*/ 84556 w 115897"/>
              <a:gd name="connsiteY17" fmla="*/ 16202 h 114632"/>
              <a:gd name="connsiteX18" fmla="*/ 68108 w 115897"/>
              <a:gd name="connsiteY18" fmla="*/ 81742 h 114632"/>
              <a:gd name="connsiteX19" fmla="*/ 63047 w 115897"/>
              <a:gd name="connsiteY19" fmla="*/ 91105 h 114632"/>
              <a:gd name="connsiteX20" fmla="*/ 34452 w 115897"/>
              <a:gd name="connsiteY20" fmla="*/ 109072 h 114632"/>
              <a:gd name="connsiteX21" fmla="*/ 18257 w 115897"/>
              <a:gd name="connsiteY21" fmla="*/ 85285 h 114632"/>
              <a:gd name="connsiteX22" fmla="*/ 32174 w 115897"/>
              <a:gd name="connsiteY22" fmla="*/ 29867 h 114632"/>
              <a:gd name="connsiteX23" fmla="*/ 61528 w 115897"/>
              <a:gd name="connsiteY23" fmla="*/ 5574 h 114632"/>
              <a:gd name="connsiteX24" fmla="*/ 81519 w 115897"/>
              <a:gd name="connsiteY24" fmla="*/ 27843 h 114632"/>
              <a:gd name="connsiteX25" fmla="*/ 80760 w 115897"/>
              <a:gd name="connsiteY25" fmla="*/ 32144 h 114632"/>
              <a:gd name="connsiteX26" fmla="*/ 68108 w 115897"/>
              <a:gd name="connsiteY26" fmla="*/ 81742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5897" h="114632">
                <a:moveTo>
                  <a:pt x="84556" y="16202"/>
                </a:moveTo>
                <a:cubicBezTo>
                  <a:pt x="80001" y="6839"/>
                  <a:pt x="72663" y="7"/>
                  <a:pt x="61275" y="7"/>
                </a:cubicBezTo>
                <a:cubicBezTo>
                  <a:pt x="31668" y="7"/>
                  <a:pt x="290" y="37205"/>
                  <a:pt x="290" y="74151"/>
                </a:cubicBezTo>
                <a:cubicBezTo>
                  <a:pt x="290" y="97938"/>
                  <a:pt x="14208" y="114639"/>
                  <a:pt x="33946" y="114639"/>
                </a:cubicBezTo>
                <a:cubicBezTo>
                  <a:pt x="39007" y="114639"/>
                  <a:pt x="51659" y="113627"/>
                  <a:pt x="66842" y="95660"/>
                </a:cubicBezTo>
                <a:cubicBezTo>
                  <a:pt x="68867" y="106288"/>
                  <a:pt x="77724" y="114639"/>
                  <a:pt x="89870" y="114639"/>
                </a:cubicBezTo>
                <a:cubicBezTo>
                  <a:pt x="98727" y="114639"/>
                  <a:pt x="104547" y="108819"/>
                  <a:pt x="108596" y="100721"/>
                </a:cubicBezTo>
                <a:cubicBezTo>
                  <a:pt x="112898" y="91611"/>
                  <a:pt x="116187" y="76175"/>
                  <a:pt x="116187" y="75669"/>
                </a:cubicBezTo>
                <a:cubicBezTo>
                  <a:pt x="116187" y="73139"/>
                  <a:pt x="113910" y="73139"/>
                  <a:pt x="113151" y="73139"/>
                </a:cubicBezTo>
                <a:cubicBezTo>
                  <a:pt x="110620" y="73139"/>
                  <a:pt x="110367" y="74151"/>
                  <a:pt x="109608" y="77694"/>
                </a:cubicBezTo>
                <a:cubicBezTo>
                  <a:pt x="105306" y="94142"/>
                  <a:pt x="100751" y="109072"/>
                  <a:pt x="90376" y="109072"/>
                </a:cubicBezTo>
                <a:cubicBezTo>
                  <a:pt x="83544" y="109072"/>
                  <a:pt x="82785" y="102493"/>
                  <a:pt x="82785" y="97432"/>
                </a:cubicBezTo>
                <a:cubicBezTo>
                  <a:pt x="82785" y="91864"/>
                  <a:pt x="83291" y="89840"/>
                  <a:pt x="86074" y="78706"/>
                </a:cubicBezTo>
                <a:cubicBezTo>
                  <a:pt x="88858" y="68078"/>
                  <a:pt x="89364" y="65547"/>
                  <a:pt x="91641" y="55931"/>
                </a:cubicBezTo>
                <a:lnTo>
                  <a:pt x="100751" y="20504"/>
                </a:lnTo>
                <a:cubicBezTo>
                  <a:pt x="102523" y="13419"/>
                  <a:pt x="102523" y="12913"/>
                  <a:pt x="102523" y="11900"/>
                </a:cubicBezTo>
                <a:cubicBezTo>
                  <a:pt x="102523" y="7598"/>
                  <a:pt x="99486" y="5068"/>
                  <a:pt x="95184" y="5068"/>
                </a:cubicBezTo>
                <a:cubicBezTo>
                  <a:pt x="89111" y="5068"/>
                  <a:pt x="85315" y="10635"/>
                  <a:pt x="84556" y="16202"/>
                </a:cubicBezTo>
                <a:close/>
                <a:moveTo>
                  <a:pt x="68108" y="81742"/>
                </a:moveTo>
                <a:cubicBezTo>
                  <a:pt x="66842" y="86297"/>
                  <a:pt x="66842" y="86803"/>
                  <a:pt x="63047" y="91105"/>
                </a:cubicBezTo>
                <a:cubicBezTo>
                  <a:pt x="51912" y="105023"/>
                  <a:pt x="41537" y="109072"/>
                  <a:pt x="34452" y="109072"/>
                </a:cubicBezTo>
                <a:cubicBezTo>
                  <a:pt x="21799" y="109072"/>
                  <a:pt x="18257" y="95154"/>
                  <a:pt x="18257" y="85285"/>
                </a:cubicBezTo>
                <a:cubicBezTo>
                  <a:pt x="18257" y="72633"/>
                  <a:pt x="26354" y="41507"/>
                  <a:pt x="32174" y="29867"/>
                </a:cubicBezTo>
                <a:cubicBezTo>
                  <a:pt x="40019" y="14937"/>
                  <a:pt x="51406" y="5574"/>
                  <a:pt x="61528" y="5574"/>
                </a:cubicBezTo>
                <a:cubicBezTo>
                  <a:pt x="77977" y="5574"/>
                  <a:pt x="81519" y="26324"/>
                  <a:pt x="81519" y="27843"/>
                </a:cubicBezTo>
                <a:cubicBezTo>
                  <a:pt x="81519" y="29361"/>
                  <a:pt x="81013" y="30879"/>
                  <a:pt x="80760" y="32144"/>
                </a:cubicBezTo>
                <a:lnTo>
                  <a:pt x="68108" y="8174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grpSp>
        <p:nvGrpSpPr>
          <p:cNvPr id="1485" name="!!circ">
            <a:extLst>
              <a:ext uri="{FF2B5EF4-FFF2-40B4-BE49-F238E27FC236}">
                <a16:creationId xmlns:a16="http://schemas.microsoft.com/office/drawing/2014/main" id="{6D92BC38-2332-393E-C9B0-9B708369F70D}"/>
              </a:ext>
            </a:extLst>
          </p:cNvPr>
          <p:cNvGrpSpPr/>
          <p:nvPr/>
        </p:nvGrpSpPr>
        <p:grpSpPr>
          <a:xfrm>
            <a:off x="838200" y="2643624"/>
            <a:ext cx="4887435" cy="2536554"/>
            <a:chOff x="2049871" y="2202752"/>
            <a:chExt cx="7900654" cy="4100400"/>
          </a:xfrm>
        </p:grpSpPr>
        <p:sp>
          <p:nvSpPr>
            <p:cNvPr id="1406" name="Freeform 1405">
              <a:extLst>
                <a:ext uri="{FF2B5EF4-FFF2-40B4-BE49-F238E27FC236}">
                  <a16:creationId xmlns:a16="http://schemas.microsoft.com/office/drawing/2014/main" id="{8BCB1463-45B1-597B-B9BB-ACEB3B10382C}"/>
                </a:ext>
              </a:extLst>
            </p:cNvPr>
            <p:cNvSpPr/>
            <p:nvPr>
              <p:custDataLst>
                <p:tags r:id="rId238"/>
              </p:custDataLst>
            </p:nvPr>
          </p:nvSpPr>
          <p:spPr>
            <a:xfrm>
              <a:off x="2876250" y="2748838"/>
              <a:ext cx="7039814" cy="3519856"/>
            </a:xfrm>
            <a:custGeom>
              <a:avLst/>
              <a:gdLst>
                <a:gd name="connsiteX0" fmla="*/ 2743209 w 8229701"/>
                <a:gd name="connsiteY0" fmla="*/ 4114791 h 4114791"/>
                <a:gd name="connsiteX1" fmla="*/ 0 w 8229701"/>
                <a:gd name="connsiteY1" fmla="*/ 4114791 h 4114791"/>
                <a:gd name="connsiteX2" fmla="*/ 0 w 8229701"/>
                <a:gd name="connsiteY2" fmla="*/ 3045610 h 4114791"/>
                <a:gd name="connsiteX3" fmla="*/ 0 w 8229701"/>
                <a:gd name="connsiteY3" fmla="*/ 2440772 h 4114791"/>
                <a:gd name="connsiteX4" fmla="*/ 0 w 8229701"/>
                <a:gd name="connsiteY4" fmla="*/ 1371600 h 4114791"/>
                <a:gd name="connsiteX5" fmla="*/ 1069190 w 8229701"/>
                <a:gd name="connsiteY5" fmla="*/ 1371600 h 4114791"/>
                <a:gd name="connsiteX6" fmla="*/ 1674028 w 8229701"/>
                <a:gd name="connsiteY6" fmla="*/ 1371600 h 4114791"/>
                <a:gd name="connsiteX7" fmla="*/ 2743209 w 8229701"/>
                <a:gd name="connsiteY7" fmla="*/ 1371600 h 4114791"/>
                <a:gd name="connsiteX8" fmla="*/ 2743209 w 8229701"/>
                <a:gd name="connsiteY8" fmla="*/ 2339967 h 4114791"/>
                <a:gd name="connsiteX9" fmla="*/ 2743209 w 8229701"/>
                <a:gd name="connsiteY9" fmla="*/ 3146418 h 4114791"/>
                <a:gd name="connsiteX10" fmla="*/ 2743209 w 8229701"/>
                <a:gd name="connsiteY10" fmla="*/ 4114791 h 4114791"/>
                <a:gd name="connsiteX11" fmla="*/ 8229702 w 8229701"/>
                <a:gd name="connsiteY11" fmla="*/ 4114791 h 4114791"/>
                <a:gd name="connsiteX12" fmla="*/ 8229702 w 8229701"/>
                <a:gd name="connsiteY12" fmla="*/ 1371600 h 4114791"/>
                <a:gd name="connsiteX13" fmla="*/ 5486502 w 8229701"/>
                <a:gd name="connsiteY13" fmla="*/ 1371600 h 4114791"/>
                <a:gd name="connsiteX14" fmla="*/ 4518033 w 8229701"/>
                <a:gd name="connsiteY14" fmla="*/ 1371600 h 4114791"/>
                <a:gd name="connsiteX15" fmla="*/ 3711684 w 8229701"/>
                <a:gd name="connsiteY15" fmla="*/ 1371600 h 4114791"/>
                <a:gd name="connsiteX16" fmla="*/ 2743209 w 8229701"/>
                <a:gd name="connsiteY16" fmla="*/ 1371600 h 4114791"/>
                <a:gd name="connsiteX17" fmla="*/ 0 w 8229701"/>
                <a:gd name="connsiteY17" fmla="*/ 1371600 h 4114791"/>
                <a:gd name="connsiteX18" fmla="*/ 0 w 8229701"/>
                <a:gd name="connsiteY18" fmla="*/ 0 h 4114791"/>
                <a:gd name="connsiteX19" fmla="*/ 1018786 w 8229701"/>
                <a:gd name="connsiteY19" fmla="*/ 0 h 4114791"/>
                <a:gd name="connsiteX20" fmla="*/ 1724431 w 8229701"/>
                <a:gd name="connsiteY20" fmla="*/ 0 h 4114791"/>
                <a:gd name="connsiteX21" fmla="*/ 2743209 w 8229701"/>
                <a:gd name="connsiteY21" fmla="*/ 0 h 4114791"/>
                <a:gd name="connsiteX22" fmla="*/ 3711684 w 8229701"/>
                <a:gd name="connsiteY22" fmla="*/ 0 h 4114791"/>
                <a:gd name="connsiteX23" fmla="*/ 4518033 w 8229701"/>
                <a:gd name="connsiteY23" fmla="*/ 0 h 4114791"/>
                <a:gd name="connsiteX24" fmla="*/ 5486502 w 8229701"/>
                <a:gd name="connsiteY24" fmla="*/ 0 h 4114791"/>
                <a:gd name="connsiteX25" fmla="*/ 5486502 w 8229701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29701" h="4114791">
                  <a:moveTo>
                    <a:pt x="2743209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9190" y="1371600"/>
                  </a:lnTo>
                  <a:moveTo>
                    <a:pt x="1674028" y="1371600"/>
                  </a:moveTo>
                  <a:lnTo>
                    <a:pt x="2743209" y="1371600"/>
                  </a:lnTo>
                  <a:lnTo>
                    <a:pt x="2743209" y="2339967"/>
                  </a:lnTo>
                  <a:moveTo>
                    <a:pt x="2743209" y="3146418"/>
                  </a:moveTo>
                  <a:lnTo>
                    <a:pt x="2743209" y="4114791"/>
                  </a:lnTo>
                  <a:lnTo>
                    <a:pt x="8229702" y="4114791"/>
                  </a:lnTo>
                  <a:moveTo>
                    <a:pt x="8229702" y="1371600"/>
                  </a:moveTo>
                  <a:lnTo>
                    <a:pt x="5486502" y="1371600"/>
                  </a:lnTo>
                  <a:lnTo>
                    <a:pt x="4518033" y="1371600"/>
                  </a:lnTo>
                  <a:moveTo>
                    <a:pt x="3711684" y="1371600"/>
                  </a:moveTo>
                  <a:lnTo>
                    <a:pt x="2743209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8786" y="0"/>
                  </a:lnTo>
                  <a:moveTo>
                    <a:pt x="1724431" y="0"/>
                  </a:moveTo>
                  <a:lnTo>
                    <a:pt x="2743209" y="0"/>
                  </a:lnTo>
                  <a:lnTo>
                    <a:pt x="3711684" y="0"/>
                  </a:lnTo>
                  <a:moveTo>
                    <a:pt x="4518033" y="0"/>
                  </a:moveTo>
                  <a:lnTo>
                    <a:pt x="5486502" y="0"/>
                  </a:lnTo>
                  <a:lnTo>
                    <a:pt x="5486502" y="137160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7" name="Freeform 1406">
              <a:extLst>
                <a:ext uri="{FF2B5EF4-FFF2-40B4-BE49-F238E27FC236}">
                  <a16:creationId xmlns:a16="http://schemas.microsoft.com/office/drawing/2014/main" id="{14E5D986-0F08-1DD5-9263-6E7DE2FE7052}"/>
                </a:ext>
              </a:extLst>
            </p:cNvPr>
            <p:cNvSpPr/>
            <p:nvPr>
              <p:custDataLst>
                <p:tags r:id="rId239"/>
              </p:custDataLst>
            </p:nvPr>
          </p:nvSpPr>
          <p:spPr>
            <a:xfrm>
              <a:off x="2617562" y="4836712"/>
              <a:ext cx="517390" cy="517387"/>
            </a:xfrm>
            <a:custGeom>
              <a:avLst/>
              <a:gdLst>
                <a:gd name="connsiteX0" fmla="*/ 0 w 604840"/>
                <a:gd name="connsiteY0" fmla="*/ 302420 h 604837"/>
                <a:gd name="connsiteX1" fmla="*/ 302412 w 604840"/>
                <a:gd name="connsiteY1" fmla="*/ 604838 h 604837"/>
                <a:gd name="connsiteX2" fmla="*/ 604840 w 604840"/>
                <a:gd name="connsiteY2" fmla="*/ 302420 h 604837"/>
                <a:gd name="connsiteX3" fmla="*/ 302412 w 604840"/>
                <a:gd name="connsiteY3" fmla="*/ 0 h 604837"/>
                <a:gd name="connsiteX4" fmla="*/ 0 w 604840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40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2" y="604838"/>
                  </a:cubicBezTo>
                  <a:cubicBezTo>
                    <a:pt x="469417" y="604838"/>
                    <a:pt x="604840" y="469405"/>
                    <a:pt x="604840" y="302420"/>
                  </a:cubicBezTo>
                  <a:cubicBezTo>
                    <a:pt x="604840" y="135433"/>
                    <a:pt x="469417" y="0"/>
                    <a:pt x="302412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8" name="Freeform 1407">
              <a:extLst>
                <a:ext uri="{FF2B5EF4-FFF2-40B4-BE49-F238E27FC236}">
                  <a16:creationId xmlns:a16="http://schemas.microsoft.com/office/drawing/2014/main" id="{3C07EB06-A05C-6FD5-5234-7D28BA5EBD3A}"/>
                </a:ext>
              </a:extLst>
            </p:cNvPr>
            <p:cNvSpPr/>
            <p:nvPr>
              <p:custDataLst>
                <p:tags r:id="rId240"/>
              </p:custDataLst>
            </p:nvPr>
          </p:nvSpPr>
          <p:spPr>
            <a:xfrm rot="10800000">
              <a:off x="2804353" y="4914398"/>
              <a:ext cx="143948" cy="144164"/>
            </a:xfrm>
            <a:custGeom>
              <a:avLst/>
              <a:gdLst>
                <a:gd name="connsiteX0" fmla="*/ 89292 w 168278"/>
                <a:gd name="connsiteY0" fmla="*/ 89389 h 168531"/>
                <a:gd name="connsiteX1" fmla="*/ 159893 w 168278"/>
                <a:gd name="connsiteY1" fmla="*/ 89389 h 168531"/>
                <a:gd name="connsiteX2" fmla="*/ 168244 w 168278"/>
                <a:gd name="connsiteY2" fmla="*/ 84328 h 168531"/>
                <a:gd name="connsiteX3" fmla="*/ 159893 w 168278"/>
                <a:gd name="connsiteY3" fmla="*/ 79267 h 168531"/>
                <a:gd name="connsiteX4" fmla="*/ 89292 w 168278"/>
                <a:gd name="connsiteY4" fmla="*/ 79267 h 168531"/>
                <a:gd name="connsiteX5" fmla="*/ 89292 w 168278"/>
                <a:gd name="connsiteY5" fmla="*/ 8413 h 168531"/>
                <a:gd name="connsiteX6" fmla="*/ 84231 w 168278"/>
                <a:gd name="connsiteY6" fmla="*/ 62 h 168531"/>
                <a:gd name="connsiteX7" fmla="*/ 79170 w 168278"/>
                <a:gd name="connsiteY7" fmla="*/ 8413 h 168531"/>
                <a:gd name="connsiteX8" fmla="*/ 79170 w 168278"/>
                <a:gd name="connsiteY8" fmla="*/ 79267 h 168531"/>
                <a:gd name="connsiteX9" fmla="*/ 8315 w 168278"/>
                <a:gd name="connsiteY9" fmla="*/ 79267 h 168531"/>
                <a:gd name="connsiteX10" fmla="*/ -35 w 168278"/>
                <a:gd name="connsiteY10" fmla="*/ 84328 h 168531"/>
                <a:gd name="connsiteX11" fmla="*/ 8315 w 168278"/>
                <a:gd name="connsiteY11" fmla="*/ 89389 h 168531"/>
                <a:gd name="connsiteX12" fmla="*/ 79170 w 168278"/>
                <a:gd name="connsiteY12" fmla="*/ 89389 h 168531"/>
                <a:gd name="connsiteX13" fmla="*/ 79170 w 168278"/>
                <a:gd name="connsiteY13" fmla="*/ 160243 h 168531"/>
                <a:gd name="connsiteX14" fmla="*/ 84231 w 168278"/>
                <a:gd name="connsiteY14" fmla="*/ 168594 h 168531"/>
                <a:gd name="connsiteX15" fmla="*/ 89292 w 168278"/>
                <a:gd name="connsiteY15" fmla="*/ 160243 h 168531"/>
                <a:gd name="connsiteX16" fmla="*/ 89292 w 168278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92" y="89389"/>
                  </a:moveTo>
                  <a:lnTo>
                    <a:pt x="159893" y="89389"/>
                  </a:lnTo>
                  <a:cubicBezTo>
                    <a:pt x="163436" y="89389"/>
                    <a:pt x="168244" y="89389"/>
                    <a:pt x="168244" y="84328"/>
                  </a:cubicBezTo>
                  <a:cubicBezTo>
                    <a:pt x="168244" y="79267"/>
                    <a:pt x="163436" y="79267"/>
                    <a:pt x="159893" y="79267"/>
                  </a:cubicBezTo>
                  <a:lnTo>
                    <a:pt x="89292" y="79267"/>
                  </a:lnTo>
                  <a:lnTo>
                    <a:pt x="89292" y="8413"/>
                  </a:lnTo>
                  <a:cubicBezTo>
                    <a:pt x="89292" y="4870"/>
                    <a:pt x="89292" y="62"/>
                    <a:pt x="84231" y="62"/>
                  </a:cubicBezTo>
                  <a:cubicBezTo>
                    <a:pt x="79170" y="62"/>
                    <a:pt x="79170" y="4870"/>
                    <a:pt x="79170" y="8413"/>
                  </a:cubicBezTo>
                  <a:lnTo>
                    <a:pt x="79170" y="79267"/>
                  </a:lnTo>
                  <a:lnTo>
                    <a:pt x="8315" y="79267"/>
                  </a:lnTo>
                  <a:cubicBezTo>
                    <a:pt x="4773" y="79267"/>
                    <a:pt x="-35" y="79267"/>
                    <a:pt x="-35" y="84328"/>
                  </a:cubicBezTo>
                  <a:cubicBezTo>
                    <a:pt x="-35" y="89389"/>
                    <a:pt x="4773" y="89389"/>
                    <a:pt x="8315" y="89389"/>
                  </a:cubicBezTo>
                  <a:lnTo>
                    <a:pt x="79170" y="89389"/>
                  </a:lnTo>
                  <a:lnTo>
                    <a:pt x="79170" y="160243"/>
                  </a:lnTo>
                  <a:cubicBezTo>
                    <a:pt x="79170" y="163786"/>
                    <a:pt x="79170" y="168594"/>
                    <a:pt x="84231" y="168594"/>
                  </a:cubicBezTo>
                  <a:cubicBezTo>
                    <a:pt x="89292" y="168594"/>
                    <a:pt x="89292" y="163786"/>
                    <a:pt x="89292" y="160243"/>
                  </a:cubicBezTo>
                  <a:lnTo>
                    <a:pt x="89292" y="893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4171AE84-1E3F-9EED-8C5D-822C27233669}"/>
                </a:ext>
              </a:extLst>
            </p:cNvPr>
            <p:cNvSpPr/>
            <p:nvPr>
              <p:custDataLst>
                <p:tags r:id="rId241"/>
              </p:custDataLst>
            </p:nvPr>
          </p:nvSpPr>
          <p:spPr>
            <a:xfrm rot="10800000">
              <a:off x="2810197" y="5199991"/>
              <a:ext cx="132259" cy="8659"/>
            </a:xfrm>
            <a:custGeom>
              <a:avLst/>
              <a:gdLst>
                <a:gd name="connsiteX0" fmla="*/ 145722 w 154614"/>
                <a:gd name="connsiteY0" fmla="*/ 10194 h 10122"/>
                <a:gd name="connsiteX1" fmla="*/ 154579 w 154614"/>
                <a:gd name="connsiteY1" fmla="*/ 5133 h 10122"/>
                <a:gd name="connsiteX2" fmla="*/ 145722 w 154614"/>
                <a:gd name="connsiteY2" fmla="*/ 72 h 10122"/>
                <a:gd name="connsiteX3" fmla="*/ 8821 w 154614"/>
                <a:gd name="connsiteY3" fmla="*/ 72 h 10122"/>
                <a:gd name="connsiteX4" fmla="*/ -35 w 154614"/>
                <a:gd name="connsiteY4" fmla="*/ 5133 h 10122"/>
                <a:gd name="connsiteX5" fmla="*/ 8821 w 154614"/>
                <a:gd name="connsiteY5" fmla="*/ 10194 h 10122"/>
                <a:gd name="connsiteX6" fmla="*/ 145722 w 154614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2" y="10194"/>
                  </a:moveTo>
                  <a:cubicBezTo>
                    <a:pt x="150024" y="10194"/>
                    <a:pt x="154579" y="10194"/>
                    <a:pt x="154579" y="5133"/>
                  </a:cubicBezTo>
                  <a:cubicBezTo>
                    <a:pt x="154579" y="72"/>
                    <a:pt x="150024" y="72"/>
                    <a:pt x="145722" y="72"/>
                  </a:cubicBezTo>
                  <a:lnTo>
                    <a:pt x="8821" y="72"/>
                  </a:lnTo>
                  <a:cubicBezTo>
                    <a:pt x="4520" y="72"/>
                    <a:pt x="-35" y="72"/>
                    <a:pt x="-35" y="5133"/>
                  </a:cubicBezTo>
                  <a:cubicBezTo>
                    <a:pt x="-35" y="10194"/>
                    <a:pt x="4520" y="10194"/>
                    <a:pt x="8821" y="10194"/>
                  </a:cubicBezTo>
                  <a:lnTo>
                    <a:pt x="145722" y="1019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1" name="Freeform 1410">
              <a:extLst>
                <a:ext uri="{FF2B5EF4-FFF2-40B4-BE49-F238E27FC236}">
                  <a16:creationId xmlns:a16="http://schemas.microsoft.com/office/drawing/2014/main" id="{CB2817D4-12F9-8E3A-3947-0D0D10CAD695}"/>
                </a:ext>
              </a:extLst>
            </p:cNvPr>
            <p:cNvSpPr/>
            <p:nvPr>
              <p:custDataLst>
                <p:tags r:id="rId242"/>
              </p:custDataLst>
            </p:nvPr>
          </p:nvSpPr>
          <p:spPr>
            <a:xfrm>
              <a:off x="2049871" y="4999946"/>
              <a:ext cx="71433" cy="144163"/>
            </a:xfrm>
            <a:custGeom>
              <a:avLst/>
              <a:gdLst>
                <a:gd name="connsiteX0" fmla="*/ 51805 w 83506"/>
                <a:gd name="connsiteY0" fmla="*/ 6646 h 168531"/>
                <a:gd name="connsiteX1" fmla="*/ 45985 w 83506"/>
                <a:gd name="connsiteY1" fmla="*/ 67 h 168531"/>
                <a:gd name="connsiteX2" fmla="*/ -70 w 83506"/>
                <a:gd name="connsiteY2" fmla="*/ 16262 h 168531"/>
                <a:gd name="connsiteX3" fmla="*/ -70 w 83506"/>
                <a:gd name="connsiteY3" fmla="*/ 24106 h 168531"/>
                <a:gd name="connsiteX4" fmla="*/ 33079 w 83506"/>
                <a:gd name="connsiteY4" fmla="*/ 17527 h 168531"/>
                <a:gd name="connsiteX5" fmla="*/ 33079 w 83506"/>
                <a:gd name="connsiteY5" fmla="*/ 148608 h 168531"/>
                <a:gd name="connsiteX6" fmla="*/ 9546 w 83506"/>
                <a:gd name="connsiteY6" fmla="*/ 160754 h 168531"/>
                <a:gd name="connsiteX7" fmla="*/ 1448 w 83506"/>
                <a:gd name="connsiteY7" fmla="*/ 160754 h 168531"/>
                <a:gd name="connsiteX8" fmla="*/ 1448 w 83506"/>
                <a:gd name="connsiteY8" fmla="*/ 168599 h 168531"/>
                <a:gd name="connsiteX9" fmla="*/ 42442 w 83506"/>
                <a:gd name="connsiteY9" fmla="*/ 167839 h 168531"/>
                <a:gd name="connsiteX10" fmla="*/ 83436 w 83506"/>
                <a:gd name="connsiteY10" fmla="*/ 168599 h 168531"/>
                <a:gd name="connsiteX11" fmla="*/ 83436 w 83506"/>
                <a:gd name="connsiteY11" fmla="*/ 160754 h 168531"/>
                <a:gd name="connsiteX12" fmla="*/ 75339 w 83506"/>
                <a:gd name="connsiteY12" fmla="*/ 160754 h 168531"/>
                <a:gd name="connsiteX13" fmla="*/ 51805 w 83506"/>
                <a:gd name="connsiteY13" fmla="*/ 148608 h 168531"/>
                <a:gd name="connsiteX14" fmla="*/ 51805 w 83506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05" y="6646"/>
                  </a:moveTo>
                  <a:cubicBezTo>
                    <a:pt x="51805" y="573"/>
                    <a:pt x="51805" y="67"/>
                    <a:pt x="45985" y="67"/>
                  </a:cubicBezTo>
                  <a:cubicBezTo>
                    <a:pt x="30296" y="16262"/>
                    <a:pt x="8027" y="16262"/>
                    <a:pt x="-70" y="16262"/>
                  </a:cubicBezTo>
                  <a:lnTo>
                    <a:pt x="-70" y="24106"/>
                  </a:lnTo>
                  <a:cubicBezTo>
                    <a:pt x="4991" y="24106"/>
                    <a:pt x="19921" y="24106"/>
                    <a:pt x="33079" y="17527"/>
                  </a:cubicBezTo>
                  <a:lnTo>
                    <a:pt x="33079" y="148608"/>
                  </a:lnTo>
                  <a:cubicBezTo>
                    <a:pt x="33079" y="157717"/>
                    <a:pt x="32320" y="160754"/>
                    <a:pt x="9546" y="160754"/>
                  </a:cubicBezTo>
                  <a:lnTo>
                    <a:pt x="1448" y="160754"/>
                  </a:lnTo>
                  <a:lnTo>
                    <a:pt x="1448" y="168599"/>
                  </a:lnTo>
                  <a:cubicBezTo>
                    <a:pt x="10305" y="167839"/>
                    <a:pt x="32320" y="167839"/>
                    <a:pt x="42442" y="167839"/>
                  </a:cubicBezTo>
                  <a:cubicBezTo>
                    <a:pt x="52564" y="167839"/>
                    <a:pt x="74580" y="167839"/>
                    <a:pt x="83436" y="168599"/>
                  </a:cubicBezTo>
                  <a:lnTo>
                    <a:pt x="83436" y="160754"/>
                  </a:lnTo>
                  <a:lnTo>
                    <a:pt x="75339" y="160754"/>
                  </a:lnTo>
                  <a:cubicBezTo>
                    <a:pt x="52564" y="160754"/>
                    <a:pt x="51805" y="157970"/>
                    <a:pt x="51805" y="148608"/>
                  </a:cubicBezTo>
                  <a:lnTo>
                    <a:pt x="51805" y="664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2" name="Freeform 1411">
              <a:extLst>
                <a:ext uri="{FF2B5EF4-FFF2-40B4-BE49-F238E27FC236}">
                  <a16:creationId xmlns:a16="http://schemas.microsoft.com/office/drawing/2014/main" id="{8827F4C7-A5DB-3786-D88E-D9D26795A5AB}"/>
                </a:ext>
              </a:extLst>
            </p:cNvPr>
            <p:cNvSpPr/>
            <p:nvPr>
              <p:custDataLst>
                <p:tags r:id="rId243"/>
              </p:custDataLst>
            </p:nvPr>
          </p:nvSpPr>
          <p:spPr>
            <a:xfrm>
              <a:off x="2149661" y="4997832"/>
              <a:ext cx="86369" cy="144164"/>
            </a:xfrm>
            <a:custGeom>
              <a:avLst/>
              <a:gdLst>
                <a:gd name="connsiteX0" fmla="*/ 19420 w 100967"/>
                <a:gd name="connsiteY0" fmla="*/ 149114 h 168531"/>
                <a:gd name="connsiteX1" fmla="*/ 46243 w 100967"/>
                <a:gd name="connsiteY1" fmla="*/ 123049 h 168531"/>
                <a:gd name="connsiteX2" fmla="*/ 100902 w 100967"/>
                <a:gd name="connsiteY2" fmla="*/ 49159 h 168531"/>
                <a:gd name="connsiteX3" fmla="*/ 47255 w 100967"/>
                <a:gd name="connsiteY3" fmla="*/ 67 h 168531"/>
                <a:gd name="connsiteX4" fmla="*/ -65 w 100967"/>
                <a:gd name="connsiteY4" fmla="*/ 45869 h 168531"/>
                <a:gd name="connsiteX5" fmla="*/ 13346 w 100967"/>
                <a:gd name="connsiteY5" fmla="*/ 60040 h 168531"/>
                <a:gd name="connsiteX6" fmla="*/ 26505 w 100967"/>
                <a:gd name="connsiteY6" fmla="*/ 46628 h 168531"/>
                <a:gd name="connsiteX7" fmla="*/ 13093 w 100967"/>
                <a:gd name="connsiteY7" fmla="*/ 33469 h 168531"/>
                <a:gd name="connsiteX8" fmla="*/ 9804 w 100967"/>
                <a:gd name="connsiteY8" fmla="*/ 33722 h 168531"/>
                <a:gd name="connsiteX9" fmla="*/ 43965 w 100967"/>
                <a:gd name="connsiteY9" fmla="*/ 7911 h 168531"/>
                <a:gd name="connsiteX10" fmla="*/ 77874 w 100967"/>
                <a:gd name="connsiteY10" fmla="*/ 49159 h 168531"/>
                <a:gd name="connsiteX11" fmla="*/ 51304 w 100967"/>
                <a:gd name="connsiteY11" fmla="*/ 105083 h 168531"/>
                <a:gd name="connsiteX12" fmla="*/ 2718 w 100967"/>
                <a:gd name="connsiteY12" fmla="*/ 159236 h 168531"/>
                <a:gd name="connsiteX13" fmla="*/ -65 w 100967"/>
                <a:gd name="connsiteY13" fmla="*/ 168599 h 168531"/>
                <a:gd name="connsiteX14" fmla="*/ 93817 w 100967"/>
                <a:gd name="connsiteY14" fmla="*/ 168599 h 168531"/>
                <a:gd name="connsiteX15" fmla="*/ 100902 w 100967"/>
                <a:gd name="connsiteY15" fmla="*/ 124568 h 168531"/>
                <a:gd name="connsiteX16" fmla="*/ 94576 w 100967"/>
                <a:gd name="connsiteY16" fmla="*/ 124568 h 168531"/>
                <a:gd name="connsiteX17" fmla="*/ 89009 w 100967"/>
                <a:gd name="connsiteY17" fmla="*/ 147089 h 168531"/>
                <a:gd name="connsiteX18" fmla="*/ 64969 w 100967"/>
                <a:gd name="connsiteY18" fmla="*/ 149114 h 168531"/>
                <a:gd name="connsiteX19" fmla="*/ 1942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20" y="149114"/>
                  </a:moveTo>
                  <a:lnTo>
                    <a:pt x="46243" y="123049"/>
                  </a:lnTo>
                  <a:cubicBezTo>
                    <a:pt x="85719" y="88128"/>
                    <a:pt x="100902" y="74464"/>
                    <a:pt x="100902" y="49159"/>
                  </a:cubicBezTo>
                  <a:cubicBezTo>
                    <a:pt x="100902" y="20311"/>
                    <a:pt x="78127" y="67"/>
                    <a:pt x="47255" y="67"/>
                  </a:cubicBezTo>
                  <a:cubicBezTo>
                    <a:pt x="18660" y="67"/>
                    <a:pt x="-65" y="23347"/>
                    <a:pt x="-65" y="45869"/>
                  </a:cubicBezTo>
                  <a:cubicBezTo>
                    <a:pt x="-65" y="60040"/>
                    <a:pt x="12587" y="60040"/>
                    <a:pt x="13346" y="60040"/>
                  </a:cubicBezTo>
                  <a:cubicBezTo>
                    <a:pt x="17648" y="60040"/>
                    <a:pt x="26505" y="57003"/>
                    <a:pt x="26505" y="46628"/>
                  </a:cubicBezTo>
                  <a:cubicBezTo>
                    <a:pt x="26505" y="40049"/>
                    <a:pt x="21950" y="33469"/>
                    <a:pt x="13093" y="33469"/>
                  </a:cubicBezTo>
                  <a:cubicBezTo>
                    <a:pt x="11069" y="33469"/>
                    <a:pt x="10563" y="33469"/>
                    <a:pt x="9804" y="33722"/>
                  </a:cubicBezTo>
                  <a:cubicBezTo>
                    <a:pt x="15624" y="17274"/>
                    <a:pt x="29289" y="7911"/>
                    <a:pt x="43965" y="7911"/>
                  </a:cubicBezTo>
                  <a:cubicBezTo>
                    <a:pt x="66993" y="7911"/>
                    <a:pt x="77874" y="28408"/>
                    <a:pt x="77874" y="49159"/>
                  </a:cubicBezTo>
                  <a:cubicBezTo>
                    <a:pt x="77874" y="69403"/>
                    <a:pt x="65222" y="89394"/>
                    <a:pt x="51304" y="105083"/>
                  </a:cubicBezTo>
                  <a:lnTo>
                    <a:pt x="2718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817" y="168599"/>
                  </a:lnTo>
                  <a:lnTo>
                    <a:pt x="100902" y="124568"/>
                  </a:lnTo>
                  <a:lnTo>
                    <a:pt x="94576" y="124568"/>
                  </a:lnTo>
                  <a:cubicBezTo>
                    <a:pt x="93310" y="132159"/>
                    <a:pt x="91539" y="143294"/>
                    <a:pt x="89009" y="147089"/>
                  </a:cubicBezTo>
                  <a:cubicBezTo>
                    <a:pt x="87237" y="149114"/>
                    <a:pt x="70536" y="149114"/>
                    <a:pt x="64969" y="149114"/>
                  </a:cubicBezTo>
                  <a:lnTo>
                    <a:pt x="1942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3" name="Freeform 1412">
              <a:extLst>
                <a:ext uri="{FF2B5EF4-FFF2-40B4-BE49-F238E27FC236}">
                  <a16:creationId xmlns:a16="http://schemas.microsoft.com/office/drawing/2014/main" id="{C25F5DFA-13E7-CB86-1EB6-5C110953F84B}"/>
                </a:ext>
              </a:extLst>
            </p:cNvPr>
            <p:cNvSpPr/>
            <p:nvPr>
              <p:custDataLst>
                <p:tags r:id="rId244"/>
              </p:custDataLst>
            </p:nvPr>
          </p:nvSpPr>
          <p:spPr>
            <a:xfrm>
              <a:off x="2255512" y="4997832"/>
              <a:ext cx="91131" cy="148927"/>
            </a:xfrm>
            <a:custGeom>
              <a:avLst/>
              <a:gdLst>
                <a:gd name="connsiteX0" fmla="*/ 106474 w 106534"/>
                <a:gd name="connsiteY0" fmla="*/ 87622 h 174099"/>
                <a:gd name="connsiteX1" fmla="*/ 96352 w 106534"/>
                <a:gd name="connsiteY1" fmla="*/ 28408 h 174099"/>
                <a:gd name="connsiteX2" fmla="*/ 53333 w 106534"/>
                <a:gd name="connsiteY2" fmla="*/ 67 h 174099"/>
                <a:gd name="connsiteX3" fmla="*/ 9302 w 106534"/>
                <a:gd name="connsiteY3" fmla="*/ 30180 h 174099"/>
                <a:gd name="connsiteX4" fmla="*/ -60 w 106534"/>
                <a:gd name="connsiteY4" fmla="*/ 87622 h 174099"/>
                <a:gd name="connsiteX5" fmla="*/ 11327 w 106534"/>
                <a:gd name="connsiteY5" fmla="*/ 148608 h 174099"/>
                <a:gd name="connsiteX6" fmla="*/ 53080 w 106534"/>
                <a:gd name="connsiteY6" fmla="*/ 174166 h 174099"/>
                <a:gd name="connsiteX7" fmla="*/ 97111 w 106534"/>
                <a:gd name="connsiteY7" fmla="*/ 144812 h 174099"/>
                <a:gd name="connsiteX8" fmla="*/ 106474 w 106534"/>
                <a:gd name="connsiteY8" fmla="*/ 87622 h 174099"/>
                <a:gd name="connsiteX9" fmla="*/ 53080 w 106534"/>
                <a:gd name="connsiteY9" fmla="*/ 168599 h 174099"/>
                <a:gd name="connsiteX10" fmla="*/ 23726 w 106534"/>
                <a:gd name="connsiteY10" fmla="*/ 137979 h 174099"/>
                <a:gd name="connsiteX11" fmla="*/ 20943 w 106534"/>
                <a:gd name="connsiteY11" fmla="*/ 84586 h 174099"/>
                <a:gd name="connsiteX12" fmla="*/ 22967 w 106534"/>
                <a:gd name="connsiteY12" fmla="*/ 38024 h 174099"/>
                <a:gd name="connsiteX13" fmla="*/ 53080 w 106534"/>
                <a:gd name="connsiteY13" fmla="*/ 5634 h 174099"/>
                <a:gd name="connsiteX14" fmla="*/ 82940 w 106534"/>
                <a:gd name="connsiteY14" fmla="*/ 35241 h 174099"/>
                <a:gd name="connsiteX15" fmla="*/ 85471 w 106534"/>
                <a:gd name="connsiteY15" fmla="*/ 84586 h 174099"/>
                <a:gd name="connsiteX16" fmla="*/ 82687 w 106534"/>
                <a:gd name="connsiteY16" fmla="*/ 136967 h 174099"/>
                <a:gd name="connsiteX17" fmla="*/ 5308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74" y="87622"/>
                  </a:moveTo>
                  <a:cubicBezTo>
                    <a:pt x="106474" y="67378"/>
                    <a:pt x="105209" y="47134"/>
                    <a:pt x="96352" y="28408"/>
                  </a:cubicBezTo>
                  <a:cubicBezTo>
                    <a:pt x="84712" y="4115"/>
                    <a:pt x="63961" y="67"/>
                    <a:pt x="53333" y="67"/>
                  </a:cubicBezTo>
                  <a:cubicBezTo>
                    <a:pt x="38150" y="67"/>
                    <a:pt x="19678" y="6646"/>
                    <a:pt x="9302" y="30180"/>
                  </a:cubicBezTo>
                  <a:cubicBezTo>
                    <a:pt x="1205" y="47640"/>
                    <a:pt x="-60" y="67378"/>
                    <a:pt x="-60" y="87622"/>
                  </a:cubicBezTo>
                  <a:cubicBezTo>
                    <a:pt x="-60" y="106601"/>
                    <a:pt x="952" y="129376"/>
                    <a:pt x="11327" y="148608"/>
                  </a:cubicBezTo>
                  <a:cubicBezTo>
                    <a:pt x="22208" y="169105"/>
                    <a:pt x="40681" y="174166"/>
                    <a:pt x="53080" y="174166"/>
                  </a:cubicBezTo>
                  <a:cubicBezTo>
                    <a:pt x="66745" y="174166"/>
                    <a:pt x="85977" y="168852"/>
                    <a:pt x="97111" y="144812"/>
                  </a:cubicBezTo>
                  <a:cubicBezTo>
                    <a:pt x="105209" y="127351"/>
                    <a:pt x="106474" y="107613"/>
                    <a:pt x="106474" y="87622"/>
                  </a:cubicBezTo>
                  <a:close/>
                  <a:moveTo>
                    <a:pt x="53080" y="168599"/>
                  </a:moveTo>
                  <a:cubicBezTo>
                    <a:pt x="43211" y="168599"/>
                    <a:pt x="28281" y="162272"/>
                    <a:pt x="23726" y="137979"/>
                  </a:cubicBezTo>
                  <a:cubicBezTo>
                    <a:pt x="20943" y="122796"/>
                    <a:pt x="20943" y="99516"/>
                    <a:pt x="20943" y="84586"/>
                  </a:cubicBezTo>
                  <a:cubicBezTo>
                    <a:pt x="20943" y="68390"/>
                    <a:pt x="20943" y="51689"/>
                    <a:pt x="22967" y="38024"/>
                  </a:cubicBezTo>
                  <a:cubicBezTo>
                    <a:pt x="27775" y="7911"/>
                    <a:pt x="46754" y="5634"/>
                    <a:pt x="53080" y="5634"/>
                  </a:cubicBezTo>
                  <a:cubicBezTo>
                    <a:pt x="61431" y="5634"/>
                    <a:pt x="78132" y="10189"/>
                    <a:pt x="82940" y="35241"/>
                  </a:cubicBezTo>
                  <a:cubicBezTo>
                    <a:pt x="85471" y="49412"/>
                    <a:pt x="85471" y="68643"/>
                    <a:pt x="85471" y="84586"/>
                  </a:cubicBezTo>
                  <a:cubicBezTo>
                    <a:pt x="85471" y="103564"/>
                    <a:pt x="85471" y="120772"/>
                    <a:pt x="82687" y="136967"/>
                  </a:cubicBezTo>
                  <a:cubicBezTo>
                    <a:pt x="78892" y="161007"/>
                    <a:pt x="64468" y="168599"/>
                    <a:pt x="5308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80B49D67-7126-A50F-2424-BA282D213EA1}"/>
                </a:ext>
              </a:extLst>
            </p:cNvPr>
            <p:cNvSpPr/>
            <p:nvPr>
              <p:custDataLst>
                <p:tags r:id="rId245"/>
              </p:custDataLst>
            </p:nvPr>
          </p:nvSpPr>
          <p:spPr>
            <a:xfrm>
              <a:off x="2395491" y="4994152"/>
              <a:ext cx="153906" cy="152606"/>
            </a:xfrm>
            <a:custGeom>
              <a:avLst/>
              <a:gdLst>
                <a:gd name="connsiteX0" fmla="*/ 152283 w 179919"/>
                <a:gd name="connsiteY0" fmla="*/ 24866 h 178400"/>
                <a:gd name="connsiteX1" fmla="*/ 179866 w 179919"/>
                <a:gd name="connsiteY1" fmla="*/ 7911 h 178400"/>
                <a:gd name="connsiteX2" fmla="*/ 179866 w 179919"/>
                <a:gd name="connsiteY2" fmla="*/ 67 h 178400"/>
                <a:gd name="connsiteX3" fmla="*/ 155320 w 179919"/>
                <a:gd name="connsiteY3" fmla="*/ 826 h 178400"/>
                <a:gd name="connsiteX4" fmla="*/ 126472 w 179919"/>
                <a:gd name="connsiteY4" fmla="*/ 67 h 178400"/>
                <a:gd name="connsiteX5" fmla="*/ 126472 w 179919"/>
                <a:gd name="connsiteY5" fmla="*/ 7911 h 178400"/>
                <a:gd name="connsiteX6" fmla="*/ 144944 w 179919"/>
                <a:gd name="connsiteY6" fmla="*/ 20564 h 178400"/>
                <a:gd name="connsiteX7" fmla="*/ 143679 w 179919"/>
                <a:gd name="connsiteY7" fmla="*/ 25625 h 178400"/>
                <a:gd name="connsiteX8" fmla="*/ 97371 w 179919"/>
                <a:gd name="connsiteY8" fmla="*/ 147595 h 178400"/>
                <a:gd name="connsiteX9" fmla="*/ 49038 w 179919"/>
                <a:gd name="connsiteY9" fmla="*/ 19805 h 178400"/>
                <a:gd name="connsiteX10" fmla="*/ 47520 w 179919"/>
                <a:gd name="connsiteY10" fmla="*/ 15250 h 178400"/>
                <a:gd name="connsiteX11" fmla="*/ 68270 w 179919"/>
                <a:gd name="connsiteY11" fmla="*/ 7911 h 178400"/>
                <a:gd name="connsiteX12" fmla="*/ 68270 w 179919"/>
                <a:gd name="connsiteY12" fmla="*/ 67 h 178400"/>
                <a:gd name="connsiteX13" fmla="*/ 32084 w 179919"/>
                <a:gd name="connsiteY13" fmla="*/ 826 h 178400"/>
                <a:gd name="connsiteX14" fmla="*/ -54 w 179919"/>
                <a:gd name="connsiteY14" fmla="*/ 67 h 178400"/>
                <a:gd name="connsiteX15" fmla="*/ -54 w 179919"/>
                <a:gd name="connsiteY15" fmla="*/ 7911 h 178400"/>
                <a:gd name="connsiteX16" fmla="*/ 24745 w 179919"/>
                <a:gd name="connsiteY16" fmla="*/ 17527 h 178400"/>
                <a:gd name="connsiteX17" fmla="*/ 83453 w 179919"/>
                <a:gd name="connsiteY17" fmla="*/ 172900 h 178400"/>
                <a:gd name="connsiteX18" fmla="*/ 89779 w 179919"/>
                <a:gd name="connsiteY18" fmla="*/ 178468 h 178400"/>
                <a:gd name="connsiteX19" fmla="*/ 95853 w 179919"/>
                <a:gd name="connsiteY19" fmla="*/ 173660 h 178400"/>
                <a:gd name="connsiteX20" fmla="*/ 152283 w 179919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283" y="24866"/>
                  </a:moveTo>
                  <a:cubicBezTo>
                    <a:pt x="155826" y="15503"/>
                    <a:pt x="162658" y="8164"/>
                    <a:pt x="179866" y="7911"/>
                  </a:cubicBezTo>
                  <a:lnTo>
                    <a:pt x="179866" y="67"/>
                  </a:lnTo>
                  <a:cubicBezTo>
                    <a:pt x="172021" y="573"/>
                    <a:pt x="161899" y="826"/>
                    <a:pt x="155320" y="826"/>
                  </a:cubicBezTo>
                  <a:cubicBezTo>
                    <a:pt x="147728" y="826"/>
                    <a:pt x="133051" y="320"/>
                    <a:pt x="126472" y="67"/>
                  </a:cubicBezTo>
                  <a:lnTo>
                    <a:pt x="126472" y="7911"/>
                  </a:lnTo>
                  <a:cubicBezTo>
                    <a:pt x="139630" y="8164"/>
                    <a:pt x="144944" y="14744"/>
                    <a:pt x="144944" y="20564"/>
                  </a:cubicBezTo>
                  <a:cubicBezTo>
                    <a:pt x="144944" y="22588"/>
                    <a:pt x="144185" y="24106"/>
                    <a:pt x="143679" y="25625"/>
                  </a:cubicBezTo>
                  <a:lnTo>
                    <a:pt x="97371" y="147595"/>
                  </a:lnTo>
                  <a:lnTo>
                    <a:pt x="49038" y="19805"/>
                  </a:lnTo>
                  <a:cubicBezTo>
                    <a:pt x="47520" y="16262"/>
                    <a:pt x="47520" y="15756"/>
                    <a:pt x="47520" y="15250"/>
                  </a:cubicBezTo>
                  <a:cubicBezTo>
                    <a:pt x="47520" y="7911"/>
                    <a:pt x="61944" y="7911"/>
                    <a:pt x="68270" y="7911"/>
                  </a:cubicBezTo>
                  <a:lnTo>
                    <a:pt x="68270" y="67"/>
                  </a:lnTo>
                  <a:cubicBezTo>
                    <a:pt x="59160" y="826"/>
                    <a:pt x="41700" y="826"/>
                    <a:pt x="32084" y="826"/>
                  </a:cubicBezTo>
                  <a:cubicBezTo>
                    <a:pt x="19937" y="826"/>
                    <a:pt x="9056" y="320"/>
                    <a:pt x="-54" y="67"/>
                  </a:cubicBezTo>
                  <a:lnTo>
                    <a:pt x="-54" y="7911"/>
                  </a:lnTo>
                  <a:cubicBezTo>
                    <a:pt x="16395" y="7911"/>
                    <a:pt x="21203" y="7911"/>
                    <a:pt x="24745" y="17527"/>
                  </a:cubicBezTo>
                  <a:lnTo>
                    <a:pt x="83453" y="172900"/>
                  </a:lnTo>
                  <a:cubicBezTo>
                    <a:pt x="85224" y="177708"/>
                    <a:pt x="86490" y="178468"/>
                    <a:pt x="89779" y="178468"/>
                  </a:cubicBezTo>
                  <a:cubicBezTo>
                    <a:pt x="94081" y="178468"/>
                    <a:pt x="94587" y="177202"/>
                    <a:pt x="95853" y="173660"/>
                  </a:cubicBezTo>
                  <a:lnTo>
                    <a:pt x="152283" y="2486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5" name="Freeform 1414">
              <a:extLst>
                <a:ext uri="{FF2B5EF4-FFF2-40B4-BE49-F238E27FC236}">
                  <a16:creationId xmlns:a16="http://schemas.microsoft.com/office/drawing/2014/main" id="{8278403D-818A-32DA-D78C-48541FE47A95}"/>
                </a:ext>
              </a:extLst>
            </p:cNvPr>
            <p:cNvSpPr/>
            <p:nvPr>
              <p:custDataLst>
                <p:tags r:id="rId246"/>
              </p:custDataLst>
            </p:nvPr>
          </p:nvSpPr>
          <p:spPr>
            <a:xfrm>
              <a:off x="3790852" y="3663416"/>
              <a:ext cx="517387" cy="517396"/>
            </a:xfrm>
            <a:custGeom>
              <a:avLst/>
              <a:gdLst>
                <a:gd name="connsiteX0" fmla="*/ 302417 w 604837"/>
                <a:gd name="connsiteY0" fmla="*/ 0 h 604847"/>
                <a:gd name="connsiteX1" fmla="*/ 604838 w 604837"/>
                <a:gd name="connsiteY1" fmla="*/ 302438 h 604847"/>
                <a:gd name="connsiteX2" fmla="*/ 302417 w 604837"/>
                <a:gd name="connsiteY2" fmla="*/ 604848 h 604847"/>
                <a:gd name="connsiteX3" fmla="*/ 0 w 604837"/>
                <a:gd name="connsiteY3" fmla="*/ 302438 h 604847"/>
                <a:gd name="connsiteX4" fmla="*/ 302417 w 604837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47">
                  <a:moveTo>
                    <a:pt x="302417" y="0"/>
                  </a:moveTo>
                  <a:cubicBezTo>
                    <a:pt x="469405" y="0"/>
                    <a:pt x="604838" y="135357"/>
                    <a:pt x="604838" y="302438"/>
                  </a:cubicBezTo>
                  <a:cubicBezTo>
                    <a:pt x="604838" y="469417"/>
                    <a:pt x="469405" y="604848"/>
                    <a:pt x="302417" y="604848"/>
                  </a:cubicBezTo>
                  <a:cubicBezTo>
                    <a:pt x="135433" y="604848"/>
                    <a:pt x="0" y="469417"/>
                    <a:pt x="0" y="302438"/>
                  </a:cubicBezTo>
                  <a:cubicBezTo>
                    <a:pt x="0" y="135357"/>
                    <a:pt x="135433" y="0"/>
                    <a:pt x="302417" y="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6" name="Freeform 1415">
              <a:extLst>
                <a:ext uri="{FF2B5EF4-FFF2-40B4-BE49-F238E27FC236}">
                  <a16:creationId xmlns:a16="http://schemas.microsoft.com/office/drawing/2014/main" id="{2EC6008F-E21E-AC0B-CD31-CAD1C4E2FEB4}"/>
                </a:ext>
              </a:extLst>
            </p:cNvPr>
            <p:cNvSpPr/>
            <p:nvPr>
              <p:custDataLst>
                <p:tags r:id="rId247"/>
              </p:custDataLst>
            </p:nvPr>
          </p:nvSpPr>
          <p:spPr>
            <a:xfrm>
              <a:off x="3868511" y="3922126"/>
              <a:ext cx="362070" cy="21728"/>
            </a:xfrm>
            <a:custGeom>
              <a:avLst/>
              <a:gdLst>
                <a:gd name="connsiteX0" fmla="*/ 423268 w 423268"/>
                <a:gd name="connsiteY0" fmla="*/ 0 h 25400"/>
                <a:gd name="connsiteX1" fmla="*/ 0 w 423268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3268" h="25400">
                  <a:moveTo>
                    <a:pt x="423268" y="0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7" name="Freeform 1416">
              <a:extLst>
                <a:ext uri="{FF2B5EF4-FFF2-40B4-BE49-F238E27FC236}">
                  <a16:creationId xmlns:a16="http://schemas.microsoft.com/office/drawing/2014/main" id="{CA7A1AFB-B412-0622-A971-6ED85392B8B5}"/>
                </a:ext>
              </a:extLst>
            </p:cNvPr>
            <p:cNvSpPr/>
            <p:nvPr>
              <p:custDataLst>
                <p:tags r:id="rId248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8" name="Freeform 1417">
              <a:extLst>
                <a:ext uri="{FF2B5EF4-FFF2-40B4-BE49-F238E27FC236}">
                  <a16:creationId xmlns:a16="http://schemas.microsoft.com/office/drawing/2014/main" id="{8D3A3913-7A5F-68C9-AEA4-83A601928FE6}"/>
                </a:ext>
              </a:extLst>
            </p:cNvPr>
            <p:cNvSpPr/>
            <p:nvPr>
              <p:custDataLst>
                <p:tags r:id="rId249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9" name="Freeform 1418">
              <a:extLst>
                <a:ext uri="{FF2B5EF4-FFF2-40B4-BE49-F238E27FC236}">
                  <a16:creationId xmlns:a16="http://schemas.microsoft.com/office/drawing/2014/main" id="{CD8C2AFF-618E-25B5-C08D-04AF234D88F1}"/>
                </a:ext>
              </a:extLst>
            </p:cNvPr>
            <p:cNvSpPr/>
            <p:nvPr>
              <p:custDataLst>
                <p:tags r:id="rId250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0" name="Freeform 1419">
              <a:extLst>
                <a:ext uri="{FF2B5EF4-FFF2-40B4-BE49-F238E27FC236}">
                  <a16:creationId xmlns:a16="http://schemas.microsoft.com/office/drawing/2014/main" id="{2FC766E6-60ED-081D-EAF1-E772E8A7B2AE}"/>
                </a:ext>
              </a:extLst>
            </p:cNvPr>
            <p:cNvSpPr/>
            <p:nvPr>
              <p:custDataLst>
                <p:tags r:id="rId251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1" name="Freeform 1420">
              <a:extLst>
                <a:ext uri="{FF2B5EF4-FFF2-40B4-BE49-F238E27FC236}">
                  <a16:creationId xmlns:a16="http://schemas.microsoft.com/office/drawing/2014/main" id="{86768711-E220-FB4D-625E-1FA12FA789F0}"/>
                </a:ext>
              </a:extLst>
            </p:cNvPr>
            <p:cNvSpPr/>
            <p:nvPr>
              <p:custDataLst>
                <p:tags r:id="rId252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2" name="Freeform 1421">
              <a:extLst>
                <a:ext uri="{FF2B5EF4-FFF2-40B4-BE49-F238E27FC236}">
                  <a16:creationId xmlns:a16="http://schemas.microsoft.com/office/drawing/2014/main" id="{C71A605D-2B89-F510-16A4-E981304FC6E1}"/>
                </a:ext>
              </a:extLst>
            </p:cNvPr>
            <p:cNvSpPr/>
            <p:nvPr>
              <p:custDataLst>
                <p:tags r:id="rId253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4" name="Freeform 1423">
              <a:extLst>
                <a:ext uri="{FF2B5EF4-FFF2-40B4-BE49-F238E27FC236}">
                  <a16:creationId xmlns:a16="http://schemas.microsoft.com/office/drawing/2014/main" id="{F2016BDF-3917-EE0E-9674-B0BCDECC152B}"/>
                </a:ext>
              </a:extLst>
            </p:cNvPr>
            <p:cNvSpPr/>
            <p:nvPr>
              <p:custDataLst>
                <p:tags r:id="rId254"/>
              </p:custDataLst>
            </p:nvPr>
          </p:nvSpPr>
          <p:spPr>
            <a:xfrm>
              <a:off x="3905305" y="3423476"/>
              <a:ext cx="89832" cy="148927"/>
            </a:xfrm>
            <a:custGeom>
              <a:avLst/>
              <a:gdLst>
                <a:gd name="connsiteX0" fmla="*/ 62772 w 105016"/>
                <a:gd name="connsiteY0" fmla="*/ 79452 h 174099"/>
                <a:gd name="connsiteX1" fmla="*/ 98199 w 105016"/>
                <a:gd name="connsiteY1" fmla="*/ 34915 h 174099"/>
                <a:gd name="connsiteX2" fmla="*/ 51638 w 105016"/>
                <a:gd name="connsiteY2" fmla="*/ -6 h 174099"/>
                <a:gd name="connsiteX3" fmla="*/ 6848 w 105016"/>
                <a:gd name="connsiteY3" fmla="*/ 34409 h 174099"/>
                <a:gd name="connsiteX4" fmla="*/ 19753 w 105016"/>
                <a:gd name="connsiteY4" fmla="*/ 47568 h 174099"/>
                <a:gd name="connsiteX5" fmla="*/ 32659 w 105016"/>
                <a:gd name="connsiteY5" fmla="*/ 34662 h 174099"/>
                <a:gd name="connsiteX6" fmla="*/ 16970 w 105016"/>
                <a:gd name="connsiteY6" fmla="*/ 22010 h 174099"/>
                <a:gd name="connsiteX7" fmla="*/ 50626 w 105016"/>
                <a:gd name="connsiteY7" fmla="*/ 6320 h 174099"/>
                <a:gd name="connsiteX8" fmla="*/ 74919 w 105016"/>
                <a:gd name="connsiteY8" fmla="*/ 34662 h 174099"/>
                <a:gd name="connsiteX9" fmla="*/ 67833 w 105016"/>
                <a:gd name="connsiteY9" fmla="*/ 63510 h 174099"/>
                <a:gd name="connsiteX10" fmla="*/ 45312 w 105016"/>
                <a:gd name="connsiteY10" fmla="*/ 76669 h 174099"/>
                <a:gd name="connsiteX11" fmla="*/ 35443 w 105016"/>
                <a:gd name="connsiteY11" fmla="*/ 77428 h 174099"/>
                <a:gd name="connsiteX12" fmla="*/ 31647 w 105016"/>
                <a:gd name="connsiteY12" fmla="*/ 80464 h 174099"/>
                <a:gd name="connsiteX13" fmla="*/ 37720 w 105016"/>
                <a:gd name="connsiteY13" fmla="*/ 83248 h 174099"/>
                <a:gd name="connsiteX14" fmla="*/ 48854 w 105016"/>
                <a:gd name="connsiteY14" fmla="*/ 83248 h 174099"/>
                <a:gd name="connsiteX15" fmla="*/ 78967 w 105016"/>
                <a:gd name="connsiteY15" fmla="*/ 125254 h 174099"/>
                <a:gd name="connsiteX16" fmla="*/ 50373 w 105016"/>
                <a:gd name="connsiteY16" fmla="*/ 167008 h 174099"/>
                <a:gd name="connsiteX17" fmla="*/ 11656 w 105016"/>
                <a:gd name="connsiteY17" fmla="*/ 147776 h 174099"/>
                <a:gd name="connsiteX18" fmla="*/ 28357 w 105016"/>
                <a:gd name="connsiteY18" fmla="*/ 133858 h 174099"/>
                <a:gd name="connsiteX19" fmla="*/ 14186 w 105016"/>
                <a:gd name="connsiteY19" fmla="*/ 119687 h 174099"/>
                <a:gd name="connsiteX20" fmla="*/ 15 w 105016"/>
                <a:gd name="connsiteY20" fmla="*/ 134364 h 174099"/>
                <a:gd name="connsiteX21" fmla="*/ 51132 w 105016"/>
                <a:gd name="connsiteY21" fmla="*/ 174093 h 174099"/>
                <a:gd name="connsiteX22" fmla="*/ 105032 w 105016"/>
                <a:gd name="connsiteY22" fmla="*/ 125254 h 174099"/>
                <a:gd name="connsiteX23" fmla="*/ 62772 w 105016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72" y="79452"/>
                  </a:moveTo>
                  <a:cubicBezTo>
                    <a:pt x="83522" y="72620"/>
                    <a:pt x="98199" y="54906"/>
                    <a:pt x="98199" y="34915"/>
                  </a:cubicBezTo>
                  <a:cubicBezTo>
                    <a:pt x="98199" y="14165"/>
                    <a:pt x="75931" y="-6"/>
                    <a:pt x="51638" y="-6"/>
                  </a:cubicBezTo>
                  <a:cubicBezTo>
                    <a:pt x="26080" y="-6"/>
                    <a:pt x="6848" y="15177"/>
                    <a:pt x="6848" y="34409"/>
                  </a:cubicBezTo>
                  <a:cubicBezTo>
                    <a:pt x="6848" y="42760"/>
                    <a:pt x="12415" y="47568"/>
                    <a:pt x="19753" y="47568"/>
                  </a:cubicBezTo>
                  <a:cubicBezTo>
                    <a:pt x="27598" y="47568"/>
                    <a:pt x="32659" y="42001"/>
                    <a:pt x="32659" y="34662"/>
                  </a:cubicBezTo>
                  <a:cubicBezTo>
                    <a:pt x="32659" y="22010"/>
                    <a:pt x="20766" y="22010"/>
                    <a:pt x="16970" y="22010"/>
                  </a:cubicBezTo>
                  <a:cubicBezTo>
                    <a:pt x="24814" y="9610"/>
                    <a:pt x="41516" y="6320"/>
                    <a:pt x="50626" y="6320"/>
                  </a:cubicBezTo>
                  <a:cubicBezTo>
                    <a:pt x="61001" y="6320"/>
                    <a:pt x="74919" y="11888"/>
                    <a:pt x="74919" y="34662"/>
                  </a:cubicBezTo>
                  <a:cubicBezTo>
                    <a:pt x="74919" y="37699"/>
                    <a:pt x="74412" y="52376"/>
                    <a:pt x="67833" y="63510"/>
                  </a:cubicBezTo>
                  <a:cubicBezTo>
                    <a:pt x="60242" y="75656"/>
                    <a:pt x="51638" y="76416"/>
                    <a:pt x="45312" y="76669"/>
                  </a:cubicBezTo>
                  <a:cubicBezTo>
                    <a:pt x="43287" y="76922"/>
                    <a:pt x="37214" y="77428"/>
                    <a:pt x="35443" y="77428"/>
                  </a:cubicBezTo>
                  <a:cubicBezTo>
                    <a:pt x="33418" y="77681"/>
                    <a:pt x="31647" y="77934"/>
                    <a:pt x="31647" y="80464"/>
                  </a:cubicBezTo>
                  <a:cubicBezTo>
                    <a:pt x="31647" y="83248"/>
                    <a:pt x="33418" y="83248"/>
                    <a:pt x="37720" y="83248"/>
                  </a:cubicBezTo>
                  <a:lnTo>
                    <a:pt x="48854" y="83248"/>
                  </a:lnTo>
                  <a:cubicBezTo>
                    <a:pt x="69605" y="83248"/>
                    <a:pt x="78967" y="100455"/>
                    <a:pt x="78967" y="125254"/>
                  </a:cubicBezTo>
                  <a:cubicBezTo>
                    <a:pt x="78967" y="159669"/>
                    <a:pt x="61507" y="167008"/>
                    <a:pt x="50373" y="167008"/>
                  </a:cubicBezTo>
                  <a:cubicBezTo>
                    <a:pt x="39491" y="167008"/>
                    <a:pt x="20513" y="162706"/>
                    <a:pt x="11656" y="147776"/>
                  </a:cubicBezTo>
                  <a:cubicBezTo>
                    <a:pt x="20513" y="149041"/>
                    <a:pt x="28357" y="143474"/>
                    <a:pt x="28357" y="133858"/>
                  </a:cubicBezTo>
                  <a:cubicBezTo>
                    <a:pt x="28357" y="124748"/>
                    <a:pt x="21525" y="119687"/>
                    <a:pt x="14186" y="119687"/>
                  </a:cubicBezTo>
                  <a:cubicBezTo>
                    <a:pt x="8113" y="119687"/>
                    <a:pt x="15" y="123230"/>
                    <a:pt x="15" y="134364"/>
                  </a:cubicBezTo>
                  <a:cubicBezTo>
                    <a:pt x="15" y="157392"/>
                    <a:pt x="23549" y="174093"/>
                    <a:pt x="51132" y="174093"/>
                  </a:cubicBezTo>
                  <a:cubicBezTo>
                    <a:pt x="82004" y="174093"/>
                    <a:pt x="105032" y="151066"/>
                    <a:pt x="105032" y="125254"/>
                  </a:cubicBezTo>
                  <a:cubicBezTo>
                    <a:pt x="105032" y="104504"/>
                    <a:pt x="89089" y="84766"/>
                    <a:pt x="62772" y="7945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5" name="Freeform 1424">
              <a:extLst>
                <a:ext uri="{FF2B5EF4-FFF2-40B4-BE49-F238E27FC236}">
                  <a16:creationId xmlns:a16="http://schemas.microsoft.com/office/drawing/2014/main" id="{21DE5C0B-7FC8-87A4-E0B7-554012E30207}"/>
                </a:ext>
              </a:extLst>
            </p:cNvPr>
            <p:cNvSpPr/>
            <p:nvPr>
              <p:custDataLst>
                <p:tags r:id="rId255"/>
              </p:custDataLst>
            </p:nvPr>
          </p:nvSpPr>
          <p:spPr>
            <a:xfrm>
              <a:off x="4047449" y="3412653"/>
              <a:ext cx="148277" cy="154988"/>
            </a:xfrm>
            <a:custGeom>
              <a:avLst/>
              <a:gdLst>
                <a:gd name="connsiteX0" fmla="*/ 92639 w 173339"/>
                <a:gd name="connsiteY0" fmla="*/ 5055 h 181184"/>
                <a:gd name="connsiteX1" fmla="*/ 86819 w 173339"/>
                <a:gd name="connsiteY1" fmla="*/ -6 h 181184"/>
                <a:gd name="connsiteX2" fmla="*/ 80745 w 173339"/>
                <a:gd name="connsiteY2" fmla="*/ 5055 h 181184"/>
                <a:gd name="connsiteX3" fmla="*/ 28364 w 173339"/>
                <a:gd name="connsiteY3" fmla="*/ 156380 h 181184"/>
                <a:gd name="connsiteX4" fmla="*/ 22 w 173339"/>
                <a:gd name="connsiteY4" fmla="*/ 173334 h 181184"/>
                <a:gd name="connsiteX5" fmla="*/ 22 w 173339"/>
                <a:gd name="connsiteY5" fmla="*/ 181179 h 181184"/>
                <a:gd name="connsiteX6" fmla="*/ 25833 w 173339"/>
                <a:gd name="connsiteY6" fmla="*/ 180420 h 181184"/>
                <a:gd name="connsiteX7" fmla="*/ 54934 w 173339"/>
                <a:gd name="connsiteY7" fmla="*/ 181179 h 181184"/>
                <a:gd name="connsiteX8" fmla="*/ 54934 w 173339"/>
                <a:gd name="connsiteY8" fmla="*/ 173334 h 181184"/>
                <a:gd name="connsiteX9" fmla="*/ 35955 w 173339"/>
                <a:gd name="connsiteY9" fmla="*/ 160429 h 181184"/>
                <a:gd name="connsiteX10" fmla="*/ 36461 w 173339"/>
                <a:gd name="connsiteY10" fmla="*/ 156633 h 181184"/>
                <a:gd name="connsiteX11" fmla="*/ 48102 w 173339"/>
                <a:gd name="connsiteY11" fmla="*/ 123483 h 181184"/>
                <a:gd name="connsiteX12" fmla="*/ 110605 w 173339"/>
                <a:gd name="connsiteY12" fmla="*/ 123483 h 181184"/>
                <a:gd name="connsiteX13" fmla="*/ 124017 w 173339"/>
                <a:gd name="connsiteY13" fmla="*/ 162200 h 181184"/>
                <a:gd name="connsiteX14" fmla="*/ 124776 w 173339"/>
                <a:gd name="connsiteY14" fmla="*/ 165743 h 181184"/>
                <a:gd name="connsiteX15" fmla="*/ 103773 w 173339"/>
                <a:gd name="connsiteY15" fmla="*/ 173334 h 181184"/>
                <a:gd name="connsiteX16" fmla="*/ 103773 w 173339"/>
                <a:gd name="connsiteY16" fmla="*/ 181179 h 181184"/>
                <a:gd name="connsiteX17" fmla="*/ 140212 w 173339"/>
                <a:gd name="connsiteY17" fmla="*/ 180420 h 181184"/>
                <a:gd name="connsiteX18" fmla="*/ 173362 w 173339"/>
                <a:gd name="connsiteY18" fmla="*/ 181179 h 181184"/>
                <a:gd name="connsiteX19" fmla="*/ 173362 w 173339"/>
                <a:gd name="connsiteY19" fmla="*/ 173334 h 181184"/>
                <a:gd name="connsiteX20" fmla="*/ 168807 w 173339"/>
                <a:gd name="connsiteY20" fmla="*/ 173334 h 181184"/>
                <a:gd name="connsiteX21" fmla="*/ 147298 w 173339"/>
                <a:gd name="connsiteY21" fmla="*/ 163212 h 181184"/>
                <a:gd name="connsiteX22" fmla="*/ 92639 w 173339"/>
                <a:gd name="connsiteY22" fmla="*/ 5055 h 181184"/>
                <a:gd name="connsiteX23" fmla="*/ 79227 w 173339"/>
                <a:gd name="connsiteY23" fmla="*/ 33397 h 181184"/>
                <a:gd name="connsiteX24" fmla="*/ 107822 w 173339"/>
                <a:gd name="connsiteY24" fmla="*/ 115638 h 181184"/>
                <a:gd name="connsiteX25" fmla="*/ 50885 w 173339"/>
                <a:gd name="connsiteY25" fmla="*/ 115638 h 181184"/>
                <a:gd name="connsiteX26" fmla="*/ 79227 w 173339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9" y="5055"/>
                  </a:moveTo>
                  <a:cubicBezTo>
                    <a:pt x="91374" y="1766"/>
                    <a:pt x="90867" y="-6"/>
                    <a:pt x="86819" y="-6"/>
                  </a:cubicBezTo>
                  <a:cubicBezTo>
                    <a:pt x="82770" y="-6"/>
                    <a:pt x="82011" y="1512"/>
                    <a:pt x="80745" y="5055"/>
                  </a:cubicBezTo>
                  <a:lnTo>
                    <a:pt x="28364" y="156380"/>
                  </a:lnTo>
                  <a:cubicBezTo>
                    <a:pt x="23809" y="169285"/>
                    <a:pt x="13687" y="173081"/>
                    <a:pt x="22" y="173334"/>
                  </a:cubicBezTo>
                  <a:lnTo>
                    <a:pt x="22" y="181179"/>
                  </a:lnTo>
                  <a:cubicBezTo>
                    <a:pt x="5842" y="180926"/>
                    <a:pt x="16724" y="180420"/>
                    <a:pt x="25833" y="180420"/>
                  </a:cubicBezTo>
                  <a:cubicBezTo>
                    <a:pt x="33678" y="180420"/>
                    <a:pt x="46837" y="180926"/>
                    <a:pt x="54934" y="181179"/>
                  </a:cubicBezTo>
                  <a:lnTo>
                    <a:pt x="54934" y="173334"/>
                  </a:lnTo>
                  <a:cubicBezTo>
                    <a:pt x="42282" y="173334"/>
                    <a:pt x="35955" y="167008"/>
                    <a:pt x="35955" y="160429"/>
                  </a:cubicBezTo>
                  <a:cubicBezTo>
                    <a:pt x="35955" y="159669"/>
                    <a:pt x="36208" y="157139"/>
                    <a:pt x="36461" y="156633"/>
                  </a:cubicBezTo>
                  <a:lnTo>
                    <a:pt x="48102" y="123483"/>
                  </a:lnTo>
                  <a:lnTo>
                    <a:pt x="110605" y="123483"/>
                  </a:lnTo>
                  <a:lnTo>
                    <a:pt x="124017" y="162200"/>
                  </a:lnTo>
                  <a:cubicBezTo>
                    <a:pt x="124270" y="163212"/>
                    <a:pt x="124776" y="164730"/>
                    <a:pt x="124776" y="165743"/>
                  </a:cubicBezTo>
                  <a:cubicBezTo>
                    <a:pt x="124776" y="173334"/>
                    <a:pt x="110605" y="173334"/>
                    <a:pt x="103773" y="173334"/>
                  </a:cubicBezTo>
                  <a:lnTo>
                    <a:pt x="103773" y="181179"/>
                  </a:lnTo>
                  <a:cubicBezTo>
                    <a:pt x="112883" y="180420"/>
                    <a:pt x="130596" y="180420"/>
                    <a:pt x="140212" y="180420"/>
                  </a:cubicBezTo>
                  <a:cubicBezTo>
                    <a:pt x="151094" y="180420"/>
                    <a:pt x="162734" y="180673"/>
                    <a:pt x="173362" y="181179"/>
                  </a:cubicBezTo>
                  <a:lnTo>
                    <a:pt x="173362" y="173334"/>
                  </a:lnTo>
                  <a:lnTo>
                    <a:pt x="168807" y="173334"/>
                  </a:lnTo>
                  <a:cubicBezTo>
                    <a:pt x="153624" y="173334"/>
                    <a:pt x="150081" y="171563"/>
                    <a:pt x="147298" y="163212"/>
                  </a:cubicBezTo>
                  <a:lnTo>
                    <a:pt x="92639" y="5055"/>
                  </a:lnTo>
                  <a:close/>
                  <a:moveTo>
                    <a:pt x="79227" y="33397"/>
                  </a:moveTo>
                  <a:lnTo>
                    <a:pt x="107822" y="115638"/>
                  </a:lnTo>
                  <a:lnTo>
                    <a:pt x="50885" y="115638"/>
                  </a:lnTo>
                  <a:lnTo>
                    <a:pt x="79227" y="3339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6" name="Freeform 1425">
              <a:extLst>
                <a:ext uri="{FF2B5EF4-FFF2-40B4-BE49-F238E27FC236}">
                  <a16:creationId xmlns:a16="http://schemas.microsoft.com/office/drawing/2014/main" id="{7BF84C91-DABC-57DF-1B1F-0F4D1AE2A955}"/>
                </a:ext>
              </a:extLst>
            </p:cNvPr>
            <p:cNvSpPr/>
            <p:nvPr>
              <p:custDataLst>
                <p:tags r:id="rId256"/>
              </p:custDataLst>
            </p:nvPr>
          </p:nvSpPr>
          <p:spPr>
            <a:xfrm>
              <a:off x="5093487" y="4741824"/>
              <a:ext cx="258693" cy="707164"/>
            </a:xfrm>
            <a:custGeom>
              <a:avLst/>
              <a:gdLst>
                <a:gd name="connsiteX0" fmla="*/ 151209 w 302418"/>
                <a:gd name="connsiteY0" fmla="*/ 0 h 826691"/>
                <a:gd name="connsiteX1" fmla="*/ 302419 w 302418"/>
                <a:gd name="connsiteY1" fmla="*/ 78184 h 826691"/>
                <a:gd name="connsiteX2" fmla="*/ 0 w 302418"/>
                <a:gd name="connsiteY2" fmla="*/ 214313 h 826691"/>
                <a:gd name="connsiteX3" fmla="*/ 302419 w 302418"/>
                <a:gd name="connsiteY3" fmla="*/ 350342 h 826691"/>
                <a:gd name="connsiteX4" fmla="*/ 0 w 302418"/>
                <a:gd name="connsiteY4" fmla="*/ 486471 h 826691"/>
                <a:gd name="connsiteX5" fmla="*/ 302419 w 302418"/>
                <a:gd name="connsiteY5" fmla="*/ 622498 h 826691"/>
                <a:gd name="connsiteX6" fmla="*/ 0 w 302418"/>
                <a:gd name="connsiteY6" fmla="*/ 758627 h 826691"/>
                <a:gd name="connsiteX7" fmla="*/ 151209 w 302418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18" h="826691">
                  <a:moveTo>
                    <a:pt x="151209" y="0"/>
                  </a:moveTo>
                  <a:lnTo>
                    <a:pt x="302419" y="78184"/>
                  </a:lnTo>
                  <a:lnTo>
                    <a:pt x="0" y="214313"/>
                  </a:lnTo>
                  <a:lnTo>
                    <a:pt x="302419" y="350342"/>
                  </a:lnTo>
                  <a:lnTo>
                    <a:pt x="0" y="486471"/>
                  </a:lnTo>
                  <a:lnTo>
                    <a:pt x="302419" y="622498"/>
                  </a:lnTo>
                  <a:lnTo>
                    <a:pt x="0" y="758627"/>
                  </a:lnTo>
                  <a:lnTo>
                    <a:pt x="151209" y="826691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7" name="Freeform 1426">
              <a:extLst>
                <a:ext uri="{FF2B5EF4-FFF2-40B4-BE49-F238E27FC236}">
                  <a16:creationId xmlns:a16="http://schemas.microsoft.com/office/drawing/2014/main" id="{6D19C6E8-1C1D-7A41-098F-74640ADEB4CD}"/>
                </a:ext>
              </a:extLst>
            </p:cNvPr>
            <p:cNvSpPr/>
            <p:nvPr>
              <p:custDataLst>
                <p:tags r:id="rId257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8" name="Freeform 1427">
              <a:extLst>
                <a:ext uri="{FF2B5EF4-FFF2-40B4-BE49-F238E27FC236}">
                  <a16:creationId xmlns:a16="http://schemas.microsoft.com/office/drawing/2014/main" id="{2983C421-2C1A-89A5-1D34-1278D13782D5}"/>
                </a:ext>
              </a:extLst>
            </p:cNvPr>
            <p:cNvSpPr/>
            <p:nvPr>
              <p:custDataLst>
                <p:tags r:id="rId258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0" name="Freeform 1429">
              <a:extLst>
                <a:ext uri="{FF2B5EF4-FFF2-40B4-BE49-F238E27FC236}">
                  <a16:creationId xmlns:a16="http://schemas.microsoft.com/office/drawing/2014/main" id="{1DEEF8D9-DE70-E8EA-691B-0DDABE0451F4}"/>
                </a:ext>
              </a:extLst>
            </p:cNvPr>
            <p:cNvSpPr/>
            <p:nvPr>
              <p:custDataLst>
                <p:tags r:id="rId259"/>
              </p:custDataLst>
            </p:nvPr>
          </p:nvSpPr>
          <p:spPr>
            <a:xfrm>
              <a:off x="5410897" y="4997832"/>
              <a:ext cx="86369" cy="144164"/>
            </a:xfrm>
            <a:custGeom>
              <a:avLst/>
              <a:gdLst>
                <a:gd name="connsiteX0" fmla="*/ 19570 w 100967"/>
                <a:gd name="connsiteY0" fmla="*/ 149114 h 168531"/>
                <a:gd name="connsiteX1" fmla="*/ 46393 w 100967"/>
                <a:gd name="connsiteY1" fmla="*/ 123049 h 168531"/>
                <a:gd name="connsiteX2" fmla="*/ 101052 w 100967"/>
                <a:gd name="connsiteY2" fmla="*/ 49159 h 168531"/>
                <a:gd name="connsiteX3" fmla="*/ 47405 w 100967"/>
                <a:gd name="connsiteY3" fmla="*/ 67 h 168531"/>
                <a:gd name="connsiteX4" fmla="*/ 85 w 100967"/>
                <a:gd name="connsiteY4" fmla="*/ 45869 h 168531"/>
                <a:gd name="connsiteX5" fmla="*/ 13496 w 100967"/>
                <a:gd name="connsiteY5" fmla="*/ 60040 h 168531"/>
                <a:gd name="connsiteX6" fmla="*/ 26655 w 100967"/>
                <a:gd name="connsiteY6" fmla="*/ 46628 h 168531"/>
                <a:gd name="connsiteX7" fmla="*/ 13243 w 100967"/>
                <a:gd name="connsiteY7" fmla="*/ 33469 h 168531"/>
                <a:gd name="connsiteX8" fmla="*/ 9954 w 100967"/>
                <a:gd name="connsiteY8" fmla="*/ 33722 h 168531"/>
                <a:gd name="connsiteX9" fmla="*/ 44116 w 100967"/>
                <a:gd name="connsiteY9" fmla="*/ 7911 h 168531"/>
                <a:gd name="connsiteX10" fmla="*/ 78024 w 100967"/>
                <a:gd name="connsiteY10" fmla="*/ 49159 h 168531"/>
                <a:gd name="connsiteX11" fmla="*/ 51454 w 100967"/>
                <a:gd name="connsiteY11" fmla="*/ 105083 h 168531"/>
                <a:gd name="connsiteX12" fmla="*/ 2868 w 100967"/>
                <a:gd name="connsiteY12" fmla="*/ 159236 h 168531"/>
                <a:gd name="connsiteX13" fmla="*/ 85 w 100967"/>
                <a:gd name="connsiteY13" fmla="*/ 168599 h 168531"/>
                <a:gd name="connsiteX14" fmla="*/ 93967 w 100967"/>
                <a:gd name="connsiteY14" fmla="*/ 168599 h 168531"/>
                <a:gd name="connsiteX15" fmla="*/ 101052 w 100967"/>
                <a:gd name="connsiteY15" fmla="*/ 124568 h 168531"/>
                <a:gd name="connsiteX16" fmla="*/ 94726 w 100967"/>
                <a:gd name="connsiteY16" fmla="*/ 124568 h 168531"/>
                <a:gd name="connsiteX17" fmla="*/ 89159 w 100967"/>
                <a:gd name="connsiteY17" fmla="*/ 147089 h 168531"/>
                <a:gd name="connsiteX18" fmla="*/ 65119 w 100967"/>
                <a:gd name="connsiteY18" fmla="*/ 149114 h 168531"/>
                <a:gd name="connsiteX19" fmla="*/ 1957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70" y="149114"/>
                  </a:moveTo>
                  <a:lnTo>
                    <a:pt x="46393" y="123049"/>
                  </a:lnTo>
                  <a:cubicBezTo>
                    <a:pt x="85869" y="88128"/>
                    <a:pt x="101052" y="74464"/>
                    <a:pt x="101052" y="49159"/>
                  </a:cubicBezTo>
                  <a:cubicBezTo>
                    <a:pt x="101052" y="20311"/>
                    <a:pt x="78277" y="67"/>
                    <a:pt x="47405" y="67"/>
                  </a:cubicBezTo>
                  <a:cubicBezTo>
                    <a:pt x="18810" y="67"/>
                    <a:pt x="85" y="23347"/>
                    <a:pt x="85" y="45869"/>
                  </a:cubicBezTo>
                  <a:cubicBezTo>
                    <a:pt x="85" y="60040"/>
                    <a:pt x="12737" y="60040"/>
                    <a:pt x="13496" y="60040"/>
                  </a:cubicBezTo>
                  <a:cubicBezTo>
                    <a:pt x="17798" y="60040"/>
                    <a:pt x="26655" y="57003"/>
                    <a:pt x="26655" y="46628"/>
                  </a:cubicBezTo>
                  <a:cubicBezTo>
                    <a:pt x="26655" y="40049"/>
                    <a:pt x="22100" y="33469"/>
                    <a:pt x="13243" y="33469"/>
                  </a:cubicBezTo>
                  <a:cubicBezTo>
                    <a:pt x="11219" y="33469"/>
                    <a:pt x="10713" y="33469"/>
                    <a:pt x="9954" y="33722"/>
                  </a:cubicBezTo>
                  <a:cubicBezTo>
                    <a:pt x="15774" y="17274"/>
                    <a:pt x="29439" y="7911"/>
                    <a:pt x="44116" y="7911"/>
                  </a:cubicBezTo>
                  <a:cubicBezTo>
                    <a:pt x="67143" y="7911"/>
                    <a:pt x="78024" y="28408"/>
                    <a:pt x="78024" y="49159"/>
                  </a:cubicBezTo>
                  <a:cubicBezTo>
                    <a:pt x="78024" y="69403"/>
                    <a:pt x="65372" y="89394"/>
                    <a:pt x="51454" y="105083"/>
                  </a:cubicBezTo>
                  <a:lnTo>
                    <a:pt x="2868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967" y="168599"/>
                  </a:lnTo>
                  <a:lnTo>
                    <a:pt x="101052" y="124568"/>
                  </a:lnTo>
                  <a:lnTo>
                    <a:pt x="94726" y="124568"/>
                  </a:lnTo>
                  <a:cubicBezTo>
                    <a:pt x="93461" y="132159"/>
                    <a:pt x="91689" y="143294"/>
                    <a:pt x="89159" y="147089"/>
                  </a:cubicBezTo>
                  <a:cubicBezTo>
                    <a:pt x="87387" y="149114"/>
                    <a:pt x="70686" y="149114"/>
                    <a:pt x="65119" y="149114"/>
                  </a:cubicBezTo>
                  <a:lnTo>
                    <a:pt x="1957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1" name="Freeform 1430">
              <a:extLst>
                <a:ext uri="{FF2B5EF4-FFF2-40B4-BE49-F238E27FC236}">
                  <a16:creationId xmlns:a16="http://schemas.microsoft.com/office/drawing/2014/main" id="{6D004AAB-DBDB-5D53-85C6-736499CB3F3D}"/>
                </a:ext>
              </a:extLst>
            </p:cNvPr>
            <p:cNvSpPr/>
            <p:nvPr>
              <p:custDataLst>
                <p:tags r:id="rId260"/>
              </p:custDataLst>
            </p:nvPr>
          </p:nvSpPr>
          <p:spPr>
            <a:xfrm>
              <a:off x="5516748" y="4997832"/>
              <a:ext cx="91131" cy="148927"/>
            </a:xfrm>
            <a:custGeom>
              <a:avLst/>
              <a:gdLst>
                <a:gd name="connsiteX0" fmla="*/ 106624 w 106534"/>
                <a:gd name="connsiteY0" fmla="*/ 87622 h 174099"/>
                <a:gd name="connsiteX1" fmla="*/ 96502 w 106534"/>
                <a:gd name="connsiteY1" fmla="*/ 28408 h 174099"/>
                <a:gd name="connsiteX2" fmla="*/ 53483 w 106534"/>
                <a:gd name="connsiteY2" fmla="*/ 67 h 174099"/>
                <a:gd name="connsiteX3" fmla="*/ 9453 w 106534"/>
                <a:gd name="connsiteY3" fmla="*/ 30180 h 174099"/>
                <a:gd name="connsiteX4" fmla="*/ 90 w 106534"/>
                <a:gd name="connsiteY4" fmla="*/ 87622 h 174099"/>
                <a:gd name="connsiteX5" fmla="*/ 11477 w 106534"/>
                <a:gd name="connsiteY5" fmla="*/ 148608 h 174099"/>
                <a:gd name="connsiteX6" fmla="*/ 53230 w 106534"/>
                <a:gd name="connsiteY6" fmla="*/ 174166 h 174099"/>
                <a:gd name="connsiteX7" fmla="*/ 97261 w 106534"/>
                <a:gd name="connsiteY7" fmla="*/ 144812 h 174099"/>
                <a:gd name="connsiteX8" fmla="*/ 106624 w 106534"/>
                <a:gd name="connsiteY8" fmla="*/ 87622 h 174099"/>
                <a:gd name="connsiteX9" fmla="*/ 53230 w 106534"/>
                <a:gd name="connsiteY9" fmla="*/ 168599 h 174099"/>
                <a:gd name="connsiteX10" fmla="*/ 23876 w 106534"/>
                <a:gd name="connsiteY10" fmla="*/ 137979 h 174099"/>
                <a:gd name="connsiteX11" fmla="*/ 21093 w 106534"/>
                <a:gd name="connsiteY11" fmla="*/ 84586 h 174099"/>
                <a:gd name="connsiteX12" fmla="*/ 23117 w 106534"/>
                <a:gd name="connsiteY12" fmla="*/ 38024 h 174099"/>
                <a:gd name="connsiteX13" fmla="*/ 53230 w 106534"/>
                <a:gd name="connsiteY13" fmla="*/ 5634 h 174099"/>
                <a:gd name="connsiteX14" fmla="*/ 83090 w 106534"/>
                <a:gd name="connsiteY14" fmla="*/ 35241 h 174099"/>
                <a:gd name="connsiteX15" fmla="*/ 85621 w 106534"/>
                <a:gd name="connsiteY15" fmla="*/ 84586 h 174099"/>
                <a:gd name="connsiteX16" fmla="*/ 82837 w 106534"/>
                <a:gd name="connsiteY16" fmla="*/ 136967 h 174099"/>
                <a:gd name="connsiteX17" fmla="*/ 5323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24" y="87622"/>
                  </a:moveTo>
                  <a:cubicBezTo>
                    <a:pt x="106624" y="67378"/>
                    <a:pt x="105359" y="47134"/>
                    <a:pt x="96502" y="28408"/>
                  </a:cubicBezTo>
                  <a:cubicBezTo>
                    <a:pt x="84862" y="4115"/>
                    <a:pt x="64112" y="67"/>
                    <a:pt x="53483" y="67"/>
                  </a:cubicBezTo>
                  <a:cubicBezTo>
                    <a:pt x="38300" y="67"/>
                    <a:pt x="19828" y="6646"/>
                    <a:pt x="9453" y="30180"/>
                  </a:cubicBezTo>
                  <a:cubicBezTo>
                    <a:pt x="1355" y="47640"/>
                    <a:pt x="90" y="67378"/>
                    <a:pt x="90" y="87622"/>
                  </a:cubicBezTo>
                  <a:cubicBezTo>
                    <a:pt x="90" y="106601"/>
                    <a:pt x="1102" y="129376"/>
                    <a:pt x="11477" y="148608"/>
                  </a:cubicBezTo>
                  <a:cubicBezTo>
                    <a:pt x="22358" y="169105"/>
                    <a:pt x="40831" y="174166"/>
                    <a:pt x="53230" y="174166"/>
                  </a:cubicBezTo>
                  <a:cubicBezTo>
                    <a:pt x="66895" y="174166"/>
                    <a:pt x="86127" y="168852"/>
                    <a:pt x="97261" y="144812"/>
                  </a:cubicBezTo>
                  <a:cubicBezTo>
                    <a:pt x="105359" y="127351"/>
                    <a:pt x="106624" y="107613"/>
                    <a:pt x="106624" y="87622"/>
                  </a:cubicBezTo>
                  <a:close/>
                  <a:moveTo>
                    <a:pt x="53230" y="168599"/>
                  </a:moveTo>
                  <a:cubicBezTo>
                    <a:pt x="43361" y="168599"/>
                    <a:pt x="28431" y="162272"/>
                    <a:pt x="23876" y="137979"/>
                  </a:cubicBezTo>
                  <a:cubicBezTo>
                    <a:pt x="21093" y="122796"/>
                    <a:pt x="21093" y="99516"/>
                    <a:pt x="21093" y="84586"/>
                  </a:cubicBezTo>
                  <a:cubicBezTo>
                    <a:pt x="21093" y="68390"/>
                    <a:pt x="21093" y="51689"/>
                    <a:pt x="23117" y="38024"/>
                  </a:cubicBezTo>
                  <a:cubicBezTo>
                    <a:pt x="27925" y="7911"/>
                    <a:pt x="46904" y="5634"/>
                    <a:pt x="53230" y="5634"/>
                  </a:cubicBezTo>
                  <a:cubicBezTo>
                    <a:pt x="61581" y="5634"/>
                    <a:pt x="78282" y="10189"/>
                    <a:pt x="83090" y="35241"/>
                  </a:cubicBezTo>
                  <a:cubicBezTo>
                    <a:pt x="85621" y="49412"/>
                    <a:pt x="85621" y="68643"/>
                    <a:pt x="85621" y="84586"/>
                  </a:cubicBezTo>
                  <a:cubicBezTo>
                    <a:pt x="85621" y="103564"/>
                    <a:pt x="85621" y="120772"/>
                    <a:pt x="82837" y="136967"/>
                  </a:cubicBezTo>
                  <a:cubicBezTo>
                    <a:pt x="79042" y="161007"/>
                    <a:pt x="64618" y="168599"/>
                    <a:pt x="5323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2" name="Freeform 1431">
              <a:extLst>
                <a:ext uri="{FF2B5EF4-FFF2-40B4-BE49-F238E27FC236}">
                  <a16:creationId xmlns:a16="http://schemas.microsoft.com/office/drawing/2014/main" id="{1E847F5B-29B8-5511-84A0-46FB1E22C625}"/>
                </a:ext>
              </a:extLst>
            </p:cNvPr>
            <p:cNvSpPr/>
            <p:nvPr>
              <p:custDataLst>
                <p:tags r:id="rId261"/>
              </p:custDataLst>
            </p:nvPr>
          </p:nvSpPr>
          <p:spPr>
            <a:xfrm>
              <a:off x="5662139" y="4989390"/>
              <a:ext cx="137021" cy="152606"/>
            </a:xfrm>
            <a:custGeom>
              <a:avLst/>
              <a:gdLst>
                <a:gd name="connsiteX0" fmla="*/ 160278 w 160181"/>
                <a:gd name="connsiteY0" fmla="*/ 137473 h 178400"/>
                <a:gd name="connsiteX1" fmla="*/ 153951 w 160181"/>
                <a:gd name="connsiteY1" fmla="*/ 137473 h 178400"/>
                <a:gd name="connsiteX2" fmla="*/ 149396 w 160181"/>
                <a:gd name="connsiteY2" fmla="*/ 155946 h 178400"/>
                <a:gd name="connsiteX3" fmla="*/ 132695 w 160181"/>
                <a:gd name="connsiteY3" fmla="*/ 162019 h 178400"/>
                <a:gd name="connsiteX4" fmla="*/ 112451 w 160181"/>
                <a:gd name="connsiteY4" fmla="*/ 162019 h 178400"/>
                <a:gd name="connsiteX5" fmla="*/ 134973 w 160181"/>
                <a:gd name="connsiteY5" fmla="*/ 119001 h 178400"/>
                <a:gd name="connsiteX6" fmla="*/ 157241 w 160181"/>
                <a:gd name="connsiteY6" fmla="*/ 63582 h 178400"/>
                <a:gd name="connsiteX7" fmla="*/ 80314 w 160181"/>
                <a:gd name="connsiteY7" fmla="*/ 67 h 178400"/>
                <a:gd name="connsiteX8" fmla="*/ 3133 w 160181"/>
                <a:gd name="connsiteY8" fmla="*/ 63582 h 178400"/>
                <a:gd name="connsiteX9" fmla="*/ 25401 w 160181"/>
                <a:gd name="connsiteY9" fmla="*/ 119001 h 178400"/>
                <a:gd name="connsiteX10" fmla="*/ 47923 w 160181"/>
                <a:gd name="connsiteY10" fmla="*/ 162019 h 178400"/>
                <a:gd name="connsiteX11" fmla="*/ 27679 w 160181"/>
                <a:gd name="connsiteY11" fmla="*/ 162019 h 178400"/>
                <a:gd name="connsiteX12" fmla="*/ 10978 w 160181"/>
                <a:gd name="connsiteY12" fmla="*/ 156199 h 178400"/>
                <a:gd name="connsiteX13" fmla="*/ 6423 w 160181"/>
                <a:gd name="connsiteY13" fmla="*/ 137473 h 178400"/>
                <a:gd name="connsiteX14" fmla="*/ 96 w 160181"/>
                <a:gd name="connsiteY14" fmla="*/ 137473 h 178400"/>
                <a:gd name="connsiteX15" fmla="*/ 8447 w 160181"/>
                <a:gd name="connsiteY15" fmla="*/ 178468 h 178400"/>
                <a:gd name="connsiteX16" fmla="*/ 48935 w 160181"/>
                <a:gd name="connsiteY16" fmla="*/ 178468 h 178400"/>
                <a:gd name="connsiteX17" fmla="*/ 55261 w 160181"/>
                <a:gd name="connsiteY17" fmla="*/ 173154 h 178400"/>
                <a:gd name="connsiteX18" fmla="*/ 41597 w 160181"/>
                <a:gd name="connsiteY18" fmla="*/ 116976 h 178400"/>
                <a:gd name="connsiteX19" fmla="*/ 29197 w 160181"/>
                <a:gd name="connsiteY19" fmla="*/ 63329 h 178400"/>
                <a:gd name="connsiteX20" fmla="*/ 80060 w 160181"/>
                <a:gd name="connsiteY20" fmla="*/ 5634 h 178400"/>
                <a:gd name="connsiteX21" fmla="*/ 131177 w 160181"/>
                <a:gd name="connsiteY21" fmla="*/ 63329 h 178400"/>
                <a:gd name="connsiteX22" fmla="*/ 117006 w 160181"/>
                <a:gd name="connsiteY22" fmla="*/ 122290 h 178400"/>
                <a:gd name="connsiteX23" fmla="*/ 105113 w 160181"/>
                <a:gd name="connsiteY23" fmla="*/ 173154 h 178400"/>
                <a:gd name="connsiteX24" fmla="*/ 111692 w 160181"/>
                <a:gd name="connsiteY24" fmla="*/ 178468 h 178400"/>
                <a:gd name="connsiteX25" fmla="*/ 151927 w 160181"/>
                <a:gd name="connsiteY25" fmla="*/ 178468 h 178400"/>
                <a:gd name="connsiteX26" fmla="*/ 160278 w 160181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278" y="137473"/>
                  </a:moveTo>
                  <a:lnTo>
                    <a:pt x="153951" y="137473"/>
                  </a:lnTo>
                  <a:cubicBezTo>
                    <a:pt x="152686" y="144053"/>
                    <a:pt x="151674" y="149873"/>
                    <a:pt x="149396" y="155946"/>
                  </a:cubicBezTo>
                  <a:cubicBezTo>
                    <a:pt x="148131" y="159995"/>
                    <a:pt x="147372" y="162019"/>
                    <a:pt x="132695" y="162019"/>
                  </a:cubicBezTo>
                  <a:lnTo>
                    <a:pt x="112451" y="162019"/>
                  </a:lnTo>
                  <a:cubicBezTo>
                    <a:pt x="115741" y="147848"/>
                    <a:pt x="123585" y="135702"/>
                    <a:pt x="134973" y="119001"/>
                  </a:cubicBezTo>
                  <a:cubicBezTo>
                    <a:pt x="146866" y="101034"/>
                    <a:pt x="157241" y="83573"/>
                    <a:pt x="157241" y="63582"/>
                  </a:cubicBezTo>
                  <a:cubicBezTo>
                    <a:pt x="157241" y="28408"/>
                    <a:pt x="123079" y="67"/>
                    <a:pt x="80314" y="67"/>
                  </a:cubicBezTo>
                  <a:cubicBezTo>
                    <a:pt x="36789" y="67"/>
                    <a:pt x="3133" y="28914"/>
                    <a:pt x="3133" y="63582"/>
                  </a:cubicBezTo>
                  <a:cubicBezTo>
                    <a:pt x="3133" y="83573"/>
                    <a:pt x="13508" y="101034"/>
                    <a:pt x="25401" y="119001"/>
                  </a:cubicBezTo>
                  <a:cubicBezTo>
                    <a:pt x="36536" y="135702"/>
                    <a:pt x="44633" y="147848"/>
                    <a:pt x="47923" y="162019"/>
                  </a:cubicBezTo>
                  <a:lnTo>
                    <a:pt x="27679" y="162019"/>
                  </a:lnTo>
                  <a:cubicBezTo>
                    <a:pt x="13002" y="162019"/>
                    <a:pt x="12243" y="159995"/>
                    <a:pt x="10978" y="156199"/>
                  </a:cubicBezTo>
                  <a:cubicBezTo>
                    <a:pt x="8953" y="150379"/>
                    <a:pt x="7688" y="143800"/>
                    <a:pt x="6423" y="137473"/>
                  </a:cubicBezTo>
                  <a:lnTo>
                    <a:pt x="96" y="137473"/>
                  </a:lnTo>
                  <a:lnTo>
                    <a:pt x="8447" y="178468"/>
                  </a:lnTo>
                  <a:lnTo>
                    <a:pt x="48935" y="178468"/>
                  </a:lnTo>
                  <a:cubicBezTo>
                    <a:pt x="54502" y="178468"/>
                    <a:pt x="55261" y="178468"/>
                    <a:pt x="55261" y="173154"/>
                  </a:cubicBezTo>
                  <a:cubicBezTo>
                    <a:pt x="55261" y="155440"/>
                    <a:pt x="47417" y="133171"/>
                    <a:pt x="41597" y="116976"/>
                  </a:cubicBezTo>
                  <a:cubicBezTo>
                    <a:pt x="36283" y="102299"/>
                    <a:pt x="29197" y="82308"/>
                    <a:pt x="29197" y="63329"/>
                  </a:cubicBezTo>
                  <a:cubicBezTo>
                    <a:pt x="29197" y="22841"/>
                    <a:pt x="57033" y="5634"/>
                    <a:pt x="80060" y="5634"/>
                  </a:cubicBezTo>
                  <a:cubicBezTo>
                    <a:pt x="104353" y="5634"/>
                    <a:pt x="131177" y="23853"/>
                    <a:pt x="131177" y="63329"/>
                  </a:cubicBezTo>
                  <a:cubicBezTo>
                    <a:pt x="131177" y="82308"/>
                    <a:pt x="124344" y="101540"/>
                    <a:pt x="117006" y="122290"/>
                  </a:cubicBezTo>
                  <a:cubicBezTo>
                    <a:pt x="113210" y="132918"/>
                    <a:pt x="105113" y="155693"/>
                    <a:pt x="105113" y="173154"/>
                  </a:cubicBezTo>
                  <a:cubicBezTo>
                    <a:pt x="105113" y="178468"/>
                    <a:pt x="105872" y="178468"/>
                    <a:pt x="111692" y="178468"/>
                  </a:cubicBezTo>
                  <a:lnTo>
                    <a:pt x="151927" y="178468"/>
                  </a:lnTo>
                  <a:lnTo>
                    <a:pt x="160278" y="13747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3" name="Freeform 1432">
              <a:extLst>
                <a:ext uri="{FF2B5EF4-FFF2-40B4-BE49-F238E27FC236}">
                  <a16:creationId xmlns:a16="http://schemas.microsoft.com/office/drawing/2014/main" id="{345FA956-268F-671F-DEDB-CF2FF4012A71}"/>
                </a:ext>
              </a:extLst>
            </p:cNvPr>
            <p:cNvSpPr/>
            <p:nvPr>
              <p:custDataLst>
                <p:tags r:id="rId262"/>
              </p:custDataLst>
            </p:nvPr>
          </p:nvSpPr>
          <p:spPr>
            <a:xfrm>
              <a:off x="5395297" y="4120722"/>
              <a:ext cx="21728" cy="431154"/>
            </a:xfrm>
            <a:custGeom>
              <a:avLst/>
              <a:gdLst>
                <a:gd name="connsiteX0" fmla="*/ 0 w 25400"/>
                <a:gd name="connsiteY0" fmla="*/ 0 h 504029"/>
                <a:gd name="connsiteX1" fmla="*/ 0 w 2540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4" name="Freeform 1433">
              <a:extLst>
                <a:ext uri="{FF2B5EF4-FFF2-40B4-BE49-F238E27FC236}">
                  <a16:creationId xmlns:a16="http://schemas.microsoft.com/office/drawing/2014/main" id="{52BE803D-0119-AE7E-B02D-6826C3C642BF}"/>
                </a:ext>
              </a:extLst>
            </p:cNvPr>
            <p:cNvSpPr/>
            <p:nvPr>
              <p:custDataLst>
                <p:tags r:id="rId263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5" name="Freeform 1434">
              <a:extLst>
                <a:ext uri="{FF2B5EF4-FFF2-40B4-BE49-F238E27FC236}">
                  <a16:creationId xmlns:a16="http://schemas.microsoft.com/office/drawing/2014/main" id="{4C412994-127D-2820-28E1-BC47048D24D2}"/>
                </a:ext>
              </a:extLst>
            </p:cNvPr>
            <p:cNvSpPr/>
            <p:nvPr>
              <p:custDataLst>
                <p:tags r:id="rId264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7" name="Freeform 1436">
              <a:extLst>
                <a:ext uri="{FF2B5EF4-FFF2-40B4-BE49-F238E27FC236}">
                  <a16:creationId xmlns:a16="http://schemas.microsoft.com/office/drawing/2014/main" id="{57337346-5051-2D4A-418B-083C2BCC6683}"/>
                </a:ext>
              </a:extLst>
            </p:cNvPr>
            <p:cNvSpPr/>
            <p:nvPr>
              <p:custDataLst>
                <p:tags r:id="rId265"/>
              </p:custDataLst>
            </p:nvPr>
          </p:nvSpPr>
          <p:spPr>
            <a:xfrm>
              <a:off x="5478054" y="4248356"/>
              <a:ext cx="57146" cy="145463"/>
            </a:xfrm>
            <a:custGeom>
              <a:avLst/>
              <a:gdLst>
                <a:gd name="connsiteX0" fmla="*/ 64616 w 66805"/>
                <a:gd name="connsiteY0" fmla="*/ 9142 h 170050"/>
                <a:gd name="connsiteX1" fmla="*/ 55253 w 66805"/>
                <a:gd name="connsiteY1" fmla="*/ 32 h 170050"/>
                <a:gd name="connsiteX2" fmla="*/ 41588 w 66805"/>
                <a:gd name="connsiteY2" fmla="*/ 13444 h 170050"/>
                <a:gd name="connsiteX3" fmla="*/ 51204 w 66805"/>
                <a:gd name="connsiteY3" fmla="*/ 22554 h 170050"/>
                <a:gd name="connsiteX4" fmla="*/ 64616 w 66805"/>
                <a:gd name="connsiteY4" fmla="*/ 9142 h 170050"/>
                <a:gd name="connsiteX5" fmla="*/ 45384 w 66805"/>
                <a:gd name="connsiteY5" fmla="*/ 104289 h 170050"/>
                <a:gd name="connsiteX6" fmla="*/ 50951 w 66805"/>
                <a:gd name="connsiteY6" fmla="*/ 89612 h 170050"/>
                <a:gd name="connsiteX7" fmla="*/ 54241 w 66805"/>
                <a:gd name="connsiteY7" fmla="*/ 76200 h 170050"/>
                <a:gd name="connsiteX8" fmla="*/ 33491 w 66805"/>
                <a:gd name="connsiteY8" fmla="*/ 55450 h 170050"/>
                <a:gd name="connsiteX9" fmla="*/ 88 w 66805"/>
                <a:gd name="connsiteY9" fmla="*/ 94420 h 170050"/>
                <a:gd name="connsiteX10" fmla="*/ 3125 w 66805"/>
                <a:gd name="connsiteY10" fmla="*/ 96951 h 170050"/>
                <a:gd name="connsiteX11" fmla="*/ 7173 w 66805"/>
                <a:gd name="connsiteY11" fmla="*/ 92396 h 170050"/>
                <a:gd name="connsiteX12" fmla="*/ 32732 w 66805"/>
                <a:gd name="connsiteY12" fmla="*/ 61017 h 170050"/>
                <a:gd name="connsiteX13" fmla="*/ 39058 w 66805"/>
                <a:gd name="connsiteY13" fmla="*/ 69115 h 170050"/>
                <a:gd name="connsiteX14" fmla="*/ 36274 w 66805"/>
                <a:gd name="connsiteY14" fmla="*/ 82274 h 170050"/>
                <a:gd name="connsiteX15" fmla="*/ 18814 w 66805"/>
                <a:gd name="connsiteY15" fmla="*/ 129088 h 170050"/>
                <a:gd name="connsiteX16" fmla="*/ 12994 w 66805"/>
                <a:gd name="connsiteY16" fmla="*/ 149332 h 170050"/>
                <a:gd name="connsiteX17" fmla="*/ 33744 w 66805"/>
                <a:gd name="connsiteY17" fmla="*/ 170082 h 170050"/>
                <a:gd name="connsiteX18" fmla="*/ 66893 w 66805"/>
                <a:gd name="connsiteY18" fmla="*/ 131113 h 170050"/>
                <a:gd name="connsiteX19" fmla="*/ 63857 w 66805"/>
                <a:gd name="connsiteY19" fmla="*/ 128582 h 170050"/>
                <a:gd name="connsiteX20" fmla="*/ 60061 w 66805"/>
                <a:gd name="connsiteY20" fmla="*/ 133137 h 170050"/>
                <a:gd name="connsiteX21" fmla="*/ 34250 w 66805"/>
                <a:gd name="connsiteY21" fmla="*/ 164515 h 170050"/>
                <a:gd name="connsiteX22" fmla="*/ 28177 w 66805"/>
                <a:gd name="connsiteY22" fmla="*/ 156165 h 170050"/>
                <a:gd name="connsiteX23" fmla="*/ 35515 w 66805"/>
                <a:gd name="connsiteY23" fmla="*/ 130859 h 170050"/>
                <a:gd name="connsiteX24" fmla="*/ 45384 w 66805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616" y="9142"/>
                  </a:moveTo>
                  <a:cubicBezTo>
                    <a:pt x="64616" y="4081"/>
                    <a:pt x="61073" y="32"/>
                    <a:pt x="55253" y="32"/>
                  </a:cubicBezTo>
                  <a:cubicBezTo>
                    <a:pt x="48421" y="32"/>
                    <a:pt x="41588" y="6611"/>
                    <a:pt x="41588" y="13444"/>
                  </a:cubicBezTo>
                  <a:cubicBezTo>
                    <a:pt x="41588" y="18252"/>
                    <a:pt x="45131" y="22554"/>
                    <a:pt x="51204" y="22554"/>
                  </a:cubicBezTo>
                  <a:cubicBezTo>
                    <a:pt x="57024" y="22554"/>
                    <a:pt x="64616" y="16733"/>
                    <a:pt x="64616" y="9142"/>
                  </a:cubicBezTo>
                  <a:close/>
                  <a:moveTo>
                    <a:pt x="45384" y="104289"/>
                  </a:moveTo>
                  <a:cubicBezTo>
                    <a:pt x="48421" y="96951"/>
                    <a:pt x="48421" y="96445"/>
                    <a:pt x="50951" y="89612"/>
                  </a:cubicBezTo>
                  <a:cubicBezTo>
                    <a:pt x="52976" y="84551"/>
                    <a:pt x="54241" y="81008"/>
                    <a:pt x="54241" y="76200"/>
                  </a:cubicBezTo>
                  <a:cubicBezTo>
                    <a:pt x="54241" y="64813"/>
                    <a:pt x="46143" y="55450"/>
                    <a:pt x="33491" y="55450"/>
                  </a:cubicBezTo>
                  <a:cubicBezTo>
                    <a:pt x="9704" y="55450"/>
                    <a:pt x="88" y="92143"/>
                    <a:pt x="88" y="94420"/>
                  </a:cubicBezTo>
                  <a:cubicBezTo>
                    <a:pt x="88" y="96951"/>
                    <a:pt x="2618" y="96951"/>
                    <a:pt x="3125" y="96951"/>
                  </a:cubicBezTo>
                  <a:cubicBezTo>
                    <a:pt x="5655" y="96951"/>
                    <a:pt x="5908" y="96445"/>
                    <a:pt x="7173" y="92396"/>
                  </a:cubicBezTo>
                  <a:cubicBezTo>
                    <a:pt x="14006" y="68609"/>
                    <a:pt x="24128" y="61017"/>
                    <a:pt x="32732" y="61017"/>
                  </a:cubicBezTo>
                  <a:cubicBezTo>
                    <a:pt x="34756" y="61017"/>
                    <a:pt x="39058" y="61017"/>
                    <a:pt x="39058" y="69115"/>
                  </a:cubicBezTo>
                  <a:cubicBezTo>
                    <a:pt x="39058" y="74429"/>
                    <a:pt x="37286" y="79743"/>
                    <a:pt x="36274" y="82274"/>
                  </a:cubicBezTo>
                  <a:cubicBezTo>
                    <a:pt x="34250" y="88853"/>
                    <a:pt x="22863" y="118207"/>
                    <a:pt x="18814" y="129088"/>
                  </a:cubicBezTo>
                  <a:cubicBezTo>
                    <a:pt x="16283" y="135667"/>
                    <a:pt x="12994" y="144018"/>
                    <a:pt x="12994" y="149332"/>
                  </a:cubicBezTo>
                  <a:cubicBezTo>
                    <a:pt x="12994" y="161226"/>
                    <a:pt x="21597" y="170082"/>
                    <a:pt x="33744" y="170082"/>
                  </a:cubicBezTo>
                  <a:cubicBezTo>
                    <a:pt x="57531" y="170082"/>
                    <a:pt x="66893" y="133390"/>
                    <a:pt x="66893" y="131113"/>
                  </a:cubicBezTo>
                  <a:cubicBezTo>
                    <a:pt x="66893" y="128582"/>
                    <a:pt x="64616" y="128582"/>
                    <a:pt x="63857" y="128582"/>
                  </a:cubicBezTo>
                  <a:cubicBezTo>
                    <a:pt x="61326" y="128582"/>
                    <a:pt x="61326" y="129341"/>
                    <a:pt x="60061" y="133137"/>
                  </a:cubicBezTo>
                  <a:cubicBezTo>
                    <a:pt x="55506" y="149079"/>
                    <a:pt x="47155" y="164515"/>
                    <a:pt x="34250" y="164515"/>
                  </a:cubicBezTo>
                  <a:cubicBezTo>
                    <a:pt x="29948" y="164515"/>
                    <a:pt x="28177" y="161985"/>
                    <a:pt x="28177" y="156165"/>
                  </a:cubicBezTo>
                  <a:cubicBezTo>
                    <a:pt x="28177" y="149838"/>
                    <a:pt x="29695" y="146296"/>
                    <a:pt x="35515" y="130859"/>
                  </a:cubicBezTo>
                  <a:lnTo>
                    <a:pt x="45384" y="1042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8" name="Freeform 1437">
              <a:extLst>
                <a:ext uri="{FF2B5EF4-FFF2-40B4-BE49-F238E27FC236}">
                  <a16:creationId xmlns:a16="http://schemas.microsoft.com/office/drawing/2014/main" id="{42FAC24C-4029-D629-26C8-E44A6912C9CE}"/>
                </a:ext>
              </a:extLst>
            </p:cNvPr>
            <p:cNvSpPr/>
            <p:nvPr>
              <p:custDataLst>
                <p:tags r:id="rId266"/>
              </p:custDataLst>
            </p:nvPr>
          </p:nvSpPr>
          <p:spPr>
            <a:xfrm>
              <a:off x="5553624" y="4357085"/>
              <a:ext cx="81065" cy="68337"/>
            </a:xfrm>
            <a:custGeom>
              <a:avLst/>
              <a:gdLst>
                <a:gd name="connsiteX0" fmla="*/ 35696 w 94767"/>
                <a:gd name="connsiteY0" fmla="*/ 59374 h 79888"/>
                <a:gd name="connsiteX1" fmla="*/ 19045 w 94767"/>
                <a:gd name="connsiteY1" fmla="*/ 74962 h 79888"/>
                <a:gd name="connsiteX2" fmla="*/ 9480 w 94767"/>
                <a:gd name="connsiteY2" fmla="*/ 72482 h 79888"/>
                <a:gd name="connsiteX3" fmla="*/ 17274 w 94767"/>
                <a:gd name="connsiteY3" fmla="*/ 62740 h 79888"/>
                <a:gd name="connsiteX4" fmla="*/ 10188 w 94767"/>
                <a:gd name="connsiteY4" fmla="*/ 56186 h 79888"/>
                <a:gd name="connsiteX5" fmla="*/ 91 w 94767"/>
                <a:gd name="connsiteY5" fmla="*/ 66991 h 79888"/>
                <a:gd name="connsiteX6" fmla="*/ 18691 w 94767"/>
                <a:gd name="connsiteY6" fmla="*/ 79922 h 79888"/>
                <a:gd name="connsiteX7" fmla="*/ 38530 w 94767"/>
                <a:gd name="connsiteY7" fmla="*/ 67345 h 79888"/>
                <a:gd name="connsiteX8" fmla="*/ 59609 w 94767"/>
                <a:gd name="connsiteY8" fmla="*/ 79922 h 79888"/>
                <a:gd name="connsiteX9" fmla="*/ 90785 w 94767"/>
                <a:gd name="connsiteY9" fmla="*/ 52820 h 79888"/>
                <a:gd name="connsiteX10" fmla="*/ 87951 w 94767"/>
                <a:gd name="connsiteY10" fmla="*/ 50517 h 79888"/>
                <a:gd name="connsiteX11" fmla="*/ 84585 w 94767"/>
                <a:gd name="connsiteY11" fmla="*/ 53529 h 79888"/>
                <a:gd name="connsiteX12" fmla="*/ 60318 w 94767"/>
                <a:gd name="connsiteY12" fmla="*/ 74962 h 79888"/>
                <a:gd name="connsiteX13" fmla="*/ 49512 w 94767"/>
                <a:gd name="connsiteY13" fmla="*/ 63448 h 79888"/>
                <a:gd name="connsiteX14" fmla="*/ 58723 w 94767"/>
                <a:gd name="connsiteY14" fmla="*/ 23061 h 79888"/>
                <a:gd name="connsiteX15" fmla="*/ 76083 w 94767"/>
                <a:gd name="connsiteY15" fmla="*/ 4993 h 79888"/>
                <a:gd name="connsiteX16" fmla="*/ 85648 w 94767"/>
                <a:gd name="connsiteY16" fmla="*/ 7473 h 79888"/>
                <a:gd name="connsiteX17" fmla="*/ 77854 w 94767"/>
                <a:gd name="connsiteY17" fmla="*/ 17216 h 79888"/>
                <a:gd name="connsiteX18" fmla="*/ 84939 w 94767"/>
                <a:gd name="connsiteY18" fmla="*/ 23770 h 79888"/>
                <a:gd name="connsiteX19" fmla="*/ 94859 w 94767"/>
                <a:gd name="connsiteY19" fmla="*/ 12964 h 79888"/>
                <a:gd name="connsiteX20" fmla="*/ 76437 w 94767"/>
                <a:gd name="connsiteY20" fmla="*/ 34 h 79888"/>
                <a:gd name="connsiteX21" fmla="*/ 56598 w 94767"/>
                <a:gd name="connsiteY21" fmla="*/ 12610 h 79888"/>
                <a:gd name="connsiteX22" fmla="*/ 35341 w 94767"/>
                <a:gd name="connsiteY22" fmla="*/ 34 h 79888"/>
                <a:gd name="connsiteX23" fmla="*/ 4166 w 94767"/>
                <a:gd name="connsiteY23" fmla="*/ 27135 h 79888"/>
                <a:gd name="connsiteX24" fmla="*/ 7177 w 94767"/>
                <a:gd name="connsiteY24" fmla="*/ 29438 h 79888"/>
                <a:gd name="connsiteX25" fmla="*/ 10542 w 94767"/>
                <a:gd name="connsiteY25" fmla="*/ 26427 h 79888"/>
                <a:gd name="connsiteX26" fmla="*/ 34810 w 94767"/>
                <a:gd name="connsiteY26" fmla="*/ 4993 h 79888"/>
                <a:gd name="connsiteX27" fmla="*/ 45438 w 94767"/>
                <a:gd name="connsiteY27" fmla="*/ 16684 h 79888"/>
                <a:gd name="connsiteX28" fmla="*/ 41718 w 94767"/>
                <a:gd name="connsiteY28" fmla="*/ 35106 h 79888"/>
                <a:gd name="connsiteX29" fmla="*/ 35696 w 94767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96" y="59374"/>
                  </a:moveTo>
                  <a:cubicBezTo>
                    <a:pt x="33924" y="65397"/>
                    <a:pt x="28079" y="74962"/>
                    <a:pt x="19045" y="74962"/>
                  </a:cubicBezTo>
                  <a:cubicBezTo>
                    <a:pt x="18514" y="74962"/>
                    <a:pt x="13199" y="74962"/>
                    <a:pt x="9480" y="72482"/>
                  </a:cubicBezTo>
                  <a:cubicBezTo>
                    <a:pt x="16742" y="70179"/>
                    <a:pt x="17274" y="63802"/>
                    <a:pt x="17274" y="62740"/>
                  </a:cubicBezTo>
                  <a:cubicBezTo>
                    <a:pt x="17274" y="58843"/>
                    <a:pt x="14262" y="56186"/>
                    <a:pt x="10188" y="56186"/>
                  </a:cubicBezTo>
                  <a:cubicBezTo>
                    <a:pt x="5228" y="56186"/>
                    <a:pt x="91" y="60437"/>
                    <a:pt x="91" y="66991"/>
                  </a:cubicBezTo>
                  <a:cubicBezTo>
                    <a:pt x="91" y="75848"/>
                    <a:pt x="10011" y="79922"/>
                    <a:pt x="18691" y="79922"/>
                  </a:cubicBezTo>
                  <a:cubicBezTo>
                    <a:pt x="26839" y="79922"/>
                    <a:pt x="34101" y="74785"/>
                    <a:pt x="38530" y="67345"/>
                  </a:cubicBezTo>
                  <a:cubicBezTo>
                    <a:pt x="42781" y="76733"/>
                    <a:pt x="52524" y="79922"/>
                    <a:pt x="59609" y="79922"/>
                  </a:cubicBezTo>
                  <a:cubicBezTo>
                    <a:pt x="79980" y="79922"/>
                    <a:pt x="90785" y="57780"/>
                    <a:pt x="90785" y="52820"/>
                  </a:cubicBezTo>
                  <a:cubicBezTo>
                    <a:pt x="90785" y="50517"/>
                    <a:pt x="88482" y="50517"/>
                    <a:pt x="87951" y="50517"/>
                  </a:cubicBezTo>
                  <a:cubicBezTo>
                    <a:pt x="85471" y="50517"/>
                    <a:pt x="85294" y="51403"/>
                    <a:pt x="84585" y="53529"/>
                  </a:cubicBezTo>
                  <a:cubicBezTo>
                    <a:pt x="80865" y="65751"/>
                    <a:pt x="70237" y="74962"/>
                    <a:pt x="60318" y="74962"/>
                  </a:cubicBezTo>
                  <a:cubicBezTo>
                    <a:pt x="53232" y="74962"/>
                    <a:pt x="49512" y="70179"/>
                    <a:pt x="49512" y="63448"/>
                  </a:cubicBezTo>
                  <a:cubicBezTo>
                    <a:pt x="49512" y="58843"/>
                    <a:pt x="53764" y="42723"/>
                    <a:pt x="58723" y="23061"/>
                  </a:cubicBezTo>
                  <a:cubicBezTo>
                    <a:pt x="62266" y="9422"/>
                    <a:pt x="70237" y="4993"/>
                    <a:pt x="76083" y="4993"/>
                  </a:cubicBezTo>
                  <a:cubicBezTo>
                    <a:pt x="76437" y="4993"/>
                    <a:pt x="81928" y="4993"/>
                    <a:pt x="85648" y="7473"/>
                  </a:cubicBezTo>
                  <a:cubicBezTo>
                    <a:pt x="79980" y="9067"/>
                    <a:pt x="77854" y="14027"/>
                    <a:pt x="77854" y="17216"/>
                  </a:cubicBezTo>
                  <a:cubicBezTo>
                    <a:pt x="77854" y="21113"/>
                    <a:pt x="80865" y="23770"/>
                    <a:pt x="84939" y="23770"/>
                  </a:cubicBezTo>
                  <a:cubicBezTo>
                    <a:pt x="89014" y="23770"/>
                    <a:pt x="94859" y="20404"/>
                    <a:pt x="94859" y="12964"/>
                  </a:cubicBezTo>
                  <a:cubicBezTo>
                    <a:pt x="94859" y="3045"/>
                    <a:pt x="83522" y="34"/>
                    <a:pt x="76437" y="34"/>
                  </a:cubicBezTo>
                  <a:cubicBezTo>
                    <a:pt x="67580" y="34"/>
                    <a:pt x="60495" y="5879"/>
                    <a:pt x="56598" y="12610"/>
                  </a:cubicBezTo>
                  <a:cubicBezTo>
                    <a:pt x="53409" y="5348"/>
                    <a:pt x="45261" y="34"/>
                    <a:pt x="35341" y="34"/>
                  </a:cubicBezTo>
                  <a:cubicBezTo>
                    <a:pt x="15502" y="34"/>
                    <a:pt x="4166" y="21821"/>
                    <a:pt x="4166" y="27135"/>
                  </a:cubicBezTo>
                  <a:cubicBezTo>
                    <a:pt x="4166" y="29438"/>
                    <a:pt x="6645" y="29438"/>
                    <a:pt x="7177" y="29438"/>
                  </a:cubicBezTo>
                  <a:cubicBezTo>
                    <a:pt x="9480" y="29438"/>
                    <a:pt x="9657" y="28730"/>
                    <a:pt x="10542" y="26427"/>
                  </a:cubicBezTo>
                  <a:cubicBezTo>
                    <a:pt x="14971" y="12610"/>
                    <a:pt x="26130" y="4993"/>
                    <a:pt x="34810" y="4993"/>
                  </a:cubicBezTo>
                  <a:cubicBezTo>
                    <a:pt x="40655" y="4993"/>
                    <a:pt x="45438" y="8182"/>
                    <a:pt x="45438" y="16684"/>
                  </a:cubicBezTo>
                  <a:cubicBezTo>
                    <a:pt x="45438" y="20227"/>
                    <a:pt x="43313" y="29084"/>
                    <a:pt x="41718" y="35106"/>
                  </a:cubicBezTo>
                  <a:lnTo>
                    <a:pt x="35696" y="5937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0" name="Freeform 1439">
              <a:extLst>
                <a:ext uri="{FF2B5EF4-FFF2-40B4-BE49-F238E27FC236}">
                  <a16:creationId xmlns:a16="http://schemas.microsoft.com/office/drawing/2014/main" id="{9DF85A20-B86D-B3DF-68B3-0D8B09F08986}"/>
                </a:ext>
              </a:extLst>
            </p:cNvPr>
            <p:cNvSpPr/>
            <p:nvPr>
              <p:custDataLst>
                <p:tags r:id="rId267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1" name="Freeform 1440">
              <a:extLst>
                <a:ext uri="{FF2B5EF4-FFF2-40B4-BE49-F238E27FC236}">
                  <a16:creationId xmlns:a16="http://schemas.microsoft.com/office/drawing/2014/main" id="{9FFDD5B1-78BD-9A29-F356-4F2719BCC461}"/>
                </a:ext>
              </a:extLst>
            </p:cNvPr>
            <p:cNvSpPr/>
            <p:nvPr>
              <p:custDataLst>
                <p:tags r:id="rId268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2" name="Freeform 1441">
              <a:extLst>
                <a:ext uri="{FF2B5EF4-FFF2-40B4-BE49-F238E27FC236}">
                  <a16:creationId xmlns:a16="http://schemas.microsoft.com/office/drawing/2014/main" id="{E65DBDE9-F496-F240-4326-721973B250D8}"/>
                </a:ext>
              </a:extLst>
            </p:cNvPr>
            <p:cNvSpPr/>
            <p:nvPr>
              <p:custDataLst>
                <p:tags r:id="rId269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3" name="Freeform 1442">
              <a:extLst>
                <a:ext uri="{FF2B5EF4-FFF2-40B4-BE49-F238E27FC236}">
                  <a16:creationId xmlns:a16="http://schemas.microsoft.com/office/drawing/2014/main" id="{FBFF8E09-C72E-1C04-308C-5AB93642BAF3}"/>
                </a:ext>
              </a:extLst>
            </p:cNvPr>
            <p:cNvSpPr/>
            <p:nvPr>
              <p:custDataLst>
                <p:tags r:id="rId270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5" name="Freeform 1444">
              <a:extLst>
                <a:ext uri="{FF2B5EF4-FFF2-40B4-BE49-F238E27FC236}">
                  <a16:creationId xmlns:a16="http://schemas.microsoft.com/office/drawing/2014/main" id="{6AAEF75D-DE4C-D6EB-AC84-E6DAE585D4A8}"/>
                </a:ext>
              </a:extLst>
            </p:cNvPr>
            <p:cNvSpPr/>
            <p:nvPr>
              <p:custDataLst>
                <p:tags r:id="rId271"/>
              </p:custDataLst>
            </p:nvPr>
          </p:nvSpPr>
          <p:spPr>
            <a:xfrm>
              <a:off x="6042625" y="3792781"/>
              <a:ext cx="707080" cy="258688"/>
            </a:xfrm>
            <a:custGeom>
              <a:avLst/>
              <a:gdLst>
                <a:gd name="connsiteX0" fmla="*/ 826592 w 826592"/>
                <a:gd name="connsiteY0" fmla="*/ 151206 h 302412"/>
                <a:gd name="connsiteX1" fmla="*/ 748409 w 826592"/>
                <a:gd name="connsiteY1" fmla="*/ 302412 h 302412"/>
                <a:gd name="connsiteX2" fmla="*/ 612379 w 826592"/>
                <a:gd name="connsiteY2" fmla="*/ 0 h 302412"/>
                <a:gd name="connsiteX3" fmla="*/ 476250 w 826592"/>
                <a:gd name="connsiteY3" fmla="*/ 302412 h 302412"/>
                <a:gd name="connsiteX4" fmla="*/ 340220 w 826592"/>
                <a:gd name="connsiteY4" fmla="*/ 0 h 302412"/>
                <a:gd name="connsiteX5" fmla="*/ 204094 w 826592"/>
                <a:gd name="connsiteY5" fmla="*/ 302412 h 302412"/>
                <a:gd name="connsiteX6" fmla="*/ 67965 w 826592"/>
                <a:gd name="connsiteY6" fmla="*/ 0 h 302412"/>
                <a:gd name="connsiteX7" fmla="*/ 0 w 826592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412">
                  <a:moveTo>
                    <a:pt x="826592" y="151206"/>
                  </a:moveTo>
                  <a:lnTo>
                    <a:pt x="748409" y="302412"/>
                  </a:lnTo>
                  <a:lnTo>
                    <a:pt x="612379" y="0"/>
                  </a:lnTo>
                  <a:lnTo>
                    <a:pt x="476250" y="302412"/>
                  </a:lnTo>
                  <a:lnTo>
                    <a:pt x="340220" y="0"/>
                  </a:lnTo>
                  <a:lnTo>
                    <a:pt x="204094" y="302412"/>
                  </a:lnTo>
                  <a:lnTo>
                    <a:pt x="67965" y="0"/>
                  </a:lnTo>
                  <a:lnTo>
                    <a:pt x="0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6" name="Freeform 1445">
              <a:extLst>
                <a:ext uri="{FF2B5EF4-FFF2-40B4-BE49-F238E27FC236}">
                  <a16:creationId xmlns:a16="http://schemas.microsoft.com/office/drawing/2014/main" id="{05FA604C-C862-1B38-2B8F-BD682A6C8F21}"/>
                </a:ext>
              </a:extLst>
            </p:cNvPr>
            <p:cNvSpPr/>
            <p:nvPr>
              <p:custDataLst>
                <p:tags r:id="rId272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7" name="Freeform 1446">
              <a:extLst>
                <a:ext uri="{FF2B5EF4-FFF2-40B4-BE49-F238E27FC236}">
                  <a16:creationId xmlns:a16="http://schemas.microsoft.com/office/drawing/2014/main" id="{1C378AD5-8DE9-F70F-163F-350811DC6A5F}"/>
                </a:ext>
              </a:extLst>
            </p:cNvPr>
            <p:cNvSpPr/>
            <p:nvPr>
              <p:custDataLst>
                <p:tags r:id="rId273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9" name="Freeform 1448">
              <a:extLst>
                <a:ext uri="{FF2B5EF4-FFF2-40B4-BE49-F238E27FC236}">
                  <a16:creationId xmlns:a16="http://schemas.microsoft.com/office/drawing/2014/main" id="{59C4A093-0F9E-0AE7-ADB8-535EB3847866}"/>
                </a:ext>
              </a:extLst>
            </p:cNvPr>
            <p:cNvSpPr/>
            <p:nvPr>
              <p:custDataLst>
                <p:tags r:id="rId274"/>
              </p:custDataLst>
            </p:nvPr>
          </p:nvSpPr>
          <p:spPr>
            <a:xfrm>
              <a:off x="6200793" y="3565752"/>
              <a:ext cx="89832" cy="148927"/>
            </a:xfrm>
            <a:custGeom>
              <a:avLst/>
              <a:gdLst>
                <a:gd name="connsiteX0" fmla="*/ 62878 w 105016"/>
                <a:gd name="connsiteY0" fmla="*/ 79459 h 174099"/>
                <a:gd name="connsiteX1" fmla="*/ 98305 w 105016"/>
                <a:gd name="connsiteY1" fmla="*/ 34922 h 174099"/>
                <a:gd name="connsiteX2" fmla="*/ 51744 w 105016"/>
                <a:gd name="connsiteY2" fmla="*/ 1 h 174099"/>
                <a:gd name="connsiteX3" fmla="*/ 6953 w 105016"/>
                <a:gd name="connsiteY3" fmla="*/ 34416 h 174099"/>
                <a:gd name="connsiteX4" fmla="*/ 19859 w 105016"/>
                <a:gd name="connsiteY4" fmla="*/ 47574 h 174099"/>
                <a:gd name="connsiteX5" fmla="*/ 32765 w 105016"/>
                <a:gd name="connsiteY5" fmla="*/ 34669 h 174099"/>
                <a:gd name="connsiteX6" fmla="*/ 17076 w 105016"/>
                <a:gd name="connsiteY6" fmla="*/ 22016 h 174099"/>
                <a:gd name="connsiteX7" fmla="*/ 50731 w 105016"/>
                <a:gd name="connsiteY7" fmla="*/ 6327 h 174099"/>
                <a:gd name="connsiteX8" fmla="*/ 75024 w 105016"/>
                <a:gd name="connsiteY8" fmla="*/ 34669 h 174099"/>
                <a:gd name="connsiteX9" fmla="*/ 67939 w 105016"/>
                <a:gd name="connsiteY9" fmla="*/ 63517 h 174099"/>
                <a:gd name="connsiteX10" fmla="*/ 45417 w 105016"/>
                <a:gd name="connsiteY10" fmla="*/ 76675 h 174099"/>
                <a:gd name="connsiteX11" fmla="*/ 35548 w 105016"/>
                <a:gd name="connsiteY11" fmla="*/ 77434 h 174099"/>
                <a:gd name="connsiteX12" fmla="*/ 31753 w 105016"/>
                <a:gd name="connsiteY12" fmla="*/ 80471 h 174099"/>
                <a:gd name="connsiteX13" fmla="*/ 37826 w 105016"/>
                <a:gd name="connsiteY13" fmla="*/ 83254 h 174099"/>
                <a:gd name="connsiteX14" fmla="*/ 48960 w 105016"/>
                <a:gd name="connsiteY14" fmla="*/ 83254 h 174099"/>
                <a:gd name="connsiteX15" fmla="*/ 79073 w 105016"/>
                <a:gd name="connsiteY15" fmla="*/ 125261 h 174099"/>
                <a:gd name="connsiteX16" fmla="*/ 50478 w 105016"/>
                <a:gd name="connsiteY16" fmla="*/ 167014 h 174099"/>
                <a:gd name="connsiteX17" fmla="*/ 11761 w 105016"/>
                <a:gd name="connsiteY17" fmla="*/ 147783 h 174099"/>
                <a:gd name="connsiteX18" fmla="*/ 28463 w 105016"/>
                <a:gd name="connsiteY18" fmla="*/ 133865 h 174099"/>
                <a:gd name="connsiteX19" fmla="*/ 14292 w 105016"/>
                <a:gd name="connsiteY19" fmla="*/ 119694 h 174099"/>
                <a:gd name="connsiteX20" fmla="*/ 121 w 105016"/>
                <a:gd name="connsiteY20" fmla="*/ 134371 h 174099"/>
                <a:gd name="connsiteX21" fmla="*/ 51237 w 105016"/>
                <a:gd name="connsiteY21" fmla="*/ 174100 h 174099"/>
                <a:gd name="connsiteX22" fmla="*/ 105137 w 105016"/>
                <a:gd name="connsiteY22" fmla="*/ 125261 h 174099"/>
                <a:gd name="connsiteX23" fmla="*/ 62878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878" y="79459"/>
                  </a:moveTo>
                  <a:cubicBezTo>
                    <a:pt x="83628" y="72626"/>
                    <a:pt x="98305" y="54913"/>
                    <a:pt x="98305" y="34922"/>
                  </a:cubicBezTo>
                  <a:cubicBezTo>
                    <a:pt x="98305" y="14172"/>
                    <a:pt x="76036" y="1"/>
                    <a:pt x="51744" y="1"/>
                  </a:cubicBezTo>
                  <a:cubicBezTo>
                    <a:pt x="26185" y="1"/>
                    <a:pt x="6953" y="15184"/>
                    <a:pt x="6953" y="34416"/>
                  </a:cubicBezTo>
                  <a:cubicBezTo>
                    <a:pt x="6953" y="42766"/>
                    <a:pt x="12521" y="47574"/>
                    <a:pt x="19859" y="47574"/>
                  </a:cubicBezTo>
                  <a:cubicBezTo>
                    <a:pt x="27704" y="47574"/>
                    <a:pt x="32765" y="42007"/>
                    <a:pt x="32765" y="34669"/>
                  </a:cubicBezTo>
                  <a:cubicBezTo>
                    <a:pt x="32765" y="22016"/>
                    <a:pt x="20871" y="22016"/>
                    <a:pt x="17076" y="22016"/>
                  </a:cubicBezTo>
                  <a:cubicBezTo>
                    <a:pt x="24920" y="9617"/>
                    <a:pt x="41621" y="6327"/>
                    <a:pt x="50731" y="6327"/>
                  </a:cubicBezTo>
                  <a:cubicBezTo>
                    <a:pt x="61106" y="6327"/>
                    <a:pt x="75024" y="11894"/>
                    <a:pt x="75024" y="34669"/>
                  </a:cubicBezTo>
                  <a:cubicBezTo>
                    <a:pt x="75024" y="37705"/>
                    <a:pt x="74518" y="52382"/>
                    <a:pt x="67939" y="63517"/>
                  </a:cubicBezTo>
                  <a:cubicBezTo>
                    <a:pt x="60347" y="75663"/>
                    <a:pt x="51744" y="76422"/>
                    <a:pt x="45417" y="76675"/>
                  </a:cubicBezTo>
                  <a:cubicBezTo>
                    <a:pt x="43393" y="76928"/>
                    <a:pt x="37320" y="77434"/>
                    <a:pt x="35548" y="77434"/>
                  </a:cubicBezTo>
                  <a:cubicBezTo>
                    <a:pt x="33524" y="77687"/>
                    <a:pt x="31753" y="77940"/>
                    <a:pt x="31753" y="80471"/>
                  </a:cubicBezTo>
                  <a:cubicBezTo>
                    <a:pt x="31753" y="83254"/>
                    <a:pt x="33524" y="83254"/>
                    <a:pt x="37826" y="83254"/>
                  </a:cubicBezTo>
                  <a:lnTo>
                    <a:pt x="48960" y="83254"/>
                  </a:lnTo>
                  <a:cubicBezTo>
                    <a:pt x="69710" y="83254"/>
                    <a:pt x="79073" y="100462"/>
                    <a:pt x="79073" y="125261"/>
                  </a:cubicBezTo>
                  <a:cubicBezTo>
                    <a:pt x="79073" y="159676"/>
                    <a:pt x="61613" y="167014"/>
                    <a:pt x="50478" y="167014"/>
                  </a:cubicBezTo>
                  <a:cubicBezTo>
                    <a:pt x="39597" y="167014"/>
                    <a:pt x="20618" y="162713"/>
                    <a:pt x="11761" y="147783"/>
                  </a:cubicBezTo>
                  <a:cubicBezTo>
                    <a:pt x="20618" y="149048"/>
                    <a:pt x="28463" y="143481"/>
                    <a:pt x="28463" y="133865"/>
                  </a:cubicBezTo>
                  <a:cubicBezTo>
                    <a:pt x="28463" y="124755"/>
                    <a:pt x="21630" y="119694"/>
                    <a:pt x="14292" y="119694"/>
                  </a:cubicBezTo>
                  <a:cubicBezTo>
                    <a:pt x="8219" y="119694"/>
                    <a:pt x="121" y="123237"/>
                    <a:pt x="121" y="134371"/>
                  </a:cubicBezTo>
                  <a:cubicBezTo>
                    <a:pt x="121" y="157398"/>
                    <a:pt x="23655" y="174100"/>
                    <a:pt x="51237" y="174100"/>
                  </a:cubicBezTo>
                  <a:cubicBezTo>
                    <a:pt x="82110" y="174100"/>
                    <a:pt x="105137" y="151072"/>
                    <a:pt x="105137" y="125261"/>
                  </a:cubicBezTo>
                  <a:cubicBezTo>
                    <a:pt x="105137" y="104511"/>
                    <a:pt x="89195" y="84773"/>
                    <a:pt x="62878" y="7945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0" name="Freeform 1449">
              <a:extLst>
                <a:ext uri="{FF2B5EF4-FFF2-40B4-BE49-F238E27FC236}">
                  <a16:creationId xmlns:a16="http://schemas.microsoft.com/office/drawing/2014/main" id="{844B4075-9608-F01C-0FDA-1FB9A789230C}"/>
                </a:ext>
              </a:extLst>
            </p:cNvPr>
            <p:cNvSpPr/>
            <p:nvPr>
              <p:custDataLst>
                <p:tags r:id="rId275"/>
              </p:custDataLst>
            </p:nvPr>
          </p:nvSpPr>
          <p:spPr>
            <a:xfrm>
              <a:off x="6308376" y="3565752"/>
              <a:ext cx="91131" cy="148927"/>
            </a:xfrm>
            <a:custGeom>
              <a:avLst/>
              <a:gdLst>
                <a:gd name="connsiteX0" fmla="*/ 106661 w 106534"/>
                <a:gd name="connsiteY0" fmla="*/ 87556 h 174099"/>
                <a:gd name="connsiteX1" fmla="*/ 96539 w 106534"/>
                <a:gd name="connsiteY1" fmla="*/ 28342 h 174099"/>
                <a:gd name="connsiteX2" fmla="*/ 53520 w 106534"/>
                <a:gd name="connsiteY2" fmla="*/ 1 h 174099"/>
                <a:gd name="connsiteX3" fmla="*/ 9489 w 106534"/>
                <a:gd name="connsiteY3" fmla="*/ 30114 h 174099"/>
                <a:gd name="connsiteX4" fmla="*/ 126 w 106534"/>
                <a:gd name="connsiteY4" fmla="*/ 87556 h 174099"/>
                <a:gd name="connsiteX5" fmla="*/ 11513 w 106534"/>
                <a:gd name="connsiteY5" fmla="*/ 148542 h 174099"/>
                <a:gd name="connsiteX6" fmla="*/ 53267 w 106534"/>
                <a:gd name="connsiteY6" fmla="*/ 174100 h 174099"/>
                <a:gd name="connsiteX7" fmla="*/ 97298 w 106534"/>
                <a:gd name="connsiteY7" fmla="*/ 144746 h 174099"/>
                <a:gd name="connsiteX8" fmla="*/ 106661 w 106534"/>
                <a:gd name="connsiteY8" fmla="*/ 87556 h 174099"/>
                <a:gd name="connsiteX9" fmla="*/ 53267 w 106534"/>
                <a:gd name="connsiteY9" fmla="*/ 168533 h 174099"/>
                <a:gd name="connsiteX10" fmla="*/ 23913 w 106534"/>
                <a:gd name="connsiteY10" fmla="*/ 137914 h 174099"/>
                <a:gd name="connsiteX11" fmla="*/ 21129 w 106534"/>
                <a:gd name="connsiteY11" fmla="*/ 84520 h 174099"/>
                <a:gd name="connsiteX12" fmla="*/ 23154 w 106534"/>
                <a:gd name="connsiteY12" fmla="*/ 37958 h 174099"/>
                <a:gd name="connsiteX13" fmla="*/ 53267 w 106534"/>
                <a:gd name="connsiteY13" fmla="*/ 5568 h 174099"/>
                <a:gd name="connsiteX14" fmla="*/ 83127 w 106534"/>
                <a:gd name="connsiteY14" fmla="*/ 35175 h 174099"/>
                <a:gd name="connsiteX15" fmla="*/ 85657 w 106534"/>
                <a:gd name="connsiteY15" fmla="*/ 84520 h 174099"/>
                <a:gd name="connsiteX16" fmla="*/ 82874 w 106534"/>
                <a:gd name="connsiteY16" fmla="*/ 136901 h 174099"/>
                <a:gd name="connsiteX17" fmla="*/ 53267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56"/>
                  </a:moveTo>
                  <a:cubicBezTo>
                    <a:pt x="106661" y="67312"/>
                    <a:pt x="105395" y="47068"/>
                    <a:pt x="96539" y="28342"/>
                  </a:cubicBezTo>
                  <a:cubicBezTo>
                    <a:pt x="84898" y="4050"/>
                    <a:pt x="64148" y="1"/>
                    <a:pt x="53520" y="1"/>
                  </a:cubicBezTo>
                  <a:cubicBezTo>
                    <a:pt x="38337" y="1"/>
                    <a:pt x="19864" y="6580"/>
                    <a:pt x="9489" y="30114"/>
                  </a:cubicBezTo>
                  <a:cubicBezTo>
                    <a:pt x="1391" y="47574"/>
                    <a:pt x="126" y="67312"/>
                    <a:pt x="126" y="87556"/>
                  </a:cubicBezTo>
                  <a:cubicBezTo>
                    <a:pt x="126" y="106535"/>
                    <a:pt x="1138" y="129310"/>
                    <a:pt x="11513" y="148542"/>
                  </a:cubicBezTo>
                  <a:cubicBezTo>
                    <a:pt x="22395" y="169039"/>
                    <a:pt x="40867" y="174100"/>
                    <a:pt x="53267" y="174100"/>
                  </a:cubicBezTo>
                  <a:cubicBezTo>
                    <a:pt x="66932" y="174100"/>
                    <a:pt x="86163" y="168786"/>
                    <a:pt x="97298" y="144746"/>
                  </a:cubicBezTo>
                  <a:cubicBezTo>
                    <a:pt x="105395" y="127285"/>
                    <a:pt x="106661" y="107547"/>
                    <a:pt x="106661" y="87556"/>
                  </a:cubicBezTo>
                  <a:close/>
                  <a:moveTo>
                    <a:pt x="53267" y="168533"/>
                  </a:moveTo>
                  <a:cubicBezTo>
                    <a:pt x="43398" y="168533"/>
                    <a:pt x="28468" y="162206"/>
                    <a:pt x="23913" y="137914"/>
                  </a:cubicBezTo>
                  <a:cubicBezTo>
                    <a:pt x="21129" y="122730"/>
                    <a:pt x="21129" y="99450"/>
                    <a:pt x="21129" y="84520"/>
                  </a:cubicBezTo>
                  <a:cubicBezTo>
                    <a:pt x="21129" y="68325"/>
                    <a:pt x="21129" y="51623"/>
                    <a:pt x="23154" y="37958"/>
                  </a:cubicBezTo>
                  <a:cubicBezTo>
                    <a:pt x="27962" y="7845"/>
                    <a:pt x="46941" y="5568"/>
                    <a:pt x="53267" y="5568"/>
                  </a:cubicBezTo>
                  <a:cubicBezTo>
                    <a:pt x="61618" y="5568"/>
                    <a:pt x="78319" y="10123"/>
                    <a:pt x="83127" y="35175"/>
                  </a:cubicBezTo>
                  <a:cubicBezTo>
                    <a:pt x="85657" y="49346"/>
                    <a:pt x="85657" y="68578"/>
                    <a:pt x="85657" y="84520"/>
                  </a:cubicBezTo>
                  <a:cubicBezTo>
                    <a:pt x="85657" y="103499"/>
                    <a:pt x="85657" y="120706"/>
                    <a:pt x="82874" y="136901"/>
                  </a:cubicBezTo>
                  <a:cubicBezTo>
                    <a:pt x="79078" y="160941"/>
                    <a:pt x="64654" y="168533"/>
                    <a:pt x="53267" y="16853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1" name="Freeform 1450">
              <a:extLst>
                <a:ext uri="{FF2B5EF4-FFF2-40B4-BE49-F238E27FC236}">
                  <a16:creationId xmlns:a16="http://schemas.microsoft.com/office/drawing/2014/main" id="{112629FA-E5FE-B705-939F-A023A3F3FB84}"/>
                </a:ext>
              </a:extLst>
            </p:cNvPr>
            <p:cNvSpPr/>
            <p:nvPr>
              <p:custDataLst>
                <p:tags r:id="rId276"/>
              </p:custDataLst>
            </p:nvPr>
          </p:nvSpPr>
          <p:spPr>
            <a:xfrm>
              <a:off x="6453767" y="3557310"/>
              <a:ext cx="137021" cy="152606"/>
            </a:xfrm>
            <a:custGeom>
              <a:avLst/>
              <a:gdLst>
                <a:gd name="connsiteX0" fmla="*/ 160314 w 160181"/>
                <a:gd name="connsiteY0" fmla="*/ 137407 h 178400"/>
                <a:gd name="connsiteX1" fmla="*/ 153988 w 160181"/>
                <a:gd name="connsiteY1" fmla="*/ 137407 h 178400"/>
                <a:gd name="connsiteX2" fmla="*/ 149433 w 160181"/>
                <a:gd name="connsiteY2" fmla="*/ 155880 h 178400"/>
                <a:gd name="connsiteX3" fmla="*/ 132732 w 160181"/>
                <a:gd name="connsiteY3" fmla="*/ 161953 h 178400"/>
                <a:gd name="connsiteX4" fmla="*/ 112487 w 160181"/>
                <a:gd name="connsiteY4" fmla="*/ 161953 h 178400"/>
                <a:gd name="connsiteX5" fmla="*/ 135009 w 160181"/>
                <a:gd name="connsiteY5" fmla="*/ 118935 h 178400"/>
                <a:gd name="connsiteX6" fmla="*/ 157277 w 160181"/>
                <a:gd name="connsiteY6" fmla="*/ 63517 h 178400"/>
                <a:gd name="connsiteX7" fmla="*/ 80350 w 160181"/>
                <a:gd name="connsiteY7" fmla="*/ 1 h 178400"/>
                <a:gd name="connsiteX8" fmla="*/ 3169 w 160181"/>
                <a:gd name="connsiteY8" fmla="*/ 63517 h 178400"/>
                <a:gd name="connsiteX9" fmla="*/ 25438 w 160181"/>
                <a:gd name="connsiteY9" fmla="*/ 118935 h 178400"/>
                <a:gd name="connsiteX10" fmla="*/ 47959 w 160181"/>
                <a:gd name="connsiteY10" fmla="*/ 161953 h 178400"/>
                <a:gd name="connsiteX11" fmla="*/ 27715 w 160181"/>
                <a:gd name="connsiteY11" fmla="*/ 161953 h 178400"/>
                <a:gd name="connsiteX12" fmla="*/ 11014 w 160181"/>
                <a:gd name="connsiteY12" fmla="*/ 156133 h 178400"/>
                <a:gd name="connsiteX13" fmla="*/ 6459 w 160181"/>
                <a:gd name="connsiteY13" fmla="*/ 137407 h 178400"/>
                <a:gd name="connsiteX14" fmla="*/ 133 w 160181"/>
                <a:gd name="connsiteY14" fmla="*/ 137407 h 178400"/>
                <a:gd name="connsiteX15" fmla="*/ 8483 w 160181"/>
                <a:gd name="connsiteY15" fmla="*/ 178402 h 178400"/>
                <a:gd name="connsiteX16" fmla="*/ 48972 w 160181"/>
                <a:gd name="connsiteY16" fmla="*/ 178402 h 178400"/>
                <a:gd name="connsiteX17" fmla="*/ 55298 w 160181"/>
                <a:gd name="connsiteY17" fmla="*/ 173088 h 178400"/>
                <a:gd name="connsiteX18" fmla="*/ 41633 w 160181"/>
                <a:gd name="connsiteY18" fmla="*/ 116910 h 178400"/>
                <a:gd name="connsiteX19" fmla="*/ 29234 w 160181"/>
                <a:gd name="connsiteY19" fmla="*/ 63263 h 178400"/>
                <a:gd name="connsiteX20" fmla="*/ 80097 w 160181"/>
                <a:gd name="connsiteY20" fmla="*/ 5568 h 178400"/>
                <a:gd name="connsiteX21" fmla="*/ 131213 w 160181"/>
                <a:gd name="connsiteY21" fmla="*/ 63263 h 178400"/>
                <a:gd name="connsiteX22" fmla="*/ 117042 w 160181"/>
                <a:gd name="connsiteY22" fmla="*/ 122224 h 178400"/>
                <a:gd name="connsiteX23" fmla="*/ 105149 w 160181"/>
                <a:gd name="connsiteY23" fmla="*/ 173088 h 178400"/>
                <a:gd name="connsiteX24" fmla="*/ 111728 w 160181"/>
                <a:gd name="connsiteY24" fmla="*/ 178402 h 178400"/>
                <a:gd name="connsiteX25" fmla="*/ 151963 w 160181"/>
                <a:gd name="connsiteY25" fmla="*/ 178402 h 178400"/>
                <a:gd name="connsiteX26" fmla="*/ 160314 w 160181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407"/>
                  </a:moveTo>
                  <a:lnTo>
                    <a:pt x="153988" y="137407"/>
                  </a:lnTo>
                  <a:cubicBezTo>
                    <a:pt x="152723" y="143987"/>
                    <a:pt x="151710" y="149807"/>
                    <a:pt x="149433" y="155880"/>
                  </a:cubicBezTo>
                  <a:cubicBezTo>
                    <a:pt x="148168" y="159929"/>
                    <a:pt x="147408" y="161953"/>
                    <a:pt x="132732" y="161953"/>
                  </a:cubicBezTo>
                  <a:lnTo>
                    <a:pt x="112487" y="161953"/>
                  </a:lnTo>
                  <a:cubicBezTo>
                    <a:pt x="115777" y="147783"/>
                    <a:pt x="123622" y="135636"/>
                    <a:pt x="135009" y="118935"/>
                  </a:cubicBezTo>
                  <a:cubicBezTo>
                    <a:pt x="146902" y="100968"/>
                    <a:pt x="157277" y="83508"/>
                    <a:pt x="157277" y="63517"/>
                  </a:cubicBezTo>
                  <a:cubicBezTo>
                    <a:pt x="157277" y="28342"/>
                    <a:pt x="123116" y="1"/>
                    <a:pt x="80350" y="1"/>
                  </a:cubicBezTo>
                  <a:cubicBezTo>
                    <a:pt x="36825" y="1"/>
                    <a:pt x="3169" y="28849"/>
                    <a:pt x="3169" y="63517"/>
                  </a:cubicBezTo>
                  <a:cubicBezTo>
                    <a:pt x="3169" y="83508"/>
                    <a:pt x="13544" y="100968"/>
                    <a:pt x="25438" y="118935"/>
                  </a:cubicBezTo>
                  <a:cubicBezTo>
                    <a:pt x="36572" y="135636"/>
                    <a:pt x="44670" y="147783"/>
                    <a:pt x="47959" y="161953"/>
                  </a:cubicBezTo>
                  <a:lnTo>
                    <a:pt x="27715" y="161953"/>
                  </a:lnTo>
                  <a:cubicBezTo>
                    <a:pt x="13038" y="161953"/>
                    <a:pt x="12279" y="159929"/>
                    <a:pt x="11014" y="156133"/>
                  </a:cubicBezTo>
                  <a:cubicBezTo>
                    <a:pt x="8990" y="150313"/>
                    <a:pt x="7724" y="143734"/>
                    <a:pt x="6459" y="137407"/>
                  </a:cubicBezTo>
                  <a:lnTo>
                    <a:pt x="133" y="137407"/>
                  </a:lnTo>
                  <a:lnTo>
                    <a:pt x="8483" y="178402"/>
                  </a:lnTo>
                  <a:lnTo>
                    <a:pt x="48972" y="178402"/>
                  </a:lnTo>
                  <a:cubicBezTo>
                    <a:pt x="54539" y="178402"/>
                    <a:pt x="55298" y="178402"/>
                    <a:pt x="55298" y="173088"/>
                  </a:cubicBezTo>
                  <a:cubicBezTo>
                    <a:pt x="55298" y="155374"/>
                    <a:pt x="47453" y="133106"/>
                    <a:pt x="41633" y="116910"/>
                  </a:cubicBezTo>
                  <a:cubicBezTo>
                    <a:pt x="36319" y="102233"/>
                    <a:pt x="29234" y="82242"/>
                    <a:pt x="29234" y="63263"/>
                  </a:cubicBezTo>
                  <a:cubicBezTo>
                    <a:pt x="29234" y="22775"/>
                    <a:pt x="57069" y="5568"/>
                    <a:pt x="80097" y="5568"/>
                  </a:cubicBezTo>
                  <a:cubicBezTo>
                    <a:pt x="104390" y="5568"/>
                    <a:pt x="131213" y="23788"/>
                    <a:pt x="131213" y="63263"/>
                  </a:cubicBezTo>
                  <a:cubicBezTo>
                    <a:pt x="131213" y="82242"/>
                    <a:pt x="124381" y="101474"/>
                    <a:pt x="117042" y="122224"/>
                  </a:cubicBezTo>
                  <a:cubicBezTo>
                    <a:pt x="113247" y="132853"/>
                    <a:pt x="105149" y="155627"/>
                    <a:pt x="105149" y="173088"/>
                  </a:cubicBezTo>
                  <a:cubicBezTo>
                    <a:pt x="105149" y="178402"/>
                    <a:pt x="105908" y="178402"/>
                    <a:pt x="111728" y="178402"/>
                  </a:cubicBezTo>
                  <a:lnTo>
                    <a:pt x="151963" y="178402"/>
                  </a:lnTo>
                  <a:lnTo>
                    <a:pt x="160314" y="13740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2" name="Freeform 1451">
              <a:extLst>
                <a:ext uri="{FF2B5EF4-FFF2-40B4-BE49-F238E27FC236}">
                  <a16:creationId xmlns:a16="http://schemas.microsoft.com/office/drawing/2014/main" id="{838F65EE-A7D2-A68E-AE3E-84379397CCBF}"/>
                </a:ext>
              </a:extLst>
            </p:cNvPr>
            <p:cNvSpPr/>
            <p:nvPr>
              <p:custDataLst>
                <p:tags r:id="rId277"/>
              </p:custDataLst>
            </p:nvPr>
          </p:nvSpPr>
          <p:spPr>
            <a:xfrm>
              <a:off x="3747737" y="2447020"/>
              <a:ext cx="603620" cy="603526"/>
            </a:xfrm>
            <a:custGeom>
              <a:avLst/>
              <a:gdLst>
                <a:gd name="connsiteX0" fmla="*/ 0 w 705645"/>
                <a:gd name="connsiteY0" fmla="*/ 352831 h 705535"/>
                <a:gd name="connsiteX1" fmla="*/ 352821 w 705645"/>
                <a:gd name="connsiteY1" fmla="*/ 0 h 705535"/>
                <a:gd name="connsiteX2" fmla="*/ 705645 w 705645"/>
                <a:gd name="connsiteY2" fmla="*/ 352831 h 705535"/>
                <a:gd name="connsiteX3" fmla="*/ 352821 w 705645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45" h="705535">
                  <a:moveTo>
                    <a:pt x="0" y="352831"/>
                  </a:moveTo>
                  <a:lnTo>
                    <a:pt x="352821" y="0"/>
                  </a:lnTo>
                  <a:lnTo>
                    <a:pt x="705645" y="352831"/>
                  </a:lnTo>
                  <a:lnTo>
                    <a:pt x="352821" y="705536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3" name="Freeform 1452">
              <a:extLst>
                <a:ext uri="{FF2B5EF4-FFF2-40B4-BE49-F238E27FC236}">
                  <a16:creationId xmlns:a16="http://schemas.microsoft.com/office/drawing/2014/main" id="{3EF62202-DCA4-2E81-D0EF-CBCAC25FE53E}"/>
                </a:ext>
              </a:extLst>
            </p:cNvPr>
            <p:cNvSpPr/>
            <p:nvPr>
              <p:custDataLst>
                <p:tags r:id="rId278"/>
              </p:custDataLst>
            </p:nvPr>
          </p:nvSpPr>
          <p:spPr>
            <a:xfrm rot="16200000">
              <a:off x="4116667" y="2676797"/>
              <a:ext cx="143948" cy="144164"/>
            </a:xfrm>
            <a:custGeom>
              <a:avLst/>
              <a:gdLst>
                <a:gd name="connsiteX0" fmla="*/ 89352 w 168278"/>
                <a:gd name="connsiteY0" fmla="*/ 89286 h 168531"/>
                <a:gd name="connsiteX1" fmla="*/ 159953 w 168278"/>
                <a:gd name="connsiteY1" fmla="*/ 89286 h 168531"/>
                <a:gd name="connsiteX2" fmla="*/ 168304 w 168278"/>
                <a:gd name="connsiteY2" fmla="*/ 84225 h 168531"/>
                <a:gd name="connsiteX3" fmla="*/ 159953 w 168278"/>
                <a:gd name="connsiteY3" fmla="*/ 79164 h 168531"/>
                <a:gd name="connsiteX4" fmla="*/ 89352 w 168278"/>
                <a:gd name="connsiteY4" fmla="*/ 79164 h 168531"/>
                <a:gd name="connsiteX5" fmla="*/ 89352 w 168278"/>
                <a:gd name="connsiteY5" fmla="*/ 8310 h 168531"/>
                <a:gd name="connsiteX6" fmla="*/ 84291 w 168278"/>
                <a:gd name="connsiteY6" fmla="*/ -41 h 168531"/>
                <a:gd name="connsiteX7" fmla="*/ 79230 w 168278"/>
                <a:gd name="connsiteY7" fmla="*/ 8310 h 168531"/>
                <a:gd name="connsiteX8" fmla="*/ 79230 w 168278"/>
                <a:gd name="connsiteY8" fmla="*/ 79164 h 168531"/>
                <a:gd name="connsiteX9" fmla="*/ 8376 w 168278"/>
                <a:gd name="connsiteY9" fmla="*/ 79164 h 168531"/>
                <a:gd name="connsiteX10" fmla="*/ 25 w 168278"/>
                <a:gd name="connsiteY10" fmla="*/ 84225 h 168531"/>
                <a:gd name="connsiteX11" fmla="*/ 8376 w 168278"/>
                <a:gd name="connsiteY11" fmla="*/ 89286 h 168531"/>
                <a:gd name="connsiteX12" fmla="*/ 79230 w 168278"/>
                <a:gd name="connsiteY12" fmla="*/ 89286 h 168531"/>
                <a:gd name="connsiteX13" fmla="*/ 79230 w 168278"/>
                <a:gd name="connsiteY13" fmla="*/ 160140 h 168531"/>
                <a:gd name="connsiteX14" fmla="*/ 84291 w 168278"/>
                <a:gd name="connsiteY14" fmla="*/ 168491 h 168531"/>
                <a:gd name="connsiteX15" fmla="*/ 89352 w 168278"/>
                <a:gd name="connsiteY15" fmla="*/ 160140 h 168531"/>
                <a:gd name="connsiteX16" fmla="*/ 89352 w 168278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52" y="89286"/>
                  </a:moveTo>
                  <a:lnTo>
                    <a:pt x="159953" y="89286"/>
                  </a:lnTo>
                  <a:cubicBezTo>
                    <a:pt x="163496" y="89286"/>
                    <a:pt x="168304" y="89286"/>
                    <a:pt x="168304" y="84225"/>
                  </a:cubicBezTo>
                  <a:cubicBezTo>
                    <a:pt x="168304" y="79164"/>
                    <a:pt x="163496" y="79164"/>
                    <a:pt x="159953" y="79164"/>
                  </a:cubicBezTo>
                  <a:lnTo>
                    <a:pt x="89352" y="79164"/>
                  </a:lnTo>
                  <a:lnTo>
                    <a:pt x="89352" y="8310"/>
                  </a:lnTo>
                  <a:cubicBezTo>
                    <a:pt x="89352" y="4767"/>
                    <a:pt x="89352" y="-41"/>
                    <a:pt x="84291" y="-41"/>
                  </a:cubicBezTo>
                  <a:cubicBezTo>
                    <a:pt x="79230" y="-41"/>
                    <a:pt x="79230" y="4767"/>
                    <a:pt x="79230" y="8310"/>
                  </a:cubicBezTo>
                  <a:lnTo>
                    <a:pt x="79230" y="79164"/>
                  </a:lnTo>
                  <a:lnTo>
                    <a:pt x="8376" y="79164"/>
                  </a:lnTo>
                  <a:cubicBezTo>
                    <a:pt x="4833" y="79164"/>
                    <a:pt x="25" y="79164"/>
                    <a:pt x="25" y="84225"/>
                  </a:cubicBezTo>
                  <a:cubicBezTo>
                    <a:pt x="25" y="89286"/>
                    <a:pt x="4833" y="89286"/>
                    <a:pt x="8376" y="89286"/>
                  </a:cubicBezTo>
                  <a:lnTo>
                    <a:pt x="79230" y="89286"/>
                  </a:lnTo>
                  <a:lnTo>
                    <a:pt x="79230" y="160140"/>
                  </a:lnTo>
                  <a:cubicBezTo>
                    <a:pt x="79230" y="163683"/>
                    <a:pt x="79230" y="168491"/>
                    <a:pt x="84291" y="168491"/>
                  </a:cubicBezTo>
                  <a:cubicBezTo>
                    <a:pt x="89352" y="168491"/>
                    <a:pt x="89352" y="163683"/>
                    <a:pt x="89352" y="160140"/>
                  </a:cubicBezTo>
                  <a:lnTo>
                    <a:pt x="89352" y="8928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B12C7C21-F736-3370-3627-232CCEA94893}"/>
                </a:ext>
              </a:extLst>
            </p:cNvPr>
            <p:cNvSpPr/>
            <p:nvPr>
              <p:custDataLst>
                <p:tags r:id="rId279"/>
              </p:custDataLst>
            </p:nvPr>
          </p:nvSpPr>
          <p:spPr>
            <a:xfrm rot="16200000">
              <a:off x="3844316" y="2744550"/>
              <a:ext cx="132259" cy="8659"/>
            </a:xfrm>
            <a:custGeom>
              <a:avLst/>
              <a:gdLst>
                <a:gd name="connsiteX0" fmla="*/ 145770 w 154614"/>
                <a:gd name="connsiteY0" fmla="*/ 10081 h 10122"/>
                <a:gd name="connsiteX1" fmla="*/ 154626 w 154614"/>
                <a:gd name="connsiteY1" fmla="*/ 5020 h 10122"/>
                <a:gd name="connsiteX2" fmla="*/ 145770 w 154614"/>
                <a:gd name="connsiteY2" fmla="*/ -41 h 10122"/>
                <a:gd name="connsiteX3" fmla="*/ 8869 w 154614"/>
                <a:gd name="connsiteY3" fmla="*/ -41 h 10122"/>
                <a:gd name="connsiteX4" fmla="*/ 12 w 154614"/>
                <a:gd name="connsiteY4" fmla="*/ 5020 h 10122"/>
                <a:gd name="connsiteX5" fmla="*/ 8869 w 154614"/>
                <a:gd name="connsiteY5" fmla="*/ 10081 h 10122"/>
                <a:gd name="connsiteX6" fmla="*/ 145770 w 154614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70" y="10081"/>
                  </a:moveTo>
                  <a:cubicBezTo>
                    <a:pt x="150072" y="10081"/>
                    <a:pt x="154626" y="10081"/>
                    <a:pt x="154626" y="5020"/>
                  </a:cubicBezTo>
                  <a:cubicBezTo>
                    <a:pt x="154626" y="-41"/>
                    <a:pt x="150072" y="-41"/>
                    <a:pt x="145770" y="-41"/>
                  </a:cubicBezTo>
                  <a:lnTo>
                    <a:pt x="8869" y="-41"/>
                  </a:lnTo>
                  <a:cubicBezTo>
                    <a:pt x="4567" y="-41"/>
                    <a:pt x="12" y="-41"/>
                    <a:pt x="12" y="5020"/>
                  </a:cubicBezTo>
                  <a:cubicBezTo>
                    <a:pt x="12" y="10081"/>
                    <a:pt x="4567" y="10081"/>
                    <a:pt x="8869" y="10081"/>
                  </a:cubicBezTo>
                  <a:lnTo>
                    <a:pt x="145770" y="1008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4E633D25-A1F4-7E59-F551-6ACC2B38B950}"/>
                </a:ext>
              </a:extLst>
            </p:cNvPr>
            <p:cNvSpPr/>
            <p:nvPr>
              <p:custDataLst>
                <p:tags r:id="rId280"/>
              </p:custDataLst>
            </p:nvPr>
          </p:nvSpPr>
          <p:spPr>
            <a:xfrm>
              <a:off x="3868798" y="2202752"/>
              <a:ext cx="71432" cy="144164"/>
            </a:xfrm>
            <a:custGeom>
              <a:avLst/>
              <a:gdLst>
                <a:gd name="connsiteX0" fmla="*/ 51889 w 83506"/>
                <a:gd name="connsiteY0" fmla="*/ 6517 h 168531"/>
                <a:gd name="connsiteX1" fmla="*/ 46069 w 83506"/>
                <a:gd name="connsiteY1" fmla="*/ -62 h 168531"/>
                <a:gd name="connsiteX2" fmla="*/ 13 w 83506"/>
                <a:gd name="connsiteY2" fmla="*/ 16133 h 168531"/>
                <a:gd name="connsiteX3" fmla="*/ 13 w 83506"/>
                <a:gd name="connsiteY3" fmla="*/ 23978 h 168531"/>
                <a:gd name="connsiteX4" fmla="*/ 33163 w 83506"/>
                <a:gd name="connsiteY4" fmla="*/ 17398 h 168531"/>
                <a:gd name="connsiteX5" fmla="*/ 33163 w 83506"/>
                <a:gd name="connsiteY5" fmla="*/ 148479 h 168531"/>
                <a:gd name="connsiteX6" fmla="*/ 9629 w 83506"/>
                <a:gd name="connsiteY6" fmla="*/ 160625 h 168531"/>
                <a:gd name="connsiteX7" fmla="*/ 1532 w 83506"/>
                <a:gd name="connsiteY7" fmla="*/ 160625 h 168531"/>
                <a:gd name="connsiteX8" fmla="*/ 1532 w 83506"/>
                <a:gd name="connsiteY8" fmla="*/ 168470 h 168531"/>
                <a:gd name="connsiteX9" fmla="*/ 42526 w 83506"/>
                <a:gd name="connsiteY9" fmla="*/ 167711 h 168531"/>
                <a:gd name="connsiteX10" fmla="*/ 83520 w 83506"/>
                <a:gd name="connsiteY10" fmla="*/ 168470 h 168531"/>
                <a:gd name="connsiteX11" fmla="*/ 83520 w 83506"/>
                <a:gd name="connsiteY11" fmla="*/ 160625 h 168531"/>
                <a:gd name="connsiteX12" fmla="*/ 75423 w 83506"/>
                <a:gd name="connsiteY12" fmla="*/ 160625 h 168531"/>
                <a:gd name="connsiteX13" fmla="*/ 51889 w 83506"/>
                <a:gd name="connsiteY13" fmla="*/ 148479 h 168531"/>
                <a:gd name="connsiteX14" fmla="*/ 51889 w 83506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89" y="6517"/>
                  </a:moveTo>
                  <a:cubicBezTo>
                    <a:pt x="51889" y="444"/>
                    <a:pt x="51889" y="-62"/>
                    <a:pt x="46069" y="-62"/>
                  </a:cubicBezTo>
                  <a:cubicBezTo>
                    <a:pt x="30379" y="16133"/>
                    <a:pt x="8111" y="16133"/>
                    <a:pt x="13" y="16133"/>
                  </a:cubicBezTo>
                  <a:lnTo>
                    <a:pt x="13" y="23978"/>
                  </a:lnTo>
                  <a:cubicBezTo>
                    <a:pt x="5074" y="23978"/>
                    <a:pt x="20004" y="23978"/>
                    <a:pt x="33163" y="17398"/>
                  </a:cubicBezTo>
                  <a:lnTo>
                    <a:pt x="33163" y="148479"/>
                  </a:lnTo>
                  <a:cubicBezTo>
                    <a:pt x="33163" y="157589"/>
                    <a:pt x="32404" y="160625"/>
                    <a:pt x="9629" y="160625"/>
                  </a:cubicBezTo>
                  <a:lnTo>
                    <a:pt x="1532" y="160625"/>
                  </a:lnTo>
                  <a:lnTo>
                    <a:pt x="1532" y="168470"/>
                  </a:lnTo>
                  <a:cubicBezTo>
                    <a:pt x="10388" y="167711"/>
                    <a:pt x="32404" y="167711"/>
                    <a:pt x="42526" y="167711"/>
                  </a:cubicBezTo>
                  <a:cubicBezTo>
                    <a:pt x="52648" y="167711"/>
                    <a:pt x="74663" y="167711"/>
                    <a:pt x="83520" y="168470"/>
                  </a:cubicBezTo>
                  <a:lnTo>
                    <a:pt x="83520" y="160625"/>
                  </a:lnTo>
                  <a:lnTo>
                    <a:pt x="75423" y="160625"/>
                  </a:lnTo>
                  <a:cubicBezTo>
                    <a:pt x="52648" y="160625"/>
                    <a:pt x="51889" y="157842"/>
                    <a:pt x="51889" y="148479"/>
                  </a:cubicBezTo>
                  <a:lnTo>
                    <a:pt x="51889" y="651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D59BCFE7-6343-2553-ABB2-3E1B77A8EC55}"/>
                </a:ext>
              </a:extLst>
            </p:cNvPr>
            <p:cNvSpPr/>
            <p:nvPr>
              <p:custDataLst>
                <p:tags r:id="rId281"/>
              </p:custDataLst>
            </p:nvPr>
          </p:nvSpPr>
          <p:spPr>
            <a:xfrm>
              <a:off x="3966206" y="2202752"/>
              <a:ext cx="91131" cy="148927"/>
            </a:xfrm>
            <a:custGeom>
              <a:avLst/>
              <a:gdLst>
                <a:gd name="connsiteX0" fmla="*/ 106553 w 106534"/>
                <a:gd name="connsiteY0" fmla="*/ 87494 h 174099"/>
                <a:gd name="connsiteX1" fmla="*/ 96431 w 106534"/>
                <a:gd name="connsiteY1" fmla="*/ 28280 h 174099"/>
                <a:gd name="connsiteX2" fmla="*/ 53412 w 106534"/>
                <a:gd name="connsiteY2" fmla="*/ -62 h 174099"/>
                <a:gd name="connsiteX3" fmla="*/ 9381 w 106534"/>
                <a:gd name="connsiteY3" fmla="*/ 30051 h 174099"/>
                <a:gd name="connsiteX4" fmla="*/ 18 w 106534"/>
                <a:gd name="connsiteY4" fmla="*/ 87494 h 174099"/>
                <a:gd name="connsiteX5" fmla="*/ 11406 w 106534"/>
                <a:gd name="connsiteY5" fmla="*/ 148479 h 174099"/>
                <a:gd name="connsiteX6" fmla="*/ 53159 w 106534"/>
                <a:gd name="connsiteY6" fmla="*/ 174037 h 174099"/>
                <a:gd name="connsiteX7" fmla="*/ 97190 w 106534"/>
                <a:gd name="connsiteY7" fmla="*/ 144683 h 174099"/>
                <a:gd name="connsiteX8" fmla="*/ 106553 w 106534"/>
                <a:gd name="connsiteY8" fmla="*/ 87494 h 174099"/>
                <a:gd name="connsiteX9" fmla="*/ 53159 w 106534"/>
                <a:gd name="connsiteY9" fmla="*/ 168470 h 174099"/>
                <a:gd name="connsiteX10" fmla="*/ 23805 w 106534"/>
                <a:gd name="connsiteY10" fmla="*/ 137851 h 174099"/>
                <a:gd name="connsiteX11" fmla="*/ 21022 w 106534"/>
                <a:gd name="connsiteY11" fmla="*/ 84457 h 174099"/>
                <a:gd name="connsiteX12" fmla="*/ 23046 w 106534"/>
                <a:gd name="connsiteY12" fmla="*/ 37896 h 174099"/>
                <a:gd name="connsiteX13" fmla="*/ 53159 w 106534"/>
                <a:gd name="connsiteY13" fmla="*/ 5505 h 174099"/>
                <a:gd name="connsiteX14" fmla="*/ 83019 w 106534"/>
                <a:gd name="connsiteY14" fmla="*/ 35112 h 174099"/>
                <a:gd name="connsiteX15" fmla="*/ 85550 w 106534"/>
                <a:gd name="connsiteY15" fmla="*/ 84457 h 174099"/>
                <a:gd name="connsiteX16" fmla="*/ 82766 w 106534"/>
                <a:gd name="connsiteY16" fmla="*/ 136839 h 174099"/>
                <a:gd name="connsiteX17" fmla="*/ 53159 w 106534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494"/>
                  </a:moveTo>
                  <a:cubicBezTo>
                    <a:pt x="106553" y="67250"/>
                    <a:pt x="105288" y="47005"/>
                    <a:pt x="96431" y="28280"/>
                  </a:cubicBezTo>
                  <a:cubicBezTo>
                    <a:pt x="84790" y="3987"/>
                    <a:pt x="64040" y="-62"/>
                    <a:pt x="53412" y="-62"/>
                  </a:cubicBezTo>
                  <a:cubicBezTo>
                    <a:pt x="38229" y="-62"/>
                    <a:pt x="19756" y="6517"/>
                    <a:pt x="9381" y="30051"/>
                  </a:cubicBezTo>
                  <a:cubicBezTo>
                    <a:pt x="1284" y="47512"/>
                    <a:pt x="18" y="67250"/>
                    <a:pt x="18" y="87494"/>
                  </a:cubicBezTo>
                  <a:cubicBezTo>
                    <a:pt x="18" y="106472"/>
                    <a:pt x="1031" y="129247"/>
                    <a:pt x="11406" y="148479"/>
                  </a:cubicBezTo>
                  <a:cubicBezTo>
                    <a:pt x="22287" y="168976"/>
                    <a:pt x="40760" y="174037"/>
                    <a:pt x="53159" y="174037"/>
                  </a:cubicBezTo>
                  <a:cubicBezTo>
                    <a:pt x="66824" y="174037"/>
                    <a:pt x="86056" y="168723"/>
                    <a:pt x="97190" y="144683"/>
                  </a:cubicBezTo>
                  <a:cubicBezTo>
                    <a:pt x="105288" y="127223"/>
                    <a:pt x="106553" y="107485"/>
                    <a:pt x="106553" y="87494"/>
                  </a:cubicBezTo>
                  <a:close/>
                  <a:moveTo>
                    <a:pt x="53159" y="168470"/>
                  </a:moveTo>
                  <a:cubicBezTo>
                    <a:pt x="43290" y="168470"/>
                    <a:pt x="28360" y="162144"/>
                    <a:pt x="23805" y="137851"/>
                  </a:cubicBezTo>
                  <a:cubicBezTo>
                    <a:pt x="21022" y="122668"/>
                    <a:pt x="21022" y="99387"/>
                    <a:pt x="21022" y="84457"/>
                  </a:cubicBezTo>
                  <a:cubicBezTo>
                    <a:pt x="21022" y="68262"/>
                    <a:pt x="21022" y="51560"/>
                    <a:pt x="23046" y="37896"/>
                  </a:cubicBezTo>
                  <a:cubicBezTo>
                    <a:pt x="27854" y="7783"/>
                    <a:pt x="46833" y="5505"/>
                    <a:pt x="53159" y="5505"/>
                  </a:cubicBezTo>
                  <a:cubicBezTo>
                    <a:pt x="61510" y="5505"/>
                    <a:pt x="78211" y="10060"/>
                    <a:pt x="83019" y="35112"/>
                  </a:cubicBezTo>
                  <a:cubicBezTo>
                    <a:pt x="85550" y="49283"/>
                    <a:pt x="85550" y="68515"/>
                    <a:pt x="85550" y="84457"/>
                  </a:cubicBezTo>
                  <a:cubicBezTo>
                    <a:pt x="85550" y="103436"/>
                    <a:pt x="85550" y="120643"/>
                    <a:pt x="82766" y="136839"/>
                  </a:cubicBezTo>
                  <a:cubicBezTo>
                    <a:pt x="78970" y="160878"/>
                    <a:pt x="64546" y="168470"/>
                    <a:pt x="53159" y="16847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414F5C4-7A73-027E-33E7-32141745BA0A}"/>
                </a:ext>
              </a:extLst>
            </p:cNvPr>
            <p:cNvSpPr/>
            <p:nvPr>
              <p:custDataLst>
                <p:tags r:id="rId282"/>
              </p:custDataLst>
            </p:nvPr>
          </p:nvSpPr>
          <p:spPr>
            <a:xfrm>
              <a:off x="4072274" y="2203834"/>
              <a:ext cx="57146" cy="145463"/>
            </a:xfrm>
            <a:custGeom>
              <a:avLst/>
              <a:gdLst>
                <a:gd name="connsiteX0" fmla="*/ 64551 w 66805"/>
                <a:gd name="connsiteY0" fmla="*/ 9048 h 170050"/>
                <a:gd name="connsiteX1" fmla="*/ 55188 w 66805"/>
                <a:gd name="connsiteY1" fmla="*/ -62 h 170050"/>
                <a:gd name="connsiteX2" fmla="*/ 41524 w 66805"/>
                <a:gd name="connsiteY2" fmla="*/ 13350 h 170050"/>
                <a:gd name="connsiteX3" fmla="*/ 51140 w 66805"/>
                <a:gd name="connsiteY3" fmla="*/ 22460 h 170050"/>
                <a:gd name="connsiteX4" fmla="*/ 64551 w 66805"/>
                <a:gd name="connsiteY4" fmla="*/ 9048 h 170050"/>
                <a:gd name="connsiteX5" fmla="*/ 45319 w 66805"/>
                <a:gd name="connsiteY5" fmla="*/ 104195 h 170050"/>
                <a:gd name="connsiteX6" fmla="*/ 50887 w 66805"/>
                <a:gd name="connsiteY6" fmla="*/ 89518 h 170050"/>
                <a:gd name="connsiteX7" fmla="*/ 54176 w 66805"/>
                <a:gd name="connsiteY7" fmla="*/ 76106 h 170050"/>
                <a:gd name="connsiteX8" fmla="*/ 33426 w 66805"/>
                <a:gd name="connsiteY8" fmla="*/ 55356 h 170050"/>
                <a:gd name="connsiteX9" fmla="*/ 23 w 66805"/>
                <a:gd name="connsiteY9" fmla="*/ 94326 h 170050"/>
                <a:gd name="connsiteX10" fmla="*/ 3060 w 66805"/>
                <a:gd name="connsiteY10" fmla="*/ 96857 h 170050"/>
                <a:gd name="connsiteX11" fmla="*/ 7109 w 66805"/>
                <a:gd name="connsiteY11" fmla="*/ 92302 h 170050"/>
                <a:gd name="connsiteX12" fmla="*/ 32667 w 66805"/>
                <a:gd name="connsiteY12" fmla="*/ 60923 h 170050"/>
                <a:gd name="connsiteX13" fmla="*/ 38993 w 66805"/>
                <a:gd name="connsiteY13" fmla="*/ 69021 h 170050"/>
                <a:gd name="connsiteX14" fmla="*/ 36210 w 66805"/>
                <a:gd name="connsiteY14" fmla="*/ 82180 h 170050"/>
                <a:gd name="connsiteX15" fmla="*/ 18749 w 66805"/>
                <a:gd name="connsiteY15" fmla="*/ 128994 h 170050"/>
                <a:gd name="connsiteX16" fmla="*/ 12929 w 66805"/>
                <a:gd name="connsiteY16" fmla="*/ 149238 h 170050"/>
                <a:gd name="connsiteX17" fmla="*/ 33679 w 66805"/>
                <a:gd name="connsiteY17" fmla="*/ 169988 h 170050"/>
                <a:gd name="connsiteX18" fmla="*/ 66829 w 66805"/>
                <a:gd name="connsiteY18" fmla="*/ 131018 h 170050"/>
                <a:gd name="connsiteX19" fmla="*/ 63792 w 66805"/>
                <a:gd name="connsiteY19" fmla="*/ 128488 h 170050"/>
                <a:gd name="connsiteX20" fmla="*/ 59996 w 66805"/>
                <a:gd name="connsiteY20" fmla="*/ 133043 h 170050"/>
                <a:gd name="connsiteX21" fmla="*/ 34185 w 66805"/>
                <a:gd name="connsiteY21" fmla="*/ 164421 h 170050"/>
                <a:gd name="connsiteX22" fmla="*/ 28112 w 66805"/>
                <a:gd name="connsiteY22" fmla="*/ 156070 h 170050"/>
                <a:gd name="connsiteX23" fmla="*/ 35450 w 66805"/>
                <a:gd name="connsiteY23" fmla="*/ 130765 h 170050"/>
                <a:gd name="connsiteX24" fmla="*/ 45319 w 66805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51" y="9048"/>
                  </a:moveTo>
                  <a:cubicBezTo>
                    <a:pt x="64551" y="3987"/>
                    <a:pt x="61009" y="-62"/>
                    <a:pt x="55188" y="-62"/>
                  </a:cubicBezTo>
                  <a:cubicBezTo>
                    <a:pt x="48356" y="-62"/>
                    <a:pt x="41524" y="6517"/>
                    <a:pt x="41524" y="13350"/>
                  </a:cubicBezTo>
                  <a:cubicBezTo>
                    <a:pt x="41524" y="18158"/>
                    <a:pt x="45066" y="22460"/>
                    <a:pt x="51140" y="22460"/>
                  </a:cubicBezTo>
                  <a:cubicBezTo>
                    <a:pt x="56960" y="22460"/>
                    <a:pt x="64551" y="16639"/>
                    <a:pt x="64551" y="9048"/>
                  </a:cubicBezTo>
                  <a:close/>
                  <a:moveTo>
                    <a:pt x="45319" y="104195"/>
                  </a:moveTo>
                  <a:cubicBezTo>
                    <a:pt x="48356" y="96857"/>
                    <a:pt x="48356" y="96350"/>
                    <a:pt x="50887" y="89518"/>
                  </a:cubicBezTo>
                  <a:cubicBezTo>
                    <a:pt x="52911" y="84457"/>
                    <a:pt x="54176" y="80914"/>
                    <a:pt x="54176" y="76106"/>
                  </a:cubicBezTo>
                  <a:cubicBezTo>
                    <a:pt x="54176" y="64719"/>
                    <a:pt x="46079" y="55356"/>
                    <a:pt x="33426" y="55356"/>
                  </a:cubicBezTo>
                  <a:cubicBezTo>
                    <a:pt x="9639" y="55356"/>
                    <a:pt x="23" y="92049"/>
                    <a:pt x="23" y="94326"/>
                  </a:cubicBezTo>
                  <a:cubicBezTo>
                    <a:pt x="23" y="96857"/>
                    <a:pt x="2554" y="96857"/>
                    <a:pt x="3060" y="96857"/>
                  </a:cubicBezTo>
                  <a:cubicBezTo>
                    <a:pt x="5590" y="96857"/>
                    <a:pt x="5843" y="96350"/>
                    <a:pt x="7109" y="92302"/>
                  </a:cubicBezTo>
                  <a:cubicBezTo>
                    <a:pt x="13941" y="68515"/>
                    <a:pt x="24063" y="60923"/>
                    <a:pt x="32667" y="60923"/>
                  </a:cubicBezTo>
                  <a:cubicBezTo>
                    <a:pt x="34691" y="60923"/>
                    <a:pt x="38993" y="60923"/>
                    <a:pt x="38993" y="69021"/>
                  </a:cubicBezTo>
                  <a:cubicBezTo>
                    <a:pt x="38993" y="74335"/>
                    <a:pt x="37222" y="79649"/>
                    <a:pt x="36210" y="82180"/>
                  </a:cubicBezTo>
                  <a:cubicBezTo>
                    <a:pt x="34185" y="88759"/>
                    <a:pt x="22798" y="118113"/>
                    <a:pt x="18749" y="128994"/>
                  </a:cubicBezTo>
                  <a:cubicBezTo>
                    <a:pt x="16219" y="135573"/>
                    <a:pt x="12929" y="143924"/>
                    <a:pt x="12929" y="149238"/>
                  </a:cubicBezTo>
                  <a:cubicBezTo>
                    <a:pt x="12929" y="161132"/>
                    <a:pt x="21533" y="169988"/>
                    <a:pt x="33679" y="169988"/>
                  </a:cubicBezTo>
                  <a:cubicBezTo>
                    <a:pt x="57466" y="169988"/>
                    <a:pt x="66829" y="133296"/>
                    <a:pt x="66829" y="131018"/>
                  </a:cubicBezTo>
                  <a:cubicBezTo>
                    <a:pt x="66829" y="128488"/>
                    <a:pt x="64551" y="128488"/>
                    <a:pt x="63792" y="128488"/>
                  </a:cubicBezTo>
                  <a:cubicBezTo>
                    <a:pt x="61262" y="128488"/>
                    <a:pt x="61262" y="129247"/>
                    <a:pt x="59996" y="133043"/>
                  </a:cubicBezTo>
                  <a:cubicBezTo>
                    <a:pt x="55441" y="148985"/>
                    <a:pt x="47091" y="164421"/>
                    <a:pt x="34185" y="164421"/>
                  </a:cubicBezTo>
                  <a:cubicBezTo>
                    <a:pt x="29883" y="164421"/>
                    <a:pt x="28112" y="161891"/>
                    <a:pt x="28112" y="156070"/>
                  </a:cubicBezTo>
                  <a:cubicBezTo>
                    <a:pt x="28112" y="149744"/>
                    <a:pt x="29630" y="146202"/>
                    <a:pt x="35450" y="130765"/>
                  </a:cubicBezTo>
                  <a:lnTo>
                    <a:pt x="45319" y="104195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9" name="Freeform 1458">
              <a:extLst>
                <a:ext uri="{FF2B5EF4-FFF2-40B4-BE49-F238E27FC236}">
                  <a16:creationId xmlns:a16="http://schemas.microsoft.com/office/drawing/2014/main" id="{D0AA6FB2-0AC6-BF15-8600-3E383FA24B12}"/>
                </a:ext>
              </a:extLst>
            </p:cNvPr>
            <p:cNvSpPr/>
            <p:nvPr>
              <p:custDataLst>
                <p:tags r:id="rId283"/>
              </p:custDataLst>
            </p:nvPr>
          </p:nvSpPr>
          <p:spPr>
            <a:xfrm>
              <a:off x="4147844" y="2312564"/>
              <a:ext cx="81065" cy="68337"/>
            </a:xfrm>
            <a:custGeom>
              <a:avLst/>
              <a:gdLst>
                <a:gd name="connsiteX0" fmla="*/ 35631 w 94767"/>
                <a:gd name="connsiteY0" fmla="*/ 59280 h 79888"/>
                <a:gd name="connsiteX1" fmla="*/ 18980 w 94767"/>
                <a:gd name="connsiteY1" fmla="*/ 74868 h 79888"/>
                <a:gd name="connsiteX2" fmla="*/ 9415 w 94767"/>
                <a:gd name="connsiteY2" fmla="*/ 72388 h 79888"/>
                <a:gd name="connsiteX3" fmla="*/ 17209 w 94767"/>
                <a:gd name="connsiteY3" fmla="*/ 62646 h 79888"/>
                <a:gd name="connsiteX4" fmla="*/ 10123 w 94767"/>
                <a:gd name="connsiteY4" fmla="*/ 56092 h 79888"/>
                <a:gd name="connsiteX5" fmla="*/ 27 w 94767"/>
                <a:gd name="connsiteY5" fmla="*/ 66897 h 79888"/>
                <a:gd name="connsiteX6" fmla="*/ 18626 w 94767"/>
                <a:gd name="connsiteY6" fmla="*/ 79828 h 79888"/>
                <a:gd name="connsiteX7" fmla="*/ 38465 w 94767"/>
                <a:gd name="connsiteY7" fmla="*/ 67251 h 79888"/>
                <a:gd name="connsiteX8" fmla="*/ 59544 w 94767"/>
                <a:gd name="connsiteY8" fmla="*/ 79828 h 79888"/>
                <a:gd name="connsiteX9" fmla="*/ 90720 w 94767"/>
                <a:gd name="connsiteY9" fmla="*/ 52726 h 79888"/>
                <a:gd name="connsiteX10" fmla="*/ 87886 w 94767"/>
                <a:gd name="connsiteY10" fmla="*/ 50423 h 79888"/>
                <a:gd name="connsiteX11" fmla="*/ 84520 w 94767"/>
                <a:gd name="connsiteY11" fmla="*/ 53434 h 79888"/>
                <a:gd name="connsiteX12" fmla="*/ 60253 w 94767"/>
                <a:gd name="connsiteY12" fmla="*/ 74868 h 79888"/>
                <a:gd name="connsiteX13" fmla="*/ 49448 w 94767"/>
                <a:gd name="connsiteY13" fmla="*/ 63354 h 79888"/>
                <a:gd name="connsiteX14" fmla="*/ 58659 w 94767"/>
                <a:gd name="connsiteY14" fmla="*/ 22967 h 79888"/>
                <a:gd name="connsiteX15" fmla="*/ 76018 w 94767"/>
                <a:gd name="connsiteY15" fmla="*/ 4899 h 79888"/>
                <a:gd name="connsiteX16" fmla="*/ 85583 w 94767"/>
                <a:gd name="connsiteY16" fmla="*/ 7379 h 79888"/>
                <a:gd name="connsiteX17" fmla="*/ 77789 w 94767"/>
                <a:gd name="connsiteY17" fmla="*/ 17122 h 79888"/>
                <a:gd name="connsiteX18" fmla="*/ 84875 w 94767"/>
                <a:gd name="connsiteY18" fmla="*/ 23676 h 79888"/>
                <a:gd name="connsiteX19" fmla="*/ 94794 w 94767"/>
                <a:gd name="connsiteY19" fmla="*/ 12870 h 79888"/>
                <a:gd name="connsiteX20" fmla="*/ 76372 w 94767"/>
                <a:gd name="connsiteY20" fmla="*/ -61 h 79888"/>
                <a:gd name="connsiteX21" fmla="*/ 56533 w 94767"/>
                <a:gd name="connsiteY21" fmla="*/ 12516 h 79888"/>
                <a:gd name="connsiteX22" fmla="*/ 35277 w 94767"/>
                <a:gd name="connsiteY22" fmla="*/ -61 h 79888"/>
                <a:gd name="connsiteX23" fmla="*/ 4101 w 94767"/>
                <a:gd name="connsiteY23" fmla="*/ 27041 h 79888"/>
                <a:gd name="connsiteX24" fmla="*/ 7112 w 94767"/>
                <a:gd name="connsiteY24" fmla="*/ 29344 h 79888"/>
                <a:gd name="connsiteX25" fmla="*/ 10478 w 94767"/>
                <a:gd name="connsiteY25" fmla="*/ 26333 h 79888"/>
                <a:gd name="connsiteX26" fmla="*/ 34745 w 94767"/>
                <a:gd name="connsiteY26" fmla="*/ 4899 h 79888"/>
                <a:gd name="connsiteX27" fmla="*/ 45373 w 94767"/>
                <a:gd name="connsiteY27" fmla="*/ 16590 h 79888"/>
                <a:gd name="connsiteX28" fmla="*/ 41654 w 94767"/>
                <a:gd name="connsiteY28" fmla="*/ 35012 h 79888"/>
                <a:gd name="connsiteX29" fmla="*/ 35631 w 94767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31" y="59280"/>
                  </a:moveTo>
                  <a:cubicBezTo>
                    <a:pt x="33860" y="65303"/>
                    <a:pt x="28014" y="74868"/>
                    <a:pt x="18980" y="74868"/>
                  </a:cubicBezTo>
                  <a:cubicBezTo>
                    <a:pt x="18449" y="74868"/>
                    <a:pt x="13135" y="74868"/>
                    <a:pt x="9415" y="72388"/>
                  </a:cubicBezTo>
                  <a:cubicBezTo>
                    <a:pt x="16677" y="70085"/>
                    <a:pt x="17209" y="63708"/>
                    <a:pt x="17209" y="62646"/>
                  </a:cubicBezTo>
                  <a:cubicBezTo>
                    <a:pt x="17209" y="58749"/>
                    <a:pt x="14198" y="56092"/>
                    <a:pt x="10123" y="56092"/>
                  </a:cubicBezTo>
                  <a:cubicBezTo>
                    <a:pt x="5164" y="56092"/>
                    <a:pt x="27" y="60343"/>
                    <a:pt x="27" y="66897"/>
                  </a:cubicBezTo>
                  <a:cubicBezTo>
                    <a:pt x="27" y="75754"/>
                    <a:pt x="9946" y="79828"/>
                    <a:pt x="18626" y="79828"/>
                  </a:cubicBezTo>
                  <a:cubicBezTo>
                    <a:pt x="26774" y="79828"/>
                    <a:pt x="34037" y="74691"/>
                    <a:pt x="38465" y="67251"/>
                  </a:cubicBezTo>
                  <a:cubicBezTo>
                    <a:pt x="42716" y="76639"/>
                    <a:pt x="52459" y="79828"/>
                    <a:pt x="59544" y="79828"/>
                  </a:cubicBezTo>
                  <a:cubicBezTo>
                    <a:pt x="79915" y="79828"/>
                    <a:pt x="90720" y="57686"/>
                    <a:pt x="90720" y="52726"/>
                  </a:cubicBezTo>
                  <a:cubicBezTo>
                    <a:pt x="90720" y="50423"/>
                    <a:pt x="88417" y="50423"/>
                    <a:pt x="87886" y="50423"/>
                  </a:cubicBezTo>
                  <a:cubicBezTo>
                    <a:pt x="85406" y="50423"/>
                    <a:pt x="85229" y="51309"/>
                    <a:pt x="84520" y="53434"/>
                  </a:cubicBezTo>
                  <a:cubicBezTo>
                    <a:pt x="80801" y="65657"/>
                    <a:pt x="70172" y="74868"/>
                    <a:pt x="60253" y="74868"/>
                  </a:cubicBezTo>
                  <a:cubicBezTo>
                    <a:pt x="53167" y="74868"/>
                    <a:pt x="49448" y="70085"/>
                    <a:pt x="49448" y="63354"/>
                  </a:cubicBezTo>
                  <a:cubicBezTo>
                    <a:pt x="49448" y="58749"/>
                    <a:pt x="53699" y="42629"/>
                    <a:pt x="58659" y="22967"/>
                  </a:cubicBezTo>
                  <a:cubicBezTo>
                    <a:pt x="62201" y="9328"/>
                    <a:pt x="70172" y="4899"/>
                    <a:pt x="76018" y="4899"/>
                  </a:cubicBezTo>
                  <a:cubicBezTo>
                    <a:pt x="76372" y="4899"/>
                    <a:pt x="81863" y="4899"/>
                    <a:pt x="85583" y="7379"/>
                  </a:cubicBezTo>
                  <a:cubicBezTo>
                    <a:pt x="79915" y="8973"/>
                    <a:pt x="77789" y="13933"/>
                    <a:pt x="77789" y="17122"/>
                  </a:cubicBezTo>
                  <a:cubicBezTo>
                    <a:pt x="77789" y="21019"/>
                    <a:pt x="80801" y="23676"/>
                    <a:pt x="84875" y="23676"/>
                  </a:cubicBezTo>
                  <a:cubicBezTo>
                    <a:pt x="88949" y="23676"/>
                    <a:pt x="94794" y="20310"/>
                    <a:pt x="94794" y="12870"/>
                  </a:cubicBezTo>
                  <a:cubicBezTo>
                    <a:pt x="94794" y="2951"/>
                    <a:pt x="83458" y="-61"/>
                    <a:pt x="76372" y="-61"/>
                  </a:cubicBezTo>
                  <a:cubicBezTo>
                    <a:pt x="67515" y="-61"/>
                    <a:pt x="60430" y="5785"/>
                    <a:pt x="56533" y="12516"/>
                  </a:cubicBezTo>
                  <a:cubicBezTo>
                    <a:pt x="53345" y="5254"/>
                    <a:pt x="45196" y="-61"/>
                    <a:pt x="35277" y="-61"/>
                  </a:cubicBezTo>
                  <a:cubicBezTo>
                    <a:pt x="15438" y="-61"/>
                    <a:pt x="4101" y="21727"/>
                    <a:pt x="4101" y="27041"/>
                  </a:cubicBezTo>
                  <a:cubicBezTo>
                    <a:pt x="4101" y="29344"/>
                    <a:pt x="6581" y="29344"/>
                    <a:pt x="7112" y="29344"/>
                  </a:cubicBezTo>
                  <a:cubicBezTo>
                    <a:pt x="9415" y="29344"/>
                    <a:pt x="9592" y="28635"/>
                    <a:pt x="10478" y="26333"/>
                  </a:cubicBezTo>
                  <a:cubicBezTo>
                    <a:pt x="14906" y="12516"/>
                    <a:pt x="26066" y="4899"/>
                    <a:pt x="34745" y="4899"/>
                  </a:cubicBezTo>
                  <a:cubicBezTo>
                    <a:pt x="40591" y="4899"/>
                    <a:pt x="45373" y="8088"/>
                    <a:pt x="45373" y="16590"/>
                  </a:cubicBezTo>
                  <a:cubicBezTo>
                    <a:pt x="45373" y="20133"/>
                    <a:pt x="43248" y="28990"/>
                    <a:pt x="41654" y="35012"/>
                  </a:cubicBezTo>
                  <a:lnTo>
                    <a:pt x="35631" y="5928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0" name="Freeform 1459">
              <a:extLst>
                <a:ext uri="{FF2B5EF4-FFF2-40B4-BE49-F238E27FC236}">
                  <a16:creationId xmlns:a16="http://schemas.microsoft.com/office/drawing/2014/main" id="{C50E59AA-1479-A2D8-B77E-767B092D6D7E}"/>
                </a:ext>
              </a:extLst>
            </p:cNvPr>
            <p:cNvSpPr/>
            <p:nvPr>
              <p:custDataLst>
                <p:tags r:id="rId284"/>
              </p:custDataLst>
            </p:nvPr>
          </p:nvSpPr>
          <p:spPr>
            <a:xfrm>
              <a:off x="6042625" y="2619494"/>
              <a:ext cx="707080" cy="258601"/>
            </a:xfrm>
            <a:custGeom>
              <a:avLst/>
              <a:gdLst>
                <a:gd name="connsiteX0" fmla="*/ 0 w 826592"/>
                <a:gd name="connsiteY0" fmla="*/ 151206 h 302310"/>
                <a:gd name="connsiteX1" fmla="*/ 78085 w 826592"/>
                <a:gd name="connsiteY1" fmla="*/ 0 h 302310"/>
                <a:gd name="connsiteX2" fmla="*/ 214213 w 826592"/>
                <a:gd name="connsiteY2" fmla="*/ 302311 h 302310"/>
                <a:gd name="connsiteX3" fmla="*/ 350342 w 826592"/>
                <a:gd name="connsiteY3" fmla="*/ 0 h 302310"/>
                <a:gd name="connsiteX4" fmla="*/ 486372 w 826592"/>
                <a:gd name="connsiteY4" fmla="*/ 302311 h 302310"/>
                <a:gd name="connsiteX5" fmla="*/ 622498 w 826592"/>
                <a:gd name="connsiteY5" fmla="*/ 0 h 302310"/>
                <a:gd name="connsiteX6" fmla="*/ 758528 w 826592"/>
                <a:gd name="connsiteY6" fmla="*/ 302311 h 302310"/>
                <a:gd name="connsiteX7" fmla="*/ 826592 w 826592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310">
                  <a:moveTo>
                    <a:pt x="0" y="151206"/>
                  </a:moveTo>
                  <a:lnTo>
                    <a:pt x="78085" y="0"/>
                  </a:lnTo>
                  <a:lnTo>
                    <a:pt x="214213" y="302311"/>
                  </a:lnTo>
                  <a:lnTo>
                    <a:pt x="350342" y="0"/>
                  </a:lnTo>
                  <a:lnTo>
                    <a:pt x="486372" y="302311"/>
                  </a:lnTo>
                  <a:lnTo>
                    <a:pt x="622498" y="0"/>
                  </a:lnTo>
                  <a:lnTo>
                    <a:pt x="758528" y="302311"/>
                  </a:lnTo>
                  <a:lnTo>
                    <a:pt x="826592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2" name="Freeform 1461">
              <a:extLst>
                <a:ext uri="{FF2B5EF4-FFF2-40B4-BE49-F238E27FC236}">
                  <a16:creationId xmlns:a16="http://schemas.microsoft.com/office/drawing/2014/main" id="{840C8451-DD6D-82D6-5E8D-8DA179A2B263}"/>
                </a:ext>
              </a:extLst>
            </p:cNvPr>
            <p:cNvSpPr/>
            <p:nvPr>
              <p:custDataLst>
                <p:tags r:id="rId285"/>
              </p:custDataLst>
            </p:nvPr>
          </p:nvSpPr>
          <p:spPr>
            <a:xfrm>
              <a:off x="6200793" y="2392449"/>
              <a:ext cx="89832" cy="148927"/>
            </a:xfrm>
            <a:custGeom>
              <a:avLst/>
              <a:gdLst>
                <a:gd name="connsiteX0" fmla="*/ 22896 w 105016"/>
                <a:gd name="connsiteY0" fmla="*/ 85478 h 174099"/>
                <a:gd name="connsiteX1" fmla="*/ 22896 w 105016"/>
                <a:gd name="connsiteY1" fmla="*/ 79405 h 174099"/>
                <a:gd name="connsiteX2" fmla="*/ 67180 w 105016"/>
                <a:gd name="connsiteY2" fmla="*/ 6273 h 174099"/>
                <a:gd name="connsiteX3" fmla="*/ 89448 w 105016"/>
                <a:gd name="connsiteY3" fmla="*/ 16395 h 174099"/>
                <a:gd name="connsiteX4" fmla="*/ 75530 w 105016"/>
                <a:gd name="connsiteY4" fmla="*/ 27782 h 174099"/>
                <a:gd name="connsiteX5" fmla="*/ 87171 w 105016"/>
                <a:gd name="connsiteY5" fmla="*/ 39423 h 174099"/>
                <a:gd name="connsiteX6" fmla="*/ 98811 w 105016"/>
                <a:gd name="connsiteY6" fmla="*/ 27276 h 174099"/>
                <a:gd name="connsiteX7" fmla="*/ 66674 w 105016"/>
                <a:gd name="connsiteY7" fmla="*/ -53 h 174099"/>
                <a:gd name="connsiteX8" fmla="*/ 121 w 105016"/>
                <a:gd name="connsiteY8" fmla="*/ 88515 h 174099"/>
                <a:gd name="connsiteX9" fmla="*/ 53009 w 105016"/>
                <a:gd name="connsiteY9" fmla="*/ 174046 h 174099"/>
                <a:gd name="connsiteX10" fmla="*/ 105137 w 105016"/>
                <a:gd name="connsiteY10" fmla="*/ 116856 h 174099"/>
                <a:gd name="connsiteX11" fmla="*/ 54527 w 105016"/>
                <a:gd name="connsiteY11" fmla="*/ 60426 h 174099"/>
                <a:gd name="connsiteX12" fmla="*/ 22896 w 105016"/>
                <a:gd name="connsiteY12" fmla="*/ 85478 h 174099"/>
                <a:gd name="connsiteX13" fmla="*/ 53009 w 105016"/>
                <a:gd name="connsiteY13" fmla="*/ 166960 h 174099"/>
                <a:gd name="connsiteX14" fmla="*/ 27957 w 105016"/>
                <a:gd name="connsiteY14" fmla="*/ 147982 h 174099"/>
                <a:gd name="connsiteX15" fmla="*/ 23402 w 105016"/>
                <a:gd name="connsiteY15" fmla="*/ 111289 h 174099"/>
                <a:gd name="connsiteX16" fmla="*/ 54274 w 105016"/>
                <a:gd name="connsiteY16" fmla="*/ 66246 h 174099"/>
                <a:gd name="connsiteX17" fmla="*/ 77808 w 105016"/>
                <a:gd name="connsiteY17" fmla="*/ 81935 h 174099"/>
                <a:gd name="connsiteX18" fmla="*/ 82363 w 105016"/>
                <a:gd name="connsiteY18" fmla="*/ 116603 h 174099"/>
                <a:gd name="connsiteX19" fmla="*/ 78061 w 105016"/>
                <a:gd name="connsiteY19" fmla="*/ 150512 h 174099"/>
                <a:gd name="connsiteX20" fmla="*/ 53009 w 105016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016" h="174099">
                  <a:moveTo>
                    <a:pt x="22896" y="85478"/>
                  </a:moveTo>
                  <a:lnTo>
                    <a:pt x="22896" y="79405"/>
                  </a:lnTo>
                  <a:cubicBezTo>
                    <a:pt x="22896" y="15383"/>
                    <a:pt x="54274" y="6273"/>
                    <a:pt x="67180" y="6273"/>
                  </a:cubicBezTo>
                  <a:cubicBezTo>
                    <a:pt x="73253" y="6273"/>
                    <a:pt x="83881" y="7791"/>
                    <a:pt x="89448" y="16395"/>
                  </a:cubicBezTo>
                  <a:cubicBezTo>
                    <a:pt x="85652" y="16395"/>
                    <a:pt x="75530" y="16395"/>
                    <a:pt x="75530" y="27782"/>
                  </a:cubicBezTo>
                  <a:cubicBezTo>
                    <a:pt x="75530" y="35627"/>
                    <a:pt x="81604" y="39423"/>
                    <a:pt x="87171" y="39423"/>
                  </a:cubicBezTo>
                  <a:cubicBezTo>
                    <a:pt x="91219" y="39423"/>
                    <a:pt x="98811" y="37145"/>
                    <a:pt x="98811" y="27276"/>
                  </a:cubicBezTo>
                  <a:cubicBezTo>
                    <a:pt x="98811" y="12093"/>
                    <a:pt x="87677" y="-53"/>
                    <a:pt x="66674" y="-53"/>
                  </a:cubicBezTo>
                  <a:cubicBezTo>
                    <a:pt x="34283" y="-53"/>
                    <a:pt x="121" y="32590"/>
                    <a:pt x="121" y="88515"/>
                  </a:cubicBezTo>
                  <a:cubicBezTo>
                    <a:pt x="121" y="156079"/>
                    <a:pt x="29475" y="174046"/>
                    <a:pt x="53009" y="174046"/>
                  </a:cubicBezTo>
                  <a:cubicBezTo>
                    <a:pt x="81097" y="174046"/>
                    <a:pt x="105137" y="150259"/>
                    <a:pt x="105137" y="116856"/>
                  </a:cubicBezTo>
                  <a:cubicBezTo>
                    <a:pt x="105137" y="84719"/>
                    <a:pt x="82616" y="60426"/>
                    <a:pt x="54527" y="60426"/>
                  </a:cubicBezTo>
                  <a:cubicBezTo>
                    <a:pt x="37320" y="60426"/>
                    <a:pt x="27957" y="73331"/>
                    <a:pt x="22896" y="85478"/>
                  </a:cubicBezTo>
                  <a:close/>
                  <a:moveTo>
                    <a:pt x="53009" y="166960"/>
                  </a:moveTo>
                  <a:cubicBezTo>
                    <a:pt x="37067" y="166960"/>
                    <a:pt x="29475" y="151777"/>
                    <a:pt x="27957" y="147982"/>
                  </a:cubicBezTo>
                  <a:cubicBezTo>
                    <a:pt x="23402" y="136088"/>
                    <a:pt x="23402" y="115844"/>
                    <a:pt x="23402" y="111289"/>
                  </a:cubicBezTo>
                  <a:cubicBezTo>
                    <a:pt x="23402" y="91551"/>
                    <a:pt x="31499" y="66246"/>
                    <a:pt x="54274" y="66246"/>
                  </a:cubicBezTo>
                  <a:cubicBezTo>
                    <a:pt x="58323" y="66246"/>
                    <a:pt x="69963" y="66246"/>
                    <a:pt x="77808" y="81935"/>
                  </a:cubicBezTo>
                  <a:cubicBezTo>
                    <a:pt x="82363" y="91298"/>
                    <a:pt x="82363" y="104204"/>
                    <a:pt x="82363" y="116603"/>
                  </a:cubicBezTo>
                  <a:cubicBezTo>
                    <a:pt x="82363" y="128750"/>
                    <a:pt x="82363" y="141402"/>
                    <a:pt x="78061" y="150512"/>
                  </a:cubicBezTo>
                  <a:cubicBezTo>
                    <a:pt x="70469" y="165695"/>
                    <a:pt x="58829" y="166960"/>
                    <a:pt x="53009" y="16696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3" name="Freeform 1462">
              <a:extLst>
                <a:ext uri="{FF2B5EF4-FFF2-40B4-BE49-F238E27FC236}">
                  <a16:creationId xmlns:a16="http://schemas.microsoft.com/office/drawing/2014/main" id="{928EE3FC-BCA9-A91C-F48A-16B8D6ED234C}"/>
                </a:ext>
              </a:extLst>
            </p:cNvPr>
            <p:cNvSpPr/>
            <p:nvPr>
              <p:custDataLst>
                <p:tags r:id="rId286"/>
              </p:custDataLst>
            </p:nvPr>
          </p:nvSpPr>
          <p:spPr>
            <a:xfrm>
              <a:off x="6308376" y="2392449"/>
              <a:ext cx="91131" cy="148927"/>
            </a:xfrm>
            <a:custGeom>
              <a:avLst/>
              <a:gdLst>
                <a:gd name="connsiteX0" fmla="*/ 106661 w 106534"/>
                <a:gd name="connsiteY0" fmla="*/ 87502 h 174099"/>
                <a:gd name="connsiteX1" fmla="*/ 96539 w 106534"/>
                <a:gd name="connsiteY1" fmla="*/ 28288 h 174099"/>
                <a:gd name="connsiteX2" fmla="*/ 53520 w 106534"/>
                <a:gd name="connsiteY2" fmla="*/ -53 h 174099"/>
                <a:gd name="connsiteX3" fmla="*/ 9489 w 106534"/>
                <a:gd name="connsiteY3" fmla="*/ 30060 h 174099"/>
                <a:gd name="connsiteX4" fmla="*/ 126 w 106534"/>
                <a:gd name="connsiteY4" fmla="*/ 87502 h 174099"/>
                <a:gd name="connsiteX5" fmla="*/ 11513 w 106534"/>
                <a:gd name="connsiteY5" fmla="*/ 148488 h 174099"/>
                <a:gd name="connsiteX6" fmla="*/ 53267 w 106534"/>
                <a:gd name="connsiteY6" fmla="*/ 174046 h 174099"/>
                <a:gd name="connsiteX7" fmla="*/ 97298 w 106534"/>
                <a:gd name="connsiteY7" fmla="*/ 144692 h 174099"/>
                <a:gd name="connsiteX8" fmla="*/ 106661 w 106534"/>
                <a:gd name="connsiteY8" fmla="*/ 87502 h 174099"/>
                <a:gd name="connsiteX9" fmla="*/ 53267 w 106534"/>
                <a:gd name="connsiteY9" fmla="*/ 168479 h 174099"/>
                <a:gd name="connsiteX10" fmla="*/ 23913 w 106534"/>
                <a:gd name="connsiteY10" fmla="*/ 137860 h 174099"/>
                <a:gd name="connsiteX11" fmla="*/ 21129 w 106534"/>
                <a:gd name="connsiteY11" fmla="*/ 84466 h 174099"/>
                <a:gd name="connsiteX12" fmla="*/ 23154 w 106534"/>
                <a:gd name="connsiteY12" fmla="*/ 37904 h 174099"/>
                <a:gd name="connsiteX13" fmla="*/ 53267 w 106534"/>
                <a:gd name="connsiteY13" fmla="*/ 5514 h 174099"/>
                <a:gd name="connsiteX14" fmla="*/ 83127 w 106534"/>
                <a:gd name="connsiteY14" fmla="*/ 35121 h 174099"/>
                <a:gd name="connsiteX15" fmla="*/ 85657 w 106534"/>
                <a:gd name="connsiteY15" fmla="*/ 84466 h 174099"/>
                <a:gd name="connsiteX16" fmla="*/ 82874 w 106534"/>
                <a:gd name="connsiteY16" fmla="*/ 136847 h 174099"/>
                <a:gd name="connsiteX17" fmla="*/ 53267 w 106534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02"/>
                  </a:moveTo>
                  <a:cubicBezTo>
                    <a:pt x="106661" y="67258"/>
                    <a:pt x="105395" y="47014"/>
                    <a:pt x="96539" y="28288"/>
                  </a:cubicBezTo>
                  <a:cubicBezTo>
                    <a:pt x="84898" y="3996"/>
                    <a:pt x="64148" y="-53"/>
                    <a:pt x="53520" y="-53"/>
                  </a:cubicBezTo>
                  <a:cubicBezTo>
                    <a:pt x="38337" y="-53"/>
                    <a:pt x="19864" y="6526"/>
                    <a:pt x="9489" y="30060"/>
                  </a:cubicBezTo>
                  <a:cubicBezTo>
                    <a:pt x="1391" y="47520"/>
                    <a:pt x="126" y="67258"/>
                    <a:pt x="126" y="87502"/>
                  </a:cubicBezTo>
                  <a:cubicBezTo>
                    <a:pt x="126" y="106481"/>
                    <a:pt x="1138" y="129256"/>
                    <a:pt x="11513" y="148488"/>
                  </a:cubicBezTo>
                  <a:cubicBezTo>
                    <a:pt x="22395" y="168985"/>
                    <a:pt x="40867" y="174046"/>
                    <a:pt x="53267" y="174046"/>
                  </a:cubicBezTo>
                  <a:cubicBezTo>
                    <a:pt x="66932" y="174046"/>
                    <a:pt x="86163" y="168732"/>
                    <a:pt x="97298" y="144692"/>
                  </a:cubicBezTo>
                  <a:cubicBezTo>
                    <a:pt x="105395" y="127231"/>
                    <a:pt x="106661" y="107493"/>
                    <a:pt x="106661" y="87502"/>
                  </a:cubicBezTo>
                  <a:close/>
                  <a:moveTo>
                    <a:pt x="53267" y="168479"/>
                  </a:moveTo>
                  <a:cubicBezTo>
                    <a:pt x="43398" y="168479"/>
                    <a:pt x="28468" y="162152"/>
                    <a:pt x="23913" y="137860"/>
                  </a:cubicBezTo>
                  <a:cubicBezTo>
                    <a:pt x="21129" y="122676"/>
                    <a:pt x="21129" y="99396"/>
                    <a:pt x="21129" y="84466"/>
                  </a:cubicBezTo>
                  <a:cubicBezTo>
                    <a:pt x="21129" y="68271"/>
                    <a:pt x="21129" y="51569"/>
                    <a:pt x="23154" y="37904"/>
                  </a:cubicBezTo>
                  <a:cubicBezTo>
                    <a:pt x="27962" y="7791"/>
                    <a:pt x="46941" y="5514"/>
                    <a:pt x="53267" y="5514"/>
                  </a:cubicBezTo>
                  <a:cubicBezTo>
                    <a:pt x="61618" y="5514"/>
                    <a:pt x="78319" y="10069"/>
                    <a:pt x="83127" y="35121"/>
                  </a:cubicBezTo>
                  <a:cubicBezTo>
                    <a:pt x="85657" y="49292"/>
                    <a:pt x="85657" y="68524"/>
                    <a:pt x="85657" y="84466"/>
                  </a:cubicBezTo>
                  <a:cubicBezTo>
                    <a:pt x="85657" y="103445"/>
                    <a:pt x="85657" y="120652"/>
                    <a:pt x="82874" y="136847"/>
                  </a:cubicBezTo>
                  <a:cubicBezTo>
                    <a:pt x="79078" y="160887"/>
                    <a:pt x="64654" y="168479"/>
                    <a:pt x="53267" y="16847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4" name="Freeform 1463">
              <a:extLst>
                <a:ext uri="{FF2B5EF4-FFF2-40B4-BE49-F238E27FC236}">
                  <a16:creationId xmlns:a16="http://schemas.microsoft.com/office/drawing/2014/main" id="{B8756D96-DC9F-87A8-A6FC-7A0C233CEF96}"/>
                </a:ext>
              </a:extLst>
            </p:cNvPr>
            <p:cNvSpPr/>
            <p:nvPr>
              <p:custDataLst>
                <p:tags r:id="rId287"/>
              </p:custDataLst>
            </p:nvPr>
          </p:nvSpPr>
          <p:spPr>
            <a:xfrm>
              <a:off x="6453767" y="2384007"/>
              <a:ext cx="137021" cy="152606"/>
            </a:xfrm>
            <a:custGeom>
              <a:avLst/>
              <a:gdLst>
                <a:gd name="connsiteX0" fmla="*/ 160314 w 160181"/>
                <a:gd name="connsiteY0" fmla="*/ 137353 h 178400"/>
                <a:gd name="connsiteX1" fmla="*/ 153988 w 160181"/>
                <a:gd name="connsiteY1" fmla="*/ 137353 h 178400"/>
                <a:gd name="connsiteX2" fmla="*/ 149433 w 160181"/>
                <a:gd name="connsiteY2" fmla="*/ 155826 h 178400"/>
                <a:gd name="connsiteX3" fmla="*/ 132732 w 160181"/>
                <a:gd name="connsiteY3" fmla="*/ 161899 h 178400"/>
                <a:gd name="connsiteX4" fmla="*/ 112487 w 160181"/>
                <a:gd name="connsiteY4" fmla="*/ 161899 h 178400"/>
                <a:gd name="connsiteX5" fmla="*/ 135009 w 160181"/>
                <a:gd name="connsiteY5" fmla="*/ 118881 h 178400"/>
                <a:gd name="connsiteX6" fmla="*/ 157277 w 160181"/>
                <a:gd name="connsiteY6" fmla="*/ 63463 h 178400"/>
                <a:gd name="connsiteX7" fmla="*/ 80350 w 160181"/>
                <a:gd name="connsiteY7" fmla="*/ -53 h 178400"/>
                <a:gd name="connsiteX8" fmla="*/ 3169 w 160181"/>
                <a:gd name="connsiteY8" fmla="*/ 63463 h 178400"/>
                <a:gd name="connsiteX9" fmla="*/ 25438 w 160181"/>
                <a:gd name="connsiteY9" fmla="*/ 118881 h 178400"/>
                <a:gd name="connsiteX10" fmla="*/ 47959 w 160181"/>
                <a:gd name="connsiteY10" fmla="*/ 161899 h 178400"/>
                <a:gd name="connsiteX11" fmla="*/ 27715 w 160181"/>
                <a:gd name="connsiteY11" fmla="*/ 161899 h 178400"/>
                <a:gd name="connsiteX12" fmla="*/ 11014 w 160181"/>
                <a:gd name="connsiteY12" fmla="*/ 156079 h 178400"/>
                <a:gd name="connsiteX13" fmla="*/ 6459 w 160181"/>
                <a:gd name="connsiteY13" fmla="*/ 137353 h 178400"/>
                <a:gd name="connsiteX14" fmla="*/ 133 w 160181"/>
                <a:gd name="connsiteY14" fmla="*/ 137353 h 178400"/>
                <a:gd name="connsiteX15" fmla="*/ 8483 w 160181"/>
                <a:gd name="connsiteY15" fmla="*/ 178348 h 178400"/>
                <a:gd name="connsiteX16" fmla="*/ 48972 w 160181"/>
                <a:gd name="connsiteY16" fmla="*/ 178348 h 178400"/>
                <a:gd name="connsiteX17" fmla="*/ 55298 w 160181"/>
                <a:gd name="connsiteY17" fmla="*/ 173034 h 178400"/>
                <a:gd name="connsiteX18" fmla="*/ 41633 w 160181"/>
                <a:gd name="connsiteY18" fmla="*/ 116856 h 178400"/>
                <a:gd name="connsiteX19" fmla="*/ 29234 w 160181"/>
                <a:gd name="connsiteY19" fmla="*/ 63209 h 178400"/>
                <a:gd name="connsiteX20" fmla="*/ 80097 w 160181"/>
                <a:gd name="connsiteY20" fmla="*/ 5514 h 178400"/>
                <a:gd name="connsiteX21" fmla="*/ 131213 w 160181"/>
                <a:gd name="connsiteY21" fmla="*/ 63209 h 178400"/>
                <a:gd name="connsiteX22" fmla="*/ 117042 w 160181"/>
                <a:gd name="connsiteY22" fmla="*/ 122170 h 178400"/>
                <a:gd name="connsiteX23" fmla="*/ 105149 w 160181"/>
                <a:gd name="connsiteY23" fmla="*/ 173034 h 178400"/>
                <a:gd name="connsiteX24" fmla="*/ 111728 w 160181"/>
                <a:gd name="connsiteY24" fmla="*/ 178348 h 178400"/>
                <a:gd name="connsiteX25" fmla="*/ 151963 w 160181"/>
                <a:gd name="connsiteY25" fmla="*/ 178348 h 178400"/>
                <a:gd name="connsiteX26" fmla="*/ 160314 w 160181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353"/>
                  </a:moveTo>
                  <a:lnTo>
                    <a:pt x="153988" y="137353"/>
                  </a:lnTo>
                  <a:cubicBezTo>
                    <a:pt x="152723" y="143933"/>
                    <a:pt x="151710" y="149753"/>
                    <a:pt x="149433" y="155826"/>
                  </a:cubicBezTo>
                  <a:cubicBezTo>
                    <a:pt x="148168" y="159875"/>
                    <a:pt x="147408" y="161899"/>
                    <a:pt x="132732" y="161899"/>
                  </a:cubicBezTo>
                  <a:lnTo>
                    <a:pt x="112487" y="161899"/>
                  </a:lnTo>
                  <a:cubicBezTo>
                    <a:pt x="115777" y="147729"/>
                    <a:pt x="123622" y="135582"/>
                    <a:pt x="135009" y="118881"/>
                  </a:cubicBezTo>
                  <a:cubicBezTo>
                    <a:pt x="146902" y="100914"/>
                    <a:pt x="157277" y="83454"/>
                    <a:pt x="157277" y="63463"/>
                  </a:cubicBezTo>
                  <a:cubicBezTo>
                    <a:pt x="157277" y="28288"/>
                    <a:pt x="123116" y="-53"/>
                    <a:pt x="80350" y="-53"/>
                  </a:cubicBezTo>
                  <a:cubicBezTo>
                    <a:pt x="36825" y="-53"/>
                    <a:pt x="3169" y="28795"/>
                    <a:pt x="3169" y="63463"/>
                  </a:cubicBezTo>
                  <a:cubicBezTo>
                    <a:pt x="3169" y="83454"/>
                    <a:pt x="13544" y="100914"/>
                    <a:pt x="25438" y="118881"/>
                  </a:cubicBezTo>
                  <a:cubicBezTo>
                    <a:pt x="36572" y="135582"/>
                    <a:pt x="44670" y="147729"/>
                    <a:pt x="47959" y="161899"/>
                  </a:cubicBezTo>
                  <a:lnTo>
                    <a:pt x="27715" y="161899"/>
                  </a:lnTo>
                  <a:cubicBezTo>
                    <a:pt x="13038" y="161899"/>
                    <a:pt x="12279" y="159875"/>
                    <a:pt x="11014" y="156079"/>
                  </a:cubicBezTo>
                  <a:cubicBezTo>
                    <a:pt x="8990" y="150259"/>
                    <a:pt x="7724" y="143680"/>
                    <a:pt x="6459" y="137353"/>
                  </a:cubicBezTo>
                  <a:lnTo>
                    <a:pt x="133" y="137353"/>
                  </a:lnTo>
                  <a:lnTo>
                    <a:pt x="8483" y="178348"/>
                  </a:lnTo>
                  <a:lnTo>
                    <a:pt x="48972" y="178348"/>
                  </a:lnTo>
                  <a:cubicBezTo>
                    <a:pt x="54539" y="178348"/>
                    <a:pt x="55298" y="178348"/>
                    <a:pt x="55298" y="173034"/>
                  </a:cubicBezTo>
                  <a:cubicBezTo>
                    <a:pt x="55298" y="155320"/>
                    <a:pt x="47453" y="133052"/>
                    <a:pt x="41633" y="116856"/>
                  </a:cubicBezTo>
                  <a:cubicBezTo>
                    <a:pt x="36319" y="102179"/>
                    <a:pt x="29234" y="82188"/>
                    <a:pt x="29234" y="63209"/>
                  </a:cubicBezTo>
                  <a:cubicBezTo>
                    <a:pt x="29234" y="22721"/>
                    <a:pt x="57069" y="5514"/>
                    <a:pt x="80097" y="5514"/>
                  </a:cubicBezTo>
                  <a:cubicBezTo>
                    <a:pt x="104390" y="5514"/>
                    <a:pt x="131213" y="23734"/>
                    <a:pt x="131213" y="63209"/>
                  </a:cubicBezTo>
                  <a:cubicBezTo>
                    <a:pt x="131213" y="82188"/>
                    <a:pt x="124381" y="101420"/>
                    <a:pt x="117042" y="122170"/>
                  </a:cubicBezTo>
                  <a:cubicBezTo>
                    <a:pt x="113247" y="132799"/>
                    <a:pt x="105149" y="155573"/>
                    <a:pt x="105149" y="173034"/>
                  </a:cubicBezTo>
                  <a:cubicBezTo>
                    <a:pt x="105149" y="178348"/>
                    <a:pt x="105908" y="178348"/>
                    <a:pt x="111728" y="178348"/>
                  </a:cubicBezTo>
                  <a:lnTo>
                    <a:pt x="151963" y="178348"/>
                  </a:lnTo>
                  <a:lnTo>
                    <a:pt x="160314" y="13735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5" name="Freeform 1464">
              <a:extLst>
                <a:ext uri="{FF2B5EF4-FFF2-40B4-BE49-F238E27FC236}">
                  <a16:creationId xmlns:a16="http://schemas.microsoft.com/office/drawing/2014/main" id="{B46433C0-84B2-E7C5-0C0D-37FDE34FDEC7}"/>
                </a:ext>
              </a:extLst>
            </p:cNvPr>
            <p:cNvSpPr/>
            <p:nvPr>
              <p:custDataLst>
                <p:tags r:id="rId288"/>
              </p:custDataLst>
            </p:nvPr>
          </p:nvSpPr>
          <p:spPr>
            <a:xfrm>
              <a:off x="9380522" y="5913455"/>
              <a:ext cx="132259" cy="8659"/>
            </a:xfrm>
            <a:custGeom>
              <a:avLst/>
              <a:gdLst>
                <a:gd name="connsiteX0" fmla="*/ 146024 w 154614"/>
                <a:gd name="connsiteY0" fmla="*/ 10227 h 10122"/>
                <a:gd name="connsiteX1" fmla="*/ 154881 w 154614"/>
                <a:gd name="connsiteY1" fmla="*/ 5166 h 10122"/>
                <a:gd name="connsiteX2" fmla="*/ 146024 w 154614"/>
                <a:gd name="connsiteY2" fmla="*/ 105 h 10122"/>
                <a:gd name="connsiteX3" fmla="*/ 9124 w 154614"/>
                <a:gd name="connsiteY3" fmla="*/ 105 h 10122"/>
                <a:gd name="connsiteX4" fmla="*/ 267 w 154614"/>
                <a:gd name="connsiteY4" fmla="*/ 5166 h 10122"/>
                <a:gd name="connsiteX5" fmla="*/ 9124 w 154614"/>
                <a:gd name="connsiteY5" fmla="*/ 10227 h 10122"/>
                <a:gd name="connsiteX6" fmla="*/ 146024 w 154614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6024" y="10227"/>
                  </a:moveTo>
                  <a:cubicBezTo>
                    <a:pt x="150326" y="10227"/>
                    <a:pt x="154881" y="10227"/>
                    <a:pt x="154881" y="5166"/>
                  </a:cubicBezTo>
                  <a:cubicBezTo>
                    <a:pt x="154881" y="105"/>
                    <a:pt x="150326" y="105"/>
                    <a:pt x="146024" y="105"/>
                  </a:cubicBezTo>
                  <a:lnTo>
                    <a:pt x="9124" y="105"/>
                  </a:lnTo>
                  <a:cubicBezTo>
                    <a:pt x="4822" y="105"/>
                    <a:pt x="267" y="105"/>
                    <a:pt x="267" y="5166"/>
                  </a:cubicBezTo>
                  <a:cubicBezTo>
                    <a:pt x="267" y="10227"/>
                    <a:pt x="4822" y="10227"/>
                    <a:pt x="9124" y="10227"/>
                  </a:cubicBezTo>
                  <a:lnTo>
                    <a:pt x="146024" y="10227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6" name="Freeform 1465">
              <a:extLst>
                <a:ext uri="{FF2B5EF4-FFF2-40B4-BE49-F238E27FC236}">
                  <a16:creationId xmlns:a16="http://schemas.microsoft.com/office/drawing/2014/main" id="{1533193F-B997-A7F8-98BD-34FA68EF74E8}"/>
                </a:ext>
              </a:extLst>
            </p:cNvPr>
            <p:cNvSpPr/>
            <p:nvPr>
              <p:custDataLst>
                <p:tags r:id="rId289"/>
              </p:custDataLst>
            </p:nvPr>
          </p:nvSpPr>
          <p:spPr>
            <a:xfrm>
              <a:off x="9374678" y="4200929"/>
              <a:ext cx="143948" cy="144164"/>
            </a:xfrm>
            <a:custGeom>
              <a:avLst/>
              <a:gdLst>
                <a:gd name="connsiteX0" fmla="*/ 89594 w 168278"/>
                <a:gd name="connsiteY0" fmla="*/ 89356 h 168531"/>
                <a:gd name="connsiteX1" fmla="*/ 160195 w 168278"/>
                <a:gd name="connsiteY1" fmla="*/ 89356 h 168531"/>
                <a:gd name="connsiteX2" fmla="*/ 168546 w 168278"/>
                <a:gd name="connsiteY2" fmla="*/ 84295 h 168531"/>
                <a:gd name="connsiteX3" fmla="*/ 160195 w 168278"/>
                <a:gd name="connsiteY3" fmla="*/ 79234 h 168531"/>
                <a:gd name="connsiteX4" fmla="*/ 89594 w 168278"/>
                <a:gd name="connsiteY4" fmla="*/ 79234 h 168531"/>
                <a:gd name="connsiteX5" fmla="*/ 89594 w 168278"/>
                <a:gd name="connsiteY5" fmla="*/ 8380 h 168531"/>
                <a:gd name="connsiteX6" fmla="*/ 84533 w 168278"/>
                <a:gd name="connsiteY6" fmla="*/ 29 h 168531"/>
                <a:gd name="connsiteX7" fmla="*/ 79472 w 168278"/>
                <a:gd name="connsiteY7" fmla="*/ 8380 h 168531"/>
                <a:gd name="connsiteX8" fmla="*/ 79472 w 168278"/>
                <a:gd name="connsiteY8" fmla="*/ 79234 h 168531"/>
                <a:gd name="connsiteX9" fmla="*/ 8618 w 168278"/>
                <a:gd name="connsiteY9" fmla="*/ 79234 h 168531"/>
                <a:gd name="connsiteX10" fmla="*/ 267 w 168278"/>
                <a:gd name="connsiteY10" fmla="*/ 84295 h 168531"/>
                <a:gd name="connsiteX11" fmla="*/ 8618 w 168278"/>
                <a:gd name="connsiteY11" fmla="*/ 89356 h 168531"/>
                <a:gd name="connsiteX12" fmla="*/ 79472 w 168278"/>
                <a:gd name="connsiteY12" fmla="*/ 89356 h 168531"/>
                <a:gd name="connsiteX13" fmla="*/ 79472 w 168278"/>
                <a:gd name="connsiteY13" fmla="*/ 160210 h 168531"/>
                <a:gd name="connsiteX14" fmla="*/ 84533 w 168278"/>
                <a:gd name="connsiteY14" fmla="*/ 168561 h 168531"/>
                <a:gd name="connsiteX15" fmla="*/ 89594 w 168278"/>
                <a:gd name="connsiteY15" fmla="*/ 160210 h 168531"/>
                <a:gd name="connsiteX16" fmla="*/ 89594 w 168278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594" y="89356"/>
                  </a:moveTo>
                  <a:lnTo>
                    <a:pt x="160195" y="89356"/>
                  </a:lnTo>
                  <a:cubicBezTo>
                    <a:pt x="163738" y="89356"/>
                    <a:pt x="168546" y="89356"/>
                    <a:pt x="168546" y="84295"/>
                  </a:cubicBezTo>
                  <a:cubicBezTo>
                    <a:pt x="168546" y="79234"/>
                    <a:pt x="163738" y="79234"/>
                    <a:pt x="160195" y="79234"/>
                  </a:cubicBezTo>
                  <a:lnTo>
                    <a:pt x="89594" y="79234"/>
                  </a:lnTo>
                  <a:lnTo>
                    <a:pt x="89594" y="8380"/>
                  </a:lnTo>
                  <a:cubicBezTo>
                    <a:pt x="89594" y="4837"/>
                    <a:pt x="89594" y="29"/>
                    <a:pt x="84533" y="29"/>
                  </a:cubicBezTo>
                  <a:cubicBezTo>
                    <a:pt x="79472" y="29"/>
                    <a:pt x="79472" y="4837"/>
                    <a:pt x="79472" y="8380"/>
                  </a:cubicBezTo>
                  <a:lnTo>
                    <a:pt x="79472" y="79234"/>
                  </a:lnTo>
                  <a:lnTo>
                    <a:pt x="8618" y="79234"/>
                  </a:lnTo>
                  <a:cubicBezTo>
                    <a:pt x="5075" y="79234"/>
                    <a:pt x="267" y="79234"/>
                    <a:pt x="267" y="84295"/>
                  </a:cubicBezTo>
                  <a:cubicBezTo>
                    <a:pt x="267" y="89356"/>
                    <a:pt x="5075" y="89356"/>
                    <a:pt x="8618" y="89356"/>
                  </a:cubicBezTo>
                  <a:lnTo>
                    <a:pt x="79472" y="89356"/>
                  </a:lnTo>
                  <a:lnTo>
                    <a:pt x="79472" y="160210"/>
                  </a:lnTo>
                  <a:cubicBezTo>
                    <a:pt x="79472" y="163753"/>
                    <a:pt x="79472" y="168561"/>
                    <a:pt x="84533" y="168561"/>
                  </a:cubicBezTo>
                  <a:cubicBezTo>
                    <a:pt x="89594" y="168561"/>
                    <a:pt x="89594" y="163753"/>
                    <a:pt x="89594" y="160210"/>
                  </a:cubicBezTo>
                  <a:lnTo>
                    <a:pt x="89594" y="8935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7" name="Freeform 1466">
              <a:extLst>
                <a:ext uri="{FF2B5EF4-FFF2-40B4-BE49-F238E27FC236}">
                  <a16:creationId xmlns:a16="http://schemas.microsoft.com/office/drawing/2014/main" id="{16A6865B-53D8-E7B6-D28F-A495CE98C87C}"/>
                </a:ext>
              </a:extLst>
            </p:cNvPr>
            <p:cNvSpPr/>
            <p:nvPr>
              <p:custDataLst>
                <p:tags r:id="rId290"/>
              </p:custDataLst>
            </p:nvPr>
          </p:nvSpPr>
          <p:spPr>
            <a:xfrm>
              <a:off x="9371680" y="5021512"/>
              <a:ext cx="154338" cy="152606"/>
            </a:xfrm>
            <a:custGeom>
              <a:avLst/>
              <a:gdLst>
                <a:gd name="connsiteX0" fmla="*/ 145012 w 180425"/>
                <a:gd name="connsiteY0" fmla="*/ 28916 h 178400"/>
                <a:gd name="connsiteX1" fmla="*/ 177403 w 180425"/>
                <a:gd name="connsiteY1" fmla="*/ 7912 h 178400"/>
                <a:gd name="connsiteX2" fmla="*/ 180692 w 180425"/>
                <a:gd name="connsiteY2" fmla="*/ 3104 h 178400"/>
                <a:gd name="connsiteX3" fmla="*/ 177403 w 180425"/>
                <a:gd name="connsiteY3" fmla="*/ 68 h 178400"/>
                <a:gd name="connsiteX4" fmla="*/ 156652 w 180425"/>
                <a:gd name="connsiteY4" fmla="*/ 827 h 178400"/>
                <a:gd name="connsiteX5" fmla="*/ 131600 w 180425"/>
                <a:gd name="connsiteY5" fmla="*/ 68 h 178400"/>
                <a:gd name="connsiteX6" fmla="*/ 126792 w 180425"/>
                <a:gd name="connsiteY6" fmla="*/ 4876 h 178400"/>
                <a:gd name="connsiteX7" fmla="*/ 130841 w 180425"/>
                <a:gd name="connsiteY7" fmla="*/ 7912 h 178400"/>
                <a:gd name="connsiteX8" fmla="*/ 142482 w 180425"/>
                <a:gd name="connsiteY8" fmla="*/ 16263 h 178400"/>
                <a:gd name="connsiteX9" fmla="*/ 138686 w 180425"/>
                <a:gd name="connsiteY9" fmla="*/ 25879 h 178400"/>
                <a:gd name="connsiteX10" fmla="*/ 60999 w 180425"/>
                <a:gd name="connsiteY10" fmla="*/ 149368 h 178400"/>
                <a:gd name="connsiteX11" fmla="*/ 43792 w 180425"/>
                <a:gd name="connsiteY11" fmla="*/ 15504 h 178400"/>
                <a:gd name="connsiteX12" fmla="*/ 61252 w 180425"/>
                <a:gd name="connsiteY12" fmla="*/ 7912 h 178400"/>
                <a:gd name="connsiteX13" fmla="*/ 67578 w 180425"/>
                <a:gd name="connsiteY13" fmla="*/ 2851 h 178400"/>
                <a:gd name="connsiteX14" fmla="*/ 64036 w 180425"/>
                <a:gd name="connsiteY14" fmla="*/ 68 h 178400"/>
                <a:gd name="connsiteX15" fmla="*/ 32657 w 180425"/>
                <a:gd name="connsiteY15" fmla="*/ 827 h 178400"/>
                <a:gd name="connsiteX16" fmla="*/ 18740 w 180425"/>
                <a:gd name="connsiteY16" fmla="*/ 574 h 178400"/>
                <a:gd name="connsiteX17" fmla="*/ 5075 w 180425"/>
                <a:gd name="connsiteY17" fmla="*/ 68 h 178400"/>
                <a:gd name="connsiteX18" fmla="*/ 267 w 180425"/>
                <a:gd name="connsiteY18" fmla="*/ 4876 h 178400"/>
                <a:gd name="connsiteX19" fmla="*/ 6593 w 180425"/>
                <a:gd name="connsiteY19" fmla="*/ 7912 h 178400"/>
                <a:gd name="connsiteX20" fmla="*/ 21776 w 180425"/>
                <a:gd name="connsiteY20" fmla="*/ 16516 h 178400"/>
                <a:gd name="connsiteX21" fmla="*/ 41767 w 180425"/>
                <a:gd name="connsiteY21" fmla="*/ 172649 h 178400"/>
                <a:gd name="connsiteX22" fmla="*/ 46828 w 180425"/>
                <a:gd name="connsiteY22" fmla="*/ 178469 h 178400"/>
                <a:gd name="connsiteX23" fmla="*/ 53914 w 180425"/>
                <a:gd name="connsiteY23" fmla="*/ 173914 h 178400"/>
                <a:gd name="connsiteX24" fmla="*/ 145012 w 180425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5012" y="28916"/>
                  </a:moveTo>
                  <a:cubicBezTo>
                    <a:pt x="157412" y="9178"/>
                    <a:pt x="168040" y="8419"/>
                    <a:pt x="177403" y="7912"/>
                  </a:cubicBezTo>
                  <a:cubicBezTo>
                    <a:pt x="180439" y="7659"/>
                    <a:pt x="180692" y="3358"/>
                    <a:pt x="180692" y="3104"/>
                  </a:cubicBezTo>
                  <a:cubicBezTo>
                    <a:pt x="180692" y="1080"/>
                    <a:pt x="179427" y="68"/>
                    <a:pt x="177403" y="68"/>
                  </a:cubicBezTo>
                  <a:cubicBezTo>
                    <a:pt x="170823" y="68"/>
                    <a:pt x="163485" y="827"/>
                    <a:pt x="156652" y="827"/>
                  </a:cubicBezTo>
                  <a:cubicBezTo>
                    <a:pt x="148302" y="827"/>
                    <a:pt x="139698" y="68"/>
                    <a:pt x="131600" y="68"/>
                  </a:cubicBezTo>
                  <a:cubicBezTo>
                    <a:pt x="130082" y="68"/>
                    <a:pt x="126792" y="68"/>
                    <a:pt x="126792" y="4876"/>
                  </a:cubicBezTo>
                  <a:cubicBezTo>
                    <a:pt x="126792" y="7659"/>
                    <a:pt x="129070" y="7912"/>
                    <a:pt x="130841" y="7912"/>
                  </a:cubicBezTo>
                  <a:cubicBezTo>
                    <a:pt x="137674" y="8419"/>
                    <a:pt x="142482" y="10949"/>
                    <a:pt x="142482" y="16263"/>
                  </a:cubicBezTo>
                  <a:cubicBezTo>
                    <a:pt x="142482" y="20059"/>
                    <a:pt x="138686" y="25626"/>
                    <a:pt x="138686" y="25879"/>
                  </a:cubicBezTo>
                  <a:lnTo>
                    <a:pt x="60999" y="149368"/>
                  </a:lnTo>
                  <a:lnTo>
                    <a:pt x="43792" y="15504"/>
                  </a:lnTo>
                  <a:cubicBezTo>
                    <a:pt x="43792" y="11202"/>
                    <a:pt x="49612" y="7912"/>
                    <a:pt x="61252" y="7912"/>
                  </a:cubicBezTo>
                  <a:cubicBezTo>
                    <a:pt x="64795" y="7912"/>
                    <a:pt x="67578" y="7912"/>
                    <a:pt x="67578" y="2851"/>
                  </a:cubicBezTo>
                  <a:cubicBezTo>
                    <a:pt x="67578" y="574"/>
                    <a:pt x="65554" y="68"/>
                    <a:pt x="64036" y="68"/>
                  </a:cubicBezTo>
                  <a:cubicBezTo>
                    <a:pt x="53914" y="68"/>
                    <a:pt x="43033" y="827"/>
                    <a:pt x="32657" y="827"/>
                  </a:cubicBezTo>
                  <a:cubicBezTo>
                    <a:pt x="28103" y="827"/>
                    <a:pt x="23295" y="574"/>
                    <a:pt x="18740" y="574"/>
                  </a:cubicBezTo>
                  <a:cubicBezTo>
                    <a:pt x="14185" y="574"/>
                    <a:pt x="9377" y="68"/>
                    <a:pt x="5075" y="68"/>
                  </a:cubicBezTo>
                  <a:cubicBezTo>
                    <a:pt x="3304" y="68"/>
                    <a:pt x="267" y="68"/>
                    <a:pt x="267" y="4876"/>
                  </a:cubicBezTo>
                  <a:cubicBezTo>
                    <a:pt x="267" y="7912"/>
                    <a:pt x="2544" y="7912"/>
                    <a:pt x="6593" y="7912"/>
                  </a:cubicBezTo>
                  <a:cubicBezTo>
                    <a:pt x="20764" y="7912"/>
                    <a:pt x="21017" y="10190"/>
                    <a:pt x="21776" y="16516"/>
                  </a:cubicBezTo>
                  <a:lnTo>
                    <a:pt x="41767" y="172649"/>
                  </a:lnTo>
                  <a:cubicBezTo>
                    <a:pt x="42526" y="177710"/>
                    <a:pt x="43539" y="178469"/>
                    <a:pt x="46828" y="178469"/>
                  </a:cubicBezTo>
                  <a:cubicBezTo>
                    <a:pt x="50877" y="178469"/>
                    <a:pt x="51889" y="177204"/>
                    <a:pt x="53914" y="173914"/>
                  </a:cubicBezTo>
                  <a:lnTo>
                    <a:pt x="145012" y="2891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8" name="Freeform 1467">
              <a:extLst>
                <a:ext uri="{FF2B5EF4-FFF2-40B4-BE49-F238E27FC236}">
                  <a16:creationId xmlns:a16="http://schemas.microsoft.com/office/drawing/2014/main" id="{A0BE5A83-E951-7482-199E-D5F368A3D852}"/>
                </a:ext>
              </a:extLst>
            </p:cNvPr>
            <p:cNvSpPr/>
            <p:nvPr>
              <p:custDataLst>
                <p:tags r:id="rId291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9" name="Freeform 1468">
              <a:extLst>
                <a:ext uri="{FF2B5EF4-FFF2-40B4-BE49-F238E27FC236}">
                  <a16:creationId xmlns:a16="http://schemas.microsoft.com/office/drawing/2014/main" id="{0B077F94-1C6E-48C2-0EAA-C24334FE7F46}"/>
                </a:ext>
              </a:extLst>
            </p:cNvPr>
            <p:cNvSpPr/>
            <p:nvPr>
              <p:custDataLst>
                <p:tags r:id="rId292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noFill/>
            <a:ln w="1012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0" name="Freeform 1469">
              <a:extLst>
                <a:ext uri="{FF2B5EF4-FFF2-40B4-BE49-F238E27FC236}">
                  <a16:creationId xmlns:a16="http://schemas.microsoft.com/office/drawing/2014/main" id="{011228B2-06AC-EAFB-4DA2-829D5CCF2A5E}"/>
                </a:ext>
              </a:extLst>
            </p:cNvPr>
            <p:cNvSpPr/>
            <p:nvPr>
              <p:custDataLst>
                <p:tags r:id="rId293"/>
              </p:custDataLst>
            </p:nvPr>
          </p:nvSpPr>
          <p:spPr>
            <a:xfrm>
              <a:off x="8981384" y="3998644"/>
              <a:ext cx="100222" cy="147844"/>
            </a:xfrm>
            <a:custGeom>
              <a:avLst/>
              <a:gdLst>
                <a:gd name="connsiteX0" fmla="*/ 86287 w 117162"/>
                <a:gd name="connsiteY0" fmla="*/ 19506 h 172833"/>
                <a:gd name="connsiteX1" fmla="*/ 109314 w 117162"/>
                <a:gd name="connsiteY1" fmla="*/ 7865 h 172833"/>
                <a:gd name="connsiteX2" fmla="*/ 117412 w 117162"/>
                <a:gd name="connsiteY2" fmla="*/ 3057 h 172833"/>
                <a:gd name="connsiteX3" fmla="*/ 113616 w 117162"/>
                <a:gd name="connsiteY3" fmla="*/ 21 h 172833"/>
                <a:gd name="connsiteX4" fmla="*/ 80213 w 117162"/>
                <a:gd name="connsiteY4" fmla="*/ 780 h 172833"/>
                <a:gd name="connsiteX5" fmla="*/ 46558 w 117162"/>
                <a:gd name="connsiteY5" fmla="*/ 21 h 172833"/>
                <a:gd name="connsiteX6" fmla="*/ 41496 w 117162"/>
                <a:gd name="connsiteY6" fmla="*/ 5082 h 172833"/>
                <a:gd name="connsiteX7" fmla="*/ 48582 w 117162"/>
                <a:gd name="connsiteY7" fmla="*/ 7865 h 172833"/>
                <a:gd name="connsiteX8" fmla="*/ 66042 w 117162"/>
                <a:gd name="connsiteY8" fmla="*/ 12673 h 172833"/>
                <a:gd name="connsiteX9" fmla="*/ 65536 w 117162"/>
                <a:gd name="connsiteY9" fmla="*/ 16722 h 172833"/>
                <a:gd name="connsiteX10" fmla="*/ 31374 w 117162"/>
                <a:gd name="connsiteY10" fmla="*/ 153117 h 172833"/>
                <a:gd name="connsiteX11" fmla="*/ 8347 w 117162"/>
                <a:gd name="connsiteY11" fmla="*/ 165010 h 172833"/>
                <a:gd name="connsiteX12" fmla="*/ 249 w 117162"/>
                <a:gd name="connsiteY12" fmla="*/ 170071 h 172833"/>
                <a:gd name="connsiteX13" fmla="*/ 4045 w 117162"/>
                <a:gd name="connsiteY13" fmla="*/ 172855 h 172833"/>
                <a:gd name="connsiteX14" fmla="*/ 37195 w 117162"/>
                <a:gd name="connsiteY14" fmla="*/ 172096 h 172833"/>
                <a:gd name="connsiteX15" fmla="*/ 71103 w 117162"/>
                <a:gd name="connsiteY15" fmla="*/ 172855 h 172833"/>
                <a:gd name="connsiteX16" fmla="*/ 76164 w 117162"/>
                <a:gd name="connsiteY16" fmla="*/ 168047 h 172833"/>
                <a:gd name="connsiteX17" fmla="*/ 68573 w 117162"/>
                <a:gd name="connsiteY17" fmla="*/ 165010 h 172833"/>
                <a:gd name="connsiteX18" fmla="*/ 57692 w 117162"/>
                <a:gd name="connsiteY18" fmla="*/ 164504 h 172833"/>
                <a:gd name="connsiteX19" fmla="*/ 51365 w 117162"/>
                <a:gd name="connsiteY19" fmla="*/ 160202 h 172833"/>
                <a:gd name="connsiteX20" fmla="*/ 52378 w 117162"/>
                <a:gd name="connsiteY20" fmla="*/ 154382 h 172833"/>
                <a:gd name="connsiteX21" fmla="*/ 86287 w 11716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287" y="19506"/>
                  </a:moveTo>
                  <a:cubicBezTo>
                    <a:pt x="88564" y="10396"/>
                    <a:pt x="89323" y="7865"/>
                    <a:pt x="109314" y="7865"/>
                  </a:cubicBezTo>
                  <a:cubicBezTo>
                    <a:pt x="115387" y="7865"/>
                    <a:pt x="117412" y="7865"/>
                    <a:pt x="117412" y="3057"/>
                  </a:cubicBezTo>
                  <a:cubicBezTo>
                    <a:pt x="117412" y="21"/>
                    <a:pt x="114628" y="21"/>
                    <a:pt x="113616" y="21"/>
                  </a:cubicBezTo>
                  <a:cubicBezTo>
                    <a:pt x="106278" y="21"/>
                    <a:pt x="87552" y="780"/>
                    <a:pt x="80213" y="780"/>
                  </a:cubicBezTo>
                  <a:cubicBezTo>
                    <a:pt x="72622" y="780"/>
                    <a:pt x="54149" y="21"/>
                    <a:pt x="46558" y="21"/>
                  </a:cubicBezTo>
                  <a:cubicBezTo>
                    <a:pt x="44786" y="21"/>
                    <a:pt x="41496" y="21"/>
                    <a:pt x="41496" y="5082"/>
                  </a:cubicBezTo>
                  <a:cubicBezTo>
                    <a:pt x="41496" y="7865"/>
                    <a:pt x="43774" y="7865"/>
                    <a:pt x="48582" y="7865"/>
                  </a:cubicBezTo>
                  <a:cubicBezTo>
                    <a:pt x="59210" y="7865"/>
                    <a:pt x="66042" y="7865"/>
                    <a:pt x="66042" y="12673"/>
                  </a:cubicBezTo>
                  <a:cubicBezTo>
                    <a:pt x="66042" y="13939"/>
                    <a:pt x="66042" y="14445"/>
                    <a:pt x="65536" y="16722"/>
                  </a:cubicBezTo>
                  <a:lnTo>
                    <a:pt x="31374" y="153117"/>
                  </a:lnTo>
                  <a:cubicBezTo>
                    <a:pt x="29097" y="162480"/>
                    <a:pt x="28338" y="165010"/>
                    <a:pt x="8347" y="165010"/>
                  </a:cubicBezTo>
                  <a:cubicBezTo>
                    <a:pt x="2527" y="165010"/>
                    <a:pt x="249" y="165010"/>
                    <a:pt x="249" y="170071"/>
                  </a:cubicBezTo>
                  <a:cubicBezTo>
                    <a:pt x="249" y="172855"/>
                    <a:pt x="3286" y="172855"/>
                    <a:pt x="4045" y="172855"/>
                  </a:cubicBezTo>
                  <a:cubicBezTo>
                    <a:pt x="11383" y="172855"/>
                    <a:pt x="29856" y="172096"/>
                    <a:pt x="37195" y="172096"/>
                  </a:cubicBezTo>
                  <a:cubicBezTo>
                    <a:pt x="44786" y="172096"/>
                    <a:pt x="63512" y="172855"/>
                    <a:pt x="71103" y="172855"/>
                  </a:cubicBezTo>
                  <a:cubicBezTo>
                    <a:pt x="73128" y="172855"/>
                    <a:pt x="76164" y="172855"/>
                    <a:pt x="76164" y="168047"/>
                  </a:cubicBezTo>
                  <a:cubicBezTo>
                    <a:pt x="76164" y="165010"/>
                    <a:pt x="74140" y="165010"/>
                    <a:pt x="68573" y="165010"/>
                  </a:cubicBezTo>
                  <a:cubicBezTo>
                    <a:pt x="64018" y="165010"/>
                    <a:pt x="62753" y="165010"/>
                    <a:pt x="57692" y="164504"/>
                  </a:cubicBezTo>
                  <a:cubicBezTo>
                    <a:pt x="52378" y="163998"/>
                    <a:pt x="51365" y="162986"/>
                    <a:pt x="51365" y="160202"/>
                  </a:cubicBezTo>
                  <a:cubicBezTo>
                    <a:pt x="51365" y="158178"/>
                    <a:pt x="51872" y="156153"/>
                    <a:pt x="52378" y="154382"/>
                  </a:cubicBezTo>
                  <a:lnTo>
                    <a:pt x="86287" y="1950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1" name="!!dummy">
            <a:extLst>
              <a:ext uri="{FF2B5EF4-FFF2-40B4-BE49-F238E27FC236}">
                <a16:creationId xmlns:a16="http://schemas.microsoft.com/office/drawing/2014/main" id="{593438C0-C23E-A754-165A-9D040BC0B7DB}"/>
              </a:ext>
            </a:extLst>
          </p:cNvPr>
          <p:cNvGrpSpPr/>
          <p:nvPr/>
        </p:nvGrpSpPr>
        <p:grpSpPr>
          <a:xfrm>
            <a:off x="5683001" y="3685877"/>
            <a:ext cx="907154" cy="1494301"/>
            <a:chOff x="5683001" y="3685877"/>
            <a:chExt cx="907154" cy="1494301"/>
          </a:xfrm>
        </p:grpSpPr>
        <p:sp>
          <p:nvSpPr>
            <p:cNvPr id="1471" name="Freeform 1470">
              <a:extLst>
                <a:ext uri="{FF2B5EF4-FFF2-40B4-BE49-F238E27FC236}">
                  <a16:creationId xmlns:a16="http://schemas.microsoft.com/office/drawing/2014/main" id="{9E9A7083-8D0D-76D9-B53C-DA93BD807332}"/>
                </a:ext>
              </a:extLst>
            </p:cNvPr>
            <p:cNvSpPr/>
            <p:nvPr>
              <p:custDataLst>
                <p:tags r:id="rId227"/>
              </p:custDataLst>
            </p:nvPr>
          </p:nvSpPr>
          <p:spPr>
            <a:xfrm>
              <a:off x="5704318" y="3707248"/>
              <a:ext cx="725809" cy="1451614"/>
            </a:xfrm>
            <a:custGeom>
              <a:avLst/>
              <a:gdLst>
                <a:gd name="connsiteX0" fmla="*/ 0 w 1371600"/>
                <a:gd name="connsiteY0" fmla="*/ 2743191 h 2743191"/>
                <a:gd name="connsiteX1" fmla="*/ 1371600 w 1371600"/>
                <a:gd name="connsiteY1" fmla="*/ 2743191 h 2743191"/>
                <a:gd name="connsiteX2" fmla="*/ 1371600 w 1371600"/>
                <a:gd name="connsiteY2" fmla="*/ 1674010 h 2743191"/>
                <a:gd name="connsiteX3" fmla="*/ 1371600 w 1371600"/>
                <a:gd name="connsiteY3" fmla="*/ 1069172 h 2743191"/>
                <a:gd name="connsiteX4" fmla="*/ 1371600 w 1371600"/>
                <a:gd name="connsiteY4" fmla="*/ 0 h 2743191"/>
                <a:gd name="connsiteX5" fmla="*/ 0 w 1371600"/>
                <a:gd name="connsiteY5" fmla="*/ 0 h 274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600" h="2743191">
                  <a:moveTo>
                    <a:pt x="0" y="2743191"/>
                  </a:moveTo>
                  <a:lnTo>
                    <a:pt x="1371600" y="2743191"/>
                  </a:lnTo>
                  <a:lnTo>
                    <a:pt x="1371600" y="1674010"/>
                  </a:lnTo>
                  <a:moveTo>
                    <a:pt x="1371600" y="1069172"/>
                  </a:moveTo>
                  <a:lnTo>
                    <a:pt x="1371600" y="0"/>
                  </a:lnTo>
                  <a:lnTo>
                    <a:pt x="0" y="0"/>
                  </a:lnTo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2" name="Freeform 1471">
              <a:extLst>
                <a:ext uri="{FF2B5EF4-FFF2-40B4-BE49-F238E27FC236}">
                  <a16:creationId xmlns:a16="http://schemas.microsoft.com/office/drawing/2014/main" id="{0764BDC9-9799-75F4-A388-919C440F7C56}"/>
                </a:ext>
              </a:extLst>
            </p:cNvPr>
            <p:cNvSpPr/>
            <p:nvPr>
              <p:custDataLst>
                <p:tags r:id="rId228"/>
              </p:custDataLst>
            </p:nvPr>
          </p:nvSpPr>
          <p:spPr>
            <a:xfrm>
              <a:off x="5683001" y="5137545"/>
              <a:ext cx="42634" cy="42633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3" name="Freeform 1472">
              <a:extLst>
                <a:ext uri="{FF2B5EF4-FFF2-40B4-BE49-F238E27FC236}">
                  <a16:creationId xmlns:a16="http://schemas.microsoft.com/office/drawing/2014/main" id="{14C683B5-4EDB-B52E-E9AB-52F62887ADD5}"/>
                </a:ext>
              </a:extLst>
            </p:cNvPr>
            <p:cNvSpPr/>
            <p:nvPr>
              <p:custDataLst>
                <p:tags r:id="rId229"/>
              </p:custDataLst>
            </p:nvPr>
          </p:nvSpPr>
          <p:spPr>
            <a:xfrm>
              <a:off x="5683001" y="5137545"/>
              <a:ext cx="42634" cy="42633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4" name="Freeform 1473">
              <a:extLst>
                <a:ext uri="{FF2B5EF4-FFF2-40B4-BE49-F238E27FC236}">
                  <a16:creationId xmlns:a16="http://schemas.microsoft.com/office/drawing/2014/main" id="{1ABBCDF0-E287-AEE4-E68C-3F334CD38CED}"/>
                </a:ext>
              </a:extLst>
            </p:cNvPr>
            <p:cNvSpPr/>
            <p:nvPr>
              <p:custDataLst>
                <p:tags r:id="rId230"/>
              </p:custDataLst>
            </p:nvPr>
          </p:nvSpPr>
          <p:spPr>
            <a:xfrm>
              <a:off x="6270100" y="4273021"/>
              <a:ext cx="320055" cy="320061"/>
            </a:xfrm>
            <a:custGeom>
              <a:avLst/>
              <a:gdLst>
                <a:gd name="connsiteX0" fmla="*/ 0 w 604825"/>
                <a:gd name="connsiteY0" fmla="*/ 302420 h 604837"/>
                <a:gd name="connsiteX1" fmla="*/ 302413 w 604825"/>
                <a:gd name="connsiteY1" fmla="*/ 604838 h 604837"/>
                <a:gd name="connsiteX2" fmla="*/ 604825 w 604825"/>
                <a:gd name="connsiteY2" fmla="*/ 302420 h 604837"/>
                <a:gd name="connsiteX3" fmla="*/ 302413 w 604825"/>
                <a:gd name="connsiteY3" fmla="*/ 0 h 604837"/>
                <a:gd name="connsiteX4" fmla="*/ 0 w 604825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25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3" y="604838"/>
                  </a:cubicBezTo>
                  <a:cubicBezTo>
                    <a:pt x="469392" y="604838"/>
                    <a:pt x="604825" y="469405"/>
                    <a:pt x="604825" y="302420"/>
                  </a:cubicBezTo>
                  <a:cubicBezTo>
                    <a:pt x="604825" y="135433"/>
                    <a:pt x="469392" y="0"/>
                    <a:pt x="302413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5" name="Freeform 1474">
              <a:extLst>
                <a:ext uri="{FF2B5EF4-FFF2-40B4-BE49-F238E27FC236}">
                  <a16:creationId xmlns:a16="http://schemas.microsoft.com/office/drawing/2014/main" id="{95A3D611-2C81-B6E6-0E72-17E8CB38C63F}"/>
                </a:ext>
              </a:extLst>
            </p:cNvPr>
            <p:cNvSpPr/>
            <p:nvPr>
              <p:custDataLst>
                <p:tags r:id="rId231"/>
              </p:custDataLst>
            </p:nvPr>
          </p:nvSpPr>
          <p:spPr>
            <a:xfrm>
              <a:off x="6430127" y="4321010"/>
              <a:ext cx="13441" cy="224033"/>
            </a:xfrm>
            <a:custGeom>
              <a:avLst/>
              <a:gdLst>
                <a:gd name="connsiteX0" fmla="*/ 0 w 25400"/>
                <a:gd name="connsiteY0" fmla="*/ 423367 h 423367"/>
                <a:gd name="connsiteX1" fmla="*/ 0 w 25400"/>
                <a:gd name="connsiteY1" fmla="*/ 0 h 4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423367">
                  <a:moveTo>
                    <a:pt x="0" y="423367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6" name="Freeform 1475">
              <a:extLst>
                <a:ext uri="{FF2B5EF4-FFF2-40B4-BE49-F238E27FC236}">
                  <a16:creationId xmlns:a16="http://schemas.microsoft.com/office/drawing/2014/main" id="{4A3896F3-8C6F-835C-F45E-02C4F9156B3F}"/>
                </a:ext>
              </a:extLst>
            </p:cNvPr>
            <p:cNvSpPr/>
            <p:nvPr>
              <p:custDataLst>
                <p:tags r:id="rId232"/>
              </p:custDataLst>
            </p:nvPr>
          </p:nvSpPr>
          <p:spPr>
            <a:xfrm>
              <a:off x="6403460" y="4319698"/>
              <a:ext cx="53347" cy="56651"/>
            </a:xfrm>
            <a:custGeom>
              <a:avLst/>
              <a:gdLst>
                <a:gd name="connsiteX0" fmla="*/ 50394 w 100812"/>
                <a:gd name="connsiteY0" fmla="*/ 107056 h 107055"/>
                <a:gd name="connsiteX1" fmla="*/ 100812 w 100812"/>
                <a:gd name="connsiteY1" fmla="*/ 107056 h 107055"/>
                <a:gd name="connsiteX2" fmla="*/ 50394 w 100812"/>
                <a:gd name="connsiteY2" fmla="*/ 0 h 107055"/>
                <a:gd name="connsiteX3" fmla="*/ 0 w 100812"/>
                <a:gd name="connsiteY3" fmla="*/ 107056 h 107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12" h="107055">
                  <a:moveTo>
                    <a:pt x="50394" y="107056"/>
                  </a:moveTo>
                  <a:lnTo>
                    <a:pt x="100812" y="107056"/>
                  </a:lnTo>
                  <a:lnTo>
                    <a:pt x="50394" y="0"/>
                  </a:lnTo>
                  <a:lnTo>
                    <a:pt x="0" y="107056"/>
                  </a:ln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7" name="Freeform 1476">
              <a:extLst>
                <a:ext uri="{FF2B5EF4-FFF2-40B4-BE49-F238E27FC236}">
                  <a16:creationId xmlns:a16="http://schemas.microsoft.com/office/drawing/2014/main" id="{1268E557-38E1-013B-190F-3EBCEF8B4306}"/>
                </a:ext>
              </a:extLst>
            </p:cNvPr>
            <p:cNvSpPr/>
            <p:nvPr>
              <p:custDataLst>
                <p:tags r:id="rId233"/>
              </p:custDataLst>
            </p:nvPr>
          </p:nvSpPr>
          <p:spPr>
            <a:xfrm>
              <a:off x="6403460" y="4319698"/>
              <a:ext cx="53347" cy="56651"/>
            </a:xfrm>
            <a:custGeom>
              <a:avLst/>
              <a:gdLst>
                <a:gd name="connsiteX0" fmla="*/ 50394 w 100812"/>
                <a:gd name="connsiteY0" fmla="*/ 107056 h 107055"/>
                <a:gd name="connsiteX1" fmla="*/ 100812 w 100812"/>
                <a:gd name="connsiteY1" fmla="*/ 107056 h 107055"/>
                <a:gd name="connsiteX2" fmla="*/ 50394 w 100812"/>
                <a:gd name="connsiteY2" fmla="*/ 0 h 107055"/>
                <a:gd name="connsiteX3" fmla="*/ 0 w 100812"/>
                <a:gd name="connsiteY3" fmla="*/ 107056 h 107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12" h="107055">
                  <a:moveTo>
                    <a:pt x="50394" y="107056"/>
                  </a:moveTo>
                  <a:lnTo>
                    <a:pt x="100812" y="107056"/>
                  </a:lnTo>
                  <a:lnTo>
                    <a:pt x="50394" y="0"/>
                  </a:lnTo>
                  <a:lnTo>
                    <a:pt x="0" y="107056"/>
                  </a:lnTo>
                  <a:close/>
                </a:path>
              </a:pathLst>
            </a:custGeom>
            <a:noFill/>
            <a:ln w="20244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478">
              <a:extLst>
                <a:ext uri="{FF2B5EF4-FFF2-40B4-BE49-F238E27FC236}">
                  <a16:creationId xmlns:a16="http://schemas.microsoft.com/office/drawing/2014/main" id="{3511284E-1ED4-9D2C-1FAE-5B966CC1DD6F}"/>
                </a:ext>
              </a:extLst>
            </p:cNvPr>
            <p:cNvSpPr/>
            <p:nvPr>
              <p:custDataLst>
                <p:tags r:id="rId234"/>
              </p:custDataLst>
            </p:nvPr>
          </p:nvSpPr>
          <p:spPr>
            <a:xfrm>
              <a:off x="6053730" y="4374000"/>
              <a:ext cx="44189" cy="89181"/>
            </a:xfrm>
            <a:custGeom>
              <a:avLst/>
              <a:gdLst>
                <a:gd name="connsiteX0" fmla="*/ 51805 w 83506"/>
                <a:gd name="connsiteY0" fmla="*/ 6646 h 168531"/>
                <a:gd name="connsiteX1" fmla="*/ 45985 w 83506"/>
                <a:gd name="connsiteY1" fmla="*/ 67 h 168531"/>
                <a:gd name="connsiteX2" fmla="*/ -70 w 83506"/>
                <a:gd name="connsiteY2" fmla="*/ 16262 h 168531"/>
                <a:gd name="connsiteX3" fmla="*/ -70 w 83506"/>
                <a:gd name="connsiteY3" fmla="*/ 24106 h 168531"/>
                <a:gd name="connsiteX4" fmla="*/ 33079 w 83506"/>
                <a:gd name="connsiteY4" fmla="*/ 17527 h 168531"/>
                <a:gd name="connsiteX5" fmla="*/ 33079 w 83506"/>
                <a:gd name="connsiteY5" fmla="*/ 148608 h 168531"/>
                <a:gd name="connsiteX6" fmla="*/ 9546 w 83506"/>
                <a:gd name="connsiteY6" fmla="*/ 160754 h 168531"/>
                <a:gd name="connsiteX7" fmla="*/ 1448 w 83506"/>
                <a:gd name="connsiteY7" fmla="*/ 160754 h 168531"/>
                <a:gd name="connsiteX8" fmla="*/ 1448 w 83506"/>
                <a:gd name="connsiteY8" fmla="*/ 168599 h 168531"/>
                <a:gd name="connsiteX9" fmla="*/ 42442 w 83506"/>
                <a:gd name="connsiteY9" fmla="*/ 167839 h 168531"/>
                <a:gd name="connsiteX10" fmla="*/ 83436 w 83506"/>
                <a:gd name="connsiteY10" fmla="*/ 168599 h 168531"/>
                <a:gd name="connsiteX11" fmla="*/ 83436 w 83506"/>
                <a:gd name="connsiteY11" fmla="*/ 160754 h 168531"/>
                <a:gd name="connsiteX12" fmla="*/ 75339 w 83506"/>
                <a:gd name="connsiteY12" fmla="*/ 160754 h 168531"/>
                <a:gd name="connsiteX13" fmla="*/ 51805 w 83506"/>
                <a:gd name="connsiteY13" fmla="*/ 148608 h 168531"/>
                <a:gd name="connsiteX14" fmla="*/ 51805 w 83506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05" y="6646"/>
                  </a:moveTo>
                  <a:cubicBezTo>
                    <a:pt x="51805" y="573"/>
                    <a:pt x="51805" y="67"/>
                    <a:pt x="45985" y="67"/>
                  </a:cubicBezTo>
                  <a:cubicBezTo>
                    <a:pt x="30296" y="16262"/>
                    <a:pt x="8027" y="16262"/>
                    <a:pt x="-70" y="16262"/>
                  </a:cubicBezTo>
                  <a:lnTo>
                    <a:pt x="-70" y="24106"/>
                  </a:lnTo>
                  <a:cubicBezTo>
                    <a:pt x="4991" y="24106"/>
                    <a:pt x="19921" y="24106"/>
                    <a:pt x="33079" y="17527"/>
                  </a:cubicBezTo>
                  <a:lnTo>
                    <a:pt x="33079" y="148608"/>
                  </a:lnTo>
                  <a:cubicBezTo>
                    <a:pt x="33079" y="157717"/>
                    <a:pt x="32320" y="160754"/>
                    <a:pt x="9546" y="160754"/>
                  </a:cubicBezTo>
                  <a:lnTo>
                    <a:pt x="1448" y="160754"/>
                  </a:lnTo>
                  <a:lnTo>
                    <a:pt x="1448" y="168599"/>
                  </a:lnTo>
                  <a:cubicBezTo>
                    <a:pt x="10305" y="167839"/>
                    <a:pt x="32320" y="167839"/>
                    <a:pt x="42442" y="167839"/>
                  </a:cubicBezTo>
                  <a:cubicBezTo>
                    <a:pt x="52564" y="167839"/>
                    <a:pt x="74580" y="167839"/>
                    <a:pt x="83436" y="168599"/>
                  </a:cubicBezTo>
                  <a:lnTo>
                    <a:pt x="83436" y="160754"/>
                  </a:lnTo>
                  <a:lnTo>
                    <a:pt x="75339" y="160754"/>
                  </a:lnTo>
                  <a:cubicBezTo>
                    <a:pt x="52564" y="160754"/>
                    <a:pt x="51805" y="157970"/>
                    <a:pt x="51805" y="148608"/>
                  </a:cubicBezTo>
                  <a:lnTo>
                    <a:pt x="51805" y="6646"/>
                  </a:ln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0" name="Freeform 1479">
              <a:extLst>
                <a:ext uri="{FF2B5EF4-FFF2-40B4-BE49-F238E27FC236}">
                  <a16:creationId xmlns:a16="http://schemas.microsoft.com/office/drawing/2014/main" id="{30436367-1B7F-80BF-D8E2-85649C8A4670}"/>
                </a:ext>
              </a:extLst>
            </p:cNvPr>
            <p:cNvSpPr/>
            <p:nvPr>
              <p:custDataLst>
                <p:tags r:id="rId235"/>
              </p:custDataLst>
            </p:nvPr>
          </p:nvSpPr>
          <p:spPr>
            <a:xfrm>
              <a:off x="6136343" y="4365997"/>
              <a:ext cx="91726" cy="95877"/>
            </a:xfrm>
            <a:custGeom>
              <a:avLst/>
              <a:gdLst>
                <a:gd name="connsiteX0" fmla="*/ 92941 w 173339"/>
                <a:gd name="connsiteY0" fmla="*/ 5128 h 181184"/>
                <a:gd name="connsiteX1" fmla="*/ 87121 w 173339"/>
                <a:gd name="connsiteY1" fmla="*/ 67 h 181184"/>
                <a:gd name="connsiteX2" fmla="*/ 81048 w 173339"/>
                <a:gd name="connsiteY2" fmla="*/ 5128 h 181184"/>
                <a:gd name="connsiteX3" fmla="*/ 28666 w 173339"/>
                <a:gd name="connsiteY3" fmla="*/ 156452 h 181184"/>
                <a:gd name="connsiteX4" fmla="*/ 324 w 173339"/>
                <a:gd name="connsiteY4" fmla="*/ 173407 h 181184"/>
                <a:gd name="connsiteX5" fmla="*/ 324 w 173339"/>
                <a:gd name="connsiteY5" fmla="*/ 181251 h 181184"/>
                <a:gd name="connsiteX6" fmla="*/ 26136 w 173339"/>
                <a:gd name="connsiteY6" fmla="*/ 180492 h 181184"/>
                <a:gd name="connsiteX7" fmla="*/ 55236 w 173339"/>
                <a:gd name="connsiteY7" fmla="*/ 181251 h 181184"/>
                <a:gd name="connsiteX8" fmla="*/ 55236 w 173339"/>
                <a:gd name="connsiteY8" fmla="*/ 173407 h 181184"/>
                <a:gd name="connsiteX9" fmla="*/ 36258 w 173339"/>
                <a:gd name="connsiteY9" fmla="*/ 160501 h 181184"/>
                <a:gd name="connsiteX10" fmla="*/ 36764 w 173339"/>
                <a:gd name="connsiteY10" fmla="*/ 156705 h 181184"/>
                <a:gd name="connsiteX11" fmla="*/ 48404 w 173339"/>
                <a:gd name="connsiteY11" fmla="*/ 123556 h 181184"/>
                <a:gd name="connsiteX12" fmla="*/ 110908 w 173339"/>
                <a:gd name="connsiteY12" fmla="*/ 123556 h 181184"/>
                <a:gd name="connsiteX13" fmla="*/ 124319 w 173339"/>
                <a:gd name="connsiteY13" fmla="*/ 162272 h 181184"/>
                <a:gd name="connsiteX14" fmla="*/ 125079 w 173339"/>
                <a:gd name="connsiteY14" fmla="*/ 165815 h 181184"/>
                <a:gd name="connsiteX15" fmla="*/ 104075 w 173339"/>
                <a:gd name="connsiteY15" fmla="*/ 173407 h 181184"/>
                <a:gd name="connsiteX16" fmla="*/ 104075 w 173339"/>
                <a:gd name="connsiteY16" fmla="*/ 181251 h 181184"/>
                <a:gd name="connsiteX17" fmla="*/ 140515 w 173339"/>
                <a:gd name="connsiteY17" fmla="*/ 180492 h 181184"/>
                <a:gd name="connsiteX18" fmla="*/ 173664 w 173339"/>
                <a:gd name="connsiteY18" fmla="*/ 181251 h 181184"/>
                <a:gd name="connsiteX19" fmla="*/ 173664 w 173339"/>
                <a:gd name="connsiteY19" fmla="*/ 173407 h 181184"/>
                <a:gd name="connsiteX20" fmla="*/ 169109 w 173339"/>
                <a:gd name="connsiteY20" fmla="*/ 173407 h 181184"/>
                <a:gd name="connsiteX21" fmla="*/ 147600 w 173339"/>
                <a:gd name="connsiteY21" fmla="*/ 163285 h 181184"/>
                <a:gd name="connsiteX22" fmla="*/ 92941 w 173339"/>
                <a:gd name="connsiteY22" fmla="*/ 5128 h 181184"/>
                <a:gd name="connsiteX23" fmla="*/ 79529 w 173339"/>
                <a:gd name="connsiteY23" fmla="*/ 33469 h 181184"/>
                <a:gd name="connsiteX24" fmla="*/ 108124 w 173339"/>
                <a:gd name="connsiteY24" fmla="*/ 115711 h 181184"/>
                <a:gd name="connsiteX25" fmla="*/ 51188 w 173339"/>
                <a:gd name="connsiteY25" fmla="*/ 115711 h 181184"/>
                <a:gd name="connsiteX26" fmla="*/ 79529 w 173339"/>
                <a:gd name="connsiteY26" fmla="*/ 33469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941" y="5128"/>
                  </a:moveTo>
                  <a:cubicBezTo>
                    <a:pt x="91676" y="1838"/>
                    <a:pt x="91170" y="67"/>
                    <a:pt x="87121" y="67"/>
                  </a:cubicBezTo>
                  <a:cubicBezTo>
                    <a:pt x="83072" y="67"/>
                    <a:pt x="82313" y="1585"/>
                    <a:pt x="81048" y="5128"/>
                  </a:cubicBezTo>
                  <a:lnTo>
                    <a:pt x="28666" y="156452"/>
                  </a:lnTo>
                  <a:cubicBezTo>
                    <a:pt x="24111" y="169358"/>
                    <a:pt x="13989" y="173154"/>
                    <a:pt x="324" y="173407"/>
                  </a:cubicBezTo>
                  <a:lnTo>
                    <a:pt x="324" y="181251"/>
                  </a:lnTo>
                  <a:cubicBezTo>
                    <a:pt x="6145" y="180998"/>
                    <a:pt x="17026" y="180492"/>
                    <a:pt x="26136" y="180492"/>
                  </a:cubicBezTo>
                  <a:cubicBezTo>
                    <a:pt x="33980" y="180492"/>
                    <a:pt x="47139" y="180998"/>
                    <a:pt x="55236" y="181251"/>
                  </a:cubicBezTo>
                  <a:lnTo>
                    <a:pt x="55236" y="173407"/>
                  </a:lnTo>
                  <a:cubicBezTo>
                    <a:pt x="42584" y="173407"/>
                    <a:pt x="36258" y="167080"/>
                    <a:pt x="36258" y="160501"/>
                  </a:cubicBezTo>
                  <a:cubicBezTo>
                    <a:pt x="36258" y="159742"/>
                    <a:pt x="36511" y="157211"/>
                    <a:pt x="36764" y="156705"/>
                  </a:cubicBezTo>
                  <a:lnTo>
                    <a:pt x="48404" y="123556"/>
                  </a:lnTo>
                  <a:lnTo>
                    <a:pt x="110908" y="123556"/>
                  </a:lnTo>
                  <a:lnTo>
                    <a:pt x="124319" y="162272"/>
                  </a:lnTo>
                  <a:cubicBezTo>
                    <a:pt x="124572" y="163285"/>
                    <a:pt x="125079" y="164803"/>
                    <a:pt x="125079" y="165815"/>
                  </a:cubicBezTo>
                  <a:cubicBezTo>
                    <a:pt x="125079" y="173407"/>
                    <a:pt x="110908" y="173407"/>
                    <a:pt x="104075" y="173407"/>
                  </a:cubicBezTo>
                  <a:lnTo>
                    <a:pt x="104075" y="181251"/>
                  </a:lnTo>
                  <a:cubicBezTo>
                    <a:pt x="113185" y="180492"/>
                    <a:pt x="130899" y="180492"/>
                    <a:pt x="140515" y="180492"/>
                  </a:cubicBezTo>
                  <a:cubicBezTo>
                    <a:pt x="151396" y="180492"/>
                    <a:pt x="163036" y="180745"/>
                    <a:pt x="173664" y="181251"/>
                  </a:cubicBezTo>
                  <a:lnTo>
                    <a:pt x="173664" y="173407"/>
                  </a:lnTo>
                  <a:lnTo>
                    <a:pt x="169109" y="173407"/>
                  </a:lnTo>
                  <a:cubicBezTo>
                    <a:pt x="153926" y="173407"/>
                    <a:pt x="150384" y="171635"/>
                    <a:pt x="147600" y="163285"/>
                  </a:cubicBezTo>
                  <a:lnTo>
                    <a:pt x="92941" y="5128"/>
                  </a:lnTo>
                  <a:close/>
                  <a:moveTo>
                    <a:pt x="79529" y="33469"/>
                  </a:moveTo>
                  <a:lnTo>
                    <a:pt x="108124" y="115711"/>
                  </a:lnTo>
                  <a:lnTo>
                    <a:pt x="51188" y="115711"/>
                  </a:lnTo>
                  <a:lnTo>
                    <a:pt x="79529" y="33469"/>
                  </a:ln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1" name="Freeform 1480">
              <a:extLst>
                <a:ext uri="{FF2B5EF4-FFF2-40B4-BE49-F238E27FC236}">
                  <a16:creationId xmlns:a16="http://schemas.microsoft.com/office/drawing/2014/main" id="{9D08EDB8-C590-2510-FF1B-6C55EF32B336}"/>
                </a:ext>
              </a:extLst>
            </p:cNvPr>
            <p:cNvSpPr/>
            <p:nvPr>
              <p:custDataLst>
                <p:tags r:id="rId236"/>
              </p:custDataLst>
            </p:nvPr>
          </p:nvSpPr>
          <p:spPr>
            <a:xfrm>
              <a:off x="5683001" y="3685877"/>
              <a:ext cx="42634" cy="42688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0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82" name="Freeform 1481">
              <a:extLst>
                <a:ext uri="{FF2B5EF4-FFF2-40B4-BE49-F238E27FC236}">
                  <a16:creationId xmlns:a16="http://schemas.microsoft.com/office/drawing/2014/main" id="{04683D77-CE61-B2BA-BCA3-5487FB6EC618}"/>
                </a:ext>
              </a:extLst>
            </p:cNvPr>
            <p:cNvSpPr/>
            <p:nvPr>
              <p:custDataLst>
                <p:tags r:id="rId237"/>
              </p:custDataLst>
            </p:nvPr>
          </p:nvSpPr>
          <p:spPr>
            <a:xfrm>
              <a:off x="5683001" y="3685877"/>
              <a:ext cx="42634" cy="42688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" name="!!nodes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 title="IguanaTex Vector Display">
            <a:extLst>
              <a:ext uri="{FF2B5EF4-FFF2-40B4-BE49-F238E27FC236}">
                <a16:creationId xmlns:a16="http://schemas.microsoft.com/office/drawing/2014/main" id="{0DC5E06E-0BF7-4AA8-AB23-6EE07C5B42EF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1066445" y="2792917"/>
            <a:ext cx="3382048" cy="2677155"/>
            <a:chOff x="809660" y="808414"/>
            <a:chExt cx="4322081" cy="3421265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2C123774-8771-4FC9-77DA-1226D1848561}"/>
                </a:ext>
              </a:extLst>
            </p:cNvPr>
            <p:cNvSpPr/>
            <p:nvPr>
              <p:custDataLst>
                <p:tags r:id="rId215"/>
              </p:custDataLst>
            </p:nvPr>
          </p:nvSpPr>
          <p:spPr>
            <a:xfrm>
              <a:off x="4763392" y="3789434"/>
              <a:ext cx="80565" cy="80071"/>
            </a:xfrm>
            <a:custGeom>
              <a:avLst/>
              <a:gdLst>
                <a:gd name="connsiteX0" fmla="*/ 80566 w 80565"/>
                <a:gd name="connsiteY0" fmla="*/ 39987 h 80071"/>
                <a:gd name="connsiteX1" fmla="*/ 40283 w 80565"/>
                <a:gd name="connsiteY1" fmla="*/ 0 h 80071"/>
                <a:gd name="connsiteX2" fmla="*/ 0 w 80565"/>
                <a:gd name="connsiteY2" fmla="*/ 39987 h 80071"/>
                <a:gd name="connsiteX3" fmla="*/ 40283 w 80565"/>
                <a:gd name="connsiteY3" fmla="*/ 80072 h 80071"/>
                <a:gd name="connsiteX4" fmla="*/ 80566 w 80565"/>
                <a:gd name="connsiteY4" fmla="*/ 39987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071">
                  <a:moveTo>
                    <a:pt x="80566" y="39987"/>
                  </a:moveTo>
                  <a:cubicBezTo>
                    <a:pt x="80566" y="17925"/>
                    <a:pt x="62508" y="0"/>
                    <a:pt x="40283" y="0"/>
                  </a:cubicBezTo>
                  <a:cubicBezTo>
                    <a:pt x="18058" y="0"/>
                    <a:pt x="0" y="17925"/>
                    <a:pt x="0" y="39987"/>
                  </a:cubicBezTo>
                  <a:cubicBezTo>
                    <a:pt x="0" y="62147"/>
                    <a:pt x="18058" y="80072"/>
                    <a:pt x="40283" y="80072"/>
                  </a:cubicBezTo>
                  <a:cubicBezTo>
                    <a:pt x="62508" y="80072"/>
                    <a:pt x="80566" y="62147"/>
                    <a:pt x="80566" y="39987"/>
                  </a:cubicBez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825D5672-C43D-37ED-8AB1-70A9E8C94E97}"/>
                </a:ext>
              </a:extLst>
            </p:cNvPr>
            <p:cNvSpPr/>
            <p:nvPr>
              <p:custDataLst>
                <p:tags r:id="rId216"/>
              </p:custDataLst>
            </p:nvPr>
          </p:nvSpPr>
          <p:spPr>
            <a:xfrm>
              <a:off x="4763392" y="3789434"/>
              <a:ext cx="80565" cy="80071"/>
            </a:xfrm>
            <a:custGeom>
              <a:avLst/>
              <a:gdLst>
                <a:gd name="connsiteX0" fmla="*/ 80566 w 80565"/>
                <a:gd name="connsiteY0" fmla="*/ 39987 h 80071"/>
                <a:gd name="connsiteX1" fmla="*/ 40283 w 80565"/>
                <a:gd name="connsiteY1" fmla="*/ 0 h 80071"/>
                <a:gd name="connsiteX2" fmla="*/ 0 w 80565"/>
                <a:gd name="connsiteY2" fmla="*/ 39987 h 80071"/>
                <a:gd name="connsiteX3" fmla="*/ 40283 w 80565"/>
                <a:gd name="connsiteY3" fmla="*/ 80072 h 80071"/>
                <a:gd name="connsiteX4" fmla="*/ 80566 w 80565"/>
                <a:gd name="connsiteY4" fmla="*/ 39987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071">
                  <a:moveTo>
                    <a:pt x="80566" y="39987"/>
                  </a:moveTo>
                  <a:cubicBezTo>
                    <a:pt x="80566" y="17925"/>
                    <a:pt x="62508" y="0"/>
                    <a:pt x="40283" y="0"/>
                  </a:cubicBezTo>
                  <a:cubicBezTo>
                    <a:pt x="18058" y="0"/>
                    <a:pt x="0" y="17925"/>
                    <a:pt x="0" y="39987"/>
                  </a:cubicBezTo>
                  <a:cubicBezTo>
                    <a:pt x="0" y="62147"/>
                    <a:pt x="18058" y="80072"/>
                    <a:pt x="40283" y="80072"/>
                  </a:cubicBezTo>
                  <a:cubicBezTo>
                    <a:pt x="62508" y="80072"/>
                    <a:pt x="80566" y="62147"/>
                    <a:pt x="80566" y="39987"/>
                  </a:cubicBezTo>
                  <a:close/>
                </a:path>
              </a:pathLst>
            </a:custGeom>
            <a:noFill/>
            <a:ln w="1012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709BC05-6110-555F-FB9A-EF9BC9C5885F}"/>
                </a:ext>
              </a:extLst>
            </p:cNvPr>
            <p:cNvSpPr/>
            <p:nvPr>
              <p:custDataLst>
                <p:tags r:id="rId217"/>
              </p:custDataLst>
            </p:nvPr>
          </p:nvSpPr>
          <p:spPr>
            <a:xfrm>
              <a:off x="4803675" y="3829420"/>
              <a:ext cx="25400" cy="300195"/>
            </a:xfrm>
            <a:custGeom>
              <a:avLst/>
              <a:gdLst>
                <a:gd name="connsiteX0" fmla="*/ 0 w 25400"/>
                <a:gd name="connsiteY0" fmla="*/ 0 h 300195"/>
                <a:gd name="connsiteX1" fmla="*/ 0 w 25400"/>
                <a:gd name="connsiteY1" fmla="*/ 300196 h 30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195">
                  <a:moveTo>
                    <a:pt x="0" y="0"/>
                  </a:moveTo>
                  <a:lnTo>
                    <a:pt x="0" y="300196"/>
                  </a:lnTo>
                </a:path>
              </a:pathLst>
            </a:custGeom>
            <a:noFill/>
            <a:ln w="1012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E9F78AA-B34A-20C1-7AE6-68B3F609BC20}"/>
                </a:ext>
              </a:extLst>
            </p:cNvPr>
            <p:cNvSpPr/>
            <p:nvPr>
              <p:custDataLst>
                <p:tags r:id="rId218"/>
              </p:custDataLst>
            </p:nvPr>
          </p:nvSpPr>
          <p:spPr>
            <a:xfrm>
              <a:off x="4652466" y="4129616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44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179DBD11-0938-D817-AB20-55AD03FC269B}"/>
                </a:ext>
              </a:extLst>
            </p:cNvPr>
            <p:cNvSpPr/>
            <p:nvPr>
              <p:custDataLst>
                <p:tags r:id="rId219"/>
              </p:custDataLst>
            </p:nvPr>
          </p:nvSpPr>
          <p:spPr>
            <a:xfrm>
              <a:off x="809660" y="1909511"/>
              <a:ext cx="180425" cy="177089"/>
            </a:xfrm>
            <a:custGeom>
              <a:avLst/>
              <a:gdLst>
                <a:gd name="connsiteX0" fmla="*/ 144677 w 180425"/>
                <a:gd name="connsiteY0" fmla="*/ 28617 h 177089"/>
                <a:gd name="connsiteX1" fmla="*/ 177067 w 180425"/>
                <a:gd name="connsiteY1" fmla="*/ 7769 h 177089"/>
                <a:gd name="connsiteX2" fmla="*/ 180357 w 180425"/>
                <a:gd name="connsiteY2" fmla="*/ 2996 h 177089"/>
                <a:gd name="connsiteX3" fmla="*/ 177067 w 180425"/>
                <a:gd name="connsiteY3" fmla="*/ -18 h 177089"/>
                <a:gd name="connsiteX4" fmla="*/ 156317 w 180425"/>
                <a:gd name="connsiteY4" fmla="*/ 735 h 177089"/>
                <a:gd name="connsiteX5" fmla="*/ 131265 w 180425"/>
                <a:gd name="connsiteY5" fmla="*/ -18 h 177089"/>
                <a:gd name="connsiteX6" fmla="*/ 126457 w 180425"/>
                <a:gd name="connsiteY6" fmla="*/ 4754 h 177089"/>
                <a:gd name="connsiteX7" fmla="*/ 130506 w 180425"/>
                <a:gd name="connsiteY7" fmla="*/ 7769 h 177089"/>
                <a:gd name="connsiteX8" fmla="*/ 142146 w 180425"/>
                <a:gd name="connsiteY8" fmla="*/ 16058 h 177089"/>
                <a:gd name="connsiteX9" fmla="*/ 138350 w 180425"/>
                <a:gd name="connsiteY9" fmla="*/ 25603 h 177089"/>
                <a:gd name="connsiteX10" fmla="*/ 60664 w 180425"/>
                <a:gd name="connsiteY10" fmla="*/ 148184 h 177089"/>
                <a:gd name="connsiteX11" fmla="*/ 43456 w 180425"/>
                <a:gd name="connsiteY11" fmla="*/ 15304 h 177089"/>
                <a:gd name="connsiteX12" fmla="*/ 60917 w 180425"/>
                <a:gd name="connsiteY12" fmla="*/ 7769 h 177089"/>
                <a:gd name="connsiteX13" fmla="*/ 67243 w 180425"/>
                <a:gd name="connsiteY13" fmla="*/ 2745 h 177089"/>
                <a:gd name="connsiteX14" fmla="*/ 63700 w 180425"/>
                <a:gd name="connsiteY14" fmla="*/ -18 h 177089"/>
                <a:gd name="connsiteX15" fmla="*/ 32322 w 180425"/>
                <a:gd name="connsiteY15" fmla="*/ 735 h 177089"/>
                <a:gd name="connsiteX16" fmla="*/ 18404 w 180425"/>
                <a:gd name="connsiteY16" fmla="*/ 484 h 177089"/>
                <a:gd name="connsiteX17" fmla="*/ 4739 w 180425"/>
                <a:gd name="connsiteY17" fmla="*/ -18 h 177089"/>
                <a:gd name="connsiteX18" fmla="*/ -69 w 180425"/>
                <a:gd name="connsiteY18" fmla="*/ 4754 h 177089"/>
                <a:gd name="connsiteX19" fmla="*/ 6258 w 180425"/>
                <a:gd name="connsiteY19" fmla="*/ 7769 h 177089"/>
                <a:gd name="connsiteX20" fmla="*/ 21441 w 180425"/>
                <a:gd name="connsiteY20" fmla="*/ 16309 h 177089"/>
                <a:gd name="connsiteX21" fmla="*/ 41432 w 180425"/>
                <a:gd name="connsiteY21" fmla="*/ 171294 h 177089"/>
                <a:gd name="connsiteX22" fmla="*/ 46493 w 180425"/>
                <a:gd name="connsiteY22" fmla="*/ 177071 h 177089"/>
                <a:gd name="connsiteX23" fmla="*/ 53578 w 180425"/>
                <a:gd name="connsiteY23" fmla="*/ 172550 h 177089"/>
                <a:gd name="connsiteX24" fmla="*/ 144677 w 180425"/>
                <a:gd name="connsiteY24" fmla="*/ 2861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677" y="28617"/>
                  </a:moveTo>
                  <a:cubicBezTo>
                    <a:pt x="157076" y="9025"/>
                    <a:pt x="167704" y="8271"/>
                    <a:pt x="177067" y="7769"/>
                  </a:cubicBezTo>
                  <a:cubicBezTo>
                    <a:pt x="180104" y="7518"/>
                    <a:pt x="180357" y="3247"/>
                    <a:pt x="180357" y="2996"/>
                  </a:cubicBezTo>
                  <a:cubicBezTo>
                    <a:pt x="180357" y="987"/>
                    <a:pt x="179091" y="-18"/>
                    <a:pt x="177067" y="-18"/>
                  </a:cubicBezTo>
                  <a:cubicBezTo>
                    <a:pt x="170488" y="-18"/>
                    <a:pt x="163149" y="735"/>
                    <a:pt x="156317" y="735"/>
                  </a:cubicBezTo>
                  <a:cubicBezTo>
                    <a:pt x="147966" y="735"/>
                    <a:pt x="139362" y="-18"/>
                    <a:pt x="131265" y="-18"/>
                  </a:cubicBezTo>
                  <a:cubicBezTo>
                    <a:pt x="129747" y="-18"/>
                    <a:pt x="126457" y="-18"/>
                    <a:pt x="126457" y="4754"/>
                  </a:cubicBezTo>
                  <a:cubicBezTo>
                    <a:pt x="126457" y="7518"/>
                    <a:pt x="128734" y="7769"/>
                    <a:pt x="130506" y="7769"/>
                  </a:cubicBezTo>
                  <a:cubicBezTo>
                    <a:pt x="137338" y="8271"/>
                    <a:pt x="142146" y="10783"/>
                    <a:pt x="142146" y="16058"/>
                  </a:cubicBezTo>
                  <a:cubicBezTo>
                    <a:pt x="142146" y="19826"/>
                    <a:pt x="138350" y="25352"/>
                    <a:pt x="138350" y="25603"/>
                  </a:cubicBezTo>
                  <a:lnTo>
                    <a:pt x="60664" y="148184"/>
                  </a:lnTo>
                  <a:lnTo>
                    <a:pt x="43456" y="15304"/>
                  </a:lnTo>
                  <a:cubicBezTo>
                    <a:pt x="43456" y="11034"/>
                    <a:pt x="49276" y="7769"/>
                    <a:pt x="60917" y="7769"/>
                  </a:cubicBezTo>
                  <a:cubicBezTo>
                    <a:pt x="64459" y="7769"/>
                    <a:pt x="67243" y="7769"/>
                    <a:pt x="67243" y="2745"/>
                  </a:cubicBezTo>
                  <a:cubicBezTo>
                    <a:pt x="67243" y="484"/>
                    <a:pt x="65218" y="-18"/>
                    <a:pt x="63700" y="-18"/>
                  </a:cubicBezTo>
                  <a:cubicBezTo>
                    <a:pt x="53578" y="-18"/>
                    <a:pt x="42697" y="735"/>
                    <a:pt x="32322" y="735"/>
                  </a:cubicBezTo>
                  <a:cubicBezTo>
                    <a:pt x="27767" y="735"/>
                    <a:pt x="22959" y="484"/>
                    <a:pt x="18404" y="484"/>
                  </a:cubicBezTo>
                  <a:cubicBezTo>
                    <a:pt x="13849" y="484"/>
                    <a:pt x="9041" y="-18"/>
                    <a:pt x="4739" y="-18"/>
                  </a:cubicBezTo>
                  <a:cubicBezTo>
                    <a:pt x="2968" y="-18"/>
                    <a:pt x="-69" y="-18"/>
                    <a:pt x="-69" y="4754"/>
                  </a:cubicBezTo>
                  <a:cubicBezTo>
                    <a:pt x="-69" y="7769"/>
                    <a:pt x="2209" y="7769"/>
                    <a:pt x="6258" y="7769"/>
                  </a:cubicBezTo>
                  <a:cubicBezTo>
                    <a:pt x="20428" y="7769"/>
                    <a:pt x="20681" y="10029"/>
                    <a:pt x="21441" y="16309"/>
                  </a:cubicBezTo>
                  <a:lnTo>
                    <a:pt x="41432" y="171294"/>
                  </a:lnTo>
                  <a:cubicBezTo>
                    <a:pt x="42191" y="176317"/>
                    <a:pt x="43203" y="177071"/>
                    <a:pt x="46493" y="177071"/>
                  </a:cubicBezTo>
                  <a:cubicBezTo>
                    <a:pt x="50542" y="177071"/>
                    <a:pt x="51554" y="175815"/>
                    <a:pt x="53578" y="172550"/>
                  </a:cubicBezTo>
                  <a:lnTo>
                    <a:pt x="144677" y="2861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6AE8142-E909-9CC5-DB30-4785CF838786}"/>
                </a:ext>
              </a:extLst>
            </p:cNvPr>
            <p:cNvSpPr/>
            <p:nvPr>
              <p:custDataLst>
                <p:tags r:id="rId220"/>
              </p:custDataLst>
            </p:nvPr>
          </p:nvSpPr>
          <p:spPr>
            <a:xfrm>
              <a:off x="962410" y="2001999"/>
              <a:ext cx="64477" cy="116753"/>
            </a:xfrm>
            <a:custGeom>
              <a:avLst/>
              <a:gdLst>
                <a:gd name="connsiteX0" fmla="*/ 39970 w 64477"/>
                <a:gd name="connsiteY0" fmla="*/ 4907 h 116753"/>
                <a:gd name="connsiteX1" fmla="*/ 34656 w 64477"/>
                <a:gd name="connsiteY1" fmla="*/ -17 h 116753"/>
                <a:gd name="connsiteX2" fmla="*/ -63 w 64477"/>
                <a:gd name="connsiteY2" fmla="*/ 11237 h 116753"/>
                <a:gd name="connsiteX3" fmla="*/ -63 w 64477"/>
                <a:gd name="connsiteY3" fmla="*/ 17567 h 116753"/>
                <a:gd name="connsiteX4" fmla="*/ 25622 w 64477"/>
                <a:gd name="connsiteY4" fmla="*/ 12643 h 116753"/>
                <a:gd name="connsiteX5" fmla="*/ 25622 w 64477"/>
                <a:gd name="connsiteY5" fmla="*/ 102318 h 116753"/>
                <a:gd name="connsiteX6" fmla="*/ 7908 w 64477"/>
                <a:gd name="connsiteY6" fmla="*/ 110407 h 116753"/>
                <a:gd name="connsiteX7" fmla="*/ 1177 w 64477"/>
                <a:gd name="connsiteY7" fmla="*/ 110407 h 116753"/>
                <a:gd name="connsiteX8" fmla="*/ 1177 w 64477"/>
                <a:gd name="connsiteY8" fmla="*/ 116737 h 116753"/>
                <a:gd name="connsiteX9" fmla="*/ 32707 w 64477"/>
                <a:gd name="connsiteY9" fmla="*/ 116033 h 116753"/>
                <a:gd name="connsiteX10" fmla="*/ 64415 w 64477"/>
                <a:gd name="connsiteY10" fmla="*/ 116737 h 116753"/>
                <a:gd name="connsiteX11" fmla="*/ 64415 w 64477"/>
                <a:gd name="connsiteY11" fmla="*/ 110407 h 116753"/>
                <a:gd name="connsiteX12" fmla="*/ 57683 w 64477"/>
                <a:gd name="connsiteY12" fmla="*/ 110407 h 116753"/>
                <a:gd name="connsiteX13" fmla="*/ 39970 w 64477"/>
                <a:gd name="connsiteY13" fmla="*/ 102318 h 116753"/>
                <a:gd name="connsiteX14" fmla="*/ 39970 w 64477"/>
                <a:gd name="connsiteY14" fmla="*/ 4907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39970" y="4907"/>
                  </a:moveTo>
                  <a:cubicBezTo>
                    <a:pt x="39970" y="159"/>
                    <a:pt x="39616" y="-17"/>
                    <a:pt x="34656" y="-17"/>
                  </a:cubicBezTo>
                  <a:cubicBezTo>
                    <a:pt x="23319" y="11061"/>
                    <a:pt x="7200" y="11237"/>
                    <a:pt x="-63" y="11237"/>
                  </a:cubicBezTo>
                  <a:lnTo>
                    <a:pt x="-63" y="17567"/>
                  </a:lnTo>
                  <a:cubicBezTo>
                    <a:pt x="4188" y="17567"/>
                    <a:pt x="15879" y="17567"/>
                    <a:pt x="25622" y="12643"/>
                  </a:cubicBezTo>
                  <a:lnTo>
                    <a:pt x="25622" y="102318"/>
                  </a:lnTo>
                  <a:cubicBezTo>
                    <a:pt x="25622" y="108121"/>
                    <a:pt x="25622" y="110407"/>
                    <a:pt x="7908" y="110407"/>
                  </a:cubicBezTo>
                  <a:lnTo>
                    <a:pt x="1177" y="110407"/>
                  </a:lnTo>
                  <a:lnTo>
                    <a:pt x="1177" y="116737"/>
                  </a:lnTo>
                  <a:cubicBezTo>
                    <a:pt x="4366" y="116561"/>
                    <a:pt x="26153" y="116033"/>
                    <a:pt x="32707" y="116033"/>
                  </a:cubicBezTo>
                  <a:cubicBezTo>
                    <a:pt x="38198" y="116033"/>
                    <a:pt x="60518" y="116561"/>
                    <a:pt x="64415" y="116737"/>
                  </a:cubicBezTo>
                  <a:lnTo>
                    <a:pt x="64415" y="110407"/>
                  </a:lnTo>
                  <a:lnTo>
                    <a:pt x="57683" y="110407"/>
                  </a:lnTo>
                  <a:cubicBezTo>
                    <a:pt x="39970" y="110407"/>
                    <a:pt x="39970" y="108121"/>
                    <a:pt x="39970" y="102318"/>
                  </a:cubicBezTo>
                  <a:lnTo>
                    <a:pt x="39970" y="490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852FB61-77C7-6E4A-6F88-04B7D762F395}"/>
                </a:ext>
              </a:extLst>
            </p:cNvPr>
            <p:cNvSpPr/>
            <p:nvPr>
              <p:custDataLst>
                <p:tags r:id="rId221"/>
              </p:custDataLst>
            </p:nvPr>
          </p:nvSpPr>
          <p:spPr>
            <a:xfrm>
              <a:off x="2858457" y="1716103"/>
              <a:ext cx="180425" cy="177089"/>
            </a:xfrm>
            <a:custGeom>
              <a:avLst/>
              <a:gdLst>
                <a:gd name="connsiteX0" fmla="*/ 144757 w 180425"/>
                <a:gd name="connsiteY0" fmla="*/ 28610 h 177089"/>
                <a:gd name="connsiteX1" fmla="*/ 177148 w 180425"/>
                <a:gd name="connsiteY1" fmla="*/ 7761 h 177089"/>
                <a:gd name="connsiteX2" fmla="*/ 180437 w 180425"/>
                <a:gd name="connsiteY2" fmla="*/ 2988 h 177089"/>
                <a:gd name="connsiteX3" fmla="*/ 177148 w 180425"/>
                <a:gd name="connsiteY3" fmla="*/ -26 h 177089"/>
                <a:gd name="connsiteX4" fmla="*/ 156398 w 180425"/>
                <a:gd name="connsiteY4" fmla="*/ 728 h 177089"/>
                <a:gd name="connsiteX5" fmla="*/ 131345 w 180425"/>
                <a:gd name="connsiteY5" fmla="*/ -26 h 177089"/>
                <a:gd name="connsiteX6" fmla="*/ 126538 w 180425"/>
                <a:gd name="connsiteY6" fmla="*/ 4747 h 177089"/>
                <a:gd name="connsiteX7" fmla="*/ 130586 w 180425"/>
                <a:gd name="connsiteY7" fmla="*/ 7761 h 177089"/>
                <a:gd name="connsiteX8" fmla="*/ 142227 w 180425"/>
                <a:gd name="connsiteY8" fmla="*/ 16050 h 177089"/>
                <a:gd name="connsiteX9" fmla="*/ 138431 w 180425"/>
                <a:gd name="connsiteY9" fmla="*/ 25596 h 177089"/>
                <a:gd name="connsiteX10" fmla="*/ 60744 w 180425"/>
                <a:gd name="connsiteY10" fmla="*/ 148176 h 177089"/>
                <a:gd name="connsiteX11" fmla="*/ 43537 w 180425"/>
                <a:gd name="connsiteY11" fmla="*/ 15297 h 177089"/>
                <a:gd name="connsiteX12" fmla="*/ 60997 w 180425"/>
                <a:gd name="connsiteY12" fmla="*/ 7761 h 177089"/>
                <a:gd name="connsiteX13" fmla="*/ 67324 w 180425"/>
                <a:gd name="connsiteY13" fmla="*/ 2737 h 177089"/>
                <a:gd name="connsiteX14" fmla="*/ 63781 w 180425"/>
                <a:gd name="connsiteY14" fmla="*/ -26 h 177089"/>
                <a:gd name="connsiteX15" fmla="*/ 32403 w 180425"/>
                <a:gd name="connsiteY15" fmla="*/ 728 h 177089"/>
                <a:gd name="connsiteX16" fmla="*/ 18485 w 180425"/>
                <a:gd name="connsiteY16" fmla="*/ 477 h 177089"/>
                <a:gd name="connsiteX17" fmla="*/ 4820 w 180425"/>
                <a:gd name="connsiteY17" fmla="*/ -26 h 177089"/>
                <a:gd name="connsiteX18" fmla="*/ 12 w 180425"/>
                <a:gd name="connsiteY18" fmla="*/ 4747 h 177089"/>
                <a:gd name="connsiteX19" fmla="*/ 6338 w 180425"/>
                <a:gd name="connsiteY19" fmla="*/ 7761 h 177089"/>
                <a:gd name="connsiteX20" fmla="*/ 21521 w 180425"/>
                <a:gd name="connsiteY20" fmla="*/ 16301 h 177089"/>
                <a:gd name="connsiteX21" fmla="*/ 41512 w 180425"/>
                <a:gd name="connsiteY21" fmla="*/ 171286 h 177089"/>
                <a:gd name="connsiteX22" fmla="*/ 46573 w 180425"/>
                <a:gd name="connsiteY22" fmla="*/ 177063 h 177089"/>
                <a:gd name="connsiteX23" fmla="*/ 53659 w 180425"/>
                <a:gd name="connsiteY23" fmla="*/ 172542 h 177089"/>
                <a:gd name="connsiteX24" fmla="*/ 144757 w 180425"/>
                <a:gd name="connsiteY24" fmla="*/ 28610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57" y="28610"/>
                  </a:moveTo>
                  <a:cubicBezTo>
                    <a:pt x="157157" y="9017"/>
                    <a:pt x="167785" y="8263"/>
                    <a:pt x="177148" y="7761"/>
                  </a:cubicBezTo>
                  <a:cubicBezTo>
                    <a:pt x="180184" y="7510"/>
                    <a:pt x="180437" y="3240"/>
                    <a:pt x="180437" y="2988"/>
                  </a:cubicBezTo>
                  <a:cubicBezTo>
                    <a:pt x="180437" y="979"/>
                    <a:pt x="179172" y="-26"/>
                    <a:pt x="177148" y="-26"/>
                  </a:cubicBezTo>
                  <a:cubicBezTo>
                    <a:pt x="170568" y="-26"/>
                    <a:pt x="163230" y="728"/>
                    <a:pt x="156398" y="728"/>
                  </a:cubicBezTo>
                  <a:cubicBezTo>
                    <a:pt x="148047" y="728"/>
                    <a:pt x="139443" y="-26"/>
                    <a:pt x="131345" y="-26"/>
                  </a:cubicBezTo>
                  <a:cubicBezTo>
                    <a:pt x="129827" y="-26"/>
                    <a:pt x="126538" y="-26"/>
                    <a:pt x="126538" y="4747"/>
                  </a:cubicBezTo>
                  <a:cubicBezTo>
                    <a:pt x="126538" y="7510"/>
                    <a:pt x="128815" y="7761"/>
                    <a:pt x="130586" y="7761"/>
                  </a:cubicBezTo>
                  <a:cubicBezTo>
                    <a:pt x="137419" y="8263"/>
                    <a:pt x="142227" y="10775"/>
                    <a:pt x="142227" y="16050"/>
                  </a:cubicBezTo>
                  <a:cubicBezTo>
                    <a:pt x="142227" y="19818"/>
                    <a:pt x="138431" y="25344"/>
                    <a:pt x="138431" y="25596"/>
                  </a:cubicBezTo>
                  <a:lnTo>
                    <a:pt x="60744" y="148176"/>
                  </a:lnTo>
                  <a:lnTo>
                    <a:pt x="43537" y="15297"/>
                  </a:lnTo>
                  <a:cubicBezTo>
                    <a:pt x="43537" y="11026"/>
                    <a:pt x="49357" y="7761"/>
                    <a:pt x="60997" y="7761"/>
                  </a:cubicBezTo>
                  <a:cubicBezTo>
                    <a:pt x="64540" y="7761"/>
                    <a:pt x="67324" y="7761"/>
                    <a:pt x="67324" y="2737"/>
                  </a:cubicBezTo>
                  <a:cubicBezTo>
                    <a:pt x="67324" y="477"/>
                    <a:pt x="65299" y="-26"/>
                    <a:pt x="63781" y="-26"/>
                  </a:cubicBezTo>
                  <a:cubicBezTo>
                    <a:pt x="53659" y="-26"/>
                    <a:pt x="42778" y="728"/>
                    <a:pt x="32403" y="728"/>
                  </a:cubicBezTo>
                  <a:cubicBezTo>
                    <a:pt x="27848" y="728"/>
                    <a:pt x="23040" y="477"/>
                    <a:pt x="18485" y="477"/>
                  </a:cubicBezTo>
                  <a:cubicBezTo>
                    <a:pt x="13930" y="477"/>
                    <a:pt x="9122" y="-26"/>
                    <a:pt x="4820" y="-26"/>
                  </a:cubicBezTo>
                  <a:cubicBezTo>
                    <a:pt x="3049" y="-26"/>
                    <a:pt x="12" y="-26"/>
                    <a:pt x="12" y="4747"/>
                  </a:cubicBezTo>
                  <a:cubicBezTo>
                    <a:pt x="12" y="7761"/>
                    <a:pt x="2289" y="7761"/>
                    <a:pt x="6338" y="7761"/>
                  </a:cubicBezTo>
                  <a:cubicBezTo>
                    <a:pt x="20509" y="7761"/>
                    <a:pt x="20762" y="10022"/>
                    <a:pt x="21521" y="16301"/>
                  </a:cubicBezTo>
                  <a:lnTo>
                    <a:pt x="41512" y="171286"/>
                  </a:lnTo>
                  <a:cubicBezTo>
                    <a:pt x="42272" y="176310"/>
                    <a:pt x="43284" y="177063"/>
                    <a:pt x="46573" y="177063"/>
                  </a:cubicBezTo>
                  <a:cubicBezTo>
                    <a:pt x="50622" y="177063"/>
                    <a:pt x="51634" y="175807"/>
                    <a:pt x="53659" y="172542"/>
                  </a:cubicBezTo>
                  <a:lnTo>
                    <a:pt x="144757" y="2861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43A5E5C8-BC86-5A56-8746-46D1FADB7466}"/>
                </a:ext>
              </a:extLst>
            </p:cNvPr>
            <p:cNvSpPr/>
            <p:nvPr>
              <p:custDataLst>
                <p:tags r:id="rId222"/>
              </p:custDataLst>
            </p:nvPr>
          </p:nvSpPr>
          <p:spPr>
            <a:xfrm>
              <a:off x="3003059" y="1808591"/>
              <a:ext cx="78293" cy="116753"/>
            </a:xfrm>
            <a:custGeom>
              <a:avLst/>
              <a:gdLst>
                <a:gd name="connsiteX0" fmla="*/ 78312 w 78293"/>
                <a:gd name="connsiteY0" fmla="*/ 84727 h 116753"/>
                <a:gd name="connsiteX1" fmla="*/ 72289 w 78293"/>
                <a:gd name="connsiteY1" fmla="*/ 84727 h 116753"/>
                <a:gd name="connsiteX2" fmla="*/ 67684 w 78293"/>
                <a:gd name="connsiteY2" fmla="*/ 100728 h 116753"/>
                <a:gd name="connsiteX3" fmla="*/ 50147 w 78293"/>
                <a:gd name="connsiteY3" fmla="*/ 101783 h 116753"/>
                <a:gd name="connsiteX4" fmla="*/ 17554 w 78293"/>
                <a:gd name="connsiteY4" fmla="*/ 101783 h 116753"/>
                <a:gd name="connsiteX5" fmla="*/ 52981 w 78293"/>
                <a:gd name="connsiteY5" fmla="*/ 72243 h 116753"/>
                <a:gd name="connsiteX6" fmla="*/ 78312 w 78293"/>
                <a:gd name="connsiteY6" fmla="*/ 34263 h 116753"/>
                <a:gd name="connsiteX7" fmla="*/ 36862 w 78293"/>
                <a:gd name="connsiteY7" fmla="*/ -24 h 116753"/>
                <a:gd name="connsiteX8" fmla="*/ 18 w 78293"/>
                <a:gd name="connsiteY8" fmla="*/ 31450 h 116753"/>
                <a:gd name="connsiteX9" fmla="*/ 9406 w 78293"/>
                <a:gd name="connsiteY9" fmla="*/ 41296 h 116753"/>
                <a:gd name="connsiteX10" fmla="*/ 18794 w 78293"/>
                <a:gd name="connsiteY10" fmla="*/ 31977 h 116753"/>
                <a:gd name="connsiteX11" fmla="*/ 8343 w 78293"/>
                <a:gd name="connsiteY11" fmla="*/ 22658 h 116753"/>
                <a:gd name="connsiteX12" fmla="*/ 34205 w 78293"/>
                <a:gd name="connsiteY12" fmla="*/ 6306 h 116753"/>
                <a:gd name="connsiteX13" fmla="*/ 61130 w 78293"/>
                <a:gd name="connsiteY13" fmla="*/ 34263 h 116753"/>
                <a:gd name="connsiteX14" fmla="*/ 44479 w 78293"/>
                <a:gd name="connsiteY14" fmla="*/ 68023 h 116753"/>
                <a:gd name="connsiteX15" fmla="*/ 1789 w 78293"/>
                <a:gd name="connsiteY15" fmla="*/ 109871 h 116753"/>
                <a:gd name="connsiteX16" fmla="*/ 18 w 78293"/>
                <a:gd name="connsiteY16" fmla="*/ 116729 h 116753"/>
                <a:gd name="connsiteX17" fmla="*/ 72998 w 78293"/>
                <a:gd name="connsiteY17" fmla="*/ 116729 h 116753"/>
                <a:gd name="connsiteX18" fmla="*/ 78312 w 78293"/>
                <a:gd name="connsiteY18" fmla="*/ 84727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312" y="84727"/>
                  </a:moveTo>
                  <a:lnTo>
                    <a:pt x="72289" y="84727"/>
                  </a:lnTo>
                  <a:cubicBezTo>
                    <a:pt x="71758" y="88596"/>
                    <a:pt x="69986" y="98970"/>
                    <a:pt x="67684" y="100728"/>
                  </a:cubicBezTo>
                  <a:cubicBezTo>
                    <a:pt x="66267" y="101783"/>
                    <a:pt x="52627" y="101783"/>
                    <a:pt x="50147" y="101783"/>
                  </a:cubicBezTo>
                  <a:lnTo>
                    <a:pt x="17554" y="101783"/>
                  </a:lnTo>
                  <a:cubicBezTo>
                    <a:pt x="36153" y="85431"/>
                    <a:pt x="42353" y="80507"/>
                    <a:pt x="52981" y="72243"/>
                  </a:cubicBezTo>
                  <a:cubicBezTo>
                    <a:pt x="66089" y="61869"/>
                    <a:pt x="78312" y="50967"/>
                    <a:pt x="78312" y="34263"/>
                  </a:cubicBezTo>
                  <a:cubicBezTo>
                    <a:pt x="78312" y="12987"/>
                    <a:pt x="59535" y="-24"/>
                    <a:pt x="36862" y="-24"/>
                  </a:cubicBezTo>
                  <a:cubicBezTo>
                    <a:pt x="14897" y="-24"/>
                    <a:pt x="18" y="15273"/>
                    <a:pt x="18" y="31450"/>
                  </a:cubicBezTo>
                  <a:cubicBezTo>
                    <a:pt x="18" y="40417"/>
                    <a:pt x="7635" y="41296"/>
                    <a:pt x="9406" y="41296"/>
                  </a:cubicBezTo>
                  <a:cubicBezTo>
                    <a:pt x="13657" y="41296"/>
                    <a:pt x="18794" y="38307"/>
                    <a:pt x="18794" y="31977"/>
                  </a:cubicBezTo>
                  <a:cubicBezTo>
                    <a:pt x="18794" y="28812"/>
                    <a:pt x="17554" y="22658"/>
                    <a:pt x="8343" y="22658"/>
                  </a:cubicBezTo>
                  <a:cubicBezTo>
                    <a:pt x="13834" y="10174"/>
                    <a:pt x="25880" y="6306"/>
                    <a:pt x="34205" y="6306"/>
                  </a:cubicBezTo>
                  <a:cubicBezTo>
                    <a:pt x="51919" y="6306"/>
                    <a:pt x="61130" y="20021"/>
                    <a:pt x="61130" y="34263"/>
                  </a:cubicBezTo>
                  <a:cubicBezTo>
                    <a:pt x="61130" y="49561"/>
                    <a:pt x="50147" y="61693"/>
                    <a:pt x="44479" y="68023"/>
                  </a:cubicBezTo>
                  <a:lnTo>
                    <a:pt x="1789" y="109871"/>
                  </a:lnTo>
                  <a:cubicBezTo>
                    <a:pt x="18" y="111454"/>
                    <a:pt x="18" y="111806"/>
                    <a:pt x="18" y="116729"/>
                  </a:cubicBezTo>
                  <a:lnTo>
                    <a:pt x="72998" y="116729"/>
                  </a:lnTo>
                  <a:lnTo>
                    <a:pt x="78312" y="8472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BCFE6183-3E26-2E03-04E4-B7757B8109FE}"/>
                </a:ext>
              </a:extLst>
            </p:cNvPr>
            <p:cNvSpPr/>
            <p:nvPr>
              <p:custDataLst>
                <p:tags r:id="rId223"/>
              </p:custDataLst>
            </p:nvPr>
          </p:nvSpPr>
          <p:spPr>
            <a:xfrm>
              <a:off x="4907251" y="1716103"/>
              <a:ext cx="180425" cy="177089"/>
            </a:xfrm>
            <a:custGeom>
              <a:avLst/>
              <a:gdLst>
                <a:gd name="connsiteX0" fmla="*/ 144838 w 180425"/>
                <a:gd name="connsiteY0" fmla="*/ 28610 h 177089"/>
                <a:gd name="connsiteX1" fmla="*/ 177228 w 180425"/>
                <a:gd name="connsiteY1" fmla="*/ 7761 h 177089"/>
                <a:gd name="connsiteX2" fmla="*/ 180518 w 180425"/>
                <a:gd name="connsiteY2" fmla="*/ 2988 h 177089"/>
                <a:gd name="connsiteX3" fmla="*/ 177228 w 180425"/>
                <a:gd name="connsiteY3" fmla="*/ -26 h 177089"/>
                <a:gd name="connsiteX4" fmla="*/ 156478 w 180425"/>
                <a:gd name="connsiteY4" fmla="*/ 728 h 177089"/>
                <a:gd name="connsiteX5" fmla="*/ 131426 w 180425"/>
                <a:gd name="connsiteY5" fmla="*/ -26 h 177089"/>
                <a:gd name="connsiteX6" fmla="*/ 126618 w 180425"/>
                <a:gd name="connsiteY6" fmla="*/ 4747 h 177089"/>
                <a:gd name="connsiteX7" fmla="*/ 130667 w 180425"/>
                <a:gd name="connsiteY7" fmla="*/ 7761 h 177089"/>
                <a:gd name="connsiteX8" fmla="*/ 142307 w 180425"/>
                <a:gd name="connsiteY8" fmla="*/ 16050 h 177089"/>
                <a:gd name="connsiteX9" fmla="*/ 138512 w 180425"/>
                <a:gd name="connsiteY9" fmla="*/ 25596 h 177089"/>
                <a:gd name="connsiteX10" fmla="*/ 60825 w 180425"/>
                <a:gd name="connsiteY10" fmla="*/ 148176 h 177089"/>
                <a:gd name="connsiteX11" fmla="*/ 43617 w 180425"/>
                <a:gd name="connsiteY11" fmla="*/ 15297 h 177089"/>
                <a:gd name="connsiteX12" fmla="*/ 61078 w 180425"/>
                <a:gd name="connsiteY12" fmla="*/ 7761 h 177089"/>
                <a:gd name="connsiteX13" fmla="*/ 67404 w 180425"/>
                <a:gd name="connsiteY13" fmla="*/ 2737 h 177089"/>
                <a:gd name="connsiteX14" fmla="*/ 63861 w 180425"/>
                <a:gd name="connsiteY14" fmla="*/ -26 h 177089"/>
                <a:gd name="connsiteX15" fmla="*/ 32483 w 180425"/>
                <a:gd name="connsiteY15" fmla="*/ 728 h 177089"/>
                <a:gd name="connsiteX16" fmla="*/ 18565 w 180425"/>
                <a:gd name="connsiteY16" fmla="*/ 477 h 177089"/>
                <a:gd name="connsiteX17" fmla="*/ 4901 w 180425"/>
                <a:gd name="connsiteY17" fmla="*/ -26 h 177089"/>
                <a:gd name="connsiteX18" fmla="*/ 93 w 180425"/>
                <a:gd name="connsiteY18" fmla="*/ 4747 h 177089"/>
                <a:gd name="connsiteX19" fmla="*/ 6419 w 180425"/>
                <a:gd name="connsiteY19" fmla="*/ 7761 h 177089"/>
                <a:gd name="connsiteX20" fmla="*/ 21602 w 180425"/>
                <a:gd name="connsiteY20" fmla="*/ 16301 h 177089"/>
                <a:gd name="connsiteX21" fmla="*/ 41593 w 180425"/>
                <a:gd name="connsiteY21" fmla="*/ 171286 h 177089"/>
                <a:gd name="connsiteX22" fmla="*/ 46654 w 180425"/>
                <a:gd name="connsiteY22" fmla="*/ 177063 h 177089"/>
                <a:gd name="connsiteX23" fmla="*/ 53739 w 180425"/>
                <a:gd name="connsiteY23" fmla="*/ 172542 h 177089"/>
                <a:gd name="connsiteX24" fmla="*/ 144838 w 180425"/>
                <a:gd name="connsiteY24" fmla="*/ 28610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838" y="28610"/>
                  </a:moveTo>
                  <a:cubicBezTo>
                    <a:pt x="157237" y="9017"/>
                    <a:pt x="167865" y="8263"/>
                    <a:pt x="177228" y="7761"/>
                  </a:cubicBezTo>
                  <a:cubicBezTo>
                    <a:pt x="180265" y="7510"/>
                    <a:pt x="180518" y="3240"/>
                    <a:pt x="180518" y="2988"/>
                  </a:cubicBezTo>
                  <a:cubicBezTo>
                    <a:pt x="180518" y="979"/>
                    <a:pt x="179253" y="-26"/>
                    <a:pt x="177228" y="-26"/>
                  </a:cubicBezTo>
                  <a:cubicBezTo>
                    <a:pt x="170649" y="-26"/>
                    <a:pt x="163311" y="728"/>
                    <a:pt x="156478" y="728"/>
                  </a:cubicBezTo>
                  <a:cubicBezTo>
                    <a:pt x="148128" y="728"/>
                    <a:pt x="139524" y="-26"/>
                    <a:pt x="131426" y="-26"/>
                  </a:cubicBezTo>
                  <a:cubicBezTo>
                    <a:pt x="129908" y="-26"/>
                    <a:pt x="126618" y="-26"/>
                    <a:pt x="126618" y="4747"/>
                  </a:cubicBezTo>
                  <a:cubicBezTo>
                    <a:pt x="126618" y="7510"/>
                    <a:pt x="128896" y="7761"/>
                    <a:pt x="130667" y="7761"/>
                  </a:cubicBezTo>
                  <a:cubicBezTo>
                    <a:pt x="137499" y="8263"/>
                    <a:pt x="142307" y="10775"/>
                    <a:pt x="142307" y="16050"/>
                  </a:cubicBezTo>
                  <a:cubicBezTo>
                    <a:pt x="142307" y="19818"/>
                    <a:pt x="138512" y="25344"/>
                    <a:pt x="138512" y="25596"/>
                  </a:cubicBezTo>
                  <a:lnTo>
                    <a:pt x="60825" y="148176"/>
                  </a:lnTo>
                  <a:lnTo>
                    <a:pt x="43617" y="15297"/>
                  </a:lnTo>
                  <a:cubicBezTo>
                    <a:pt x="43617" y="11026"/>
                    <a:pt x="49438" y="7761"/>
                    <a:pt x="61078" y="7761"/>
                  </a:cubicBezTo>
                  <a:cubicBezTo>
                    <a:pt x="64621" y="7761"/>
                    <a:pt x="67404" y="7761"/>
                    <a:pt x="67404" y="2737"/>
                  </a:cubicBezTo>
                  <a:cubicBezTo>
                    <a:pt x="67404" y="477"/>
                    <a:pt x="65380" y="-26"/>
                    <a:pt x="63861" y="-26"/>
                  </a:cubicBezTo>
                  <a:cubicBezTo>
                    <a:pt x="53739" y="-26"/>
                    <a:pt x="42858" y="728"/>
                    <a:pt x="32483" y="728"/>
                  </a:cubicBezTo>
                  <a:cubicBezTo>
                    <a:pt x="27928" y="728"/>
                    <a:pt x="23120" y="477"/>
                    <a:pt x="18565" y="477"/>
                  </a:cubicBezTo>
                  <a:cubicBezTo>
                    <a:pt x="14010" y="477"/>
                    <a:pt x="9202" y="-26"/>
                    <a:pt x="4901" y="-26"/>
                  </a:cubicBezTo>
                  <a:cubicBezTo>
                    <a:pt x="3129" y="-26"/>
                    <a:pt x="93" y="-26"/>
                    <a:pt x="93" y="4747"/>
                  </a:cubicBezTo>
                  <a:cubicBezTo>
                    <a:pt x="93" y="7761"/>
                    <a:pt x="2370" y="7761"/>
                    <a:pt x="6419" y="7761"/>
                  </a:cubicBezTo>
                  <a:cubicBezTo>
                    <a:pt x="20590" y="7761"/>
                    <a:pt x="20843" y="10022"/>
                    <a:pt x="21602" y="16301"/>
                  </a:cubicBezTo>
                  <a:lnTo>
                    <a:pt x="41593" y="171286"/>
                  </a:lnTo>
                  <a:cubicBezTo>
                    <a:pt x="42352" y="176310"/>
                    <a:pt x="43364" y="177063"/>
                    <a:pt x="46654" y="177063"/>
                  </a:cubicBezTo>
                  <a:cubicBezTo>
                    <a:pt x="50703" y="177063"/>
                    <a:pt x="51715" y="175807"/>
                    <a:pt x="53739" y="172542"/>
                  </a:cubicBezTo>
                  <a:lnTo>
                    <a:pt x="144838" y="2861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A8658EED-33E9-B2D1-1674-7DD52A697543}"/>
                </a:ext>
              </a:extLst>
            </p:cNvPr>
            <p:cNvSpPr/>
            <p:nvPr>
              <p:custDataLst>
                <p:tags r:id="rId224"/>
              </p:custDataLst>
            </p:nvPr>
          </p:nvSpPr>
          <p:spPr>
            <a:xfrm>
              <a:off x="5050259" y="1808591"/>
              <a:ext cx="81482" cy="120269"/>
            </a:xfrm>
            <a:custGeom>
              <a:avLst/>
              <a:gdLst>
                <a:gd name="connsiteX0" fmla="*/ 38891 w 81482"/>
                <a:gd name="connsiteY0" fmla="*/ 58001 h 120269"/>
                <a:gd name="connsiteX1" fmla="*/ 62627 w 81482"/>
                <a:gd name="connsiteY1" fmla="*/ 86310 h 120269"/>
                <a:gd name="connsiteX2" fmla="*/ 39600 w 81482"/>
                <a:gd name="connsiteY2" fmla="*/ 114619 h 120269"/>
                <a:gd name="connsiteX3" fmla="*/ 9487 w 81482"/>
                <a:gd name="connsiteY3" fmla="*/ 102311 h 120269"/>
                <a:gd name="connsiteX4" fmla="*/ 19761 w 81482"/>
                <a:gd name="connsiteY4" fmla="*/ 92464 h 120269"/>
                <a:gd name="connsiteX5" fmla="*/ 10018 w 81482"/>
                <a:gd name="connsiteY5" fmla="*/ 82793 h 120269"/>
                <a:gd name="connsiteX6" fmla="*/ 98 w 81482"/>
                <a:gd name="connsiteY6" fmla="*/ 92991 h 120269"/>
                <a:gd name="connsiteX7" fmla="*/ 39954 w 81482"/>
                <a:gd name="connsiteY7" fmla="*/ 120246 h 120269"/>
                <a:gd name="connsiteX8" fmla="*/ 81581 w 81482"/>
                <a:gd name="connsiteY8" fmla="*/ 86310 h 120269"/>
                <a:gd name="connsiteX9" fmla="*/ 50759 w 81482"/>
                <a:gd name="connsiteY9" fmla="*/ 54836 h 120269"/>
                <a:gd name="connsiteX10" fmla="*/ 76090 w 81482"/>
                <a:gd name="connsiteY10" fmla="*/ 24241 h 120269"/>
                <a:gd name="connsiteX11" fmla="*/ 40308 w 81482"/>
                <a:gd name="connsiteY11" fmla="*/ -24 h 120269"/>
                <a:gd name="connsiteX12" fmla="*/ 5590 w 81482"/>
                <a:gd name="connsiteY12" fmla="*/ 23537 h 120269"/>
                <a:gd name="connsiteX13" fmla="*/ 14801 w 81482"/>
                <a:gd name="connsiteY13" fmla="*/ 32856 h 120269"/>
                <a:gd name="connsiteX14" fmla="*/ 23835 w 81482"/>
                <a:gd name="connsiteY14" fmla="*/ 23889 h 120269"/>
                <a:gd name="connsiteX15" fmla="*/ 14801 w 81482"/>
                <a:gd name="connsiteY15" fmla="*/ 14746 h 120269"/>
                <a:gd name="connsiteX16" fmla="*/ 39777 w 81482"/>
                <a:gd name="connsiteY16" fmla="*/ 5075 h 120269"/>
                <a:gd name="connsiteX17" fmla="*/ 58908 w 81482"/>
                <a:gd name="connsiteY17" fmla="*/ 24241 h 120269"/>
                <a:gd name="connsiteX18" fmla="*/ 51822 w 81482"/>
                <a:gd name="connsiteY18" fmla="*/ 45165 h 120269"/>
                <a:gd name="connsiteX19" fmla="*/ 32160 w 81482"/>
                <a:gd name="connsiteY19" fmla="*/ 52726 h 120269"/>
                <a:gd name="connsiteX20" fmla="*/ 26492 w 81482"/>
                <a:gd name="connsiteY20" fmla="*/ 53253 h 120269"/>
                <a:gd name="connsiteX21" fmla="*/ 24720 w 81482"/>
                <a:gd name="connsiteY21" fmla="*/ 55539 h 120269"/>
                <a:gd name="connsiteX22" fmla="*/ 29326 w 81482"/>
                <a:gd name="connsiteY22" fmla="*/ 58001 h 120269"/>
                <a:gd name="connsiteX23" fmla="*/ 38891 w 81482"/>
                <a:gd name="connsiteY23" fmla="*/ 58001 h 12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482" h="120269">
                  <a:moveTo>
                    <a:pt x="38891" y="58001"/>
                  </a:moveTo>
                  <a:cubicBezTo>
                    <a:pt x="52708" y="58001"/>
                    <a:pt x="62627" y="67496"/>
                    <a:pt x="62627" y="86310"/>
                  </a:cubicBezTo>
                  <a:cubicBezTo>
                    <a:pt x="62627" y="108113"/>
                    <a:pt x="49874" y="114619"/>
                    <a:pt x="39600" y="114619"/>
                  </a:cubicBezTo>
                  <a:cubicBezTo>
                    <a:pt x="32514" y="114619"/>
                    <a:pt x="16926" y="112685"/>
                    <a:pt x="9487" y="102311"/>
                  </a:cubicBezTo>
                  <a:cubicBezTo>
                    <a:pt x="17812" y="101959"/>
                    <a:pt x="19761" y="96156"/>
                    <a:pt x="19761" y="92464"/>
                  </a:cubicBezTo>
                  <a:cubicBezTo>
                    <a:pt x="19761" y="86837"/>
                    <a:pt x="15509" y="82793"/>
                    <a:pt x="10018" y="82793"/>
                  </a:cubicBezTo>
                  <a:cubicBezTo>
                    <a:pt x="5058" y="82793"/>
                    <a:pt x="98" y="85782"/>
                    <a:pt x="98" y="92991"/>
                  </a:cubicBezTo>
                  <a:cubicBezTo>
                    <a:pt x="98" y="109520"/>
                    <a:pt x="18521" y="120246"/>
                    <a:pt x="39954" y="120246"/>
                  </a:cubicBezTo>
                  <a:cubicBezTo>
                    <a:pt x="64576" y="120246"/>
                    <a:pt x="81581" y="103893"/>
                    <a:pt x="81581" y="86310"/>
                  </a:cubicBezTo>
                  <a:cubicBezTo>
                    <a:pt x="81581" y="72595"/>
                    <a:pt x="70244" y="58880"/>
                    <a:pt x="50759" y="54836"/>
                  </a:cubicBezTo>
                  <a:cubicBezTo>
                    <a:pt x="69359" y="48154"/>
                    <a:pt x="76090" y="34966"/>
                    <a:pt x="76090" y="24241"/>
                  </a:cubicBezTo>
                  <a:cubicBezTo>
                    <a:pt x="76090" y="10350"/>
                    <a:pt x="59970" y="-24"/>
                    <a:pt x="40308" y="-24"/>
                  </a:cubicBezTo>
                  <a:cubicBezTo>
                    <a:pt x="20646" y="-24"/>
                    <a:pt x="5590" y="9471"/>
                    <a:pt x="5590" y="23537"/>
                  </a:cubicBezTo>
                  <a:cubicBezTo>
                    <a:pt x="5590" y="29516"/>
                    <a:pt x="9487" y="32856"/>
                    <a:pt x="14801" y="32856"/>
                  </a:cubicBezTo>
                  <a:cubicBezTo>
                    <a:pt x="20292" y="32856"/>
                    <a:pt x="23835" y="28812"/>
                    <a:pt x="23835" y="23889"/>
                  </a:cubicBezTo>
                  <a:cubicBezTo>
                    <a:pt x="23835" y="18790"/>
                    <a:pt x="20292" y="15097"/>
                    <a:pt x="14801" y="14746"/>
                  </a:cubicBezTo>
                  <a:cubicBezTo>
                    <a:pt x="21000" y="7009"/>
                    <a:pt x="33223" y="5075"/>
                    <a:pt x="39777" y="5075"/>
                  </a:cubicBezTo>
                  <a:cubicBezTo>
                    <a:pt x="47748" y="5075"/>
                    <a:pt x="58908" y="8943"/>
                    <a:pt x="58908" y="24241"/>
                  </a:cubicBezTo>
                  <a:cubicBezTo>
                    <a:pt x="58908" y="31626"/>
                    <a:pt x="56428" y="39714"/>
                    <a:pt x="51822" y="45165"/>
                  </a:cubicBezTo>
                  <a:cubicBezTo>
                    <a:pt x="45977" y="51846"/>
                    <a:pt x="41017" y="52198"/>
                    <a:pt x="32160" y="52726"/>
                  </a:cubicBezTo>
                  <a:cubicBezTo>
                    <a:pt x="27732" y="53077"/>
                    <a:pt x="27377" y="53077"/>
                    <a:pt x="26492" y="53253"/>
                  </a:cubicBezTo>
                  <a:cubicBezTo>
                    <a:pt x="26137" y="53253"/>
                    <a:pt x="24720" y="53605"/>
                    <a:pt x="24720" y="55539"/>
                  </a:cubicBezTo>
                  <a:cubicBezTo>
                    <a:pt x="24720" y="58001"/>
                    <a:pt x="26315" y="58001"/>
                    <a:pt x="29326" y="58001"/>
                  </a:cubicBezTo>
                  <a:lnTo>
                    <a:pt x="38891" y="58001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0B3B2DF7-1393-FB11-0DA6-C849C99EC276}"/>
                </a:ext>
              </a:extLst>
            </p:cNvPr>
            <p:cNvSpPr/>
            <p:nvPr>
              <p:custDataLst>
                <p:tags r:id="rId225"/>
              </p:custDataLst>
            </p:nvPr>
          </p:nvSpPr>
          <p:spPr>
            <a:xfrm>
              <a:off x="2858457" y="808414"/>
              <a:ext cx="180425" cy="177089"/>
            </a:xfrm>
            <a:custGeom>
              <a:avLst/>
              <a:gdLst>
                <a:gd name="connsiteX0" fmla="*/ 144757 w 180425"/>
                <a:gd name="connsiteY0" fmla="*/ 28574 h 177089"/>
                <a:gd name="connsiteX1" fmla="*/ 177148 w 180425"/>
                <a:gd name="connsiteY1" fmla="*/ 7725 h 177089"/>
                <a:gd name="connsiteX2" fmla="*/ 180437 w 180425"/>
                <a:gd name="connsiteY2" fmla="*/ 2952 h 177089"/>
                <a:gd name="connsiteX3" fmla="*/ 177148 w 180425"/>
                <a:gd name="connsiteY3" fmla="*/ -62 h 177089"/>
                <a:gd name="connsiteX4" fmla="*/ 156398 w 180425"/>
                <a:gd name="connsiteY4" fmla="*/ 692 h 177089"/>
                <a:gd name="connsiteX5" fmla="*/ 131345 w 180425"/>
                <a:gd name="connsiteY5" fmla="*/ -62 h 177089"/>
                <a:gd name="connsiteX6" fmla="*/ 126538 w 180425"/>
                <a:gd name="connsiteY6" fmla="*/ 4711 h 177089"/>
                <a:gd name="connsiteX7" fmla="*/ 130586 w 180425"/>
                <a:gd name="connsiteY7" fmla="*/ 7725 h 177089"/>
                <a:gd name="connsiteX8" fmla="*/ 142227 w 180425"/>
                <a:gd name="connsiteY8" fmla="*/ 16014 h 177089"/>
                <a:gd name="connsiteX9" fmla="*/ 138431 w 180425"/>
                <a:gd name="connsiteY9" fmla="*/ 25560 h 177089"/>
                <a:gd name="connsiteX10" fmla="*/ 60744 w 180425"/>
                <a:gd name="connsiteY10" fmla="*/ 148140 h 177089"/>
                <a:gd name="connsiteX11" fmla="*/ 43537 w 180425"/>
                <a:gd name="connsiteY11" fmla="*/ 15261 h 177089"/>
                <a:gd name="connsiteX12" fmla="*/ 60997 w 180425"/>
                <a:gd name="connsiteY12" fmla="*/ 7725 h 177089"/>
                <a:gd name="connsiteX13" fmla="*/ 67324 w 180425"/>
                <a:gd name="connsiteY13" fmla="*/ 2701 h 177089"/>
                <a:gd name="connsiteX14" fmla="*/ 63781 w 180425"/>
                <a:gd name="connsiteY14" fmla="*/ -62 h 177089"/>
                <a:gd name="connsiteX15" fmla="*/ 32403 w 180425"/>
                <a:gd name="connsiteY15" fmla="*/ 692 h 177089"/>
                <a:gd name="connsiteX16" fmla="*/ 18485 w 180425"/>
                <a:gd name="connsiteY16" fmla="*/ 441 h 177089"/>
                <a:gd name="connsiteX17" fmla="*/ 4820 w 180425"/>
                <a:gd name="connsiteY17" fmla="*/ -62 h 177089"/>
                <a:gd name="connsiteX18" fmla="*/ 12 w 180425"/>
                <a:gd name="connsiteY18" fmla="*/ 4711 h 177089"/>
                <a:gd name="connsiteX19" fmla="*/ 6338 w 180425"/>
                <a:gd name="connsiteY19" fmla="*/ 7725 h 177089"/>
                <a:gd name="connsiteX20" fmla="*/ 21521 w 180425"/>
                <a:gd name="connsiteY20" fmla="*/ 16265 h 177089"/>
                <a:gd name="connsiteX21" fmla="*/ 41512 w 180425"/>
                <a:gd name="connsiteY21" fmla="*/ 171250 h 177089"/>
                <a:gd name="connsiteX22" fmla="*/ 46573 w 180425"/>
                <a:gd name="connsiteY22" fmla="*/ 177027 h 177089"/>
                <a:gd name="connsiteX23" fmla="*/ 53659 w 180425"/>
                <a:gd name="connsiteY23" fmla="*/ 172506 h 177089"/>
                <a:gd name="connsiteX24" fmla="*/ 144757 w 180425"/>
                <a:gd name="connsiteY24" fmla="*/ 28574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57" y="28574"/>
                  </a:moveTo>
                  <a:cubicBezTo>
                    <a:pt x="157157" y="8981"/>
                    <a:pt x="167785" y="8227"/>
                    <a:pt x="177148" y="7725"/>
                  </a:cubicBezTo>
                  <a:cubicBezTo>
                    <a:pt x="180184" y="7474"/>
                    <a:pt x="180437" y="3204"/>
                    <a:pt x="180437" y="2952"/>
                  </a:cubicBezTo>
                  <a:cubicBezTo>
                    <a:pt x="180437" y="943"/>
                    <a:pt x="179172" y="-62"/>
                    <a:pt x="177148" y="-62"/>
                  </a:cubicBezTo>
                  <a:cubicBezTo>
                    <a:pt x="170568" y="-62"/>
                    <a:pt x="163230" y="692"/>
                    <a:pt x="156398" y="692"/>
                  </a:cubicBezTo>
                  <a:cubicBezTo>
                    <a:pt x="148047" y="692"/>
                    <a:pt x="139443" y="-62"/>
                    <a:pt x="131345" y="-62"/>
                  </a:cubicBezTo>
                  <a:cubicBezTo>
                    <a:pt x="129827" y="-62"/>
                    <a:pt x="126538" y="-62"/>
                    <a:pt x="126538" y="4711"/>
                  </a:cubicBezTo>
                  <a:cubicBezTo>
                    <a:pt x="126538" y="7474"/>
                    <a:pt x="128815" y="7725"/>
                    <a:pt x="130586" y="7725"/>
                  </a:cubicBezTo>
                  <a:cubicBezTo>
                    <a:pt x="137419" y="8227"/>
                    <a:pt x="142227" y="10739"/>
                    <a:pt x="142227" y="16014"/>
                  </a:cubicBezTo>
                  <a:cubicBezTo>
                    <a:pt x="142227" y="19782"/>
                    <a:pt x="138431" y="25308"/>
                    <a:pt x="138431" y="25560"/>
                  </a:cubicBezTo>
                  <a:lnTo>
                    <a:pt x="60744" y="148140"/>
                  </a:lnTo>
                  <a:lnTo>
                    <a:pt x="43537" y="15261"/>
                  </a:lnTo>
                  <a:cubicBezTo>
                    <a:pt x="43537" y="10990"/>
                    <a:pt x="49357" y="7725"/>
                    <a:pt x="60997" y="7725"/>
                  </a:cubicBezTo>
                  <a:cubicBezTo>
                    <a:pt x="64540" y="7725"/>
                    <a:pt x="67324" y="7725"/>
                    <a:pt x="67324" y="2701"/>
                  </a:cubicBezTo>
                  <a:cubicBezTo>
                    <a:pt x="67324" y="441"/>
                    <a:pt x="65299" y="-62"/>
                    <a:pt x="63781" y="-62"/>
                  </a:cubicBezTo>
                  <a:cubicBezTo>
                    <a:pt x="53659" y="-62"/>
                    <a:pt x="42778" y="692"/>
                    <a:pt x="32403" y="692"/>
                  </a:cubicBezTo>
                  <a:cubicBezTo>
                    <a:pt x="27848" y="692"/>
                    <a:pt x="23040" y="441"/>
                    <a:pt x="18485" y="441"/>
                  </a:cubicBezTo>
                  <a:cubicBezTo>
                    <a:pt x="13930" y="441"/>
                    <a:pt x="9122" y="-62"/>
                    <a:pt x="4820" y="-62"/>
                  </a:cubicBezTo>
                  <a:cubicBezTo>
                    <a:pt x="3049" y="-62"/>
                    <a:pt x="12" y="-62"/>
                    <a:pt x="12" y="4711"/>
                  </a:cubicBezTo>
                  <a:cubicBezTo>
                    <a:pt x="12" y="7725"/>
                    <a:pt x="2289" y="7725"/>
                    <a:pt x="6338" y="7725"/>
                  </a:cubicBezTo>
                  <a:cubicBezTo>
                    <a:pt x="20509" y="7725"/>
                    <a:pt x="20762" y="9986"/>
                    <a:pt x="21521" y="16265"/>
                  </a:cubicBezTo>
                  <a:lnTo>
                    <a:pt x="41512" y="171250"/>
                  </a:lnTo>
                  <a:cubicBezTo>
                    <a:pt x="42272" y="176274"/>
                    <a:pt x="43284" y="177027"/>
                    <a:pt x="46573" y="177027"/>
                  </a:cubicBezTo>
                  <a:cubicBezTo>
                    <a:pt x="50622" y="177027"/>
                    <a:pt x="51634" y="175771"/>
                    <a:pt x="53659" y="172506"/>
                  </a:cubicBezTo>
                  <a:lnTo>
                    <a:pt x="144757" y="28574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D042A8A-4037-675F-0B6C-9BD8A186DD1D}"/>
                </a:ext>
              </a:extLst>
            </p:cNvPr>
            <p:cNvSpPr/>
            <p:nvPr>
              <p:custDataLst>
                <p:tags r:id="rId226"/>
              </p:custDataLst>
            </p:nvPr>
          </p:nvSpPr>
          <p:spPr>
            <a:xfrm>
              <a:off x="2998807" y="899143"/>
              <a:ext cx="86796" cy="118511"/>
            </a:xfrm>
            <a:custGeom>
              <a:avLst/>
              <a:gdLst>
                <a:gd name="connsiteX0" fmla="*/ 86814 w 86796"/>
                <a:gd name="connsiteY0" fmla="*/ 89615 h 118511"/>
                <a:gd name="connsiteX1" fmla="*/ 86814 w 86796"/>
                <a:gd name="connsiteY1" fmla="*/ 83285 h 118511"/>
                <a:gd name="connsiteX2" fmla="*/ 67152 w 86796"/>
                <a:gd name="connsiteY2" fmla="*/ 83285 h 118511"/>
                <a:gd name="connsiteX3" fmla="*/ 67152 w 86796"/>
                <a:gd name="connsiteY3" fmla="*/ 4863 h 118511"/>
                <a:gd name="connsiteX4" fmla="*/ 63255 w 86796"/>
                <a:gd name="connsiteY4" fmla="*/ -60 h 118511"/>
                <a:gd name="connsiteX5" fmla="*/ 58650 w 86796"/>
                <a:gd name="connsiteY5" fmla="*/ 2401 h 118511"/>
                <a:gd name="connsiteX6" fmla="*/ 18 w 86796"/>
                <a:gd name="connsiteY6" fmla="*/ 83285 h 118511"/>
                <a:gd name="connsiteX7" fmla="*/ 18 w 86796"/>
                <a:gd name="connsiteY7" fmla="*/ 89615 h 118511"/>
                <a:gd name="connsiteX8" fmla="*/ 52096 w 86796"/>
                <a:gd name="connsiteY8" fmla="*/ 89615 h 118511"/>
                <a:gd name="connsiteX9" fmla="*/ 52096 w 86796"/>
                <a:gd name="connsiteY9" fmla="*/ 104033 h 118511"/>
                <a:gd name="connsiteX10" fmla="*/ 37748 w 86796"/>
                <a:gd name="connsiteY10" fmla="*/ 112121 h 118511"/>
                <a:gd name="connsiteX11" fmla="*/ 32965 w 86796"/>
                <a:gd name="connsiteY11" fmla="*/ 112121 h 118511"/>
                <a:gd name="connsiteX12" fmla="*/ 32965 w 86796"/>
                <a:gd name="connsiteY12" fmla="*/ 118451 h 118511"/>
                <a:gd name="connsiteX13" fmla="*/ 59535 w 86796"/>
                <a:gd name="connsiteY13" fmla="*/ 117748 h 118511"/>
                <a:gd name="connsiteX14" fmla="*/ 86283 w 86796"/>
                <a:gd name="connsiteY14" fmla="*/ 118451 h 118511"/>
                <a:gd name="connsiteX15" fmla="*/ 86283 w 86796"/>
                <a:gd name="connsiteY15" fmla="*/ 112121 h 118511"/>
                <a:gd name="connsiteX16" fmla="*/ 81500 w 86796"/>
                <a:gd name="connsiteY16" fmla="*/ 112121 h 118511"/>
                <a:gd name="connsiteX17" fmla="*/ 67152 w 86796"/>
                <a:gd name="connsiteY17" fmla="*/ 104033 h 118511"/>
                <a:gd name="connsiteX18" fmla="*/ 67152 w 86796"/>
                <a:gd name="connsiteY18" fmla="*/ 89615 h 118511"/>
                <a:gd name="connsiteX19" fmla="*/ 86814 w 86796"/>
                <a:gd name="connsiteY19" fmla="*/ 89615 h 118511"/>
                <a:gd name="connsiteX20" fmla="*/ 53336 w 86796"/>
                <a:gd name="connsiteY20" fmla="*/ 18930 h 118511"/>
                <a:gd name="connsiteX21" fmla="*/ 53336 w 86796"/>
                <a:gd name="connsiteY21" fmla="*/ 83285 h 118511"/>
                <a:gd name="connsiteX22" fmla="*/ 6572 w 86796"/>
                <a:gd name="connsiteY22" fmla="*/ 83285 h 118511"/>
                <a:gd name="connsiteX23" fmla="*/ 53336 w 86796"/>
                <a:gd name="connsiteY23" fmla="*/ 18930 h 11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796" h="118511">
                  <a:moveTo>
                    <a:pt x="86814" y="89615"/>
                  </a:moveTo>
                  <a:lnTo>
                    <a:pt x="86814" y="83285"/>
                  </a:lnTo>
                  <a:lnTo>
                    <a:pt x="67152" y="83285"/>
                  </a:lnTo>
                  <a:lnTo>
                    <a:pt x="67152" y="4863"/>
                  </a:lnTo>
                  <a:cubicBezTo>
                    <a:pt x="67152" y="1170"/>
                    <a:pt x="67152" y="-60"/>
                    <a:pt x="63255" y="-60"/>
                  </a:cubicBezTo>
                  <a:cubicBezTo>
                    <a:pt x="61130" y="-60"/>
                    <a:pt x="60421" y="-60"/>
                    <a:pt x="58650" y="2401"/>
                  </a:cubicBezTo>
                  <a:lnTo>
                    <a:pt x="18" y="83285"/>
                  </a:lnTo>
                  <a:lnTo>
                    <a:pt x="18" y="89615"/>
                  </a:lnTo>
                  <a:lnTo>
                    <a:pt x="52096" y="89615"/>
                  </a:lnTo>
                  <a:lnTo>
                    <a:pt x="52096" y="104033"/>
                  </a:lnTo>
                  <a:cubicBezTo>
                    <a:pt x="52096" y="110011"/>
                    <a:pt x="52096" y="112121"/>
                    <a:pt x="37748" y="112121"/>
                  </a:cubicBezTo>
                  <a:lnTo>
                    <a:pt x="32965" y="112121"/>
                  </a:lnTo>
                  <a:lnTo>
                    <a:pt x="32965" y="118451"/>
                  </a:lnTo>
                  <a:cubicBezTo>
                    <a:pt x="41822" y="118100"/>
                    <a:pt x="53159" y="117748"/>
                    <a:pt x="59535" y="117748"/>
                  </a:cubicBezTo>
                  <a:cubicBezTo>
                    <a:pt x="66089" y="117748"/>
                    <a:pt x="77426" y="118100"/>
                    <a:pt x="86283" y="118451"/>
                  </a:cubicBezTo>
                  <a:lnTo>
                    <a:pt x="86283" y="112121"/>
                  </a:lnTo>
                  <a:lnTo>
                    <a:pt x="81500" y="112121"/>
                  </a:lnTo>
                  <a:cubicBezTo>
                    <a:pt x="67152" y="112121"/>
                    <a:pt x="67152" y="110011"/>
                    <a:pt x="67152" y="104033"/>
                  </a:cubicBezTo>
                  <a:lnTo>
                    <a:pt x="67152" y="89615"/>
                  </a:lnTo>
                  <a:lnTo>
                    <a:pt x="86814" y="89615"/>
                  </a:lnTo>
                  <a:close/>
                  <a:moveTo>
                    <a:pt x="53336" y="18930"/>
                  </a:moveTo>
                  <a:lnTo>
                    <a:pt x="53336" y="83285"/>
                  </a:lnTo>
                  <a:lnTo>
                    <a:pt x="6572" y="83285"/>
                  </a:lnTo>
                  <a:lnTo>
                    <a:pt x="53336" y="1893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B27624D-8996-8F81-B4F2-D005A3230F80}"/>
              </a:ext>
            </a:extLst>
          </p:cNvPr>
          <p:cNvSpPr txBox="1"/>
          <p:nvPr/>
        </p:nvSpPr>
        <p:spPr>
          <a:xfrm>
            <a:off x="13315487" y="-4147130"/>
            <a:ext cx="6639338" cy="1449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margin=0pt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standalone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many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{white}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\def\vv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#1{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textcolor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{orange}{V_{#1}}}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\because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\qty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\A\text{ dummy source }\implies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I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-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-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i_x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\frac{\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-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\text{\underline{\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textbf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{KCL@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:}}}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\quad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\left(\frac{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+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}\right) -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- \frac{\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+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\text{\underline{\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textbf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{KCL@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:}}}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\quad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\left(\frac{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60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+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}\right) - \frac{\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60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- \frac{\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- </a:t>
            </a:r>
            <a:r>
              <a:rPr lang="en-GB" dirty="0">
                <a:solidFill>
                  <a:srgbClr val="B5CEA8"/>
                </a:solidFill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\text{\underline{\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textbf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{Solving:}}}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\quad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120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,~\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-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18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,~\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,~\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111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,~i_x = -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0.9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{ab} =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a -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b = \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vv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-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\text{ Our second data point is }(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).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</p:txBody>
      </p:sp>
      <p:grpSp>
        <p:nvGrpSpPr>
          <p:cNvPr id="2090" name="Group 2089">
            <a:extLst>
              <a:ext uri="{FF2B5EF4-FFF2-40B4-BE49-F238E27FC236}">
                <a16:creationId xmlns:a16="http://schemas.microsoft.com/office/drawing/2014/main" id="{72EF098D-3F5B-682C-4C61-F7BFB30453B9}"/>
              </a:ext>
            </a:extLst>
          </p:cNvPr>
          <p:cNvGrpSpPr/>
          <p:nvPr/>
        </p:nvGrpSpPr>
        <p:grpSpPr>
          <a:xfrm>
            <a:off x="7232215" y="1525122"/>
            <a:ext cx="3034933" cy="187157"/>
            <a:chOff x="7232215" y="1525122"/>
            <a:chExt cx="3034933" cy="187157"/>
          </a:xfrm>
        </p:grpSpPr>
        <p:sp>
          <p:nvSpPr>
            <p:cNvPr id="1975" name="Freeform 1974">
              <a:extLst>
                <a:ext uri="{FF2B5EF4-FFF2-40B4-BE49-F238E27FC236}">
                  <a16:creationId xmlns:a16="http://schemas.microsoft.com/office/drawing/2014/main" id="{8C1FEF33-441E-4ADB-E0C1-29FA9801E192}"/>
                </a:ext>
              </a:extLst>
            </p:cNvPr>
            <p:cNvSpPr/>
            <p:nvPr>
              <p:custDataLst>
                <p:tags r:id="rId195"/>
              </p:custDataLst>
            </p:nvPr>
          </p:nvSpPr>
          <p:spPr>
            <a:xfrm>
              <a:off x="7232215" y="1576331"/>
              <a:ext cx="122622" cy="109530"/>
            </a:xfrm>
            <a:custGeom>
              <a:avLst/>
              <a:gdLst>
                <a:gd name="connsiteX0" fmla="*/ 26640 w 152696"/>
                <a:gd name="connsiteY0" fmla="*/ 13348 h 136394"/>
                <a:gd name="connsiteX1" fmla="*/ 13285 w 152696"/>
                <a:gd name="connsiteY1" fmla="*/ -64 h 136394"/>
                <a:gd name="connsiteX2" fmla="*/ -69 w 152696"/>
                <a:gd name="connsiteY2" fmla="*/ 13348 h 136394"/>
                <a:gd name="connsiteX3" fmla="*/ 13285 w 152696"/>
                <a:gd name="connsiteY3" fmla="*/ 26760 h 136394"/>
                <a:gd name="connsiteX4" fmla="*/ 26640 w 152696"/>
                <a:gd name="connsiteY4" fmla="*/ 13348 h 136394"/>
                <a:gd name="connsiteX5" fmla="*/ 89634 w 152696"/>
                <a:gd name="connsiteY5" fmla="*/ 122919 h 136394"/>
                <a:gd name="connsiteX6" fmla="*/ 76279 w 152696"/>
                <a:gd name="connsiteY6" fmla="*/ 109507 h 136394"/>
                <a:gd name="connsiteX7" fmla="*/ 62924 w 152696"/>
                <a:gd name="connsiteY7" fmla="*/ 122919 h 136394"/>
                <a:gd name="connsiteX8" fmla="*/ 76279 w 152696"/>
                <a:gd name="connsiteY8" fmla="*/ 136331 h 136394"/>
                <a:gd name="connsiteX9" fmla="*/ 89634 w 152696"/>
                <a:gd name="connsiteY9" fmla="*/ 122919 h 136394"/>
                <a:gd name="connsiteX10" fmla="*/ 152627 w 152696"/>
                <a:gd name="connsiteY10" fmla="*/ 13348 h 136394"/>
                <a:gd name="connsiteX11" fmla="*/ 139273 w 152696"/>
                <a:gd name="connsiteY11" fmla="*/ -64 h 136394"/>
                <a:gd name="connsiteX12" fmla="*/ 125918 w 152696"/>
                <a:gd name="connsiteY12" fmla="*/ 13348 h 136394"/>
                <a:gd name="connsiteX13" fmla="*/ 139273 w 152696"/>
                <a:gd name="connsiteY13" fmla="*/ 26760 h 136394"/>
                <a:gd name="connsiteX14" fmla="*/ 152627 w 152696"/>
                <a:gd name="connsiteY14" fmla="*/ 13348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696" h="136394">
                  <a:moveTo>
                    <a:pt x="26640" y="13348"/>
                  </a:moveTo>
                  <a:cubicBezTo>
                    <a:pt x="26640" y="6010"/>
                    <a:pt x="20593" y="-64"/>
                    <a:pt x="13285" y="-64"/>
                  </a:cubicBezTo>
                  <a:cubicBezTo>
                    <a:pt x="5978" y="-64"/>
                    <a:pt x="-69" y="6010"/>
                    <a:pt x="-69" y="13348"/>
                  </a:cubicBezTo>
                  <a:cubicBezTo>
                    <a:pt x="-69" y="20687"/>
                    <a:pt x="5978" y="26760"/>
                    <a:pt x="13285" y="26760"/>
                  </a:cubicBezTo>
                  <a:cubicBezTo>
                    <a:pt x="20341" y="26760"/>
                    <a:pt x="26640" y="20940"/>
                    <a:pt x="26640" y="13348"/>
                  </a:cubicBezTo>
                  <a:close/>
                  <a:moveTo>
                    <a:pt x="89634" y="122919"/>
                  </a:moveTo>
                  <a:cubicBezTo>
                    <a:pt x="89634" y="115581"/>
                    <a:pt x="83586" y="109507"/>
                    <a:pt x="76279" y="109507"/>
                  </a:cubicBezTo>
                  <a:cubicBezTo>
                    <a:pt x="68972" y="109507"/>
                    <a:pt x="62924" y="115581"/>
                    <a:pt x="62924" y="122919"/>
                  </a:cubicBezTo>
                  <a:cubicBezTo>
                    <a:pt x="62924" y="130258"/>
                    <a:pt x="68972" y="136331"/>
                    <a:pt x="76279" y="136331"/>
                  </a:cubicBezTo>
                  <a:cubicBezTo>
                    <a:pt x="83586" y="136331"/>
                    <a:pt x="89634" y="130258"/>
                    <a:pt x="89634" y="122919"/>
                  </a:cubicBezTo>
                  <a:close/>
                  <a:moveTo>
                    <a:pt x="152627" y="13348"/>
                  </a:moveTo>
                  <a:cubicBezTo>
                    <a:pt x="152627" y="6010"/>
                    <a:pt x="146580" y="-64"/>
                    <a:pt x="139273" y="-64"/>
                  </a:cubicBezTo>
                  <a:cubicBezTo>
                    <a:pt x="131965" y="-64"/>
                    <a:pt x="125918" y="6010"/>
                    <a:pt x="125918" y="13348"/>
                  </a:cubicBezTo>
                  <a:cubicBezTo>
                    <a:pt x="125918" y="20687"/>
                    <a:pt x="131965" y="26760"/>
                    <a:pt x="139273" y="26760"/>
                  </a:cubicBezTo>
                  <a:cubicBezTo>
                    <a:pt x="146328" y="26760"/>
                    <a:pt x="152627" y="20940"/>
                    <a:pt x="152627" y="1334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6" name="Freeform 1975">
              <a:extLst>
                <a:ext uri="{FF2B5EF4-FFF2-40B4-BE49-F238E27FC236}">
                  <a16:creationId xmlns:a16="http://schemas.microsoft.com/office/drawing/2014/main" id="{E7363865-FCDC-E8B7-6EF8-DC0B00DAF6F2}"/>
                </a:ext>
              </a:extLst>
            </p:cNvPr>
            <p:cNvSpPr/>
            <p:nvPr>
              <p:custDataLst>
                <p:tags r:id="rId196"/>
              </p:custDataLst>
            </p:nvPr>
          </p:nvSpPr>
          <p:spPr>
            <a:xfrm>
              <a:off x="7435258" y="1535282"/>
              <a:ext cx="66774" cy="135338"/>
            </a:xfrm>
            <a:custGeom>
              <a:avLst/>
              <a:gdLst>
                <a:gd name="connsiteX0" fmla="*/ 51595 w 83151"/>
                <a:gd name="connsiteY0" fmla="*/ 6516 h 168531"/>
                <a:gd name="connsiteX1" fmla="*/ 45799 w 83151"/>
                <a:gd name="connsiteY1" fmla="*/ -64 h 168531"/>
                <a:gd name="connsiteX2" fmla="*/ -60 w 83151"/>
                <a:gd name="connsiteY2" fmla="*/ 16132 h 168531"/>
                <a:gd name="connsiteX3" fmla="*/ -60 w 83151"/>
                <a:gd name="connsiteY3" fmla="*/ 23976 h 168531"/>
                <a:gd name="connsiteX4" fmla="*/ 32949 w 83151"/>
                <a:gd name="connsiteY4" fmla="*/ 17397 h 168531"/>
                <a:gd name="connsiteX5" fmla="*/ 32949 w 83151"/>
                <a:gd name="connsiteY5" fmla="*/ 148477 h 168531"/>
                <a:gd name="connsiteX6" fmla="*/ 9515 w 83151"/>
                <a:gd name="connsiteY6" fmla="*/ 160624 h 168531"/>
                <a:gd name="connsiteX7" fmla="*/ 1452 w 83151"/>
                <a:gd name="connsiteY7" fmla="*/ 160624 h 168531"/>
                <a:gd name="connsiteX8" fmla="*/ 1452 w 83151"/>
                <a:gd name="connsiteY8" fmla="*/ 168468 h 168531"/>
                <a:gd name="connsiteX9" fmla="*/ 42272 w 83151"/>
                <a:gd name="connsiteY9" fmla="*/ 167709 h 168531"/>
                <a:gd name="connsiteX10" fmla="*/ 83092 w 83151"/>
                <a:gd name="connsiteY10" fmla="*/ 168468 h 168531"/>
                <a:gd name="connsiteX11" fmla="*/ 83092 w 83151"/>
                <a:gd name="connsiteY11" fmla="*/ 160624 h 168531"/>
                <a:gd name="connsiteX12" fmla="*/ 75029 w 83151"/>
                <a:gd name="connsiteY12" fmla="*/ 160624 h 168531"/>
                <a:gd name="connsiteX13" fmla="*/ 51595 w 83151"/>
                <a:gd name="connsiteY13" fmla="*/ 148477 h 168531"/>
                <a:gd name="connsiteX14" fmla="*/ 51595 w 83151"/>
                <a:gd name="connsiteY14" fmla="*/ 651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595" y="6516"/>
                  </a:moveTo>
                  <a:cubicBezTo>
                    <a:pt x="51595" y="442"/>
                    <a:pt x="51595" y="-64"/>
                    <a:pt x="45799" y="-64"/>
                  </a:cubicBezTo>
                  <a:cubicBezTo>
                    <a:pt x="30177" y="16132"/>
                    <a:pt x="8003" y="16132"/>
                    <a:pt x="-60" y="16132"/>
                  </a:cubicBezTo>
                  <a:lnTo>
                    <a:pt x="-60" y="23976"/>
                  </a:lnTo>
                  <a:cubicBezTo>
                    <a:pt x="4980" y="23976"/>
                    <a:pt x="19846" y="23976"/>
                    <a:pt x="32949" y="17397"/>
                  </a:cubicBezTo>
                  <a:lnTo>
                    <a:pt x="32949" y="148477"/>
                  </a:lnTo>
                  <a:cubicBezTo>
                    <a:pt x="32949" y="157587"/>
                    <a:pt x="32193" y="160624"/>
                    <a:pt x="9515" y="160624"/>
                  </a:cubicBezTo>
                  <a:lnTo>
                    <a:pt x="1452" y="160624"/>
                  </a:lnTo>
                  <a:lnTo>
                    <a:pt x="1452" y="168468"/>
                  </a:lnTo>
                  <a:cubicBezTo>
                    <a:pt x="10271" y="167709"/>
                    <a:pt x="32193" y="167709"/>
                    <a:pt x="42272" y="167709"/>
                  </a:cubicBezTo>
                  <a:cubicBezTo>
                    <a:pt x="52351" y="167709"/>
                    <a:pt x="74273" y="167709"/>
                    <a:pt x="83092" y="168468"/>
                  </a:cubicBezTo>
                  <a:lnTo>
                    <a:pt x="83092" y="160624"/>
                  </a:lnTo>
                  <a:lnTo>
                    <a:pt x="75029" y="160624"/>
                  </a:lnTo>
                  <a:cubicBezTo>
                    <a:pt x="52351" y="160624"/>
                    <a:pt x="51595" y="157840"/>
                    <a:pt x="51595" y="148477"/>
                  </a:cubicBezTo>
                  <a:lnTo>
                    <a:pt x="51595" y="651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7" name="Freeform 1976">
              <a:extLst>
                <a:ext uri="{FF2B5EF4-FFF2-40B4-BE49-F238E27FC236}">
                  <a16:creationId xmlns:a16="http://schemas.microsoft.com/office/drawing/2014/main" id="{8BA6E858-744F-BA49-E4D1-9DCE4178F48B}"/>
                </a:ext>
              </a:extLst>
            </p:cNvPr>
            <p:cNvSpPr/>
            <p:nvPr>
              <p:custDataLst>
                <p:tags r:id="rId197"/>
              </p:custDataLst>
            </p:nvPr>
          </p:nvSpPr>
          <p:spPr>
            <a:xfrm>
              <a:off x="7558621" y="1525122"/>
              <a:ext cx="138607" cy="145499"/>
            </a:xfrm>
            <a:custGeom>
              <a:avLst/>
              <a:gdLst>
                <a:gd name="connsiteX0" fmla="*/ 92169 w 172602"/>
                <a:gd name="connsiteY0" fmla="*/ 4997 h 181184"/>
                <a:gd name="connsiteX1" fmla="*/ 86374 w 172602"/>
                <a:gd name="connsiteY1" fmla="*/ -64 h 181184"/>
                <a:gd name="connsiteX2" fmla="*/ 80327 w 172602"/>
                <a:gd name="connsiteY2" fmla="*/ 4997 h 181184"/>
                <a:gd name="connsiteX3" fmla="*/ 28168 w 172602"/>
                <a:gd name="connsiteY3" fmla="*/ 156322 h 181184"/>
                <a:gd name="connsiteX4" fmla="*/ -53 w 172602"/>
                <a:gd name="connsiteY4" fmla="*/ 173276 h 181184"/>
                <a:gd name="connsiteX5" fmla="*/ -53 w 172602"/>
                <a:gd name="connsiteY5" fmla="*/ 181121 h 181184"/>
                <a:gd name="connsiteX6" fmla="*/ 25648 w 172602"/>
                <a:gd name="connsiteY6" fmla="*/ 180362 h 181184"/>
                <a:gd name="connsiteX7" fmla="*/ 54625 w 172602"/>
                <a:gd name="connsiteY7" fmla="*/ 181121 h 181184"/>
                <a:gd name="connsiteX8" fmla="*/ 54625 w 172602"/>
                <a:gd name="connsiteY8" fmla="*/ 173276 h 181184"/>
                <a:gd name="connsiteX9" fmla="*/ 35727 w 172602"/>
                <a:gd name="connsiteY9" fmla="*/ 160371 h 181184"/>
                <a:gd name="connsiteX10" fmla="*/ 36231 w 172602"/>
                <a:gd name="connsiteY10" fmla="*/ 156575 h 181184"/>
                <a:gd name="connsiteX11" fmla="*/ 47822 w 172602"/>
                <a:gd name="connsiteY11" fmla="*/ 123425 h 181184"/>
                <a:gd name="connsiteX12" fmla="*/ 110060 w 172602"/>
                <a:gd name="connsiteY12" fmla="*/ 123425 h 181184"/>
                <a:gd name="connsiteX13" fmla="*/ 123414 w 172602"/>
                <a:gd name="connsiteY13" fmla="*/ 162142 h 181184"/>
                <a:gd name="connsiteX14" fmla="*/ 124170 w 172602"/>
                <a:gd name="connsiteY14" fmla="*/ 165685 h 181184"/>
                <a:gd name="connsiteX15" fmla="*/ 103256 w 172602"/>
                <a:gd name="connsiteY15" fmla="*/ 173276 h 181184"/>
                <a:gd name="connsiteX16" fmla="*/ 103256 w 172602"/>
                <a:gd name="connsiteY16" fmla="*/ 181121 h 181184"/>
                <a:gd name="connsiteX17" fmla="*/ 139541 w 172602"/>
                <a:gd name="connsiteY17" fmla="*/ 180362 h 181184"/>
                <a:gd name="connsiteX18" fmla="*/ 172549 w 172602"/>
                <a:gd name="connsiteY18" fmla="*/ 181121 h 181184"/>
                <a:gd name="connsiteX19" fmla="*/ 172549 w 172602"/>
                <a:gd name="connsiteY19" fmla="*/ 173276 h 181184"/>
                <a:gd name="connsiteX20" fmla="*/ 168014 w 172602"/>
                <a:gd name="connsiteY20" fmla="*/ 173276 h 181184"/>
                <a:gd name="connsiteX21" fmla="*/ 146596 w 172602"/>
                <a:gd name="connsiteY21" fmla="*/ 163154 h 181184"/>
                <a:gd name="connsiteX22" fmla="*/ 92169 w 172602"/>
                <a:gd name="connsiteY22" fmla="*/ 4997 h 181184"/>
                <a:gd name="connsiteX23" fmla="*/ 78815 w 172602"/>
                <a:gd name="connsiteY23" fmla="*/ 33339 h 181184"/>
                <a:gd name="connsiteX24" fmla="*/ 107288 w 172602"/>
                <a:gd name="connsiteY24" fmla="*/ 115581 h 181184"/>
                <a:gd name="connsiteX25" fmla="*/ 50594 w 172602"/>
                <a:gd name="connsiteY25" fmla="*/ 115581 h 181184"/>
                <a:gd name="connsiteX26" fmla="*/ 78815 w 172602"/>
                <a:gd name="connsiteY26" fmla="*/ 33339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602" h="181184">
                  <a:moveTo>
                    <a:pt x="92169" y="4997"/>
                  </a:moveTo>
                  <a:cubicBezTo>
                    <a:pt x="90910" y="1708"/>
                    <a:pt x="90406" y="-64"/>
                    <a:pt x="86374" y="-64"/>
                  </a:cubicBezTo>
                  <a:cubicBezTo>
                    <a:pt x="82342" y="-64"/>
                    <a:pt x="81586" y="1455"/>
                    <a:pt x="80327" y="4997"/>
                  </a:cubicBezTo>
                  <a:lnTo>
                    <a:pt x="28168" y="156322"/>
                  </a:lnTo>
                  <a:cubicBezTo>
                    <a:pt x="23632" y="169228"/>
                    <a:pt x="13553" y="173023"/>
                    <a:pt x="-53" y="173276"/>
                  </a:cubicBezTo>
                  <a:lnTo>
                    <a:pt x="-53" y="181121"/>
                  </a:lnTo>
                  <a:cubicBezTo>
                    <a:pt x="5742" y="180868"/>
                    <a:pt x="16577" y="180362"/>
                    <a:pt x="25648" y="180362"/>
                  </a:cubicBezTo>
                  <a:cubicBezTo>
                    <a:pt x="33459" y="180362"/>
                    <a:pt x="46562" y="180868"/>
                    <a:pt x="54625" y="181121"/>
                  </a:cubicBezTo>
                  <a:lnTo>
                    <a:pt x="54625" y="173276"/>
                  </a:lnTo>
                  <a:cubicBezTo>
                    <a:pt x="42027" y="173276"/>
                    <a:pt x="35727" y="166950"/>
                    <a:pt x="35727" y="160371"/>
                  </a:cubicBezTo>
                  <a:cubicBezTo>
                    <a:pt x="35727" y="159612"/>
                    <a:pt x="35979" y="157081"/>
                    <a:pt x="36231" y="156575"/>
                  </a:cubicBezTo>
                  <a:lnTo>
                    <a:pt x="47822" y="123425"/>
                  </a:lnTo>
                  <a:lnTo>
                    <a:pt x="110060" y="123425"/>
                  </a:lnTo>
                  <a:lnTo>
                    <a:pt x="123414" y="162142"/>
                  </a:lnTo>
                  <a:cubicBezTo>
                    <a:pt x="123666" y="163154"/>
                    <a:pt x="124170" y="164673"/>
                    <a:pt x="124170" y="165685"/>
                  </a:cubicBezTo>
                  <a:cubicBezTo>
                    <a:pt x="124170" y="173276"/>
                    <a:pt x="110060" y="173276"/>
                    <a:pt x="103256" y="173276"/>
                  </a:cubicBezTo>
                  <a:lnTo>
                    <a:pt x="103256" y="181121"/>
                  </a:lnTo>
                  <a:cubicBezTo>
                    <a:pt x="112327" y="180362"/>
                    <a:pt x="129966" y="180362"/>
                    <a:pt x="139541" y="180362"/>
                  </a:cubicBezTo>
                  <a:cubicBezTo>
                    <a:pt x="150375" y="180362"/>
                    <a:pt x="161966" y="180615"/>
                    <a:pt x="172549" y="181121"/>
                  </a:cubicBezTo>
                  <a:lnTo>
                    <a:pt x="172549" y="173276"/>
                  </a:lnTo>
                  <a:lnTo>
                    <a:pt x="168014" y="173276"/>
                  </a:lnTo>
                  <a:cubicBezTo>
                    <a:pt x="152895" y="173276"/>
                    <a:pt x="149368" y="171505"/>
                    <a:pt x="146596" y="163154"/>
                  </a:cubicBezTo>
                  <a:lnTo>
                    <a:pt x="92169" y="4997"/>
                  </a:lnTo>
                  <a:close/>
                  <a:moveTo>
                    <a:pt x="78815" y="33339"/>
                  </a:moveTo>
                  <a:lnTo>
                    <a:pt x="107288" y="115581"/>
                  </a:lnTo>
                  <a:lnTo>
                    <a:pt x="50594" y="115581"/>
                  </a:lnTo>
                  <a:lnTo>
                    <a:pt x="78815" y="33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8" name="Freeform 1977">
              <a:extLst>
                <a:ext uri="{FF2B5EF4-FFF2-40B4-BE49-F238E27FC236}">
                  <a16:creationId xmlns:a16="http://schemas.microsoft.com/office/drawing/2014/main" id="{3B9D5818-DDAD-FD92-B575-9D158CAEA2C6}"/>
                </a:ext>
              </a:extLst>
            </p:cNvPr>
            <p:cNvSpPr/>
            <p:nvPr>
              <p:custDataLst>
                <p:tags r:id="rId198"/>
              </p:custDataLst>
            </p:nvPr>
          </p:nvSpPr>
          <p:spPr>
            <a:xfrm>
              <a:off x="7778234" y="1529593"/>
              <a:ext cx="99757" cy="143263"/>
            </a:xfrm>
            <a:custGeom>
              <a:avLst/>
              <a:gdLst>
                <a:gd name="connsiteX0" fmla="*/ 87141 w 124223"/>
                <a:gd name="connsiteY0" fmla="*/ 161636 h 178400"/>
                <a:gd name="connsiteX1" fmla="*/ 87141 w 124223"/>
                <a:gd name="connsiteY1" fmla="*/ 178337 h 178400"/>
                <a:gd name="connsiteX2" fmla="*/ 124181 w 124223"/>
                <a:gd name="connsiteY2" fmla="*/ 175554 h 178400"/>
                <a:gd name="connsiteX3" fmla="*/ 124181 w 124223"/>
                <a:gd name="connsiteY3" fmla="*/ 167709 h 178400"/>
                <a:gd name="connsiteX4" fmla="*/ 104527 w 124223"/>
                <a:gd name="connsiteY4" fmla="*/ 153538 h 178400"/>
                <a:gd name="connsiteX5" fmla="*/ 104527 w 124223"/>
                <a:gd name="connsiteY5" fmla="*/ -64 h 178400"/>
                <a:gd name="connsiteX6" fmla="*/ 68243 w 124223"/>
                <a:gd name="connsiteY6" fmla="*/ 2720 h 178400"/>
                <a:gd name="connsiteX7" fmla="*/ 68243 w 124223"/>
                <a:gd name="connsiteY7" fmla="*/ 10565 h 178400"/>
                <a:gd name="connsiteX8" fmla="*/ 87897 w 124223"/>
                <a:gd name="connsiteY8" fmla="*/ 24735 h 178400"/>
                <a:gd name="connsiteX9" fmla="*/ 87897 w 124223"/>
                <a:gd name="connsiteY9" fmla="*/ 79394 h 178400"/>
                <a:gd name="connsiteX10" fmla="*/ 56148 w 124223"/>
                <a:gd name="connsiteY10" fmla="*/ 63705 h 178400"/>
                <a:gd name="connsiteX11" fmla="*/ -42 w 124223"/>
                <a:gd name="connsiteY11" fmla="*/ 121148 h 178400"/>
                <a:gd name="connsiteX12" fmla="*/ 53376 w 124223"/>
                <a:gd name="connsiteY12" fmla="*/ 178337 h 178400"/>
                <a:gd name="connsiteX13" fmla="*/ 87141 w 124223"/>
                <a:gd name="connsiteY13" fmla="*/ 161636 h 178400"/>
                <a:gd name="connsiteX14" fmla="*/ 87141 w 124223"/>
                <a:gd name="connsiteY14" fmla="*/ 93818 h 178400"/>
                <a:gd name="connsiteX15" fmla="*/ 87141 w 124223"/>
                <a:gd name="connsiteY15" fmla="*/ 145694 h 178400"/>
                <a:gd name="connsiteX16" fmla="*/ 84369 w 124223"/>
                <a:gd name="connsiteY16" fmla="*/ 155057 h 178400"/>
                <a:gd name="connsiteX17" fmla="*/ 54636 w 124223"/>
                <a:gd name="connsiteY17" fmla="*/ 172770 h 178400"/>
                <a:gd name="connsiteX18" fmla="*/ 28179 w 124223"/>
                <a:gd name="connsiteY18" fmla="*/ 156575 h 178400"/>
                <a:gd name="connsiteX19" fmla="*/ 20871 w 124223"/>
                <a:gd name="connsiteY19" fmla="*/ 121401 h 178400"/>
                <a:gd name="connsiteX20" fmla="*/ 28683 w 124223"/>
                <a:gd name="connsiteY20" fmla="*/ 85468 h 178400"/>
                <a:gd name="connsiteX21" fmla="*/ 57156 w 124223"/>
                <a:gd name="connsiteY21" fmla="*/ 69272 h 178400"/>
                <a:gd name="connsiteX22" fmla="*/ 84369 w 124223"/>
                <a:gd name="connsiteY22" fmla="*/ 84455 h 178400"/>
                <a:gd name="connsiteX23" fmla="*/ 87141 w 124223"/>
                <a:gd name="connsiteY23" fmla="*/ 9381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223" h="178400">
                  <a:moveTo>
                    <a:pt x="87141" y="161636"/>
                  </a:moveTo>
                  <a:lnTo>
                    <a:pt x="87141" y="178337"/>
                  </a:lnTo>
                  <a:lnTo>
                    <a:pt x="124181" y="175554"/>
                  </a:lnTo>
                  <a:lnTo>
                    <a:pt x="124181" y="167709"/>
                  </a:lnTo>
                  <a:cubicBezTo>
                    <a:pt x="106543" y="167709"/>
                    <a:pt x="104527" y="165938"/>
                    <a:pt x="104527" y="153538"/>
                  </a:cubicBezTo>
                  <a:lnTo>
                    <a:pt x="104527" y="-64"/>
                  </a:lnTo>
                  <a:lnTo>
                    <a:pt x="68243" y="2720"/>
                  </a:lnTo>
                  <a:lnTo>
                    <a:pt x="68243" y="10565"/>
                  </a:lnTo>
                  <a:cubicBezTo>
                    <a:pt x="85881" y="10565"/>
                    <a:pt x="87897" y="12336"/>
                    <a:pt x="87897" y="24735"/>
                  </a:cubicBezTo>
                  <a:lnTo>
                    <a:pt x="87897" y="79394"/>
                  </a:lnTo>
                  <a:cubicBezTo>
                    <a:pt x="80589" y="70285"/>
                    <a:pt x="69754" y="63705"/>
                    <a:pt x="56148" y="63705"/>
                  </a:cubicBezTo>
                  <a:cubicBezTo>
                    <a:pt x="26415" y="63705"/>
                    <a:pt x="-42" y="88504"/>
                    <a:pt x="-42" y="121148"/>
                  </a:cubicBezTo>
                  <a:cubicBezTo>
                    <a:pt x="-42" y="153285"/>
                    <a:pt x="24651" y="178337"/>
                    <a:pt x="53376" y="178337"/>
                  </a:cubicBezTo>
                  <a:cubicBezTo>
                    <a:pt x="69502" y="178337"/>
                    <a:pt x="80841" y="169734"/>
                    <a:pt x="87141" y="161636"/>
                  </a:cubicBezTo>
                  <a:close/>
                  <a:moveTo>
                    <a:pt x="87141" y="93818"/>
                  </a:moveTo>
                  <a:lnTo>
                    <a:pt x="87141" y="145694"/>
                  </a:lnTo>
                  <a:cubicBezTo>
                    <a:pt x="87141" y="150249"/>
                    <a:pt x="87141" y="150755"/>
                    <a:pt x="84369" y="155057"/>
                  </a:cubicBezTo>
                  <a:cubicBezTo>
                    <a:pt x="76810" y="167203"/>
                    <a:pt x="65471" y="172770"/>
                    <a:pt x="54636" y="172770"/>
                  </a:cubicBezTo>
                  <a:cubicBezTo>
                    <a:pt x="43297" y="172770"/>
                    <a:pt x="34226" y="166191"/>
                    <a:pt x="28179" y="156575"/>
                  </a:cubicBezTo>
                  <a:cubicBezTo>
                    <a:pt x="21627" y="146200"/>
                    <a:pt x="20871" y="131776"/>
                    <a:pt x="20871" y="121401"/>
                  </a:cubicBezTo>
                  <a:cubicBezTo>
                    <a:pt x="20871" y="112038"/>
                    <a:pt x="21375" y="96855"/>
                    <a:pt x="28683" y="85468"/>
                  </a:cubicBezTo>
                  <a:cubicBezTo>
                    <a:pt x="33974" y="77623"/>
                    <a:pt x="43549" y="69272"/>
                    <a:pt x="57156" y="69272"/>
                  </a:cubicBezTo>
                  <a:cubicBezTo>
                    <a:pt x="65975" y="69272"/>
                    <a:pt x="76558" y="73068"/>
                    <a:pt x="84369" y="84455"/>
                  </a:cubicBezTo>
                  <a:cubicBezTo>
                    <a:pt x="87141" y="88757"/>
                    <a:pt x="87141" y="89263"/>
                    <a:pt x="87141" y="9381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9" name="Freeform 1978">
              <a:extLst>
                <a:ext uri="{FF2B5EF4-FFF2-40B4-BE49-F238E27FC236}">
                  <a16:creationId xmlns:a16="http://schemas.microsoft.com/office/drawing/2014/main" id="{31B74605-415B-C6B0-549E-5DBA1415CC01}"/>
                </a:ext>
              </a:extLst>
            </p:cNvPr>
            <p:cNvSpPr/>
            <p:nvPr>
              <p:custDataLst>
                <p:tags r:id="rId199"/>
              </p:custDataLst>
            </p:nvPr>
          </p:nvSpPr>
          <p:spPr>
            <a:xfrm>
              <a:off x="7890245" y="1580802"/>
              <a:ext cx="101780" cy="92055"/>
            </a:xfrm>
            <a:custGeom>
              <a:avLst/>
              <a:gdLst>
                <a:gd name="connsiteX0" fmla="*/ 90422 w 126743"/>
                <a:gd name="connsiteY0" fmla="*/ 91794 h 114632"/>
                <a:gd name="connsiteX1" fmla="*/ 90422 w 126743"/>
                <a:gd name="connsiteY1" fmla="*/ 114569 h 114632"/>
                <a:gd name="connsiteX2" fmla="*/ 126706 w 126743"/>
                <a:gd name="connsiteY2" fmla="*/ 111785 h 114632"/>
                <a:gd name="connsiteX3" fmla="*/ 126706 w 126743"/>
                <a:gd name="connsiteY3" fmla="*/ 103940 h 114632"/>
                <a:gd name="connsiteX4" fmla="*/ 107052 w 126743"/>
                <a:gd name="connsiteY4" fmla="*/ 89769 h 114632"/>
                <a:gd name="connsiteX5" fmla="*/ 107052 w 126743"/>
                <a:gd name="connsiteY5" fmla="*/ -64 h 114632"/>
                <a:gd name="connsiteX6" fmla="*/ 70012 w 126743"/>
                <a:gd name="connsiteY6" fmla="*/ 2720 h 114632"/>
                <a:gd name="connsiteX7" fmla="*/ 70012 w 126743"/>
                <a:gd name="connsiteY7" fmla="*/ 10565 h 114632"/>
                <a:gd name="connsiteX8" fmla="*/ 89666 w 126743"/>
                <a:gd name="connsiteY8" fmla="*/ 24735 h 114632"/>
                <a:gd name="connsiteX9" fmla="*/ 89666 w 126743"/>
                <a:gd name="connsiteY9" fmla="*/ 69778 h 114632"/>
                <a:gd name="connsiteX10" fmla="*/ 59177 w 126743"/>
                <a:gd name="connsiteY10" fmla="*/ 109001 h 114632"/>
                <a:gd name="connsiteX11" fmla="*/ 37003 w 126743"/>
                <a:gd name="connsiteY11" fmla="*/ 83949 h 114632"/>
                <a:gd name="connsiteX12" fmla="*/ 37003 w 126743"/>
                <a:gd name="connsiteY12" fmla="*/ -64 h 114632"/>
                <a:gd name="connsiteX13" fmla="*/ -37 w 126743"/>
                <a:gd name="connsiteY13" fmla="*/ 2720 h 114632"/>
                <a:gd name="connsiteX14" fmla="*/ -37 w 126743"/>
                <a:gd name="connsiteY14" fmla="*/ 10565 h 114632"/>
                <a:gd name="connsiteX15" fmla="*/ 19617 w 126743"/>
                <a:gd name="connsiteY15" fmla="*/ 33845 h 114632"/>
                <a:gd name="connsiteX16" fmla="*/ 19617 w 126743"/>
                <a:gd name="connsiteY16" fmla="*/ 71803 h 114632"/>
                <a:gd name="connsiteX17" fmla="*/ 57917 w 126743"/>
                <a:gd name="connsiteY17" fmla="*/ 114569 h 114632"/>
                <a:gd name="connsiteX18" fmla="*/ 90422 w 126743"/>
                <a:gd name="connsiteY18" fmla="*/ 91794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6743" h="114632">
                  <a:moveTo>
                    <a:pt x="90422" y="91794"/>
                  </a:moveTo>
                  <a:lnTo>
                    <a:pt x="90422" y="114569"/>
                  </a:lnTo>
                  <a:lnTo>
                    <a:pt x="126706" y="111785"/>
                  </a:lnTo>
                  <a:lnTo>
                    <a:pt x="126706" y="103940"/>
                  </a:lnTo>
                  <a:cubicBezTo>
                    <a:pt x="109068" y="103940"/>
                    <a:pt x="107052" y="102169"/>
                    <a:pt x="107052" y="89769"/>
                  </a:cubicBezTo>
                  <a:lnTo>
                    <a:pt x="107052" y="-64"/>
                  </a:lnTo>
                  <a:lnTo>
                    <a:pt x="70012" y="2720"/>
                  </a:lnTo>
                  <a:lnTo>
                    <a:pt x="70012" y="10565"/>
                  </a:lnTo>
                  <a:cubicBezTo>
                    <a:pt x="87650" y="10565"/>
                    <a:pt x="89666" y="12336"/>
                    <a:pt x="89666" y="24735"/>
                  </a:cubicBezTo>
                  <a:lnTo>
                    <a:pt x="89666" y="69778"/>
                  </a:lnTo>
                  <a:cubicBezTo>
                    <a:pt x="89666" y="91794"/>
                    <a:pt x="77571" y="109001"/>
                    <a:pt x="59177" y="109001"/>
                  </a:cubicBezTo>
                  <a:cubicBezTo>
                    <a:pt x="38011" y="109001"/>
                    <a:pt x="37003" y="97108"/>
                    <a:pt x="37003" y="83949"/>
                  </a:cubicBezTo>
                  <a:lnTo>
                    <a:pt x="37003" y="-64"/>
                  </a:lnTo>
                  <a:lnTo>
                    <a:pt x="-37" y="2720"/>
                  </a:lnTo>
                  <a:lnTo>
                    <a:pt x="-37" y="10565"/>
                  </a:lnTo>
                  <a:cubicBezTo>
                    <a:pt x="19617" y="10565"/>
                    <a:pt x="19617" y="11324"/>
                    <a:pt x="19617" y="33845"/>
                  </a:cubicBezTo>
                  <a:lnTo>
                    <a:pt x="19617" y="71803"/>
                  </a:lnTo>
                  <a:cubicBezTo>
                    <a:pt x="19617" y="91541"/>
                    <a:pt x="19617" y="114569"/>
                    <a:pt x="57917" y="114569"/>
                  </a:cubicBezTo>
                  <a:cubicBezTo>
                    <a:pt x="72028" y="114569"/>
                    <a:pt x="83115" y="107483"/>
                    <a:pt x="90422" y="917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0" name="Freeform 1979">
              <a:extLst>
                <a:ext uri="{FF2B5EF4-FFF2-40B4-BE49-F238E27FC236}">
                  <a16:creationId xmlns:a16="http://schemas.microsoft.com/office/drawing/2014/main" id="{45FD7FD3-0311-4D9F-7913-A5D80F4DF521}"/>
                </a:ext>
              </a:extLst>
            </p:cNvPr>
            <p:cNvSpPr/>
            <p:nvPr>
              <p:custDataLst>
                <p:tags r:id="rId200"/>
              </p:custDataLst>
            </p:nvPr>
          </p:nvSpPr>
          <p:spPr>
            <a:xfrm>
              <a:off x="8002659" y="1580802"/>
              <a:ext cx="158032" cy="89819"/>
            </a:xfrm>
            <a:custGeom>
              <a:avLst/>
              <a:gdLst>
                <a:gd name="connsiteX0" fmla="*/ 19623 w 196791"/>
                <a:gd name="connsiteY0" fmla="*/ 24735 h 111848"/>
                <a:gd name="connsiteX1" fmla="*/ 19623 w 196791"/>
                <a:gd name="connsiteY1" fmla="*/ 92553 h 111848"/>
                <a:gd name="connsiteX2" fmla="*/ -31 w 196791"/>
                <a:gd name="connsiteY2" fmla="*/ 103940 h 111848"/>
                <a:gd name="connsiteX3" fmla="*/ -31 w 196791"/>
                <a:gd name="connsiteY3" fmla="*/ 111785 h 111848"/>
                <a:gd name="connsiteX4" fmla="*/ 28442 w 196791"/>
                <a:gd name="connsiteY4" fmla="*/ 111026 h 111848"/>
                <a:gd name="connsiteX5" fmla="*/ 56663 w 196791"/>
                <a:gd name="connsiteY5" fmla="*/ 111785 h 111848"/>
                <a:gd name="connsiteX6" fmla="*/ 56663 w 196791"/>
                <a:gd name="connsiteY6" fmla="*/ 103940 h 111848"/>
                <a:gd name="connsiteX7" fmla="*/ 37009 w 196791"/>
                <a:gd name="connsiteY7" fmla="*/ 92553 h 111848"/>
                <a:gd name="connsiteX8" fmla="*/ 37009 w 196791"/>
                <a:gd name="connsiteY8" fmla="*/ 45992 h 111848"/>
                <a:gd name="connsiteX9" fmla="*/ 71025 w 196791"/>
                <a:gd name="connsiteY9" fmla="*/ 5503 h 111848"/>
                <a:gd name="connsiteX10" fmla="*/ 89672 w 196791"/>
                <a:gd name="connsiteY10" fmla="*/ 33592 h 111848"/>
                <a:gd name="connsiteX11" fmla="*/ 89672 w 196791"/>
                <a:gd name="connsiteY11" fmla="*/ 92553 h 111848"/>
                <a:gd name="connsiteX12" fmla="*/ 70018 w 196791"/>
                <a:gd name="connsiteY12" fmla="*/ 103940 h 111848"/>
                <a:gd name="connsiteX13" fmla="*/ 70018 w 196791"/>
                <a:gd name="connsiteY13" fmla="*/ 111785 h 111848"/>
                <a:gd name="connsiteX14" fmla="*/ 98491 w 196791"/>
                <a:gd name="connsiteY14" fmla="*/ 111026 h 111848"/>
                <a:gd name="connsiteX15" fmla="*/ 126712 w 196791"/>
                <a:gd name="connsiteY15" fmla="*/ 111785 h 111848"/>
                <a:gd name="connsiteX16" fmla="*/ 126712 w 196791"/>
                <a:gd name="connsiteY16" fmla="*/ 103940 h 111848"/>
                <a:gd name="connsiteX17" fmla="*/ 107058 w 196791"/>
                <a:gd name="connsiteY17" fmla="*/ 92553 h 111848"/>
                <a:gd name="connsiteX18" fmla="*/ 107058 w 196791"/>
                <a:gd name="connsiteY18" fmla="*/ 45992 h 111848"/>
                <a:gd name="connsiteX19" fmla="*/ 141074 w 196791"/>
                <a:gd name="connsiteY19" fmla="*/ 5503 h 111848"/>
                <a:gd name="connsiteX20" fmla="*/ 159720 w 196791"/>
                <a:gd name="connsiteY20" fmla="*/ 33592 h 111848"/>
                <a:gd name="connsiteX21" fmla="*/ 159720 w 196791"/>
                <a:gd name="connsiteY21" fmla="*/ 92553 h 111848"/>
                <a:gd name="connsiteX22" fmla="*/ 140066 w 196791"/>
                <a:gd name="connsiteY22" fmla="*/ 103940 h 111848"/>
                <a:gd name="connsiteX23" fmla="*/ 140066 w 196791"/>
                <a:gd name="connsiteY23" fmla="*/ 111785 h 111848"/>
                <a:gd name="connsiteX24" fmla="*/ 168539 w 196791"/>
                <a:gd name="connsiteY24" fmla="*/ 111026 h 111848"/>
                <a:gd name="connsiteX25" fmla="*/ 196761 w 196791"/>
                <a:gd name="connsiteY25" fmla="*/ 111785 h 111848"/>
                <a:gd name="connsiteX26" fmla="*/ 196761 w 196791"/>
                <a:gd name="connsiteY26" fmla="*/ 103940 h 111848"/>
                <a:gd name="connsiteX27" fmla="*/ 177107 w 196791"/>
                <a:gd name="connsiteY27" fmla="*/ 96349 h 111848"/>
                <a:gd name="connsiteX28" fmla="*/ 177107 w 196791"/>
                <a:gd name="connsiteY28" fmla="*/ 48016 h 111848"/>
                <a:gd name="connsiteX29" fmla="*/ 169295 w 196791"/>
                <a:gd name="connsiteY29" fmla="*/ 9299 h 111848"/>
                <a:gd name="connsiteX30" fmla="*/ 142838 w 196791"/>
                <a:gd name="connsiteY30" fmla="*/ -64 h 111848"/>
                <a:gd name="connsiteX31" fmla="*/ 106302 w 196791"/>
                <a:gd name="connsiteY31" fmla="*/ 24735 h 111848"/>
                <a:gd name="connsiteX32" fmla="*/ 72789 w 196791"/>
                <a:gd name="connsiteY32" fmla="*/ -64 h 111848"/>
                <a:gd name="connsiteX33" fmla="*/ 35497 w 196791"/>
                <a:gd name="connsiteY33" fmla="*/ 26507 h 111848"/>
                <a:gd name="connsiteX34" fmla="*/ 35497 w 196791"/>
                <a:gd name="connsiteY34" fmla="*/ -64 h 111848"/>
                <a:gd name="connsiteX35" fmla="*/ -31 w 196791"/>
                <a:gd name="connsiteY35" fmla="*/ 2720 h 111848"/>
                <a:gd name="connsiteX36" fmla="*/ -31 w 196791"/>
                <a:gd name="connsiteY36" fmla="*/ 10565 h 111848"/>
                <a:gd name="connsiteX37" fmla="*/ 19623 w 196791"/>
                <a:gd name="connsiteY37" fmla="*/ 24735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96791" h="111848">
                  <a:moveTo>
                    <a:pt x="19623" y="24735"/>
                  </a:moveTo>
                  <a:lnTo>
                    <a:pt x="19623" y="92553"/>
                  </a:lnTo>
                  <a:cubicBezTo>
                    <a:pt x="19623" y="103940"/>
                    <a:pt x="16851" y="103940"/>
                    <a:pt x="-31" y="103940"/>
                  </a:cubicBezTo>
                  <a:lnTo>
                    <a:pt x="-31" y="111785"/>
                  </a:lnTo>
                  <a:cubicBezTo>
                    <a:pt x="8788" y="111532"/>
                    <a:pt x="21638" y="111026"/>
                    <a:pt x="28442" y="111026"/>
                  </a:cubicBezTo>
                  <a:cubicBezTo>
                    <a:pt x="34993" y="111026"/>
                    <a:pt x="48096" y="111532"/>
                    <a:pt x="56663" y="111785"/>
                  </a:cubicBezTo>
                  <a:lnTo>
                    <a:pt x="56663" y="103940"/>
                  </a:lnTo>
                  <a:cubicBezTo>
                    <a:pt x="39781" y="103940"/>
                    <a:pt x="37009" y="103940"/>
                    <a:pt x="37009" y="92553"/>
                  </a:cubicBezTo>
                  <a:lnTo>
                    <a:pt x="37009" y="45992"/>
                  </a:lnTo>
                  <a:cubicBezTo>
                    <a:pt x="37009" y="19674"/>
                    <a:pt x="54899" y="5503"/>
                    <a:pt x="71025" y="5503"/>
                  </a:cubicBezTo>
                  <a:cubicBezTo>
                    <a:pt x="86900" y="5503"/>
                    <a:pt x="89672" y="19168"/>
                    <a:pt x="89672" y="33592"/>
                  </a:cubicBezTo>
                  <a:lnTo>
                    <a:pt x="89672" y="92553"/>
                  </a:lnTo>
                  <a:cubicBezTo>
                    <a:pt x="89672" y="103940"/>
                    <a:pt x="86900" y="103940"/>
                    <a:pt x="70018" y="103940"/>
                  </a:cubicBezTo>
                  <a:lnTo>
                    <a:pt x="70018" y="111785"/>
                  </a:lnTo>
                  <a:cubicBezTo>
                    <a:pt x="78837" y="111532"/>
                    <a:pt x="91687" y="111026"/>
                    <a:pt x="98491" y="111026"/>
                  </a:cubicBezTo>
                  <a:cubicBezTo>
                    <a:pt x="105042" y="111026"/>
                    <a:pt x="118145" y="111532"/>
                    <a:pt x="126712" y="111785"/>
                  </a:cubicBezTo>
                  <a:lnTo>
                    <a:pt x="126712" y="103940"/>
                  </a:lnTo>
                  <a:cubicBezTo>
                    <a:pt x="109829" y="103940"/>
                    <a:pt x="107058" y="103940"/>
                    <a:pt x="107058" y="92553"/>
                  </a:cubicBezTo>
                  <a:lnTo>
                    <a:pt x="107058" y="45992"/>
                  </a:lnTo>
                  <a:cubicBezTo>
                    <a:pt x="107058" y="19674"/>
                    <a:pt x="124948" y="5503"/>
                    <a:pt x="141074" y="5503"/>
                  </a:cubicBezTo>
                  <a:cubicBezTo>
                    <a:pt x="156949" y="5503"/>
                    <a:pt x="159720" y="19168"/>
                    <a:pt x="159720" y="33592"/>
                  </a:cubicBezTo>
                  <a:lnTo>
                    <a:pt x="159720" y="92553"/>
                  </a:lnTo>
                  <a:cubicBezTo>
                    <a:pt x="159720" y="103940"/>
                    <a:pt x="156949" y="103940"/>
                    <a:pt x="140066" y="103940"/>
                  </a:cubicBezTo>
                  <a:lnTo>
                    <a:pt x="140066" y="111785"/>
                  </a:lnTo>
                  <a:cubicBezTo>
                    <a:pt x="148885" y="111532"/>
                    <a:pt x="161736" y="111026"/>
                    <a:pt x="168539" y="111026"/>
                  </a:cubicBezTo>
                  <a:cubicBezTo>
                    <a:pt x="175091" y="111026"/>
                    <a:pt x="188193" y="111532"/>
                    <a:pt x="196761" y="111785"/>
                  </a:cubicBezTo>
                  <a:lnTo>
                    <a:pt x="196761" y="103940"/>
                  </a:lnTo>
                  <a:cubicBezTo>
                    <a:pt x="183658" y="103940"/>
                    <a:pt x="177359" y="103940"/>
                    <a:pt x="177107" y="96349"/>
                  </a:cubicBezTo>
                  <a:lnTo>
                    <a:pt x="177107" y="48016"/>
                  </a:lnTo>
                  <a:cubicBezTo>
                    <a:pt x="177107" y="26254"/>
                    <a:pt x="177107" y="18409"/>
                    <a:pt x="169295" y="9299"/>
                  </a:cubicBezTo>
                  <a:cubicBezTo>
                    <a:pt x="165768" y="4997"/>
                    <a:pt x="157453" y="-64"/>
                    <a:pt x="142838" y="-64"/>
                  </a:cubicBezTo>
                  <a:cubicBezTo>
                    <a:pt x="121672" y="-64"/>
                    <a:pt x="110585" y="15119"/>
                    <a:pt x="106302" y="24735"/>
                  </a:cubicBezTo>
                  <a:cubicBezTo>
                    <a:pt x="102774" y="2720"/>
                    <a:pt x="84128" y="-64"/>
                    <a:pt x="72789" y="-64"/>
                  </a:cubicBezTo>
                  <a:cubicBezTo>
                    <a:pt x="54395" y="-64"/>
                    <a:pt x="42552" y="10818"/>
                    <a:pt x="35497" y="26507"/>
                  </a:cubicBezTo>
                  <a:lnTo>
                    <a:pt x="35497" y="-64"/>
                  </a:lnTo>
                  <a:lnTo>
                    <a:pt x="-31" y="2720"/>
                  </a:lnTo>
                  <a:lnTo>
                    <a:pt x="-31" y="10565"/>
                  </a:lnTo>
                  <a:cubicBezTo>
                    <a:pt x="17607" y="10565"/>
                    <a:pt x="19623" y="12336"/>
                    <a:pt x="19623" y="2473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1" name="Freeform 1980">
              <a:extLst>
                <a:ext uri="{FF2B5EF4-FFF2-40B4-BE49-F238E27FC236}">
                  <a16:creationId xmlns:a16="http://schemas.microsoft.com/office/drawing/2014/main" id="{D67E5F03-F7B8-7FF1-DF36-8220BCA1A34C}"/>
                </a:ext>
              </a:extLst>
            </p:cNvPr>
            <p:cNvSpPr/>
            <p:nvPr>
              <p:custDataLst>
                <p:tags r:id="rId201"/>
              </p:custDataLst>
            </p:nvPr>
          </p:nvSpPr>
          <p:spPr>
            <a:xfrm>
              <a:off x="8171283" y="1580802"/>
              <a:ext cx="158032" cy="89819"/>
            </a:xfrm>
            <a:custGeom>
              <a:avLst/>
              <a:gdLst>
                <a:gd name="connsiteX0" fmla="*/ 19631 w 196791"/>
                <a:gd name="connsiteY0" fmla="*/ 24735 h 111848"/>
                <a:gd name="connsiteX1" fmla="*/ 19631 w 196791"/>
                <a:gd name="connsiteY1" fmla="*/ 92553 h 111848"/>
                <a:gd name="connsiteX2" fmla="*/ -23 w 196791"/>
                <a:gd name="connsiteY2" fmla="*/ 103940 h 111848"/>
                <a:gd name="connsiteX3" fmla="*/ -23 w 196791"/>
                <a:gd name="connsiteY3" fmla="*/ 111785 h 111848"/>
                <a:gd name="connsiteX4" fmla="*/ 28450 w 196791"/>
                <a:gd name="connsiteY4" fmla="*/ 111026 h 111848"/>
                <a:gd name="connsiteX5" fmla="*/ 56671 w 196791"/>
                <a:gd name="connsiteY5" fmla="*/ 111785 h 111848"/>
                <a:gd name="connsiteX6" fmla="*/ 56671 w 196791"/>
                <a:gd name="connsiteY6" fmla="*/ 103940 h 111848"/>
                <a:gd name="connsiteX7" fmla="*/ 37017 w 196791"/>
                <a:gd name="connsiteY7" fmla="*/ 92553 h 111848"/>
                <a:gd name="connsiteX8" fmla="*/ 37017 w 196791"/>
                <a:gd name="connsiteY8" fmla="*/ 45992 h 111848"/>
                <a:gd name="connsiteX9" fmla="*/ 71034 w 196791"/>
                <a:gd name="connsiteY9" fmla="*/ 5503 h 111848"/>
                <a:gd name="connsiteX10" fmla="*/ 89680 w 196791"/>
                <a:gd name="connsiteY10" fmla="*/ 33592 h 111848"/>
                <a:gd name="connsiteX11" fmla="*/ 89680 w 196791"/>
                <a:gd name="connsiteY11" fmla="*/ 92553 h 111848"/>
                <a:gd name="connsiteX12" fmla="*/ 70026 w 196791"/>
                <a:gd name="connsiteY12" fmla="*/ 103940 h 111848"/>
                <a:gd name="connsiteX13" fmla="*/ 70026 w 196791"/>
                <a:gd name="connsiteY13" fmla="*/ 111785 h 111848"/>
                <a:gd name="connsiteX14" fmla="*/ 98499 w 196791"/>
                <a:gd name="connsiteY14" fmla="*/ 111026 h 111848"/>
                <a:gd name="connsiteX15" fmla="*/ 126720 w 196791"/>
                <a:gd name="connsiteY15" fmla="*/ 111785 h 111848"/>
                <a:gd name="connsiteX16" fmla="*/ 126720 w 196791"/>
                <a:gd name="connsiteY16" fmla="*/ 103940 h 111848"/>
                <a:gd name="connsiteX17" fmla="*/ 107066 w 196791"/>
                <a:gd name="connsiteY17" fmla="*/ 92553 h 111848"/>
                <a:gd name="connsiteX18" fmla="*/ 107066 w 196791"/>
                <a:gd name="connsiteY18" fmla="*/ 45992 h 111848"/>
                <a:gd name="connsiteX19" fmla="*/ 141083 w 196791"/>
                <a:gd name="connsiteY19" fmla="*/ 5503 h 111848"/>
                <a:gd name="connsiteX20" fmla="*/ 159729 w 196791"/>
                <a:gd name="connsiteY20" fmla="*/ 33592 h 111848"/>
                <a:gd name="connsiteX21" fmla="*/ 159729 w 196791"/>
                <a:gd name="connsiteY21" fmla="*/ 92553 h 111848"/>
                <a:gd name="connsiteX22" fmla="*/ 140075 w 196791"/>
                <a:gd name="connsiteY22" fmla="*/ 103940 h 111848"/>
                <a:gd name="connsiteX23" fmla="*/ 140075 w 196791"/>
                <a:gd name="connsiteY23" fmla="*/ 111785 h 111848"/>
                <a:gd name="connsiteX24" fmla="*/ 168548 w 196791"/>
                <a:gd name="connsiteY24" fmla="*/ 111026 h 111848"/>
                <a:gd name="connsiteX25" fmla="*/ 196769 w 196791"/>
                <a:gd name="connsiteY25" fmla="*/ 111785 h 111848"/>
                <a:gd name="connsiteX26" fmla="*/ 196769 w 196791"/>
                <a:gd name="connsiteY26" fmla="*/ 103940 h 111848"/>
                <a:gd name="connsiteX27" fmla="*/ 177115 w 196791"/>
                <a:gd name="connsiteY27" fmla="*/ 96349 h 111848"/>
                <a:gd name="connsiteX28" fmla="*/ 177115 w 196791"/>
                <a:gd name="connsiteY28" fmla="*/ 48016 h 111848"/>
                <a:gd name="connsiteX29" fmla="*/ 169304 w 196791"/>
                <a:gd name="connsiteY29" fmla="*/ 9299 h 111848"/>
                <a:gd name="connsiteX30" fmla="*/ 142846 w 196791"/>
                <a:gd name="connsiteY30" fmla="*/ -64 h 111848"/>
                <a:gd name="connsiteX31" fmla="*/ 106310 w 196791"/>
                <a:gd name="connsiteY31" fmla="*/ 24735 h 111848"/>
                <a:gd name="connsiteX32" fmla="*/ 72798 w 196791"/>
                <a:gd name="connsiteY32" fmla="*/ -64 h 111848"/>
                <a:gd name="connsiteX33" fmla="*/ 35505 w 196791"/>
                <a:gd name="connsiteY33" fmla="*/ 26507 h 111848"/>
                <a:gd name="connsiteX34" fmla="*/ 35505 w 196791"/>
                <a:gd name="connsiteY34" fmla="*/ -64 h 111848"/>
                <a:gd name="connsiteX35" fmla="*/ -23 w 196791"/>
                <a:gd name="connsiteY35" fmla="*/ 2720 h 111848"/>
                <a:gd name="connsiteX36" fmla="*/ -23 w 196791"/>
                <a:gd name="connsiteY36" fmla="*/ 10565 h 111848"/>
                <a:gd name="connsiteX37" fmla="*/ 19631 w 196791"/>
                <a:gd name="connsiteY37" fmla="*/ 24735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96791" h="111848">
                  <a:moveTo>
                    <a:pt x="19631" y="24735"/>
                  </a:moveTo>
                  <a:lnTo>
                    <a:pt x="19631" y="92553"/>
                  </a:lnTo>
                  <a:cubicBezTo>
                    <a:pt x="19631" y="103940"/>
                    <a:pt x="16859" y="103940"/>
                    <a:pt x="-23" y="103940"/>
                  </a:cubicBezTo>
                  <a:lnTo>
                    <a:pt x="-23" y="111785"/>
                  </a:lnTo>
                  <a:cubicBezTo>
                    <a:pt x="8796" y="111532"/>
                    <a:pt x="21647" y="111026"/>
                    <a:pt x="28450" y="111026"/>
                  </a:cubicBezTo>
                  <a:cubicBezTo>
                    <a:pt x="35001" y="111026"/>
                    <a:pt x="48104" y="111532"/>
                    <a:pt x="56671" y="111785"/>
                  </a:cubicBezTo>
                  <a:lnTo>
                    <a:pt x="56671" y="103940"/>
                  </a:lnTo>
                  <a:cubicBezTo>
                    <a:pt x="39789" y="103940"/>
                    <a:pt x="37017" y="103940"/>
                    <a:pt x="37017" y="92553"/>
                  </a:cubicBezTo>
                  <a:lnTo>
                    <a:pt x="37017" y="45992"/>
                  </a:lnTo>
                  <a:cubicBezTo>
                    <a:pt x="37017" y="19674"/>
                    <a:pt x="54907" y="5503"/>
                    <a:pt x="71034" y="5503"/>
                  </a:cubicBezTo>
                  <a:cubicBezTo>
                    <a:pt x="86908" y="5503"/>
                    <a:pt x="89680" y="19168"/>
                    <a:pt x="89680" y="33592"/>
                  </a:cubicBezTo>
                  <a:lnTo>
                    <a:pt x="89680" y="92553"/>
                  </a:lnTo>
                  <a:cubicBezTo>
                    <a:pt x="89680" y="103940"/>
                    <a:pt x="86908" y="103940"/>
                    <a:pt x="70026" y="103940"/>
                  </a:cubicBezTo>
                  <a:lnTo>
                    <a:pt x="70026" y="111785"/>
                  </a:lnTo>
                  <a:cubicBezTo>
                    <a:pt x="78845" y="111532"/>
                    <a:pt x="91696" y="111026"/>
                    <a:pt x="98499" y="111026"/>
                  </a:cubicBezTo>
                  <a:cubicBezTo>
                    <a:pt x="105050" y="111026"/>
                    <a:pt x="118153" y="111532"/>
                    <a:pt x="126720" y="111785"/>
                  </a:cubicBezTo>
                  <a:lnTo>
                    <a:pt x="126720" y="103940"/>
                  </a:lnTo>
                  <a:cubicBezTo>
                    <a:pt x="109838" y="103940"/>
                    <a:pt x="107066" y="103940"/>
                    <a:pt x="107066" y="92553"/>
                  </a:cubicBezTo>
                  <a:lnTo>
                    <a:pt x="107066" y="45992"/>
                  </a:lnTo>
                  <a:cubicBezTo>
                    <a:pt x="107066" y="19674"/>
                    <a:pt x="124956" y="5503"/>
                    <a:pt x="141083" y="5503"/>
                  </a:cubicBezTo>
                  <a:cubicBezTo>
                    <a:pt x="156957" y="5503"/>
                    <a:pt x="159729" y="19168"/>
                    <a:pt x="159729" y="33592"/>
                  </a:cubicBezTo>
                  <a:lnTo>
                    <a:pt x="159729" y="92553"/>
                  </a:lnTo>
                  <a:cubicBezTo>
                    <a:pt x="159729" y="103940"/>
                    <a:pt x="156957" y="103940"/>
                    <a:pt x="140075" y="103940"/>
                  </a:cubicBezTo>
                  <a:lnTo>
                    <a:pt x="140075" y="111785"/>
                  </a:lnTo>
                  <a:cubicBezTo>
                    <a:pt x="148894" y="111532"/>
                    <a:pt x="161744" y="111026"/>
                    <a:pt x="168548" y="111026"/>
                  </a:cubicBezTo>
                  <a:cubicBezTo>
                    <a:pt x="175099" y="111026"/>
                    <a:pt x="188202" y="111532"/>
                    <a:pt x="196769" y="111785"/>
                  </a:cubicBezTo>
                  <a:lnTo>
                    <a:pt x="196769" y="103940"/>
                  </a:lnTo>
                  <a:cubicBezTo>
                    <a:pt x="183666" y="103940"/>
                    <a:pt x="177367" y="103940"/>
                    <a:pt x="177115" y="96349"/>
                  </a:cubicBezTo>
                  <a:lnTo>
                    <a:pt x="177115" y="48016"/>
                  </a:lnTo>
                  <a:cubicBezTo>
                    <a:pt x="177115" y="26254"/>
                    <a:pt x="177115" y="18409"/>
                    <a:pt x="169304" y="9299"/>
                  </a:cubicBezTo>
                  <a:cubicBezTo>
                    <a:pt x="165776" y="4997"/>
                    <a:pt x="157461" y="-64"/>
                    <a:pt x="142846" y="-64"/>
                  </a:cubicBezTo>
                  <a:cubicBezTo>
                    <a:pt x="121681" y="-64"/>
                    <a:pt x="110594" y="15119"/>
                    <a:pt x="106310" y="24735"/>
                  </a:cubicBezTo>
                  <a:cubicBezTo>
                    <a:pt x="102783" y="2720"/>
                    <a:pt x="84136" y="-64"/>
                    <a:pt x="72798" y="-64"/>
                  </a:cubicBezTo>
                  <a:cubicBezTo>
                    <a:pt x="54403" y="-64"/>
                    <a:pt x="42561" y="10818"/>
                    <a:pt x="35505" y="26507"/>
                  </a:cubicBezTo>
                  <a:lnTo>
                    <a:pt x="35505" y="-64"/>
                  </a:lnTo>
                  <a:lnTo>
                    <a:pt x="-23" y="2720"/>
                  </a:lnTo>
                  <a:lnTo>
                    <a:pt x="-23" y="10565"/>
                  </a:lnTo>
                  <a:cubicBezTo>
                    <a:pt x="17615" y="10565"/>
                    <a:pt x="19631" y="12336"/>
                    <a:pt x="19631" y="2473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2" name="Freeform 1981">
              <a:extLst>
                <a:ext uri="{FF2B5EF4-FFF2-40B4-BE49-F238E27FC236}">
                  <a16:creationId xmlns:a16="http://schemas.microsoft.com/office/drawing/2014/main" id="{B61756E9-8E44-C80E-EF4F-CDF1EE51EE02}"/>
                </a:ext>
              </a:extLst>
            </p:cNvPr>
            <p:cNvSpPr/>
            <p:nvPr>
              <p:custDataLst>
                <p:tags r:id="rId202"/>
              </p:custDataLst>
            </p:nvPr>
          </p:nvSpPr>
          <p:spPr>
            <a:xfrm>
              <a:off x="8331654" y="1583037"/>
              <a:ext cx="98947" cy="129242"/>
            </a:xfrm>
            <a:custGeom>
              <a:avLst/>
              <a:gdLst>
                <a:gd name="connsiteX0" fmla="*/ 99767 w 123215"/>
                <a:gd name="connsiteY0" fmla="*/ 23976 h 160940"/>
                <a:gd name="connsiteX1" fmla="*/ 123200 w 123215"/>
                <a:gd name="connsiteY1" fmla="*/ 7781 h 160940"/>
                <a:gd name="connsiteX2" fmla="*/ 123200 w 123215"/>
                <a:gd name="connsiteY2" fmla="*/ -64 h 160940"/>
                <a:gd name="connsiteX3" fmla="*/ 104302 w 123215"/>
                <a:gd name="connsiteY3" fmla="*/ 696 h 160940"/>
                <a:gd name="connsiteX4" fmla="*/ 82381 w 123215"/>
                <a:gd name="connsiteY4" fmla="*/ -64 h 160940"/>
                <a:gd name="connsiteX5" fmla="*/ 82381 w 123215"/>
                <a:gd name="connsiteY5" fmla="*/ 7781 h 160940"/>
                <a:gd name="connsiteX6" fmla="*/ 94223 w 123215"/>
                <a:gd name="connsiteY6" fmla="*/ 18662 h 160940"/>
                <a:gd name="connsiteX7" fmla="*/ 92712 w 123215"/>
                <a:gd name="connsiteY7" fmla="*/ 24735 h 160940"/>
                <a:gd name="connsiteX8" fmla="*/ 67262 w 123215"/>
                <a:gd name="connsiteY8" fmla="*/ 86986 h 160940"/>
                <a:gd name="connsiteX9" fmla="*/ 39293 w 123215"/>
                <a:gd name="connsiteY9" fmla="*/ 18915 h 160940"/>
                <a:gd name="connsiteX10" fmla="*/ 37781 w 123215"/>
                <a:gd name="connsiteY10" fmla="*/ 14360 h 160940"/>
                <a:gd name="connsiteX11" fmla="*/ 51892 w 123215"/>
                <a:gd name="connsiteY11" fmla="*/ 7781 h 160940"/>
                <a:gd name="connsiteX12" fmla="*/ 51892 w 123215"/>
                <a:gd name="connsiteY12" fmla="*/ -64 h 160940"/>
                <a:gd name="connsiteX13" fmla="*/ 24427 w 123215"/>
                <a:gd name="connsiteY13" fmla="*/ 696 h 160940"/>
                <a:gd name="connsiteX14" fmla="*/ -15 w 123215"/>
                <a:gd name="connsiteY14" fmla="*/ -64 h 160940"/>
                <a:gd name="connsiteX15" fmla="*/ -15 w 123215"/>
                <a:gd name="connsiteY15" fmla="*/ 7781 h 160940"/>
                <a:gd name="connsiteX16" fmla="*/ 20395 w 123215"/>
                <a:gd name="connsiteY16" fmla="*/ 16638 h 160940"/>
                <a:gd name="connsiteX17" fmla="*/ 58191 w 123215"/>
                <a:gd name="connsiteY17" fmla="*/ 109001 h 160940"/>
                <a:gd name="connsiteX18" fmla="*/ 51892 w 123215"/>
                <a:gd name="connsiteY18" fmla="*/ 123931 h 160940"/>
                <a:gd name="connsiteX19" fmla="*/ 23167 w 123215"/>
                <a:gd name="connsiteY19" fmla="*/ 155310 h 160940"/>
                <a:gd name="connsiteX20" fmla="*/ 11324 w 123215"/>
                <a:gd name="connsiteY20" fmla="*/ 150755 h 160940"/>
                <a:gd name="connsiteX21" fmla="*/ 21151 w 123215"/>
                <a:gd name="connsiteY21" fmla="*/ 140127 h 160940"/>
                <a:gd name="connsiteX22" fmla="*/ 10568 w 123215"/>
                <a:gd name="connsiteY22" fmla="*/ 129499 h 160940"/>
                <a:gd name="connsiteX23" fmla="*/ -15 w 123215"/>
                <a:gd name="connsiteY23" fmla="*/ 140380 h 160940"/>
                <a:gd name="connsiteX24" fmla="*/ 23167 w 123215"/>
                <a:gd name="connsiteY24" fmla="*/ 160877 h 160940"/>
                <a:gd name="connsiteX25" fmla="*/ 55419 w 123215"/>
                <a:gd name="connsiteY25" fmla="*/ 132029 h 160940"/>
                <a:gd name="connsiteX26" fmla="*/ 99767 w 123215"/>
                <a:gd name="connsiteY26" fmla="*/ 23976 h 16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3215" h="160940">
                  <a:moveTo>
                    <a:pt x="99767" y="23976"/>
                  </a:moveTo>
                  <a:cubicBezTo>
                    <a:pt x="106318" y="8034"/>
                    <a:pt x="119169" y="7781"/>
                    <a:pt x="123200" y="7781"/>
                  </a:cubicBezTo>
                  <a:lnTo>
                    <a:pt x="123200" y="-64"/>
                  </a:lnTo>
                  <a:cubicBezTo>
                    <a:pt x="117405" y="442"/>
                    <a:pt x="110098" y="696"/>
                    <a:pt x="104302" y="696"/>
                  </a:cubicBezTo>
                  <a:cubicBezTo>
                    <a:pt x="99767" y="696"/>
                    <a:pt x="87924" y="189"/>
                    <a:pt x="82381" y="-64"/>
                  </a:cubicBezTo>
                  <a:lnTo>
                    <a:pt x="82381" y="7781"/>
                  </a:lnTo>
                  <a:cubicBezTo>
                    <a:pt x="90192" y="8034"/>
                    <a:pt x="94223" y="12336"/>
                    <a:pt x="94223" y="18662"/>
                  </a:cubicBezTo>
                  <a:cubicBezTo>
                    <a:pt x="94223" y="21193"/>
                    <a:pt x="93971" y="21699"/>
                    <a:pt x="92712" y="24735"/>
                  </a:cubicBezTo>
                  <a:lnTo>
                    <a:pt x="67262" y="86986"/>
                  </a:lnTo>
                  <a:lnTo>
                    <a:pt x="39293" y="18915"/>
                  </a:lnTo>
                  <a:cubicBezTo>
                    <a:pt x="38285" y="16385"/>
                    <a:pt x="37781" y="15372"/>
                    <a:pt x="37781" y="14360"/>
                  </a:cubicBezTo>
                  <a:cubicBezTo>
                    <a:pt x="37781" y="7781"/>
                    <a:pt x="47104" y="7781"/>
                    <a:pt x="51892" y="7781"/>
                  </a:cubicBezTo>
                  <a:lnTo>
                    <a:pt x="51892" y="-64"/>
                  </a:lnTo>
                  <a:cubicBezTo>
                    <a:pt x="45340" y="189"/>
                    <a:pt x="28710" y="696"/>
                    <a:pt x="24427" y="696"/>
                  </a:cubicBezTo>
                  <a:cubicBezTo>
                    <a:pt x="17623" y="696"/>
                    <a:pt x="7544" y="442"/>
                    <a:pt x="-15" y="-64"/>
                  </a:cubicBezTo>
                  <a:lnTo>
                    <a:pt x="-15" y="7781"/>
                  </a:lnTo>
                  <a:cubicBezTo>
                    <a:pt x="12080" y="7781"/>
                    <a:pt x="16867" y="7781"/>
                    <a:pt x="20395" y="16638"/>
                  </a:cubicBezTo>
                  <a:lnTo>
                    <a:pt x="58191" y="109001"/>
                  </a:lnTo>
                  <a:cubicBezTo>
                    <a:pt x="56931" y="112291"/>
                    <a:pt x="53404" y="120642"/>
                    <a:pt x="51892" y="123931"/>
                  </a:cubicBezTo>
                  <a:cubicBezTo>
                    <a:pt x="46348" y="137849"/>
                    <a:pt x="39293" y="155310"/>
                    <a:pt x="23167" y="155310"/>
                  </a:cubicBezTo>
                  <a:cubicBezTo>
                    <a:pt x="21907" y="155310"/>
                    <a:pt x="16111" y="155310"/>
                    <a:pt x="11324" y="150755"/>
                  </a:cubicBezTo>
                  <a:cubicBezTo>
                    <a:pt x="19135" y="149743"/>
                    <a:pt x="21151" y="144175"/>
                    <a:pt x="21151" y="140127"/>
                  </a:cubicBezTo>
                  <a:cubicBezTo>
                    <a:pt x="21151" y="133547"/>
                    <a:pt x="16363" y="129499"/>
                    <a:pt x="10568" y="129499"/>
                  </a:cubicBezTo>
                  <a:cubicBezTo>
                    <a:pt x="5528" y="129499"/>
                    <a:pt x="-15" y="132788"/>
                    <a:pt x="-15" y="140380"/>
                  </a:cubicBezTo>
                  <a:cubicBezTo>
                    <a:pt x="-15" y="151767"/>
                    <a:pt x="10568" y="160877"/>
                    <a:pt x="23167" y="160877"/>
                  </a:cubicBezTo>
                  <a:cubicBezTo>
                    <a:pt x="39041" y="160877"/>
                    <a:pt x="49372" y="146453"/>
                    <a:pt x="55419" y="132029"/>
                  </a:cubicBezTo>
                  <a:lnTo>
                    <a:pt x="99767" y="2397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3" name="Freeform 1982">
              <a:extLst>
                <a:ext uri="{FF2B5EF4-FFF2-40B4-BE49-F238E27FC236}">
                  <a16:creationId xmlns:a16="http://schemas.microsoft.com/office/drawing/2014/main" id="{28D2291F-43D7-9EF6-2B69-F6B44AF38446}"/>
                </a:ext>
              </a:extLst>
            </p:cNvPr>
            <p:cNvSpPr/>
            <p:nvPr>
              <p:custDataLst>
                <p:tags r:id="rId203"/>
              </p:custDataLst>
            </p:nvPr>
          </p:nvSpPr>
          <p:spPr>
            <a:xfrm>
              <a:off x="8508730" y="1579582"/>
              <a:ext cx="66167" cy="93274"/>
            </a:xfrm>
            <a:custGeom>
              <a:avLst/>
              <a:gdLst>
                <a:gd name="connsiteX0" fmla="*/ 44089 w 82395"/>
                <a:gd name="connsiteY0" fmla="*/ 64211 h 116150"/>
                <a:gd name="connsiteX1" fmla="*/ 70294 w 82395"/>
                <a:gd name="connsiteY1" fmla="*/ 87492 h 116150"/>
                <a:gd name="connsiteX2" fmla="*/ 41821 w 82395"/>
                <a:gd name="connsiteY2" fmla="*/ 110520 h 116150"/>
                <a:gd name="connsiteX3" fmla="*/ 6797 w 82395"/>
                <a:gd name="connsiteY3" fmla="*/ 74586 h 116150"/>
                <a:gd name="connsiteX4" fmla="*/ 3269 w 82395"/>
                <a:gd name="connsiteY4" fmla="*/ 70285 h 116150"/>
                <a:gd name="connsiteX5" fmla="*/ -6 w 82395"/>
                <a:gd name="connsiteY5" fmla="*/ 76611 h 116150"/>
                <a:gd name="connsiteX6" fmla="*/ -6 w 82395"/>
                <a:gd name="connsiteY6" fmla="*/ 110014 h 116150"/>
                <a:gd name="connsiteX7" fmla="*/ 2765 w 82395"/>
                <a:gd name="connsiteY7" fmla="*/ 116087 h 116150"/>
                <a:gd name="connsiteX8" fmla="*/ 9065 w 82395"/>
                <a:gd name="connsiteY8" fmla="*/ 111026 h 116150"/>
                <a:gd name="connsiteX9" fmla="*/ 14104 w 82395"/>
                <a:gd name="connsiteY9" fmla="*/ 105206 h 116150"/>
                <a:gd name="connsiteX10" fmla="*/ 41821 w 82395"/>
                <a:gd name="connsiteY10" fmla="*/ 116087 h 116150"/>
                <a:gd name="connsiteX11" fmla="*/ 82389 w 82395"/>
                <a:gd name="connsiteY11" fmla="*/ 80913 h 116150"/>
                <a:gd name="connsiteX12" fmla="*/ 71806 w 82395"/>
                <a:gd name="connsiteY12" fmla="*/ 56873 h 116150"/>
                <a:gd name="connsiteX13" fmla="*/ 43081 w 82395"/>
                <a:gd name="connsiteY13" fmla="*/ 44726 h 116150"/>
                <a:gd name="connsiteX14" fmla="*/ 12088 w 82395"/>
                <a:gd name="connsiteY14" fmla="*/ 23976 h 116150"/>
                <a:gd name="connsiteX15" fmla="*/ 40309 w 82395"/>
                <a:gd name="connsiteY15" fmla="*/ 4744 h 116150"/>
                <a:gd name="connsiteX16" fmla="*/ 69790 w 82395"/>
                <a:gd name="connsiteY16" fmla="*/ 35364 h 116150"/>
                <a:gd name="connsiteX17" fmla="*/ 72814 w 82395"/>
                <a:gd name="connsiteY17" fmla="*/ 37641 h 116150"/>
                <a:gd name="connsiteX18" fmla="*/ 76090 w 82395"/>
                <a:gd name="connsiteY18" fmla="*/ 31568 h 116150"/>
                <a:gd name="connsiteX19" fmla="*/ 76090 w 82395"/>
                <a:gd name="connsiteY19" fmla="*/ 6010 h 116150"/>
                <a:gd name="connsiteX20" fmla="*/ 73318 w 82395"/>
                <a:gd name="connsiteY20" fmla="*/ -64 h 116150"/>
                <a:gd name="connsiteX21" fmla="*/ 68279 w 82395"/>
                <a:gd name="connsiteY21" fmla="*/ 2973 h 116150"/>
                <a:gd name="connsiteX22" fmla="*/ 63995 w 82395"/>
                <a:gd name="connsiteY22" fmla="*/ 7022 h 116150"/>
                <a:gd name="connsiteX23" fmla="*/ 40309 w 82395"/>
                <a:gd name="connsiteY23" fmla="*/ -64 h 116150"/>
                <a:gd name="connsiteX24" fmla="*/ -6 w 82395"/>
                <a:gd name="connsiteY24" fmla="*/ 31062 h 116150"/>
                <a:gd name="connsiteX25" fmla="*/ 10828 w 82395"/>
                <a:gd name="connsiteY25" fmla="*/ 52571 h 116150"/>
                <a:gd name="connsiteX26" fmla="*/ 44089 w 82395"/>
                <a:gd name="connsiteY26" fmla="*/ 64211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2395" h="116150">
                  <a:moveTo>
                    <a:pt x="44089" y="64211"/>
                  </a:moveTo>
                  <a:cubicBezTo>
                    <a:pt x="49633" y="65224"/>
                    <a:pt x="70294" y="69272"/>
                    <a:pt x="70294" y="87492"/>
                  </a:cubicBezTo>
                  <a:cubicBezTo>
                    <a:pt x="70294" y="100398"/>
                    <a:pt x="61475" y="110520"/>
                    <a:pt x="41821" y="110520"/>
                  </a:cubicBezTo>
                  <a:cubicBezTo>
                    <a:pt x="20655" y="110520"/>
                    <a:pt x="11584" y="96096"/>
                    <a:pt x="6797" y="74586"/>
                  </a:cubicBezTo>
                  <a:cubicBezTo>
                    <a:pt x="6041" y="71297"/>
                    <a:pt x="5789" y="70285"/>
                    <a:pt x="3269" y="70285"/>
                  </a:cubicBezTo>
                  <a:cubicBezTo>
                    <a:pt x="-6" y="70285"/>
                    <a:pt x="-6" y="72056"/>
                    <a:pt x="-6" y="76611"/>
                  </a:cubicBezTo>
                  <a:lnTo>
                    <a:pt x="-6" y="110014"/>
                  </a:lnTo>
                  <a:cubicBezTo>
                    <a:pt x="-6" y="114315"/>
                    <a:pt x="-6" y="116087"/>
                    <a:pt x="2765" y="116087"/>
                  </a:cubicBezTo>
                  <a:cubicBezTo>
                    <a:pt x="4025" y="116087"/>
                    <a:pt x="4277" y="115834"/>
                    <a:pt x="9065" y="111026"/>
                  </a:cubicBezTo>
                  <a:cubicBezTo>
                    <a:pt x="9569" y="110520"/>
                    <a:pt x="9569" y="110014"/>
                    <a:pt x="14104" y="105206"/>
                  </a:cubicBezTo>
                  <a:cubicBezTo>
                    <a:pt x="25191" y="115834"/>
                    <a:pt x="36530" y="116087"/>
                    <a:pt x="41821" y="116087"/>
                  </a:cubicBezTo>
                  <a:cubicBezTo>
                    <a:pt x="70798" y="116087"/>
                    <a:pt x="82389" y="99132"/>
                    <a:pt x="82389" y="80913"/>
                  </a:cubicBezTo>
                  <a:cubicBezTo>
                    <a:pt x="82389" y="67501"/>
                    <a:pt x="74830" y="59909"/>
                    <a:pt x="71806" y="56873"/>
                  </a:cubicBezTo>
                  <a:cubicBezTo>
                    <a:pt x="63491" y="48775"/>
                    <a:pt x="53664" y="46751"/>
                    <a:pt x="43081" y="44726"/>
                  </a:cubicBezTo>
                  <a:cubicBezTo>
                    <a:pt x="28971" y="41943"/>
                    <a:pt x="12088" y="38653"/>
                    <a:pt x="12088" y="23976"/>
                  </a:cubicBezTo>
                  <a:cubicBezTo>
                    <a:pt x="12088" y="15119"/>
                    <a:pt x="18640" y="4744"/>
                    <a:pt x="40309" y="4744"/>
                  </a:cubicBezTo>
                  <a:cubicBezTo>
                    <a:pt x="68027" y="4744"/>
                    <a:pt x="69287" y="27519"/>
                    <a:pt x="69790" y="35364"/>
                  </a:cubicBezTo>
                  <a:cubicBezTo>
                    <a:pt x="70042" y="37641"/>
                    <a:pt x="72310" y="37641"/>
                    <a:pt x="72814" y="37641"/>
                  </a:cubicBezTo>
                  <a:cubicBezTo>
                    <a:pt x="76090" y="37641"/>
                    <a:pt x="76090" y="36376"/>
                    <a:pt x="76090" y="31568"/>
                  </a:cubicBezTo>
                  <a:lnTo>
                    <a:pt x="76090" y="6010"/>
                  </a:lnTo>
                  <a:cubicBezTo>
                    <a:pt x="76090" y="1708"/>
                    <a:pt x="76090" y="-64"/>
                    <a:pt x="73318" y="-64"/>
                  </a:cubicBezTo>
                  <a:cubicBezTo>
                    <a:pt x="72058" y="-64"/>
                    <a:pt x="71554" y="-64"/>
                    <a:pt x="68279" y="2973"/>
                  </a:cubicBezTo>
                  <a:cubicBezTo>
                    <a:pt x="67523" y="3985"/>
                    <a:pt x="65003" y="6263"/>
                    <a:pt x="63995" y="7022"/>
                  </a:cubicBezTo>
                  <a:cubicBezTo>
                    <a:pt x="54420" y="-64"/>
                    <a:pt x="44089" y="-64"/>
                    <a:pt x="40309" y="-64"/>
                  </a:cubicBezTo>
                  <a:cubicBezTo>
                    <a:pt x="9569" y="-64"/>
                    <a:pt x="-6" y="16891"/>
                    <a:pt x="-6" y="31062"/>
                  </a:cubicBezTo>
                  <a:cubicBezTo>
                    <a:pt x="-6" y="39918"/>
                    <a:pt x="4025" y="47004"/>
                    <a:pt x="10828" y="52571"/>
                  </a:cubicBezTo>
                  <a:cubicBezTo>
                    <a:pt x="18892" y="59150"/>
                    <a:pt x="25947" y="60669"/>
                    <a:pt x="44089" y="6421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0" name="Freeform 639">
              <a:extLst>
                <a:ext uri="{FF2B5EF4-FFF2-40B4-BE49-F238E27FC236}">
                  <a16:creationId xmlns:a16="http://schemas.microsoft.com/office/drawing/2014/main" id="{DC3B4CF2-AA4F-AAD8-A4C0-8D9A77E52A60}"/>
                </a:ext>
              </a:extLst>
            </p:cNvPr>
            <p:cNvSpPr/>
            <p:nvPr>
              <p:custDataLst>
                <p:tags r:id="rId204"/>
              </p:custDataLst>
            </p:nvPr>
          </p:nvSpPr>
          <p:spPr>
            <a:xfrm>
              <a:off x="8587532" y="1579582"/>
              <a:ext cx="89639" cy="93274"/>
            </a:xfrm>
            <a:custGeom>
              <a:avLst/>
              <a:gdLst>
                <a:gd name="connsiteX0" fmla="*/ 111622 w 111624"/>
                <a:gd name="connsiteY0" fmla="*/ 59150 h 116150"/>
                <a:gd name="connsiteX1" fmla="*/ 55936 w 111624"/>
                <a:gd name="connsiteY1" fmla="*/ -64 h 116150"/>
                <a:gd name="connsiteX2" fmla="*/ -2 w 111624"/>
                <a:gd name="connsiteY2" fmla="*/ 59150 h 116150"/>
                <a:gd name="connsiteX3" fmla="*/ 55684 w 111624"/>
                <a:gd name="connsiteY3" fmla="*/ 116087 h 116150"/>
                <a:gd name="connsiteX4" fmla="*/ 111622 w 111624"/>
                <a:gd name="connsiteY4" fmla="*/ 59150 h 116150"/>
                <a:gd name="connsiteX5" fmla="*/ 55936 w 111624"/>
                <a:gd name="connsiteY5" fmla="*/ 109761 h 116150"/>
                <a:gd name="connsiteX6" fmla="*/ 27211 w 111624"/>
                <a:gd name="connsiteY6" fmla="*/ 92806 h 116150"/>
                <a:gd name="connsiteX7" fmla="*/ 20911 w 111624"/>
                <a:gd name="connsiteY7" fmla="*/ 57126 h 116150"/>
                <a:gd name="connsiteX8" fmla="*/ 26959 w 111624"/>
                <a:gd name="connsiteY8" fmla="*/ 22458 h 116150"/>
                <a:gd name="connsiteX9" fmla="*/ 55684 w 111624"/>
                <a:gd name="connsiteY9" fmla="*/ 5503 h 116150"/>
                <a:gd name="connsiteX10" fmla="*/ 84157 w 111624"/>
                <a:gd name="connsiteY10" fmla="*/ 21952 h 116150"/>
                <a:gd name="connsiteX11" fmla="*/ 90708 w 111624"/>
                <a:gd name="connsiteY11" fmla="*/ 57126 h 116150"/>
                <a:gd name="connsiteX12" fmla="*/ 85165 w 111624"/>
                <a:gd name="connsiteY12" fmla="*/ 91035 h 116150"/>
                <a:gd name="connsiteX13" fmla="*/ 55936 w 111624"/>
                <a:gd name="connsiteY13" fmla="*/ 109761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624" h="116150">
                  <a:moveTo>
                    <a:pt x="111622" y="59150"/>
                  </a:moveTo>
                  <a:cubicBezTo>
                    <a:pt x="111622" y="26760"/>
                    <a:pt x="86425" y="-64"/>
                    <a:pt x="55936" y="-64"/>
                  </a:cubicBezTo>
                  <a:cubicBezTo>
                    <a:pt x="24439" y="-64"/>
                    <a:pt x="-2" y="27519"/>
                    <a:pt x="-2" y="59150"/>
                  </a:cubicBezTo>
                  <a:cubicBezTo>
                    <a:pt x="-2" y="91794"/>
                    <a:pt x="26203" y="116087"/>
                    <a:pt x="55684" y="116087"/>
                  </a:cubicBezTo>
                  <a:cubicBezTo>
                    <a:pt x="86173" y="116087"/>
                    <a:pt x="111622" y="91288"/>
                    <a:pt x="111622" y="59150"/>
                  </a:cubicBezTo>
                  <a:close/>
                  <a:moveTo>
                    <a:pt x="55936" y="109761"/>
                  </a:moveTo>
                  <a:cubicBezTo>
                    <a:pt x="45101" y="109761"/>
                    <a:pt x="34014" y="104446"/>
                    <a:pt x="27211" y="92806"/>
                  </a:cubicBezTo>
                  <a:cubicBezTo>
                    <a:pt x="20911" y="81672"/>
                    <a:pt x="20911" y="66236"/>
                    <a:pt x="20911" y="57126"/>
                  </a:cubicBezTo>
                  <a:cubicBezTo>
                    <a:pt x="20911" y="47257"/>
                    <a:pt x="20911" y="33592"/>
                    <a:pt x="26959" y="22458"/>
                  </a:cubicBezTo>
                  <a:cubicBezTo>
                    <a:pt x="33762" y="10818"/>
                    <a:pt x="45605" y="5503"/>
                    <a:pt x="55684" y="5503"/>
                  </a:cubicBezTo>
                  <a:cubicBezTo>
                    <a:pt x="66771" y="5503"/>
                    <a:pt x="77606" y="11071"/>
                    <a:pt x="84157" y="21952"/>
                  </a:cubicBezTo>
                  <a:cubicBezTo>
                    <a:pt x="90708" y="32833"/>
                    <a:pt x="90708" y="47510"/>
                    <a:pt x="90708" y="57126"/>
                  </a:cubicBezTo>
                  <a:cubicBezTo>
                    <a:pt x="90708" y="66236"/>
                    <a:pt x="90708" y="79901"/>
                    <a:pt x="85165" y="91035"/>
                  </a:cubicBezTo>
                  <a:cubicBezTo>
                    <a:pt x="79621" y="102422"/>
                    <a:pt x="68535" y="109761"/>
                    <a:pt x="55936" y="10976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1" name="Freeform 640">
              <a:extLst>
                <a:ext uri="{FF2B5EF4-FFF2-40B4-BE49-F238E27FC236}">
                  <a16:creationId xmlns:a16="http://schemas.microsoft.com/office/drawing/2014/main" id="{C11A197D-9CD6-F86E-60DF-8741755B88D8}"/>
                </a:ext>
              </a:extLst>
            </p:cNvPr>
            <p:cNvSpPr/>
            <p:nvPr>
              <p:custDataLst>
                <p:tags r:id="rId205"/>
              </p:custDataLst>
            </p:nvPr>
          </p:nvSpPr>
          <p:spPr>
            <a:xfrm>
              <a:off x="8689515" y="1580802"/>
              <a:ext cx="101780" cy="92055"/>
            </a:xfrm>
            <a:custGeom>
              <a:avLst/>
              <a:gdLst>
                <a:gd name="connsiteX0" fmla="*/ 90461 w 126743"/>
                <a:gd name="connsiteY0" fmla="*/ 91794 h 114632"/>
                <a:gd name="connsiteX1" fmla="*/ 90461 w 126743"/>
                <a:gd name="connsiteY1" fmla="*/ 114569 h 114632"/>
                <a:gd name="connsiteX2" fmla="*/ 126746 w 126743"/>
                <a:gd name="connsiteY2" fmla="*/ 111785 h 114632"/>
                <a:gd name="connsiteX3" fmla="*/ 126746 w 126743"/>
                <a:gd name="connsiteY3" fmla="*/ 103940 h 114632"/>
                <a:gd name="connsiteX4" fmla="*/ 107092 w 126743"/>
                <a:gd name="connsiteY4" fmla="*/ 89769 h 114632"/>
                <a:gd name="connsiteX5" fmla="*/ 107092 w 126743"/>
                <a:gd name="connsiteY5" fmla="*/ -64 h 114632"/>
                <a:gd name="connsiteX6" fmla="*/ 70051 w 126743"/>
                <a:gd name="connsiteY6" fmla="*/ 2720 h 114632"/>
                <a:gd name="connsiteX7" fmla="*/ 70051 w 126743"/>
                <a:gd name="connsiteY7" fmla="*/ 10565 h 114632"/>
                <a:gd name="connsiteX8" fmla="*/ 89705 w 126743"/>
                <a:gd name="connsiteY8" fmla="*/ 24735 h 114632"/>
                <a:gd name="connsiteX9" fmla="*/ 89705 w 126743"/>
                <a:gd name="connsiteY9" fmla="*/ 69778 h 114632"/>
                <a:gd name="connsiteX10" fmla="*/ 59216 w 126743"/>
                <a:gd name="connsiteY10" fmla="*/ 109001 h 114632"/>
                <a:gd name="connsiteX11" fmla="*/ 37043 w 126743"/>
                <a:gd name="connsiteY11" fmla="*/ 83949 h 114632"/>
                <a:gd name="connsiteX12" fmla="*/ 37043 w 126743"/>
                <a:gd name="connsiteY12" fmla="*/ -64 h 114632"/>
                <a:gd name="connsiteX13" fmla="*/ 2 w 126743"/>
                <a:gd name="connsiteY13" fmla="*/ 2720 h 114632"/>
                <a:gd name="connsiteX14" fmla="*/ 2 w 126743"/>
                <a:gd name="connsiteY14" fmla="*/ 10565 h 114632"/>
                <a:gd name="connsiteX15" fmla="*/ 19656 w 126743"/>
                <a:gd name="connsiteY15" fmla="*/ 33845 h 114632"/>
                <a:gd name="connsiteX16" fmla="*/ 19656 w 126743"/>
                <a:gd name="connsiteY16" fmla="*/ 71803 h 114632"/>
                <a:gd name="connsiteX17" fmla="*/ 57957 w 126743"/>
                <a:gd name="connsiteY17" fmla="*/ 114569 h 114632"/>
                <a:gd name="connsiteX18" fmla="*/ 90461 w 126743"/>
                <a:gd name="connsiteY18" fmla="*/ 91794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6743" h="114632">
                  <a:moveTo>
                    <a:pt x="90461" y="91794"/>
                  </a:moveTo>
                  <a:lnTo>
                    <a:pt x="90461" y="114569"/>
                  </a:lnTo>
                  <a:lnTo>
                    <a:pt x="126746" y="111785"/>
                  </a:lnTo>
                  <a:lnTo>
                    <a:pt x="126746" y="103940"/>
                  </a:lnTo>
                  <a:cubicBezTo>
                    <a:pt x="109107" y="103940"/>
                    <a:pt x="107092" y="102169"/>
                    <a:pt x="107092" y="89769"/>
                  </a:cubicBezTo>
                  <a:lnTo>
                    <a:pt x="107092" y="-64"/>
                  </a:lnTo>
                  <a:lnTo>
                    <a:pt x="70051" y="2720"/>
                  </a:lnTo>
                  <a:lnTo>
                    <a:pt x="70051" y="10565"/>
                  </a:lnTo>
                  <a:cubicBezTo>
                    <a:pt x="87690" y="10565"/>
                    <a:pt x="89705" y="12336"/>
                    <a:pt x="89705" y="24735"/>
                  </a:cubicBezTo>
                  <a:lnTo>
                    <a:pt x="89705" y="69778"/>
                  </a:lnTo>
                  <a:cubicBezTo>
                    <a:pt x="89705" y="91794"/>
                    <a:pt x="77611" y="109001"/>
                    <a:pt x="59216" y="109001"/>
                  </a:cubicBezTo>
                  <a:cubicBezTo>
                    <a:pt x="38051" y="109001"/>
                    <a:pt x="37043" y="97108"/>
                    <a:pt x="37043" y="83949"/>
                  </a:cubicBezTo>
                  <a:lnTo>
                    <a:pt x="37043" y="-64"/>
                  </a:lnTo>
                  <a:lnTo>
                    <a:pt x="2" y="2720"/>
                  </a:lnTo>
                  <a:lnTo>
                    <a:pt x="2" y="10565"/>
                  </a:lnTo>
                  <a:cubicBezTo>
                    <a:pt x="19656" y="10565"/>
                    <a:pt x="19656" y="11324"/>
                    <a:pt x="19656" y="33845"/>
                  </a:cubicBezTo>
                  <a:lnTo>
                    <a:pt x="19656" y="71803"/>
                  </a:lnTo>
                  <a:cubicBezTo>
                    <a:pt x="19656" y="91541"/>
                    <a:pt x="19656" y="114569"/>
                    <a:pt x="57957" y="114569"/>
                  </a:cubicBezTo>
                  <a:cubicBezTo>
                    <a:pt x="72067" y="114569"/>
                    <a:pt x="83154" y="107483"/>
                    <a:pt x="90461" y="917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2" name="Freeform 641">
              <a:extLst>
                <a:ext uri="{FF2B5EF4-FFF2-40B4-BE49-F238E27FC236}">
                  <a16:creationId xmlns:a16="http://schemas.microsoft.com/office/drawing/2014/main" id="{B1A61007-EEDD-FC94-1ACB-01124508E28E}"/>
                </a:ext>
              </a:extLst>
            </p:cNvPr>
            <p:cNvSpPr/>
            <p:nvPr>
              <p:custDataLst>
                <p:tags r:id="rId206"/>
              </p:custDataLst>
            </p:nvPr>
          </p:nvSpPr>
          <p:spPr>
            <a:xfrm>
              <a:off x="8801120" y="1580802"/>
              <a:ext cx="67988" cy="89819"/>
            </a:xfrm>
            <a:custGeom>
              <a:avLst/>
              <a:gdLst>
                <a:gd name="connsiteX0" fmla="*/ 35032 w 84663"/>
                <a:gd name="connsiteY0" fmla="*/ 27772 h 111848"/>
                <a:gd name="connsiteX1" fmla="*/ 35032 w 84663"/>
                <a:gd name="connsiteY1" fmla="*/ -64 h 111848"/>
                <a:gd name="connsiteX2" fmla="*/ 8 w 84663"/>
                <a:gd name="connsiteY2" fmla="*/ 2720 h 111848"/>
                <a:gd name="connsiteX3" fmla="*/ 8 w 84663"/>
                <a:gd name="connsiteY3" fmla="*/ 10565 h 111848"/>
                <a:gd name="connsiteX4" fmla="*/ 19662 w 84663"/>
                <a:gd name="connsiteY4" fmla="*/ 24735 h 111848"/>
                <a:gd name="connsiteX5" fmla="*/ 19662 w 84663"/>
                <a:gd name="connsiteY5" fmla="*/ 92553 h 111848"/>
                <a:gd name="connsiteX6" fmla="*/ 8 w 84663"/>
                <a:gd name="connsiteY6" fmla="*/ 103940 h 111848"/>
                <a:gd name="connsiteX7" fmla="*/ 8 w 84663"/>
                <a:gd name="connsiteY7" fmla="*/ 111785 h 111848"/>
                <a:gd name="connsiteX8" fmla="*/ 28733 w 84663"/>
                <a:gd name="connsiteY8" fmla="*/ 111026 h 111848"/>
                <a:gd name="connsiteX9" fmla="*/ 60734 w 84663"/>
                <a:gd name="connsiteY9" fmla="*/ 111785 h 111848"/>
                <a:gd name="connsiteX10" fmla="*/ 60734 w 84663"/>
                <a:gd name="connsiteY10" fmla="*/ 103940 h 111848"/>
                <a:gd name="connsiteX11" fmla="*/ 55442 w 84663"/>
                <a:gd name="connsiteY11" fmla="*/ 103940 h 111848"/>
                <a:gd name="connsiteX12" fmla="*/ 36292 w 84663"/>
                <a:gd name="connsiteY12" fmla="*/ 92047 h 111848"/>
                <a:gd name="connsiteX13" fmla="*/ 36292 w 84663"/>
                <a:gd name="connsiteY13" fmla="*/ 53077 h 111848"/>
                <a:gd name="connsiteX14" fmla="*/ 66025 w 84663"/>
                <a:gd name="connsiteY14" fmla="*/ 5503 h 111848"/>
                <a:gd name="connsiteX15" fmla="*/ 68797 w 84663"/>
                <a:gd name="connsiteY15" fmla="*/ 5757 h 111848"/>
                <a:gd name="connsiteX16" fmla="*/ 63002 w 84663"/>
                <a:gd name="connsiteY16" fmla="*/ 15626 h 111848"/>
                <a:gd name="connsiteX17" fmla="*/ 73836 w 84663"/>
                <a:gd name="connsiteY17" fmla="*/ 26507 h 111848"/>
                <a:gd name="connsiteX18" fmla="*/ 84671 w 84663"/>
                <a:gd name="connsiteY18" fmla="*/ 15372 h 111848"/>
                <a:gd name="connsiteX19" fmla="*/ 66025 w 84663"/>
                <a:gd name="connsiteY19" fmla="*/ -64 h 111848"/>
                <a:gd name="connsiteX20" fmla="*/ 35032 w 84663"/>
                <a:gd name="connsiteY20" fmla="*/ 27772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4663" h="111848">
                  <a:moveTo>
                    <a:pt x="35032" y="27772"/>
                  </a:moveTo>
                  <a:lnTo>
                    <a:pt x="35032" y="-64"/>
                  </a:lnTo>
                  <a:lnTo>
                    <a:pt x="8" y="2720"/>
                  </a:lnTo>
                  <a:lnTo>
                    <a:pt x="8" y="10565"/>
                  </a:lnTo>
                  <a:cubicBezTo>
                    <a:pt x="17646" y="10565"/>
                    <a:pt x="19662" y="12336"/>
                    <a:pt x="19662" y="24735"/>
                  </a:cubicBezTo>
                  <a:lnTo>
                    <a:pt x="19662" y="92553"/>
                  </a:lnTo>
                  <a:cubicBezTo>
                    <a:pt x="19662" y="103940"/>
                    <a:pt x="16890" y="103940"/>
                    <a:pt x="8" y="103940"/>
                  </a:cubicBezTo>
                  <a:lnTo>
                    <a:pt x="8" y="111785"/>
                  </a:lnTo>
                  <a:cubicBezTo>
                    <a:pt x="9835" y="111532"/>
                    <a:pt x="21678" y="111026"/>
                    <a:pt x="28733" y="111026"/>
                  </a:cubicBezTo>
                  <a:cubicBezTo>
                    <a:pt x="38812" y="111026"/>
                    <a:pt x="50655" y="111026"/>
                    <a:pt x="60734" y="111785"/>
                  </a:cubicBezTo>
                  <a:lnTo>
                    <a:pt x="60734" y="103940"/>
                  </a:lnTo>
                  <a:lnTo>
                    <a:pt x="55442" y="103940"/>
                  </a:lnTo>
                  <a:cubicBezTo>
                    <a:pt x="36796" y="103940"/>
                    <a:pt x="36292" y="101157"/>
                    <a:pt x="36292" y="92047"/>
                  </a:cubicBezTo>
                  <a:lnTo>
                    <a:pt x="36292" y="53077"/>
                  </a:lnTo>
                  <a:cubicBezTo>
                    <a:pt x="36292" y="28025"/>
                    <a:pt x="46875" y="5503"/>
                    <a:pt x="66025" y="5503"/>
                  </a:cubicBezTo>
                  <a:cubicBezTo>
                    <a:pt x="67789" y="5503"/>
                    <a:pt x="68293" y="5503"/>
                    <a:pt x="68797" y="5757"/>
                  </a:cubicBezTo>
                  <a:cubicBezTo>
                    <a:pt x="68041" y="6010"/>
                    <a:pt x="63002" y="9046"/>
                    <a:pt x="63002" y="15626"/>
                  </a:cubicBezTo>
                  <a:cubicBezTo>
                    <a:pt x="63002" y="22711"/>
                    <a:pt x="68293" y="26507"/>
                    <a:pt x="73836" y="26507"/>
                  </a:cubicBezTo>
                  <a:cubicBezTo>
                    <a:pt x="78372" y="26507"/>
                    <a:pt x="84671" y="23470"/>
                    <a:pt x="84671" y="15372"/>
                  </a:cubicBezTo>
                  <a:cubicBezTo>
                    <a:pt x="84671" y="7275"/>
                    <a:pt x="76860" y="-64"/>
                    <a:pt x="66025" y="-64"/>
                  </a:cubicBezTo>
                  <a:cubicBezTo>
                    <a:pt x="47631" y="-64"/>
                    <a:pt x="38560" y="16891"/>
                    <a:pt x="35032" y="2777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3" name="Freeform 642">
              <a:extLst>
                <a:ext uri="{FF2B5EF4-FFF2-40B4-BE49-F238E27FC236}">
                  <a16:creationId xmlns:a16="http://schemas.microsoft.com/office/drawing/2014/main" id="{6C672BF6-27FC-0776-93D1-EA92D1AED2A0}"/>
                </a:ext>
              </a:extLst>
            </p:cNvPr>
            <p:cNvSpPr/>
            <p:nvPr>
              <p:custDataLst>
                <p:tags r:id="rId207"/>
              </p:custDataLst>
            </p:nvPr>
          </p:nvSpPr>
          <p:spPr>
            <a:xfrm>
              <a:off x="8881588" y="1579582"/>
              <a:ext cx="77094" cy="93274"/>
            </a:xfrm>
            <a:custGeom>
              <a:avLst/>
              <a:gdLst>
                <a:gd name="connsiteX0" fmla="*/ 20926 w 96002"/>
                <a:gd name="connsiteY0" fmla="*/ 58138 h 116150"/>
                <a:gd name="connsiteX1" fmla="*/ 54942 w 96002"/>
                <a:gd name="connsiteY1" fmla="*/ 6263 h 116150"/>
                <a:gd name="connsiteX2" fmla="*/ 81904 w 96002"/>
                <a:gd name="connsiteY2" fmla="*/ 15626 h 116150"/>
                <a:gd name="connsiteX3" fmla="*/ 70061 w 96002"/>
                <a:gd name="connsiteY3" fmla="*/ 27266 h 116150"/>
                <a:gd name="connsiteX4" fmla="*/ 81652 w 96002"/>
                <a:gd name="connsiteY4" fmla="*/ 38906 h 116150"/>
                <a:gd name="connsiteX5" fmla="*/ 93242 w 96002"/>
                <a:gd name="connsiteY5" fmla="*/ 27013 h 116150"/>
                <a:gd name="connsiteX6" fmla="*/ 54690 w 96002"/>
                <a:gd name="connsiteY6" fmla="*/ -64 h 116150"/>
                <a:gd name="connsiteX7" fmla="*/ 12 w 96002"/>
                <a:gd name="connsiteY7" fmla="*/ 58644 h 116150"/>
                <a:gd name="connsiteX8" fmla="*/ 54186 w 96002"/>
                <a:gd name="connsiteY8" fmla="*/ 116087 h 116150"/>
                <a:gd name="connsiteX9" fmla="*/ 96014 w 96002"/>
                <a:gd name="connsiteY9" fmla="*/ 83190 h 116150"/>
                <a:gd name="connsiteX10" fmla="*/ 92738 w 96002"/>
                <a:gd name="connsiteY10" fmla="*/ 80660 h 116150"/>
                <a:gd name="connsiteX11" fmla="*/ 89463 w 96002"/>
                <a:gd name="connsiteY11" fmla="*/ 83190 h 116150"/>
                <a:gd name="connsiteX12" fmla="*/ 56454 w 96002"/>
                <a:gd name="connsiteY12" fmla="*/ 109761 h 116150"/>
                <a:gd name="connsiteX13" fmla="*/ 20926 w 96002"/>
                <a:gd name="connsiteY13" fmla="*/ 58138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002" h="116150">
                  <a:moveTo>
                    <a:pt x="20926" y="58138"/>
                  </a:moveTo>
                  <a:cubicBezTo>
                    <a:pt x="20926" y="16891"/>
                    <a:pt x="41588" y="6263"/>
                    <a:pt x="54942" y="6263"/>
                  </a:cubicBezTo>
                  <a:cubicBezTo>
                    <a:pt x="57210" y="6263"/>
                    <a:pt x="73084" y="6516"/>
                    <a:pt x="81904" y="15626"/>
                  </a:cubicBezTo>
                  <a:cubicBezTo>
                    <a:pt x="71573" y="16385"/>
                    <a:pt x="70061" y="23976"/>
                    <a:pt x="70061" y="27266"/>
                  </a:cubicBezTo>
                  <a:cubicBezTo>
                    <a:pt x="70061" y="33845"/>
                    <a:pt x="74596" y="38906"/>
                    <a:pt x="81652" y="38906"/>
                  </a:cubicBezTo>
                  <a:cubicBezTo>
                    <a:pt x="88203" y="38906"/>
                    <a:pt x="93242" y="34604"/>
                    <a:pt x="93242" y="27013"/>
                  </a:cubicBezTo>
                  <a:cubicBezTo>
                    <a:pt x="93242" y="9805"/>
                    <a:pt x="74092" y="-64"/>
                    <a:pt x="54690" y="-64"/>
                  </a:cubicBezTo>
                  <a:cubicBezTo>
                    <a:pt x="23194" y="-64"/>
                    <a:pt x="12" y="27266"/>
                    <a:pt x="12" y="58644"/>
                  </a:cubicBezTo>
                  <a:cubicBezTo>
                    <a:pt x="12" y="91035"/>
                    <a:pt x="24957" y="116087"/>
                    <a:pt x="54186" y="116087"/>
                  </a:cubicBezTo>
                  <a:cubicBezTo>
                    <a:pt x="87951" y="116087"/>
                    <a:pt x="96014" y="85721"/>
                    <a:pt x="96014" y="83190"/>
                  </a:cubicBezTo>
                  <a:cubicBezTo>
                    <a:pt x="96014" y="80660"/>
                    <a:pt x="93494" y="80660"/>
                    <a:pt x="92738" y="80660"/>
                  </a:cubicBezTo>
                  <a:cubicBezTo>
                    <a:pt x="90471" y="80660"/>
                    <a:pt x="89967" y="81672"/>
                    <a:pt x="89463" y="83190"/>
                  </a:cubicBezTo>
                  <a:cubicBezTo>
                    <a:pt x="82156" y="106724"/>
                    <a:pt x="65777" y="109761"/>
                    <a:pt x="56454" y="109761"/>
                  </a:cubicBezTo>
                  <a:cubicBezTo>
                    <a:pt x="43100" y="109761"/>
                    <a:pt x="20926" y="98879"/>
                    <a:pt x="20926" y="5813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4" name="Freeform 643">
              <a:extLst>
                <a:ext uri="{FF2B5EF4-FFF2-40B4-BE49-F238E27FC236}">
                  <a16:creationId xmlns:a16="http://schemas.microsoft.com/office/drawing/2014/main" id="{14BFE56E-5BFB-67D0-2E91-42394B3C025D}"/>
                </a:ext>
              </a:extLst>
            </p:cNvPr>
            <p:cNvSpPr/>
            <p:nvPr>
              <p:custDataLst>
                <p:tags r:id="rId208"/>
              </p:custDataLst>
            </p:nvPr>
          </p:nvSpPr>
          <p:spPr>
            <a:xfrm>
              <a:off x="8970306" y="1579582"/>
              <a:ext cx="78308" cy="93274"/>
            </a:xfrm>
            <a:custGeom>
              <a:avLst/>
              <a:gdLst>
                <a:gd name="connsiteX0" fmla="*/ 21182 w 97514"/>
                <a:gd name="connsiteY0" fmla="*/ 49534 h 116150"/>
                <a:gd name="connsiteX1" fmla="*/ 52427 w 97514"/>
                <a:gd name="connsiteY1" fmla="*/ 5503 h 116150"/>
                <a:gd name="connsiteX2" fmla="*/ 80900 w 97514"/>
                <a:gd name="connsiteY2" fmla="*/ 49534 h 116150"/>
                <a:gd name="connsiteX3" fmla="*/ 21182 w 97514"/>
                <a:gd name="connsiteY3" fmla="*/ 49534 h 116150"/>
                <a:gd name="connsiteX4" fmla="*/ 20930 w 97514"/>
                <a:gd name="connsiteY4" fmla="*/ 54848 h 116150"/>
                <a:gd name="connsiteX5" fmla="*/ 91231 w 97514"/>
                <a:gd name="connsiteY5" fmla="*/ 54848 h 116150"/>
                <a:gd name="connsiteX6" fmla="*/ 97530 w 97514"/>
                <a:gd name="connsiteY6" fmla="*/ 49534 h 116150"/>
                <a:gd name="connsiteX7" fmla="*/ 52427 w 97514"/>
                <a:gd name="connsiteY7" fmla="*/ -64 h 116150"/>
                <a:gd name="connsiteX8" fmla="*/ 16 w 97514"/>
                <a:gd name="connsiteY8" fmla="*/ 57632 h 116150"/>
                <a:gd name="connsiteX9" fmla="*/ 55451 w 97514"/>
                <a:gd name="connsiteY9" fmla="*/ 116087 h 116150"/>
                <a:gd name="connsiteX10" fmla="*/ 97530 w 97514"/>
                <a:gd name="connsiteY10" fmla="*/ 83190 h 116150"/>
                <a:gd name="connsiteX11" fmla="*/ 94255 w 97514"/>
                <a:gd name="connsiteY11" fmla="*/ 80154 h 116150"/>
                <a:gd name="connsiteX12" fmla="*/ 90979 w 97514"/>
                <a:gd name="connsiteY12" fmla="*/ 83696 h 116150"/>
                <a:gd name="connsiteX13" fmla="*/ 56963 w 97514"/>
                <a:gd name="connsiteY13" fmla="*/ 109761 h 116150"/>
                <a:gd name="connsiteX14" fmla="*/ 28489 w 97514"/>
                <a:gd name="connsiteY14" fmla="*/ 92806 h 116150"/>
                <a:gd name="connsiteX15" fmla="*/ 20930 w 97514"/>
                <a:gd name="connsiteY15" fmla="*/ 54848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514" h="116150">
                  <a:moveTo>
                    <a:pt x="21182" y="49534"/>
                  </a:moveTo>
                  <a:cubicBezTo>
                    <a:pt x="22694" y="11830"/>
                    <a:pt x="43860" y="5503"/>
                    <a:pt x="52427" y="5503"/>
                  </a:cubicBezTo>
                  <a:cubicBezTo>
                    <a:pt x="78380" y="5503"/>
                    <a:pt x="80900" y="39665"/>
                    <a:pt x="80900" y="49534"/>
                  </a:cubicBezTo>
                  <a:lnTo>
                    <a:pt x="21182" y="49534"/>
                  </a:lnTo>
                  <a:close/>
                  <a:moveTo>
                    <a:pt x="20930" y="54848"/>
                  </a:moveTo>
                  <a:lnTo>
                    <a:pt x="91231" y="54848"/>
                  </a:lnTo>
                  <a:cubicBezTo>
                    <a:pt x="96774" y="54848"/>
                    <a:pt x="97530" y="54848"/>
                    <a:pt x="97530" y="49534"/>
                  </a:cubicBezTo>
                  <a:cubicBezTo>
                    <a:pt x="97530" y="24482"/>
                    <a:pt x="83924" y="-64"/>
                    <a:pt x="52427" y="-64"/>
                  </a:cubicBezTo>
                  <a:cubicBezTo>
                    <a:pt x="23198" y="-64"/>
                    <a:pt x="16" y="26001"/>
                    <a:pt x="16" y="57632"/>
                  </a:cubicBezTo>
                  <a:cubicBezTo>
                    <a:pt x="16" y="91541"/>
                    <a:pt x="26474" y="116087"/>
                    <a:pt x="55451" y="116087"/>
                  </a:cubicBezTo>
                  <a:cubicBezTo>
                    <a:pt x="86192" y="116087"/>
                    <a:pt x="97530" y="87998"/>
                    <a:pt x="97530" y="83190"/>
                  </a:cubicBezTo>
                  <a:cubicBezTo>
                    <a:pt x="97530" y="80660"/>
                    <a:pt x="95515" y="80154"/>
                    <a:pt x="94255" y="80154"/>
                  </a:cubicBezTo>
                  <a:cubicBezTo>
                    <a:pt x="91987" y="80154"/>
                    <a:pt x="91483" y="81672"/>
                    <a:pt x="90979" y="83696"/>
                  </a:cubicBezTo>
                  <a:cubicBezTo>
                    <a:pt x="82160" y="109761"/>
                    <a:pt x="59482" y="109761"/>
                    <a:pt x="56963" y="109761"/>
                  </a:cubicBezTo>
                  <a:cubicBezTo>
                    <a:pt x="44364" y="109761"/>
                    <a:pt x="34285" y="102169"/>
                    <a:pt x="28489" y="92806"/>
                  </a:cubicBezTo>
                  <a:cubicBezTo>
                    <a:pt x="20930" y="80660"/>
                    <a:pt x="20930" y="63958"/>
                    <a:pt x="20930" y="5484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5" name="Freeform 644">
              <a:extLst>
                <a:ext uri="{FF2B5EF4-FFF2-40B4-BE49-F238E27FC236}">
                  <a16:creationId xmlns:a16="http://schemas.microsoft.com/office/drawing/2014/main" id="{F3F04A0E-990E-3059-1ABF-6D209A1900BB}"/>
                </a:ext>
              </a:extLst>
            </p:cNvPr>
            <p:cNvSpPr/>
            <p:nvPr>
              <p:custDataLst>
                <p:tags r:id="rId209"/>
              </p:custDataLst>
            </p:nvPr>
          </p:nvSpPr>
          <p:spPr>
            <a:xfrm>
              <a:off x="9245763" y="1596043"/>
              <a:ext cx="134560" cy="47551"/>
            </a:xfrm>
            <a:custGeom>
              <a:avLst/>
              <a:gdLst>
                <a:gd name="connsiteX0" fmla="*/ 159025 w 167562"/>
                <a:gd name="connsiteY0" fmla="*/ 10058 h 59213"/>
                <a:gd name="connsiteX1" fmla="*/ 167593 w 167562"/>
                <a:gd name="connsiteY1" fmla="*/ 4997 h 59213"/>
                <a:gd name="connsiteX2" fmla="*/ 159277 w 167562"/>
                <a:gd name="connsiteY2" fmla="*/ -64 h 59213"/>
                <a:gd name="connsiteX3" fmla="*/ 8345 w 167562"/>
                <a:gd name="connsiteY3" fmla="*/ -64 h 59213"/>
                <a:gd name="connsiteX4" fmla="*/ 30 w 167562"/>
                <a:gd name="connsiteY4" fmla="*/ 4997 h 59213"/>
                <a:gd name="connsiteX5" fmla="*/ 8597 w 167562"/>
                <a:gd name="connsiteY5" fmla="*/ 10058 h 59213"/>
                <a:gd name="connsiteX6" fmla="*/ 159025 w 167562"/>
                <a:gd name="connsiteY6" fmla="*/ 10058 h 59213"/>
                <a:gd name="connsiteX7" fmla="*/ 159277 w 167562"/>
                <a:gd name="connsiteY7" fmla="*/ 59150 h 59213"/>
                <a:gd name="connsiteX8" fmla="*/ 167593 w 167562"/>
                <a:gd name="connsiteY8" fmla="*/ 54089 h 59213"/>
                <a:gd name="connsiteX9" fmla="*/ 159025 w 167562"/>
                <a:gd name="connsiteY9" fmla="*/ 49028 h 59213"/>
                <a:gd name="connsiteX10" fmla="*/ 8597 w 167562"/>
                <a:gd name="connsiteY10" fmla="*/ 49028 h 59213"/>
                <a:gd name="connsiteX11" fmla="*/ 30 w 167562"/>
                <a:gd name="connsiteY11" fmla="*/ 54089 h 59213"/>
                <a:gd name="connsiteX12" fmla="*/ 8345 w 167562"/>
                <a:gd name="connsiteY12" fmla="*/ 59150 h 59213"/>
                <a:gd name="connsiteX13" fmla="*/ 159277 w 167562"/>
                <a:gd name="connsiteY13" fmla="*/ 5915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25" y="10058"/>
                  </a:moveTo>
                  <a:cubicBezTo>
                    <a:pt x="162805" y="10058"/>
                    <a:pt x="167593" y="10058"/>
                    <a:pt x="167593" y="4997"/>
                  </a:cubicBezTo>
                  <a:cubicBezTo>
                    <a:pt x="167593" y="-64"/>
                    <a:pt x="162805" y="-64"/>
                    <a:pt x="159277" y="-64"/>
                  </a:cubicBezTo>
                  <a:lnTo>
                    <a:pt x="8345" y="-64"/>
                  </a:lnTo>
                  <a:cubicBezTo>
                    <a:pt x="4817" y="-64"/>
                    <a:pt x="30" y="-64"/>
                    <a:pt x="30" y="4997"/>
                  </a:cubicBezTo>
                  <a:cubicBezTo>
                    <a:pt x="30" y="10058"/>
                    <a:pt x="4817" y="10058"/>
                    <a:pt x="8597" y="10058"/>
                  </a:cubicBezTo>
                  <a:lnTo>
                    <a:pt x="159025" y="10058"/>
                  </a:lnTo>
                  <a:close/>
                  <a:moveTo>
                    <a:pt x="159277" y="59150"/>
                  </a:moveTo>
                  <a:cubicBezTo>
                    <a:pt x="162805" y="59150"/>
                    <a:pt x="167593" y="59150"/>
                    <a:pt x="167593" y="54089"/>
                  </a:cubicBezTo>
                  <a:cubicBezTo>
                    <a:pt x="167593" y="49028"/>
                    <a:pt x="162805" y="49028"/>
                    <a:pt x="159025" y="49028"/>
                  </a:cubicBezTo>
                  <a:lnTo>
                    <a:pt x="8597" y="49028"/>
                  </a:lnTo>
                  <a:cubicBezTo>
                    <a:pt x="4817" y="49028"/>
                    <a:pt x="30" y="49028"/>
                    <a:pt x="30" y="54089"/>
                  </a:cubicBezTo>
                  <a:cubicBezTo>
                    <a:pt x="30" y="59150"/>
                    <a:pt x="4817" y="59150"/>
                    <a:pt x="8345" y="59150"/>
                  </a:cubicBezTo>
                  <a:lnTo>
                    <a:pt x="159277" y="5915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6" name="Freeform 645">
              <a:extLst>
                <a:ext uri="{FF2B5EF4-FFF2-40B4-BE49-F238E27FC236}">
                  <a16:creationId xmlns:a16="http://schemas.microsoft.com/office/drawing/2014/main" id="{8AA99003-357E-5DAE-B586-64C686D46BB4}"/>
                </a:ext>
              </a:extLst>
            </p:cNvPr>
            <p:cNvSpPr/>
            <p:nvPr>
              <p:custDataLst>
                <p:tags r:id="rId210"/>
              </p:custDataLst>
            </p:nvPr>
          </p:nvSpPr>
          <p:spPr>
            <a:xfrm>
              <a:off x="9369218" y="1563936"/>
              <a:ext cx="179683" cy="111766"/>
            </a:xfrm>
            <a:custGeom>
              <a:avLst/>
              <a:gdLst>
                <a:gd name="connsiteX0" fmla="*/ 169110 w 223753"/>
                <a:gd name="connsiteY0" fmla="*/ 50040 h 139178"/>
                <a:gd name="connsiteX1" fmla="*/ 200859 w 223753"/>
                <a:gd name="connsiteY1" fmla="*/ 69525 h 139178"/>
                <a:gd name="connsiteX2" fmla="*/ 169110 w 223753"/>
                <a:gd name="connsiteY2" fmla="*/ 89010 h 139178"/>
                <a:gd name="connsiteX3" fmla="*/ 9107 w 223753"/>
                <a:gd name="connsiteY3" fmla="*/ 89010 h 139178"/>
                <a:gd name="connsiteX4" fmla="*/ 36 w 223753"/>
                <a:gd name="connsiteY4" fmla="*/ 94071 h 139178"/>
                <a:gd name="connsiteX5" fmla="*/ 8855 w 223753"/>
                <a:gd name="connsiteY5" fmla="*/ 99132 h 139178"/>
                <a:gd name="connsiteX6" fmla="*/ 157772 w 223753"/>
                <a:gd name="connsiteY6" fmla="*/ 99132 h 139178"/>
                <a:gd name="connsiteX7" fmla="*/ 132574 w 223753"/>
                <a:gd name="connsiteY7" fmla="*/ 136331 h 139178"/>
                <a:gd name="connsiteX8" fmla="*/ 137362 w 223753"/>
                <a:gd name="connsiteY8" fmla="*/ 139114 h 139178"/>
                <a:gd name="connsiteX9" fmla="*/ 142149 w 223753"/>
                <a:gd name="connsiteY9" fmla="*/ 137090 h 139178"/>
                <a:gd name="connsiteX10" fmla="*/ 170874 w 223753"/>
                <a:gd name="connsiteY10" fmla="*/ 99385 h 139178"/>
                <a:gd name="connsiteX11" fmla="*/ 218245 w 223753"/>
                <a:gd name="connsiteY11" fmla="*/ 73321 h 139178"/>
                <a:gd name="connsiteX12" fmla="*/ 223285 w 223753"/>
                <a:gd name="connsiteY12" fmla="*/ 71044 h 139178"/>
                <a:gd name="connsiteX13" fmla="*/ 223789 w 223753"/>
                <a:gd name="connsiteY13" fmla="*/ 69525 h 139178"/>
                <a:gd name="connsiteX14" fmla="*/ 223537 w 223753"/>
                <a:gd name="connsiteY14" fmla="*/ 68007 h 139178"/>
                <a:gd name="connsiteX15" fmla="*/ 222781 w 223753"/>
                <a:gd name="connsiteY15" fmla="*/ 67501 h 139178"/>
                <a:gd name="connsiteX16" fmla="*/ 217238 w 223753"/>
                <a:gd name="connsiteY16" fmla="*/ 65477 h 139178"/>
                <a:gd name="connsiteX17" fmla="*/ 143913 w 223753"/>
                <a:gd name="connsiteY17" fmla="*/ 5250 h 139178"/>
                <a:gd name="connsiteX18" fmla="*/ 137362 w 223753"/>
                <a:gd name="connsiteY18" fmla="*/ -64 h 139178"/>
                <a:gd name="connsiteX19" fmla="*/ 132574 w 223753"/>
                <a:gd name="connsiteY19" fmla="*/ 2720 h 139178"/>
                <a:gd name="connsiteX20" fmla="*/ 157772 w 223753"/>
                <a:gd name="connsiteY20" fmla="*/ 39918 h 139178"/>
                <a:gd name="connsiteX21" fmla="*/ 8855 w 223753"/>
                <a:gd name="connsiteY21" fmla="*/ 39918 h 139178"/>
                <a:gd name="connsiteX22" fmla="*/ 36 w 223753"/>
                <a:gd name="connsiteY22" fmla="*/ 44979 h 139178"/>
                <a:gd name="connsiteX23" fmla="*/ 9107 w 223753"/>
                <a:gd name="connsiteY23" fmla="*/ 50040 h 139178"/>
                <a:gd name="connsiteX24" fmla="*/ 169110 w 223753"/>
                <a:gd name="connsiteY24" fmla="*/ 50040 h 13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3753" h="139178">
                  <a:moveTo>
                    <a:pt x="169110" y="50040"/>
                  </a:moveTo>
                  <a:cubicBezTo>
                    <a:pt x="179693" y="59150"/>
                    <a:pt x="192544" y="65730"/>
                    <a:pt x="200859" y="69525"/>
                  </a:cubicBezTo>
                  <a:cubicBezTo>
                    <a:pt x="191788" y="73574"/>
                    <a:pt x="179441" y="80154"/>
                    <a:pt x="169110" y="89010"/>
                  </a:cubicBezTo>
                  <a:lnTo>
                    <a:pt x="9107" y="89010"/>
                  </a:lnTo>
                  <a:cubicBezTo>
                    <a:pt x="4823" y="89010"/>
                    <a:pt x="36" y="89010"/>
                    <a:pt x="36" y="94071"/>
                  </a:cubicBezTo>
                  <a:cubicBezTo>
                    <a:pt x="36" y="99132"/>
                    <a:pt x="4571" y="99132"/>
                    <a:pt x="8855" y="99132"/>
                  </a:cubicBezTo>
                  <a:lnTo>
                    <a:pt x="157772" y="99132"/>
                  </a:lnTo>
                  <a:cubicBezTo>
                    <a:pt x="145677" y="110773"/>
                    <a:pt x="132574" y="133041"/>
                    <a:pt x="132574" y="136331"/>
                  </a:cubicBezTo>
                  <a:cubicBezTo>
                    <a:pt x="132574" y="139114"/>
                    <a:pt x="135850" y="139114"/>
                    <a:pt x="137362" y="139114"/>
                  </a:cubicBezTo>
                  <a:cubicBezTo>
                    <a:pt x="139377" y="139114"/>
                    <a:pt x="141141" y="139114"/>
                    <a:pt x="142149" y="137090"/>
                  </a:cubicBezTo>
                  <a:cubicBezTo>
                    <a:pt x="147441" y="127474"/>
                    <a:pt x="154496" y="114062"/>
                    <a:pt x="170874" y="99385"/>
                  </a:cubicBezTo>
                  <a:cubicBezTo>
                    <a:pt x="188260" y="83949"/>
                    <a:pt x="205143" y="77117"/>
                    <a:pt x="218245" y="73321"/>
                  </a:cubicBezTo>
                  <a:cubicBezTo>
                    <a:pt x="222529" y="71803"/>
                    <a:pt x="222781" y="71550"/>
                    <a:pt x="223285" y="71044"/>
                  </a:cubicBezTo>
                  <a:cubicBezTo>
                    <a:pt x="223789" y="70791"/>
                    <a:pt x="223789" y="70032"/>
                    <a:pt x="223789" y="69525"/>
                  </a:cubicBezTo>
                  <a:cubicBezTo>
                    <a:pt x="223789" y="69019"/>
                    <a:pt x="223789" y="68513"/>
                    <a:pt x="223537" y="68007"/>
                  </a:cubicBezTo>
                  <a:lnTo>
                    <a:pt x="222781" y="67501"/>
                  </a:lnTo>
                  <a:cubicBezTo>
                    <a:pt x="222277" y="67248"/>
                    <a:pt x="222025" y="66995"/>
                    <a:pt x="217238" y="65477"/>
                  </a:cubicBezTo>
                  <a:cubicBezTo>
                    <a:pt x="183221" y="55355"/>
                    <a:pt x="158024" y="32327"/>
                    <a:pt x="143913" y="5250"/>
                  </a:cubicBezTo>
                  <a:cubicBezTo>
                    <a:pt x="141141" y="189"/>
                    <a:pt x="140889" y="-64"/>
                    <a:pt x="137362" y="-64"/>
                  </a:cubicBezTo>
                  <a:cubicBezTo>
                    <a:pt x="135850" y="-64"/>
                    <a:pt x="132574" y="-64"/>
                    <a:pt x="132574" y="2720"/>
                  </a:cubicBezTo>
                  <a:cubicBezTo>
                    <a:pt x="132574" y="6010"/>
                    <a:pt x="145425" y="28025"/>
                    <a:pt x="157772" y="39918"/>
                  </a:cubicBezTo>
                  <a:lnTo>
                    <a:pt x="8855" y="39918"/>
                  </a:lnTo>
                  <a:cubicBezTo>
                    <a:pt x="4571" y="39918"/>
                    <a:pt x="36" y="39918"/>
                    <a:pt x="36" y="44979"/>
                  </a:cubicBezTo>
                  <a:cubicBezTo>
                    <a:pt x="36" y="50040"/>
                    <a:pt x="4823" y="50040"/>
                    <a:pt x="9107" y="50040"/>
                  </a:cubicBezTo>
                  <a:lnTo>
                    <a:pt x="169110" y="5004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7" name="Freeform 646">
              <a:extLst>
                <a:ext uri="{FF2B5EF4-FFF2-40B4-BE49-F238E27FC236}">
                  <a16:creationId xmlns:a16="http://schemas.microsoft.com/office/drawing/2014/main" id="{7B544A79-4BE1-CD71-DD91-1523BA916959}"/>
                </a:ext>
              </a:extLst>
            </p:cNvPr>
            <p:cNvSpPr/>
            <p:nvPr>
              <p:custDataLst>
                <p:tags r:id="rId211"/>
              </p:custDataLst>
            </p:nvPr>
          </p:nvSpPr>
          <p:spPr>
            <a:xfrm>
              <a:off x="9622712" y="1576331"/>
              <a:ext cx="122622" cy="109530"/>
            </a:xfrm>
            <a:custGeom>
              <a:avLst/>
              <a:gdLst>
                <a:gd name="connsiteX0" fmla="*/ 89751 w 152696"/>
                <a:gd name="connsiteY0" fmla="*/ 13348 h 136394"/>
                <a:gd name="connsiteX1" fmla="*/ 76397 w 152696"/>
                <a:gd name="connsiteY1" fmla="*/ -64 h 136394"/>
                <a:gd name="connsiteX2" fmla="*/ 63042 w 152696"/>
                <a:gd name="connsiteY2" fmla="*/ 13348 h 136394"/>
                <a:gd name="connsiteX3" fmla="*/ 76397 w 152696"/>
                <a:gd name="connsiteY3" fmla="*/ 26760 h 136394"/>
                <a:gd name="connsiteX4" fmla="*/ 89751 w 152696"/>
                <a:gd name="connsiteY4" fmla="*/ 13348 h 136394"/>
                <a:gd name="connsiteX5" fmla="*/ 152745 w 152696"/>
                <a:gd name="connsiteY5" fmla="*/ 122919 h 136394"/>
                <a:gd name="connsiteX6" fmla="*/ 139390 w 152696"/>
                <a:gd name="connsiteY6" fmla="*/ 109507 h 136394"/>
                <a:gd name="connsiteX7" fmla="*/ 126036 w 152696"/>
                <a:gd name="connsiteY7" fmla="*/ 122919 h 136394"/>
                <a:gd name="connsiteX8" fmla="*/ 139390 w 152696"/>
                <a:gd name="connsiteY8" fmla="*/ 136331 h 136394"/>
                <a:gd name="connsiteX9" fmla="*/ 152745 w 152696"/>
                <a:gd name="connsiteY9" fmla="*/ 122919 h 136394"/>
                <a:gd name="connsiteX10" fmla="*/ 26758 w 152696"/>
                <a:gd name="connsiteY10" fmla="*/ 122919 h 136394"/>
                <a:gd name="connsiteX11" fmla="*/ 13403 w 152696"/>
                <a:gd name="connsiteY11" fmla="*/ 109507 h 136394"/>
                <a:gd name="connsiteX12" fmla="*/ 48 w 152696"/>
                <a:gd name="connsiteY12" fmla="*/ 122919 h 136394"/>
                <a:gd name="connsiteX13" fmla="*/ 13403 w 152696"/>
                <a:gd name="connsiteY13" fmla="*/ 136331 h 136394"/>
                <a:gd name="connsiteX14" fmla="*/ 26758 w 152696"/>
                <a:gd name="connsiteY14" fmla="*/ 122919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696" h="136394">
                  <a:moveTo>
                    <a:pt x="89751" y="13348"/>
                  </a:moveTo>
                  <a:cubicBezTo>
                    <a:pt x="89751" y="6010"/>
                    <a:pt x="83704" y="-64"/>
                    <a:pt x="76397" y="-64"/>
                  </a:cubicBezTo>
                  <a:cubicBezTo>
                    <a:pt x="69089" y="-64"/>
                    <a:pt x="63042" y="6010"/>
                    <a:pt x="63042" y="13348"/>
                  </a:cubicBezTo>
                  <a:cubicBezTo>
                    <a:pt x="63042" y="20687"/>
                    <a:pt x="69089" y="26760"/>
                    <a:pt x="76397" y="26760"/>
                  </a:cubicBezTo>
                  <a:cubicBezTo>
                    <a:pt x="83452" y="26760"/>
                    <a:pt x="89751" y="20940"/>
                    <a:pt x="89751" y="13348"/>
                  </a:cubicBezTo>
                  <a:close/>
                  <a:moveTo>
                    <a:pt x="152745" y="122919"/>
                  </a:moveTo>
                  <a:cubicBezTo>
                    <a:pt x="152745" y="115581"/>
                    <a:pt x="146697" y="109507"/>
                    <a:pt x="139390" y="109507"/>
                  </a:cubicBezTo>
                  <a:cubicBezTo>
                    <a:pt x="132083" y="109507"/>
                    <a:pt x="126036" y="115581"/>
                    <a:pt x="126036" y="122919"/>
                  </a:cubicBezTo>
                  <a:cubicBezTo>
                    <a:pt x="126036" y="130258"/>
                    <a:pt x="132083" y="136331"/>
                    <a:pt x="139390" y="136331"/>
                  </a:cubicBezTo>
                  <a:cubicBezTo>
                    <a:pt x="146697" y="136331"/>
                    <a:pt x="152745" y="130258"/>
                    <a:pt x="152745" y="122919"/>
                  </a:cubicBezTo>
                  <a:close/>
                  <a:moveTo>
                    <a:pt x="26758" y="122919"/>
                  </a:moveTo>
                  <a:cubicBezTo>
                    <a:pt x="26758" y="115581"/>
                    <a:pt x="20710" y="109507"/>
                    <a:pt x="13403" y="109507"/>
                  </a:cubicBezTo>
                  <a:cubicBezTo>
                    <a:pt x="6096" y="109507"/>
                    <a:pt x="48" y="115581"/>
                    <a:pt x="48" y="122919"/>
                  </a:cubicBezTo>
                  <a:cubicBezTo>
                    <a:pt x="48" y="130258"/>
                    <a:pt x="6096" y="136331"/>
                    <a:pt x="13403" y="136331"/>
                  </a:cubicBezTo>
                  <a:cubicBezTo>
                    <a:pt x="20710" y="136331"/>
                    <a:pt x="26758" y="130258"/>
                    <a:pt x="26758" y="12291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8" name="Freeform 647">
              <a:extLst>
                <a:ext uri="{FF2B5EF4-FFF2-40B4-BE49-F238E27FC236}">
                  <a16:creationId xmlns:a16="http://schemas.microsoft.com/office/drawing/2014/main" id="{718A4497-392E-BA42-6A3C-C304BB20C313}"/>
                </a:ext>
              </a:extLst>
            </p:cNvPr>
            <p:cNvSpPr/>
            <p:nvPr>
              <p:custDataLst>
                <p:tags r:id="rId212"/>
              </p:custDataLst>
            </p:nvPr>
          </p:nvSpPr>
          <p:spPr>
            <a:xfrm>
              <a:off x="9814625" y="1531827"/>
              <a:ext cx="93686" cy="138793"/>
            </a:xfrm>
            <a:custGeom>
              <a:avLst/>
              <a:gdLst>
                <a:gd name="connsiteX0" fmla="*/ 85729 w 116664"/>
                <a:gd name="connsiteY0" fmla="*/ 19421 h 172833"/>
                <a:gd name="connsiteX1" fmla="*/ 108659 w 116664"/>
                <a:gd name="connsiteY1" fmla="*/ 7781 h 172833"/>
                <a:gd name="connsiteX2" fmla="*/ 116722 w 116664"/>
                <a:gd name="connsiteY2" fmla="*/ 2973 h 172833"/>
                <a:gd name="connsiteX3" fmla="*/ 112942 w 116664"/>
                <a:gd name="connsiteY3" fmla="*/ -64 h 172833"/>
                <a:gd name="connsiteX4" fmla="*/ 79682 w 116664"/>
                <a:gd name="connsiteY4" fmla="*/ 696 h 172833"/>
                <a:gd name="connsiteX5" fmla="*/ 46169 w 116664"/>
                <a:gd name="connsiteY5" fmla="*/ -64 h 172833"/>
                <a:gd name="connsiteX6" fmla="*/ 41130 w 116664"/>
                <a:gd name="connsiteY6" fmla="*/ 4997 h 172833"/>
                <a:gd name="connsiteX7" fmla="*/ 48185 w 116664"/>
                <a:gd name="connsiteY7" fmla="*/ 7781 h 172833"/>
                <a:gd name="connsiteX8" fmla="*/ 65571 w 116664"/>
                <a:gd name="connsiteY8" fmla="*/ 12589 h 172833"/>
                <a:gd name="connsiteX9" fmla="*/ 65067 w 116664"/>
                <a:gd name="connsiteY9" fmla="*/ 16638 h 172833"/>
                <a:gd name="connsiteX10" fmla="*/ 31051 w 116664"/>
                <a:gd name="connsiteY10" fmla="*/ 153032 h 172833"/>
                <a:gd name="connsiteX11" fmla="*/ 8121 w 116664"/>
                <a:gd name="connsiteY11" fmla="*/ 164926 h 172833"/>
                <a:gd name="connsiteX12" fmla="*/ 58 w 116664"/>
                <a:gd name="connsiteY12" fmla="*/ 169987 h 172833"/>
                <a:gd name="connsiteX13" fmla="*/ 3837 w 116664"/>
                <a:gd name="connsiteY13" fmla="*/ 172770 h 172833"/>
                <a:gd name="connsiteX14" fmla="*/ 36846 w 116664"/>
                <a:gd name="connsiteY14" fmla="*/ 172011 h 172833"/>
                <a:gd name="connsiteX15" fmla="*/ 70611 w 116664"/>
                <a:gd name="connsiteY15" fmla="*/ 172770 h 172833"/>
                <a:gd name="connsiteX16" fmla="*/ 75650 w 116664"/>
                <a:gd name="connsiteY16" fmla="*/ 167962 h 172833"/>
                <a:gd name="connsiteX17" fmla="*/ 68091 w 116664"/>
                <a:gd name="connsiteY17" fmla="*/ 164926 h 172833"/>
                <a:gd name="connsiteX18" fmla="*/ 57256 w 116664"/>
                <a:gd name="connsiteY18" fmla="*/ 164420 h 172833"/>
                <a:gd name="connsiteX19" fmla="*/ 50957 w 116664"/>
                <a:gd name="connsiteY19" fmla="*/ 160118 h 172833"/>
                <a:gd name="connsiteX20" fmla="*/ 51965 w 116664"/>
                <a:gd name="connsiteY20" fmla="*/ 154298 h 172833"/>
                <a:gd name="connsiteX21" fmla="*/ 85729 w 116664"/>
                <a:gd name="connsiteY21" fmla="*/ 19421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664" h="172833">
                  <a:moveTo>
                    <a:pt x="85729" y="19421"/>
                  </a:moveTo>
                  <a:cubicBezTo>
                    <a:pt x="87997" y="10311"/>
                    <a:pt x="88753" y="7781"/>
                    <a:pt x="108659" y="7781"/>
                  </a:cubicBezTo>
                  <a:cubicBezTo>
                    <a:pt x="114706" y="7781"/>
                    <a:pt x="116722" y="7781"/>
                    <a:pt x="116722" y="2973"/>
                  </a:cubicBezTo>
                  <a:cubicBezTo>
                    <a:pt x="116722" y="-64"/>
                    <a:pt x="113950" y="-64"/>
                    <a:pt x="112942" y="-64"/>
                  </a:cubicBezTo>
                  <a:cubicBezTo>
                    <a:pt x="105635" y="-64"/>
                    <a:pt x="86989" y="696"/>
                    <a:pt x="79682" y="696"/>
                  </a:cubicBezTo>
                  <a:cubicBezTo>
                    <a:pt x="72123" y="696"/>
                    <a:pt x="53728" y="-64"/>
                    <a:pt x="46169" y="-64"/>
                  </a:cubicBezTo>
                  <a:cubicBezTo>
                    <a:pt x="44405" y="-64"/>
                    <a:pt x="41130" y="-64"/>
                    <a:pt x="41130" y="4997"/>
                  </a:cubicBezTo>
                  <a:cubicBezTo>
                    <a:pt x="41130" y="7781"/>
                    <a:pt x="43397" y="7781"/>
                    <a:pt x="48185" y="7781"/>
                  </a:cubicBezTo>
                  <a:cubicBezTo>
                    <a:pt x="58768" y="7781"/>
                    <a:pt x="65571" y="7781"/>
                    <a:pt x="65571" y="12589"/>
                  </a:cubicBezTo>
                  <a:cubicBezTo>
                    <a:pt x="65571" y="13854"/>
                    <a:pt x="65571" y="14360"/>
                    <a:pt x="65067" y="16638"/>
                  </a:cubicBezTo>
                  <a:lnTo>
                    <a:pt x="31051" y="153032"/>
                  </a:lnTo>
                  <a:cubicBezTo>
                    <a:pt x="28783" y="162395"/>
                    <a:pt x="28027" y="164926"/>
                    <a:pt x="8121" y="164926"/>
                  </a:cubicBezTo>
                  <a:cubicBezTo>
                    <a:pt x="2326" y="164926"/>
                    <a:pt x="58" y="164926"/>
                    <a:pt x="58" y="169987"/>
                  </a:cubicBezTo>
                  <a:cubicBezTo>
                    <a:pt x="58" y="172770"/>
                    <a:pt x="3082" y="172770"/>
                    <a:pt x="3837" y="172770"/>
                  </a:cubicBezTo>
                  <a:cubicBezTo>
                    <a:pt x="11145" y="172770"/>
                    <a:pt x="29539" y="172011"/>
                    <a:pt x="36846" y="172011"/>
                  </a:cubicBezTo>
                  <a:cubicBezTo>
                    <a:pt x="44405" y="172011"/>
                    <a:pt x="63051" y="172770"/>
                    <a:pt x="70611" y="172770"/>
                  </a:cubicBezTo>
                  <a:cubicBezTo>
                    <a:pt x="72626" y="172770"/>
                    <a:pt x="75650" y="172770"/>
                    <a:pt x="75650" y="167962"/>
                  </a:cubicBezTo>
                  <a:cubicBezTo>
                    <a:pt x="75650" y="164926"/>
                    <a:pt x="73634" y="164926"/>
                    <a:pt x="68091" y="164926"/>
                  </a:cubicBezTo>
                  <a:cubicBezTo>
                    <a:pt x="63555" y="164926"/>
                    <a:pt x="62296" y="164926"/>
                    <a:pt x="57256" y="164420"/>
                  </a:cubicBezTo>
                  <a:cubicBezTo>
                    <a:pt x="51965" y="163913"/>
                    <a:pt x="50957" y="162901"/>
                    <a:pt x="50957" y="160118"/>
                  </a:cubicBezTo>
                  <a:cubicBezTo>
                    <a:pt x="50957" y="158093"/>
                    <a:pt x="51461" y="156069"/>
                    <a:pt x="51965" y="154298"/>
                  </a:cubicBezTo>
                  <a:lnTo>
                    <a:pt x="85729" y="19421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49" name="Freeform 648">
              <a:extLst>
                <a:ext uri="{FF2B5EF4-FFF2-40B4-BE49-F238E27FC236}">
                  <a16:creationId xmlns:a16="http://schemas.microsoft.com/office/drawing/2014/main" id="{0AD6A839-C65D-448D-AB08-049AB07F555A}"/>
                </a:ext>
              </a:extLst>
            </p:cNvPr>
            <p:cNvSpPr/>
            <p:nvPr>
              <p:custDataLst>
                <p:tags r:id="rId213"/>
              </p:custDataLst>
            </p:nvPr>
          </p:nvSpPr>
          <p:spPr>
            <a:xfrm>
              <a:off x="9980109" y="1596043"/>
              <a:ext cx="134560" cy="47551"/>
            </a:xfrm>
            <a:custGeom>
              <a:avLst/>
              <a:gdLst>
                <a:gd name="connsiteX0" fmla="*/ 159062 w 167562"/>
                <a:gd name="connsiteY0" fmla="*/ 10058 h 59213"/>
                <a:gd name="connsiteX1" fmla="*/ 167629 w 167562"/>
                <a:gd name="connsiteY1" fmla="*/ 4997 h 59213"/>
                <a:gd name="connsiteX2" fmla="*/ 159314 w 167562"/>
                <a:gd name="connsiteY2" fmla="*/ -64 h 59213"/>
                <a:gd name="connsiteX3" fmla="*/ 8381 w 167562"/>
                <a:gd name="connsiteY3" fmla="*/ -64 h 59213"/>
                <a:gd name="connsiteX4" fmla="*/ 66 w 167562"/>
                <a:gd name="connsiteY4" fmla="*/ 4997 h 59213"/>
                <a:gd name="connsiteX5" fmla="*/ 8633 w 167562"/>
                <a:gd name="connsiteY5" fmla="*/ 10058 h 59213"/>
                <a:gd name="connsiteX6" fmla="*/ 159062 w 167562"/>
                <a:gd name="connsiteY6" fmla="*/ 10058 h 59213"/>
                <a:gd name="connsiteX7" fmla="*/ 159314 w 167562"/>
                <a:gd name="connsiteY7" fmla="*/ 59150 h 59213"/>
                <a:gd name="connsiteX8" fmla="*/ 167629 w 167562"/>
                <a:gd name="connsiteY8" fmla="*/ 54089 h 59213"/>
                <a:gd name="connsiteX9" fmla="*/ 159062 w 167562"/>
                <a:gd name="connsiteY9" fmla="*/ 49028 h 59213"/>
                <a:gd name="connsiteX10" fmla="*/ 8633 w 167562"/>
                <a:gd name="connsiteY10" fmla="*/ 49028 h 59213"/>
                <a:gd name="connsiteX11" fmla="*/ 66 w 167562"/>
                <a:gd name="connsiteY11" fmla="*/ 54089 h 59213"/>
                <a:gd name="connsiteX12" fmla="*/ 8381 w 167562"/>
                <a:gd name="connsiteY12" fmla="*/ 59150 h 59213"/>
                <a:gd name="connsiteX13" fmla="*/ 159314 w 167562"/>
                <a:gd name="connsiteY13" fmla="*/ 5915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62" y="10058"/>
                  </a:moveTo>
                  <a:cubicBezTo>
                    <a:pt x="162841" y="10058"/>
                    <a:pt x="167629" y="10058"/>
                    <a:pt x="167629" y="4997"/>
                  </a:cubicBezTo>
                  <a:cubicBezTo>
                    <a:pt x="167629" y="-64"/>
                    <a:pt x="162841" y="-64"/>
                    <a:pt x="159314" y="-64"/>
                  </a:cubicBezTo>
                  <a:lnTo>
                    <a:pt x="8381" y="-64"/>
                  </a:lnTo>
                  <a:cubicBezTo>
                    <a:pt x="4853" y="-64"/>
                    <a:pt x="66" y="-64"/>
                    <a:pt x="66" y="4997"/>
                  </a:cubicBezTo>
                  <a:cubicBezTo>
                    <a:pt x="66" y="10058"/>
                    <a:pt x="4853" y="10058"/>
                    <a:pt x="8633" y="10058"/>
                  </a:cubicBezTo>
                  <a:lnTo>
                    <a:pt x="159062" y="10058"/>
                  </a:lnTo>
                  <a:close/>
                  <a:moveTo>
                    <a:pt x="159314" y="59150"/>
                  </a:moveTo>
                  <a:cubicBezTo>
                    <a:pt x="162841" y="59150"/>
                    <a:pt x="167629" y="59150"/>
                    <a:pt x="167629" y="54089"/>
                  </a:cubicBezTo>
                  <a:cubicBezTo>
                    <a:pt x="167629" y="49028"/>
                    <a:pt x="162841" y="49028"/>
                    <a:pt x="159062" y="49028"/>
                  </a:cubicBezTo>
                  <a:lnTo>
                    <a:pt x="8633" y="49028"/>
                  </a:lnTo>
                  <a:cubicBezTo>
                    <a:pt x="4853" y="49028"/>
                    <a:pt x="66" y="49028"/>
                    <a:pt x="66" y="54089"/>
                  </a:cubicBezTo>
                  <a:cubicBezTo>
                    <a:pt x="66" y="59150"/>
                    <a:pt x="4853" y="59150"/>
                    <a:pt x="8381" y="59150"/>
                  </a:cubicBezTo>
                  <a:lnTo>
                    <a:pt x="159314" y="5915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0" name="Freeform 649">
              <a:extLst>
                <a:ext uri="{FF2B5EF4-FFF2-40B4-BE49-F238E27FC236}">
                  <a16:creationId xmlns:a16="http://schemas.microsoft.com/office/drawing/2014/main" id="{D7C22FD4-A65E-B053-262A-6B5299F8861D}"/>
                </a:ext>
              </a:extLst>
            </p:cNvPr>
            <p:cNvSpPr/>
            <p:nvPr>
              <p:custDataLst>
                <p:tags r:id="rId214"/>
              </p:custDataLst>
            </p:nvPr>
          </p:nvSpPr>
          <p:spPr>
            <a:xfrm>
              <a:off x="10200374" y="1535282"/>
              <a:ext cx="66774" cy="135338"/>
            </a:xfrm>
            <a:custGeom>
              <a:avLst/>
              <a:gdLst>
                <a:gd name="connsiteX0" fmla="*/ 51731 w 83151"/>
                <a:gd name="connsiteY0" fmla="*/ 6516 h 168531"/>
                <a:gd name="connsiteX1" fmla="*/ 45936 w 83151"/>
                <a:gd name="connsiteY1" fmla="*/ -64 h 168531"/>
                <a:gd name="connsiteX2" fmla="*/ 76 w 83151"/>
                <a:gd name="connsiteY2" fmla="*/ 16132 h 168531"/>
                <a:gd name="connsiteX3" fmla="*/ 76 w 83151"/>
                <a:gd name="connsiteY3" fmla="*/ 23976 h 168531"/>
                <a:gd name="connsiteX4" fmla="*/ 33085 w 83151"/>
                <a:gd name="connsiteY4" fmla="*/ 17397 h 168531"/>
                <a:gd name="connsiteX5" fmla="*/ 33085 w 83151"/>
                <a:gd name="connsiteY5" fmla="*/ 148477 h 168531"/>
                <a:gd name="connsiteX6" fmla="*/ 9651 w 83151"/>
                <a:gd name="connsiteY6" fmla="*/ 160624 h 168531"/>
                <a:gd name="connsiteX7" fmla="*/ 1588 w 83151"/>
                <a:gd name="connsiteY7" fmla="*/ 160624 h 168531"/>
                <a:gd name="connsiteX8" fmla="*/ 1588 w 83151"/>
                <a:gd name="connsiteY8" fmla="*/ 168468 h 168531"/>
                <a:gd name="connsiteX9" fmla="*/ 42408 w 83151"/>
                <a:gd name="connsiteY9" fmla="*/ 167709 h 168531"/>
                <a:gd name="connsiteX10" fmla="*/ 83228 w 83151"/>
                <a:gd name="connsiteY10" fmla="*/ 168468 h 168531"/>
                <a:gd name="connsiteX11" fmla="*/ 83228 w 83151"/>
                <a:gd name="connsiteY11" fmla="*/ 160624 h 168531"/>
                <a:gd name="connsiteX12" fmla="*/ 75165 w 83151"/>
                <a:gd name="connsiteY12" fmla="*/ 160624 h 168531"/>
                <a:gd name="connsiteX13" fmla="*/ 51731 w 83151"/>
                <a:gd name="connsiteY13" fmla="*/ 148477 h 168531"/>
                <a:gd name="connsiteX14" fmla="*/ 51731 w 83151"/>
                <a:gd name="connsiteY14" fmla="*/ 651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31" y="6516"/>
                  </a:moveTo>
                  <a:cubicBezTo>
                    <a:pt x="51731" y="442"/>
                    <a:pt x="51731" y="-64"/>
                    <a:pt x="45936" y="-64"/>
                  </a:cubicBezTo>
                  <a:cubicBezTo>
                    <a:pt x="30313" y="16132"/>
                    <a:pt x="8139" y="16132"/>
                    <a:pt x="76" y="16132"/>
                  </a:cubicBezTo>
                  <a:lnTo>
                    <a:pt x="76" y="23976"/>
                  </a:lnTo>
                  <a:cubicBezTo>
                    <a:pt x="5116" y="23976"/>
                    <a:pt x="19982" y="23976"/>
                    <a:pt x="33085" y="17397"/>
                  </a:cubicBezTo>
                  <a:lnTo>
                    <a:pt x="33085" y="148477"/>
                  </a:lnTo>
                  <a:cubicBezTo>
                    <a:pt x="33085" y="157587"/>
                    <a:pt x="32329" y="160624"/>
                    <a:pt x="9651" y="160624"/>
                  </a:cubicBezTo>
                  <a:lnTo>
                    <a:pt x="1588" y="160624"/>
                  </a:lnTo>
                  <a:lnTo>
                    <a:pt x="1588" y="168468"/>
                  </a:lnTo>
                  <a:cubicBezTo>
                    <a:pt x="10407" y="167709"/>
                    <a:pt x="32329" y="167709"/>
                    <a:pt x="42408" y="167709"/>
                  </a:cubicBezTo>
                  <a:cubicBezTo>
                    <a:pt x="52487" y="167709"/>
                    <a:pt x="74409" y="167709"/>
                    <a:pt x="83228" y="168468"/>
                  </a:cubicBezTo>
                  <a:lnTo>
                    <a:pt x="83228" y="160624"/>
                  </a:lnTo>
                  <a:lnTo>
                    <a:pt x="75165" y="160624"/>
                  </a:lnTo>
                  <a:cubicBezTo>
                    <a:pt x="52487" y="160624"/>
                    <a:pt x="51731" y="157840"/>
                    <a:pt x="51731" y="148477"/>
                  </a:cubicBezTo>
                  <a:lnTo>
                    <a:pt x="51731" y="6516"/>
                  </a:lnTo>
                  <a:close/>
                </a:path>
              </a:pathLst>
            </a:custGeom>
            <a:solidFill>
              <a:srgbClr val="FF0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91" name="Group 2090">
            <a:extLst>
              <a:ext uri="{FF2B5EF4-FFF2-40B4-BE49-F238E27FC236}">
                <a16:creationId xmlns:a16="http://schemas.microsoft.com/office/drawing/2014/main" id="{2946CAA0-ACDB-540F-D3E7-3BD8D5F985C0}"/>
              </a:ext>
            </a:extLst>
          </p:cNvPr>
          <p:cNvGrpSpPr/>
          <p:nvPr/>
        </p:nvGrpSpPr>
        <p:grpSpPr>
          <a:xfrm>
            <a:off x="7181270" y="2141461"/>
            <a:ext cx="1111183" cy="169274"/>
            <a:chOff x="7181270" y="2141461"/>
            <a:chExt cx="1111183" cy="169274"/>
          </a:xfrm>
        </p:grpSpPr>
        <p:sp>
          <p:nvSpPr>
            <p:cNvPr id="652" name="Freeform 651">
              <a:extLst>
                <a:ext uri="{FF2B5EF4-FFF2-40B4-BE49-F238E27FC236}">
                  <a16:creationId xmlns:a16="http://schemas.microsoft.com/office/drawing/2014/main" id="{1F9F9E84-780A-3EC8-D761-3D830AFF7A1E}"/>
                </a:ext>
              </a:extLst>
            </p:cNvPr>
            <p:cNvSpPr/>
            <p:nvPr>
              <p:custDataLst>
                <p:tags r:id="rId187"/>
              </p:custDataLst>
            </p:nvPr>
          </p:nvSpPr>
          <p:spPr>
            <a:xfrm>
              <a:off x="7181270" y="2141461"/>
              <a:ext cx="144272" cy="143263"/>
            </a:xfrm>
            <a:custGeom>
              <a:avLst/>
              <a:gdLst>
                <a:gd name="connsiteX0" fmla="*/ 144057 w 179657"/>
                <a:gd name="connsiteY0" fmla="*/ 28814 h 178400"/>
                <a:gd name="connsiteX1" fmla="*/ 176310 w 179657"/>
                <a:gd name="connsiteY1" fmla="*/ 7811 h 178400"/>
                <a:gd name="connsiteX2" fmla="*/ 179586 w 179657"/>
                <a:gd name="connsiteY2" fmla="*/ 3003 h 178400"/>
                <a:gd name="connsiteX3" fmla="*/ 176310 w 179657"/>
                <a:gd name="connsiteY3" fmla="*/ -34 h 178400"/>
                <a:gd name="connsiteX4" fmla="*/ 155648 w 179657"/>
                <a:gd name="connsiteY4" fmla="*/ 725 h 178400"/>
                <a:gd name="connsiteX5" fmla="*/ 130703 w 179657"/>
                <a:gd name="connsiteY5" fmla="*/ -34 h 178400"/>
                <a:gd name="connsiteX6" fmla="*/ 125915 w 179657"/>
                <a:gd name="connsiteY6" fmla="*/ 4774 h 178400"/>
                <a:gd name="connsiteX7" fmla="*/ 129947 w 179657"/>
                <a:gd name="connsiteY7" fmla="*/ 7811 h 178400"/>
                <a:gd name="connsiteX8" fmla="*/ 141538 w 179657"/>
                <a:gd name="connsiteY8" fmla="*/ 16162 h 178400"/>
                <a:gd name="connsiteX9" fmla="*/ 137758 w 179657"/>
                <a:gd name="connsiteY9" fmla="*/ 25777 h 178400"/>
                <a:gd name="connsiteX10" fmla="*/ 60402 w 179657"/>
                <a:gd name="connsiteY10" fmla="*/ 149266 h 178400"/>
                <a:gd name="connsiteX11" fmla="*/ 43268 w 179657"/>
                <a:gd name="connsiteY11" fmla="*/ 15402 h 178400"/>
                <a:gd name="connsiteX12" fmla="*/ 60654 w 179657"/>
                <a:gd name="connsiteY12" fmla="*/ 7811 h 178400"/>
                <a:gd name="connsiteX13" fmla="*/ 66953 w 179657"/>
                <a:gd name="connsiteY13" fmla="*/ 2750 h 178400"/>
                <a:gd name="connsiteX14" fmla="*/ 63426 w 179657"/>
                <a:gd name="connsiteY14" fmla="*/ -34 h 178400"/>
                <a:gd name="connsiteX15" fmla="*/ 32181 w 179657"/>
                <a:gd name="connsiteY15" fmla="*/ 725 h 178400"/>
                <a:gd name="connsiteX16" fmla="*/ 18322 w 179657"/>
                <a:gd name="connsiteY16" fmla="*/ 472 h 178400"/>
                <a:gd name="connsiteX17" fmla="*/ 4716 w 179657"/>
                <a:gd name="connsiteY17" fmla="*/ -34 h 178400"/>
                <a:gd name="connsiteX18" fmla="*/ -72 w 179657"/>
                <a:gd name="connsiteY18" fmla="*/ 4774 h 178400"/>
                <a:gd name="connsiteX19" fmla="*/ 6227 w 179657"/>
                <a:gd name="connsiteY19" fmla="*/ 7811 h 178400"/>
                <a:gd name="connsiteX20" fmla="*/ 21346 w 179657"/>
                <a:gd name="connsiteY20" fmla="*/ 16415 h 178400"/>
                <a:gd name="connsiteX21" fmla="*/ 41252 w 179657"/>
                <a:gd name="connsiteY21" fmla="*/ 172547 h 178400"/>
                <a:gd name="connsiteX22" fmla="*/ 46291 w 179657"/>
                <a:gd name="connsiteY22" fmla="*/ 178367 h 178400"/>
                <a:gd name="connsiteX23" fmla="*/ 53347 w 179657"/>
                <a:gd name="connsiteY23" fmla="*/ 173812 h 178400"/>
                <a:gd name="connsiteX24" fmla="*/ 144057 w 179657"/>
                <a:gd name="connsiteY24" fmla="*/ 2881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57" y="28814"/>
                  </a:moveTo>
                  <a:cubicBezTo>
                    <a:pt x="156404" y="9076"/>
                    <a:pt x="166987" y="8317"/>
                    <a:pt x="176310" y="7811"/>
                  </a:cubicBezTo>
                  <a:cubicBezTo>
                    <a:pt x="179334" y="7558"/>
                    <a:pt x="179586" y="3256"/>
                    <a:pt x="179586" y="3003"/>
                  </a:cubicBezTo>
                  <a:cubicBezTo>
                    <a:pt x="179586" y="978"/>
                    <a:pt x="178326" y="-34"/>
                    <a:pt x="176310" y="-34"/>
                  </a:cubicBezTo>
                  <a:cubicBezTo>
                    <a:pt x="169759" y="-34"/>
                    <a:pt x="162451" y="725"/>
                    <a:pt x="155648" y="725"/>
                  </a:cubicBezTo>
                  <a:cubicBezTo>
                    <a:pt x="147333" y="725"/>
                    <a:pt x="138766" y="-34"/>
                    <a:pt x="130703" y="-34"/>
                  </a:cubicBezTo>
                  <a:cubicBezTo>
                    <a:pt x="129191" y="-34"/>
                    <a:pt x="125915" y="-34"/>
                    <a:pt x="125915" y="4774"/>
                  </a:cubicBezTo>
                  <a:cubicBezTo>
                    <a:pt x="125915" y="7558"/>
                    <a:pt x="128183" y="7811"/>
                    <a:pt x="129947" y="7811"/>
                  </a:cubicBezTo>
                  <a:cubicBezTo>
                    <a:pt x="136750" y="8317"/>
                    <a:pt x="141538" y="10847"/>
                    <a:pt x="141538" y="16162"/>
                  </a:cubicBezTo>
                  <a:cubicBezTo>
                    <a:pt x="141538" y="19957"/>
                    <a:pt x="137758" y="25524"/>
                    <a:pt x="137758" y="25777"/>
                  </a:cubicBezTo>
                  <a:lnTo>
                    <a:pt x="60402" y="149266"/>
                  </a:lnTo>
                  <a:lnTo>
                    <a:pt x="43268" y="15402"/>
                  </a:lnTo>
                  <a:cubicBezTo>
                    <a:pt x="43268" y="11100"/>
                    <a:pt x="49063" y="7811"/>
                    <a:pt x="60654" y="7811"/>
                  </a:cubicBezTo>
                  <a:cubicBezTo>
                    <a:pt x="64181" y="7811"/>
                    <a:pt x="66953" y="7811"/>
                    <a:pt x="66953" y="2750"/>
                  </a:cubicBezTo>
                  <a:cubicBezTo>
                    <a:pt x="66953" y="472"/>
                    <a:pt x="64937" y="-34"/>
                    <a:pt x="63426" y="-34"/>
                  </a:cubicBezTo>
                  <a:cubicBezTo>
                    <a:pt x="53347" y="-34"/>
                    <a:pt x="42512" y="725"/>
                    <a:pt x="32181" y="725"/>
                  </a:cubicBezTo>
                  <a:cubicBezTo>
                    <a:pt x="27645" y="725"/>
                    <a:pt x="22858" y="472"/>
                    <a:pt x="18322" y="472"/>
                  </a:cubicBezTo>
                  <a:cubicBezTo>
                    <a:pt x="13787" y="472"/>
                    <a:pt x="8999" y="-34"/>
                    <a:pt x="4716" y="-34"/>
                  </a:cubicBezTo>
                  <a:cubicBezTo>
                    <a:pt x="2952" y="-34"/>
                    <a:pt x="-72" y="-34"/>
                    <a:pt x="-72" y="4774"/>
                  </a:cubicBezTo>
                  <a:cubicBezTo>
                    <a:pt x="-72" y="7811"/>
                    <a:pt x="2196" y="7811"/>
                    <a:pt x="6227" y="7811"/>
                  </a:cubicBezTo>
                  <a:cubicBezTo>
                    <a:pt x="20338" y="7811"/>
                    <a:pt x="20590" y="10088"/>
                    <a:pt x="21346" y="16415"/>
                  </a:cubicBezTo>
                  <a:lnTo>
                    <a:pt x="41252" y="172547"/>
                  </a:lnTo>
                  <a:cubicBezTo>
                    <a:pt x="42008" y="177608"/>
                    <a:pt x="43016" y="178367"/>
                    <a:pt x="46291" y="178367"/>
                  </a:cubicBezTo>
                  <a:cubicBezTo>
                    <a:pt x="50323" y="178367"/>
                    <a:pt x="51331" y="177102"/>
                    <a:pt x="53347" y="173812"/>
                  </a:cubicBezTo>
                  <a:lnTo>
                    <a:pt x="144057" y="28814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3" name="Freeform 652">
              <a:extLst>
                <a:ext uri="{FF2B5EF4-FFF2-40B4-BE49-F238E27FC236}">
                  <a16:creationId xmlns:a16="http://schemas.microsoft.com/office/drawing/2014/main" id="{77DABA65-0EBD-41FE-B210-CC19C2CB4311}"/>
                </a:ext>
              </a:extLst>
            </p:cNvPr>
            <p:cNvSpPr/>
            <p:nvPr>
              <p:custDataLst>
                <p:tags r:id="rId188"/>
              </p:custDataLst>
            </p:nvPr>
          </p:nvSpPr>
          <p:spPr>
            <a:xfrm>
              <a:off x="7303413" y="2216283"/>
              <a:ext cx="51558" cy="94452"/>
            </a:xfrm>
            <a:custGeom>
              <a:avLst/>
              <a:gdLst>
                <a:gd name="connsiteX0" fmla="*/ 39796 w 64203"/>
                <a:gd name="connsiteY0" fmla="*/ 4928 h 117618"/>
                <a:gd name="connsiteX1" fmla="*/ 34505 w 64203"/>
                <a:gd name="connsiteY1" fmla="*/ -32 h 117618"/>
                <a:gd name="connsiteX2" fmla="*/ -66 w 64203"/>
                <a:gd name="connsiteY2" fmla="*/ 11304 h 117618"/>
                <a:gd name="connsiteX3" fmla="*/ -66 w 64203"/>
                <a:gd name="connsiteY3" fmla="*/ 17681 h 117618"/>
                <a:gd name="connsiteX4" fmla="*/ 25509 w 64203"/>
                <a:gd name="connsiteY4" fmla="*/ 12722 h 117618"/>
                <a:gd name="connsiteX5" fmla="*/ 25509 w 64203"/>
                <a:gd name="connsiteY5" fmla="*/ 103061 h 117618"/>
                <a:gd name="connsiteX6" fmla="*/ 7871 w 64203"/>
                <a:gd name="connsiteY6" fmla="*/ 111209 h 117618"/>
                <a:gd name="connsiteX7" fmla="*/ 1168 w 64203"/>
                <a:gd name="connsiteY7" fmla="*/ 111209 h 117618"/>
                <a:gd name="connsiteX8" fmla="*/ 1168 w 64203"/>
                <a:gd name="connsiteY8" fmla="*/ 117586 h 117618"/>
                <a:gd name="connsiteX9" fmla="*/ 32564 w 64203"/>
                <a:gd name="connsiteY9" fmla="*/ 116877 h 117618"/>
                <a:gd name="connsiteX10" fmla="*/ 64137 w 64203"/>
                <a:gd name="connsiteY10" fmla="*/ 117586 h 117618"/>
                <a:gd name="connsiteX11" fmla="*/ 64137 w 64203"/>
                <a:gd name="connsiteY11" fmla="*/ 111209 h 117618"/>
                <a:gd name="connsiteX12" fmla="*/ 57434 w 64203"/>
                <a:gd name="connsiteY12" fmla="*/ 111209 h 117618"/>
                <a:gd name="connsiteX13" fmla="*/ 39796 w 64203"/>
                <a:gd name="connsiteY13" fmla="*/ 103061 h 117618"/>
                <a:gd name="connsiteX14" fmla="*/ 39796 w 64203"/>
                <a:gd name="connsiteY14" fmla="*/ 4928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203" h="117618">
                  <a:moveTo>
                    <a:pt x="39796" y="4928"/>
                  </a:moveTo>
                  <a:cubicBezTo>
                    <a:pt x="39796" y="145"/>
                    <a:pt x="39443" y="-32"/>
                    <a:pt x="34505" y="-32"/>
                  </a:cubicBezTo>
                  <a:cubicBezTo>
                    <a:pt x="23216" y="11127"/>
                    <a:pt x="7165" y="11304"/>
                    <a:pt x="-66" y="11304"/>
                  </a:cubicBezTo>
                  <a:lnTo>
                    <a:pt x="-66" y="17681"/>
                  </a:lnTo>
                  <a:cubicBezTo>
                    <a:pt x="4167" y="17681"/>
                    <a:pt x="15808" y="17681"/>
                    <a:pt x="25509" y="12722"/>
                  </a:cubicBezTo>
                  <a:lnTo>
                    <a:pt x="25509" y="103061"/>
                  </a:lnTo>
                  <a:cubicBezTo>
                    <a:pt x="25509" y="108906"/>
                    <a:pt x="25509" y="111209"/>
                    <a:pt x="7871" y="111209"/>
                  </a:cubicBezTo>
                  <a:lnTo>
                    <a:pt x="1168" y="111209"/>
                  </a:lnTo>
                  <a:lnTo>
                    <a:pt x="1168" y="117586"/>
                  </a:lnTo>
                  <a:cubicBezTo>
                    <a:pt x="4343" y="117409"/>
                    <a:pt x="26038" y="116877"/>
                    <a:pt x="32564" y="116877"/>
                  </a:cubicBezTo>
                  <a:cubicBezTo>
                    <a:pt x="38032" y="116877"/>
                    <a:pt x="60256" y="117409"/>
                    <a:pt x="64137" y="117586"/>
                  </a:cubicBezTo>
                  <a:lnTo>
                    <a:pt x="64137" y="111209"/>
                  </a:lnTo>
                  <a:lnTo>
                    <a:pt x="57434" y="111209"/>
                  </a:lnTo>
                  <a:cubicBezTo>
                    <a:pt x="39796" y="111209"/>
                    <a:pt x="39796" y="108906"/>
                    <a:pt x="39796" y="103061"/>
                  </a:cubicBezTo>
                  <a:lnTo>
                    <a:pt x="39796" y="4928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5" name="Freeform 654">
              <a:extLst>
                <a:ext uri="{FF2B5EF4-FFF2-40B4-BE49-F238E27FC236}">
                  <a16:creationId xmlns:a16="http://schemas.microsoft.com/office/drawing/2014/main" id="{1412A545-7003-FF7E-E41A-FA96332FE5A4}"/>
                </a:ext>
              </a:extLst>
            </p:cNvPr>
            <p:cNvSpPr/>
            <p:nvPr>
              <p:custDataLst>
                <p:tags r:id="rId189"/>
              </p:custDataLst>
            </p:nvPr>
          </p:nvSpPr>
          <p:spPr>
            <a:xfrm>
              <a:off x="7440509" y="2225388"/>
              <a:ext cx="123633" cy="8128"/>
            </a:xfrm>
            <a:custGeom>
              <a:avLst/>
              <a:gdLst>
                <a:gd name="connsiteX0" fmla="*/ 145078 w 153956"/>
                <a:gd name="connsiteY0" fmla="*/ 10088 h 10122"/>
                <a:gd name="connsiteX1" fmla="*/ 153897 w 153956"/>
                <a:gd name="connsiteY1" fmla="*/ 5027 h 10122"/>
                <a:gd name="connsiteX2" fmla="*/ 145078 w 153956"/>
                <a:gd name="connsiteY2" fmla="*/ -34 h 10122"/>
                <a:gd name="connsiteX3" fmla="*/ 8760 w 153956"/>
                <a:gd name="connsiteY3" fmla="*/ -34 h 10122"/>
                <a:gd name="connsiteX4" fmla="*/ -60 w 153956"/>
                <a:gd name="connsiteY4" fmla="*/ 5027 h 10122"/>
                <a:gd name="connsiteX5" fmla="*/ 8760 w 153956"/>
                <a:gd name="connsiteY5" fmla="*/ 10088 h 10122"/>
                <a:gd name="connsiteX6" fmla="*/ 145078 w 153956"/>
                <a:gd name="connsiteY6" fmla="*/ 1008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078" y="10088"/>
                  </a:moveTo>
                  <a:cubicBezTo>
                    <a:pt x="149361" y="10088"/>
                    <a:pt x="153897" y="10088"/>
                    <a:pt x="153897" y="5027"/>
                  </a:cubicBezTo>
                  <a:cubicBezTo>
                    <a:pt x="153897" y="-34"/>
                    <a:pt x="149361" y="-34"/>
                    <a:pt x="145078" y="-34"/>
                  </a:cubicBezTo>
                  <a:lnTo>
                    <a:pt x="8760" y="-34"/>
                  </a:lnTo>
                  <a:cubicBezTo>
                    <a:pt x="4476" y="-34"/>
                    <a:pt x="-60" y="-34"/>
                    <a:pt x="-60" y="5027"/>
                  </a:cubicBezTo>
                  <a:cubicBezTo>
                    <a:pt x="-60" y="10088"/>
                    <a:pt x="4476" y="10088"/>
                    <a:pt x="8760" y="10088"/>
                  </a:cubicBezTo>
                  <a:lnTo>
                    <a:pt x="145078" y="1008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6" name="Freeform 655">
              <a:extLst>
                <a:ext uri="{FF2B5EF4-FFF2-40B4-BE49-F238E27FC236}">
                  <a16:creationId xmlns:a16="http://schemas.microsoft.com/office/drawing/2014/main" id="{E84D67D2-AE03-35D5-E03C-26EF3F3F0942}"/>
                </a:ext>
              </a:extLst>
            </p:cNvPr>
            <p:cNvSpPr/>
            <p:nvPr>
              <p:custDataLst>
                <p:tags r:id="rId190"/>
              </p:custDataLst>
            </p:nvPr>
          </p:nvSpPr>
          <p:spPr>
            <a:xfrm>
              <a:off x="7633951" y="2144916"/>
              <a:ext cx="85188" cy="139809"/>
            </a:xfrm>
            <a:custGeom>
              <a:avLst/>
              <a:gdLst>
                <a:gd name="connsiteX0" fmla="*/ 106032 w 106081"/>
                <a:gd name="connsiteY0" fmla="*/ 87522 h 174099"/>
                <a:gd name="connsiteX1" fmla="*/ 95953 w 106081"/>
                <a:gd name="connsiteY1" fmla="*/ 28308 h 174099"/>
                <a:gd name="connsiteX2" fmla="*/ 53117 w 106081"/>
                <a:gd name="connsiteY2" fmla="*/ -34 h 174099"/>
                <a:gd name="connsiteX3" fmla="*/ 9274 w 106081"/>
                <a:gd name="connsiteY3" fmla="*/ 30079 h 174099"/>
                <a:gd name="connsiteX4" fmla="*/ -50 w 106081"/>
                <a:gd name="connsiteY4" fmla="*/ 87522 h 174099"/>
                <a:gd name="connsiteX5" fmla="*/ 11289 w 106081"/>
                <a:gd name="connsiteY5" fmla="*/ 148507 h 174099"/>
                <a:gd name="connsiteX6" fmla="*/ 52865 w 106081"/>
                <a:gd name="connsiteY6" fmla="*/ 174065 h 174099"/>
                <a:gd name="connsiteX7" fmla="*/ 96709 w 106081"/>
                <a:gd name="connsiteY7" fmla="*/ 144711 h 174099"/>
                <a:gd name="connsiteX8" fmla="*/ 106032 w 106081"/>
                <a:gd name="connsiteY8" fmla="*/ 87522 h 174099"/>
                <a:gd name="connsiteX9" fmla="*/ 52865 w 106081"/>
                <a:gd name="connsiteY9" fmla="*/ 168498 h 174099"/>
                <a:gd name="connsiteX10" fmla="*/ 23636 w 106081"/>
                <a:gd name="connsiteY10" fmla="*/ 137879 h 174099"/>
                <a:gd name="connsiteX11" fmla="*/ 20864 w 106081"/>
                <a:gd name="connsiteY11" fmla="*/ 84485 h 174099"/>
                <a:gd name="connsiteX12" fmla="*/ 22880 w 106081"/>
                <a:gd name="connsiteY12" fmla="*/ 37924 h 174099"/>
                <a:gd name="connsiteX13" fmla="*/ 52865 w 106081"/>
                <a:gd name="connsiteY13" fmla="*/ 5533 h 174099"/>
                <a:gd name="connsiteX14" fmla="*/ 82598 w 106081"/>
                <a:gd name="connsiteY14" fmla="*/ 35140 h 174099"/>
                <a:gd name="connsiteX15" fmla="*/ 85118 w 106081"/>
                <a:gd name="connsiteY15" fmla="*/ 84485 h 174099"/>
                <a:gd name="connsiteX16" fmla="*/ 82346 w 106081"/>
                <a:gd name="connsiteY16" fmla="*/ 136867 h 174099"/>
                <a:gd name="connsiteX17" fmla="*/ 52865 w 106081"/>
                <a:gd name="connsiteY17" fmla="*/ 16849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32" y="87522"/>
                  </a:moveTo>
                  <a:cubicBezTo>
                    <a:pt x="106032" y="67278"/>
                    <a:pt x="104772" y="47034"/>
                    <a:pt x="95953" y="28308"/>
                  </a:cubicBezTo>
                  <a:cubicBezTo>
                    <a:pt x="84362" y="4015"/>
                    <a:pt x="63700" y="-34"/>
                    <a:pt x="53117" y="-34"/>
                  </a:cubicBezTo>
                  <a:cubicBezTo>
                    <a:pt x="37999" y="-34"/>
                    <a:pt x="19604" y="6546"/>
                    <a:pt x="9274" y="30079"/>
                  </a:cubicBezTo>
                  <a:cubicBezTo>
                    <a:pt x="1210" y="47540"/>
                    <a:pt x="-50" y="67278"/>
                    <a:pt x="-50" y="87522"/>
                  </a:cubicBezTo>
                  <a:cubicBezTo>
                    <a:pt x="-50" y="106501"/>
                    <a:pt x="958" y="129275"/>
                    <a:pt x="11289" y="148507"/>
                  </a:cubicBezTo>
                  <a:cubicBezTo>
                    <a:pt x="22124" y="169004"/>
                    <a:pt x="40518" y="174065"/>
                    <a:pt x="52865" y="174065"/>
                  </a:cubicBezTo>
                  <a:cubicBezTo>
                    <a:pt x="66472" y="174065"/>
                    <a:pt x="85622" y="168751"/>
                    <a:pt x="96709" y="144711"/>
                  </a:cubicBezTo>
                  <a:cubicBezTo>
                    <a:pt x="104772" y="127251"/>
                    <a:pt x="106032" y="107513"/>
                    <a:pt x="106032" y="87522"/>
                  </a:cubicBezTo>
                  <a:close/>
                  <a:moveTo>
                    <a:pt x="52865" y="168498"/>
                  </a:moveTo>
                  <a:cubicBezTo>
                    <a:pt x="43038" y="168498"/>
                    <a:pt x="28172" y="162172"/>
                    <a:pt x="23636" y="137879"/>
                  </a:cubicBezTo>
                  <a:cubicBezTo>
                    <a:pt x="20864" y="122696"/>
                    <a:pt x="20864" y="99415"/>
                    <a:pt x="20864" y="84485"/>
                  </a:cubicBezTo>
                  <a:cubicBezTo>
                    <a:pt x="20864" y="68290"/>
                    <a:pt x="20864" y="51589"/>
                    <a:pt x="22880" y="37924"/>
                  </a:cubicBezTo>
                  <a:cubicBezTo>
                    <a:pt x="27668" y="7811"/>
                    <a:pt x="46566" y="5533"/>
                    <a:pt x="52865" y="5533"/>
                  </a:cubicBezTo>
                  <a:cubicBezTo>
                    <a:pt x="61180" y="5533"/>
                    <a:pt x="77811" y="10088"/>
                    <a:pt x="82598" y="35140"/>
                  </a:cubicBezTo>
                  <a:cubicBezTo>
                    <a:pt x="85118" y="49311"/>
                    <a:pt x="85118" y="68543"/>
                    <a:pt x="85118" y="84485"/>
                  </a:cubicBezTo>
                  <a:cubicBezTo>
                    <a:pt x="85118" y="103464"/>
                    <a:pt x="85118" y="120672"/>
                    <a:pt x="82346" y="136867"/>
                  </a:cubicBezTo>
                  <a:cubicBezTo>
                    <a:pt x="78566" y="160907"/>
                    <a:pt x="64204" y="168498"/>
                    <a:pt x="52865" y="16849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7" name="Freeform 656">
              <a:extLst>
                <a:ext uri="{FF2B5EF4-FFF2-40B4-BE49-F238E27FC236}">
                  <a16:creationId xmlns:a16="http://schemas.microsoft.com/office/drawing/2014/main" id="{657F670D-3FF7-B5A0-560E-2883E03D85B4}"/>
                </a:ext>
              </a:extLst>
            </p:cNvPr>
            <p:cNvSpPr/>
            <p:nvPr>
              <p:custDataLst>
                <p:tags r:id="rId191"/>
              </p:custDataLst>
            </p:nvPr>
          </p:nvSpPr>
          <p:spPr>
            <a:xfrm>
              <a:off x="7794771" y="2205676"/>
              <a:ext cx="134560" cy="47551"/>
            </a:xfrm>
            <a:custGeom>
              <a:avLst/>
              <a:gdLst>
                <a:gd name="connsiteX0" fmla="*/ 158954 w 167562"/>
                <a:gd name="connsiteY0" fmla="*/ 10088 h 59213"/>
                <a:gd name="connsiteX1" fmla="*/ 167521 w 167562"/>
                <a:gd name="connsiteY1" fmla="*/ 5027 h 59213"/>
                <a:gd name="connsiteX2" fmla="*/ 159206 w 167562"/>
                <a:gd name="connsiteY2" fmla="*/ -34 h 59213"/>
                <a:gd name="connsiteX3" fmla="*/ 8273 w 167562"/>
                <a:gd name="connsiteY3" fmla="*/ -34 h 59213"/>
                <a:gd name="connsiteX4" fmla="*/ -42 w 167562"/>
                <a:gd name="connsiteY4" fmla="*/ 5027 h 59213"/>
                <a:gd name="connsiteX5" fmla="*/ 8525 w 167562"/>
                <a:gd name="connsiteY5" fmla="*/ 10088 h 59213"/>
                <a:gd name="connsiteX6" fmla="*/ 158954 w 167562"/>
                <a:gd name="connsiteY6" fmla="*/ 10088 h 59213"/>
                <a:gd name="connsiteX7" fmla="*/ 159206 w 167562"/>
                <a:gd name="connsiteY7" fmla="*/ 59180 h 59213"/>
                <a:gd name="connsiteX8" fmla="*/ 167521 w 167562"/>
                <a:gd name="connsiteY8" fmla="*/ 54119 h 59213"/>
                <a:gd name="connsiteX9" fmla="*/ 158954 w 167562"/>
                <a:gd name="connsiteY9" fmla="*/ 49058 h 59213"/>
                <a:gd name="connsiteX10" fmla="*/ 8525 w 167562"/>
                <a:gd name="connsiteY10" fmla="*/ 49058 h 59213"/>
                <a:gd name="connsiteX11" fmla="*/ -42 w 167562"/>
                <a:gd name="connsiteY11" fmla="*/ 54119 h 59213"/>
                <a:gd name="connsiteX12" fmla="*/ 8273 w 167562"/>
                <a:gd name="connsiteY12" fmla="*/ 59180 h 59213"/>
                <a:gd name="connsiteX13" fmla="*/ 159206 w 167562"/>
                <a:gd name="connsiteY13" fmla="*/ 5918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54" y="10088"/>
                  </a:moveTo>
                  <a:cubicBezTo>
                    <a:pt x="162734" y="10088"/>
                    <a:pt x="167521" y="10088"/>
                    <a:pt x="167521" y="5027"/>
                  </a:cubicBezTo>
                  <a:cubicBezTo>
                    <a:pt x="167521" y="-34"/>
                    <a:pt x="162734" y="-34"/>
                    <a:pt x="159206" y="-34"/>
                  </a:cubicBezTo>
                  <a:lnTo>
                    <a:pt x="8273" y="-34"/>
                  </a:lnTo>
                  <a:cubicBezTo>
                    <a:pt x="4746" y="-34"/>
                    <a:pt x="-42" y="-34"/>
                    <a:pt x="-42" y="5027"/>
                  </a:cubicBezTo>
                  <a:cubicBezTo>
                    <a:pt x="-42" y="10088"/>
                    <a:pt x="4746" y="10088"/>
                    <a:pt x="8525" y="10088"/>
                  </a:cubicBezTo>
                  <a:lnTo>
                    <a:pt x="158954" y="10088"/>
                  </a:lnTo>
                  <a:close/>
                  <a:moveTo>
                    <a:pt x="159206" y="59180"/>
                  </a:moveTo>
                  <a:cubicBezTo>
                    <a:pt x="162734" y="59180"/>
                    <a:pt x="167521" y="59180"/>
                    <a:pt x="167521" y="54119"/>
                  </a:cubicBezTo>
                  <a:cubicBezTo>
                    <a:pt x="167521" y="49058"/>
                    <a:pt x="162734" y="49058"/>
                    <a:pt x="158954" y="49058"/>
                  </a:cubicBezTo>
                  <a:lnTo>
                    <a:pt x="8525" y="49058"/>
                  </a:lnTo>
                  <a:cubicBezTo>
                    <a:pt x="4746" y="49058"/>
                    <a:pt x="-42" y="49058"/>
                    <a:pt x="-42" y="54119"/>
                  </a:cubicBezTo>
                  <a:cubicBezTo>
                    <a:pt x="-42" y="59180"/>
                    <a:pt x="4746" y="59180"/>
                    <a:pt x="8273" y="59180"/>
                  </a:cubicBezTo>
                  <a:lnTo>
                    <a:pt x="159206" y="5918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8" name="Freeform 657">
              <a:extLst>
                <a:ext uri="{FF2B5EF4-FFF2-40B4-BE49-F238E27FC236}">
                  <a16:creationId xmlns:a16="http://schemas.microsoft.com/office/drawing/2014/main" id="{8E2744D5-F384-3A63-29A9-8DBED6AD2818}"/>
                </a:ext>
              </a:extLst>
            </p:cNvPr>
            <p:cNvSpPr/>
            <p:nvPr>
              <p:custDataLst>
                <p:tags r:id="rId192"/>
              </p:custDataLst>
            </p:nvPr>
          </p:nvSpPr>
          <p:spPr>
            <a:xfrm>
              <a:off x="8015035" y="2144916"/>
              <a:ext cx="66774" cy="135338"/>
            </a:xfrm>
            <a:custGeom>
              <a:avLst/>
              <a:gdLst>
                <a:gd name="connsiteX0" fmla="*/ 51623 w 83151"/>
                <a:gd name="connsiteY0" fmla="*/ 6546 h 168531"/>
                <a:gd name="connsiteX1" fmla="*/ 45828 w 83151"/>
                <a:gd name="connsiteY1" fmla="*/ -34 h 168531"/>
                <a:gd name="connsiteX2" fmla="*/ -31 w 83151"/>
                <a:gd name="connsiteY2" fmla="*/ 16162 h 168531"/>
                <a:gd name="connsiteX3" fmla="*/ -31 w 83151"/>
                <a:gd name="connsiteY3" fmla="*/ 24006 h 168531"/>
                <a:gd name="connsiteX4" fmla="*/ 32977 w 83151"/>
                <a:gd name="connsiteY4" fmla="*/ 17427 h 168531"/>
                <a:gd name="connsiteX5" fmla="*/ 32977 w 83151"/>
                <a:gd name="connsiteY5" fmla="*/ 148507 h 168531"/>
                <a:gd name="connsiteX6" fmla="*/ 9544 w 83151"/>
                <a:gd name="connsiteY6" fmla="*/ 160654 h 168531"/>
                <a:gd name="connsiteX7" fmla="*/ 1481 w 83151"/>
                <a:gd name="connsiteY7" fmla="*/ 160654 h 168531"/>
                <a:gd name="connsiteX8" fmla="*/ 1481 w 83151"/>
                <a:gd name="connsiteY8" fmla="*/ 168498 h 168531"/>
                <a:gd name="connsiteX9" fmla="*/ 42300 w 83151"/>
                <a:gd name="connsiteY9" fmla="*/ 167739 h 168531"/>
                <a:gd name="connsiteX10" fmla="*/ 83120 w 83151"/>
                <a:gd name="connsiteY10" fmla="*/ 168498 h 168531"/>
                <a:gd name="connsiteX11" fmla="*/ 83120 w 83151"/>
                <a:gd name="connsiteY11" fmla="*/ 160654 h 168531"/>
                <a:gd name="connsiteX12" fmla="*/ 75057 w 83151"/>
                <a:gd name="connsiteY12" fmla="*/ 160654 h 168531"/>
                <a:gd name="connsiteX13" fmla="*/ 51623 w 83151"/>
                <a:gd name="connsiteY13" fmla="*/ 148507 h 168531"/>
                <a:gd name="connsiteX14" fmla="*/ 51623 w 83151"/>
                <a:gd name="connsiteY14" fmla="*/ 65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23" y="6546"/>
                  </a:moveTo>
                  <a:cubicBezTo>
                    <a:pt x="51623" y="472"/>
                    <a:pt x="51623" y="-34"/>
                    <a:pt x="45828" y="-34"/>
                  </a:cubicBezTo>
                  <a:cubicBezTo>
                    <a:pt x="30206" y="16162"/>
                    <a:pt x="8032" y="16162"/>
                    <a:pt x="-31" y="16162"/>
                  </a:cubicBezTo>
                  <a:lnTo>
                    <a:pt x="-31" y="24006"/>
                  </a:lnTo>
                  <a:cubicBezTo>
                    <a:pt x="5008" y="24006"/>
                    <a:pt x="19875" y="24006"/>
                    <a:pt x="32977" y="17427"/>
                  </a:cubicBezTo>
                  <a:lnTo>
                    <a:pt x="32977" y="148507"/>
                  </a:lnTo>
                  <a:cubicBezTo>
                    <a:pt x="32977" y="157617"/>
                    <a:pt x="32221" y="160654"/>
                    <a:pt x="9544" y="160654"/>
                  </a:cubicBezTo>
                  <a:lnTo>
                    <a:pt x="1481" y="160654"/>
                  </a:lnTo>
                  <a:lnTo>
                    <a:pt x="1481" y="168498"/>
                  </a:lnTo>
                  <a:cubicBezTo>
                    <a:pt x="10300" y="167739"/>
                    <a:pt x="32221" y="167739"/>
                    <a:pt x="42300" y="167739"/>
                  </a:cubicBezTo>
                  <a:cubicBezTo>
                    <a:pt x="52379" y="167739"/>
                    <a:pt x="74301" y="167739"/>
                    <a:pt x="83120" y="168498"/>
                  </a:cubicBezTo>
                  <a:lnTo>
                    <a:pt x="83120" y="160654"/>
                  </a:lnTo>
                  <a:lnTo>
                    <a:pt x="75057" y="160654"/>
                  </a:lnTo>
                  <a:cubicBezTo>
                    <a:pt x="52379" y="160654"/>
                    <a:pt x="51623" y="157870"/>
                    <a:pt x="51623" y="148507"/>
                  </a:cubicBezTo>
                  <a:lnTo>
                    <a:pt x="51623" y="654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59" name="Freeform 658">
              <a:extLst>
                <a:ext uri="{FF2B5EF4-FFF2-40B4-BE49-F238E27FC236}">
                  <a16:creationId xmlns:a16="http://schemas.microsoft.com/office/drawing/2014/main" id="{D68C8814-5EBC-239B-C2EB-9C06B45D75C6}"/>
                </a:ext>
              </a:extLst>
            </p:cNvPr>
            <p:cNvSpPr/>
            <p:nvPr>
              <p:custDataLst>
                <p:tags r:id="rId193"/>
              </p:custDataLst>
            </p:nvPr>
          </p:nvSpPr>
          <p:spPr>
            <a:xfrm>
              <a:off x="8108318" y="2144916"/>
              <a:ext cx="80736" cy="135338"/>
            </a:xfrm>
            <a:custGeom>
              <a:avLst/>
              <a:gdLst>
                <a:gd name="connsiteX0" fmla="*/ 19376 w 100537"/>
                <a:gd name="connsiteY0" fmla="*/ 149013 h 168531"/>
                <a:gd name="connsiteX1" fmla="*/ 46085 w 100537"/>
                <a:gd name="connsiteY1" fmla="*/ 122949 h 168531"/>
                <a:gd name="connsiteX2" fmla="*/ 100511 w 100537"/>
                <a:gd name="connsiteY2" fmla="*/ 49058 h 168531"/>
                <a:gd name="connsiteX3" fmla="*/ 47093 w 100537"/>
                <a:gd name="connsiteY3" fmla="*/ -34 h 168531"/>
                <a:gd name="connsiteX4" fmla="*/ -26 w 100537"/>
                <a:gd name="connsiteY4" fmla="*/ 45769 h 168531"/>
                <a:gd name="connsiteX5" fmla="*/ 13328 w 100537"/>
                <a:gd name="connsiteY5" fmla="*/ 59939 h 168531"/>
                <a:gd name="connsiteX6" fmla="*/ 26431 w 100537"/>
                <a:gd name="connsiteY6" fmla="*/ 46528 h 168531"/>
                <a:gd name="connsiteX7" fmla="*/ 13076 w 100537"/>
                <a:gd name="connsiteY7" fmla="*/ 33369 h 168531"/>
                <a:gd name="connsiteX8" fmla="*/ 9801 w 100537"/>
                <a:gd name="connsiteY8" fmla="*/ 33622 h 168531"/>
                <a:gd name="connsiteX9" fmla="*/ 43817 w 100537"/>
                <a:gd name="connsiteY9" fmla="*/ 7811 h 168531"/>
                <a:gd name="connsiteX10" fmla="*/ 77582 w 100537"/>
                <a:gd name="connsiteY10" fmla="*/ 49058 h 168531"/>
                <a:gd name="connsiteX11" fmla="*/ 51124 w 100537"/>
                <a:gd name="connsiteY11" fmla="*/ 104982 h 168531"/>
                <a:gd name="connsiteX12" fmla="*/ 2745 w 100537"/>
                <a:gd name="connsiteY12" fmla="*/ 159135 h 168531"/>
                <a:gd name="connsiteX13" fmla="*/ -26 w 100537"/>
                <a:gd name="connsiteY13" fmla="*/ 168498 h 168531"/>
                <a:gd name="connsiteX14" fmla="*/ 93456 w 100537"/>
                <a:gd name="connsiteY14" fmla="*/ 168498 h 168531"/>
                <a:gd name="connsiteX15" fmla="*/ 100511 w 100537"/>
                <a:gd name="connsiteY15" fmla="*/ 124467 h 168531"/>
                <a:gd name="connsiteX16" fmla="*/ 94212 w 100537"/>
                <a:gd name="connsiteY16" fmla="*/ 124467 h 168531"/>
                <a:gd name="connsiteX17" fmla="*/ 88669 w 100537"/>
                <a:gd name="connsiteY17" fmla="*/ 146989 h 168531"/>
                <a:gd name="connsiteX18" fmla="*/ 64731 w 100537"/>
                <a:gd name="connsiteY18" fmla="*/ 149013 h 168531"/>
                <a:gd name="connsiteX19" fmla="*/ 19376 w 100537"/>
                <a:gd name="connsiteY19" fmla="*/ 149013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376" y="149013"/>
                  </a:moveTo>
                  <a:lnTo>
                    <a:pt x="46085" y="122949"/>
                  </a:lnTo>
                  <a:cubicBezTo>
                    <a:pt x="85393" y="88028"/>
                    <a:pt x="100511" y="74363"/>
                    <a:pt x="100511" y="49058"/>
                  </a:cubicBezTo>
                  <a:cubicBezTo>
                    <a:pt x="100511" y="20210"/>
                    <a:pt x="77834" y="-34"/>
                    <a:pt x="47093" y="-34"/>
                  </a:cubicBezTo>
                  <a:cubicBezTo>
                    <a:pt x="18620" y="-34"/>
                    <a:pt x="-26" y="23247"/>
                    <a:pt x="-26" y="45769"/>
                  </a:cubicBezTo>
                  <a:cubicBezTo>
                    <a:pt x="-26" y="59939"/>
                    <a:pt x="12572" y="59939"/>
                    <a:pt x="13328" y="59939"/>
                  </a:cubicBezTo>
                  <a:cubicBezTo>
                    <a:pt x="17612" y="59939"/>
                    <a:pt x="26431" y="56903"/>
                    <a:pt x="26431" y="46528"/>
                  </a:cubicBezTo>
                  <a:cubicBezTo>
                    <a:pt x="26431" y="39948"/>
                    <a:pt x="21895" y="33369"/>
                    <a:pt x="13076" y="33369"/>
                  </a:cubicBezTo>
                  <a:cubicBezTo>
                    <a:pt x="11061" y="33369"/>
                    <a:pt x="10557" y="33369"/>
                    <a:pt x="9801" y="33622"/>
                  </a:cubicBezTo>
                  <a:cubicBezTo>
                    <a:pt x="15596" y="17174"/>
                    <a:pt x="29203" y="7811"/>
                    <a:pt x="43817" y="7811"/>
                  </a:cubicBezTo>
                  <a:cubicBezTo>
                    <a:pt x="66747" y="7811"/>
                    <a:pt x="77582" y="28308"/>
                    <a:pt x="77582" y="49058"/>
                  </a:cubicBezTo>
                  <a:cubicBezTo>
                    <a:pt x="77582" y="69302"/>
                    <a:pt x="64983" y="89293"/>
                    <a:pt x="51124" y="104982"/>
                  </a:cubicBezTo>
                  <a:lnTo>
                    <a:pt x="2745" y="159135"/>
                  </a:lnTo>
                  <a:cubicBezTo>
                    <a:pt x="-26" y="161919"/>
                    <a:pt x="-26" y="162425"/>
                    <a:pt x="-26" y="168498"/>
                  </a:cubicBezTo>
                  <a:lnTo>
                    <a:pt x="93456" y="168498"/>
                  </a:lnTo>
                  <a:lnTo>
                    <a:pt x="100511" y="124467"/>
                  </a:lnTo>
                  <a:lnTo>
                    <a:pt x="94212" y="124467"/>
                  </a:lnTo>
                  <a:cubicBezTo>
                    <a:pt x="92952" y="132059"/>
                    <a:pt x="91188" y="143193"/>
                    <a:pt x="88669" y="146989"/>
                  </a:cubicBezTo>
                  <a:cubicBezTo>
                    <a:pt x="86905" y="149013"/>
                    <a:pt x="70275" y="149013"/>
                    <a:pt x="64731" y="149013"/>
                  </a:cubicBezTo>
                  <a:lnTo>
                    <a:pt x="19376" y="14901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0" name="Freeform 659">
              <a:extLst>
                <a:ext uri="{FF2B5EF4-FFF2-40B4-BE49-F238E27FC236}">
                  <a16:creationId xmlns:a16="http://schemas.microsoft.com/office/drawing/2014/main" id="{87FF87EF-F4F4-7ADA-68C5-2DF241505A7A}"/>
                </a:ext>
              </a:extLst>
            </p:cNvPr>
            <p:cNvSpPr/>
            <p:nvPr>
              <p:custDataLst>
                <p:tags r:id="rId194"/>
              </p:custDataLst>
            </p:nvPr>
          </p:nvSpPr>
          <p:spPr>
            <a:xfrm>
              <a:off x="8207265" y="2144916"/>
              <a:ext cx="85188" cy="139809"/>
            </a:xfrm>
            <a:custGeom>
              <a:avLst/>
              <a:gdLst>
                <a:gd name="connsiteX0" fmla="*/ 106060 w 106081"/>
                <a:gd name="connsiteY0" fmla="*/ 87522 h 174099"/>
                <a:gd name="connsiteX1" fmla="*/ 95981 w 106081"/>
                <a:gd name="connsiteY1" fmla="*/ 28308 h 174099"/>
                <a:gd name="connsiteX2" fmla="*/ 53145 w 106081"/>
                <a:gd name="connsiteY2" fmla="*/ -34 h 174099"/>
                <a:gd name="connsiteX3" fmla="*/ 9302 w 106081"/>
                <a:gd name="connsiteY3" fmla="*/ 30079 h 174099"/>
                <a:gd name="connsiteX4" fmla="*/ -21 w 106081"/>
                <a:gd name="connsiteY4" fmla="*/ 87522 h 174099"/>
                <a:gd name="connsiteX5" fmla="*/ 11318 w 106081"/>
                <a:gd name="connsiteY5" fmla="*/ 148507 h 174099"/>
                <a:gd name="connsiteX6" fmla="*/ 52893 w 106081"/>
                <a:gd name="connsiteY6" fmla="*/ 174065 h 174099"/>
                <a:gd name="connsiteX7" fmla="*/ 96737 w 106081"/>
                <a:gd name="connsiteY7" fmla="*/ 144711 h 174099"/>
                <a:gd name="connsiteX8" fmla="*/ 106060 w 106081"/>
                <a:gd name="connsiteY8" fmla="*/ 87522 h 174099"/>
                <a:gd name="connsiteX9" fmla="*/ 52893 w 106081"/>
                <a:gd name="connsiteY9" fmla="*/ 168498 h 174099"/>
                <a:gd name="connsiteX10" fmla="*/ 23664 w 106081"/>
                <a:gd name="connsiteY10" fmla="*/ 137879 h 174099"/>
                <a:gd name="connsiteX11" fmla="*/ 20893 w 106081"/>
                <a:gd name="connsiteY11" fmla="*/ 84485 h 174099"/>
                <a:gd name="connsiteX12" fmla="*/ 22908 w 106081"/>
                <a:gd name="connsiteY12" fmla="*/ 37924 h 174099"/>
                <a:gd name="connsiteX13" fmla="*/ 52893 w 106081"/>
                <a:gd name="connsiteY13" fmla="*/ 5533 h 174099"/>
                <a:gd name="connsiteX14" fmla="*/ 82626 w 106081"/>
                <a:gd name="connsiteY14" fmla="*/ 35140 h 174099"/>
                <a:gd name="connsiteX15" fmla="*/ 85146 w 106081"/>
                <a:gd name="connsiteY15" fmla="*/ 84485 h 174099"/>
                <a:gd name="connsiteX16" fmla="*/ 82374 w 106081"/>
                <a:gd name="connsiteY16" fmla="*/ 136867 h 174099"/>
                <a:gd name="connsiteX17" fmla="*/ 52893 w 106081"/>
                <a:gd name="connsiteY17" fmla="*/ 16849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60" y="87522"/>
                  </a:moveTo>
                  <a:cubicBezTo>
                    <a:pt x="106060" y="67278"/>
                    <a:pt x="104800" y="47034"/>
                    <a:pt x="95981" y="28308"/>
                  </a:cubicBezTo>
                  <a:cubicBezTo>
                    <a:pt x="84390" y="4015"/>
                    <a:pt x="63728" y="-34"/>
                    <a:pt x="53145" y="-34"/>
                  </a:cubicBezTo>
                  <a:cubicBezTo>
                    <a:pt x="38027" y="-34"/>
                    <a:pt x="19633" y="6546"/>
                    <a:pt x="9302" y="30079"/>
                  </a:cubicBezTo>
                  <a:cubicBezTo>
                    <a:pt x="1239" y="47540"/>
                    <a:pt x="-21" y="67278"/>
                    <a:pt x="-21" y="87522"/>
                  </a:cubicBezTo>
                  <a:cubicBezTo>
                    <a:pt x="-21" y="106501"/>
                    <a:pt x="987" y="129275"/>
                    <a:pt x="11318" y="148507"/>
                  </a:cubicBezTo>
                  <a:cubicBezTo>
                    <a:pt x="22152" y="169004"/>
                    <a:pt x="40547" y="174065"/>
                    <a:pt x="52893" y="174065"/>
                  </a:cubicBezTo>
                  <a:cubicBezTo>
                    <a:pt x="66500" y="174065"/>
                    <a:pt x="85650" y="168751"/>
                    <a:pt x="96737" y="144711"/>
                  </a:cubicBezTo>
                  <a:cubicBezTo>
                    <a:pt x="104800" y="127251"/>
                    <a:pt x="106060" y="107513"/>
                    <a:pt x="106060" y="87522"/>
                  </a:cubicBezTo>
                  <a:close/>
                  <a:moveTo>
                    <a:pt x="52893" y="168498"/>
                  </a:moveTo>
                  <a:cubicBezTo>
                    <a:pt x="43066" y="168498"/>
                    <a:pt x="28200" y="162172"/>
                    <a:pt x="23664" y="137879"/>
                  </a:cubicBezTo>
                  <a:cubicBezTo>
                    <a:pt x="20893" y="122696"/>
                    <a:pt x="20893" y="99415"/>
                    <a:pt x="20893" y="84485"/>
                  </a:cubicBezTo>
                  <a:cubicBezTo>
                    <a:pt x="20893" y="68290"/>
                    <a:pt x="20893" y="51589"/>
                    <a:pt x="22908" y="37924"/>
                  </a:cubicBezTo>
                  <a:cubicBezTo>
                    <a:pt x="27696" y="7811"/>
                    <a:pt x="46594" y="5533"/>
                    <a:pt x="52893" y="5533"/>
                  </a:cubicBezTo>
                  <a:cubicBezTo>
                    <a:pt x="61208" y="5533"/>
                    <a:pt x="77839" y="10088"/>
                    <a:pt x="82626" y="35140"/>
                  </a:cubicBezTo>
                  <a:cubicBezTo>
                    <a:pt x="85146" y="49311"/>
                    <a:pt x="85146" y="68543"/>
                    <a:pt x="85146" y="84485"/>
                  </a:cubicBezTo>
                  <a:cubicBezTo>
                    <a:pt x="85146" y="103464"/>
                    <a:pt x="85146" y="120672"/>
                    <a:pt x="82374" y="136867"/>
                  </a:cubicBezTo>
                  <a:cubicBezTo>
                    <a:pt x="78595" y="160907"/>
                    <a:pt x="64232" y="168498"/>
                    <a:pt x="52893" y="16849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92" name="Group 2091">
            <a:extLst>
              <a:ext uri="{FF2B5EF4-FFF2-40B4-BE49-F238E27FC236}">
                <a16:creationId xmlns:a16="http://schemas.microsoft.com/office/drawing/2014/main" id="{F0E26632-82CD-7996-1591-6ACFCE6A45FA}"/>
              </a:ext>
            </a:extLst>
          </p:cNvPr>
          <p:cNvGrpSpPr/>
          <p:nvPr/>
        </p:nvGrpSpPr>
        <p:grpSpPr>
          <a:xfrm>
            <a:off x="7181270" y="2446278"/>
            <a:ext cx="1278028" cy="170698"/>
            <a:chOff x="7181270" y="2446278"/>
            <a:chExt cx="1278028" cy="170698"/>
          </a:xfrm>
        </p:grpSpPr>
        <p:sp>
          <p:nvSpPr>
            <p:cNvPr id="662" name="Freeform 661">
              <a:extLst>
                <a:ext uri="{FF2B5EF4-FFF2-40B4-BE49-F238E27FC236}">
                  <a16:creationId xmlns:a16="http://schemas.microsoft.com/office/drawing/2014/main" id="{FD485D4F-324B-38B0-89A6-0A487CE14528}"/>
                </a:ext>
              </a:extLst>
            </p:cNvPr>
            <p:cNvSpPr/>
            <p:nvPr>
              <p:custDataLst>
                <p:tags r:id="rId177"/>
              </p:custDataLst>
            </p:nvPr>
          </p:nvSpPr>
          <p:spPr>
            <a:xfrm>
              <a:off x="7181270" y="2446278"/>
              <a:ext cx="144272" cy="143263"/>
            </a:xfrm>
            <a:custGeom>
              <a:avLst/>
              <a:gdLst>
                <a:gd name="connsiteX0" fmla="*/ 144057 w 179657"/>
                <a:gd name="connsiteY0" fmla="*/ 28829 h 178400"/>
                <a:gd name="connsiteX1" fmla="*/ 176310 w 179657"/>
                <a:gd name="connsiteY1" fmla="*/ 7826 h 178400"/>
                <a:gd name="connsiteX2" fmla="*/ 179586 w 179657"/>
                <a:gd name="connsiteY2" fmla="*/ 3018 h 178400"/>
                <a:gd name="connsiteX3" fmla="*/ 176310 w 179657"/>
                <a:gd name="connsiteY3" fmla="*/ -19 h 178400"/>
                <a:gd name="connsiteX4" fmla="*/ 155648 w 179657"/>
                <a:gd name="connsiteY4" fmla="*/ 740 h 178400"/>
                <a:gd name="connsiteX5" fmla="*/ 130703 w 179657"/>
                <a:gd name="connsiteY5" fmla="*/ -19 h 178400"/>
                <a:gd name="connsiteX6" fmla="*/ 125915 w 179657"/>
                <a:gd name="connsiteY6" fmla="*/ 4789 h 178400"/>
                <a:gd name="connsiteX7" fmla="*/ 129947 w 179657"/>
                <a:gd name="connsiteY7" fmla="*/ 7826 h 178400"/>
                <a:gd name="connsiteX8" fmla="*/ 141538 w 179657"/>
                <a:gd name="connsiteY8" fmla="*/ 16176 h 178400"/>
                <a:gd name="connsiteX9" fmla="*/ 137758 w 179657"/>
                <a:gd name="connsiteY9" fmla="*/ 25792 h 178400"/>
                <a:gd name="connsiteX10" fmla="*/ 60402 w 179657"/>
                <a:gd name="connsiteY10" fmla="*/ 149281 h 178400"/>
                <a:gd name="connsiteX11" fmla="*/ 43268 w 179657"/>
                <a:gd name="connsiteY11" fmla="*/ 15417 h 178400"/>
                <a:gd name="connsiteX12" fmla="*/ 60654 w 179657"/>
                <a:gd name="connsiteY12" fmla="*/ 7826 h 178400"/>
                <a:gd name="connsiteX13" fmla="*/ 66953 w 179657"/>
                <a:gd name="connsiteY13" fmla="*/ 2765 h 178400"/>
                <a:gd name="connsiteX14" fmla="*/ 63426 w 179657"/>
                <a:gd name="connsiteY14" fmla="*/ -19 h 178400"/>
                <a:gd name="connsiteX15" fmla="*/ 32181 w 179657"/>
                <a:gd name="connsiteY15" fmla="*/ 740 h 178400"/>
                <a:gd name="connsiteX16" fmla="*/ 18322 w 179657"/>
                <a:gd name="connsiteY16" fmla="*/ 487 h 178400"/>
                <a:gd name="connsiteX17" fmla="*/ 4716 w 179657"/>
                <a:gd name="connsiteY17" fmla="*/ -19 h 178400"/>
                <a:gd name="connsiteX18" fmla="*/ -72 w 179657"/>
                <a:gd name="connsiteY18" fmla="*/ 4789 h 178400"/>
                <a:gd name="connsiteX19" fmla="*/ 6227 w 179657"/>
                <a:gd name="connsiteY19" fmla="*/ 7826 h 178400"/>
                <a:gd name="connsiteX20" fmla="*/ 21346 w 179657"/>
                <a:gd name="connsiteY20" fmla="*/ 16430 h 178400"/>
                <a:gd name="connsiteX21" fmla="*/ 41252 w 179657"/>
                <a:gd name="connsiteY21" fmla="*/ 172562 h 178400"/>
                <a:gd name="connsiteX22" fmla="*/ 46291 w 179657"/>
                <a:gd name="connsiteY22" fmla="*/ 178382 h 178400"/>
                <a:gd name="connsiteX23" fmla="*/ 53347 w 179657"/>
                <a:gd name="connsiteY23" fmla="*/ 173827 h 178400"/>
                <a:gd name="connsiteX24" fmla="*/ 144057 w 179657"/>
                <a:gd name="connsiteY24" fmla="*/ 2882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57" y="28829"/>
                  </a:moveTo>
                  <a:cubicBezTo>
                    <a:pt x="156404" y="9091"/>
                    <a:pt x="166987" y="8332"/>
                    <a:pt x="176310" y="7826"/>
                  </a:cubicBezTo>
                  <a:cubicBezTo>
                    <a:pt x="179334" y="7573"/>
                    <a:pt x="179586" y="3271"/>
                    <a:pt x="179586" y="3018"/>
                  </a:cubicBezTo>
                  <a:cubicBezTo>
                    <a:pt x="179586" y="993"/>
                    <a:pt x="178326" y="-19"/>
                    <a:pt x="176310" y="-19"/>
                  </a:cubicBezTo>
                  <a:cubicBezTo>
                    <a:pt x="169759" y="-19"/>
                    <a:pt x="162451" y="740"/>
                    <a:pt x="155648" y="740"/>
                  </a:cubicBezTo>
                  <a:cubicBezTo>
                    <a:pt x="147333" y="740"/>
                    <a:pt x="138766" y="-19"/>
                    <a:pt x="130703" y="-19"/>
                  </a:cubicBezTo>
                  <a:cubicBezTo>
                    <a:pt x="129191" y="-19"/>
                    <a:pt x="125915" y="-19"/>
                    <a:pt x="125915" y="4789"/>
                  </a:cubicBezTo>
                  <a:cubicBezTo>
                    <a:pt x="125915" y="7573"/>
                    <a:pt x="128183" y="7826"/>
                    <a:pt x="129947" y="7826"/>
                  </a:cubicBezTo>
                  <a:cubicBezTo>
                    <a:pt x="136750" y="8332"/>
                    <a:pt x="141538" y="10862"/>
                    <a:pt x="141538" y="16176"/>
                  </a:cubicBezTo>
                  <a:cubicBezTo>
                    <a:pt x="141538" y="19972"/>
                    <a:pt x="137758" y="25539"/>
                    <a:pt x="137758" y="25792"/>
                  </a:cubicBezTo>
                  <a:lnTo>
                    <a:pt x="60402" y="149281"/>
                  </a:lnTo>
                  <a:lnTo>
                    <a:pt x="43268" y="15417"/>
                  </a:lnTo>
                  <a:cubicBezTo>
                    <a:pt x="43268" y="11115"/>
                    <a:pt x="49063" y="7826"/>
                    <a:pt x="60654" y="7826"/>
                  </a:cubicBezTo>
                  <a:cubicBezTo>
                    <a:pt x="64181" y="7826"/>
                    <a:pt x="66953" y="7826"/>
                    <a:pt x="66953" y="2765"/>
                  </a:cubicBezTo>
                  <a:cubicBezTo>
                    <a:pt x="66953" y="487"/>
                    <a:pt x="64937" y="-19"/>
                    <a:pt x="63426" y="-19"/>
                  </a:cubicBezTo>
                  <a:cubicBezTo>
                    <a:pt x="53347" y="-19"/>
                    <a:pt x="42512" y="740"/>
                    <a:pt x="32181" y="740"/>
                  </a:cubicBezTo>
                  <a:cubicBezTo>
                    <a:pt x="27645" y="740"/>
                    <a:pt x="22858" y="487"/>
                    <a:pt x="18322" y="487"/>
                  </a:cubicBezTo>
                  <a:cubicBezTo>
                    <a:pt x="13787" y="487"/>
                    <a:pt x="8999" y="-19"/>
                    <a:pt x="4716" y="-19"/>
                  </a:cubicBezTo>
                  <a:cubicBezTo>
                    <a:pt x="2952" y="-19"/>
                    <a:pt x="-72" y="-19"/>
                    <a:pt x="-72" y="4789"/>
                  </a:cubicBezTo>
                  <a:cubicBezTo>
                    <a:pt x="-72" y="7826"/>
                    <a:pt x="2196" y="7826"/>
                    <a:pt x="6227" y="7826"/>
                  </a:cubicBezTo>
                  <a:cubicBezTo>
                    <a:pt x="20338" y="7826"/>
                    <a:pt x="20590" y="10103"/>
                    <a:pt x="21346" y="16430"/>
                  </a:cubicBezTo>
                  <a:lnTo>
                    <a:pt x="41252" y="172562"/>
                  </a:lnTo>
                  <a:cubicBezTo>
                    <a:pt x="42008" y="177623"/>
                    <a:pt x="43016" y="178382"/>
                    <a:pt x="46291" y="178382"/>
                  </a:cubicBezTo>
                  <a:cubicBezTo>
                    <a:pt x="50323" y="178382"/>
                    <a:pt x="51331" y="177117"/>
                    <a:pt x="53347" y="173827"/>
                  </a:cubicBezTo>
                  <a:lnTo>
                    <a:pt x="144057" y="28829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3" name="Freeform 662">
              <a:extLst>
                <a:ext uri="{FF2B5EF4-FFF2-40B4-BE49-F238E27FC236}">
                  <a16:creationId xmlns:a16="http://schemas.microsoft.com/office/drawing/2014/main" id="{D0786D80-41D3-0F90-9D2B-81F745191D39}"/>
                </a:ext>
              </a:extLst>
            </p:cNvPr>
            <p:cNvSpPr/>
            <p:nvPr>
              <p:custDataLst>
                <p:tags r:id="rId178"/>
              </p:custDataLst>
            </p:nvPr>
          </p:nvSpPr>
          <p:spPr>
            <a:xfrm>
              <a:off x="7293499" y="2519678"/>
              <a:ext cx="69405" cy="95875"/>
            </a:xfrm>
            <a:custGeom>
              <a:avLst/>
              <a:gdLst>
                <a:gd name="connsiteX0" fmla="*/ 86361 w 86427"/>
                <a:gd name="connsiteY0" fmla="*/ 90322 h 119389"/>
                <a:gd name="connsiteX1" fmla="*/ 86361 w 86427"/>
                <a:gd name="connsiteY1" fmla="*/ 83945 h 119389"/>
                <a:gd name="connsiteX2" fmla="*/ 66783 w 86427"/>
                <a:gd name="connsiteY2" fmla="*/ 83945 h 119389"/>
                <a:gd name="connsiteX3" fmla="*/ 66783 w 86427"/>
                <a:gd name="connsiteY3" fmla="*/ 4943 h 119389"/>
                <a:gd name="connsiteX4" fmla="*/ 62902 w 86427"/>
                <a:gd name="connsiteY4" fmla="*/ -17 h 119389"/>
                <a:gd name="connsiteX5" fmla="*/ 58316 w 86427"/>
                <a:gd name="connsiteY5" fmla="*/ 2463 h 119389"/>
                <a:gd name="connsiteX6" fmla="*/ -66 w 86427"/>
                <a:gd name="connsiteY6" fmla="*/ 83945 h 119389"/>
                <a:gd name="connsiteX7" fmla="*/ -66 w 86427"/>
                <a:gd name="connsiteY7" fmla="*/ 90322 h 119389"/>
                <a:gd name="connsiteX8" fmla="*/ 51790 w 86427"/>
                <a:gd name="connsiteY8" fmla="*/ 90322 h 119389"/>
                <a:gd name="connsiteX9" fmla="*/ 51790 w 86427"/>
                <a:gd name="connsiteY9" fmla="*/ 104847 h 119389"/>
                <a:gd name="connsiteX10" fmla="*/ 37503 w 86427"/>
                <a:gd name="connsiteY10" fmla="*/ 112995 h 119389"/>
                <a:gd name="connsiteX11" fmla="*/ 32741 w 86427"/>
                <a:gd name="connsiteY11" fmla="*/ 112995 h 119389"/>
                <a:gd name="connsiteX12" fmla="*/ 32741 w 86427"/>
                <a:gd name="connsiteY12" fmla="*/ 119372 h 119389"/>
                <a:gd name="connsiteX13" fmla="*/ 59198 w 86427"/>
                <a:gd name="connsiteY13" fmla="*/ 118664 h 119389"/>
                <a:gd name="connsiteX14" fmla="*/ 85832 w 86427"/>
                <a:gd name="connsiteY14" fmla="*/ 119372 h 119389"/>
                <a:gd name="connsiteX15" fmla="*/ 85832 w 86427"/>
                <a:gd name="connsiteY15" fmla="*/ 112995 h 119389"/>
                <a:gd name="connsiteX16" fmla="*/ 81070 w 86427"/>
                <a:gd name="connsiteY16" fmla="*/ 112995 h 119389"/>
                <a:gd name="connsiteX17" fmla="*/ 66783 w 86427"/>
                <a:gd name="connsiteY17" fmla="*/ 104847 h 119389"/>
                <a:gd name="connsiteX18" fmla="*/ 66783 w 86427"/>
                <a:gd name="connsiteY18" fmla="*/ 90322 h 119389"/>
                <a:gd name="connsiteX19" fmla="*/ 86361 w 86427"/>
                <a:gd name="connsiteY19" fmla="*/ 90322 h 119389"/>
                <a:gd name="connsiteX20" fmla="*/ 53025 w 86427"/>
                <a:gd name="connsiteY20" fmla="*/ 19113 h 119389"/>
                <a:gd name="connsiteX21" fmla="*/ 53025 w 86427"/>
                <a:gd name="connsiteY21" fmla="*/ 83945 h 119389"/>
                <a:gd name="connsiteX22" fmla="*/ 6460 w 86427"/>
                <a:gd name="connsiteY22" fmla="*/ 83945 h 119389"/>
                <a:gd name="connsiteX23" fmla="*/ 53025 w 86427"/>
                <a:gd name="connsiteY23" fmla="*/ 19113 h 11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427" h="119389">
                  <a:moveTo>
                    <a:pt x="86361" y="90322"/>
                  </a:moveTo>
                  <a:lnTo>
                    <a:pt x="86361" y="83945"/>
                  </a:lnTo>
                  <a:lnTo>
                    <a:pt x="66783" y="83945"/>
                  </a:lnTo>
                  <a:lnTo>
                    <a:pt x="66783" y="4943"/>
                  </a:lnTo>
                  <a:cubicBezTo>
                    <a:pt x="66783" y="1223"/>
                    <a:pt x="66783" y="-17"/>
                    <a:pt x="62902" y="-17"/>
                  </a:cubicBezTo>
                  <a:cubicBezTo>
                    <a:pt x="60786" y="-17"/>
                    <a:pt x="60080" y="-17"/>
                    <a:pt x="58316" y="2463"/>
                  </a:cubicBezTo>
                  <a:lnTo>
                    <a:pt x="-66" y="83945"/>
                  </a:lnTo>
                  <a:lnTo>
                    <a:pt x="-66" y="90322"/>
                  </a:lnTo>
                  <a:lnTo>
                    <a:pt x="51790" y="90322"/>
                  </a:lnTo>
                  <a:lnTo>
                    <a:pt x="51790" y="104847"/>
                  </a:lnTo>
                  <a:cubicBezTo>
                    <a:pt x="51790" y="110870"/>
                    <a:pt x="51790" y="112995"/>
                    <a:pt x="37503" y="112995"/>
                  </a:cubicBezTo>
                  <a:lnTo>
                    <a:pt x="32741" y="112995"/>
                  </a:lnTo>
                  <a:lnTo>
                    <a:pt x="32741" y="119372"/>
                  </a:lnTo>
                  <a:cubicBezTo>
                    <a:pt x="41560" y="119018"/>
                    <a:pt x="52848" y="118664"/>
                    <a:pt x="59198" y="118664"/>
                  </a:cubicBezTo>
                  <a:cubicBezTo>
                    <a:pt x="65724" y="118664"/>
                    <a:pt x="77013" y="119018"/>
                    <a:pt x="85832" y="119372"/>
                  </a:cubicBezTo>
                  <a:lnTo>
                    <a:pt x="85832" y="112995"/>
                  </a:lnTo>
                  <a:lnTo>
                    <a:pt x="81070" y="112995"/>
                  </a:lnTo>
                  <a:cubicBezTo>
                    <a:pt x="66783" y="112995"/>
                    <a:pt x="66783" y="110870"/>
                    <a:pt x="66783" y="104847"/>
                  </a:cubicBezTo>
                  <a:lnTo>
                    <a:pt x="66783" y="90322"/>
                  </a:lnTo>
                  <a:lnTo>
                    <a:pt x="86361" y="90322"/>
                  </a:lnTo>
                  <a:close/>
                  <a:moveTo>
                    <a:pt x="53025" y="19113"/>
                  </a:moveTo>
                  <a:lnTo>
                    <a:pt x="53025" y="83945"/>
                  </a:lnTo>
                  <a:lnTo>
                    <a:pt x="6460" y="83945"/>
                  </a:lnTo>
                  <a:lnTo>
                    <a:pt x="53025" y="1911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4" name="Freeform 663">
              <a:extLst>
                <a:ext uri="{FF2B5EF4-FFF2-40B4-BE49-F238E27FC236}">
                  <a16:creationId xmlns:a16="http://schemas.microsoft.com/office/drawing/2014/main" id="{4DFFCF51-0847-FC9D-1A77-6FE91D6E5C55}"/>
                </a:ext>
              </a:extLst>
            </p:cNvPr>
            <p:cNvSpPr/>
            <p:nvPr>
              <p:custDataLst>
                <p:tags r:id="rId179"/>
              </p:custDataLst>
            </p:nvPr>
          </p:nvSpPr>
          <p:spPr>
            <a:xfrm>
              <a:off x="7440509" y="2530204"/>
              <a:ext cx="123633" cy="8128"/>
            </a:xfrm>
            <a:custGeom>
              <a:avLst/>
              <a:gdLst>
                <a:gd name="connsiteX0" fmla="*/ 145078 w 153956"/>
                <a:gd name="connsiteY0" fmla="*/ 10103 h 10122"/>
                <a:gd name="connsiteX1" fmla="*/ 153897 w 153956"/>
                <a:gd name="connsiteY1" fmla="*/ 5042 h 10122"/>
                <a:gd name="connsiteX2" fmla="*/ 145078 w 153956"/>
                <a:gd name="connsiteY2" fmla="*/ -19 h 10122"/>
                <a:gd name="connsiteX3" fmla="*/ 8760 w 153956"/>
                <a:gd name="connsiteY3" fmla="*/ -19 h 10122"/>
                <a:gd name="connsiteX4" fmla="*/ -60 w 153956"/>
                <a:gd name="connsiteY4" fmla="*/ 5042 h 10122"/>
                <a:gd name="connsiteX5" fmla="*/ 8760 w 153956"/>
                <a:gd name="connsiteY5" fmla="*/ 10103 h 10122"/>
                <a:gd name="connsiteX6" fmla="*/ 145078 w 153956"/>
                <a:gd name="connsiteY6" fmla="*/ 1010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078" y="10103"/>
                  </a:moveTo>
                  <a:cubicBezTo>
                    <a:pt x="149361" y="10103"/>
                    <a:pt x="153897" y="10103"/>
                    <a:pt x="153897" y="5042"/>
                  </a:cubicBezTo>
                  <a:cubicBezTo>
                    <a:pt x="153897" y="-19"/>
                    <a:pt x="149361" y="-19"/>
                    <a:pt x="145078" y="-19"/>
                  </a:cubicBezTo>
                  <a:lnTo>
                    <a:pt x="8760" y="-19"/>
                  </a:lnTo>
                  <a:cubicBezTo>
                    <a:pt x="4476" y="-19"/>
                    <a:pt x="-60" y="-19"/>
                    <a:pt x="-60" y="5042"/>
                  </a:cubicBezTo>
                  <a:cubicBezTo>
                    <a:pt x="-60" y="10103"/>
                    <a:pt x="4476" y="10103"/>
                    <a:pt x="8760" y="10103"/>
                  </a:cubicBezTo>
                  <a:lnTo>
                    <a:pt x="145078" y="1010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6" name="Freeform 665">
              <a:extLst>
                <a:ext uri="{FF2B5EF4-FFF2-40B4-BE49-F238E27FC236}">
                  <a16:creationId xmlns:a16="http://schemas.microsoft.com/office/drawing/2014/main" id="{6F67F4F0-9CFF-B552-0B63-464162CD244C}"/>
                </a:ext>
              </a:extLst>
            </p:cNvPr>
            <p:cNvSpPr/>
            <p:nvPr>
              <p:custDataLst>
                <p:tags r:id="rId180"/>
              </p:custDataLst>
            </p:nvPr>
          </p:nvSpPr>
          <p:spPr>
            <a:xfrm>
              <a:off x="7637391" y="2446278"/>
              <a:ext cx="144272" cy="143263"/>
            </a:xfrm>
            <a:custGeom>
              <a:avLst/>
              <a:gdLst>
                <a:gd name="connsiteX0" fmla="*/ 144080 w 179657"/>
                <a:gd name="connsiteY0" fmla="*/ 28829 h 178400"/>
                <a:gd name="connsiteX1" fmla="*/ 176332 w 179657"/>
                <a:gd name="connsiteY1" fmla="*/ 7826 h 178400"/>
                <a:gd name="connsiteX2" fmla="*/ 179608 w 179657"/>
                <a:gd name="connsiteY2" fmla="*/ 3018 h 178400"/>
                <a:gd name="connsiteX3" fmla="*/ 176332 w 179657"/>
                <a:gd name="connsiteY3" fmla="*/ -19 h 178400"/>
                <a:gd name="connsiteX4" fmla="*/ 155671 w 179657"/>
                <a:gd name="connsiteY4" fmla="*/ 740 h 178400"/>
                <a:gd name="connsiteX5" fmla="*/ 130725 w 179657"/>
                <a:gd name="connsiteY5" fmla="*/ -19 h 178400"/>
                <a:gd name="connsiteX6" fmla="*/ 125938 w 179657"/>
                <a:gd name="connsiteY6" fmla="*/ 4789 h 178400"/>
                <a:gd name="connsiteX7" fmla="*/ 129969 w 179657"/>
                <a:gd name="connsiteY7" fmla="*/ 7826 h 178400"/>
                <a:gd name="connsiteX8" fmla="*/ 141560 w 179657"/>
                <a:gd name="connsiteY8" fmla="*/ 16176 h 178400"/>
                <a:gd name="connsiteX9" fmla="*/ 137780 w 179657"/>
                <a:gd name="connsiteY9" fmla="*/ 25792 h 178400"/>
                <a:gd name="connsiteX10" fmla="*/ 60424 w 179657"/>
                <a:gd name="connsiteY10" fmla="*/ 149281 h 178400"/>
                <a:gd name="connsiteX11" fmla="*/ 43290 w 179657"/>
                <a:gd name="connsiteY11" fmla="*/ 15417 h 178400"/>
                <a:gd name="connsiteX12" fmla="*/ 60676 w 179657"/>
                <a:gd name="connsiteY12" fmla="*/ 7826 h 178400"/>
                <a:gd name="connsiteX13" fmla="*/ 66976 w 179657"/>
                <a:gd name="connsiteY13" fmla="*/ 2765 h 178400"/>
                <a:gd name="connsiteX14" fmla="*/ 63448 w 179657"/>
                <a:gd name="connsiteY14" fmla="*/ -19 h 178400"/>
                <a:gd name="connsiteX15" fmla="*/ 32203 w 179657"/>
                <a:gd name="connsiteY15" fmla="*/ 740 h 178400"/>
                <a:gd name="connsiteX16" fmla="*/ 18345 w 179657"/>
                <a:gd name="connsiteY16" fmla="*/ 487 h 178400"/>
                <a:gd name="connsiteX17" fmla="*/ 4738 w 179657"/>
                <a:gd name="connsiteY17" fmla="*/ -19 h 178400"/>
                <a:gd name="connsiteX18" fmla="*/ -50 w 179657"/>
                <a:gd name="connsiteY18" fmla="*/ 4789 h 178400"/>
                <a:gd name="connsiteX19" fmla="*/ 6250 w 179657"/>
                <a:gd name="connsiteY19" fmla="*/ 7826 h 178400"/>
                <a:gd name="connsiteX20" fmla="*/ 21368 w 179657"/>
                <a:gd name="connsiteY20" fmla="*/ 16430 h 178400"/>
                <a:gd name="connsiteX21" fmla="*/ 41274 w 179657"/>
                <a:gd name="connsiteY21" fmla="*/ 172562 h 178400"/>
                <a:gd name="connsiteX22" fmla="*/ 46314 w 179657"/>
                <a:gd name="connsiteY22" fmla="*/ 178382 h 178400"/>
                <a:gd name="connsiteX23" fmla="*/ 53369 w 179657"/>
                <a:gd name="connsiteY23" fmla="*/ 173827 h 178400"/>
                <a:gd name="connsiteX24" fmla="*/ 144080 w 179657"/>
                <a:gd name="connsiteY24" fmla="*/ 2882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80" y="28829"/>
                  </a:moveTo>
                  <a:cubicBezTo>
                    <a:pt x="156426" y="9091"/>
                    <a:pt x="167009" y="8332"/>
                    <a:pt x="176332" y="7826"/>
                  </a:cubicBezTo>
                  <a:cubicBezTo>
                    <a:pt x="179356" y="7573"/>
                    <a:pt x="179608" y="3271"/>
                    <a:pt x="179608" y="3018"/>
                  </a:cubicBezTo>
                  <a:cubicBezTo>
                    <a:pt x="179608" y="993"/>
                    <a:pt x="178348" y="-19"/>
                    <a:pt x="176332" y="-19"/>
                  </a:cubicBezTo>
                  <a:cubicBezTo>
                    <a:pt x="169781" y="-19"/>
                    <a:pt x="162474" y="740"/>
                    <a:pt x="155671" y="740"/>
                  </a:cubicBezTo>
                  <a:cubicBezTo>
                    <a:pt x="147355" y="740"/>
                    <a:pt x="138788" y="-19"/>
                    <a:pt x="130725" y="-19"/>
                  </a:cubicBezTo>
                  <a:cubicBezTo>
                    <a:pt x="129213" y="-19"/>
                    <a:pt x="125938" y="-19"/>
                    <a:pt x="125938" y="4789"/>
                  </a:cubicBezTo>
                  <a:cubicBezTo>
                    <a:pt x="125938" y="7573"/>
                    <a:pt x="128205" y="7826"/>
                    <a:pt x="129969" y="7826"/>
                  </a:cubicBezTo>
                  <a:cubicBezTo>
                    <a:pt x="136772" y="8332"/>
                    <a:pt x="141560" y="10862"/>
                    <a:pt x="141560" y="16176"/>
                  </a:cubicBezTo>
                  <a:cubicBezTo>
                    <a:pt x="141560" y="19972"/>
                    <a:pt x="137780" y="25539"/>
                    <a:pt x="137780" y="25792"/>
                  </a:cubicBezTo>
                  <a:lnTo>
                    <a:pt x="60424" y="149281"/>
                  </a:lnTo>
                  <a:lnTo>
                    <a:pt x="43290" y="15417"/>
                  </a:lnTo>
                  <a:cubicBezTo>
                    <a:pt x="43290" y="11115"/>
                    <a:pt x="49085" y="7826"/>
                    <a:pt x="60676" y="7826"/>
                  </a:cubicBezTo>
                  <a:cubicBezTo>
                    <a:pt x="64204" y="7826"/>
                    <a:pt x="66976" y="7826"/>
                    <a:pt x="66976" y="2765"/>
                  </a:cubicBezTo>
                  <a:cubicBezTo>
                    <a:pt x="66976" y="487"/>
                    <a:pt x="64960" y="-19"/>
                    <a:pt x="63448" y="-19"/>
                  </a:cubicBezTo>
                  <a:cubicBezTo>
                    <a:pt x="53369" y="-19"/>
                    <a:pt x="42534" y="740"/>
                    <a:pt x="32203" y="740"/>
                  </a:cubicBezTo>
                  <a:cubicBezTo>
                    <a:pt x="27668" y="740"/>
                    <a:pt x="22880" y="487"/>
                    <a:pt x="18345" y="487"/>
                  </a:cubicBezTo>
                  <a:cubicBezTo>
                    <a:pt x="13809" y="487"/>
                    <a:pt x="9022" y="-19"/>
                    <a:pt x="4738" y="-19"/>
                  </a:cubicBezTo>
                  <a:cubicBezTo>
                    <a:pt x="2974" y="-19"/>
                    <a:pt x="-50" y="-19"/>
                    <a:pt x="-50" y="4789"/>
                  </a:cubicBezTo>
                  <a:cubicBezTo>
                    <a:pt x="-50" y="7826"/>
                    <a:pt x="2218" y="7826"/>
                    <a:pt x="6250" y="7826"/>
                  </a:cubicBezTo>
                  <a:cubicBezTo>
                    <a:pt x="20360" y="7826"/>
                    <a:pt x="20612" y="10103"/>
                    <a:pt x="21368" y="16430"/>
                  </a:cubicBezTo>
                  <a:lnTo>
                    <a:pt x="41274" y="172562"/>
                  </a:lnTo>
                  <a:cubicBezTo>
                    <a:pt x="42030" y="177623"/>
                    <a:pt x="43038" y="178382"/>
                    <a:pt x="46314" y="178382"/>
                  </a:cubicBezTo>
                  <a:cubicBezTo>
                    <a:pt x="50345" y="178382"/>
                    <a:pt x="51353" y="177117"/>
                    <a:pt x="53369" y="173827"/>
                  </a:cubicBezTo>
                  <a:lnTo>
                    <a:pt x="144080" y="28829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7" name="Freeform 666">
              <a:extLst>
                <a:ext uri="{FF2B5EF4-FFF2-40B4-BE49-F238E27FC236}">
                  <a16:creationId xmlns:a16="http://schemas.microsoft.com/office/drawing/2014/main" id="{11EE8FB9-A586-BA09-4BAA-8B694AAA1AF0}"/>
                </a:ext>
              </a:extLst>
            </p:cNvPr>
            <p:cNvSpPr/>
            <p:nvPr>
              <p:custDataLst>
                <p:tags r:id="rId181"/>
              </p:custDataLst>
            </p:nvPr>
          </p:nvSpPr>
          <p:spPr>
            <a:xfrm>
              <a:off x="7759535" y="2521100"/>
              <a:ext cx="51558" cy="94452"/>
            </a:xfrm>
            <a:custGeom>
              <a:avLst/>
              <a:gdLst>
                <a:gd name="connsiteX0" fmla="*/ 39819 w 64203"/>
                <a:gd name="connsiteY0" fmla="*/ 4942 h 117618"/>
                <a:gd name="connsiteX1" fmla="*/ 34527 w 64203"/>
                <a:gd name="connsiteY1" fmla="*/ -17 h 117618"/>
                <a:gd name="connsiteX2" fmla="*/ -44 w 64203"/>
                <a:gd name="connsiteY2" fmla="*/ 11319 h 117618"/>
                <a:gd name="connsiteX3" fmla="*/ -44 w 64203"/>
                <a:gd name="connsiteY3" fmla="*/ 17696 h 117618"/>
                <a:gd name="connsiteX4" fmla="*/ 25532 w 64203"/>
                <a:gd name="connsiteY4" fmla="*/ 12736 h 117618"/>
                <a:gd name="connsiteX5" fmla="*/ 25532 w 64203"/>
                <a:gd name="connsiteY5" fmla="*/ 103076 h 117618"/>
                <a:gd name="connsiteX6" fmla="*/ 7893 w 64203"/>
                <a:gd name="connsiteY6" fmla="*/ 111224 h 117618"/>
                <a:gd name="connsiteX7" fmla="*/ 1191 w 64203"/>
                <a:gd name="connsiteY7" fmla="*/ 111224 h 117618"/>
                <a:gd name="connsiteX8" fmla="*/ 1191 w 64203"/>
                <a:gd name="connsiteY8" fmla="*/ 117601 h 117618"/>
                <a:gd name="connsiteX9" fmla="*/ 32587 w 64203"/>
                <a:gd name="connsiteY9" fmla="*/ 116892 h 117618"/>
                <a:gd name="connsiteX10" fmla="*/ 64159 w 64203"/>
                <a:gd name="connsiteY10" fmla="*/ 117601 h 117618"/>
                <a:gd name="connsiteX11" fmla="*/ 64159 w 64203"/>
                <a:gd name="connsiteY11" fmla="*/ 111224 h 117618"/>
                <a:gd name="connsiteX12" fmla="*/ 57457 w 64203"/>
                <a:gd name="connsiteY12" fmla="*/ 111224 h 117618"/>
                <a:gd name="connsiteX13" fmla="*/ 39819 w 64203"/>
                <a:gd name="connsiteY13" fmla="*/ 103076 h 117618"/>
                <a:gd name="connsiteX14" fmla="*/ 39819 w 64203"/>
                <a:gd name="connsiteY14" fmla="*/ 4942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203" h="117618">
                  <a:moveTo>
                    <a:pt x="39819" y="4942"/>
                  </a:moveTo>
                  <a:cubicBezTo>
                    <a:pt x="39819" y="160"/>
                    <a:pt x="39466" y="-17"/>
                    <a:pt x="34527" y="-17"/>
                  </a:cubicBezTo>
                  <a:cubicBezTo>
                    <a:pt x="23239" y="11142"/>
                    <a:pt x="7188" y="11319"/>
                    <a:pt x="-44" y="11319"/>
                  </a:cubicBezTo>
                  <a:lnTo>
                    <a:pt x="-44" y="17696"/>
                  </a:lnTo>
                  <a:cubicBezTo>
                    <a:pt x="4189" y="17696"/>
                    <a:pt x="15831" y="17696"/>
                    <a:pt x="25532" y="12736"/>
                  </a:cubicBezTo>
                  <a:lnTo>
                    <a:pt x="25532" y="103076"/>
                  </a:lnTo>
                  <a:cubicBezTo>
                    <a:pt x="25532" y="108921"/>
                    <a:pt x="25532" y="111224"/>
                    <a:pt x="7893" y="111224"/>
                  </a:cubicBezTo>
                  <a:lnTo>
                    <a:pt x="1191" y="111224"/>
                  </a:lnTo>
                  <a:lnTo>
                    <a:pt x="1191" y="117601"/>
                  </a:lnTo>
                  <a:cubicBezTo>
                    <a:pt x="4366" y="117424"/>
                    <a:pt x="26061" y="116892"/>
                    <a:pt x="32587" y="116892"/>
                  </a:cubicBezTo>
                  <a:cubicBezTo>
                    <a:pt x="38055" y="116892"/>
                    <a:pt x="60279" y="117424"/>
                    <a:pt x="64159" y="117601"/>
                  </a:cubicBezTo>
                  <a:lnTo>
                    <a:pt x="64159" y="111224"/>
                  </a:lnTo>
                  <a:lnTo>
                    <a:pt x="57457" y="111224"/>
                  </a:lnTo>
                  <a:cubicBezTo>
                    <a:pt x="39819" y="111224"/>
                    <a:pt x="39819" y="108921"/>
                    <a:pt x="39819" y="103076"/>
                  </a:cubicBezTo>
                  <a:lnTo>
                    <a:pt x="39819" y="494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69" name="Freeform 668">
              <a:extLst>
                <a:ext uri="{FF2B5EF4-FFF2-40B4-BE49-F238E27FC236}">
                  <a16:creationId xmlns:a16="http://schemas.microsoft.com/office/drawing/2014/main" id="{E37B764C-4F28-893F-7181-8ECCBEF8EAD4}"/>
                </a:ext>
              </a:extLst>
            </p:cNvPr>
            <p:cNvSpPr/>
            <p:nvPr>
              <p:custDataLst>
                <p:tags r:id="rId182"/>
              </p:custDataLst>
            </p:nvPr>
          </p:nvSpPr>
          <p:spPr>
            <a:xfrm>
              <a:off x="7902407" y="2510492"/>
              <a:ext cx="134560" cy="47551"/>
            </a:xfrm>
            <a:custGeom>
              <a:avLst/>
              <a:gdLst>
                <a:gd name="connsiteX0" fmla="*/ 158959 w 167562"/>
                <a:gd name="connsiteY0" fmla="*/ 10103 h 59213"/>
                <a:gd name="connsiteX1" fmla="*/ 167526 w 167562"/>
                <a:gd name="connsiteY1" fmla="*/ 5042 h 59213"/>
                <a:gd name="connsiteX2" fmla="*/ 159211 w 167562"/>
                <a:gd name="connsiteY2" fmla="*/ -19 h 59213"/>
                <a:gd name="connsiteX3" fmla="*/ 8279 w 167562"/>
                <a:gd name="connsiteY3" fmla="*/ -19 h 59213"/>
                <a:gd name="connsiteX4" fmla="*/ -36 w 167562"/>
                <a:gd name="connsiteY4" fmla="*/ 5042 h 59213"/>
                <a:gd name="connsiteX5" fmla="*/ 8531 w 167562"/>
                <a:gd name="connsiteY5" fmla="*/ 10103 h 59213"/>
                <a:gd name="connsiteX6" fmla="*/ 158959 w 167562"/>
                <a:gd name="connsiteY6" fmla="*/ 10103 h 59213"/>
                <a:gd name="connsiteX7" fmla="*/ 159211 w 167562"/>
                <a:gd name="connsiteY7" fmla="*/ 59195 h 59213"/>
                <a:gd name="connsiteX8" fmla="*/ 167526 w 167562"/>
                <a:gd name="connsiteY8" fmla="*/ 54134 h 59213"/>
                <a:gd name="connsiteX9" fmla="*/ 158959 w 167562"/>
                <a:gd name="connsiteY9" fmla="*/ 49073 h 59213"/>
                <a:gd name="connsiteX10" fmla="*/ 8531 w 167562"/>
                <a:gd name="connsiteY10" fmla="*/ 49073 h 59213"/>
                <a:gd name="connsiteX11" fmla="*/ -36 w 167562"/>
                <a:gd name="connsiteY11" fmla="*/ 54134 h 59213"/>
                <a:gd name="connsiteX12" fmla="*/ 8279 w 167562"/>
                <a:gd name="connsiteY12" fmla="*/ 59195 h 59213"/>
                <a:gd name="connsiteX13" fmla="*/ 159211 w 167562"/>
                <a:gd name="connsiteY13" fmla="*/ 5919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59" y="10103"/>
                  </a:moveTo>
                  <a:cubicBezTo>
                    <a:pt x="162739" y="10103"/>
                    <a:pt x="167526" y="10103"/>
                    <a:pt x="167526" y="5042"/>
                  </a:cubicBezTo>
                  <a:cubicBezTo>
                    <a:pt x="167526" y="-19"/>
                    <a:pt x="162739" y="-19"/>
                    <a:pt x="159211" y="-19"/>
                  </a:cubicBezTo>
                  <a:lnTo>
                    <a:pt x="8279" y="-19"/>
                  </a:lnTo>
                  <a:cubicBezTo>
                    <a:pt x="4751" y="-19"/>
                    <a:pt x="-36" y="-19"/>
                    <a:pt x="-36" y="5042"/>
                  </a:cubicBezTo>
                  <a:cubicBezTo>
                    <a:pt x="-36" y="10103"/>
                    <a:pt x="4751" y="10103"/>
                    <a:pt x="8531" y="10103"/>
                  </a:cubicBezTo>
                  <a:lnTo>
                    <a:pt x="158959" y="10103"/>
                  </a:lnTo>
                  <a:close/>
                  <a:moveTo>
                    <a:pt x="159211" y="59195"/>
                  </a:moveTo>
                  <a:cubicBezTo>
                    <a:pt x="162739" y="59195"/>
                    <a:pt x="167526" y="59195"/>
                    <a:pt x="167526" y="54134"/>
                  </a:cubicBezTo>
                  <a:cubicBezTo>
                    <a:pt x="167526" y="49073"/>
                    <a:pt x="162739" y="49073"/>
                    <a:pt x="158959" y="49073"/>
                  </a:cubicBezTo>
                  <a:lnTo>
                    <a:pt x="8531" y="49073"/>
                  </a:lnTo>
                  <a:cubicBezTo>
                    <a:pt x="4751" y="49073"/>
                    <a:pt x="-36" y="49073"/>
                    <a:pt x="-36" y="54134"/>
                  </a:cubicBezTo>
                  <a:cubicBezTo>
                    <a:pt x="-36" y="59195"/>
                    <a:pt x="4751" y="59195"/>
                    <a:pt x="8279" y="59195"/>
                  </a:cubicBezTo>
                  <a:lnTo>
                    <a:pt x="159211" y="5919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0" name="Freeform 669">
              <a:extLst>
                <a:ext uri="{FF2B5EF4-FFF2-40B4-BE49-F238E27FC236}">
                  <a16:creationId xmlns:a16="http://schemas.microsoft.com/office/drawing/2014/main" id="{3C7BE98E-8C59-ECCC-45C0-2E57F842CB35}"/>
                </a:ext>
              </a:extLst>
            </p:cNvPr>
            <p:cNvSpPr/>
            <p:nvPr>
              <p:custDataLst>
                <p:tags r:id="rId183"/>
              </p:custDataLst>
            </p:nvPr>
          </p:nvSpPr>
          <p:spPr>
            <a:xfrm>
              <a:off x="8122672" y="2449732"/>
              <a:ext cx="66774" cy="135338"/>
            </a:xfrm>
            <a:custGeom>
              <a:avLst/>
              <a:gdLst>
                <a:gd name="connsiteX0" fmla="*/ 51629 w 83151"/>
                <a:gd name="connsiteY0" fmla="*/ 6561 h 168531"/>
                <a:gd name="connsiteX1" fmla="*/ 45833 w 83151"/>
                <a:gd name="connsiteY1" fmla="*/ -19 h 168531"/>
                <a:gd name="connsiteX2" fmla="*/ -26 w 83151"/>
                <a:gd name="connsiteY2" fmla="*/ 16176 h 168531"/>
                <a:gd name="connsiteX3" fmla="*/ -26 w 83151"/>
                <a:gd name="connsiteY3" fmla="*/ 24021 h 168531"/>
                <a:gd name="connsiteX4" fmla="*/ 32983 w 83151"/>
                <a:gd name="connsiteY4" fmla="*/ 17442 h 168531"/>
                <a:gd name="connsiteX5" fmla="*/ 32983 w 83151"/>
                <a:gd name="connsiteY5" fmla="*/ 148522 h 168531"/>
                <a:gd name="connsiteX6" fmla="*/ 9549 w 83151"/>
                <a:gd name="connsiteY6" fmla="*/ 160669 h 168531"/>
                <a:gd name="connsiteX7" fmla="*/ 1486 w 83151"/>
                <a:gd name="connsiteY7" fmla="*/ 160669 h 168531"/>
                <a:gd name="connsiteX8" fmla="*/ 1486 w 83151"/>
                <a:gd name="connsiteY8" fmla="*/ 168513 h 168531"/>
                <a:gd name="connsiteX9" fmla="*/ 42306 w 83151"/>
                <a:gd name="connsiteY9" fmla="*/ 167754 h 168531"/>
                <a:gd name="connsiteX10" fmla="*/ 83126 w 83151"/>
                <a:gd name="connsiteY10" fmla="*/ 168513 h 168531"/>
                <a:gd name="connsiteX11" fmla="*/ 83126 w 83151"/>
                <a:gd name="connsiteY11" fmla="*/ 160669 h 168531"/>
                <a:gd name="connsiteX12" fmla="*/ 75062 w 83151"/>
                <a:gd name="connsiteY12" fmla="*/ 160669 h 168531"/>
                <a:gd name="connsiteX13" fmla="*/ 51629 w 83151"/>
                <a:gd name="connsiteY13" fmla="*/ 148522 h 168531"/>
                <a:gd name="connsiteX14" fmla="*/ 51629 w 83151"/>
                <a:gd name="connsiteY14" fmla="*/ 656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29" y="6561"/>
                  </a:moveTo>
                  <a:cubicBezTo>
                    <a:pt x="51629" y="487"/>
                    <a:pt x="51629" y="-19"/>
                    <a:pt x="45833" y="-19"/>
                  </a:cubicBezTo>
                  <a:cubicBezTo>
                    <a:pt x="30211" y="16176"/>
                    <a:pt x="8037" y="16176"/>
                    <a:pt x="-26" y="16176"/>
                  </a:cubicBezTo>
                  <a:lnTo>
                    <a:pt x="-26" y="24021"/>
                  </a:lnTo>
                  <a:cubicBezTo>
                    <a:pt x="5014" y="24021"/>
                    <a:pt x="19880" y="24021"/>
                    <a:pt x="32983" y="17442"/>
                  </a:cubicBezTo>
                  <a:lnTo>
                    <a:pt x="32983" y="148522"/>
                  </a:lnTo>
                  <a:cubicBezTo>
                    <a:pt x="32983" y="157632"/>
                    <a:pt x="32227" y="160669"/>
                    <a:pt x="9549" y="160669"/>
                  </a:cubicBezTo>
                  <a:lnTo>
                    <a:pt x="1486" y="160669"/>
                  </a:lnTo>
                  <a:lnTo>
                    <a:pt x="1486" y="168513"/>
                  </a:lnTo>
                  <a:cubicBezTo>
                    <a:pt x="10305" y="167754"/>
                    <a:pt x="32227" y="167754"/>
                    <a:pt x="42306" y="167754"/>
                  </a:cubicBezTo>
                  <a:cubicBezTo>
                    <a:pt x="52385" y="167754"/>
                    <a:pt x="74306" y="167754"/>
                    <a:pt x="83126" y="168513"/>
                  </a:cubicBezTo>
                  <a:lnTo>
                    <a:pt x="83126" y="160669"/>
                  </a:lnTo>
                  <a:lnTo>
                    <a:pt x="75062" y="160669"/>
                  </a:lnTo>
                  <a:cubicBezTo>
                    <a:pt x="52385" y="160669"/>
                    <a:pt x="51629" y="157885"/>
                    <a:pt x="51629" y="148522"/>
                  </a:cubicBezTo>
                  <a:lnTo>
                    <a:pt x="51629" y="656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1" name="Freeform 670">
              <a:extLst>
                <a:ext uri="{FF2B5EF4-FFF2-40B4-BE49-F238E27FC236}">
                  <a16:creationId xmlns:a16="http://schemas.microsoft.com/office/drawing/2014/main" id="{9786CEA3-AD6B-FA24-8142-7906B75C437D}"/>
                </a:ext>
              </a:extLst>
            </p:cNvPr>
            <p:cNvSpPr/>
            <p:nvPr>
              <p:custDataLst>
                <p:tags r:id="rId184"/>
              </p:custDataLst>
            </p:nvPr>
          </p:nvSpPr>
          <p:spPr>
            <a:xfrm>
              <a:off x="8213728" y="2449732"/>
              <a:ext cx="85188" cy="139809"/>
            </a:xfrm>
            <a:custGeom>
              <a:avLst/>
              <a:gdLst>
                <a:gd name="connsiteX0" fmla="*/ 106060 w 106081"/>
                <a:gd name="connsiteY0" fmla="*/ 87537 h 174099"/>
                <a:gd name="connsiteX1" fmla="*/ 95981 w 106081"/>
                <a:gd name="connsiteY1" fmla="*/ 28323 h 174099"/>
                <a:gd name="connsiteX2" fmla="*/ 53146 w 106081"/>
                <a:gd name="connsiteY2" fmla="*/ -19 h 174099"/>
                <a:gd name="connsiteX3" fmla="*/ 9302 w 106081"/>
                <a:gd name="connsiteY3" fmla="*/ 30094 h 174099"/>
                <a:gd name="connsiteX4" fmla="*/ -21 w 106081"/>
                <a:gd name="connsiteY4" fmla="*/ 87537 h 174099"/>
                <a:gd name="connsiteX5" fmla="*/ 11318 w 106081"/>
                <a:gd name="connsiteY5" fmla="*/ 148522 h 174099"/>
                <a:gd name="connsiteX6" fmla="*/ 52894 w 106081"/>
                <a:gd name="connsiteY6" fmla="*/ 174080 h 174099"/>
                <a:gd name="connsiteX7" fmla="*/ 96737 w 106081"/>
                <a:gd name="connsiteY7" fmla="*/ 144726 h 174099"/>
                <a:gd name="connsiteX8" fmla="*/ 106060 w 106081"/>
                <a:gd name="connsiteY8" fmla="*/ 87537 h 174099"/>
                <a:gd name="connsiteX9" fmla="*/ 52894 w 106081"/>
                <a:gd name="connsiteY9" fmla="*/ 168513 h 174099"/>
                <a:gd name="connsiteX10" fmla="*/ 23665 w 106081"/>
                <a:gd name="connsiteY10" fmla="*/ 137894 h 174099"/>
                <a:gd name="connsiteX11" fmla="*/ 20893 w 106081"/>
                <a:gd name="connsiteY11" fmla="*/ 84500 h 174099"/>
                <a:gd name="connsiteX12" fmla="*/ 22909 w 106081"/>
                <a:gd name="connsiteY12" fmla="*/ 37939 h 174099"/>
                <a:gd name="connsiteX13" fmla="*/ 52894 w 106081"/>
                <a:gd name="connsiteY13" fmla="*/ 5548 h 174099"/>
                <a:gd name="connsiteX14" fmla="*/ 82627 w 106081"/>
                <a:gd name="connsiteY14" fmla="*/ 35155 h 174099"/>
                <a:gd name="connsiteX15" fmla="*/ 85146 w 106081"/>
                <a:gd name="connsiteY15" fmla="*/ 84500 h 174099"/>
                <a:gd name="connsiteX16" fmla="*/ 82375 w 106081"/>
                <a:gd name="connsiteY16" fmla="*/ 136882 h 174099"/>
                <a:gd name="connsiteX17" fmla="*/ 52894 w 106081"/>
                <a:gd name="connsiteY17" fmla="*/ 16851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60" y="87537"/>
                  </a:moveTo>
                  <a:cubicBezTo>
                    <a:pt x="106060" y="67293"/>
                    <a:pt x="104800" y="47049"/>
                    <a:pt x="95981" y="28323"/>
                  </a:cubicBezTo>
                  <a:cubicBezTo>
                    <a:pt x="84390" y="4030"/>
                    <a:pt x="63728" y="-19"/>
                    <a:pt x="53146" y="-19"/>
                  </a:cubicBezTo>
                  <a:cubicBezTo>
                    <a:pt x="38027" y="-19"/>
                    <a:pt x="19633" y="6561"/>
                    <a:pt x="9302" y="30094"/>
                  </a:cubicBezTo>
                  <a:cubicBezTo>
                    <a:pt x="1239" y="47555"/>
                    <a:pt x="-21" y="67293"/>
                    <a:pt x="-21" y="87537"/>
                  </a:cubicBezTo>
                  <a:cubicBezTo>
                    <a:pt x="-21" y="106516"/>
                    <a:pt x="987" y="129290"/>
                    <a:pt x="11318" y="148522"/>
                  </a:cubicBezTo>
                  <a:cubicBezTo>
                    <a:pt x="22153" y="169019"/>
                    <a:pt x="40547" y="174080"/>
                    <a:pt x="52894" y="174080"/>
                  </a:cubicBezTo>
                  <a:cubicBezTo>
                    <a:pt x="66500" y="174080"/>
                    <a:pt x="85650" y="168766"/>
                    <a:pt x="96737" y="144726"/>
                  </a:cubicBezTo>
                  <a:cubicBezTo>
                    <a:pt x="104800" y="127266"/>
                    <a:pt x="106060" y="107528"/>
                    <a:pt x="106060" y="87537"/>
                  </a:cubicBezTo>
                  <a:close/>
                  <a:moveTo>
                    <a:pt x="52894" y="168513"/>
                  </a:moveTo>
                  <a:cubicBezTo>
                    <a:pt x="43067" y="168513"/>
                    <a:pt x="28200" y="162187"/>
                    <a:pt x="23665" y="137894"/>
                  </a:cubicBezTo>
                  <a:cubicBezTo>
                    <a:pt x="20893" y="122711"/>
                    <a:pt x="20893" y="99430"/>
                    <a:pt x="20893" y="84500"/>
                  </a:cubicBezTo>
                  <a:cubicBezTo>
                    <a:pt x="20893" y="68305"/>
                    <a:pt x="20893" y="51604"/>
                    <a:pt x="22909" y="37939"/>
                  </a:cubicBezTo>
                  <a:cubicBezTo>
                    <a:pt x="27696" y="7826"/>
                    <a:pt x="46594" y="5548"/>
                    <a:pt x="52894" y="5548"/>
                  </a:cubicBezTo>
                  <a:cubicBezTo>
                    <a:pt x="61209" y="5548"/>
                    <a:pt x="77839" y="10103"/>
                    <a:pt x="82627" y="35155"/>
                  </a:cubicBezTo>
                  <a:cubicBezTo>
                    <a:pt x="85146" y="49326"/>
                    <a:pt x="85146" y="68558"/>
                    <a:pt x="85146" y="84500"/>
                  </a:cubicBezTo>
                  <a:cubicBezTo>
                    <a:pt x="85146" y="103479"/>
                    <a:pt x="85146" y="120687"/>
                    <a:pt x="82375" y="136882"/>
                  </a:cubicBezTo>
                  <a:cubicBezTo>
                    <a:pt x="78595" y="160922"/>
                    <a:pt x="64232" y="168513"/>
                    <a:pt x="52894" y="168513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2" name="Freeform 671">
              <a:extLst>
                <a:ext uri="{FF2B5EF4-FFF2-40B4-BE49-F238E27FC236}">
                  <a16:creationId xmlns:a16="http://schemas.microsoft.com/office/drawing/2014/main" id="{61D763A0-1D0D-8236-8340-4BEB48FEABEE}"/>
                </a:ext>
              </a:extLst>
            </p:cNvPr>
            <p:cNvSpPr/>
            <p:nvPr>
              <p:custDataLst>
                <p:tags r:id="rId185"/>
              </p:custDataLst>
            </p:nvPr>
          </p:nvSpPr>
          <p:spPr>
            <a:xfrm>
              <a:off x="8312879" y="2450748"/>
              <a:ext cx="53419" cy="136558"/>
            </a:xfrm>
            <a:custGeom>
              <a:avLst/>
              <a:gdLst>
                <a:gd name="connsiteX0" fmla="*/ 64237 w 66521"/>
                <a:gd name="connsiteY0" fmla="*/ 9091 h 170050"/>
                <a:gd name="connsiteX1" fmla="*/ 54914 w 66521"/>
                <a:gd name="connsiteY1" fmla="*/ -19 h 170050"/>
                <a:gd name="connsiteX2" fmla="*/ 41308 w 66521"/>
                <a:gd name="connsiteY2" fmla="*/ 13393 h 170050"/>
                <a:gd name="connsiteX3" fmla="*/ 50883 w 66521"/>
                <a:gd name="connsiteY3" fmla="*/ 22503 h 170050"/>
                <a:gd name="connsiteX4" fmla="*/ 64237 w 66521"/>
                <a:gd name="connsiteY4" fmla="*/ 9091 h 170050"/>
                <a:gd name="connsiteX5" fmla="*/ 45087 w 66521"/>
                <a:gd name="connsiteY5" fmla="*/ 104238 h 170050"/>
                <a:gd name="connsiteX6" fmla="*/ 50631 w 66521"/>
                <a:gd name="connsiteY6" fmla="*/ 89561 h 170050"/>
                <a:gd name="connsiteX7" fmla="*/ 53906 w 66521"/>
                <a:gd name="connsiteY7" fmla="*/ 76150 h 170050"/>
                <a:gd name="connsiteX8" fmla="*/ 33245 w 66521"/>
                <a:gd name="connsiteY8" fmla="*/ 55399 h 170050"/>
                <a:gd name="connsiteX9" fmla="*/ -16 w 66521"/>
                <a:gd name="connsiteY9" fmla="*/ 94369 h 170050"/>
                <a:gd name="connsiteX10" fmla="*/ 3008 w 66521"/>
                <a:gd name="connsiteY10" fmla="*/ 96900 h 170050"/>
                <a:gd name="connsiteX11" fmla="*/ 7039 w 66521"/>
                <a:gd name="connsiteY11" fmla="*/ 92345 h 170050"/>
                <a:gd name="connsiteX12" fmla="*/ 32489 w 66521"/>
                <a:gd name="connsiteY12" fmla="*/ 60967 h 170050"/>
                <a:gd name="connsiteX13" fmla="*/ 38788 w 66521"/>
                <a:gd name="connsiteY13" fmla="*/ 69064 h 170050"/>
                <a:gd name="connsiteX14" fmla="*/ 36016 w 66521"/>
                <a:gd name="connsiteY14" fmla="*/ 82223 h 170050"/>
                <a:gd name="connsiteX15" fmla="*/ 18630 w 66521"/>
                <a:gd name="connsiteY15" fmla="*/ 129037 h 170050"/>
                <a:gd name="connsiteX16" fmla="*/ 12835 w 66521"/>
                <a:gd name="connsiteY16" fmla="*/ 149281 h 170050"/>
                <a:gd name="connsiteX17" fmla="*/ 33497 w 66521"/>
                <a:gd name="connsiteY17" fmla="*/ 170032 h 170050"/>
                <a:gd name="connsiteX18" fmla="*/ 66505 w 66521"/>
                <a:gd name="connsiteY18" fmla="*/ 131062 h 170050"/>
                <a:gd name="connsiteX19" fmla="*/ 63481 w 66521"/>
                <a:gd name="connsiteY19" fmla="*/ 128531 h 170050"/>
                <a:gd name="connsiteX20" fmla="*/ 59702 w 66521"/>
                <a:gd name="connsiteY20" fmla="*/ 133086 h 170050"/>
                <a:gd name="connsiteX21" fmla="*/ 34000 w 66521"/>
                <a:gd name="connsiteY21" fmla="*/ 164464 h 170050"/>
                <a:gd name="connsiteX22" fmla="*/ 27953 w 66521"/>
                <a:gd name="connsiteY22" fmla="*/ 156114 h 170050"/>
                <a:gd name="connsiteX23" fmla="*/ 35260 w 66521"/>
                <a:gd name="connsiteY23" fmla="*/ 130809 h 170050"/>
                <a:gd name="connsiteX24" fmla="*/ 45087 w 66521"/>
                <a:gd name="connsiteY24" fmla="*/ 104238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21" h="170050">
                  <a:moveTo>
                    <a:pt x="64237" y="9091"/>
                  </a:moveTo>
                  <a:cubicBezTo>
                    <a:pt x="64237" y="4030"/>
                    <a:pt x="60710" y="-19"/>
                    <a:pt x="54914" y="-19"/>
                  </a:cubicBezTo>
                  <a:cubicBezTo>
                    <a:pt x="48111" y="-19"/>
                    <a:pt x="41308" y="6561"/>
                    <a:pt x="41308" y="13393"/>
                  </a:cubicBezTo>
                  <a:cubicBezTo>
                    <a:pt x="41308" y="18201"/>
                    <a:pt x="44835" y="22503"/>
                    <a:pt x="50883" y="22503"/>
                  </a:cubicBezTo>
                  <a:cubicBezTo>
                    <a:pt x="56678" y="22503"/>
                    <a:pt x="64237" y="16683"/>
                    <a:pt x="64237" y="9091"/>
                  </a:cubicBezTo>
                  <a:close/>
                  <a:moveTo>
                    <a:pt x="45087" y="104238"/>
                  </a:moveTo>
                  <a:cubicBezTo>
                    <a:pt x="48111" y="96900"/>
                    <a:pt x="48111" y="96394"/>
                    <a:pt x="50631" y="89561"/>
                  </a:cubicBezTo>
                  <a:cubicBezTo>
                    <a:pt x="52647" y="84500"/>
                    <a:pt x="53906" y="80958"/>
                    <a:pt x="53906" y="76150"/>
                  </a:cubicBezTo>
                  <a:cubicBezTo>
                    <a:pt x="53906" y="64762"/>
                    <a:pt x="45843" y="55399"/>
                    <a:pt x="33245" y="55399"/>
                  </a:cubicBezTo>
                  <a:cubicBezTo>
                    <a:pt x="9559" y="55399"/>
                    <a:pt x="-16" y="92092"/>
                    <a:pt x="-16" y="94369"/>
                  </a:cubicBezTo>
                  <a:cubicBezTo>
                    <a:pt x="-16" y="96900"/>
                    <a:pt x="2504" y="96900"/>
                    <a:pt x="3008" y="96900"/>
                  </a:cubicBezTo>
                  <a:cubicBezTo>
                    <a:pt x="5527" y="96900"/>
                    <a:pt x="5779" y="96394"/>
                    <a:pt x="7039" y="92345"/>
                  </a:cubicBezTo>
                  <a:cubicBezTo>
                    <a:pt x="13843" y="68558"/>
                    <a:pt x="23922" y="60967"/>
                    <a:pt x="32489" y="60967"/>
                  </a:cubicBezTo>
                  <a:cubicBezTo>
                    <a:pt x="34504" y="60967"/>
                    <a:pt x="38788" y="60967"/>
                    <a:pt x="38788" y="69064"/>
                  </a:cubicBezTo>
                  <a:cubicBezTo>
                    <a:pt x="38788" y="74378"/>
                    <a:pt x="37024" y="79692"/>
                    <a:pt x="36016" y="82223"/>
                  </a:cubicBezTo>
                  <a:cubicBezTo>
                    <a:pt x="34000" y="88802"/>
                    <a:pt x="22662" y="118156"/>
                    <a:pt x="18630" y="129037"/>
                  </a:cubicBezTo>
                  <a:cubicBezTo>
                    <a:pt x="16110" y="135617"/>
                    <a:pt x="12835" y="143967"/>
                    <a:pt x="12835" y="149281"/>
                  </a:cubicBezTo>
                  <a:cubicBezTo>
                    <a:pt x="12835" y="161175"/>
                    <a:pt x="21402" y="170032"/>
                    <a:pt x="33497" y="170032"/>
                  </a:cubicBezTo>
                  <a:cubicBezTo>
                    <a:pt x="57182" y="170032"/>
                    <a:pt x="66505" y="133339"/>
                    <a:pt x="66505" y="131062"/>
                  </a:cubicBezTo>
                  <a:cubicBezTo>
                    <a:pt x="66505" y="128531"/>
                    <a:pt x="64237" y="128531"/>
                    <a:pt x="63481" y="128531"/>
                  </a:cubicBezTo>
                  <a:cubicBezTo>
                    <a:pt x="60962" y="128531"/>
                    <a:pt x="60962" y="129290"/>
                    <a:pt x="59702" y="133086"/>
                  </a:cubicBezTo>
                  <a:cubicBezTo>
                    <a:pt x="55166" y="149028"/>
                    <a:pt x="46851" y="164464"/>
                    <a:pt x="34000" y="164464"/>
                  </a:cubicBezTo>
                  <a:cubicBezTo>
                    <a:pt x="29717" y="164464"/>
                    <a:pt x="27953" y="161934"/>
                    <a:pt x="27953" y="156114"/>
                  </a:cubicBezTo>
                  <a:cubicBezTo>
                    <a:pt x="27953" y="149787"/>
                    <a:pt x="29465" y="146245"/>
                    <a:pt x="35260" y="130809"/>
                  </a:cubicBezTo>
                  <a:lnTo>
                    <a:pt x="45087" y="10423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3" name="Freeform 672">
              <a:extLst>
                <a:ext uri="{FF2B5EF4-FFF2-40B4-BE49-F238E27FC236}">
                  <a16:creationId xmlns:a16="http://schemas.microsoft.com/office/drawing/2014/main" id="{CB7F5257-323B-3ECD-2B41-4B66AF4228D0}"/>
                </a:ext>
              </a:extLst>
            </p:cNvPr>
            <p:cNvSpPr/>
            <p:nvPr>
              <p:custDataLst>
                <p:tags r:id="rId186"/>
              </p:custDataLst>
            </p:nvPr>
          </p:nvSpPr>
          <p:spPr>
            <a:xfrm>
              <a:off x="8383520" y="2552822"/>
              <a:ext cx="75778" cy="64154"/>
            </a:xfrm>
            <a:custGeom>
              <a:avLst/>
              <a:gdLst>
                <a:gd name="connsiteX0" fmla="*/ 35440 w 94364"/>
                <a:gd name="connsiteY0" fmla="*/ 59323 h 79888"/>
                <a:gd name="connsiteX1" fmla="*/ 18860 w 94364"/>
                <a:gd name="connsiteY1" fmla="*/ 74911 h 79888"/>
                <a:gd name="connsiteX2" fmla="*/ 9336 w 94364"/>
                <a:gd name="connsiteY2" fmla="*/ 72431 h 79888"/>
                <a:gd name="connsiteX3" fmla="*/ 17096 w 94364"/>
                <a:gd name="connsiteY3" fmla="*/ 62689 h 79888"/>
                <a:gd name="connsiteX4" fmla="*/ 10041 w 94364"/>
                <a:gd name="connsiteY4" fmla="*/ 56135 h 79888"/>
                <a:gd name="connsiteX5" fmla="*/ -13 w 94364"/>
                <a:gd name="connsiteY5" fmla="*/ 66940 h 79888"/>
                <a:gd name="connsiteX6" fmla="*/ 18508 w 94364"/>
                <a:gd name="connsiteY6" fmla="*/ 79871 h 79888"/>
                <a:gd name="connsiteX7" fmla="*/ 38262 w 94364"/>
                <a:gd name="connsiteY7" fmla="*/ 67294 h 79888"/>
                <a:gd name="connsiteX8" fmla="*/ 59252 w 94364"/>
                <a:gd name="connsiteY8" fmla="*/ 79871 h 79888"/>
                <a:gd name="connsiteX9" fmla="*/ 90295 w 94364"/>
                <a:gd name="connsiteY9" fmla="*/ 52769 h 79888"/>
                <a:gd name="connsiteX10" fmla="*/ 87473 w 94364"/>
                <a:gd name="connsiteY10" fmla="*/ 50466 h 79888"/>
                <a:gd name="connsiteX11" fmla="*/ 84122 w 94364"/>
                <a:gd name="connsiteY11" fmla="*/ 53478 h 79888"/>
                <a:gd name="connsiteX12" fmla="*/ 59957 w 94364"/>
                <a:gd name="connsiteY12" fmla="*/ 74911 h 79888"/>
                <a:gd name="connsiteX13" fmla="*/ 49198 w 94364"/>
                <a:gd name="connsiteY13" fmla="*/ 63397 h 79888"/>
                <a:gd name="connsiteX14" fmla="*/ 58370 w 94364"/>
                <a:gd name="connsiteY14" fmla="*/ 23010 h 79888"/>
                <a:gd name="connsiteX15" fmla="*/ 75655 w 94364"/>
                <a:gd name="connsiteY15" fmla="*/ 4943 h 79888"/>
                <a:gd name="connsiteX16" fmla="*/ 85180 w 94364"/>
                <a:gd name="connsiteY16" fmla="*/ 7422 h 79888"/>
                <a:gd name="connsiteX17" fmla="*/ 77419 w 94364"/>
                <a:gd name="connsiteY17" fmla="*/ 17165 h 79888"/>
                <a:gd name="connsiteX18" fmla="*/ 84474 w 94364"/>
                <a:gd name="connsiteY18" fmla="*/ 23719 h 79888"/>
                <a:gd name="connsiteX19" fmla="*/ 94352 w 94364"/>
                <a:gd name="connsiteY19" fmla="*/ 12914 h 79888"/>
                <a:gd name="connsiteX20" fmla="*/ 76008 w 94364"/>
                <a:gd name="connsiteY20" fmla="*/ -17 h 79888"/>
                <a:gd name="connsiteX21" fmla="*/ 56253 w 94364"/>
                <a:gd name="connsiteY21" fmla="*/ 12559 h 79888"/>
                <a:gd name="connsiteX22" fmla="*/ 35087 w 94364"/>
                <a:gd name="connsiteY22" fmla="*/ -17 h 79888"/>
                <a:gd name="connsiteX23" fmla="*/ 4044 w 94364"/>
                <a:gd name="connsiteY23" fmla="*/ 27084 h 79888"/>
                <a:gd name="connsiteX24" fmla="*/ 7043 w 94364"/>
                <a:gd name="connsiteY24" fmla="*/ 29387 h 79888"/>
                <a:gd name="connsiteX25" fmla="*/ 10394 w 94364"/>
                <a:gd name="connsiteY25" fmla="*/ 26376 h 79888"/>
                <a:gd name="connsiteX26" fmla="*/ 34558 w 94364"/>
                <a:gd name="connsiteY26" fmla="*/ 4943 h 79888"/>
                <a:gd name="connsiteX27" fmla="*/ 45141 w 94364"/>
                <a:gd name="connsiteY27" fmla="*/ 16633 h 79888"/>
                <a:gd name="connsiteX28" fmla="*/ 41437 w 94364"/>
                <a:gd name="connsiteY28" fmla="*/ 35056 h 79888"/>
                <a:gd name="connsiteX29" fmla="*/ 35440 w 94364"/>
                <a:gd name="connsiteY29" fmla="*/ 59323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364" h="79888">
                  <a:moveTo>
                    <a:pt x="35440" y="59323"/>
                  </a:moveTo>
                  <a:cubicBezTo>
                    <a:pt x="33676" y="65346"/>
                    <a:pt x="27856" y="74911"/>
                    <a:pt x="18860" y="74911"/>
                  </a:cubicBezTo>
                  <a:cubicBezTo>
                    <a:pt x="18331" y="74911"/>
                    <a:pt x="13040" y="74911"/>
                    <a:pt x="9336" y="72431"/>
                  </a:cubicBezTo>
                  <a:cubicBezTo>
                    <a:pt x="16567" y="70128"/>
                    <a:pt x="17096" y="63752"/>
                    <a:pt x="17096" y="62689"/>
                  </a:cubicBezTo>
                  <a:cubicBezTo>
                    <a:pt x="17096" y="58792"/>
                    <a:pt x="14098" y="56135"/>
                    <a:pt x="10041" y="56135"/>
                  </a:cubicBezTo>
                  <a:cubicBezTo>
                    <a:pt x="5102" y="56135"/>
                    <a:pt x="-13" y="60386"/>
                    <a:pt x="-13" y="66940"/>
                  </a:cubicBezTo>
                  <a:cubicBezTo>
                    <a:pt x="-13" y="75797"/>
                    <a:pt x="9865" y="79871"/>
                    <a:pt x="18508" y="79871"/>
                  </a:cubicBezTo>
                  <a:cubicBezTo>
                    <a:pt x="26621" y="79871"/>
                    <a:pt x="33853" y="74734"/>
                    <a:pt x="38262" y="67294"/>
                  </a:cubicBezTo>
                  <a:cubicBezTo>
                    <a:pt x="42495" y="76682"/>
                    <a:pt x="52196" y="79871"/>
                    <a:pt x="59252" y="79871"/>
                  </a:cubicBezTo>
                  <a:cubicBezTo>
                    <a:pt x="79536" y="79871"/>
                    <a:pt x="90295" y="57729"/>
                    <a:pt x="90295" y="52769"/>
                  </a:cubicBezTo>
                  <a:cubicBezTo>
                    <a:pt x="90295" y="50466"/>
                    <a:pt x="88002" y="50466"/>
                    <a:pt x="87473" y="50466"/>
                  </a:cubicBezTo>
                  <a:cubicBezTo>
                    <a:pt x="85004" y="50466"/>
                    <a:pt x="84827" y="51352"/>
                    <a:pt x="84122" y="53478"/>
                  </a:cubicBezTo>
                  <a:cubicBezTo>
                    <a:pt x="80418" y="65700"/>
                    <a:pt x="69835" y="74911"/>
                    <a:pt x="59957" y="74911"/>
                  </a:cubicBezTo>
                  <a:cubicBezTo>
                    <a:pt x="52902" y="74911"/>
                    <a:pt x="49198" y="70128"/>
                    <a:pt x="49198" y="63397"/>
                  </a:cubicBezTo>
                  <a:cubicBezTo>
                    <a:pt x="49198" y="58792"/>
                    <a:pt x="53431" y="42672"/>
                    <a:pt x="58370" y="23010"/>
                  </a:cubicBezTo>
                  <a:cubicBezTo>
                    <a:pt x="61897" y="9371"/>
                    <a:pt x="69835" y="4943"/>
                    <a:pt x="75655" y="4943"/>
                  </a:cubicBezTo>
                  <a:cubicBezTo>
                    <a:pt x="76008" y="4943"/>
                    <a:pt x="81476" y="4943"/>
                    <a:pt x="85180" y="7422"/>
                  </a:cubicBezTo>
                  <a:cubicBezTo>
                    <a:pt x="79536" y="9017"/>
                    <a:pt x="77419" y="13976"/>
                    <a:pt x="77419" y="17165"/>
                  </a:cubicBezTo>
                  <a:cubicBezTo>
                    <a:pt x="77419" y="21062"/>
                    <a:pt x="80418" y="23719"/>
                    <a:pt x="84474" y="23719"/>
                  </a:cubicBezTo>
                  <a:cubicBezTo>
                    <a:pt x="88531" y="23719"/>
                    <a:pt x="94352" y="20353"/>
                    <a:pt x="94352" y="12914"/>
                  </a:cubicBezTo>
                  <a:cubicBezTo>
                    <a:pt x="94352" y="2994"/>
                    <a:pt x="83063" y="-17"/>
                    <a:pt x="76008" y="-17"/>
                  </a:cubicBezTo>
                  <a:cubicBezTo>
                    <a:pt x="67189" y="-17"/>
                    <a:pt x="60134" y="5828"/>
                    <a:pt x="56253" y="12559"/>
                  </a:cubicBezTo>
                  <a:cubicBezTo>
                    <a:pt x="53078" y="5297"/>
                    <a:pt x="44965" y="-17"/>
                    <a:pt x="35087" y="-17"/>
                  </a:cubicBezTo>
                  <a:cubicBezTo>
                    <a:pt x="15333" y="-17"/>
                    <a:pt x="4044" y="21770"/>
                    <a:pt x="4044" y="27084"/>
                  </a:cubicBezTo>
                  <a:cubicBezTo>
                    <a:pt x="4044" y="29387"/>
                    <a:pt x="6514" y="29387"/>
                    <a:pt x="7043" y="29387"/>
                  </a:cubicBezTo>
                  <a:cubicBezTo>
                    <a:pt x="9336" y="29387"/>
                    <a:pt x="9512" y="28679"/>
                    <a:pt x="10394" y="26376"/>
                  </a:cubicBezTo>
                  <a:cubicBezTo>
                    <a:pt x="14803" y="12559"/>
                    <a:pt x="25916" y="4943"/>
                    <a:pt x="34558" y="4943"/>
                  </a:cubicBezTo>
                  <a:cubicBezTo>
                    <a:pt x="40379" y="4943"/>
                    <a:pt x="45141" y="8131"/>
                    <a:pt x="45141" y="16633"/>
                  </a:cubicBezTo>
                  <a:cubicBezTo>
                    <a:pt x="45141" y="20176"/>
                    <a:pt x="43025" y="29033"/>
                    <a:pt x="41437" y="35056"/>
                  </a:cubicBezTo>
                  <a:lnTo>
                    <a:pt x="35440" y="5932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93" name="Group 2092">
            <a:extLst>
              <a:ext uri="{FF2B5EF4-FFF2-40B4-BE49-F238E27FC236}">
                <a16:creationId xmlns:a16="http://schemas.microsoft.com/office/drawing/2014/main" id="{8EA58968-E2E6-B78B-17B9-CA315E9D62F0}"/>
              </a:ext>
            </a:extLst>
          </p:cNvPr>
          <p:cNvGrpSpPr/>
          <p:nvPr/>
        </p:nvGrpSpPr>
        <p:grpSpPr>
          <a:xfrm>
            <a:off x="7175807" y="2739580"/>
            <a:ext cx="1017087" cy="420130"/>
            <a:chOff x="7175807" y="2739580"/>
            <a:chExt cx="1017087" cy="420130"/>
          </a:xfrm>
        </p:grpSpPr>
        <p:sp>
          <p:nvSpPr>
            <p:cNvPr id="674" name="Freeform 673">
              <a:extLst>
                <a:ext uri="{FF2B5EF4-FFF2-40B4-BE49-F238E27FC236}">
                  <a16:creationId xmlns:a16="http://schemas.microsoft.com/office/drawing/2014/main" id="{E4D2BC58-1D0C-B405-2365-0B920F0E5FFC}"/>
                </a:ext>
              </a:extLst>
            </p:cNvPr>
            <p:cNvSpPr/>
            <p:nvPr>
              <p:custDataLst>
                <p:tags r:id="rId167"/>
              </p:custDataLst>
            </p:nvPr>
          </p:nvSpPr>
          <p:spPr>
            <a:xfrm>
              <a:off x="7175807" y="2881524"/>
              <a:ext cx="53419" cy="136558"/>
            </a:xfrm>
            <a:custGeom>
              <a:avLst/>
              <a:gdLst>
                <a:gd name="connsiteX0" fmla="*/ 64181 w 66521"/>
                <a:gd name="connsiteY0" fmla="*/ 9112 h 170050"/>
                <a:gd name="connsiteX1" fmla="*/ 54858 w 66521"/>
                <a:gd name="connsiteY1" fmla="*/ 2 h 170050"/>
                <a:gd name="connsiteX2" fmla="*/ 41252 w 66521"/>
                <a:gd name="connsiteY2" fmla="*/ 13414 h 170050"/>
                <a:gd name="connsiteX3" fmla="*/ 50827 w 66521"/>
                <a:gd name="connsiteY3" fmla="*/ 22524 h 170050"/>
                <a:gd name="connsiteX4" fmla="*/ 64181 w 66521"/>
                <a:gd name="connsiteY4" fmla="*/ 9112 h 170050"/>
                <a:gd name="connsiteX5" fmla="*/ 45031 w 66521"/>
                <a:gd name="connsiteY5" fmla="*/ 104259 h 170050"/>
                <a:gd name="connsiteX6" fmla="*/ 50575 w 66521"/>
                <a:gd name="connsiteY6" fmla="*/ 89582 h 170050"/>
                <a:gd name="connsiteX7" fmla="*/ 53850 w 66521"/>
                <a:gd name="connsiteY7" fmla="*/ 76171 h 170050"/>
                <a:gd name="connsiteX8" fmla="*/ 33189 w 66521"/>
                <a:gd name="connsiteY8" fmla="*/ 55420 h 170050"/>
                <a:gd name="connsiteX9" fmla="*/ -72 w 66521"/>
                <a:gd name="connsiteY9" fmla="*/ 94390 h 170050"/>
                <a:gd name="connsiteX10" fmla="*/ 2952 w 66521"/>
                <a:gd name="connsiteY10" fmla="*/ 96921 h 170050"/>
                <a:gd name="connsiteX11" fmla="*/ 6983 w 66521"/>
                <a:gd name="connsiteY11" fmla="*/ 92366 h 170050"/>
                <a:gd name="connsiteX12" fmla="*/ 32433 w 66521"/>
                <a:gd name="connsiteY12" fmla="*/ 60988 h 170050"/>
                <a:gd name="connsiteX13" fmla="*/ 38732 w 66521"/>
                <a:gd name="connsiteY13" fmla="*/ 69085 h 170050"/>
                <a:gd name="connsiteX14" fmla="*/ 35960 w 66521"/>
                <a:gd name="connsiteY14" fmla="*/ 82244 h 170050"/>
                <a:gd name="connsiteX15" fmla="*/ 18574 w 66521"/>
                <a:gd name="connsiteY15" fmla="*/ 129058 h 170050"/>
                <a:gd name="connsiteX16" fmla="*/ 12779 w 66521"/>
                <a:gd name="connsiteY16" fmla="*/ 149302 h 170050"/>
                <a:gd name="connsiteX17" fmla="*/ 33441 w 66521"/>
                <a:gd name="connsiteY17" fmla="*/ 170053 h 170050"/>
                <a:gd name="connsiteX18" fmla="*/ 66449 w 66521"/>
                <a:gd name="connsiteY18" fmla="*/ 131083 h 170050"/>
                <a:gd name="connsiteX19" fmla="*/ 63426 w 66521"/>
                <a:gd name="connsiteY19" fmla="*/ 128552 h 170050"/>
                <a:gd name="connsiteX20" fmla="*/ 59646 w 66521"/>
                <a:gd name="connsiteY20" fmla="*/ 133107 h 170050"/>
                <a:gd name="connsiteX21" fmla="*/ 33945 w 66521"/>
                <a:gd name="connsiteY21" fmla="*/ 164486 h 170050"/>
                <a:gd name="connsiteX22" fmla="*/ 27897 w 66521"/>
                <a:gd name="connsiteY22" fmla="*/ 156135 h 170050"/>
                <a:gd name="connsiteX23" fmla="*/ 35204 w 66521"/>
                <a:gd name="connsiteY23" fmla="*/ 130830 h 170050"/>
                <a:gd name="connsiteX24" fmla="*/ 45031 w 66521"/>
                <a:gd name="connsiteY24" fmla="*/ 10425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21" h="170050">
                  <a:moveTo>
                    <a:pt x="64181" y="9112"/>
                  </a:moveTo>
                  <a:cubicBezTo>
                    <a:pt x="64181" y="4051"/>
                    <a:pt x="60654" y="2"/>
                    <a:pt x="54858" y="2"/>
                  </a:cubicBezTo>
                  <a:cubicBezTo>
                    <a:pt x="48055" y="2"/>
                    <a:pt x="41252" y="6582"/>
                    <a:pt x="41252" y="13414"/>
                  </a:cubicBezTo>
                  <a:cubicBezTo>
                    <a:pt x="41252" y="18222"/>
                    <a:pt x="44779" y="22524"/>
                    <a:pt x="50827" y="22524"/>
                  </a:cubicBezTo>
                  <a:cubicBezTo>
                    <a:pt x="56622" y="22524"/>
                    <a:pt x="64181" y="16704"/>
                    <a:pt x="64181" y="9112"/>
                  </a:cubicBezTo>
                  <a:close/>
                  <a:moveTo>
                    <a:pt x="45031" y="104259"/>
                  </a:moveTo>
                  <a:cubicBezTo>
                    <a:pt x="48055" y="96921"/>
                    <a:pt x="48055" y="96415"/>
                    <a:pt x="50575" y="89582"/>
                  </a:cubicBezTo>
                  <a:cubicBezTo>
                    <a:pt x="52591" y="84521"/>
                    <a:pt x="53850" y="80979"/>
                    <a:pt x="53850" y="76171"/>
                  </a:cubicBezTo>
                  <a:cubicBezTo>
                    <a:pt x="53850" y="64783"/>
                    <a:pt x="45787" y="55420"/>
                    <a:pt x="33189" y="55420"/>
                  </a:cubicBezTo>
                  <a:cubicBezTo>
                    <a:pt x="9503" y="55420"/>
                    <a:pt x="-72" y="92113"/>
                    <a:pt x="-72" y="94390"/>
                  </a:cubicBezTo>
                  <a:cubicBezTo>
                    <a:pt x="-72" y="96921"/>
                    <a:pt x="2448" y="96921"/>
                    <a:pt x="2952" y="96921"/>
                  </a:cubicBezTo>
                  <a:cubicBezTo>
                    <a:pt x="5471" y="96921"/>
                    <a:pt x="5723" y="96415"/>
                    <a:pt x="6983" y="92366"/>
                  </a:cubicBezTo>
                  <a:cubicBezTo>
                    <a:pt x="13787" y="68579"/>
                    <a:pt x="23866" y="60988"/>
                    <a:pt x="32433" y="60988"/>
                  </a:cubicBezTo>
                  <a:cubicBezTo>
                    <a:pt x="34448" y="60988"/>
                    <a:pt x="38732" y="60988"/>
                    <a:pt x="38732" y="69085"/>
                  </a:cubicBezTo>
                  <a:cubicBezTo>
                    <a:pt x="38732" y="74399"/>
                    <a:pt x="36968" y="79713"/>
                    <a:pt x="35960" y="82244"/>
                  </a:cubicBezTo>
                  <a:cubicBezTo>
                    <a:pt x="33945" y="88823"/>
                    <a:pt x="22606" y="118177"/>
                    <a:pt x="18574" y="129058"/>
                  </a:cubicBezTo>
                  <a:cubicBezTo>
                    <a:pt x="16054" y="135638"/>
                    <a:pt x="12779" y="143988"/>
                    <a:pt x="12779" y="149302"/>
                  </a:cubicBezTo>
                  <a:cubicBezTo>
                    <a:pt x="12779" y="161196"/>
                    <a:pt x="21346" y="170053"/>
                    <a:pt x="33441" y="170053"/>
                  </a:cubicBezTo>
                  <a:cubicBezTo>
                    <a:pt x="57126" y="170053"/>
                    <a:pt x="66449" y="133360"/>
                    <a:pt x="66449" y="131083"/>
                  </a:cubicBezTo>
                  <a:cubicBezTo>
                    <a:pt x="66449" y="128552"/>
                    <a:pt x="64181" y="128552"/>
                    <a:pt x="63426" y="128552"/>
                  </a:cubicBezTo>
                  <a:cubicBezTo>
                    <a:pt x="60906" y="128552"/>
                    <a:pt x="60906" y="129311"/>
                    <a:pt x="59646" y="133107"/>
                  </a:cubicBezTo>
                  <a:cubicBezTo>
                    <a:pt x="55110" y="149049"/>
                    <a:pt x="46795" y="164486"/>
                    <a:pt x="33945" y="164486"/>
                  </a:cubicBezTo>
                  <a:cubicBezTo>
                    <a:pt x="29661" y="164486"/>
                    <a:pt x="27897" y="161955"/>
                    <a:pt x="27897" y="156135"/>
                  </a:cubicBezTo>
                  <a:cubicBezTo>
                    <a:pt x="27897" y="149809"/>
                    <a:pt x="29409" y="146266"/>
                    <a:pt x="35204" y="130830"/>
                  </a:cubicBezTo>
                  <a:lnTo>
                    <a:pt x="45031" y="10425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5" name="Freeform 674">
              <a:extLst>
                <a:ext uri="{FF2B5EF4-FFF2-40B4-BE49-F238E27FC236}">
                  <a16:creationId xmlns:a16="http://schemas.microsoft.com/office/drawing/2014/main" id="{E69E9E8B-43D6-B458-5710-A418A633C36E}"/>
                </a:ext>
              </a:extLst>
            </p:cNvPr>
            <p:cNvSpPr/>
            <p:nvPr>
              <p:custDataLst>
                <p:tags r:id="rId168"/>
              </p:custDataLst>
            </p:nvPr>
          </p:nvSpPr>
          <p:spPr>
            <a:xfrm>
              <a:off x="7246448" y="2983597"/>
              <a:ext cx="75778" cy="64154"/>
            </a:xfrm>
            <a:custGeom>
              <a:avLst/>
              <a:gdLst>
                <a:gd name="connsiteX0" fmla="*/ 35384 w 94364"/>
                <a:gd name="connsiteY0" fmla="*/ 59344 h 79888"/>
                <a:gd name="connsiteX1" fmla="*/ 18804 w 94364"/>
                <a:gd name="connsiteY1" fmla="*/ 74932 h 79888"/>
                <a:gd name="connsiteX2" fmla="*/ 9280 w 94364"/>
                <a:gd name="connsiteY2" fmla="*/ 72452 h 79888"/>
                <a:gd name="connsiteX3" fmla="*/ 17040 w 94364"/>
                <a:gd name="connsiteY3" fmla="*/ 62710 h 79888"/>
                <a:gd name="connsiteX4" fmla="*/ 9985 w 94364"/>
                <a:gd name="connsiteY4" fmla="*/ 56156 h 79888"/>
                <a:gd name="connsiteX5" fmla="*/ -69 w 94364"/>
                <a:gd name="connsiteY5" fmla="*/ 66961 h 79888"/>
                <a:gd name="connsiteX6" fmla="*/ 18452 w 94364"/>
                <a:gd name="connsiteY6" fmla="*/ 79892 h 79888"/>
                <a:gd name="connsiteX7" fmla="*/ 38206 w 94364"/>
                <a:gd name="connsiteY7" fmla="*/ 67315 h 79888"/>
                <a:gd name="connsiteX8" fmla="*/ 59196 w 94364"/>
                <a:gd name="connsiteY8" fmla="*/ 79892 h 79888"/>
                <a:gd name="connsiteX9" fmla="*/ 90239 w 94364"/>
                <a:gd name="connsiteY9" fmla="*/ 52790 h 79888"/>
                <a:gd name="connsiteX10" fmla="*/ 87417 w 94364"/>
                <a:gd name="connsiteY10" fmla="*/ 50488 h 79888"/>
                <a:gd name="connsiteX11" fmla="*/ 84066 w 94364"/>
                <a:gd name="connsiteY11" fmla="*/ 53499 h 79888"/>
                <a:gd name="connsiteX12" fmla="*/ 59901 w 94364"/>
                <a:gd name="connsiteY12" fmla="*/ 74932 h 79888"/>
                <a:gd name="connsiteX13" fmla="*/ 49142 w 94364"/>
                <a:gd name="connsiteY13" fmla="*/ 63418 h 79888"/>
                <a:gd name="connsiteX14" fmla="*/ 58314 w 94364"/>
                <a:gd name="connsiteY14" fmla="*/ 23031 h 79888"/>
                <a:gd name="connsiteX15" fmla="*/ 75599 w 94364"/>
                <a:gd name="connsiteY15" fmla="*/ 4964 h 79888"/>
                <a:gd name="connsiteX16" fmla="*/ 85124 w 94364"/>
                <a:gd name="connsiteY16" fmla="*/ 7444 h 79888"/>
                <a:gd name="connsiteX17" fmla="*/ 77363 w 94364"/>
                <a:gd name="connsiteY17" fmla="*/ 17186 h 79888"/>
                <a:gd name="connsiteX18" fmla="*/ 84418 w 94364"/>
                <a:gd name="connsiteY18" fmla="*/ 23740 h 79888"/>
                <a:gd name="connsiteX19" fmla="*/ 94296 w 94364"/>
                <a:gd name="connsiteY19" fmla="*/ 12935 h 79888"/>
                <a:gd name="connsiteX20" fmla="*/ 75952 w 94364"/>
                <a:gd name="connsiteY20" fmla="*/ 4 h 79888"/>
                <a:gd name="connsiteX21" fmla="*/ 56197 w 94364"/>
                <a:gd name="connsiteY21" fmla="*/ 12580 h 79888"/>
                <a:gd name="connsiteX22" fmla="*/ 35031 w 94364"/>
                <a:gd name="connsiteY22" fmla="*/ 4 h 79888"/>
                <a:gd name="connsiteX23" fmla="*/ 3988 w 94364"/>
                <a:gd name="connsiteY23" fmla="*/ 27106 h 79888"/>
                <a:gd name="connsiteX24" fmla="*/ 6987 w 94364"/>
                <a:gd name="connsiteY24" fmla="*/ 29408 h 79888"/>
                <a:gd name="connsiteX25" fmla="*/ 10338 w 94364"/>
                <a:gd name="connsiteY25" fmla="*/ 26397 h 79888"/>
                <a:gd name="connsiteX26" fmla="*/ 34502 w 94364"/>
                <a:gd name="connsiteY26" fmla="*/ 4964 h 79888"/>
                <a:gd name="connsiteX27" fmla="*/ 45085 w 94364"/>
                <a:gd name="connsiteY27" fmla="*/ 16655 h 79888"/>
                <a:gd name="connsiteX28" fmla="*/ 41381 w 94364"/>
                <a:gd name="connsiteY28" fmla="*/ 35077 h 79888"/>
                <a:gd name="connsiteX29" fmla="*/ 35384 w 94364"/>
                <a:gd name="connsiteY29" fmla="*/ 5934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364" h="79888">
                  <a:moveTo>
                    <a:pt x="35384" y="59344"/>
                  </a:moveTo>
                  <a:cubicBezTo>
                    <a:pt x="33620" y="65367"/>
                    <a:pt x="27800" y="74932"/>
                    <a:pt x="18804" y="74932"/>
                  </a:cubicBezTo>
                  <a:cubicBezTo>
                    <a:pt x="18275" y="74932"/>
                    <a:pt x="12984" y="74932"/>
                    <a:pt x="9280" y="72452"/>
                  </a:cubicBezTo>
                  <a:cubicBezTo>
                    <a:pt x="16511" y="70150"/>
                    <a:pt x="17040" y="63773"/>
                    <a:pt x="17040" y="62710"/>
                  </a:cubicBezTo>
                  <a:cubicBezTo>
                    <a:pt x="17040" y="58813"/>
                    <a:pt x="14042" y="56156"/>
                    <a:pt x="9985" y="56156"/>
                  </a:cubicBezTo>
                  <a:cubicBezTo>
                    <a:pt x="5046" y="56156"/>
                    <a:pt x="-69" y="60407"/>
                    <a:pt x="-69" y="66961"/>
                  </a:cubicBezTo>
                  <a:cubicBezTo>
                    <a:pt x="-69" y="75818"/>
                    <a:pt x="9809" y="79892"/>
                    <a:pt x="18452" y="79892"/>
                  </a:cubicBezTo>
                  <a:cubicBezTo>
                    <a:pt x="26565" y="79892"/>
                    <a:pt x="33797" y="74755"/>
                    <a:pt x="38206" y="67315"/>
                  </a:cubicBezTo>
                  <a:cubicBezTo>
                    <a:pt x="42439" y="76704"/>
                    <a:pt x="52140" y="79892"/>
                    <a:pt x="59196" y="79892"/>
                  </a:cubicBezTo>
                  <a:cubicBezTo>
                    <a:pt x="79480" y="79892"/>
                    <a:pt x="90239" y="57750"/>
                    <a:pt x="90239" y="52790"/>
                  </a:cubicBezTo>
                  <a:cubicBezTo>
                    <a:pt x="90239" y="50488"/>
                    <a:pt x="87946" y="50488"/>
                    <a:pt x="87417" y="50488"/>
                  </a:cubicBezTo>
                  <a:cubicBezTo>
                    <a:pt x="84948" y="50488"/>
                    <a:pt x="84771" y="51373"/>
                    <a:pt x="84066" y="53499"/>
                  </a:cubicBezTo>
                  <a:cubicBezTo>
                    <a:pt x="80362" y="65721"/>
                    <a:pt x="69779" y="74932"/>
                    <a:pt x="59901" y="74932"/>
                  </a:cubicBezTo>
                  <a:cubicBezTo>
                    <a:pt x="52846" y="74932"/>
                    <a:pt x="49142" y="70150"/>
                    <a:pt x="49142" y="63418"/>
                  </a:cubicBezTo>
                  <a:cubicBezTo>
                    <a:pt x="49142" y="58813"/>
                    <a:pt x="53375" y="42694"/>
                    <a:pt x="58314" y="23031"/>
                  </a:cubicBezTo>
                  <a:cubicBezTo>
                    <a:pt x="61841" y="9392"/>
                    <a:pt x="69779" y="4964"/>
                    <a:pt x="75599" y="4964"/>
                  </a:cubicBezTo>
                  <a:cubicBezTo>
                    <a:pt x="75952" y="4964"/>
                    <a:pt x="81420" y="4964"/>
                    <a:pt x="85124" y="7444"/>
                  </a:cubicBezTo>
                  <a:cubicBezTo>
                    <a:pt x="79480" y="9038"/>
                    <a:pt x="77363" y="13998"/>
                    <a:pt x="77363" y="17186"/>
                  </a:cubicBezTo>
                  <a:cubicBezTo>
                    <a:pt x="77363" y="21083"/>
                    <a:pt x="80362" y="23740"/>
                    <a:pt x="84418" y="23740"/>
                  </a:cubicBezTo>
                  <a:cubicBezTo>
                    <a:pt x="88475" y="23740"/>
                    <a:pt x="94296" y="20374"/>
                    <a:pt x="94296" y="12935"/>
                  </a:cubicBezTo>
                  <a:cubicBezTo>
                    <a:pt x="94296" y="3015"/>
                    <a:pt x="83007" y="4"/>
                    <a:pt x="75952" y="4"/>
                  </a:cubicBezTo>
                  <a:cubicBezTo>
                    <a:pt x="67133" y="4"/>
                    <a:pt x="60078" y="5849"/>
                    <a:pt x="56197" y="12580"/>
                  </a:cubicBezTo>
                  <a:cubicBezTo>
                    <a:pt x="53022" y="5318"/>
                    <a:pt x="44909" y="4"/>
                    <a:pt x="35031" y="4"/>
                  </a:cubicBezTo>
                  <a:cubicBezTo>
                    <a:pt x="15277" y="4"/>
                    <a:pt x="3988" y="21792"/>
                    <a:pt x="3988" y="27106"/>
                  </a:cubicBezTo>
                  <a:cubicBezTo>
                    <a:pt x="3988" y="29408"/>
                    <a:pt x="6458" y="29408"/>
                    <a:pt x="6987" y="29408"/>
                  </a:cubicBezTo>
                  <a:cubicBezTo>
                    <a:pt x="9280" y="29408"/>
                    <a:pt x="9456" y="28700"/>
                    <a:pt x="10338" y="26397"/>
                  </a:cubicBezTo>
                  <a:cubicBezTo>
                    <a:pt x="14748" y="12580"/>
                    <a:pt x="25860" y="4964"/>
                    <a:pt x="34502" y="4964"/>
                  </a:cubicBezTo>
                  <a:cubicBezTo>
                    <a:pt x="40323" y="4964"/>
                    <a:pt x="45085" y="8152"/>
                    <a:pt x="45085" y="16655"/>
                  </a:cubicBezTo>
                  <a:cubicBezTo>
                    <a:pt x="45085" y="20197"/>
                    <a:pt x="42969" y="29054"/>
                    <a:pt x="41381" y="35077"/>
                  </a:cubicBezTo>
                  <a:lnTo>
                    <a:pt x="35384" y="59344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6" name="Freeform 675">
              <a:extLst>
                <a:ext uri="{FF2B5EF4-FFF2-40B4-BE49-F238E27FC236}">
                  <a16:creationId xmlns:a16="http://schemas.microsoft.com/office/drawing/2014/main" id="{D7BF16B6-E4F4-3A29-B0CC-C9863E801E01}"/>
                </a:ext>
              </a:extLst>
            </p:cNvPr>
            <p:cNvSpPr/>
            <p:nvPr>
              <p:custDataLst>
                <p:tags r:id="rId169"/>
              </p:custDataLst>
            </p:nvPr>
          </p:nvSpPr>
          <p:spPr>
            <a:xfrm>
              <a:off x="7409063" y="2941268"/>
              <a:ext cx="134560" cy="47551"/>
            </a:xfrm>
            <a:custGeom>
              <a:avLst/>
              <a:gdLst>
                <a:gd name="connsiteX0" fmla="*/ 158935 w 167562"/>
                <a:gd name="connsiteY0" fmla="*/ 10124 h 59213"/>
                <a:gd name="connsiteX1" fmla="*/ 167502 w 167562"/>
                <a:gd name="connsiteY1" fmla="*/ 5063 h 59213"/>
                <a:gd name="connsiteX2" fmla="*/ 159187 w 167562"/>
                <a:gd name="connsiteY2" fmla="*/ 2 h 59213"/>
                <a:gd name="connsiteX3" fmla="*/ 8254 w 167562"/>
                <a:gd name="connsiteY3" fmla="*/ 2 h 59213"/>
                <a:gd name="connsiteX4" fmla="*/ -61 w 167562"/>
                <a:gd name="connsiteY4" fmla="*/ 5063 h 59213"/>
                <a:gd name="connsiteX5" fmla="*/ 8506 w 167562"/>
                <a:gd name="connsiteY5" fmla="*/ 10124 h 59213"/>
                <a:gd name="connsiteX6" fmla="*/ 158935 w 167562"/>
                <a:gd name="connsiteY6" fmla="*/ 10124 h 59213"/>
                <a:gd name="connsiteX7" fmla="*/ 159187 w 167562"/>
                <a:gd name="connsiteY7" fmla="*/ 59216 h 59213"/>
                <a:gd name="connsiteX8" fmla="*/ 167502 w 167562"/>
                <a:gd name="connsiteY8" fmla="*/ 54155 h 59213"/>
                <a:gd name="connsiteX9" fmla="*/ 158935 w 167562"/>
                <a:gd name="connsiteY9" fmla="*/ 49094 h 59213"/>
                <a:gd name="connsiteX10" fmla="*/ 8506 w 167562"/>
                <a:gd name="connsiteY10" fmla="*/ 49094 h 59213"/>
                <a:gd name="connsiteX11" fmla="*/ -61 w 167562"/>
                <a:gd name="connsiteY11" fmla="*/ 54155 h 59213"/>
                <a:gd name="connsiteX12" fmla="*/ 8254 w 167562"/>
                <a:gd name="connsiteY12" fmla="*/ 59216 h 59213"/>
                <a:gd name="connsiteX13" fmla="*/ 159187 w 167562"/>
                <a:gd name="connsiteY13" fmla="*/ 59216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35" y="10124"/>
                  </a:moveTo>
                  <a:cubicBezTo>
                    <a:pt x="162715" y="10124"/>
                    <a:pt x="167502" y="10124"/>
                    <a:pt x="167502" y="5063"/>
                  </a:cubicBezTo>
                  <a:cubicBezTo>
                    <a:pt x="167502" y="2"/>
                    <a:pt x="162715" y="2"/>
                    <a:pt x="159187" y="2"/>
                  </a:cubicBezTo>
                  <a:lnTo>
                    <a:pt x="8254" y="2"/>
                  </a:lnTo>
                  <a:cubicBezTo>
                    <a:pt x="4727" y="2"/>
                    <a:pt x="-61" y="2"/>
                    <a:pt x="-61" y="5063"/>
                  </a:cubicBezTo>
                  <a:cubicBezTo>
                    <a:pt x="-61" y="10124"/>
                    <a:pt x="4727" y="10124"/>
                    <a:pt x="8506" y="10124"/>
                  </a:cubicBezTo>
                  <a:lnTo>
                    <a:pt x="158935" y="10124"/>
                  </a:lnTo>
                  <a:close/>
                  <a:moveTo>
                    <a:pt x="159187" y="59216"/>
                  </a:moveTo>
                  <a:cubicBezTo>
                    <a:pt x="162715" y="59216"/>
                    <a:pt x="167502" y="59216"/>
                    <a:pt x="167502" y="54155"/>
                  </a:cubicBezTo>
                  <a:cubicBezTo>
                    <a:pt x="167502" y="49094"/>
                    <a:pt x="162715" y="49094"/>
                    <a:pt x="158935" y="49094"/>
                  </a:cubicBezTo>
                  <a:lnTo>
                    <a:pt x="8506" y="49094"/>
                  </a:lnTo>
                  <a:cubicBezTo>
                    <a:pt x="4727" y="49094"/>
                    <a:pt x="-61" y="49094"/>
                    <a:pt x="-61" y="54155"/>
                  </a:cubicBezTo>
                  <a:cubicBezTo>
                    <a:pt x="-61" y="59216"/>
                    <a:pt x="4727" y="59216"/>
                    <a:pt x="8254" y="59216"/>
                  </a:cubicBezTo>
                  <a:lnTo>
                    <a:pt x="159187" y="5921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8" name="Freeform 677">
              <a:extLst>
                <a:ext uri="{FF2B5EF4-FFF2-40B4-BE49-F238E27FC236}">
                  <a16:creationId xmlns:a16="http://schemas.microsoft.com/office/drawing/2014/main" id="{6AB139A6-B8F0-AEA2-3166-B5CB13A15F43}"/>
                </a:ext>
              </a:extLst>
            </p:cNvPr>
            <p:cNvSpPr/>
            <p:nvPr>
              <p:custDataLst>
                <p:tags r:id="rId170"/>
              </p:custDataLst>
            </p:nvPr>
          </p:nvSpPr>
          <p:spPr>
            <a:xfrm>
              <a:off x="7646931" y="2739580"/>
              <a:ext cx="144272" cy="143263"/>
            </a:xfrm>
            <a:custGeom>
              <a:avLst/>
              <a:gdLst>
                <a:gd name="connsiteX0" fmla="*/ 144080 w 179657"/>
                <a:gd name="connsiteY0" fmla="*/ 28843 h 178400"/>
                <a:gd name="connsiteX1" fmla="*/ 176333 w 179657"/>
                <a:gd name="connsiteY1" fmla="*/ 7840 h 178400"/>
                <a:gd name="connsiteX2" fmla="*/ 179609 w 179657"/>
                <a:gd name="connsiteY2" fmla="*/ 3032 h 178400"/>
                <a:gd name="connsiteX3" fmla="*/ 176333 w 179657"/>
                <a:gd name="connsiteY3" fmla="*/ -4 h 178400"/>
                <a:gd name="connsiteX4" fmla="*/ 155671 w 179657"/>
                <a:gd name="connsiteY4" fmla="*/ 755 h 178400"/>
                <a:gd name="connsiteX5" fmla="*/ 130726 w 179657"/>
                <a:gd name="connsiteY5" fmla="*/ -4 h 178400"/>
                <a:gd name="connsiteX6" fmla="*/ 125938 w 179657"/>
                <a:gd name="connsiteY6" fmla="*/ 4804 h 178400"/>
                <a:gd name="connsiteX7" fmla="*/ 129970 w 179657"/>
                <a:gd name="connsiteY7" fmla="*/ 7840 h 178400"/>
                <a:gd name="connsiteX8" fmla="*/ 141560 w 179657"/>
                <a:gd name="connsiteY8" fmla="*/ 16191 h 178400"/>
                <a:gd name="connsiteX9" fmla="*/ 137781 w 179657"/>
                <a:gd name="connsiteY9" fmla="*/ 25807 h 178400"/>
                <a:gd name="connsiteX10" fmla="*/ 60425 w 179657"/>
                <a:gd name="connsiteY10" fmla="*/ 149296 h 178400"/>
                <a:gd name="connsiteX11" fmla="*/ 43290 w 179657"/>
                <a:gd name="connsiteY11" fmla="*/ 15432 h 178400"/>
                <a:gd name="connsiteX12" fmla="*/ 60677 w 179657"/>
                <a:gd name="connsiteY12" fmla="*/ 7840 h 178400"/>
                <a:gd name="connsiteX13" fmla="*/ 66976 w 179657"/>
                <a:gd name="connsiteY13" fmla="*/ 2779 h 178400"/>
                <a:gd name="connsiteX14" fmla="*/ 63448 w 179657"/>
                <a:gd name="connsiteY14" fmla="*/ -4 h 178400"/>
                <a:gd name="connsiteX15" fmla="*/ 32204 w 179657"/>
                <a:gd name="connsiteY15" fmla="*/ 755 h 178400"/>
                <a:gd name="connsiteX16" fmla="*/ 18345 w 179657"/>
                <a:gd name="connsiteY16" fmla="*/ 502 h 178400"/>
                <a:gd name="connsiteX17" fmla="*/ 4738 w 179657"/>
                <a:gd name="connsiteY17" fmla="*/ -4 h 178400"/>
                <a:gd name="connsiteX18" fmla="*/ -49 w 179657"/>
                <a:gd name="connsiteY18" fmla="*/ 4804 h 178400"/>
                <a:gd name="connsiteX19" fmla="*/ 6250 w 179657"/>
                <a:gd name="connsiteY19" fmla="*/ 7840 h 178400"/>
                <a:gd name="connsiteX20" fmla="*/ 21369 w 179657"/>
                <a:gd name="connsiteY20" fmla="*/ 16444 h 178400"/>
                <a:gd name="connsiteX21" fmla="*/ 41275 w 179657"/>
                <a:gd name="connsiteY21" fmla="*/ 172576 h 178400"/>
                <a:gd name="connsiteX22" fmla="*/ 46314 w 179657"/>
                <a:gd name="connsiteY22" fmla="*/ 178397 h 178400"/>
                <a:gd name="connsiteX23" fmla="*/ 53369 w 179657"/>
                <a:gd name="connsiteY23" fmla="*/ 173842 h 178400"/>
                <a:gd name="connsiteX24" fmla="*/ 144080 w 179657"/>
                <a:gd name="connsiteY24" fmla="*/ 2884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80" y="28843"/>
                  </a:moveTo>
                  <a:cubicBezTo>
                    <a:pt x="156427" y="9105"/>
                    <a:pt x="167010" y="8346"/>
                    <a:pt x="176333" y="7840"/>
                  </a:cubicBezTo>
                  <a:cubicBezTo>
                    <a:pt x="179357" y="7587"/>
                    <a:pt x="179609" y="3285"/>
                    <a:pt x="179609" y="3032"/>
                  </a:cubicBezTo>
                  <a:cubicBezTo>
                    <a:pt x="179609" y="1008"/>
                    <a:pt x="178349" y="-4"/>
                    <a:pt x="176333" y="-4"/>
                  </a:cubicBezTo>
                  <a:cubicBezTo>
                    <a:pt x="169782" y="-4"/>
                    <a:pt x="162474" y="755"/>
                    <a:pt x="155671" y="755"/>
                  </a:cubicBezTo>
                  <a:cubicBezTo>
                    <a:pt x="147356" y="755"/>
                    <a:pt x="138789" y="-4"/>
                    <a:pt x="130726" y="-4"/>
                  </a:cubicBezTo>
                  <a:cubicBezTo>
                    <a:pt x="129214" y="-4"/>
                    <a:pt x="125938" y="-4"/>
                    <a:pt x="125938" y="4804"/>
                  </a:cubicBezTo>
                  <a:cubicBezTo>
                    <a:pt x="125938" y="7587"/>
                    <a:pt x="128206" y="7840"/>
                    <a:pt x="129970" y="7840"/>
                  </a:cubicBezTo>
                  <a:cubicBezTo>
                    <a:pt x="136773" y="8346"/>
                    <a:pt x="141560" y="10877"/>
                    <a:pt x="141560" y="16191"/>
                  </a:cubicBezTo>
                  <a:cubicBezTo>
                    <a:pt x="141560" y="19987"/>
                    <a:pt x="137781" y="25554"/>
                    <a:pt x="137781" y="25807"/>
                  </a:cubicBezTo>
                  <a:lnTo>
                    <a:pt x="60425" y="149296"/>
                  </a:lnTo>
                  <a:lnTo>
                    <a:pt x="43290" y="15432"/>
                  </a:lnTo>
                  <a:cubicBezTo>
                    <a:pt x="43290" y="11130"/>
                    <a:pt x="49086" y="7840"/>
                    <a:pt x="60677" y="7840"/>
                  </a:cubicBezTo>
                  <a:cubicBezTo>
                    <a:pt x="64204" y="7840"/>
                    <a:pt x="66976" y="7840"/>
                    <a:pt x="66976" y="2779"/>
                  </a:cubicBezTo>
                  <a:cubicBezTo>
                    <a:pt x="66976" y="502"/>
                    <a:pt x="64960" y="-4"/>
                    <a:pt x="63448" y="-4"/>
                  </a:cubicBezTo>
                  <a:cubicBezTo>
                    <a:pt x="53369" y="-4"/>
                    <a:pt x="42535" y="755"/>
                    <a:pt x="32204" y="755"/>
                  </a:cubicBezTo>
                  <a:cubicBezTo>
                    <a:pt x="27668" y="755"/>
                    <a:pt x="22881" y="502"/>
                    <a:pt x="18345" y="502"/>
                  </a:cubicBezTo>
                  <a:cubicBezTo>
                    <a:pt x="13810" y="502"/>
                    <a:pt x="9022" y="-4"/>
                    <a:pt x="4738" y="-4"/>
                  </a:cubicBezTo>
                  <a:cubicBezTo>
                    <a:pt x="2975" y="-4"/>
                    <a:pt x="-49" y="-4"/>
                    <a:pt x="-49" y="4804"/>
                  </a:cubicBezTo>
                  <a:cubicBezTo>
                    <a:pt x="-49" y="7840"/>
                    <a:pt x="2219" y="7840"/>
                    <a:pt x="6250" y="7840"/>
                  </a:cubicBezTo>
                  <a:cubicBezTo>
                    <a:pt x="20361" y="7840"/>
                    <a:pt x="20613" y="10118"/>
                    <a:pt x="21369" y="16444"/>
                  </a:cubicBezTo>
                  <a:lnTo>
                    <a:pt x="41275" y="172576"/>
                  </a:lnTo>
                  <a:cubicBezTo>
                    <a:pt x="42031" y="177637"/>
                    <a:pt x="43039" y="178397"/>
                    <a:pt x="46314" y="178397"/>
                  </a:cubicBezTo>
                  <a:cubicBezTo>
                    <a:pt x="50346" y="178397"/>
                    <a:pt x="51354" y="177131"/>
                    <a:pt x="53369" y="173842"/>
                  </a:cubicBezTo>
                  <a:lnTo>
                    <a:pt x="144080" y="2884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79" name="Freeform 678">
              <a:extLst>
                <a:ext uri="{FF2B5EF4-FFF2-40B4-BE49-F238E27FC236}">
                  <a16:creationId xmlns:a16="http://schemas.microsoft.com/office/drawing/2014/main" id="{29DB7C42-6ED0-573D-01E6-02F2B31A5474}"/>
                </a:ext>
              </a:extLst>
            </p:cNvPr>
            <p:cNvSpPr/>
            <p:nvPr>
              <p:custDataLst>
                <p:tags r:id="rId171"/>
              </p:custDataLst>
            </p:nvPr>
          </p:nvSpPr>
          <p:spPr>
            <a:xfrm>
              <a:off x="7762559" y="2814402"/>
              <a:ext cx="62605" cy="94452"/>
            </a:xfrm>
            <a:custGeom>
              <a:avLst/>
              <a:gdLst>
                <a:gd name="connsiteX0" fmla="*/ 77918 w 77960"/>
                <a:gd name="connsiteY0" fmla="*/ 85377 h 117618"/>
                <a:gd name="connsiteX1" fmla="*/ 71921 w 77960"/>
                <a:gd name="connsiteY1" fmla="*/ 85377 h 117618"/>
                <a:gd name="connsiteX2" fmla="*/ 67335 w 77960"/>
                <a:gd name="connsiteY2" fmla="*/ 101496 h 117618"/>
                <a:gd name="connsiteX3" fmla="*/ 49873 w 77960"/>
                <a:gd name="connsiteY3" fmla="*/ 102559 h 117618"/>
                <a:gd name="connsiteX4" fmla="*/ 17419 w 77960"/>
                <a:gd name="connsiteY4" fmla="*/ 102559 h 117618"/>
                <a:gd name="connsiteX5" fmla="*/ 52695 w 77960"/>
                <a:gd name="connsiteY5" fmla="*/ 72800 h 117618"/>
                <a:gd name="connsiteX6" fmla="*/ 77918 w 77960"/>
                <a:gd name="connsiteY6" fmla="*/ 34539 h 117618"/>
                <a:gd name="connsiteX7" fmla="*/ 36644 w 77960"/>
                <a:gd name="connsiteY7" fmla="*/ -3 h 117618"/>
                <a:gd name="connsiteX8" fmla="*/ -43 w 77960"/>
                <a:gd name="connsiteY8" fmla="*/ 31704 h 117618"/>
                <a:gd name="connsiteX9" fmla="*/ 9305 w 77960"/>
                <a:gd name="connsiteY9" fmla="*/ 41624 h 117618"/>
                <a:gd name="connsiteX10" fmla="*/ 18653 w 77960"/>
                <a:gd name="connsiteY10" fmla="*/ 32236 h 117618"/>
                <a:gd name="connsiteX11" fmla="*/ 8247 w 77960"/>
                <a:gd name="connsiteY11" fmla="*/ 22848 h 117618"/>
                <a:gd name="connsiteX12" fmla="*/ 33998 w 77960"/>
                <a:gd name="connsiteY12" fmla="*/ 6374 h 117618"/>
                <a:gd name="connsiteX13" fmla="*/ 60809 w 77960"/>
                <a:gd name="connsiteY13" fmla="*/ 34539 h 117618"/>
                <a:gd name="connsiteX14" fmla="*/ 44229 w 77960"/>
                <a:gd name="connsiteY14" fmla="*/ 68549 h 117618"/>
                <a:gd name="connsiteX15" fmla="*/ 1721 w 77960"/>
                <a:gd name="connsiteY15" fmla="*/ 110707 h 117618"/>
                <a:gd name="connsiteX16" fmla="*/ -43 w 77960"/>
                <a:gd name="connsiteY16" fmla="*/ 117615 h 117618"/>
                <a:gd name="connsiteX17" fmla="*/ 72626 w 77960"/>
                <a:gd name="connsiteY17" fmla="*/ 117615 h 117618"/>
                <a:gd name="connsiteX18" fmla="*/ 77918 w 77960"/>
                <a:gd name="connsiteY18" fmla="*/ 85377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960" h="117618">
                  <a:moveTo>
                    <a:pt x="77918" y="85377"/>
                  </a:moveTo>
                  <a:lnTo>
                    <a:pt x="71921" y="85377"/>
                  </a:lnTo>
                  <a:cubicBezTo>
                    <a:pt x="71391" y="89273"/>
                    <a:pt x="69628" y="99724"/>
                    <a:pt x="67335" y="101496"/>
                  </a:cubicBezTo>
                  <a:cubicBezTo>
                    <a:pt x="65924" y="102559"/>
                    <a:pt x="52342" y="102559"/>
                    <a:pt x="49873" y="102559"/>
                  </a:cubicBezTo>
                  <a:lnTo>
                    <a:pt x="17419" y="102559"/>
                  </a:lnTo>
                  <a:cubicBezTo>
                    <a:pt x="35939" y="86085"/>
                    <a:pt x="42112" y="81125"/>
                    <a:pt x="52695" y="72800"/>
                  </a:cubicBezTo>
                  <a:cubicBezTo>
                    <a:pt x="65747" y="62349"/>
                    <a:pt x="77918" y="51366"/>
                    <a:pt x="77918" y="34539"/>
                  </a:cubicBezTo>
                  <a:cubicBezTo>
                    <a:pt x="77918" y="13105"/>
                    <a:pt x="59221" y="-3"/>
                    <a:pt x="36644" y="-3"/>
                  </a:cubicBezTo>
                  <a:cubicBezTo>
                    <a:pt x="14773" y="-3"/>
                    <a:pt x="-43" y="15408"/>
                    <a:pt x="-43" y="31704"/>
                  </a:cubicBezTo>
                  <a:cubicBezTo>
                    <a:pt x="-43" y="40738"/>
                    <a:pt x="7541" y="41624"/>
                    <a:pt x="9305" y="41624"/>
                  </a:cubicBezTo>
                  <a:cubicBezTo>
                    <a:pt x="13538" y="41624"/>
                    <a:pt x="18653" y="38613"/>
                    <a:pt x="18653" y="32236"/>
                  </a:cubicBezTo>
                  <a:cubicBezTo>
                    <a:pt x="18653" y="29047"/>
                    <a:pt x="17419" y="22848"/>
                    <a:pt x="8247" y="22848"/>
                  </a:cubicBezTo>
                  <a:cubicBezTo>
                    <a:pt x="13715" y="10271"/>
                    <a:pt x="25709" y="6374"/>
                    <a:pt x="33998" y="6374"/>
                  </a:cubicBezTo>
                  <a:cubicBezTo>
                    <a:pt x="51637" y="6374"/>
                    <a:pt x="60809" y="20191"/>
                    <a:pt x="60809" y="34539"/>
                  </a:cubicBezTo>
                  <a:cubicBezTo>
                    <a:pt x="60809" y="49949"/>
                    <a:pt x="49873" y="62172"/>
                    <a:pt x="44229" y="68549"/>
                  </a:cubicBezTo>
                  <a:lnTo>
                    <a:pt x="1721" y="110707"/>
                  </a:lnTo>
                  <a:cubicBezTo>
                    <a:pt x="-43" y="112301"/>
                    <a:pt x="-43" y="112655"/>
                    <a:pt x="-43" y="117615"/>
                  </a:cubicBezTo>
                  <a:lnTo>
                    <a:pt x="72626" y="117615"/>
                  </a:lnTo>
                  <a:lnTo>
                    <a:pt x="77918" y="85377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1" name="Freeform 680">
              <a:extLst>
                <a:ext uri="{FF2B5EF4-FFF2-40B4-BE49-F238E27FC236}">
                  <a16:creationId xmlns:a16="http://schemas.microsoft.com/office/drawing/2014/main" id="{55AE063B-D5A0-FC51-A41E-11524D680418}"/>
                </a:ext>
              </a:extLst>
            </p:cNvPr>
            <p:cNvSpPr/>
            <p:nvPr>
              <p:custDataLst>
                <p:tags r:id="rId172"/>
              </p:custDataLst>
            </p:nvPr>
          </p:nvSpPr>
          <p:spPr>
            <a:xfrm>
              <a:off x="7906170" y="2823506"/>
              <a:ext cx="123633" cy="8128"/>
            </a:xfrm>
            <a:custGeom>
              <a:avLst/>
              <a:gdLst>
                <a:gd name="connsiteX0" fmla="*/ 145101 w 153956"/>
                <a:gd name="connsiteY0" fmla="*/ 10118 h 10122"/>
                <a:gd name="connsiteX1" fmla="*/ 153920 w 153956"/>
                <a:gd name="connsiteY1" fmla="*/ 5057 h 10122"/>
                <a:gd name="connsiteX2" fmla="*/ 145101 w 153956"/>
                <a:gd name="connsiteY2" fmla="*/ -4 h 10122"/>
                <a:gd name="connsiteX3" fmla="*/ 8783 w 153956"/>
                <a:gd name="connsiteY3" fmla="*/ -4 h 10122"/>
                <a:gd name="connsiteX4" fmla="*/ -37 w 153956"/>
                <a:gd name="connsiteY4" fmla="*/ 5057 h 10122"/>
                <a:gd name="connsiteX5" fmla="*/ 8783 w 153956"/>
                <a:gd name="connsiteY5" fmla="*/ 10118 h 10122"/>
                <a:gd name="connsiteX6" fmla="*/ 145101 w 153956"/>
                <a:gd name="connsiteY6" fmla="*/ 1011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01" y="10118"/>
                  </a:moveTo>
                  <a:cubicBezTo>
                    <a:pt x="149384" y="10118"/>
                    <a:pt x="153920" y="10118"/>
                    <a:pt x="153920" y="5057"/>
                  </a:cubicBezTo>
                  <a:cubicBezTo>
                    <a:pt x="153920" y="-4"/>
                    <a:pt x="149384" y="-4"/>
                    <a:pt x="145101" y="-4"/>
                  </a:cubicBezTo>
                  <a:lnTo>
                    <a:pt x="8783" y="-4"/>
                  </a:lnTo>
                  <a:cubicBezTo>
                    <a:pt x="4499" y="-4"/>
                    <a:pt x="-37" y="-4"/>
                    <a:pt x="-37" y="5057"/>
                  </a:cubicBezTo>
                  <a:cubicBezTo>
                    <a:pt x="-37" y="10118"/>
                    <a:pt x="4499" y="10118"/>
                    <a:pt x="8783" y="10118"/>
                  </a:cubicBezTo>
                  <a:lnTo>
                    <a:pt x="145101" y="1011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2" name="Freeform 681">
              <a:extLst>
                <a:ext uri="{FF2B5EF4-FFF2-40B4-BE49-F238E27FC236}">
                  <a16:creationId xmlns:a16="http://schemas.microsoft.com/office/drawing/2014/main" id="{FBC786C6-A10B-847C-01C1-541499AC48C7}"/>
                </a:ext>
              </a:extLst>
            </p:cNvPr>
            <p:cNvSpPr/>
            <p:nvPr>
              <p:custDataLst>
                <p:tags r:id="rId173"/>
              </p:custDataLst>
            </p:nvPr>
          </p:nvSpPr>
          <p:spPr>
            <a:xfrm>
              <a:off x="8099613" y="2743035"/>
              <a:ext cx="85188" cy="139809"/>
            </a:xfrm>
            <a:custGeom>
              <a:avLst/>
              <a:gdLst>
                <a:gd name="connsiteX0" fmla="*/ 106055 w 106081"/>
                <a:gd name="connsiteY0" fmla="*/ 87551 h 174099"/>
                <a:gd name="connsiteX1" fmla="*/ 95976 w 106081"/>
                <a:gd name="connsiteY1" fmla="*/ 28337 h 174099"/>
                <a:gd name="connsiteX2" fmla="*/ 53140 w 106081"/>
                <a:gd name="connsiteY2" fmla="*/ -4 h 174099"/>
                <a:gd name="connsiteX3" fmla="*/ 9296 w 106081"/>
                <a:gd name="connsiteY3" fmla="*/ 30109 h 174099"/>
                <a:gd name="connsiteX4" fmla="*/ -27 w 106081"/>
                <a:gd name="connsiteY4" fmla="*/ 87551 h 174099"/>
                <a:gd name="connsiteX5" fmla="*/ 11312 w 106081"/>
                <a:gd name="connsiteY5" fmla="*/ 148537 h 174099"/>
                <a:gd name="connsiteX6" fmla="*/ 52888 w 106081"/>
                <a:gd name="connsiteY6" fmla="*/ 174095 h 174099"/>
                <a:gd name="connsiteX7" fmla="*/ 96732 w 106081"/>
                <a:gd name="connsiteY7" fmla="*/ 144741 h 174099"/>
                <a:gd name="connsiteX8" fmla="*/ 106055 w 106081"/>
                <a:gd name="connsiteY8" fmla="*/ 87551 h 174099"/>
                <a:gd name="connsiteX9" fmla="*/ 52888 w 106081"/>
                <a:gd name="connsiteY9" fmla="*/ 168528 h 174099"/>
                <a:gd name="connsiteX10" fmla="*/ 23659 w 106081"/>
                <a:gd name="connsiteY10" fmla="*/ 137908 h 174099"/>
                <a:gd name="connsiteX11" fmla="*/ 20887 w 106081"/>
                <a:gd name="connsiteY11" fmla="*/ 84515 h 174099"/>
                <a:gd name="connsiteX12" fmla="*/ 22903 w 106081"/>
                <a:gd name="connsiteY12" fmla="*/ 37953 h 174099"/>
                <a:gd name="connsiteX13" fmla="*/ 52888 w 106081"/>
                <a:gd name="connsiteY13" fmla="*/ 5563 h 174099"/>
                <a:gd name="connsiteX14" fmla="*/ 82621 w 106081"/>
                <a:gd name="connsiteY14" fmla="*/ 35170 h 174099"/>
                <a:gd name="connsiteX15" fmla="*/ 85141 w 106081"/>
                <a:gd name="connsiteY15" fmla="*/ 84515 h 174099"/>
                <a:gd name="connsiteX16" fmla="*/ 82369 w 106081"/>
                <a:gd name="connsiteY16" fmla="*/ 136896 h 174099"/>
                <a:gd name="connsiteX17" fmla="*/ 52888 w 106081"/>
                <a:gd name="connsiteY17" fmla="*/ 16852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55" y="87551"/>
                  </a:moveTo>
                  <a:cubicBezTo>
                    <a:pt x="106055" y="67307"/>
                    <a:pt x="104795" y="47063"/>
                    <a:pt x="95976" y="28337"/>
                  </a:cubicBezTo>
                  <a:cubicBezTo>
                    <a:pt x="84385" y="4044"/>
                    <a:pt x="63723" y="-4"/>
                    <a:pt x="53140" y="-4"/>
                  </a:cubicBezTo>
                  <a:cubicBezTo>
                    <a:pt x="38022" y="-4"/>
                    <a:pt x="19627" y="6575"/>
                    <a:pt x="9296" y="30109"/>
                  </a:cubicBezTo>
                  <a:cubicBezTo>
                    <a:pt x="1233" y="47569"/>
                    <a:pt x="-27" y="67307"/>
                    <a:pt x="-27" y="87551"/>
                  </a:cubicBezTo>
                  <a:cubicBezTo>
                    <a:pt x="-27" y="106530"/>
                    <a:pt x="981" y="129305"/>
                    <a:pt x="11312" y="148537"/>
                  </a:cubicBezTo>
                  <a:cubicBezTo>
                    <a:pt x="22147" y="169034"/>
                    <a:pt x="40541" y="174095"/>
                    <a:pt x="52888" y="174095"/>
                  </a:cubicBezTo>
                  <a:cubicBezTo>
                    <a:pt x="66495" y="174095"/>
                    <a:pt x="85645" y="168781"/>
                    <a:pt x="96732" y="144741"/>
                  </a:cubicBezTo>
                  <a:cubicBezTo>
                    <a:pt x="104795" y="127280"/>
                    <a:pt x="106055" y="107542"/>
                    <a:pt x="106055" y="87551"/>
                  </a:cubicBezTo>
                  <a:close/>
                  <a:moveTo>
                    <a:pt x="52888" y="168528"/>
                  </a:moveTo>
                  <a:cubicBezTo>
                    <a:pt x="43061" y="168528"/>
                    <a:pt x="28195" y="162201"/>
                    <a:pt x="23659" y="137908"/>
                  </a:cubicBezTo>
                  <a:cubicBezTo>
                    <a:pt x="20887" y="122725"/>
                    <a:pt x="20887" y="99445"/>
                    <a:pt x="20887" y="84515"/>
                  </a:cubicBezTo>
                  <a:cubicBezTo>
                    <a:pt x="20887" y="68319"/>
                    <a:pt x="20887" y="51618"/>
                    <a:pt x="22903" y="37953"/>
                  </a:cubicBezTo>
                  <a:cubicBezTo>
                    <a:pt x="27691" y="7840"/>
                    <a:pt x="46589" y="5563"/>
                    <a:pt x="52888" y="5563"/>
                  </a:cubicBezTo>
                  <a:cubicBezTo>
                    <a:pt x="61203" y="5563"/>
                    <a:pt x="77833" y="10118"/>
                    <a:pt x="82621" y="35170"/>
                  </a:cubicBezTo>
                  <a:cubicBezTo>
                    <a:pt x="85141" y="49341"/>
                    <a:pt x="85141" y="68572"/>
                    <a:pt x="85141" y="84515"/>
                  </a:cubicBezTo>
                  <a:cubicBezTo>
                    <a:pt x="85141" y="103493"/>
                    <a:pt x="85141" y="120701"/>
                    <a:pt x="82369" y="136896"/>
                  </a:cubicBezTo>
                  <a:cubicBezTo>
                    <a:pt x="78589" y="160936"/>
                    <a:pt x="64227" y="168528"/>
                    <a:pt x="52888" y="16852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3" name="Freeform 682">
              <a:extLst>
                <a:ext uri="{FF2B5EF4-FFF2-40B4-BE49-F238E27FC236}">
                  <a16:creationId xmlns:a16="http://schemas.microsoft.com/office/drawing/2014/main" id="{148E7463-A489-3B76-F094-2C2900680A86}"/>
                </a:ext>
              </a:extLst>
            </p:cNvPr>
            <p:cNvSpPr/>
            <p:nvPr>
              <p:custDataLst>
                <p:tags r:id="rId174"/>
              </p:custDataLst>
            </p:nvPr>
          </p:nvSpPr>
          <p:spPr>
            <a:xfrm>
              <a:off x="7635600" y="2960980"/>
              <a:ext cx="557294" cy="8128"/>
            </a:xfrm>
            <a:custGeom>
              <a:avLst/>
              <a:gdLst>
                <a:gd name="connsiteX0" fmla="*/ 0 w 693977"/>
                <a:gd name="connsiteY0" fmla="*/ 0 h 10121"/>
                <a:gd name="connsiteX1" fmla="*/ 693978 w 693977"/>
                <a:gd name="connsiteY1" fmla="*/ 0 h 10121"/>
                <a:gd name="connsiteX2" fmla="*/ 693978 w 693977"/>
                <a:gd name="connsiteY2" fmla="*/ 10121 h 10121"/>
                <a:gd name="connsiteX3" fmla="*/ 0 w 693977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3977" h="10121">
                  <a:moveTo>
                    <a:pt x="0" y="0"/>
                  </a:moveTo>
                  <a:lnTo>
                    <a:pt x="693978" y="0"/>
                  </a:lnTo>
                  <a:lnTo>
                    <a:pt x="693978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5" name="Freeform 684">
              <a:extLst>
                <a:ext uri="{FF2B5EF4-FFF2-40B4-BE49-F238E27FC236}">
                  <a16:creationId xmlns:a16="http://schemas.microsoft.com/office/drawing/2014/main" id="{5F0EFBFD-C3A8-D69F-4B05-F2F648805CB6}"/>
                </a:ext>
              </a:extLst>
            </p:cNvPr>
            <p:cNvSpPr/>
            <p:nvPr>
              <p:custDataLst>
                <p:tags r:id="rId175"/>
              </p:custDataLst>
            </p:nvPr>
          </p:nvSpPr>
          <p:spPr>
            <a:xfrm>
              <a:off x="7823191" y="3019901"/>
              <a:ext cx="80736" cy="135338"/>
            </a:xfrm>
            <a:custGeom>
              <a:avLst/>
              <a:gdLst>
                <a:gd name="connsiteX0" fmla="*/ 19362 w 100537"/>
                <a:gd name="connsiteY0" fmla="*/ 149056 h 168531"/>
                <a:gd name="connsiteX1" fmla="*/ 46071 w 100537"/>
                <a:gd name="connsiteY1" fmla="*/ 122992 h 168531"/>
                <a:gd name="connsiteX2" fmla="*/ 100497 w 100537"/>
                <a:gd name="connsiteY2" fmla="*/ 49101 h 168531"/>
                <a:gd name="connsiteX3" fmla="*/ 47079 w 100537"/>
                <a:gd name="connsiteY3" fmla="*/ 9 h 168531"/>
                <a:gd name="connsiteX4" fmla="*/ -40 w 100537"/>
                <a:gd name="connsiteY4" fmla="*/ 45811 h 168531"/>
                <a:gd name="connsiteX5" fmla="*/ 13314 w 100537"/>
                <a:gd name="connsiteY5" fmla="*/ 59982 h 168531"/>
                <a:gd name="connsiteX6" fmla="*/ 26417 w 100537"/>
                <a:gd name="connsiteY6" fmla="*/ 46571 h 168531"/>
                <a:gd name="connsiteX7" fmla="*/ 13062 w 100537"/>
                <a:gd name="connsiteY7" fmla="*/ 33412 h 168531"/>
                <a:gd name="connsiteX8" fmla="*/ 9787 w 100537"/>
                <a:gd name="connsiteY8" fmla="*/ 33665 h 168531"/>
                <a:gd name="connsiteX9" fmla="*/ 43803 w 100537"/>
                <a:gd name="connsiteY9" fmla="*/ 7854 h 168531"/>
                <a:gd name="connsiteX10" fmla="*/ 77568 w 100537"/>
                <a:gd name="connsiteY10" fmla="*/ 49101 h 168531"/>
                <a:gd name="connsiteX11" fmla="*/ 51110 w 100537"/>
                <a:gd name="connsiteY11" fmla="*/ 105025 h 168531"/>
                <a:gd name="connsiteX12" fmla="*/ 2731 w 100537"/>
                <a:gd name="connsiteY12" fmla="*/ 159178 h 168531"/>
                <a:gd name="connsiteX13" fmla="*/ -40 w 100537"/>
                <a:gd name="connsiteY13" fmla="*/ 168541 h 168531"/>
                <a:gd name="connsiteX14" fmla="*/ 93442 w 100537"/>
                <a:gd name="connsiteY14" fmla="*/ 168541 h 168531"/>
                <a:gd name="connsiteX15" fmla="*/ 100497 w 100537"/>
                <a:gd name="connsiteY15" fmla="*/ 124510 h 168531"/>
                <a:gd name="connsiteX16" fmla="*/ 94198 w 100537"/>
                <a:gd name="connsiteY16" fmla="*/ 124510 h 168531"/>
                <a:gd name="connsiteX17" fmla="*/ 88655 w 100537"/>
                <a:gd name="connsiteY17" fmla="*/ 147032 h 168531"/>
                <a:gd name="connsiteX18" fmla="*/ 64717 w 100537"/>
                <a:gd name="connsiteY18" fmla="*/ 149056 h 168531"/>
                <a:gd name="connsiteX19" fmla="*/ 19362 w 100537"/>
                <a:gd name="connsiteY19" fmla="*/ 1490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362" y="149056"/>
                  </a:moveTo>
                  <a:lnTo>
                    <a:pt x="46071" y="122992"/>
                  </a:lnTo>
                  <a:cubicBezTo>
                    <a:pt x="85379" y="88071"/>
                    <a:pt x="100497" y="74406"/>
                    <a:pt x="100497" y="49101"/>
                  </a:cubicBezTo>
                  <a:cubicBezTo>
                    <a:pt x="100497" y="20253"/>
                    <a:pt x="77820" y="9"/>
                    <a:pt x="47079" y="9"/>
                  </a:cubicBezTo>
                  <a:cubicBezTo>
                    <a:pt x="18606" y="9"/>
                    <a:pt x="-40" y="23290"/>
                    <a:pt x="-40" y="45811"/>
                  </a:cubicBezTo>
                  <a:cubicBezTo>
                    <a:pt x="-40" y="59982"/>
                    <a:pt x="12558" y="59982"/>
                    <a:pt x="13314" y="59982"/>
                  </a:cubicBezTo>
                  <a:cubicBezTo>
                    <a:pt x="17598" y="59982"/>
                    <a:pt x="26417" y="56946"/>
                    <a:pt x="26417" y="46571"/>
                  </a:cubicBezTo>
                  <a:cubicBezTo>
                    <a:pt x="26417" y="39991"/>
                    <a:pt x="21881" y="33412"/>
                    <a:pt x="13062" y="33412"/>
                  </a:cubicBezTo>
                  <a:cubicBezTo>
                    <a:pt x="11047" y="33412"/>
                    <a:pt x="10543" y="33412"/>
                    <a:pt x="9787" y="33665"/>
                  </a:cubicBezTo>
                  <a:cubicBezTo>
                    <a:pt x="15582" y="17217"/>
                    <a:pt x="29189" y="7854"/>
                    <a:pt x="43803" y="7854"/>
                  </a:cubicBezTo>
                  <a:cubicBezTo>
                    <a:pt x="66733" y="7854"/>
                    <a:pt x="77568" y="28351"/>
                    <a:pt x="77568" y="49101"/>
                  </a:cubicBezTo>
                  <a:cubicBezTo>
                    <a:pt x="77568" y="69345"/>
                    <a:pt x="64969" y="89336"/>
                    <a:pt x="51110" y="105025"/>
                  </a:cubicBezTo>
                  <a:lnTo>
                    <a:pt x="2731" y="159178"/>
                  </a:lnTo>
                  <a:cubicBezTo>
                    <a:pt x="-40" y="161962"/>
                    <a:pt x="-40" y="162468"/>
                    <a:pt x="-40" y="168541"/>
                  </a:cubicBezTo>
                  <a:lnTo>
                    <a:pt x="93442" y="168541"/>
                  </a:lnTo>
                  <a:lnTo>
                    <a:pt x="100497" y="124510"/>
                  </a:lnTo>
                  <a:lnTo>
                    <a:pt x="94198" y="124510"/>
                  </a:lnTo>
                  <a:cubicBezTo>
                    <a:pt x="92938" y="132102"/>
                    <a:pt x="91174" y="143236"/>
                    <a:pt x="88655" y="147032"/>
                  </a:cubicBezTo>
                  <a:cubicBezTo>
                    <a:pt x="86891" y="149056"/>
                    <a:pt x="70260" y="149056"/>
                    <a:pt x="64717" y="149056"/>
                  </a:cubicBezTo>
                  <a:lnTo>
                    <a:pt x="19362" y="14905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6" name="Freeform 685">
              <a:extLst>
                <a:ext uri="{FF2B5EF4-FFF2-40B4-BE49-F238E27FC236}">
                  <a16:creationId xmlns:a16="http://schemas.microsoft.com/office/drawing/2014/main" id="{F1A34823-A266-401C-77AD-C03F216560FC}"/>
                </a:ext>
              </a:extLst>
            </p:cNvPr>
            <p:cNvSpPr/>
            <p:nvPr>
              <p:custDataLst>
                <p:tags r:id="rId176"/>
              </p:custDataLst>
            </p:nvPr>
          </p:nvSpPr>
          <p:spPr>
            <a:xfrm>
              <a:off x="7922139" y="3019901"/>
              <a:ext cx="85188" cy="139809"/>
            </a:xfrm>
            <a:custGeom>
              <a:avLst/>
              <a:gdLst>
                <a:gd name="connsiteX0" fmla="*/ 106046 w 106081"/>
                <a:gd name="connsiteY0" fmla="*/ 87565 h 174099"/>
                <a:gd name="connsiteX1" fmla="*/ 95967 w 106081"/>
                <a:gd name="connsiteY1" fmla="*/ 28351 h 174099"/>
                <a:gd name="connsiteX2" fmla="*/ 53131 w 106081"/>
                <a:gd name="connsiteY2" fmla="*/ 9 h 174099"/>
                <a:gd name="connsiteX3" fmla="*/ 9288 w 106081"/>
                <a:gd name="connsiteY3" fmla="*/ 30122 h 174099"/>
                <a:gd name="connsiteX4" fmla="*/ -35 w 106081"/>
                <a:gd name="connsiteY4" fmla="*/ 87565 h 174099"/>
                <a:gd name="connsiteX5" fmla="*/ 11303 w 106081"/>
                <a:gd name="connsiteY5" fmla="*/ 148550 h 174099"/>
                <a:gd name="connsiteX6" fmla="*/ 52879 w 106081"/>
                <a:gd name="connsiteY6" fmla="*/ 174108 h 174099"/>
                <a:gd name="connsiteX7" fmla="*/ 96723 w 106081"/>
                <a:gd name="connsiteY7" fmla="*/ 144754 h 174099"/>
                <a:gd name="connsiteX8" fmla="*/ 106046 w 106081"/>
                <a:gd name="connsiteY8" fmla="*/ 87565 h 174099"/>
                <a:gd name="connsiteX9" fmla="*/ 52879 w 106081"/>
                <a:gd name="connsiteY9" fmla="*/ 168541 h 174099"/>
                <a:gd name="connsiteX10" fmla="*/ 23650 w 106081"/>
                <a:gd name="connsiteY10" fmla="*/ 137922 h 174099"/>
                <a:gd name="connsiteX11" fmla="*/ 20879 w 106081"/>
                <a:gd name="connsiteY11" fmla="*/ 84528 h 174099"/>
                <a:gd name="connsiteX12" fmla="*/ 22894 w 106081"/>
                <a:gd name="connsiteY12" fmla="*/ 37967 h 174099"/>
                <a:gd name="connsiteX13" fmla="*/ 52879 w 106081"/>
                <a:gd name="connsiteY13" fmla="*/ 5576 h 174099"/>
                <a:gd name="connsiteX14" fmla="*/ 82612 w 106081"/>
                <a:gd name="connsiteY14" fmla="*/ 35183 h 174099"/>
                <a:gd name="connsiteX15" fmla="*/ 85132 w 106081"/>
                <a:gd name="connsiteY15" fmla="*/ 84528 h 174099"/>
                <a:gd name="connsiteX16" fmla="*/ 82360 w 106081"/>
                <a:gd name="connsiteY16" fmla="*/ 136910 h 174099"/>
                <a:gd name="connsiteX17" fmla="*/ 52879 w 106081"/>
                <a:gd name="connsiteY17" fmla="*/ 16854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46" y="87565"/>
                  </a:moveTo>
                  <a:cubicBezTo>
                    <a:pt x="106046" y="67321"/>
                    <a:pt x="104786" y="47077"/>
                    <a:pt x="95967" y="28351"/>
                  </a:cubicBezTo>
                  <a:cubicBezTo>
                    <a:pt x="84376" y="4058"/>
                    <a:pt x="63714" y="9"/>
                    <a:pt x="53131" y="9"/>
                  </a:cubicBezTo>
                  <a:cubicBezTo>
                    <a:pt x="38013" y="9"/>
                    <a:pt x="19619" y="6588"/>
                    <a:pt x="9288" y="30122"/>
                  </a:cubicBezTo>
                  <a:cubicBezTo>
                    <a:pt x="1225" y="47583"/>
                    <a:pt x="-35" y="67321"/>
                    <a:pt x="-35" y="87565"/>
                  </a:cubicBezTo>
                  <a:cubicBezTo>
                    <a:pt x="-35" y="106544"/>
                    <a:pt x="973" y="129318"/>
                    <a:pt x="11303" y="148550"/>
                  </a:cubicBezTo>
                  <a:cubicBezTo>
                    <a:pt x="22138" y="169047"/>
                    <a:pt x="40532" y="174108"/>
                    <a:pt x="52879" y="174108"/>
                  </a:cubicBezTo>
                  <a:cubicBezTo>
                    <a:pt x="66486" y="174108"/>
                    <a:pt x="85636" y="168794"/>
                    <a:pt x="96723" y="144754"/>
                  </a:cubicBezTo>
                  <a:cubicBezTo>
                    <a:pt x="104786" y="127294"/>
                    <a:pt x="106046" y="107556"/>
                    <a:pt x="106046" y="87565"/>
                  </a:cubicBezTo>
                  <a:close/>
                  <a:moveTo>
                    <a:pt x="52879" y="168541"/>
                  </a:moveTo>
                  <a:cubicBezTo>
                    <a:pt x="43052" y="168541"/>
                    <a:pt x="28186" y="162215"/>
                    <a:pt x="23650" y="137922"/>
                  </a:cubicBezTo>
                  <a:cubicBezTo>
                    <a:pt x="20879" y="122739"/>
                    <a:pt x="20879" y="99458"/>
                    <a:pt x="20879" y="84528"/>
                  </a:cubicBezTo>
                  <a:cubicBezTo>
                    <a:pt x="20879" y="68333"/>
                    <a:pt x="20879" y="51632"/>
                    <a:pt x="22894" y="37967"/>
                  </a:cubicBezTo>
                  <a:cubicBezTo>
                    <a:pt x="27682" y="7854"/>
                    <a:pt x="46580" y="5576"/>
                    <a:pt x="52879" y="5576"/>
                  </a:cubicBezTo>
                  <a:cubicBezTo>
                    <a:pt x="61194" y="5576"/>
                    <a:pt x="77825" y="10131"/>
                    <a:pt x="82612" y="35183"/>
                  </a:cubicBezTo>
                  <a:cubicBezTo>
                    <a:pt x="85132" y="49354"/>
                    <a:pt x="85132" y="68586"/>
                    <a:pt x="85132" y="84528"/>
                  </a:cubicBezTo>
                  <a:cubicBezTo>
                    <a:pt x="85132" y="103507"/>
                    <a:pt x="85132" y="120715"/>
                    <a:pt x="82360" y="136910"/>
                  </a:cubicBezTo>
                  <a:cubicBezTo>
                    <a:pt x="78581" y="160950"/>
                    <a:pt x="64218" y="168541"/>
                    <a:pt x="52879" y="16854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94" name="Group 2093">
            <a:extLst>
              <a:ext uri="{FF2B5EF4-FFF2-40B4-BE49-F238E27FC236}">
                <a16:creationId xmlns:a16="http://schemas.microsoft.com/office/drawing/2014/main" id="{516904A4-CF8F-EF44-9D31-F0BCB4F3AA20}"/>
              </a:ext>
            </a:extLst>
          </p:cNvPr>
          <p:cNvGrpSpPr/>
          <p:nvPr/>
        </p:nvGrpSpPr>
        <p:grpSpPr>
          <a:xfrm>
            <a:off x="7169939" y="3264973"/>
            <a:ext cx="3206173" cy="784192"/>
            <a:chOff x="7169939" y="3264973"/>
            <a:chExt cx="3206173" cy="784192"/>
          </a:xfrm>
        </p:grpSpPr>
        <p:sp>
          <p:nvSpPr>
            <p:cNvPr id="687" name="Freeform 686">
              <a:extLst>
                <a:ext uri="{FF2B5EF4-FFF2-40B4-BE49-F238E27FC236}">
                  <a16:creationId xmlns:a16="http://schemas.microsoft.com/office/drawing/2014/main" id="{38AC8DEA-FC8E-DA93-3592-CDC127578596}"/>
                </a:ext>
              </a:extLst>
            </p:cNvPr>
            <p:cNvSpPr/>
            <p:nvPr>
              <p:custDataLst>
                <p:tags r:id="rId132"/>
              </p:custDataLst>
            </p:nvPr>
          </p:nvSpPr>
          <p:spPr>
            <a:xfrm>
              <a:off x="7177831" y="3267818"/>
              <a:ext cx="164508" cy="139403"/>
            </a:xfrm>
            <a:custGeom>
              <a:avLst/>
              <a:gdLst>
                <a:gd name="connsiteX0" fmla="*/ 112309 w 204855"/>
                <a:gd name="connsiteY0" fmla="*/ 67080 h 173593"/>
                <a:gd name="connsiteX1" fmla="*/ 172782 w 204855"/>
                <a:gd name="connsiteY1" fmla="*/ 16470 h 173593"/>
                <a:gd name="connsiteX2" fmla="*/ 196468 w 204855"/>
                <a:gd name="connsiteY2" fmla="*/ 11915 h 173593"/>
                <a:gd name="connsiteX3" fmla="*/ 200751 w 204855"/>
                <a:gd name="connsiteY3" fmla="*/ 11915 h 173593"/>
                <a:gd name="connsiteX4" fmla="*/ 200751 w 204855"/>
                <a:gd name="connsiteY4" fmla="*/ 22 h 173593"/>
                <a:gd name="connsiteX5" fmla="*/ 175050 w 204855"/>
                <a:gd name="connsiteY5" fmla="*/ 781 h 173593"/>
                <a:gd name="connsiteX6" fmla="*/ 138262 w 204855"/>
                <a:gd name="connsiteY6" fmla="*/ 22 h 173593"/>
                <a:gd name="connsiteX7" fmla="*/ 138262 w 204855"/>
                <a:gd name="connsiteY7" fmla="*/ 11915 h 173593"/>
                <a:gd name="connsiteX8" fmla="*/ 152876 w 204855"/>
                <a:gd name="connsiteY8" fmla="*/ 13180 h 173593"/>
                <a:gd name="connsiteX9" fmla="*/ 156152 w 204855"/>
                <a:gd name="connsiteY9" fmla="*/ 14698 h 173593"/>
                <a:gd name="connsiteX10" fmla="*/ 62922 w 204855"/>
                <a:gd name="connsiteY10" fmla="*/ 92891 h 173593"/>
                <a:gd name="connsiteX11" fmla="*/ 62922 w 204855"/>
                <a:gd name="connsiteY11" fmla="*/ 11915 h 173593"/>
                <a:gd name="connsiteX12" fmla="*/ 90135 w 204855"/>
                <a:gd name="connsiteY12" fmla="*/ 11915 h 173593"/>
                <a:gd name="connsiteX13" fmla="*/ 90135 w 204855"/>
                <a:gd name="connsiteY13" fmla="*/ 22 h 173593"/>
                <a:gd name="connsiteX14" fmla="*/ 45031 w 204855"/>
                <a:gd name="connsiteY14" fmla="*/ 781 h 173593"/>
                <a:gd name="connsiteX15" fmla="*/ -72 w 204855"/>
                <a:gd name="connsiteY15" fmla="*/ 22 h 173593"/>
                <a:gd name="connsiteX16" fmla="*/ -72 w 204855"/>
                <a:gd name="connsiteY16" fmla="*/ 11915 h 173593"/>
                <a:gd name="connsiteX17" fmla="*/ 27141 w 204855"/>
                <a:gd name="connsiteY17" fmla="*/ 11915 h 173593"/>
                <a:gd name="connsiteX18" fmla="*/ 27141 w 204855"/>
                <a:gd name="connsiteY18" fmla="*/ 161721 h 173593"/>
                <a:gd name="connsiteX19" fmla="*/ -72 w 204855"/>
                <a:gd name="connsiteY19" fmla="*/ 161721 h 173593"/>
                <a:gd name="connsiteX20" fmla="*/ -72 w 204855"/>
                <a:gd name="connsiteY20" fmla="*/ 173615 h 173593"/>
                <a:gd name="connsiteX21" fmla="*/ 45031 w 204855"/>
                <a:gd name="connsiteY21" fmla="*/ 172855 h 173593"/>
                <a:gd name="connsiteX22" fmla="*/ 90135 w 204855"/>
                <a:gd name="connsiteY22" fmla="*/ 173615 h 173593"/>
                <a:gd name="connsiteX23" fmla="*/ 90135 w 204855"/>
                <a:gd name="connsiteY23" fmla="*/ 161721 h 173593"/>
                <a:gd name="connsiteX24" fmla="*/ 62922 w 204855"/>
                <a:gd name="connsiteY24" fmla="*/ 161721 h 173593"/>
                <a:gd name="connsiteX25" fmla="*/ 62922 w 204855"/>
                <a:gd name="connsiteY25" fmla="*/ 108580 h 173593"/>
                <a:gd name="connsiteX26" fmla="*/ 88119 w 204855"/>
                <a:gd name="connsiteY26" fmla="*/ 87577 h 173593"/>
                <a:gd name="connsiteX27" fmla="*/ 140026 w 204855"/>
                <a:gd name="connsiteY27" fmla="*/ 156154 h 173593"/>
                <a:gd name="connsiteX28" fmla="*/ 142041 w 204855"/>
                <a:gd name="connsiteY28" fmla="*/ 159697 h 173593"/>
                <a:gd name="connsiteX29" fmla="*/ 123647 w 204855"/>
                <a:gd name="connsiteY29" fmla="*/ 161721 h 173593"/>
                <a:gd name="connsiteX30" fmla="*/ 123647 w 204855"/>
                <a:gd name="connsiteY30" fmla="*/ 173615 h 173593"/>
                <a:gd name="connsiteX31" fmla="*/ 167995 w 204855"/>
                <a:gd name="connsiteY31" fmla="*/ 172855 h 173593"/>
                <a:gd name="connsiteX32" fmla="*/ 204783 w 204855"/>
                <a:gd name="connsiteY32" fmla="*/ 173615 h 173593"/>
                <a:gd name="connsiteX33" fmla="*/ 204783 w 204855"/>
                <a:gd name="connsiteY33" fmla="*/ 161721 h 173593"/>
                <a:gd name="connsiteX34" fmla="*/ 197476 w 204855"/>
                <a:gd name="connsiteY34" fmla="*/ 161721 h 173593"/>
                <a:gd name="connsiteX35" fmla="*/ 180342 w 204855"/>
                <a:gd name="connsiteY35" fmla="*/ 156660 h 173593"/>
                <a:gd name="connsiteX36" fmla="*/ 112309 w 204855"/>
                <a:gd name="connsiteY36" fmla="*/ 67080 h 17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4855" h="173593">
                  <a:moveTo>
                    <a:pt x="112309" y="67080"/>
                  </a:moveTo>
                  <a:lnTo>
                    <a:pt x="172782" y="16470"/>
                  </a:lnTo>
                  <a:cubicBezTo>
                    <a:pt x="178326" y="11915"/>
                    <a:pt x="188909" y="11915"/>
                    <a:pt x="196468" y="11915"/>
                  </a:cubicBezTo>
                  <a:lnTo>
                    <a:pt x="200751" y="11915"/>
                  </a:lnTo>
                  <a:lnTo>
                    <a:pt x="200751" y="22"/>
                  </a:lnTo>
                  <a:cubicBezTo>
                    <a:pt x="190673" y="781"/>
                    <a:pt x="176310" y="781"/>
                    <a:pt x="175050" y="781"/>
                  </a:cubicBezTo>
                  <a:cubicBezTo>
                    <a:pt x="165475" y="781"/>
                    <a:pt x="147333" y="781"/>
                    <a:pt x="138262" y="22"/>
                  </a:cubicBezTo>
                  <a:lnTo>
                    <a:pt x="138262" y="11915"/>
                  </a:lnTo>
                  <a:cubicBezTo>
                    <a:pt x="141538" y="11915"/>
                    <a:pt x="146577" y="11915"/>
                    <a:pt x="152876" y="13180"/>
                  </a:cubicBezTo>
                  <a:cubicBezTo>
                    <a:pt x="156908" y="14192"/>
                    <a:pt x="153884" y="13939"/>
                    <a:pt x="156152" y="14698"/>
                  </a:cubicBezTo>
                  <a:lnTo>
                    <a:pt x="62922" y="92891"/>
                  </a:lnTo>
                  <a:lnTo>
                    <a:pt x="62922" y="11915"/>
                  </a:lnTo>
                  <a:lnTo>
                    <a:pt x="90135" y="11915"/>
                  </a:lnTo>
                  <a:lnTo>
                    <a:pt x="90135" y="22"/>
                  </a:lnTo>
                  <a:cubicBezTo>
                    <a:pt x="80560" y="781"/>
                    <a:pt x="55866" y="781"/>
                    <a:pt x="45031" y="781"/>
                  </a:cubicBezTo>
                  <a:cubicBezTo>
                    <a:pt x="34197" y="781"/>
                    <a:pt x="9503" y="781"/>
                    <a:pt x="-72" y="22"/>
                  </a:cubicBezTo>
                  <a:lnTo>
                    <a:pt x="-72" y="11915"/>
                  </a:lnTo>
                  <a:lnTo>
                    <a:pt x="27141" y="11915"/>
                  </a:lnTo>
                  <a:lnTo>
                    <a:pt x="27141" y="161721"/>
                  </a:lnTo>
                  <a:lnTo>
                    <a:pt x="-72" y="161721"/>
                  </a:lnTo>
                  <a:lnTo>
                    <a:pt x="-72" y="173615"/>
                  </a:lnTo>
                  <a:cubicBezTo>
                    <a:pt x="9503" y="172855"/>
                    <a:pt x="34196" y="172855"/>
                    <a:pt x="45031" y="172855"/>
                  </a:cubicBezTo>
                  <a:cubicBezTo>
                    <a:pt x="55866" y="172855"/>
                    <a:pt x="80560" y="172855"/>
                    <a:pt x="90135" y="173615"/>
                  </a:cubicBezTo>
                  <a:lnTo>
                    <a:pt x="90135" y="161721"/>
                  </a:lnTo>
                  <a:lnTo>
                    <a:pt x="62922" y="161721"/>
                  </a:lnTo>
                  <a:lnTo>
                    <a:pt x="62922" y="108580"/>
                  </a:lnTo>
                  <a:lnTo>
                    <a:pt x="88119" y="87577"/>
                  </a:lnTo>
                  <a:lnTo>
                    <a:pt x="140026" y="156154"/>
                  </a:lnTo>
                  <a:cubicBezTo>
                    <a:pt x="141286" y="157672"/>
                    <a:pt x="141286" y="158178"/>
                    <a:pt x="142041" y="159697"/>
                  </a:cubicBezTo>
                  <a:cubicBezTo>
                    <a:pt x="137506" y="161721"/>
                    <a:pt x="132466" y="161721"/>
                    <a:pt x="123647" y="161721"/>
                  </a:cubicBezTo>
                  <a:lnTo>
                    <a:pt x="123647" y="173615"/>
                  </a:lnTo>
                  <a:cubicBezTo>
                    <a:pt x="133978" y="172855"/>
                    <a:pt x="156656" y="172855"/>
                    <a:pt x="167995" y="172855"/>
                  </a:cubicBezTo>
                  <a:cubicBezTo>
                    <a:pt x="178074" y="172855"/>
                    <a:pt x="195460" y="172855"/>
                    <a:pt x="204783" y="173615"/>
                  </a:cubicBezTo>
                  <a:lnTo>
                    <a:pt x="204783" y="161721"/>
                  </a:lnTo>
                  <a:lnTo>
                    <a:pt x="197476" y="161721"/>
                  </a:lnTo>
                  <a:cubicBezTo>
                    <a:pt x="184121" y="161721"/>
                    <a:pt x="183365" y="160709"/>
                    <a:pt x="180342" y="156660"/>
                  </a:cubicBezTo>
                  <a:lnTo>
                    <a:pt x="112309" y="6708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89" name="Freeform 688">
              <a:extLst>
                <a:ext uri="{FF2B5EF4-FFF2-40B4-BE49-F238E27FC236}">
                  <a16:creationId xmlns:a16="http://schemas.microsoft.com/office/drawing/2014/main" id="{3797CFBB-8BDD-A802-9E2D-581D2864F145}"/>
                </a:ext>
              </a:extLst>
            </p:cNvPr>
            <p:cNvSpPr/>
            <p:nvPr>
              <p:custDataLst>
                <p:tags r:id="rId133"/>
              </p:custDataLst>
            </p:nvPr>
          </p:nvSpPr>
          <p:spPr>
            <a:xfrm>
              <a:off x="7358817" y="3265583"/>
              <a:ext cx="142046" cy="143873"/>
            </a:xfrm>
            <a:custGeom>
              <a:avLst/>
              <a:gdLst>
                <a:gd name="connsiteX0" fmla="*/ 176823 w 176885"/>
                <a:gd name="connsiteY0" fmla="*/ 7107 h 179160"/>
                <a:gd name="connsiteX1" fmla="*/ 172287 w 176885"/>
                <a:gd name="connsiteY1" fmla="*/ 22 h 179160"/>
                <a:gd name="connsiteX2" fmla="*/ 167500 w 176885"/>
                <a:gd name="connsiteY2" fmla="*/ 2299 h 179160"/>
                <a:gd name="connsiteX3" fmla="*/ 150869 w 176885"/>
                <a:gd name="connsiteY3" fmla="*/ 17229 h 179160"/>
                <a:gd name="connsiteX4" fmla="*/ 101230 w 176885"/>
                <a:gd name="connsiteY4" fmla="*/ 22 h 179160"/>
                <a:gd name="connsiteX5" fmla="*/ -63 w 176885"/>
                <a:gd name="connsiteY5" fmla="*/ 89602 h 179160"/>
                <a:gd name="connsiteX6" fmla="*/ 101230 w 176885"/>
                <a:gd name="connsiteY6" fmla="*/ 179182 h 179160"/>
                <a:gd name="connsiteX7" fmla="*/ 176823 w 176885"/>
                <a:gd name="connsiteY7" fmla="*/ 118956 h 179160"/>
                <a:gd name="connsiteX8" fmla="*/ 170775 w 176885"/>
                <a:gd name="connsiteY8" fmla="*/ 113641 h 179160"/>
                <a:gd name="connsiteX9" fmla="*/ 164980 w 176885"/>
                <a:gd name="connsiteY9" fmla="*/ 117943 h 179160"/>
                <a:gd name="connsiteX10" fmla="*/ 107278 w 176885"/>
                <a:gd name="connsiteY10" fmla="*/ 167288 h 179160"/>
                <a:gd name="connsiteX11" fmla="*/ 53355 w 176885"/>
                <a:gd name="connsiteY11" fmla="*/ 145779 h 179160"/>
                <a:gd name="connsiteX12" fmla="*/ 38489 w 176885"/>
                <a:gd name="connsiteY12" fmla="*/ 89602 h 179160"/>
                <a:gd name="connsiteX13" fmla="*/ 55119 w 176885"/>
                <a:gd name="connsiteY13" fmla="*/ 31400 h 179160"/>
                <a:gd name="connsiteX14" fmla="*/ 106522 w 176885"/>
                <a:gd name="connsiteY14" fmla="*/ 11915 h 179160"/>
                <a:gd name="connsiteX15" fmla="*/ 163216 w 176885"/>
                <a:gd name="connsiteY15" fmla="*/ 63284 h 179160"/>
                <a:gd name="connsiteX16" fmla="*/ 170019 w 176885"/>
                <a:gd name="connsiteY16" fmla="*/ 68598 h 179160"/>
                <a:gd name="connsiteX17" fmla="*/ 176823 w 176885"/>
                <a:gd name="connsiteY17" fmla="*/ 61513 h 179160"/>
                <a:gd name="connsiteX18" fmla="*/ 176823 w 176885"/>
                <a:gd name="connsiteY18" fmla="*/ 7107 h 179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6885" h="179160">
                  <a:moveTo>
                    <a:pt x="176823" y="7107"/>
                  </a:moveTo>
                  <a:cubicBezTo>
                    <a:pt x="176823" y="2299"/>
                    <a:pt x="176823" y="22"/>
                    <a:pt x="172287" y="22"/>
                  </a:cubicBezTo>
                  <a:cubicBezTo>
                    <a:pt x="170019" y="22"/>
                    <a:pt x="169515" y="528"/>
                    <a:pt x="167500" y="2299"/>
                  </a:cubicBezTo>
                  <a:lnTo>
                    <a:pt x="150869" y="17229"/>
                  </a:lnTo>
                  <a:cubicBezTo>
                    <a:pt x="135247" y="4576"/>
                    <a:pt x="118365" y="22"/>
                    <a:pt x="101230" y="22"/>
                  </a:cubicBezTo>
                  <a:cubicBezTo>
                    <a:pt x="38489" y="22"/>
                    <a:pt x="-63" y="37726"/>
                    <a:pt x="-63" y="89602"/>
                  </a:cubicBezTo>
                  <a:cubicBezTo>
                    <a:pt x="-63" y="141477"/>
                    <a:pt x="38489" y="179182"/>
                    <a:pt x="101230" y="179182"/>
                  </a:cubicBezTo>
                  <a:cubicBezTo>
                    <a:pt x="148349" y="179182"/>
                    <a:pt x="176823" y="148056"/>
                    <a:pt x="176823" y="118956"/>
                  </a:cubicBezTo>
                  <a:cubicBezTo>
                    <a:pt x="176823" y="113894"/>
                    <a:pt x="175059" y="113641"/>
                    <a:pt x="170775" y="113641"/>
                  </a:cubicBezTo>
                  <a:cubicBezTo>
                    <a:pt x="167500" y="113641"/>
                    <a:pt x="165232" y="113641"/>
                    <a:pt x="164980" y="117943"/>
                  </a:cubicBezTo>
                  <a:cubicBezTo>
                    <a:pt x="163216" y="151852"/>
                    <a:pt x="132727" y="167288"/>
                    <a:pt x="107278" y="167288"/>
                  </a:cubicBezTo>
                  <a:cubicBezTo>
                    <a:pt x="87624" y="167288"/>
                    <a:pt x="66458" y="161215"/>
                    <a:pt x="53355" y="145779"/>
                  </a:cubicBezTo>
                  <a:cubicBezTo>
                    <a:pt x="41512" y="131355"/>
                    <a:pt x="38489" y="112376"/>
                    <a:pt x="38489" y="89602"/>
                  </a:cubicBezTo>
                  <a:cubicBezTo>
                    <a:pt x="38489" y="75431"/>
                    <a:pt x="39245" y="48101"/>
                    <a:pt x="55119" y="31400"/>
                  </a:cubicBezTo>
                  <a:cubicBezTo>
                    <a:pt x="71497" y="14698"/>
                    <a:pt x="93419" y="11915"/>
                    <a:pt x="106522" y="11915"/>
                  </a:cubicBezTo>
                  <a:cubicBezTo>
                    <a:pt x="133735" y="11915"/>
                    <a:pt x="157673" y="31147"/>
                    <a:pt x="163216" y="63284"/>
                  </a:cubicBezTo>
                  <a:cubicBezTo>
                    <a:pt x="163972" y="68092"/>
                    <a:pt x="164224" y="68598"/>
                    <a:pt x="170019" y="68598"/>
                  </a:cubicBezTo>
                  <a:cubicBezTo>
                    <a:pt x="176571" y="68598"/>
                    <a:pt x="176823" y="68092"/>
                    <a:pt x="176823" y="61513"/>
                  </a:cubicBezTo>
                  <a:lnTo>
                    <a:pt x="176823" y="710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0" name="Freeform 689">
              <a:extLst>
                <a:ext uri="{FF2B5EF4-FFF2-40B4-BE49-F238E27FC236}">
                  <a16:creationId xmlns:a16="http://schemas.microsoft.com/office/drawing/2014/main" id="{DD47984C-CA3D-FF86-1CD0-AFB85D63D8FC}"/>
                </a:ext>
              </a:extLst>
            </p:cNvPr>
            <p:cNvSpPr/>
            <p:nvPr>
              <p:custDataLst>
                <p:tags r:id="rId134"/>
              </p:custDataLst>
            </p:nvPr>
          </p:nvSpPr>
          <p:spPr>
            <a:xfrm>
              <a:off x="7521818" y="3267818"/>
              <a:ext cx="122217" cy="139403"/>
            </a:xfrm>
            <a:custGeom>
              <a:avLst/>
              <a:gdLst>
                <a:gd name="connsiteX0" fmla="*/ 152137 w 152192"/>
                <a:gd name="connsiteY0" fmla="*/ 104279 h 173593"/>
                <a:gd name="connsiteX1" fmla="*/ 140295 w 152192"/>
                <a:gd name="connsiteY1" fmla="*/ 104279 h 173593"/>
                <a:gd name="connsiteX2" fmla="*/ 88892 w 152192"/>
                <a:gd name="connsiteY2" fmla="*/ 161721 h 173593"/>
                <a:gd name="connsiteX3" fmla="*/ 62939 w 152192"/>
                <a:gd name="connsiteY3" fmla="*/ 161721 h 173593"/>
                <a:gd name="connsiteX4" fmla="*/ 62939 w 152192"/>
                <a:gd name="connsiteY4" fmla="*/ 11915 h 173593"/>
                <a:gd name="connsiteX5" fmla="*/ 96955 w 152192"/>
                <a:gd name="connsiteY5" fmla="*/ 11915 h 173593"/>
                <a:gd name="connsiteX6" fmla="*/ 96955 w 152192"/>
                <a:gd name="connsiteY6" fmla="*/ 22 h 173593"/>
                <a:gd name="connsiteX7" fmla="*/ 46056 w 152192"/>
                <a:gd name="connsiteY7" fmla="*/ 781 h 173593"/>
                <a:gd name="connsiteX8" fmla="*/ -55 w 152192"/>
                <a:gd name="connsiteY8" fmla="*/ 22 h 173593"/>
                <a:gd name="connsiteX9" fmla="*/ -55 w 152192"/>
                <a:gd name="connsiteY9" fmla="*/ 11915 h 173593"/>
                <a:gd name="connsiteX10" fmla="*/ 27158 w 152192"/>
                <a:gd name="connsiteY10" fmla="*/ 11915 h 173593"/>
                <a:gd name="connsiteX11" fmla="*/ 27158 w 152192"/>
                <a:gd name="connsiteY11" fmla="*/ 161721 h 173593"/>
                <a:gd name="connsiteX12" fmla="*/ -55 w 152192"/>
                <a:gd name="connsiteY12" fmla="*/ 161721 h 173593"/>
                <a:gd name="connsiteX13" fmla="*/ -55 w 152192"/>
                <a:gd name="connsiteY13" fmla="*/ 173615 h 173593"/>
                <a:gd name="connsiteX14" fmla="*/ 144326 w 152192"/>
                <a:gd name="connsiteY14" fmla="*/ 173615 h 173593"/>
                <a:gd name="connsiteX15" fmla="*/ 152137 w 152192"/>
                <a:gd name="connsiteY15" fmla="*/ 104279 h 17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192" h="173593">
                  <a:moveTo>
                    <a:pt x="152137" y="104279"/>
                  </a:moveTo>
                  <a:lnTo>
                    <a:pt x="140295" y="104279"/>
                  </a:lnTo>
                  <a:cubicBezTo>
                    <a:pt x="138279" y="121739"/>
                    <a:pt x="133995" y="161721"/>
                    <a:pt x="88892" y="161721"/>
                  </a:cubicBezTo>
                  <a:lnTo>
                    <a:pt x="62939" y="161721"/>
                  </a:lnTo>
                  <a:lnTo>
                    <a:pt x="62939" y="11915"/>
                  </a:lnTo>
                  <a:lnTo>
                    <a:pt x="96955" y="11915"/>
                  </a:lnTo>
                  <a:lnTo>
                    <a:pt x="96955" y="22"/>
                  </a:lnTo>
                  <a:cubicBezTo>
                    <a:pt x="85868" y="781"/>
                    <a:pt x="58403" y="781"/>
                    <a:pt x="46056" y="781"/>
                  </a:cubicBezTo>
                  <a:cubicBezTo>
                    <a:pt x="34969" y="781"/>
                    <a:pt x="9520" y="781"/>
                    <a:pt x="-55" y="22"/>
                  </a:cubicBezTo>
                  <a:lnTo>
                    <a:pt x="-55" y="11915"/>
                  </a:lnTo>
                  <a:lnTo>
                    <a:pt x="27158" y="11915"/>
                  </a:lnTo>
                  <a:lnTo>
                    <a:pt x="27158" y="161721"/>
                  </a:lnTo>
                  <a:lnTo>
                    <a:pt x="-55" y="161721"/>
                  </a:lnTo>
                  <a:lnTo>
                    <a:pt x="-55" y="173615"/>
                  </a:lnTo>
                  <a:lnTo>
                    <a:pt x="144326" y="173615"/>
                  </a:lnTo>
                  <a:lnTo>
                    <a:pt x="152137" y="10427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1" name="Freeform 690">
              <a:extLst>
                <a:ext uri="{FF2B5EF4-FFF2-40B4-BE49-F238E27FC236}">
                  <a16:creationId xmlns:a16="http://schemas.microsoft.com/office/drawing/2014/main" id="{84195FFC-259C-BC39-7EC5-FF40AFB7381D}"/>
                </a:ext>
              </a:extLst>
            </p:cNvPr>
            <p:cNvSpPr/>
            <p:nvPr>
              <p:custDataLst>
                <p:tags r:id="rId135"/>
              </p:custDataLst>
            </p:nvPr>
          </p:nvSpPr>
          <p:spPr>
            <a:xfrm>
              <a:off x="7666831" y="3264973"/>
              <a:ext cx="154795" cy="143467"/>
            </a:xfrm>
            <a:custGeom>
              <a:avLst/>
              <a:gdLst>
                <a:gd name="connsiteX0" fmla="*/ 154160 w 192760"/>
                <a:gd name="connsiteY0" fmla="*/ 62525 h 178654"/>
                <a:gd name="connsiteX1" fmla="*/ 146601 w 192760"/>
                <a:gd name="connsiteY1" fmla="*/ 55187 h 178654"/>
                <a:gd name="connsiteX2" fmla="*/ 136774 w 192760"/>
                <a:gd name="connsiteY2" fmla="*/ 55187 h 178654"/>
                <a:gd name="connsiteX3" fmla="*/ 95954 w 192760"/>
                <a:gd name="connsiteY3" fmla="*/ 33930 h 178654"/>
                <a:gd name="connsiteX4" fmla="*/ 38504 w 192760"/>
                <a:gd name="connsiteY4" fmla="*/ 89349 h 178654"/>
                <a:gd name="connsiteX5" fmla="*/ 95954 w 192760"/>
                <a:gd name="connsiteY5" fmla="*/ 144767 h 178654"/>
                <a:gd name="connsiteX6" fmla="*/ 128459 w 192760"/>
                <a:gd name="connsiteY6" fmla="*/ 133379 h 178654"/>
                <a:gd name="connsiteX7" fmla="*/ 159955 w 192760"/>
                <a:gd name="connsiteY7" fmla="*/ 144767 h 178654"/>
                <a:gd name="connsiteX8" fmla="*/ 192712 w 192760"/>
                <a:gd name="connsiteY8" fmla="*/ 89855 h 178654"/>
                <a:gd name="connsiteX9" fmla="*/ 96458 w 192760"/>
                <a:gd name="connsiteY9" fmla="*/ 22 h 178654"/>
                <a:gd name="connsiteX10" fmla="*/ -48 w 192760"/>
                <a:gd name="connsiteY10" fmla="*/ 89349 h 178654"/>
                <a:gd name="connsiteX11" fmla="*/ 97466 w 192760"/>
                <a:gd name="connsiteY11" fmla="*/ 178676 h 178654"/>
                <a:gd name="connsiteX12" fmla="*/ 191956 w 192760"/>
                <a:gd name="connsiteY12" fmla="*/ 159697 h 178654"/>
                <a:gd name="connsiteX13" fmla="*/ 192712 w 192760"/>
                <a:gd name="connsiteY13" fmla="*/ 157166 h 178654"/>
                <a:gd name="connsiteX14" fmla="*/ 185657 w 192760"/>
                <a:gd name="connsiteY14" fmla="*/ 153623 h 178654"/>
                <a:gd name="connsiteX15" fmla="*/ 179609 w 192760"/>
                <a:gd name="connsiteY15" fmla="*/ 153623 h 178654"/>
                <a:gd name="connsiteX16" fmla="*/ 171042 w 192760"/>
                <a:gd name="connsiteY16" fmla="*/ 155395 h 178654"/>
                <a:gd name="connsiteX17" fmla="*/ 97214 w 192760"/>
                <a:gd name="connsiteY17" fmla="*/ 169566 h 178654"/>
                <a:gd name="connsiteX18" fmla="*/ 11795 w 192760"/>
                <a:gd name="connsiteY18" fmla="*/ 89349 h 178654"/>
                <a:gd name="connsiteX19" fmla="*/ 96206 w 192760"/>
                <a:gd name="connsiteY19" fmla="*/ 9131 h 178654"/>
                <a:gd name="connsiteX20" fmla="*/ 180869 w 192760"/>
                <a:gd name="connsiteY20" fmla="*/ 91120 h 178654"/>
                <a:gd name="connsiteX21" fmla="*/ 162475 w 192760"/>
                <a:gd name="connsiteY21" fmla="*/ 135657 h 178654"/>
                <a:gd name="connsiteX22" fmla="*/ 154160 w 192760"/>
                <a:gd name="connsiteY22" fmla="*/ 120727 h 178654"/>
                <a:gd name="connsiteX23" fmla="*/ 154160 w 192760"/>
                <a:gd name="connsiteY23" fmla="*/ 62525 h 178654"/>
                <a:gd name="connsiteX24" fmla="*/ 125435 w 192760"/>
                <a:gd name="connsiteY24" fmla="*/ 120980 h 178654"/>
                <a:gd name="connsiteX25" fmla="*/ 96710 w 192760"/>
                <a:gd name="connsiteY25" fmla="*/ 135657 h 178654"/>
                <a:gd name="connsiteX26" fmla="*/ 67229 w 192760"/>
                <a:gd name="connsiteY26" fmla="*/ 89349 h 178654"/>
                <a:gd name="connsiteX27" fmla="*/ 96710 w 192760"/>
                <a:gd name="connsiteY27" fmla="*/ 43040 h 178654"/>
                <a:gd name="connsiteX28" fmla="*/ 125435 w 192760"/>
                <a:gd name="connsiteY28" fmla="*/ 57717 h 178654"/>
                <a:gd name="connsiteX29" fmla="*/ 125435 w 192760"/>
                <a:gd name="connsiteY29" fmla="*/ 120980 h 17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92760" h="178654">
                  <a:moveTo>
                    <a:pt x="154160" y="62525"/>
                  </a:moveTo>
                  <a:cubicBezTo>
                    <a:pt x="154160" y="55693"/>
                    <a:pt x="153908" y="55187"/>
                    <a:pt x="146601" y="55187"/>
                  </a:cubicBezTo>
                  <a:lnTo>
                    <a:pt x="136774" y="55187"/>
                  </a:lnTo>
                  <a:cubicBezTo>
                    <a:pt x="129467" y="43293"/>
                    <a:pt x="115356" y="33930"/>
                    <a:pt x="95954" y="33930"/>
                  </a:cubicBezTo>
                  <a:cubicBezTo>
                    <a:pt x="61686" y="33930"/>
                    <a:pt x="38504" y="55946"/>
                    <a:pt x="38504" y="89349"/>
                  </a:cubicBezTo>
                  <a:cubicBezTo>
                    <a:pt x="38504" y="122498"/>
                    <a:pt x="61434" y="144767"/>
                    <a:pt x="95954" y="144767"/>
                  </a:cubicBezTo>
                  <a:cubicBezTo>
                    <a:pt x="107545" y="144767"/>
                    <a:pt x="118884" y="141477"/>
                    <a:pt x="128459" y="133379"/>
                  </a:cubicBezTo>
                  <a:cubicBezTo>
                    <a:pt x="136270" y="143755"/>
                    <a:pt x="153404" y="144767"/>
                    <a:pt x="159955" y="144767"/>
                  </a:cubicBezTo>
                  <a:cubicBezTo>
                    <a:pt x="190444" y="144767"/>
                    <a:pt x="192712" y="105038"/>
                    <a:pt x="192712" y="89855"/>
                  </a:cubicBezTo>
                  <a:cubicBezTo>
                    <a:pt x="192712" y="35955"/>
                    <a:pt x="155420" y="22"/>
                    <a:pt x="96458" y="22"/>
                  </a:cubicBezTo>
                  <a:cubicBezTo>
                    <a:pt x="34472" y="22"/>
                    <a:pt x="-48" y="38991"/>
                    <a:pt x="-48" y="89349"/>
                  </a:cubicBezTo>
                  <a:cubicBezTo>
                    <a:pt x="-48" y="135910"/>
                    <a:pt x="30189" y="178676"/>
                    <a:pt x="97466" y="178676"/>
                  </a:cubicBezTo>
                  <a:cubicBezTo>
                    <a:pt x="146853" y="178676"/>
                    <a:pt x="185909" y="162733"/>
                    <a:pt x="191956" y="159697"/>
                  </a:cubicBezTo>
                  <a:cubicBezTo>
                    <a:pt x="191956" y="159444"/>
                    <a:pt x="192712" y="158431"/>
                    <a:pt x="192712" y="157166"/>
                  </a:cubicBezTo>
                  <a:cubicBezTo>
                    <a:pt x="192712" y="153623"/>
                    <a:pt x="189436" y="153623"/>
                    <a:pt x="185657" y="153623"/>
                  </a:cubicBezTo>
                  <a:lnTo>
                    <a:pt x="179609" y="153623"/>
                  </a:lnTo>
                  <a:cubicBezTo>
                    <a:pt x="175578" y="153623"/>
                    <a:pt x="175074" y="153623"/>
                    <a:pt x="171042" y="155395"/>
                  </a:cubicBezTo>
                  <a:cubicBezTo>
                    <a:pt x="147357" y="164505"/>
                    <a:pt x="122411" y="169566"/>
                    <a:pt x="97214" y="169566"/>
                  </a:cubicBezTo>
                  <a:cubicBezTo>
                    <a:pt x="39008" y="169566"/>
                    <a:pt x="11795" y="132367"/>
                    <a:pt x="11795" y="89349"/>
                  </a:cubicBezTo>
                  <a:cubicBezTo>
                    <a:pt x="11795" y="42281"/>
                    <a:pt x="43291" y="9131"/>
                    <a:pt x="96206" y="9131"/>
                  </a:cubicBezTo>
                  <a:cubicBezTo>
                    <a:pt x="142317" y="9131"/>
                    <a:pt x="180869" y="35196"/>
                    <a:pt x="180869" y="91120"/>
                  </a:cubicBezTo>
                  <a:cubicBezTo>
                    <a:pt x="180869" y="113894"/>
                    <a:pt x="177594" y="135657"/>
                    <a:pt x="162475" y="135657"/>
                  </a:cubicBezTo>
                  <a:cubicBezTo>
                    <a:pt x="154160" y="135657"/>
                    <a:pt x="154160" y="124270"/>
                    <a:pt x="154160" y="120727"/>
                  </a:cubicBezTo>
                  <a:lnTo>
                    <a:pt x="154160" y="62525"/>
                  </a:lnTo>
                  <a:close/>
                  <a:moveTo>
                    <a:pt x="125435" y="120980"/>
                  </a:moveTo>
                  <a:cubicBezTo>
                    <a:pt x="117624" y="132114"/>
                    <a:pt x="105277" y="135657"/>
                    <a:pt x="96710" y="135657"/>
                  </a:cubicBezTo>
                  <a:cubicBezTo>
                    <a:pt x="81591" y="135657"/>
                    <a:pt x="67229" y="121739"/>
                    <a:pt x="67229" y="89349"/>
                  </a:cubicBezTo>
                  <a:cubicBezTo>
                    <a:pt x="67229" y="56705"/>
                    <a:pt x="81591" y="43040"/>
                    <a:pt x="96710" y="43040"/>
                  </a:cubicBezTo>
                  <a:cubicBezTo>
                    <a:pt x="105529" y="43040"/>
                    <a:pt x="117624" y="46836"/>
                    <a:pt x="125435" y="57717"/>
                  </a:cubicBezTo>
                  <a:lnTo>
                    <a:pt x="125435" y="12098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2" name="Freeform 691">
              <a:extLst>
                <a:ext uri="{FF2B5EF4-FFF2-40B4-BE49-F238E27FC236}">
                  <a16:creationId xmlns:a16="http://schemas.microsoft.com/office/drawing/2014/main" id="{6B404B0D-D39F-D97F-2D56-F14C80E1633A}"/>
                </a:ext>
              </a:extLst>
            </p:cNvPr>
            <p:cNvSpPr/>
            <p:nvPr>
              <p:custDataLst>
                <p:tags r:id="rId136"/>
              </p:custDataLst>
            </p:nvPr>
          </p:nvSpPr>
          <p:spPr>
            <a:xfrm>
              <a:off x="7846402" y="3274117"/>
              <a:ext cx="93079" cy="133103"/>
            </a:xfrm>
            <a:custGeom>
              <a:avLst/>
              <a:gdLst>
                <a:gd name="connsiteX0" fmla="*/ 115869 w 115908"/>
                <a:gd name="connsiteY0" fmla="*/ 109593 h 165748"/>
                <a:gd name="connsiteX1" fmla="*/ 104026 w 115908"/>
                <a:gd name="connsiteY1" fmla="*/ 109593 h 165748"/>
                <a:gd name="connsiteX2" fmla="*/ 97475 w 115908"/>
                <a:gd name="connsiteY2" fmla="*/ 132620 h 165748"/>
                <a:gd name="connsiteX3" fmla="*/ 71773 w 115908"/>
                <a:gd name="connsiteY3" fmla="*/ 134139 h 165748"/>
                <a:gd name="connsiteX4" fmla="*/ 34733 w 115908"/>
                <a:gd name="connsiteY4" fmla="*/ 134139 h 165748"/>
                <a:gd name="connsiteX5" fmla="*/ 71017 w 115908"/>
                <a:gd name="connsiteY5" fmla="*/ 105038 h 165748"/>
                <a:gd name="connsiteX6" fmla="*/ 115869 w 115908"/>
                <a:gd name="connsiteY6" fmla="*/ 47848 h 165748"/>
                <a:gd name="connsiteX7" fmla="*/ 54135 w 115908"/>
                <a:gd name="connsiteY7" fmla="*/ 22 h 165748"/>
                <a:gd name="connsiteX8" fmla="*/ -39 w 115908"/>
                <a:gd name="connsiteY8" fmla="*/ 38485 h 165748"/>
                <a:gd name="connsiteX9" fmla="*/ 18103 w 115908"/>
                <a:gd name="connsiteY9" fmla="*/ 57211 h 165748"/>
                <a:gd name="connsiteX10" fmla="*/ 36245 w 115908"/>
                <a:gd name="connsiteY10" fmla="*/ 38991 h 165748"/>
                <a:gd name="connsiteX11" fmla="*/ 21883 w 115908"/>
                <a:gd name="connsiteY11" fmla="*/ 20772 h 165748"/>
                <a:gd name="connsiteX12" fmla="*/ 47836 w 115908"/>
                <a:gd name="connsiteY12" fmla="*/ 11915 h 165748"/>
                <a:gd name="connsiteX13" fmla="*/ 81096 w 115908"/>
                <a:gd name="connsiteY13" fmla="*/ 48101 h 165748"/>
                <a:gd name="connsiteX14" fmla="*/ 53883 w 115908"/>
                <a:gd name="connsiteY14" fmla="*/ 100736 h 165748"/>
                <a:gd name="connsiteX15" fmla="*/ 3236 w 115908"/>
                <a:gd name="connsiteY15" fmla="*/ 152611 h 165748"/>
                <a:gd name="connsiteX16" fmla="*/ -39 w 115908"/>
                <a:gd name="connsiteY16" fmla="*/ 161215 h 165748"/>
                <a:gd name="connsiteX17" fmla="*/ -39 w 115908"/>
                <a:gd name="connsiteY17" fmla="*/ 165770 h 165748"/>
                <a:gd name="connsiteX18" fmla="*/ 108058 w 115908"/>
                <a:gd name="connsiteY18" fmla="*/ 165770 h 165748"/>
                <a:gd name="connsiteX19" fmla="*/ 115869 w 115908"/>
                <a:gd name="connsiteY19" fmla="*/ 109593 h 16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5908" h="165748">
                  <a:moveTo>
                    <a:pt x="115869" y="109593"/>
                  </a:moveTo>
                  <a:lnTo>
                    <a:pt x="104026" y="109593"/>
                  </a:lnTo>
                  <a:cubicBezTo>
                    <a:pt x="103270" y="114654"/>
                    <a:pt x="101002" y="130849"/>
                    <a:pt x="97475" y="132620"/>
                  </a:cubicBezTo>
                  <a:cubicBezTo>
                    <a:pt x="94703" y="134139"/>
                    <a:pt x="75805" y="134139"/>
                    <a:pt x="71773" y="134139"/>
                  </a:cubicBezTo>
                  <a:lnTo>
                    <a:pt x="34733" y="134139"/>
                  </a:lnTo>
                  <a:cubicBezTo>
                    <a:pt x="46576" y="124270"/>
                    <a:pt x="59679" y="113388"/>
                    <a:pt x="71017" y="105038"/>
                  </a:cubicBezTo>
                  <a:cubicBezTo>
                    <a:pt x="99743" y="83781"/>
                    <a:pt x="115869" y="71888"/>
                    <a:pt x="115869" y="47848"/>
                  </a:cubicBezTo>
                  <a:cubicBezTo>
                    <a:pt x="115869" y="18747"/>
                    <a:pt x="89664" y="22"/>
                    <a:pt x="54135" y="22"/>
                  </a:cubicBezTo>
                  <a:cubicBezTo>
                    <a:pt x="23646" y="22"/>
                    <a:pt x="-39" y="15711"/>
                    <a:pt x="-39" y="38485"/>
                  </a:cubicBezTo>
                  <a:cubicBezTo>
                    <a:pt x="-39" y="53415"/>
                    <a:pt x="12056" y="57211"/>
                    <a:pt x="18103" y="57211"/>
                  </a:cubicBezTo>
                  <a:cubicBezTo>
                    <a:pt x="26166" y="57211"/>
                    <a:pt x="36245" y="51644"/>
                    <a:pt x="36245" y="38991"/>
                  </a:cubicBezTo>
                  <a:cubicBezTo>
                    <a:pt x="36245" y="25833"/>
                    <a:pt x="25662" y="21784"/>
                    <a:pt x="21883" y="20772"/>
                  </a:cubicBezTo>
                  <a:cubicBezTo>
                    <a:pt x="29190" y="14698"/>
                    <a:pt x="38765" y="11915"/>
                    <a:pt x="47836" y="11915"/>
                  </a:cubicBezTo>
                  <a:cubicBezTo>
                    <a:pt x="69506" y="11915"/>
                    <a:pt x="81096" y="29122"/>
                    <a:pt x="81096" y="48101"/>
                  </a:cubicBezTo>
                  <a:cubicBezTo>
                    <a:pt x="81096" y="65562"/>
                    <a:pt x="71521" y="82769"/>
                    <a:pt x="53883" y="100736"/>
                  </a:cubicBezTo>
                  <a:lnTo>
                    <a:pt x="3236" y="152611"/>
                  </a:lnTo>
                  <a:cubicBezTo>
                    <a:pt x="-39" y="155648"/>
                    <a:pt x="-39" y="156154"/>
                    <a:pt x="-39" y="161215"/>
                  </a:cubicBezTo>
                  <a:lnTo>
                    <a:pt x="-39" y="165770"/>
                  </a:lnTo>
                  <a:lnTo>
                    <a:pt x="108058" y="165770"/>
                  </a:lnTo>
                  <a:lnTo>
                    <a:pt x="115869" y="10959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3" name="Freeform 692">
              <a:extLst>
                <a:ext uri="{FF2B5EF4-FFF2-40B4-BE49-F238E27FC236}">
                  <a16:creationId xmlns:a16="http://schemas.microsoft.com/office/drawing/2014/main" id="{E1DAF98B-1197-8A17-5E72-99ABC8F9FAB8}"/>
                </a:ext>
              </a:extLst>
            </p:cNvPr>
            <p:cNvSpPr/>
            <p:nvPr>
              <p:custDataLst>
                <p:tags r:id="rId137"/>
              </p:custDataLst>
            </p:nvPr>
          </p:nvSpPr>
          <p:spPr>
            <a:xfrm>
              <a:off x="7967607" y="3316995"/>
              <a:ext cx="31565" cy="90225"/>
            </a:xfrm>
            <a:custGeom>
              <a:avLst/>
              <a:gdLst>
                <a:gd name="connsiteX0" fmla="*/ 39274 w 39307"/>
                <a:gd name="connsiteY0" fmla="*/ 19759 h 112354"/>
                <a:gd name="connsiteX1" fmla="*/ 19620 w 39307"/>
                <a:gd name="connsiteY1" fmla="*/ 22 h 112354"/>
                <a:gd name="connsiteX2" fmla="*/ -34 w 39307"/>
                <a:gd name="connsiteY2" fmla="*/ 19759 h 112354"/>
                <a:gd name="connsiteX3" fmla="*/ 19620 w 39307"/>
                <a:gd name="connsiteY3" fmla="*/ 39497 h 112354"/>
                <a:gd name="connsiteX4" fmla="*/ 39274 w 39307"/>
                <a:gd name="connsiteY4" fmla="*/ 19759 h 112354"/>
                <a:gd name="connsiteX5" fmla="*/ 39274 w 39307"/>
                <a:gd name="connsiteY5" fmla="*/ 92638 h 112354"/>
                <a:gd name="connsiteX6" fmla="*/ 19620 w 39307"/>
                <a:gd name="connsiteY6" fmla="*/ 72900 h 112354"/>
                <a:gd name="connsiteX7" fmla="*/ -34 w 39307"/>
                <a:gd name="connsiteY7" fmla="*/ 92638 h 112354"/>
                <a:gd name="connsiteX8" fmla="*/ 19620 w 39307"/>
                <a:gd name="connsiteY8" fmla="*/ 112376 h 112354"/>
                <a:gd name="connsiteX9" fmla="*/ 39274 w 39307"/>
                <a:gd name="connsiteY9" fmla="*/ 92638 h 11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307" h="112354">
                  <a:moveTo>
                    <a:pt x="39274" y="19759"/>
                  </a:moveTo>
                  <a:cubicBezTo>
                    <a:pt x="39274" y="8878"/>
                    <a:pt x="30455" y="22"/>
                    <a:pt x="19620" y="22"/>
                  </a:cubicBezTo>
                  <a:cubicBezTo>
                    <a:pt x="8786" y="22"/>
                    <a:pt x="-34" y="8878"/>
                    <a:pt x="-34" y="19759"/>
                  </a:cubicBezTo>
                  <a:cubicBezTo>
                    <a:pt x="-34" y="30641"/>
                    <a:pt x="8786" y="39497"/>
                    <a:pt x="19620" y="39497"/>
                  </a:cubicBezTo>
                  <a:cubicBezTo>
                    <a:pt x="30455" y="39497"/>
                    <a:pt x="39274" y="30641"/>
                    <a:pt x="39274" y="19759"/>
                  </a:cubicBezTo>
                  <a:close/>
                  <a:moveTo>
                    <a:pt x="39274" y="92638"/>
                  </a:moveTo>
                  <a:cubicBezTo>
                    <a:pt x="39274" y="81757"/>
                    <a:pt x="30455" y="72900"/>
                    <a:pt x="19620" y="72900"/>
                  </a:cubicBezTo>
                  <a:cubicBezTo>
                    <a:pt x="8786" y="72900"/>
                    <a:pt x="-34" y="81757"/>
                    <a:pt x="-34" y="92638"/>
                  </a:cubicBezTo>
                  <a:cubicBezTo>
                    <a:pt x="-34" y="103519"/>
                    <a:pt x="8786" y="112376"/>
                    <a:pt x="19620" y="112376"/>
                  </a:cubicBezTo>
                  <a:cubicBezTo>
                    <a:pt x="30455" y="112376"/>
                    <a:pt x="39274" y="103519"/>
                    <a:pt x="39274" y="9263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4" name="Freeform 693">
              <a:extLst>
                <a:ext uri="{FF2B5EF4-FFF2-40B4-BE49-F238E27FC236}">
                  <a16:creationId xmlns:a16="http://schemas.microsoft.com/office/drawing/2014/main" id="{8B876652-5324-1366-D187-C99C7359E15E}"/>
                </a:ext>
              </a:extLst>
            </p:cNvPr>
            <p:cNvSpPr/>
            <p:nvPr>
              <p:custDataLst>
                <p:tags r:id="rId138"/>
              </p:custDataLst>
            </p:nvPr>
          </p:nvSpPr>
          <p:spPr>
            <a:xfrm>
              <a:off x="7169939" y="3431605"/>
              <a:ext cx="845915" cy="8128"/>
            </a:xfrm>
            <a:custGeom>
              <a:avLst/>
              <a:gdLst>
                <a:gd name="connsiteX0" fmla="*/ 0 w 1053386"/>
                <a:gd name="connsiteY0" fmla="*/ 0 h 10121"/>
                <a:gd name="connsiteX1" fmla="*/ 1053387 w 1053386"/>
                <a:gd name="connsiteY1" fmla="*/ 0 h 10121"/>
                <a:gd name="connsiteX2" fmla="*/ 1053387 w 1053386"/>
                <a:gd name="connsiteY2" fmla="*/ 10121 h 10121"/>
                <a:gd name="connsiteX3" fmla="*/ 0 w 1053386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3386" h="10121">
                  <a:moveTo>
                    <a:pt x="0" y="0"/>
                  </a:moveTo>
                  <a:lnTo>
                    <a:pt x="1053387" y="0"/>
                  </a:lnTo>
                  <a:lnTo>
                    <a:pt x="1053387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6" name="Freeform 695">
              <a:extLst>
                <a:ext uri="{FF2B5EF4-FFF2-40B4-BE49-F238E27FC236}">
                  <a16:creationId xmlns:a16="http://schemas.microsoft.com/office/drawing/2014/main" id="{96767783-4261-44C5-92D2-D3C8A833E3BD}"/>
                </a:ext>
              </a:extLst>
            </p:cNvPr>
            <p:cNvSpPr/>
            <p:nvPr>
              <p:custDataLst>
                <p:tags r:id="rId139"/>
              </p:custDataLst>
            </p:nvPr>
          </p:nvSpPr>
          <p:spPr>
            <a:xfrm>
              <a:off x="7383617" y="3717527"/>
              <a:ext cx="144272" cy="143263"/>
            </a:xfrm>
            <a:custGeom>
              <a:avLst/>
              <a:gdLst>
                <a:gd name="connsiteX0" fmla="*/ 144067 w 179657"/>
                <a:gd name="connsiteY0" fmla="*/ 28891 h 178400"/>
                <a:gd name="connsiteX1" fmla="*/ 176320 w 179657"/>
                <a:gd name="connsiteY1" fmla="*/ 7888 h 178400"/>
                <a:gd name="connsiteX2" fmla="*/ 179596 w 179657"/>
                <a:gd name="connsiteY2" fmla="*/ 3080 h 178400"/>
                <a:gd name="connsiteX3" fmla="*/ 176320 w 179657"/>
                <a:gd name="connsiteY3" fmla="*/ 44 h 178400"/>
                <a:gd name="connsiteX4" fmla="*/ 155658 w 179657"/>
                <a:gd name="connsiteY4" fmla="*/ 803 h 178400"/>
                <a:gd name="connsiteX5" fmla="*/ 130713 w 179657"/>
                <a:gd name="connsiteY5" fmla="*/ 44 h 178400"/>
                <a:gd name="connsiteX6" fmla="*/ 125925 w 179657"/>
                <a:gd name="connsiteY6" fmla="*/ 4851 h 178400"/>
                <a:gd name="connsiteX7" fmla="*/ 129957 w 179657"/>
                <a:gd name="connsiteY7" fmla="*/ 7888 h 178400"/>
                <a:gd name="connsiteX8" fmla="*/ 141547 w 179657"/>
                <a:gd name="connsiteY8" fmla="*/ 16239 h 178400"/>
                <a:gd name="connsiteX9" fmla="*/ 137768 w 179657"/>
                <a:gd name="connsiteY9" fmla="*/ 25855 h 178400"/>
                <a:gd name="connsiteX10" fmla="*/ 60412 w 179657"/>
                <a:gd name="connsiteY10" fmla="*/ 149344 h 178400"/>
                <a:gd name="connsiteX11" fmla="*/ 43278 w 179657"/>
                <a:gd name="connsiteY11" fmla="*/ 15480 h 178400"/>
                <a:gd name="connsiteX12" fmla="*/ 60664 w 179657"/>
                <a:gd name="connsiteY12" fmla="*/ 7888 h 178400"/>
                <a:gd name="connsiteX13" fmla="*/ 66963 w 179657"/>
                <a:gd name="connsiteY13" fmla="*/ 2827 h 178400"/>
                <a:gd name="connsiteX14" fmla="*/ 63435 w 179657"/>
                <a:gd name="connsiteY14" fmla="*/ 44 h 178400"/>
                <a:gd name="connsiteX15" fmla="*/ 32191 w 179657"/>
                <a:gd name="connsiteY15" fmla="*/ 803 h 178400"/>
                <a:gd name="connsiteX16" fmla="*/ 18332 w 179657"/>
                <a:gd name="connsiteY16" fmla="*/ 550 h 178400"/>
                <a:gd name="connsiteX17" fmla="*/ 4725 w 179657"/>
                <a:gd name="connsiteY17" fmla="*/ 44 h 178400"/>
                <a:gd name="connsiteX18" fmla="*/ -62 w 179657"/>
                <a:gd name="connsiteY18" fmla="*/ 4851 h 178400"/>
                <a:gd name="connsiteX19" fmla="*/ 6237 w 179657"/>
                <a:gd name="connsiteY19" fmla="*/ 7888 h 178400"/>
                <a:gd name="connsiteX20" fmla="*/ 21356 w 179657"/>
                <a:gd name="connsiteY20" fmla="*/ 16492 h 178400"/>
                <a:gd name="connsiteX21" fmla="*/ 41262 w 179657"/>
                <a:gd name="connsiteY21" fmla="*/ 172624 h 178400"/>
                <a:gd name="connsiteX22" fmla="*/ 46301 w 179657"/>
                <a:gd name="connsiteY22" fmla="*/ 178445 h 178400"/>
                <a:gd name="connsiteX23" fmla="*/ 53357 w 179657"/>
                <a:gd name="connsiteY23" fmla="*/ 173890 h 178400"/>
                <a:gd name="connsiteX24" fmla="*/ 144067 w 179657"/>
                <a:gd name="connsiteY24" fmla="*/ 2889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67" y="28891"/>
                  </a:moveTo>
                  <a:cubicBezTo>
                    <a:pt x="156414" y="9153"/>
                    <a:pt x="166997" y="8394"/>
                    <a:pt x="176320" y="7888"/>
                  </a:cubicBezTo>
                  <a:cubicBezTo>
                    <a:pt x="179344" y="7635"/>
                    <a:pt x="179596" y="3333"/>
                    <a:pt x="179596" y="3080"/>
                  </a:cubicBezTo>
                  <a:cubicBezTo>
                    <a:pt x="179596" y="1056"/>
                    <a:pt x="178336" y="44"/>
                    <a:pt x="176320" y="44"/>
                  </a:cubicBezTo>
                  <a:cubicBezTo>
                    <a:pt x="169769" y="44"/>
                    <a:pt x="162461" y="803"/>
                    <a:pt x="155658" y="803"/>
                  </a:cubicBezTo>
                  <a:cubicBezTo>
                    <a:pt x="147343" y="803"/>
                    <a:pt x="138776" y="44"/>
                    <a:pt x="130713" y="44"/>
                  </a:cubicBezTo>
                  <a:cubicBezTo>
                    <a:pt x="129201" y="44"/>
                    <a:pt x="125925" y="44"/>
                    <a:pt x="125925" y="4851"/>
                  </a:cubicBezTo>
                  <a:cubicBezTo>
                    <a:pt x="125925" y="7635"/>
                    <a:pt x="128193" y="7888"/>
                    <a:pt x="129957" y="7888"/>
                  </a:cubicBezTo>
                  <a:cubicBezTo>
                    <a:pt x="136760" y="8394"/>
                    <a:pt x="141547" y="10925"/>
                    <a:pt x="141547" y="16239"/>
                  </a:cubicBezTo>
                  <a:cubicBezTo>
                    <a:pt x="141547" y="20035"/>
                    <a:pt x="137768" y="25602"/>
                    <a:pt x="137768" y="25855"/>
                  </a:cubicBezTo>
                  <a:lnTo>
                    <a:pt x="60412" y="149344"/>
                  </a:lnTo>
                  <a:lnTo>
                    <a:pt x="43278" y="15480"/>
                  </a:lnTo>
                  <a:cubicBezTo>
                    <a:pt x="43278" y="11178"/>
                    <a:pt x="49073" y="7888"/>
                    <a:pt x="60664" y="7888"/>
                  </a:cubicBezTo>
                  <a:cubicBezTo>
                    <a:pt x="64191" y="7888"/>
                    <a:pt x="66963" y="7888"/>
                    <a:pt x="66963" y="2827"/>
                  </a:cubicBezTo>
                  <a:cubicBezTo>
                    <a:pt x="66963" y="550"/>
                    <a:pt x="64947" y="44"/>
                    <a:pt x="63435" y="44"/>
                  </a:cubicBezTo>
                  <a:cubicBezTo>
                    <a:pt x="53357" y="44"/>
                    <a:pt x="42522" y="803"/>
                    <a:pt x="32191" y="803"/>
                  </a:cubicBezTo>
                  <a:cubicBezTo>
                    <a:pt x="27655" y="803"/>
                    <a:pt x="22868" y="550"/>
                    <a:pt x="18332" y="550"/>
                  </a:cubicBezTo>
                  <a:cubicBezTo>
                    <a:pt x="13797" y="550"/>
                    <a:pt x="9009" y="44"/>
                    <a:pt x="4725" y="44"/>
                  </a:cubicBezTo>
                  <a:cubicBezTo>
                    <a:pt x="2962" y="44"/>
                    <a:pt x="-62" y="44"/>
                    <a:pt x="-62" y="4851"/>
                  </a:cubicBezTo>
                  <a:cubicBezTo>
                    <a:pt x="-62" y="7888"/>
                    <a:pt x="2206" y="7888"/>
                    <a:pt x="6237" y="7888"/>
                  </a:cubicBezTo>
                  <a:cubicBezTo>
                    <a:pt x="20348" y="7888"/>
                    <a:pt x="20600" y="10166"/>
                    <a:pt x="21356" y="16492"/>
                  </a:cubicBezTo>
                  <a:lnTo>
                    <a:pt x="41262" y="172624"/>
                  </a:lnTo>
                  <a:cubicBezTo>
                    <a:pt x="42018" y="177685"/>
                    <a:pt x="43026" y="178445"/>
                    <a:pt x="46301" y="178445"/>
                  </a:cubicBezTo>
                  <a:cubicBezTo>
                    <a:pt x="50333" y="178445"/>
                    <a:pt x="51341" y="177179"/>
                    <a:pt x="53357" y="173890"/>
                  </a:cubicBezTo>
                  <a:lnTo>
                    <a:pt x="144067" y="28891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7" name="Freeform 696">
              <a:extLst>
                <a:ext uri="{FF2B5EF4-FFF2-40B4-BE49-F238E27FC236}">
                  <a16:creationId xmlns:a16="http://schemas.microsoft.com/office/drawing/2014/main" id="{310D7FA8-83E9-9B2A-93E9-D69F1882813B}"/>
                </a:ext>
              </a:extLst>
            </p:cNvPr>
            <p:cNvSpPr/>
            <p:nvPr>
              <p:custDataLst>
                <p:tags r:id="rId140"/>
              </p:custDataLst>
            </p:nvPr>
          </p:nvSpPr>
          <p:spPr>
            <a:xfrm>
              <a:off x="7499244" y="3792349"/>
              <a:ext cx="62605" cy="94452"/>
            </a:xfrm>
            <a:custGeom>
              <a:avLst/>
              <a:gdLst>
                <a:gd name="connsiteX0" fmla="*/ 77905 w 77960"/>
                <a:gd name="connsiteY0" fmla="*/ 85424 h 117618"/>
                <a:gd name="connsiteX1" fmla="*/ 71908 w 77960"/>
                <a:gd name="connsiteY1" fmla="*/ 85424 h 117618"/>
                <a:gd name="connsiteX2" fmla="*/ 67322 w 77960"/>
                <a:gd name="connsiteY2" fmla="*/ 101544 h 117618"/>
                <a:gd name="connsiteX3" fmla="*/ 49860 w 77960"/>
                <a:gd name="connsiteY3" fmla="*/ 102607 h 117618"/>
                <a:gd name="connsiteX4" fmla="*/ 17406 w 77960"/>
                <a:gd name="connsiteY4" fmla="*/ 102607 h 117618"/>
                <a:gd name="connsiteX5" fmla="*/ 52682 w 77960"/>
                <a:gd name="connsiteY5" fmla="*/ 72848 h 117618"/>
                <a:gd name="connsiteX6" fmla="*/ 77905 w 77960"/>
                <a:gd name="connsiteY6" fmla="*/ 34586 h 117618"/>
                <a:gd name="connsiteX7" fmla="*/ 36631 w 77960"/>
                <a:gd name="connsiteY7" fmla="*/ 45 h 117618"/>
                <a:gd name="connsiteX8" fmla="*/ -56 w 77960"/>
                <a:gd name="connsiteY8" fmla="*/ 31752 h 117618"/>
                <a:gd name="connsiteX9" fmla="*/ 9292 w 77960"/>
                <a:gd name="connsiteY9" fmla="*/ 41672 h 117618"/>
                <a:gd name="connsiteX10" fmla="*/ 18640 w 77960"/>
                <a:gd name="connsiteY10" fmla="*/ 32284 h 117618"/>
                <a:gd name="connsiteX11" fmla="*/ 8234 w 77960"/>
                <a:gd name="connsiteY11" fmla="*/ 22896 h 117618"/>
                <a:gd name="connsiteX12" fmla="*/ 33986 w 77960"/>
                <a:gd name="connsiteY12" fmla="*/ 6422 h 117618"/>
                <a:gd name="connsiteX13" fmla="*/ 60796 w 77960"/>
                <a:gd name="connsiteY13" fmla="*/ 34586 h 117618"/>
                <a:gd name="connsiteX14" fmla="*/ 44216 w 77960"/>
                <a:gd name="connsiteY14" fmla="*/ 68597 h 117618"/>
                <a:gd name="connsiteX15" fmla="*/ 1708 w 77960"/>
                <a:gd name="connsiteY15" fmla="*/ 110755 h 117618"/>
                <a:gd name="connsiteX16" fmla="*/ -56 w 77960"/>
                <a:gd name="connsiteY16" fmla="*/ 117663 h 117618"/>
                <a:gd name="connsiteX17" fmla="*/ 72613 w 77960"/>
                <a:gd name="connsiteY17" fmla="*/ 117663 h 117618"/>
                <a:gd name="connsiteX18" fmla="*/ 77905 w 77960"/>
                <a:gd name="connsiteY18" fmla="*/ 85424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960" h="117618">
                  <a:moveTo>
                    <a:pt x="77905" y="85424"/>
                  </a:moveTo>
                  <a:lnTo>
                    <a:pt x="71908" y="85424"/>
                  </a:lnTo>
                  <a:cubicBezTo>
                    <a:pt x="71378" y="89321"/>
                    <a:pt x="69615" y="99772"/>
                    <a:pt x="67322" y="101544"/>
                  </a:cubicBezTo>
                  <a:cubicBezTo>
                    <a:pt x="65911" y="102607"/>
                    <a:pt x="52329" y="102607"/>
                    <a:pt x="49860" y="102607"/>
                  </a:cubicBezTo>
                  <a:lnTo>
                    <a:pt x="17406" y="102607"/>
                  </a:lnTo>
                  <a:cubicBezTo>
                    <a:pt x="35926" y="86133"/>
                    <a:pt x="42099" y="81173"/>
                    <a:pt x="52682" y="72848"/>
                  </a:cubicBezTo>
                  <a:cubicBezTo>
                    <a:pt x="65734" y="62397"/>
                    <a:pt x="77905" y="51414"/>
                    <a:pt x="77905" y="34586"/>
                  </a:cubicBezTo>
                  <a:cubicBezTo>
                    <a:pt x="77905" y="13153"/>
                    <a:pt x="59208" y="45"/>
                    <a:pt x="36631" y="45"/>
                  </a:cubicBezTo>
                  <a:cubicBezTo>
                    <a:pt x="14760" y="45"/>
                    <a:pt x="-56" y="15456"/>
                    <a:pt x="-56" y="31752"/>
                  </a:cubicBezTo>
                  <a:cubicBezTo>
                    <a:pt x="-56" y="40786"/>
                    <a:pt x="7528" y="41672"/>
                    <a:pt x="9292" y="41672"/>
                  </a:cubicBezTo>
                  <a:cubicBezTo>
                    <a:pt x="13525" y="41672"/>
                    <a:pt x="18640" y="38661"/>
                    <a:pt x="18640" y="32284"/>
                  </a:cubicBezTo>
                  <a:cubicBezTo>
                    <a:pt x="18640" y="29095"/>
                    <a:pt x="17406" y="22896"/>
                    <a:pt x="8234" y="22896"/>
                  </a:cubicBezTo>
                  <a:cubicBezTo>
                    <a:pt x="13702" y="10319"/>
                    <a:pt x="25696" y="6422"/>
                    <a:pt x="33986" y="6422"/>
                  </a:cubicBezTo>
                  <a:cubicBezTo>
                    <a:pt x="51624" y="6422"/>
                    <a:pt x="60796" y="20238"/>
                    <a:pt x="60796" y="34586"/>
                  </a:cubicBezTo>
                  <a:cubicBezTo>
                    <a:pt x="60796" y="49997"/>
                    <a:pt x="49860" y="62220"/>
                    <a:pt x="44216" y="68597"/>
                  </a:cubicBezTo>
                  <a:lnTo>
                    <a:pt x="1708" y="110755"/>
                  </a:lnTo>
                  <a:cubicBezTo>
                    <a:pt x="-56" y="112349"/>
                    <a:pt x="-56" y="112703"/>
                    <a:pt x="-56" y="117663"/>
                  </a:cubicBezTo>
                  <a:lnTo>
                    <a:pt x="72613" y="117663"/>
                  </a:lnTo>
                  <a:lnTo>
                    <a:pt x="77905" y="85424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99" name="Freeform 698">
              <a:extLst>
                <a:ext uri="{FF2B5EF4-FFF2-40B4-BE49-F238E27FC236}">
                  <a16:creationId xmlns:a16="http://schemas.microsoft.com/office/drawing/2014/main" id="{1735D63D-C391-D233-C983-92A93E0A2C64}"/>
                </a:ext>
              </a:extLst>
            </p:cNvPr>
            <p:cNvSpPr/>
            <p:nvPr>
              <p:custDataLst>
                <p:tags r:id="rId141"/>
              </p:custDataLst>
            </p:nvPr>
          </p:nvSpPr>
          <p:spPr>
            <a:xfrm>
              <a:off x="7656907" y="3561662"/>
              <a:ext cx="99554" cy="487503"/>
            </a:xfrm>
            <a:custGeom>
              <a:avLst/>
              <a:gdLst>
                <a:gd name="connsiteX0" fmla="*/ 123921 w 123971"/>
                <a:gd name="connsiteY0" fmla="*/ 604569 h 607069"/>
                <a:gd name="connsiteX1" fmla="*/ 122913 w 123971"/>
                <a:gd name="connsiteY1" fmla="*/ 602291 h 607069"/>
                <a:gd name="connsiteX2" fmla="*/ 79826 w 123971"/>
                <a:gd name="connsiteY2" fmla="*/ 548644 h 607069"/>
                <a:gd name="connsiteX3" fmla="*/ 20864 w 123971"/>
                <a:gd name="connsiteY3" fmla="*/ 303691 h 607069"/>
                <a:gd name="connsiteX4" fmla="*/ 71511 w 123971"/>
                <a:gd name="connsiteY4" fmla="*/ 72402 h 607069"/>
                <a:gd name="connsiteX5" fmla="*/ 123165 w 123971"/>
                <a:gd name="connsiteY5" fmla="*/ 4584 h 607069"/>
                <a:gd name="connsiteX6" fmla="*/ 123921 w 123971"/>
                <a:gd name="connsiteY6" fmla="*/ 2560 h 607069"/>
                <a:gd name="connsiteX7" fmla="*/ 118630 w 123971"/>
                <a:gd name="connsiteY7" fmla="*/ 29 h 607069"/>
                <a:gd name="connsiteX8" fmla="*/ 110819 w 123971"/>
                <a:gd name="connsiteY8" fmla="*/ 3825 h 607069"/>
                <a:gd name="connsiteX9" fmla="*/ -50 w 123971"/>
                <a:gd name="connsiteY9" fmla="*/ 303438 h 607069"/>
                <a:gd name="connsiteX10" fmla="*/ 86629 w 123971"/>
                <a:gd name="connsiteY10" fmla="*/ 578757 h 607069"/>
                <a:gd name="connsiteX11" fmla="*/ 111575 w 123971"/>
                <a:gd name="connsiteY11" fmla="*/ 604062 h 607069"/>
                <a:gd name="connsiteX12" fmla="*/ 118630 w 123971"/>
                <a:gd name="connsiteY12" fmla="*/ 607099 h 607069"/>
                <a:gd name="connsiteX13" fmla="*/ 123921 w 123971"/>
                <a:gd name="connsiteY13" fmla="*/ 604569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71" h="607069">
                  <a:moveTo>
                    <a:pt x="123921" y="604569"/>
                  </a:moveTo>
                  <a:cubicBezTo>
                    <a:pt x="123921" y="603556"/>
                    <a:pt x="123417" y="603050"/>
                    <a:pt x="122913" y="602291"/>
                  </a:cubicBezTo>
                  <a:cubicBezTo>
                    <a:pt x="113590" y="592928"/>
                    <a:pt x="96708" y="575974"/>
                    <a:pt x="79826" y="548644"/>
                  </a:cubicBezTo>
                  <a:cubicBezTo>
                    <a:pt x="39258" y="483357"/>
                    <a:pt x="20864" y="401115"/>
                    <a:pt x="20864" y="303691"/>
                  </a:cubicBezTo>
                  <a:cubicBezTo>
                    <a:pt x="20864" y="235620"/>
                    <a:pt x="29935" y="147811"/>
                    <a:pt x="71511" y="72402"/>
                  </a:cubicBezTo>
                  <a:cubicBezTo>
                    <a:pt x="91417" y="36469"/>
                    <a:pt x="112078" y="15719"/>
                    <a:pt x="123165" y="4584"/>
                  </a:cubicBezTo>
                  <a:cubicBezTo>
                    <a:pt x="123921" y="3825"/>
                    <a:pt x="123921" y="3319"/>
                    <a:pt x="123921" y="2560"/>
                  </a:cubicBezTo>
                  <a:cubicBezTo>
                    <a:pt x="123921" y="29"/>
                    <a:pt x="122157" y="29"/>
                    <a:pt x="118630" y="29"/>
                  </a:cubicBezTo>
                  <a:cubicBezTo>
                    <a:pt x="115102" y="29"/>
                    <a:pt x="114598" y="29"/>
                    <a:pt x="110819" y="3825"/>
                  </a:cubicBezTo>
                  <a:cubicBezTo>
                    <a:pt x="26407" y="81006"/>
                    <a:pt x="-50" y="196903"/>
                    <a:pt x="-50" y="303438"/>
                  </a:cubicBezTo>
                  <a:cubicBezTo>
                    <a:pt x="-50" y="402887"/>
                    <a:pt x="22628" y="503095"/>
                    <a:pt x="86629" y="578757"/>
                  </a:cubicBezTo>
                  <a:cubicBezTo>
                    <a:pt x="91669" y="584577"/>
                    <a:pt x="101244" y="594953"/>
                    <a:pt x="111575" y="604062"/>
                  </a:cubicBezTo>
                  <a:cubicBezTo>
                    <a:pt x="114598" y="607099"/>
                    <a:pt x="115102" y="607099"/>
                    <a:pt x="118630" y="607099"/>
                  </a:cubicBezTo>
                  <a:cubicBezTo>
                    <a:pt x="122157" y="607099"/>
                    <a:pt x="123921" y="607099"/>
                    <a:pt x="123921" y="60456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0" name="Freeform 699">
              <a:extLst>
                <a:ext uri="{FF2B5EF4-FFF2-40B4-BE49-F238E27FC236}">
                  <a16:creationId xmlns:a16="http://schemas.microsoft.com/office/drawing/2014/main" id="{2AE404A1-404E-E9B9-B4FA-F94508C1CF71}"/>
                </a:ext>
              </a:extLst>
            </p:cNvPr>
            <p:cNvSpPr/>
            <p:nvPr>
              <p:custDataLst>
                <p:tags r:id="rId142"/>
              </p:custDataLst>
            </p:nvPr>
          </p:nvSpPr>
          <p:spPr>
            <a:xfrm>
              <a:off x="7856647" y="3583508"/>
              <a:ext cx="66774" cy="135338"/>
            </a:xfrm>
            <a:custGeom>
              <a:avLst/>
              <a:gdLst>
                <a:gd name="connsiteX0" fmla="*/ 51616 w 83151"/>
                <a:gd name="connsiteY0" fmla="*/ 6616 h 168531"/>
                <a:gd name="connsiteX1" fmla="*/ 45820 w 83151"/>
                <a:gd name="connsiteY1" fmla="*/ 37 h 168531"/>
                <a:gd name="connsiteX2" fmla="*/ -39 w 83151"/>
                <a:gd name="connsiteY2" fmla="*/ 16232 h 168531"/>
                <a:gd name="connsiteX3" fmla="*/ -39 w 83151"/>
                <a:gd name="connsiteY3" fmla="*/ 24077 h 168531"/>
                <a:gd name="connsiteX4" fmla="*/ 32970 w 83151"/>
                <a:gd name="connsiteY4" fmla="*/ 17497 h 168531"/>
                <a:gd name="connsiteX5" fmla="*/ 32970 w 83151"/>
                <a:gd name="connsiteY5" fmla="*/ 148578 h 168531"/>
                <a:gd name="connsiteX6" fmla="*/ 9536 w 83151"/>
                <a:gd name="connsiteY6" fmla="*/ 160724 h 168531"/>
                <a:gd name="connsiteX7" fmla="*/ 1473 w 83151"/>
                <a:gd name="connsiteY7" fmla="*/ 160724 h 168531"/>
                <a:gd name="connsiteX8" fmla="*/ 1473 w 83151"/>
                <a:gd name="connsiteY8" fmla="*/ 168569 h 168531"/>
                <a:gd name="connsiteX9" fmla="*/ 42293 w 83151"/>
                <a:gd name="connsiteY9" fmla="*/ 167810 h 168531"/>
                <a:gd name="connsiteX10" fmla="*/ 83112 w 83151"/>
                <a:gd name="connsiteY10" fmla="*/ 168569 h 168531"/>
                <a:gd name="connsiteX11" fmla="*/ 83112 w 83151"/>
                <a:gd name="connsiteY11" fmla="*/ 160724 h 168531"/>
                <a:gd name="connsiteX12" fmla="*/ 75049 w 83151"/>
                <a:gd name="connsiteY12" fmla="*/ 160724 h 168531"/>
                <a:gd name="connsiteX13" fmla="*/ 51616 w 83151"/>
                <a:gd name="connsiteY13" fmla="*/ 148578 h 168531"/>
                <a:gd name="connsiteX14" fmla="*/ 51616 w 83151"/>
                <a:gd name="connsiteY14" fmla="*/ 661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16" y="6616"/>
                  </a:moveTo>
                  <a:cubicBezTo>
                    <a:pt x="51616" y="543"/>
                    <a:pt x="51616" y="37"/>
                    <a:pt x="45820" y="37"/>
                  </a:cubicBezTo>
                  <a:cubicBezTo>
                    <a:pt x="30198" y="16232"/>
                    <a:pt x="8024" y="16232"/>
                    <a:pt x="-39" y="16232"/>
                  </a:cubicBezTo>
                  <a:lnTo>
                    <a:pt x="-39" y="24077"/>
                  </a:lnTo>
                  <a:cubicBezTo>
                    <a:pt x="5000" y="24077"/>
                    <a:pt x="19867" y="24077"/>
                    <a:pt x="32970" y="17497"/>
                  </a:cubicBezTo>
                  <a:lnTo>
                    <a:pt x="32970" y="148578"/>
                  </a:lnTo>
                  <a:cubicBezTo>
                    <a:pt x="32970" y="157688"/>
                    <a:pt x="32214" y="160724"/>
                    <a:pt x="9536" y="160724"/>
                  </a:cubicBezTo>
                  <a:lnTo>
                    <a:pt x="1473" y="160724"/>
                  </a:lnTo>
                  <a:lnTo>
                    <a:pt x="1473" y="168569"/>
                  </a:lnTo>
                  <a:cubicBezTo>
                    <a:pt x="10292" y="167810"/>
                    <a:pt x="32214" y="167810"/>
                    <a:pt x="42293" y="167810"/>
                  </a:cubicBezTo>
                  <a:cubicBezTo>
                    <a:pt x="52372" y="167810"/>
                    <a:pt x="74293" y="167810"/>
                    <a:pt x="83112" y="168569"/>
                  </a:cubicBezTo>
                  <a:lnTo>
                    <a:pt x="83112" y="160724"/>
                  </a:lnTo>
                  <a:lnTo>
                    <a:pt x="75049" y="160724"/>
                  </a:lnTo>
                  <a:cubicBezTo>
                    <a:pt x="52372" y="160724"/>
                    <a:pt x="51616" y="157941"/>
                    <a:pt x="51616" y="148578"/>
                  </a:cubicBezTo>
                  <a:lnTo>
                    <a:pt x="51616" y="661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1" name="Freeform 700">
              <a:extLst>
                <a:ext uri="{FF2B5EF4-FFF2-40B4-BE49-F238E27FC236}">
                  <a16:creationId xmlns:a16="http://schemas.microsoft.com/office/drawing/2014/main" id="{8B04DC05-E8FC-6691-FAA3-DC05FA9A6EB2}"/>
                </a:ext>
              </a:extLst>
            </p:cNvPr>
            <p:cNvSpPr/>
            <p:nvPr>
              <p:custDataLst>
                <p:tags r:id="rId143"/>
              </p:custDataLst>
            </p:nvPr>
          </p:nvSpPr>
          <p:spPr>
            <a:xfrm>
              <a:off x="7788051" y="3801453"/>
              <a:ext cx="202347" cy="8128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03" name="Freeform 702">
              <a:extLst>
                <a:ext uri="{FF2B5EF4-FFF2-40B4-BE49-F238E27FC236}">
                  <a16:creationId xmlns:a16="http://schemas.microsoft.com/office/drawing/2014/main" id="{74AB4496-DECA-9767-D641-A7AAFFE08A89}"/>
                </a:ext>
              </a:extLst>
            </p:cNvPr>
            <p:cNvSpPr/>
            <p:nvPr>
              <p:custDataLst>
                <p:tags r:id="rId144"/>
              </p:custDataLst>
            </p:nvPr>
          </p:nvSpPr>
          <p:spPr>
            <a:xfrm>
              <a:off x="7798168" y="3860374"/>
              <a:ext cx="80736" cy="135338"/>
            </a:xfrm>
            <a:custGeom>
              <a:avLst/>
              <a:gdLst>
                <a:gd name="connsiteX0" fmla="*/ 19360 w 100537"/>
                <a:gd name="connsiteY0" fmla="*/ 149097 h 168531"/>
                <a:gd name="connsiteX1" fmla="*/ 46070 w 100537"/>
                <a:gd name="connsiteY1" fmla="*/ 123033 h 168531"/>
                <a:gd name="connsiteX2" fmla="*/ 100496 w 100537"/>
                <a:gd name="connsiteY2" fmla="*/ 49142 h 168531"/>
                <a:gd name="connsiteX3" fmla="*/ 47078 w 100537"/>
                <a:gd name="connsiteY3" fmla="*/ 50 h 168531"/>
                <a:gd name="connsiteX4" fmla="*/ -42 w 100537"/>
                <a:gd name="connsiteY4" fmla="*/ 45853 h 168531"/>
                <a:gd name="connsiteX5" fmla="*/ 13313 w 100537"/>
                <a:gd name="connsiteY5" fmla="*/ 60023 h 168531"/>
                <a:gd name="connsiteX6" fmla="*/ 26416 w 100537"/>
                <a:gd name="connsiteY6" fmla="*/ 46612 h 168531"/>
                <a:gd name="connsiteX7" fmla="*/ 13061 w 100537"/>
                <a:gd name="connsiteY7" fmla="*/ 33453 h 168531"/>
                <a:gd name="connsiteX8" fmla="*/ 9785 w 100537"/>
                <a:gd name="connsiteY8" fmla="*/ 33706 h 168531"/>
                <a:gd name="connsiteX9" fmla="*/ 43802 w 100537"/>
                <a:gd name="connsiteY9" fmla="*/ 7895 h 168531"/>
                <a:gd name="connsiteX10" fmla="*/ 77567 w 100537"/>
                <a:gd name="connsiteY10" fmla="*/ 49142 h 168531"/>
                <a:gd name="connsiteX11" fmla="*/ 51109 w 100537"/>
                <a:gd name="connsiteY11" fmla="*/ 105067 h 168531"/>
                <a:gd name="connsiteX12" fmla="*/ 2730 w 100537"/>
                <a:gd name="connsiteY12" fmla="*/ 159219 h 168531"/>
                <a:gd name="connsiteX13" fmla="*/ -42 w 100537"/>
                <a:gd name="connsiteY13" fmla="*/ 168582 h 168531"/>
                <a:gd name="connsiteX14" fmla="*/ 93441 w 100537"/>
                <a:gd name="connsiteY14" fmla="*/ 168582 h 168531"/>
                <a:gd name="connsiteX15" fmla="*/ 100496 w 100537"/>
                <a:gd name="connsiteY15" fmla="*/ 124551 h 168531"/>
                <a:gd name="connsiteX16" fmla="*/ 94197 w 100537"/>
                <a:gd name="connsiteY16" fmla="*/ 124551 h 168531"/>
                <a:gd name="connsiteX17" fmla="*/ 88653 w 100537"/>
                <a:gd name="connsiteY17" fmla="*/ 147073 h 168531"/>
                <a:gd name="connsiteX18" fmla="*/ 64716 w 100537"/>
                <a:gd name="connsiteY18" fmla="*/ 149097 h 168531"/>
                <a:gd name="connsiteX19" fmla="*/ 19360 w 100537"/>
                <a:gd name="connsiteY19" fmla="*/ 14909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360" y="149097"/>
                  </a:moveTo>
                  <a:lnTo>
                    <a:pt x="46070" y="123033"/>
                  </a:lnTo>
                  <a:cubicBezTo>
                    <a:pt x="85378" y="88112"/>
                    <a:pt x="100496" y="74447"/>
                    <a:pt x="100496" y="49142"/>
                  </a:cubicBezTo>
                  <a:cubicBezTo>
                    <a:pt x="100496" y="20294"/>
                    <a:pt x="77818" y="50"/>
                    <a:pt x="47078" y="50"/>
                  </a:cubicBezTo>
                  <a:cubicBezTo>
                    <a:pt x="18605" y="50"/>
                    <a:pt x="-42" y="23331"/>
                    <a:pt x="-42" y="45853"/>
                  </a:cubicBezTo>
                  <a:cubicBezTo>
                    <a:pt x="-42" y="60023"/>
                    <a:pt x="12557" y="60023"/>
                    <a:pt x="13313" y="60023"/>
                  </a:cubicBezTo>
                  <a:cubicBezTo>
                    <a:pt x="17597" y="60023"/>
                    <a:pt x="26416" y="56987"/>
                    <a:pt x="26416" y="46612"/>
                  </a:cubicBezTo>
                  <a:cubicBezTo>
                    <a:pt x="26416" y="40032"/>
                    <a:pt x="21880" y="33453"/>
                    <a:pt x="13061" y="33453"/>
                  </a:cubicBezTo>
                  <a:cubicBezTo>
                    <a:pt x="11045" y="33453"/>
                    <a:pt x="10541" y="33453"/>
                    <a:pt x="9785" y="33706"/>
                  </a:cubicBezTo>
                  <a:cubicBezTo>
                    <a:pt x="15581" y="17258"/>
                    <a:pt x="29187" y="7895"/>
                    <a:pt x="43802" y="7895"/>
                  </a:cubicBezTo>
                  <a:cubicBezTo>
                    <a:pt x="66732" y="7895"/>
                    <a:pt x="77567" y="28392"/>
                    <a:pt x="77567" y="49142"/>
                  </a:cubicBezTo>
                  <a:cubicBezTo>
                    <a:pt x="77567" y="69386"/>
                    <a:pt x="64968" y="89377"/>
                    <a:pt x="51109" y="105067"/>
                  </a:cubicBezTo>
                  <a:lnTo>
                    <a:pt x="2730" y="159219"/>
                  </a:lnTo>
                  <a:cubicBezTo>
                    <a:pt x="-42" y="162003"/>
                    <a:pt x="-42" y="162509"/>
                    <a:pt x="-42" y="168582"/>
                  </a:cubicBezTo>
                  <a:lnTo>
                    <a:pt x="93441" y="168582"/>
                  </a:lnTo>
                  <a:lnTo>
                    <a:pt x="100496" y="124551"/>
                  </a:lnTo>
                  <a:lnTo>
                    <a:pt x="94197" y="124551"/>
                  </a:lnTo>
                  <a:cubicBezTo>
                    <a:pt x="92937" y="132143"/>
                    <a:pt x="91173" y="143277"/>
                    <a:pt x="88653" y="147073"/>
                  </a:cubicBezTo>
                  <a:cubicBezTo>
                    <a:pt x="86890" y="149097"/>
                    <a:pt x="70259" y="149097"/>
                    <a:pt x="64716" y="149097"/>
                  </a:cubicBezTo>
                  <a:lnTo>
                    <a:pt x="19360" y="14909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64" name="Freeform 1663">
              <a:extLst>
                <a:ext uri="{FF2B5EF4-FFF2-40B4-BE49-F238E27FC236}">
                  <a16:creationId xmlns:a16="http://schemas.microsoft.com/office/drawing/2014/main" id="{4E064CE7-D60D-25B0-B726-3A9866D465FE}"/>
                </a:ext>
              </a:extLst>
            </p:cNvPr>
            <p:cNvSpPr/>
            <p:nvPr>
              <p:custDataLst>
                <p:tags r:id="rId145"/>
              </p:custDataLst>
            </p:nvPr>
          </p:nvSpPr>
          <p:spPr>
            <a:xfrm>
              <a:off x="7897116" y="3860374"/>
              <a:ext cx="85188" cy="139809"/>
            </a:xfrm>
            <a:custGeom>
              <a:avLst/>
              <a:gdLst>
                <a:gd name="connsiteX0" fmla="*/ 106045 w 106081"/>
                <a:gd name="connsiteY0" fmla="*/ 87606 h 174099"/>
                <a:gd name="connsiteX1" fmla="*/ 95966 w 106081"/>
                <a:gd name="connsiteY1" fmla="*/ 28392 h 174099"/>
                <a:gd name="connsiteX2" fmla="*/ 53130 w 106081"/>
                <a:gd name="connsiteY2" fmla="*/ 50 h 174099"/>
                <a:gd name="connsiteX3" fmla="*/ 9286 w 106081"/>
                <a:gd name="connsiteY3" fmla="*/ 30163 h 174099"/>
                <a:gd name="connsiteX4" fmla="*/ -37 w 106081"/>
                <a:gd name="connsiteY4" fmla="*/ 87606 h 174099"/>
                <a:gd name="connsiteX5" fmla="*/ 11302 w 106081"/>
                <a:gd name="connsiteY5" fmla="*/ 148591 h 174099"/>
                <a:gd name="connsiteX6" fmla="*/ 52878 w 106081"/>
                <a:gd name="connsiteY6" fmla="*/ 174149 h 174099"/>
                <a:gd name="connsiteX7" fmla="*/ 96722 w 106081"/>
                <a:gd name="connsiteY7" fmla="*/ 144796 h 174099"/>
                <a:gd name="connsiteX8" fmla="*/ 106045 w 106081"/>
                <a:gd name="connsiteY8" fmla="*/ 87606 h 174099"/>
                <a:gd name="connsiteX9" fmla="*/ 52878 w 106081"/>
                <a:gd name="connsiteY9" fmla="*/ 168582 h 174099"/>
                <a:gd name="connsiteX10" fmla="*/ 23649 w 106081"/>
                <a:gd name="connsiteY10" fmla="*/ 137963 h 174099"/>
                <a:gd name="connsiteX11" fmla="*/ 20877 w 106081"/>
                <a:gd name="connsiteY11" fmla="*/ 84569 h 174099"/>
                <a:gd name="connsiteX12" fmla="*/ 22893 w 106081"/>
                <a:gd name="connsiteY12" fmla="*/ 38008 h 174099"/>
                <a:gd name="connsiteX13" fmla="*/ 52878 w 106081"/>
                <a:gd name="connsiteY13" fmla="*/ 5617 h 174099"/>
                <a:gd name="connsiteX14" fmla="*/ 82611 w 106081"/>
                <a:gd name="connsiteY14" fmla="*/ 35224 h 174099"/>
                <a:gd name="connsiteX15" fmla="*/ 85131 w 106081"/>
                <a:gd name="connsiteY15" fmla="*/ 84569 h 174099"/>
                <a:gd name="connsiteX16" fmla="*/ 82359 w 106081"/>
                <a:gd name="connsiteY16" fmla="*/ 136951 h 174099"/>
                <a:gd name="connsiteX17" fmla="*/ 52878 w 106081"/>
                <a:gd name="connsiteY17" fmla="*/ 16858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45" y="87606"/>
                  </a:moveTo>
                  <a:cubicBezTo>
                    <a:pt x="106045" y="67362"/>
                    <a:pt x="104785" y="47118"/>
                    <a:pt x="95966" y="28392"/>
                  </a:cubicBezTo>
                  <a:cubicBezTo>
                    <a:pt x="84375" y="4099"/>
                    <a:pt x="63713" y="50"/>
                    <a:pt x="53130" y="50"/>
                  </a:cubicBezTo>
                  <a:cubicBezTo>
                    <a:pt x="38012" y="50"/>
                    <a:pt x="19617" y="6630"/>
                    <a:pt x="9286" y="30163"/>
                  </a:cubicBezTo>
                  <a:cubicBezTo>
                    <a:pt x="1223" y="47624"/>
                    <a:pt x="-37" y="67362"/>
                    <a:pt x="-37" y="87606"/>
                  </a:cubicBezTo>
                  <a:cubicBezTo>
                    <a:pt x="-37" y="106585"/>
                    <a:pt x="971" y="129359"/>
                    <a:pt x="11302" y="148591"/>
                  </a:cubicBezTo>
                  <a:cubicBezTo>
                    <a:pt x="22137" y="169088"/>
                    <a:pt x="40531" y="174149"/>
                    <a:pt x="52878" y="174149"/>
                  </a:cubicBezTo>
                  <a:cubicBezTo>
                    <a:pt x="66485" y="174149"/>
                    <a:pt x="85635" y="168835"/>
                    <a:pt x="96722" y="144796"/>
                  </a:cubicBezTo>
                  <a:cubicBezTo>
                    <a:pt x="104785" y="127335"/>
                    <a:pt x="106045" y="107597"/>
                    <a:pt x="106045" y="87606"/>
                  </a:cubicBezTo>
                  <a:close/>
                  <a:moveTo>
                    <a:pt x="52878" y="168582"/>
                  </a:moveTo>
                  <a:cubicBezTo>
                    <a:pt x="43051" y="168582"/>
                    <a:pt x="28185" y="162256"/>
                    <a:pt x="23649" y="137963"/>
                  </a:cubicBezTo>
                  <a:cubicBezTo>
                    <a:pt x="20877" y="122780"/>
                    <a:pt x="20877" y="99499"/>
                    <a:pt x="20877" y="84569"/>
                  </a:cubicBezTo>
                  <a:cubicBezTo>
                    <a:pt x="20877" y="68374"/>
                    <a:pt x="20877" y="51673"/>
                    <a:pt x="22893" y="38008"/>
                  </a:cubicBezTo>
                  <a:cubicBezTo>
                    <a:pt x="27681" y="7895"/>
                    <a:pt x="46579" y="5617"/>
                    <a:pt x="52878" y="5617"/>
                  </a:cubicBezTo>
                  <a:cubicBezTo>
                    <a:pt x="61193" y="5617"/>
                    <a:pt x="77823" y="10172"/>
                    <a:pt x="82611" y="35224"/>
                  </a:cubicBezTo>
                  <a:cubicBezTo>
                    <a:pt x="85131" y="49395"/>
                    <a:pt x="85131" y="68627"/>
                    <a:pt x="85131" y="84569"/>
                  </a:cubicBezTo>
                  <a:cubicBezTo>
                    <a:pt x="85131" y="103548"/>
                    <a:pt x="85131" y="120756"/>
                    <a:pt x="82359" y="136951"/>
                  </a:cubicBezTo>
                  <a:cubicBezTo>
                    <a:pt x="78579" y="160991"/>
                    <a:pt x="64217" y="168582"/>
                    <a:pt x="52878" y="168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65" name="Freeform 1664">
              <a:extLst>
                <a:ext uri="{FF2B5EF4-FFF2-40B4-BE49-F238E27FC236}">
                  <a16:creationId xmlns:a16="http://schemas.microsoft.com/office/drawing/2014/main" id="{DDDC92A3-184D-B1B7-2D60-3AF77DBE084F}"/>
                </a:ext>
              </a:extLst>
            </p:cNvPr>
            <p:cNvSpPr/>
            <p:nvPr>
              <p:custDataLst>
                <p:tags r:id="rId146"/>
              </p:custDataLst>
            </p:nvPr>
          </p:nvSpPr>
          <p:spPr>
            <a:xfrm>
              <a:off x="8070976" y="3737848"/>
              <a:ext cx="134560" cy="135338"/>
            </a:xfrm>
            <a:custGeom>
              <a:avLst/>
              <a:gdLst>
                <a:gd name="connsiteX0" fmla="*/ 88919 w 167562"/>
                <a:gd name="connsiteY0" fmla="*/ 89371 h 168531"/>
                <a:gd name="connsiteX1" fmla="*/ 159220 w 167562"/>
                <a:gd name="connsiteY1" fmla="*/ 89371 h 168531"/>
                <a:gd name="connsiteX2" fmla="*/ 167535 w 167562"/>
                <a:gd name="connsiteY2" fmla="*/ 84310 h 168531"/>
                <a:gd name="connsiteX3" fmla="*/ 159220 w 167562"/>
                <a:gd name="connsiteY3" fmla="*/ 79248 h 168531"/>
                <a:gd name="connsiteX4" fmla="*/ 88919 w 167562"/>
                <a:gd name="connsiteY4" fmla="*/ 79248 h 168531"/>
                <a:gd name="connsiteX5" fmla="*/ 88919 w 167562"/>
                <a:gd name="connsiteY5" fmla="*/ 8394 h 168531"/>
                <a:gd name="connsiteX6" fmla="*/ 83879 w 167562"/>
                <a:gd name="connsiteY6" fmla="*/ 44 h 168531"/>
                <a:gd name="connsiteX7" fmla="*/ 78840 w 167562"/>
                <a:gd name="connsiteY7" fmla="*/ 8394 h 168531"/>
                <a:gd name="connsiteX8" fmla="*/ 78840 w 167562"/>
                <a:gd name="connsiteY8" fmla="*/ 79248 h 168531"/>
                <a:gd name="connsiteX9" fmla="*/ 8287 w 167562"/>
                <a:gd name="connsiteY9" fmla="*/ 79248 h 168531"/>
                <a:gd name="connsiteX10" fmla="*/ -28 w 167562"/>
                <a:gd name="connsiteY10" fmla="*/ 84310 h 168531"/>
                <a:gd name="connsiteX11" fmla="*/ 8287 w 167562"/>
                <a:gd name="connsiteY11" fmla="*/ 89371 h 168531"/>
                <a:gd name="connsiteX12" fmla="*/ 78840 w 167562"/>
                <a:gd name="connsiteY12" fmla="*/ 89371 h 168531"/>
                <a:gd name="connsiteX13" fmla="*/ 78840 w 167562"/>
                <a:gd name="connsiteY13" fmla="*/ 160225 h 168531"/>
                <a:gd name="connsiteX14" fmla="*/ 83879 w 167562"/>
                <a:gd name="connsiteY14" fmla="*/ 168576 h 168531"/>
                <a:gd name="connsiteX15" fmla="*/ 88919 w 167562"/>
                <a:gd name="connsiteY15" fmla="*/ 160225 h 168531"/>
                <a:gd name="connsiteX16" fmla="*/ 88919 w 167562"/>
                <a:gd name="connsiteY16" fmla="*/ 8937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562" h="168531">
                  <a:moveTo>
                    <a:pt x="88919" y="89371"/>
                  </a:moveTo>
                  <a:lnTo>
                    <a:pt x="159220" y="89371"/>
                  </a:lnTo>
                  <a:cubicBezTo>
                    <a:pt x="162747" y="89371"/>
                    <a:pt x="167535" y="89371"/>
                    <a:pt x="167535" y="84310"/>
                  </a:cubicBezTo>
                  <a:cubicBezTo>
                    <a:pt x="167535" y="79248"/>
                    <a:pt x="162747" y="79248"/>
                    <a:pt x="159220" y="79248"/>
                  </a:cubicBezTo>
                  <a:lnTo>
                    <a:pt x="88919" y="79248"/>
                  </a:lnTo>
                  <a:lnTo>
                    <a:pt x="88919" y="8394"/>
                  </a:lnTo>
                  <a:cubicBezTo>
                    <a:pt x="88919" y="4851"/>
                    <a:pt x="88919" y="44"/>
                    <a:pt x="83879" y="44"/>
                  </a:cubicBezTo>
                  <a:cubicBezTo>
                    <a:pt x="78840" y="44"/>
                    <a:pt x="78840" y="4851"/>
                    <a:pt x="78840" y="8394"/>
                  </a:cubicBezTo>
                  <a:lnTo>
                    <a:pt x="78840" y="79248"/>
                  </a:lnTo>
                  <a:lnTo>
                    <a:pt x="8287" y="79248"/>
                  </a:lnTo>
                  <a:cubicBezTo>
                    <a:pt x="4759" y="79248"/>
                    <a:pt x="-28" y="79248"/>
                    <a:pt x="-28" y="84310"/>
                  </a:cubicBezTo>
                  <a:cubicBezTo>
                    <a:pt x="-28" y="89371"/>
                    <a:pt x="4759" y="89371"/>
                    <a:pt x="8287" y="89371"/>
                  </a:cubicBezTo>
                  <a:lnTo>
                    <a:pt x="78840" y="89371"/>
                  </a:lnTo>
                  <a:lnTo>
                    <a:pt x="78840" y="160225"/>
                  </a:lnTo>
                  <a:cubicBezTo>
                    <a:pt x="78840" y="163768"/>
                    <a:pt x="78840" y="168576"/>
                    <a:pt x="83879" y="168576"/>
                  </a:cubicBezTo>
                  <a:cubicBezTo>
                    <a:pt x="88919" y="168576"/>
                    <a:pt x="88919" y="163768"/>
                    <a:pt x="88919" y="160225"/>
                  </a:cubicBezTo>
                  <a:lnTo>
                    <a:pt x="88919" y="8937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66" name="Freeform 1665">
              <a:extLst>
                <a:ext uri="{FF2B5EF4-FFF2-40B4-BE49-F238E27FC236}">
                  <a16:creationId xmlns:a16="http://schemas.microsoft.com/office/drawing/2014/main" id="{514D62A9-8038-1359-1408-7C24517D0E7F}"/>
                </a:ext>
              </a:extLst>
            </p:cNvPr>
            <p:cNvSpPr/>
            <p:nvPr>
              <p:custDataLst>
                <p:tags r:id="rId147"/>
              </p:custDataLst>
            </p:nvPr>
          </p:nvSpPr>
          <p:spPr>
            <a:xfrm>
              <a:off x="8354867" y="3583508"/>
              <a:ext cx="66774" cy="135338"/>
            </a:xfrm>
            <a:custGeom>
              <a:avLst/>
              <a:gdLst>
                <a:gd name="connsiteX0" fmla="*/ 51640 w 83151"/>
                <a:gd name="connsiteY0" fmla="*/ 6616 h 168531"/>
                <a:gd name="connsiteX1" fmla="*/ 45845 w 83151"/>
                <a:gd name="connsiteY1" fmla="*/ 37 h 168531"/>
                <a:gd name="connsiteX2" fmla="*/ -15 w 83151"/>
                <a:gd name="connsiteY2" fmla="*/ 16232 h 168531"/>
                <a:gd name="connsiteX3" fmla="*/ -15 w 83151"/>
                <a:gd name="connsiteY3" fmla="*/ 24077 h 168531"/>
                <a:gd name="connsiteX4" fmla="*/ 32994 w 83151"/>
                <a:gd name="connsiteY4" fmla="*/ 17497 h 168531"/>
                <a:gd name="connsiteX5" fmla="*/ 32994 w 83151"/>
                <a:gd name="connsiteY5" fmla="*/ 148578 h 168531"/>
                <a:gd name="connsiteX6" fmla="*/ 9560 w 83151"/>
                <a:gd name="connsiteY6" fmla="*/ 160724 h 168531"/>
                <a:gd name="connsiteX7" fmla="*/ 1497 w 83151"/>
                <a:gd name="connsiteY7" fmla="*/ 160724 h 168531"/>
                <a:gd name="connsiteX8" fmla="*/ 1497 w 83151"/>
                <a:gd name="connsiteY8" fmla="*/ 168569 h 168531"/>
                <a:gd name="connsiteX9" fmla="*/ 42317 w 83151"/>
                <a:gd name="connsiteY9" fmla="*/ 167810 h 168531"/>
                <a:gd name="connsiteX10" fmla="*/ 83137 w 83151"/>
                <a:gd name="connsiteY10" fmla="*/ 168569 h 168531"/>
                <a:gd name="connsiteX11" fmla="*/ 83137 w 83151"/>
                <a:gd name="connsiteY11" fmla="*/ 160724 h 168531"/>
                <a:gd name="connsiteX12" fmla="*/ 75074 w 83151"/>
                <a:gd name="connsiteY12" fmla="*/ 160724 h 168531"/>
                <a:gd name="connsiteX13" fmla="*/ 51640 w 83151"/>
                <a:gd name="connsiteY13" fmla="*/ 148578 h 168531"/>
                <a:gd name="connsiteX14" fmla="*/ 51640 w 83151"/>
                <a:gd name="connsiteY14" fmla="*/ 661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40" y="6616"/>
                  </a:moveTo>
                  <a:cubicBezTo>
                    <a:pt x="51640" y="543"/>
                    <a:pt x="51640" y="37"/>
                    <a:pt x="45845" y="37"/>
                  </a:cubicBezTo>
                  <a:cubicBezTo>
                    <a:pt x="30222" y="16232"/>
                    <a:pt x="8049" y="16232"/>
                    <a:pt x="-15" y="16232"/>
                  </a:cubicBezTo>
                  <a:lnTo>
                    <a:pt x="-15" y="24077"/>
                  </a:lnTo>
                  <a:cubicBezTo>
                    <a:pt x="5025" y="24077"/>
                    <a:pt x="19891" y="24077"/>
                    <a:pt x="32994" y="17497"/>
                  </a:cubicBezTo>
                  <a:lnTo>
                    <a:pt x="32994" y="148578"/>
                  </a:lnTo>
                  <a:cubicBezTo>
                    <a:pt x="32994" y="157688"/>
                    <a:pt x="32238" y="160724"/>
                    <a:pt x="9560" y="160724"/>
                  </a:cubicBezTo>
                  <a:lnTo>
                    <a:pt x="1497" y="160724"/>
                  </a:lnTo>
                  <a:lnTo>
                    <a:pt x="1497" y="168569"/>
                  </a:lnTo>
                  <a:cubicBezTo>
                    <a:pt x="10316" y="167810"/>
                    <a:pt x="32238" y="167810"/>
                    <a:pt x="42317" y="167810"/>
                  </a:cubicBezTo>
                  <a:cubicBezTo>
                    <a:pt x="52396" y="167810"/>
                    <a:pt x="74318" y="167810"/>
                    <a:pt x="83137" y="168569"/>
                  </a:cubicBezTo>
                  <a:lnTo>
                    <a:pt x="83137" y="160724"/>
                  </a:lnTo>
                  <a:lnTo>
                    <a:pt x="75074" y="160724"/>
                  </a:lnTo>
                  <a:cubicBezTo>
                    <a:pt x="52396" y="160724"/>
                    <a:pt x="51640" y="157941"/>
                    <a:pt x="51640" y="148578"/>
                  </a:cubicBezTo>
                  <a:lnTo>
                    <a:pt x="51640" y="661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67" name="Freeform 1666">
              <a:extLst>
                <a:ext uri="{FF2B5EF4-FFF2-40B4-BE49-F238E27FC236}">
                  <a16:creationId xmlns:a16="http://schemas.microsoft.com/office/drawing/2014/main" id="{EDD626EE-5F3A-1B0E-2A9A-80F68C238170}"/>
                </a:ext>
              </a:extLst>
            </p:cNvPr>
            <p:cNvSpPr/>
            <p:nvPr>
              <p:custDataLst>
                <p:tags r:id="rId148"/>
              </p:custDataLst>
            </p:nvPr>
          </p:nvSpPr>
          <p:spPr>
            <a:xfrm>
              <a:off x="8286271" y="3801453"/>
              <a:ext cx="202347" cy="8128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69" name="Freeform 1668">
              <a:extLst>
                <a:ext uri="{FF2B5EF4-FFF2-40B4-BE49-F238E27FC236}">
                  <a16:creationId xmlns:a16="http://schemas.microsoft.com/office/drawing/2014/main" id="{66A9DA90-893C-6CB5-2CDE-EA3A6B7D5982}"/>
                </a:ext>
              </a:extLst>
            </p:cNvPr>
            <p:cNvSpPr/>
            <p:nvPr>
              <p:custDataLst>
                <p:tags r:id="rId149"/>
              </p:custDataLst>
            </p:nvPr>
          </p:nvSpPr>
          <p:spPr>
            <a:xfrm>
              <a:off x="8294770" y="3860374"/>
              <a:ext cx="83974" cy="139809"/>
            </a:xfrm>
            <a:custGeom>
              <a:avLst/>
              <a:gdLst>
                <a:gd name="connsiteX0" fmla="*/ 62473 w 104569"/>
                <a:gd name="connsiteY0" fmla="*/ 79508 h 174099"/>
                <a:gd name="connsiteX1" fmla="*/ 97749 w 104569"/>
                <a:gd name="connsiteY1" fmla="*/ 34971 h 174099"/>
                <a:gd name="connsiteX2" fmla="*/ 51386 w 104569"/>
                <a:gd name="connsiteY2" fmla="*/ 50 h 174099"/>
                <a:gd name="connsiteX3" fmla="*/ 6786 w 104569"/>
                <a:gd name="connsiteY3" fmla="*/ 34465 h 174099"/>
                <a:gd name="connsiteX4" fmla="*/ 19637 w 104569"/>
                <a:gd name="connsiteY4" fmla="*/ 47624 h 174099"/>
                <a:gd name="connsiteX5" fmla="*/ 32488 w 104569"/>
                <a:gd name="connsiteY5" fmla="*/ 34718 h 174099"/>
                <a:gd name="connsiteX6" fmla="*/ 16865 w 104569"/>
                <a:gd name="connsiteY6" fmla="*/ 22066 h 174099"/>
                <a:gd name="connsiteX7" fmla="*/ 50378 w 104569"/>
                <a:gd name="connsiteY7" fmla="*/ 6377 h 174099"/>
                <a:gd name="connsiteX8" fmla="*/ 74567 w 104569"/>
                <a:gd name="connsiteY8" fmla="*/ 34718 h 174099"/>
                <a:gd name="connsiteX9" fmla="*/ 67512 w 104569"/>
                <a:gd name="connsiteY9" fmla="*/ 63566 h 174099"/>
                <a:gd name="connsiteX10" fmla="*/ 45086 w 104569"/>
                <a:gd name="connsiteY10" fmla="*/ 76725 h 174099"/>
                <a:gd name="connsiteX11" fmla="*/ 35259 w 104569"/>
                <a:gd name="connsiteY11" fmla="*/ 77484 h 174099"/>
                <a:gd name="connsiteX12" fmla="*/ 31480 w 104569"/>
                <a:gd name="connsiteY12" fmla="*/ 80521 h 174099"/>
                <a:gd name="connsiteX13" fmla="*/ 37527 w 104569"/>
                <a:gd name="connsiteY13" fmla="*/ 83304 h 174099"/>
                <a:gd name="connsiteX14" fmla="*/ 48614 w 104569"/>
                <a:gd name="connsiteY14" fmla="*/ 83304 h 174099"/>
                <a:gd name="connsiteX15" fmla="*/ 78599 w 104569"/>
                <a:gd name="connsiteY15" fmla="*/ 125311 h 174099"/>
                <a:gd name="connsiteX16" fmla="*/ 50126 w 104569"/>
                <a:gd name="connsiteY16" fmla="*/ 167064 h 174099"/>
                <a:gd name="connsiteX17" fmla="*/ 11574 w 104569"/>
                <a:gd name="connsiteY17" fmla="*/ 147832 h 174099"/>
                <a:gd name="connsiteX18" fmla="*/ 28204 w 104569"/>
                <a:gd name="connsiteY18" fmla="*/ 133914 h 174099"/>
                <a:gd name="connsiteX19" fmla="*/ 14094 w 104569"/>
                <a:gd name="connsiteY19" fmla="*/ 119743 h 174099"/>
                <a:gd name="connsiteX20" fmla="*/ -17 w 104569"/>
                <a:gd name="connsiteY20" fmla="*/ 134420 h 174099"/>
                <a:gd name="connsiteX21" fmla="*/ 50882 w 104569"/>
                <a:gd name="connsiteY21" fmla="*/ 174149 h 174099"/>
                <a:gd name="connsiteX22" fmla="*/ 104552 w 104569"/>
                <a:gd name="connsiteY22" fmla="*/ 125311 h 174099"/>
                <a:gd name="connsiteX23" fmla="*/ 62473 w 104569"/>
                <a:gd name="connsiteY23" fmla="*/ 795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473" y="79508"/>
                  </a:moveTo>
                  <a:cubicBezTo>
                    <a:pt x="83134" y="72676"/>
                    <a:pt x="97749" y="54962"/>
                    <a:pt x="97749" y="34971"/>
                  </a:cubicBezTo>
                  <a:cubicBezTo>
                    <a:pt x="97749" y="14221"/>
                    <a:pt x="75575" y="50"/>
                    <a:pt x="51386" y="50"/>
                  </a:cubicBezTo>
                  <a:cubicBezTo>
                    <a:pt x="25936" y="50"/>
                    <a:pt x="6786" y="15233"/>
                    <a:pt x="6786" y="34465"/>
                  </a:cubicBezTo>
                  <a:cubicBezTo>
                    <a:pt x="6786" y="42816"/>
                    <a:pt x="12330" y="47624"/>
                    <a:pt x="19637" y="47624"/>
                  </a:cubicBezTo>
                  <a:cubicBezTo>
                    <a:pt x="27448" y="47624"/>
                    <a:pt x="32488" y="42057"/>
                    <a:pt x="32488" y="34718"/>
                  </a:cubicBezTo>
                  <a:cubicBezTo>
                    <a:pt x="32488" y="22066"/>
                    <a:pt x="20645" y="22066"/>
                    <a:pt x="16865" y="22066"/>
                  </a:cubicBezTo>
                  <a:cubicBezTo>
                    <a:pt x="24676" y="9666"/>
                    <a:pt x="41307" y="6377"/>
                    <a:pt x="50378" y="6377"/>
                  </a:cubicBezTo>
                  <a:cubicBezTo>
                    <a:pt x="60709" y="6377"/>
                    <a:pt x="74567" y="11944"/>
                    <a:pt x="74567" y="34718"/>
                  </a:cubicBezTo>
                  <a:cubicBezTo>
                    <a:pt x="74567" y="37755"/>
                    <a:pt x="74063" y="52432"/>
                    <a:pt x="67512" y="63566"/>
                  </a:cubicBezTo>
                  <a:cubicBezTo>
                    <a:pt x="59953" y="75713"/>
                    <a:pt x="51386" y="76472"/>
                    <a:pt x="45086" y="76725"/>
                  </a:cubicBezTo>
                  <a:cubicBezTo>
                    <a:pt x="43071" y="76978"/>
                    <a:pt x="37023" y="77484"/>
                    <a:pt x="35259" y="77484"/>
                  </a:cubicBezTo>
                  <a:cubicBezTo>
                    <a:pt x="33244" y="77737"/>
                    <a:pt x="31480" y="77990"/>
                    <a:pt x="31480" y="80521"/>
                  </a:cubicBezTo>
                  <a:cubicBezTo>
                    <a:pt x="31480" y="83304"/>
                    <a:pt x="33244" y="83304"/>
                    <a:pt x="37527" y="83304"/>
                  </a:cubicBezTo>
                  <a:lnTo>
                    <a:pt x="48614" y="83304"/>
                  </a:lnTo>
                  <a:cubicBezTo>
                    <a:pt x="69276" y="83304"/>
                    <a:pt x="78599" y="100512"/>
                    <a:pt x="78599" y="125311"/>
                  </a:cubicBezTo>
                  <a:cubicBezTo>
                    <a:pt x="78599" y="159726"/>
                    <a:pt x="61213" y="167064"/>
                    <a:pt x="50126" y="167064"/>
                  </a:cubicBezTo>
                  <a:cubicBezTo>
                    <a:pt x="39291" y="167064"/>
                    <a:pt x="20393" y="162762"/>
                    <a:pt x="11574" y="147832"/>
                  </a:cubicBezTo>
                  <a:cubicBezTo>
                    <a:pt x="20393" y="149097"/>
                    <a:pt x="28204" y="143530"/>
                    <a:pt x="28204" y="133914"/>
                  </a:cubicBezTo>
                  <a:cubicBezTo>
                    <a:pt x="28204" y="124805"/>
                    <a:pt x="21401" y="119743"/>
                    <a:pt x="14094" y="119743"/>
                  </a:cubicBezTo>
                  <a:cubicBezTo>
                    <a:pt x="8046" y="119743"/>
                    <a:pt x="-17" y="123286"/>
                    <a:pt x="-17" y="134420"/>
                  </a:cubicBezTo>
                  <a:cubicBezTo>
                    <a:pt x="-17" y="157448"/>
                    <a:pt x="23417" y="174149"/>
                    <a:pt x="50882" y="174149"/>
                  </a:cubicBezTo>
                  <a:cubicBezTo>
                    <a:pt x="81623" y="174149"/>
                    <a:pt x="104552" y="151122"/>
                    <a:pt x="104552" y="125311"/>
                  </a:cubicBezTo>
                  <a:cubicBezTo>
                    <a:pt x="104552" y="104560"/>
                    <a:pt x="88678" y="84822"/>
                    <a:pt x="62473" y="7950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70" name="Freeform 1669">
              <a:extLst>
                <a:ext uri="{FF2B5EF4-FFF2-40B4-BE49-F238E27FC236}">
                  <a16:creationId xmlns:a16="http://schemas.microsoft.com/office/drawing/2014/main" id="{5F34FB99-6FB9-BAF8-A841-1B01843F2858}"/>
                </a:ext>
              </a:extLst>
            </p:cNvPr>
            <p:cNvSpPr/>
            <p:nvPr>
              <p:custDataLst>
                <p:tags r:id="rId150"/>
              </p:custDataLst>
            </p:nvPr>
          </p:nvSpPr>
          <p:spPr>
            <a:xfrm>
              <a:off x="8395337" y="3860374"/>
              <a:ext cx="85188" cy="139809"/>
            </a:xfrm>
            <a:custGeom>
              <a:avLst/>
              <a:gdLst>
                <a:gd name="connsiteX0" fmla="*/ 106069 w 106081"/>
                <a:gd name="connsiteY0" fmla="*/ 87606 h 174099"/>
                <a:gd name="connsiteX1" fmla="*/ 95990 w 106081"/>
                <a:gd name="connsiteY1" fmla="*/ 28392 h 174099"/>
                <a:gd name="connsiteX2" fmla="*/ 53155 w 106081"/>
                <a:gd name="connsiteY2" fmla="*/ 50 h 174099"/>
                <a:gd name="connsiteX3" fmla="*/ 9311 w 106081"/>
                <a:gd name="connsiteY3" fmla="*/ 30163 h 174099"/>
                <a:gd name="connsiteX4" fmla="*/ -12 w 106081"/>
                <a:gd name="connsiteY4" fmla="*/ 87606 h 174099"/>
                <a:gd name="connsiteX5" fmla="*/ 11327 w 106081"/>
                <a:gd name="connsiteY5" fmla="*/ 148591 h 174099"/>
                <a:gd name="connsiteX6" fmla="*/ 52903 w 106081"/>
                <a:gd name="connsiteY6" fmla="*/ 174149 h 174099"/>
                <a:gd name="connsiteX7" fmla="*/ 96746 w 106081"/>
                <a:gd name="connsiteY7" fmla="*/ 144796 h 174099"/>
                <a:gd name="connsiteX8" fmla="*/ 106069 w 106081"/>
                <a:gd name="connsiteY8" fmla="*/ 87606 h 174099"/>
                <a:gd name="connsiteX9" fmla="*/ 52903 w 106081"/>
                <a:gd name="connsiteY9" fmla="*/ 168582 h 174099"/>
                <a:gd name="connsiteX10" fmla="*/ 23674 w 106081"/>
                <a:gd name="connsiteY10" fmla="*/ 137963 h 174099"/>
                <a:gd name="connsiteX11" fmla="*/ 20902 w 106081"/>
                <a:gd name="connsiteY11" fmla="*/ 84569 h 174099"/>
                <a:gd name="connsiteX12" fmla="*/ 22918 w 106081"/>
                <a:gd name="connsiteY12" fmla="*/ 38008 h 174099"/>
                <a:gd name="connsiteX13" fmla="*/ 52903 w 106081"/>
                <a:gd name="connsiteY13" fmla="*/ 5617 h 174099"/>
                <a:gd name="connsiteX14" fmla="*/ 82636 w 106081"/>
                <a:gd name="connsiteY14" fmla="*/ 35224 h 174099"/>
                <a:gd name="connsiteX15" fmla="*/ 85155 w 106081"/>
                <a:gd name="connsiteY15" fmla="*/ 84569 h 174099"/>
                <a:gd name="connsiteX16" fmla="*/ 82384 w 106081"/>
                <a:gd name="connsiteY16" fmla="*/ 136951 h 174099"/>
                <a:gd name="connsiteX17" fmla="*/ 52903 w 106081"/>
                <a:gd name="connsiteY17" fmla="*/ 16858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69" y="87606"/>
                  </a:moveTo>
                  <a:cubicBezTo>
                    <a:pt x="106069" y="67362"/>
                    <a:pt x="104809" y="47118"/>
                    <a:pt x="95990" y="28392"/>
                  </a:cubicBezTo>
                  <a:cubicBezTo>
                    <a:pt x="84399" y="4099"/>
                    <a:pt x="63737" y="50"/>
                    <a:pt x="53155" y="50"/>
                  </a:cubicBezTo>
                  <a:cubicBezTo>
                    <a:pt x="38036" y="50"/>
                    <a:pt x="19642" y="6630"/>
                    <a:pt x="9311" y="30163"/>
                  </a:cubicBezTo>
                  <a:cubicBezTo>
                    <a:pt x="1248" y="47624"/>
                    <a:pt x="-12" y="67362"/>
                    <a:pt x="-12" y="87606"/>
                  </a:cubicBezTo>
                  <a:cubicBezTo>
                    <a:pt x="-12" y="106585"/>
                    <a:pt x="996" y="129359"/>
                    <a:pt x="11327" y="148591"/>
                  </a:cubicBezTo>
                  <a:cubicBezTo>
                    <a:pt x="22162" y="169088"/>
                    <a:pt x="40556" y="174149"/>
                    <a:pt x="52903" y="174149"/>
                  </a:cubicBezTo>
                  <a:cubicBezTo>
                    <a:pt x="66509" y="174149"/>
                    <a:pt x="85659" y="168835"/>
                    <a:pt x="96746" y="144796"/>
                  </a:cubicBezTo>
                  <a:cubicBezTo>
                    <a:pt x="104809" y="127335"/>
                    <a:pt x="106069" y="107597"/>
                    <a:pt x="106069" y="87606"/>
                  </a:cubicBezTo>
                  <a:close/>
                  <a:moveTo>
                    <a:pt x="52903" y="168582"/>
                  </a:moveTo>
                  <a:cubicBezTo>
                    <a:pt x="43076" y="168582"/>
                    <a:pt x="28209" y="162256"/>
                    <a:pt x="23674" y="137963"/>
                  </a:cubicBezTo>
                  <a:cubicBezTo>
                    <a:pt x="20902" y="122780"/>
                    <a:pt x="20902" y="99499"/>
                    <a:pt x="20902" y="84569"/>
                  </a:cubicBezTo>
                  <a:cubicBezTo>
                    <a:pt x="20902" y="68374"/>
                    <a:pt x="20902" y="51673"/>
                    <a:pt x="22918" y="38008"/>
                  </a:cubicBezTo>
                  <a:cubicBezTo>
                    <a:pt x="27705" y="7895"/>
                    <a:pt x="46603" y="5617"/>
                    <a:pt x="52903" y="5617"/>
                  </a:cubicBezTo>
                  <a:cubicBezTo>
                    <a:pt x="61218" y="5617"/>
                    <a:pt x="77848" y="10172"/>
                    <a:pt x="82636" y="35224"/>
                  </a:cubicBezTo>
                  <a:cubicBezTo>
                    <a:pt x="85155" y="49395"/>
                    <a:pt x="85155" y="68627"/>
                    <a:pt x="85155" y="84569"/>
                  </a:cubicBezTo>
                  <a:cubicBezTo>
                    <a:pt x="85155" y="103548"/>
                    <a:pt x="85155" y="120756"/>
                    <a:pt x="82384" y="136951"/>
                  </a:cubicBezTo>
                  <a:cubicBezTo>
                    <a:pt x="78604" y="160991"/>
                    <a:pt x="64241" y="168582"/>
                    <a:pt x="52903" y="168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71" name="Freeform 1670">
              <a:extLst>
                <a:ext uri="{FF2B5EF4-FFF2-40B4-BE49-F238E27FC236}">
                  <a16:creationId xmlns:a16="http://schemas.microsoft.com/office/drawing/2014/main" id="{084EF3E2-D4E8-30BA-6415-F571F278BE70}"/>
                </a:ext>
              </a:extLst>
            </p:cNvPr>
            <p:cNvSpPr/>
            <p:nvPr>
              <p:custDataLst>
                <p:tags r:id="rId151"/>
              </p:custDataLst>
            </p:nvPr>
          </p:nvSpPr>
          <p:spPr>
            <a:xfrm>
              <a:off x="8519982" y="3561662"/>
              <a:ext cx="99554" cy="487503"/>
            </a:xfrm>
            <a:custGeom>
              <a:avLst/>
              <a:gdLst>
                <a:gd name="connsiteX0" fmla="*/ 123965 w 123971"/>
                <a:gd name="connsiteY0" fmla="*/ 303691 h 607069"/>
                <a:gd name="connsiteX1" fmla="*/ 37286 w 123971"/>
                <a:gd name="connsiteY1" fmla="*/ 28371 h 607069"/>
                <a:gd name="connsiteX2" fmla="*/ 12341 w 123971"/>
                <a:gd name="connsiteY2" fmla="*/ 3066 h 607069"/>
                <a:gd name="connsiteX3" fmla="*/ 5286 w 123971"/>
                <a:gd name="connsiteY3" fmla="*/ 29 h 607069"/>
                <a:gd name="connsiteX4" fmla="*/ -6 w 123971"/>
                <a:gd name="connsiteY4" fmla="*/ 2560 h 607069"/>
                <a:gd name="connsiteX5" fmla="*/ 1506 w 123971"/>
                <a:gd name="connsiteY5" fmla="*/ 5091 h 607069"/>
                <a:gd name="connsiteX6" fmla="*/ 44090 w 123971"/>
                <a:gd name="connsiteY6" fmla="*/ 58484 h 607069"/>
                <a:gd name="connsiteX7" fmla="*/ 103052 w 123971"/>
                <a:gd name="connsiteY7" fmla="*/ 303438 h 607069"/>
                <a:gd name="connsiteX8" fmla="*/ 52405 w 123971"/>
                <a:gd name="connsiteY8" fmla="*/ 534726 h 607069"/>
                <a:gd name="connsiteX9" fmla="*/ 1002 w 123971"/>
                <a:gd name="connsiteY9" fmla="*/ 602291 h 607069"/>
                <a:gd name="connsiteX10" fmla="*/ -6 w 123971"/>
                <a:gd name="connsiteY10" fmla="*/ 604569 h 607069"/>
                <a:gd name="connsiteX11" fmla="*/ 5286 w 123971"/>
                <a:gd name="connsiteY11" fmla="*/ 607099 h 607069"/>
                <a:gd name="connsiteX12" fmla="*/ 13097 w 123971"/>
                <a:gd name="connsiteY12" fmla="*/ 603303 h 607069"/>
                <a:gd name="connsiteX13" fmla="*/ 123965 w 123971"/>
                <a:gd name="connsiteY13" fmla="*/ 303691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71" h="607069">
                  <a:moveTo>
                    <a:pt x="123965" y="303691"/>
                  </a:moveTo>
                  <a:cubicBezTo>
                    <a:pt x="123965" y="204242"/>
                    <a:pt x="101288" y="104033"/>
                    <a:pt x="37286" y="28371"/>
                  </a:cubicBezTo>
                  <a:cubicBezTo>
                    <a:pt x="32247" y="22551"/>
                    <a:pt x="22672" y="12176"/>
                    <a:pt x="12341" y="3066"/>
                  </a:cubicBezTo>
                  <a:cubicBezTo>
                    <a:pt x="9317" y="29"/>
                    <a:pt x="8813" y="29"/>
                    <a:pt x="5286" y="29"/>
                  </a:cubicBezTo>
                  <a:cubicBezTo>
                    <a:pt x="2262" y="29"/>
                    <a:pt x="-6" y="29"/>
                    <a:pt x="-6" y="2560"/>
                  </a:cubicBezTo>
                  <a:cubicBezTo>
                    <a:pt x="-6" y="3572"/>
                    <a:pt x="1002" y="4584"/>
                    <a:pt x="1506" y="5091"/>
                  </a:cubicBezTo>
                  <a:cubicBezTo>
                    <a:pt x="10325" y="14200"/>
                    <a:pt x="27207" y="31155"/>
                    <a:pt x="44090" y="58484"/>
                  </a:cubicBezTo>
                  <a:cubicBezTo>
                    <a:pt x="84657" y="123771"/>
                    <a:pt x="103052" y="206013"/>
                    <a:pt x="103052" y="303438"/>
                  </a:cubicBezTo>
                  <a:cubicBezTo>
                    <a:pt x="103052" y="371508"/>
                    <a:pt x="93981" y="459317"/>
                    <a:pt x="52405" y="534726"/>
                  </a:cubicBezTo>
                  <a:cubicBezTo>
                    <a:pt x="32499" y="570660"/>
                    <a:pt x="11585" y="591663"/>
                    <a:pt x="1002" y="602291"/>
                  </a:cubicBezTo>
                  <a:cubicBezTo>
                    <a:pt x="498" y="603050"/>
                    <a:pt x="-6" y="603809"/>
                    <a:pt x="-6" y="604569"/>
                  </a:cubicBezTo>
                  <a:cubicBezTo>
                    <a:pt x="-6" y="607099"/>
                    <a:pt x="2262" y="607099"/>
                    <a:pt x="5286" y="607099"/>
                  </a:cubicBezTo>
                  <a:cubicBezTo>
                    <a:pt x="8813" y="607099"/>
                    <a:pt x="9317" y="607099"/>
                    <a:pt x="13097" y="603303"/>
                  </a:cubicBezTo>
                  <a:cubicBezTo>
                    <a:pt x="97508" y="526123"/>
                    <a:pt x="123965" y="410225"/>
                    <a:pt x="123965" y="30369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72" name="Freeform 1671">
              <a:extLst>
                <a:ext uri="{FF2B5EF4-FFF2-40B4-BE49-F238E27FC236}">
                  <a16:creationId xmlns:a16="http://schemas.microsoft.com/office/drawing/2014/main" id="{1934AB7E-1A32-7C55-188B-55D4BCAC214E}"/>
                </a:ext>
              </a:extLst>
            </p:cNvPr>
            <p:cNvSpPr/>
            <p:nvPr>
              <p:custDataLst>
                <p:tags r:id="rId152"/>
              </p:custDataLst>
            </p:nvPr>
          </p:nvSpPr>
          <p:spPr>
            <a:xfrm>
              <a:off x="8723610" y="3801453"/>
              <a:ext cx="123633" cy="8128"/>
            </a:xfrm>
            <a:custGeom>
              <a:avLst/>
              <a:gdLst>
                <a:gd name="connsiteX0" fmla="*/ 145141 w 153956"/>
                <a:gd name="connsiteY0" fmla="*/ 10166 h 10122"/>
                <a:gd name="connsiteX1" fmla="*/ 153960 w 153956"/>
                <a:gd name="connsiteY1" fmla="*/ 5105 h 10122"/>
                <a:gd name="connsiteX2" fmla="*/ 145141 w 153956"/>
                <a:gd name="connsiteY2" fmla="*/ 44 h 10122"/>
                <a:gd name="connsiteX3" fmla="*/ 8823 w 153956"/>
                <a:gd name="connsiteY3" fmla="*/ 44 h 10122"/>
                <a:gd name="connsiteX4" fmla="*/ 4 w 153956"/>
                <a:gd name="connsiteY4" fmla="*/ 5105 h 10122"/>
                <a:gd name="connsiteX5" fmla="*/ 8823 w 153956"/>
                <a:gd name="connsiteY5" fmla="*/ 10166 h 10122"/>
                <a:gd name="connsiteX6" fmla="*/ 145141 w 153956"/>
                <a:gd name="connsiteY6" fmla="*/ 1016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41" y="10166"/>
                  </a:moveTo>
                  <a:cubicBezTo>
                    <a:pt x="149424" y="10166"/>
                    <a:pt x="153960" y="10166"/>
                    <a:pt x="153960" y="5105"/>
                  </a:cubicBezTo>
                  <a:cubicBezTo>
                    <a:pt x="153960" y="44"/>
                    <a:pt x="149424" y="44"/>
                    <a:pt x="145141" y="44"/>
                  </a:cubicBezTo>
                  <a:lnTo>
                    <a:pt x="8823" y="44"/>
                  </a:lnTo>
                  <a:cubicBezTo>
                    <a:pt x="4539" y="44"/>
                    <a:pt x="4" y="44"/>
                    <a:pt x="4" y="5105"/>
                  </a:cubicBezTo>
                  <a:cubicBezTo>
                    <a:pt x="4" y="10166"/>
                    <a:pt x="4539" y="10166"/>
                    <a:pt x="8823" y="10166"/>
                  </a:cubicBezTo>
                  <a:lnTo>
                    <a:pt x="145141" y="1016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73" name="Freeform 1672">
              <a:extLst>
                <a:ext uri="{FF2B5EF4-FFF2-40B4-BE49-F238E27FC236}">
                  <a16:creationId xmlns:a16="http://schemas.microsoft.com/office/drawing/2014/main" id="{54FCD960-88B7-45CC-798F-A1B6C00501AE}"/>
                </a:ext>
              </a:extLst>
            </p:cNvPr>
            <p:cNvSpPr/>
            <p:nvPr>
              <p:custDataLst>
                <p:tags r:id="rId153"/>
              </p:custDataLst>
            </p:nvPr>
          </p:nvSpPr>
          <p:spPr>
            <a:xfrm>
              <a:off x="8991921" y="3583508"/>
              <a:ext cx="85188" cy="139809"/>
            </a:xfrm>
            <a:custGeom>
              <a:avLst/>
              <a:gdLst>
                <a:gd name="connsiteX0" fmla="*/ 106098 w 106081"/>
                <a:gd name="connsiteY0" fmla="*/ 87592 h 174099"/>
                <a:gd name="connsiteX1" fmla="*/ 96020 w 106081"/>
                <a:gd name="connsiteY1" fmla="*/ 28378 h 174099"/>
                <a:gd name="connsiteX2" fmla="*/ 53184 w 106081"/>
                <a:gd name="connsiteY2" fmla="*/ 37 h 174099"/>
                <a:gd name="connsiteX3" fmla="*/ 9340 w 106081"/>
                <a:gd name="connsiteY3" fmla="*/ 30150 h 174099"/>
                <a:gd name="connsiteX4" fmla="*/ 17 w 106081"/>
                <a:gd name="connsiteY4" fmla="*/ 87592 h 174099"/>
                <a:gd name="connsiteX5" fmla="*/ 11356 w 106081"/>
                <a:gd name="connsiteY5" fmla="*/ 148578 h 174099"/>
                <a:gd name="connsiteX6" fmla="*/ 52932 w 106081"/>
                <a:gd name="connsiteY6" fmla="*/ 174136 h 174099"/>
                <a:gd name="connsiteX7" fmla="*/ 96775 w 106081"/>
                <a:gd name="connsiteY7" fmla="*/ 144782 h 174099"/>
                <a:gd name="connsiteX8" fmla="*/ 106098 w 106081"/>
                <a:gd name="connsiteY8" fmla="*/ 87592 h 174099"/>
                <a:gd name="connsiteX9" fmla="*/ 52932 w 106081"/>
                <a:gd name="connsiteY9" fmla="*/ 168569 h 174099"/>
                <a:gd name="connsiteX10" fmla="*/ 23703 w 106081"/>
                <a:gd name="connsiteY10" fmla="*/ 137950 h 174099"/>
                <a:gd name="connsiteX11" fmla="*/ 20931 w 106081"/>
                <a:gd name="connsiteY11" fmla="*/ 84556 h 174099"/>
                <a:gd name="connsiteX12" fmla="*/ 22947 w 106081"/>
                <a:gd name="connsiteY12" fmla="*/ 37994 h 174099"/>
                <a:gd name="connsiteX13" fmla="*/ 52932 w 106081"/>
                <a:gd name="connsiteY13" fmla="*/ 5604 h 174099"/>
                <a:gd name="connsiteX14" fmla="*/ 82665 w 106081"/>
                <a:gd name="connsiteY14" fmla="*/ 35211 h 174099"/>
                <a:gd name="connsiteX15" fmla="*/ 85185 w 106081"/>
                <a:gd name="connsiteY15" fmla="*/ 84556 h 174099"/>
                <a:gd name="connsiteX16" fmla="*/ 82413 w 106081"/>
                <a:gd name="connsiteY16" fmla="*/ 136937 h 174099"/>
                <a:gd name="connsiteX17" fmla="*/ 52932 w 106081"/>
                <a:gd name="connsiteY17" fmla="*/ 16856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98" y="87592"/>
                  </a:moveTo>
                  <a:cubicBezTo>
                    <a:pt x="106098" y="67348"/>
                    <a:pt x="104839" y="47104"/>
                    <a:pt x="96020" y="28378"/>
                  </a:cubicBezTo>
                  <a:cubicBezTo>
                    <a:pt x="84429" y="4086"/>
                    <a:pt x="63767" y="37"/>
                    <a:pt x="53184" y="37"/>
                  </a:cubicBezTo>
                  <a:cubicBezTo>
                    <a:pt x="38065" y="37"/>
                    <a:pt x="19671" y="6616"/>
                    <a:pt x="9340" y="30150"/>
                  </a:cubicBezTo>
                  <a:cubicBezTo>
                    <a:pt x="1277" y="47610"/>
                    <a:pt x="17" y="67348"/>
                    <a:pt x="17" y="87592"/>
                  </a:cubicBezTo>
                  <a:cubicBezTo>
                    <a:pt x="17" y="106571"/>
                    <a:pt x="1025" y="129346"/>
                    <a:pt x="11356" y="148578"/>
                  </a:cubicBezTo>
                  <a:cubicBezTo>
                    <a:pt x="22191" y="169075"/>
                    <a:pt x="40585" y="174136"/>
                    <a:pt x="52932" y="174136"/>
                  </a:cubicBezTo>
                  <a:cubicBezTo>
                    <a:pt x="66539" y="174136"/>
                    <a:pt x="85689" y="168822"/>
                    <a:pt x="96775" y="144782"/>
                  </a:cubicBezTo>
                  <a:cubicBezTo>
                    <a:pt x="104839" y="127321"/>
                    <a:pt x="106098" y="107583"/>
                    <a:pt x="106098" y="87592"/>
                  </a:cubicBezTo>
                  <a:close/>
                  <a:moveTo>
                    <a:pt x="52932" y="168569"/>
                  </a:moveTo>
                  <a:cubicBezTo>
                    <a:pt x="43105" y="168569"/>
                    <a:pt x="28238" y="162243"/>
                    <a:pt x="23703" y="137950"/>
                  </a:cubicBezTo>
                  <a:cubicBezTo>
                    <a:pt x="20931" y="122767"/>
                    <a:pt x="20931" y="99486"/>
                    <a:pt x="20931" y="84556"/>
                  </a:cubicBezTo>
                  <a:cubicBezTo>
                    <a:pt x="20931" y="68361"/>
                    <a:pt x="20931" y="51659"/>
                    <a:pt x="22947" y="37994"/>
                  </a:cubicBezTo>
                  <a:cubicBezTo>
                    <a:pt x="27734" y="7881"/>
                    <a:pt x="46633" y="5604"/>
                    <a:pt x="52932" y="5604"/>
                  </a:cubicBezTo>
                  <a:cubicBezTo>
                    <a:pt x="61247" y="5604"/>
                    <a:pt x="77877" y="10159"/>
                    <a:pt x="82665" y="35211"/>
                  </a:cubicBezTo>
                  <a:cubicBezTo>
                    <a:pt x="85185" y="49382"/>
                    <a:pt x="85185" y="68614"/>
                    <a:pt x="85185" y="84556"/>
                  </a:cubicBezTo>
                  <a:cubicBezTo>
                    <a:pt x="85185" y="103535"/>
                    <a:pt x="85185" y="120742"/>
                    <a:pt x="82413" y="136937"/>
                  </a:cubicBezTo>
                  <a:cubicBezTo>
                    <a:pt x="78633" y="160977"/>
                    <a:pt x="64271" y="168569"/>
                    <a:pt x="52932" y="16856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74" name="Freeform 1673">
              <a:extLst>
                <a:ext uri="{FF2B5EF4-FFF2-40B4-BE49-F238E27FC236}">
                  <a16:creationId xmlns:a16="http://schemas.microsoft.com/office/drawing/2014/main" id="{055A1BB7-6943-0FD7-B6E1-A48F6E491588}"/>
                </a:ext>
              </a:extLst>
            </p:cNvPr>
            <p:cNvSpPr/>
            <p:nvPr>
              <p:custDataLst>
                <p:tags r:id="rId154"/>
              </p:custDataLst>
            </p:nvPr>
          </p:nvSpPr>
          <p:spPr>
            <a:xfrm>
              <a:off x="8933442" y="3801453"/>
              <a:ext cx="202347" cy="8128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76" name="Freeform 1675">
              <a:extLst>
                <a:ext uri="{FF2B5EF4-FFF2-40B4-BE49-F238E27FC236}">
                  <a16:creationId xmlns:a16="http://schemas.microsoft.com/office/drawing/2014/main" id="{4C018336-C234-4C5F-E62A-BC47C6D1C6FF}"/>
                </a:ext>
              </a:extLst>
            </p:cNvPr>
            <p:cNvSpPr/>
            <p:nvPr>
              <p:custDataLst>
                <p:tags r:id="rId155"/>
              </p:custDataLst>
            </p:nvPr>
          </p:nvSpPr>
          <p:spPr>
            <a:xfrm>
              <a:off x="8943560" y="3860374"/>
              <a:ext cx="80736" cy="135338"/>
            </a:xfrm>
            <a:custGeom>
              <a:avLst/>
              <a:gdLst>
                <a:gd name="connsiteX0" fmla="*/ 19417 w 100537"/>
                <a:gd name="connsiteY0" fmla="*/ 149097 h 168531"/>
                <a:gd name="connsiteX1" fmla="*/ 46126 w 100537"/>
                <a:gd name="connsiteY1" fmla="*/ 123033 h 168531"/>
                <a:gd name="connsiteX2" fmla="*/ 100553 w 100537"/>
                <a:gd name="connsiteY2" fmla="*/ 49142 h 168531"/>
                <a:gd name="connsiteX3" fmla="*/ 47134 w 100537"/>
                <a:gd name="connsiteY3" fmla="*/ 50 h 168531"/>
                <a:gd name="connsiteX4" fmla="*/ 15 w 100537"/>
                <a:gd name="connsiteY4" fmla="*/ 45853 h 168531"/>
                <a:gd name="connsiteX5" fmla="*/ 13369 w 100537"/>
                <a:gd name="connsiteY5" fmla="*/ 60023 h 168531"/>
                <a:gd name="connsiteX6" fmla="*/ 26472 w 100537"/>
                <a:gd name="connsiteY6" fmla="*/ 46612 h 168531"/>
                <a:gd name="connsiteX7" fmla="*/ 13117 w 100537"/>
                <a:gd name="connsiteY7" fmla="*/ 33453 h 168531"/>
                <a:gd name="connsiteX8" fmla="*/ 9842 w 100537"/>
                <a:gd name="connsiteY8" fmla="*/ 33706 h 168531"/>
                <a:gd name="connsiteX9" fmla="*/ 43858 w 100537"/>
                <a:gd name="connsiteY9" fmla="*/ 7895 h 168531"/>
                <a:gd name="connsiteX10" fmla="*/ 77623 w 100537"/>
                <a:gd name="connsiteY10" fmla="*/ 49142 h 168531"/>
                <a:gd name="connsiteX11" fmla="*/ 51166 w 100537"/>
                <a:gd name="connsiteY11" fmla="*/ 105067 h 168531"/>
                <a:gd name="connsiteX12" fmla="*/ 2787 w 100537"/>
                <a:gd name="connsiteY12" fmla="*/ 159219 h 168531"/>
                <a:gd name="connsiteX13" fmla="*/ 15 w 100537"/>
                <a:gd name="connsiteY13" fmla="*/ 168582 h 168531"/>
                <a:gd name="connsiteX14" fmla="*/ 93497 w 100537"/>
                <a:gd name="connsiteY14" fmla="*/ 168582 h 168531"/>
                <a:gd name="connsiteX15" fmla="*/ 100553 w 100537"/>
                <a:gd name="connsiteY15" fmla="*/ 124551 h 168531"/>
                <a:gd name="connsiteX16" fmla="*/ 94253 w 100537"/>
                <a:gd name="connsiteY16" fmla="*/ 124551 h 168531"/>
                <a:gd name="connsiteX17" fmla="*/ 88710 w 100537"/>
                <a:gd name="connsiteY17" fmla="*/ 147073 h 168531"/>
                <a:gd name="connsiteX18" fmla="*/ 64772 w 100537"/>
                <a:gd name="connsiteY18" fmla="*/ 149097 h 168531"/>
                <a:gd name="connsiteX19" fmla="*/ 19417 w 100537"/>
                <a:gd name="connsiteY19" fmla="*/ 14909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417" y="149097"/>
                  </a:moveTo>
                  <a:lnTo>
                    <a:pt x="46126" y="123033"/>
                  </a:lnTo>
                  <a:cubicBezTo>
                    <a:pt x="85434" y="88112"/>
                    <a:pt x="100553" y="74447"/>
                    <a:pt x="100553" y="49142"/>
                  </a:cubicBezTo>
                  <a:cubicBezTo>
                    <a:pt x="100553" y="20294"/>
                    <a:pt x="77875" y="50"/>
                    <a:pt x="47134" y="50"/>
                  </a:cubicBezTo>
                  <a:cubicBezTo>
                    <a:pt x="18661" y="50"/>
                    <a:pt x="15" y="23331"/>
                    <a:pt x="15" y="45853"/>
                  </a:cubicBezTo>
                  <a:cubicBezTo>
                    <a:pt x="15" y="60023"/>
                    <a:pt x="12614" y="60023"/>
                    <a:pt x="13369" y="60023"/>
                  </a:cubicBezTo>
                  <a:cubicBezTo>
                    <a:pt x="17653" y="60023"/>
                    <a:pt x="26472" y="56987"/>
                    <a:pt x="26472" y="46612"/>
                  </a:cubicBezTo>
                  <a:cubicBezTo>
                    <a:pt x="26472" y="40032"/>
                    <a:pt x="21937" y="33453"/>
                    <a:pt x="13117" y="33453"/>
                  </a:cubicBezTo>
                  <a:cubicBezTo>
                    <a:pt x="11102" y="33453"/>
                    <a:pt x="10598" y="33453"/>
                    <a:pt x="9842" y="33706"/>
                  </a:cubicBezTo>
                  <a:cubicBezTo>
                    <a:pt x="15637" y="17258"/>
                    <a:pt x="29244" y="7895"/>
                    <a:pt x="43858" y="7895"/>
                  </a:cubicBezTo>
                  <a:cubicBezTo>
                    <a:pt x="66788" y="7895"/>
                    <a:pt x="77623" y="28392"/>
                    <a:pt x="77623" y="49142"/>
                  </a:cubicBezTo>
                  <a:cubicBezTo>
                    <a:pt x="77623" y="69386"/>
                    <a:pt x="65024" y="89377"/>
                    <a:pt x="51166" y="105067"/>
                  </a:cubicBezTo>
                  <a:lnTo>
                    <a:pt x="2787" y="159219"/>
                  </a:lnTo>
                  <a:cubicBezTo>
                    <a:pt x="15" y="162003"/>
                    <a:pt x="15" y="162509"/>
                    <a:pt x="15" y="168582"/>
                  </a:cubicBezTo>
                  <a:lnTo>
                    <a:pt x="93497" y="168582"/>
                  </a:lnTo>
                  <a:lnTo>
                    <a:pt x="100553" y="124551"/>
                  </a:lnTo>
                  <a:lnTo>
                    <a:pt x="94253" y="124551"/>
                  </a:lnTo>
                  <a:cubicBezTo>
                    <a:pt x="92993" y="132143"/>
                    <a:pt x="91230" y="143277"/>
                    <a:pt x="88710" y="147073"/>
                  </a:cubicBezTo>
                  <a:cubicBezTo>
                    <a:pt x="86946" y="149097"/>
                    <a:pt x="70316" y="149097"/>
                    <a:pt x="64772" y="149097"/>
                  </a:cubicBezTo>
                  <a:lnTo>
                    <a:pt x="19417" y="14909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77" name="Freeform 1676">
              <a:extLst>
                <a:ext uri="{FF2B5EF4-FFF2-40B4-BE49-F238E27FC236}">
                  <a16:creationId xmlns:a16="http://schemas.microsoft.com/office/drawing/2014/main" id="{AA6050AE-BEE3-7C34-2CD5-B85D9D253C39}"/>
                </a:ext>
              </a:extLst>
            </p:cNvPr>
            <p:cNvSpPr/>
            <p:nvPr>
              <p:custDataLst>
                <p:tags r:id="rId156"/>
              </p:custDataLst>
            </p:nvPr>
          </p:nvSpPr>
          <p:spPr>
            <a:xfrm>
              <a:off x="9042507" y="3860374"/>
              <a:ext cx="85188" cy="139809"/>
            </a:xfrm>
            <a:custGeom>
              <a:avLst/>
              <a:gdLst>
                <a:gd name="connsiteX0" fmla="*/ 106101 w 106081"/>
                <a:gd name="connsiteY0" fmla="*/ 87606 h 174099"/>
                <a:gd name="connsiteX1" fmla="*/ 96022 w 106081"/>
                <a:gd name="connsiteY1" fmla="*/ 28392 h 174099"/>
                <a:gd name="connsiteX2" fmla="*/ 53186 w 106081"/>
                <a:gd name="connsiteY2" fmla="*/ 50 h 174099"/>
                <a:gd name="connsiteX3" fmla="*/ 9343 w 106081"/>
                <a:gd name="connsiteY3" fmla="*/ 30163 h 174099"/>
                <a:gd name="connsiteX4" fmla="*/ 20 w 106081"/>
                <a:gd name="connsiteY4" fmla="*/ 87606 h 174099"/>
                <a:gd name="connsiteX5" fmla="*/ 11359 w 106081"/>
                <a:gd name="connsiteY5" fmla="*/ 148591 h 174099"/>
                <a:gd name="connsiteX6" fmla="*/ 52934 w 106081"/>
                <a:gd name="connsiteY6" fmla="*/ 174149 h 174099"/>
                <a:gd name="connsiteX7" fmla="*/ 96778 w 106081"/>
                <a:gd name="connsiteY7" fmla="*/ 144796 h 174099"/>
                <a:gd name="connsiteX8" fmla="*/ 106101 w 106081"/>
                <a:gd name="connsiteY8" fmla="*/ 87606 h 174099"/>
                <a:gd name="connsiteX9" fmla="*/ 52934 w 106081"/>
                <a:gd name="connsiteY9" fmla="*/ 168582 h 174099"/>
                <a:gd name="connsiteX10" fmla="*/ 23705 w 106081"/>
                <a:gd name="connsiteY10" fmla="*/ 137963 h 174099"/>
                <a:gd name="connsiteX11" fmla="*/ 20934 w 106081"/>
                <a:gd name="connsiteY11" fmla="*/ 84569 h 174099"/>
                <a:gd name="connsiteX12" fmla="*/ 22949 w 106081"/>
                <a:gd name="connsiteY12" fmla="*/ 38008 h 174099"/>
                <a:gd name="connsiteX13" fmla="*/ 52934 w 106081"/>
                <a:gd name="connsiteY13" fmla="*/ 5617 h 174099"/>
                <a:gd name="connsiteX14" fmla="*/ 82667 w 106081"/>
                <a:gd name="connsiteY14" fmla="*/ 35224 h 174099"/>
                <a:gd name="connsiteX15" fmla="*/ 85187 w 106081"/>
                <a:gd name="connsiteY15" fmla="*/ 84569 h 174099"/>
                <a:gd name="connsiteX16" fmla="*/ 82415 w 106081"/>
                <a:gd name="connsiteY16" fmla="*/ 136951 h 174099"/>
                <a:gd name="connsiteX17" fmla="*/ 52934 w 106081"/>
                <a:gd name="connsiteY17" fmla="*/ 16858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01" y="87606"/>
                  </a:moveTo>
                  <a:cubicBezTo>
                    <a:pt x="106101" y="67362"/>
                    <a:pt x="104841" y="47118"/>
                    <a:pt x="96022" y="28392"/>
                  </a:cubicBezTo>
                  <a:cubicBezTo>
                    <a:pt x="84431" y="4099"/>
                    <a:pt x="63769" y="50"/>
                    <a:pt x="53186" y="50"/>
                  </a:cubicBezTo>
                  <a:cubicBezTo>
                    <a:pt x="38068" y="50"/>
                    <a:pt x="19674" y="6630"/>
                    <a:pt x="9343" y="30163"/>
                  </a:cubicBezTo>
                  <a:cubicBezTo>
                    <a:pt x="1280" y="47624"/>
                    <a:pt x="20" y="67362"/>
                    <a:pt x="20" y="87606"/>
                  </a:cubicBezTo>
                  <a:cubicBezTo>
                    <a:pt x="20" y="106585"/>
                    <a:pt x="1028" y="129359"/>
                    <a:pt x="11359" y="148591"/>
                  </a:cubicBezTo>
                  <a:cubicBezTo>
                    <a:pt x="22194" y="169088"/>
                    <a:pt x="40588" y="174149"/>
                    <a:pt x="52934" y="174149"/>
                  </a:cubicBezTo>
                  <a:cubicBezTo>
                    <a:pt x="66541" y="174149"/>
                    <a:pt x="85691" y="168835"/>
                    <a:pt x="96778" y="144796"/>
                  </a:cubicBezTo>
                  <a:cubicBezTo>
                    <a:pt x="104841" y="127335"/>
                    <a:pt x="106101" y="107597"/>
                    <a:pt x="106101" y="87606"/>
                  </a:cubicBezTo>
                  <a:close/>
                  <a:moveTo>
                    <a:pt x="52934" y="168582"/>
                  </a:moveTo>
                  <a:cubicBezTo>
                    <a:pt x="43107" y="168582"/>
                    <a:pt x="28241" y="162256"/>
                    <a:pt x="23705" y="137963"/>
                  </a:cubicBezTo>
                  <a:cubicBezTo>
                    <a:pt x="20934" y="122780"/>
                    <a:pt x="20934" y="99499"/>
                    <a:pt x="20934" y="84569"/>
                  </a:cubicBezTo>
                  <a:cubicBezTo>
                    <a:pt x="20934" y="68374"/>
                    <a:pt x="20934" y="51673"/>
                    <a:pt x="22949" y="38008"/>
                  </a:cubicBezTo>
                  <a:cubicBezTo>
                    <a:pt x="27737" y="7895"/>
                    <a:pt x="46635" y="5617"/>
                    <a:pt x="52934" y="5617"/>
                  </a:cubicBezTo>
                  <a:cubicBezTo>
                    <a:pt x="61250" y="5617"/>
                    <a:pt x="77880" y="10172"/>
                    <a:pt x="82667" y="35224"/>
                  </a:cubicBezTo>
                  <a:cubicBezTo>
                    <a:pt x="85187" y="49395"/>
                    <a:pt x="85187" y="68627"/>
                    <a:pt x="85187" y="84569"/>
                  </a:cubicBezTo>
                  <a:cubicBezTo>
                    <a:pt x="85187" y="103548"/>
                    <a:pt x="85187" y="120756"/>
                    <a:pt x="82415" y="136951"/>
                  </a:cubicBezTo>
                  <a:cubicBezTo>
                    <a:pt x="78636" y="160991"/>
                    <a:pt x="64273" y="168582"/>
                    <a:pt x="52934" y="168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78" name="Freeform 1677">
              <a:extLst>
                <a:ext uri="{FF2B5EF4-FFF2-40B4-BE49-F238E27FC236}">
                  <a16:creationId xmlns:a16="http://schemas.microsoft.com/office/drawing/2014/main" id="{6E9272F4-D76B-4FDE-01F8-55A402B8292D}"/>
                </a:ext>
              </a:extLst>
            </p:cNvPr>
            <p:cNvSpPr/>
            <p:nvPr>
              <p:custDataLst>
                <p:tags r:id="rId157"/>
              </p:custDataLst>
            </p:nvPr>
          </p:nvSpPr>
          <p:spPr>
            <a:xfrm>
              <a:off x="9221830" y="3801453"/>
              <a:ext cx="123633" cy="8128"/>
            </a:xfrm>
            <a:custGeom>
              <a:avLst/>
              <a:gdLst>
                <a:gd name="connsiteX0" fmla="*/ 145165 w 153956"/>
                <a:gd name="connsiteY0" fmla="*/ 10166 h 10122"/>
                <a:gd name="connsiteX1" fmla="*/ 153984 w 153956"/>
                <a:gd name="connsiteY1" fmla="*/ 5105 h 10122"/>
                <a:gd name="connsiteX2" fmla="*/ 145165 w 153956"/>
                <a:gd name="connsiteY2" fmla="*/ 44 h 10122"/>
                <a:gd name="connsiteX3" fmla="*/ 8847 w 153956"/>
                <a:gd name="connsiteY3" fmla="*/ 44 h 10122"/>
                <a:gd name="connsiteX4" fmla="*/ 28 w 153956"/>
                <a:gd name="connsiteY4" fmla="*/ 5105 h 10122"/>
                <a:gd name="connsiteX5" fmla="*/ 8847 w 153956"/>
                <a:gd name="connsiteY5" fmla="*/ 10166 h 10122"/>
                <a:gd name="connsiteX6" fmla="*/ 145165 w 153956"/>
                <a:gd name="connsiteY6" fmla="*/ 1016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65" y="10166"/>
                  </a:moveTo>
                  <a:cubicBezTo>
                    <a:pt x="149449" y="10166"/>
                    <a:pt x="153984" y="10166"/>
                    <a:pt x="153984" y="5105"/>
                  </a:cubicBezTo>
                  <a:cubicBezTo>
                    <a:pt x="153984" y="44"/>
                    <a:pt x="149449" y="44"/>
                    <a:pt x="145165" y="44"/>
                  </a:cubicBezTo>
                  <a:lnTo>
                    <a:pt x="8847" y="44"/>
                  </a:lnTo>
                  <a:cubicBezTo>
                    <a:pt x="4564" y="44"/>
                    <a:pt x="28" y="44"/>
                    <a:pt x="28" y="5105"/>
                  </a:cubicBezTo>
                  <a:cubicBezTo>
                    <a:pt x="28" y="10166"/>
                    <a:pt x="4564" y="10166"/>
                    <a:pt x="8847" y="10166"/>
                  </a:cubicBezTo>
                  <a:lnTo>
                    <a:pt x="145165" y="1016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80" name="Freeform 1679">
              <a:extLst>
                <a:ext uri="{FF2B5EF4-FFF2-40B4-BE49-F238E27FC236}">
                  <a16:creationId xmlns:a16="http://schemas.microsoft.com/office/drawing/2014/main" id="{6A55CFF3-3B61-BCE4-2B3A-0A2018D986A2}"/>
                </a:ext>
              </a:extLst>
            </p:cNvPr>
            <p:cNvSpPr/>
            <p:nvPr>
              <p:custDataLst>
                <p:tags r:id="rId158"/>
              </p:custDataLst>
            </p:nvPr>
          </p:nvSpPr>
          <p:spPr>
            <a:xfrm>
              <a:off x="9442994" y="3580053"/>
              <a:ext cx="144272" cy="143263"/>
            </a:xfrm>
            <a:custGeom>
              <a:avLst/>
              <a:gdLst>
                <a:gd name="connsiteX0" fmla="*/ 144169 w 179657"/>
                <a:gd name="connsiteY0" fmla="*/ 28885 h 178400"/>
                <a:gd name="connsiteX1" fmla="*/ 176421 w 179657"/>
                <a:gd name="connsiteY1" fmla="*/ 7881 h 178400"/>
                <a:gd name="connsiteX2" fmla="*/ 179697 w 179657"/>
                <a:gd name="connsiteY2" fmla="*/ 3073 h 178400"/>
                <a:gd name="connsiteX3" fmla="*/ 176421 w 179657"/>
                <a:gd name="connsiteY3" fmla="*/ 37 h 178400"/>
                <a:gd name="connsiteX4" fmla="*/ 155759 w 179657"/>
                <a:gd name="connsiteY4" fmla="*/ 796 h 178400"/>
                <a:gd name="connsiteX5" fmla="*/ 130814 w 179657"/>
                <a:gd name="connsiteY5" fmla="*/ 37 h 178400"/>
                <a:gd name="connsiteX6" fmla="*/ 126026 w 179657"/>
                <a:gd name="connsiteY6" fmla="*/ 4845 h 178400"/>
                <a:gd name="connsiteX7" fmla="*/ 130058 w 179657"/>
                <a:gd name="connsiteY7" fmla="*/ 7881 h 178400"/>
                <a:gd name="connsiteX8" fmla="*/ 141649 w 179657"/>
                <a:gd name="connsiteY8" fmla="*/ 16232 h 178400"/>
                <a:gd name="connsiteX9" fmla="*/ 137869 w 179657"/>
                <a:gd name="connsiteY9" fmla="*/ 25848 h 178400"/>
                <a:gd name="connsiteX10" fmla="*/ 60513 w 179657"/>
                <a:gd name="connsiteY10" fmla="*/ 149337 h 178400"/>
                <a:gd name="connsiteX11" fmla="*/ 43379 w 179657"/>
                <a:gd name="connsiteY11" fmla="*/ 15473 h 178400"/>
                <a:gd name="connsiteX12" fmla="*/ 60765 w 179657"/>
                <a:gd name="connsiteY12" fmla="*/ 7881 h 178400"/>
                <a:gd name="connsiteX13" fmla="*/ 67065 w 179657"/>
                <a:gd name="connsiteY13" fmla="*/ 2820 h 178400"/>
                <a:gd name="connsiteX14" fmla="*/ 63537 w 179657"/>
                <a:gd name="connsiteY14" fmla="*/ 37 h 178400"/>
                <a:gd name="connsiteX15" fmla="*/ 32292 w 179657"/>
                <a:gd name="connsiteY15" fmla="*/ 796 h 178400"/>
                <a:gd name="connsiteX16" fmla="*/ 18433 w 179657"/>
                <a:gd name="connsiteY16" fmla="*/ 543 h 178400"/>
                <a:gd name="connsiteX17" fmla="*/ 4827 w 179657"/>
                <a:gd name="connsiteY17" fmla="*/ 37 h 178400"/>
                <a:gd name="connsiteX18" fmla="*/ 39 w 179657"/>
                <a:gd name="connsiteY18" fmla="*/ 4845 h 178400"/>
                <a:gd name="connsiteX19" fmla="*/ 6339 w 179657"/>
                <a:gd name="connsiteY19" fmla="*/ 7881 h 178400"/>
                <a:gd name="connsiteX20" fmla="*/ 21457 w 179657"/>
                <a:gd name="connsiteY20" fmla="*/ 16485 h 178400"/>
                <a:gd name="connsiteX21" fmla="*/ 41363 w 179657"/>
                <a:gd name="connsiteY21" fmla="*/ 172618 h 178400"/>
                <a:gd name="connsiteX22" fmla="*/ 46403 w 179657"/>
                <a:gd name="connsiteY22" fmla="*/ 178438 h 178400"/>
                <a:gd name="connsiteX23" fmla="*/ 53458 w 179657"/>
                <a:gd name="connsiteY23" fmla="*/ 173883 h 178400"/>
                <a:gd name="connsiteX24" fmla="*/ 144169 w 179657"/>
                <a:gd name="connsiteY24" fmla="*/ 2888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69" y="28885"/>
                  </a:moveTo>
                  <a:cubicBezTo>
                    <a:pt x="156515" y="9147"/>
                    <a:pt x="167098" y="8387"/>
                    <a:pt x="176421" y="7881"/>
                  </a:cubicBezTo>
                  <a:cubicBezTo>
                    <a:pt x="179445" y="7628"/>
                    <a:pt x="179697" y="3326"/>
                    <a:pt x="179697" y="3073"/>
                  </a:cubicBezTo>
                  <a:cubicBezTo>
                    <a:pt x="179697" y="1049"/>
                    <a:pt x="178437" y="37"/>
                    <a:pt x="176421" y="37"/>
                  </a:cubicBezTo>
                  <a:cubicBezTo>
                    <a:pt x="169870" y="37"/>
                    <a:pt x="162563" y="796"/>
                    <a:pt x="155759" y="796"/>
                  </a:cubicBezTo>
                  <a:cubicBezTo>
                    <a:pt x="147444" y="796"/>
                    <a:pt x="138877" y="37"/>
                    <a:pt x="130814" y="37"/>
                  </a:cubicBezTo>
                  <a:cubicBezTo>
                    <a:pt x="129302" y="37"/>
                    <a:pt x="126026" y="37"/>
                    <a:pt x="126026" y="4845"/>
                  </a:cubicBezTo>
                  <a:cubicBezTo>
                    <a:pt x="126026" y="7628"/>
                    <a:pt x="128294" y="7881"/>
                    <a:pt x="130058" y="7881"/>
                  </a:cubicBezTo>
                  <a:cubicBezTo>
                    <a:pt x="136861" y="8387"/>
                    <a:pt x="141649" y="10918"/>
                    <a:pt x="141649" y="16232"/>
                  </a:cubicBezTo>
                  <a:cubicBezTo>
                    <a:pt x="141649" y="20028"/>
                    <a:pt x="137869" y="25595"/>
                    <a:pt x="137869" y="25848"/>
                  </a:cubicBezTo>
                  <a:lnTo>
                    <a:pt x="60513" y="149337"/>
                  </a:lnTo>
                  <a:lnTo>
                    <a:pt x="43379" y="15473"/>
                  </a:lnTo>
                  <a:cubicBezTo>
                    <a:pt x="43379" y="11171"/>
                    <a:pt x="49174" y="7881"/>
                    <a:pt x="60765" y="7881"/>
                  </a:cubicBezTo>
                  <a:cubicBezTo>
                    <a:pt x="64293" y="7881"/>
                    <a:pt x="67065" y="7881"/>
                    <a:pt x="67065" y="2820"/>
                  </a:cubicBezTo>
                  <a:cubicBezTo>
                    <a:pt x="67065" y="543"/>
                    <a:pt x="65049" y="37"/>
                    <a:pt x="63537" y="37"/>
                  </a:cubicBezTo>
                  <a:cubicBezTo>
                    <a:pt x="53458" y="37"/>
                    <a:pt x="42623" y="796"/>
                    <a:pt x="32292" y="796"/>
                  </a:cubicBezTo>
                  <a:cubicBezTo>
                    <a:pt x="27757" y="796"/>
                    <a:pt x="22969" y="543"/>
                    <a:pt x="18433" y="543"/>
                  </a:cubicBezTo>
                  <a:cubicBezTo>
                    <a:pt x="13898" y="543"/>
                    <a:pt x="9110" y="37"/>
                    <a:pt x="4827" y="37"/>
                  </a:cubicBezTo>
                  <a:cubicBezTo>
                    <a:pt x="3063" y="37"/>
                    <a:pt x="39" y="37"/>
                    <a:pt x="39" y="4845"/>
                  </a:cubicBezTo>
                  <a:cubicBezTo>
                    <a:pt x="39" y="7881"/>
                    <a:pt x="2307" y="7881"/>
                    <a:pt x="6339" y="7881"/>
                  </a:cubicBezTo>
                  <a:cubicBezTo>
                    <a:pt x="20449" y="7881"/>
                    <a:pt x="20701" y="10159"/>
                    <a:pt x="21457" y="16485"/>
                  </a:cubicBezTo>
                  <a:lnTo>
                    <a:pt x="41363" y="172618"/>
                  </a:lnTo>
                  <a:cubicBezTo>
                    <a:pt x="42119" y="177679"/>
                    <a:pt x="43127" y="178438"/>
                    <a:pt x="46403" y="178438"/>
                  </a:cubicBezTo>
                  <a:cubicBezTo>
                    <a:pt x="50434" y="178438"/>
                    <a:pt x="51442" y="177173"/>
                    <a:pt x="53458" y="173883"/>
                  </a:cubicBezTo>
                  <a:lnTo>
                    <a:pt x="144169" y="28885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81" name="Freeform 1680">
              <a:extLst>
                <a:ext uri="{FF2B5EF4-FFF2-40B4-BE49-F238E27FC236}">
                  <a16:creationId xmlns:a16="http://schemas.microsoft.com/office/drawing/2014/main" id="{8C92A123-640B-9D7A-C852-F59F55899EF8}"/>
                </a:ext>
              </a:extLst>
            </p:cNvPr>
            <p:cNvSpPr/>
            <p:nvPr>
              <p:custDataLst>
                <p:tags r:id="rId159"/>
              </p:custDataLst>
            </p:nvPr>
          </p:nvSpPr>
          <p:spPr>
            <a:xfrm>
              <a:off x="9557347" y="3654875"/>
              <a:ext cx="65155" cy="97297"/>
            </a:xfrm>
            <a:custGeom>
              <a:avLst/>
              <a:gdLst>
                <a:gd name="connsiteX0" fmla="*/ 38673 w 81135"/>
                <a:gd name="connsiteY0" fmla="*/ 58493 h 121160"/>
                <a:gd name="connsiteX1" fmla="*/ 62308 w 81135"/>
                <a:gd name="connsiteY1" fmla="*/ 87012 h 121160"/>
                <a:gd name="connsiteX2" fmla="*/ 39378 w 81135"/>
                <a:gd name="connsiteY2" fmla="*/ 115531 h 121160"/>
                <a:gd name="connsiteX3" fmla="*/ 9393 w 81135"/>
                <a:gd name="connsiteY3" fmla="*/ 103131 h 121160"/>
                <a:gd name="connsiteX4" fmla="*/ 19624 w 81135"/>
                <a:gd name="connsiteY4" fmla="*/ 93212 h 121160"/>
                <a:gd name="connsiteX5" fmla="*/ 9923 w 81135"/>
                <a:gd name="connsiteY5" fmla="*/ 83469 h 121160"/>
                <a:gd name="connsiteX6" fmla="*/ 45 w 81135"/>
                <a:gd name="connsiteY6" fmla="*/ 93743 h 121160"/>
                <a:gd name="connsiteX7" fmla="*/ 39731 w 81135"/>
                <a:gd name="connsiteY7" fmla="*/ 121199 h 121160"/>
                <a:gd name="connsiteX8" fmla="*/ 81181 w 81135"/>
                <a:gd name="connsiteY8" fmla="*/ 87012 h 121160"/>
                <a:gd name="connsiteX9" fmla="*/ 50490 w 81135"/>
                <a:gd name="connsiteY9" fmla="*/ 55305 h 121160"/>
                <a:gd name="connsiteX10" fmla="*/ 75713 w 81135"/>
                <a:gd name="connsiteY10" fmla="*/ 24483 h 121160"/>
                <a:gd name="connsiteX11" fmla="*/ 40084 w 81135"/>
                <a:gd name="connsiteY11" fmla="*/ 38 h 121160"/>
                <a:gd name="connsiteX12" fmla="*/ 5513 w 81135"/>
                <a:gd name="connsiteY12" fmla="*/ 23774 h 121160"/>
                <a:gd name="connsiteX13" fmla="*/ 14685 w 81135"/>
                <a:gd name="connsiteY13" fmla="*/ 33163 h 121160"/>
                <a:gd name="connsiteX14" fmla="*/ 23680 w 81135"/>
                <a:gd name="connsiteY14" fmla="*/ 24129 h 121160"/>
                <a:gd name="connsiteX15" fmla="*/ 14685 w 81135"/>
                <a:gd name="connsiteY15" fmla="*/ 14918 h 121160"/>
                <a:gd name="connsiteX16" fmla="*/ 39555 w 81135"/>
                <a:gd name="connsiteY16" fmla="*/ 5175 h 121160"/>
                <a:gd name="connsiteX17" fmla="*/ 58604 w 81135"/>
                <a:gd name="connsiteY17" fmla="*/ 24483 h 121160"/>
                <a:gd name="connsiteX18" fmla="*/ 51549 w 81135"/>
                <a:gd name="connsiteY18" fmla="*/ 45562 h 121160"/>
                <a:gd name="connsiteX19" fmla="*/ 31970 w 81135"/>
                <a:gd name="connsiteY19" fmla="*/ 53179 h 121160"/>
                <a:gd name="connsiteX20" fmla="*/ 26326 w 81135"/>
                <a:gd name="connsiteY20" fmla="*/ 53710 h 121160"/>
                <a:gd name="connsiteX21" fmla="*/ 24562 w 81135"/>
                <a:gd name="connsiteY21" fmla="*/ 56013 h 121160"/>
                <a:gd name="connsiteX22" fmla="*/ 29148 w 81135"/>
                <a:gd name="connsiteY22" fmla="*/ 58493 h 121160"/>
                <a:gd name="connsiteX23" fmla="*/ 38673 w 81135"/>
                <a:gd name="connsiteY23" fmla="*/ 58493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135" h="121160">
                  <a:moveTo>
                    <a:pt x="38673" y="58493"/>
                  </a:moveTo>
                  <a:cubicBezTo>
                    <a:pt x="52431" y="58493"/>
                    <a:pt x="62308" y="68058"/>
                    <a:pt x="62308" y="87012"/>
                  </a:cubicBezTo>
                  <a:cubicBezTo>
                    <a:pt x="62308" y="108977"/>
                    <a:pt x="49608" y="115531"/>
                    <a:pt x="39378" y="115531"/>
                  </a:cubicBezTo>
                  <a:cubicBezTo>
                    <a:pt x="32323" y="115531"/>
                    <a:pt x="16801" y="113582"/>
                    <a:pt x="9393" y="103131"/>
                  </a:cubicBezTo>
                  <a:cubicBezTo>
                    <a:pt x="17683" y="102777"/>
                    <a:pt x="19624" y="96932"/>
                    <a:pt x="19624" y="93212"/>
                  </a:cubicBezTo>
                  <a:cubicBezTo>
                    <a:pt x="19624" y="87543"/>
                    <a:pt x="15390" y="83469"/>
                    <a:pt x="9923" y="83469"/>
                  </a:cubicBezTo>
                  <a:cubicBezTo>
                    <a:pt x="4984" y="83469"/>
                    <a:pt x="45" y="86481"/>
                    <a:pt x="45" y="93743"/>
                  </a:cubicBezTo>
                  <a:cubicBezTo>
                    <a:pt x="45" y="110394"/>
                    <a:pt x="18389" y="121199"/>
                    <a:pt x="39731" y="121199"/>
                  </a:cubicBezTo>
                  <a:cubicBezTo>
                    <a:pt x="64248" y="121199"/>
                    <a:pt x="81181" y="104725"/>
                    <a:pt x="81181" y="87012"/>
                  </a:cubicBezTo>
                  <a:cubicBezTo>
                    <a:pt x="81181" y="73195"/>
                    <a:pt x="69892" y="59379"/>
                    <a:pt x="50490" y="55305"/>
                  </a:cubicBezTo>
                  <a:cubicBezTo>
                    <a:pt x="69011" y="48573"/>
                    <a:pt x="75713" y="35288"/>
                    <a:pt x="75713" y="24483"/>
                  </a:cubicBezTo>
                  <a:cubicBezTo>
                    <a:pt x="75713" y="10489"/>
                    <a:pt x="59662" y="38"/>
                    <a:pt x="40084" y="38"/>
                  </a:cubicBezTo>
                  <a:cubicBezTo>
                    <a:pt x="20505" y="38"/>
                    <a:pt x="5513" y="9604"/>
                    <a:pt x="5513" y="23774"/>
                  </a:cubicBezTo>
                  <a:cubicBezTo>
                    <a:pt x="5513" y="29797"/>
                    <a:pt x="9393" y="33163"/>
                    <a:pt x="14685" y="33163"/>
                  </a:cubicBezTo>
                  <a:cubicBezTo>
                    <a:pt x="20153" y="33163"/>
                    <a:pt x="23680" y="29089"/>
                    <a:pt x="23680" y="24129"/>
                  </a:cubicBezTo>
                  <a:cubicBezTo>
                    <a:pt x="23680" y="18992"/>
                    <a:pt x="20153" y="15272"/>
                    <a:pt x="14685" y="14918"/>
                  </a:cubicBezTo>
                  <a:cubicBezTo>
                    <a:pt x="20858" y="7124"/>
                    <a:pt x="33029" y="5175"/>
                    <a:pt x="39555" y="5175"/>
                  </a:cubicBezTo>
                  <a:cubicBezTo>
                    <a:pt x="47492" y="5175"/>
                    <a:pt x="58604" y="9072"/>
                    <a:pt x="58604" y="24483"/>
                  </a:cubicBezTo>
                  <a:cubicBezTo>
                    <a:pt x="58604" y="31923"/>
                    <a:pt x="56135" y="40071"/>
                    <a:pt x="51549" y="45562"/>
                  </a:cubicBezTo>
                  <a:cubicBezTo>
                    <a:pt x="45728" y="52293"/>
                    <a:pt x="40789" y="52648"/>
                    <a:pt x="31970" y="53179"/>
                  </a:cubicBezTo>
                  <a:cubicBezTo>
                    <a:pt x="27561" y="53533"/>
                    <a:pt x="27208" y="53533"/>
                    <a:pt x="26326" y="53710"/>
                  </a:cubicBezTo>
                  <a:cubicBezTo>
                    <a:pt x="25973" y="53710"/>
                    <a:pt x="24562" y="54065"/>
                    <a:pt x="24562" y="56013"/>
                  </a:cubicBezTo>
                  <a:cubicBezTo>
                    <a:pt x="24562" y="58493"/>
                    <a:pt x="26150" y="58493"/>
                    <a:pt x="29148" y="58493"/>
                  </a:cubicBezTo>
                  <a:lnTo>
                    <a:pt x="38673" y="5849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82" name="Freeform 1681">
              <a:extLst>
                <a:ext uri="{FF2B5EF4-FFF2-40B4-BE49-F238E27FC236}">
                  <a16:creationId xmlns:a16="http://schemas.microsoft.com/office/drawing/2014/main" id="{9AA52D80-D900-1A3E-AC09-BD668AB6F6D9}"/>
                </a:ext>
              </a:extLst>
            </p:cNvPr>
            <p:cNvSpPr/>
            <p:nvPr>
              <p:custDataLst>
                <p:tags r:id="rId160"/>
              </p:custDataLst>
            </p:nvPr>
          </p:nvSpPr>
          <p:spPr>
            <a:xfrm>
              <a:off x="9431663" y="3801453"/>
              <a:ext cx="208810" cy="8128"/>
            </a:xfrm>
            <a:custGeom>
              <a:avLst/>
              <a:gdLst>
                <a:gd name="connsiteX0" fmla="*/ 0 w 260023"/>
                <a:gd name="connsiteY0" fmla="*/ 0 h 10121"/>
                <a:gd name="connsiteX1" fmla="*/ 260024 w 260023"/>
                <a:gd name="connsiteY1" fmla="*/ 0 h 10121"/>
                <a:gd name="connsiteX2" fmla="*/ 260024 w 260023"/>
                <a:gd name="connsiteY2" fmla="*/ 10122 h 10121"/>
                <a:gd name="connsiteX3" fmla="*/ 0 w 260023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023" h="10121">
                  <a:moveTo>
                    <a:pt x="0" y="0"/>
                  </a:moveTo>
                  <a:lnTo>
                    <a:pt x="260024" y="0"/>
                  </a:lnTo>
                  <a:lnTo>
                    <a:pt x="260024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84" name="Freeform 1683">
              <a:extLst>
                <a:ext uri="{FF2B5EF4-FFF2-40B4-BE49-F238E27FC236}">
                  <a16:creationId xmlns:a16="http://schemas.microsoft.com/office/drawing/2014/main" id="{03DDD7CE-2DA2-E87A-80CD-52ECBB023D14}"/>
                </a:ext>
              </a:extLst>
            </p:cNvPr>
            <p:cNvSpPr/>
            <p:nvPr>
              <p:custDataLst>
                <p:tags r:id="rId161"/>
              </p:custDataLst>
            </p:nvPr>
          </p:nvSpPr>
          <p:spPr>
            <a:xfrm>
              <a:off x="9443393" y="3860374"/>
              <a:ext cx="83974" cy="139809"/>
            </a:xfrm>
            <a:custGeom>
              <a:avLst/>
              <a:gdLst>
                <a:gd name="connsiteX0" fmla="*/ 62529 w 104569"/>
                <a:gd name="connsiteY0" fmla="*/ 79508 h 174099"/>
                <a:gd name="connsiteX1" fmla="*/ 97806 w 104569"/>
                <a:gd name="connsiteY1" fmla="*/ 34971 h 174099"/>
                <a:gd name="connsiteX2" fmla="*/ 51442 w 104569"/>
                <a:gd name="connsiteY2" fmla="*/ 50 h 174099"/>
                <a:gd name="connsiteX3" fmla="*/ 6843 w 104569"/>
                <a:gd name="connsiteY3" fmla="*/ 34465 h 174099"/>
                <a:gd name="connsiteX4" fmla="*/ 19694 w 104569"/>
                <a:gd name="connsiteY4" fmla="*/ 47624 h 174099"/>
                <a:gd name="connsiteX5" fmla="*/ 32544 w 104569"/>
                <a:gd name="connsiteY5" fmla="*/ 34718 h 174099"/>
                <a:gd name="connsiteX6" fmla="*/ 16922 w 104569"/>
                <a:gd name="connsiteY6" fmla="*/ 22066 h 174099"/>
                <a:gd name="connsiteX7" fmla="*/ 50434 w 104569"/>
                <a:gd name="connsiteY7" fmla="*/ 6377 h 174099"/>
                <a:gd name="connsiteX8" fmla="*/ 74624 w 104569"/>
                <a:gd name="connsiteY8" fmla="*/ 34718 h 174099"/>
                <a:gd name="connsiteX9" fmla="*/ 67569 w 104569"/>
                <a:gd name="connsiteY9" fmla="*/ 63566 h 174099"/>
                <a:gd name="connsiteX10" fmla="*/ 45143 w 104569"/>
                <a:gd name="connsiteY10" fmla="*/ 76725 h 174099"/>
                <a:gd name="connsiteX11" fmla="*/ 35316 w 104569"/>
                <a:gd name="connsiteY11" fmla="*/ 77484 h 174099"/>
                <a:gd name="connsiteX12" fmla="*/ 31536 w 104569"/>
                <a:gd name="connsiteY12" fmla="*/ 80521 h 174099"/>
                <a:gd name="connsiteX13" fmla="*/ 37584 w 104569"/>
                <a:gd name="connsiteY13" fmla="*/ 83304 h 174099"/>
                <a:gd name="connsiteX14" fmla="*/ 48671 w 104569"/>
                <a:gd name="connsiteY14" fmla="*/ 83304 h 174099"/>
                <a:gd name="connsiteX15" fmla="*/ 78655 w 104569"/>
                <a:gd name="connsiteY15" fmla="*/ 125311 h 174099"/>
                <a:gd name="connsiteX16" fmla="*/ 50182 w 104569"/>
                <a:gd name="connsiteY16" fmla="*/ 167064 h 174099"/>
                <a:gd name="connsiteX17" fmla="*/ 11630 w 104569"/>
                <a:gd name="connsiteY17" fmla="*/ 147832 h 174099"/>
                <a:gd name="connsiteX18" fmla="*/ 28261 w 104569"/>
                <a:gd name="connsiteY18" fmla="*/ 133914 h 174099"/>
                <a:gd name="connsiteX19" fmla="*/ 14150 w 104569"/>
                <a:gd name="connsiteY19" fmla="*/ 119743 h 174099"/>
                <a:gd name="connsiteX20" fmla="*/ 40 w 104569"/>
                <a:gd name="connsiteY20" fmla="*/ 134420 h 174099"/>
                <a:gd name="connsiteX21" fmla="*/ 50938 w 104569"/>
                <a:gd name="connsiteY21" fmla="*/ 174149 h 174099"/>
                <a:gd name="connsiteX22" fmla="*/ 104609 w 104569"/>
                <a:gd name="connsiteY22" fmla="*/ 125311 h 174099"/>
                <a:gd name="connsiteX23" fmla="*/ 62529 w 104569"/>
                <a:gd name="connsiteY23" fmla="*/ 795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529" y="79508"/>
                  </a:moveTo>
                  <a:cubicBezTo>
                    <a:pt x="83191" y="72676"/>
                    <a:pt x="97806" y="54962"/>
                    <a:pt x="97806" y="34971"/>
                  </a:cubicBezTo>
                  <a:cubicBezTo>
                    <a:pt x="97806" y="14221"/>
                    <a:pt x="75632" y="50"/>
                    <a:pt x="51442" y="50"/>
                  </a:cubicBezTo>
                  <a:cubicBezTo>
                    <a:pt x="25993" y="50"/>
                    <a:pt x="6843" y="15233"/>
                    <a:pt x="6843" y="34465"/>
                  </a:cubicBezTo>
                  <a:cubicBezTo>
                    <a:pt x="6843" y="42816"/>
                    <a:pt x="12386" y="47624"/>
                    <a:pt x="19694" y="47624"/>
                  </a:cubicBezTo>
                  <a:cubicBezTo>
                    <a:pt x="27505" y="47624"/>
                    <a:pt x="32544" y="42057"/>
                    <a:pt x="32544" y="34718"/>
                  </a:cubicBezTo>
                  <a:cubicBezTo>
                    <a:pt x="32544" y="22066"/>
                    <a:pt x="20701" y="22066"/>
                    <a:pt x="16922" y="22066"/>
                  </a:cubicBezTo>
                  <a:cubicBezTo>
                    <a:pt x="24733" y="9666"/>
                    <a:pt x="41363" y="6377"/>
                    <a:pt x="50434" y="6377"/>
                  </a:cubicBezTo>
                  <a:cubicBezTo>
                    <a:pt x="60765" y="6377"/>
                    <a:pt x="74624" y="11944"/>
                    <a:pt x="74624" y="34718"/>
                  </a:cubicBezTo>
                  <a:cubicBezTo>
                    <a:pt x="74624" y="37755"/>
                    <a:pt x="74120" y="52432"/>
                    <a:pt x="67569" y="63566"/>
                  </a:cubicBezTo>
                  <a:cubicBezTo>
                    <a:pt x="60009" y="75713"/>
                    <a:pt x="51442" y="76472"/>
                    <a:pt x="45143" y="76725"/>
                  </a:cubicBezTo>
                  <a:cubicBezTo>
                    <a:pt x="43127" y="76978"/>
                    <a:pt x="37080" y="77484"/>
                    <a:pt x="35316" y="77484"/>
                  </a:cubicBezTo>
                  <a:cubicBezTo>
                    <a:pt x="33300" y="77737"/>
                    <a:pt x="31536" y="77990"/>
                    <a:pt x="31536" y="80521"/>
                  </a:cubicBezTo>
                  <a:cubicBezTo>
                    <a:pt x="31536" y="83304"/>
                    <a:pt x="33300" y="83304"/>
                    <a:pt x="37584" y="83304"/>
                  </a:cubicBezTo>
                  <a:lnTo>
                    <a:pt x="48671" y="83304"/>
                  </a:lnTo>
                  <a:cubicBezTo>
                    <a:pt x="69332" y="83304"/>
                    <a:pt x="78655" y="100512"/>
                    <a:pt x="78655" y="125311"/>
                  </a:cubicBezTo>
                  <a:cubicBezTo>
                    <a:pt x="78655" y="159726"/>
                    <a:pt x="61269" y="167064"/>
                    <a:pt x="50182" y="167064"/>
                  </a:cubicBezTo>
                  <a:cubicBezTo>
                    <a:pt x="39348" y="167064"/>
                    <a:pt x="20449" y="162762"/>
                    <a:pt x="11630" y="147832"/>
                  </a:cubicBezTo>
                  <a:cubicBezTo>
                    <a:pt x="20449" y="149097"/>
                    <a:pt x="28261" y="143530"/>
                    <a:pt x="28261" y="133914"/>
                  </a:cubicBezTo>
                  <a:cubicBezTo>
                    <a:pt x="28261" y="124805"/>
                    <a:pt x="21457" y="119743"/>
                    <a:pt x="14150" y="119743"/>
                  </a:cubicBezTo>
                  <a:cubicBezTo>
                    <a:pt x="8103" y="119743"/>
                    <a:pt x="40" y="123286"/>
                    <a:pt x="40" y="134420"/>
                  </a:cubicBezTo>
                  <a:cubicBezTo>
                    <a:pt x="40" y="157448"/>
                    <a:pt x="23473" y="174149"/>
                    <a:pt x="50938" y="174149"/>
                  </a:cubicBezTo>
                  <a:cubicBezTo>
                    <a:pt x="81679" y="174149"/>
                    <a:pt x="104609" y="151122"/>
                    <a:pt x="104609" y="125311"/>
                  </a:cubicBezTo>
                  <a:cubicBezTo>
                    <a:pt x="104609" y="104560"/>
                    <a:pt x="88734" y="84822"/>
                    <a:pt x="62529" y="7950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85" name="Freeform 1684">
              <a:extLst>
                <a:ext uri="{FF2B5EF4-FFF2-40B4-BE49-F238E27FC236}">
                  <a16:creationId xmlns:a16="http://schemas.microsoft.com/office/drawing/2014/main" id="{FA7300CE-B31B-E1CC-12AC-7BF57D96A72B}"/>
                </a:ext>
              </a:extLst>
            </p:cNvPr>
            <p:cNvSpPr/>
            <p:nvPr>
              <p:custDataLst>
                <p:tags r:id="rId162"/>
              </p:custDataLst>
            </p:nvPr>
          </p:nvSpPr>
          <p:spPr>
            <a:xfrm>
              <a:off x="9543960" y="3860374"/>
              <a:ext cx="85188" cy="139809"/>
            </a:xfrm>
            <a:custGeom>
              <a:avLst/>
              <a:gdLst>
                <a:gd name="connsiteX0" fmla="*/ 106126 w 106081"/>
                <a:gd name="connsiteY0" fmla="*/ 87606 h 174099"/>
                <a:gd name="connsiteX1" fmla="*/ 96047 w 106081"/>
                <a:gd name="connsiteY1" fmla="*/ 28392 h 174099"/>
                <a:gd name="connsiteX2" fmla="*/ 53211 w 106081"/>
                <a:gd name="connsiteY2" fmla="*/ 50 h 174099"/>
                <a:gd name="connsiteX3" fmla="*/ 9368 w 106081"/>
                <a:gd name="connsiteY3" fmla="*/ 30163 h 174099"/>
                <a:gd name="connsiteX4" fmla="*/ 44 w 106081"/>
                <a:gd name="connsiteY4" fmla="*/ 87606 h 174099"/>
                <a:gd name="connsiteX5" fmla="*/ 11383 w 106081"/>
                <a:gd name="connsiteY5" fmla="*/ 148591 h 174099"/>
                <a:gd name="connsiteX6" fmla="*/ 52959 w 106081"/>
                <a:gd name="connsiteY6" fmla="*/ 174149 h 174099"/>
                <a:gd name="connsiteX7" fmla="*/ 96803 w 106081"/>
                <a:gd name="connsiteY7" fmla="*/ 144796 h 174099"/>
                <a:gd name="connsiteX8" fmla="*/ 106126 w 106081"/>
                <a:gd name="connsiteY8" fmla="*/ 87606 h 174099"/>
                <a:gd name="connsiteX9" fmla="*/ 52959 w 106081"/>
                <a:gd name="connsiteY9" fmla="*/ 168582 h 174099"/>
                <a:gd name="connsiteX10" fmla="*/ 23730 w 106081"/>
                <a:gd name="connsiteY10" fmla="*/ 137963 h 174099"/>
                <a:gd name="connsiteX11" fmla="*/ 20958 w 106081"/>
                <a:gd name="connsiteY11" fmla="*/ 84569 h 174099"/>
                <a:gd name="connsiteX12" fmla="*/ 22974 w 106081"/>
                <a:gd name="connsiteY12" fmla="*/ 38008 h 174099"/>
                <a:gd name="connsiteX13" fmla="*/ 52959 w 106081"/>
                <a:gd name="connsiteY13" fmla="*/ 5617 h 174099"/>
                <a:gd name="connsiteX14" fmla="*/ 82692 w 106081"/>
                <a:gd name="connsiteY14" fmla="*/ 35224 h 174099"/>
                <a:gd name="connsiteX15" fmla="*/ 85212 w 106081"/>
                <a:gd name="connsiteY15" fmla="*/ 84569 h 174099"/>
                <a:gd name="connsiteX16" fmla="*/ 82440 w 106081"/>
                <a:gd name="connsiteY16" fmla="*/ 136951 h 174099"/>
                <a:gd name="connsiteX17" fmla="*/ 52959 w 106081"/>
                <a:gd name="connsiteY17" fmla="*/ 16858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26" y="87606"/>
                  </a:moveTo>
                  <a:cubicBezTo>
                    <a:pt x="106126" y="67362"/>
                    <a:pt x="104866" y="47118"/>
                    <a:pt x="96047" y="28392"/>
                  </a:cubicBezTo>
                  <a:cubicBezTo>
                    <a:pt x="84456" y="4099"/>
                    <a:pt x="63794" y="50"/>
                    <a:pt x="53211" y="50"/>
                  </a:cubicBezTo>
                  <a:cubicBezTo>
                    <a:pt x="38093" y="50"/>
                    <a:pt x="19698" y="6630"/>
                    <a:pt x="9368" y="30163"/>
                  </a:cubicBezTo>
                  <a:cubicBezTo>
                    <a:pt x="1304" y="47624"/>
                    <a:pt x="44" y="67362"/>
                    <a:pt x="44" y="87606"/>
                  </a:cubicBezTo>
                  <a:cubicBezTo>
                    <a:pt x="44" y="106585"/>
                    <a:pt x="1052" y="129359"/>
                    <a:pt x="11383" y="148591"/>
                  </a:cubicBezTo>
                  <a:cubicBezTo>
                    <a:pt x="22218" y="169088"/>
                    <a:pt x="40612" y="174149"/>
                    <a:pt x="52959" y="174149"/>
                  </a:cubicBezTo>
                  <a:cubicBezTo>
                    <a:pt x="66566" y="174149"/>
                    <a:pt x="85716" y="168835"/>
                    <a:pt x="96803" y="144796"/>
                  </a:cubicBezTo>
                  <a:cubicBezTo>
                    <a:pt x="104866" y="127335"/>
                    <a:pt x="106126" y="107597"/>
                    <a:pt x="106126" y="87606"/>
                  </a:cubicBezTo>
                  <a:close/>
                  <a:moveTo>
                    <a:pt x="52959" y="168582"/>
                  </a:moveTo>
                  <a:cubicBezTo>
                    <a:pt x="43132" y="168582"/>
                    <a:pt x="28266" y="162256"/>
                    <a:pt x="23730" y="137963"/>
                  </a:cubicBezTo>
                  <a:cubicBezTo>
                    <a:pt x="20958" y="122780"/>
                    <a:pt x="20958" y="99499"/>
                    <a:pt x="20958" y="84569"/>
                  </a:cubicBezTo>
                  <a:cubicBezTo>
                    <a:pt x="20958" y="68374"/>
                    <a:pt x="20958" y="51673"/>
                    <a:pt x="22974" y="38008"/>
                  </a:cubicBezTo>
                  <a:cubicBezTo>
                    <a:pt x="27762" y="7895"/>
                    <a:pt x="46660" y="5617"/>
                    <a:pt x="52959" y="5617"/>
                  </a:cubicBezTo>
                  <a:cubicBezTo>
                    <a:pt x="61274" y="5617"/>
                    <a:pt x="77905" y="10172"/>
                    <a:pt x="82692" y="35224"/>
                  </a:cubicBezTo>
                  <a:cubicBezTo>
                    <a:pt x="85212" y="49395"/>
                    <a:pt x="85212" y="68627"/>
                    <a:pt x="85212" y="84569"/>
                  </a:cubicBezTo>
                  <a:cubicBezTo>
                    <a:pt x="85212" y="103548"/>
                    <a:pt x="85212" y="120756"/>
                    <a:pt x="82440" y="136951"/>
                  </a:cubicBezTo>
                  <a:cubicBezTo>
                    <a:pt x="78660" y="160991"/>
                    <a:pt x="64298" y="168582"/>
                    <a:pt x="52959" y="168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86" name="Freeform 1685">
              <a:extLst>
                <a:ext uri="{FF2B5EF4-FFF2-40B4-BE49-F238E27FC236}">
                  <a16:creationId xmlns:a16="http://schemas.microsoft.com/office/drawing/2014/main" id="{D91FD597-EC11-DC21-02DB-EE232247EB94}"/>
                </a:ext>
              </a:extLst>
            </p:cNvPr>
            <p:cNvSpPr/>
            <p:nvPr>
              <p:custDataLst>
                <p:tags r:id="rId163"/>
              </p:custDataLst>
            </p:nvPr>
          </p:nvSpPr>
          <p:spPr>
            <a:xfrm>
              <a:off x="9721052" y="3737848"/>
              <a:ext cx="134560" cy="135338"/>
            </a:xfrm>
            <a:custGeom>
              <a:avLst/>
              <a:gdLst>
                <a:gd name="connsiteX0" fmla="*/ 89000 w 167562"/>
                <a:gd name="connsiteY0" fmla="*/ 89371 h 168531"/>
                <a:gd name="connsiteX1" fmla="*/ 159301 w 167562"/>
                <a:gd name="connsiteY1" fmla="*/ 89371 h 168531"/>
                <a:gd name="connsiteX2" fmla="*/ 167616 w 167562"/>
                <a:gd name="connsiteY2" fmla="*/ 84310 h 168531"/>
                <a:gd name="connsiteX3" fmla="*/ 159301 w 167562"/>
                <a:gd name="connsiteY3" fmla="*/ 79248 h 168531"/>
                <a:gd name="connsiteX4" fmla="*/ 89000 w 167562"/>
                <a:gd name="connsiteY4" fmla="*/ 79248 h 168531"/>
                <a:gd name="connsiteX5" fmla="*/ 89000 w 167562"/>
                <a:gd name="connsiteY5" fmla="*/ 8394 h 168531"/>
                <a:gd name="connsiteX6" fmla="*/ 83960 w 167562"/>
                <a:gd name="connsiteY6" fmla="*/ 44 h 168531"/>
                <a:gd name="connsiteX7" fmla="*/ 78921 w 167562"/>
                <a:gd name="connsiteY7" fmla="*/ 8394 h 168531"/>
                <a:gd name="connsiteX8" fmla="*/ 78921 w 167562"/>
                <a:gd name="connsiteY8" fmla="*/ 79248 h 168531"/>
                <a:gd name="connsiteX9" fmla="*/ 8368 w 167562"/>
                <a:gd name="connsiteY9" fmla="*/ 79248 h 168531"/>
                <a:gd name="connsiteX10" fmla="*/ 53 w 167562"/>
                <a:gd name="connsiteY10" fmla="*/ 84310 h 168531"/>
                <a:gd name="connsiteX11" fmla="*/ 8368 w 167562"/>
                <a:gd name="connsiteY11" fmla="*/ 89371 h 168531"/>
                <a:gd name="connsiteX12" fmla="*/ 78921 w 167562"/>
                <a:gd name="connsiteY12" fmla="*/ 89371 h 168531"/>
                <a:gd name="connsiteX13" fmla="*/ 78921 w 167562"/>
                <a:gd name="connsiteY13" fmla="*/ 160225 h 168531"/>
                <a:gd name="connsiteX14" fmla="*/ 83960 w 167562"/>
                <a:gd name="connsiteY14" fmla="*/ 168576 h 168531"/>
                <a:gd name="connsiteX15" fmla="*/ 89000 w 167562"/>
                <a:gd name="connsiteY15" fmla="*/ 160225 h 168531"/>
                <a:gd name="connsiteX16" fmla="*/ 89000 w 167562"/>
                <a:gd name="connsiteY16" fmla="*/ 8937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562" h="168531">
                  <a:moveTo>
                    <a:pt x="89000" y="89371"/>
                  </a:moveTo>
                  <a:lnTo>
                    <a:pt x="159301" y="89371"/>
                  </a:lnTo>
                  <a:cubicBezTo>
                    <a:pt x="162828" y="89371"/>
                    <a:pt x="167616" y="89371"/>
                    <a:pt x="167616" y="84310"/>
                  </a:cubicBezTo>
                  <a:cubicBezTo>
                    <a:pt x="167616" y="79248"/>
                    <a:pt x="162828" y="79248"/>
                    <a:pt x="159301" y="79248"/>
                  </a:cubicBezTo>
                  <a:lnTo>
                    <a:pt x="89000" y="79248"/>
                  </a:lnTo>
                  <a:lnTo>
                    <a:pt x="89000" y="8394"/>
                  </a:lnTo>
                  <a:cubicBezTo>
                    <a:pt x="89000" y="4851"/>
                    <a:pt x="89000" y="44"/>
                    <a:pt x="83960" y="44"/>
                  </a:cubicBezTo>
                  <a:cubicBezTo>
                    <a:pt x="78921" y="44"/>
                    <a:pt x="78921" y="4851"/>
                    <a:pt x="78921" y="8394"/>
                  </a:cubicBezTo>
                  <a:lnTo>
                    <a:pt x="78921" y="79248"/>
                  </a:lnTo>
                  <a:lnTo>
                    <a:pt x="8368" y="79248"/>
                  </a:lnTo>
                  <a:cubicBezTo>
                    <a:pt x="4841" y="79248"/>
                    <a:pt x="53" y="79248"/>
                    <a:pt x="53" y="84310"/>
                  </a:cubicBezTo>
                  <a:cubicBezTo>
                    <a:pt x="53" y="89371"/>
                    <a:pt x="4841" y="89371"/>
                    <a:pt x="8368" y="89371"/>
                  </a:cubicBezTo>
                  <a:lnTo>
                    <a:pt x="78921" y="89371"/>
                  </a:lnTo>
                  <a:lnTo>
                    <a:pt x="78921" y="160225"/>
                  </a:lnTo>
                  <a:cubicBezTo>
                    <a:pt x="78921" y="163768"/>
                    <a:pt x="78921" y="168576"/>
                    <a:pt x="83960" y="168576"/>
                  </a:cubicBezTo>
                  <a:cubicBezTo>
                    <a:pt x="89000" y="168576"/>
                    <a:pt x="89000" y="163768"/>
                    <a:pt x="89000" y="160225"/>
                  </a:cubicBezTo>
                  <a:lnTo>
                    <a:pt x="89000" y="8937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87" name="Freeform 1686">
              <a:extLst>
                <a:ext uri="{FF2B5EF4-FFF2-40B4-BE49-F238E27FC236}">
                  <a16:creationId xmlns:a16="http://schemas.microsoft.com/office/drawing/2014/main" id="{4C471C2F-DDC0-DE89-B755-85111FEE0332}"/>
                </a:ext>
              </a:extLst>
            </p:cNvPr>
            <p:cNvSpPr/>
            <p:nvPr>
              <p:custDataLst>
                <p:tags r:id="rId164"/>
              </p:custDataLst>
            </p:nvPr>
          </p:nvSpPr>
          <p:spPr>
            <a:xfrm>
              <a:off x="9920565" y="3720982"/>
              <a:ext cx="83974" cy="139809"/>
            </a:xfrm>
            <a:custGeom>
              <a:avLst/>
              <a:gdLst>
                <a:gd name="connsiteX0" fmla="*/ 62553 w 104569"/>
                <a:gd name="connsiteY0" fmla="*/ 79502 h 174099"/>
                <a:gd name="connsiteX1" fmla="*/ 97829 w 104569"/>
                <a:gd name="connsiteY1" fmla="*/ 34965 h 174099"/>
                <a:gd name="connsiteX2" fmla="*/ 51466 w 104569"/>
                <a:gd name="connsiteY2" fmla="*/ 44 h 174099"/>
                <a:gd name="connsiteX3" fmla="*/ 6866 w 104569"/>
                <a:gd name="connsiteY3" fmla="*/ 34458 h 174099"/>
                <a:gd name="connsiteX4" fmla="*/ 19717 w 104569"/>
                <a:gd name="connsiteY4" fmla="*/ 47617 h 174099"/>
                <a:gd name="connsiteX5" fmla="*/ 32568 w 104569"/>
                <a:gd name="connsiteY5" fmla="*/ 34712 h 174099"/>
                <a:gd name="connsiteX6" fmla="*/ 16945 w 104569"/>
                <a:gd name="connsiteY6" fmla="*/ 22059 h 174099"/>
                <a:gd name="connsiteX7" fmla="*/ 50458 w 104569"/>
                <a:gd name="connsiteY7" fmla="*/ 6370 h 174099"/>
                <a:gd name="connsiteX8" fmla="*/ 74647 w 104569"/>
                <a:gd name="connsiteY8" fmla="*/ 34712 h 174099"/>
                <a:gd name="connsiteX9" fmla="*/ 67592 w 104569"/>
                <a:gd name="connsiteY9" fmla="*/ 63559 h 174099"/>
                <a:gd name="connsiteX10" fmla="*/ 45166 w 104569"/>
                <a:gd name="connsiteY10" fmla="*/ 76718 h 174099"/>
                <a:gd name="connsiteX11" fmla="*/ 35339 w 104569"/>
                <a:gd name="connsiteY11" fmla="*/ 77477 h 174099"/>
                <a:gd name="connsiteX12" fmla="*/ 31560 w 104569"/>
                <a:gd name="connsiteY12" fmla="*/ 80514 h 174099"/>
                <a:gd name="connsiteX13" fmla="*/ 37607 w 104569"/>
                <a:gd name="connsiteY13" fmla="*/ 83297 h 174099"/>
                <a:gd name="connsiteX14" fmla="*/ 48694 w 104569"/>
                <a:gd name="connsiteY14" fmla="*/ 83297 h 174099"/>
                <a:gd name="connsiteX15" fmla="*/ 78679 w 104569"/>
                <a:gd name="connsiteY15" fmla="*/ 125304 h 174099"/>
                <a:gd name="connsiteX16" fmla="*/ 50206 w 104569"/>
                <a:gd name="connsiteY16" fmla="*/ 167057 h 174099"/>
                <a:gd name="connsiteX17" fmla="*/ 11654 w 104569"/>
                <a:gd name="connsiteY17" fmla="*/ 147825 h 174099"/>
                <a:gd name="connsiteX18" fmla="*/ 28284 w 104569"/>
                <a:gd name="connsiteY18" fmla="*/ 133908 h 174099"/>
                <a:gd name="connsiteX19" fmla="*/ 14174 w 104569"/>
                <a:gd name="connsiteY19" fmla="*/ 119737 h 174099"/>
                <a:gd name="connsiteX20" fmla="*/ 63 w 104569"/>
                <a:gd name="connsiteY20" fmla="*/ 134414 h 174099"/>
                <a:gd name="connsiteX21" fmla="*/ 50962 w 104569"/>
                <a:gd name="connsiteY21" fmla="*/ 174143 h 174099"/>
                <a:gd name="connsiteX22" fmla="*/ 104632 w 104569"/>
                <a:gd name="connsiteY22" fmla="*/ 125304 h 174099"/>
                <a:gd name="connsiteX23" fmla="*/ 62553 w 104569"/>
                <a:gd name="connsiteY23" fmla="*/ 7950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553" y="79502"/>
                  </a:moveTo>
                  <a:cubicBezTo>
                    <a:pt x="83215" y="72669"/>
                    <a:pt x="97829" y="54956"/>
                    <a:pt x="97829" y="34965"/>
                  </a:cubicBezTo>
                  <a:cubicBezTo>
                    <a:pt x="97829" y="14214"/>
                    <a:pt x="75655" y="44"/>
                    <a:pt x="51466" y="44"/>
                  </a:cubicBezTo>
                  <a:cubicBezTo>
                    <a:pt x="26016" y="44"/>
                    <a:pt x="6866" y="15227"/>
                    <a:pt x="6866" y="34458"/>
                  </a:cubicBezTo>
                  <a:cubicBezTo>
                    <a:pt x="6866" y="42809"/>
                    <a:pt x="12410" y="47617"/>
                    <a:pt x="19717" y="47617"/>
                  </a:cubicBezTo>
                  <a:cubicBezTo>
                    <a:pt x="27528" y="47617"/>
                    <a:pt x="32568" y="42050"/>
                    <a:pt x="32568" y="34712"/>
                  </a:cubicBezTo>
                  <a:cubicBezTo>
                    <a:pt x="32568" y="22059"/>
                    <a:pt x="20725" y="22059"/>
                    <a:pt x="16945" y="22059"/>
                  </a:cubicBezTo>
                  <a:cubicBezTo>
                    <a:pt x="24756" y="9659"/>
                    <a:pt x="41387" y="6370"/>
                    <a:pt x="50458" y="6370"/>
                  </a:cubicBezTo>
                  <a:cubicBezTo>
                    <a:pt x="60789" y="6370"/>
                    <a:pt x="74647" y="11937"/>
                    <a:pt x="74647" y="34712"/>
                  </a:cubicBezTo>
                  <a:cubicBezTo>
                    <a:pt x="74647" y="37748"/>
                    <a:pt x="74143" y="52425"/>
                    <a:pt x="67592" y="63559"/>
                  </a:cubicBezTo>
                  <a:cubicBezTo>
                    <a:pt x="60033" y="75706"/>
                    <a:pt x="51466" y="76465"/>
                    <a:pt x="45166" y="76718"/>
                  </a:cubicBezTo>
                  <a:cubicBezTo>
                    <a:pt x="43151" y="76971"/>
                    <a:pt x="37103" y="77477"/>
                    <a:pt x="35339" y="77477"/>
                  </a:cubicBezTo>
                  <a:cubicBezTo>
                    <a:pt x="33324" y="77730"/>
                    <a:pt x="31560" y="77983"/>
                    <a:pt x="31560" y="80514"/>
                  </a:cubicBezTo>
                  <a:cubicBezTo>
                    <a:pt x="31560" y="83297"/>
                    <a:pt x="33324" y="83297"/>
                    <a:pt x="37607" y="83297"/>
                  </a:cubicBezTo>
                  <a:lnTo>
                    <a:pt x="48694" y="83297"/>
                  </a:lnTo>
                  <a:cubicBezTo>
                    <a:pt x="69356" y="83297"/>
                    <a:pt x="78679" y="100505"/>
                    <a:pt x="78679" y="125304"/>
                  </a:cubicBezTo>
                  <a:cubicBezTo>
                    <a:pt x="78679" y="159719"/>
                    <a:pt x="61293" y="167057"/>
                    <a:pt x="50206" y="167057"/>
                  </a:cubicBezTo>
                  <a:cubicBezTo>
                    <a:pt x="39371" y="167057"/>
                    <a:pt x="20473" y="162755"/>
                    <a:pt x="11654" y="147825"/>
                  </a:cubicBezTo>
                  <a:cubicBezTo>
                    <a:pt x="20473" y="149091"/>
                    <a:pt x="28284" y="143523"/>
                    <a:pt x="28284" y="133908"/>
                  </a:cubicBezTo>
                  <a:cubicBezTo>
                    <a:pt x="28284" y="124798"/>
                    <a:pt x="21481" y="119737"/>
                    <a:pt x="14174" y="119737"/>
                  </a:cubicBezTo>
                  <a:cubicBezTo>
                    <a:pt x="8126" y="119737"/>
                    <a:pt x="63" y="123279"/>
                    <a:pt x="63" y="134414"/>
                  </a:cubicBezTo>
                  <a:cubicBezTo>
                    <a:pt x="63" y="157441"/>
                    <a:pt x="23497" y="174143"/>
                    <a:pt x="50962" y="174143"/>
                  </a:cubicBezTo>
                  <a:cubicBezTo>
                    <a:pt x="81703" y="174143"/>
                    <a:pt x="104632" y="151115"/>
                    <a:pt x="104632" y="125304"/>
                  </a:cubicBezTo>
                  <a:cubicBezTo>
                    <a:pt x="104632" y="104554"/>
                    <a:pt x="88758" y="84816"/>
                    <a:pt x="62553" y="7950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88" name="Freeform 1687">
              <a:extLst>
                <a:ext uri="{FF2B5EF4-FFF2-40B4-BE49-F238E27FC236}">
                  <a16:creationId xmlns:a16="http://schemas.microsoft.com/office/drawing/2014/main" id="{4231691D-CC73-B04C-3D5A-59F7ADDF85FB}"/>
                </a:ext>
              </a:extLst>
            </p:cNvPr>
            <p:cNvSpPr/>
            <p:nvPr>
              <p:custDataLst>
                <p:tags r:id="rId165"/>
              </p:custDataLst>
            </p:nvPr>
          </p:nvSpPr>
          <p:spPr>
            <a:xfrm>
              <a:off x="10080777" y="3781741"/>
              <a:ext cx="134560" cy="47551"/>
            </a:xfrm>
            <a:custGeom>
              <a:avLst/>
              <a:gdLst>
                <a:gd name="connsiteX0" fmla="*/ 159067 w 167562"/>
                <a:gd name="connsiteY0" fmla="*/ 10166 h 59213"/>
                <a:gd name="connsiteX1" fmla="*/ 167634 w 167562"/>
                <a:gd name="connsiteY1" fmla="*/ 5105 h 59213"/>
                <a:gd name="connsiteX2" fmla="*/ 159318 w 167562"/>
                <a:gd name="connsiteY2" fmla="*/ 44 h 59213"/>
                <a:gd name="connsiteX3" fmla="*/ 8386 w 167562"/>
                <a:gd name="connsiteY3" fmla="*/ 44 h 59213"/>
                <a:gd name="connsiteX4" fmla="*/ 71 w 167562"/>
                <a:gd name="connsiteY4" fmla="*/ 5105 h 59213"/>
                <a:gd name="connsiteX5" fmla="*/ 8638 w 167562"/>
                <a:gd name="connsiteY5" fmla="*/ 10166 h 59213"/>
                <a:gd name="connsiteX6" fmla="*/ 159067 w 167562"/>
                <a:gd name="connsiteY6" fmla="*/ 10166 h 59213"/>
                <a:gd name="connsiteX7" fmla="*/ 159318 w 167562"/>
                <a:gd name="connsiteY7" fmla="*/ 59257 h 59213"/>
                <a:gd name="connsiteX8" fmla="*/ 167634 w 167562"/>
                <a:gd name="connsiteY8" fmla="*/ 54196 h 59213"/>
                <a:gd name="connsiteX9" fmla="*/ 159067 w 167562"/>
                <a:gd name="connsiteY9" fmla="*/ 49135 h 59213"/>
                <a:gd name="connsiteX10" fmla="*/ 8638 w 167562"/>
                <a:gd name="connsiteY10" fmla="*/ 49135 h 59213"/>
                <a:gd name="connsiteX11" fmla="*/ 71 w 167562"/>
                <a:gd name="connsiteY11" fmla="*/ 54196 h 59213"/>
                <a:gd name="connsiteX12" fmla="*/ 8386 w 167562"/>
                <a:gd name="connsiteY12" fmla="*/ 59257 h 59213"/>
                <a:gd name="connsiteX13" fmla="*/ 159318 w 167562"/>
                <a:gd name="connsiteY13" fmla="*/ 59257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67" y="10166"/>
                  </a:moveTo>
                  <a:cubicBezTo>
                    <a:pt x="162846" y="10166"/>
                    <a:pt x="167634" y="10166"/>
                    <a:pt x="167634" y="5105"/>
                  </a:cubicBezTo>
                  <a:cubicBezTo>
                    <a:pt x="167634" y="44"/>
                    <a:pt x="162846" y="44"/>
                    <a:pt x="159318" y="44"/>
                  </a:cubicBezTo>
                  <a:lnTo>
                    <a:pt x="8386" y="44"/>
                  </a:lnTo>
                  <a:cubicBezTo>
                    <a:pt x="4858" y="44"/>
                    <a:pt x="71" y="44"/>
                    <a:pt x="71" y="5105"/>
                  </a:cubicBezTo>
                  <a:cubicBezTo>
                    <a:pt x="71" y="10166"/>
                    <a:pt x="4858" y="10166"/>
                    <a:pt x="8638" y="10166"/>
                  </a:cubicBezTo>
                  <a:lnTo>
                    <a:pt x="159067" y="10166"/>
                  </a:lnTo>
                  <a:close/>
                  <a:moveTo>
                    <a:pt x="159318" y="59257"/>
                  </a:moveTo>
                  <a:cubicBezTo>
                    <a:pt x="162846" y="59257"/>
                    <a:pt x="167634" y="59257"/>
                    <a:pt x="167634" y="54196"/>
                  </a:cubicBezTo>
                  <a:cubicBezTo>
                    <a:pt x="167634" y="49135"/>
                    <a:pt x="162846" y="49135"/>
                    <a:pt x="159067" y="49135"/>
                  </a:cubicBezTo>
                  <a:lnTo>
                    <a:pt x="8638" y="49135"/>
                  </a:lnTo>
                  <a:cubicBezTo>
                    <a:pt x="4858" y="49135"/>
                    <a:pt x="71" y="49135"/>
                    <a:pt x="71" y="54196"/>
                  </a:cubicBezTo>
                  <a:cubicBezTo>
                    <a:pt x="71" y="59257"/>
                    <a:pt x="4858" y="59257"/>
                    <a:pt x="8386" y="59257"/>
                  </a:cubicBezTo>
                  <a:lnTo>
                    <a:pt x="159318" y="5925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89" name="Freeform 1688">
              <a:extLst>
                <a:ext uri="{FF2B5EF4-FFF2-40B4-BE49-F238E27FC236}">
                  <a16:creationId xmlns:a16="http://schemas.microsoft.com/office/drawing/2014/main" id="{F9C97E38-2F14-AB49-2AE7-D37438DA3AEF}"/>
                </a:ext>
              </a:extLst>
            </p:cNvPr>
            <p:cNvSpPr/>
            <p:nvPr>
              <p:custDataLst>
                <p:tags r:id="rId166"/>
              </p:custDataLst>
            </p:nvPr>
          </p:nvSpPr>
          <p:spPr>
            <a:xfrm>
              <a:off x="10290924" y="3720982"/>
              <a:ext cx="85188" cy="139809"/>
            </a:xfrm>
            <a:custGeom>
              <a:avLst/>
              <a:gdLst>
                <a:gd name="connsiteX0" fmla="*/ 106162 w 106081"/>
                <a:gd name="connsiteY0" fmla="*/ 87599 h 174099"/>
                <a:gd name="connsiteX1" fmla="*/ 96083 w 106081"/>
                <a:gd name="connsiteY1" fmla="*/ 28385 h 174099"/>
                <a:gd name="connsiteX2" fmla="*/ 53248 w 106081"/>
                <a:gd name="connsiteY2" fmla="*/ 44 h 174099"/>
                <a:gd name="connsiteX3" fmla="*/ 9404 w 106081"/>
                <a:gd name="connsiteY3" fmla="*/ 30157 h 174099"/>
                <a:gd name="connsiteX4" fmla="*/ 81 w 106081"/>
                <a:gd name="connsiteY4" fmla="*/ 87599 h 174099"/>
                <a:gd name="connsiteX5" fmla="*/ 11420 w 106081"/>
                <a:gd name="connsiteY5" fmla="*/ 148584 h 174099"/>
                <a:gd name="connsiteX6" fmla="*/ 52996 w 106081"/>
                <a:gd name="connsiteY6" fmla="*/ 174143 h 174099"/>
                <a:gd name="connsiteX7" fmla="*/ 96839 w 106081"/>
                <a:gd name="connsiteY7" fmla="*/ 144789 h 174099"/>
                <a:gd name="connsiteX8" fmla="*/ 106162 w 106081"/>
                <a:gd name="connsiteY8" fmla="*/ 87599 h 174099"/>
                <a:gd name="connsiteX9" fmla="*/ 52996 w 106081"/>
                <a:gd name="connsiteY9" fmla="*/ 168576 h 174099"/>
                <a:gd name="connsiteX10" fmla="*/ 23767 w 106081"/>
                <a:gd name="connsiteY10" fmla="*/ 137956 h 174099"/>
                <a:gd name="connsiteX11" fmla="*/ 20995 w 106081"/>
                <a:gd name="connsiteY11" fmla="*/ 84563 h 174099"/>
                <a:gd name="connsiteX12" fmla="*/ 23011 w 106081"/>
                <a:gd name="connsiteY12" fmla="*/ 38001 h 174099"/>
                <a:gd name="connsiteX13" fmla="*/ 52996 w 106081"/>
                <a:gd name="connsiteY13" fmla="*/ 5611 h 174099"/>
                <a:gd name="connsiteX14" fmla="*/ 82729 w 106081"/>
                <a:gd name="connsiteY14" fmla="*/ 35218 h 174099"/>
                <a:gd name="connsiteX15" fmla="*/ 85249 w 106081"/>
                <a:gd name="connsiteY15" fmla="*/ 84563 h 174099"/>
                <a:gd name="connsiteX16" fmla="*/ 82477 w 106081"/>
                <a:gd name="connsiteY16" fmla="*/ 136944 h 174099"/>
                <a:gd name="connsiteX17" fmla="*/ 52996 w 106081"/>
                <a:gd name="connsiteY17" fmla="*/ 16857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62" y="87599"/>
                  </a:moveTo>
                  <a:cubicBezTo>
                    <a:pt x="106162" y="67355"/>
                    <a:pt x="104903" y="47111"/>
                    <a:pt x="96083" y="28385"/>
                  </a:cubicBezTo>
                  <a:cubicBezTo>
                    <a:pt x="84493" y="4092"/>
                    <a:pt x="63831" y="44"/>
                    <a:pt x="53248" y="44"/>
                  </a:cubicBezTo>
                  <a:cubicBezTo>
                    <a:pt x="38129" y="44"/>
                    <a:pt x="19735" y="6623"/>
                    <a:pt x="9404" y="30157"/>
                  </a:cubicBezTo>
                  <a:cubicBezTo>
                    <a:pt x="1341" y="47617"/>
                    <a:pt x="81" y="67355"/>
                    <a:pt x="81" y="87599"/>
                  </a:cubicBezTo>
                  <a:cubicBezTo>
                    <a:pt x="81" y="106578"/>
                    <a:pt x="1089" y="129353"/>
                    <a:pt x="11420" y="148584"/>
                  </a:cubicBezTo>
                  <a:cubicBezTo>
                    <a:pt x="22255" y="169082"/>
                    <a:pt x="40649" y="174143"/>
                    <a:pt x="52996" y="174143"/>
                  </a:cubicBezTo>
                  <a:cubicBezTo>
                    <a:pt x="66602" y="174143"/>
                    <a:pt x="85753" y="168829"/>
                    <a:pt x="96839" y="144789"/>
                  </a:cubicBezTo>
                  <a:cubicBezTo>
                    <a:pt x="104903" y="127328"/>
                    <a:pt x="106162" y="107590"/>
                    <a:pt x="106162" y="87599"/>
                  </a:cubicBezTo>
                  <a:close/>
                  <a:moveTo>
                    <a:pt x="52996" y="168576"/>
                  </a:moveTo>
                  <a:cubicBezTo>
                    <a:pt x="43169" y="168576"/>
                    <a:pt x="28302" y="162249"/>
                    <a:pt x="23767" y="137956"/>
                  </a:cubicBezTo>
                  <a:cubicBezTo>
                    <a:pt x="20995" y="122773"/>
                    <a:pt x="20995" y="99493"/>
                    <a:pt x="20995" y="84563"/>
                  </a:cubicBezTo>
                  <a:cubicBezTo>
                    <a:pt x="20995" y="68367"/>
                    <a:pt x="20995" y="51666"/>
                    <a:pt x="23011" y="38001"/>
                  </a:cubicBezTo>
                  <a:cubicBezTo>
                    <a:pt x="27798" y="7888"/>
                    <a:pt x="46697" y="5611"/>
                    <a:pt x="52996" y="5611"/>
                  </a:cubicBezTo>
                  <a:cubicBezTo>
                    <a:pt x="61311" y="5611"/>
                    <a:pt x="77941" y="10166"/>
                    <a:pt x="82729" y="35218"/>
                  </a:cubicBezTo>
                  <a:cubicBezTo>
                    <a:pt x="85249" y="49388"/>
                    <a:pt x="85249" y="68620"/>
                    <a:pt x="85249" y="84563"/>
                  </a:cubicBezTo>
                  <a:cubicBezTo>
                    <a:pt x="85249" y="103541"/>
                    <a:pt x="85249" y="120749"/>
                    <a:pt x="82477" y="136944"/>
                  </a:cubicBezTo>
                  <a:cubicBezTo>
                    <a:pt x="78697" y="160984"/>
                    <a:pt x="64335" y="168576"/>
                    <a:pt x="52996" y="16857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95" name="Group 2094">
            <a:extLst>
              <a:ext uri="{FF2B5EF4-FFF2-40B4-BE49-F238E27FC236}">
                <a16:creationId xmlns:a16="http://schemas.microsoft.com/office/drawing/2014/main" id="{63C7838C-61A8-BC68-83CB-294220EDFAD5}"/>
              </a:ext>
            </a:extLst>
          </p:cNvPr>
          <p:cNvGrpSpPr/>
          <p:nvPr/>
        </p:nvGrpSpPr>
        <p:grpSpPr>
          <a:xfrm>
            <a:off x="7169939" y="4159106"/>
            <a:ext cx="3212636" cy="784192"/>
            <a:chOff x="7169939" y="4159106"/>
            <a:chExt cx="3212636" cy="784192"/>
          </a:xfrm>
        </p:grpSpPr>
        <p:sp>
          <p:nvSpPr>
            <p:cNvPr id="1690" name="Freeform 1689">
              <a:extLst>
                <a:ext uri="{FF2B5EF4-FFF2-40B4-BE49-F238E27FC236}">
                  <a16:creationId xmlns:a16="http://schemas.microsoft.com/office/drawing/2014/main" id="{ACAB264F-8FCE-C695-C514-A577A42434DC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7177831" y="4161951"/>
              <a:ext cx="164508" cy="139403"/>
            </a:xfrm>
            <a:custGeom>
              <a:avLst/>
              <a:gdLst>
                <a:gd name="connsiteX0" fmla="*/ 112309 w 204855"/>
                <a:gd name="connsiteY0" fmla="*/ 67124 h 173593"/>
                <a:gd name="connsiteX1" fmla="*/ 172782 w 204855"/>
                <a:gd name="connsiteY1" fmla="*/ 16514 h 173593"/>
                <a:gd name="connsiteX2" fmla="*/ 196468 w 204855"/>
                <a:gd name="connsiteY2" fmla="*/ 11959 h 173593"/>
                <a:gd name="connsiteX3" fmla="*/ 200751 w 204855"/>
                <a:gd name="connsiteY3" fmla="*/ 11959 h 173593"/>
                <a:gd name="connsiteX4" fmla="*/ 200751 w 204855"/>
                <a:gd name="connsiteY4" fmla="*/ 65 h 173593"/>
                <a:gd name="connsiteX5" fmla="*/ 175050 w 204855"/>
                <a:gd name="connsiteY5" fmla="*/ 825 h 173593"/>
                <a:gd name="connsiteX6" fmla="*/ 138262 w 204855"/>
                <a:gd name="connsiteY6" fmla="*/ 65 h 173593"/>
                <a:gd name="connsiteX7" fmla="*/ 138262 w 204855"/>
                <a:gd name="connsiteY7" fmla="*/ 11959 h 173593"/>
                <a:gd name="connsiteX8" fmla="*/ 152876 w 204855"/>
                <a:gd name="connsiteY8" fmla="*/ 13224 h 173593"/>
                <a:gd name="connsiteX9" fmla="*/ 156152 w 204855"/>
                <a:gd name="connsiteY9" fmla="*/ 14742 h 173593"/>
                <a:gd name="connsiteX10" fmla="*/ 62922 w 204855"/>
                <a:gd name="connsiteY10" fmla="*/ 92935 h 173593"/>
                <a:gd name="connsiteX11" fmla="*/ 62922 w 204855"/>
                <a:gd name="connsiteY11" fmla="*/ 11959 h 173593"/>
                <a:gd name="connsiteX12" fmla="*/ 90135 w 204855"/>
                <a:gd name="connsiteY12" fmla="*/ 11959 h 173593"/>
                <a:gd name="connsiteX13" fmla="*/ 90135 w 204855"/>
                <a:gd name="connsiteY13" fmla="*/ 65 h 173593"/>
                <a:gd name="connsiteX14" fmla="*/ 45031 w 204855"/>
                <a:gd name="connsiteY14" fmla="*/ 825 h 173593"/>
                <a:gd name="connsiteX15" fmla="*/ -72 w 204855"/>
                <a:gd name="connsiteY15" fmla="*/ 65 h 173593"/>
                <a:gd name="connsiteX16" fmla="*/ -72 w 204855"/>
                <a:gd name="connsiteY16" fmla="*/ 11959 h 173593"/>
                <a:gd name="connsiteX17" fmla="*/ 27141 w 204855"/>
                <a:gd name="connsiteY17" fmla="*/ 11959 h 173593"/>
                <a:gd name="connsiteX18" fmla="*/ 27141 w 204855"/>
                <a:gd name="connsiteY18" fmla="*/ 161765 h 173593"/>
                <a:gd name="connsiteX19" fmla="*/ -72 w 204855"/>
                <a:gd name="connsiteY19" fmla="*/ 161765 h 173593"/>
                <a:gd name="connsiteX20" fmla="*/ -72 w 204855"/>
                <a:gd name="connsiteY20" fmla="*/ 173658 h 173593"/>
                <a:gd name="connsiteX21" fmla="*/ 45031 w 204855"/>
                <a:gd name="connsiteY21" fmla="*/ 172899 h 173593"/>
                <a:gd name="connsiteX22" fmla="*/ 90135 w 204855"/>
                <a:gd name="connsiteY22" fmla="*/ 173658 h 173593"/>
                <a:gd name="connsiteX23" fmla="*/ 90135 w 204855"/>
                <a:gd name="connsiteY23" fmla="*/ 161765 h 173593"/>
                <a:gd name="connsiteX24" fmla="*/ 62922 w 204855"/>
                <a:gd name="connsiteY24" fmla="*/ 161765 h 173593"/>
                <a:gd name="connsiteX25" fmla="*/ 62922 w 204855"/>
                <a:gd name="connsiteY25" fmla="*/ 108624 h 173593"/>
                <a:gd name="connsiteX26" fmla="*/ 88119 w 204855"/>
                <a:gd name="connsiteY26" fmla="*/ 87621 h 173593"/>
                <a:gd name="connsiteX27" fmla="*/ 140026 w 204855"/>
                <a:gd name="connsiteY27" fmla="*/ 156198 h 173593"/>
                <a:gd name="connsiteX28" fmla="*/ 142041 w 204855"/>
                <a:gd name="connsiteY28" fmla="*/ 159741 h 173593"/>
                <a:gd name="connsiteX29" fmla="*/ 123647 w 204855"/>
                <a:gd name="connsiteY29" fmla="*/ 161765 h 173593"/>
                <a:gd name="connsiteX30" fmla="*/ 123647 w 204855"/>
                <a:gd name="connsiteY30" fmla="*/ 173658 h 173593"/>
                <a:gd name="connsiteX31" fmla="*/ 167995 w 204855"/>
                <a:gd name="connsiteY31" fmla="*/ 172899 h 173593"/>
                <a:gd name="connsiteX32" fmla="*/ 204783 w 204855"/>
                <a:gd name="connsiteY32" fmla="*/ 173658 h 173593"/>
                <a:gd name="connsiteX33" fmla="*/ 204783 w 204855"/>
                <a:gd name="connsiteY33" fmla="*/ 161765 h 173593"/>
                <a:gd name="connsiteX34" fmla="*/ 197476 w 204855"/>
                <a:gd name="connsiteY34" fmla="*/ 161765 h 173593"/>
                <a:gd name="connsiteX35" fmla="*/ 180342 w 204855"/>
                <a:gd name="connsiteY35" fmla="*/ 156704 h 173593"/>
                <a:gd name="connsiteX36" fmla="*/ 112309 w 204855"/>
                <a:gd name="connsiteY36" fmla="*/ 67124 h 17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4855" h="173593">
                  <a:moveTo>
                    <a:pt x="112309" y="67124"/>
                  </a:moveTo>
                  <a:lnTo>
                    <a:pt x="172782" y="16514"/>
                  </a:lnTo>
                  <a:cubicBezTo>
                    <a:pt x="178326" y="11959"/>
                    <a:pt x="188909" y="11959"/>
                    <a:pt x="196468" y="11959"/>
                  </a:cubicBezTo>
                  <a:lnTo>
                    <a:pt x="200751" y="11959"/>
                  </a:lnTo>
                  <a:lnTo>
                    <a:pt x="200751" y="65"/>
                  </a:lnTo>
                  <a:cubicBezTo>
                    <a:pt x="190673" y="825"/>
                    <a:pt x="176310" y="825"/>
                    <a:pt x="175050" y="825"/>
                  </a:cubicBezTo>
                  <a:cubicBezTo>
                    <a:pt x="165475" y="825"/>
                    <a:pt x="147333" y="825"/>
                    <a:pt x="138262" y="65"/>
                  </a:cubicBezTo>
                  <a:lnTo>
                    <a:pt x="138262" y="11959"/>
                  </a:lnTo>
                  <a:cubicBezTo>
                    <a:pt x="141538" y="11959"/>
                    <a:pt x="146577" y="11959"/>
                    <a:pt x="152876" y="13224"/>
                  </a:cubicBezTo>
                  <a:cubicBezTo>
                    <a:pt x="156908" y="14236"/>
                    <a:pt x="153884" y="13983"/>
                    <a:pt x="156152" y="14742"/>
                  </a:cubicBezTo>
                  <a:lnTo>
                    <a:pt x="62922" y="92935"/>
                  </a:lnTo>
                  <a:lnTo>
                    <a:pt x="62922" y="11959"/>
                  </a:lnTo>
                  <a:lnTo>
                    <a:pt x="90135" y="11959"/>
                  </a:lnTo>
                  <a:lnTo>
                    <a:pt x="90135" y="65"/>
                  </a:lnTo>
                  <a:cubicBezTo>
                    <a:pt x="80560" y="825"/>
                    <a:pt x="55866" y="825"/>
                    <a:pt x="45031" y="825"/>
                  </a:cubicBezTo>
                  <a:cubicBezTo>
                    <a:pt x="34197" y="825"/>
                    <a:pt x="9503" y="825"/>
                    <a:pt x="-72" y="65"/>
                  </a:cubicBezTo>
                  <a:lnTo>
                    <a:pt x="-72" y="11959"/>
                  </a:lnTo>
                  <a:lnTo>
                    <a:pt x="27141" y="11959"/>
                  </a:lnTo>
                  <a:lnTo>
                    <a:pt x="27141" y="161765"/>
                  </a:lnTo>
                  <a:lnTo>
                    <a:pt x="-72" y="161765"/>
                  </a:lnTo>
                  <a:lnTo>
                    <a:pt x="-72" y="173658"/>
                  </a:lnTo>
                  <a:cubicBezTo>
                    <a:pt x="9503" y="172899"/>
                    <a:pt x="34196" y="172899"/>
                    <a:pt x="45031" y="172899"/>
                  </a:cubicBezTo>
                  <a:cubicBezTo>
                    <a:pt x="55866" y="172899"/>
                    <a:pt x="80560" y="172899"/>
                    <a:pt x="90135" y="173658"/>
                  </a:cubicBezTo>
                  <a:lnTo>
                    <a:pt x="90135" y="161765"/>
                  </a:lnTo>
                  <a:lnTo>
                    <a:pt x="62922" y="161765"/>
                  </a:lnTo>
                  <a:lnTo>
                    <a:pt x="62922" y="108624"/>
                  </a:lnTo>
                  <a:lnTo>
                    <a:pt x="88119" y="87621"/>
                  </a:lnTo>
                  <a:lnTo>
                    <a:pt x="140026" y="156198"/>
                  </a:lnTo>
                  <a:cubicBezTo>
                    <a:pt x="141286" y="157716"/>
                    <a:pt x="141286" y="158222"/>
                    <a:pt x="142041" y="159741"/>
                  </a:cubicBezTo>
                  <a:cubicBezTo>
                    <a:pt x="137506" y="161765"/>
                    <a:pt x="132466" y="161765"/>
                    <a:pt x="123647" y="161765"/>
                  </a:cubicBezTo>
                  <a:lnTo>
                    <a:pt x="123647" y="173658"/>
                  </a:lnTo>
                  <a:cubicBezTo>
                    <a:pt x="133978" y="172899"/>
                    <a:pt x="156656" y="172899"/>
                    <a:pt x="167995" y="172899"/>
                  </a:cubicBezTo>
                  <a:cubicBezTo>
                    <a:pt x="178074" y="172899"/>
                    <a:pt x="195460" y="172899"/>
                    <a:pt x="204783" y="173658"/>
                  </a:cubicBezTo>
                  <a:lnTo>
                    <a:pt x="204783" y="161765"/>
                  </a:lnTo>
                  <a:lnTo>
                    <a:pt x="197476" y="161765"/>
                  </a:lnTo>
                  <a:cubicBezTo>
                    <a:pt x="184121" y="161765"/>
                    <a:pt x="183365" y="160753"/>
                    <a:pt x="180342" y="156704"/>
                  </a:cubicBezTo>
                  <a:lnTo>
                    <a:pt x="112309" y="67124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91" name="Freeform 1690">
              <a:extLst>
                <a:ext uri="{FF2B5EF4-FFF2-40B4-BE49-F238E27FC236}">
                  <a16:creationId xmlns:a16="http://schemas.microsoft.com/office/drawing/2014/main" id="{3CFE2389-8635-6153-71A6-C49BECD507B7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7358817" y="4159716"/>
              <a:ext cx="142046" cy="143873"/>
            </a:xfrm>
            <a:custGeom>
              <a:avLst/>
              <a:gdLst>
                <a:gd name="connsiteX0" fmla="*/ 176823 w 176885"/>
                <a:gd name="connsiteY0" fmla="*/ 7151 h 179160"/>
                <a:gd name="connsiteX1" fmla="*/ 172287 w 176885"/>
                <a:gd name="connsiteY1" fmla="*/ 65 h 179160"/>
                <a:gd name="connsiteX2" fmla="*/ 167500 w 176885"/>
                <a:gd name="connsiteY2" fmla="*/ 2343 h 179160"/>
                <a:gd name="connsiteX3" fmla="*/ 150869 w 176885"/>
                <a:gd name="connsiteY3" fmla="*/ 17273 h 179160"/>
                <a:gd name="connsiteX4" fmla="*/ 101230 w 176885"/>
                <a:gd name="connsiteY4" fmla="*/ 65 h 179160"/>
                <a:gd name="connsiteX5" fmla="*/ -63 w 176885"/>
                <a:gd name="connsiteY5" fmla="*/ 89645 h 179160"/>
                <a:gd name="connsiteX6" fmla="*/ 101230 w 176885"/>
                <a:gd name="connsiteY6" fmla="*/ 179226 h 179160"/>
                <a:gd name="connsiteX7" fmla="*/ 176823 w 176885"/>
                <a:gd name="connsiteY7" fmla="*/ 118999 h 179160"/>
                <a:gd name="connsiteX8" fmla="*/ 170775 w 176885"/>
                <a:gd name="connsiteY8" fmla="*/ 113685 h 179160"/>
                <a:gd name="connsiteX9" fmla="*/ 164980 w 176885"/>
                <a:gd name="connsiteY9" fmla="*/ 117987 h 179160"/>
                <a:gd name="connsiteX10" fmla="*/ 107278 w 176885"/>
                <a:gd name="connsiteY10" fmla="*/ 167332 h 179160"/>
                <a:gd name="connsiteX11" fmla="*/ 53355 w 176885"/>
                <a:gd name="connsiteY11" fmla="*/ 145823 h 179160"/>
                <a:gd name="connsiteX12" fmla="*/ 38489 w 176885"/>
                <a:gd name="connsiteY12" fmla="*/ 89645 h 179160"/>
                <a:gd name="connsiteX13" fmla="*/ 55119 w 176885"/>
                <a:gd name="connsiteY13" fmla="*/ 31444 h 179160"/>
                <a:gd name="connsiteX14" fmla="*/ 106522 w 176885"/>
                <a:gd name="connsiteY14" fmla="*/ 11959 h 179160"/>
                <a:gd name="connsiteX15" fmla="*/ 163216 w 176885"/>
                <a:gd name="connsiteY15" fmla="*/ 63328 h 179160"/>
                <a:gd name="connsiteX16" fmla="*/ 170019 w 176885"/>
                <a:gd name="connsiteY16" fmla="*/ 68642 h 179160"/>
                <a:gd name="connsiteX17" fmla="*/ 176823 w 176885"/>
                <a:gd name="connsiteY17" fmla="*/ 61557 h 179160"/>
                <a:gd name="connsiteX18" fmla="*/ 176823 w 176885"/>
                <a:gd name="connsiteY18" fmla="*/ 7151 h 179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6885" h="179160">
                  <a:moveTo>
                    <a:pt x="176823" y="7151"/>
                  </a:moveTo>
                  <a:cubicBezTo>
                    <a:pt x="176823" y="2343"/>
                    <a:pt x="176823" y="65"/>
                    <a:pt x="172287" y="65"/>
                  </a:cubicBezTo>
                  <a:cubicBezTo>
                    <a:pt x="170019" y="65"/>
                    <a:pt x="169515" y="571"/>
                    <a:pt x="167500" y="2343"/>
                  </a:cubicBezTo>
                  <a:lnTo>
                    <a:pt x="150869" y="17273"/>
                  </a:lnTo>
                  <a:cubicBezTo>
                    <a:pt x="135247" y="4620"/>
                    <a:pt x="118365" y="65"/>
                    <a:pt x="101230" y="65"/>
                  </a:cubicBezTo>
                  <a:cubicBezTo>
                    <a:pt x="38489" y="65"/>
                    <a:pt x="-63" y="37770"/>
                    <a:pt x="-63" y="89645"/>
                  </a:cubicBezTo>
                  <a:cubicBezTo>
                    <a:pt x="-63" y="141521"/>
                    <a:pt x="38489" y="179226"/>
                    <a:pt x="101230" y="179226"/>
                  </a:cubicBezTo>
                  <a:cubicBezTo>
                    <a:pt x="148349" y="179226"/>
                    <a:pt x="176823" y="148100"/>
                    <a:pt x="176823" y="118999"/>
                  </a:cubicBezTo>
                  <a:cubicBezTo>
                    <a:pt x="176823" y="113938"/>
                    <a:pt x="175059" y="113685"/>
                    <a:pt x="170775" y="113685"/>
                  </a:cubicBezTo>
                  <a:cubicBezTo>
                    <a:pt x="167500" y="113685"/>
                    <a:pt x="165232" y="113685"/>
                    <a:pt x="164980" y="117987"/>
                  </a:cubicBezTo>
                  <a:cubicBezTo>
                    <a:pt x="163216" y="151896"/>
                    <a:pt x="132727" y="167332"/>
                    <a:pt x="107278" y="167332"/>
                  </a:cubicBezTo>
                  <a:cubicBezTo>
                    <a:pt x="87624" y="167332"/>
                    <a:pt x="66458" y="161259"/>
                    <a:pt x="53355" y="145823"/>
                  </a:cubicBezTo>
                  <a:cubicBezTo>
                    <a:pt x="41512" y="131399"/>
                    <a:pt x="38489" y="112420"/>
                    <a:pt x="38489" y="89645"/>
                  </a:cubicBezTo>
                  <a:cubicBezTo>
                    <a:pt x="38489" y="75475"/>
                    <a:pt x="39245" y="48145"/>
                    <a:pt x="55119" y="31444"/>
                  </a:cubicBezTo>
                  <a:cubicBezTo>
                    <a:pt x="71497" y="14742"/>
                    <a:pt x="93419" y="11959"/>
                    <a:pt x="106522" y="11959"/>
                  </a:cubicBezTo>
                  <a:cubicBezTo>
                    <a:pt x="133735" y="11959"/>
                    <a:pt x="157673" y="31191"/>
                    <a:pt x="163216" y="63328"/>
                  </a:cubicBezTo>
                  <a:cubicBezTo>
                    <a:pt x="163972" y="68136"/>
                    <a:pt x="164224" y="68642"/>
                    <a:pt x="170019" y="68642"/>
                  </a:cubicBezTo>
                  <a:cubicBezTo>
                    <a:pt x="176571" y="68642"/>
                    <a:pt x="176823" y="68136"/>
                    <a:pt x="176823" y="61557"/>
                  </a:cubicBezTo>
                  <a:lnTo>
                    <a:pt x="176823" y="715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92" name="Freeform 1691">
              <a:extLst>
                <a:ext uri="{FF2B5EF4-FFF2-40B4-BE49-F238E27FC236}">
                  <a16:creationId xmlns:a16="http://schemas.microsoft.com/office/drawing/2014/main" id="{1866451B-8C10-8E2C-1A8E-F6BED8DA3C81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7521818" y="4161951"/>
              <a:ext cx="122217" cy="139403"/>
            </a:xfrm>
            <a:custGeom>
              <a:avLst/>
              <a:gdLst>
                <a:gd name="connsiteX0" fmla="*/ 152137 w 152192"/>
                <a:gd name="connsiteY0" fmla="*/ 104322 h 173593"/>
                <a:gd name="connsiteX1" fmla="*/ 140295 w 152192"/>
                <a:gd name="connsiteY1" fmla="*/ 104322 h 173593"/>
                <a:gd name="connsiteX2" fmla="*/ 88892 w 152192"/>
                <a:gd name="connsiteY2" fmla="*/ 161765 h 173593"/>
                <a:gd name="connsiteX3" fmla="*/ 62939 w 152192"/>
                <a:gd name="connsiteY3" fmla="*/ 161765 h 173593"/>
                <a:gd name="connsiteX4" fmla="*/ 62939 w 152192"/>
                <a:gd name="connsiteY4" fmla="*/ 11959 h 173593"/>
                <a:gd name="connsiteX5" fmla="*/ 96955 w 152192"/>
                <a:gd name="connsiteY5" fmla="*/ 11959 h 173593"/>
                <a:gd name="connsiteX6" fmla="*/ 96955 w 152192"/>
                <a:gd name="connsiteY6" fmla="*/ 65 h 173593"/>
                <a:gd name="connsiteX7" fmla="*/ 46056 w 152192"/>
                <a:gd name="connsiteY7" fmla="*/ 825 h 173593"/>
                <a:gd name="connsiteX8" fmla="*/ -55 w 152192"/>
                <a:gd name="connsiteY8" fmla="*/ 65 h 173593"/>
                <a:gd name="connsiteX9" fmla="*/ -55 w 152192"/>
                <a:gd name="connsiteY9" fmla="*/ 11959 h 173593"/>
                <a:gd name="connsiteX10" fmla="*/ 27158 w 152192"/>
                <a:gd name="connsiteY10" fmla="*/ 11959 h 173593"/>
                <a:gd name="connsiteX11" fmla="*/ 27158 w 152192"/>
                <a:gd name="connsiteY11" fmla="*/ 161765 h 173593"/>
                <a:gd name="connsiteX12" fmla="*/ -55 w 152192"/>
                <a:gd name="connsiteY12" fmla="*/ 161765 h 173593"/>
                <a:gd name="connsiteX13" fmla="*/ -55 w 152192"/>
                <a:gd name="connsiteY13" fmla="*/ 173658 h 173593"/>
                <a:gd name="connsiteX14" fmla="*/ 144326 w 152192"/>
                <a:gd name="connsiteY14" fmla="*/ 173658 h 173593"/>
                <a:gd name="connsiteX15" fmla="*/ 152137 w 152192"/>
                <a:gd name="connsiteY15" fmla="*/ 104322 h 17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192" h="173593">
                  <a:moveTo>
                    <a:pt x="152137" y="104322"/>
                  </a:moveTo>
                  <a:lnTo>
                    <a:pt x="140295" y="104322"/>
                  </a:lnTo>
                  <a:cubicBezTo>
                    <a:pt x="138279" y="121783"/>
                    <a:pt x="133995" y="161765"/>
                    <a:pt x="88892" y="161765"/>
                  </a:cubicBezTo>
                  <a:lnTo>
                    <a:pt x="62939" y="161765"/>
                  </a:lnTo>
                  <a:lnTo>
                    <a:pt x="62939" y="11959"/>
                  </a:lnTo>
                  <a:lnTo>
                    <a:pt x="96955" y="11959"/>
                  </a:lnTo>
                  <a:lnTo>
                    <a:pt x="96955" y="65"/>
                  </a:lnTo>
                  <a:cubicBezTo>
                    <a:pt x="85868" y="825"/>
                    <a:pt x="58403" y="825"/>
                    <a:pt x="46056" y="825"/>
                  </a:cubicBezTo>
                  <a:cubicBezTo>
                    <a:pt x="34969" y="825"/>
                    <a:pt x="9520" y="825"/>
                    <a:pt x="-55" y="65"/>
                  </a:cubicBezTo>
                  <a:lnTo>
                    <a:pt x="-55" y="11959"/>
                  </a:lnTo>
                  <a:lnTo>
                    <a:pt x="27158" y="11959"/>
                  </a:lnTo>
                  <a:lnTo>
                    <a:pt x="27158" y="161765"/>
                  </a:lnTo>
                  <a:lnTo>
                    <a:pt x="-55" y="161765"/>
                  </a:lnTo>
                  <a:lnTo>
                    <a:pt x="-55" y="173658"/>
                  </a:lnTo>
                  <a:lnTo>
                    <a:pt x="144326" y="173658"/>
                  </a:lnTo>
                  <a:lnTo>
                    <a:pt x="152137" y="1043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93" name="Freeform 1692">
              <a:extLst>
                <a:ext uri="{FF2B5EF4-FFF2-40B4-BE49-F238E27FC236}">
                  <a16:creationId xmlns:a16="http://schemas.microsoft.com/office/drawing/2014/main" id="{42472EE9-9576-AEE0-C73E-F8588511B193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7666831" y="4159106"/>
              <a:ext cx="154795" cy="143467"/>
            </a:xfrm>
            <a:custGeom>
              <a:avLst/>
              <a:gdLst>
                <a:gd name="connsiteX0" fmla="*/ 154160 w 192760"/>
                <a:gd name="connsiteY0" fmla="*/ 62569 h 178654"/>
                <a:gd name="connsiteX1" fmla="*/ 146601 w 192760"/>
                <a:gd name="connsiteY1" fmla="*/ 55230 h 178654"/>
                <a:gd name="connsiteX2" fmla="*/ 136774 w 192760"/>
                <a:gd name="connsiteY2" fmla="*/ 55230 h 178654"/>
                <a:gd name="connsiteX3" fmla="*/ 95954 w 192760"/>
                <a:gd name="connsiteY3" fmla="*/ 33974 h 178654"/>
                <a:gd name="connsiteX4" fmla="*/ 38504 w 192760"/>
                <a:gd name="connsiteY4" fmla="*/ 89392 h 178654"/>
                <a:gd name="connsiteX5" fmla="*/ 95954 w 192760"/>
                <a:gd name="connsiteY5" fmla="*/ 144811 h 178654"/>
                <a:gd name="connsiteX6" fmla="*/ 128459 w 192760"/>
                <a:gd name="connsiteY6" fmla="*/ 133423 h 178654"/>
                <a:gd name="connsiteX7" fmla="*/ 159955 w 192760"/>
                <a:gd name="connsiteY7" fmla="*/ 144811 h 178654"/>
                <a:gd name="connsiteX8" fmla="*/ 192712 w 192760"/>
                <a:gd name="connsiteY8" fmla="*/ 89898 h 178654"/>
                <a:gd name="connsiteX9" fmla="*/ 96458 w 192760"/>
                <a:gd name="connsiteY9" fmla="*/ 65 h 178654"/>
                <a:gd name="connsiteX10" fmla="*/ -48 w 192760"/>
                <a:gd name="connsiteY10" fmla="*/ 89392 h 178654"/>
                <a:gd name="connsiteX11" fmla="*/ 97466 w 192760"/>
                <a:gd name="connsiteY11" fmla="*/ 178719 h 178654"/>
                <a:gd name="connsiteX12" fmla="*/ 191956 w 192760"/>
                <a:gd name="connsiteY12" fmla="*/ 159741 h 178654"/>
                <a:gd name="connsiteX13" fmla="*/ 192712 w 192760"/>
                <a:gd name="connsiteY13" fmla="*/ 157210 h 178654"/>
                <a:gd name="connsiteX14" fmla="*/ 185657 w 192760"/>
                <a:gd name="connsiteY14" fmla="*/ 153667 h 178654"/>
                <a:gd name="connsiteX15" fmla="*/ 179609 w 192760"/>
                <a:gd name="connsiteY15" fmla="*/ 153667 h 178654"/>
                <a:gd name="connsiteX16" fmla="*/ 171042 w 192760"/>
                <a:gd name="connsiteY16" fmla="*/ 155439 h 178654"/>
                <a:gd name="connsiteX17" fmla="*/ 97214 w 192760"/>
                <a:gd name="connsiteY17" fmla="*/ 169610 h 178654"/>
                <a:gd name="connsiteX18" fmla="*/ 11795 w 192760"/>
                <a:gd name="connsiteY18" fmla="*/ 89392 h 178654"/>
                <a:gd name="connsiteX19" fmla="*/ 96206 w 192760"/>
                <a:gd name="connsiteY19" fmla="*/ 9175 h 178654"/>
                <a:gd name="connsiteX20" fmla="*/ 180869 w 192760"/>
                <a:gd name="connsiteY20" fmla="*/ 91164 h 178654"/>
                <a:gd name="connsiteX21" fmla="*/ 162475 w 192760"/>
                <a:gd name="connsiteY21" fmla="*/ 135701 h 178654"/>
                <a:gd name="connsiteX22" fmla="*/ 154160 w 192760"/>
                <a:gd name="connsiteY22" fmla="*/ 120771 h 178654"/>
                <a:gd name="connsiteX23" fmla="*/ 154160 w 192760"/>
                <a:gd name="connsiteY23" fmla="*/ 62569 h 178654"/>
                <a:gd name="connsiteX24" fmla="*/ 125435 w 192760"/>
                <a:gd name="connsiteY24" fmla="*/ 121024 h 178654"/>
                <a:gd name="connsiteX25" fmla="*/ 96710 w 192760"/>
                <a:gd name="connsiteY25" fmla="*/ 135701 h 178654"/>
                <a:gd name="connsiteX26" fmla="*/ 67229 w 192760"/>
                <a:gd name="connsiteY26" fmla="*/ 89392 h 178654"/>
                <a:gd name="connsiteX27" fmla="*/ 96710 w 192760"/>
                <a:gd name="connsiteY27" fmla="*/ 43084 h 178654"/>
                <a:gd name="connsiteX28" fmla="*/ 125435 w 192760"/>
                <a:gd name="connsiteY28" fmla="*/ 57761 h 178654"/>
                <a:gd name="connsiteX29" fmla="*/ 125435 w 192760"/>
                <a:gd name="connsiteY29" fmla="*/ 121024 h 17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92760" h="178654">
                  <a:moveTo>
                    <a:pt x="154160" y="62569"/>
                  </a:moveTo>
                  <a:cubicBezTo>
                    <a:pt x="154160" y="55737"/>
                    <a:pt x="153908" y="55230"/>
                    <a:pt x="146601" y="55230"/>
                  </a:cubicBezTo>
                  <a:lnTo>
                    <a:pt x="136774" y="55230"/>
                  </a:lnTo>
                  <a:cubicBezTo>
                    <a:pt x="129467" y="43337"/>
                    <a:pt x="115356" y="33974"/>
                    <a:pt x="95954" y="33974"/>
                  </a:cubicBezTo>
                  <a:cubicBezTo>
                    <a:pt x="61686" y="33974"/>
                    <a:pt x="38504" y="55990"/>
                    <a:pt x="38504" y="89392"/>
                  </a:cubicBezTo>
                  <a:cubicBezTo>
                    <a:pt x="38504" y="122542"/>
                    <a:pt x="61434" y="144811"/>
                    <a:pt x="95954" y="144811"/>
                  </a:cubicBezTo>
                  <a:cubicBezTo>
                    <a:pt x="107545" y="144811"/>
                    <a:pt x="118884" y="141521"/>
                    <a:pt x="128459" y="133423"/>
                  </a:cubicBezTo>
                  <a:cubicBezTo>
                    <a:pt x="136270" y="143798"/>
                    <a:pt x="153404" y="144811"/>
                    <a:pt x="159955" y="144811"/>
                  </a:cubicBezTo>
                  <a:cubicBezTo>
                    <a:pt x="190444" y="144811"/>
                    <a:pt x="192712" y="105082"/>
                    <a:pt x="192712" y="89898"/>
                  </a:cubicBezTo>
                  <a:cubicBezTo>
                    <a:pt x="192712" y="35999"/>
                    <a:pt x="155420" y="65"/>
                    <a:pt x="96458" y="65"/>
                  </a:cubicBezTo>
                  <a:cubicBezTo>
                    <a:pt x="34472" y="65"/>
                    <a:pt x="-48" y="39035"/>
                    <a:pt x="-48" y="89392"/>
                  </a:cubicBezTo>
                  <a:cubicBezTo>
                    <a:pt x="-48" y="135954"/>
                    <a:pt x="30189" y="178719"/>
                    <a:pt x="97466" y="178719"/>
                  </a:cubicBezTo>
                  <a:cubicBezTo>
                    <a:pt x="146853" y="178719"/>
                    <a:pt x="185909" y="162777"/>
                    <a:pt x="191956" y="159741"/>
                  </a:cubicBezTo>
                  <a:cubicBezTo>
                    <a:pt x="191956" y="159488"/>
                    <a:pt x="192712" y="158475"/>
                    <a:pt x="192712" y="157210"/>
                  </a:cubicBezTo>
                  <a:cubicBezTo>
                    <a:pt x="192712" y="153667"/>
                    <a:pt x="189436" y="153667"/>
                    <a:pt x="185657" y="153667"/>
                  </a:cubicBezTo>
                  <a:lnTo>
                    <a:pt x="179609" y="153667"/>
                  </a:lnTo>
                  <a:cubicBezTo>
                    <a:pt x="175578" y="153667"/>
                    <a:pt x="175074" y="153667"/>
                    <a:pt x="171042" y="155439"/>
                  </a:cubicBezTo>
                  <a:cubicBezTo>
                    <a:pt x="147357" y="164549"/>
                    <a:pt x="122411" y="169610"/>
                    <a:pt x="97214" y="169610"/>
                  </a:cubicBezTo>
                  <a:cubicBezTo>
                    <a:pt x="39008" y="169610"/>
                    <a:pt x="11795" y="132411"/>
                    <a:pt x="11795" y="89392"/>
                  </a:cubicBezTo>
                  <a:cubicBezTo>
                    <a:pt x="11795" y="42325"/>
                    <a:pt x="43291" y="9175"/>
                    <a:pt x="96206" y="9175"/>
                  </a:cubicBezTo>
                  <a:cubicBezTo>
                    <a:pt x="142317" y="9175"/>
                    <a:pt x="180869" y="35239"/>
                    <a:pt x="180869" y="91164"/>
                  </a:cubicBezTo>
                  <a:cubicBezTo>
                    <a:pt x="180869" y="113938"/>
                    <a:pt x="177594" y="135701"/>
                    <a:pt x="162475" y="135701"/>
                  </a:cubicBezTo>
                  <a:cubicBezTo>
                    <a:pt x="154160" y="135701"/>
                    <a:pt x="154160" y="124313"/>
                    <a:pt x="154160" y="120771"/>
                  </a:cubicBezTo>
                  <a:lnTo>
                    <a:pt x="154160" y="62569"/>
                  </a:lnTo>
                  <a:close/>
                  <a:moveTo>
                    <a:pt x="125435" y="121024"/>
                  </a:moveTo>
                  <a:cubicBezTo>
                    <a:pt x="117624" y="132158"/>
                    <a:pt x="105277" y="135701"/>
                    <a:pt x="96710" y="135701"/>
                  </a:cubicBezTo>
                  <a:cubicBezTo>
                    <a:pt x="81591" y="135701"/>
                    <a:pt x="67229" y="121783"/>
                    <a:pt x="67229" y="89392"/>
                  </a:cubicBezTo>
                  <a:cubicBezTo>
                    <a:pt x="67229" y="56749"/>
                    <a:pt x="81591" y="43084"/>
                    <a:pt x="96710" y="43084"/>
                  </a:cubicBezTo>
                  <a:cubicBezTo>
                    <a:pt x="105529" y="43084"/>
                    <a:pt x="117624" y="46880"/>
                    <a:pt x="125435" y="57761"/>
                  </a:cubicBezTo>
                  <a:lnTo>
                    <a:pt x="125435" y="121024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94" name="Freeform 1693">
              <a:extLst>
                <a:ext uri="{FF2B5EF4-FFF2-40B4-BE49-F238E27FC236}">
                  <a16:creationId xmlns:a16="http://schemas.microsoft.com/office/drawing/2014/main" id="{244809F8-09ED-1183-DD0C-951ED6B89623}"/>
                </a:ext>
              </a:extLst>
            </p:cNvPr>
            <p:cNvSpPr/>
            <p:nvPr>
              <p:custDataLst>
                <p:tags r:id="rId100"/>
              </p:custDataLst>
            </p:nvPr>
          </p:nvSpPr>
          <p:spPr>
            <a:xfrm>
              <a:off x="7844580" y="4168251"/>
              <a:ext cx="96721" cy="135338"/>
            </a:xfrm>
            <a:custGeom>
              <a:avLst/>
              <a:gdLst>
                <a:gd name="connsiteX0" fmla="*/ 76561 w 120443"/>
                <a:gd name="connsiteY0" fmla="*/ 76740 h 168531"/>
                <a:gd name="connsiteX1" fmla="*/ 112341 w 120443"/>
                <a:gd name="connsiteY1" fmla="*/ 35239 h 168531"/>
                <a:gd name="connsiteX2" fmla="*/ 57663 w 120443"/>
                <a:gd name="connsiteY2" fmla="*/ 65 h 168531"/>
                <a:gd name="connsiteX3" fmla="*/ 8024 w 120443"/>
                <a:gd name="connsiteY3" fmla="*/ 36505 h 168531"/>
                <a:gd name="connsiteX4" fmla="*/ 25410 w 120443"/>
                <a:gd name="connsiteY4" fmla="*/ 54218 h 168531"/>
                <a:gd name="connsiteX5" fmla="*/ 43048 w 120443"/>
                <a:gd name="connsiteY5" fmla="*/ 36758 h 168531"/>
                <a:gd name="connsiteX6" fmla="*/ 28434 w 120443"/>
                <a:gd name="connsiteY6" fmla="*/ 19044 h 168531"/>
                <a:gd name="connsiteX7" fmla="*/ 56151 w 120443"/>
                <a:gd name="connsiteY7" fmla="*/ 9934 h 168531"/>
                <a:gd name="connsiteX8" fmla="*/ 77821 w 120443"/>
                <a:gd name="connsiteY8" fmla="*/ 34480 h 168531"/>
                <a:gd name="connsiteX9" fmla="*/ 51363 w 120443"/>
                <a:gd name="connsiteY9" fmla="*/ 72438 h 168531"/>
                <a:gd name="connsiteX10" fmla="*/ 39269 w 120443"/>
                <a:gd name="connsiteY10" fmla="*/ 73450 h 168531"/>
                <a:gd name="connsiteX11" fmla="*/ 36245 w 120443"/>
                <a:gd name="connsiteY11" fmla="*/ 77752 h 168531"/>
                <a:gd name="connsiteX12" fmla="*/ 43300 w 120443"/>
                <a:gd name="connsiteY12" fmla="*/ 82307 h 168531"/>
                <a:gd name="connsiteX13" fmla="*/ 54387 w 120443"/>
                <a:gd name="connsiteY13" fmla="*/ 82307 h 168531"/>
                <a:gd name="connsiteX14" fmla="*/ 81852 w 120443"/>
                <a:gd name="connsiteY14" fmla="*/ 120012 h 168531"/>
                <a:gd name="connsiteX15" fmla="*/ 55647 w 120443"/>
                <a:gd name="connsiteY15" fmla="*/ 157716 h 168531"/>
                <a:gd name="connsiteX16" fmla="*/ 23898 w 120443"/>
                <a:gd name="connsiteY16" fmla="*/ 149112 h 168531"/>
                <a:gd name="connsiteX17" fmla="*/ 38513 w 120443"/>
                <a:gd name="connsiteY17" fmla="*/ 130134 h 168531"/>
                <a:gd name="connsiteX18" fmla="*/ 19363 w 120443"/>
                <a:gd name="connsiteY18" fmla="*/ 110902 h 168531"/>
                <a:gd name="connsiteX19" fmla="*/ -39 w 120443"/>
                <a:gd name="connsiteY19" fmla="*/ 130640 h 168531"/>
                <a:gd name="connsiteX20" fmla="*/ 56907 w 120443"/>
                <a:gd name="connsiteY20" fmla="*/ 168597 h 168531"/>
                <a:gd name="connsiteX21" fmla="*/ 120404 w 120443"/>
                <a:gd name="connsiteY21" fmla="*/ 120265 h 168531"/>
                <a:gd name="connsiteX22" fmla="*/ 76561 w 120443"/>
                <a:gd name="connsiteY22" fmla="*/ 7674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0443" h="168531">
                  <a:moveTo>
                    <a:pt x="76561" y="76740"/>
                  </a:moveTo>
                  <a:cubicBezTo>
                    <a:pt x="93947" y="71426"/>
                    <a:pt x="112341" y="57002"/>
                    <a:pt x="112341" y="35239"/>
                  </a:cubicBezTo>
                  <a:cubicBezTo>
                    <a:pt x="112341" y="15754"/>
                    <a:pt x="93191" y="65"/>
                    <a:pt x="57663" y="65"/>
                  </a:cubicBezTo>
                  <a:cubicBezTo>
                    <a:pt x="27678" y="65"/>
                    <a:pt x="8024" y="16261"/>
                    <a:pt x="8024" y="36505"/>
                  </a:cubicBezTo>
                  <a:cubicBezTo>
                    <a:pt x="8024" y="47386"/>
                    <a:pt x="15835" y="54218"/>
                    <a:pt x="25410" y="54218"/>
                  </a:cubicBezTo>
                  <a:cubicBezTo>
                    <a:pt x="36749" y="54218"/>
                    <a:pt x="43048" y="46121"/>
                    <a:pt x="43048" y="36758"/>
                  </a:cubicBezTo>
                  <a:cubicBezTo>
                    <a:pt x="43048" y="22081"/>
                    <a:pt x="29442" y="19297"/>
                    <a:pt x="28434" y="19044"/>
                  </a:cubicBezTo>
                  <a:cubicBezTo>
                    <a:pt x="37253" y="11959"/>
                    <a:pt x="48340" y="9934"/>
                    <a:pt x="56151" y="9934"/>
                  </a:cubicBezTo>
                  <a:cubicBezTo>
                    <a:pt x="77065" y="9934"/>
                    <a:pt x="77821" y="26130"/>
                    <a:pt x="77821" y="34480"/>
                  </a:cubicBezTo>
                  <a:cubicBezTo>
                    <a:pt x="77821" y="37770"/>
                    <a:pt x="77569" y="70920"/>
                    <a:pt x="51363" y="72438"/>
                  </a:cubicBezTo>
                  <a:cubicBezTo>
                    <a:pt x="41033" y="72944"/>
                    <a:pt x="40529" y="73197"/>
                    <a:pt x="39269" y="73450"/>
                  </a:cubicBezTo>
                  <a:cubicBezTo>
                    <a:pt x="36749" y="73703"/>
                    <a:pt x="36245" y="76234"/>
                    <a:pt x="36245" y="77752"/>
                  </a:cubicBezTo>
                  <a:cubicBezTo>
                    <a:pt x="36245" y="82307"/>
                    <a:pt x="38765" y="82307"/>
                    <a:pt x="43300" y="82307"/>
                  </a:cubicBezTo>
                  <a:lnTo>
                    <a:pt x="54387" y="82307"/>
                  </a:lnTo>
                  <a:cubicBezTo>
                    <a:pt x="81852" y="82307"/>
                    <a:pt x="81852" y="107106"/>
                    <a:pt x="81852" y="120012"/>
                  </a:cubicBezTo>
                  <a:cubicBezTo>
                    <a:pt x="81852" y="131905"/>
                    <a:pt x="81852" y="157716"/>
                    <a:pt x="55647" y="157716"/>
                  </a:cubicBezTo>
                  <a:cubicBezTo>
                    <a:pt x="49096" y="157716"/>
                    <a:pt x="35993" y="156704"/>
                    <a:pt x="23898" y="149112"/>
                  </a:cubicBezTo>
                  <a:cubicBezTo>
                    <a:pt x="32213" y="146835"/>
                    <a:pt x="38513" y="140509"/>
                    <a:pt x="38513" y="130134"/>
                  </a:cubicBezTo>
                  <a:cubicBezTo>
                    <a:pt x="38513" y="118746"/>
                    <a:pt x="30450" y="110902"/>
                    <a:pt x="19363" y="110902"/>
                  </a:cubicBezTo>
                  <a:cubicBezTo>
                    <a:pt x="8780" y="110902"/>
                    <a:pt x="-39" y="117734"/>
                    <a:pt x="-39" y="130640"/>
                  </a:cubicBezTo>
                  <a:cubicBezTo>
                    <a:pt x="-39" y="153414"/>
                    <a:pt x="24402" y="168597"/>
                    <a:pt x="56907" y="168597"/>
                  </a:cubicBezTo>
                  <a:cubicBezTo>
                    <a:pt x="102010" y="168597"/>
                    <a:pt x="120404" y="143292"/>
                    <a:pt x="120404" y="120265"/>
                  </a:cubicBezTo>
                  <a:cubicBezTo>
                    <a:pt x="120404" y="106347"/>
                    <a:pt x="113097" y="84584"/>
                    <a:pt x="76561" y="76740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95" name="Freeform 1694">
              <a:extLst>
                <a:ext uri="{FF2B5EF4-FFF2-40B4-BE49-F238E27FC236}">
                  <a16:creationId xmlns:a16="http://schemas.microsoft.com/office/drawing/2014/main" id="{58158E3E-2F67-EF8F-E1E6-15FE2CD3BF7E}"/>
                </a:ext>
              </a:extLst>
            </p:cNvPr>
            <p:cNvSpPr/>
            <p:nvPr>
              <p:custDataLst>
                <p:tags r:id="rId101"/>
              </p:custDataLst>
            </p:nvPr>
          </p:nvSpPr>
          <p:spPr>
            <a:xfrm>
              <a:off x="7967607" y="4211128"/>
              <a:ext cx="31565" cy="90225"/>
            </a:xfrm>
            <a:custGeom>
              <a:avLst/>
              <a:gdLst>
                <a:gd name="connsiteX0" fmla="*/ 39274 w 39307"/>
                <a:gd name="connsiteY0" fmla="*/ 19803 h 112354"/>
                <a:gd name="connsiteX1" fmla="*/ 19620 w 39307"/>
                <a:gd name="connsiteY1" fmla="*/ 65 h 112354"/>
                <a:gd name="connsiteX2" fmla="*/ -34 w 39307"/>
                <a:gd name="connsiteY2" fmla="*/ 19803 h 112354"/>
                <a:gd name="connsiteX3" fmla="*/ 19620 w 39307"/>
                <a:gd name="connsiteY3" fmla="*/ 39541 h 112354"/>
                <a:gd name="connsiteX4" fmla="*/ 39274 w 39307"/>
                <a:gd name="connsiteY4" fmla="*/ 19803 h 112354"/>
                <a:gd name="connsiteX5" fmla="*/ 39274 w 39307"/>
                <a:gd name="connsiteY5" fmla="*/ 92682 h 112354"/>
                <a:gd name="connsiteX6" fmla="*/ 19620 w 39307"/>
                <a:gd name="connsiteY6" fmla="*/ 72944 h 112354"/>
                <a:gd name="connsiteX7" fmla="*/ -34 w 39307"/>
                <a:gd name="connsiteY7" fmla="*/ 92682 h 112354"/>
                <a:gd name="connsiteX8" fmla="*/ 19620 w 39307"/>
                <a:gd name="connsiteY8" fmla="*/ 112420 h 112354"/>
                <a:gd name="connsiteX9" fmla="*/ 39274 w 39307"/>
                <a:gd name="connsiteY9" fmla="*/ 92682 h 11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307" h="112354">
                  <a:moveTo>
                    <a:pt x="39274" y="19803"/>
                  </a:moveTo>
                  <a:cubicBezTo>
                    <a:pt x="39274" y="8922"/>
                    <a:pt x="30455" y="65"/>
                    <a:pt x="19620" y="65"/>
                  </a:cubicBezTo>
                  <a:cubicBezTo>
                    <a:pt x="8786" y="65"/>
                    <a:pt x="-34" y="8922"/>
                    <a:pt x="-34" y="19803"/>
                  </a:cubicBezTo>
                  <a:cubicBezTo>
                    <a:pt x="-34" y="30685"/>
                    <a:pt x="8786" y="39541"/>
                    <a:pt x="19620" y="39541"/>
                  </a:cubicBezTo>
                  <a:cubicBezTo>
                    <a:pt x="30455" y="39541"/>
                    <a:pt x="39274" y="30685"/>
                    <a:pt x="39274" y="19803"/>
                  </a:cubicBezTo>
                  <a:close/>
                  <a:moveTo>
                    <a:pt x="39274" y="92682"/>
                  </a:moveTo>
                  <a:cubicBezTo>
                    <a:pt x="39274" y="81801"/>
                    <a:pt x="30455" y="72944"/>
                    <a:pt x="19620" y="72944"/>
                  </a:cubicBezTo>
                  <a:cubicBezTo>
                    <a:pt x="8786" y="72944"/>
                    <a:pt x="-34" y="81801"/>
                    <a:pt x="-34" y="92682"/>
                  </a:cubicBezTo>
                  <a:cubicBezTo>
                    <a:pt x="-34" y="103563"/>
                    <a:pt x="8786" y="112420"/>
                    <a:pt x="19620" y="112420"/>
                  </a:cubicBezTo>
                  <a:cubicBezTo>
                    <a:pt x="30455" y="112420"/>
                    <a:pt x="39274" y="103563"/>
                    <a:pt x="39274" y="926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96" name="Freeform 1695">
              <a:extLst>
                <a:ext uri="{FF2B5EF4-FFF2-40B4-BE49-F238E27FC236}">
                  <a16:creationId xmlns:a16="http://schemas.microsoft.com/office/drawing/2014/main" id="{2076ED06-3494-CDF2-BA1C-916ACE6B1F47}"/>
                </a:ext>
              </a:extLst>
            </p:cNvPr>
            <p:cNvSpPr/>
            <p:nvPr>
              <p:custDataLst>
                <p:tags r:id="rId102"/>
              </p:custDataLst>
            </p:nvPr>
          </p:nvSpPr>
          <p:spPr>
            <a:xfrm>
              <a:off x="7169939" y="4325739"/>
              <a:ext cx="845915" cy="8128"/>
            </a:xfrm>
            <a:custGeom>
              <a:avLst/>
              <a:gdLst>
                <a:gd name="connsiteX0" fmla="*/ 0 w 1053386"/>
                <a:gd name="connsiteY0" fmla="*/ 0 h 10121"/>
                <a:gd name="connsiteX1" fmla="*/ 1053387 w 1053386"/>
                <a:gd name="connsiteY1" fmla="*/ 0 h 10121"/>
                <a:gd name="connsiteX2" fmla="*/ 1053387 w 1053386"/>
                <a:gd name="connsiteY2" fmla="*/ 10121 h 10121"/>
                <a:gd name="connsiteX3" fmla="*/ 0 w 1053386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3386" h="10121">
                  <a:moveTo>
                    <a:pt x="0" y="0"/>
                  </a:moveTo>
                  <a:lnTo>
                    <a:pt x="1053387" y="0"/>
                  </a:lnTo>
                  <a:lnTo>
                    <a:pt x="1053387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98" name="Freeform 1697">
              <a:extLst>
                <a:ext uri="{FF2B5EF4-FFF2-40B4-BE49-F238E27FC236}">
                  <a16:creationId xmlns:a16="http://schemas.microsoft.com/office/drawing/2014/main" id="{127C6B42-AF3F-428B-159C-BD09476D467F}"/>
                </a:ext>
              </a:extLst>
            </p:cNvPr>
            <p:cNvSpPr/>
            <p:nvPr>
              <p:custDataLst>
                <p:tags r:id="rId103"/>
              </p:custDataLst>
            </p:nvPr>
          </p:nvSpPr>
          <p:spPr>
            <a:xfrm>
              <a:off x="7383617" y="4611661"/>
              <a:ext cx="144272" cy="143263"/>
            </a:xfrm>
            <a:custGeom>
              <a:avLst/>
              <a:gdLst>
                <a:gd name="connsiteX0" fmla="*/ 144067 w 179657"/>
                <a:gd name="connsiteY0" fmla="*/ 28935 h 178400"/>
                <a:gd name="connsiteX1" fmla="*/ 176320 w 179657"/>
                <a:gd name="connsiteY1" fmla="*/ 7932 h 178400"/>
                <a:gd name="connsiteX2" fmla="*/ 179596 w 179657"/>
                <a:gd name="connsiteY2" fmla="*/ 3124 h 178400"/>
                <a:gd name="connsiteX3" fmla="*/ 176320 w 179657"/>
                <a:gd name="connsiteY3" fmla="*/ 87 h 178400"/>
                <a:gd name="connsiteX4" fmla="*/ 155658 w 179657"/>
                <a:gd name="connsiteY4" fmla="*/ 847 h 178400"/>
                <a:gd name="connsiteX5" fmla="*/ 130713 w 179657"/>
                <a:gd name="connsiteY5" fmla="*/ 87 h 178400"/>
                <a:gd name="connsiteX6" fmla="*/ 125925 w 179657"/>
                <a:gd name="connsiteY6" fmla="*/ 4895 h 178400"/>
                <a:gd name="connsiteX7" fmla="*/ 129957 w 179657"/>
                <a:gd name="connsiteY7" fmla="*/ 7932 h 178400"/>
                <a:gd name="connsiteX8" fmla="*/ 141547 w 179657"/>
                <a:gd name="connsiteY8" fmla="*/ 16283 h 178400"/>
                <a:gd name="connsiteX9" fmla="*/ 137768 w 179657"/>
                <a:gd name="connsiteY9" fmla="*/ 25899 h 178400"/>
                <a:gd name="connsiteX10" fmla="*/ 60412 w 179657"/>
                <a:gd name="connsiteY10" fmla="*/ 149387 h 178400"/>
                <a:gd name="connsiteX11" fmla="*/ 43278 w 179657"/>
                <a:gd name="connsiteY11" fmla="*/ 15523 h 178400"/>
                <a:gd name="connsiteX12" fmla="*/ 60664 w 179657"/>
                <a:gd name="connsiteY12" fmla="*/ 7932 h 178400"/>
                <a:gd name="connsiteX13" fmla="*/ 66963 w 179657"/>
                <a:gd name="connsiteY13" fmla="*/ 2871 h 178400"/>
                <a:gd name="connsiteX14" fmla="*/ 63435 w 179657"/>
                <a:gd name="connsiteY14" fmla="*/ 87 h 178400"/>
                <a:gd name="connsiteX15" fmla="*/ 32191 w 179657"/>
                <a:gd name="connsiteY15" fmla="*/ 847 h 178400"/>
                <a:gd name="connsiteX16" fmla="*/ 18332 w 179657"/>
                <a:gd name="connsiteY16" fmla="*/ 593 h 178400"/>
                <a:gd name="connsiteX17" fmla="*/ 4725 w 179657"/>
                <a:gd name="connsiteY17" fmla="*/ 87 h 178400"/>
                <a:gd name="connsiteX18" fmla="*/ -62 w 179657"/>
                <a:gd name="connsiteY18" fmla="*/ 4895 h 178400"/>
                <a:gd name="connsiteX19" fmla="*/ 6237 w 179657"/>
                <a:gd name="connsiteY19" fmla="*/ 7932 h 178400"/>
                <a:gd name="connsiteX20" fmla="*/ 21356 w 179657"/>
                <a:gd name="connsiteY20" fmla="*/ 16536 h 178400"/>
                <a:gd name="connsiteX21" fmla="*/ 41262 w 179657"/>
                <a:gd name="connsiteY21" fmla="*/ 172668 h 178400"/>
                <a:gd name="connsiteX22" fmla="*/ 46301 w 179657"/>
                <a:gd name="connsiteY22" fmla="*/ 178488 h 178400"/>
                <a:gd name="connsiteX23" fmla="*/ 53357 w 179657"/>
                <a:gd name="connsiteY23" fmla="*/ 173933 h 178400"/>
                <a:gd name="connsiteX24" fmla="*/ 144067 w 179657"/>
                <a:gd name="connsiteY24" fmla="*/ 2893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67" y="28935"/>
                  </a:moveTo>
                  <a:cubicBezTo>
                    <a:pt x="156414" y="9197"/>
                    <a:pt x="166997" y="8438"/>
                    <a:pt x="176320" y="7932"/>
                  </a:cubicBezTo>
                  <a:cubicBezTo>
                    <a:pt x="179344" y="7679"/>
                    <a:pt x="179596" y="3377"/>
                    <a:pt x="179596" y="3124"/>
                  </a:cubicBezTo>
                  <a:cubicBezTo>
                    <a:pt x="179596" y="1100"/>
                    <a:pt x="178336" y="87"/>
                    <a:pt x="176320" y="87"/>
                  </a:cubicBezTo>
                  <a:cubicBezTo>
                    <a:pt x="169769" y="87"/>
                    <a:pt x="162461" y="847"/>
                    <a:pt x="155658" y="847"/>
                  </a:cubicBezTo>
                  <a:cubicBezTo>
                    <a:pt x="147343" y="847"/>
                    <a:pt x="138776" y="87"/>
                    <a:pt x="130713" y="87"/>
                  </a:cubicBezTo>
                  <a:cubicBezTo>
                    <a:pt x="129201" y="87"/>
                    <a:pt x="125925" y="87"/>
                    <a:pt x="125925" y="4895"/>
                  </a:cubicBezTo>
                  <a:cubicBezTo>
                    <a:pt x="125925" y="7679"/>
                    <a:pt x="128193" y="7932"/>
                    <a:pt x="129957" y="7932"/>
                  </a:cubicBezTo>
                  <a:cubicBezTo>
                    <a:pt x="136760" y="8438"/>
                    <a:pt x="141547" y="10969"/>
                    <a:pt x="141547" y="16283"/>
                  </a:cubicBezTo>
                  <a:cubicBezTo>
                    <a:pt x="141547" y="20078"/>
                    <a:pt x="137768" y="25646"/>
                    <a:pt x="137768" y="25899"/>
                  </a:cubicBezTo>
                  <a:lnTo>
                    <a:pt x="60412" y="149387"/>
                  </a:lnTo>
                  <a:lnTo>
                    <a:pt x="43278" y="15523"/>
                  </a:lnTo>
                  <a:cubicBezTo>
                    <a:pt x="43278" y="11222"/>
                    <a:pt x="49073" y="7932"/>
                    <a:pt x="60664" y="7932"/>
                  </a:cubicBezTo>
                  <a:cubicBezTo>
                    <a:pt x="64191" y="7932"/>
                    <a:pt x="66963" y="7932"/>
                    <a:pt x="66963" y="2871"/>
                  </a:cubicBezTo>
                  <a:cubicBezTo>
                    <a:pt x="66963" y="593"/>
                    <a:pt x="64947" y="87"/>
                    <a:pt x="63435" y="87"/>
                  </a:cubicBezTo>
                  <a:cubicBezTo>
                    <a:pt x="53357" y="87"/>
                    <a:pt x="42522" y="847"/>
                    <a:pt x="32191" y="847"/>
                  </a:cubicBezTo>
                  <a:cubicBezTo>
                    <a:pt x="27655" y="847"/>
                    <a:pt x="22868" y="593"/>
                    <a:pt x="18332" y="593"/>
                  </a:cubicBezTo>
                  <a:cubicBezTo>
                    <a:pt x="13797" y="593"/>
                    <a:pt x="9009" y="87"/>
                    <a:pt x="4725" y="87"/>
                  </a:cubicBezTo>
                  <a:cubicBezTo>
                    <a:pt x="2962" y="87"/>
                    <a:pt x="-62" y="87"/>
                    <a:pt x="-62" y="4895"/>
                  </a:cubicBezTo>
                  <a:cubicBezTo>
                    <a:pt x="-62" y="7932"/>
                    <a:pt x="2206" y="7932"/>
                    <a:pt x="6237" y="7932"/>
                  </a:cubicBezTo>
                  <a:cubicBezTo>
                    <a:pt x="20348" y="7932"/>
                    <a:pt x="20600" y="10209"/>
                    <a:pt x="21356" y="16536"/>
                  </a:cubicBezTo>
                  <a:lnTo>
                    <a:pt x="41262" y="172668"/>
                  </a:lnTo>
                  <a:cubicBezTo>
                    <a:pt x="42018" y="177729"/>
                    <a:pt x="43026" y="178488"/>
                    <a:pt x="46301" y="178488"/>
                  </a:cubicBezTo>
                  <a:cubicBezTo>
                    <a:pt x="50333" y="178488"/>
                    <a:pt x="51341" y="177223"/>
                    <a:pt x="53357" y="173933"/>
                  </a:cubicBezTo>
                  <a:lnTo>
                    <a:pt x="144067" y="28935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99" name="Freeform 1698">
              <a:extLst>
                <a:ext uri="{FF2B5EF4-FFF2-40B4-BE49-F238E27FC236}">
                  <a16:creationId xmlns:a16="http://schemas.microsoft.com/office/drawing/2014/main" id="{A69F7E22-DCC4-4529-40C1-1A7781C02037}"/>
                </a:ext>
              </a:extLst>
            </p:cNvPr>
            <p:cNvSpPr/>
            <p:nvPr>
              <p:custDataLst>
                <p:tags r:id="rId104"/>
              </p:custDataLst>
            </p:nvPr>
          </p:nvSpPr>
          <p:spPr>
            <a:xfrm>
              <a:off x="7497970" y="4686483"/>
              <a:ext cx="65155" cy="97297"/>
            </a:xfrm>
            <a:custGeom>
              <a:avLst/>
              <a:gdLst>
                <a:gd name="connsiteX0" fmla="*/ 38571 w 81135"/>
                <a:gd name="connsiteY0" fmla="*/ 58544 h 121160"/>
                <a:gd name="connsiteX1" fmla="*/ 62207 w 81135"/>
                <a:gd name="connsiteY1" fmla="*/ 87062 h 121160"/>
                <a:gd name="connsiteX2" fmla="*/ 39277 w 81135"/>
                <a:gd name="connsiteY2" fmla="*/ 115581 h 121160"/>
                <a:gd name="connsiteX3" fmla="*/ 9292 w 81135"/>
                <a:gd name="connsiteY3" fmla="*/ 103182 h 121160"/>
                <a:gd name="connsiteX4" fmla="*/ 19522 w 81135"/>
                <a:gd name="connsiteY4" fmla="*/ 93262 h 121160"/>
                <a:gd name="connsiteX5" fmla="*/ 9821 w 81135"/>
                <a:gd name="connsiteY5" fmla="*/ 83520 h 121160"/>
                <a:gd name="connsiteX6" fmla="*/ -56 w 81135"/>
                <a:gd name="connsiteY6" fmla="*/ 93794 h 121160"/>
                <a:gd name="connsiteX7" fmla="*/ 39630 w 81135"/>
                <a:gd name="connsiteY7" fmla="*/ 121250 h 121160"/>
                <a:gd name="connsiteX8" fmla="*/ 81079 w 81135"/>
                <a:gd name="connsiteY8" fmla="*/ 87062 h 121160"/>
                <a:gd name="connsiteX9" fmla="*/ 50389 w 81135"/>
                <a:gd name="connsiteY9" fmla="*/ 55355 h 121160"/>
                <a:gd name="connsiteX10" fmla="*/ 75612 w 81135"/>
                <a:gd name="connsiteY10" fmla="*/ 24534 h 121160"/>
                <a:gd name="connsiteX11" fmla="*/ 39982 w 81135"/>
                <a:gd name="connsiteY11" fmla="*/ 89 h 121160"/>
                <a:gd name="connsiteX12" fmla="*/ 5412 w 81135"/>
                <a:gd name="connsiteY12" fmla="*/ 23825 h 121160"/>
                <a:gd name="connsiteX13" fmla="*/ 14583 w 81135"/>
                <a:gd name="connsiteY13" fmla="*/ 33213 h 121160"/>
                <a:gd name="connsiteX14" fmla="*/ 23579 w 81135"/>
                <a:gd name="connsiteY14" fmla="*/ 24179 h 121160"/>
                <a:gd name="connsiteX15" fmla="*/ 14583 w 81135"/>
                <a:gd name="connsiteY15" fmla="*/ 14968 h 121160"/>
                <a:gd name="connsiteX16" fmla="*/ 39453 w 81135"/>
                <a:gd name="connsiteY16" fmla="*/ 5226 h 121160"/>
                <a:gd name="connsiteX17" fmla="*/ 58503 w 81135"/>
                <a:gd name="connsiteY17" fmla="*/ 24534 h 121160"/>
                <a:gd name="connsiteX18" fmla="*/ 51447 w 81135"/>
                <a:gd name="connsiteY18" fmla="*/ 45613 h 121160"/>
                <a:gd name="connsiteX19" fmla="*/ 31869 w 81135"/>
                <a:gd name="connsiteY19" fmla="*/ 53230 h 121160"/>
                <a:gd name="connsiteX20" fmla="*/ 26225 w 81135"/>
                <a:gd name="connsiteY20" fmla="*/ 53761 h 121160"/>
                <a:gd name="connsiteX21" fmla="*/ 24461 w 81135"/>
                <a:gd name="connsiteY21" fmla="*/ 56064 h 121160"/>
                <a:gd name="connsiteX22" fmla="*/ 29047 w 81135"/>
                <a:gd name="connsiteY22" fmla="*/ 58544 h 121160"/>
                <a:gd name="connsiteX23" fmla="*/ 38571 w 81135"/>
                <a:gd name="connsiteY23" fmla="*/ 58544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135" h="121160">
                  <a:moveTo>
                    <a:pt x="38571" y="58544"/>
                  </a:moveTo>
                  <a:cubicBezTo>
                    <a:pt x="52329" y="58544"/>
                    <a:pt x="62207" y="68109"/>
                    <a:pt x="62207" y="87062"/>
                  </a:cubicBezTo>
                  <a:cubicBezTo>
                    <a:pt x="62207" y="109027"/>
                    <a:pt x="49507" y="115581"/>
                    <a:pt x="39277" y="115581"/>
                  </a:cubicBezTo>
                  <a:cubicBezTo>
                    <a:pt x="32222" y="115581"/>
                    <a:pt x="16700" y="113633"/>
                    <a:pt x="9292" y="103182"/>
                  </a:cubicBezTo>
                  <a:cubicBezTo>
                    <a:pt x="17582" y="102828"/>
                    <a:pt x="19522" y="96982"/>
                    <a:pt x="19522" y="93262"/>
                  </a:cubicBezTo>
                  <a:cubicBezTo>
                    <a:pt x="19522" y="87594"/>
                    <a:pt x="15289" y="83520"/>
                    <a:pt x="9821" y="83520"/>
                  </a:cubicBezTo>
                  <a:cubicBezTo>
                    <a:pt x="4882" y="83520"/>
                    <a:pt x="-56" y="86531"/>
                    <a:pt x="-56" y="93794"/>
                  </a:cubicBezTo>
                  <a:cubicBezTo>
                    <a:pt x="-56" y="110444"/>
                    <a:pt x="18287" y="121250"/>
                    <a:pt x="39630" y="121250"/>
                  </a:cubicBezTo>
                  <a:cubicBezTo>
                    <a:pt x="64147" y="121250"/>
                    <a:pt x="81079" y="104776"/>
                    <a:pt x="81079" y="87062"/>
                  </a:cubicBezTo>
                  <a:cubicBezTo>
                    <a:pt x="81079" y="73246"/>
                    <a:pt x="69791" y="59429"/>
                    <a:pt x="50389" y="55355"/>
                  </a:cubicBezTo>
                  <a:cubicBezTo>
                    <a:pt x="68909" y="48624"/>
                    <a:pt x="75612" y="35339"/>
                    <a:pt x="75612" y="24534"/>
                  </a:cubicBezTo>
                  <a:cubicBezTo>
                    <a:pt x="75612" y="10540"/>
                    <a:pt x="59561" y="89"/>
                    <a:pt x="39982" y="89"/>
                  </a:cubicBezTo>
                  <a:cubicBezTo>
                    <a:pt x="20404" y="89"/>
                    <a:pt x="5412" y="9654"/>
                    <a:pt x="5412" y="23825"/>
                  </a:cubicBezTo>
                  <a:cubicBezTo>
                    <a:pt x="5412" y="29848"/>
                    <a:pt x="9292" y="33213"/>
                    <a:pt x="14583" y="33213"/>
                  </a:cubicBezTo>
                  <a:cubicBezTo>
                    <a:pt x="20051" y="33213"/>
                    <a:pt x="23579" y="29139"/>
                    <a:pt x="23579" y="24179"/>
                  </a:cubicBezTo>
                  <a:cubicBezTo>
                    <a:pt x="23579" y="19042"/>
                    <a:pt x="20051" y="15323"/>
                    <a:pt x="14583" y="14968"/>
                  </a:cubicBezTo>
                  <a:cubicBezTo>
                    <a:pt x="20757" y="7174"/>
                    <a:pt x="32927" y="5226"/>
                    <a:pt x="39453" y="5226"/>
                  </a:cubicBezTo>
                  <a:cubicBezTo>
                    <a:pt x="47391" y="5226"/>
                    <a:pt x="58503" y="9123"/>
                    <a:pt x="58503" y="24534"/>
                  </a:cubicBezTo>
                  <a:cubicBezTo>
                    <a:pt x="58503" y="31973"/>
                    <a:pt x="56033" y="40122"/>
                    <a:pt x="51447" y="45613"/>
                  </a:cubicBezTo>
                  <a:cubicBezTo>
                    <a:pt x="45627" y="52344"/>
                    <a:pt x="40688" y="52698"/>
                    <a:pt x="31869" y="53230"/>
                  </a:cubicBezTo>
                  <a:cubicBezTo>
                    <a:pt x="27459" y="53584"/>
                    <a:pt x="27107" y="53584"/>
                    <a:pt x="26225" y="53761"/>
                  </a:cubicBezTo>
                  <a:cubicBezTo>
                    <a:pt x="25872" y="53761"/>
                    <a:pt x="24461" y="54115"/>
                    <a:pt x="24461" y="56064"/>
                  </a:cubicBezTo>
                  <a:cubicBezTo>
                    <a:pt x="24461" y="58544"/>
                    <a:pt x="26048" y="58544"/>
                    <a:pt x="29047" y="58544"/>
                  </a:cubicBezTo>
                  <a:lnTo>
                    <a:pt x="38571" y="58544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01" name="Freeform 1700">
              <a:extLst>
                <a:ext uri="{FF2B5EF4-FFF2-40B4-BE49-F238E27FC236}">
                  <a16:creationId xmlns:a16="http://schemas.microsoft.com/office/drawing/2014/main" id="{1F679F26-A3E3-7EFA-8DAD-966DD0C448D9}"/>
                </a:ext>
              </a:extLst>
            </p:cNvPr>
            <p:cNvSpPr/>
            <p:nvPr>
              <p:custDataLst>
                <p:tags r:id="rId105"/>
              </p:custDataLst>
            </p:nvPr>
          </p:nvSpPr>
          <p:spPr>
            <a:xfrm>
              <a:off x="7656907" y="4455795"/>
              <a:ext cx="99554" cy="487503"/>
            </a:xfrm>
            <a:custGeom>
              <a:avLst/>
              <a:gdLst>
                <a:gd name="connsiteX0" fmla="*/ 123921 w 123971"/>
                <a:gd name="connsiteY0" fmla="*/ 604612 h 607069"/>
                <a:gd name="connsiteX1" fmla="*/ 122913 w 123971"/>
                <a:gd name="connsiteY1" fmla="*/ 602335 h 607069"/>
                <a:gd name="connsiteX2" fmla="*/ 79826 w 123971"/>
                <a:gd name="connsiteY2" fmla="*/ 548688 h 607069"/>
                <a:gd name="connsiteX3" fmla="*/ 20864 w 123971"/>
                <a:gd name="connsiteY3" fmla="*/ 303735 h 607069"/>
                <a:gd name="connsiteX4" fmla="*/ 71511 w 123971"/>
                <a:gd name="connsiteY4" fmla="*/ 72446 h 607069"/>
                <a:gd name="connsiteX5" fmla="*/ 123165 w 123971"/>
                <a:gd name="connsiteY5" fmla="*/ 4628 h 607069"/>
                <a:gd name="connsiteX6" fmla="*/ 123921 w 123971"/>
                <a:gd name="connsiteY6" fmla="*/ 2604 h 607069"/>
                <a:gd name="connsiteX7" fmla="*/ 118630 w 123971"/>
                <a:gd name="connsiteY7" fmla="*/ 73 h 607069"/>
                <a:gd name="connsiteX8" fmla="*/ 110819 w 123971"/>
                <a:gd name="connsiteY8" fmla="*/ 3869 h 607069"/>
                <a:gd name="connsiteX9" fmla="*/ -50 w 123971"/>
                <a:gd name="connsiteY9" fmla="*/ 303482 h 607069"/>
                <a:gd name="connsiteX10" fmla="*/ 86629 w 123971"/>
                <a:gd name="connsiteY10" fmla="*/ 578801 h 607069"/>
                <a:gd name="connsiteX11" fmla="*/ 111575 w 123971"/>
                <a:gd name="connsiteY11" fmla="*/ 604106 h 607069"/>
                <a:gd name="connsiteX12" fmla="*/ 118630 w 123971"/>
                <a:gd name="connsiteY12" fmla="*/ 607143 h 607069"/>
                <a:gd name="connsiteX13" fmla="*/ 123921 w 123971"/>
                <a:gd name="connsiteY13" fmla="*/ 604612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71" h="607069">
                  <a:moveTo>
                    <a:pt x="123921" y="604612"/>
                  </a:moveTo>
                  <a:cubicBezTo>
                    <a:pt x="123921" y="603600"/>
                    <a:pt x="123417" y="603094"/>
                    <a:pt x="122913" y="602335"/>
                  </a:cubicBezTo>
                  <a:cubicBezTo>
                    <a:pt x="113590" y="592972"/>
                    <a:pt x="96708" y="576018"/>
                    <a:pt x="79826" y="548688"/>
                  </a:cubicBezTo>
                  <a:cubicBezTo>
                    <a:pt x="39258" y="483401"/>
                    <a:pt x="20864" y="401159"/>
                    <a:pt x="20864" y="303735"/>
                  </a:cubicBezTo>
                  <a:cubicBezTo>
                    <a:pt x="20864" y="235664"/>
                    <a:pt x="29935" y="147855"/>
                    <a:pt x="71511" y="72446"/>
                  </a:cubicBezTo>
                  <a:cubicBezTo>
                    <a:pt x="91417" y="36513"/>
                    <a:pt x="112078" y="15762"/>
                    <a:pt x="123165" y="4628"/>
                  </a:cubicBezTo>
                  <a:cubicBezTo>
                    <a:pt x="123921" y="3869"/>
                    <a:pt x="123921" y="3363"/>
                    <a:pt x="123921" y="2604"/>
                  </a:cubicBezTo>
                  <a:cubicBezTo>
                    <a:pt x="123921" y="73"/>
                    <a:pt x="122157" y="73"/>
                    <a:pt x="118630" y="73"/>
                  </a:cubicBezTo>
                  <a:cubicBezTo>
                    <a:pt x="115102" y="73"/>
                    <a:pt x="114598" y="73"/>
                    <a:pt x="110819" y="3869"/>
                  </a:cubicBezTo>
                  <a:cubicBezTo>
                    <a:pt x="26407" y="81050"/>
                    <a:pt x="-50" y="196947"/>
                    <a:pt x="-50" y="303482"/>
                  </a:cubicBezTo>
                  <a:cubicBezTo>
                    <a:pt x="-50" y="402931"/>
                    <a:pt x="22628" y="503139"/>
                    <a:pt x="86629" y="578801"/>
                  </a:cubicBezTo>
                  <a:cubicBezTo>
                    <a:pt x="91669" y="584621"/>
                    <a:pt x="101244" y="594996"/>
                    <a:pt x="111575" y="604106"/>
                  </a:cubicBezTo>
                  <a:cubicBezTo>
                    <a:pt x="114598" y="607143"/>
                    <a:pt x="115102" y="607143"/>
                    <a:pt x="118630" y="607143"/>
                  </a:cubicBezTo>
                  <a:cubicBezTo>
                    <a:pt x="122157" y="607143"/>
                    <a:pt x="123921" y="607143"/>
                    <a:pt x="123921" y="60461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02" name="Freeform 1701">
              <a:extLst>
                <a:ext uri="{FF2B5EF4-FFF2-40B4-BE49-F238E27FC236}">
                  <a16:creationId xmlns:a16="http://schemas.microsoft.com/office/drawing/2014/main" id="{F078E6DB-8AA4-CCC9-CB05-14A4E67A5B9E}"/>
                </a:ext>
              </a:extLst>
            </p:cNvPr>
            <p:cNvSpPr/>
            <p:nvPr>
              <p:custDataLst>
                <p:tags r:id="rId106"/>
              </p:custDataLst>
            </p:nvPr>
          </p:nvSpPr>
          <p:spPr>
            <a:xfrm>
              <a:off x="7856647" y="4477642"/>
              <a:ext cx="66774" cy="135338"/>
            </a:xfrm>
            <a:custGeom>
              <a:avLst/>
              <a:gdLst>
                <a:gd name="connsiteX0" fmla="*/ 51616 w 83151"/>
                <a:gd name="connsiteY0" fmla="*/ 6660 h 168531"/>
                <a:gd name="connsiteX1" fmla="*/ 45820 w 83151"/>
                <a:gd name="connsiteY1" fmla="*/ 81 h 168531"/>
                <a:gd name="connsiteX2" fmla="*/ -39 w 83151"/>
                <a:gd name="connsiteY2" fmla="*/ 16276 h 168531"/>
                <a:gd name="connsiteX3" fmla="*/ -39 w 83151"/>
                <a:gd name="connsiteY3" fmla="*/ 24120 h 168531"/>
                <a:gd name="connsiteX4" fmla="*/ 32970 w 83151"/>
                <a:gd name="connsiteY4" fmla="*/ 17541 h 168531"/>
                <a:gd name="connsiteX5" fmla="*/ 32970 w 83151"/>
                <a:gd name="connsiteY5" fmla="*/ 148622 h 168531"/>
                <a:gd name="connsiteX6" fmla="*/ 9536 w 83151"/>
                <a:gd name="connsiteY6" fmla="*/ 160768 h 168531"/>
                <a:gd name="connsiteX7" fmla="*/ 1473 w 83151"/>
                <a:gd name="connsiteY7" fmla="*/ 160768 h 168531"/>
                <a:gd name="connsiteX8" fmla="*/ 1473 w 83151"/>
                <a:gd name="connsiteY8" fmla="*/ 168613 h 168531"/>
                <a:gd name="connsiteX9" fmla="*/ 42293 w 83151"/>
                <a:gd name="connsiteY9" fmla="*/ 167853 h 168531"/>
                <a:gd name="connsiteX10" fmla="*/ 83112 w 83151"/>
                <a:gd name="connsiteY10" fmla="*/ 168613 h 168531"/>
                <a:gd name="connsiteX11" fmla="*/ 83112 w 83151"/>
                <a:gd name="connsiteY11" fmla="*/ 160768 h 168531"/>
                <a:gd name="connsiteX12" fmla="*/ 75049 w 83151"/>
                <a:gd name="connsiteY12" fmla="*/ 160768 h 168531"/>
                <a:gd name="connsiteX13" fmla="*/ 51616 w 83151"/>
                <a:gd name="connsiteY13" fmla="*/ 148622 h 168531"/>
                <a:gd name="connsiteX14" fmla="*/ 51616 w 83151"/>
                <a:gd name="connsiteY14" fmla="*/ 666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16" y="6660"/>
                  </a:moveTo>
                  <a:cubicBezTo>
                    <a:pt x="51616" y="587"/>
                    <a:pt x="51616" y="81"/>
                    <a:pt x="45820" y="81"/>
                  </a:cubicBezTo>
                  <a:cubicBezTo>
                    <a:pt x="30198" y="16276"/>
                    <a:pt x="8024" y="16276"/>
                    <a:pt x="-39" y="16276"/>
                  </a:cubicBezTo>
                  <a:lnTo>
                    <a:pt x="-39" y="24120"/>
                  </a:lnTo>
                  <a:cubicBezTo>
                    <a:pt x="5000" y="24120"/>
                    <a:pt x="19867" y="24120"/>
                    <a:pt x="32970" y="17541"/>
                  </a:cubicBezTo>
                  <a:lnTo>
                    <a:pt x="32970" y="148622"/>
                  </a:lnTo>
                  <a:cubicBezTo>
                    <a:pt x="32970" y="157731"/>
                    <a:pt x="32214" y="160768"/>
                    <a:pt x="9536" y="160768"/>
                  </a:cubicBezTo>
                  <a:lnTo>
                    <a:pt x="1473" y="160768"/>
                  </a:lnTo>
                  <a:lnTo>
                    <a:pt x="1473" y="168613"/>
                  </a:lnTo>
                  <a:cubicBezTo>
                    <a:pt x="10292" y="167853"/>
                    <a:pt x="32214" y="167853"/>
                    <a:pt x="42293" y="167853"/>
                  </a:cubicBezTo>
                  <a:cubicBezTo>
                    <a:pt x="52372" y="167853"/>
                    <a:pt x="74293" y="167853"/>
                    <a:pt x="83112" y="168613"/>
                  </a:cubicBezTo>
                  <a:lnTo>
                    <a:pt x="83112" y="160768"/>
                  </a:lnTo>
                  <a:lnTo>
                    <a:pt x="75049" y="160768"/>
                  </a:lnTo>
                  <a:cubicBezTo>
                    <a:pt x="52372" y="160768"/>
                    <a:pt x="51616" y="157984"/>
                    <a:pt x="51616" y="148622"/>
                  </a:cubicBezTo>
                  <a:lnTo>
                    <a:pt x="51616" y="666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03" name="Freeform 1702">
              <a:extLst>
                <a:ext uri="{FF2B5EF4-FFF2-40B4-BE49-F238E27FC236}">
                  <a16:creationId xmlns:a16="http://schemas.microsoft.com/office/drawing/2014/main" id="{30FE4161-F03C-43FB-ABEA-7860171F95A2}"/>
                </a:ext>
              </a:extLst>
            </p:cNvPr>
            <p:cNvSpPr/>
            <p:nvPr>
              <p:custDataLst>
                <p:tags r:id="rId107"/>
              </p:custDataLst>
            </p:nvPr>
          </p:nvSpPr>
          <p:spPr>
            <a:xfrm>
              <a:off x="7788051" y="4695587"/>
              <a:ext cx="202347" cy="8128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05" name="Freeform 1704">
              <a:extLst>
                <a:ext uri="{FF2B5EF4-FFF2-40B4-BE49-F238E27FC236}">
                  <a16:creationId xmlns:a16="http://schemas.microsoft.com/office/drawing/2014/main" id="{9F2FB5B9-3DEC-1D9B-E6A2-97B6004DA9E4}"/>
                </a:ext>
              </a:extLst>
            </p:cNvPr>
            <p:cNvSpPr/>
            <p:nvPr>
              <p:custDataLst>
                <p:tags r:id="rId108"/>
              </p:custDataLst>
            </p:nvPr>
          </p:nvSpPr>
          <p:spPr>
            <a:xfrm>
              <a:off x="7796549" y="4754508"/>
              <a:ext cx="83974" cy="139809"/>
            </a:xfrm>
            <a:custGeom>
              <a:avLst/>
              <a:gdLst>
                <a:gd name="connsiteX0" fmla="*/ 22636 w 104569"/>
                <a:gd name="connsiteY0" fmla="*/ 85625 h 174099"/>
                <a:gd name="connsiteX1" fmla="*/ 22636 w 104569"/>
                <a:gd name="connsiteY1" fmla="*/ 79552 h 174099"/>
                <a:gd name="connsiteX2" fmla="*/ 66732 w 104569"/>
                <a:gd name="connsiteY2" fmla="*/ 6420 h 174099"/>
                <a:gd name="connsiteX3" fmla="*/ 88905 w 104569"/>
                <a:gd name="connsiteY3" fmla="*/ 16543 h 174099"/>
                <a:gd name="connsiteX4" fmla="*/ 75047 w 104569"/>
                <a:gd name="connsiteY4" fmla="*/ 27930 h 174099"/>
                <a:gd name="connsiteX5" fmla="*/ 86638 w 104569"/>
                <a:gd name="connsiteY5" fmla="*/ 39570 h 174099"/>
                <a:gd name="connsiteX6" fmla="*/ 98228 w 104569"/>
                <a:gd name="connsiteY6" fmla="*/ 27424 h 174099"/>
                <a:gd name="connsiteX7" fmla="*/ 66228 w 104569"/>
                <a:gd name="connsiteY7" fmla="*/ 94 h 174099"/>
                <a:gd name="connsiteX8" fmla="*/ -42 w 104569"/>
                <a:gd name="connsiteY8" fmla="*/ 88662 h 174099"/>
                <a:gd name="connsiteX9" fmla="*/ 52621 w 104569"/>
                <a:gd name="connsiteY9" fmla="*/ 174193 h 174099"/>
                <a:gd name="connsiteX10" fmla="*/ 104528 w 104569"/>
                <a:gd name="connsiteY10" fmla="*/ 117004 h 174099"/>
                <a:gd name="connsiteX11" fmla="*/ 54133 w 104569"/>
                <a:gd name="connsiteY11" fmla="*/ 60573 h 174099"/>
                <a:gd name="connsiteX12" fmla="*/ 22636 w 104569"/>
                <a:gd name="connsiteY12" fmla="*/ 85625 h 174099"/>
                <a:gd name="connsiteX13" fmla="*/ 52621 w 104569"/>
                <a:gd name="connsiteY13" fmla="*/ 167108 h 174099"/>
                <a:gd name="connsiteX14" fmla="*/ 27676 w 104569"/>
                <a:gd name="connsiteY14" fmla="*/ 148129 h 174099"/>
                <a:gd name="connsiteX15" fmla="*/ 23140 w 104569"/>
                <a:gd name="connsiteY15" fmla="*/ 111437 h 174099"/>
                <a:gd name="connsiteX16" fmla="*/ 53881 w 104569"/>
                <a:gd name="connsiteY16" fmla="*/ 66394 h 174099"/>
                <a:gd name="connsiteX17" fmla="*/ 77315 w 104569"/>
                <a:gd name="connsiteY17" fmla="*/ 82083 h 174099"/>
                <a:gd name="connsiteX18" fmla="*/ 81850 w 104569"/>
                <a:gd name="connsiteY18" fmla="*/ 116751 h 174099"/>
                <a:gd name="connsiteX19" fmla="*/ 77566 w 104569"/>
                <a:gd name="connsiteY19" fmla="*/ 150660 h 174099"/>
                <a:gd name="connsiteX20" fmla="*/ 52621 w 104569"/>
                <a:gd name="connsiteY20" fmla="*/ 1671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569" h="174099">
                  <a:moveTo>
                    <a:pt x="22636" y="85625"/>
                  </a:moveTo>
                  <a:lnTo>
                    <a:pt x="22636" y="79552"/>
                  </a:lnTo>
                  <a:cubicBezTo>
                    <a:pt x="22636" y="15530"/>
                    <a:pt x="53881" y="6420"/>
                    <a:pt x="66732" y="6420"/>
                  </a:cubicBezTo>
                  <a:cubicBezTo>
                    <a:pt x="72779" y="6420"/>
                    <a:pt x="83362" y="7939"/>
                    <a:pt x="88905" y="16543"/>
                  </a:cubicBezTo>
                  <a:cubicBezTo>
                    <a:pt x="85126" y="16543"/>
                    <a:pt x="75047" y="16543"/>
                    <a:pt x="75047" y="27930"/>
                  </a:cubicBezTo>
                  <a:cubicBezTo>
                    <a:pt x="75047" y="35774"/>
                    <a:pt x="81094" y="39570"/>
                    <a:pt x="86638" y="39570"/>
                  </a:cubicBezTo>
                  <a:cubicBezTo>
                    <a:pt x="90669" y="39570"/>
                    <a:pt x="98228" y="37293"/>
                    <a:pt x="98228" y="27424"/>
                  </a:cubicBezTo>
                  <a:cubicBezTo>
                    <a:pt x="98228" y="12241"/>
                    <a:pt x="87142" y="94"/>
                    <a:pt x="66228" y="94"/>
                  </a:cubicBezTo>
                  <a:cubicBezTo>
                    <a:pt x="33975" y="94"/>
                    <a:pt x="-42" y="32738"/>
                    <a:pt x="-42" y="88662"/>
                  </a:cubicBezTo>
                  <a:cubicBezTo>
                    <a:pt x="-42" y="156227"/>
                    <a:pt x="29187" y="174193"/>
                    <a:pt x="52621" y="174193"/>
                  </a:cubicBezTo>
                  <a:cubicBezTo>
                    <a:pt x="80590" y="174193"/>
                    <a:pt x="104528" y="150407"/>
                    <a:pt x="104528" y="117004"/>
                  </a:cubicBezTo>
                  <a:cubicBezTo>
                    <a:pt x="104528" y="84866"/>
                    <a:pt x="82102" y="60573"/>
                    <a:pt x="54133" y="60573"/>
                  </a:cubicBezTo>
                  <a:cubicBezTo>
                    <a:pt x="36999" y="60573"/>
                    <a:pt x="27676" y="73479"/>
                    <a:pt x="22636" y="85625"/>
                  </a:cubicBezTo>
                  <a:close/>
                  <a:moveTo>
                    <a:pt x="52621" y="167108"/>
                  </a:moveTo>
                  <a:cubicBezTo>
                    <a:pt x="36747" y="167108"/>
                    <a:pt x="29187" y="151925"/>
                    <a:pt x="27676" y="148129"/>
                  </a:cubicBezTo>
                  <a:cubicBezTo>
                    <a:pt x="23140" y="136236"/>
                    <a:pt x="23140" y="115992"/>
                    <a:pt x="23140" y="111437"/>
                  </a:cubicBezTo>
                  <a:cubicBezTo>
                    <a:pt x="23140" y="91699"/>
                    <a:pt x="31203" y="66394"/>
                    <a:pt x="53881" y="66394"/>
                  </a:cubicBezTo>
                  <a:cubicBezTo>
                    <a:pt x="57913" y="66394"/>
                    <a:pt x="69503" y="66394"/>
                    <a:pt x="77315" y="82083"/>
                  </a:cubicBezTo>
                  <a:cubicBezTo>
                    <a:pt x="81850" y="91446"/>
                    <a:pt x="81850" y="104351"/>
                    <a:pt x="81850" y="116751"/>
                  </a:cubicBezTo>
                  <a:cubicBezTo>
                    <a:pt x="81850" y="128897"/>
                    <a:pt x="81850" y="141550"/>
                    <a:pt x="77566" y="150660"/>
                  </a:cubicBezTo>
                  <a:cubicBezTo>
                    <a:pt x="70007" y="165843"/>
                    <a:pt x="58416" y="167108"/>
                    <a:pt x="52621" y="16710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06" name="Freeform 1705">
              <a:extLst>
                <a:ext uri="{FF2B5EF4-FFF2-40B4-BE49-F238E27FC236}">
                  <a16:creationId xmlns:a16="http://schemas.microsoft.com/office/drawing/2014/main" id="{231A61C0-C55B-81F7-210F-12C9920EE513}"/>
                </a:ext>
              </a:extLst>
            </p:cNvPr>
            <p:cNvSpPr/>
            <p:nvPr>
              <p:custDataLst>
                <p:tags r:id="rId109"/>
              </p:custDataLst>
            </p:nvPr>
          </p:nvSpPr>
          <p:spPr>
            <a:xfrm>
              <a:off x="7897116" y="4754508"/>
              <a:ext cx="85188" cy="139809"/>
            </a:xfrm>
            <a:custGeom>
              <a:avLst/>
              <a:gdLst>
                <a:gd name="connsiteX0" fmla="*/ 106045 w 106081"/>
                <a:gd name="connsiteY0" fmla="*/ 87650 h 174099"/>
                <a:gd name="connsiteX1" fmla="*/ 95966 w 106081"/>
                <a:gd name="connsiteY1" fmla="*/ 28436 h 174099"/>
                <a:gd name="connsiteX2" fmla="*/ 53130 w 106081"/>
                <a:gd name="connsiteY2" fmla="*/ 94 h 174099"/>
                <a:gd name="connsiteX3" fmla="*/ 9286 w 106081"/>
                <a:gd name="connsiteY3" fmla="*/ 30207 h 174099"/>
                <a:gd name="connsiteX4" fmla="*/ -37 w 106081"/>
                <a:gd name="connsiteY4" fmla="*/ 87650 h 174099"/>
                <a:gd name="connsiteX5" fmla="*/ 11302 w 106081"/>
                <a:gd name="connsiteY5" fmla="*/ 148635 h 174099"/>
                <a:gd name="connsiteX6" fmla="*/ 52878 w 106081"/>
                <a:gd name="connsiteY6" fmla="*/ 174193 h 174099"/>
                <a:gd name="connsiteX7" fmla="*/ 96722 w 106081"/>
                <a:gd name="connsiteY7" fmla="*/ 144839 h 174099"/>
                <a:gd name="connsiteX8" fmla="*/ 106045 w 106081"/>
                <a:gd name="connsiteY8" fmla="*/ 87650 h 174099"/>
                <a:gd name="connsiteX9" fmla="*/ 52878 w 106081"/>
                <a:gd name="connsiteY9" fmla="*/ 168626 h 174099"/>
                <a:gd name="connsiteX10" fmla="*/ 23649 w 106081"/>
                <a:gd name="connsiteY10" fmla="*/ 138007 h 174099"/>
                <a:gd name="connsiteX11" fmla="*/ 20877 w 106081"/>
                <a:gd name="connsiteY11" fmla="*/ 84613 h 174099"/>
                <a:gd name="connsiteX12" fmla="*/ 22893 w 106081"/>
                <a:gd name="connsiteY12" fmla="*/ 38052 h 174099"/>
                <a:gd name="connsiteX13" fmla="*/ 52878 w 106081"/>
                <a:gd name="connsiteY13" fmla="*/ 5661 h 174099"/>
                <a:gd name="connsiteX14" fmla="*/ 82611 w 106081"/>
                <a:gd name="connsiteY14" fmla="*/ 35268 h 174099"/>
                <a:gd name="connsiteX15" fmla="*/ 85131 w 106081"/>
                <a:gd name="connsiteY15" fmla="*/ 84613 h 174099"/>
                <a:gd name="connsiteX16" fmla="*/ 82359 w 106081"/>
                <a:gd name="connsiteY16" fmla="*/ 136995 h 174099"/>
                <a:gd name="connsiteX17" fmla="*/ 52878 w 106081"/>
                <a:gd name="connsiteY17" fmla="*/ 16862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45" y="87650"/>
                  </a:moveTo>
                  <a:cubicBezTo>
                    <a:pt x="106045" y="67406"/>
                    <a:pt x="104785" y="47162"/>
                    <a:pt x="95966" y="28436"/>
                  </a:cubicBezTo>
                  <a:cubicBezTo>
                    <a:pt x="84375" y="4143"/>
                    <a:pt x="63713" y="94"/>
                    <a:pt x="53130" y="94"/>
                  </a:cubicBezTo>
                  <a:cubicBezTo>
                    <a:pt x="38012" y="94"/>
                    <a:pt x="19617" y="6674"/>
                    <a:pt x="9286" y="30207"/>
                  </a:cubicBezTo>
                  <a:cubicBezTo>
                    <a:pt x="1223" y="47668"/>
                    <a:pt x="-37" y="67406"/>
                    <a:pt x="-37" y="87650"/>
                  </a:cubicBezTo>
                  <a:cubicBezTo>
                    <a:pt x="-37" y="106629"/>
                    <a:pt x="971" y="129403"/>
                    <a:pt x="11302" y="148635"/>
                  </a:cubicBezTo>
                  <a:cubicBezTo>
                    <a:pt x="22137" y="169132"/>
                    <a:pt x="40531" y="174193"/>
                    <a:pt x="52878" y="174193"/>
                  </a:cubicBezTo>
                  <a:cubicBezTo>
                    <a:pt x="66485" y="174193"/>
                    <a:pt x="85635" y="168879"/>
                    <a:pt x="96722" y="144839"/>
                  </a:cubicBezTo>
                  <a:cubicBezTo>
                    <a:pt x="104785" y="127379"/>
                    <a:pt x="106045" y="107641"/>
                    <a:pt x="106045" y="87650"/>
                  </a:cubicBezTo>
                  <a:close/>
                  <a:moveTo>
                    <a:pt x="52878" y="168626"/>
                  </a:moveTo>
                  <a:cubicBezTo>
                    <a:pt x="43051" y="168626"/>
                    <a:pt x="28185" y="162300"/>
                    <a:pt x="23649" y="138007"/>
                  </a:cubicBezTo>
                  <a:cubicBezTo>
                    <a:pt x="20877" y="122824"/>
                    <a:pt x="20877" y="99543"/>
                    <a:pt x="20877" y="84613"/>
                  </a:cubicBezTo>
                  <a:cubicBezTo>
                    <a:pt x="20877" y="68418"/>
                    <a:pt x="20877" y="51717"/>
                    <a:pt x="22893" y="38052"/>
                  </a:cubicBezTo>
                  <a:cubicBezTo>
                    <a:pt x="27681" y="7939"/>
                    <a:pt x="46579" y="5661"/>
                    <a:pt x="52878" y="5661"/>
                  </a:cubicBezTo>
                  <a:cubicBezTo>
                    <a:pt x="61193" y="5661"/>
                    <a:pt x="77823" y="10216"/>
                    <a:pt x="82611" y="35268"/>
                  </a:cubicBezTo>
                  <a:cubicBezTo>
                    <a:pt x="85131" y="49439"/>
                    <a:pt x="85131" y="68671"/>
                    <a:pt x="85131" y="84613"/>
                  </a:cubicBezTo>
                  <a:cubicBezTo>
                    <a:pt x="85131" y="103592"/>
                    <a:pt x="85131" y="120800"/>
                    <a:pt x="82359" y="136995"/>
                  </a:cubicBezTo>
                  <a:cubicBezTo>
                    <a:pt x="78579" y="161035"/>
                    <a:pt x="64217" y="168626"/>
                    <a:pt x="52878" y="1686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07" name="Freeform 1706">
              <a:extLst>
                <a:ext uri="{FF2B5EF4-FFF2-40B4-BE49-F238E27FC236}">
                  <a16:creationId xmlns:a16="http://schemas.microsoft.com/office/drawing/2014/main" id="{46F1A402-5D5B-38B8-DA7C-A8342A410E37}"/>
                </a:ext>
              </a:extLst>
            </p:cNvPr>
            <p:cNvSpPr/>
            <p:nvPr>
              <p:custDataLst>
                <p:tags r:id="rId110"/>
              </p:custDataLst>
            </p:nvPr>
          </p:nvSpPr>
          <p:spPr>
            <a:xfrm>
              <a:off x="8070976" y="4631982"/>
              <a:ext cx="134560" cy="135338"/>
            </a:xfrm>
            <a:custGeom>
              <a:avLst/>
              <a:gdLst>
                <a:gd name="connsiteX0" fmla="*/ 88919 w 167562"/>
                <a:gd name="connsiteY0" fmla="*/ 89414 h 168531"/>
                <a:gd name="connsiteX1" fmla="*/ 159220 w 167562"/>
                <a:gd name="connsiteY1" fmla="*/ 89414 h 168531"/>
                <a:gd name="connsiteX2" fmla="*/ 167535 w 167562"/>
                <a:gd name="connsiteY2" fmla="*/ 84353 h 168531"/>
                <a:gd name="connsiteX3" fmla="*/ 159220 w 167562"/>
                <a:gd name="connsiteY3" fmla="*/ 79292 h 168531"/>
                <a:gd name="connsiteX4" fmla="*/ 88919 w 167562"/>
                <a:gd name="connsiteY4" fmla="*/ 79292 h 168531"/>
                <a:gd name="connsiteX5" fmla="*/ 88919 w 167562"/>
                <a:gd name="connsiteY5" fmla="*/ 8438 h 168531"/>
                <a:gd name="connsiteX6" fmla="*/ 83879 w 167562"/>
                <a:gd name="connsiteY6" fmla="*/ 87 h 168531"/>
                <a:gd name="connsiteX7" fmla="*/ 78840 w 167562"/>
                <a:gd name="connsiteY7" fmla="*/ 8438 h 168531"/>
                <a:gd name="connsiteX8" fmla="*/ 78840 w 167562"/>
                <a:gd name="connsiteY8" fmla="*/ 79292 h 168531"/>
                <a:gd name="connsiteX9" fmla="*/ 8287 w 167562"/>
                <a:gd name="connsiteY9" fmla="*/ 79292 h 168531"/>
                <a:gd name="connsiteX10" fmla="*/ -28 w 167562"/>
                <a:gd name="connsiteY10" fmla="*/ 84353 h 168531"/>
                <a:gd name="connsiteX11" fmla="*/ 8287 w 167562"/>
                <a:gd name="connsiteY11" fmla="*/ 89414 h 168531"/>
                <a:gd name="connsiteX12" fmla="*/ 78840 w 167562"/>
                <a:gd name="connsiteY12" fmla="*/ 89414 h 168531"/>
                <a:gd name="connsiteX13" fmla="*/ 78840 w 167562"/>
                <a:gd name="connsiteY13" fmla="*/ 160269 h 168531"/>
                <a:gd name="connsiteX14" fmla="*/ 83879 w 167562"/>
                <a:gd name="connsiteY14" fmla="*/ 168619 h 168531"/>
                <a:gd name="connsiteX15" fmla="*/ 88919 w 167562"/>
                <a:gd name="connsiteY15" fmla="*/ 160269 h 168531"/>
                <a:gd name="connsiteX16" fmla="*/ 88919 w 167562"/>
                <a:gd name="connsiteY16" fmla="*/ 894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562" h="168531">
                  <a:moveTo>
                    <a:pt x="88919" y="89414"/>
                  </a:moveTo>
                  <a:lnTo>
                    <a:pt x="159220" y="89414"/>
                  </a:lnTo>
                  <a:cubicBezTo>
                    <a:pt x="162747" y="89414"/>
                    <a:pt x="167535" y="89414"/>
                    <a:pt x="167535" y="84353"/>
                  </a:cubicBezTo>
                  <a:cubicBezTo>
                    <a:pt x="167535" y="79292"/>
                    <a:pt x="162747" y="79292"/>
                    <a:pt x="159220" y="79292"/>
                  </a:cubicBezTo>
                  <a:lnTo>
                    <a:pt x="88919" y="79292"/>
                  </a:lnTo>
                  <a:lnTo>
                    <a:pt x="88919" y="8438"/>
                  </a:lnTo>
                  <a:cubicBezTo>
                    <a:pt x="88919" y="4895"/>
                    <a:pt x="88919" y="87"/>
                    <a:pt x="83879" y="87"/>
                  </a:cubicBezTo>
                  <a:cubicBezTo>
                    <a:pt x="78840" y="87"/>
                    <a:pt x="78840" y="4895"/>
                    <a:pt x="78840" y="8438"/>
                  </a:cubicBezTo>
                  <a:lnTo>
                    <a:pt x="78840" y="79292"/>
                  </a:lnTo>
                  <a:lnTo>
                    <a:pt x="8287" y="79292"/>
                  </a:lnTo>
                  <a:cubicBezTo>
                    <a:pt x="4759" y="79292"/>
                    <a:pt x="-28" y="79292"/>
                    <a:pt x="-28" y="84353"/>
                  </a:cubicBezTo>
                  <a:cubicBezTo>
                    <a:pt x="-28" y="89414"/>
                    <a:pt x="4759" y="89414"/>
                    <a:pt x="8287" y="89414"/>
                  </a:cubicBezTo>
                  <a:lnTo>
                    <a:pt x="78840" y="89414"/>
                  </a:lnTo>
                  <a:lnTo>
                    <a:pt x="78840" y="160269"/>
                  </a:lnTo>
                  <a:cubicBezTo>
                    <a:pt x="78840" y="163811"/>
                    <a:pt x="78840" y="168619"/>
                    <a:pt x="83879" y="168619"/>
                  </a:cubicBezTo>
                  <a:cubicBezTo>
                    <a:pt x="88919" y="168619"/>
                    <a:pt x="88919" y="163811"/>
                    <a:pt x="88919" y="160269"/>
                  </a:cubicBezTo>
                  <a:lnTo>
                    <a:pt x="88919" y="89414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08" name="Freeform 1707">
              <a:extLst>
                <a:ext uri="{FF2B5EF4-FFF2-40B4-BE49-F238E27FC236}">
                  <a16:creationId xmlns:a16="http://schemas.microsoft.com/office/drawing/2014/main" id="{1F03A72F-8DA9-745E-3208-77BDE2B6C81B}"/>
                </a:ext>
              </a:extLst>
            </p:cNvPr>
            <p:cNvSpPr/>
            <p:nvPr>
              <p:custDataLst>
                <p:tags r:id="rId111"/>
              </p:custDataLst>
            </p:nvPr>
          </p:nvSpPr>
          <p:spPr>
            <a:xfrm>
              <a:off x="8354867" y="4477642"/>
              <a:ext cx="66774" cy="135338"/>
            </a:xfrm>
            <a:custGeom>
              <a:avLst/>
              <a:gdLst>
                <a:gd name="connsiteX0" fmla="*/ 51640 w 83151"/>
                <a:gd name="connsiteY0" fmla="*/ 6660 h 168531"/>
                <a:gd name="connsiteX1" fmla="*/ 45845 w 83151"/>
                <a:gd name="connsiteY1" fmla="*/ 81 h 168531"/>
                <a:gd name="connsiteX2" fmla="*/ -15 w 83151"/>
                <a:gd name="connsiteY2" fmla="*/ 16276 h 168531"/>
                <a:gd name="connsiteX3" fmla="*/ -15 w 83151"/>
                <a:gd name="connsiteY3" fmla="*/ 24120 h 168531"/>
                <a:gd name="connsiteX4" fmla="*/ 32994 w 83151"/>
                <a:gd name="connsiteY4" fmla="*/ 17541 h 168531"/>
                <a:gd name="connsiteX5" fmla="*/ 32994 w 83151"/>
                <a:gd name="connsiteY5" fmla="*/ 148622 h 168531"/>
                <a:gd name="connsiteX6" fmla="*/ 9560 w 83151"/>
                <a:gd name="connsiteY6" fmla="*/ 160768 h 168531"/>
                <a:gd name="connsiteX7" fmla="*/ 1497 w 83151"/>
                <a:gd name="connsiteY7" fmla="*/ 160768 h 168531"/>
                <a:gd name="connsiteX8" fmla="*/ 1497 w 83151"/>
                <a:gd name="connsiteY8" fmla="*/ 168613 h 168531"/>
                <a:gd name="connsiteX9" fmla="*/ 42317 w 83151"/>
                <a:gd name="connsiteY9" fmla="*/ 167853 h 168531"/>
                <a:gd name="connsiteX10" fmla="*/ 83137 w 83151"/>
                <a:gd name="connsiteY10" fmla="*/ 168613 h 168531"/>
                <a:gd name="connsiteX11" fmla="*/ 83137 w 83151"/>
                <a:gd name="connsiteY11" fmla="*/ 160768 h 168531"/>
                <a:gd name="connsiteX12" fmla="*/ 75074 w 83151"/>
                <a:gd name="connsiteY12" fmla="*/ 160768 h 168531"/>
                <a:gd name="connsiteX13" fmla="*/ 51640 w 83151"/>
                <a:gd name="connsiteY13" fmla="*/ 148622 h 168531"/>
                <a:gd name="connsiteX14" fmla="*/ 51640 w 83151"/>
                <a:gd name="connsiteY14" fmla="*/ 666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40" y="6660"/>
                  </a:moveTo>
                  <a:cubicBezTo>
                    <a:pt x="51640" y="587"/>
                    <a:pt x="51640" y="81"/>
                    <a:pt x="45845" y="81"/>
                  </a:cubicBezTo>
                  <a:cubicBezTo>
                    <a:pt x="30222" y="16276"/>
                    <a:pt x="8049" y="16276"/>
                    <a:pt x="-15" y="16276"/>
                  </a:cubicBezTo>
                  <a:lnTo>
                    <a:pt x="-15" y="24120"/>
                  </a:lnTo>
                  <a:cubicBezTo>
                    <a:pt x="5025" y="24120"/>
                    <a:pt x="19891" y="24120"/>
                    <a:pt x="32994" y="17541"/>
                  </a:cubicBezTo>
                  <a:lnTo>
                    <a:pt x="32994" y="148622"/>
                  </a:lnTo>
                  <a:cubicBezTo>
                    <a:pt x="32994" y="157731"/>
                    <a:pt x="32238" y="160768"/>
                    <a:pt x="9560" y="160768"/>
                  </a:cubicBezTo>
                  <a:lnTo>
                    <a:pt x="1497" y="160768"/>
                  </a:lnTo>
                  <a:lnTo>
                    <a:pt x="1497" y="168613"/>
                  </a:lnTo>
                  <a:cubicBezTo>
                    <a:pt x="10316" y="167853"/>
                    <a:pt x="32238" y="167853"/>
                    <a:pt x="42317" y="167853"/>
                  </a:cubicBezTo>
                  <a:cubicBezTo>
                    <a:pt x="52396" y="167853"/>
                    <a:pt x="74318" y="167853"/>
                    <a:pt x="83137" y="168613"/>
                  </a:cubicBezTo>
                  <a:lnTo>
                    <a:pt x="83137" y="160768"/>
                  </a:lnTo>
                  <a:lnTo>
                    <a:pt x="75074" y="160768"/>
                  </a:lnTo>
                  <a:cubicBezTo>
                    <a:pt x="52396" y="160768"/>
                    <a:pt x="51640" y="157984"/>
                    <a:pt x="51640" y="148622"/>
                  </a:cubicBezTo>
                  <a:lnTo>
                    <a:pt x="51640" y="6660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09" name="Freeform 1708">
              <a:extLst>
                <a:ext uri="{FF2B5EF4-FFF2-40B4-BE49-F238E27FC236}">
                  <a16:creationId xmlns:a16="http://schemas.microsoft.com/office/drawing/2014/main" id="{5335484C-7382-A06C-C18A-473941DE4595}"/>
                </a:ext>
              </a:extLst>
            </p:cNvPr>
            <p:cNvSpPr/>
            <p:nvPr>
              <p:custDataLst>
                <p:tags r:id="rId112"/>
              </p:custDataLst>
            </p:nvPr>
          </p:nvSpPr>
          <p:spPr>
            <a:xfrm>
              <a:off x="8286271" y="4695587"/>
              <a:ext cx="202347" cy="8128"/>
            </a:xfrm>
            <a:custGeom>
              <a:avLst/>
              <a:gdLst>
                <a:gd name="connsiteX0" fmla="*/ 0 w 251975"/>
                <a:gd name="connsiteY0" fmla="*/ 0 h 10121"/>
                <a:gd name="connsiteX1" fmla="*/ 251975 w 251975"/>
                <a:gd name="connsiteY1" fmla="*/ 0 h 10121"/>
                <a:gd name="connsiteX2" fmla="*/ 251975 w 251975"/>
                <a:gd name="connsiteY2" fmla="*/ 10122 h 10121"/>
                <a:gd name="connsiteX3" fmla="*/ 0 w 251975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975" h="10121">
                  <a:moveTo>
                    <a:pt x="0" y="0"/>
                  </a:moveTo>
                  <a:lnTo>
                    <a:pt x="251975" y="0"/>
                  </a:lnTo>
                  <a:lnTo>
                    <a:pt x="251975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11" name="Freeform 1710">
              <a:extLst>
                <a:ext uri="{FF2B5EF4-FFF2-40B4-BE49-F238E27FC236}">
                  <a16:creationId xmlns:a16="http://schemas.microsoft.com/office/drawing/2014/main" id="{770514B7-B58C-9E3A-7B7F-9A3870FE6956}"/>
                </a:ext>
              </a:extLst>
            </p:cNvPr>
            <p:cNvSpPr/>
            <p:nvPr>
              <p:custDataLst>
                <p:tags r:id="rId113"/>
              </p:custDataLst>
            </p:nvPr>
          </p:nvSpPr>
          <p:spPr>
            <a:xfrm>
              <a:off x="8294770" y="4754508"/>
              <a:ext cx="83974" cy="139809"/>
            </a:xfrm>
            <a:custGeom>
              <a:avLst/>
              <a:gdLst>
                <a:gd name="connsiteX0" fmla="*/ 62473 w 104569"/>
                <a:gd name="connsiteY0" fmla="*/ 79552 h 174099"/>
                <a:gd name="connsiteX1" fmla="*/ 97749 w 104569"/>
                <a:gd name="connsiteY1" fmla="*/ 35015 h 174099"/>
                <a:gd name="connsiteX2" fmla="*/ 51386 w 104569"/>
                <a:gd name="connsiteY2" fmla="*/ 94 h 174099"/>
                <a:gd name="connsiteX3" fmla="*/ 6786 w 104569"/>
                <a:gd name="connsiteY3" fmla="*/ 34509 h 174099"/>
                <a:gd name="connsiteX4" fmla="*/ 19637 w 104569"/>
                <a:gd name="connsiteY4" fmla="*/ 47668 h 174099"/>
                <a:gd name="connsiteX5" fmla="*/ 32488 w 104569"/>
                <a:gd name="connsiteY5" fmla="*/ 34762 h 174099"/>
                <a:gd name="connsiteX6" fmla="*/ 16865 w 104569"/>
                <a:gd name="connsiteY6" fmla="*/ 22110 h 174099"/>
                <a:gd name="connsiteX7" fmla="*/ 50378 w 104569"/>
                <a:gd name="connsiteY7" fmla="*/ 6420 h 174099"/>
                <a:gd name="connsiteX8" fmla="*/ 74567 w 104569"/>
                <a:gd name="connsiteY8" fmla="*/ 34762 h 174099"/>
                <a:gd name="connsiteX9" fmla="*/ 67512 w 104569"/>
                <a:gd name="connsiteY9" fmla="*/ 63610 h 174099"/>
                <a:gd name="connsiteX10" fmla="*/ 45086 w 104569"/>
                <a:gd name="connsiteY10" fmla="*/ 76769 h 174099"/>
                <a:gd name="connsiteX11" fmla="*/ 35259 w 104569"/>
                <a:gd name="connsiteY11" fmla="*/ 77528 h 174099"/>
                <a:gd name="connsiteX12" fmla="*/ 31480 w 104569"/>
                <a:gd name="connsiteY12" fmla="*/ 80564 h 174099"/>
                <a:gd name="connsiteX13" fmla="*/ 37527 w 104569"/>
                <a:gd name="connsiteY13" fmla="*/ 83348 h 174099"/>
                <a:gd name="connsiteX14" fmla="*/ 48614 w 104569"/>
                <a:gd name="connsiteY14" fmla="*/ 83348 h 174099"/>
                <a:gd name="connsiteX15" fmla="*/ 78599 w 104569"/>
                <a:gd name="connsiteY15" fmla="*/ 125354 h 174099"/>
                <a:gd name="connsiteX16" fmla="*/ 50126 w 104569"/>
                <a:gd name="connsiteY16" fmla="*/ 167108 h 174099"/>
                <a:gd name="connsiteX17" fmla="*/ 11574 w 104569"/>
                <a:gd name="connsiteY17" fmla="*/ 147876 h 174099"/>
                <a:gd name="connsiteX18" fmla="*/ 28204 w 104569"/>
                <a:gd name="connsiteY18" fmla="*/ 133958 h 174099"/>
                <a:gd name="connsiteX19" fmla="*/ 14094 w 104569"/>
                <a:gd name="connsiteY19" fmla="*/ 119787 h 174099"/>
                <a:gd name="connsiteX20" fmla="*/ -17 w 104569"/>
                <a:gd name="connsiteY20" fmla="*/ 134464 h 174099"/>
                <a:gd name="connsiteX21" fmla="*/ 50882 w 104569"/>
                <a:gd name="connsiteY21" fmla="*/ 174193 h 174099"/>
                <a:gd name="connsiteX22" fmla="*/ 104552 w 104569"/>
                <a:gd name="connsiteY22" fmla="*/ 125354 h 174099"/>
                <a:gd name="connsiteX23" fmla="*/ 62473 w 104569"/>
                <a:gd name="connsiteY23" fmla="*/ 795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473" y="79552"/>
                  </a:moveTo>
                  <a:cubicBezTo>
                    <a:pt x="83134" y="72720"/>
                    <a:pt x="97749" y="55006"/>
                    <a:pt x="97749" y="35015"/>
                  </a:cubicBezTo>
                  <a:cubicBezTo>
                    <a:pt x="97749" y="14265"/>
                    <a:pt x="75575" y="94"/>
                    <a:pt x="51386" y="94"/>
                  </a:cubicBezTo>
                  <a:cubicBezTo>
                    <a:pt x="25936" y="94"/>
                    <a:pt x="6786" y="15277"/>
                    <a:pt x="6786" y="34509"/>
                  </a:cubicBezTo>
                  <a:cubicBezTo>
                    <a:pt x="6786" y="42860"/>
                    <a:pt x="12330" y="47668"/>
                    <a:pt x="19637" y="47668"/>
                  </a:cubicBezTo>
                  <a:cubicBezTo>
                    <a:pt x="27448" y="47668"/>
                    <a:pt x="32488" y="42101"/>
                    <a:pt x="32488" y="34762"/>
                  </a:cubicBezTo>
                  <a:cubicBezTo>
                    <a:pt x="32488" y="22110"/>
                    <a:pt x="20645" y="22110"/>
                    <a:pt x="16865" y="22110"/>
                  </a:cubicBezTo>
                  <a:cubicBezTo>
                    <a:pt x="24676" y="9710"/>
                    <a:pt x="41307" y="6420"/>
                    <a:pt x="50378" y="6420"/>
                  </a:cubicBezTo>
                  <a:cubicBezTo>
                    <a:pt x="60709" y="6420"/>
                    <a:pt x="74567" y="11988"/>
                    <a:pt x="74567" y="34762"/>
                  </a:cubicBezTo>
                  <a:cubicBezTo>
                    <a:pt x="74567" y="37799"/>
                    <a:pt x="74063" y="52476"/>
                    <a:pt x="67512" y="63610"/>
                  </a:cubicBezTo>
                  <a:cubicBezTo>
                    <a:pt x="59953" y="75756"/>
                    <a:pt x="51386" y="76516"/>
                    <a:pt x="45086" y="76769"/>
                  </a:cubicBezTo>
                  <a:cubicBezTo>
                    <a:pt x="43071" y="77022"/>
                    <a:pt x="37023" y="77528"/>
                    <a:pt x="35259" y="77528"/>
                  </a:cubicBezTo>
                  <a:cubicBezTo>
                    <a:pt x="33244" y="77781"/>
                    <a:pt x="31480" y="78034"/>
                    <a:pt x="31480" y="80564"/>
                  </a:cubicBezTo>
                  <a:cubicBezTo>
                    <a:pt x="31480" y="83348"/>
                    <a:pt x="33244" y="83348"/>
                    <a:pt x="37527" y="83348"/>
                  </a:cubicBezTo>
                  <a:lnTo>
                    <a:pt x="48614" y="83348"/>
                  </a:lnTo>
                  <a:cubicBezTo>
                    <a:pt x="69276" y="83348"/>
                    <a:pt x="78599" y="100555"/>
                    <a:pt x="78599" y="125354"/>
                  </a:cubicBezTo>
                  <a:cubicBezTo>
                    <a:pt x="78599" y="159769"/>
                    <a:pt x="61213" y="167108"/>
                    <a:pt x="50126" y="167108"/>
                  </a:cubicBezTo>
                  <a:cubicBezTo>
                    <a:pt x="39291" y="167108"/>
                    <a:pt x="20393" y="162806"/>
                    <a:pt x="11574" y="147876"/>
                  </a:cubicBezTo>
                  <a:cubicBezTo>
                    <a:pt x="20393" y="149141"/>
                    <a:pt x="28204" y="143574"/>
                    <a:pt x="28204" y="133958"/>
                  </a:cubicBezTo>
                  <a:cubicBezTo>
                    <a:pt x="28204" y="124848"/>
                    <a:pt x="21401" y="119787"/>
                    <a:pt x="14094" y="119787"/>
                  </a:cubicBezTo>
                  <a:cubicBezTo>
                    <a:pt x="8046" y="119787"/>
                    <a:pt x="-17" y="123330"/>
                    <a:pt x="-17" y="134464"/>
                  </a:cubicBezTo>
                  <a:cubicBezTo>
                    <a:pt x="-17" y="157492"/>
                    <a:pt x="23417" y="174193"/>
                    <a:pt x="50882" y="174193"/>
                  </a:cubicBezTo>
                  <a:cubicBezTo>
                    <a:pt x="81623" y="174193"/>
                    <a:pt x="104552" y="151166"/>
                    <a:pt x="104552" y="125354"/>
                  </a:cubicBezTo>
                  <a:cubicBezTo>
                    <a:pt x="104552" y="104604"/>
                    <a:pt x="88678" y="84866"/>
                    <a:pt x="62473" y="7955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12" name="Freeform 1711">
              <a:extLst>
                <a:ext uri="{FF2B5EF4-FFF2-40B4-BE49-F238E27FC236}">
                  <a16:creationId xmlns:a16="http://schemas.microsoft.com/office/drawing/2014/main" id="{7114D073-CD2E-0283-DF05-8FAAE0AD457E}"/>
                </a:ext>
              </a:extLst>
            </p:cNvPr>
            <p:cNvSpPr/>
            <p:nvPr>
              <p:custDataLst>
                <p:tags r:id="rId114"/>
              </p:custDataLst>
            </p:nvPr>
          </p:nvSpPr>
          <p:spPr>
            <a:xfrm>
              <a:off x="8395337" y="4754508"/>
              <a:ext cx="85188" cy="139809"/>
            </a:xfrm>
            <a:custGeom>
              <a:avLst/>
              <a:gdLst>
                <a:gd name="connsiteX0" fmla="*/ 106069 w 106081"/>
                <a:gd name="connsiteY0" fmla="*/ 87650 h 174099"/>
                <a:gd name="connsiteX1" fmla="*/ 95990 w 106081"/>
                <a:gd name="connsiteY1" fmla="*/ 28436 h 174099"/>
                <a:gd name="connsiteX2" fmla="*/ 53155 w 106081"/>
                <a:gd name="connsiteY2" fmla="*/ 94 h 174099"/>
                <a:gd name="connsiteX3" fmla="*/ 9311 w 106081"/>
                <a:gd name="connsiteY3" fmla="*/ 30207 h 174099"/>
                <a:gd name="connsiteX4" fmla="*/ -12 w 106081"/>
                <a:gd name="connsiteY4" fmla="*/ 87650 h 174099"/>
                <a:gd name="connsiteX5" fmla="*/ 11327 w 106081"/>
                <a:gd name="connsiteY5" fmla="*/ 148635 h 174099"/>
                <a:gd name="connsiteX6" fmla="*/ 52903 w 106081"/>
                <a:gd name="connsiteY6" fmla="*/ 174193 h 174099"/>
                <a:gd name="connsiteX7" fmla="*/ 96746 w 106081"/>
                <a:gd name="connsiteY7" fmla="*/ 144839 h 174099"/>
                <a:gd name="connsiteX8" fmla="*/ 106069 w 106081"/>
                <a:gd name="connsiteY8" fmla="*/ 87650 h 174099"/>
                <a:gd name="connsiteX9" fmla="*/ 52903 w 106081"/>
                <a:gd name="connsiteY9" fmla="*/ 168626 h 174099"/>
                <a:gd name="connsiteX10" fmla="*/ 23674 w 106081"/>
                <a:gd name="connsiteY10" fmla="*/ 138007 h 174099"/>
                <a:gd name="connsiteX11" fmla="*/ 20902 w 106081"/>
                <a:gd name="connsiteY11" fmla="*/ 84613 h 174099"/>
                <a:gd name="connsiteX12" fmla="*/ 22918 w 106081"/>
                <a:gd name="connsiteY12" fmla="*/ 38052 h 174099"/>
                <a:gd name="connsiteX13" fmla="*/ 52903 w 106081"/>
                <a:gd name="connsiteY13" fmla="*/ 5661 h 174099"/>
                <a:gd name="connsiteX14" fmla="*/ 82636 w 106081"/>
                <a:gd name="connsiteY14" fmla="*/ 35268 h 174099"/>
                <a:gd name="connsiteX15" fmla="*/ 85155 w 106081"/>
                <a:gd name="connsiteY15" fmla="*/ 84613 h 174099"/>
                <a:gd name="connsiteX16" fmla="*/ 82384 w 106081"/>
                <a:gd name="connsiteY16" fmla="*/ 136995 h 174099"/>
                <a:gd name="connsiteX17" fmla="*/ 52903 w 106081"/>
                <a:gd name="connsiteY17" fmla="*/ 16862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69" y="87650"/>
                  </a:moveTo>
                  <a:cubicBezTo>
                    <a:pt x="106069" y="67406"/>
                    <a:pt x="104809" y="47162"/>
                    <a:pt x="95990" y="28436"/>
                  </a:cubicBezTo>
                  <a:cubicBezTo>
                    <a:pt x="84399" y="4143"/>
                    <a:pt x="63737" y="94"/>
                    <a:pt x="53155" y="94"/>
                  </a:cubicBezTo>
                  <a:cubicBezTo>
                    <a:pt x="38036" y="94"/>
                    <a:pt x="19642" y="6674"/>
                    <a:pt x="9311" y="30207"/>
                  </a:cubicBezTo>
                  <a:cubicBezTo>
                    <a:pt x="1248" y="47668"/>
                    <a:pt x="-12" y="67406"/>
                    <a:pt x="-12" y="87650"/>
                  </a:cubicBezTo>
                  <a:cubicBezTo>
                    <a:pt x="-12" y="106629"/>
                    <a:pt x="996" y="129403"/>
                    <a:pt x="11327" y="148635"/>
                  </a:cubicBezTo>
                  <a:cubicBezTo>
                    <a:pt x="22162" y="169132"/>
                    <a:pt x="40556" y="174193"/>
                    <a:pt x="52903" y="174193"/>
                  </a:cubicBezTo>
                  <a:cubicBezTo>
                    <a:pt x="66509" y="174193"/>
                    <a:pt x="85659" y="168879"/>
                    <a:pt x="96746" y="144839"/>
                  </a:cubicBezTo>
                  <a:cubicBezTo>
                    <a:pt x="104809" y="127379"/>
                    <a:pt x="106069" y="107641"/>
                    <a:pt x="106069" y="87650"/>
                  </a:cubicBezTo>
                  <a:close/>
                  <a:moveTo>
                    <a:pt x="52903" y="168626"/>
                  </a:moveTo>
                  <a:cubicBezTo>
                    <a:pt x="43076" y="168626"/>
                    <a:pt x="28209" y="162300"/>
                    <a:pt x="23674" y="138007"/>
                  </a:cubicBezTo>
                  <a:cubicBezTo>
                    <a:pt x="20902" y="122824"/>
                    <a:pt x="20902" y="99543"/>
                    <a:pt x="20902" y="84613"/>
                  </a:cubicBezTo>
                  <a:cubicBezTo>
                    <a:pt x="20902" y="68418"/>
                    <a:pt x="20902" y="51717"/>
                    <a:pt x="22918" y="38052"/>
                  </a:cubicBezTo>
                  <a:cubicBezTo>
                    <a:pt x="27705" y="7939"/>
                    <a:pt x="46603" y="5661"/>
                    <a:pt x="52903" y="5661"/>
                  </a:cubicBezTo>
                  <a:cubicBezTo>
                    <a:pt x="61218" y="5661"/>
                    <a:pt x="77848" y="10216"/>
                    <a:pt x="82636" y="35268"/>
                  </a:cubicBezTo>
                  <a:cubicBezTo>
                    <a:pt x="85155" y="49439"/>
                    <a:pt x="85155" y="68671"/>
                    <a:pt x="85155" y="84613"/>
                  </a:cubicBezTo>
                  <a:cubicBezTo>
                    <a:pt x="85155" y="103592"/>
                    <a:pt x="85155" y="120800"/>
                    <a:pt x="82384" y="136995"/>
                  </a:cubicBezTo>
                  <a:cubicBezTo>
                    <a:pt x="78604" y="161035"/>
                    <a:pt x="64241" y="168626"/>
                    <a:pt x="52903" y="1686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13" name="Freeform 1712">
              <a:extLst>
                <a:ext uri="{FF2B5EF4-FFF2-40B4-BE49-F238E27FC236}">
                  <a16:creationId xmlns:a16="http://schemas.microsoft.com/office/drawing/2014/main" id="{6A37163D-0123-FAE0-E5BD-A9BFCD4AD086}"/>
                </a:ext>
              </a:extLst>
            </p:cNvPr>
            <p:cNvSpPr/>
            <p:nvPr>
              <p:custDataLst>
                <p:tags r:id="rId115"/>
              </p:custDataLst>
            </p:nvPr>
          </p:nvSpPr>
          <p:spPr>
            <a:xfrm>
              <a:off x="8519982" y="4455795"/>
              <a:ext cx="99554" cy="487503"/>
            </a:xfrm>
            <a:custGeom>
              <a:avLst/>
              <a:gdLst>
                <a:gd name="connsiteX0" fmla="*/ 123965 w 123971"/>
                <a:gd name="connsiteY0" fmla="*/ 303735 h 607069"/>
                <a:gd name="connsiteX1" fmla="*/ 37286 w 123971"/>
                <a:gd name="connsiteY1" fmla="*/ 28415 h 607069"/>
                <a:gd name="connsiteX2" fmla="*/ 12341 w 123971"/>
                <a:gd name="connsiteY2" fmla="*/ 3110 h 607069"/>
                <a:gd name="connsiteX3" fmla="*/ 5286 w 123971"/>
                <a:gd name="connsiteY3" fmla="*/ 73 h 607069"/>
                <a:gd name="connsiteX4" fmla="*/ -6 w 123971"/>
                <a:gd name="connsiteY4" fmla="*/ 2604 h 607069"/>
                <a:gd name="connsiteX5" fmla="*/ 1506 w 123971"/>
                <a:gd name="connsiteY5" fmla="*/ 5134 h 607069"/>
                <a:gd name="connsiteX6" fmla="*/ 44090 w 123971"/>
                <a:gd name="connsiteY6" fmla="*/ 58528 h 607069"/>
                <a:gd name="connsiteX7" fmla="*/ 103052 w 123971"/>
                <a:gd name="connsiteY7" fmla="*/ 303482 h 607069"/>
                <a:gd name="connsiteX8" fmla="*/ 52405 w 123971"/>
                <a:gd name="connsiteY8" fmla="*/ 534770 h 607069"/>
                <a:gd name="connsiteX9" fmla="*/ 1002 w 123971"/>
                <a:gd name="connsiteY9" fmla="*/ 602335 h 607069"/>
                <a:gd name="connsiteX10" fmla="*/ -6 w 123971"/>
                <a:gd name="connsiteY10" fmla="*/ 604612 h 607069"/>
                <a:gd name="connsiteX11" fmla="*/ 5286 w 123971"/>
                <a:gd name="connsiteY11" fmla="*/ 607143 h 607069"/>
                <a:gd name="connsiteX12" fmla="*/ 13097 w 123971"/>
                <a:gd name="connsiteY12" fmla="*/ 603347 h 607069"/>
                <a:gd name="connsiteX13" fmla="*/ 123965 w 123971"/>
                <a:gd name="connsiteY13" fmla="*/ 303735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71" h="607069">
                  <a:moveTo>
                    <a:pt x="123965" y="303735"/>
                  </a:moveTo>
                  <a:cubicBezTo>
                    <a:pt x="123965" y="204286"/>
                    <a:pt x="101288" y="104077"/>
                    <a:pt x="37286" y="28415"/>
                  </a:cubicBezTo>
                  <a:cubicBezTo>
                    <a:pt x="32247" y="22595"/>
                    <a:pt x="22672" y="12220"/>
                    <a:pt x="12341" y="3110"/>
                  </a:cubicBezTo>
                  <a:cubicBezTo>
                    <a:pt x="9317" y="73"/>
                    <a:pt x="8813" y="73"/>
                    <a:pt x="5286" y="73"/>
                  </a:cubicBezTo>
                  <a:cubicBezTo>
                    <a:pt x="2262" y="73"/>
                    <a:pt x="-6" y="73"/>
                    <a:pt x="-6" y="2604"/>
                  </a:cubicBezTo>
                  <a:cubicBezTo>
                    <a:pt x="-6" y="3616"/>
                    <a:pt x="1002" y="4628"/>
                    <a:pt x="1506" y="5134"/>
                  </a:cubicBezTo>
                  <a:cubicBezTo>
                    <a:pt x="10325" y="14244"/>
                    <a:pt x="27207" y="31199"/>
                    <a:pt x="44090" y="58528"/>
                  </a:cubicBezTo>
                  <a:cubicBezTo>
                    <a:pt x="84657" y="123815"/>
                    <a:pt x="103052" y="206057"/>
                    <a:pt x="103052" y="303482"/>
                  </a:cubicBezTo>
                  <a:cubicBezTo>
                    <a:pt x="103052" y="371552"/>
                    <a:pt x="93981" y="459361"/>
                    <a:pt x="52405" y="534770"/>
                  </a:cubicBezTo>
                  <a:cubicBezTo>
                    <a:pt x="32499" y="570703"/>
                    <a:pt x="11585" y="591707"/>
                    <a:pt x="1002" y="602335"/>
                  </a:cubicBezTo>
                  <a:cubicBezTo>
                    <a:pt x="498" y="603094"/>
                    <a:pt x="-6" y="603853"/>
                    <a:pt x="-6" y="604612"/>
                  </a:cubicBezTo>
                  <a:cubicBezTo>
                    <a:pt x="-6" y="607143"/>
                    <a:pt x="2262" y="607143"/>
                    <a:pt x="5286" y="607143"/>
                  </a:cubicBezTo>
                  <a:cubicBezTo>
                    <a:pt x="8813" y="607143"/>
                    <a:pt x="9317" y="607143"/>
                    <a:pt x="13097" y="603347"/>
                  </a:cubicBezTo>
                  <a:cubicBezTo>
                    <a:pt x="97508" y="526167"/>
                    <a:pt x="123965" y="410269"/>
                    <a:pt x="123965" y="30373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14" name="Freeform 1713">
              <a:extLst>
                <a:ext uri="{FF2B5EF4-FFF2-40B4-BE49-F238E27FC236}">
                  <a16:creationId xmlns:a16="http://schemas.microsoft.com/office/drawing/2014/main" id="{369DAD88-7C92-FBB1-E3E5-13D6AF6FD0DC}"/>
                </a:ext>
              </a:extLst>
            </p:cNvPr>
            <p:cNvSpPr/>
            <p:nvPr>
              <p:custDataLst>
                <p:tags r:id="rId116"/>
              </p:custDataLst>
            </p:nvPr>
          </p:nvSpPr>
          <p:spPr>
            <a:xfrm>
              <a:off x="8723610" y="4695587"/>
              <a:ext cx="123633" cy="8128"/>
            </a:xfrm>
            <a:custGeom>
              <a:avLst/>
              <a:gdLst>
                <a:gd name="connsiteX0" fmla="*/ 145141 w 153956"/>
                <a:gd name="connsiteY0" fmla="*/ 10209 h 10122"/>
                <a:gd name="connsiteX1" fmla="*/ 153960 w 153956"/>
                <a:gd name="connsiteY1" fmla="*/ 5148 h 10122"/>
                <a:gd name="connsiteX2" fmla="*/ 145141 w 153956"/>
                <a:gd name="connsiteY2" fmla="*/ 87 h 10122"/>
                <a:gd name="connsiteX3" fmla="*/ 8823 w 153956"/>
                <a:gd name="connsiteY3" fmla="*/ 87 h 10122"/>
                <a:gd name="connsiteX4" fmla="*/ 4 w 153956"/>
                <a:gd name="connsiteY4" fmla="*/ 5148 h 10122"/>
                <a:gd name="connsiteX5" fmla="*/ 8823 w 153956"/>
                <a:gd name="connsiteY5" fmla="*/ 10209 h 10122"/>
                <a:gd name="connsiteX6" fmla="*/ 145141 w 153956"/>
                <a:gd name="connsiteY6" fmla="*/ 10209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41" y="10209"/>
                  </a:moveTo>
                  <a:cubicBezTo>
                    <a:pt x="149424" y="10209"/>
                    <a:pt x="153960" y="10209"/>
                    <a:pt x="153960" y="5148"/>
                  </a:cubicBezTo>
                  <a:cubicBezTo>
                    <a:pt x="153960" y="87"/>
                    <a:pt x="149424" y="87"/>
                    <a:pt x="145141" y="87"/>
                  </a:cubicBezTo>
                  <a:lnTo>
                    <a:pt x="8823" y="87"/>
                  </a:lnTo>
                  <a:cubicBezTo>
                    <a:pt x="4539" y="87"/>
                    <a:pt x="4" y="87"/>
                    <a:pt x="4" y="5148"/>
                  </a:cubicBezTo>
                  <a:cubicBezTo>
                    <a:pt x="4" y="10209"/>
                    <a:pt x="4539" y="10209"/>
                    <a:pt x="8823" y="10209"/>
                  </a:cubicBezTo>
                  <a:lnTo>
                    <a:pt x="145141" y="1020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16" name="Freeform 1715">
              <a:extLst>
                <a:ext uri="{FF2B5EF4-FFF2-40B4-BE49-F238E27FC236}">
                  <a16:creationId xmlns:a16="http://schemas.microsoft.com/office/drawing/2014/main" id="{928449A8-23CF-6EEF-67F4-73B016AA0718}"/>
                </a:ext>
              </a:extLst>
            </p:cNvPr>
            <p:cNvSpPr/>
            <p:nvPr>
              <p:custDataLst>
                <p:tags r:id="rId117"/>
              </p:custDataLst>
            </p:nvPr>
          </p:nvSpPr>
          <p:spPr>
            <a:xfrm>
              <a:off x="8944774" y="4474187"/>
              <a:ext cx="144272" cy="143263"/>
            </a:xfrm>
            <a:custGeom>
              <a:avLst/>
              <a:gdLst>
                <a:gd name="connsiteX0" fmla="*/ 144144 w 179657"/>
                <a:gd name="connsiteY0" fmla="*/ 28928 h 178400"/>
                <a:gd name="connsiteX1" fmla="*/ 176397 w 179657"/>
                <a:gd name="connsiteY1" fmla="*/ 7925 h 178400"/>
                <a:gd name="connsiteX2" fmla="*/ 179672 w 179657"/>
                <a:gd name="connsiteY2" fmla="*/ 3117 h 178400"/>
                <a:gd name="connsiteX3" fmla="*/ 176397 w 179657"/>
                <a:gd name="connsiteY3" fmla="*/ 81 h 178400"/>
                <a:gd name="connsiteX4" fmla="*/ 155735 w 179657"/>
                <a:gd name="connsiteY4" fmla="*/ 840 h 178400"/>
                <a:gd name="connsiteX5" fmla="*/ 130789 w 179657"/>
                <a:gd name="connsiteY5" fmla="*/ 81 h 178400"/>
                <a:gd name="connsiteX6" fmla="*/ 126002 w 179657"/>
                <a:gd name="connsiteY6" fmla="*/ 4889 h 178400"/>
                <a:gd name="connsiteX7" fmla="*/ 130034 w 179657"/>
                <a:gd name="connsiteY7" fmla="*/ 7925 h 178400"/>
                <a:gd name="connsiteX8" fmla="*/ 141624 w 179657"/>
                <a:gd name="connsiteY8" fmla="*/ 16276 h 178400"/>
                <a:gd name="connsiteX9" fmla="*/ 137845 w 179657"/>
                <a:gd name="connsiteY9" fmla="*/ 25892 h 178400"/>
                <a:gd name="connsiteX10" fmla="*/ 60489 w 179657"/>
                <a:gd name="connsiteY10" fmla="*/ 149381 h 178400"/>
                <a:gd name="connsiteX11" fmla="*/ 43354 w 179657"/>
                <a:gd name="connsiteY11" fmla="*/ 15517 h 178400"/>
                <a:gd name="connsiteX12" fmla="*/ 60741 w 179657"/>
                <a:gd name="connsiteY12" fmla="*/ 7925 h 178400"/>
                <a:gd name="connsiteX13" fmla="*/ 67040 w 179657"/>
                <a:gd name="connsiteY13" fmla="*/ 2864 h 178400"/>
                <a:gd name="connsiteX14" fmla="*/ 63512 w 179657"/>
                <a:gd name="connsiteY14" fmla="*/ 81 h 178400"/>
                <a:gd name="connsiteX15" fmla="*/ 32268 w 179657"/>
                <a:gd name="connsiteY15" fmla="*/ 840 h 178400"/>
                <a:gd name="connsiteX16" fmla="*/ 18409 w 179657"/>
                <a:gd name="connsiteY16" fmla="*/ 587 h 178400"/>
                <a:gd name="connsiteX17" fmla="*/ 4802 w 179657"/>
                <a:gd name="connsiteY17" fmla="*/ 81 h 178400"/>
                <a:gd name="connsiteX18" fmla="*/ 15 w 179657"/>
                <a:gd name="connsiteY18" fmla="*/ 4889 h 178400"/>
                <a:gd name="connsiteX19" fmla="*/ 6314 w 179657"/>
                <a:gd name="connsiteY19" fmla="*/ 7925 h 178400"/>
                <a:gd name="connsiteX20" fmla="*/ 21433 w 179657"/>
                <a:gd name="connsiteY20" fmla="*/ 16529 h 178400"/>
                <a:gd name="connsiteX21" fmla="*/ 41339 w 179657"/>
                <a:gd name="connsiteY21" fmla="*/ 172661 h 178400"/>
                <a:gd name="connsiteX22" fmla="*/ 46378 w 179657"/>
                <a:gd name="connsiteY22" fmla="*/ 178482 h 178400"/>
                <a:gd name="connsiteX23" fmla="*/ 53433 w 179657"/>
                <a:gd name="connsiteY23" fmla="*/ 173927 h 178400"/>
                <a:gd name="connsiteX24" fmla="*/ 144144 w 179657"/>
                <a:gd name="connsiteY24" fmla="*/ 2892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44" y="28928"/>
                  </a:moveTo>
                  <a:cubicBezTo>
                    <a:pt x="156491" y="9190"/>
                    <a:pt x="167074" y="8431"/>
                    <a:pt x="176397" y="7925"/>
                  </a:cubicBezTo>
                  <a:cubicBezTo>
                    <a:pt x="179421" y="7672"/>
                    <a:pt x="179672" y="3370"/>
                    <a:pt x="179672" y="3117"/>
                  </a:cubicBezTo>
                  <a:cubicBezTo>
                    <a:pt x="179672" y="1093"/>
                    <a:pt x="178413" y="81"/>
                    <a:pt x="176397" y="81"/>
                  </a:cubicBezTo>
                  <a:cubicBezTo>
                    <a:pt x="169845" y="81"/>
                    <a:pt x="162538" y="840"/>
                    <a:pt x="155735" y="840"/>
                  </a:cubicBezTo>
                  <a:cubicBezTo>
                    <a:pt x="147420" y="840"/>
                    <a:pt x="138853" y="81"/>
                    <a:pt x="130789" y="81"/>
                  </a:cubicBezTo>
                  <a:cubicBezTo>
                    <a:pt x="129278" y="81"/>
                    <a:pt x="126002" y="81"/>
                    <a:pt x="126002" y="4889"/>
                  </a:cubicBezTo>
                  <a:cubicBezTo>
                    <a:pt x="126002" y="7672"/>
                    <a:pt x="128270" y="7925"/>
                    <a:pt x="130034" y="7925"/>
                  </a:cubicBezTo>
                  <a:cubicBezTo>
                    <a:pt x="136837" y="8431"/>
                    <a:pt x="141624" y="10962"/>
                    <a:pt x="141624" y="16276"/>
                  </a:cubicBezTo>
                  <a:cubicBezTo>
                    <a:pt x="141624" y="20072"/>
                    <a:pt x="137845" y="25639"/>
                    <a:pt x="137845" y="25892"/>
                  </a:cubicBezTo>
                  <a:lnTo>
                    <a:pt x="60489" y="149381"/>
                  </a:lnTo>
                  <a:lnTo>
                    <a:pt x="43354" y="15517"/>
                  </a:lnTo>
                  <a:cubicBezTo>
                    <a:pt x="43354" y="11215"/>
                    <a:pt x="49150" y="7925"/>
                    <a:pt x="60741" y="7925"/>
                  </a:cubicBezTo>
                  <a:cubicBezTo>
                    <a:pt x="64268" y="7925"/>
                    <a:pt x="67040" y="7925"/>
                    <a:pt x="67040" y="2864"/>
                  </a:cubicBezTo>
                  <a:cubicBezTo>
                    <a:pt x="67040" y="587"/>
                    <a:pt x="65024" y="81"/>
                    <a:pt x="63512" y="81"/>
                  </a:cubicBezTo>
                  <a:cubicBezTo>
                    <a:pt x="53433" y="81"/>
                    <a:pt x="42598" y="840"/>
                    <a:pt x="32268" y="840"/>
                  </a:cubicBezTo>
                  <a:cubicBezTo>
                    <a:pt x="27732" y="840"/>
                    <a:pt x="22944" y="587"/>
                    <a:pt x="18409" y="587"/>
                  </a:cubicBezTo>
                  <a:cubicBezTo>
                    <a:pt x="13873" y="587"/>
                    <a:pt x="9086" y="81"/>
                    <a:pt x="4802" y="81"/>
                  </a:cubicBezTo>
                  <a:cubicBezTo>
                    <a:pt x="3039" y="81"/>
                    <a:pt x="15" y="81"/>
                    <a:pt x="15" y="4889"/>
                  </a:cubicBezTo>
                  <a:cubicBezTo>
                    <a:pt x="15" y="7925"/>
                    <a:pt x="2283" y="7925"/>
                    <a:pt x="6314" y="7925"/>
                  </a:cubicBezTo>
                  <a:cubicBezTo>
                    <a:pt x="20425" y="7925"/>
                    <a:pt x="20677" y="10203"/>
                    <a:pt x="21433" y="16529"/>
                  </a:cubicBezTo>
                  <a:lnTo>
                    <a:pt x="41339" y="172661"/>
                  </a:lnTo>
                  <a:cubicBezTo>
                    <a:pt x="42095" y="177722"/>
                    <a:pt x="43102" y="178482"/>
                    <a:pt x="46378" y="178482"/>
                  </a:cubicBezTo>
                  <a:cubicBezTo>
                    <a:pt x="50410" y="178482"/>
                    <a:pt x="51418" y="177216"/>
                    <a:pt x="53433" y="173927"/>
                  </a:cubicBezTo>
                  <a:lnTo>
                    <a:pt x="144144" y="28928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17" name="Freeform 1716">
              <a:extLst>
                <a:ext uri="{FF2B5EF4-FFF2-40B4-BE49-F238E27FC236}">
                  <a16:creationId xmlns:a16="http://schemas.microsoft.com/office/drawing/2014/main" id="{0F98356B-A70B-59DA-B268-A30D2D0BEEB7}"/>
                </a:ext>
              </a:extLst>
            </p:cNvPr>
            <p:cNvSpPr/>
            <p:nvPr>
              <p:custDataLst>
                <p:tags r:id="rId118"/>
              </p:custDataLst>
            </p:nvPr>
          </p:nvSpPr>
          <p:spPr>
            <a:xfrm>
              <a:off x="9057002" y="4547586"/>
              <a:ext cx="69405" cy="95875"/>
            </a:xfrm>
            <a:custGeom>
              <a:avLst/>
              <a:gdLst>
                <a:gd name="connsiteX0" fmla="*/ 86448 w 86427"/>
                <a:gd name="connsiteY0" fmla="*/ 90421 h 119389"/>
                <a:gd name="connsiteX1" fmla="*/ 86448 w 86427"/>
                <a:gd name="connsiteY1" fmla="*/ 84044 h 119389"/>
                <a:gd name="connsiteX2" fmla="*/ 66869 w 86427"/>
                <a:gd name="connsiteY2" fmla="*/ 84044 h 119389"/>
                <a:gd name="connsiteX3" fmla="*/ 66869 w 86427"/>
                <a:gd name="connsiteY3" fmla="*/ 5042 h 119389"/>
                <a:gd name="connsiteX4" fmla="*/ 62989 w 86427"/>
                <a:gd name="connsiteY4" fmla="*/ 82 h 119389"/>
                <a:gd name="connsiteX5" fmla="*/ 58403 w 86427"/>
                <a:gd name="connsiteY5" fmla="*/ 2562 h 119389"/>
                <a:gd name="connsiteX6" fmla="*/ 21 w 86427"/>
                <a:gd name="connsiteY6" fmla="*/ 84044 h 119389"/>
                <a:gd name="connsiteX7" fmla="*/ 21 w 86427"/>
                <a:gd name="connsiteY7" fmla="*/ 90421 h 119389"/>
                <a:gd name="connsiteX8" fmla="*/ 51877 w 86427"/>
                <a:gd name="connsiteY8" fmla="*/ 90421 h 119389"/>
                <a:gd name="connsiteX9" fmla="*/ 51877 w 86427"/>
                <a:gd name="connsiteY9" fmla="*/ 104946 h 119389"/>
                <a:gd name="connsiteX10" fmla="*/ 37590 w 86427"/>
                <a:gd name="connsiteY10" fmla="*/ 113095 h 119389"/>
                <a:gd name="connsiteX11" fmla="*/ 32828 w 86427"/>
                <a:gd name="connsiteY11" fmla="*/ 113095 h 119389"/>
                <a:gd name="connsiteX12" fmla="*/ 32828 w 86427"/>
                <a:gd name="connsiteY12" fmla="*/ 119472 h 119389"/>
                <a:gd name="connsiteX13" fmla="*/ 59285 w 86427"/>
                <a:gd name="connsiteY13" fmla="*/ 118763 h 119389"/>
                <a:gd name="connsiteX14" fmla="*/ 85919 w 86427"/>
                <a:gd name="connsiteY14" fmla="*/ 119472 h 119389"/>
                <a:gd name="connsiteX15" fmla="*/ 85919 w 86427"/>
                <a:gd name="connsiteY15" fmla="*/ 113095 h 119389"/>
                <a:gd name="connsiteX16" fmla="*/ 81156 w 86427"/>
                <a:gd name="connsiteY16" fmla="*/ 113095 h 119389"/>
                <a:gd name="connsiteX17" fmla="*/ 66869 w 86427"/>
                <a:gd name="connsiteY17" fmla="*/ 104946 h 119389"/>
                <a:gd name="connsiteX18" fmla="*/ 66869 w 86427"/>
                <a:gd name="connsiteY18" fmla="*/ 90421 h 119389"/>
                <a:gd name="connsiteX19" fmla="*/ 86448 w 86427"/>
                <a:gd name="connsiteY19" fmla="*/ 90421 h 119389"/>
                <a:gd name="connsiteX20" fmla="*/ 53112 w 86427"/>
                <a:gd name="connsiteY20" fmla="*/ 19213 h 119389"/>
                <a:gd name="connsiteX21" fmla="*/ 53112 w 86427"/>
                <a:gd name="connsiteY21" fmla="*/ 84044 h 119389"/>
                <a:gd name="connsiteX22" fmla="*/ 6547 w 86427"/>
                <a:gd name="connsiteY22" fmla="*/ 84044 h 119389"/>
                <a:gd name="connsiteX23" fmla="*/ 53112 w 86427"/>
                <a:gd name="connsiteY23" fmla="*/ 19213 h 11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427" h="119389">
                  <a:moveTo>
                    <a:pt x="86448" y="90421"/>
                  </a:moveTo>
                  <a:lnTo>
                    <a:pt x="86448" y="84044"/>
                  </a:lnTo>
                  <a:lnTo>
                    <a:pt x="66869" y="84044"/>
                  </a:lnTo>
                  <a:lnTo>
                    <a:pt x="66869" y="5042"/>
                  </a:lnTo>
                  <a:cubicBezTo>
                    <a:pt x="66869" y="1322"/>
                    <a:pt x="66869" y="82"/>
                    <a:pt x="62989" y="82"/>
                  </a:cubicBezTo>
                  <a:cubicBezTo>
                    <a:pt x="60872" y="82"/>
                    <a:pt x="60167" y="82"/>
                    <a:pt x="58403" y="2562"/>
                  </a:cubicBezTo>
                  <a:lnTo>
                    <a:pt x="21" y="84044"/>
                  </a:lnTo>
                  <a:lnTo>
                    <a:pt x="21" y="90421"/>
                  </a:lnTo>
                  <a:lnTo>
                    <a:pt x="51877" y="90421"/>
                  </a:lnTo>
                  <a:lnTo>
                    <a:pt x="51877" y="104946"/>
                  </a:lnTo>
                  <a:cubicBezTo>
                    <a:pt x="51877" y="110969"/>
                    <a:pt x="51877" y="113095"/>
                    <a:pt x="37590" y="113095"/>
                  </a:cubicBezTo>
                  <a:lnTo>
                    <a:pt x="32828" y="113095"/>
                  </a:lnTo>
                  <a:lnTo>
                    <a:pt x="32828" y="119472"/>
                  </a:lnTo>
                  <a:cubicBezTo>
                    <a:pt x="41647" y="119117"/>
                    <a:pt x="52935" y="118763"/>
                    <a:pt x="59285" y="118763"/>
                  </a:cubicBezTo>
                  <a:cubicBezTo>
                    <a:pt x="65811" y="118763"/>
                    <a:pt x="77100" y="119117"/>
                    <a:pt x="85919" y="119472"/>
                  </a:cubicBezTo>
                  <a:lnTo>
                    <a:pt x="85919" y="113095"/>
                  </a:lnTo>
                  <a:lnTo>
                    <a:pt x="81156" y="113095"/>
                  </a:lnTo>
                  <a:cubicBezTo>
                    <a:pt x="66869" y="113095"/>
                    <a:pt x="66869" y="110969"/>
                    <a:pt x="66869" y="104946"/>
                  </a:cubicBezTo>
                  <a:lnTo>
                    <a:pt x="66869" y="90421"/>
                  </a:lnTo>
                  <a:lnTo>
                    <a:pt x="86448" y="90421"/>
                  </a:lnTo>
                  <a:close/>
                  <a:moveTo>
                    <a:pt x="53112" y="19213"/>
                  </a:moveTo>
                  <a:lnTo>
                    <a:pt x="53112" y="84044"/>
                  </a:lnTo>
                  <a:lnTo>
                    <a:pt x="6547" y="84044"/>
                  </a:lnTo>
                  <a:lnTo>
                    <a:pt x="53112" y="1921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18" name="Freeform 1717">
              <a:extLst>
                <a:ext uri="{FF2B5EF4-FFF2-40B4-BE49-F238E27FC236}">
                  <a16:creationId xmlns:a16="http://schemas.microsoft.com/office/drawing/2014/main" id="{E1215CA6-DBB1-8205-6839-D84B046DC4DB}"/>
                </a:ext>
              </a:extLst>
            </p:cNvPr>
            <p:cNvSpPr/>
            <p:nvPr>
              <p:custDataLst>
                <p:tags r:id="rId119"/>
              </p:custDataLst>
            </p:nvPr>
          </p:nvSpPr>
          <p:spPr>
            <a:xfrm>
              <a:off x="8933442" y="4695587"/>
              <a:ext cx="208810" cy="8128"/>
            </a:xfrm>
            <a:custGeom>
              <a:avLst/>
              <a:gdLst>
                <a:gd name="connsiteX0" fmla="*/ 0 w 260023"/>
                <a:gd name="connsiteY0" fmla="*/ 0 h 10121"/>
                <a:gd name="connsiteX1" fmla="*/ 260024 w 260023"/>
                <a:gd name="connsiteY1" fmla="*/ 0 h 10121"/>
                <a:gd name="connsiteX2" fmla="*/ 260024 w 260023"/>
                <a:gd name="connsiteY2" fmla="*/ 10122 h 10121"/>
                <a:gd name="connsiteX3" fmla="*/ 0 w 260023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023" h="10121">
                  <a:moveTo>
                    <a:pt x="0" y="0"/>
                  </a:moveTo>
                  <a:lnTo>
                    <a:pt x="260024" y="0"/>
                  </a:lnTo>
                  <a:lnTo>
                    <a:pt x="260024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40" name="Freeform 1739">
              <a:extLst>
                <a:ext uri="{FF2B5EF4-FFF2-40B4-BE49-F238E27FC236}">
                  <a16:creationId xmlns:a16="http://schemas.microsoft.com/office/drawing/2014/main" id="{E0968E36-C4ED-B733-7104-206E3CA4FF74}"/>
                </a:ext>
              </a:extLst>
            </p:cNvPr>
            <p:cNvSpPr/>
            <p:nvPr>
              <p:custDataLst>
                <p:tags r:id="rId120"/>
              </p:custDataLst>
            </p:nvPr>
          </p:nvSpPr>
          <p:spPr>
            <a:xfrm>
              <a:off x="8945173" y="4754508"/>
              <a:ext cx="83974" cy="139809"/>
            </a:xfrm>
            <a:custGeom>
              <a:avLst/>
              <a:gdLst>
                <a:gd name="connsiteX0" fmla="*/ 22693 w 104569"/>
                <a:gd name="connsiteY0" fmla="*/ 85625 h 174099"/>
                <a:gd name="connsiteX1" fmla="*/ 22693 w 104569"/>
                <a:gd name="connsiteY1" fmla="*/ 79552 h 174099"/>
                <a:gd name="connsiteX2" fmla="*/ 66788 w 104569"/>
                <a:gd name="connsiteY2" fmla="*/ 6420 h 174099"/>
                <a:gd name="connsiteX3" fmla="*/ 88962 w 104569"/>
                <a:gd name="connsiteY3" fmla="*/ 16543 h 174099"/>
                <a:gd name="connsiteX4" fmla="*/ 75103 w 104569"/>
                <a:gd name="connsiteY4" fmla="*/ 27930 h 174099"/>
                <a:gd name="connsiteX5" fmla="*/ 86694 w 104569"/>
                <a:gd name="connsiteY5" fmla="*/ 39570 h 174099"/>
                <a:gd name="connsiteX6" fmla="*/ 98285 w 104569"/>
                <a:gd name="connsiteY6" fmla="*/ 27424 h 174099"/>
                <a:gd name="connsiteX7" fmla="*/ 66284 w 104569"/>
                <a:gd name="connsiteY7" fmla="*/ 94 h 174099"/>
                <a:gd name="connsiteX8" fmla="*/ 15 w 104569"/>
                <a:gd name="connsiteY8" fmla="*/ 88662 h 174099"/>
                <a:gd name="connsiteX9" fmla="*/ 52678 w 104569"/>
                <a:gd name="connsiteY9" fmla="*/ 174193 h 174099"/>
                <a:gd name="connsiteX10" fmla="*/ 104584 w 104569"/>
                <a:gd name="connsiteY10" fmla="*/ 117004 h 174099"/>
                <a:gd name="connsiteX11" fmla="*/ 54189 w 104569"/>
                <a:gd name="connsiteY11" fmla="*/ 60573 h 174099"/>
                <a:gd name="connsiteX12" fmla="*/ 22693 w 104569"/>
                <a:gd name="connsiteY12" fmla="*/ 85625 h 174099"/>
                <a:gd name="connsiteX13" fmla="*/ 52678 w 104569"/>
                <a:gd name="connsiteY13" fmla="*/ 167108 h 174099"/>
                <a:gd name="connsiteX14" fmla="*/ 27732 w 104569"/>
                <a:gd name="connsiteY14" fmla="*/ 148129 h 174099"/>
                <a:gd name="connsiteX15" fmla="*/ 23197 w 104569"/>
                <a:gd name="connsiteY15" fmla="*/ 111437 h 174099"/>
                <a:gd name="connsiteX16" fmla="*/ 53937 w 104569"/>
                <a:gd name="connsiteY16" fmla="*/ 66394 h 174099"/>
                <a:gd name="connsiteX17" fmla="*/ 77371 w 104569"/>
                <a:gd name="connsiteY17" fmla="*/ 82083 h 174099"/>
                <a:gd name="connsiteX18" fmla="*/ 81907 w 104569"/>
                <a:gd name="connsiteY18" fmla="*/ 116751 h 174099"/>
                <a:gd name="connsiteX19" fmla="*/ 77623 w 104569"/>
                <a:gd name="connsiteY19" fmla="*/ 150660 h 174099"/>
                <a:gd name="connsiteX20" fmla="*/ 52678 w 104569"/>
                <a:gd name="connsiteY20" fmla="*/ 1671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569" h="174099">
                  <a:moveTo>
                    <a:pt x="22693" y="85625"/>
                  </a:moveTo>
                  <a:lnTo>
                    <a:pt x="22693" y="79552"/>
                  </a:lnTo>
                  <a:cubicBezTo>
                    <a:pt x="22693" y="15530"/>
                    <a:pt x="53937" y="6420"/>
                    <a:pt x="66788" y="6420"/>
                  </a:cubicBezTo>
                  <a:cubicBezTo>
                    <a:pt x="72836" y="6420"/>
                    <a:pt x="83418" y="7939"/>
                    <a:pt x="88962" y="16543"/>
                  </a:cubicBezTo>
                  <a:cubicBezTo>
                    <a:pt x="85182" y="16543"/>
                    <a:pt x="75103" y="16543"/>
                    <a:pt x="75103" y="27930"/>
                  </a:cubicBezTo>
                  <a:cubicBezTo>
                    <a:pt x="75103" y="35774"/>
                    <a:pt x="81151" y="39570"/>
                    <a:pt x="86694" y="39570"/>
                  </a:cubicBezTo>
                  <a:cubicBezTo>
                    <a:pt x="90726" y="39570"/>
                    <a:pt x="98285" y="37293"/>
                    <a:pt x="98285" y="27424"/>
                  </a:cubicBezTo>
                  <a:cubicBezTo>
                    <a:pt x="98285" y="12241"/>
                    <a:pt x="87198" y="94"/>
                    <a:pt x="66284" y="94"/>
                  </a:cubicBezTo>
                  <a:cubicBezTo>
                    <a:pt x="34031" y="94"/>
                    <a:pt x="15" y="32738"/>
                    <a:pt x="15" y="88662"/>
                  </a:cubicBezTo>
                  <a:cubicBezTo>
                    <a:pt x="15" y="156227"/>
                    <a:pt x="29244" y="174193"/>
                    <a:pt x="52678" y="174193"/>
                  </a:cubicBezTo>
                  <a:cubicBezTo>
                    <a:pt x="80647" y="174193"/>
                    <a:pt x="104584" y="150407"/>
                    <a:pt x="104584" y="117004"/>
                  </a:cubicBezTo>
                  <a:cubicBezTo>
                    <a:pt x="104584" y="84866"/>
                    <a:pt x="82159" y="60573"/>
                    <a:pt x="54189" y="60573"/>
                  </a:cubicBezTo>
                  <a:cubicBezTo>
                    <a:pt x="37055" y="60573"/>
                    <a:pt x="27732" y="73479"/>
                    <a:pt x="22693" y="85625"/>
                  </a:cubicBezTo>
                  <a:close/>
                  <a:moveTo>
                    <a:pt x="52678" y="167108"/>
                  </a:moveTo>
                  <a:cubicBezTo>
                    <a:pt x="36803" y="167108"/>
                    <a:pt x="29244" y="151925"/>
                    <a:pt x="27732" y="148129"/>
                  </a:cubicBezTo>
                  <a:cubicBezTo>
                    <a:pt x="23197" y="136236"/>
                    <a:pt x="23197" y="115992"/>
                    <a:pt x="23197" y="111437"/>
                  </a:cubicBezTo>
                  <a:cubicBezTo>
                    <a:pt x="23197" y="91699"/>
                    <a:pt x="31260" y="66394"/>
                    <a:pt x="53937" y="66394"/>
                  </a:cubicBezTo>
                  <a:cubicBezTo>
                    <a:pt x="57969" y="66394"/>
                    <a:pt x="69560" y="66394"/>
                    <a:pt x="77371" y="82083"/>
                  </a:cubicBezTo>
                  <a:cubicBezTo>
                    <a:pt x="81907" y="91446"/>
                    <a:pt x="81907" y="104351"/>
                    <a:pt x="81907" y="116751"/>
                  </a:cubicBezTo>
                  <a:cubicBezTo>
                    <a:pt x="81907" y="128897"/>
                    <a:pt x="81907" y="141550"/>
                    <a:pt x="77623" y="150660"/>
                  </a:cubicBezTo>
                  <a:cubicBezTo>
                    <a:pt x="70064" y="165843"/>
                    <a:pt x="58473" y="167108"/>
                    <a:pt x="52678" y="16710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43" name="Freeform 1742">
              <a:extLst>
                <a:ext uri="{FF2B5EF4-FFF2-40B4-BE49-F238E27FC236}">
                  <a16:creationId xmlns:a16="http://schemas.microsoft.com/office/drawing/2014/main" id="{8219299E-46D7-B96F-E5B6-8A2E05FD3DC2}"/>
                </a:ext>
              </a:extLst>
            </p:cNvPr>
            <p:cNvSpPr/>
            <p:nvPr>
              <p:custDataLst>
                <p:tags r:id="rId121"/>
              </p:custDataLst>
            </p:nvPr>
          </p:nvSpPr>
          <p:spPr>
            <a:xfrm>
              <a:off x="9045739" y="4754508"/>
              <a:ext cx="85188" cy="139809"/>
            </a:xfrm>
            <a:custGeom>
              <a:avLst/>
              <a:gdLst>
                <a:gd name="connsiteX0" fmla="*/ 106101 w 106081"/>
                <a:gd name="connsiteY0" fmla="*/ 87650 h 174099"/>
                <a:gd name="connsiteX1" fmla="*/ 96022 w 106081"/>
                <a:gd name="connsiteY1" fmla="*/ 28436 h 174099"/>
                <a:gd name="connsiteX2" fmla="*/ 53187 w 106081"/>
                <a:gd name="connsiteY2" fmla="*/ 94 h 174099"/>
                <a:gd name="connsiteX3" fmla="*/ 9343 w 106081"/>
                <a:gd name="connsiteY3" fmla="*/ 30207 h 174099"/>
                <a:gd name="connsiteX4" fmla="*/ 20 w 106081"/>
                <a:gd name="connsiteY4" fmla="*/ 87650 h 174099"/>
                <a:gd name="connsiteX5" fmla="*/ 11359 w 106081"/>
                <a:gd name="connsiteY5" fmla="*/ 148635 h 174099"/>
                <a:gd name="connsiteX6" fmla="*/ 52935 w 106081"/>
                <a:gd name="connsiteY6" fmla="*/ 174193 h 174099"/>
                <a:gd name="connsiteX7" fmla="*/ 96778 w 106081"/>
                <a:gd name="connsiteY7" fmla="*/ 144839 h 174099"/>
                <a:gd name="connsiteX8" fmla="*/ 106101 w 106081"/>
                <a:gd name="connsiteY8" fmla="*/ 87650 h 174099"/>
                <a:gd name="connsiteX9" fmla="*/ 52935 w 106081"/>
                <a:gd name="connsiteY9" fmla="*/ 168626 h 174099"/>
                <a:gd name="connsiteX10" fmla="*/ 23706 w 106081"/>
                <a:gd name="connsiteY10" fmla="*/ 138007 h 174099"/>
                <a:gd name="connsiteX11" fmla="*/ 20934 w 106081"/>
                <a:gd name="connsiteY11" fmla="*/ 84613 h 174099"/>
                <a:gd name="connsiteX12" fmla="*/ 22950 w 106081"/>
                <a:gd name="connsiteY12" fmla="*/ 38052 h 174099"/>
                <a:gd name="connsiteX13" fmla="*/ 52935 w 106081"/>
                <a:gd name="connsiteY13" fmla="*/ 5661 h 174099"/>
                <a:gd name="connsiteX14" fmla="*/ 82668 w 106081"/>
                <a:gd name="connsiteY14" fmla="*/ 35268 h 174099"/>
                <a:gd name="connsiteX15" fmla="*/ 85187 w 106081"/>
                <a:gd name="connsiteY15" fmla="*/ 84613 h 174099"/>
                <a:gd name="connsiteX16" fmla="*/ 82416 w 106081"/>
                <a:gd name="connsiteY16" fmla="*/ 136995 h 174099"/>
                <a:gd name="connsiteX17" fmla="*/ 52935 w 106081"/>
                <a:gd name="connsiteY17" fmla="*/ 16862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01" y="87650"/>
                  </a:moveTo>
                  <a:cubicBezTo>
                    <a:pt x="106101" y="67406"/>
                    <a:pt x="104841" y="47162"/>
                    <a:pt x="96022" y="28436"/>
                  </a:cubicBezTo>
                  <a:cubicBezTo>
                    <a:pt x="84431" y="4143"/>
                    <a:pt x="63769" y="94"/>
                    <a:pt x="53187" y="94"/>
                  </a:cubicBezTo>
                  <a:cubicBezTo>
                    <a:pt x="38068" y="94"/>
                    <a:pt x="19674" y="6674"/>
                    <a:pt x="9343" y="30207"/>
                  </a:cubicBezTo>
                  <a:cubicBezTo>
                    <a:pt x="1280" y="47668"/>
                    <a:pt x="20" y="67406"/>
                    <a:pt x="20" y="87650"/>
                  </a:cubicBezTo>
                  <a:cubicBezTo>
                    <a:pt x="20" y="106629"/>
                    <a:pt x="1028" y="129403"/>
                    <a:pt x="11359" y="148635"/>
                  </a:cubicBezTo>
                  <a:cubicBezTo>
                    <a:pt x="22194" y="169132"/>
                    <a:pt x="40588" y="174193"/>
                    <a:pt x="52935" y="174193"/>
                  </a:cubicBezTo>
                  <a:cubicBezTo>
                    <a:pt x="66541" y="174193"/>
                    <a:pt x="85691" y="168879"/>
                    <a:pt x="96778" y="144839"/>
                  </a:cubicBezTo>
                  <a:cubicBezTo>
                    <a:pt x="104841" y="127379"/>
                    <a:pt x="106101" y="107641"/>
                    <a:pt x="106101" y="87650"/>
                  </a:cubicBezTo>
                  <a:close/>
                  <a:moveTo>
                    <a:pt x="52935" y="168626"/>
                  </a:moveTo>
                  <a:cubicBezTo>
                    <a:pt x="43108" y="168626"/>
                    <a:pt x="28241" y="162300"/>
                    <a:pt x="23706" y="138007"/>
                  </a:cubicBezTo>
                  <a:cubicBezTo>
                    <a:pt x="20934" y="122824"/>
                    <a:pt x="20934" y="99543"/>
                    <a:pt x="20934" y="84613"/>
                  </a:cubicBezTo>
                  <a:cubicBezTo>
                    <a:pt x="20934" y="68418"/>
                    <a:pt x="20934" y="51717"/>
                    <a:pt x="22950" y="38052"/>
                  </a:cubicBezTo>
                  <a:cubicBezTo>
                    <a:pt x="27737" y="7939"/>
                    <a:pt x="46635" y="5661"/>
                    <a:pt x="52935" y="5661"/>
                  </a:cubicBezTo>
                  <a:cubicBezTo>
                    <a:pt x="61250" y="5661"/>
                    <a:pt x="77880" y="10216"/>
                    <a:pt x="82668" y="35268"/>
                  </a:cubicBezTo>
                  <a:cubicBezTo>
                    <a:pt x="85187" y="49439"/>
                    <a:pt x="85187" y="68671"/>
                    <a:pt x="85187" y="84613"/>
                  </a:cubicBezTo>
                  <a:cubicBezTo>
                    <a:pt x="85187" y="103592"/>
                    <a:pt x="85187" y="120800"/>
                    <a:pt x="82416" y="136995"/>
                  </a:cubicBezTo>
                  <a:cubicBezTo>
                    <a:pt x="78636" y="161035"/>
                    <a:pt x="64273" y="168626"/>
                    <a:pt x="52935" y="1686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50" name="Freeform 1749">
              <a:extLst>
                <a:ext uri="{FF2B5EF4-FFF2-40B4-BE49-F238E27FC236}">
                  <a16:creationId xmlns:a16="http://schemas.microsoft.com/office/drawing/2014/main" id="{6ACD49B0-A161-DA4C-9EE7-93B7662193CE}"/>
                </a:ext>
              </a:extLst>
            </p:cNvPr>
            <p:cNvSpPr/>
            <p:nvPr>
              <p:custDataLst>
                <p:tags r:id="rId122"/>
              </p:custDataLst>
            </p:nvPr>
          </p:nvSpPr>
          <p:spPr>
            <a:xfrm>
              <a:off x="9228294" y="4695587"/>
              <a:ext cx="123633" cy="8128"/>
            </a:xfrm>
            <a:custGeom>
              <a:avLst/>
              <a:gdLst>
                <a:gd name="connsiteX0" fmla="*/ 145166 w 153956"/>
                <a:gd name="connsiteY0" fmla="*/ 10209 h 10122"/>
                <a:gd name="connsiteX1" fmla="*/ 153985 w 153956"/>
                <a:gd name="connsiteY1" fmla="*/ 5148 h 10122"/>
                <a:gd name="connsiteX2" fmla="*/ 145166 w 153956"/>
                <a:gd name="connsiteY2" fmla="*/ 87 h 10122"/>
                <a:gd name="connsiteX3" fmla="*/ 8848 w 153956"/>
                <a:gd name="connsiteY3" fmla="*/ 87 h 10122"/>
                <a:gd name="connsiteX4" fmla="*/ 29 w 153956"/>
                <a:gd name="connsiteY4" fmla="*/ 5148 h 10122"/>
                <a:gd name="connsiteX5" fmla="*/ 8848 w 153956"/>
                <a:gd name="connsiteY5" fmla="*/ 10209 h 10122"/>
                <a:gd name="connsiteX6" fmla="*/ 145166 w 153956"/>
                <a:gd name="connsiteY6" fmla="*/ 10209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66" y="10209"/>
                  </a:moveTo>
                  <a:cubicBezTo>
                    <a:pt x="149449" y="10209"/>
                    <a:pt x="153985" y="10209"/>
                    <a:pt x="153985" y="5148"/>
                  </a:cubicBezTo>
                  <a:cubicBezTo>
                    <a:pt x="153985" y="87"/>
                    <a:pt x="149449" y="87"/>
                    <a:pt x="145166" y="87"/>
                  </a:cubicBezTo>
                  <a:lnTo>
                    <a:pt x="8848" y="87"/>
                  </a:lnTo>
                  <a:cubicBezTo>
                    <a:pt x="4564" y="87"/>
                    <a:pt x="29" y="87"/>
                    <a:pt x="29" y="5148"/>
                  </a:cubicBezTo>
                  <a:cubicBezTo>
                    <a:pt x="29" y="10209"/>
                    <a:pt x="4564" y="10209"/>
                    <a:pt x="8848" y="10209"/>
                  </a:cubicBezTo>
                  <a:lnTo>
                    <a:pt x="145166" y="1020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57" name="Freeform 1756">
              <a:extLst>
                <a:ext uri="{FF2B5EF4-FFF2-40B4-BE49-F238E27FC236}">
                  <a16:creationId xmlns:a16="http://schemas.microsoft.com/office/drawing/2014/main" id="{1D7DFDB7-34F8-574A-21FC-A5FE514194B8}"/>
                </a:ext>
              </a:extLst>
            </p:cNvPr>
            <p:cNvSpPr/>
            <p:nvPr>
              <p:custDataLst>
                <p:tags r:id="rId123"/>
              </p:custDataLst>
            </p:nvPr>
          </p:nvSpPr>
          <p:spPr>
            <a:xfrm>
              <a:off x="9449458" y="4474187"/>
              <a:ext cx="144272" cy="143263"/>
            </a:xfrm>
            <a:custGeom>
              <a:avLst/>
              <a:gdLst>
                <a:gd name="connsiteX0" fmla="*/ 144169 w 179657"/>
                <a:gd name="connsiteY0" fmla="*/ 28928 h 178400"/>
                <a:gd name="connsiteX1" fmla="*/ 176422 w 179657"/>
                <a:gd name="connsiteY1" fmla="*/ 7925 h 178400"/>
                <a:gd name="connsiteX2" fmla="*/ 179697 w 179657"/>
                <a:gd name="connsiteY2" fmla="*/ 3117 h 178400"/>
                <a:gd name="connsiteX3" fmla="*/ 176422 w 179657"/>
                <a:gd name="connsiteY3" fmla="*/ 81 h 178400"/>
                <a:gd name="connsiteX4" fmla="*/ 155760 w 179657"/>
                <a:gd name="connsiteY4" fmla="*/ 840 h 178400"/>
                <a:gd name="connsiteX5" fmla="*/ 130814 w 179657"/>
                <a:gd name="connsiteY5" fmla="*/ 81 h 178400"/>
                <a:gd name="connsiteX6" fmla="*/ 126027 w 179657"/>
                <a:gd name="connsiteY6" fmla="*/ 4889 h 178400"/>
                <a:gd name="connsiteX7" fmla="*/ 130058 w 179657"/>
                <a:gd name="connsiteY7" fmla="*/ 7925 h 178400"/>
                <a:gd name="connsiteX8" fmla="*/ 141649 w 179657"/>
                <a:gd name="connsiteY8" fmla="*/ 16276 h 178400"/>
                <a:gd name="connsiteX9" fmla="*/ 137870 w 179657"/>
                <a:gd name="connsiteY9" fmla="*/ 25892 h 178400"/>
                <a:gd name="connsiteX10" fmla="*/ 60513 w 179657"/>
                <a:gd name="connsiteY10" fmla="*/ 149381 h 178400"/>
                <a:gd name="connsiteX11" fmla="*/ 43379 w 179657"/>
                <a:gd name="connsiteY11" fmla="*/ 15517 h 178400"/>
                <a:gd name="connsiteX12" fmla="*/ 60765 w 179657"/>
                <a:gd name="connsiteY12" fmla="*/ 7925 h 178400"/>
                <a:gd name="connsiteX13" fmla="*/ 67065 w 179657"/>
                <a:gd name="connsiteY13" fmla="*/ 2864 h 178400"/>
                <a:gd name="connsiteX14" fmla="*/ 63537 w 179657"/>
                <a:gd name="connsiteY14" fmla="*/ 81 h 178400"/>
                <a:gd name="connsiteX15" fmla="*/ 32292 w 179657"/>
                <a:gd name="connsiteY15" fmla="*/ 840 h 178400"/>
                <a:gd name="connsiteX16" fmla="*/ 18434 w 179657"/>
                <a:gd name="connsiteY16" fmla="*/ 587 h 178400"/>
                <a:gd name="connsiteX17" fmla="*/ 4827 w 179657"/>
                <a:gd name="connsiteY17" fmla="*/ 81 h 178400"/>
                <a:gd name="connsiteX18" fmla="*/ 40 w 179657"/>
                <a:gd name="connsiteY18" fmla="*/ 4889 h 178400"/>
                <a:gd name="connsiteX19" fmla="*/ 6339 w 179657"/>
                <a:gd name="connsiteY19" fmla="*/ 7925 h 178400"/>
                <a:gd name="connsiteX20" fmla="*/ 21457 w 179657"/>
                <a:gd name="connsiteY20" fmla="*/ 16529 h 178400"/>
                <a:gd name="connsiteX21" fmla="*/ 41363 w 179657"/>
                <a:gd name="connsiteY21" fmla="*/ 172661 h 178400"/>
                <a:gd name="connsiteX22" fmla="*/ 46403 w 179657"/>
                <a:gd name="connsiteY22" fmla="*/ 178482 h 178400"/>
                <a:gd name="connsiteX23" fmla="*/ 53458 w 179657"/>
                <a:gd name="connsiteY23" fmla="*/ 173927 h 178400"/>
                <a:gd name="connsiteX24" fmla="*/ 144169 w 179657"/>
                <a:gd name="connsiteY24" fmla="*/ 2892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69" y="28928"/>
                  </a:moveTo>
                  <a:cubicBezTo>
                    <a:pt x="156516" y="9190"/>
                    <a:pt x="167099" y="8431"/>
                    <a:pt x="176422" y="7925"/>
                  </a:cubicBezTo>
                  <a:cubicBezTo>
                    <a:pt x="179445" y="7672"/>
                    <a:pt x="179697" y="3370"/>
                    <a:pt x="179697" y="3117"/>
                  </a:cubicBezTo>
                  <a:cubicBezTo>
                    <a:pt x="179697" y="1093"/>
                    <a:pt x="178437" y="81"/>
                    <a:pt x="176422" y="81"/>
                  </a:cubicBezTo>
                  <a:cubicBezTo>
                    <a:pt x="169870" y="81"/>
                    <a:pt x="162563" y="840"/>
                    <a:pt x="155760" y="840"/>
                  </a:cubicBezTo>
                  <a:cubicBezTo>
                    <a:pt x="147445" y="840"/>
                    <a:pt x="138878" y="81"/>
                    <a:pt x="130814" y="81"/>
                  </a:cubicBezTo>
                  <a:cubicBezTo>
                    <a:pt x="129302" y="81"/>
                    <a:pt x="126027" y="81"/>
                    <a:pt x="126027" y="4889"/>
                  </a:cubicBezTo>
                  <a:cubicBezTo>
                    <a:pt x="126027" y="7672"/>
                    <a:pt x="128295" y="7925"/>
                    <a:pt x="130058" y="7925"/>
                  </a:cubicBezTo>
                  <a:cubicBezTo>
                    <a:pt x="136862" y="8431"/>
                    <a:pt x="141649" y="10962"/>
                    <a:pt x="141649" y="16276"/>
                  </a:cubicBezTo>
                  <a:cubicBezTo>
                    <a:pt x="141649" y="20072"/>
                    <a:pt x="137870" y="25639"/>
                    <a:pt x="137870" y="25892"/>
                  </a:cubicBezTo>
                  <a:lnTo>
                    <a:pt x="60513" y="149381"/>
                  </a:lnTo>
                  <a:lnTo>
                    <a:pt x="43379" y="15517"/>
                  </a:lnTo>
                  <a:cubicBezTo>
                    <a:pt x="43379" y="11215"/>
                    <a:pt x="49175" y="7925"/>
                    <a:pt x="60765" y="7925"/>
                  </a:cubicBezTo>
                  <a:cubicBezTo>
                    <a:pt x="64293" y="7925"/>
                    <a:pt x="67065" y="7925"/>
                    <a:pt x="67065" y="2864"/>
                  </a:cubicBezTo>
                  <a:cubicBezTo>
                    <a:pt x="67065" y="587"/>
                    <a:pt x="65049" y="81"/>
                    <a:pt x="63537" y="81"/>
                  </a:cubicBezTo>
                  <a:cubicBezTo>
                    <a:pt x="53458" y="81"/>
                    <a:pt x="42623" y="840"/>
                    <a:pt x="32292" y="840"/>
                  </a:cubicBezTo>
                  <a:cubicBezTo>
                    <a:pt x="27757" y="840"/>
                    <a:pt x="22969" y="587"/>
                    <a:pt x="18434" y="587"/>
                  </a:cubicBezTo>
                  <a:cubicBezTo>
                    <a:pt x="13898" y="587"/>
                    <a:pt x="9111" y="81"/>
                    <a:pt x="4827" y="81"/>
                  </a:cubicBezTo>
                  <a:cubicBezTo>
                    <a:pt x="3063" y="81"/>
                    <a:pt x="40" y="81"/>
                    <a:pt x="40" y="4889"/>
                  </a:cubicBezTo>
                  <a:cubicBezTo>
                    <a:pt x="40" y="7925"/>
                    <a:pt x="2307" y="7925"/>
                    <a:pt x="6339" y="7925"/>
                  </a:cubicBezTo>
                  <a:cubicBezTo>
                    <a:pt x="20450" y="7925"/>
                    <a:pt x="20702" y="10203"/>
                    <a:pt x="21457" y="16529"/>
                  </a:cubicBezTo>
                  <a:lnTo>
                    <a:pt x="41363" y="172661"/>
                  </a:lnTo>
                  <a:cubicBezTo>
                    <a:pt x="42119" y="177722"/>
                    <a:pt x="43127" y="178482"/>
                    <a:pt x="46403" y="178482"/>
                  </a:cubicBezTo>
                  <a:cubicBezTo>
                    <a:pt x="50435" y="178482"/>
                    <a:pt x="51442" y="177216"/>
                    <a:pt x="53458" y="173927"/>
                  </a:cubicBezTo>
                  <a:lnTo>
                    <a:pt x="144169" y="28928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66" name="Freeform 1765">
              <a:extLst>
                <a:ext uri="{FF2B5EF4-FFF2-40B4-BE49-F238E27FC236}">
                  <a16:creationId xmlns:a16="http://schemas.microsoft.com/office/drawing/2014/main" id="{759B9292-2B16-AC39-B9E7-50D1D363C2EE}"/>
                </a:ext>
              </a:extLst>
            </p:cNvPr>
            <p:cNvSpPr/>
            <p:nvPr>
              <p:custDataLst>
                <p:tags r:id="rId124"/>
              </p:custDataLst>
            </p:nvPr>
          </p:nvSpPr>
          <p:spPr>
            <a:xfrm>
              <a:off x="9565086" y="4549009"/>
              <a:ext cx="62605" cy="94452"/>
            </a:xfrm>
            <a:custGeom>
              <a:avLst/>
              <a:gdLst>
                <a:gd name="connsiteX0" fmla="*/ 78006 w 77960"/>
                <a:gd name="connsiteY0" fmla="*/ 85462 h 117618"/>
                <a:gd name="connsiteX1" fmla="*/ 72009 w 77960"/>
                <a:gd name="connsiteY1" fmla="*/ 85462 h 117618"/>
                <a:gd name="connsiteX2" fmla="*/ 67423 w 77960"/>
                <a:gd name="connsiteY2" fmla="*/ 101581 h 117618"/>
                <a:gd name="connsiteX3" fmla="*/ 49962 w 77960"/>
                <a:gd name="connsiteY3" fmla="*/ 102644 h 117618"/>
                <a:gd name="connsiteX4" fmla="*/ 17507 w 77960"/>
                <a:gd name="connsiteY4" fmla="*/ 102644 h 117618"/>
                <a:gd name="connsiteX5" fmla="*/ 52784 w 77960"/>
                <a:gd name="connsiteY5" fmla="*/ 72885 h 117618"/>
                <a:gd name="connsiteX6" fmla="*/ 78006 w 77960"/>
                <a:gd name="connsiteY6" fmla="*/ 34624 h 117618"/>
                <a:gd name="connsiteX7" fmla="*/ 36733 w 77960"/>
                <a:gd name="connsiteY7" fmla="*/ 82 h 117618"/>
                <a:gd name="connsiteX8" fmla="*/ 45 w 77960"/>
                <a:gd name="connsiteY8" fmla="*/ 31789 h 117618"/>
                <a:gd name="connsiteX9" fmla="*/ 9394 w 77960"/>
                <a:gd name="connsiteY9" fmla="*/ 41709 h 117618"/>
                <a:gd name="connsiteX10" fmla="*/ 18742 w 77960"/>
                <a:gd name="connsiteY10" fmla="*/ 32321 h 117618"/>
                <a:gd name="connsiteX11" fmla="*/ 8335 w 77960"/>
                <a:gd name="connsiteY11" fmla="*/ 22933 h 117618"/>
                <a:gd name="connsiteX12" fmla="*/ 34087 w 77960"/>
                <a:gd name="connsiteY12" fmla="*/ 6459 h 117618"/>
                <a:gd name="connsiteX13" fmla="*/ 60897 w 77960"/>
                <a:gd name="connsiteY13" fmla="*/ 34624 h 117618"/>
                <a:gd name="connsiteX14" fmla="*/ 44317 w 77960"/>
                <a:gd name="connsiteY14" fmla="*/ 68634 h 117618"/>
                <a:gd name="connsiteX15" fmla="*/ 1809 w 77960"/>
                <a:gd name="connsiteY15" fmla="*/ 110792 h 117618"/>
                <a:gd name="connsiteX16" fmla="*/ 45 w 77960"/>
                <a:gd name="connsiteY16" fmla="*/ 117700 h 117618"/>
                <a:gd name="connsiteX17" fmla="*/ 72715 w 77960"/>
                <a:gd name="connsiteY17" fmla="*/ 117700 h 117618"/>
                <a:gd name="connsiteX18" fmla="*/ 78006 w 77960"/>
                <a:gd name="connsiteY18" fmla="*/ 85462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960" h="117618">
                  <a:moveTo>
                    <a:pt x="78006" y="85462"/>
                  </a:moveTo>
                  <a:lnTo>
                    <a:pt x="72009" y="85462"/>
                  </a:lnTo>
                  <a:cubicBezTo>
                    <a:pt x="71480" y="89359"/>
                    <a:pt x="69716" y="99810"/>
                    <a:pt x="67423" y="101581"/>
                  </a:cubicBezTo>
                  <a:cubicBezTo>
                    <a:pt x="66012" y="102644"/>
                    <a:pt x="52431" y="102644"/>
                    <a:pt x="49962" y="102644"/>
                  </a:cubicBezTo>
                  <a:lnTo>
                    <a:pt x="17507" y="102644"/>
                  </a:lnTo>
                  <a:cubicBezTo>
                    <a:pt x="36027" y="86170"/>
                    <a:pt x="42201" y="81210"/>
                    <a:pt x="52784" y="72885"/>
                  </a:cubicBezTo>
                  <a:cubicBezTo>
                    <a:pt x="65836" y="62434"/>
                    <a:pt x="78006" y="51451"/>
                    <a:pt x="78006" y="34624"/>
                  </a:cubicBezTo>
                  <a:cubicBezTo>
                    <a:pt x="78006" y="13190"/>
                    <a:pt x="59310" y="82"/>
                    <a:pt x="36733" y="82"/>
                  </a:cubicBezTo>
                  <a:cubicBezTo>
                    <a:pt x="14862" y="82"/>
                    <a:pt x="45" y="15493"/>
                    <a:pt x="45" y="31789"/>
                  </a:cubicBezTo>
                  <a:cubicBezTo>
                    <a:pt x="45" y="40823"/>
                    <a:pt x="7630" y="41709"/>
                    <a:pt x="9394" y="41709"/>
                  </a:cubicBezTo>
                  <a:cubicBezTo>
                    <a:pt x="13627" y="41709"/>
                    <a:pt x="18742" y="38698"/>
                    <a:pt x="18742" y="32321"/>
                  </a:cubicBezTo>
                  <a:cubicBezTo>
                    <a:pt x="18742" y="29132"/>
                    <a:pt x="17507" y="22933"/>
                    <a:pt x="8335" y="22933"/>
                  </a:cubicBezTo>
                  <a:cubicBezTo>
                    <a:pt x="13803" y="10356"/>
                    <a:pt x="25797" y="6459"/>
                    <a:pt x="34087" y="6459"/>
                  </a:cubicBezTo>
                  <a:cubicBezTo>
                    <a:pt x="51725" y="6459"/>
                    <a:pt x="60897" y="20276"/>
                    <a:pt x="60897" y="34624"/>
                  </a:cubicBezTo>
                  <a:cubicBezTo>
                    <a:pt x="60897" y="50034"/>
                    <a:pt x="49962" y="62257"/>
                    <a:pt x="44317" y="68634"/>
                  </a:cubicBezTo>
                  <a:lnTo>
                    <a:pt x="1809" y="110792"/>
                  </a:lnTo>
                  <a:cubicBezTo>
                    <a:pt x="45" y="112386"/>
                    <a:pt x="45" y="112740"/>
                    <a:pt x="45" y="117700"/>
                  </a:cubicBezTo>
                  <a:lnTo>
                    <a:pt x="72715" y="117700"/>
                  </a:lnTo>
                  <a:lnTo>
                    <a:pt x="78006" y="8546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69" name="Freeform 1768">
              <a:extLst>
                <a:ext uri="{FF2B5EF4-FFF2-40B4-BE49-F238E27FC236}">
                  <a16:creationId xmlns:a16="http://schemas.microsoft.com/office/drawing/2014/main" id="{7E718455-F2F2-AA8C-9F07-59557A82770A}"/>
                </a:ext>
              </a:extLst>
            </p:cNvPr>
            <p:cNvSpPr/>
            <p:nvPr>
              <p:custDataLst>
                <p:tags r:id="rId125"/>
              </p:custDataLst>
            </p:nvPr>
          </p:nvSpPr>
          <p:spPr>
            <a:xfrm>
              <a:off x="9438126" y="4695587"/>
              <a:ext cx="208810" cy="8128"/>
            </a:xfrm>
            <a:custGeom>
              <a:avLst/>
              <a:gdLst>
                <a:gd name="connsiteX0" fmla="*/ 0 w 260023"/>
                <a:gd name="connsiteY0" fmla="*/ 0 h 10121"/>
                <a:gd name="connsiteX1" fmla="*/ 260024 w 260023"/>
                <a:gd name="connsiteY1" fmla="*/ 0 h 10121"/>
                <a:gd name="connsiteX2" fmla="*/ 260024 w 260023"/>
                <a:gd name="connsiteY2" fmla="*/ 10122 h 10121"/>
                <a:gd name="connsiteX3" fmla="*/ 0 w 260023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023" h="10121">
                  <a:moveTo>
                    <a:pt x="0" y="0"/>
                  </a:moveTo>
                  <a:lnTo>
                    <a:pt x="260024" y="0"/>
                  </a:lnTo>
                  <a:lnTo>
                    <a:pt x="260024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3" name="Freeform 1782">
              <a:extLst>
                <a:ext uri="{FF2B5EF4-FFF2-40B4-BE49-F238E27FC236}">
                  <a16:creationId xmlns:a16="http://schemas.microsoft.com/office/drawing/2014/main" id="{50F3BA60-1689-148B-8AE1-E98ACA1673A3}"/>
                </a:ext>
              </a:extLst>
            </p:cNvPr>
            <p:cNvSpPr/>
            <p:nvPr>
              <p:custDataLst>
                <p:tags r:id="rId126"/>
              </p:custDataLst>
            </p:nvPr>
          </p:nvSpPr>
          <p:spPr>
            <a:xfrm>
              <a:off x="9449857" y="4754508"/>
              <a:ext cx="83974" cy="139809"/>
            </a:xfrm>
            <a:custGeom>
              <a:avLst/>
              <a:gdLst>
                <a:gd name="connsiteX0" fmla="*/ 62529 w 104569"/>
                <a:gd name="connsiteY0" fmla="*/ 79552 h 174099"/>
                <a:gd name="connsiteX1" fmla="*/ 97806 w 104569"/>
                <a:gd name="connsiteY1" fmla="*/ 35015 h 174099"/>
                <a:gd name="connsiteX2" fmla="*/ 51443 w 104569"/>
                <a:gd name="connsiteY2" fmla="*/ 94 h 174099"/>
                <a:gd name="connsiteX3" fmla="*/ 6843 w 104569"/>
                <a:gd name="connsiteY3" fmla="*/ 34509 h 174099"/>
                <a:gd name="connsiteX4" fmla="*/ 19694 w 104569"/>
                <a:gd name="connsiteY4" fmla="*/ 47668 h 174099"/>
                <a:gd name="connsiteX5" fmla="*/ 32544 w 104569"/>
                <a:gd name="connsiteY5" fmla="*/ 34762 h 174099"/>
                <a:gd name="connsiteX6" fmla="*/ 16922 w 104569"/>
                <a:gd name="connsiteY6" fmla="*/ 22110 h 174099"/>
                <a:gd name="connsiteX7" fmla="*/ 50435 w 104569"/>
                <a:gd name="connsiteY7" fmla="*/ 6420 h 174099"/>
                <a:gd name="connsiteX8" fmla="*/ 74624 w 104569"/>
                <a:gd name="connsiteY8" fmla="*/ 34762 h 174099"/>
                <a:gd name="connsiteX9" fmla="*/ 67569 w 104569"/>
                <a:gd name="connsiteY9" fmla="*/ 63610 h 174099"/>
                <a:gd name="connsiteX10" fmla="*/ 45143 w 104569"/>
                <a:gd name="connsiteY10" fmla="*/ 76769 h 174099"/>
                <a:gd name="connsiteX11" fmla="*/ 35316 w 104569"/>
                <a:gd name="connsiteY11" fmla="*/ 77528 h 174099"/>
                <a:gd name="connsiteX12" fmla="*/ 31537 w 104569"/>
                <a:gd name="connsiteY12" fmla="*/ 80564 h 174099"/>
                <a:gd name="connsiteX13" fmla="*/ 37584 w 104569"/>
                <a:gd name="connsiteY13" fmla="*/ 83348 h 174099"/>
                <a:gd name="connsiteX14" fmla="*/ 48671 w 104569"/>
                <a:gd name="connsiteY14" fmla="*/ 83348 h 174099"/>
                <a:gd name="connsiteX15" fmla="*/ 78656 w 104569"/>
                <a:gd name="connsiteY15" fmla="*/ 125354 h 174099"/>
                <a:gd name="connsiteX16" fmla="*/ 50183 w 104569"/>
                <a:gd name="connsiteY16" fmla="*/ 167108 h 174099"/>
                <a:gd name="connsiteX17" fmla="*/ 11631 w 104569"/>
                <a:gd name="connsiteY17" fmla="*/ 147876 h 174099"/>
                <a:gd name="connsiteX18" fmla="*/ 28261 w 104569"/>
                <a:gd name="connsiteY18" fmla="*/ 133958 h 174099"/>
                <a:gd name="connsiteX19" fmla="*/ 14150 w 104569"/>
                <a:gd name="connsiteY19" fmla="*/ 119787 h 174099"/>
                <a:gd name="connsiteX20" fmla="*/ 40 w 104569"/>
                <a:gd name="connsiteY20" fmla="*/ 134464 h 174099"/>
                <a:gd name="connsiteX21" fmla="*/ 50939 w 104569"/>
                <a:gd name="connsiteY21" fmla="*/ 174193 h 174099"/>
                <a:gd name="connsiteX22" fmla="*/ 104609 w 104569"/>
                <a:gd name="connsiteY22" fmla="*/ 125354 h 174099"/>
                <a:gd name="connsiteX23" fmla="*/ 62529 w 104569"/>
                <a:gd name="connsiteY23" fmla="*/ 795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569" h="174099">
                  <a:moveTo>
                    <a:pt x="62529" y="79552"/>
                  </a:moveTo>
                  <a:cubicBezTo>
                    <a:pt x="83191" y="72720"/>
                    <a:pt x="97806" y="55006"/>
                    <a:pt x="97806" y="35015"/>
                  </a:cubicBezTo>
                  <a:cubicBezTo>
                    <a:pt x="97806" y="14265"/>
                    <a:pt x="75632" y="94"/>
                    <a:pt x="51443" y="94"/>
                  </a:cubicBezTo>
                  <a:cubicBezTo>
                    <a:pt x="25993" y="94"/>
                    <a:pt x="6843" y="15277"/>
                    <a:pt x="6843" y="34509"/>
                  </a:cubicBezTo>
                  <a:cubicBezTo>
                    <a:pt x="6843" y="42860"/>
                    <a:pt x="12387" y="47668"/>
                    <a:pt x="19694" y="47668"/>
                  </a:cubicBezTo>
                  <a:cubicBezTo>
                    <a:pt x="27505" y="47668"/>
                    <a:pt x="32544" y="42101"/>
                    <a:pt x="32544" y="34762"/>
                  </a:cubicBezTo>
                  <a:cubicBezTo>
                    <a:pt x="32544" y="22110"/>
                    <a:pt x="20702" y="22110"/>
                    <a:pt x="16922" y="22110"/>
                  </a:cubicBezTo>
                  <a:cubicBezTo>
                    <a:pt x="24733" y="9710"/>
                    <a:pt x="41364" y="6420"/>
                    <a:pt x="50435" y="6420"/>
                  </a:cubicBezTo>
                  <a:cubicBezTo>
                    <a:pt x="60766" y="6420"/>
                    <a:pt x="74624" y="11988"/>
                    <a:pt x="74624" y="34762"/>
                  </a:cubicBezTo>
                  <a:cubicBezTo>
                    <a:pt x="74624" y="37799"/>
                    <a:pt x="74120" y="52476"/>
                    <a:pt x="67569" y="63610"/>
                  </a:cubicBezTo>
                  <a:cubicBezTo>
                    <a:pt x="60010" y="75756"/>
                    <a:pt x="51443" y="76516"/>
                    <a:pt x="45143" y="76769"/>
                  </a:cubicBezTo>
                  <a:cubicBezTo>
                    <a:pt x="43127" y="77022"/>
                    <a:pt x="37080" y="77528"/>
                    <a:pt x="35316" y="77528"/>
                  </a:cubicBezTo>
                  <a:cubicBezTo>
                    <a:pt x="33300" y="77781"/>
                    <a:pt x="31537" y="78034"/>
                    <a:pt x="31537" y="80564"/>
                  </a:cubicBezTo>
                  <a:cubicBezTo>
                    <a:pt x="31537" y="83348"/>
                    <a:pt x="33300" y="83348"/>
                    <a:pt x="37584" y="83348"/>
                  </a:cubicBezTo>
                  <a:lnTo>
                    <a:pt x="48671" y="83348"/>
                  </a:lnTo>
                  <a:cubicBezTo>
                    <a:pt x="69333" y="83348"/>
                    <a:pt x="78656" y="100555"/>
                    <a:pt x="78656" y="125354"/>
                  </a:cubicBezTo>
                  <a:cubicBezTo>
                    <a:pt x="78656" y="159769"/>
                    <a:pt x="61270" y="167108"/>
                    <a:pt x="50183" y="167108"/>
                  </a:cubicBezTo>
                  <a:cubicBezTo>
                    <a:pt x="39348" y="167108"/>
                    <a:pt x="20450" y="162806"/>
                    <a:pt x="11631" y="147876"/>
                  </a:cubicBezTo>
                  <a:cubicBezTo>
                    <a:pt x="20450" y="149141"/>
                    <a:pt x="28261" y="143574"/>
                    <a:pt x="28261" y="133958"/>
                  </a:cubicBezTo>
                  <a:cubicBezTo>
                    <a:pt x="28261" y="124848"/>
                    <a:pt x="21458" y="119787"/>
                    <a:pt x="14150" y="119787"/>
                  </a:cubicBezTo>
                  <a:cubicBezTo>
                    <a:pt x="8103" y="119787"/>
                    <a:pt x="40" y="123330"/>
                    <a:pt x="40" y="134464"/>
                  </a:cubicBezTo>
                  <a:cubicBezTo>
                    <a:pt x="40" y="157492"/>
                    <a:pt x="23473" y="174193"/>
                    <a:pt x="50939" y="174193"/>
                  </a:cubicBezTo>
                  <a:cubicBezTo>
                    <a:pt x="81679" y="174193"/>
                    <a:pt x="104609" y="151166"/>
                    <a:pt x="104609" y="125354"/>
                  </a:cubicBezTo>
                  <a:cubicBezTo>
                    <a:pt x="104609" y="104604"/>
                    <a:pt x="88735" y="84866"/>
                    <a:pt x="62529" y="7955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86" name="Freeform 1785">
              <a:extLst>
                <a:ext uri="{FF2B5EF4-FFF2-40B4-BE49-F238E27FC236}">
                  <a16:creationId xmlns:a16="http://schemas.microsoft.com/office/drawing/2014/main" id="{89E40A8F-4E9B-3475-F27C-2221EA8FFE4B}"/>
                </a:ext>
              </a:extLst>
            </p:cNvPr>
            <p:cNvSpPr/>
            <p:nvPr>
              <p:custDataLst>
                <p:tags r:id="rId127"/>
              </p:custDataLst>
            </p:nvPr>
          </p:nvSpPr>
          <p:spPr>
            <a:xfrm>
              <a:off x="9550423" y="4754508"/>
              <a:ext cx="85188" cy="139809"/>
            </a:xfrm>
            <a:custGeom>
              <a:avLst/>
              <a:gdLst>
                <a:gd name="connsiteX0" fmla="*/ 106126 w 106081"/>
                <a:gd name="connsiteY0" fmla="*/ 87650 h 174099"/>
                <a:gd name="connsiteX1" fmla="*/ 96047 w 106081"/>
                <a:gd name="connsiteY1" fmla="*/ 28436 h 174099"/>
                <a:gd name="connsiteX2" fmla="*/ 53211 w 106081"/>
                <a:gd name="connsiteY2" fmla="*/ 94 h 174099"/>
                <a:gd name="connsiteX3" fmla="*/ 9368 w 106081"/>
                <a:gd name="connsiteY3" fmla="*/ 30207 h 174099"/>
                <a:gd name="connsiteX4" fmla="*/ 45 w 106081"/>
                <a:gd name="connsiteY4" fmla="*/ 87650 h 174099"/>
                <a:gd name="connsiteX5" fmla="*/ 11384 w 106081"/>
                <a:gd name="connsiteY5" fmla="*/ 148635 h 174099"/>
                <a:gd name="connsiteX6" fmla="*/ 52959 w 106081"/>
                <a:gd name="connsiteY6" fmla="*/ 174193 h 174099"/>
                <a:gd name="connsiteX7" fmla="*/ 96803 w 106081"/>
                <a:gd name="connsiteY7" fmla="*/ 144839 h 174099"/>
                <a:gd name="connsiteX8" fmla="*/ 106126 w 106081"/>
                <a:gd name="connsiteY8" fmla="*/ 87650 h 174099"/>
                <a:gd name="connsiteX9" fmla="*/ 52959 w 106081"/>
                <a:gd name="connsiteY9" fmla="*/ 168626 h 174099"/>
                <a:gd name="connsiteX10" fmla="*/ 23730 w 106081"/>
                <a:gd name="connsiteY10" fmla="*/ 138007 h 174099"/>
                <a:gd name="connsiteX11" fmla="*/ 20959 w 106081"/>
                <a:gd name="connsiteY11" fmla="*/ 84613 h 174099"/>
                <a:gd name="connsiteX12" fmla="*/ 22974 w 106081"/>
                <a:gd name="connsiteY12" fmla="*/ 38052 h 174099"/>
                <a:gd name="connsiteX13" fmla="*/ 52959 w 106081"/>
                <a:gd name="connsiteY13" fmla="*/ 5661 h 174099"/>
                <a:gd name="connsiteX14" fmla="*/ 82692 w 106081"/>
                <a:gd name="connsiteY14" fmla="*/ 35268 h 174099"/>
                <a:gd name="connsiteX15" fmla="*/ 85212 w 106081"/>
                <a:gd name="connsiteY15" fmla="*/ 84613 h 174099"/>
                <a:gd name="connsiteX16" fmla="*/ 82440 w 106081"/>
                <a:gd name="connsiteY16" fmla="*/ 136995 h 174099"/>
                <a:gd name="connsiteX17" fmla="*/ 52959 w 106081"/>
                <a:gd name="connsiteY17" fmla="*/ 16862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26" y="87650"/>
                  </a:moveTo>
                  <a:cubicBezTo>
                    <a:pt x="106126" y="67406"/>
                    <a:pt x="104866" y="47162"/>
                    <a:pt x="96047" y="28436"/>
                  </a:cubicBezTo>
                  <a:cubicBezTo>
                    <a:pt x="84456" y="4143"/>
                    <a:pt x="63794" y="94"/>
                    <a:pt x="53211" y="94"/>
                  </a:cubicBezTo>
                  <a:cubicBezTo>
                    <a:pt x="38093" y="94"/>
                    <a:pt x="19699" y="6674"/>
                    <a:pt x="9368" y="30207"/>
                  </a:cubicBezTo>
                  <a:cubicBezTo>
                    <a:pt x="1305" y="47668"/>
                    <a:pt x="45" y="67406"/>
                    <a:pt x="45" y="87650"/>
                  </a:cubicBezTo>
                  <a:cubicBezTo>
                    <a:pt x="45" y="106629"/>
                    <a:pt x="1053" y="129403"/>
                    <a:pt x="11384" y="148635"/>
                  </a:cubicBezTo>
                  <a:cubicBezTo>
                    <a:pt x="22219" y="169132"/>
                    <a:pt x="40613" y="174193"/>
                    <a:pt x="52959" y="174193"/>
                  </a:cubicBezTo>
                  <a:cubicBezTo>
                    <a:pt x="66566" y="174193"/>
                    <a:pt x="85716" y="168879"/>
                    <a:pt x="96803" y="144839"/>
                  </a:cubicBezTo>
                  <a:cubicBezTo>
                    <a:pt x="104866" y="127379"/>
                    <a:pt x="106126" y="107641"/>
                    <a:pt x="106126" y="87650"/>
                  </a:cubicBezTo>
                  <a:close/>
                  <a:moveTo>
                    <a:pt x="52959" y="168626"/>
                  </a:moveTo>
                  <a:cubicBezTo>
                    <a:pt x="43132" y="168626"/>
                    <a:pt x="28266" y="162300"/>
                    <a:pt x="23730" y="138007"/>
                  </a:cubicBezTo>
                  <a:cubicBezTo>
                    <a:pt x="20959" y="122824"/>
                    <a:pt x="20959" y="99543"/>
                    <a:pt x="20959" y="84613"/>
                  </a:cubicBezTo>
                  <a:cubicBezTo>
                    <a:pt x="20959" y="68418"/>
                    <a:pt x="20959" y="51717"/>
                    <a:pt x="22974" y="38052"/>
                  </a:cubicBezTo>
                  <a:cubicBezTo>
                    <a:pt x="27762" y="7939"/>
                    <a:pt x="46660" y="5661"/>
                    <a:pt x="52959" y="5661"/>
                  </a:cubicBezTo>
                  <a:cubicBezTo>
                    <a:pt x="61275" y="5661"/>
                    <a:pt x="77905" y="10216"/>
                    <a:pt x="82692" y="35268"/>
                  </a:cubicBezTo>
                  <a:cubicBezTo>
                    <a:pt x="85212" y="49439"/>
                    <a:pt x="85212" y="68671"/>
                    <a:pt x="85212" y="84613"/>
                  </a:cubicBezTo>
                  <a:cubicBezTo>
                    <a:pt x="85212" y="103592"/>
                    <a:pt x="85212" y="120800"/>
                    <a:pt x="82440" y="136995"/>
                  </a:cubicBezTo>
                  <a:cubicBezTo>
                    <a:pt x="78661" y="161035"/>
                    <a:pt x="64298" y="168626"/>
                    <a:pt x="52959" y="1686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90" name="Freeform 1789">
              <a:extLst>
                <a:ext uri="{FF2B5EF4-FFF2-40B4-BE49-F238E27FC236}">
                  <a16:creationId xmlns:a16="http://schemas.microsoft.com/office/drawing/2014/main" id="{27E0AFD8-5EE9-C80D-9943-61E1C5805BDE}"/>
                </a:ext>
              </a:extLst>
            </p:cNvPr>
            <p:cNvSpPr/>
            <p:nvPr>
              <p:custDataLst>
                <p:tags r:id="rId128"/>
              </p:custDataLst>
            </p:nvPr>
          </p:nvSpPr>
          <p:spPr>
            <a:xfrm>
              <a:off x="9732978" y="4695587"/>
              <a:ext cx="123633" cy="8128"/>
            </a:xfrm>
            <a:custGeom>
              <a:avLst/>
              <a:gdLst>
                <a:gd name="connsiteX0" fmla="*/ 145191 w 153956"/>
                <a:gd name="connsiteY0" fmla="*/ 10209 h 10122"/>
                <a:gd name="connsiteX1" fmla="*/ 154010 w 153956"/>
                <a:gd name="connsiteY1" fmla="*/ 5148 h 10122"/>
                <a:gd name="connsiteX2" fmla="*/ 145191 w 153956"/>
                <a:gd name="connsiteY2" fmla="*/ 87 h 10122"/>
                <a:gd name="connsiteX3" fmla="*/ 8872 w 153956"/>
                <a:gd name="connsiteY3" fmla="*/ 87 h 10122"/>
                <a:gd name="connsiteX4" fmla="*/ 53 w 153956"/>
                <a:gd name="connsiteY4" fmla="*/ 5148 h 10122"/>
                <a:gd name="connsiteX5" fmla="*/ 8872 w 153956"/>
                <a:gd name="connsiteY5" fmla="*/ 10209 h 10122"/>
                <a:gd name="connsiteX6" fmla="*/ 145191 w 153956"/>
                <a:gd name="connsiteY6" fmla="*/ 10209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91" y="10209"/>
                  </a:moveTo>
                  <a:cubicBezTo>
                    <a:pt x="149474" y="10209"/>
                    <a:pt x="154010" y="10209"/>
                    <a:pt x="154010" y="5148"/>
                  </a:cubicBezTo>
                  <a:cubicBezTo>
                    <a:pt x="154010" y="87"/>
                    <a:pt x="149474" y="87"/>
                    <a:pt x="145191" y="87"/>
                  </a:cubicBezTo>
                  <a:lnTo>
                    <a:pt x="8872" y="87"/>
                  </a:lnTo>
                  <a:cubicBezTo>
                    <a:pt x="4589" y="87"/>
                    <a:pt x="53" y="87"/>
                    <a:pt x="53" y="5148"/>
                  </a:cubicBezTo>
                  <a:cubicBezTo>
                    <a:pt x="53" y="10209"/>
                    <a:pt x="4589" y="10209"/>
                    <a:pt x="8872" y="10209"/>
                  </a:cubicBezTo>
                  <a:lnTo>
                    <a:pt x="145191" y="1020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4" name="Freeform 1983">
              <a:extLst>
                <a:ext uri="{FF2B5EF4-FFF2-40B4-BE49-F238E27FC236}">
                  <a16:creationId xmlns:a16="http://schemas.microsoft.com/office/drawing/2014/main" id="{D50977C7-4A2D-7387-201C-D734B600D092}"/>
                </a:ext>
              </a:extLst>
            </p:cNvPr>
            <p:cNvSpPr/>
            <p:nvPr>
              <p:custDataLst>
                <p:tags r:id="rId129"/>
              </p:custDataLst>
            </p:nvPr>
          </p:nvSpPr>
          <p:spPr>
            <a:xfrm>
              <a:off x="9936538" y="4615116"/>
              <a:ext cx="66774" cy="135338"/>
            </a:xfrm>
            <a:custGeom>
              <a:avLst/>
              <a:gdLst>
                <a:gd name="connsiteX0" fmla="*/ 51718 w 83151"/>
                <a:gd name="connsiteY0" fmla="*/ 6667 h 168531"/>
                <a:gd name="connsiteX1" fmla="*/ 45923 w 83151"/>
                <a:gd name="connsiteY1" fmla="*/ 87 h 168531"/>
                <a:gd name="connsiteX2" fmla="*/ 63 w 83151"/>
                <a:gd name="connsiteY2" fmla="*/ 16283 h 168531"/>
                <a:gd name="connsiteX3" fmla="*/ 63 w 83151"/>
                <a:gd name="connsiteY3" fmla="*/ 24127 h 168531"/>
                <a:gd name="connsiteX4" fmla="*/ 33072 w 83151"/>
                <a:gd name="connsiteY4" fmla="*/ 17548 h 168531"/>
                <a:gd name="connsiteX5" fmla="*/ 33072 w 83151"/>
                <a:gd name="connsiteY5" fmla="*/ 148628 h 168531"/>
                <a:gd name="connsiteX6" fmla="*/ 9638 w 83151"/>
                <a:gd name="connsiteY6" fmla="*/ 160775 h 168531"/>
                <a:gd name="connsiteX7" fmla="*/ 1575 w 83151"/>
                <a:gd name="connsiteY7" fmla="*/ 160775 h 168531"/>
                <a:gd name="connsiteX8" fmla="*/ 1575 w 83151"/>
                <a:gd name="connsiteY8" fmla="*/ 168619 h 168531"/>
                <a:gd name="connsiteX9" fmla="*/ 42395 w 83151"/>
                <a:gd name="connsiteY9" fmla="*/ 167860 h 168531"/>
                <a:gd name="connsiteX10" fmla="*/ 83215 w 83151"/>
                <a:gd name="connsiteY10" fmla="*/ 168619 h 168531"/>
                <a:gd name="connsiteX11" fmla="*/ 83215 w 83151"/>
                <a:gd name="connsiteY11" fmla="*/ 160775 h 168531"/>
                <a:gd name="connsiteX12" fmla="*/ 75152 w 83151"/>
                <a:gd name="connsiteY12" fmla="*/ 160775 h 168531"/>
                <a:gd name="connsiteX13" fmla="*/ 51718 w 83151"/>
                <a:gd name="connsiteY13" fmla="*/ 148628 h 168531"/>
                <a:gd name="connsiteX14" fmla="*/ 51718 w 83151"/>
                <a:gd name="connsiteY14" fmla="*/ 666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18" y="6667"/>
                  </a:moveTo>
                  <a:cubicBezTo>
                    <a:pt x="51718" y="593"/>
                    <a:pt x="51718" y="87"/>
                    <a:pt x="45923" y="87"/>
                  </a:cubicBezTo>
                  <a:cubicBezTo>
                    <a:pt x="30300" y="16283"/>
                    <a:pt x="8126" y="16283"/>
                    <a:pt x="63" y="16283"/>
                  </a:cubicBezTo>
                  <a:lnTo>
                    <a:pt x="63" y="24127"/>
                  </a:lnTo>
                  <a:cubicBezTo>
                    <a:pt x="5103" y="24127"/>
                    <a:pt x="19969" y="24127"/>
                    <a:pt x="33072" y="17548"/>
                  </a:cubicBezTo>
                  <a:lnTo>
                    <a:pt x="33072" y="148628"/>
                  </a:lnTo>
                  <a:cubicBezTo>
                    <a:pt x="33072" y="157738"/>
                    <a:pt x="32316" y="160775"/>
                    <a:pt x="9638" y="160775"/>
                  </a:cubicBezTo>
                  <a:lnTo>
                    <a:pt x="1575" y="160775"/>
                  </a:lnTo>
                  <a:lnTo>
                    <a:pt x="1575" y="168619"/>
                  </a:lnTo>
                  <a:cubicBezTo>
                    <a:pt x="10394" y="167860"/>
                    <a:pt x="32316" y="167860"/>
                    <a:pt x="42395" y="167860"/>
                  </a:cubicBezTo>
                  <a:cubicBezTo>
                    <a:pt x="52474" y="167860"/>
                    <a:pt x="74396" y="167860"/>
                    <a:pt x="83215" y="168619"/>
                  </a:cubicBezTo>
                  <a:lnTo>
                    <a:pt x="83215" y="160775"/>
                  </a:lnTo>
                  <a:lnTo>
                    <a:pt x="75152" y="160775"/>
                  </a:lnTo>
                  <a:cubicBezTo>
                    <a:pt x="52474" y="160775"/>
                    <a:pt x="51718" y="157991"/>
                    <a:pt x="51718" y="148628"/>
                  </a:cubicBezTo>
                  <a:lnTo>
                    <a:pt x="51718" y="6667"/>
                  </a:lnTo>
                  <a:close/>
                </a:path>
              </a:pathLst>
            </a:custGeom>
            <a:solidFill>
              <a:srgbClr val="FF0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5" name="Freeform 1984">
              <a:extLst>
                <a:ext uri="{FF2B5EF4-FFF2-40B4-BE49-F238E27FC236}">
                  <a16:creationId xmlns:a16="http://schemas.microsoft.com/office/drawing/2014/main" id="{18347F07-5C36-34DA-8477-0AA0043A47A7}"/>
                </a:ext>
              </a:extLst>
            </p:cNvPr>
            <p:cNvSpPr/>
            <p:nvPr>
              <p:custDataLst>
                <p:tags r:id="rId130"/>
              </p:custDataLst>
            </p:nvPr>
          </p:nvSpPr>
          <p:spPr>
            <a:xfrm>
              <a:off x="10087240" y="4675876"/>
              <a:ext cx="134560" cy="47551"/>
            </a:xfrm>
            <a:custGeom>
              <a:avLst/>
              <a:gdLst>
                <a:gd name="connsiteX0" fmla="*/ 159067 w 167562"/>
                <a:gd name="connsiteY0" fmla="*/ 10209 h 59213"/>
                <a:gd name="connsiteX1" fmla="*/ 167634 w 167562"/>
                <a:gd name="connsiteY1" fmla="*/ 5148 h 59213"/>
                <a:gd name="connsiteX2" fmla="*/ 159319 w 167562"/>
                <a:gd name="connsiteY2" fmla="*/ 87 h 59213"/>
                <a:gd name="connsiteX3" fmla="*/ 8386 w 167562"/>
                <a:gd name="connsiteY3" fmla="*/ 87 h 59213"/>
                <a:gd name="connsiteX4" fmla="*/ 71 w 167562"/>
                <a:gd name="connsiteY4" fmla="*/ 5148 h 59213"/>
                <a:gd name="connsiteX5" fmla="*/ 8638 w 167562"/>
                <a:gd name="connsiteY5" fmla="*/ 10209 h 59213"/>
                <a:gd name="connsiteX6" fmla="*/ 159067 w 167562"/>
                <a:gd name="connsiteY6" fmla="*/ 10209 h 59213"/>
                <a:gd name="connsiteX7" fmla="*/ 159319 w 167562"/>
                <a:gd name="connsiteY7" fmla="*/ 59301 h 59213"/>
                <a:gd name="connsiteX8" fmla="*/ 167634 w 167562"/>
                <a:gd name="connsiteY8" fmla="*/ 54240 h 59213"/>
                <a:gd name="connsiteX9" fmla="*/ 159067 w 167562"/>
                <a:gd name="connsiteY9" fmla="*/ 49179 h 59213"/>
                <a:gd name="connsiteX10" fmla="*/ 8638 w 167562"/>
                <a:gd name="connsiteY10" fmla="*/ 49179 h 59213"/>
                <a:gd name="connsiteX11" fmla="*/ 71 w 167562"/>
                <a:gd name="connsiteY11" fmla="*/ 54240 h 59213"/>
                <a:gd name="connsiteX12" fmla="*/ 8386 w 167562"/>
                <a:gd name="connsiteY12" fmla="*/ 59301 h 59213"/>
                <a:gd name="connsiteX13" fmla="*/ 159319 w 167562"/>
                <a:gd name="connsiteY13" fmla="*/ 59301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67" y="10209"/>
                  </a:moveTo>
                  <a:cubicBezTo>
                    <a:pt x="162846" y="10209"/>
                    <a:pt x="167634" y="10209"/>
                    <a:pt x="167634" y="5148"/>
                  </a:cubicBezTo>
                  <a:cubicBezTo>
                    <a:pt x="167634" y="87"/>
                    <a:pt x="162846" y="87"/>
                    <a:pt x="159319" y="87"/>
                  </a:cubicBezTo>
                  <a:lnTo>
                    <a:pt x="8386" y="87"/>
                  </a:lnTo>
                  <a:cubicBezTo>
                    <a:pt x="4859" y="87"/>
                    <a:pt x="71" y="87"/>
                    <a:pt x="71" y="5148"/>
                  </a:cubicBezTo>
                  <a:cubicBezTo>
                    <a:pt x="71" y="10209"/>
                    <a:pt x="4859" y="10209"/>
                    <a:pt x="8638" y="10209"/>
                  </a:cubicBezTo>
                  <a:lnTo>
                    <a:pt x="159067" y="10209"/>
                  </a:lnTo>
                  <a:close/>
                  <a:moveTo>
                    <a:pt x="159319" y="59301"/>
                  </a:moveTo>
                  <a:cubicBezTo>
                    <a:pt x="162846" y="59301"/>
                    <a:pt x="167634" y="59301"/>
                    <a:pt x="167634" y="54240"/>
                  </a:cubicBezTo>
                  <a:cubicBezTo>
                    <a:pt x="167634" y="49179"/>
                    <a:pt x="162846" y="49179"/>
                    <a:pt x="159067" y="49179"/>
                  </a:cubicBezTo>
                  <a:lnTo>
                    <a:pt x="8638" y="49179"/>
                  </a:lnTo>
                  <a:cubicBezTo>
                    <a:pt x="4859" y="49179"/>
                    <a:pt x="71" y="49179"/>
                    <a:pt x="71" y="54240"/>
                  </a:cubicBezTo>
                  <a:cubicBezTo>
                    <a:pt x="71" y="59301"/>
                    <a:pt x="4859" y="59301"/>
                    <a:pt x="8386" y="59301"/>
                  </a:cubicBezTo>
                  <a:lnTo>
                    <a:pt x="159319" y="59301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6" name="Freeform 1985">
              <a:extLst>
                <a:ext uri="{FF2B5EF4-FFF2-40B4-BE49-F238E27FC236}">
                  <a16:creationId xmlns:a16="http://schemas.microsoft.com/office/drawing/2014/main" id="{344C6281-B8A6-E285-5550-1175594E909A}"/>
                </a:ext>
              </a:extLst>
            </p:cNvPr>
            <p:cNvSpPr/>
            <p:nvPr>
              <p:custDataLst>
                <p:tags r:id="rId131"/>
              </p:custDataLst>
            </p:nvPr>
          </p:nvSpPr>
          <p:spPr>
            <a:xfrm>
              <a:off x="10297387" y="4615116"/>
              <a:ext cx="85188" cy="139809"/>
            </a:xfrm>
            <a:custGeom>
              <a:avLst/>
              <a:gdLst>
                <a:gd name="connsiteX0" fmla="*/ 106163 w 106081"/>
                <a:gd name="connsiteY0" fmla="*/ 87643 h 174099"/>
                <a:gd name="connsiteX1" fmla="*/ 96084 w 106081"/>
                <a:gd name="connsiteY1" fmla="*/ 28429 h 174099"/>
                <a:gd name="connsiteX2" fmla="*/ 53248 w 106081"/>
                <a:gd name="connsiteY2" fmla="*/ 87 h 174099"/>
                <a:gd name="connsiteX3" fmla="*/ 9405 w 106081"/>
                <a:gd name="connsiteY3" fmla="*/ 30200 h 174099"/>
                <a:gd name="connsiteX4" fmla="*/ 82 w 106081"/>
                <a:gd name="connsiteY4" fmla="*/ 87643 h 174099"/>
                <a:gd name="connsiteX5" fmla="*/ 11420 w 106081"/>
                <a:gd name="connsiteY5" fmla="*/ 148628 h 174099"/>
                <a:gd name="connsiteX6" fmla="*/ 52996 w 106081"/>
                <a:gd name="connsiteY6" fmla="*/ 174186 h 174099"/>
                <a:gd name="connsiteX7" fmla="*/ 96840 w 106081"/>
                <a:gd name="connsiteY7" fmla="*/ 144833 h 174099"/>
                <a:gd name="connsiteX8" fmla="*/ 106163 w 106081"/>
                <a:gd name="connsiteY8" fmla="*/ 87643 h 174099"/>
                <a:gd name="connsiteX9" fmla="*/ 52996 w 106081"/>
                <a:gd name="connsiteY9" fmla="*/ 168619 h 174099"/>
                <a:gd name="connsiteX10" fmla="*/ 23767 w 106081"/>
                <a:gd name="connsiteY10" fmla="*/ 138000 h 174099"/>
                <a:gd name="connsiteX11" fmla="*/ 20995 w 106081"/>
                <a:gd name="connsiteY11" fmla="*/ 84606 h 174099"/>
                <a:gd name="connsiteX12" fmla="*/ 23011 w 106081"/>
                <a:gd name="connsiteY12" fmla="*/ 38045 h 174099"/>
                <a:gd name="connsiteX13" fmla="*/ 52996 w 106081"/>
                <a:gd name="connsiteY13" fmla="*/ 5654 h 174099"/>
                <a:gd name="connsiteX14" fmla="*/ 82729 w 106081"/>
                <a:gd name="connsiteY14" fmla="*/ 35261 h 174099"/>
                <a:gd name="connsiteX15" fmla="*/ 85249 w 106081"/>
                <a:gd name="connsiteY15" fmla="*/ 84606 h 174099"/>
                <a:gd name="connsiteX16" fmla="*/ 82477 w 106081"/>
                <a:gd name="connsiteY16" fmla="*/ 136988 h 174099"/>
                <a:gd name="connsiteX17" fmla="*/ 52996 w 106081"/>
                <a:gd name="connsiteY17" fmla="*/ 16861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63" y="87643"/>
                  </a:moveTo>
                  <a:cubicBezTo>
                    <a:pt x="106163" y="67399"/>
                    <a:pt x="104903" y="47155"/>
                    <a:pt x="96084" y="28429"/>
                  </a:cubicBezTo>
                  <a:cubicBezTo>
                    <a:pt x="84493" y="4136"/>
                    <a:pt x="63831" y="87"/>
                    <a:pt x="53248" y="87"/>
                  </a:cubicBezTo>
                  <a:cubicBezTo>
                    <a:pt x="38130" y="87"/>
                    <a:pt x="19736" y="6667"/>
                    <a:pt x="9405" y="30200"/>
                  </a:cubicBezTo>
                  <a:cubicBezTo>
                    <a:pt x="1341" y="47661"/>
                    <a:pt x="82" y="67399"/>
                    <a:pt x="82" y="87643"/>
                  </a:cubicBezTo>
                  <a:cubicBezTo>
                    <a:pt x="82" y="106622"/>
                    <a:pt x="1090" y="129396"/>
                    <a:pt x="11420" y="148628"/>
                  </a:cubicBezTo>
                  <a:cubicBezTo>
                    <a:pt x="22255" y="169125"/>
                    <a:pt x="40649" y="174186"/>
                    <a:pt x="52996" y="174186"/>
                  </a:cubicBezTo>
                  <a:cubicBezTo>
                    <a:pt x="66603" y="174186"/>
                    <a:pt x="85753" y="168872"/>
                    <a:pt x="96840" y="144833"/>
                  </a:cubicBezTo>
                  <a:cubicBezTo>
                    <a:pt x="104903" y="127372"/>
                    <a:pt x="106163" y="107634"/>
                    <a:pt x="106163" y="87643"/>
                  </a:cubicBezTo>
                  <a:close/>
                  <a:moveTo>
                    <a:pt x="52996" y="168619"/>
                  </a:moveTo>
                  <a:cubicBezTo>
                    <a:pt x="43169" y="168619"/>
                    <a:pt x="28303" y="162293"/>
                    <a:pt x="23767" y="138000"/>
                  </a:cubicBezTo>
                  <a:cubicBezTo>
                    <a:pt x="20995" y="122817"/>
                    <a:pt x="20995" y="99536"/>
                    <a:pt x="20995" y="84606"/>
                  </a:cubicBezTo>
                  <a:cubicBezTo>
                    <a:pt x="20995" y="68411"/>
                    <a:pt x="20995" y="51710"/>
                    <a:pt x="23011" y="38045"/>
                  </a:cubicBezTo>
                  <a:cubicBezTo>
                    <a:pt x="27799" y="7932"/>
                    <a:pt x="46697" y="5654"/>
                    <a:pt x="52996" y="5654"/>
                  </a:cubicBezTo>
                  <a:cubicBezTo>
                    <a:pt x="61311" y="5654"/>
                    <a:pt x="77942" y="10209"/>
                    <a:pt x="82729" y="35261"/>
                  </a:cubicBezTo>
                  <a:cubicBezTo>
                    <a:pt x="85249" y="49432"/>
                    <a:pt x="85249" y="68664"/>
                    <a:pt x="85249" y="84606"/>
                  </a:cubicBezTo>
                  <a:cubicBezTo>
                    <a:pt x="85249" y="103585"/>
                    <a:pt x="85249" y="120793"/>
                    <a:pt x="82477" y="136988"/>
                  </a:cubicBezTo>
                  <a:cubicBezTo>
                    <a:pt x="78698" y="161028"/>
                    <a:pt x="64335" y="168619"/>
                    <a:pt x="52996" y="16861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96" name="Group 2095">
            <a:extLst>
              <a:ext uri="{FF2B5EF4-FFF2-40B4-BE49-F238E27FC236}">
                <a16:creationId xmlns:a16="http://schemas.microsoft.com/office/drawing/2014/main" id="{C501E9CA-B32A-A068-CC58-406AB0906712}"/>
              </a:ext>
            </a:extLst>
          </p:cNvPr>
          <p:cNvGrpSpPr/>
          <p:nvPr/>
        </p:nvGrpSpPr>
        <p:grpSpPr>
          <a:xfrm>
            <a:off x="7169939" y="5053850"/>
            <a:ext cx="4764011" cy="512992"/>
            <a:chOff x="7169939" y="5053850"/>
            <a:chExt cx="4764011" cy="512992"/>
          </a:xfrm>
        </p:grpSpPr>
        <p:sp>
          <p:nvSpPr>
            <p:cNvPr id="1987" name="Freeform 1986">
              <a:extLst>
                <a:ext uri="{FF2B5EF4-FFF2-40B4-BE49-F238E27FC236}">
                  <a16:creationId xmlns:a16="http://schemas.microsoft.com/office/drawing/2014/main" id="{0634C601-43DB-39AF-75AB-81C111234875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182889" y="5053850"/>
              <a:ext cx="103196" cy="143873"/>
            </a:xfrm>
            <a:custGeom>
              <a:avLst/>
              <a:gdLst>
                <a:gd name="connsiteX0" fmla="*/ 85095 w 128506"/>
                <a:gd name="connsiteY0" fmla="*/ 71723 h 179160"/>
                <a:gd name="connsiteX1" fmla="*/ 48559 w 128506"/>
                <a:gd name="connsiteY1" fmla="*/ 63878 h 179160"/>
                <a:gd name="connsiteX2" fmla="*/ 24369 w 128506"/>
                <a:gd name="connsiteY2" fmla="*/ 37561 h 179160"/>
                <a:gd name="connsiteX3" fmla="*/ 56622 w 128506"/>
                <a:gd name="connsiteY3" fmla="*/ 10990 h 179160"/>
                <a:gd name="connsiteX4" fmla="*/ 108025 w 128506"/>
                <a:gd name="connsiteY4" fmla="*/ 54009 h 179160"/>
                <a:gd name="connsiteX5" fmla="*/ 114324 w 128506"/>
                <a:gd name="connsiteY5" fmla="*/ 60588 h 179160"/>
                <a:gd name="connsiteX6" fmla="*/ 120372 w 128506"/>
                <a:gd name="connsiteY6" fmla="*/ 53503 h 179160"/>
                <a:gd name="connsiteX7" fmla="*/ 120372 w 128506"/>
                <a:gd name="connsiteY7" fmla="*/ 7195 h 179160"/>
                <a:gd name="connsiteX8" fmla="*/ 115836 w 128506"/>
                <a:gd name="connsiteY8" fmla="*/ 109 h 179160"/>
                <a:gd name="connsiteX9" fmla="*/ 110797 w 128506"/>
                <a:gd name="connsiteY9" fmla="*/ 2893 h 179160"/>
                <a:gd name="connsiteX10" fmla="*/ 99458 w 128506"/>
                <a:gd name="connsiteY10" fmla="*/ 14027 h 179160"/>
                <a:gd name="connsiteX11" fmla="*/ 56370 w 128506"/>
                <a:gd name="connsiteY11" fmla="*/ 109 h 179160"/>
                <a:gd name="connsiteX12" fmla="*/ -72 w 128506"/>
                <a:gd name="connsiteY12" fmla="*/ 50972 h 179160"/>
                <a:gd name="connsiteX13" fmla="*/ 13535 w 128506"/>
                <a:gd name="connsiteY13" fmla="*/ 84628 h 179160"/>
                <a:gd name="connsiteX14" fmla="*/ 61914 w 128506"/>
                <a:gd name="connsiteY14" fmla="*/ 104872 h 179160"/>
                <a:gd name="connsiteX15" fmla="*/ 93914 w 128506"/>
                <a:gd name="connsiteY15" fmla="*/ 115754 h 179160"/>
                <a:gd name="connsiteX16" fmla="*/ 103993 w 128506"/>
                <a:gd name="connsiteY16" fmla="*/ 137769 h 179160"/>
                <a:gd name="connsiteX17" fmla="*/ 71237 w 128506"/>
                <a:gd name="connsiteY17" fmla="*/ 167376 h 179160"/>
                <a:gd name="connsiteX18" fmla="*/ 11771 w 128506"/>
                <a:gd name="connsiteY18" fmla="*/ 124610 h 179160"/>
                <a:gd name="connsiteX19" fmla="*/ 5975 w 128506"/>
                <a:gd name="connsiteY19" fmla="*/ 118790 h 179160"/>
                <a:gd name="connsiteX20" fmla="*/ -72 w 128506"/>
                <a:gd name="connsiteY20" fmla="*/ 126129 h 179160"/>
                <a:gd name="connsiteX21" fmla="*/ -72 w 128506"/>
                <a:gd name="connsiteY21" fmla="*/ 172184 h 179160"/>
                <a:gd name="connsiteX22" fmla="*/ 4464 w 128506"/>
                <a:gd name="connsiteY22" fmla="*/ 179269 h 179160"/>
                <a:gd name="connsiteX23" fmla="*/ 9251 w 128506"/>
                <a:gd name="connsiteY23" fmla="*/ 176992 h 179160"/>
                <a:gd name="connsiteX24" fmla="*/ 20842 w 128506"/>
                <a:gd name="connsiteY24" fmla="*/ 165352 h 179160"/>
                <a:gd name="connsiteX25" fmla="*/ 71237 w 128506"/>
                <a:gd name="connsiteY25" fmla="*/ 179269 h 179160"/>
                <a:gd name="connsiteX26" fmla="*/ 128435 w 128506"/>
                <a:gd name="connsiteY26" fmla="*/ 125116 h 179160"/>
                <a:gd name="connsiteX27" fmla="*/ 85095 w 128506"/>
                <a:gd name="connsiteY27" fmla="*/ 71723 h 179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506" h="179160">
                  <a:moveTo>
                    <a:pt x="85095" y="71723"/>
                  </a:moveTo>
                  <a:lnTo>
                    <a:pt x="48559" y="63878"/>
                  </a:lnTo>
                  <a:cubicBezTo>
                    <a:pt x="38480" y="61601"/>
                    <a:pt x="24369" y="52997"/>
                    <a:pt x="24369" y="37561"/>
                  </a:cubicBezTo>
                  <a:cubicBezTo>
                    <a:pt x="24369" y="26680"/>
                    <a:pt x="31425" y="10990"/>
                    <a:pt x="56622" y="10990"/>
                  </a:cubicBezTo>
                  <a:cubicBezTo>
                    <a:pt x="76780" y="10990"/>
                    <a:pt x="102230" y="19594"/>
                    <a:pt x="108025" y="54009"/>
                  </a:cubicBezTo>
                  <a:cubicBezTo>
                    <a:pt x="109033" y="60082"/>
                    <a:pt x="109033" y="60588"/>
                    <a:pt x="114324" y="60588"/>
                  </a:cubicBezTo>
                  <a:cubicBezTo>
                    <a:pt x="120372" y="60588"/>
                    <a:pt x="120372" y="59323"/>
                    <a:pt x="120372" y="53503"/>
                  </a:cubicBezTo>
                  <a:lnTo>
                    <a:pt x="120372" y="7195"/>
                  </a:lnTo>
                  <a:cubicBezTo>
                    <a:pt x="120372" y="2387"/>
                    <a:pt x="120372" y="109"/>
                    <a:pt x="115836" y="109"/>
                  </a:cubicBezTo>
                  <a:cubicBezTo>
                    <a:pt x="113820" y="109"/>
                    <a:pt x="113568" y="362"/>
                    <a:pt x="110797" y="2893"/>
                  </a:cubicBezTo>
                  <a:lnTo>
                    <a:pt x="99458" y="14027"/>
                  </a:lnTo>
                  <a:cubicBezTo>
                    <a:pt x="84843" y="2387"/>
                    <a:pt x="68465" y="109"/>
                    <a:pt x="56370" y="109"/>
                  </a:cubicBezTo>
                  <a:cubicBezTo>
                    <a:pt x="18070" y="109"/>
                    <a:pt x="-72" y="24402"/>
                    <a:pt x="-72" y="50972"/>
                  </a:cubicBezTo>
                  <a:cubicBezTo>
                    <a:pt x="-72" y="67421"/>
                    <a:pt x="8243" y="79061"/>
                    <a:pt x="13535" y="84628"/>
                  </a:cubicBezTo>
                  <a:cubicBezTo>
                    <a:pt x="25881" y="97028"/>
                    <a:pt x="34448" y="98799"/>
                    <a:pt x="61914" y="104872"/>
                  </a:cubicBezTo>
                  <a:cubicBezTo>
                    <a:pt x="84087" y="109680"/>
                    <a:pt x="88371" y="110439"/>
                    <a:pt x="93914" y="115754"/>
                  </a:cubicBezTo>
                  <a:cubicBezTo>
                    <a:pt x="97694" y="119549"/>
                    <a:pt x="103993" y="126129"/>
                    <a:pt x="103993" y="137769"/>
                  </a:cubicBezTo>
                  <a:cubicBezTo>
                    <a:pt x="103993" y="149915"/>
                    <a:pt x="97442" y="167376"/>
                    <a:pt x="71237" y="167376"/>
                  </a:cubicBezTo>
                  <a:cubicBezTo>
                    <a:pt x="52087" y="167376"/>
                    <a:pt x="13787" y="162315"/>
                    <a:pt x="11771" y="124610"/>
                  </a:cubicBezTo>
                  <a:cubicBezTo>
                    <a:pt x="11519" y="120055"/>
                    <a:pt x="11519" y="118790"/>
                    <a:pt x="5975" y="118790"/>
                  </a:cubicBezTo>
                  <a:cubicBezTo>
                    <a:pt x="-72" y="118790"/>
                    <a:pt x="-72" y="120308"/>
                    <a:pt x="-72" y="126129"/>
                  </a:cubicBezTo>
                  <a:lnTo>
                    <a:pt x="-72" y="172184"/>
                  </a:lnTo>
                  <a:cubicBezTo>
                    <a:pt x="-72" y="176992"/>
                    <a:pt x="-72" y="179269"/>
                    <a:pt x="4464" y="179269"/>
                  </a:cubicBezTo>
                  <a:cubicBezTo>
                    <a:pt x="6731" y="179269"/>
                    <a:pt x="7235" y="178763"/>
                    <a:pt x="9251" y="176992"/>
                  </a:cubicBezTo>
                  <a:lnTo>
                    <a:pt x="20842" y="165352"/>
                  </a:lnTo>
                  <a:cubicBezTo>
                    <a:pt x="37472" y="177751"/>
                    <a:pt x="60906" y="179269"/>
                    <a:pt x="71237" y="179269"/>
                  </a:cubicBezTo>
                  <a:cubicBezTo>
                    <a:pt x="112812" y="179269"/>
                    <a:pt x="128435" y="150675"/>
                    <a:pt x="128435" y="125116"/>
                  </a:cubicBezTo>
                  <a:cubicBezTo>
                    <a:pt x="128435" y="97028"/>
                    <a:pt x="108025" y="76531"/>
                    <a:pt x="85095" y="71723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8" name="Freeform 1987">
              <a:extLst>
                <a:ext uri="{FF2B5EF4-FFF2-40B4-BE49-F238E27FC236}">
                  <a16:creationId xmlns:a16="http://schemas.microsoft.com/office/drawing/2014/main" id="{D0657C04-4124-ACD3-B7A6-E89E5BC637C7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305690" y="5103433"/>
              <a:ext cx="103196" cy="93274"/>
            </a:xfrm>
            <a:custGeom>
              <a:avLst/>
              <a:gdLst>
                <a:gd name="connsiteX0" fmla="*/ 128441 w 128506"/>
                <a:gd name="connsiteY0" fmla="*/ 59576 h 116150"/>
                <a:gd name="connsiteX1" fmla="*/ 64188 w 128506"/>
                <a:gd name="connsiteY1" fmla="*/ 109 h 116150"/>
                <a:gd name="connsiteX2" fmla="*/ -66 w 128506"/>
                <a:gd name="connsiteY2" fmla="*/ 59576 h 116150"/>
                <a:gd name="connsiteX3" fmla="*/ 64188 w 128506"/>
                <a:gd name="connsiteY3" fmla="*/ 116260 h 116150"/>
                <a:gd name="connsiteX4" fmla="*/ 128441 w 128506"/>
                <a:gd name="connsiteY4" fmla="*/ 59576 h 116150"/>
                <a:gd name="connsiteX5" fmla="*/ 64188 w 128506"/>
                <a:gd name="connsiteY5" fmla="*/ 106138 h 116150"/>
                <a:gd name="connsiteX6" fmla="*/ 32187 w 128506"/>
                <a:gd name="connsiteY6" fmla="*/ 56793 h 116150"/>
                <a:gd name="connsiteX7" fmla="*/ 36471 w 128506"/>
                <a:gd name="connsiteY7" fmla="*/ 23896 h 116150"/>
                <a:gd name="connsiteX8" fmla="*/ 64188 w 128506"/>
                <a:gd name="connsiteY8" fmla="*/ 9219 h 116150"/>
                <a:gd name="connsiteX9" fmla="*/ 90897 w 128506"/>
                <a:gd name="connsiteY9" fmla="*/ 22125 h 116150"/>
                <a:gd name="connsiteX10" fmla="*/ 96189 w 128506"/>
                <a:gd name="connsiteY10" fmla="*/ 56793 h 116150"/>
                <a:gd name="connsiteX11" fmla="*/ 64188 w 128506"/>
                <a:gd name="connsiteY11" fmla="*/ 106138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506" h="116150">
                  <a:moveTo>
                    <a:pt x="128441" y="59576"/>
                  </a:moveTo>
                  <a:cubicBezTo>
                    <a:pt x="128441" y="25667"/>
                    <a:pt x="105260" y="109"/>
                    <a:pt x="64188" y="109"/>
                  </a:cubicBezTo>
                  <a:cubicBezTo>
                    <a:pt x="22864" y="109"/>
                    <a:pt x="-66" y="25920"/>
                    <a:pt x="-66" y="59576"/>
                  </a:cubicBezTo>
                  <a:cubicBezTo>
                    <a:pt x="-66" y="90955"/>
                    <a:pt x="22108" y="116260"/>
                    <a:pt x="64188" y="116260"/>
                  </a:cubicBezTo>
                  <a:cubicBezTo>
                    <a:pt x="106519" y="116260"/>
                    <a:pt x="128441" y="90701"/>
                    <a:pt x="128441" y="59576"/>
                  </a:cubicBezTo>
                  <a:close/>
                  <a:moveTo>
                    <a:pt x="64188" y="106138"/>
                  </a:moveTo>
                  <a:cubicBezTo>
                    <a:pt x="32187" y="106138"/>
                    <a:pt x="32187" y="78808"/>
                    <a:pt x="32187" y="56793"/>
                  </a:cubicBezTo>
                  <a:cubicBezTo>
                    <a:pt x="32187" y="45405"/>
                    <a:pt x="32187" y="32500"/>
                    <a:pt x="36471" y="23896"/>
                  </a:cubicBezTo>
                  <a:cubicBezTo>
                    <a:pt x="41258" y="14533"/>
                    <a:pt x="51841" y="9219"/>
                    <a:pt x="64188" y="9219"/>
                  </a:cubicBezTo>
                  <a:cubicBezTo>
                    <a:pt x="74771" y="9219"/>
                    <a:pt x="85354" y="13268"/>
                    <a:pt x="90897" y="22125"/>
                  </a:cubicBezTo>
                  <a:cubicBezTo>
                    <a:pt x="96189" y="30728"/>
                    <a:pt x="96189" y="44646"/>
                    <a:pt x="96189" y="56793"/>
                  </a:cubicBezTo>
                  <a:cubicBezTo>
                    <a:pt x="96189" y="78808"/>
                    <a:pt x="96189" y="106138"/>
                    <a:pt x="64188" y="10613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9" name="Freeform 1988">
              <a:extLst>
                <a:ext uri="{FF2B5EF4-FFF2-40B4-BE49-F238E27FC236}">
                  <a16:creationId xmlns:a16="http://schemas.microsoft.com/office/drawing/2014/main" id="{9113EB7C-D799-47BF-A768-7C44A4D56918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425073" y="5054459"/>
              <a:ext cx="49777" cy="141028"/>
            </a:xfrm>
            <a:custGeom>
              <a:avLst/>
              <a:gdLst>
                <a:gd name="connsiteX0" fmla="*/ 44540 w 61985"/>
                <a:gd name="connsiteY0" fmla="*/ 109 h 175617"/>
                <a:gd name="connsiteX1" fmla="*/ -60 w 61985"/>
                <a:gd name="connsiteY1" fmla="*/ 2134 h 175617"/>
                <a:gd name="connsiteX2" fmla="*/ -60 w 61985"/>
                <a:gd name="connsiteY2" fmla="*/ 14027 h 175617"/>
                <a:gd name="connsiteX3" fmla="*/ 17326 w 61985"/>
                <a:gd name="connsiteY3" fmla="*/ 23896 h 175617"/>
                <a:gd name="connsiteX4" fmla="*/ 17326 w 61985"/>
                <a:gd name="connsiteY4" fmla="*/ 163833 h 175617"/>
                <a:gd name="connsiteX5" fmla="*/ -60 w 61985"/>
                <a:gd name="connsiteY5" fmla="*/ 163833 h 175617"/>
                <a:gd name="connsiteX6" fmla="*/ -60 w 61985"/>
                <a:gd name="connsiteY6" fmla="*/ 175727 h 175617"/>
                <a:gd name="connsiteX7" fmla="*/ 30933 w 61985"/>
                <a:gd name="connsiteY7" fmla="*/ 174967 h 175617"/>
                <a:gd name="connsiteX8" fmla="*/ 61926 w 61985"/>
                <a:gd name="connsiteY8" fmla="*/ 175727 h 175617"/>
                <a:gd name="connsiteX9" fmla="*/ 61926 w 61985"/>
                <a:gd name="connsiteY9" fmla="*/ 163833 h 175617"/>
                <a:gd name="connsiteX10" fmla="*/ 44540 w 61985"/>
                <a:gd name="connsiteY10" fmla="*/ 163833 h 175617"/>
                <a:gd name="connsiteX11" fmla="*/ 44540 w 61985"/>
                <a:gd name="connsiteY11" fmla="*/ 109 h 17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985" h="175617">
                  <a:moveTo>
                    <a:pt x="44540" y="109"/>
                  </a:moveTo>
                  <a:lnTo>
                    <a:pt x="-60" y="2134"/>
                  </a:lnTo>
                  <a:lnTo>
                    <a:pt x="-60" y="14027"/>
                  </a:lnTo>
                  <a:cubicBezTo>
                    <a:pt x="15563" y="14027"/>
                    <a:pt x="17326" y="14027"/>
                    <a:pt x="17326" y="23896"/>
                  </a:cubicBezTo>
                  <a:lnTo>
                    <a:pt x="17326" y="163833"/>
                  </a:lnTo>
                  <a:lnTo>
                    <a:pt x="-60" y="163833"/>
                  </a:lnTo>
                  <a:lnTo>
                    <a:pt x="-60" y="175727"/>
                  </a:lnTo>
                  <a:cubicBezTo>
                    <a:pt x="8003" y="175474"/>
                    <a:pt x="20098" y="174967"/>
                    <a:pt x="30933" y="174967"/>
                  </a:cubicBezTo>
                  <a:cubicBezTo>
                    <a:pt x="41768" y="174967"/>
                    <a:pt x="53359" y="175474"/>
                    <a:pt x="61926" y="175727"/>
                  </a:cubicBezTo>
                  <a:lnTo>
                    <a:pt x="61926" y="163833"/>
                  </a:lnTo>
                  <a:lnTo>
                    <a:pt x="44540" y="163833"/>
                  </a:lnTo>
                  <a:lnTo>
                    <a:pt x="44540" y="10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0" name="Freeform 1989">
              <a:extLst>
                <a:ext uri="{FF2B5EF4-FFF2-40B4-BE49-F238E27FC236}">
                  <a16:creationId xmlns:a16="http://schemas.microsoft.com/office/drawing/2014/main" id="{688DAB19-3F3C-50E4-B18A-272FF21327E2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485462" y="5105262"/>
              <a:ext cx="112099" cy="91038"/>
            </a:xfrm>
            <a:custGeom>
              <a:avLst/>
              <a:gdLst>
                <a:gd name="connsiteX0" fmla="*/ 120891 w 139593"/>
                <a:gd name="connsiteY0" fmla="*/ 17317 h 113366"/>
                <a:gd name="connsiteX1" fmla="*/ 139537 w 139593"/>
                <a:gd name="connsiteY1" fmla="*/ 12003 h 113366"/>
                <a:gd name="connsiteX2" fmla="*/ 139537 w 139593"/>
                <a:gd name="connsiteY2" fmla="*/ 109 h 113366"/>
                <a:gd name="connsiteX3" fmla="*/ 119631 w 139593"/>
                <a:gd name="connsiteY3" fmla="*/ 868 h 113366"/>
                <a:gd name="connsiteX4" fmla="*/ 96701 w 139593"/>
                <a:gd name="connsiteY4" fmla="*/ 109 h 113366"/>
                <a:gd name="connsiteX5" fmla="*/ 96701 w 139593"/>
                <a:gd name="connsiteY5" fmla="*/ 12003 h 113366"/>
                <a:gd name="connsiteX6" fmla="*/ 108796 w 139593"/>
                <a:gd name="connsiteY6" fmla="*/ 14786 h 113366"/>
                <a:gd name="connsiteX7" fmla="*/ 107536 w 139593"/>
                <a:gd name="connsiteY7" fmla="*/ 17823 h 113366"/>
                <a:gd name="connsiteX8" fmla="*/ 78307 w 139593"/>
                <a:gd name="connsiteY8" fmla="*/ 81086 h 113366"/>
                <a:gd name="connsiteX9" fmla="*/ 46307 w 139593"/>
                <a:gd name="connsiteY9" fmla="*/ 12003 h 113366"/>
                <a:gd name="connsiteX10" fmla="*/ 59913 w 139593"/>
                <a:gd name="connsiteY10" fmla="*/ 12003 h 113366"/>
                <a:gd name="connsiteX11" fmla="*/ 59913 w 139593"/>
                <a:gd name="connsiteY11" fmla="*/ 109 h 113366"/>
                <a:gd name="connsiteX12" fmla="*/ 28668 w 139593"/>
                <a:gd name="connsiteY12" fmla="*/ 868 h 113366"/>
                <a:gd name="connsiteX13" fmla="*/ -57 w 139593"/>
                <a:gd name="connsiteY13" fmla="*/ 109 h 113366"/>
                <a:gd name="connsiteX14" fmla="*/ -57 w 139593"/>
                <a:gd name="connsiteY14" fmla="*/ 12003 h 113366"/>
                <a:gd name="connsiteX15" fmla="*/ 16070 w 139593"/>
                <a:gd name="connsiteY15" fmla="*/ 12003 h 113366"/>
                <a:gd name="connsiteX16" fmla="*/ 60165 w 139593"/>
                <a:gd name="connsiteY16" fmla="*/ 107150 h 113366"/>
                <a:gd name="connsiteX17" fmla="*/ 69740 w 139593"/>
                <a:gd name="connsiteY17" fmla="*/ 113476 h 113366"/>
                <a:gd name="connsiteX18" fmla="*/ 79063 w 139593"/>
                <a:gd name="connsiteY18" fmla="*/ 107403 h 113366"/>
                <a:gd name="connsiteX19" fmla="*/ 120891 w 139593"/>
                <a:gd name="connsiteY19" fmla="*/ 17317 h 113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9593" h="113366">
                  <a:moveTo>
                    <a:pt x="120891" y="17317"/>
                  </a:moveTo>
                  <a:cubicBezTo>
                    <a:pt x="122403" y="13774"/>
                    <a:pt x="123411" y="12003"/>
                    <a:pt x="139537" y="12003"/>
                  </a:cubicBezTo>
                  <a:lnTo>
                    <a:pt x="139537" y="109"/>
                  </a:lnTo>
                  <a:cubicBezTo>
                    <a:pt x="133238" y="615"/>
                    <a:pt x="125930" y="868"/>
                    <a:pt x="119631" y="868"/>
                  </a:cubicBezTo>
                  <a:cubicBezTo>
                    <a:pt x="113332" y="868"/>
                    <a:pt x="101993" y="362"/>
                    <a:pt x="96701" y="109"/>
                  </a:cubicBezTo>
                  <a:lnTo>
                    <a:pt x="96701" y="12003"/>
                  </a:lnTo>
                  <a:cubicBezTo>
                    <a:pt x="101489" y="12003"/>
                    <a:pt x="108796" y="12762"/>
                    <a:pt x="108796" y="14786"/>
                  </a:cubicBezTo>
                  <a:cubicBezTo>
                    <a:pt x="108796" y="15039"/>
                    <a:pt x="108544" y="15545"/>
                    <a:pt x="107536" y="17823"/>
                  </a:cubicBezTo>
                  <a:lnTo>
                    <a:pt x="78307" y="81086"/>
                  </a:lnTo>
                  <a:lnTo>
                    <a:pt x="46307" y="12003"/>
                  </a:lnTo>
                  <a:lnTo>
                    <a:pt x="59913" y="12003"/>
                  </a:lnTo>
                  <a:lnTo>
                    <a:pt x="59913" y="109"/>
                  </a:lnTo>
                  <a:cubicBezTo>
                    <a:pt x="51598" y="615"/>
                    <a:pt x="28920" y="868"/>
                    <a:pt x="28668" y="868"/>
                  </a:cubicBezTo>
                  <a:cubicBezTo>
                    <a:pt x="21613" y="868"/>
                    <a:pt x="10274" y="362"/>
                    <a:pt x="-57" y="109"/>
                  </a:cubicBezTo>
                  <a:lnTo>
                    <a:pt x="-57" y="12003"/>
                  </a:lnTo>
                  <a:lnTo>
                    <a:pt x="16070" y="12003"/>
                  </a:lnTo>
                  <a:lnTo>
                    <a:pt x="60165" y="107150"/>
                  </a:lnTo>
                  <a:cubicBezTo>
                    <a:pt x="63189" y="113476"/>
                    <a:pt x="66464" y="113476"/>
                    <a:pt x="69740" y="113476"/>
                  </a:cubicBezTo>
                  <a:cubicBezTo>
                    <a:pt x="74024" y="113476"/>
                    <a:pt x="76543" y="112717"/>
                    <a:pt x="79063" y="107403"/>
                  </a:cubicBezTo>
                  <a:lnTo>
                    <a:pt x="120891" y="1731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1" name="Freeform 1990">
              <a:extLst>
                <a:ext uri="{FF2B5EF4-FFF2-40B4-BE49-F238E27FC236}">
                  <a16:creationId xmlns:a16="http://schemas.microsoft.com/office/drawing/2014/main" id="{C7BB4D2E-F6A6-3428-B11F-32EF0EAD2DF7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612524" y="5054256"/>
              <a:ext cx="48360" cy="141231"/>
            </a:xfrm>
            <a:custGeom>
              <a:avLst/>
              <a:gdLst>
                <a:gd name="connsiteX0" fmla="*/ 44549 w 60221"/>
                <a:gd name="connsiteY0" fmla="*/ 62107 h 175870"/>
                <a:gd name="connsiteX1" fmla="*/ 705 w 60221"/>
                <a:gd name="connsiteY1" fmla="*/ 64131 h 175870"/>
                <a:gd name="connsiteX2" fmla="*/ 705 w 60221"/>
                <a:gd name="connsiteY2" fmla="*/ 76025 h 175870"/>
                <a:gd name="connsiteX3" fmla="*/ 17336 w 60221"/>
                <a:gd name="connsiteY3" fmla="*/ 85893 h 175870"/>
                <a:gd name="connsiteX4" fmla="*/ 17336 w 60221"/>
                <a:gd name="connsiteY4" fmla="*/ 164086 h 175870"/>
                <a:gd name="connsiteX5" fmla="*/ -51 w 60221"/>
                <a:gd name="connsiteY5" fmla="*/ 164086 h 175870"/>
                <a:gd name="connsiteX6" fmla="*/ -51 w 60221"/>
                <a:gd name="connsiteY6" fmla="*/ 175980 h 175870"/>
                <a:gd name="connsiteX7" fmla="*/ 30690 w 60221"/>
                <a:gd name="connsiteY7" fmla="*/ 175221 h 175870"/>
                <a:gd name="connsiteX8" fmla="*/ 60171 w 60221"/>
                <a:gd name="connsiteY8" fmla="*/ 175980 h 175870"/>
                <a:gd name="connsiteX9" fmla="*/ 60171 w 60221"/>
                <a:gd name="connsiteY9" fmla="*/ 164086 h 175870"/>
                <a:gd name="connsiteX10" fmla="*/ 44549 w 60221"/>
                <a:gd name="connsiteY10" fmla="*/ 164086 h 175870"/>
                <a:gd name="connsiteX11" fmla="*/ 44549 w 60221"/>
                <a:gd name="connsiteY11" fmla="*/ 62107 h 175870"/>
                <a:gd name="connsiteX12" fmla="*/ 47069 w 60221"/>
                <a:gd name="connsiteY12" fmla="*/ 19847 h 175870"/>
                <a:gd name="connsiteX13" fmla="*/ 27415 w 60221"/>
                <a:gd name="connsiteY13" fmla="*/ 109 h 175870"/>
                <a:gd name="connsiteX14" fmla="*/ 7761 w 60221"/>
                <a:gd name="connsiteY14" fmla="*/ 19847 h 175870"/>
                <a:gd name="connsiteX15" fmla="*/ 27415 w 60221"/>
                <a:gd name="connsiteY15" fmla="*/ 39585 h 175870"/>
                <a:gd name="connsiteX16" fmla="*/ 47069 w 60221"/>
                <a:gd name="connsiteY16" fmla="*/ 19847 h 17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221" h="175870">
                  <a:moveTo>
                    <a:pt x="44549" y="62107"/>
                  </a:moveTo>
                  <a:lnTo>
                    <a:pt x="705" y="64131"/>
                  </a:lnTo>
                  <a:lnTo>
                    <a:pt x="705" y="76025"/>
                  </a:lnTo>
                  <a:cubicBezTo>
                    <a:pt x="15572" y="76025"/>
                    <a:pt x="17336" y="76025"/>
                    <a:pt x="17336" y="85893"/>
                  </a:cubicBezTo>
                  <a:lnTo>
                    <a:pt x="17336" y="164086"/>
                  </a:lnTo>
                  <a:lnTo>
                    <a:pt x="-51" y="164086"/>
                  </a:lnTo>
                  <a:lnTo>
                    <a:pt x="-51" y="175980"/>
                  </a:lnTo>
                  <a:cubicBezTo>
                    <a:pt x="7761" y="175727"/>
                    <a:pt x="20107" y="175221"/>
                    <a:pt x="30690" y="175221"/>
                  </a:cubicBezTo>
                  <a:cubicBezTo>
                    <a:pt x="38249" y="175221"/>
                    <a:pt x="51100" y="175727"/>
                    <a:pt x="60171" y="175980"/>
                  </a:cubicBezTo>
                  <a:lnTo>
                    <a:pt x="60171" y="164086"/>
                  </a:lnTo>
                  <a:lnTo>
                    <a:pt x="44549" y="164086"/>
                  </a:lnTo>
                  <a:lnTo>
                    <a:pt x="44549" y="62107"/>
                  </a:lnTo>
                  <a:close/>
                  <a:moveTo>
                    <a:pt x="47069" y="19847"/>
                  </a:moveTo>
                  <a:cubicBezTo>
                    <a:pt x="47069" y="8713"/>
                    <a:pt x="37997" y="109"/>
                    <a:pt x="27415" y="109"/>
                  </a:cubicBezTo>
                  <a:cubicBezTo>
                    <a:pt x="16580" y="109"/>
                    <a:pt x="7761" y="8966"/>
                    <a:pt x="7761" y="19847"/>
                  </a:cubicBezTo>
                  <a:cubicBezTo>
                    <a:pt x="7761" y="30728"/>
                    <a:pt x="16580" y="39585"/>
                    <a:pt x="27415" y="39585"/>
                  </a:cubicBezTo>
                  <a:cubicBezTo>
                    <a:pt x="37997" y="39585"/>
                    <a:pt x="47069" y="30981"/>
                    <a:pt x="47069" y="1984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2" name="Freeform 1991">
              <a:extLst>
                <a:ext uri="{FF2B5EF4-FFF2-40B4-BE49-F238E27FC236}">
                  <a16:creationId xmlns:a16="http://schemas.microsoft.com/office/drawing/2014/main" id="{0567F244-78E4-86BD-3908-1B439A5F9BC9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7676758" y="5104043"/>
              <a:ext cx="115337" cy="91444"/>
            </a:xfrm>
            <a:custGeom>
              <a:avLst/>
              <a:gdLst>
                <a:gd name="connsiteX0" fmla="*/ 17339 w 143625"/>
                <a:gd name="connsiteY0" fmla="*/ 23896 h 113872"/>
                <a:gd name="connsiteX1" fmla="*/ 17339 w 143625"/>
                <a:gd name="connsiteY1" fmla="*/ 102089 h 113872"/>
                <a:gd name="connsiteX2" fmla="*/ -47 w 143625"/>
                <a:gd name="connsiteY2" fmla="*/ 102089 h 113872"/>
                <a:gd name="connsiteX3" fmla="*/ -47 w 143625"/>
                <a:gd name="connsiteY3" fmla="*/ 113982 h 113872"/>
                <a:gd name="connsiteX4" fmla="*/ 31701 w 143625"/>
                <a:gd name="connsiteY4" fmla="*/ 113223 h 113872"/>
                <a:gd name="connsiteX5" fmla="*/ 63450 w 143625"/>
                <a:gd name="connsiteY5" fmla="*/ 113982 h 113872"/>
                <a:gd name="connsiteX6" fmla="*/ 63450 w 143625"/>
                <a:gd name="connsiteY6" fmla="*/ 102089 h 113872"/>
                <a:gd name="connsiteX7" fmla="*/ 46064 w 143625"/>
                <a:gd name="connsiteY7" fmla="*/ 102089 h 113872"/>
                <a:gd name="connsiteX8" fmla="*/ 46064 w 143625"/>
                <a:gd name="connsiteY8" fmla="*/ 49201 h 113872"/>
                <a:gd name="connsiteX9" fmla="*/ 83608 w 143625"/>
                <a:gd name="connsiteY9" fmla="*/ 9219 h 113872"/>
                <a:gd name="connsiteX10" fmla="*/ 97467 w 143625"/>
                <a:gd name="connsiteY10" fmla="*/ 33765 h 113872"/>
                <a:gd name="connsiteX11" fmla="*/ 97467 w 143625"/>
                <a:gd name="connsiteY11" fmla="*/ 102089 h 113872"/>
                <a:gd name="connsiteX12" fmla="*/ 80080 w 143625"/>
                <a:gd name="connsiteY12" fmla="*/ 102089 h 113872"/>
                <a:gd name="connsiteX13" fmla="*/ 80080 w 143625"/>
                <a:gd name="connsiteY13" fmla="*/ 113982 h 113872"/>
                <a:gd name="connsiteX14" fmla="*/ 111829 w 143625"/>
                <a:gd name="connsiteY14" fmla="*/ 113223 h 113872"/>
                <a:gd name="connsiteX15" fmla="*/ 143578 w 143625"/>
                <a:gd name="connsiteY15" fmla="*/ 113982 h 113872"/>
                <a:gd name="connsiteX16" fmla="*/ 143578 w 143625"/>
                <a:gd name="connsiteY16" fmla="*/ 102089 h 113872"/>
                <a:gd name="connsiteX17" fmla="*/ 126192 w 143625"/>
                <a:gd name="connsiteY17" fmla="*/ 102089 h 113872"/>
                <a:gd name="connsiteX18" fmla="*/ 126192 w 143625"/>
                <a:gd name="connsiteY18" fmla="*/ 36549 h 113872"/>
                <a:gd name="connsiteX19" fmla="*/ 87388 w 143625"/>
                <a:gd name="connsiteY19" fmla="*/ 109 h 113872"/>
                <a:gd name="connsiteX20" fmla="*/ 43292 w 143625"/>
                <a:gd name="connsiteY20" fmla="*/ 27439 h 113872"/>
                <a:gd name="connsiteX21" fmla="*/ 43292 w 143625"/>
                <a:gd name="connsiteY21" fmla="*/ 109 h 113872"/>
                <a:gd name="connsiteX22" fmla="*/ -47 w 143625"/>
                <a:gd name="connsiteY22" fmla="*/ 2134 h 113872"/>
                <a:gd name="connsiteX23" fmla="*/ -47 w 143625"/>
                <a:gd name="connsiteY23" fmla="*/ 14027 h 113872"/>
                <a:gd name="connsiteX24" fmla="*/ 17339 w 143625"/>
                <a:gd name="connsiteY24" fmla="*/ 23896 h 113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625" h="113872">
                  <a:moveTo>
                    <a:pt x="17339" y="23896"/>
                  </a:moveTo>
                  <a:lnTo>
                    <a:pt x="17339" y="102089"/>
                  </a:lnTo>
                  <a:lnTo>
                    <a:pt x="-47" y="102089"/>
                  </a:lnTo>
                  <a:lnTo>
                    <a:pt x="-47" y="113982"/>
                  </a:lnTo>
                  <a:cubicBezTo>
                    <a:pt x="7008" y="113729"/>
                    <a:pt x="22126" y="113223"/>
                    <a:pt x="31701" y="113223"/>
                  </a:cubicBezTo>
                  <a:cubicBezTo>
                    <a:pt x="41528" y="113223"/>
                    <a:pt x="56395" y="113729"/>
                    <a:pt x="63450" y="113982"/>
                  </a:cubicBezTo>
                  <a:lnTo>
                    <a:pt x="63450" y="102089"/>
                  </a:lnTo>
                  <a:lnTo>
                    <a:pt x="46064" y="102089"/>
                  </a:lnTo>
                  <a:lnTo>
                    <a:pt x="46064" y="49201"/>
                  </a:lnTo>
                  <a:cubicBezTo>
                    <a:pt x="46064" y="21619"/>
                    <a:pt x="67734" y="9219"/>
                    <a:pt x="83608" y="9219"/>
                  </a:cubicBezTo>
                  <a:cubicBezTo>
                    <a:pt x="92175" y="9219"/>
                    <a:pt x="97467" y="14533"/>
                    <a:pt x="97467" y="33765"/>
                  </a:cubicBezTo>
                  <a:lnTo>
                    <a:pt x="97467" y="102089"/>
                  </a:lnTo>
                  <a:lnTo>
                    <a:pt x="80080" y="102089"/>
                  </a:lnTo>
                  <a:lnTo>
                    <a:pt x="80080" y="113982"/>
                  </a:lnTo>
                  <a:cubicBezTo>
                    <a:pt x="87136" y="113729"/>
                    <a:pt x="102254" y="113223"/>
                    <a:pt x="111829" y="113223"/>
                  </a:cubicBezTo>
                  <a:cubicBezTo>
                    <a:pt x="121656" y="113223"/>
                    <a:pt x="136523" y="113729"/>
                    <a:pt x="143578" y="113982"/>
                  </a:cubicBezTo>
                  <a:lnTo>
                    <a:pt x="143578" y="102089"/>
                  </a:lnTo>
                  <a:lnTo>
                    <a:pt x="126192" y="102089"/>
                  </a:lnTo>
                  <a:lnTo>
                    <a:pt x="126192" y="36549"/>
                  </a:lnTo>
                  <a:cubicBezTo>
                    <a:pt x="126192" y="9978"/>
                    <a:pt x="112585" y="109"/>
                    <a:pt x="87388" y="109"/>
                  </a:cubicBezTo>
                  <a:cubicBezTo>
                    <a:pt x="63198" y="109"/>
                    <a:pt x="49843" y="14533"/>
                    <a:pt x="43292" y="27439"/>
                  </a:cubicBezTo>
                  <a:lnTo>
                    <a:pt x="43292" y="109"/>
                  </a:lnTo>
                  <a:lnTo>
                    <a:pt x="-47" y="2134"/>
                  </a:lnTo>
                  <a:lnTo>
                    <a:pt x="-47" y="14027"/>
                  </a:lnTo>
                  <a:cubicBezTo>
                    <a:pt x="15575" y="14027"/>
                    <a:pt x="17339" y="14027"/>
                    <a:pt x="17339" y="238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3" name="Freeform 1992">
              <a:extLst>
                <a:ext uri="{FF2B5EF4-FFF2-40B4-BE49-F238E27FC236}">
                  <a16:creationId xmlns:a16="http://schemas.microsoft.com/office/drawing/2014/main" id="{FB862B2C-989C-910D-416E-B8058779B5A7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7803403" y="5103027"/>
              <a:ext cx="106434" cy="133306"/>
            </a:xfrm>
            <a:custGeom>
              <a:avLst/>
              <a:gdLst>
                <a:gd name="connsiteX0" fmla="*/ 56149 w 132538"/>
                <a:gd name="connsiteY0" fmla="*/ 67168 h 166001"/>
                <a:gd name="connsiteX1" fmla="*/ 33975 w 132538"/>
                <a:gd name="connsiteY1" fmla="*/ 38826 h 166001"/>
                <a:gd name="connsiteX2" fmla="*/ 56149 w 132538"/>
                <a:gd name="connsiteY2" fmla="*/ 10484 h 166001"/>
                <a:gd name="connsiteX3" fmla="*/ 78323 w 132538"/>
                <a:gd name="connsiteY3" fmla="*/ 38826 h 166001"/>
                <a:gd name="connsiteX4" fmla="*/ 56149 w 132538"/>
                <a:gd name="connsiteY4" fmla="*/ 67168 h 166001"/>
                <a:gd name="connsiteX5" fmla="*/ 25408 w 132538"/>
                <a:gd name="connsiteY5" fmla="*/ 69698 h 166001"/>
                <a:gd name="connsiteX6" fmla="*/ 56149 w 132538"/>
                <a:gd name="connsiteY6" fmla="*/ 76278 h 166001"/>
                <a:gd name="connsiteX7" fmla="*/ 106292 w 132538"/>
                <a:gd name="connsiteY7" fmla="*/ 38826 h 166001"/>
                <a:gd name="connsiteX8" fmla="*/ 96213 w 132538"/>
                <a:gd name="connsiteY8" fmla="*/ 14533 h 166001"/>
                <a:gd name="connsiteX9" fmla="*/ 111835 w 132538"/>
                <a:gd name="connsiteY9" fmla="*/ 9725 h 166001"/>
                <a:gd name="connsiteX10" fmla="*/ 110828 w 132538"/>
                <a:gd name="connsiteY10" fmla="*/ 14786 h 166001"/>
                <a:gd name="connsiteX11" fmla="*/ 121662 w 132538"/>
                <a:gd name="connsiteY11" fmla="*/ 25667 h 166001"/>
                <a:gd name="connsiteX12" fmla="*/ 132497 w 132538"/>
                <a:gd name="connsiteY12" fmla="*/ 14786 h 166001"/>
                <a:gd name="connsiteX13" fmla="*/ 116623 w 132538"/>
                <a:gd name="connsiteY13" fmla="*/ 109 h 166001"/>
                <a:gd name="connsiteX14" fmla="*/ 89914 w 132538"/>
                <a:gd name="connsiteY14" fmla="*/ 9725 h 166001"/>
                <a:gd name="connsiteX15" fmla="*/ 56149 w 132538"/>
                <a:gd name="connsiteY15" fmla="*/ 1374 h 166001"/>
                <a:gd name="connsiteX16" fmla="*/ 6006 w 132538"/>
                <a:gd name="connsiteY16" fmla="*/ 38826 h 166001"/>
                <a:gd name="connsiteX17" fmla="*/ 19109 w 132538"/>
                <a:gd name="connsiteY17" fmla="*/ 65396 h 166001"/>
                <a:gd name="connsiteX18" fmla="*/ 10542 w 132538"/>
                <a:gd name="connsiteY18" fmla="*/ 87918 h 166001"/>
                <a:gd name="connsiteX19" fmla="*/ 21629 w 132538"/>
                <a:gd name="connsiteY19" fmla="*/ 112211 h 166001"/>
                <a:gd name="connsiteX20" fmla="*/ -41 w 132538"/>
                <a:gd name="connsiteY20" fmla="*/ 134226 h 166001"/>
                <a:gd name="connsiteX21" fmla="*/ 64212 w 132538"/>
                <a:gd name="connsiteY21" fmla="*/ 166111 h 166001"/>
                <a:gd name="connsiteX22" fmla="*/ 128466 w 132538"/>
                <a:gd name="connsiteY22" fmla="*/ 133467 h 166001"/>
                <a:gd name="connsiteX23" fmla="*/ 109568 w 132538"/>
                <a:gd name="connsiteY23" fmla="*/ 101330 h 166001"/>
                <a:gd name="connsiteX24" fmla="*/ 56149 w 132538"/>
                <a:gd name="connsiteY24" fmla="*/ 94244 h 166001"/>
                <a:gd name="connsiteX25" fmla="*/ 36747 w 132538"/>
                <a:gd name="connsiteY25" fmla="*/ 93991 h 166001"/>
                <a:gd name="connsiteX26" fmla="*/ 22889 w 132538"/>
                <a:gd name="connsiteY26" fmla="*/ 78049 h 166001"/>
                <a:gd name="connsiteX27" fmla="*/ 25408 w 132538"/>
                <a:gd name="connsiteY27" fmla="*/ 69698 h 166001"/>
                <a:gd name="connsiteX28" fmla="*/ 41031 w 132538"/>
                <a:gd name="connsiteY28" fmla="*/ 118537 h 166001"/>
                <a:gd name="connsiteX29" fmla="*/ 70512 w 132538"/>
                <a:gd name="connsiteY29" fmla="*/ 118537 h 166001"/>
                <a:gd name="connsiteX30" fmla="*/ 106796 w 132538"/>
                <a:gd name="connsiteY30" fmla="*/ 134226 h 166001"/>
                <a:gd name="connsiteX31" fmla="*/ 64212 w 132538"/>
                <a:gd name="connsiteY31" fmla="*/ 157001 h 166001"/>
                <a:gd name="connsiteX32" fmla="*/ 21629 w 132538"/>
                <a:gd name="connsiteY32" fmla="*/ 133720 h 166001"/>
                <a:gd name="connsiteX33" fmla="*/ 41031 w 132538"/>
                <a:gd name="connsiteY33" fmla="*/ 118537 h 16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32538" h="166001">
                  <a:moveTo>
                    <a:pt x="56149" y="67168"/>
                  </a:moveTo>
                  <a:cubicBezTo>
                    <a:pt x="33975" y="67168"/>
                    <a:pt x="33975" y="50213"/>
                    <a:pt x="33975" y="38826"/>
                  </a:cubicBezTo>
                  <a:cubicBezTo>
                    <a:pt x="33975" y="27439"/>
                    <a:pt x="33975" y="10484"/>
                    <a:pt x="56149" y="10484"/>
                  </a:cubicBezTo>
                  <a:cubicBezTo>
                    <a:pt x="78323" y="10484"/>
                    <a:pt x="78323" y="27439"/>
                    <a:pt x="78323" y="38826"/>
                  </a:cubicBezTo>
                  <a:cubicBezTo>
                    <a:pt x="78323" y="50213"/>
                    <a:pt x="78323" y="67168"/>
                    <a:pt x="56149" y="67168"/>
                  </a:cubicBezTo>
                  <a:close/>
                  <a:moveTo>
                    <a:pt x="25408" y="69698"/>
                  </a:moveTo>
                  <a:cubicBezTo>
                    <a:pt x="36999" y="75771"/>
                    <a:pt x="49850" y="76278"/>
                    <a:pt x="56149" y="76278"/>
                  </a:cubicBezTo>
                  <a:cubicBezTo>
                    <a:pt x="92433" y="76278"/>
                    <a:pt x="106292" y="56540"/>
                    <a:pt x="106292" y="38826"/>
                  </a:cubicBezTo>
                  <a:cubicBezTo>
                    <a:pt x="106292" y="26933"/>
                    <a:pt x="99993" y="18582"/>
                    <a:pt x="96213" y="14533"/>
                  </a:cubicBezTo>
                  <a:cubicBezTo>
                    <a:pt x="103772" y="10484"/>
                    <a:pt x="109064" y="9978"/>
                    <a:pt x="111835" y="9725"/>
                  </a:cubicBezTo>
                  <a:cubicBezTo>
                    <a:pt x="111331" y="10990"/>
                    <a:pt x="110828" y="13268"/>
                    <a:pt x="110828" y="14786"/>
                  </a:cubicBezTo>
                  <a:cubicBezTo>
                    <a:pt x="110828" y="21112"/>
                    <a:pt x="115111" y="25667"/>
                    <a:pt x="121662" y="25667"/>
                  </a:cubicBezTo>
                  <a:cubicBezTo>
                    <a:pt x="128214" y="25667"/>
                    <a:pt x="132497" y="20859"/>
                    <a:pt x="132497" y="14786"/>
                  </a:cubicBezTo>
                  <a:cubicBezTo>
                    <a:pt x="132497" y="8966"/>
                    <a:pt x="128214" y="109"/>
                    <a:pt x="116623" y="109"/>
                  </a:cubicBezTo>
                  <a:cubicBezTo>
                    <a:pt x="112843" y="109"/>
                    <a:pt x="101001" y="868"/>
                    <a:pt x="89914" y="9725"/>
                  </a:cubicBezTo>
                  <a:cubicBezTo>
                    <a:pt x="85378" y="6688"/>
                    <a:pt x="74795" y="1374"/>
                    <a:pt x="56149" y="1374"/>
                  </a:cubicBezTo>
                  <a:cubicBezTo>
                    <a:pt x="19865" y="1374"/>
                    <a:pt x="6006" y="21112"/>
                    <a:pt x="6006" y="38826"/>
                  </a:cubicBezTo>
                  <a:cubicBezTo>
                    <a:pt x="6006" y="49201"/>
                    <a:pt x="11046" y="59576"/>
                    <a:pt x="19109" y="65396"/>
                  </a:cubicBezTo>
                  <a:cubicBezTo>
                    <a:pt x="12054" y="74253"/>
                    <a:pt x="10542" y="82604"/>
                    <a:pt x="10542" y="87918"/>
                  </a:cubicBezTo>
                  <a:cubicBezTo>
                    <a:pt x="10542" y="91714"/>
                    <a:pt x="11550" y="104113"/>
                    <a:pt x="21629" y="112211"/>
                  </a:cubicBezTo>
                  <a:cubicBezTo>
                    <a:pt x="18353" y="112970"/>
                    <a:pt x="-41" y="118284"/>
                    <a:pt x="-41" y="134226"/>
                  </a:cubicBezTo>
                  <a:cubicBezTo>
                    <a:pt x="-41" y="147132"/>
                    <a:pt x="13817" y="166111"/>
                    <a:pt x="64212" y="166111"/>
                  </a:cubicBezTo>
                  <a:cubicBezTo>
                    <a:pt x="108812" y="166111"/>
                    <a:pt x="128466" y="151181"/>
                    <a:pt x="128466" y="133467"/>
                  </a:cubicBezTo>
                  <a:cubicBezTo>
                    <a:pt x="128466" y="125876"/>
                    <a:pt x="126450" y="109933"/>
                    <a:pt x="109568" y="101330"/>
                  </a:cubicBezTo>
                  <a:cubicBezTo>
                    <a:pt x="95457" y="94244"/>
                    <a:pt x="80339" y="94244"/>
                    <a:pt x="56149" y="94244"/>
                  </a:cubicBezTo>
                  <a:cubicBezTo>
                    <a:pt x="49598" y="94244"/>
                    <a:pt x="38007" y="94244"/>
                    <a:pt x="36747" y="93991"/>
                  </a:cubicBezTo>
                  <a:cubicBezTo>
                    <a:pt x="25660" y="92220"/>
                    <a:pt x="22889" y="82604"/>
                    <a:pt x="22889" y="78049"/>
                  </a:cubicBezTo>
                  <a:cubicBezTo>
                    <a:pt x="22889" y="75518"/>
                    <a:pt x="23896" y="71723"/>
                    <a:pt x="25408" y="69698"/>
                  </a:cubicBezTo>
                  <a:close/>
                  <a:moveTo>
                    <a:pt x="41031" y="118537"/>
                  </a:moveTo>
                  <a:lnTo>
                    <a:pt x="70512" y="118537"/>
                  </a:lnTo>
                  <a:cubicBezTo>
                    <a:pt x="78323" y="118537"/>
                    <a:pt x="106796" y="118537"/>
                    <a:pt x="106796" y="134226"/>
                  </a:cubicBezTo>
                  <a:cubicBezTo>
                    <a:pt x="106796" y="143336"/>
                    <a:pt x="96969" y="157001"/>
                    <a:pt x="64212" y="157001"/>
                  </a:cubicBezTo>
                  <a:cubicBezTo>
                    <a:pt x="33975" y="157001"/>
                    <a:pt x="21629" y="145360"/>
                    <a:pt x="21629" y="133720"/>
                  </a:cubicBezTo>
                  <a:cubicBezTo>
                    <a:pt x="21629" y="118537"/>
                    <a:pt x="37503" y="118537"/>
                    <a:pt x="41031" y="11853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4" name="Freeform 1993">
              <a:extLst>
                <a:ext uri="{FF2B5EF4-FFF2-40B4-BE49-F238E27FC236}">
                  <a16:creationId xmlns:a16="http://schemas.microsoft.com/office/drawing/2014/main" id="{4398DF6F-E91C-3C40-9F78-B5EF8F7FD7F6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929667" y="5105262"/>
              <a:ext cx="31565" cy="90225"/>
            </a:xfrm>
            <a:custGeom>
              <a:avLst/>
              <a:gdLst>
                <a:gd name="connsiteX0" fmla="*/ 39273 w 39307"/>
                <a:gd name="connsiteY0" fmla="*/ 19847 h 112354"/>
                <a:gd name="connsiteX1" fmla="*/ 19619 w 39307"/>
                <a:gd name="connsiteY1" fmla="*/ 109 h 112354"/>
                <a:gd name="connsiteX2" fmla="*/ -35 w 39307"/>
                <a:gd name="connsiteY2" fmla="*/ 19847 h 112354"/>
                <a:gd name="connsiteX3" fmla="*/ 19619 w 39307"/>
                <a:gd name="connsiteY3" fmla="*/ 39585 h 112354"/>
                <a:gd name="connsiteX4" fmla="*/ 39273 w 39307"/>
                <a:gd name="connsiteY4" fmla="*/ 19847 h 112354"/>
                <a:gd name="connsiteX5" fmla="*/ 39273 w 39307"/>
                <a:gd name="connsiteY5" fmla="*/ 92726 h 112354"/>
                <a:gd name="connsiteX6" fmla="*/ 19619 w 39307"/>
                <a:gd name="connsiteY6" fmla="*/ 72988 h 112354"/>
                <a:gd name="connsiteX7" fmla="*/ -35 w 39307"/>
                <a:gd name="connsiteY7" fmla="*/ 92726 h 112354"/>
                <a:gd name="connsiteX8" fmla="*/ 19619 w 39307"/>
                <a:gd name="connsiteY8" fmla="*/ 112464 h 112354"/>
                <a:gd name="connsiteX9" fmla="*/ 39273 w 39307"/>
                <a:gd name="connsiteY9" fmla="*/ 92726 h 11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307" h="112354">
                  <a:moveTo>
                    <a:pt x="39273" y="19847"/>
                  </a:moveTo>
                  <a:cubicBezTo>
                    <a:pt x="39273" y="8966"/>
                    <a:pt x="30453" y="109"/>
                    <a:pt x="19619" y="109"/>
                  </a:cubicBezTo>
                  <a:cubicBezTo>
                    <a:pt x="8784" y="109"/>
                    <a:pt x="-35" y="8966"/>
                    <a:pt x="-35" y="19847"/>
                  </a:cubicBezTo>
                  <a:cubicBezTo>
                    <a:pt x="-35" y="30728"/>
                    <a:pt x="8784" y="39585"/>
                    <a:pt x="19619" y="39585"/>
                  </a:cubicBezTo>
                  <a:cubicBezTo>
                    <a:pt x="30453" y="39585"/>
                    <a:pt x="39273" y="30728"/>
                    <a:pt x="39273" y="19847"/>
                  </a:cubicBezTo>
                  <a:close/>
                  <a:moveTo>
                    <a:pt x="39273" y="92726"/>
                  </a:moveTo>
                  <a:cubicBezTo>
                    <a:pt x="39273" y="81845"/>
                    <a:pt x="30453" y="72988"/>
                    <a:pt x="19619" y="72988"/>
                  </a:cubicBezTo>
                  <a:cubicBezTo>
                    <a:pt x="8784" y="72988"/>
                    <a:pt x="-35" y="81845"/>
                    <a:pt x="-35" y="92726"/>
                  </a:cubicBezTo>
                  <a:cubicBezTo>
                    <a:pt x="-35" y="103607"/>
                    <a:pt x="8784" y="112464"/>
                    <a:pt x="19619" y="112464"/>
                  </a:cubicBezTo>
                  <a:cubicBezTo>
                    <a:pt x="30453" y="112464"/>
                    <a:pt x="39273" y="103607"/>
                    <a:pt x="39273" y="9272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5" name="Freeform 1994">
              <a:extLst>
                <a:ext uri="{FF2B5EF4-FFF2-40B4-BE49-F238E27FC236}">
                  <a16:creationId xmlns:a16="http://schemas.microsoft.com/office/drawing/2014/main" id="{DDFF24F9-C475-3674-BF87-5D4C7C1E2501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7169939" y="5259385"/>
              <a:ext cx="807975" cy="8128"/>
            </a:xfrm>
            <a:custGeom>
              <a:avLst/>
              <a:gdLst>
                <a:gd name="connsiteX0" fmla="*/ 0 w 1006141"/>
                <a:gd name="connsiteY0" fmla="*/ 0 h 10121"/>
                <a:gd name="connsiteX1" fmla="*/ 1006142 w 1006141"/>
                <a:gd name="connsiteY1" fmla="*/ 0 h 10121"/>
                <a:gd name="connsiteX2" fmla="*/ 1006142 w 1006141"/>
                <a:gd name="connsiteY2" fmla="*/ 10122 h 10121"/>
                <a:gd name="connsiteX3" fmla="*/ 0 w 1006141"/>
                <a:gd name="connsiteY3" fmla="*/ 10122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6141" h="10121">
                  <a:moveTo>
                    <a:pt x="0" y="0"/>
                  </a:moveTo>
                  <a:lnTo>
                    <a:pt x="1006142" y="0"/>
                  </a:lnTo>
                  <a:lnTo>
                    <a:pt x="1006142" y="10122"/>
                  </a:lnTo>
                  <a:lnTo>
                    <a:pt x="0" y="10122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7" name="Freeform 1996">
              <a:extLst>
                <a:ext uri="{FF2B5EF4-FFF2-40B4-BE49-F238E27FC236}">
                  <a16:creationId xmlns:a16="http://schemas.microsoft.com/office/drawing/2014/main" id="{E1DC96BF-64F4-7323-0A02-7DB8665C861F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7383617" y="5388829"/>
              <a:ext cx="144272" cy="143263"/>
            </a:xfrm>
            <a:custGeom>
              <a:avLst/>
              <a:gdLst>
                <a:gd name="connsiteX0" fmla="*/ 144067 w 179657"/>
                <a:gd name="connsiteY0" fmla="*/ 28973 h 178400"/>
                <a:gd name="connsiteX1" fmla="*/ 176320 w 179657"/>
                <a:gd name="connsiteY1" fmla="*/ 7970 h 178400"/>
                <a:gd name="connsiteX2" fmla="*/ 179596 w 179657"/>
                <a:gd name="connsiteY2" fmla="*/ 3162 h 178400"/>
                <a:gd name="connsiteX3" fmla="*/ 176320 w 179657"/>
                <a:gd name="connsiteY3" fmla="*/ 125 h 178400"/>
                <a:gd name="connsiteX4" fmla="*/ 155658 w 179657"/>
                <a:gd name="connsiteY4" fmla="*/ 885 h 178400"/>
                <a:gd name="connsiteX5" fmla="*/ 130713 w 179657"/>
                <a:gd name="connsiteY5" fmla="*/ 125 h 178400"/>
                <a:gd name="connsiteX6" fmla="*/ 125925 w 179657"/>
                <a:gd name="connsiteY6" fmla="*/ 4933 h 178400"/>
                <a:gd name="connsiteX7" fmla="*/ 129957 w 179657"/>
                <a:gd name="connsiteY7" fmla="*/ 7970 h 178400"/>
                <a:gd name="connsiteX8" fmla="*/ 141547 w 179657"/>
                <a:gd name="connsiteY8" fmla="*/ 16321 h 178400"/>
                <a:gd name="connsiteX9" fmla="*/ 137768 w 179657"/>
                <a:gd name="connsiteY9" fmla="*/ 25937 h 178400"/>
                <a:gd name="connsiteX10" fmla="*/ 60412 w 179657"/>
                <a:gd name="connsiteY10" fmla="*/ 149426 h 178400"/>
                <a:gd name="connsiteX11" fmla="*/ 43278 w 179657"/>
                <a:gd name="connsiteY11" fmla="*/ 15562 h 178400"/>
                <a:gd name="connsiteX12" fmla="*/ 60664 w 179657"/>
                <a:gd name="connsiteY12" fmla="*/ 7970 h 178400"/>
                <a:gd name="connsiteX13" fmla="*/ 66963 w 179657"/>
                <a:gd name="connsiteY13" fmla="*/ 2909 h 178400"/>
                <a:gd name="connsiteX14" fmla="*/ 63435 w 179657"/>
                <a:gd name="connsiteY14" fmla="*/ 125 h 178400"/>
                <a:gd name="connsiteX15" fmla="*/ 32191 w 179657"/>
                <a:gd name="connsiteY15" fmla="*/ 885 h 178400"/>
                <a:gd name="connsiteX16" fmla="*/ 18332 w 179657"/>
                <a:gd name="connsiteY16" fmla="*/ 632 h 178400"/>
                <a:gd name="connsiteX17" fmla="*/ 4725 w 179657"/>
                <a:gd name="connsiteY17" fmla="*/ 125 h 178400"/>
                <a:gd name="connsiteX18" fmla="*/ -62 w 179657"/>
                <a:gd name="connsiteY18" fmla="*/ 4933 h 178400"/>
                <a:gd name="connsiteX19" fmla="*/ 6237 w 179657"/>
                <a:gd name="connsiteY19" fmla="*/ 7970 h 178400"/>
                <a:gd name="connsiteX20" fmla="*/ 21356 w 179657"/>
                <a:gd name="connsiteY20" fmla="*/ 16574 h 178400"/>
                <a:gd name="connsiteX21" fmla="*/ 41262 w 179657"/>
                <a:gd name="connsiteY21" fmla="*/ 172706 h 178400"/>
                <a:gd name="connsiteX22" fmla="*/ 46301 w 179657"/>
                <a:gd name="connsiteY22" fmla="*/ 178526 h 178400"/>
                <a:gd name="connsiteX23" fmla="*/ 53357 w 179657"/>
                <a:gd name="connsiteY23" fmla="*/ 173972 h 178400"/>
                <a:gd name="connsiteX24" fmla="*/ 144067 w 179657"/>
                <a:gd name="connsiteY24" fmla="*/ 289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67" y="28973"/>
                  </a:moveTo>
                  <a:cubicBezTo>
                    <a:pt x="156414" y="9235"/>
                    <a:pt x="166997" y="8476"/>
                    <a:pt x="176320" y="7970"/>
                  </a:cubicBezTo>
                  <a:cubicBezTo>
                    <a:pt x="179344" y="7717"/>
                    <a:pt x="179596" y="3415"/>
                    <a:pt x="179596" y="3162"/>
                  </a:cubicBezTo>
                  <a:cubicBezTo>
                    <a:pt x="179596" y="1138"/>
                    <a:pt x="178336" y="125"/>
                    <a:pt x="176320" y="125"/>
                  </a:cubicBezTo>
                  <a:cubicBezTo>
                    <a:pt x="169769" y="125"/>
                    <a:pt x="162461" y="885"/>
                    <a:pt x="155658" y="885"/>
                  </a:cubicBezTo>
                  <a:cubicBezTo>
                    <a:pt x="147343" y="885"/>
                    <a:pt x="138776" y="125"/>
                    <a:pt x="130713" y="125"/>
                  </a:cubicBezTo>
                  <a:cubicBezTo>
                    <a:pt x="129201" y="125"/>
                    <a:pt x="125925" y="125"/>
                    <a:pt x="125925" y="4933"/>
                  </a:cubicBezTo>
                  <a:cubicBezTo>
                    <a:pt x="125925" y="7717"/>
                    <a:pt x="128193" y="7970"/>
                    <a:pt x="129957" y="7970"/>
                  </a:cubicBezTo>
                  <a:cubicBezTo>
                    <a:pt x="136760" y="8476"/>
                    <a:pt x="141547" y="11007"/>
                    <a:pt x="141547" y="16321"/>
                  </a:cubicBezTo>
                  <a:cubicBezTo>
                    <a:pt x="141547" y="20116"/>
                    <a:pt x="137768" y="25684"/>
                    <a:pt x="137768" y="25937"/>
                  </a:cubicBezTo>
                  <a:lnTo>
                    <a:pt x="60412" y="149426"/>
                  </a:lnTo>
                  <a:lnTo>
                    <a:pt x="43278" y="15562"/>
                  </a:lnTo>
                  <a:cubicBezTo>
                    <a:pt x="43278" y="11260"/>
                    <a:pt x="49073" y="7970"/>
                    <a:pt x="60664" y="7970"/>
                  </a:cubicBezTo>
                  <a:cubicBezTo>
                    <a:pt x="64191" y="7970"/>
                    <a:pt x="66963" y="7970"/>
                    <a:pt x="66963" y="2909"/>
                  </a:cubicBezTo>
                  <a:cubicBezTo>
                    <a:pt x="66963" y="632"/>
                    <a:pt x="64947" y="125"/>
                    <a:pt x="63435" y="125"/>
                  </a:cubicBezTo>
                  <a:cubicBezTo>
                    <a:pt x="53357" y="125"/>
                    <a:pt x="42522" y="885"/>
                    <a:pt x="32191" y="885"/>
                  </a:cubicBezTo>
                  <a:cubicBezTo>
                    <a:pt x="27655" y="885"/>
                    <a:pt x="22868" y="632"/>
                    <a:pt x="18332" y="632"/>
                  </a:cubicBezTo>
                  <a:cubicBezTo>
                    <a:pt x="13797" y="632"/>
                    <a:pt x="9009" y="125"/>
                    <a:pt x="4725" y="125"/>
                  </a:cubicBezTo>
                  <a:cubicBezTo>
                    <a:pt x="2962" y="125"/>
                    <a:pt x="-62" y="125"/>
                    <a:pt x="-62" y="4933"/>
                  </a:cubicBezTo>
                  <a:cubicBezTo>
                    <a:pt x="-62" y="7970"/>
                    <a:pt x="2206" y="7970"/>
                    <a:pt x="6237" y="7970"/>
                  </a:cubicBezTo>
                  <a:cubicBezTo>
                    <a:pt x="20348" y="7970"/>
                    <a:pt x="20600" y="10247"/>
                    <a:pt x="21356" y="16574"/>
                  </a:cubicBezTo>
                  <a:lnTo>
                    <a:pt x="41262" y="172706"/>
                  </a:lnTo>
                  <a:cubicBezTo>
                    <a:pt x="42018" y="177767"/>
                    <a:pt x="43026" y="178526"/>
                    <a:pt x="46301" y="178526"/>
                  </a:cubicBezTo>
                  <a:cubicBezTo>
                    <a:pt x="50333" y="178526"/>
                    <a:pt x="51341" y="177261"/>
                    <a:pt x="53357" y="173972"/>
                  </a:cubicBezTo>
                  <a:lnTo>
                    <a:pt x="144067" y="2897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8" name="Freeform 1997">
              <a:extLst>
                <a:ext uri="{FF2B5EF4-FFF2-40B4-BE49-F238E27FC236}">
                  <a16:creationId xmlns:a16="http://schemas.microsoft.com/office/drawing/2014/main" id="{52551DBE-DC71-8E65-E9A5-81D218FCAFF4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7505760" y="5463651"/>
              <a:ext cx="51558" cy="94452"/>
            </a:xfrm>
            <a:custGeom>
              <a:avLst/>
              <a:gdLst>
                <a:gd name="connsiteX0" fmla="*/ 39806 w 64203"/>
                <a:gd name="connsiteY0" fmla="*/ 5087 h 117618"/>
                <a:gd name="connsiteX1" fmla="*/ 34515 w 64203"/>
                <a:gd name="connsiteY1" fmla="*/ 127 h 117618"/>
                <a:gd name="connsiteX2" fmla="*/ -56 w 64203"/>
                <a:gd name="connsiteY2" fmla="*/ 11464 h 117618"/>
                <a:gd name="connsiteX3" fmla="*/ -56 w 64203"/>
                <a:gd name="connsiteY3" fmla="*/ 17841 h 117618"/>
                <a:gd name="connsiteX4" fmla="*/ 25519 w 64203"/>
                <a:gd name="connsiteY4" fmla="*/ 12881 h 117618"/>
                <a:gd name="connsiteX5" fmla="*/ 25519 w 64203"/>
                <a:gd name="connsiteY5" fmla="*/ 103220 h 117618"/>
                <a:gd name="connsiteX6" fmla="*/ 7881 w 64203"/>
                <a:gd name="connsiteY6" fmla="*/ 111368 h 117618"/>
                <a:gd name="connsiteX7" fmla="*/ 1178 w 64203"/>
                <a:gd name="connsiteY7" fmla="*/ 111368 h 117618"/>
                <a:gd name="connsiteX8" fmla="*/ 1178 w 64203"/>
                <a:gd name="connsiteY8" fmla="*/ 117745 h 117618"/>
                <a:gd name="connsiteX9" fmla="*/ 32574 w 64203"/>
                <a:gd name="connsiteY9" fmla="*/ 117037 h 117618"/>
                <a:gd name="connsiteX10" fmla="*/ 64147 w 64203"/>
                <a:gd name="connsiteY10" fmla="*/ 117745 h 117618"/>
                <a:gd name="connsiteX11" fmla="*/ 64147 w 64203"/>
                <a:gd name="connsiteY11" fmla="*/ 111368 h 117618"/>
                <a:gd name="connsiteX12" fmla="*/ 57444 w 64203"/>
                <a:gd name="connsiteY12" fmla="*/ 111368 h 117618"/>
                <a:gd name="connsiteX13" fmla="*/ 39806 w 64203"/>
                <a:gd name="connsiteY13" fmla="*/ 103220 h 117618"/>
                <a:gd name="connsiteX14" fmla="*/ 39806 w 64203"/>
                <a:gd name="connsiteY14" fmla="*/ 5087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203" h="117618">
                  <a:moveTo>
                    <a:pt x="39806" y="5087"/>
                  </a:moveTo>
                  <a:cubicBezTo>
                    <a:pt x="39806" y="304"/>
                    <a:pt x="39453" y="127"/>
                    <a:pt x="34515" y="127"/>
                  </a:cubicBezTo>
                  <a:cubicBezTo>
                    <a:pt x="23226" y="11286"/>
                    <a:pt x="7175" y="11464"/>
                    <a:pt x="-56" y="11464"/>
                  </a:cubicBezTo>
                  <a:lnTo>
                    <a:pt x="-56" y="17841"/>
                  </a:lnTo>
                  <a:cubicBezTo>
                    <a:pt x="4177" y="17841"/>
                    <a:pt x="15818" y="17841"/>
                    <a:pt x="25519" y="12881"/>
                  </a:cubicBezTo>
                  <a:lnTo>
                    <a:pt x="25519" y="103220"/>
                  </a:lnTo>
                  <a:cubicBezTo>
                    <a:pt x="25519" y="109065"/>
                    <a:pt x="25519" y="111368"/>
                    <a:pt x="7881" y="111368"/>
                  </a:cubicBezTo>
                  <a:lnTo>
                    <a:pt x="1178" y="111368"/>
                  </a:lnTo>
                  <a:lnTo>
                    <a:pt x="1178" y="117745"/>
                  </a:lnTo>
                  <a:cubicBezTo>
                    <a:pt x="4353" y="117568"/>
                    <a:pt x="26048" y="117037"/>
                    <a:pt x="32574" y="117037"/>
                  </a:cubicBezTo>
                  <a:cubicBezTo>
                    <a:pt x="38042" y="117037"/>
                    <a:pt x="60266" y="117568"/>
                    <a:pt x="64147" y="117745"/>
                  </a:cubicBezTo>
                  <a:lnTo>
                    <a:pt x="64147" y="111368"/>
                  </a:lnTo>
                  <a:lnTo>
                    <a:pt x="57444" y="111368"/>
                  </a:lnTo>
                  <a:cubicBezTo>
                    <a:pt x="39806" y="111368"/>
                    <a:pt x="39806" y="109065"/>
                    <a:pt x="39806" y="103220"/>
                  </a:cubicBezTo>
                  <a:lnTo>
                    <a:pt x="39806" y="5087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0" name="Freeform 1999">
              <a:extLst>
                <a:ext uri="{FF2B5EF4-FFF2-40B4-BE49-F238E27FC236}">
                  <a16:creationId xmlns:a16="http://schemas.microsoft.com/office/drawing/2014/main" id="{FC8F4E00-3607-0D1B-8C85-4F4A6A83940E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7648634" y="5453044"/>
              <a:ext cx="134560" cy="47551"/>
            </a:xfrm>
            <a:custGeom>
              <a:avLst/>
              <a:gdLst>
                <a:gd name="connsiteX0" fmla="*/ 158947 w 167562"/>
                <a:gd name="connsiteY0" fmla="*/ 10248 h 59213"/>
                <a:gd name="connsiteX1" fmla="*/ 167514 w 167562"/>
                <a:gd name="connsiteY1" fmla="*/ 5186 h 59213"/>
                <a:gd name="connsiteX2" fmla="*/ 159199 w 167562"/>
                <a:gd name="connsiteY2" fmla="*/ 125 h 59213"/>
                <a:gd name="connsiteX3" fmla="*/ 8266 w 167562"/>
                <a:gd name="connsiteY3" fmla="*/ 125 h 59213"/>
                <a:gd name="connsiteX4" fmla="*/ -49 w 167562"/>
                <a:gd name="connsiteY4" fmla="*/ 5186 h 59213"/>
                <a:gd name="connsiteX5" fmla="*/ 8518 w 167562"/>
                <a:gd name="connsiteY5" fmla="*/ 10248 h 59213"/>
                <a:gd name="connsiteX6" fmla="*/ 158947 w 167562"/>
                <a:gd name="connsiteY6" fmla="*/ 10248 h 59213"/>
                <a:gd name="connsiteX7" fmla="*/ 159199 w 167562"/>
                <a:gd name="connsiteY7" fmla="*/ 59339 h 59213"/>
                <a:gd name="connsiteX8" fmla="*/ 167514 w 167562"/>
                <a:gd name="connsiteY8" fmla="*/ 54278 h 59213"/>
                <a:gd name="connsiteX9" fmla="*/ 158947 w 167562"/>
                <a:gd name="connsiteY9" fmla="*/ 49217 h 59213"/>
                <a:gd name="connsiteX10" fmla="*/ 8518 w 167562"/>
                <a:gd name="connsiteY10" fmla="*/ 49217 h 59213"/>
                <a:gd name="connsiteX11" fmla="*/ -49 w 167562"/>
                <a:gd name="connsiteY11" fmla="*/ 54278 h 59213"/>
                <a:gd name="connsiteX12" fmla="*/ 8266 w 167562"/>
                <a:gd name="connsiteY12" fmla="*/ 59339 h 59213"/>
                <a:gd name="connsiteX13" fmla="*/ 159199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47" y="10248"/>
                  </a:moveTo>
                  <a:cubicBezTo>
                    <a:pt x="162726" y="10248"/>
                    <a:pt x="167514" y="10248"/>
                    <a:pt x="167514" y="5186"/>
                  </a:cubicBezTo>
                  <a:cubicBezTo>
                    <a:pt x="167514" y="125"/>
                    <a:pt x="162726" y="125"/>
                    <a:pt x="159199" y="125"/>
                  </a:cubicBezTo>
                  <a:lnTo>
                    <a:pt x="8266" y="125"/>
                  </a:lnTo>
                  <a:cubicBezTo>
                    <a:pt x="4739" y="125"/>
                    <a:pt x="-49" y="125"/>
                    <a:pt x="-49" y="5186"/>
                  </a:cubicBezTo>
                  <a:cubicBezTo>
                    <a:pt x="-49" y="10248"/>
                    <a:pt x="4739" y="10248"/>
                    <a:pt x="8518" y="10248"/>
                  </a:cubicBezTo>
                  <a:lnTo>
                    <a:pt x="158947" y="10248"/>
                  </a:lnTo>
                  <a:close/>
                  <a:moveTo>
                    <a:pt x="159199" y="59339"/>
                  </a:moveTo>
                  <a:cubicBezTo>
                    <a:pt x="162726" y="59339"/>
                    <a:pt x="167514" y="59339"/>
                    <a:pt x="167514" y="54278"/>
                  </a:cubicBezTo>
                  <a:cubicBezTo>
                    <a:pt x="167514" y="49217"/>
                    <a:pt x="162726" y="49217"/>
                    <a:pt x="158947" y="49217"/>
                  </a:cubicBezTo>
                  <a:lnTo>
                    <a:pt x="8518" y="49217"/>
                  </a:lnTo>
                  <a:cubicBezTo>
                    <a:pt x="4739" y="49217"/>
                    <a:pt x="-49" y="49217"/>
                    <a:pt x="-49" y="54278"/>
                  </a:cubicBezTo>
                  <a:cubicBezTo>
                    <a:pt x="-49" y="59339"/>
                    <a:pt x="4739" y="59339"/>
                    <a:pt x="8266" y="59339"/>
                  </a:cubicBezTo>
                  <a:lnTo>
                    <a:pt x="159199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1" name="Freeform 2000">
              <a:extLst>
                <a:ext uri="{FF2B5EF4-FFF2-40B4-BE49-F238E27FC236}">
                  <a16:creationId xmlns:a16="http://schemas.microsoft.com/office/drawing/2014/main" id="{9D6856F5-2A18-3959-C7CC-63D76209DBA2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7868898" y="5392284"/>
              <a:ext cx="66774" cy="135338"/>
            </a:xfrm>
            <a:custGeom>
              <a:avLst/>
              <a:gdLst>
                <a:gd name="connsiteX0" fmla="*/ 51616 w 83151"/>
                <a:gd name="connsiteY0" fmla="*/ 6705 h 168531"/>
                <a:gd name="connsiteX1" fmla="*/ 45821 w 83151"/>
                <a:gd name="connsiteY1" fmla="*/ 125 h 168531"/>
                <a:gd name="connsiteX2" fmla="*/ -38 w 83151"/>
                <a:gd name="connsiteY2" fmla="*/ 16321 h 168531"/>
                <a:gd name="connsiteX3" fmla="*/ -38 w 83151"/>
                <a:gd name="connsiteY3" fmla="*/ 24165 h 168531"/>
                <a:gd name="connsiteX4" fmla="*/ 32970 w 83151"/>
                <a:gd name="connsiteY4" fmla="*/ 17586 h 168531"/>
                <a:gd name="connsiteX5" fmla="*/ 32970 w 83151"/>
                <a:gd name="connsiteY5" fmla="*/ 148666 h 168531"/>
                <a:gd name="connsiteX6" fmla="*/ 9537 w 83151"/>
                <a:gd name="connsiteY6" fmla="*/ 160813 h 168531"/>
                <a:gd name="connsiteX7" fmla="*/ 1473 w 83151"/>
                <a:gd name="connsiteY7" fmla="*/ 160813 h 168531"/>
                <a:gd name="connsiteX8" fmla="*/ 1473 w 83151"/>
                <a:gd name="connsiteY8" fmla="*/ 168657 h 168531"/>
                <a:gd name="connsiteX9" fmla="*/ 42293 w 83151"/>
                <a:gd name="connsiteY9" fmla="*/ 167898 h 168531"/>
                <a:gd name="connsiteX10" fmla="*/ 83113 w 83151"/>
                <a:gd name="connsiteY10" fmla="*/ 168657 h 168531"/>
                <a:gd name="connsiteX11" fmla="*/ 83113 w 83151"/>
                <a:gd name="connsiteY11" fmla="*/ 160813 h 168531"/>
                <a:gd name="connsiteX12" fmla="*/ 75050 w 83151"/>
                <a:gd name="connsiteY12" fmla="*/ 160813 h 168531"/>
                <a:gd name="connsiteX13" fmla="*/ 51616 w 83151"/>
                <a:gd name="connsiteY13" fmla="*/ 148666 h 168531"/>
                <a:gd name="connsiteX14" fmla="*/ 51616 w 83151"/>
                <a:gd name="connsiteY14" fmla="*/ 670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16" y="6705"/>
                  </a:moveTo>
                  <a:cubicBezTo>
                    <a:pt x="51616" y="632"/>
                    <a:pt x="51616" y="125"/>
                    <a:pt x="45821" y="125"/>
                  </a:cubicBezTo>
                  <a:cubicBezTo>
                    <a:pt x="30198" y="16321"/>
                    <a:pt x="8025" y="16321"/>
                    <a:pt x="-38" y="16321"/>
                  </a:cubicBezTo>
                  <a:lnTo>
                    <a:pt x="-38" y="24165"/>
                  </a:lnTo>
                  <a:cubicBezTo>
                    <a:pt x="5001" y="24165"/>
                    <a:pt x="19868" y="24165"/>
                    <a:pt x="32970" y="17586"/>
                  </a:cubicBezTo>
                  <a:lnTo>
                    <a:pt x="32970" y="148666"/>
                  </a:lnTo>
                  <a:cubicBezTo>
                    <a:pt x="32970" y="157776"/>
                    <a:pt x="32214" y="160813"/>
                    <a:pt x="9537" y="160813"/>
                  </a:cubicBezTo>
                  <a:lnTo>
                    <a:pt x="1473" y="160813"/>
                  </a:lnTo>
                  <a:lnTo>
                    <a:pt x="1473" y="168657"/>
                  </a:lnTo>
                  <a:cubicBezTo>
                    <a:pt x="10292" y="167898"/>
                    <a:pt x="32214" y="167898"/>
                    <a:pt x="42293" y="167898"/>
                  </a:cubicBezTo>
                  <a:cubicBezTo>
                    <a:pt x="52372" y="167898"/>
                    <a:pt x="74294" y="167898"/>
                    <a:pt x="83113" y="168657"/>
                  </a:cubicBezTo>
                  <a:lnTo>
                    <a:pt x="83113" y="160813"/>
                  </a:lnTo>
                  <a:lnTo>
                    <a:pt x="75050" y="160813"/>
                  </a:lnTo>
                  <a:cubicBezTo>
                    <a:pt x="52372" y="160813"/>
                    <a:pt x="51616" y="158029"/>
                    <a:pt x="51616" y="148666"/>
                  </a:cubicBezTo>
                  <a:lnTo>
                    <a:pt x="51616" y="670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2" name="Freeform 2001">
              <a:extLst>
                <a:ext uri="{FF2B5EF4-FFF2-40B4-BE49-F238E27FC236}">
                  <a16:creationId xmlns:a16="http://schemas.microsoft.com/office/drawing/2014/main" id="{B011954B-99AA-306A-FAA3-64716EBBCC24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7962180" y="5392284"/>
              <a:ext cx="80736" cy="135338"/>
            </a:xfrm>
            <a:custGeom>
              <a:avLst/>
              <a:gdLst>
                <a:gd name="connsiteX0" fmla="*/ 19369 w 100537"/>
                <a:gd name="connsiteY0" fmla="*/ 149173 h 168531"/>
                <a:gd name="connsiteX1" fmla="*/ 46078 w 100537"/>
                <a:gd name="connsiteY1" fmla="*/ 123108 h 168531"/>
                <a:gd name="connsiteX2" fmla="*/ 100504 w 100537"/>
                <a:gd name="connsiteY2" fmla="*/ 49217 h 168531"/>
                <a:gd name="connsiteX3" fmla="*/ 47086 w 100537"/>
                <a:gd name="connsiteY3" fmla="*/ 125 h 168531"/>
                <a:gd name="connsiteX4" fmla="*/ -33 w 100537"/>
                <a:gd name="connsiteY4" fmla="*/ 45928 h 168531"/>
                <a:gd name="connsiteX5" fmla="*/ 13321 w 100537"/>
                <a:gd name="connsiteY5" fmla="*/ 60099 h 168531"/>
                <a:gd name="connsiteX6" fmla="*/ 26424 w 100537"/>
                <a:gd name="connsiteY6" fmla="*/ 46687 h 168531"/>
                <a:gd name="connsiteX7" fmla="*/ 13069 w 100537"/>
                <a:gd name="connsiteY7" fmla="*/ 33528 h 168531"/>
                <a:gd name="connsiteX8" fmla="*/ 9794 w 100537"/>
                <a:gd name="connsiteY8" fmla="*/ 33781 h 168531"/>
                <a:gd name="connsiteX9" fmla="*/ 43810 w 100537"/>
                <a:gd name="connsiteY9" fmla="*/ 7970 h 168531"/>
                <a:gd name="connsiteX10" fmla="*/ 77575 w 100537"/>
                <a:gd name="connsiteY10" fmla="*/ 49217 h 168531"/>
                <a:gd name="connsiteX11" fmla="*/ 51117 w 100537"/>
                <a:gd name="connsiteY11" fmla="*/ 105142 h 168531"/>
                <a:gd name="connsiteX12" fmla="*/ 2738 w 100537"/>
                <a:gd name="connsiteY12" fmla="*/ 159295 h 168531"/>
                <a:gd name="connsiteX13" fmla="*/ -33 w 100537"/>
                <a:gd name="connsiteY13" fmla="*/ 168657 h 168531"/>
                <a:gd name="connsiteX14" fmla="*/ 93449 w 100537"/>
                <a:gd name="connsiteY14" fmla="*/ 168657 h 168531"/>
                <a:gd name="connsiteX15" fmla="*/ 100504 w 100537"/>
                <a:gd name="connsiteY15" fmla="*/ 124627 h 168531"/>
                <a:gd name="connsiteX16" fmla="*/ 94205 w 100537"/>
                <a:gd name="connsiteY16" fmla="*/ 124627 h 168531"/>
                <a:gd name="connsiteX17" fmla="*/ 88661 w 100537"/>
                <a:gd name="connsiteY17" fmla="*/ 147148 h 168531"/>
                <a:gd name="connsiteX18" fmla="*/ 64724 w 100537"/>
                <a:gd name="connsiteY18" fmla="*/ 149173 h 168531"/>
                <a:gd name="connsiteX19" fmla="*/ 19369 w 100537"/>
                <a:gd name="connsiteY19" fmla="*/ 149173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37" h="168531">
                  <a:moveTo>
                    <a:pt x="19369" y="149173"/>
                  </a:moveTo>
                  <a:lnTo>
                    <a:pt x="46078" y="123108"/>
                  </a:lnTo>
                  <a:cubicBezTo>
                    <a:pt x="85386" y="88187"/>
                    <a:pt x="100504" y="74522"/>
                    <a:pt x="100504" y="49217"/>
                  </a:cubicBezTo>
                  <a:cubicBezTo>
                    <a:pt x="100504" y="20370"/>
                    <a:pt x="77827" y="125"/>
                    <a:pt x="47086" y="125"/>
                  </a:cubicBezTo>
                  <a:cubicBezTo>
                    <a:pt x="18613" y="125"/>
                    <a:pt x="-33" y="23406"/>
                    <a:pt x="-33" y="45928"/>
                  </a:cubicBezTo>
                  <a:cubicBezTo>
                    <a:pt x="-33" y="60099"/>
                    <a:pt x="12565" y="60099"/>
                    <a:pt x="13321" y="60099"/>
                  </a:cubicBezTo>
                  <a:cubicBezTo>
                    <a:pt x="17605" y="60099"/>
                    <a:pt x="26424" y="57062"/>
                    <a:pt x="26424" y="46687"/>
                  </a:cubicBezTo>
                  <a:cubicBezTo>
                    <a:pt x="26424" y="40108"/>
                    <a:pt x="21888" y="33528"/>
                    <a:pt x="13069" y="33528"/>
                  </a:cubicBezTo>
                  <a:cubicBezTo>
                    <a:pt x="11053" y="33528"/>
                    <a:pt x="10549" y="33528"/>
                    <a:pt x="9794" y="33781"/>
                  </a:cubicBezTo>
                  <a:cubicBezTo>
                    <a:pt x="15589" y="17333"/>
                    <a:pt x="29196" y="7970"/>
                    <a:pt x="43810" y="7970"/>
                  </a:cubicBezTo>
                  <a:cubicBezTo>
                    <a:pt x="66740" y="7970"/>
                    <a:pt x="77575" y="28467"/>
                    <a:pt x="77575" y="49217"/>
                  </a:cubicBezTo>
                  <a:cubicBezTo>
                    <a:pt x="77575" y="69461"/>
                    <a:pt x="64976" y="89452"/>
                    <a:pt x="51117" y="105142"/>
                  </a:cubicBezTo>
                  <a:lnTo>
                    <a:pt x="2738" y="159295"/>
                  </a:lnTo>
                  <a:cubicBezTo>
                    <a:pt x="-33" y="162078"/>
                    <a:pt x="-33" y="162584"/>
                    <a:pt x="-33" y="168657"/>
                  </a:cubicBezTo>
                  <a:lnTo>
                    <a:pt x="93449" y="168657"/>
                  </a:lnTo>
                  <a:lnTo>
                    <a:pt x="100504" y="124627"/>
                  </a:lnTo>
                  <a:lnTo>
                    <a:pt x="94205" y="124627"/>
                  </a:lnTo>
                  <a:cubicBezTo>
                    <a:pt x="92945" y="132218"/>
                    <a:pt x="91181" y="143352"/>
                    <a:pt x="88661" y="147148"/>
                  </a:cubicBezTo>
                  <a:cubicBezTo>
                    <a:pt x="86898" y="149173"/>
                    <a:pt x="70267" y="149173"/>
                    <a:pt x="64724" y="149173"/>
                  </a:cubicBezTo>
                  <a:lnTo>
                    <a:pt x="19369" y="14917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3" name="Freeform 2002">
              <a:extLst>
                <a:ext uri="{FF2B5EF4-FFF2-40B4-BE49-F238E27FC236}">
                  <a16:creationId xmlns:a16="http://schemas.microsoft.com/office/drawing/2014/main" id="{C289F8E7-87DF-0B69-1D21-67458CAB46CA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8061127" y="5392284"/>
              <a:ext cx="85188" cy="139809"/>
            </a:xfrm>
            <a:custGeom>
              <a:avLst/>
              <a:gdLst>
                <a:gd name="connsiteX0" fmla="*/ 106053 w 106081"/>
                <a:gd name="connsiteY0" fmla="*/ 87681 h 174099"/>
                <a:gd name="connsiteX1" fmla="*/ 95974 w 106081"/>
                <a:gd name="connsiteY1" fmla="*/ 28467 h 174099"/>
                <a:gd name="connsiteX2" fmla="*/ 53138 w 106081"/>
                <a:gd name="connsiteY2" fmla="*/ 125 h 174099"/>
                <a:gd name="connsiteX3" fmla="*/ 9295 w 106081"/>
                <a:gd name="connsiteY3" fmla="*/ 30239 h 174099"/>
                <a:gd name="connsiteX4" fmla="*/ -29 w 106081"/>
                <a:gd name="connsiteY4" fmla="*/ 87681 h 174099"/>
                <a:gd name="connsiteX5" fmla="*/ 11310 w 106081"/>
                <a:gd name="connsiteY5" fmla="*/ 148666 h 174099"/>
                <a:gd name="connsiteX6" fmla="*/ 52886 w 106081"/>
                <a:gd name="connsiteY6" fmla="*/ 174225 h 174099"/>
                <a:gd name="connsiteX7" fmla="*/ 96730 w 106081"/>
                <a:gd name="connsiteY7" fmla="*/ 144871 h 174099"/>
                <a:gd name="connsiteX8" fmla="*/ 106053 w 106081"/>
                <a:gd name="connsiteY8" fmla="*/ 87681 h 174099"/>
                <a:gd name="connsiteX9" fmla="*/ 52886 w 106081"/>
                <a:gd name="connsiteY9" fmla="*/ 168657 h 174099"/>
                <a:gd name="connsiteX10" fmla="*/ 23657 w 106081"/>
                <a:gd name="connsiteY10" fmla="*/ 138038 h 174099"/>
                <a:gd name="connsiteX11" fmla="*/ 20885 w 106081"/>
                <a:gd name="connsiteY11" fmla="*/ 84645 h 174099"/>
                <a:gd name="connsiteX12" fmla="*/ 22901 w 106081"/>
                <a:gd name="connsiteY12" fmla="*/ 38083 h 174099"/>
                <a:gd name="connsiteX13" fmla="*/ 52886 w 106081"/>
                <a:gd name="connsiteY13" fmla="*/ 5693 h 174099"/>
                <a:gd name="connsiteX14" fmla="*/ 82619 w 106081"/>
                <a:gd name="connsiteY14" fmla="*/ 35300 h 174099"/>
                <a:gd name="connsiteX15" fmla="*/ 85139 w 106081"/>
                <a:gd name="connsiteY15" fmla="*/ 84645 h 174099"/>
                <a:gd name="connsiteX16" fmla="*/ 82367 w 106081"/>
                <a:gd name="connsiteY16" fmla="*/ 137026 h 174099"/>
                <a:gd name="connsiteX17" fmla="*/ 52886 w 106081"/>
                <a:gd name="connsiteY17" fmla="*/ 16865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053" y="87681"/>
                  </a:moveTo>
                  <a:cubicBezTo>
                    <a:pt x="106053" y="67437"/>
                    <a:pt x="104793" y="47193"/>
                    <a:pt x="95974" y="28467"/>
                  </a:cubicBezTo>
                  <a:cubicBezTo>
                    <a:pt x="84383" y="4174"/>
                    <a:pt x="63721" y="125"/>
                    <a:pt x="53138" y="125"/>
                  </a:cubicBezTo>
                  <a:cubicBezTo>
                    <a:pt x="38020" y="125"/>
                    <a:pt x="19625" y="6705"/>
                    <a:pt x="9295" y="30239"/>
                  </a:cubicBezTo>
                  <a:cubicBezTo>
                    <a:pt x="1231" y="47699"/>
                    <a:pt x="-29" y="67437"/>
                    <a:pt x="-29" y="87681"/>
                  </a:cubicBezTo>
                  <a:cubicBezTo>
                    <a:pt x="-29" y="106660"/>
                    <a:pt x="979" y="129435"/>
                    <a:pt x="11310" y="148666"/>
                  </a:cubicBezTo>
                  <a:cubicBezTo>
                    <a:pt x="22145" y="169164"/>
                    <a:pt x="40539" y="174225"/>
                    <a:pt x="52886" y="174225"/>
                  </a:cubicBezTo>
                  <a:cubicBezTo>
                    <a:pt x="66493" y="174225"/>
                    <a:pt x="85643" y="168911"/>
                    <a:pt x="96730" y="144871"/>
                  </a:cubicBezTo>
                  <a:cubicBezTo>
                    <a:pt x="104793" y="127410"/>
                    <a:pt x="106053" y="107672"/>
                    <a:pt x="106053" y="87681"/>
                  </a:cubicBezTo>
                  <a:close/>
                  <a:moveTo>
                    <a:pt x="52886" y="168657"/>
                  </a:moveTo>
                  <a:cubicBezTo>
                    <a:pt x="43059" y="168657"/>
                    <a:pt x="28193" y="162331"/>
                    <a:pt x="23657" y="138038"/>
                  </a:cubicBezTo>
                  <a:cubicBezTo>
                    <a:pt x="20885" y="122855"/>
                    <a:pt x="20885" y="99575"/>
                    <a:pt x="20885" y="84645"/>
                  </a:cubicBezTo>
                  <a:cubicBezTo>
                    <a:pt x="20885" y="68449"/>
                    <a:pt x="20885" y="51748"/>
                    <a:pt x="22901" y="38083"/>
                  </a:cubicBezTo>
                  <a:cubicBezTo>
                    <a:pt x="27689" y="7970"/>
                    <a:pt x="46587" y="5693"/>
                    <a:pt x="52886" y="5693"/>
                  </a:cubicBezTo>
                  <a:cubicBezTo>
                    <a:pt x="61201" y="5693"/>
                    <a:pt x="77832" y="10247"/>
                    <a:pt x="82619" y="35300"/>
                  </a:cubicBezTo>
                  <a:cubicBezTo>
                    <a:pt x="85139" y="49470"/>
                    <a:pt x="85139" y="68702"/>
                    <a:pt x="85139" y="84645"/>
                  </a:cubicBezTo>
                  <a:cubicBezTo>
                    <a:pt x="85139" y="103623"/>
                    <a:pt x="85139" y="120831"/>
                    <a:pt x="82367" y="137026"/>
                  </a:cubicBezTo>
                  <a:cubicBezTo>
                    <a:pt x="78587" y="161066"/>
                    <a:pt x="64225" y="168657"/>
                    <a:pt x="52886" y="16865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4" name="Freeform 2003">
              <a:extLst>
                <a:ext uri="{FF2B5EF4-FFF2-40B4-BE49-F238E27FC236}">
                  <a16:creationId xmlns:a16="http://schemas.microsoft.com/office/drawing/2014/main" id="{3EE1F6E4-662B-AFE0-632E-2378F554407E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8171811" y="5506082"/>
              <a:ext cx="23674" cy="60760"/>
            </a:xfrm>
            <a:custGeom>
              <a:avLst/>
              <a:gdLst>
                <a:gd name="connsiteX0" fmla="*/ 29457 w 29480"/>
                <a:gd name="connsiteY0" fmla="*/ 26696 h 75662"/>
                <a:gd name="connsiteX1" fmla="*/ 13331 w 29480"/>
                <a:gd name="connsiteY1" fmla="*/ 125 h 75662"/>
                <a:gd name="connsiteX2" fmla="*/ -24 w 29480"/>
                <a:gd name="connsiteY2" fmla="*/ 13537 h 75662"/>
                <a:gd name="connsiteX3" fmla="*/ 13331 w 29480"/>
                <a:gd name="connsiteY3" fmla="*/ 26949 h 75662"/>
                <a:gd name="connsiteX4" fmla="*/ 22150 w 29480"/>
                <a:gd name="connsiteY4" fmla="*/ 23659 h 75662"/>
                <a:gd name="connsiteX5" fmla="*/ 23410 w 29480"/>
                <a:gd name="connsiteY5" fmla="*/ 22900 h 75662"/>
                <a:gd name="connsiteX6" fmla="*/ 23914 w 29480"/>
                <a:gd name="connsiteY6" fmla="*/ 26696 h 75662"/>
                <a:gd name="connsiteX7" fmla="*/ 6780 w 29480"/>
                <a:gd name="connsiteY7" fmla="*/ 68955 h 75662"/>
                <a:gd name="connsiteX8" fmla="*/ 4008 w 29480"/>
                <a:gd name="connsiteY8" fmla="*/ 73004 h 75662"/>
                <a:gd name="connsiteX9" fmla="*/ 6528 w 29480"/>
                <a:gd name="connsiteY9" fmla="*/ 75788 h 75662"/>
                <a:gd name="connsiteX10" fmla="*/ 29457 w 29480"/>
                <a:gd name="connsiteY10" fmla="*/ 26696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457" y="26696"/>
                  </a:moveTo>
                  <a:cubicBezTo>
                    <a:pt x="29457" y="9994"/>
                    <a:pt x="23158" y="125"/>
                    <a:pt x="13331" y="125"/>
                  </a:cubicBezTo>
                  <a:cubicBezTo>
                    <a:pt x="5016" y="125"/>
                    <a:pt x="-24" y="6452"/>
                    <a:pt x="-24" y="13537"/>
                  </a:cubicBezTo>
                  <a:cubicBezTo>
                    <a:pt x="-24" y="20370"/>
                    <a:pt x="5016" y="26949"/>
                    <a:pt x="13331" y="26949"/>
                  </a:cubicBezTo>
                  <a:cubicBezTo>
                    <a:pt x="16355" y="26949"/>
                    <a:pt x="19630" y="25937"/>
                    <a:pt x="22150" y="23659"/>
                  </a:cubicBezTo>
                  <a:cubicBezTo>
                    <a:pt x="22906" y="23153"/>
                    <a:pt x="23158" y="22900"/>
                    <a:pt x="23410" y="22900"/>
                  </a:cubicBezTo>
                  <a:cubicBezTo>
                    <a:pt x="23662" y="22900"/>
                    <a:pt x="23914" y="23153"/>
                    <a:pt x="23914" y="26696"/>
                  </a:cubicBezTo>
                  <a:cubicBezTo>
                    <a:pt x="23914" y="45422"/>
                    <a:pt x="15095" y="60605"/>
                    <a:pt x="6780" y="68955"/>
                  </a:cubicBezTo>
                  <a:cubicBezTo>
                    <a:pt x="4008" y="71739"/>
                    <a:pt x="4008" y="72245"/>
                    <a:pt x="4008" y="73004"/>
                  </a:cubicBezTo>
                  <a:cubicBezTo>
                    <a:pt x="4008" y="74776"/>
                    <a:pt x="5268" y="75788"/>
                    <a:pt x="6528" y="75788"/>
                  </a:cubicBezTo>
                  <a:cubicBezTo>
                    <a:pt x="9300" y="75788"/>
                    <a:pt x="29457" y="56303"/>
                    <a:pt x="29457" y="266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6" name="Freeform 2005">
              <a:extLst>
                <a:ext uri="{FF2B5EF4-FFF2-40B4-BE49-F238E27FC236}">
                  <a16:creationId xmlns:a16="http://schemas.microsoft.com/office/drawing/2014/main" id="{67AA7CAB-99A6-AAD3-BB4B-8830DA447DB0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8323121" y="5388829"/>
              <a:ext cx="144272" cy="143263"/>
            </a:xfrm>
            <a:custGeom>
              <a:avLst/>
              <a:gdLst>
                <a:gd name="connsiteX0" fmla="*/ 144113 w 179657"/>
                <a:gd name="connsiteY0" fmla="*/ 28973 h 178400"/>
                <a:gd name="connsiteX1" fmla="*/ 176366 w 179657"/>
                <a:gd name="connsiteY1" fmla="*/ 7970 h 178400"/>
                <a:gd name="connsiteX2" fmla="*/ 179642 w 179657"/>
                <a:gd name="connsiteY2" fmla="*/ 3162 h 178400"/>
                <a:gd name="connsiteX3" fmla="*/ 176366 w 179657"/>
                <a:gd name="connsiteY3" fmla="*/ 125 h 178400"/>
                <a:gd name="connsiteX4" fmla="*/ 155704 w 179657"/>
                <a:gd name="connsiteY4" fmla="*/ 885 h 178400"/>
                <a:gd name="connsiteX5" fmla="*/ 130759 w 179657"/>
                <a:gd name="connsiteY5" fmla="*/ 125 h 178400"/>
                <a:gd name="connsiteX6" fmla="*/ 125971 w 179657"/>
                <a:gd name="connsiteY6" fmla="*/ 4933 h 178400"/>
                <a:gd name="connsiteX7" fmla="*/ 130003 w 179657"/>
                <a:gd name="connsiteY7" fmla="*/ 7970 h 178400"/>
                <a:gd name="connsiteX8" fmla="*/ 141594 w 179657"/>
                <a:gd name="connsiteY8" fmla="*/ 16321 h 178400"/>
                <a:gd name="connsiteX9" fmla="*/ 137814 w 179657"/>
                <a:gd name="connsiteY9" fmla="*/ 25937 h 178400"/>
                <a:gd name="connsiteX10" fmla="*/ 60458 w 179657"/>
                <a:gd name="connsiteY10" fmla="*/ 149426 h 178400"/>
                <a:gd name="connsiteX11" fmla="*/ 43324 w 179657"/>
                <a:gd name="connsiteY11" fmla="*/ 15562 h 178400"/>
                <a:gd name="connsiteX12" fmla="*/ 60710 w 179657"/>
                <a:gd name="connsiteY12" fmla="*/ 7970 h 178400"/>
                <a:gd name="connsiteX13" fmla="*/ 67009 w 179657"/>
                <a:gd name="connsiteY13" fmla="*/ 2909 h 178400"/>
                <a:gd name="connsiteX14" fmla="*/ 63482 w 179657"/>
                <a:gd name="connsiteY14" fmla="*/ 125 h 178400"/>
                <a:gd name="connsiteX15" fmla="*/ 32237 w 179657"/>
                <a:gd name="connsiteY15" fmla="*/ 885 h 178400"/>
                <a:gd name="connsiteX16" fmla="*/ 18378 w 179657"/>
                <a:gd name="connsiteY16" fmla="*/ 632 h 178400"/>
                <a:gd name="connsiteX17" fmla="*/ 4772 w 179657"/>
                <a:gd name="connsiteY17" fmla="*/ 125 h 178400"/>
                <a:gd name="connsiteX18" fmla="*/ -16 w 179657"/>
                <a:gd name="connsiteY18" fmla="*/ 4933 h 178400"/>
                <a:gd name="connsiteX19" fmla="*/ 6284 w 179657"/>
                <a:gd name="connsiteY19" fmla="*/ 7970 h 178400"/>
                <a:gd name="connsiteX20" fmla="*/ 21402 w 179657"/>
                <a:gd name="connsiteY20" fmla="*/ 16574 h 178400"/>
                <a:gd name="connsiteX21" fmla="*/ 41308 w 179657"/>
                <a:gd name="connsiteY21" fmla="*/ 172706 h 178400"/>
                <a:gd name="connsiteX22" fmla="*/ 46347 w 179657"/>
                <a:gd name="connsiteY22" fmla="*/ 178526 h 178400"/>
                <a:gd name="connsiteX23" fmla="*/ 53403 w 179657"/>
                <a:gd name="connsiteY23" fmla="*/ 173972 h 178400"/>
                <a:gd name="connsiteX24" fmla="*/ 144113 w 179657"/>
                <a:gd name="connsiteY24" fmla="*/ 289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13" y="28973"/>
                  </a:moveTo>
                  <a:cubicBezTo>
                    <a:pt x="156460" y="9235"/>
                    <a:pt x="167043" y="8476"/>
                    <a:pt x="176366" y="7970"/>
                  </a:cubicBezTo>
                  <a:cubicBezTo>
                    <a:pt x="179390" y="7717"/>
                    <a:pt x="179642" y="3415"/>
                    <a:pt x="179642" y="3162"/>
                  </a:cubicBezTo>
                  <a:cubicBezTo>
                    <a:pt x="179642" y="1138"/>
                    <a:pt x="178382" y="125"/>
                    <a:pt x="176366" y="125"/>
                  </a:cubicBezTo>
                  <a:cubicBezTo>
                    <a:pt x="169815" y="125"/>
                    <a:pt x="162508" y="885"/>
                    <a:pt x="155704" y="885"/>
                  </a:cubicBezTo>
                  <a:cubicBezTo>
                    <a:pt x="147389" y="885"/>
                    <a:pt x="138822" y="125"/>
                    <a:pt x="130759" y="125"/>
                  </a:cubicBezTo>
                  <a:cubicBezTo>
                    <a:pt x="129247" y="125"/>
                    <a:pt x="125971" y="125"/>
                    <a:pt x="125971" y="4933"/>
                  </a:cubicBezTo>
                  <a:cubicBezTo>
                    <a:pt x="125971" y="7717"/>
                    <a:pt x="128239" y="7970"/>
                    <a:pt x="130003" y="7970"/>
                  </a:cubicBezTo>
                  <a:cubicBezTo>
                    <a:pt x="136806" y="8476"/>
                    <a:pt x="141594" y="11007"/>
                    <a:pt x="141594" y="16321"/>
                  </a:cubicBezTo>
                  <a:cubicBezTo>
                    <a:pt x="141594" y="20116"/>
                    <a:pt x="137814" y="25684"/>
                    <a:pt x="137814" y="25937"/>
                  </a:cubicBezTo>
                  <a:lnTo>
                    <a:pt x="60458" y="149426"/>
                  </a:lnTo>
                  <a:lnTo>
                    <a:pt x="43324" y="15562"/>
                  </a:lnTo>
                  <a:cubicBezTo>
                    <a:pt x="43324" y="11260"/>
                    <a:pt x="49119" y="7970"/>
                    <a:pt x="60710" y="7970"/>
                  </a:cubicBezTo>
                  <a:cubicBezTo>
                    <a:pt x="64238" y="7970"/>
                    <a:pt x="67009" y="7970"/>
                    <a:pt x="67009" y="2909"/>
                  </a:cubicBezTo>
                  <a:cubicBezTo>
                    <a:pt x="67009" y="632"/>
                    <a:pt x="64994" y="125"/>
                    <a:pt x="63482" y="125"/>
                  </a:cubicBezTo>
                  <a:cubicBezTo>
                    <a:pt x="53403" y="125"/>
                    <a:pt x="42568" y="885"/>
                    <a:pt x="32237" y="885"/>
                  </a:cubicBezTo>
                  <a:cubicBezTo>
                    <a:pt x="27701" y="885"/>
                    <a:pt x="22914" y="632"/>
                    <a:pt x="18378" y="632"/>
                  </a:cubicBezTo>
                  <a:cubicBezTo>
                    <a:pt x="13843" y="632"/>
                    <a:pt x="9055" y="125"/>
                    <a:pt x="4772" y="125"/>
                  </a:cubicBezTo>
                  <a:cubicBezTo>
                    <a:pt x="3008" y="125"/>
                    <a:pt x="-16" y="125"/>
                    <a:pt x="-16" y="4933"/>
                  </a:cubicBezTo>
                  <a:cubicBezTo>
                    <a:pt x="-16" y="7970"/>
                    <a:pt x="2252" y="7970"/>
                    <a:pt x="6284" y="7970"/>
                  </a:cubicBezTo>
                  <a:cubicBezTo>
                    <a:pt x="20394" y="7970"/>
                    <a:pt x="20646" y="10247"/>
                    <a:pt x="21402" y="16574"/>
                  </a:cubicBezTo>
                  <a:lnTo>
                    <a:pt x="41308" y="172706"/>
                  </a:lnTo>
                  <a:cubicBezTo>
                    <a:pt x="42064" y="177767"/>
                    <a:pt x="43072" y="178526"/>
                    <a:pt x="46347" y="178526"/>
                  </a:cubicBezTo>
                  <a:cubicBezTo>
                    <a:pt x="50379" y="178526"/>
                    <a:pt x="51387" y="177261"/>
                    <a:pt x="53403" y="173972"/>
                  </a:cubicBezTo>
                  <a:lnTo>
                    <a:pt x="144113" y="2897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7" name="Freeform 2006">
              <a:extLst>
                <a:ext uri="{FF2B5EF4-FFF2-40B4-BE49-F238E27FC236}">
                  <a16:creationId xmlns:a16="http://schemas.microsoft.com/office/drawing/2014/main" id="{B83D94C9-CE43-FABA-DC54-1BE5F992FBDE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8438748" y="5463651"/>
              <a:ext cx="62605" cy="94452"/>
            </a:xfrm>
            <a:custGeom>
              <a:avLst/>
              <a:gdLst>
                <a:gd name="connsiteX0" fmla="*/ 77951 w 77960"/>
                <a:gd name="connsiteY0" fmla="*/ 85506 h 117618"/>
                <a:gd name="connsiteX1" fmla="*/ 71954 w 77960"/>
                <a:gd name="connsiteY1" fmla="*/ 85506 h 117618"/>
                <a:gd name="connsiteX2" fmla="*/ 67368 w 77960"/>
                <a:gd name="connsiteY2" fmla="*/ 101626 h 117618"/>
                <a:gd name="connsiteX3" fmla="*/ 49906 w 77960"/>
                <a:gd name="connsiteY3" fmla="*/ 102689 h 117618"/>
                <a:gd name="connsiteX4" fmla="*/ 17452 w 77960"/>
                <a:gd name="connsiteY4" fmla="*/ 102689 h 117618"/>
                <a:gd name="connsiteX5" fmla="*/ 52728 w 77960"/>
                <a:gd name="connsiteY5" fmla="*/ 72930 h 117618"/>
                <a:gd name="connsiteX6" fmla="*/ 77951 w 77960"/>
                <a:gd name="connsiteY6" fmla="*/ 34668 h 117618"/>
                <a:gd name="connsiteX7" fmla="*/ 36677 w 77960"/>
                <a:gd name="connsiteY7" fmla="*/ 127 h 117618"/>
                <a:gd name="connsiteX8" fmla="*/ -10 w 77960"/>
                <a:gd name="connsiteY8" fmla="*/ 31834 h 117618"/>
                <a:gd name="connsiteX9" fmla="*/ 9338 w 77960"/>
                <a:gd name="connsiteY9" fmla="*/ 41754 h 117618"/>
                <a:gd name="connsiteX10" fmla="*/ 18687 w 77960"/>
                <a:gd name="connsiteY10" fmla="*/ 32366 h 117618"/>
                <a:gd name="connsiteX11" fmla="*/ 8280 w 77960"/>
                <a:gd name="connsiteY11" fmla="*/ 22977 h 117618"/>
                <a:gd name="connsiteX12" fmla="*/ 34032 w 77960"/>
                <a:gd name="connsiteY12" fmla="*/ 6504 h 117618"/>
                <a:gd name="connsiteX13" fmla="*/ 60842 w 77960"/>
                <a:gd name="connsiteY13" fmla="*/ 34668 h 117618"/>
                <a:gd name="connsiteX14" fmla="*/ 44262 w 77960"/>
                <a:gd name="connsiteY14" fmla="*/ 68678 h 117618"/>
                <a:gd name="connsiteX15" fmla="*/ 1754 w 77960"/>
                <a:gd name="connsiteY15" fmla="*/ 110837 h 117618"/>
                <a:gd name="connsiteX16" fmla="*/ -10 w 77960"/>
                <a:gd name="connsiteY16" fmla="*/ 117745 h 117618"/>
                <a:gd name="connsiteX17" fmla="*/ 72659 w 77960"/>
                <a:gd name="connsiteY17" fmla="*/ 117745 h 117618"/>
                <a:gd name="connsiteX18" fmla="*/ 77951 w 77960"/>
                <a:gd name="connsiteY18" fmla="*/ 85506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960" h="117618">
                  <a:moveTo>
                    <a:pt x="77951" y="85506"/>
                  </a:moveTo>
                  <a:lnTo>
                    <a:pt x="71954" y="85506"/>
                  </a:lnTo>
                  <a:cubicBezTo>
                    <a:pt x="71425" y="89403"/>
                    <a:pt x="69661" y="99854"/>
                    <a:pt x="67368" y="101626"/>
                  </a:cubicBezTo>
                  <a:cubicBezTo>
                    <a:pt x="65957" y="102689"/>
                    <a:pt x="52375" y="102689"/>
                    <a:pt x="49906" y="102689"/>
                  </a:cubicBezTo>
                  <a:lnTo>
                    <a:pt x="17452" y="102689"/>
                  </a:lnTo>
                  <a:cubicBezTo>
                    <a:pt x="35972" y="86215"/>
                    <a:pt x="42145" y="81255"/>
                    <a:pt x="52728" y="72930"/>
                  </a:cubicBezTo>
                  <a:cubicBezTo>
                    <a:pt x="65781" y="62479"/>
                    <a:pt x="77951" y="51496"/>
                    <a:pt x="77951" y="34668"/>
                  </a:cubicBezTo>
                  <a:cubicBezTo>
                    <a:pt x="77951" y="13235"/>
                    <a:pt x="59254" y="127"/>
                    <a:pt x="36677" y="127"/>
                  </a:cubicBezTo>
                  <a:cubicBezTo>
                    <a:pt x="14806" y="127"/>
                    <a:pt x="-10" y="15538"/>
                    <a:pt x="-10" y="31834"/>
                  </a:cubicBezTo>
                  <a:cubicBezTo>
                    <a:pt x="-10" y="40868"/>
                    <a:pt x="7574" y="41754"/>
                    <a:pt x="9338" y="41754"/>
                  </a:cubicBezTo>
                  <a:cubicBezTo>
                    <a:pt x="13571" y="41754"/>
                    <a:pt x="18687" y="38743"/>
                    <a:pt x="18687" y="32366"/>
                  </a:cubicBezTo>
                  <a:cubicBezTo>
                    <a:pt x="18687" y="29177"/>
                    <a:pt x="17452" y="22977"/>
                    <a:pt x="8280" y="22977"/>
                  </a:cubicBezTo>
                  <a:cubicBezTo>
                    <a:pt x="13748" y="10401"/>
                    <a:pt x="25742" y="6504"/>
                    <a:pt x="34032" y="6504"/>
                  </a:cubicBezTo>
                  <a:cubicBezTo>
                    <a:pt x="51670" y="6504"/>
                    <a:pt x="60842" y="20320"/>
                    <a:pt x="60842" y="34668"/>
                  </a:cubicBezTo>
                  <a:cubicBezTo>
                    <a:pt x="60842" y="50079"/>
                    <a:pt x="49906" y="62302"/>
                    <a:pt x="44262" y="68678"/>
                  </a:cubicBezTo>
                  <a:lnTo>
                    <a:pt x="1754" y="110837"/>
                  </a:lnTo>
                  <a:cubicBezTo>
                    <a:pt x="-10" y="112431"/>
                    <a:pt x="-10" y="112785"/>
                    <a:pt x="-10" y="117745"/>
                  </a:cubicBezTo>
                  <a:lnTo>
                    <a:pt x="72659" y="117745"/>
                  </a:lnTo>
                  <a:lnTo>
                    <a:pt x="77951" y="85506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9" name="Freeform 2008">
              <a:extLst>
                <a:ext uri="{FF2B5EF4-FFF2-40B4-BE49-F238E27FC236}">
                  <a16:creationId xmlns:a16="http://schemas.microsoft.com/office/drawing/2014/main" id="{2DAF7967-7E6B-4D9C-9C7A-D6AAA58E803E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8588137" y="5453044"/>
              <a:ext cx="134560" cy="47551"/>
            </a:xfrm>
            <a:custGeom>
              <a:avLst/>
              <a:gdLst>
                <a:gd name="connsiteX0" fmla="*/ 158993 w 167562"/>
                <a:gd name="connsiteY0" fmla="*/ 10248 h 59213"/>
                <a:gd name="connsiteX1" fmla="*/ 167560 w 167562"/>
                <a:gd name="connsiteY1" fmla="*/ 5186 h 59213"/>
                <a:gd name="connsiteX2" fmla="*/ 159245 w 167562"/>
                <a:gd name="connsiteY2" fmla="*/ 125 h 59213"/>
                <a:gd name="connsiteX3" fmla="*/ 8312 w 167562"/>
                <a:gd name="connsiteY3" fmla="*/ 125 h 59213"/>
                <a:gd name="connsiteX4" fmla="*/ -3 w 167562"/>
                <a:gd name="connsiteY4" fmla="*/ 5186 h 59213"/>
                <a:gd name="connsiteX5" fmla="*/ 8564 w 167562"/>
                <a:gd name="connsiteY5" fmla="*/ 10248 h 59213"/>
                <a:gd name="connsiteX6" fmla="*/ 158993 w 167562"/>
                <a:gd name="connsiteY6" fmla="*/ 10248 h 59213"/>
                <a:gd name="connsiteX7" fmla="*/ 159245 w 167562"/>
                <a:gd name="connsiteY7" fmla="*/ 59339 h 59213"/>
                <a:gd name="connsiteX8" fmla="*/ 167560 w 167562"/>
                <a:gd name="connsiteY8" fmla="*/ 54278 h 59213"/>
                <a:gd name="connsiteX9" fmla="*/ 158993 w 167562"/>
                <a:gd name="connsiteY9" fmla="*/ 49217 h 59213"/>
                <a:gd name="connsiteX10" fmla="*/ 8564 w 167562"/>
                <a:gd name="connsiteY10" fmla="*/ 49217 h 59213"/>
                <a:gd name="connsiteX11" fmla="*/ -3 w 167562"/>
                <a:gd name="connsiteY11" fmla="*/ 54278 h 59213"/>
                <a:gd name="connsiteX12" fmla="*/ 8312 w 167562"/>
                <a:gd name="connsiteY12" fmla="*/ 59339 h 59213"/>
                <a:gd name="connsiteX13" fmla="*/ 159245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93" y="10248"/>
                  </a:moveTo>
                  <a:cubicBezTo>
                    <a:pt x="162773" y="10248"/>
                    <a:pt x="167560" y="10248"/>
                    <a:pt x="167560" y="5186"/>
                  </a:cubicBezTo>
                  <a:cubicBezTo>
                    <a:pt x="167560" y="125"/>
                    <a:pt x="162773" y="125"/>
                    <a:pt x="159245" y="125"/>
                  </a:cubicBezTo>
                  <a:lnTo>
                    <a:pt x="8312" y="125"/>
                  </a:lnTo>
                  <a:cubicBezTo>
                    <a:pt x="4785" y="125"/>
                    <a:pt x="-3" y="125"/>
                    <a:pt x="-3" y="5186"/>
                  </a:cubicBezTo>
                  <a:cubicBezTo>
                    <a:pt x="-3" y="10248"/>
                    <a:pt x="4785" y="10248"/>
                    <a:pt x="8564" y="10248"/>
                  </a:cubicBezTo>
                  <a:lnTo>
                    <a:pt x="158993" y="10248"/>
                  </a:lnTo>
                  <a:close/>
                  <a:moveTo>
                    <a:pt x="159245" y="59339"/>
                  </a:moveTo>
                  <a:cubicBezTo>
                    <a:pt x="162773" y="59339"/>
                    <a:pt x="167560" y="59339"/>
                    <a:pt x="167560" y="54278"/>
                  </a:cubicBezTo>
                  <a:cubicBezTo>
                    <a:pt x="167560" y="49217"/>
                    <a:pt x="162773" y="49217"/>
                    <a:pt x="158993" y="49217"/>
                  </a:cubicBezTo>
                  <a:lnTo>
                    <a:pt x="8564" y="49217"/>
                  </a:lnTo>
                  <a:cubicBezTo>
                    <a:pt x="4785" y="49217"/>
                    <a:pt x="-3" y="49217"/>
                    <a:pt x="-3" y="54278"/>
                  </a:cubicBezTo>
                  <a:cubicBezTo>
                    <a:pt x="-3" y="59339"/>
                    <a:pt x="4785" y="59339"/>
                    <a:pt x="8312" y="59339"/>
                  </a:cubicBezTo>
                  <a:lnTo>
                    <a:pt x="159245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0" name="Freeform 2009">
              <a:extLst>
                <a:ext uri="{FF2B5EF4-FFF2-40B4-BE49-F238E27FC236}">
                  <a16:creationId xmlns:a16="http://schemas.microsoft.com/office/drawing/2014/main" id="{97C5FB78-E40E-A022-22E2-020D01D4BFBA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8807187" y="5472755"/>
              <a:ext cx="123633" cy="8128"/>
            </a:xfrm>
            <a:custGeom>
              <a:avLst/>
              <a:gdLst>
                <a:gd name="connsiteX0" fmla="*/ 145145 w 153956"/>
                <a:gd name="connsiteY0" fmla="*/ 10248 h 10122"/>
                <a:gd name="connsiteX1" fmla="*/ 153964 w 153956"/>
                <a:gd name="connsiteY1" fmla="*/ 5186 h 10122"/>
                <a:gd name="connsiteX2" fmla="*/ 145145 w 153956"/>
                <a:gd name="connsiteY2" fmla="*/ 125 h 10122"/>
                <a:gd name="connsiteX3" fmla="*/ 8827 w 153956"/>
                <a:gd name="connsiteY3" fmla="*/ 125 h 10122"/>
                <a:gd name="connsiteX4" fmla="*/ 8 w 153956"/>
                <a:gd name="connsiteY4" fmla="*/ 5186 h 10122"/>
                <a:gd name="connsiteX5" fmla="*/ 8827 w 153956"/>
                <a:gd name="connsiteY5" fmla="*/ 10248 h 10122"/>
                <a:gd name="connsiteX6" fmla="*/ 145145 w 153956"/>
                <a:gd name="connsiteY6" fmla="*/ 1024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45" y="10248"/>
                  </a:moveTo>
                  <a:cubicBezTo>
                    <a:pt x="149429" y="10248"/>
                    <a:pt x="153964" y="10248"/>
                    <a:pt x="153964" y="5186"/>
                  </a:cubicBezTo>
                  <a:cubicBezTo>
                    <a:pt x="153964" y="125"/>
                    <a:pt x="149429" y="125"/>
                    <a:pt x="145145" y="125"/>
                  </a:cubicBezTo>
                  <a:lnTo>
                    <a:pt x="8827" y="125"/>
                  </a:lnTo>
                  <a:cubicBezTo>
                    <a:pt x="4543" y="125"/>
                    <a:pt x="8" y="125"/>
                    <a:pt x="8" y="5186"/>
                  </a:cubicBezTo>
                  <a:cubicBezTo>
                    <a:pt x="8" y="10248"/>
                    <a:pt x="4543" y="10248"/>
                    <a:pt x="8827" y="10248"/>
                  </a:cubicBezTo>
                  <a:lnTo>
                    <a:pt x="145145" y="1024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1" name="Freeform 2010">
              <a:extLst>
                <a:ext uri="{FF2B5EF4-FFF2-40B4-BE49-F238E27FC236}">
                  <a16:creationId xmlns:a16="http://schemas.microsoft.com/office/drawing/2014/main" id="{5457457C-D8B2-6C78-B475-ED66F5D21ED4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8965783" y="5392284"/>
              <a:ext cx="66774" cy="135338"/>
            </a:xfrm>
            <a:custGeom>
              <a:avLst/>
              <a:gdLst>
                <a:gd name="connsiteX0" fmla="*/ 51670 w 83151"/>
                <a:gd name="connsiteY0" fmla="*/ 6705 h 168531"/>
                <a:gd name="connsiteX1" fmla="*/ 45875 w 83151"/>
                <a:gd name="connsiteY1" fmla="*/ 125 h 168531"/>
                <a:gd name="connsiteX2" fmla="*/ 16 w 83151"/>
                <a:gd name="connsiteY2" fmla="*/ 16321 h 168531"/>
                <a:gd name="connsiteX3" fmla="*/ 16 w 83151"/>
                <a:gd name="connsiteY3" fmla="*/ 24165 h 168531"/>
                <a:gd name="connsiteX4" fmla="*/ 33024 w 83151"/>
                <a:gd name="connsiteY4" fmla="*/ 17586 h 168531"/>
                <a:gd name="connsiteX5" fmla="*/ 33024 w 83151"/>
                <a:gd name="connsiteY5" fmla="*/ 148666 h 168531"/>
                <a:gd name="connsiteX6" fmla="*/ 9591 w 83151"/>
                <a:gd name="connsiteY6" fmla="*/ 160813 h 168531"/>
                <a:gd name="connsiteX7" fmla="*/ 1527 w 83151"/>
                <a:gd name="connsiteY7" fmla="*/ 160813 h 168531"/>
                <a:gd name="connsiteX8" fmla="*/ 1527 w 83151"/>
                <a:gd name="connsiteY8" fmla="*/ 168657 h 168531"/>
                <a:gd name="connsiteX9" fmla="*/ 42347 w 83151"/>
                <a:gd name="connsiteY9" fmla="*/ 167898 h 168531"/>
                <a:gd name="connsiteX10" fmla="*/ 83167 w 83151"/>
                <a:gd name="connsiteY10" fmla="*/ 168657 h 168531"/>
                <a:gd name="connsiteX11" fmla="*/ 83167 w 83151"/>
                <a:gd name="connsiteY11" fmla="*/ 160813 h 168531"/>
                <a:gd name="connsiteX12" fmla="*/ 75104 w 83151"/>
                <a:gd name="connsiteY12" fmla="*/ 160813 h 168531"/>
                <a:gd name="connsiteX13" fmla="*/ 51670 w 83151"/>
                <a:gd name="connsiteY13" fmla="*/ 148666 h 168531"/>
                <a:gd name="connsiteX14" fmla="*/ 51670 w 83151"/>
                <a:gd name="connsiteY14" fmla="*/ 670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670" y="6705"/>
                  </a:moveTo>
                  <a:cubicBezTo>
                    <a:pt x="51670" y="632"/>
                    <a:pt x="51670" y="125"/>
                    <a:pt x="45875" y="125"/>
                  </a:cubicBezTo>
                  <a:cubicBezTo>
                    <a:pt x="30252" y="16321"/>
                    <a:pt x="8079" y="16321"/>
                    <a:pt x="16" y="16321"/>
                  </a:cubicBezTo>
                  <a:lnTo>
                    <a:pt x="16" y="24165"/>
                  </a:lnTo>
                  <a:cubicBezTo>
                    <a:pt x="5055" y="24165"/>
                    <a:pt x="19922" y="24165"/>
                    <a:pt x="33024" y="17586"/>
                  </a:cubicBezTo>
                  <a:lnTo>
                    <a:pt x="33024" y="148666"/>
                  </a:lnTo>
                  <a:cubicBezTo>
                    <a:pt x="33024" y="157776"/>
                    <a:pt x="32268" y="160813"/>
                    <a:pt x="9591" y="160813"/>
                  </a:cubicBezTo>
                  <a:lnTo>
                    <a:pt x="1527" y="160813"/>
                  </a:lnTo>
                  <a:lnTo>
                    <a:pt x="1527" y="168657"/>
                  </a:lnTo>
                  <a:cubicBezTo>
                    <a:pt x="10346" y="167898"/>
                    <a:pt x="32268" y="167898"/>
                    <a:pt x="42347" y="167898"/>
                  </a:cubicBezTo>
                  <a:cubicBezTo>
                    <a:pt x="52426" y="167898"/>
                    <a:pt x="74348" y="167898"/>
                    <a:pt x="83167" y="168657"/>
                  </a:cubicBezTo>
                  <a:lnTo>
                    <a:pt x="83167" y="160813"/>
                  </a:lnTo>
                  <a:lnTo>
                    <a:pt x="75104" y="160813"/>
                  </a:lnTo>
                  <a:cubicBezTo>
                    <a:pt x="52426" y="160813"/>
                    <a:pt x="51670" y="158029"/>
                    <a:pt x="51670" y="148666"/>
                  </a:cubicBezTo>
                  <a:lnTo>
                    <a:pt x="51670" y="670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2" name="Freeform 2011">
              <a:extLst>
                <a:ext uri="{FF2B5EF4-FFF2-40B4-BE49-F238E27FC236}">
                  <a16:creationId xmlns:a16="http://schemas.microsoft.com/office/drawing/2014/main" id="{D6621E62-4935-8C96-90AD-73BCA103BDDE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9057446" y="5392284"/>
              <a:ext cx="83974" cy="139809"/>
            </a:xfrm>
            <a:custGeom>
              <a:avLst/>
              <a:gdLst>
                <a:gd name="connsiteX0" fmla="*/ 30509 w 104569"/>
                <a:gd name="connsiteY0" fmla="*/ 53013 h 174099"/>
                <a:gd name="connsiteX1" fmla="*/ 17911 w 104569"/>
                <a:gd name="connsiteY1" fmla="*/ 32516 h 174099"/>
                <a:gd name="connsiteX2" fmla="*/ 52179 w 104569"/>
                <a:gd name="connsiteY2" fmla="*/ 6452 h 174099"/>
                <a:gd name="connsiteX3" fmla="*/ 86700 w 104569"/>
                <a:gd name="connsiteY3" fmla="*/ 37830 h 174099"/>
                <a:gd name="connsiteX4" fmla="*/ 61754 w 104569"/>
                <a:gd name="connsiteY4" fmla="*/ 73257 h 174099"/>
                <a:gd name="connsiteX5" fmla="*/ 30509 w 104569"/>
                <a:gd name="connsiteY5" fmla="*/ 53013 h 174099"/>
                <a:gd name="connsiteX6" fmla="*/ 67298 w 104569"/>
                <a:gd name="connsiteY6" fmla="*/ 77053 h 174099"/>
                <a:gd name="connsiteX7" fmla="*/ 97787 w 104569"/>
                <a:gd name="connsiteY7" fmla="*/ 37830 h 174099"/>
                <a:gd name="connsiteX8" fmla="*/ 52431 w 104569"/>
                <a:gd name="connsiteY8" fmla="*/ 125 h 174099"/>
                <a:gd name="connsiteX9" fmla="*/ 6824 w 104569"/>
                <a:gd name="connsiteY9" fmla="*/ 42385 h 174099"/>
                <a:gd name="connsiteX10" fmla="*/ 17911 w 104569"/>
                <a:gd name="connsiteY10" fmla="*/ 70221 h 174099"/>
                <a:gd name="connsiteX11" fmla="*/ 36305 w 104569"/>
                <a:gd name="connsiteY11" fmla="*/ 83885 h 174099"/>
                <a:gd name="connsiteX12" fmla="*/ 21 w 104569"/>
                <a:gd name="connsiteY12" fmla="*/ 130447 h 174099"/>
                <a:gd name="connsiteX13" fmla="*/ 52179 w 104569"/>
                <a:gd name="connsiteY13" fmla="*/ 174225 h 174099"/>
                <a:gd name="connsiteX14" fmla="*/ 104590 w 104569"/>
                <a:gd name="connsiteY14" fmla="*/ 126145 h 174099"/>
                <a:gd name="connsiteX15" fmla="*/ 92243 w 104569"/>
                <a:gd name="connsiteY15" fmla="*/ 95020 h 174099"/>
                <a:gd name="connsiteX16" fmla="*/ 67298 w 104569"/>
                <a:gd name="connsiteY16" fmla="*/ 77053 h 174099"/>
                <a:gd name="connsiteX17" fmla="*/ 42100 w 104569"/>
                <a:gd name="connsiteY17" fmla="*/ 87681 h 174099"/>
                <a:gd name="connsiteX18" fmla="*/ 73093 w 104569"/>
                <a:gd name="connsiteY18" fmla="*/ 107419 h 174099"/>
                <a:gd name="connsiteX19" fmla="*/ 91991 w 104569"/>
                <a:gd name="connsiteY19" fmla="*/ 135255 h 174099"/>
                <a:gd name="connsiteX20" fmla="*/ 52431 w 104569"/>
                <a:gd name="connsiteY20" fmla="*/ 167139 h 174099"/>
                <a:gd name="connsiteX21" fmla="*/ 12619 w 104569"/>
                <a:gd name="connsiteY21" fmla="*/ 130447 h 174099"/>
                <a:gd name="connsiteX22" fmla="*/ 42100 w 104569"/>
                <a:gd name="connsiteY22" fmla="*/ 8768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4569" h="174099">
                  <a:moveTo>
                    <a:pt x="30509" y="53013"/>
                  </a:moveTo>
                  <a:cubicBezTo>
                    <a:pt x="18919" y="45422"/>
                    <a:pt x="17911" y="36818"/>
                    <a:pt x="17911" y="32516"/>
                  </a:cubicBezTo>
                  <a:cubicBezTo>
                    <a:pt x="17911" y="17080"/>
                    <a:pt x="34289" y="6452"/>
                    <a:pt x="52179" y="6452"/>
                  </a:cubicBezTo>
                  <a:cubicBezTo>
                    <a:pt x="70573" y="6452"/>
                    <a:pt x="86700" y="19610"/>
                    <a:pt x="86700" y="37830"/>
                  </a:cubicBezTo>
                  <a:cubicBezTo>
                    <a:pt x="86700" y="52254"/>
                    <a:pt x="76873" y="64400"/>
                    <a:pt x="61754" y="73257"/>
                  </a:cubicBezTo>
                  <a:lnTo>
                    <a:pt x="30509" y="53013"/>
                  </a:lnTo>
                  <a:close/>
                  <a:moveTo>
                    <a:pt x="67298" y="77053"/>
                  </a:moveTo>
                  <a:cubicBezTo>
                    <a:pt x="85440" y="67690"/>
                    <a:pt x="97787" y="54531"/>
                    <a:pt x="97787" y="37830"/>
                  </a:cubicBezTo>
                  <a:cubicBezTo>
                    <a:pt x="97787" y="14549"/>
                    <a:pt x="75361" y="125"/>
                    <a:pt x="52431" y="125"/>
                  </a:cubicBezTo>
                  <a:cubicBezTo>
                    <a:pt x="27234" y="125"/>
                    <a:pt x="6824" y="18851"/>
                    <a:pt x="6824" y="42385"/>
                  </a:cubicBezTo>
                  <a:cubicBezTo>
                    <a:pt x="6824" y="46940"/>
                    <a:pt x="7328" y="58327"/>
                    <a:pt x="17911" y="70221"/>
                  </a:cubicBezTo>
                  <a:cubicBezTo>
                    <a:pt x="20682" y="73257"/>
                    <a:pt x="30005" y="79583"/>
                    <a:pt x="36305" y="83885"/>
                  </a:cubicBezTo>
                  <a:cubicBezTo>
                    <a:pt x="21690" y="91224"/>
                    <a:pt x="21" y="105395"/>
                    <a:pt x="21" y="130447"/>
                  </a:cubicBezTo>
                  <a:cubicBezTo>
                    <a:pt x="21" y="157270"/>
                    <a:pt x="25722" y="174225"/>
                    <a:pt x="52179" y="174225"/>
                  </a:cubicBezTo>
                  <a:cubicBezTo>
                    <a:pt x="80652" y="174225"/>
                    <a:pt x="104590" y="153221"/>
                    <a:pt x="104590" y="126145"/>
                  </a:cubicBezTo>
                  <a:cubicBezTo>
                    <a:pt x="104590" y="117035"/>
                    <a:pt x="101818" y="105648"/>
                    <a:pt x="92243" y="95020"/>
                  </a:cubicBezTo>
                  <a:cubicBezTo>
                    <a:pt x="87456" y="89706"/>
                    <a:pt x="83424" y="87175"/>
                    <a:pt x="67298" y="77053"/>
                  </a:cubicBezTo>
                  <a:close/>
                  <a:moveTo>
                    <a:pt x="42100" y="87681"/>
                  </a:moveTo>
                  <a:lnTo>
                    <a:pt x="73093" y="107419"/>
                  </a:lnTo>
                  <a:cubicBezTo>
                    <a:pt x="80148" y="112227"/>
                    <a:pt x="91991" y="119819"/>
                    <a:pt x="91991" y="135255"/>
                  </a:cubicBezTo>
                  <a:cubicBezTo>
                    <a:pt x="91991" y="153981"/>
                    <a:pt x="73093" y="167139"/>
                    <a:pt x="52431" y="167139"/>
                  </a:cubicBezTo>
                  <a:cubicBezTo>
                    <a:pt x="30761" y="167139"/>
                    <a:pt x="12619" y="151450"/>
                    <a:pt x="12619" y="130447"/>
                  </a:cubicBezTo>
                  <a:cubicBezTo>
                    <a:pt x="12619" y="115770"/>
                    <a:pt x="20682" y="99575"/>
                    <a:pt x="42100" y="8768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3" name="Freeform 2012">
              <a:extLst>
                <a:ext uri="{FF2B5EF4-FFF2-40B4-BE49-F238E27FC236}">
                  <a16:creationId xmlns:a16="http://schemas.microsoft.com/office/drawing/2014/main" id="{5D265F88-2452-84D0-5E2E-18F70CBE46FF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9167523" y="5506082"/>
              <a:ext cx="23674" cy="60760"/>
            </a:xfrm>
            <a:custGeom>
              <a:avLst/>
              <a:gdLst>
                <a:gd name="connsiteX0" fmla="*/ 29506 w 29480"/>
                <a:gd name="connsiteY0" fmla="*/ 26696 h 75662"/>
                <a:gd name="connsiteX1" fmla="*/ 13380 w 29480"/>
                <a:gd name="connsiteY1" fmla="*/ 125 h 75662"/>
                <a:gd name="connsiteX2" fmla="*/ 25 w 29480"/>
                <a:gd name="connsiteY2" fmla="*/ 13537 h 75662"/>
                <a:gd name="connsiteX3" fmla="*/ 13380 w 29480"/>
                <a:gd name="connsiteY3" fmla="*/ 26949 h 75662"/>
                <a:gd name="connsiteX4" fmla="*/ 22199 w 29480"/>
                <a:gd name="connsiteY4" fmla="*/ 23659 h 75662"/>
                <a:gd name="connsiteX5" fmla="*/ 23459 w 29480"/>
                <a:gd name="connsiteY5" fmla="*/ 22900 h 75662"/>
                <a:gd name="connsiteX6" fmla="*/ 23963 w 29480"/>
                <a:gd name="connsiteY6" fmla="*/ 26696 h 75662"/>
                <a:gd name="connsiteX7" fmla="*/ 6829 w 29480"/>
                <a:gd name="connsiteY7" fmla="*/ 68955 h 75662"/>
                <a:gd name="connsiteX8" fmla="*/ 4057 w 29480"/>
                <a:gd name="connsiteY8" fmla="*/ 73004 h 75662"/>
                <a:gd name="connsiteX9" fmla="*/ 6577 w 29480"/>
                <a:gd name="connsiteY9" fmla="*/ 75788 h 75662"/>
                <a:gd name="connsiteX10" fmla="*/ 29506 w 29480"/>
                <a:gd name="connsiteY10" fmla="*/ 26696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506" y="26696"/>
                  </a:moveTo>
                  <a:cubicBezTo>
                    <a:pt x="29506" y="9994"/>
                    <a:pt x="23207" y="125"/>
                    <a:pt x="13380" y="125"/>
                  </a:cubicBezTo>
                  <a:cubicBezTo>
                    <a:pt x="5065" y="125"/>
                    <a:pt x="25" y="6452"/>
                    <a:pt x="25" y="13537"/>
                  </a:cubicBezTo>
                  <a:cubicBezTo>
                    <a:pt x="25" y="20370"/>
                    <a:pt x="5065" y="26949"/>
                    <a:pt x="13380" y="26949"/>
                  </a:cubicBezTo>
                  <a:cubicBezTo>
                    <a:pt x="16404" y="26949"/>
                    <a:pt x="19679" y="25937"/>
                    <a:pt x="22199" y="23659"/>
                  </a:cubicBezTo>
                  <a:cubicBezTo>
                    <a:pt x="22955" y="23153"/>
                    <a:pt x="23207" y="22900"/>
                    <a:pt x="23459" y="22900"/>
                  </a:cubicBezTo>
                  <a:cubicBezTo>
                    <a:pt x="23711" y="22900"/>
                    <a:pt x="23963" y="23153"/>
                    <a:pt x="23963" y="26696"/>
                  </a:cubicBezTo>
                  <a:cubicBezTo>
                    <a:pt x="23963" y="45422"/>
                    <a:pt x="15144" y="60605"/>
                    <a:pt x="6829" y="68955"/>
                  </a:cubicBezTo>
                  <a:cubicBezTo>
                    <a:pt x="4057" y="71739"/>
                    <a:pt x="4057" y="72245"/>
                    <a:pt x="4057" y="73004"/>
                  </a:cubicBezTo>
                  <a:cubicBezTo>
                    <a:pt x="4057" y="74776"/>
                    <a:pt x="5317" y="75788"/>
                    <a:pt x="6577" y="75788"/>
                  </a:cubicBezTo>
                  <a:cubicBezTo>
                    <a:pt x="9349" y="75788"/>
                    <a:pt x="29506" y="56303"/>
                    <a:pt x="29506" y="266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5" name="Freeform 2014">
              <a:extLst>
                <a:ext uri="{FF2B5EF4-FFF2-40B4-BE49-F238E27FC236}">
                  <a16:creationId xmlns:a16="http://schemas.microsoft.com/office/drawing/2014/main" id="{83F4C0CC-5668-3D6D-B15E-813A61AE5638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9318832" y="5388829"/>
              <a:ext cx="144272" cy="143263"/>
            </a:xfrm>
            <a:custGeom>
              <a:avLst/>
              <a:gdLst>
                <a:gd name="connsiteX0" fmla="*/ 144163 w 179657"/>
                <a:gd name="connsiteY0" fmla="*/ 28973 h 178400"/>
                <a:gd name="connsiteX1" fmla="*/ 176415 w 179657"/>
                <a:gd name="connsiteY1" fmla="*/ 7970 h 178400"/>
                <a:gd name="connsiteX2" fmla="*/ 179691 w 179657"/>
                <a:gd name="connsiteY2" fmla="*/ 3162 h 178400"/>
                <a:gd name="connsiteX3" fmla="*/ 176415 w 179657"/>
                <a:gd name="connsiteY3" fmla="*/ 125 h 178400"/>
                <a:gd name="connsiteX4" fmla="*/ 155753 w 179657"/>
                <a:gd name="connsiteY4" fmla="*/ 885 h 178400"/>
                <a:gd name="connsiteX5" fmla="*/ 130808 w 179657"/>
                <a:gd name="connsiteY5" fmla="*/ 125 h 178400"/>
                <a:gd name="connsiteX6" fmla="*/ 126020 w 179657"/>
                <a:gd name="connsiteY6" fmla="*/ 4933 h 178400"/>
                <a:gd name="connsiteX7" fmla="*/ 130052 w 179657"/>
                <a:gd name="connsiteY7" fmla="*/ 7970 h 178400"/>
                <a:gd name="connsiteX8" fmla="*/ 141643 w 179657"/>
                <a:gd name="connsiteY8" fmla="*/ 16321 h 178400"/>
                <a:gd name="connsiteX9" fmla="*/ 137863 w 179657"/>
                <a:gd name="connsiteY9" fmla="*/ 25937 h 178400"/>
                <a:gd name="connsiteX10" fmla="*/ 60507 w 179657"/>
                <a:gd name="connsiteY10" fmla="*/ 149426 h 178400"/>
                <a:gd name="connsiteX11" fmla="*/ 43373 w 179657"/>
                <a:gd name="connsiteY11" fmla="*/ 15562 h 178400"/>
                <a:gd name="connsiteX12" fmla="*/ 60759 w 179657"/>
                <a:gd name="connsiteY12" fmla="*/ 7970 h 178400"/>
                <a:gd name="connsiteX13" fmla="*/ 67058 w 179657"/>
                <a:gd name="connsiteY13" fmla="*/ 2909 h 178400"/>
                <a:gd name="connsiteX14" fmla="*/ 63531 w 179657"/>
                <a:gd name="connsiteY14" fmla="*/ 125 h 178400"/>
                <a:gd name="connsiteX15" fmla="*/ 32286 w 179657"/>
                <a:gd name="connsiteY15" fmla="*/ 885 h 178400"/>
                <a:gd name="connsiteX16" fmla="*/ 18427 w 179657"/>
                <a:gd name="connsiteY16" fmla="*/ 632 h 178400"/>
                <a:gd name="connsiteX17" fmla="*/ 4821 w 179657"/>
                <a:gd name="connsiteY17" fmla="*/ 125 h 178400"/>
                <a:gd name="connsiteX18" fmla="*/ 33 w 179657"/>
                <a:gd name="connsiteY18" fmla="*/ 4933 h 178400"/>
                <a:gd name="connsiteX19" fmla="*/ 6333 w 179657"/>
                <a:gd name="connsiteY19" fmla="*/ 7970 h 178400"/>
                <a:gd name="connsiteX20" fmla="*/ 21451 w 179657"/>
                <a:gd name="connsiteY20" fmla="*/ 16574 h 178400"/>
                <a:gd name="connsiteX21" fmla="*/ 41357 w 179657"/>
                <a:gd name="connsiteY21" fmla="*/ 172706 h 178400"/>
                <a:gd name="connsiteX22" fmla="*/ 46397 w 179657"/>
                <a:gd name="connsiteY22" fmla="*/ 178526 h 178400"/>
                <a:gd name="connsiteX23" fmla="*/ 53452 w 179657"/>
                <a:gd name="connsiteY23" fmla="*/ 173972 h 178400"/>
                <a:gd name="connsiteX24" fmla="*/ 144163 w 179657"/>
                <a:gd name="connsiteY24" fmla="*/ 289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63" y="28973"/>
                  </a:moveTo>
                  <a:cubicBezTo>
                    <a:pt x="156509" y="9235"/>
                    <a:pt x="167092" y="8476"/>
                    <a:pt x="176415" y="7970"/>
                  </a:cubicBezTo>
                  <a:cubicBezTo>
                    <a:pt x="179439" y="7717"/>
                    <a:pt x="179691" y="3415"/>
                    <a:pt x="179691" y="3162"/>
                  </a:cubicBezTo>
                  <a:cubicBezTo>
                    <a:pt x="179691" y="1138"/>
                    <a:pt x="178431" y="125"/>
                    <a:pt x="176415" y="125"/>
                  </a:cubicBezTo>
                  <a:cubicBezTo>
                    <a:pt x="169864" y="125"/>
                    <a:pt x="162557" y="885"/>
                    <a:pt x="155753" y="885"/>
                  </a:cubicBezTo>
                  <a:cubicBezTo>
                    <a:pt x="147438" y="885"/>
                    <a:pt x="138871" y="125"/>
                    <a:pt x="130808" y="125"/>
                  </a:cubicBezTo>
                  <a:cubicBezTo>
                    <a:pt x="129296" y="125"/>
                    <a:pt x="126020" y="125"/>
                    <a:pt x="126020" y="4933"/>
                  </a:cubicBezTo>
                  <a:cubicBezTo>
                    <a:pt x="126020" y="7717"/>
                    <a:pt x="128288" y="7970"/>
                    <a:pt x="130052" y="7970"/>
                  </a:cubicBezTo>
                  <a:cubicBezTo>
                    <a:pt x="136855" y="8476"/>
                    <a:pt x="141643" y="11007"/>
                    <a:pt x="141643" y="16321"/>
                  </a:cubicBezTo>
                  <a:cubicBezTo>
                    <a:pt x="141643" y="20116"/>
                    <a:pt x="137863" y="25684"/>
                    <a:pt x="137863" y="25937"/>
                  </a:cubicBezTo>
                  <a:lnTo>
                    <a:pt x="60507" y="149426"/>
                  </a:lnTo>
                  <a:lnTo>
                    <a:pt x="43373" y="15562"/>
                  </a:lnTo>
                  <a:cubicBezTo>
                    <a:pt x="43373" y="11260"/>
                    <a:pt x="49168" y="7970"/>
                    <a:pt x="60759" y="7970"/>
                  </a:cubicBezTo>
                  <a:cubicBezTo>
                    <a:pt x="64287" y="7970"/>
                    <a:pt x="67058" y="7970"/>
                    <a:pt x="67058" y="2909"/>
                  </a:cubicBezTo>
                  <a:cubicBezTo>
                    <a:pt x="67058" y="632"/>
                    <a:pt x="65043" y="125"/>
                    <a:pt x="63531" y="125"/>
                  </a:cubicBezTo>
                  <a:cubicBezTo>
                    <a:pt x="53452" y="125"/>
                    <a:pt x="42617" y="885"/>
                    <a:pt x="32286" y="885"/>
                  </a:cubicBezTo>
                  <a:cubicBezTo>
                    <a:pt x="27750" y="885"/>
                    <a:pt x="22963" y="632"/>
                    <a:pt x="18427" y="632"/>
                  </a:cubicBezTo>
                  <a:cubicBezTo>
                    <a:pt x="13892" y="632"/>
                    <a:pt x="9104" y="125"/>
                    <a:pt x="4821" y="125"/>
                  </a:cubicBezTo>
                  <a:cubicBezTo>
                    <a:pt x="3057" y="125"/>
                    <a:pt x="33" y="125"/>
                    <a:pt x="33" y="4933"/>
                  </a:cubicBezTo>
                  <a:cubicBezTo>
                    <a:pt x="33" y="7970"/>
                    <a:pt x="2301" y="7970"/>
                    <a:pt x="6333" y="7970"/>
                  </a:cubicBezTo>
                  <a:cubicBezTo>
                    <a:pt x="20443" y="7970"/>
                    <a:pt x="20695" y="10247"/>
                    <a:pt x="21451" y="16574"/>
                  </a:cubicBezTo>
                  <a:lnTo>
                    <a:pt x="41357" y="172706"/>
                  </a:lnTo>
                  <a:cubicBezTo>
                    <a:pt x="42113" y="177767"/>
                    <a:pt x="43121" y="178526"/>
                    <a:pt x="46397" y="178526"/>
                  </a:cubicBezTo>
                  <a:cubicBezTo>
                    <a:pt x="50428" y="178526"/>
                    <a:pt x="51436" y="177261"/>
                    <a:pt x="53452" y="173972"/>
                  </a:cubicBezTo>
                  <a:lnTo>
                    <a:pt x="144163" y="2897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6" name="Freeform 2015">
              <a:extLst>
                <a:ext uri="{FF2B5EF4-FFF2-40B4-BE49-F238E27FC236}">
                  <a16:creationId xmlns:a16="http://schemas.microsoft.com/office/drawing/2014/main" id="{2233C318-78E2-01D5-0A28-D514D19A9585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9433185" y="5463651"/>
              <a:ext cx="65155" cy="97297"/>
            </a:xfrm>
            <a:custGeom>
              <a:avLst/>
              <a:gdLst>
                <a:gd name="connsiteX0" fmla="*/ 38667 w 81135"/>
                <a:gd name="connsiteY0" fmla="*/ 58582 h 121160"/>
                <a:gd name="connsiteX1" fmla="*/ 62302 w 81135"/>
                <a:gd name="connsiteY1" fmla="*/ 87101 h 121160"/>
                <a:gd name="connsiteX2" fmla="*/ 39372 w 81135"/>
                <a:gd name="connsiteY2" fmla="*/ 115619 h 121160"/>
                <a:gd name="connsiteX3" fmla="*/ 9387 w 81135"/>
                <a:gd name="connsiteY3" fmla="*/ 103220 h 121160"/>
                <a:gd name="connsiteX4" fmla="*/ 19617 w 81135"/>
                <a:gd name="connsiteY4" fmla="*/ 93300 h 121160"/>
                <a:gd name="connsiteX5" fmla="*/ 9916 w 81135"/>
                <a:gd name="connsiteY5" fmla="*/ 83558 h 121160"/>
                <a:gd name="connsiteX6" fmla="*/ 39 w 81135"/>
                <a:gd name="connsiteY6" fmla="*/ 93832 h 121160"/>
                <a:gd name="connsiteX7" fmla="*/ 39725 w 81135"/>
                <a:gd name="connsiteY7" fmla="*/ 121288 h 121160"/>
                <a:gd name="connsiteX8" fmla="*/ 81175 w 81135"/>
                <a:gd name="connsiteY8" fmla="*/ 87101 h 121160"/>
                <a:gd name="connsiteX9" fmla="*/ 50484 w 81135"/>
                <a:gd name="connsiteY9" fmla="*/ 55393 h 121160"/>
                <a:gd name="connsiteX10" fmla="*/ 75707 w 81135"/>
                <a:gd name="connsiteY10" fmla="*/ 24572 h 121160"/>
                <a:gd name="connsiteX11" fmla="*/ 40078 w 81135"/>
                <a:gd name="connsiteY11" fmla="*/ 127 h 121160"/>
                <a:gd name="connsiteX12" fmla="*/ 5507 w 81135"/>
                <a:gd name="connsiteY12" fmla="*/ 23863 h 121160"/>
                <a:gd name="connsiteX13" fmla="*/ 14679 w 81135"/>
                <a:gd name="connsiteY13" fmla="*/ 33251 h 121160"/>
                <a:gd name="connsiteX14" fmla="*/ 23674 w 81135"/>
                <a:gd name="connsiteY14" fmla="*/ 24217 h 121160"/>
                <a:gd name="connsiteX15" fmla="*/ 14679 w 81135"/>
                <a:gd name="connsiteY15" fmla="*/ 15006 h 121160"/>
                <a:gd name="connsiteX16" fmla="*/ 39549 w 81135"/>
                <a:gd name="connsiteY16" fmla="*/ 5264 h 121160"/>
                <a:gd name="connsiteX17" fmla="*/ 58598 w 81135"/>
                <a:gd name="connsiteY17" fmla="*/ 24572 h 121160"/>
                <a:gd name="connsiteX18" fmla="*/ 51543 w 81135"/>
                <a:gd name="connsiteY18" fmla="*/ 45651 h 121160"/>
                <a:gd name="connsiteX19" fmla="*/ 31964 w 81135"/>
                <a:gd name="connsiteY19" fmla="*/ 53268 h 121160"/>
                <a:gd name="connsiteX20" fmla="*/ 26320 w 81135"/>
                <a:gd name="connsiteY20" fmla="*/ 53799 h 121160"/>
                <a:gd name="connsiteX21" fmla="*/ 24556 w 81135"/>
                <a:gd name="connsiteY21" fmla="*/ 56102 h 121160"/>
                <a:gd name="connsiteX22" fmla="*/ 29142 w 81135"/>
                <a:gd name="connsiteY22" fmla="*/ 58582 h 121160"/>
                <a:gd name="connsiteX23" fmla="*/ 38667 w 81135"/>
                <a:gd name="connsiteY23" fmla="*/ 58582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135" h="121160">
                  <a:moveTo>
                    <a:pt x="38667" y="58582"/>
                  </a:moveTo>
                  <a:cubicBezTo>
                    <a:pt x="52425" y="58582"/>
                    <a:pt x="62302" y="68147"/>
                    <a:pt x="62302" y="87101"/>
                  </a:cubicBezTo>
                  <a:cubicBezTo>
                    <a:pt x="62302" y="109065"/>
                    <a:pt x="49602" y="115619"/>
                    <a:pt x="39372" y="115619"/>
                  </a:cubicBezTo>
                  <a:cubicBezTo>
                    <a:pt x="32317" y="115619"/>
                    <a:pt x="16795" y="113671"/>
                    <a:pt x="9387" y="103220"/>
                  </a:cubicBezTo>
                  <a:cubicBezTo>
                    <a:pt x="17677" y="102866"/>
                    <a:pt x="19617" y="97020"/>
                    <a:pt x="19617" y="93300"/>
                  </a:cubicBezTo>
                  <a:cubicBezTo>
                    <a:pt x="19617" y="87632"/>
                    <a:pt x="15384" y="83558"/>
                    <a:pt x="9916" y="83558"/>
                  </a:cubicBezTo>
                  <a:cubicBezTo>
                    <a:pt x="4978" y="83558"/>
                    <a:pt x="39" y="86569"/>
                    <a:pt x="39" y="93832"/>
                  </a:cubicBezTo>
                  <a:cubicBezTo>
                    <a:pt x="39" y="110483"/>
                    <a:pt x="18383" y="121288"/>
                    <a:pt x="39725" y="121288"/>
                  </a:cubicBezTo>
                  <a:cubicBezTo>
                    <a:pt x="64242" y="121288"/>
                    <a:pt x="81175" y="104814"/>
                    <a:pt x="81175" y="87101"/>
                  </a:cubicBezTo>
                  <a:cubicBezTo>
                    <a:pt x="81175" y="73284"/>
                    <a:pt x="69886" y="59467"/>
                    <a:pt x="50484" y="55393"/>
                  </a:cubicBezTo>
                  <a:cubicBezTo>
                    <a:pt x="69004" y="48662"/>
                    <a:pt x="75707" y="35377"/>
                    <a:pt x="75707" y="24572"/>
                  </a:cubicBezTo>
                  <a:cubicBezTo>
                    <a:pt x="75707" y="10578"/>
                    <a:pt x="59656" y="127"/>
                    <a:pt x="40078" y="127"/>
                  </a:cubicBezTo>
                  <a:cubicBezTo>
                    <a:pt x="20499" y="127"/>
                    <a:pt x="5507" y="9692"/>
                    <a:pt x="5507" y="23863"/>
                  </a:cubicBezTo>
                  <a:cubicBezTo>
                    <a:pt x="5507" y="29886"/>
                    <a:pt x="9387" y="33251"/>
                    <a:pt x="14679" y="33251"/>
                  </a:cubicBezTo>
                  <a:cubicBezTo>
                    <a:pt x="20147" y="33251"/>
                    <a:pt x="23674" y="29177"/>
                    <a:pt x="23674" y="24217"/>
                  </a:cubicBezTo>
                  <a:cubicBezTo>
                    <a:pt x="23674" y="19080"/>
                    <a:pt x="20147" y="15361"/>
                    <a:pt x="14679" y="15006"/>
                  </a:cubicBezTo>
                  <a:cubicBezTo>
                    <a:pt x="20852" y="7212"/>
                    <a:pt x="33022" y="5264"/>
                    <a:pt x="39549" y="5264"/>
                  </a:cubicBezTo>
                  <a:cubicBezTo>
                    <a:pt x="47486" y="5264"/>
                    <a:pt x="58598" y="9161"/>
                    <a:pt x="58598" y="24572"/>
                  </a:cubicBezTo>
                  <a:cubicBezTo>
                    <a:pt x="58598" y="32011"/>
                    <a:pt x="56129" y="40160"/>
                    <a:pt x="51543" y="45651"/>
                  </a:cubicBezTo>
                  <a:cubicBezTo>
                    <a:pt x="45722" y="52382"/>
                    <a:pt x="40783" y="52736"/>
                    <a:pt x="31964" y="53268"/>
                  </a:cubicBezTo>
                  <a:cubicBezTo>
                    <a:pt x="27555" y="53622"/>
                    <a:pt x="27202" y="53622"/>
                    <a:pt x="26320" y="53799"/>
                  </a:cubicBezTo>
                  <a:cubicBezTo>
                    <a:pt x="25967" y="53799"/>
                    <a:pt x="24556" y="54153"/>
                    <a:pt x="24556" y="56102"/>
                  </a:cubicBezTo>
                  <a:cubicBezTo>
                    <a:pt x="24556" y="58582"/>
                    <a:pt x="26144" y="58582"/>
                    <a:pt x="29142" y="58582"/>
                  </a:cubicBezTo>
                  <a:lnTo>
                    <a:pt x="38667" y="5858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8" name="Freeform 2017">
              <a:extLst>
                <a:ext uri="{FF2B5EF4-FFF2-40B4-BE49-F238E27FC236}">
                  <a16:creationId xmlns:a16="http://schemas.microsoft.com/office/drawing/2014/main" id="{E958FB25-EE19-E769-0399-F2EFC126AE24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9583849" y="5453044"/>
              <a:ext cx="134560" cy="47551"/>
            </a:xfrm>
            <a:custGeom>
              <a:avLst/>
              <a:gdLst>
                <a:gd name="connsiteX0" fmla="*/ 159042 w 167562"/>
                <a:gd name="connsiteY0" fmla="*/ 10248 h 59213"/>
                <a:gd name="connsiteX1" fmla="*/ 167609 w 167562"/>
                <a:gd name="connsiteY1" fmla="*/ 5186 h 59213"/>
                <a:gd name="connsiteX2" fmla="*/ 159294 w 167562"/>
                <a:gd name="connsiteY2" fmla="*/ 125 h 59213"/>
                <a:gd name="connsiteX3" fmla="*/ 8361 w 167562"/>
                <a:gd name="connsiteY3" fmla="*/ 125 h 59213"/>
                <a:gd name="connsiteX4" fmla="*/ 46 w 167562"/>
                <a:gd name="connsiteY4" fmla="*/ 5186 h 59213"/>
                <a:gd name="connsiteX5" fmla="*/ 8613 w 167562"/>
                <a:gd name="connsiteY5" fmla="*/ 10248 h 59213"/>
                <a:gd name="connsiteX6" fmla="*/ 159042 w 167562"/>
                <a:gd name="connsiteY6" fmla="*/ 10248 h 59213"/>
                <a:gd name="connsiteX7" fmla="*/ 159294 w 167562"/>
                <a:gd name="connsiteY7" fmla="*/ 59339 h 59213"/>
                <a:gd name="connsiteX8" fmla="*/ 167609 w 167562"/>
                <a:gd name="connsiteY8" fmla="*/ 54278 h 59213"/>
                <a:gd name="connsiteX9" fmla="*/ 159042 w 167562"/>
                <a:gd name="connsiteY9" fmla="*/ 49217 h 59213"/>
                <a:gd name="connsiteX10" fmla="*/ 8613 w 167562"/>
                <a:gd name="connsiteY10" fmla="*/ 49217 h 59213"/>
                <a:gd name="connsiteX11" fmla="*/ 46 w 167562"/>
                <a:gd name="connsiteY11" fmla="*/ 54278 h 59213"/>
                <a:gd name="connsiteX12" fmla="*/ 8361 w 167562"/>
                <a:gd name="connsiteY12" fmla="*/ 59339 h 59213"/>
                <a:gd name="connsiteX13" fmla="*/ 159294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42" y="10248"/>
                  </a:moveTo>
                  <a:cubicBezTo>
                    <a:pt x="162822" y="10248"/>
                    <a:pt x="167609" y="10248"/>
                    <a:pt x="167609" y="5186"/>
                  </a:cubicBezTo>
                  <a:cubicBezTo>
                    <a:pt x="167609" y="125"/>
                    <a:pt x="162822" y="125"/>
                    <a:pt x="159294" y="125"/>
                  </a:cubicBezTo>
                  <a:lnTo>
                    <a:pt x="8361" y="125"/>
                  </a:lnTo>
                  <a:cubicBezTo>
                    <a:pt x="4834" y="125"/>
                    <a:pt x="46" y="125"/>
                    <a:pt x="46" y="5186"/>
                  </a:cubicBezTo>
                  <a:cubicBezTo>
                    <a:pt x="46" y="10248"/>
                    <a:pt x="4834" y="10248"/>
                    <a:pt x="8613" y="10248"/>
                  </a:cubicBezTo>
                  <a:lnTo>
                    <a:pt x="159042" y="10248"/>
                  </a:lnTo>
                  <a:close/>
                  <a:moveTo>
                    <a:pt x="159294" y="59339"/>
                  </a:moveTo>
                  <a:cubicBezTo>
                    <a:pt x="162822" y="59339"/>
                    <a:pt x="167609" y="59339"/>
                    <a:pt x="167609" y="54278"/>
                  </a:cubicBezTo>
                  <a:cubicBezTo>
                    <a:pt x="167609" y="49217"/>
                    <a:pt x="162822" y="49217"/>
                    <a:pt x="159042" y="49217"/>
                  </a:cubicBezTo>
                  <a:lnTo>
                    <a:pt x="8613" y="49217"/>
                  </a:lnTo>
                  <a:cubicBezTo>
                    <a:pt x="4834" y="49217"/>
                    <a:pt x="46" y="49217"/>
                    <a:pt x="46" y="54278"/>
                  </a:cubicBezTo>
                  <a:cubicBezTo>
                    <a:pt x="46" y="59339"/>
                    <a:pt x="4834" y="59339"/>
                    <a:pt x="8361" y="59339"/>
                  </a:cubicBezTo>
                  <a:lnTo>
                    <a:pt x="159294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9" name="Freeform 2018">
              <a:extLst>
                <a:ext uri="{FF2B5EF4-FFF2-40B4-BE49-F238E27FC236}">
                  <a16:creationId xmlns:a16="http://schemas.microsoft.com/office/drawing/2014/main" id="{E1BA382B-4144-D2EE-D459-E84A5DA25924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9791770" y="5390048"/>
              <a:ext cx="89639" cy="137573"/>
            </a:xfrm>
            <a:custGeom>
              <a:avLst/>
              <a:gdLst>
                <a:gd name="connsiteX0" fmla="*/ 67082 w 111624"/>
                <a:gd name="connsiteY0" fmla="*/ 129688 h 171315"/>
                <a:gd name="connsiteX1" fmla="*/ 67082 w 111624"/>
                <a:gd name="connsiteY1" fmla="*/ 151703 h 171315"/>
                <a:gd name="connsiteX2" fmla="*/ 47932 w 111624"/>
                <a:gd name="connsiteY2" fmla="*/ 163596 h 171315"/>
                <a:gd name="connsiteX3" fmla="*/ 42640 w 111624"/>
                <a:gd name="connsiteY3" fmla="*/ 163596 h 171315"/>
                <a:gd name="connsiteX4" fmla="*/ 42640 w 111624"/>
                <a:gd name="connsiteY4" fmla="*/ 171441 h 171315"/>
                <a:gd name="connsiteX5" fmla="*/ 76657 w 111624"/>
                <a:gd name="connsiteY5" fmla="*/ 170682 h 171315"/>
                <a:gd name="connsiteX6" fmla="*/ 110925 w 111624"/>
                <a:gd name="connsiteY6" fmla="*/ 171441 h 171315"/>
                <a:gd name="connsiteX7" fmla="*/ 110925 w 111624"/>
                <a:gd name="connsiteY7" fmla="*/ 163596 h 171315"/>
                <a:gd name="connsiteX8" fmla="*/ 105634 w 111624"/>
                <a:gd name="connsiteY8" fmla="*/ 163596 h 171315"/>
                <a:gd name="connsiteX9" fmla="*/ 86484 w 111624"/>
                <a:gd name="connsiteY9" fmla="*/ 151703 h 171315"/>
                <a:gd name="connsiteX10" fmla="*/ 86484 w 111624"/>
                <a:gd name="connsiteY10" fmla="*/ 129688 h 171315"/>
                <a:gd name="connsiteX11" fmla="*/ 111681 w 111624"/>
                <a:gd name="connsiteY11" fmla="*/ 129688 h 171315"/>
                <a:gd name="connsiteX12" fmla="*/ 111681 w 111624"/>
                <a:gd name="connsiteY12" fmla="*/ 121843 h 171315"/>
                <a:gd name="connsiteX13" fmla="*/ 86484 w 111624"/>
                <a:gd name="connsiteY13" fmla="*/ 121843 h 171315"/>
                <a:gd name="connsiteX14" fmla="*/ 86484 w 111624"/>
                <a:gd name="connsiteY14" fmla="*/ 6705 h 171315"/>
                <a:gd name="connsiteX15" fmla="*/ 82452 w 111624"/>
                <a:gd name="connsiteY15" fmla="*/ 125 h 171315"/>
                <a:gd name="connsiteX16" fmla="*/ 77413 w 111624"/>
                <a:gd name="connsiteY16" fmla="*/ 3162 h 171315"/>
                <a:gd name="connsiteX17" fmla="*/ 57 w 111624"/>
                <a:gd name="connsiteY17" fmla="*/ 121843 h 171315"/>
                <a:gd name="connsiteX18" fmla="*/ 57 w 111624"/>
                <a:gd name="connsiteY18" fmla="*/ 129688 h 171315"/>
                <a:gd name="connsiteX19" fmla="*/ 67082 w 111624"/>
                <a:gd name="connsiteY19" fmla="*/ 129688 h 171315"/>
                <a:gd name="connsiteX20" fmla="*/ 68594 w 111624"/>
                <a:gd name="connsiteY20" fmla="*/ 121843 h 171315"/>
                <a:gd name="connsiteX21" fmla="*/ 7112 w 111624"/>
                <a:gd name="connsiteY21" fmla="*/ 121843 h 171315"/>
                <a:gd name="connsiteX22" fmla="*/ 68594 w 111624"/>
                <a:gd name="connsiteY22" fmla="*/ 27455 h 171315"/>
                <a:gd name="connsiteX23" fmla="*/ 68594 w 111624"/>
                <a:gd name="connsiteY23" fmla="*/ 121843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624" h="171315">
                  <a:moveTo>
                    <a:pt x="67082" y="129688"/>
                  </a:moveTo>
                  <a:lnTo>
                    <a:pt x="67082" y="151703"/>
                  </a:lnTo>
                  <a:cubicBezTo>
                    <a:pt x="67082" y="160813"/>
                    <a:pt x="66578" y="163596"/>
                    <a:pt x="47932" y="163596"/>
                  </a:cubicBezTo>
                  <a:lnTo>
                    <a:pt x="42640" y="163596"/>
                  </a:lnTo>
                  <a:lnTo>
                    <a:pt x="42640" y="171441"/>
                  </a:lnTo>
                  <a:cubicBezTo>
                    <a:pt x="52971" y="170682"/>
                    <a:pt x="66074" y="170682"/>
                    <a:pt x="76657" y="170682"/>
                  </a:cubicBezTo>
                  <a:cubicBezTo>
                    <a:pt x="87240" y="170682"/>
                    <a:pt x="100595" y="170682"/>
                    <a:pt x="110925" y="171441"/>
                  </a:cubicBezTo>
                  <a:lnTo>
                    <a:pt x="110925" y="163596"/>
                  </a:lnTo>
                  <a:lnTo>
                    <a:pt x="105634" y="163596"/>
                  </a:lnTo>
                  <a:cubicBezTo>
                    <a:pt x="86988" y="163596"/>
                    <a:pt x="86484" y="160813"/>
                    <a:pt x="86484" y="151703"/>
                  </a:cubicBezTo>
                  <a:lnTo>
                    <a:pt x="86484" y="129688"/>
                  </a:lnTo>
                  <a:lnTo>
                    <a:pt x="111681" y="129688"/>
                  </a:lnTo>
                  <a:lnTo>
                    <a:pt x="111681" y="121843"/>
                  </a:lnTo>
                  <a:lnTo>
                    <a:pt x="86484" y="121843"/>
                  </a:lnTo>
                  <a:lnTo>
                    <a:pt x="86484" y="6705"/>
                  </a:lnTo>
                  <a:cubicBezTo>
                    <a:pt x="86484" y="1644"/>
                    <a:pt x="86484" y="125"/>
                    <a:pt x="82452" y="125"/>
                  </a:cubicBezTo>
                  <a:cubicBezTo>
                    <a:pt x="80185" y="125"/>
                    <a:pt x="79429" y="125"/>
                    <a:pt x="77413" y="3162"/>
                  </a:cubicBezTo>
                  <a:lnTo>
                    <a:pt x="57" y="121843"/>
                  </a:lnTo>
                  <a:lnTo>
                    <a:pt x="57" y="129688"/>
                  </a:lnTo>
                  <a:lnTo>
                    <a:pt x="67082" y="129688"/>
                  </a:lnTo>
                  <a:close/>
                  <a:moveTo>
                    <a:pt x="68594" y="121843"/>
                  </a:moveTo>
                  <a:lnTo>
                    <a:pt x="7112" y="121843"/>
                  </a:lnTo>
                  <a:lnTo>
                    <a:pt x="68594" y="27455"/>
                  </a:lnTo>
                  <a:lnTo>
                    <a:pt x="68594" y="12184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0" name="Freeform 2019">
              <a:extLst>
                <a:ext uri="{FF2B5EF4-FFF2-40B4-BE49-F238E27FC236}">
                  <a16:creationId xmlns:a16="http://schemas.microsoft.com/office/drawing/2014/main" id="{EFD832E5-5990-49F6-85E4-C3F27DF5EC63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9897395" y="5392284"/>
              <a:ext cx="80736" cy="139809"/>
            </a:xfrm>
            <a:custGeom>
              <a:avLst/>
              <a:gdLst>
                <a:gd name="connsiteX0" fmla="*/ 100600 w 100537"/>
                <a:gd name="connsiteY0" fmla="*/ 117794 h 174099"/>
                <a:gd name="connsiteX1" fmla="*/ 52724 w 100537"/>
                <a:gd name="connsiteY1" fmla="*/ 62376 h 174099"/>
                <a:gd name="connsiteX2" fmla="*/ 20724 w 100537"/>
                <a:gd name="connsiteY2" fmla="*/ 75282 h 174099"/>
                <a:gd name="connsiteX3" fmla="*/ 20724 w 100537"/>
                <a:gd name="connsiteY3" fmla="*/ 25937 h 174099"/>
                <a:gd name="connsiteX4" fmla="*/ 42141 w 100537"/>
                <a:gd name="connsiteY4" fmla="*/ 29226 h 174099"/>
                <a:gd name="connsiteX5" fmla="*/ 90773 w 100537"/>
                <a:gd name="connsiteY5" fmla="*/ 2909 h 174099"/>
                <a:gd name="connsiteX6" fmla="*/ 88253 w 100537"/>
                <a:gd name="connsiteY6" fmla="*/ 125 h 174099"/>
                <a:gd name="connsiteX7" fmla="*/ 86237 w 100537"/>
                <a:gd name="connsiteY7" fmla="*/ 885 h 174099"/>
                <a:gd name="connsiteX8" fmla="*/ 51968 w 100537"/>
                <a:gd name="connsiteY8" fmla="*/ 8223 h 174099"/>
                <a:gd name="connsiteX9" fmla="*/ 18456 w 100537"/>
                <a:gd name="connsiteY9" fmla="*/ 1138 h 174099"/>
                <a:gd name="connsiteX10" fmla="*/ 15432 w 100537"/>
                <a:gd name="connsiteY10" fmla="*/ 378 h 174099"/>
                <a:gd name="connsiteX11" fmla="*/ 12912 w 100537"/>
                <a:gd name="connsiteY11" fmla="*/ 6452 h 174099"/>
                <a:gd name="connsiteX12" fmla="*/ 12912 w 100537"/>
                <a:gd name="connsiteY12" fmla="*/ 81355 h 174099"/>
                <a:gd name="connsiteX13" fmla="*/ 16440 w 100537"/>
                <a:gd name="connsiteY13" fmla="*/ 87934 h 174099"/>
                <a:gd name="connsiteX14" fmla="*/ 19716 w 100537"/>
                <a:gd name="connsiteY14" fmla="*/ 85657 h 174099"/>
                <a:gd name="connsiteX15" fmla="*/ 52220 w 100537"/>
                <a:gd name="connsiteY15" fmla="*/ 67943 h 174099"/>
                <a:gd name="connsiteX16" fmla="*/ 73638 w 100537"/>
                <a:gd name="connsiteY16" fmla="*/ 84138 h 174099"/>
                <a:gd name="connsiteX17" fmla="*/ 78174 w 100537"/>
                <a:gd name="connsiteY17" fmla="*/ 116023 h 174099"/>
                <a:gd name="connsiteX18" fmla="*/ 72126 w 100537"/>
                <a:gd name="connsiteY18" fmla="*/ 150691 h 174099"/>
                <a:gd name="connsiteX19" fmla="*/ 45165 w 100537"/>
                <a:gd name="connsiteY19" fmla="*/ 167139 h 174099"/>
                <a:gd name="connsiteX20" fmla="*/ 8125 w 100537"/>
                <a:gd name="connsiteY20" fmla="*/ 138797 h 174099"/>
                <a:gd name="connsiteX21" fmla="*/ 12409 w 100537"/>
                <a:gd name="connsiteY21" fmla="*/ 139304 h 174099"/>
                <a:gd name="connsiteX22" fmla="*/ 25007 w 100537"/>
                <a:gd name="connsiteY22" fmla="*/ 126904 h 174099"/>
                <a:gd name="connsiteX23" fmla="*/ 12409 w 100537"/>
                <a:gd name="connsiteY23" fmla="*/ 114505 h 174099"/>
                <a:gd name="connsiteX24" fmla="*/ 62 w 100537"/>
                <a:gd name="connsiteY24" fmla="*/ 127916 h 174099"/>
                <a:gd name="connsiteX25" fmla="*/ 45669 w 100537"/>
                <a:gd name="connsiteY25" fmla="*/ 174225 h 174099"/>
                <a:gd name="connsiteX26" fmla="*/ 100600 w 100537"/>
                <a:gd name="connsiteY26" fmla="*/ 117794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537" h="174099">
                  <a:moveTo>
                    <a:pt x="100600" y="117794"/>
                  </a:moveTo>
                  <a:cubicBezTo>
                    <a:pt x="100600" y="87681"/>
                    <a:pt x="79938" y="62376"/>
                    <a:pt x="52724" y="62376"/>
                  </a:cubicBezTo>
                  <a:cubicBezTo>
                    <a:pt x="40630" y="62376"/>
                    <a:pt x="29795" y="66425"/>
                    <a:pt x="20724" y="75282"/>
                  </a:cubicBezTo>
                  <a:lnTo>
                    <a:pt x="20724" y="25937"/>
                  </a:lnTo>
                  <a:cubicBezTo>
                    <a:pt x="25763" y="27455"/>
                    <a:pt x="34078" y="29226"/>
                    <a:pt x="42141" y="29226"/>
                  </a:cubicBezTo>
                  <a:cubicBezTo>
                    <a:pt x="73134" y="29226"/>
                    <a:pt x="90773" y="6199"/>
                    <a:pt x="90773" y="2909"/>
                  </a:cubicBezTo>
                  <a:cubicBezTo>
                    <a:pt x="90773" y="1391"/>
                    <a:pt x="90017" y="125"/>
                    <a:pt x="88253" y="125"/>
                  </a:cubicBezTo>
                  <a:cubicBezTo>
                    <a:pt x="88001" y="125"/>
                    <a:pt x="87497" y="125"/>
                    <a:pt x="86237" y="885"/>
                  </a:cubicBezTo>
                  <a:cubicBezTo>
                    <a:pt x="81197" y="3162"/>
                    <a:pt x="68851" y="8223"/>
                    <a:pt x="51968" y="8223"/>
                  </a:cubicBezTo>
                  <a:cubicBezTo>
                    <a:pt x="41890" y="8223"/>
                    <a:pt x="30299" y="6452"/>
                    <a:pt x="18456" y="1138"/>
                  </a:cubicBezTo>
                  <a:cubicBezTo>
                    <a:pt x="16440" y="378"/>
                    <a:pt x="15936" y="378"/>
                    <a:pt x="15432" y="378"/>
                  </a:cubicBezTo>
                  <a:cubicBezTo>
                    <a:pt x="12912" y="378"/>
                    <a:pt x="12912" y="2403"/>
                    <a:pt x="12912" y="6452"/>
                  </a:cubicBezTo>
                  <a:lnTo>
                    <a:pt x="12912" y="81355"/>
                  </a:lnTo>
                  <a:cubicBezTo>
                    <a:pt x="12912" y="85910"/>
                    <a:pt x="12912" y="87934"/>
                    <a:pt x="16440" y="87934"/>
                  </a:cubicBezTo>
                  <a:cubicBezTo>
                    <a:pt x="18204" y="87934"/>
                    <a:pt x="18708" y="87175"/>
                    <a:pt x="19716" y="85657"/>
                  </a:cubicBezTo>
                  <a:cubicBezTo>
                    <a:pt x="22487" y="81608"/>
                    <a:pt x="31811" y="67943"/>
                    <a:pt x="52220" y="67943"/>
                  </a:cubicBezTo>
                  <a:cubicBezTo>
                    <a:pt x="65323" y="67943"/>
                    <a:pt x="71622" y="79583"/>
                    <a:pt x="73638" y="84138"/>
                  </a:cubicBezTo>
                  <a:cubicBezTo>
                    <a:pt x="77670" y="93501"/>
                    <a:pt x="78174" y="103370"/>
                    <a:pt x="78174" y="116023"/>
                  </a:cubicBezTo>
                  <a:cubicBezTo>
                    <a:pt x="78174" y="124880"/>
                    <a:pt x="78174" y="140063"/>
                    <a:pt x="72126" y="150691"/>
                  </a:cubicBezTo>
                  <a:cubicBezTo>
                    <a:pt x="66079" y="160560"/>
                    <a:pt x="56756" y="167139"/>
                    <a:pt x="45165" y="167139"/>
                  </a:cubicBezTo>
                  <a:cubicBezTo>
                    <a:pt x="26771" y="167139"/>
                    <a:pt x="12409" y="153727"/>
                    <a:pt x="8125" y="138797"/>
                  </a:cubicBezTo>
                  <a:cubicBezTo>
                    <a:pt x="8881" y="139050"/>
                    <a:pt x="9637" y="139304"/>
                    <a:pt x="12409" y="139304"/>
                  </a:cubicBezTo>
                  <a:cubicBezTo>
                    <a:pt x="20724" y="139304"/>
                    <a:pt x="25007" y="132977"/>
                    <a:pt x="25007" y="126904"/>
                  </a:cubicBezTo>
                  <a:cubicBezTo>
                    <a:pt x="25007" y="120831"/>
                    <a:pt x="20724" y="114505"/>
                    <a:pt x="12409" y="114505"/>
                  </a:cubicBezTo>
                  <a:cubicBezTo>
                    <a:pt x="8881" y="114505"/>
                    <a:pt x="62" y="116276"/>
                    <a:pt x="62" y="127916"/>
                  </a:cubicBezTo>
                  <a:cubicBezTo>
                    <a:pt x="62" y="149679"/>
                    <a:pt x="17448" y="174225"/>
                    <a:pt x="45669" y="174225"/>
                  </a:cubicBezTo>
                  <a:cubicBezTo>
                    <a:pt x="74898" y="174225"/>
                    <a:pt x="100600" y="149932"/>
                    <a:pt x="100600" y="1177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1" name="Freeform 2020">
              <a:extLst>
                <a:ext uri="{FF2B5EF4-FFF2-40B4-BE49-F238E27FC236}">
                  <a16:creationId xmlns:a16="http://schemas.microsoft.com/office/drawing/2014/main" id="{4C7890AB-5461-2879-6CB3-853326D3B6DF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10005853" y="5506082"/>
              <a:ext cx="23674" cy="60760"/>
            </a:xfrm>
            <a:custGeom>
              <a:avLst/>
              <a:gdLst>
                <a:gd name="connsiteX0" fmla="*/ 29548 w 29480"/>
                <a:gd name="connsiteY0" fmla="*/ 26696 h 75662"/>
                <a:gd name="connsiteX1" fmla="*/ 13421 w 29480"/>
                <a:gd name="connsiteY1" fmla="*/ 125 h 75662"/>
                <a:gd name="connsiteX2" fmla="*/ 67 w 29480"/>
                <a:gd name="connsiteY2" fmla="*/ 13537 h 75662"/>
                <a:gd name="connsiteX3" fmla="*/ 13421 w 29480"/>
                <a:gd name="connsiteY3" fmla="*/ 26949 h 75662"/>
                <a:gd name="connsiteX4" fmla="*/ 22240 w 29480"/>
                <a:gd name="connsiteY4" fmla="*/ 23659 h 75662"/>
                <a:gd name="connsiteX5" fmla="*/ 23500 w 29480"/>
                <a:gd name="connsiteY5" fmla="*/ 22900 h 75662"/>
                <a:gd name="connsiteX6" fmla="*/ 24004 w 29480"/>
                <a:gd name="connsiteY6" fmla="*/ 26696 h 75662"/>
                <a:gd name="connsiteX7" fmla="*/ 6870 w 29480"/>
                <a:gd name="connsiteY7" fmla="*/ 68955 h 75662"/>
                <a:gd name="connsiteX8" fmla="*/ 4098 w 29480"/>
                <a:gd name="connsiteY8" fmla="*/ 73004 h 75662"/>
                <a:gd name="connsiteX9" fmla="*/ 6618 w 29480"/>
                <a:gd name="connsiteY9" fmla="*/ 75788 h 75662"/>
                <a:gd name="connsiteX10" fmla="*/ 29548 w 29480"/>
                <a:gd name="connsiteY10" fmla="*/ 26696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548" y="26696"/>
                  </a:moveTo>
                  <a:cubicBezTo>
                    <a:pt x="29548" y="9994"/>
                    <a:pt x="23248" y="125"/>
                    <a:pt x="13421" y="125"/>
                  </a:cubicBezTo>
                  <a:cubicBezTo>
                    <a:pt x="5106" y="125"/>
                    <a:pt x="67" y="6452"/>
                    <a:pt x="67" y="13537"/>
                  </a:cubicBezTo>
                  <a:cubicBezTo>
                    <a:pt x="67" y="20370"/>
                    <a:pt x="5106" y="26949"/>
                    <a:pt x="13421" y="26949"/>
                  </a:cubicBezTo>
                  <a:cubicBezTo>
                    <a:pt x="16445" y="26949"/>
                    <a:pt x="19721" y="25937"/>
                    <a:pt x="22240" y="23659"/>
                  </a:cubicBezTo>
                  <a:cubicBezTo>
                    <a:pt x="22996" y="23153"/>
                    <a:pt x="23248" y="22900"/>
                    <a:pt x="23500" y="22900"/>
                  </a:cubicBezTo>
                  <a:cubicBezTo>
                    <a:pt x="23752" y="22900"/>
                    <a:pt x="24004" y="23153"/>
                    <a:pt x="24004" y="26696"/>
                  </a:cubicBezTo>
                  <a:cubicBezTo>
                    <a:pt x="24004" y="45422"/>
                    <a:pt x="15185" y="60605"/>
                    <a:pt x="6870" y="68955"/>
                  </a:cubicBezTo>
                  <a:cubicBezTo>
                    <a:pt x="4098" y="71739"/>
                    <a:pt x="4098" y="72245"/>
                    <a:pt x="4098" y="73004"/>
                  </a:cubicBezTo>
                  <a:cubicBezTo>
                    <a:pt x="4098" y="74776"/>
                    <a:pt x="5358" y="75788"/>
                    <a:pt x="6618" y="75788"/>
                  </a:cubicBezTo>
                  <a:cubicBezTo>
                    <a:pt x="9390" y="75788"/>
                    <a:pt x="29548" y="56303"/>
                    <a:pt x="29548" y="266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3" name="Freeform 2022">
              <a:extLst>
                <a:ext uri="{FF2B5EF4-FFF2-40B4-BE49-F238E27FC236}">
                  <a16:creationId xmlns:a16="http://schemas.microsoft.com/office/drawing/2014/main" id="{D4CFC3A8-8F86-D7BB-46F3-98ED9319716D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10157163" y="5388829"/>
              <a:ext cx="144272" cy="143263"/>
            </a:xfrm>
            <a:custGeom>
              <a:avLst/>
              <a:gdLst>
                <a:gd name="connsiteX0" fmla="*/ 144204 w 179657"/>
                <a:gd name="connsiteY0" fmla="*/ 28973 h 178400"/>
                <a:gd name="connsiteX1" fmla="*/ 176456 w 179657"/>
                <a:gd name="connsiteY1" fmla="*/ 7970 h 178400"/>
                <a:gd name="connsiteX2" fmla="*/ 179732 w 179657"/>
                <a:gd name="connsiteY2" fmla="*/ 3162 h 178400"/>
                <a:gd name="connsiteX3" fmla="*/ 176456 w 179657"/>
                <a:gd name="connsiteY3" fmla="*/ 125 h 178400"/>
                <a:gd name="connsiteX4" fmla="*/ 155795 w 179657"/>
                <a:gd name="connsiteY4" fmla="*/ 885 h 178400"/>
                <a:gd name="connsiteX5" fmla="*/ 130849 w 179657"/>
                <a:gd name="connsiteY5" fmla="*/ 125 h 178400"/>
                <a:gd name="connsiteX6" fmla="*/ 126062 w 179657"/>
                <a:gd name="connsiteY6" fmla="*/ 4933 h 178400"/>
                <a:gd name="connsiteX7" fmla="*/ 130093 w 179657"/>
                <a:gd name="connsiteY7" fmla="*/ 7970 h 178400"/>
                <a:gd name="connsiteX8" fmla="*/ 141684 w 179657"/>
                <a:gd name="connsiteY8" fmla="*/ 16321 h 178400"/>
                <a:gd name="connsiteX9" fmla="*/ 137904 w 179657"/>
                <a:gd name="connsiteY9" fmla="*/ 25937 h 178400"/>
                <a:gd name="connsiteX10" fmla="*/ 60548 w 179657"/>
                <a:gd name="connsiteY10" fmla="*/ 149426 h 178400"/>
                <a:gd name="connsiteX11" fmla="*/ 43414 w 179657"/>
                <a:gd name="connsiteY11" fmla="*/ 15562 h 178400"/>
                <a:gd name="connsiteX12" fmla="*/ 60800 w 179657"/>
                <a:gd name="connsiteY12" fmla="*/ 7970 h 178400"/>
                <a:gd name="connsiteX13" fmla="*/ 67100 w 179657"/>
                <a:gd name="connsiteY13" fmla="*/ 2909 h 178400"/>
                <a:gd name="connsiteX14" fmla="*/ 63572 w 179657"/>
                <a:gd name="connsiteY14" fmla="*/ 125 h 178400"/>
                <a:gd name="connsiteX15" fmla="*/ 32327 w 179657"/>
                <a:gd name="connsiteY15" fmla="*/ 885 h 178400"/>
                <a:gd name="connsiteX16" fmla="*/ 18469 w 179657"/>
                <a:gd name="connsiteY16" fmla="*/ 632 h 178400"/>
                <a:gd name="connsiteX17" fmla="*/ 4862 w 179657"/>
                <a:gd name="connsiteY17" fmla="*/ 125 h 178400"/>
                <a:gd name="connsiteX18" fmla="*/ 75 w 179657"/>
                <a:gd name="connsiteY18" fmla="*/ 4933 h 178400"/>
                <a:gd name="connsiteX19" fmla="*/ 6374 w 179657"/>
                <a:gd name="connsiteY19" fmla="*/ 7970 h 178400"/>
                <a:gd name="connsiteX20" fmla="*/ 21492 w 179657"/>
                <a:gd name="connsiteY20" fmla="*/ 16574 h 178400"/>
                <a:gd name="connsiteX21" fmla="*/ 41398 w 179657"/>
                <a:gd name="connsiteY21" fmla="*/ 172706 h 178400"/>
                <a:gd name="connsiteX22" fmla="*/ 46438 w 179657"/>
                <a:gd name="connsiteY22" fmla="*/ 178526 h 178400"/>
                <a:gd name="connsiteX23" fmla="*/ 53493 w 179657"/>
                <a:gd name="connsiteY23" fmla="*/ 173972 h 178400"/>
                <a:gd name="connsiteX24" fmla="*/ 144204 w 179657"/>
                <a:gd name="connsiteY24" fmla="*/ 289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204" y="28973"/>
                  </a:moveTo>
                  <a:cubicBezTo>
                    <a:pt x="156551" y="9235"/>
                    <a:pt x="167133" y="8476"/>
                    <a:pt x="176456" y="7970"/>
                  </a:cubicBezTo>
                  <a:cubicBezTo>
                    <a:pt x="179480" y="7717"/>
                    <a:pt x="179732" y="3415"/>
                    <a:pt x="179732" y="3162"/>
                  </a:cubicBezTo>
                  <a:cubicBezTo>
                    <a:pt x="179732" y="1138"/>
                    <a:pt x="178472" y="125"/>
                    <a:pt x="176456" y="125"/>
                  </a:cubicBezTo>
                  <a:cubicBezTo>
                    <a:pt x="169905" y="125"/>
                    <a:pt x="162598" y="885"/>
                    <a:pt x="155795" y="885"/>
                  </a:cubicBezTo>
                  <a:cubicBezTo>
                    <a:pt x="147479" y="885"/>
                    <a:pt x="138912" y="125"/>
                    <a:pt x="130849" y="125"/>
                  </a:cubicBezTo>
                  <a:cubicBezTo>
                    <a:pt x="129337" y="125"/>
                    <a:pt x="126062" y="125"/>
                    <a:pt x="126062" y="4933"/>
                  </a:cubicBezTo>
                  <a:cubicBezTo>
                    <a:pt x="126062" y="7717"/>
                    <a:pt x="128329" y="7970"/>
                    <a:pt x="130093" y="7970"/>
                  </a:cubicBezTo>
                  <a:cubicBezTo>
                    <a:pt x="136897" y="8476"/>
                    <a:pt x="141684" y="11007"/>
                    <a:pt x="141684" y="16321"/>
                  </a:cubicBezTo>
                  <a:cubicBezTo>
                    <a:pt x="141684" y="20116"/>
                    <a:pt x="137904" y="25684"/>
                    <a:pt x="137904" y="25937"/>
                  </a:cubicBezTo>
                  <a:lnTo>
                    <a:pt x="60548" y="149426"/>
                  </a:lnTo>
                  <a:lnTo>
                    <a:pt x="43414" y="15562"/>
                  </a:lnTo>
                  <a:cubicBezTo>
                    <a:pt x="43414" y="11260"/>
                    <a:pt x="49210" y="7970"/>
                    <a:pt x="60800" y="7970"/>
                  </a:cubicBezTo>
                  <a:cubicBezTo>
                    <a:pt x="64328" y="7970"/>
                    <a:pt x="67100" y="7970"/>
                    <a:pt x="67100" y="2909"/>
                  </a:cubicBezTo>
                  <a:cubicBezTo>
                    <a:pt x="67100" y="632"/>
                    <a:pt x="65084" y="125"/>
                    <a:pt x="63572" y="125"/>
                  </a:cubicBezTo>
                  <a:cubicBezTo>
                    <a:pt x="53493" y="125"/>
                    <a:pt x="42658" y="885"/>
                    <a:pt x="32327" y="885"/>
                  </a:cubicBezTo>
                  <a:cubicBezTo>
                    <a:pt x="27792" y="885"/>
                    <a:pt x="23004" y="632"/>
                    <a:pt x="18469" y="632"/>
                  </a:cubicBezTo>
                  <a:cubicBezTo>
                    <a:pt x="13933" y="632"/>
                    <a:pt x="9146" y="125"/>
                    <a:pt x="4862" y="125"/>
                  </a:cubicBezTo>
                  <a:cubicBezTo>
                    <a:pt x="3098" y="125"/>
                    <a:pt x="75" y="125"/>
                    <a:pt x="75" y="4933"/>
                  </a:cubicBezTo>
                  <a:cubicBezTo>
                    <a:pt x="75" y="7970"/>
                    <a:pt x="2342" y="7970"/>
                    <a:pt x="6374" y="7970"/>
                  </a:cubicBezTo>
                  <a:cubicBezTo>
                    <a:pt x="20484" y="7970"/>
                    <a:pt x="20736" y="10247"/>
                    <a:pt x="21492" y="16574"/>
                  </a:cubicBezTo>
                  <a:lnTo>
                    <a:pt x="41398" y="172706"/>
                  </a:lnTo>
                  <a:cubicBezTo>
                    <a:pt x="42154" y="177767"/>
                    <a:pt x="43162" y="178526"/>
                    <a:pt x="46438" y="178526"/>
                  </a:cubicBezTo>
                  <a:cubicBezTo>
                    <a:pt x="50469" y="178526"/>
                    <a:pt x="51477" y="177261"/>
                    <a:pt x="53493" y="173972"/>
                  </a:cubicBezTo>
                  <a:lnTo>
                    <a:pt x="144204" y="2897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4" name="Freeform 2023">
              <a:extLst>
                <a:ext uri="{FF2B5EF4-FFF2-40B4-BE49-F238E27FC236}">
                  <a16:creationId xmlns:a16="http://schemas.microsoft.com/office/drawing/2014/main" id="{95F257F3-437E-9E18-9822-291B37C61483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10269391" y="5462228"/>
              <a:ext cx="69405" cy="95875"/>
            </a:xfrm>
            <a:custGeom>
              <a:avLst/>
              <a:gdLst>
                <a:gd name="connsiteX0" fmla="*/ 86508 w 86427"/>
                <a:gd name="connsiteY0" fmla="*/ 90466 h 119389"/>
                <a:gd name="connsiteX1" fmla="*/ 86508 w 86427"/>
                <a:gd name="connsiteY1" fmla="*/ 84089 h 119389"/>
                <a:gd name="connsiteX2" fmla="*/ 66929 w 86427"/>
                <a:gd name="connsiteY2" fmla="*/ 84089 h 119389"/>
                <a:gd name="connsiteX3" fmla="*/ 66929 w 86427"/>
                <a:gd name="connsiteY3" fmla="*/ 5087 h 119389"/>
                <a:gd name="connsiteX4" fmla="*/ 63049 w 86427"/>
                <a:gd name="connsiteY4" fmla="*/ 127 h 119389"/>
                <a:gd name="connsiteX5" fmla="*/ 58463 w 86427"/>
                <a:gd name="connsiteY5" fmla="*/ 2607 h 119389"/>
                <a:gd name="connsiteX6" fmla="*/ 80 w 86427"/>
                <a:gd name="connsiteY6" fmla="*/ 84089 h 119389"/>
                <a:gd name="connsiteX7" fmla="*/ 80 w 86427"/>
                <a:gd name="connsiteY7" fmla="*/ 90466 h 119389"/>
                <a:gd name="connsiteX8" fmla="*/ 51937 w 86427"/>
                <a:gd name="connsiteY8" fmla="*/ 90466 h 119389"/>
                <a:gd name="connsiteX9" fmla="*/ 51937 w 86427"/>
                <a:gd name="connsiteY9" fmla="*/ 104991 h 119389"/>
                <a:gd name="connsiteX10" fmla="*/ 37650 w 86427"/>
                <a:gd name="connsiteY10" fmla="*/ 113140 h 119389"/>
                <a:gd name="connsiteX11" fmla="*/ 32887 w 86427"/>
                <a:gd name="connsiteY11" fmla="*/ 113140 h 119389"/>
                <a:gd name="connsiteX12" fmla="*/ 32887 w 86427"/>
                <a:gd name="connsiteY12" fmla="*/ 119516 h 119389"/>
                <a:gd name="connsiteX13" fmla="*/ 59345 w 86427"/>
                <a:gd name="connsiteY13" fmla="*/ 118808 h 119389"/>
                <a:gd name="connsiteX14" fmla="*/ 85978 w 86427"/>
                <a:gd name="connsiteY14" fmla="*/ 119516 h 119389"/>
                <a:gd name="connsiteX15" fmla="*/ 85978 w 86427"/>
                <a:gd name="connsiteY15" fmla="*/ 113140 h 119389"/>
                <a:gd name="connsiteX16" fmla="*/ 81216 w 86427"/>
                <a:gd name="connsiteY16" fmla="*/ 113140 h 119389"/>
                <a:gd name="connsiteX17" fmla="*/ 66929 w 86427"/>
                <a:gd name="connsiteY17" fmla="*/ 104991 h 119389"/>
                <a:gd name="connsiteX18" fmla="*/ 66929 w 86427"/>
                <a:gd name="connsiteY18" fmla="*/ 90466 h 119389"/>
                <a:gd name="connsiteX19" fmla="*/ 86508 w 86427"/>
                <a:gd name="connsiteY19" fmla="*/ 90466 h 119389"/>
                <a:gd name="connsiteX20" fmla="*/ 53171 w 86427"/>
                <a:gd name="connsiteY20" fmla="*/ 19258 h 119389"/>
                <a:gd name="connsiteX21" fmla="*/ 53171 w 86427"/>
                <a:gd name="connsiteY21" fmla="*/ 84089 h 119389"/>
                <a:gd name="connsiteX22" fmla="*/ 6606 w 86427"/>
                <a:gd name="connsiteY22" fmla="*/ 84089 h 119389"/>
                <a:gd name="connsiteX23" fmla="*/ 53171 w 86427"/>
                <a:gd name="connsiteY23" fmla="*/ 19258 h 11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427" h="119389">
                  <a:moveTo>
                    <a:pt x="86508" y="90466"/>
                  </a:moveTo>
                  <a:lnTo>
                    <a:pt x="86508" y="84089"/>
                  </a:lnTo>
                  <a:lnTo>
                    <a:pt x="66929" y="84089"/>
                  </a:lnTo>
                  <a:lnTo>
                    <a:pt x="66929" y="5087"/>
                  </a:lnTo>
                  <a:cubicBezTo>
                    <a:pt x="66929" y="1367"/>
                    <a:pt x="66929" y="127"/>
                    <a:pt x="63049" y="127"/>
                  </a:cubicBezTo>
                  <a:cubicBezTo>
                    <a:pt x="60932" y="127"/>
                    <a:pt x="60227" y="127"/>
                    <a:pt x="58463" y="2607"/>
                  </a:cubicBezTo>
                  <a:lnTo>
                    <a:pt x="80" y="84089"/>
                  </a:lnTo>
                  <a:lnTo>
                    <a:pt x="80" y="90466"/>
                  </a:lnTo>
                  <a:lnTo>
                    <a:pt x="51937" y="90466"/>
                  </a:lnTo>
                  <a:lnTo>
                    <a:pt x="51937" y="104991"/>
                  </a:lnTo>
                  <a:cubicBezTo>
                    <a:pt x="51937" y="111014"/>
                    <a:pt x="51937" y="113140"/>
                    <a:pt x="37650" y="113140"/>
                  </a:cubicBezTo>
                  <a:lnTo>
                    <a:pt x="32887" y="113140"/>
                  </a:lnTo>
                  <a:lnTo>
                    <a:pt x="32887" y="119516"/>
                  </a:lnTo>
                  <a:cubicBezTo>
                    <a:pt x="41706" y="119162"/>
                    <a:pt x="52995" y="118808"/>
                    <a:pt x="59345" y="118808"/>
                  </a:cubicBezTo>
                  <a:cubicBezTo>
                    <a:pt x="65871" y="118808"/>
                    <a:pt x="77159" y="119162"/>
                    <a:pt x="85978" y="119516"/>
                  </a:cubicBezTo>
                  <a:lnTo>
                    <a:pt x="85978" y="113140"/>
                  </a:lnTo>
                  <a:lnTo>
                    <a:pt x="81216" y="113140"/>
                  </a:lnTo>
                  <a:cubicBezTo>
                    <a:pt x="66929" y="113140"/>
                    <a:pt x="66929" y="111014"/>
                    <a:pt x="66929" y="104991"/>
                  </a:cubicBezTo>
                  <a:lnTo>
                    <a:pt x="66929" y="90466"/>
                  </a:lnTo>
                  <a:lnTo>
                    <a:pt x="86508" y="90466"/>
                  </a:lnTo>
                  <a:close/>
                  <a:moveTo>
                    <a:pt x="53171" y="19258"/>
                  </a:moveTo>
                  <a:lnTo>
                    <a:pt x="53171" y="84089"/>
                  </a:lnTo>
                  <a:lnTo>
                    <a:pt x="6606" y="84089"/>
                  </a:lnTo>
                  <a:lnTo>
                    <a:pt x="53171" y="19258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6" name="Freeform 2025">
              <a:extLst>
                <a:ext uri="{FF2B5EF4-FFF2-40B4-BE49-F238E27FC236}">
                  <a16:creationId xmlns:a16="http://schemas.microsoft.com/office/drawing/2014/main" id="{710B52A7-EFC6-B4E4-0EE0-F6544373AEDA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10422180" y="5453044"/>
              <a:ext cx="134560" cy="47551"/>
            </a:xfrm>
            <a:custGeom>
              <a:avLst/>
              <a:gdLst>
                <a:gd name="connsiteX0" fmla="*/ 159083 w 167562"/>
                <a:gd name="connsiteY0" fmla="*/ 10248 h 59213"/>
                <a:gd name="connsiteX1" fmla="*/ 167650 w 167562"/>
                <a:gd name="connsiteY1" fmla="*/ 5186 h 59213"/>
                <a:gd name="connsiteX2" fmla="*/ 159335 w 167562"/>
                <a:gd name="connsiteY2" fmla="*/ 125 h 59213"/>
                <a:gd name="connsiteX3" fmla="*/ 8403 w 167562"/>
                <a:gd name="connsiteY3" fmla="*/ 125 h 59213"/>
                <a:gd name="connsiteX4" fmla="*/ 88 w 167562"/>
                <a:gd name="connsiteY4" fmla="*/ 5186 h 59213"/>
                <a:gd name="connsiteX5" fmla="*/ 8655 w 167562"/>
                <a:gd name="connsiteY5" fmla="*/ 10248 h 59213"/>
                <a:gd name="connsiteX6" fmla="*/ 159083 w 167562"/>
                <a:gd name="connsiteY6" fmla="*/ 10248 h 59213"/>
                <a:gd name="connsiteX7" fmla="*/ 159335 w 167562"/>
                <a:gd name="connsiteY7" fmla="*/ 59339 h 59213"/>
                <a:gd name="connsiteX8" fmla="*/ 167650 w 167562"/>
                <a:gd name="connsiteY8" fmla="*/ 54278 h 59213"/>
                <a:gd name="connsiteX9" fmla="*/ 159083 w 167562"/>
                <a:gd name="connsiteY9" fmla="*/ 49217 h 59213"/>
                <a:gd name="connsiteX10" fmla="*/ 8655 w 167562"/>
                <a:gd name="connsiteY10" fmla="*/ 49217 h 59213"/>
                <a:gd name="connsiteX11" fmla="*/ 88 w 167562"/>
                <a:gd name="connsiteY11" fmla="*/ 54278 h 59213"/>
                <a:gd name="connsiteX12" fmla="*/ 8403 w 167562"/>
                <a:gd name="connsiteY12" fmla="*/ 59339 h 59213"/>
                <a:gd name="connsiteX13" fmla="*/ 159335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83" y="10248"/>
                  </a:moveTo>
                  <a:cubicBezTo>
                    <a:pt x="162863" y="10248"/>
                    <a:pt x="167650" y="10248"/>
                    <a:pt x="167650" y="5186"/>
                  </a:cubicBezTo>
                  <a:cubicBezTo>
                    <a:pt x="167650" y="125"/>
                    <a:pt x="162863" y="125"/>
                    <a:pt x="159335" y="125"/>
                  </a:cubicBezTo>
                  <a:lnTo>
                    <a:pt x="8403" y="125"/>
                  </a:lnTo>
                  <a:cubicBezTo>
                    <a:pt x="4875" y="125"/>
                    <a:pt x="88" y="125"/>
                    <a:pt x="88" y="5186"/>
                  </a:cubicBezTo>
                  <a:cubicBezTo>
                    <a:pt x="88" y="10248"/>
                    <a:pt x="4875" y="10248"/>
                    <a:pt x="8655" y="10248"/>
                  </a:cubicBezTo>
                  <a:lnTo>
                    <a:pt x="159083" y="10248"/>
                  </a:lnTo>
                  <a:close/>
                  <a:moveTo>
                    <a:pt x="159335" y="59339"/>
                  </a:moveTo>
                  <a:cubicBezTo>
                    <a:pt x="162863" y="59339"/>
                    <a:pt x="167650" y="59339"/>
                    <a:pt x="167650" y="54278"/>
                  </a:cubicBezTo>
                  <a:cubicBezTo>
                    <a:pt x="167650" y="49217"/>
                    <a:pt x="162863" y="49217"/>
                    <a:pt x="159083" y="49217"/>
                  </a:cubicBezTo>
                  <a:lnTo>
                    <a:pt x="8655" y="49217"/>
                  </a:lnTo>
                  <a:cubicBezTo>
                    <a:pt x="4875" y="49217"/>
                    <a:pt x="88" y="49217"/>
                    <a:pt x="88" y="54278"/>
                  </a:cubicBezTo>
                  <a:cubicBezTo>
                    <a:pt x="88" y="59339"/>
                    <a:pt x="4875" y="59339"/>
                    <a:pt x="8403" y="59339"/>
                  </a:cubicBezTo>
                  <a:lnTo>
                    <a:pt x="159335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7" name="Freeform 2026">
              <a:extLst>
                <a:ext uri="{FF2B5EF4-FFF2-40B4-BE49-F238E27FC236}">
                  <a16:creationId xmlns:a16="http://schemas.microsoft.com/office/drawing/2014/main" id="{7374D68B-80A6-22EC-E7CA-F46A763D2177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10642444" y="5392284"/>
              <a:ext cx="66774" cy="135338"/>
            </a:xfrm>
            <a:custGeom>
              <a:avLst/>
              <a:gdLst>
                <a:gd name="connsiteX0" fmla="*/ 51753 w 83151"/>
                <a:gd name="connsiteY0" fmla="*/ 6705 h 168531"/>
                <a:gd name="connsiteX1" fmla="*/ 45957 w 83151"/>
                <a:gd name="connsiteY1" fmla="*/ 125 h 168531"/>
                <a:gd name="connsiteX2" fmla="*/ 98 w 83151"/>
                <a:gd name="connsiteY2" fmla="*/ 16321 h 168531"/>
                <a:gd name="connsiteX3" fmla="*/ 98 w 83151"/>
                <a:gd name="connsiteY3" fmla="*/ 24165 h 168531"/>
                <a:gd name="connsiteX4" fmla="*/ 33107 w 83151"/>
                <a:gd name="connsiteY4" fmla="*/ 17586 h 168531"/>
                <a:gd name="connsiteX5" fmla="*/ 33107 w 83151"/>
                <a:gd name="connsiteY5" fmla="*/ 148666 h 168531"/>
                <a:gd name="connsiteX6" fmla="*/ 9673 w 83151"/>
                <a:gd name="connsiteY6" fmla="*/ 160813 h 168531"/>
                <a:gd name="connsiteX7" fmla="*/ 1610 w 83151"/>
                <a:gd name="connsiteY7" fmla="*/ 160813 h 168531"/>
                <a:gd name="connsiteX8" fmla="*/ 1610 w 83151"/>
                <a:gd name="connsiteY8" fmla="*/ 168657 h 168531"/>
                <a:gd name="connsiteX9" fmla="*/ 42430 w 83151"/>
                <a:gd name="connsiteY9" fmla="*/ 167898 h 168531"/>
                <a:gd name="connsiteX10" fmla="*/ 83250 w 83151"/>
                <a:gd name="connsiteY10" fmla="*/ 168657 h 168531"/>
                <a:gd name="connsiteX11" fmla="*/ 83250 w 83151"/>
                <a:gd name="connsiteY11" fmla="*/ 160813 h 168531"/>
                <a:gd name="connsiteX12" fmla="*/ 75186 w 83151"/>
                <a:gd name="connsiteY12" fmla="*/ 160813 h 168531"/>
                <a:gd name="connsiteX13" fmla="*/ 51753 w 83151"/>
                <a:gd name="connsiteY13" fmla="*/ 148666 h 168531"/>
                <a:gd name="connsiteX14" fmla="*/ 51753 w 83151"/>
                <a:gd name="connsiteY14" fmla="*/ 670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53" y="6705"/>
                  </a:moveTo>
                  <a:cubicBezTo>
                    <a:pt x="51753" y="632"/>
                    <a:pt x="51753" y="125"/>
                    <a:pt x="45957" y="125"/>
                  </a:cubicBezTo>
                  <a:cubicBezTo>
                    <a:pt x="30335" y="16321"/>
                    <a:pt x="8161" y="16321"/>
                    <a:pt x="98" y="16321"/>
                  </a:cubicBezTo>
                  <a:lnTo>
                    <a:pt x="98" y="24165"/>
                  </a:lnTo>
                  <a:cubicBezTo>
                    <a:pt x="5138" y="24165"/>
                    <a:pt x="20004" y="24165"/>
                    <a:pt x="33107" y="17586"/>
                  </a:cubicBezTo>
                  <a:lnTo>
                    <a:pt x="33107" y="148666"/>
                  </a:lnTo>
                  <a:cubicBezTo>
                    <a:pt x="33107" y="157776"/>
                    <a:pt x="32351" y="160813"/>
                    <a:pt x="9673" y="160813"/>
                  </a:cubicBezTo>
                  <a:lnTo>
                    <a:pt x="1610" y="160813"/>
                  </a:lnTo>
                  <a:lnTo>
                    <a:pt x="1610" y="168657"/>
                  </a:lnTo>
                  <a:cubicBezTo>
                    <a:pt x="10429" y="167898"/>
                    <a:pt x="32351" y="167898"/>
                    <a:pt x="42430" y="167898"/>
                  </a:cubicBezTo>
                  <a:cubicBezTo>
                    <a:pt x="52509" y="167898"/>
                    <a:pt x="74430" y="167898"/>
                    <a:pt x="83250" y="168657"/>
                  </a:cubicBezTo>
                  <a:lnTo>
                    <a:pt x="83250" y="160813"/>
                  </a:lnTo>
                  <a:lnTo>
                    <a:pt x="75186" y="160813"/>
                  </a:lnTo>
                  <a:cubicBezTo>
                    <a:pt x="52509" y="160813"/>
                    <a:pt x="51753" y="158029"/>
                    <a:pt x="51753" y="148666"/>
                  </a:cubicBezTo>
                  <a:lnTo>
                    <a:pt x="51753" y="670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8" name="Freeform 2027">
              <a:extLst>
                <a:ext uri="{FF2B5EF4-FFF2-40B4-BE49-F238E27FC236}">
                  <a16:creationId xmlns:a16="http://schemas.microsoft.com/office/drawing/2014/main" id="{E7A611FD-35E1-5D94-2F8F-A942C818B248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10743617" y="5392284"/>
              <a:ext cx="66774" cy="135338"/>
            </a:xfrm>
            <a:custGeom>
              <a:avLst/>
              <a:gdLst>
                <a:gd name="connsiteX0" fmla="*/ 51758 w 83151"/>
                <a:gd name="connsiteY0" fmla="*/ 6705 h 168531"/>
                <a:gd name="connsiteX1" fmla="*/ 45962 w 83151"/>
                <a:gd name="connsiteY1" fmla="*/ 125 h 168531"/>
                <a:gd name="connsiteX2" fmla="*/ 103 w 83151"/>
                <a:gd name="connsiteY2" fmla="*/ 16321 h 168531"/>
                <a:gd name="connsiteX3" fmla="*/ 103 w 83151"/>
                <a:gd name="connsiteY3" fmla="*/ 24165 h 168531"/>
                <a:gd name="connsiteX4" fmla="*/ 33112 w 83151"/>
                <a:gd name="connsiteY4" fmla="*/ 17586 h 168531"/>
                <a:gd name="connsiteX5" fmla="*/ 33112 w 83151"/>
                <a:gd name="connsiteY5" fmla="*/ 148666 h 168531"/>
                <a:gd name="connsiteX6" fmla="*/ 9678 w 83151"/>
                <a:gd name="connsiteY6" fmla="*/ 160813 h 168531"/>
                <a:gd name="connsiteX7" fmla="*/ 1615 w 83151"/>
                <a:gd name="connsiteY7" fmla="*/ 160813 h 168531"/>
                <a:gd name="connsiteX8" fmla="*/ 1615 w 83151"/>
                <a:gd name="connsiteY8" fmla="*/ 168657 h 168531"/>
                <a:gd name="connsiteX9" fmla="*/ 42435 w 83151"/>
                <a:gd name="connsiteY9" fmla="*/ 167898 h 168531"/>
                <a:gd name="connsiteX10" fmla="*/ 83255 w 83151"/>
                <a:gd name="connsiteY10" fmla="*/ 168657 h 168531"/>
                <a:gd name="connsiteX11" fmla="*/ 83255 w 83151"/>
                <a:gd name="connsiteY11" fmla="*/ 160813 h 168531"/>
                <a:gd name="connsiteX12" fmla="*/ 75191 w 83151"/>
                <a:gd name="connsiteY12" fmla="*/ 160813 h 168531"/>
                <a:gd name="connsiteX13" fmla="*/ 51758 w 83151"/>
                <a:gd name="connsiteY13" fmla="*/ 148666 h 168531"/>
                <a:gd name="connsiteX14" fmla="*/ 51758 w 83151"/>
                <a:gd name="connsiteY14" fmla="*/ 670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58" y="6705"/>
                  </a:moveTo>
                  <a:cubicBezTo>
                    <a:pt x="51758" y="632"/>
                    <a:pt x="51758" y="125"/>
                    <a:pt x="45962" y="125"/>
                  </a:cubicBezTo>
                  <a:cubicBezTo>
                    <a:pt x="30340" y="16321"/>
                    <a:pt x="8166" y="16321"/>
                    <a:pt x="103" y="16321"/>
                  </a:cubicBezTo>
                  <a:lnTo>
                    <a:pt x="103" y="24165"/>
                  </a:lnTo>
                  <a:cubicBezTo>
                    <a:pt x="5143" y="24165"/>
                    <a:pt x="20009" y="24165"/>
                    <a:pt x="33112" y="17586"/>
                  </a:cubicBezTo>
                  <a:lnTo>
                    <a:pt x="33112" y="148666"/>
                  </a:lnTo>
                  <a:cubicBezTo>
                    <a:pt x="33112" y="157776"/>
                    <a:pt x="32356" y="160813"/>
                    <a:pt x="9678" y="160813"/>
                  </a:cubicBezTo>
                  <a:lnTo>
                    <a:pt x="1615" y="160813"/>
                  </a:lnTo>
                  <a:lnTo>
                    <a:pt x="1615" y="168657"/>
                  </a:lnTo>
                  <a:cubicBezTo>
                    <a:pt x="10434" y="167898"/>
                    <a:pt x="32356" y="167898"/>
                    <a:pt x="42435" y="167898"/>
                  </a:cubicBezTo>
                  <a:cubicBezTo>
                    <a:pt x="52514" y="167898"/>
                    <a:pt x="74435" y="167898"/>
                    <a:pt x="83255" y="168657"/>
                  </a:cubicBezTo>
                  <a:lnTo>
                    <a:pt x="83255" y="160813"/>
                  </a:lnTo>
                  <a:lnTo>
                    <a:pt x="75191" y="160813"/>
                  </a:lnTo>
                  <a:cubicBezTo>
                    <a:pt x="52514" y="160813"/>
                    <a:pt x="51758" y="158029"/>
                    <a:pt x="51758" y="148666"/>
                  </a:cubicBezTo>
                  <a:lnTo>
                    <a:pt x="51758" y="670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9" name="Freeform 2028">
              <a:extLst>
                <a:ext uri="{FF2B5EF4-FFF2-40B4-BE49-F238E27FC236}">
                  <a16:creationId xmlns:a16="http://schemas.microsoft.com/office/drawing/2014/main" id="{63A9584E-2CEB-5A2C-279C-99E3E30493EF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10844791" y="5392284"/>
              <a:ext cx="66774" cy="135338"/>
            </a:xfrm>
            <a:custGeom>
              <a:avLst/>
              <a:gdLst>
                <a:gd name="connsiteX0" fmla="*/ 51763 w 83151"/>
                <a:gd name="connsiteY0" fmla="*/ 6705 h 168531"/>
                <a:gd name="connsiteX1" fmla="*/ 45967 w 83151"/>
                <a:gd name="connsiteY1" fmla="*/ 125 h 168531"/>
                <a:gd name="connsiteX2" fmla="*/ 108 w 83151"/>
                <a:gd name="connsiteY2" fmla="*/ 16321 h 168531"/>
                <a:gd name="connsiteX3" fmla="*/ 108 w 83151"/>
                <a:gd name="connsiteY3" fmla="*/ 24165 h 168531"/>
                <a:gd name="connsiteX4" fmla="*/ 33117 w 83151"/>
                <a:gd name="connsiteY4" fmla="*/ 17586 h 168531"/>
                <a:gd name="connsiteX5" fmla="*/ 33117 w 83151"/>
                <a:gd name="connsiteY5" fmla="*/ 148666 h 168531"/>
                <a:gd name="connsiteX6" fmla="*/ 9683 w 83151"/>
                <a:gd name="connsiteY6" fmla="*/ 160813 h 168531"/>
                <a:gd name="connsiteX7" fmla="*/ 1620 w 83151"/>
                <a:gd name="connsiteY7" fmla="*/ 160813 h 168531"/>
                <a:gd name="connsiteX8" fmla="*/ 1620 w 83151"/>
                <a:gd name="connsiteY8" fmla="*/ 168657 h 168531"/>
                <a:gd name="connsiteX9" fmla="*/ 42440 w 83151"/>
                <a:gd name="connsiteY9" fmla="*/ 167898 h 168531"/>
                <a:gd name="connsiteX10" fmla="*/ 83260 w 83151"/>
                <a:gd name="connsiteY10" fmla="*/ 168657 h 168531"/>
                <a:gd name="connsiteX11" fmla="*/ 83260 w 83151"/>
                <a:gd name="connsiteY11" fmla="*/ 160813 h 168531"/>
                <a:gd name="connsiteX12" fmla="*/ 75196 w 83151"/>
                <a:gd name="connsiteY12" fmla="*/ 160813 h 168531"/>
                <a:gd name="connsiteX13" fmla="*/ 51763 w 83151"/>
                <a:gd name="connsiteY13" fmla="*/ 148666 h 168531"/>
                <a:gd name="connsiteX14" fmla="*/ 51763 w 83151"/>
                <a:gd name="connsiteY14" fmla="*/ 670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63" y="6705"/>
                  </a:moveTo>
                  <a:cubicBezTo>
                    <a:pt x="51763" y="632"/>
                    <a:pt x="51763" y="125"/>
                    <a:pt x="45967" y="125"/>
                  </a:cubicBezTo>
                  <a:cubicBezTo>
                    <a:pt x="30345" y="16321"/>
                    <a:pt x="8171" y="16321"/>
                    <a:pt x="108" y="16321"/>
                  </a:cubicBezTo>
                  <a:lnTo>
                    <a:pt x="108" y="24165"/>
                  </a:lnTo>
                  <a:cubicBezTo>
                    <a:pt x="5148" y="24165"/>
                    <a:pt x="20014" y="24165"/>
                    <a:pt x="33117" y="17586"/>
                  </a:cubicBezTo>
                  <a:lnTo>
                    <a:pt x="33117" y="148666"/>
                  </a:lnTo>
                  <a:cubicBezTo>
                    <a:pt x="33117" y="157776"/>
                    <a:pt x="32361" y="160813"/>
                    <a:pt x="9683" y="160813"/>
                  </a:cubicBezTo>
                  <a:lnTo>
                    <a:pt x="1620" y="160813"/>
                  </a:lnTo>
                  <a:lnTo>
                    <a:pt x="1620" y="168657"/>
                  </a:lnTo>
                  <a:cubicBezTo>
                    <a:pt x="10439" y="167898"/>
                    <a:pt x="32361" y="167898"/>
                    <a:pt x="42440" y="167898"/>
                  </a:cubicBezTo>
                  <a:cubicBezTo>
                    <a:pt x="52519" y="167898"/>
                    <a:pt x="74440" y="167898"/>
                    <a:pt x="83260" y="168657"/>
                  </a:cubicBezTo>
                  <a:lnTo>
                    <a:pt x="83260" y="160813"/>
                  </a:lnTo>
                  <a:lnTo>
                    <a:pt x="75196" y="160813"/>
                  </a:lnTo>
                  <a:cubicBezTo>
                    <a:pt x="52519" y="160813"/>
                    <a:pt x="51763" y="158029"/>
                    <a:pt x="51763" y="148666"/>
                  </a:cubicBezTo>
                  <a:lnTo>
                    <a:pt x="51763" y="6705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0" name="Freeform 2029">
              <a:extLst>
                <a:ext uri="{FF2B5EF4-FFF2-40B4-BE49-F238E27FC236}">
                  <a16:creationId xmlns:a16="http://schemas.microsoft.com/office/drawing/2014/main" id="{56E9A86F-F91B-5DD8-3326-6DC1518C33EB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10945358" y="5506082"/>
              <a:ext cx="23674" cy="60760"/>
            </a:xfrm>
            <a:custGeom>
              <a:avLst/>
              <a:gdLst>
                <a:gd name="connsiteX0" fmla="*/ 29594 w 29480"/>
                <a:gd name="connsiteY0" fmla="*/ 26696 h 75662"/>
                <a:gd name="connsiteX1" fmla="*/ 13468 w 29480"/>
                <a:gd name="connsiteY1" fmla="*/ 125 h 75662"/>
                <a:gd name="connsiteX2" fmla="*/ 113 w 29480"/>
                <a:gd name="connsiteY2" fmla="*/ 13537 h 75662"/>
                <a:gd name="connsiteX3" fmla="*/ 13468 w 29480"/>
                <a:gd name="connsiteY3" fmla="*/ 26949 h 75662"/>
                <a:gd name="connsiteX4" fmla="*/ 22287 w 29480"/>
                <a:gd name="connsiteY4" fmla="*/ 23659 h 75662"/>
                <a:gd name="connsiteX5" fmla="*/ 23547 w 29480"/>
                <a:gd name="connsiteY5" fmla="*/ 22900 h 75662"/>
                <a:gd name="connsiteX6" fmla="*/ 24051 w 29480"/>
                <a:gd name="connsiteY6" fmla="*/ 26696 h 75662"/>
                <a:gd name="connsiteX7" fmla="*/ 6916 w 29480"/>
                <a:gd name="connsiteY7" fmla="*/ 68955 h 75662"/>
                <a:gd name="connsiteX8" fmla="*/ 4145 w 29480"/>
                <a:gd name="connsiteY8" fmla="*/ 73004 h 75662"/>
                <a:gd name="connsiteX9" fmla="*/ 6664 w 29480"/>
                <a:gd name="connsiteY9" fmla="*/ 75788 h 75662"/>
                <a:gd name="connsiteX10" fmla="*/ 29594 w 29480"/>
                <a:gd name="connsiteY10" fmla="*/ 26696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594" y="26696"/>
                  </a:moveTo>
                  <a:cubicBezTo>
                    <a:pt x="29594" y="9994"/>
                    <a:pt x="23295" y="125"/>
                    <a:pt x="13468" y="125"/>
                  </a:cubicBezTo>
                  <a:cubicBezTo>
                    <a:pt x="5153" y="125"/>
                    <a:pt x="113" y="6452"/>
                    <a:pt x="113" y="13537"/>
                  </a:cubicBezTo>
                  <a:cubicBezTo>
                    <a:pt x="113" y="20370"/>
                    <a:pt x="5153" y="26949"/>
                    <a:pt x="13468" y="26949"/>
                  </a:cubicBezTo>
                  <a:cubicBezTo>
                    <a:pt x="16491" y="26949"/>
                    <a:pt x="19767" y="25937"/>
                    <a:pt x="22287" y="23659"/>
                  </a:cubicBezTo>
                  <a:cubicBezTo>
                    <a:pt x="23043" y="23153"/>
                    <a:pt x="23295" y="22900"/>
                    <a:pt x="23547" y="22900"/>
                  </a:cubicBezTo>
                  <a:cubicBezTo>
                    <a:pt x="23799" y="22900"/>
                    <a:pt x="24051" y="23153"/>
                    <a:pt x="24051" y="26696"/>
                  </a:cubicBezTo>
                  <a:cubicBezTo>
                    <a:pt x="24051" y="45422"/>
                    <a:pt x="15231" y="60605"/>
                    <a:pt x="6916" y="68955"/>
                  </a:cubicBezTo>
                  <a:cubicBezTo>
                    <a:pt x="4145" y="71739"/>
                    <a:pt x="4145" y="72245"/>
                    <a:pt x="4145" y="73004"/>
                  </a:cubicBezTo>
                  <a:cubicBezTo>
                    <a:pt x="4145" y="74776"/>
                    <a:pt x="5404" y="75788"/>
                    <a:pt x="6664" y="75788"/>
                  </a:cubicBezTo>
                  <a:cubicBezTo>
                    <a:pt x="9436" y="75788"/>
                    <a:pt x="29594" y="56303"/>
                    <a:pt x="29594" y="2669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1" name="Freeform 2030">
              <a:extLst>
                <a:ext uri="{FF2B5EF4-FFF2-40B4-BE49-F238E27FC236}">
                  <a16:creationId xmlns:a16="http://schemas.microsoft.com/office/drawing/2014/main" id="{79C4B0DA-E301-8737-0BB8-8F6018AC8FAD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11091204" y="5393300"/>
              <a:ext cx="53419" cy="136558"/>
            </a:xfrm>
            <a:custGeom>
              <a:avLst/>
              <a:gdLst>
                <a:gd name="connsiteX0" fmla="*/ 64374 w 66521"/>
                <a:gd name="connsiteY0" fmla="*/ 9235 h 170050"/>
                <a:gd name="connsiteX1" fmla="*/ 55051 w 66521"/>
                <a:gd name="connsiteY1" fmla="*/ 125 h 170050"/>
                <a:gd name="connsiteX2" fmla="*/ 41445 w 66521"/>
                <a:gd name="connsiteY2" fmla="*/ 13537 h 170050"/>
                <a:gd name="connsiteX3" fmla="*/ 51020 w 66521"/>
                <a:gd name="connsiteY3" fmla="*/ 22647 h 170050"/>
                <a:gd name="connsiteX4" fmla="*/ 64374 w 66521"/>
                <a:gd name="connsiteY4" fmla="*/ 9235 h 170050"/>
                <a:gd name="connsiteX5" fmla="*/ 45224 w 66521"/>
                <a:gd name="connsiteY5" fmla="*/ 104383 h 170050"/>
                <a:gd name="connsiteX6" fmla="*/ 50768 w 66521"/>
                <a:gd name="connsiteY6" fmla="*/ 89706 h 170050"/>
                <a:gd name="connsiteX7" fmla="*/ 54043 w 66521"/>
                <a:gd name="connsiteY7" fmla="*/ 76294 h 170050"/>
                <a:gd name="connsiteX8" fmla="*/ 33381 w 66521"/>
                <a:gd name="connsiteY8" fmla="*/ 55544 h 170050"/>
                <a:gd name="connsiteX9" fmla="*/ 121 w 66521"/>
                <a:gd name="connsiteY9" fmla="*/ 94514 h 170050"/>
                <a:gd name="connsiteX10" fmla="*/ 3144 w 66521"/>
                <a:gd name="connsiteY10" fmla="*/ 97044 h 170050"/>
                <a:gd name="connsiteX11" fmla="*/ 7176 w 66521"/>
                <a:gd name="connsiteY11" fmla="*/ 92489 h 170050"/>
                <a:gd name="connsiteX12" fmla="*/ 32625 w 66521"/>
                <a:gd name="connsiteY12" fmla="*/ 61111 h 170050"/>
                <a:gd name="connsiteX13" fmla="*/ 38925 w 66521"/>
                <a:gd name="connsiteY13" fmla="*/ 69208 h 170050"/>
                <a:gd name="connsiteX14" fmla="*/ 36153 w 66521"/>
                <a:gd name="connsiteY14" fmla="*/ 82367 h 170050"/>
                <a:gd name="connsiteX15" fmla="*/ 18767 w 66521"/>
                <a:gd name="connsiteY15" fmla="*/ 129181 h 170050"/>
                <a:gd name="connsiteX16" fmla="*/ 12971 w 66521"/>
                <a:gd name="connsiteY16" fmla="*/ 149426 h 170050"/>
                <a:gd name="connsiteX17" fmla="*/ 33633 w 66521"/>
                <a:gd name="connsiteY17" fmla="*/ 170176 h 170050"/>
                <a:gd name="connsiteX18" fmla="*/ 66642 w 66521"/>
                <a:gd name="connsiteY18" fmla="*/ 131206 h 170050"/>
                <a:gd name="connsiteX19" fmla="*/ 63618 w 66521"/>
                <a:gd name="connsiteY19" fmla="*/ 128675 h 170050"/>
                <a:gd name="connsiteX20" fmla="*/ 59839 w 66521"/>
                <a:gd name="connsiteY20" fmla="*/ 133230 h 170050"/>
                <a:gd name="connsiteX21" fmla="*/ 34137 w 66521"/>
                <a:gd name="connsiteY21" fmla="*/ 164609 h 170050"/>
                <a:gd name="connsiteX22" fmla="*/ 28090 w 66521"/>
                <a:gd name="connsiteY22" fmla="*/ 156258 h 170050"/>
                <a:gd name="connsiteX23" fmla="*/ 35397 w 66521"/>
                <a:gd name="connsiteY23" fmla="*/ 130953 h 170050"/>
                <a:gd name="connsiteX24" fmla="*/ 45224 w 66521"/>
                <a:gd name="connsiteY24" fmla="*/ 104383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21" h="170050">
                  <a:moveTo>
                    <a:pt x="64374" y="9235"/>
                  </a:moveTo>
                  <a:cubicBezTo>
                    <a:pt x="64374" y="4174"/>
                    <a:pt x="60847" y="125"/>
                    <a:pt x="55051" y="125"/>
                  </a:cubicBezTo>
                  <a:cubicBezTo>
                    <a:pt x="48248" y="125"/>
                    <a:pt x="41445" y="6705"/>
                    <a:pt x="41445" y="13537"/>
                  </a:cubicBezTo>
                  <a:cubicBezTo>
                    <a:pt x="41445" y="18345"/>
                    <a:pt x="44972" y="22647"/>
                    <a:pt x="51020" y="22647"/>
                  </a:cubicBezTo>
                  <a:cubicBezTo>
                    <a:pt x="56815" y="22647"/>
                    <a:pt x="64374" y="16827"/>
                    <a:pt x="64374" y="9235"/>
                  </a:cubicBezTo>
                  <a:close/>
                  <a:moveTo>
                    <a:pt x="45224" y="104383"/>
                  </a:moveTo>
                  <a:cubicBezTo>
                    <a:pt x="48248" y="97044"/>
                    <a:pt x="48248" y="96538"/>
                    <a:pt x="50768" y="89706"/>
                  </a:cubicBezTo>
                  <a:cubicBezTo>
                    <a:pt x="52783" y="84645"/>
                    <a:pt x="54043" y="81102"/>
                    <a:pt x="54043" y="76294"/>
                  </a:cubicBezTo>
                  <a:cubicBezTo>
                    <a:pt x="54043" y="64907"/>
                    <a:pt x="45980" y="55544"/>
                    <a:pt x="33381" y="55544"/>
                  </a:cubicBezTo>
                  <a:cubicBezTo>
                    <a:pt x="9696" y="55544"/>
                    <a:pt x="121" y="92236"/>
                    <a:pt x="121" y="94514"/>
                  </a:cubicBezTo>
                  <a:cubicBezTo>
                    <a:pt x="121" y="97044"/>
                    <a:pt x="2641" y="97044"/>
                    <a:pt x="3144" y="97044"/>
                  </a:cubicBezTo>
                  <a:cubicBezTo>
                    <a:pt x="5664" y="97044"/>
                    <a:pt x="5916" y="96538"/>
                    <a:pt x="7176" y="92489"/>
                  </a:cubicBezTo>
                  <a:cubicBezTo>
                    <a:pt x="13979" y="68702"/>
                    <a:pt x="24058" y="61111"/>
                    <a:pt x="32625" y="61111"/>
                  </a:cubicBezTo>
                  <a:cubicBezTo>
                    <a:pt x="34641" y="61111"/>
                    <a:pt x="38925" y="61111"/>
                    <a:pt x="38925" y="69208"/>
                  </a:cubicBezTo>
                  <a:cubicBezTo>
                    <a:pt x="38925" y="74522"/>
                    <a:pt x="37161" y="79837"/>
                    <a:pt x="36153" y="82367"/>
                  </a:cubicBezTo>
                  <a:cubicBezTo>
                    <a:pt x="34137" y="88946"/>
                    <a:pt x="22798" y="118300"/>
                    <a:pt x="18767" y="129181"/>
                  </a:cubicBezTo>
                  <a:cubicBezTo>
                    <a:pt x="16247" y="135761"/>
                    <a:pt x="12971" y="144112"/>
                    <a:pt x="12971" y="149426"/>
                  </a:cubicBezTo>
                  <a:cubicBezTo>
                    <a:pt x="12971" y="161319"/>
                    <a:pt x="21539" y="170176"/>
                    <a:pt x="33633" y="170176"/>
                  </a:cubicBezTo>
                  <a:cubicBezTo>
                    <a:pt x="57319" y="170176"/>
                    <a:pt x="66642" y="133483"/>
                    <a:pt x="66642" y="131206"/>
                  </a:cubicBezTo>
                  <a:cubicBezTo>
                    <a:pt x="66642" y="128675"/>
                    <a:pt x="64374" y="128675"/>
                    <a:pt x="63618" y="128675"/>
                  </a:cubicBezTo>
                  <a:cubicBezTo>
                    <a:pt x="61099" y="128675"/>
                    <a:pt x="61099" y="129435"/>
                    <a:pt x="59839" y="133230"/>
                  </a:cubicBezTo>
                  <a:cubicBezTo>
                    <a:pt x="55303" y="149173"/>
                    <a:pt x="46988" y="164609"/>
                    <a:pt x="34137" y="164609"/>
                  </a:cubicBezTo>
                  <a:cubicBezTo>
                    <a:pt x="29854" y="164609"/>
                    <a:pt x="28090" y="162078"/>
                    <a:pt x="28090" y="156258"/>
                  </a:cubicBezTo>
                  <a:cubicBezTo>
                    <a:pt x="28090" y="149932"/>
                    <a:pt x="29602" y="146389"/>
                    <a:pt x="35397" y="130953"/>
                  </a:cubicBezTo>
                  <a:lnTo>
                    <a:pt x="45224" y="10438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2" name="Freeform 2031">
              <a:extLst>
                <a:ext uri="{FF2B5EF4-FFF2-40B4-BE49-F238E27FC236}">
                  <a16:creationId xmlns:a16="http://schemas.microsoft.com/office/drawing/2014/main" id="{49AD7E8A-3023-E44C-A1E7-3972958A05D0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11161845" y="5495372"/>
              <a:ext cx="75778" cy="64154"/>
            </a:xfrm>
            <a:custGeom>
              <a:avLst/>
              <a:gdLst>
                <a:gd name="connsiteX0" fmla="*/ 35577 w 94364"/>
                <a:gd name="connsiteY0" fmla="*/ 59467 h 79888"/>
                <a:gd name="connsiteX1" fmla="*/ 18997 w 94364"/>
                <a:gd name="connsiteY1" fmla="*/ 75055 h 79888"/>
                <a:gd name="connsiteX2" fmla="*/ 9472 w 94364"/>
                <a:gd name="connsiteY2" fmla="*/ 72575 h 79888"/>
                <a:gd name="connsiteX3" fmla="*/ 17233 w 94364"/>
                <a:gd name="connsiteY3" fmla="*/ 62833 h 79888"/>
                <a:gd name="connsiteX4" fmla="*/ 10178 w 94364"/>
                <a:gd name="connsiteY4" fmla="*/ 56279 h 79888"/>
                <a:gd name="connsiteX5" fmla="*/ 124 w 94364"/>
                <a:gd name="connsiteY5" fmla="*/ 67084 h 79888"/>
                <a:gd name="connsiteX6" fmla="*/ 18644 w 94364"/>
                <a:gd name="connsiteY6" fmla="*/ 80015 h 79888"/>
                <a:gd name="connsiteX7" fmla="*/ 38399 w 94364"/>
                <a:gd name="connsiteY7" fmla="*/ 67439 h 79888"/>
                <a:gd name="connsiteX8" fmla="*/ 59389 w 94364"/>
                <a:gd name="connsiteY8" fmla="*/ 80015 h 79888"/>
                <a:gd name="connsiteX9" fmla="*/ 90432 w 94364"/>
                <a:gd name="connsiteY9" fmla="*/ 52913 h 79888"/>
                <a:gd name="connsiteX10" fmla="*/ 87610 w 94364"/>
                <a:gd name="connsiteY10" fmla="*/ 50611 h 79888"/>
                <a:gd name="connsiteX11" fmla="*/ 84258 w 94364"/>
                <a:gd name="connsiteY11" fmla="*/ 53622 h 79888"/>
                <a:gd name="connsiteX12" fmla="*/ 60094 w 94364"/>
                <a:gd name="connsiteY12" fmla="*/ 75055 h 79888"/>
                <a:gd name="connsiteX13" fmla="*/ 49335 w 94364"/>
                <a:gd name="connsiteY13" fmla="*/ 63542 h 79888"/>
                <a:gd name="connsiteX14" fmla="*/ 58507 w 94364"/>
                <a:gd name="connsiteY14" fmla="*/ 23155 h 79888"/>
                <a:gd name="connsiteX15" fmla="*/ 75792 w 94364"/>
                <a:gd name="connsiteY15" fmla="*/ 5087 h 79888"/>
                <a:gd name="connsiteX16" fmla="*/ 85317 w 94364"/>
                <a:gd name="connsiteY16" fmla="*/ 7567 h 79888"/>
                <a:gd name="connsiteX17" fmla="*/ 77556 w 94364"/>
                <a:gd name="connsiteY17" fmla="*/ 17309 h 79888"/>
                <a:gd name="connsiteX18" fmla="*/ 84611 w 94364"/>
                <a:gd name="connsiteY18" fmla="*/ 23863 h 79888"/>
                <a:gd name="connsiteX19" fmla="*/ 94489 w 94364"/>
                <a:gd name="connsiteY19" fmla="*/ 13058 h 79888"/>
                <a:gd name="connsiteX20" fmla="*/ 76145 w 94364"/>
                <a:gd name="connsiteY20" fmla="*/ 127 h 79888"/>
                <a:gd name="connsiteX21" fmla="*/ 56390 w 94364"/>
                <a:gd name="connsiteY21" fmla="*/ 12704 h 79888"/>
                <a:gd name="connsiteX22" fmla="*/ 35224 w 94364"/>
                <a:gd name="connsiteY22" fmla="*/ 127 h 79888"/>
                <a:gd name="connsiteX23" fmla="*/ 4181 w 94364"/>
                <a:gd name="connsiteY23" fmla="*/ 27229 h 79888"/>
                <a:gd name="connsiteX24" fmla="*/ 7179 w 94364"/>
                <a:gd name="connsiteY24" fmla="*/ 29531 h 79888"/>
                <a:gd name="connsiteX25" fmla="*/ 10531 w 94364"/>
                <a:gd name="connsiteY25" fmla="*/ 26520 h 79888"/>
                <a:gd name="connsiteX26" fmla="*/ 34695 w 94364"/>
                <a:gd name="connsiteY26" fmla="*/ 5087 h 79888"/>
                <a:gd name="connsiteX27" fmla="*/ 45278 w 94364"/>
                <a:gd name="connsiteY27" fmla="*/ 16778 h 79888"/>
                <a:gd name="connsiteX28" fmla="*/ 41574 w 94364"/>
                <a:gd name="connsiteY28" fmla="*/ 35200 h 79888"/>
                <a:gd name="connsiteX29" fmla="*/ 35577 w 94364"/>
                <a:gd name="connsiteY29" fmla="*/ 59467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364" h="79888">
                  <a:moveTo>
                    <a:pt x="35577" y="59467"/>
                  </a:moveTo>
                  <a:cubicBezTo>
                    <a:pt x="33813" y="65490"/>
                    <a:pt x="27993" y="75055"/>
                    <a:pt x="18997" y="75055"/>
                  </a:cubicBezTo>
                  <a:cubicBezTo>
                    <a:pt x="18468" y="75055"/>
                    <a:pt x="13176" y="75055"/>
                    <a:pt x="9472" y="72575"/>
                  </a:cubicBezTo>
                  <a:cubicBezTo>
                    <a:pt x="16704" y="70273"/>
                    <a:pt x="17233" y="63896"/>
                    <a:pt x="17233" y="62833"/>
                  </a:cubicBezTo>
                  <a:cubicBezTo>
                    <a:pt x="17233" y="58936"/>
                    <a:pt x="14235" y="56279"/>
                    <a:pt x="10178" y="56279"/>
                  </a:cubicBezTo>
                  <a:cubicBezTo>
                    <a:pt x="5239" y="56279"/>
                    <a:pt x="124" y="60530"/>
                    <a:pt x="124" y="67084"/>
                  </a:cubicBezTo>
                  <a:cubicBezTo>
                    <a:pt x="124" y="75941"/>
                    <a:pt x="10002" y="80015"/>
                    <a:pt x="18644" y="80015"/>
                  </a:cubicBezTo>
                  <a:cubicBezTo>
                    <a:pt x="26758" y="80015"/>
                    <a:pt x="33990" y="74878"/>
                    <a:pt x="38399" y="67439"/>
                  </a:cubicBezTo>
                  <a:cubicBezTo>
                    <a:pt x="42632" y="76827"/>
                    <a:pt x="52333" y="80015"/>
                    <a:pt x="59389" y="80015"/>
                  </a:cubicBezTo>
                  <a:cubicBezTo>
                    <a:pt x="79672" y="80015"/>
                    <a:pt x="90432" y="57873"/>
                    <a:pt x="90432" y="52913"/>
                  </a:cubicBezTo>
                  <a:cubicBezTo>
                    <a:pt x="90432" y="50611"/>
                    <a:pt x="88139" y="50611"/>
                    <a:pt x="87610" y="50611"/>
                  </a:cubicBezTo>
                  <a:cubicBezTo>
                    <a:pt x="85140" y="50611"/>
                    <a:pt x="84964" y="51496"/>
                    <a:pt x="84258" y="53622"/>
                  </a:cubicBezTo>
                  <a:cubicBezTo>
                    <a:pt x="80554" y="65844"/>
                    <a:pt x="69971" y="75055"/>
                    <a:pt x="60094" y="75055"/>
                  </a:cubicBezTo>
                  <a:cubicBezTo>
                    <a:pt x="53039" y="75055"/>
                    <a:pt x="49335" y="70273"/>
                    <a:pt x="49335" y="63542"/>
                  </a:cubicBezTo>
                  <a:cubicBezTo>
                    <a:pt x="49335" y="58936"/>
                    <a:pt x="53568" y="42817"/>
                    <a:pt x="58507" y="23155"/>
                  </a:cubicBezTo>
                  <a:cubicBezTo>
                    <a:pt x="62034" y="9515"/>
                    <a:pt x="69971" y="5087"/>
                    <a:pt x="75792" y="5087"/>
                  </a:cubicBezTo>
                  <a:cubicBezTo>
                    <a:pt x="76145" y="5087"/>
                    <a:pt x="81613" y="5087"/>
                    <a:pt x="85317" y="7567"/>
                  </a:cubicBezTo>
                  <a:cubicBezTo>
                    <a:pt x="79672" y="9161"/>
                    <a:pt x="77556" y="14121"/>
                    <a:pt x="77556" y="17309"/>
                  </a:cubicBezTo>
                  <a:cubicBezTo>
                    <a:pt x="77556" y="21206"/>
                    <a:pt x="80554" y="23863"/>
                    <a:pt x="84611" y="23863"/>
                  </a:cubicBezTo>
                  <a:cubicBezTo>
                    <a:pt x="88668" y="23863"/>
                    <a:pt x="94489" y="20498"/>
                    <a:pt x="94489" y="13058"/>
                  </a:cubicBezTo>
                  <a:cubicBezTo>
                    <a:pt x="94489" y="3138"/>
                    <a:pt x="83200" y="127"/>
                    <a:pt x="76145" y="127"/>
                  </a:cubicBezTo>
                  <a:cubicBezTo>
                    <a:pt x="67326" y="127"/>
                    <a:pt x="60270" y="5972"/>
                    <a:pt x="56390" y="12704"/>
                  </a:cubicBezTo>
                  <a:cubicBezTo>
                    <a:pt x="53215" y="5441"/>
                    <a:pt x="45102" y="127"/>
                    <a:pt x="35224" y="127"/>
                  </a:cubicBezTo>
                  <a:cubicBezTo>
                    <a:pt x="15469" y="127"/>
                    <a:pt x="4181" y="21915"/>
                    <a:pt x="4181" y="27229"/>
                  </a:cubicBezTo>
                  <a:cubicBezTo>
                    <a:pt x="4181" y="29531"/>
                    <a:pt x="6650" y="29531"/>
                    <a:pt x="7179" y="29531"/>
                  </a:cubicBezTo>
                  <a:cubicBezTo>
                    <a:pt x="9472" y="29531"/>
                    <a:pt x="9649" y="28823"/>
                    <a:pt x="10531" y="26520"/>
                  </a:cubicBezTo>
                  <a:cubicBezTo>
                    <a:pt x="14940" y="12704"/>
                    <a:pt x="26052" y="5087"/>
                    <a:pt x="34695" y="5087"/>
                  </a:cubicBezTo>
                  <a:cubicBezTo>
                    <a:pt x="40516" y="5087"/>
                    <a:pt x="45278" y="8275"/>
                    <a:pt x="45278" y="16778"/>
                  </a:cubicBezTo>
                  <a:cubicBezTo>
                    <a:pt x="45278" y="20320"/>
                    <a:pt x="43161" y="29177"/>
                    <a:pt x="41574" y="35200"/>
                  </a:cubicBezTo>
                  <a:lnTo>
                    <a:pt x="35577" y="5946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3" name="Freeform 2032">
              <a:extLst>
                <a:ext uri="{FF2B5EF4-FFF2-40B4-BE49-F238E27FC236}">
                  <a16:creationId xmlns:a16="http://schemas.microsoft.com/office/drawing/2014/main" id="{081CA7B0-5A84-99E4-1574-2013476A557A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11324460" y="5453044"/>
              <a:ext cx="134560" cy="47551"/>
            </a:xfrm>
            <a:custGeom>
              <a:avLst/>
              <a:gdLst>
                <a:gd name="connsiteX0" fmla="*/ 159128 w 167562"/>
                <a:gd name="connsiteY0" fmla="*/ 10248 h 59213"/>
                <a:gd name="connsiteX1" fmla="*/ 167695 w 167562"/>
                <a:gd name="connsiteY1" fmla="*/ 5186 h 59213"/>
                <a:gd name="connsiteX2" fmla="*/ 159380 w 167562"/>
                <a:gd name="connsiteY2" fmla="*/ 125 h 59213"/>
                <a:gd name="connsiteX3" fmla="*/ 8447 w 167562"/>
                <a:gd name="connsiteY3" fmla="*/ 125 h 59213"/>
                <a:gd name="connsiteX4" fmla="*/ 132 w 167562"/>
                <a:gd name="connsiteY4" fmla="*/ 5186 h 59213"/>
                <a:gd name="connsiteX5" fmla="*/ 8699 w 167562"/>
                <a:gd name="connsiteY5" fmla="*/ 10248 h 59213"/>
                <a:gd name="connsiteX6" fmla="*/ 159128 w 167562"/>
                <a:gd name="connsiteY6" fmla="*/ 10248 h 59213"/>
                <a:gd name="connsiteX7" fmla="*/ 159380 w 167562"/>
                <a:gd name="connsiteY7" fmla="*/ 59339 h 59213"/>
                <a:gd name="connsiteX8" fmla="*/ 167695 w 167562"/>
                <a:gd name="connsiteY8" fmla="*/ 54278 h 59213"/>
                <a:gd name="connsiteX9" fmla="*/ 159128 w 167562"/>
                <a:gd name="connsiteY9" fmla="*/ 49217 h 59213"/>
                <a:gd name="connsiteX10" fmla="*/ 8699 w 167562"/>
                <a:gd name="connsiteY10" fmla="*/ 49217 h 59213"/>
                <a:gd name="connsiteX11" fmla="*/ 132 w 167562"/>
                <a:gd name="connsiteY11" fmla="*/ 54278 h 59213"/>
                <a:gd name="connsiteX12" fmla="*/ 8447 w 167562"/>
                <a:gd name="connsiteY12" fmla="*/ 59339 h 59213"/>
                <a:gd name="connsiteX13" fmla="*/ 159380 w 167562"/>
                <a:gd name="connsiteY13" fmla="*/ 5933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128" y="10248"/>
                  </a:moveTo>
                  <a:cubicBezTo>
                    <a:pt x="162907" y="10248"/>
                    <a:pt x="167695" y="10248"/>
                    <a:pt x="167695" y="5186"/>
                  </a:cubicBezTo>
                  <a:cubicBezTo>
                    <a:pt x="167695" y="125"/>
                    <a:pt x="162907" y="125"/>
                    <a:pt x="159380" y="125"/>
                  </a:cubicBezTo>
                  <a:lnTo>
                    <a:pt x="8447" y="125"/>
                  </a:lnTo>
                  <a:cubicBezTo>
                    <a:pt x="4919" y="125"/>
                    <a:pt x="132" y="125"/>
                    <a:pt x="132" y="5186"/>
                  </a:cubicBezTo>
                  <a:cubicBezTo>
                    <a:pt x="132" y="10248"/>
                    <a:pt x="4919" y="10248"/>
                    <a:pt x="8699" y="10248"/>
                  </a:cubicBezTo>
                  <a:lnTo>
                    <a:pt x="159128" y="10248"/>
                  </a:lnTo>
                  <a:close/>
                  <a:moveTo>
                    <a:pt x="159380" y="59339"/>
                  </a:moveTo>
                  <a:cubicBezTo>
                    <a:pt x="162907" y="59339"/>
                    <a:pt x="167695" y="59339"/>
                    <a:pt x="167695" y="54278"/>
                  </a:cubicBezTo>
                  <a:cubicBezTo>
                    <a:pt x="167695" y="49217"/>
                    <a:pt x="162907" y="49217"/>
                    <a:pt x="159128" y="49217"/>
                  </a:cubicBezTo>
                  <a:lnTo>
                    <a:pt x="8699" y="49217"/>
                  </a:lnTo>
                  <a:cubicBezTo>
                    <a:pt x="4919" y="49217"/>
                    <a:pt x="132" y="49217"/>
                    <a:pt x="132" y="54278"/>
                  </a:cubicBezTo>
                  <a:cubicBezTo>
                    <a:pt x="132" y="59339"/>
                    <a:pt x="4919" y="59339"/>
                    <a:pt x="8447" y="59339"/>
                  </a:cubicBezTo>
                  <a:lnTo>
                    <a:pt x="159380" y="5933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4" name="Freeform 2033">
              <a:extLst>
                <a:ext uri="{FF2B5EF4-FFF2-40B4-BE49-F238E27FC236}">
                  <a16:creationId xmlns:a16="http://schemas.microsoft.com/office/drawing/2014/main" id="{5273E2E3-6EC1-995D-2B0C-A8C6B0794969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11543510" y="5472755"/>
              <a:ext cx="123633" cy="8128"/>
            </a:xfrm>
            <a:custGeom>
              <a:avLst/>
              <a:gdLst>
                <a:gd name="connsiteX0" fmla="*/ 145280 w 153956"/>
                <a:gd name="connsiteY0" fmla="*/ 10248 h 10122"/>
                <a:gd name="connsiteX1" fmla="*/ 154099 w 153956"/>
                <a:gd name="connsiteY1" fmla="*/ 5186 h 10122"/>
                <a:gd name="connsiteX2" fmla="*/ 145280 w 153956"/>
                <a:gd name="connsiteY2" fmla="*/ 125 h 10122"/>
                <a:gd name="connsiteX3" fmla="*/ 8962 w 153956"/>
                <a:gd name="connsiteY3" fmla="*/ 125 h 10122"/>
                <a:gd name="connsiteX4" fmla="*/ 143 w 153956"/>
                <a:gd name="connsiteY4" fmla="*/ 5186 h 10122"/>
                <a:gd name="connsiteX5" fmla="*/ 8962 w 153956"/>
                <a:gd name="connsiteY5" fmla="*/ 10248 h 10122"/>
                <a:gd name="connsiteX6" fmla="*/ 145280 w 153956"/>
                <a:gd name="connsiteY6" fmla="*/ 1024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280" y="10248"/>
                  </a:moveTo>
                  <a:cubicBezTo>
                    <a:pt x="149563" y="10248"/>
                    <a:pt x="154099" y="10248"/>
                    <a:pt x="154099" y="5186"/>
                  </a:cubicBezTo>
                  <a:cubicBezTo>
                    <a:pt x="154099" y="125"/>
                    <a:pt x="149563" y="125"/>
                    <a:pt x="145280" y="125"/>
                  </a:cubicBezTo>
                  <a:lnTo>
                    <a:pt x="8962" y="125"/>
                  </a:lnTo>
                  <a:cubicBezTo>
                    <a:pt x="4678" y="125"/>
                    <a:pt x="143" y="125"/>
                    <a:pt x="143" y="5186"/>
                  </a:cubicBezTo>
                  <a:cubicBezTo>
                    <a:pt x="143" y="10248"/>
                    <a:pt x="4678" y="10248"/>
                    <a:pt x="8962" y="10248"/>
                  </a:cubicBezTo>
                  <a:lnTo>
                    <a:pt x="145280" y="10248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5" name="Freeform 2034">
              <a:extLst>
                <a:ext uri="{FF2B5EF4-FFF2-40B4-BE49-F238E27FC236}">
                  <a16:creationId xmlns:a16="http://schemas.microsoft.com/office/drawing/2014/main" id="{2A3BCA56-9F92-4A43-77B1-185EF0D6AF13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11691988" y="5392284"/>
              <a:ext cx="85188" cy="139809"/>
            </a:xfrm>
            <a:custGeom>
              <a:avLst/>
              <a:gdLst>
                <a:gd name="connsiteX0" fmla="*/ 106231 w 106081"/>
                <a:gd name="connsiteY0" fmla="*/ 87681 h 174099"/>
                <a:gd name="connsiteX1" fmla="*/ 96152 w 106081"/>
                <a:gd name="connsiteY1" fmla="*/ 28467 h 174099"/>
                <a:gd name="connsiteX2" fmla="*/ 53317 w 106081"/>
                <a:gd name="connsiteY2" fmla="*/ 125 h 174099"/>
                <a:gd name="connsiteX3" fmla="*/ 9473 w 106081"/>
                <a:gd name="connsiteY3" fmla="*/ 30239 h 174099"/>
                <a:gd name="connsiteX4" fmla="*/ 150 w 106081"/>
                <a:gd name="connsiteY4" fmla="*/ 87681 h 174099"/>
                <a:gd name="connsiteX5" fmla="*/ 11489 w 106081"/>
                <a:gd name="connsiteY5" fmla="*/ 148666 h 174099"/>
                <a:gd name="connsiteX6" fmla="*/ 53065 w 106081"/>
                <a:gd name="connsiteY6" fmla="*/ 174225 h 174099"/>
                <a:gd name="connsiteX7" fmla="*/ 96908 w 106081"/>
                <a:gd name="connsiteY7" fmla="*/ 144871 h 174099"/>
                <a:gd name="connsiteX8" fmla="*/ 106231 w 106081"/>
                <a:gd name="connsiteY8" fmla="*/ 87681 h 174099"/>
                <a:gd name="connsiteX9" fmla="*/ 53065 w 106081"/>
                <a:gd name="connsiteY9" fmla="*/ 168657 h 174099"/>
                <a:gd name="connsiteX10" fmla="*/ 23836 w 106081"/>
                <a:gd name="connsiteY10" fmla="*/ 138038 h 174099"/>
                <a:gd name="connsiteX11" fmla="*/ 21064 w 106081"/>
                <a:gd name="connsiteY11" fmla="*/ 84645 h 174099"/>
                <a:gd name="connsiteX12" fmla="*/ 23080 w 106081"/>
                <a:gd name="connsiteY12" fmla="*/ 38083 h 174099"/>
                <a:gd name="connsiteX13" fmla="*/ 53065 w 106081"/>
                <a:gd name="connsiteY13" fmla="*/ 5693 h 174099"/>
                <a:gd name="connsiteX14" fmla="*/ 82798 w 106081"/>
                <a:gd name="connsiteY14" fmla="*/ 35300 h 174099"/>
                <a:gd name="connsiteX15" fmla="*/ 85318 w 106081"/>
                <a:gd name="connsiteY15" fmla="*/ 84645 h 174099"/>
                <a:gd name="connsiteX16" fmla="*/ 82546 w 106081"/>
                <a:gd name="connsiteY16" fmla="*/ 137026 h 174099"/>
                <a:gd name="connsiteX17" fmla="*/ 53065 w 106081"/>
                <a:gd name="connsiteY17" fmla="*/ 16865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231" y="87681"/>
                  </a:moveTo>
                  <a:cubicBezTo>
                    <a:pt x="106231" y="67437"/>
                    <a:pt x="104972" y="47193"/>
                    <a:pt x="96152" y="28467"/>
                  </a:cubicBezTo>
                  <a:cubicBezTo>
                    <a:pt x="84562" y="4174"/>
                    <a:pt x="63900" y="125"/>
                    <a:pt x="53317" y="125"/>
                  </a:cubicBezTo>
                  <a:cubicBezTo>
                    <a:pt x="38198" y="125"/>
                    <a:pt x="19804" y="6705"/>
                    <a:pt x="9473" y="30239"/>
                  </a:cubicBezTo>
                  <a:cubicBezTo>
                    <a:pt x="1410" y="47699"/>
                    <a:pt x="150" y="67437"/>
                    <a:pt x="150" y="87681"/>
                  </a:cubicBezTo>
                  <a:cubicBezTo>
                    <a:pt x="150" y="106660"/>
                    <a:pt x="1158" y="129435"/>
                    <a:pt x="11489" y="148666"/>
                  </a:cubicBezTo>
                  <a:cubicBezTo>
                    <a:pt x="22324" y="169164"/>
                    <a:pt x="40718" y="174225"/>
                    <a:pt x="53065" y="174225"/>
                  </a:cubicBezTo>
                  <a:cubicBezTo>
                    <a:pt x="66671" y="174225"/>
                    <a:pt x="85822" y="168911"/>
                    <a:pt x="96908" y="144871"/>
                  </a:cubicBezTo>
                  <a:cubicBezTo>
                    <a:pt x="104972" y="127410"/>
                    <a:pt x="106231" y="107672"/>
                    <a:pt x="106231" y="87681"/>
                  </a:cubicBezTo>
                  <a:close/>
                  <a:moveTo>
                    <a:pt x="53065" y="168657"/>
                  </a:moveTo>
                  <a:cubicBezTo>
                    <a:pt x="43238" y="168657"/>
                    <a:pt x="28371" y="162331"/>
                    <a:pt x="23836" y="138038"/>
                  </a:cubicBezTo>
                  <a:cubicBezTo>
                    <a:pt x="21064" y="122855"/>
                    <a:pt x="21064" y="99575"/>
                    <a:pt x="21064" y="84645"/>
                  </a:cubicBezTo>
                  <a:cubicBezTo>
                    <a:pt x="21064" y="68449"/>
                    <a:pt x="21064" y="51748"/>
                    <a:pt x="23080" y="38083"/>
                  </a:cubicBezTo>
                  <a:cubicBezTo>
                    <a:pt x="27867" y="7970"/>
                    <a:pt x="46765" y="5693"/>
                    <a:pt x="53065" y="5693"/>
                  </a:cubicBezTo>
                  <a:cubicBezTo>
                    <a:pt x="61380" y="5693"/>
                    <a:pt x="78010" y="10247"/>
                    <a:pt x="82798" y="35300"/>
                  </a:cubicBezTo>
                  <a:cubicBezTo>
                    <a:pt x="85318" y="49470"/>
                    <a:pt x="85318" y="68702"/>
                    <a:pt x="85318" y="84645"/>
                  </a:cubicBezTo>
                  <a:cubicBezTo>
                    <a:pt x="85318" y="103623"/>
                    <a:pt x="85318" y="120831"/>
                    <a:pt x="82546" y="137026"/>
                  </a:cubicBezTo>
                  <a:cubicBezTo>
                    <a:pt x="78766" y="161066"/>
                    <a:pt x="64404" y="168657"/>
                    <a:pt x="53065" y="16865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6" name="Freeform 2035">
              <a:extLst>
                <a:ext uri="{FF2B5EF4-FFF2-40B4-BE49-F238E27FC236}">
                  <a16:creationId xmlns:a16="http://schemas.microsoft.com/office/drawing/2014/main" id="{DA2F2014-04EB-051F-4B13-ACCD27E2E935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11802672" y="5506082"/>
              <a:ext cx="21449" cy="21540"/>
            </a:xfrm>
            <a:custGeom>
              <a:avLst/>
              <a:gdLst>
                <a:gd name="connsiteX0" fmla="*/ 26865 w 26709"/>
                <a:gd name="connsiteY0" fmla="*/ 13537 h 26823"/>
                <a:gd name="connsiteX1" fmla="*/ 13510 w 26709"/>
                <a:gd name="connsiteY1" fmla="*/ 125 h 26823"/>
                <a:gd name="connsiteX2" fmla="*/ 155 w 26709"/>
                <a:gd name="connsiteY2" fmla="*/ 13537 h 26823"/>
                <a:gd name="connsiteX3" fmla="*/ 13510 w 26709"/>
                <a:gd name="connsiteY3" fmla="*/ 26949 h 26823"/>
                <a:gd name="connsiteX4" fmla="*/ 26865 w 26709"/>
                <a:gd name="connsiteY4" fmla="*/ 13537 h 2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09" h="26823">
                  <a:moveTo>
                    <a:pt x="26865" y="13537"/>
                  </a:moveTo>
                  <a:cubicBezTo>
                    <a:pt x="26865" y="6199"/>
                    <a:pt x="20817" y="125"/>
                    <a:pt x="13510" y="125"/>
                  </a:cubicBezTo>
                  <a:cubicBezTo>
                    <a:pt x="6203" y="125"/>
                    <a:pt x="155" y="6199"/>
                    <a:pt x="155" y="13537"/>
                  </a:cubicBezTo>
                  <a:cubicBezTo>
                    <a:pt x="155" y="20876"/>
                    <a:pt x="6203" y="26949"/>
                    <a:pt x="13510" y="26949"/>
                  </a:cubicBezTo>
                  <a:cubicBezTo>
                    <a:pt x="20817" y="26949"/>
                    <a:pt x="26865" y="20876"/>
                    <a:pt x="26865" y="1353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7" name="Freeform 2036">
              <a:extLst>
                <a:ext uri="{FF2B5EF4-FFF2-40B4-BE49-F238E27FC236}">
                  <a16:creationId xmlns:a16="http://schemas.microsoft.com/office/drawing/2014/main" id="{0B357170-5463-F161-3F5B-8485CE8A74A3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11849976" y="5392284"/>
              <a:ext cx="83974" cy="139809"/>
            </a:xfrm>
            <a:custGeom>
              <a:avLst/>
              <a:gdLst>
                <a:gd name="connsiteX0" fmla="*/ 82050 w 104569"/>
                <a:gd name="connsiteY0" fmla="*/ 88187 h 174099"/>
                <a:gd name="connsiteX1" fmla="*/ 82050 w 104569"/>
                <a:gd name="connsiteY1" fmla="*/ 96285 h 174099"/>
                <a:gd name="connsiteX2" fmla="*/ 41230 w 104569"/>
                <a:gd name="connsiteY2" fmla="*/ 167139 h 174099"/>
                <a:gd name="connsiteX3" fmla="*/ 16536 w 104569"/>
                <a:gd name="connsiteY3" fmla="*/ 158029 h 174099"/>
                <a:gd name="connsiteX4" fmla="*/ 29639 w 104569"/>
                <a:gd name="connsiteY4" fmla="*/ 146389 h 174099"/>
                <a:gd name="connsiteX5" fmla="*/ 18048 w 104569"/>
                <a:gd name="connsiteY5" fmla="*/ 134749 h 174099"/>
                <a:gd name="connsiteX6" fmla="*/ 6457 w 104569"/>
                <a:gd name="connsiteY6" fmla="*/ 146895 h 174099"/>
                <a:gd name="connsiteX7" fmla="*/ 41482 w 104569"/>
                <a:gd name="connsiteY7" fmla="*/ 174225 h 174099"/>
                <a:gd name="connsiteX8" fmla="*/ 104727 w 104569"/>
                <a:gd name="connsiteY8" fmla="*/ 85404 h 174099"/>
                <a:gd name="connsiteX9" fmla="*/ 53325 w 104569"/>
                <a:gd name="connsiteY9" fmla="*/ 125 h 174099"/>
                <a:gd name="connsiteX10" fmla="*/ 16284 w 104569"/>
                <a:gd name="connsiteY10" fmla="*/ 16068 h 174099"/>
                <a:gd name="connsiteX11" fmla="*/ 158 w 104569"/>
                <a:gd name="connsiteY11" fmla="*/ 57062 h 174099"/>
                <a:gd name="connsiteX12" fmla="*/ 50553 w 104569"/>
                <a:gd name="connsiteY12" fmla="*/ 113492 h 174099"/>
                <a:gd name="connsiteX13" fmla="*/ 82050 w 104569"/>
                <a:gd name="connsiteY13" fmla="*/ 88187 h 174099"/>
                <a:gd name="connsiteX14" fmla="*/ 50805 w 104569"/>
                <a:gd name="connsiteY14" fmla="*/ 107672 h 174099"/>
                <a:gd name="connsiteX15" fmla="*/ 27371 w 104569"/>
                <a:gd name="connsiteY15" fmla="*/ 91730 h 174099"/>
                <a:gd name="connsiteX16" fmla="*/ 22836 w 104569"/>
                <a:gd name="connsiteY16" fmla="*/ 57315 h 174099"/>
                <a:gd name="connsiteX17" fmla="*/ 28127 w 104569"/>
                <a:gd name="connsiteY17" fmla="*/ 22394 h 174099"/>
                <a:gd name="connsiteX18" fmla="*/ 53325 w 104569"/>
                <a:gd name="connsiteY18" fmla="*/ 6452 h 174099"/>
                <a:gd name="connsiteX19" fmla="*/ 77514 w 104569"/>
                <a:gd name="connsiteY19" fmla="*/ 26443 h 174099"/>
                <a:gd name="connsiteX20" fmla="*/ 81546 w 104569"/>
                <a:gd name="connsiteY20" fmla="*/ 62123 h 174099"/>
                <a:gd name="connsiteX21" fmla="*/ 50805 w 104569"/>
                <a:gd name="connsiteY21" fmla="*/ 10767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569" h="174099">
                  <a:moveTo>
                    <a:pt x="82050" y="88187"/>
                  </a:moveTo>
                  <a:lnTo>
                    <a:pt x="82050" y="96285"/>
                  </a:lnTo>
                  <a:cubicBezTo>
                    <a:pt x="82050" y="155499"/>
                    <a:pt x="55844" y="167139"/>
                    <a:pt x="41230" y="167139"/>
                  </a:cubicBezTo>
                  <a:cubicBezTo>
                    <a:pt x="36946" y="167139"/>
                    <a:pt x="23340" y="166633"/>
                    <a:pt x="16536" y="158029"/>
                  </a:cubicBezTo>
                  <a:cubicBezTo>
                    <a:pt x="27623" y="158029"/>
                    <a:pt x="29639" y="150691"/>
                    <a:pt x="29639" y="146389"/>
                  </a:cubicBezTo>
                  <a:cubicBezTo>
                    <a:pt x="29639" y="138544"/>
                    <a:pt x="23592" y="134749"/>
                    <a:pt x="18048" y="134749"/>
                  </a:cubicBezTo>
                  <a:cubicBezTo>
                    <a:pt x="14017" y="134749"/>
                    <a:pt x="6457" y="137026"/>
                    <a:pt x="6457" y="146895"/>
                  </a:cubicBezTo>
                  <a:cubicBezTo>
                    <a:pt x="6457" y="163850"/>
                    <a:pt x="20064" y="174225"/>
                    <a:pt x="41482" y="174225"/>
                  </a:cubicBezTo>
                  <a:cubicBezTo>
                    <a:pt x="73986" y="174225"/>
                    <a:pt x="104727" y="139810"/>
                    <a:pt x="104727" y="85404"/>
                  </a:cubicBezTo>
                  <a:cubicBezTo>
                    <a:pt x="104727" y="17333"/>
                    <a:pt x="75750" y="125"/>
                    <a:pt x="53325" y="125"/>
                  </a:cubicBezTo>
                  <a:cubicBezTo>
                    <a:pt x="39466" y="125"/>
                    <a:pt x="27119" y="4680"/>
                    <a:pt x="16284" y="16068"/>
                  </a:cubicBezTo>
                  <a:cubicBezTo>
                    <a:pt x="5953" y="27455"/>
                    <a:pt x="158" y="38083"/>
                    <a:pt x="158" y="57062"/>
                  </a:cubicBezTo>
                  <a:cubicBezTo>
                    <a:pt x="158" y="88693"/>
                    <a:pt x="22332" y="113492"/>
                    <a:pt x="50553" y="113492"/>
                  </a:cubicBezTo>
                  <a:cubicBezTo>
                    <a:pt x="65923" y="113492"/>
                    <a:pt x="76254" y="102864"/>
                    <a:pt x="82050" y="88187"/>
                  </a:cubicBezTo>
                  <a:close/>
                  <a:moveTo>
                    <a:pt x="50805" y="107672"/>
                  </a:moveTo>
                  <a:cubicBezTo>
                    <a:pt x="46773" y="107672"/>
                    <a:pt x="35182" y="107672"/>
                    <a:pt x="27371" y="91730"/>
                  </a:cubicBezTo>
                  <a:cubicBezTo>
                    <a:pt x="22836" y="82367"/>
                    <a:pt x="22836" y="69715"/>
                    <a:pt x="22836" y="57315"/>
                  </a:cubicBezTo>
                  <a:cubicBezTo>
                    <a:pt x="22836" y="43650"/>
                    <a:pt x="22836" y="31757"/>
                    <a:pt x="28127" y="22394"/>
                  </a:cubicBezTo>
                  <a:cubicBezTo>
                    <a:pt x="34930" y="9741"/>
                    <a:pt x="44505" y="6452"/>
                    <a:pt x="53325" y="6452"/>
                  </a:cubicBezTo>
                  <a:cubicBezTo>
                    <a:pt x="64915" y="6452"/>
                    <a:pt x="73231" y="15055"/>
                    <a:pt x="77514" y="26443"/>
                  </a:cubicBezTo>
                  <a:cubicBezTo>
                    <a:pt x="80538" y="34540"/>
                    <a:pt x="81546" y="50483"/>
                    <a:pt x="81546" y="62123"/>
                  </a:cubicBezTo>
                  <a:cubicBezTo>
                    <a:pt x="81546" y="83126"/>
                    <a:pt x="72979" y="107672"/>
                    <a:pt x="50805" y="10767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97" name="Group 2096">
            <a:extLst>
              <a:ext uri="{FF2B5EF4-FFF2-40B4-BE49-F238E27FC236}">
                <a16:creationId xmlns:a16="http://schemas.microsoft.com/office/drawing/2014/main" id="{33045199-14FC-71A4-D260-BD9B998632F4}"/>
              </a:ext>
            </a:extLst>
          </p:cNvPr>
          <p:cNvGrpSpPr/>
          <p:nvPr/>
        </p:nvGrpSpPr>
        <p:grpSpPr>
          <a:xfrm>
            <a:off x="7232215" y="5998462"/>
            <a:ext cx="2693361" cy="172120"/>
            <a:chOff x="7232215" y="5998462"/>
            <a:chExt cx="2693361" cy="172120"/>
          </a:xfrm>
        </p:grpSpPr>
        <p:sp>
          <p:nvSpPr>
            <p:cNvPr id="2038" name="Freeform 2037">
              <a:extLst>
                <a:ext uri="{FF2B5EF4-FFF2-40B4-BE49-F238E27FC236}">
                  <a16:creationId xmlns:a16="http://schemas.microsoft.com/office/drawing/2014/main" id="{8796E863-37DE-BA91-4F67-8F94E12800BC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232215" y="6042966"/>
              <a:ext cx="122622" cy="109530"/>
            </a:xfrm>
            <a:custGeom>
              <a:avLst/>
              <a:gdLst>
                <a:gd name="connsiteX0" fmla="*/ 89634 w 152696"/>
                <a:gd name="connsiteY0" fmla="*/ 13567 h 136394"/>
                <a:gd name="connsiteX1" fmla="*/ 76279 w 152696"/>
                <a:gd name="connsiteY1" fmla="*/ 155 h 136394"/>
                <a:gd name="connsiteX2" fmla="*/ 62924 w 152696"/>
                <a:gd name="connsiteY2" fmla="*/ 13567 h 136394"/>
                <a:gd name="connsiteX3" fmla="*/ 76279 w 152696"/>
                <a:gd name="connsiteY3" fmla="*/ 26979 h 136394"/>
                <a:gd name="connsiteX4" fmla="*/ 89634 w 152696"/>
                <a:gd name="connsiteY4" fmla="*/ 13567 h 136394"/>
                <a:gd name="connsiteX5" fmla="*/ 152627 w 152696"/>
                <a:gd name="connsiteY5" fmla="*/ 123138 h 136394"/>
                <a:gd name="connsiteX6" fmla="*/ 139273 w 152696"/>
                <a:gd name="connsiteY6" fmla="*/ 109726 h 136394"/>
                <a:gd name="connsiteX7" fmla="*/ 125918 w 152696"/>
                <a:gd name="connsiteY7" fmla="*/ 123138 h 136394"/>
                <a:gd name="connsiteX8" fmla="*/ 139273 w 152696"/>
                <a:gd name="connsiteY8" fmla="*/ 136550 h 136394"/>
                <a:gd name="connsiteX9" fmla="*/ 152627 w 152696"/>
                <a:gd name="connsiteY9" fmla="*/ 123138 h 136394"/>
                <a:gd name="connsiteX10" fmla="*/ 26640 w 152696"/>
                <a:gd name="connsiteY10" fmla="*/ 123138 h 136394"/>
                <a:gd name="connsiteX11" fmla="*/ 13285 w 152696"/>
                <a:gd name="connsiteY11" fmla="*/ 109726 h 136394"/>
                <a:gd name="connsiteX12" fmla="*/ -69 w 152696"/>
                <a:gd name="connsiteY12" fmla="*/ 123138 h 136394"/>
                <a:gd name="connsiteX13" fmla="*/ 13285 w 152696"/>
                <a:gd name="connsiteY13" fmla="*/ 136550 h 136394"/>
                <a:gd name="connsiteX14" fmla="*/ 26640 w 152696"/>
                <a:gd name="connsiteY14" fmla="*/ 123138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696" h="136394">
                  <a:moveTo>
                    <a:pt x="89634" y="13567"/>
                  </a:moveTo>
                  <a:cubicBezTo>
                    <a:pt x="89634" y="6229"/>
                    <a:pt x="83586" y="155"/>
                    <a:pt x="76279" y="155"/>
                  </a:cubicBezTo>
                  <a:cubicBezTo>
                    <a:pt x="68972" y="155"/>
                    <a:pt x="62924" y="6229"/>
                    <a:pt x="62924" y="13567"/>
                  </a:cubicBezTo>
                  <a:cubicBezTo>
                    <a:pt x="62924" y="20906"/>
                    <a:pt x="68972" y="26979"/>
                    <a:pt x="76279" y="26979"/>
                  </a:cubicBezTo>
                  <a:cubicBezTo>
                    <a:pt x="83334" y="26979"/>
                    <a:pt x="89634" y="21159"/>
                    <a:pt x="89634" y="13567"/>
                  </a:cubicBezTo>
                  <a:close/>
                  <a:moveTo>
                    <a:pt x="152627" y="123138"/>
                  </a:moveTo>
                  <a:cubicBezTo>
                    <a:pt x="152627" y="115800"/>
                    <a:pt x="146580" y="109726"/>
                    <a:pt x="139273" y="109726"/>
                  </a:cubicBezTo>
                  <a:cubicBezTo>
                    <a:pt x="131965" y="109726"/>
                    <a:pt x="125918" y="115800"/>
                    <a:pt x="125918" y="123138"/>
                  </a:cubicBezTo>
                  <a:cubicBezTo>
                    <a:pt x="125918" y="130477"/>
                    <a:pt x="131965" y="136550"/>
                    <a:pt x="139273" y="136550"/>
                  </a:cubicBezTo>
                  <a:cubicBezTo>
                    <a:pt x="146580" y="136550"/>
                    <a:pt x="152627" y="130477"/>
                    <a:pt x="152627" y="123138"/>
                  </a:cubicBezTo>
                  <a:close/>
                  <a:moveTo>
                    <a:pt x="26640" y="123138"/>
                  </a:moveTo>
                  <a:cubicBezTo>
                    <a:pt x="26640" y="115800"/>
                    <a:pt x="20593" y="109726"/>
                    <a:pt x="13285" y="109726"/>
                  </a:cubicBezTo>
                  <a:cubicBezTo>
                    <a:pt x="5978" y="109726"/>
                    <a:pt x="-69" y="115800"/>
                    <a:pt x="-69" y="123138"/>
                  </a:cubicBezTo>
                  <a:cubicBezTo>
                    <a:pt x="-69" y="130477"/>
                    <a:pt x="5978" y="136550"/>
                    <a:pt x="13285" y="136550"/>
                  </a:cubicBezTo>
                  <a:cubicBezTo>
                    <a:pt x="20593" y="136550"/>
                    <a:pt x="26640" y="130477"/>
                    <a:pt x="26640" y="12313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0" name="Freeform 2039">
              <a:extLst>
                <a:ext uri="{FF2B5EF4-FFF2-40B4-BE49-F238E27FC236}">
                  <a16:creationId xmlns:a16="http://schemas.microsoft.com/office/drawing/2014/main" id="{3CCF7002-C4A8-CE9A-326D-784B1DBA12EF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428580" y="5998462"/>
              <a:ext cx="144272" cy="143263"/>
            </a:xfrm>
            <a:custGeom>
              <a:avLst/>
              <a:gdLst>
                <a:gd name="connsiteX0" fmla="*/ 144069 w 179657"/>
                <a:gd name="connsiteY0" fmla="*/ 29003 h 178400"/>
                <a:gd name="connsiteX1" fmla="*/ 176322 w 179657"/>
                <a:gd name="connsiteY1" fmla="*/ 8000 h 178400"/>
                <a:gd name="connsiteX2" fmla="*/ 179598 w 179657"/>
                <a:gd name="connsiteY2" fmla="*/ 3192 h 178400"/>
                <a:gd name="connsiteX3" fmla="*/ 176322 w 179657"/>
                <a:gd name="connsiteY3" fmla="*/ 155 h 178400"/>
                <a:gd name="connsiteX4" fmla="*/ 155660 w 179657"/>
                <a:gd name="connsiteY4" fmla="*/ 915 h 178400"/>
                <a:gd name="connsiteX5" fmla="*/ 130715 w 179657"/>
                <a:gd name="connsiteY5" fmla="*/ 155 h 178400"/>
                <a:gd name="connsiteX6" fmla="*/ 125927 w 179657"/>
                <a:gd name="connsiteY6" fmla="*/ 4963 h 178400"/>
                <a:gd name="connsiteX7" fmla="*/ 129959 w 179657"/>
                <a:gd name="connsiteY7" fmla="*/ 8000 h 178400"/>
                <a:gd name="connsiteX8" fmla="*/ 141550 w 179657"/>
                <a:gd name="connsiteY8" fmla="*/ 16351 h 178400"/>
                <a:gd name="connsiteX9" fmla="*/ 137770 w 179657"/>
                <a:gd name="connsiteY9" fmla="*/ 25967 h 178400"/>
                <a:gd name="connsiteX10" fmla="*/ 60414 w 179657"/>
                <a:gd name="connsiteY10" fmla="*/ 149455 h 178400"/>
                <a:gd name="connsiteX11" fmla="*/ 43280 w 179657"/>
                <a:gd name="connsiteY11" fmla="*/ 15591 h 178400"/>
                <a:gd name="connsiteX12" fmla="*/ 60666 w 179657"/>
                <a:gd name="connsiteY12" fmla="*/ 8000 h 178400"/>
                <a:gd name="connsiteX13" fmla="*/ 66965 w 179657"/>
                <a:gd name="connsiteY13" fmla="*/ 2939 h 178400"/>
                <a:gd name="connsiteX14" fmla="*/ 63438 w 179657"/>
                <a:gd name="connsiteY14" fmla="*/ 155 h 178400"/>
                <a:gd name="connsiteX15" fmla="*/ 32193 w 179657"/>
                <a:gd name="connsiteY15" fmla="*/ 915 h 178400"/>
                <a:gd name="connsiteX16" fmla="*/ 18334 w 179657"/>
                <a:gd name="connsiteY16" fmla="*/ 661 h 178400"/>
                <a:gd name="connsiteX17" fmla="*/ 4728 w 179657"/>
                <a:gd name="connsiteY17" fmla="*/ 155 h 178400"/>
                <a:gd name="connsiteX18" fmla="*/ -60 w 179657"/>
                <a:gd name="connsiteY18" fmla="*/ 4963 h 178400"/>
                <a:gd name="connsiteX19" fmla="*/ 6240 w 179657"/>
                <a:gd name="connsiteY19" fmla="*/ 8000 h 178400"/>
                <a:gd name="connsiteX20" fmla="*/ 21358 w 179657"/>
                <a:gd name="connsiteY20" fmla="*/ 16604 h 178400"/>
                <a:gd name="connsiteX21" fmla="*/ 41264 w 179657"/>
                <a:gd name="connsiteY21" fmla="*/ 172736 h 178400"/>
                <a:gd name="connsiteX22" fmla="*/ 46303 w 179657"/>
                <a:gd name="connsiteY22" fmla="*/ 178556 h 178400"/>
                <a:gd name="connsiteX23" fmla="*/ 53359 w 179657"/>
                <a:gd name="connsiteY23" fmla="*/ 174001 h 178400"/>
                <a:gd name="connsiteX24" fmla="*/ 144069 w 179657"/>
                <a:gd name="connsiteY24" fmla="*/ 2900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69" y="29003"/>
                  </a:moveTo>
                  <a:cubicBezTo>
                    <a:pt x="156416" y="9265"/>
                    <a:pt x="166999" y="8506"/>
                    <a:pt x="176322" y="8000"/>
                  </a:cubicBezTo>
                  <a:cubicBezTo>
                    <a:pt x="179346" y="7747"/>
                    <a:pt x="179598" y="3445"/>
                    <a:pt x="179598" y="3192"/>
                  </a:cubicBezTo>
                  <a:cubicBezTo>
                    <a:pt x="179598" y="1168"/>
                    <a:pt x="178338" y="155"/>
                    <a:pt x="176322" y="155"/>
                  </a:cubicBezTo>
                  <a:cubicBezTo>
                    <a:pt x="169771" y="155"/>
                    <a:pt x="162464" y="915"/>
                    <a:pt x="155660" y="915"/>
                  </a:cubicBezTo>
                  <a:cubicBezTo>
                    <a:pt x="147345" y="915"/>
                    <a:pt x="138778" y="155"/>
                    <a:pt x="130715" y="155"/>
                  </a:cubicBezTo>
                  <a:cubicBezTo>
                    <a:pt x="129203" y="155"/>
                    <a:pt x="125927" y="155"/>
                    <a:pt x="125927" y="4963"/>
                  </a:cubicBezTo>
                  <a:cubicBezTo>
                    <a:pt x="125927" y="7747"/>
                    <a:pt x="128195" y="8000"/>
                    <a:pt x="129959" y="8000"/>
                  </a:cubicBezTo>
                  <a:cubicBezTo>
                    <a:pt x="136762" y="8506"/>
                    <a:pt x="141550" y="11037"/>
                    <a:pt x="141550" y="16351"/>
                  </a:cubicBezTo>
                  <a:cubicBezTo>
                    <a:pt x="141550" y="20146"/>
                    <a:pt x="137770" y="25713"/>
                    <a:pt x="137770" y="25967"/>
                  </a:cubicBezTo>
                  <a:lnTo>
                    <a:pt x="60414" y="149455"/>
                  </a:lnTo>
                  <a:lnTo>
                    <a:pt x="43280" y="15591"/>
                  </a:lnTo>
                  <a:cubicBezTo>
                    <a:pt x="43280" y="11290"/>
                    <a:pt x="49075" y="8000"/>
                    <a:pt x="60666" y="8000"/>
                  </a:cubicBezTo>
                  <a:cubicBezTo>
                    <a:pt x="64194" y="8000"/>
                    <a:pt x="66965" y="8000"/>
                    <a:pt x="66965" y="2939"/>
                  </a:cubicBezTo>
                  <a:cubicBezTo>
                    <a:pt x="66965" y="661"/>
                    <a:pt x="64950" y="155"/>
                    <a:pt x="63438" y="155"/>
                  </a:cubicBezTo>
                  <a:cubicBezTo>
                    <a:pt x="53359" y="155"/>
                    <a:pt x="42524" y="915"/>
                    <a:pt x="32193" y="915"/>
                  </a:cubicBezTo>
                  <a:cubicBezTo>
                    <a:pt x="27657" y="915"/>
                    <a:pt x="22870" y="661"/>
                    <a:pt x="18334" y="661"/>
                  </a:cubicBezTo>
                  <a:cubicBezTo>
                    <a:pt x="13799" y="661"/>
                    <a:pt x="9011" y="155"/>
                    <a:pt x="4728" y="155"/>
                  </a:cubicBezTo>
                  <a:cubicBezTo>
                    <a:pt x="2964" y="155"/>
                    <a:pt x="-60" y="155"/>
                    <a:pt x="-60" y="4963"/>
                  </a:cubicBezTo>
                  <a:cubicBezTo>
                    <a:pt x="-60" y="8000"/>
                    <a:pt x="2208" y="8000"/>
                    <a:pt x="6240" y="8000"/>
                  </a:cubicBezTo>
                  <a:cubicBezTo>
                    <a:pt x="20350" y="8000"/>
                    <a:pt x="20602" y="10277"/>
                    <a:pt x="21358" y="16604"/>
                  </a:cubicBezTo>
                  <a:lnTo>
                    <a:pt x="41264" y="172736"/>
                  </a:lnTo>
                  <a:cubicBezTo>
                    <a:pt x="42020" y="177797"/>
                    <a:pt x="43028" y="178556"/>
                    <a:pt x="46303" y="178556"/>
                  </a:cubicBezTo>
                  <a:cubicBezTo>
                    <a:pt x="50335" y="178556"/>
                    <a:pt x="51343" y="177291"/>
                    <a:pt x="53359" y="174001"/>
                  </a:cubicBezTo>
                  <a:lnTo>
                    <a:pt x="144069" y="29003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1" name="Freeform 2040">
              <a:extLst>
                <a:ext uri="{FF2B5EF4-FFF2-40B4-BE49-F238E27FC236}">
                  <a16:creationId xmlns:a16="http://schemas.microsoft.com/office/drawing/2014/main" id="{00001DDC-2D1B-C60F-5ACA-A9D2150FBE4B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7543925" y="6105006"/>
              <a:ext cx="72237" cy="64154"/>
            </a:xfrm>
            <a:custGeom>
              <a:avLst/>
              <a:gdLst>
                <a:gd name="connsiteX0" fmla="*/ 63620 w 89954"/>
                <a:gd name="connsiteY0" fmla="*/ 10608 h 79888"/>
                <a:gd name="connsiteX1" fmla="*/ 45453 w 89954"/>
                <a:gd name="connsiteY1" fmla="*/ 157 h 79888"/>
                <a:gd name="connsiteX2" fmla="*/ -54 w 89954"/>
                <a:gd name="connsiteY2" fmla="*/ 50641 h 79888"/>
                <a:gd name="connsiteX3" fmla="*/ 26580 w 89954"/>
                <a:gd name="connsiteY3" fmla="*/ 80045 h 79888"/>
                <a:gd name="connsiteX4" fmla="*/ 51626 w 89954"/>
                <a:gd name="connsiteY4" fmla="*/ 67646 h 79888"/>
                <a:gd name="connsiteX5" fmla="*/ 69793 w 89954"/>
                <a:gd name="connsiteY5" fmla="*/ 80045 h 79888"/>
                <a:gd name="connsiteX6" fmla="*/ 83727 w 89954"/>
                <a:gd name="connsiteY6" fmla="*/ 70657 h 79888"/>
                <a:gd name="connsiteX7" fmla="*/ 89901 w 89954"/>
                <a:gd name="connsiteY7" fmla="*/ 52943 h 79888"/>
                <a:gd name="connsiteX8" fmla="*/ 87079 w 89954"/>
                <a:gd name="connsiteY8" fmla="*/ 50641 h 79888"/>
                <a:gd name="connsiteX9" fmla="*/ 83198 w 89954"/>
                <a:gd name="connsiteY9" fmla="*/ 56132 h 79888"/>
                <a:gd name="connsiteX10" fmla="*/ 70322 w 89954"/>
                <a:gd name="connsiteY10" fmla="*/ 75085 h 79888"/>
                <a:gd name="connsiteX11" fmla="*/ 64502 w 89954"/>
                <a:gd name="connsiteY11" fmla="*/ 66406 h 79888"/>
                <a:gd name="connsiteX12" fmla="*/ 67148 w 89954"/>
                <a:gd name="connsiteY12" fmla="*/ 52412 h 79888"/>
                <a:gd name="connsiteX13" fmla="*/ 71028 w 89954"/>
                <a:gd name="connsiteY13" fmla="*/ 36470 h 79888"/>
                <a:gd name="connsiteX14" fmla="*/ 74556 w 89954"/>
                <a:gd name="connsiteY14" fmla="*/ 23007 h 79888"/>
                <a:gd name="connsiteX15" fmla="*/ 77730 w 89954"/>
                <a:gd name="connsiteY15" fmla="*/ 9191 h 79888"/>
                <a:gd name="connsiteX16" fmla="*/ 71733 w 89954"/>
                <a:gd name="connsiteY16" fmla="*/ 3522 h 79888"/>
                <a:gd name="connsiteX17" fmla="*/ 63620 w 89954"/>
                <a:gd name="connsiteY17" fmla="*/ 10608 h 79888"/>
                <a:gd name="connsiteX18" fmla="*/ 52331 w 89954"/>
                <a:gd name="connsiteY18" fmla="*/ 56132 h 79888"/>
                <a:gd name="connsiteX19" fmla="*/ 43336 w 89954"/>
                <a:gd name="connsiteY19" fmla="*/ 68000 h 79888"/>
                <a:gd name="connsiteX20" fmla="*/ 27109 w 89954"/>
                <a:gd name="connsiteY20" fmla="*/ 75085 h 79888"/>
                <a:gd name="connsiteX21" fmla="*/ 14233 w 89954"/>
                <a:gd name="connsiteY21" fmla="*/ 57903 h 79888"/>
                <a:gd name="connsiteX22" fmla="*/ 23405 w 89954"/>
                <a:gd name="connsiteY22" fmla="*/ 21945 h 79888"/>
                <a:gd name="connsiteX23" fmla="*/ 45453 w 89954"/>
                <a:gd name="connsiteY23" fmla="*/ 5117 h 79888"/>
                <a:gd name="connsiteX24" fmla="*/ 61151 w 89954"/>
                <a:gd name="connsiteY24" fmla="*/ 20527 h 79888"/>
                <a:gd name="connsiteX25" fmla="*/ 60621 w 89954"/>
                <a:gd name="connsiteY25" fmla="*/ 23007 h 79888"/>
                <a:gd name="connsiteX26" fmla="*/ 52331 w 89954"/>
                <a:gd name="connsiteY26" fmla="*/ 56132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9954" h="79888">
                  <a:moveTo>
                    <a:pt x="63620" y="10608"/>
                  </a:moveTo>
                  <a:cubicBezTo>
                    <a:pt x="59916" y="4762"/>
                    <a:pt x="53919" y="157"/>
                    <a:pt x="45453" y="157"/>
                  </a:cubicBezTo>
                  <a:cubicBezTo>
                    <a:pt x="22876" y="157"/>
                    <a:pt x="-54" y="25133"/>
                    <a:pt x="-54" y="50641"/>
                  </a:cubicBezTo>
                  <a:cubicBezTo>
                    <a:pt x="-54" y="67823"/>
                    <a:pt x="11411" y="80045"/>
                    <a:pt x="26580" y="80045"/>
                  </a:cubicBezTo>
                  <a:cubicBezTo>
                    <a:pt x="36104" y="80045"/>
                    <a:pt x="44571" y="74554"/>
                    <a:pt x="51626" y="67646"/>
                  </a:cubicBezTo>
                  <a:cubicBezTo>
                    <a:pt x="54977" y="78274"/>
                    <a:pt x="65207" y="80045"/>
                    <a:pt x="69793" y="80045"/>
                  </a:cubicBezTo>
                  <a:cubicBezTo>
                    <a:pt x="76143" y="80045"/>
                    <a:pt x="80553" y="76148"/>
                    <a:pt x="83727" y="70657"/>
                  </a:cubicBezTo>
                  <a:cubicBezTo>
                    <a:pt x="87608" y="63749"/>
                    <a:pt x="89901" y="53652"/>
                    <a:pt x="89901" y="52943"/>
                  </a:cubicBezTo>
                  <a:cubicBezTo>
                    <a:pt x="89901" y="50641"/>
                    <a:pt x="87608" y="50641"/>
                    <a:pt x="87079" y="50641"/>
                  </a:cubicBezTo>
                  <a:cubicBezTo>
                    <a:pt x="84609" y="50641"/>
                    <a:pt x="84433" y="51349"/>
                    <a:pt x="83198" y="56132"/>
                  </a:cubicBezTo>
                  <a:cubicBezTo>
                    <a:pt x="81082" y="64634"/>
                    <a:pt x="77730" y="75085"/>
                    <a:pt x="70322" y="75085"/>
                  </a:cubicBezTo>
                  <a:cubicBezTo>
                    <a:pt x="65736" y="75085"/>
                    <a:pt x="64502" y="71188"/>
                    <a:pt x="64502" y="66406"/>
                  </a:cubicBezTo>
                  <a:cubicBezTo>
                    <a:pt x="64502" y="63394"/>
                    <a:pt x="65913" y="57017"/>
                    <a:pt x="67148" y="52412"/>
                  </a:cubicBezTo>
                  <a:cubicBezTo>
                    <a:pt x="68382" y="47629"/>
                    <a:pt x="70146" y="40367"/>
                    <a:pt x="71028" y="36470"/>
                  </a:cubicBezTo>
                  <a:lnTo>
                    <a:pt x="74556" y="23007"/>
                  </a:lnTo>
                  <a:cubicBezTo>
                    <a:pt x="75614" y="18402"/>
                    <a:pt x="77730" y="10076"/>
                    <a:pt x="77730" y="9191"/>
                  </a:cubicBezTo>
                  <a:cubicBezTo>
                    <a:pt x="77730" y="5294"/>
                    <a:pt x="74556" y="3522"/>
                    <a:pt x="71733" y="3522"/>
                  </a:cubicBezTo>
                  <a:cubicBezTo>
                    <a:pt x="68735" y="3522"/>
                    <a:pt x="64678" y="5648"/>
                    <a:pt x="63620" y="10608"/>
                  </a:cubicBezTo>
                  <a:close/>
                  <a:moveTo>
                    <a:pt x="52331" y="56132"/>
                  </a:moveTo>
                  <a:cubicBezTo>
                    <a:pt x="51097" y="61092"/>
                    <a:pt x="47216" y="64634"/>
                    <a:pt x="43336" y="68000"/>
                  </a:cubicBezTo>
                  <a:cubicBezTo>
                    <a:pt x="41749" y="69417"/>
                    <a:pt x="34693" y="75085"/>
                    <a:pt x="27109" y="75085"/>
                  </a:cubicBezTo>
                  <a:cubicBezTo>
                    <a:pt x="20583" y="75085"/>
                    <a:pt x="14233" y="70480"/>
                    <a:pt x="14233" y="57903"/>
                  </a:cubicBezTo>
                  <a:cubicBezTo>
                    <a:pt x="14233" y="48515"/>
                    <a:pt x="19348" y="29030"/>
                    <a:pt x="23405" y="21945"/>
                  </a:cubicBezTo>
                  <a:cubicBezTo>
                    <a:pt x="31518" y="7774"/>
                    <a:pt x="40514" y="5117"/>
                    <a:pt x="45453" y="5117"/>
                  </a:cubicBezTo>
                  <a:cubicBezTo>
                    <a:pt x="57799" y="5117"/>
                    <a:pt x="61151" y="18579"/>
                    <a:pt x="61151" y="20527"/>
                  </a:cubicBezTo>
                  <a:cubicBezTo>
                    <a:pt x="61151" y="21236"/>
                    <a:pt x="60798" y="22476"/>
                    <a:pt x="60621" y="23007"/>
                  </a:cubicBezTo>
                  <a:lnTo>
                    <a:pt x="52331" y="56132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2" name="Freeform 2041">
              <a:extLst>
                <a:ext uri="{FF2B5EF4-FFF2-40B4-BE49-F238E27FC236}">
                  <a16:creationId xmlns:a16="http://schemas.microsoft.com/office/drawing/2014/main" id="{DBB982D0-0B0A-607D-BC2D-51416C461558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7632403" y="6069017"/>
              <a:ext cx="57365" cy="100142"/>
            </a:xfrm>
            <a:custGeom>
              <a:avLst/>
              <a:gdLst>
                <a:gd name="connsiteX0" fmla="*/ 34874 w 71434"/>
                <a:gd name="connsiteY0" fmla="*/ 5471 h 124703"/>
                <a:gd name="connsiteX1" fmla="*/ 35579 w 71434"/>
                <a:gd name="connsiteY1" fmla="*/ 2637 h 124703"/>
                <a:gd name="connsiteX2" fmla="*/ 32757 w 71434"/>
                <a:gd name="connsiteY2" fmla="*/ 157 h 124703"/>
                <a:gd name="connsiteX3" fmla="*/ 10180 w 71434"/>
                <a:gd name="connsiteY3" fmla="*/ 1928 h 124703"/>
                <a:gd name="connsiteX4" fmla="*/ 6300 w 71434"/>
                <a:gd name="connsiteY4" fmla="*/ 6002 h 124703"/>
                <a:gd name="connsiteX5" fmla="*/ 10886 w 71434"/>
                <a:gd name="connsiteY5" fmla="*/ 8482 h 124703"/>
                <a:gd name="connsiteX6" fmla="*/ 19352 w 71434"/>
                <a:gd name="connsiteY6" fmla="*/ 11139 h 124703"/>
                <a:gd name="connsiteX7" fmla="*/ 16530 w 71434"/>
                <a:gd name="connsiteY7" fmla="*/ 23539 h 124703"/>
                <a:gd name="connsiteX8" fmla="*/ 12473 w 71434"/>
                <a:gd name="connsiteY8" fmla="*/ 39835 h 124703"/>
                <a:gd name="connsiteX9" fmla="*/ 832 w 71434"/>
                <a:gd name="connsiteY9" fmla="*/ 86953 h 124703"/>
                <a:gd name="connsiteX10" fmla="*/ -50 w 71434"/>
                <a:gd name="connsiteY10" fmla="*/ 95633 h 124703"/>
                <a:gd name="connsiteX11" fmla="*/ 25878 w 71434"/>
                <a:gd name="connsiteY11" fmla="*/ 124860 h 124703"/>
                <a:gd name="connsiteX12" fmla="*/ 71385 w 71434"/>
                <a:gd name="connsiteY12" fmla="*/ 74554 h 124703"/>
                <a:gd name="connsiteX13" fmla="*/ 44928 w 71434"/>
                <a:gd name="connsiteY13" fmla="*/ 44972 h 124703"/>
                <a:gd name="connsiteX14" fmla="*/ 22704 w 71434"/>
                <a:gd name="connsiteY14" fmla="*/ 54715 h 124703"/>
                <a:gd name="connsiteX15" fmla="*/ 34874 w 71434"/>
                <a:gd name="connsiteY15" fmla="*/ 5471 h 124703"/>
                <a:gd name="connsiteX16" fmla="*/ 26055 w 71434"/>
                <a:gd name="connsiteY16" fmla="*/ 119901 h 124703"/>
                <a:gd name="connsiteX17" fmla="*/ 12473 w 71434"/>
                <a:gd name="connsiteY17" fmla="*/ 101833 h 124703"/>
                <a:gd name="connsiteX18" fmla="*/ 19000 w 71434"/>
                <a:gd name="connsiteY18" fmla="*/ 69240 h 124703"/>
                <a:gd name="connsiteX19" fmla="*/ 23409 w 71434"/>
                <a:gd name="connsiteY19" fmla="*/ 61623 h 124703"/>
                <a:gd name="connsiteX20" fmla="*/ 44399 w 71434"/>
                <a:gd name="connsiteY20" fmla="*/ 49932 h 124703"/>
                <a:gd name="connsiteX21" fmla="*/ 57274 w 71434"/>
                <a:gd name="connsiteY21" fmla="*/ 67114 h 124703"/>
                <a:gd name="connsiteX22" fmla="*/ 48103 w 71434"/>
                <a:gd name="connsiteY22" fmla="*/ 102718 h 124703"/>
                <a:gd name="connsiteX23" fmla="*/ 26055 w 71434"/>
                <a:gd name="connsiteY23" fmla="*/ 119901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1434" h="124703">
                  <a:moveTo>
                    <a:pt x="34874" y="5471"/>
                  </a:moveTo>
                  <a:cubicBezTo>
                    <a:pt x="35050" y="5117"/>
                    <a:pt x="35579" y="2814"/>
                    <a:pt x="35579" y="2637"/>
                  </a:cubicBezTo>
                  <a:cubicBezTo>
                    <a:pt x="35579" y="1751"/>
                    <a:pt x="34874" y="157"/>
                    <a:pt x="32757" y="157"/>
                  </a:cubicBezTo>
                  <a:cubicBezTo>
                    <a:pt x="29230" y="157"/>
                    <a:pt x="14590" y="1574"/>
                    <a:pt x="10180" y="1928"/>
                  </a:cubicBezTo>
                  <a:cubicBezTo>
                    <a:pt x="8769" y="2105"/>
                    <a:pt x="6300" y="2282"/>
                    <a:pt x="6300" y="6002"/>
                  </a:cubicBezTo>
                  <a:cubicBezTo>
                    <a:pt x="6300" y="8482"/>
                    <a:pt x="8769" y="8482"/>
                    <a:pt x="10886" y="8482"/>
                  </a:cubicBezTo>
                  <a:cubicBezTo>
                    <a:pt x="19352" y="8482"/>
                    <a:pt x="19352" y="9722"/>
                    <a:pt x="19352" y="11139"/>
                  </a:cubicBezTo>
                  <a:cubicBezTo>
                    <a:pt x="19352" y="12379"/>
                    <a:pt x="17589" y="19465"/>
                    <a:pt x="16530" y="23539"/>
                  </a:cubicBezTo>
                  <a:lnTo>
                    <a:pt x="12473" y="39835"/>
                  </a:lnTo>
                  <a:cubicBezTo>
                    <a:pt x="10886" y="45858"/>
                    <a:pt x="1185" y="84651"/>
                    <a:pt x="832" y="86953"/>
                  </a:cubicBezTo>
                  <a:cubicBezTo>
                    <a:pt x="-50" y="91205"/>
                    <a:pt x="-50" y="93507"/>
                    <a:pt x="-50" y="95633"/>
                  </a:cubicBezTo>
                  <a:cubicBezTo>
                    <a:pt x="-50" y="113524"/>
                    <a:pt x="11239" y="124860"/>
                    <a:pt x="25878" y="124860"/>
                  </a:cubicBezTo>
                  <a:cubicBezTo>
                    <a:pt x="47926" y="124860"/>
                    <a:pt x="71385" y="100770"/>
                    <a:pt x="71385" y="74554"/>
                  </a:cubicBezTo>
                  <a:cubicBezTo>
                    <a:pt x="71385" y="53829"/>
                    <a:pt x="57098" y="44972"/>
                    <a:pt x="44928" y="44972"/>
                  </a:cubicBezTo>
                  <a:cubicBezTo>
                    <a:pt x="35756" y="44972"/>
                    <a:pt x="27995" y="50109"/>
                    <a:pt x="22704" y="54715"/>
                  </a:cubicBezTo>
                  <a:lnTo>
                    <a:pt x="34874" y="5471"/>
                  </a:lnTo>
                  <a:close/>
                  <a:moveTo>
                    <a:pt x="26055" y="119901"/>
                  </a:moveTo>
                  <a:cubicBezTo>
                    <a:pt x="17412" y="119901"/>
                    <a:pt x="12473" y="112284"/>
                    <a:pt x="12473" y="101833"/>
                  </a:cubicBezTo>
                  <a:cubicBezTo>
                    <a:pt x="12473" y="95279"/>
                    <a:pt x="14061" y="89256"/>
                    <a:pt x="19000" y="69240"/>
                  </a:cubicBezTo>
                  <a:cubicBezTo>
                    <a:pt x="20058" y="65874"/>
                    <a:pt x="20058" y="65520"/>
                    <a:pt x="23409" y="61623"/>
                  </a:cubicBezTo>
                  <a:cubicBezTo>
                    <a:pt x="30112" y="53829"/>
                    <a:pt x="38049" y="49932"/>
                    <a:pt x="44399" y="49932"/>
                  </a:cubicBezTo>
                  <a:cubicBezTo>
                    <a:pt x="51277" y="49932"/>
                    <a:pt x="57274" y="55069"/>
                    <a:pt x="57274" y="67114"/>
                  </a:cubicBezTo>
                  <a:cubicBezTo>
                    <a:pt x="57274" y="74377"/>
                    <a:pt x="53394" y="92445"/>
                    <a:pt x="48103" y="102718"/>
                  </a:cubicBezTo>
                  <a:cubicBezTo>
                    <a:pt x="43869" y="111398"/>
                    <a:pt x="35050" y="119901"/>
                    <a:pt x="26055" y="119901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3" name="Freeform 2042">
              <a:extLst>
                <a:ext uri="{FF2B5EF4-FFF2-40B4-BE49-F238E27FC236}">
                  <a16:creationId xmlns:a16="http://schemas.microsoft.com/office/drawing/2014/main" id="{3E14AF3F-812E-A984-5374-76C63EBD8CF4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7771868" y="6062677"/>
              <a:ext cx="134560" cy="47551"/>
            </a:xfrm>
            <a:custGeom>
              <a:avLst/>
              <a:gdLst>
                <a:gd name="connsiteX0" fmla="*/ 158953 w 167562"/>
                <a:gd name="connsiteY0" fmla="*/ 10277 h 59213"/>
                <a:gd name="connsiteX1" fmla="*/ 167520 w 167562"/>
                <a:gd name="connsiteY1" fmla="*/ 5216 h 59213"/>
                <a:gd name="connsiteX2" fmla="*/ 159205 w 167562"/>
                <a:gd name="connsiteY2" fmla="*/ 155 h 59213"/>
                <a:gd name="connsiteX3" fmla="*/ 8272 w 167562"/>
                <a:gd name="connsiteY3" fmla="*/ 155 h 59213"/>
                <a:gd name="connsiteX4" fmla="*/ -43 w 167562"/>
                <a:gd name="connsiteY4" fmla="*/ 5216 h 59213"/>
                <a:gd name="connsiteX5" fmla="*/ 8524 w 167562"/>
                <a:gd name="connsiteY5" fmla="*/ 10277 h 59213"/>
                <a:gd name="connsiteX6" fmla="*/ 158953 w 167562"/>
                <a:gd name="connsiteY6" fmla="*/ 10277 h 59213"/>
                <a:gd name="connsiteX7" fmla="*/ 159205 w 167562"/>
                <a:gd name="connsiteY7" fmla="*/ 59369 h 59213"/>
                <a:gd name="connsiteX8" fmla="*/ 167520 w 167562"/>
                <a:gd name="connsiteY8" fmla="*/ 54308 h 59213"/>
                <a:gd name="connsiteX9" fmla="*/ 158953 w 167562"/>
                <a:gd name="connsiteY9" fmla="*/ 49247 h 59213"/>
                <a:gd name="connsiteX10" fmla="*/ 8524 w 167562"/>
                <a:gd name="connsiteY10" fmla="*/ 49247 h 59213"/>
                <a:gd name="connsiteX11" fmla="*/ -43 w 167562"/>
                <a:gd name="connsiteY11" fmla="*/ 54308 h 59213"/>
                <a:gd name="connsiteX12" fmla="*/ 8272 w 167562"/>
                <a:gd name="connsiteY12" fmla="*/ 59369 h 59213"/>
                <a:gd name="connsiteX13" fmla="*/ 159205 w 167562"/>
                <a:gd name="connsiteY13" fmla="*/ 5936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53" y="10277"/>
                  </a:moveTo>
                  <a:cubicBezTo>
                    <a:pt x="162732" y="10277"/>
                    <a:pt x="167520" y="10277"/>
                    <a:pt x="167520" y="5216"/>
                  </a:cubicBezTo>
                  <a:cubicBezTo>
                    <a:pt x="167520" y="155"/>
                    <a:pt x="162732" y="155"/>
                    <a:pt x="159205" y="155"/>
                  </a:cubicBezTo>
                  <a:lnTo>
                    <a:pt x="8272" y="155"/>
                  </a:lnTo>
                  <a:cubicBezTo>
                    <a:pt x="4745" y="155"/>
                    <a:pt x="-43" y="155"/>
                    <a:pt x="-43" y="5216"/>
                  </a:cubicBezTo>
                  <a:cubicBezTo>
                    <a:pt x="-43" y="10277"/>
                    <a:pt x="4745" y="10277"/>
                    <a:pt x="8524" y="10277"/>
                  </a:cubicBezTo>
                  <a:lnTo>
                    <a:pt x="158953" y="10277"/>
                  </a:lnTo>
                  <a:close/>
                  <a:moveTo>
                    <a:pt x="159205" y="59369"/>
                  </a:moveTo>
                  <a:cubicBezTo>
                    <a:pt x="162732" y="59369"/>
                    <a:pt x="167520" y="59369"/>
                    <a:pt x="167520" y="54308"/>
                  </a:cubicBezTo>
                  <a:cubicBezTo>
                    <a:pt x="167520" y="49247"/>
                    <a:pt x="162732" y="49247"/>
                    <a:pt x="158953" y="49247"/>
                  </a:cubicBezTo>
                  <a:lnTo>
                    <a:pt x="8524" y="49247"/>
                  </a:lnTo>
                  <a:cubicBezTo>
                    <a:pt x="4745" y="49247"/>
                    <a:pt x="-43" y="49247"/>
                    <a:pt x="-43" y="54308"/>
                  </a:cubicBezTo>
                  <a:cubicBezTo>
                    <a:pt x="-43" y="59369"/>
                    <a:pt x="4745" y="59369"/>
                    <a:pt x="8272" y="59369"/>
                  </a:cubicBezTo>
                  <a:lnTo>
                    <a:pt x="159205" y="5936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5" name="Freeform 2044">
              <a:extLst>
                <a:ext uri="{FF2B5EF4-FFF2-40B4-BE49-F238E27FC236}">
                  <a16:creationId xmlns:a16="http://schemas.microsoft.com/office/drawing/2014/main" id="{B92B785A-CE34-8003-E9B6-2FE25D182A74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985455" y="5998462"/>
              <a:ext cx="144272" cy="143263"/>
            </a:xfrm>
            <a:custGeom>
              <a:avLst/>
              <a:gdLst>
                <a:gd name="connsiteX0" fmla="*/ 144097 w 179657"/>
                <a:gd name="connsiteY0" fmla="*/ 29003 h 178400"/>
                <a:gd name="connsiteX1" fmla="*/ 176350 w 179657"/>
                <a:gd name="connsiteY1" fmla="*/ 8000 h 178400"/>
                <a:gd name="connsiteX2" fmla="*/ 179625 w 179657"/>
                <a:gd name="connsiteY2" fmla="*/ 3192 h 178400"/>
                <a:gd name="connsiteX3" fmla="*/ 176350 w 179657"/>
                <a:gd name="connsiteY3" fmla="*/ 155 h 178400"/>
                <a:gd name="connsiteX4" fmla="*/ 155688 w 179657"/>
                <a:gd name="connsiteY4" fmla="*/ 915 h 178400"/>
                <a:gd name="connsiteX5" fmla="*/ 130742 w 179657"/>
                <a:gd name="connsiteY5" fmla="*/ 155 h 178400"/>
                <a:gd name="connsiteX6" fmla="*/ 125955 w 179657"/>
                <a:gd name="connsiteY6" fmla="*/ 4963 h 178400"/>
                <a:gd name="connsiteX7" fmla="*/ 129986 w 179657"/>
                <a:gd name="connsiteY7" fmla="*/ 8000 h 178400"/>
                <a:gd name="connsiteX8" fmla="*/ 141577 w 179657"/>
                <a:gd name="connsiteY8" fmla="*/ 16351 h 178400"/>
                <a:gd name="connsiteX9" fmla="*/ 137798 w 179657"/>
                <a:gd name="connsiteY9" fmla="*/ 25967 h 178400"/>
                <a:gd name="connsiteX10" fmla="*/ 60441 w 179657"/>
                <a:gd name="connsiteY10" fmla="*/ 149455 h 178400"/>
                <a:gd name="connsiteX11" fmla="*/ 43307 w 179657"/>
                <a:gd name="connsiteY11" fmla="*/ 15591 h 178400"/>
                <a:gd name="connsiteX12" fmla="*/ 60693 w 179657"/>
                <a:gd name="connsiteY12" fmla="*/ 8000 h 178400"/>
                <a:gd name="connsiteX13" fmla="*/ 66993 w 179657"/>
                <a:gd name="connsiteY13" fmla="*/ 2939 h 178400"/>
                <a:gd name="connsiteX14" fmla="*/ 63465 w 179657"/>
                <a:gd name="connsiteY14" fmla="*/ 155 h 178400"/>
                <a:gd name="connsiteX15" fmla="*/ 32220 w 179657"/>
                <a:gd name="connsiteY15" fmla="*/ 915 h 178400"/>
                <a:gd name="connsiteX16" fmla="*/ 18362 w 179657"/>
                <a:gd name="connsiteY16" fmla="*/ 661 h 178400"/>
                <a:gd name="connsiteX17" fmla="*/ 4755 w 179657"/>
                <a:gd name="connsiteY17" fmla="*/ 155 h 178400"/>
                <a:gd name="connsiteX18" fmla="*/ -32 w 179657"/>
                <a:gd name="connsiteY18" fmla="*/ 4963 h 178400"/>
                <a:gd name="connsiteX19" fmla="*/ 6267 w 179657"/>
                <a:gd name="connsiteY19" fmla="*/ 8000 h 178400"/>
                <a:gd name="connsiteX20" fmla="*/ 21385 w 179657"/>
                <a:gd name="connsiteY20" fmla="*/ 16604 h 178400"/>
                <a:gd name="connsiteX21" fmla="*/ 41291 w 179657"/>
                <a:gd name="connsiteY21" fmla="*/ 172736 h 178400"/>
                <a:gd name="connsiteX22" fmla="*/ 46331 w 179657"/>
                <a:gd name="connsiteY22" fmla="*/ 178556 h 178400"/>
                <a:gd name="connsiteX23" fmla="*/ 53386 w 179657"/>
                <a:gd name="connsiteY23" fmla="*/ 174001 h 178400"/>
                <a:gd name="connsiteX24" fmla="*/ 144097 w 179657"/>
                <a:gd name="connsiteY24" fmla="*/ 2900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097" y="29003"/>
                  </a:moveTo>
                  <a:cubicBezTo>
                    <a:pt x="156444" y="9265"/>
                    <a:pt x="167027" y="8506"/>
                    <a:pt x="176350" y="8000"/>
                  </a:cubicBezTo>
                  <a:cubicBezTo>
                    <a:pt x="179373" y="7747"/>
                    <a:pt x="179625" y="3445"/>
                    <a:pt x="179625" y="3192"/>
                  </a:cubicBezTo>
                  <a:cubicBezTo>
                    <a:pt x="179625" y="1168"/>
                    <a:pt x="178365" y="155"/>
                    <a:pt x="176350" y="155"/>
                  </a:cubicBezTo>
                  <a:cubicBezTo>
                    <a:pt x="169798" y="155"/>
                    <a:pt x="162491" y="915"/>
                    <a:pt x="155688" y="915"/>
                  </a:cubicBezTo>
                  <a:cubicBezTo>
                    <a:pt x="147373" y="915"/>
                    <a:pt x="138805" y="155"/>
                    <a:pt x="130742" y="155"/>
                  </a:cubicBezTo>
                  <a:cubicBezTo>
                    <a:pt x="129230" y="155"/>
                    <a:pt x="125955" y="155"/>
                    <a:pt x="125955" y="4963"/>
                  </a:cubicBezTo>
                  <a:cubicBezTo>
                    <a:pt x="125955" y="7747"/>
                    <a:pt x="128222" y="8000"/>
                    <a:pt x="129986" y="8000"/>
                  </a:cubicBezTo>
                  <a:cubicBezTo>
                    <a:pt x="136790" y="8506"/>
                    <a:pt x="141577" y="11037"/>
                    <a:pt x="141577" y="16351"/>
                  </a:cubicBezTo>
                  <a:cubicBezTo>
                    <a:pt x="141577" y="20146"/>
                    <a:pt x="137798" y="25713"/>
                    <a:pt x="137798" y="25967"/>
                  </a:cubicBezTo>
                  <a:lnTo>
                    <a:pt x="60441" y="149455"/>
                  </a:lnTo>
                  <a:lnTo>
                    <a:pt x="43307" y="15591"/>
                  </a:lnTo>
                  <a:cubicBezTo>
                    <a:pt x="43307" y="11290"/>
                    <a:pt x="49103" y="8000"/>
                    <a:pt x="60693" y="8000"/>
                  </a:cubicBezTo>
                  <a:cubicBezTo>
                    <a:pt x="64221" y="8000"/>
                    <a:pt x="66993" y="8000"/>
                    <a:pt x="66993" y="2939"/>
                  </a:cubicBezTo>
                  <a:cubicBezTo>
                    <a:pt x="66993" y="661"/>
                    <a:pt x="64977" y="155"/>
                    <a:pt x="63465" y="155"/>
                  </a:cubicBezTo>
                  <a:cubicBezTo>
                    <a:pt x="53386" y="155"/>
                    <a:pt x="42551" y="915"/>
                    <a:pt x="32220" y="915"/>
                  </a:cubicBezTo>
                  <a:cubicBezTo>
                    <a:pt x="27685" y="915"/>
                    <a:pt x="22897" y="661"/>
                    <a:pt x="18362" y="661"/>
                  </a:cubicBezTo>
                  <a:cubicBezTo>
                    <a:pt x="13826" y="661"/>
                    <a:pt x="9039" y="155"/>
                    <a:pt x="4755" y="155"/>
                  </a:cubicBezTo>
                  <a:cubicBezTo>
                    <a:pt x="2991" y="155"/>
                    <a:pt x="-32" y="155"/>
                    <a:pt x="-32" y="4963"/>
                  </a:cubicBezTo>
                  <a:cubicBezTo>
                    <a:pt x="-32" y="8000"/>
                    <a:pt x="2235" y="8000"/>
                    <a:pt x="6267" y="8000"/>
                  </a:cubicBezTo>
                  <a:cubicBezTo>
                    <a:pt x="20378" y="8000"/>
                    <a:pt x="20629" y="10277"/>
                    <a:pt x="21385" y="16604"/>
                  </a:cubicBezTo>
                  <a:lnTo>
                    <a:pt x="41291" y="172736"/>
                  </a:lnTo>
                  <a:cubicBezTo>
                    <a:pt x="42047" y="177797"/>
                    <a:pt x="43055" y="178556"/>
                    <a:pt x="46331" y="178556"/>
                  </a:cubicBezTo>
                  <a:cubicBezTo>
                    <a:pt x="50362" y="178556"/>
                    <a:pt x="51370" y="177291"/>
                    <a:pt x="53386" y="174001"/>
                  </a:cubicBezTo>
                  <a:lnTo>
                    <a:pt x="144097" y="2900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6" name="Freeform 2045">
              <a:extLst>
                <a:ext uri="{FF2B5EF4-FFF2-40B4-BE49-F238E27FC236}">
                  <a16:creationId xmlns:a16="http://schemas.microsoft.com/office/drawing/2014/main" id="{6C680D76-2C98-9893-4111-EAB042C43179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8100799" y="6105006"/>
              <a:ext cx="72237" cy="64154"/>
            </a:xfrm>
            <a:custGeom>
              <a:avLst/>
              <a:gdLst>
                <a:gd name="connsiteX0" fmla="*/ 63647 w 89954"/>
                <a:gd name="connsiteY0" fmla="*/ 10608 h 79888"/>
                <a:gd name="connsiteX1" fmla="*/ 45480 w 89954"/>
                <a:gd name="connsiteY1" fmla="*/ 157 h 79888"/>
                <a:gd name="connsiteX2" fmla="*/ -27 w 89954"/>
                <a:gd name="connsiteY2" fmla="*/ 50641 h 79888"/>
                <a:gd name="connsiteX3" fmla="*/ 26607 w 89954"/>
                <a:gd name="connsiteY3" fmla="*/ 80045 h 79888"/>
                <a:gd name="connsiteX4" fmla="*/ 51653 w 89954"/>
                <a:gd name="connsiteY4" fmla="*/ 67646 h 79888"/>
                <a:gd name="connsiteX5" fmla="*/ 69821 w 89954"/>
                <a:gd name="connsiteY5" fmla="*/ 80045 h 79888"/>
                <a:gd name="connsiteX6" fmla="*/ 83755 w 89954"/>
                <a:gd name="connsiteY6" fmla="*/ 70657 h 79888"/>
                <a:gd name="connsiteX7" fmla="*/ 89928 w 89954"/>
                <a:gd name="connsiteY7" fmla="*/ 52943 h 79888"/>
                <a:gd name="connsiteX8" fmla="*/ 87106 w 89954"/>
                <a:gd name="connsiteY8" fmla="*/ 50641 h 79888"/>
                <a:gd name="connsiteX9" fmla="*/ 83226 w 89954"/>
                <a:gd name="connsiteY9" fmla="*/ 56132 h 79888"/>
                <a:gd name="connsiteX10" fmla="*/ 70350 w 89954"/>
                <a:gd name="connsiteY10" fmla="*/ 75085 h 79888"/>
                <a:gd name="connsiteX11" fmla="*/ 64529 w 89954"/>
                <a:gd name="connsiteY11" fmla="*/ 66406 h 79888"/>
                <a:gd name="connsiteX12" fmla="*/ 67175 w 89954"/>
                <a:gd name="connsiteY12" fmla="*/ 52412 h 79888"/>
                <a:gd name="connsiteX13" fmla="*/ 71055 w 89954"/>
                <a:gd name="connsiteY13" fmla="*/ 36470 h 79888"/>
                <a:gd name="connsiteX14" fmla="*/ 74583 w 89954"/>
                <a:gd name="connsiteY14" fmla="*/ 23007 h 79888"/>
                <a:gd name="connsiteX15" fmla="*/ 77758 w 89954"/>
                <a:gd name="connsiteY15" fmla="*/ 9191 h 79888"/>
                <a:gd name="connsiteX16" fmla="*/ 71761 w 89954"/>
                <a:gd name="connsiteY16" fmla="*/ 3522 h 79888"/>
                <a:gd name="connsiteX17" fmla="*/ 63647 w 89954"/>
                <a:gd name="connsiteY17" fmla="*/ 10608 h 79888"/>
                <a:gd name="connsiteX18" fmla="*/ 52359 w 89954"/>
                <a:gd name="connsiteY18" fmla="*/ 56132 h 79888"/>
                <a:gd name="connsiteX19" fmla="*/ 43363 w 89954"/>
                <a:gd name="connsiteY19" fmla="*/ 68000 h 79888"/>
                <a:gd name="connsiteX20" fmla="*/ 27136 w 89954"/>
                <a:gd name="connsiteY20" fmla="*/ 75085 h 79888"/>
                <a:gd name="connsiteX21" fmla="*/ 14260 w 89954"/>
                <a:gd name="connsiteY21" fmla="*/ 57903 h 79888"/>
                <a:gd name="connsiteX22" fmla="*/ 23432 w 89954"/>
                <a:gd name="connsiteY22" fmla="*/ 21945 h 79888"/>
                <a:gd name="connsiteX23" fmla="*/ 45480 w 89954"/>
                <a:gd name="connsiteY23" fmla="*/ 5117 h 79888"/>
                <a:gd name="connsiteX24" fmla="*/ 61178 w 89954"/>
                <a:gd name="connsiteY24" fmla="*/ 20527 h 79888"/>
                <a:gd name="connsiteX25" fmla="*/ 60649 w 89954"/>
                <a:gd name="connsiteY25" fmla="*/ 23007 h 79888"/>
                <a:gd name="connsiteX26" fmla="*/ 52359 w 89954"/>
                <a:gd name="connsiteY26" fmla="*/ 56132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9954" h="79888">
                  <a:moveTo>
                    <a:pt x="63647" y="10608"/>
                  </a:moveTo>
                  <a:cubicBezTo>
                    <a:pt x="59943" y="4762"/>
                    <a:pt x="53946" y="157"/>
                    <a:pt x="45480" y="157"/>
                  </a:cubicBezTo>
                  <a:cubicBezTo>
                    <a:pt x="22903" y="157"/>
                    <a:pt x="-27" y="25133"/>
                    <a:pt x="-27" y="50641"/>
                  </a:cubicBezTo>
                  <a:cubicBezTo>
                    <a:pt x="-27" y="67823"/>
                    <a:pt x="11438" y="80045"/>
                    <a:pt x="26607" y="80045"/>
                  </a:cubicBezTo>
                  <a:cubicBezTo>
                    <a:pt x="36132" y="80045"/>
                    <a:pt x="44598" y="74554"/>
                    <a:pt x="51653" y="67646"/>
                  </a:cubicBezTo>
                  <a:cubicBezTo>
                    <a:pt x="55005" y="78274"/>
                    <a:pt x="65235" y="80045"/>
                    <a:pt x="69821" y="80045"/>
                  </a:cubicBezTo>
                  <a:cubicBezTo>
                    <a:pt x="76170" y="80045"/>
                    <a:pt x="80580" y="76148"/>
                    <a:pt x="83755" y="70657"/>
                  </a:cubicBezTo>
                  <a:cubicBezTo>
                    <a:pt x="87635" y="63749"/>
                    <a:pt x="89928" y="53652"/>
                    <a:pt x="89928" y="52943"/>
                  </a:cubicBezTo>
                  <a:cubicBezTo>
                    <a:pt x="89928" y="50641"/>
                    <a:pt x="87635" y="50641"/>
                    <a:pt x="87106" y="50641"/>
                  </a:cubicBezTo>
                  <a:cubicBezTo>
                    <a:pt x="84637" y="50641"/>
                    <a:pt x="84460" y="51349"/>
                    <a:pt x="83226" y="56132"/>
                  </a:cubicBezTo>
                  <a:cubicBezTo>
                    <a:pt x="81109" y="64634"/>
                    <a:pt x="77758" y="75085"/>
                    <a:pt x="70350" y="75085"/>
                  </a:cubicBezTo>
                  <a:cubicBezTo>
                    <a:pt x="65764" y="75085"/>
                    <a:pt x="64529" y="71188"/>
                    <a:pt x="64529" y="66406"/>
                  </a:cubicBezTo>
                  <a:cubicBezTo>
                    <a:pt x="64529" y="63394"/>
                    <a:pt x="65940" y="57017"/>
                    <a:pt x="67175" y="52412"/>
                  </a:cubicBezTo>
                  <a:cubicBezTo>
                    <a:pt x="68410" y="47629"/>
                    <a:pt x="70173" y="40367"/>
                    <a:pt x="71055" y="36470"/>
                  </a:cubicBezTo>
                  <a:lnTo>
                    <a:pt x="74583" y="23007"/>
                  </a:lnTo>
                  <a:cubicBezTo>
                    <a:pt x="75641" y="18402"/>
                    <a:pt x="77758" y="10076"/>
                    <a:pt x="77758" y="9191"/>
                  </a:cubicBezTo>
                  <a:cubicBezTo>
                    <a:pt x="77758" y="5294"/>
                    <a:pt x="74583" y="3522"/>
                    <a:pt x="71761" y="3522"/>
                  </a:cubicBezTo>
                  <a:cubicBezTo>
                    <a:pt x="68762" y="3522"/>
                    <a:pt x="64706" y="5648"/>
                    <a:pt x="63647" y="10608"/>
                  </a:cubicBezTo>
                  <a:close/>
                  <a:moveTo>
                    <a:pt x="52359" y="56132"/>
                  </a:moveTo>
                  <a:cubicBezTo>
                    <a:pt x="51124" y="61092"/>
                    <a:pt x="47244" y="64634"/>
                    <a:pt x="43363" y="68000"/>
                  </a:cubicBezTo>
                  <a:cubicBezTo>
                    <a:pt x="41776" y="69417"/>
                    <a:pt x="34721" y="75085"/>
                    <a:pt x="27136" y="75085"/>
                  </a:cubicBezTo>
                  <a:cubicBezTo>
                    <a:pt x="20610" y="75085"/>
                    <a:pt x="14260" y="70480"/>
                    <a:pt x="14260" y="57903"/>
                  </a:cubicBezTo>
                  <a:cubicBezTo>
                    <a:pt x="14260" y="48515"/>
                    <a:pt x="19375" y="29030"/>
                    <a:pt x="23432" y="21945"/>
                  </a:cubicBezTo>
                  <a:cubicBezTo>
                    <a:pt x="31546" y="7774"/>
                    <a:pt x="40541" y="5117"/>
                    <a:pt x="45480" y="5117"/>
                  </a:cubicBezTo>
                  <a:cubicBezTo>
                    <a:pt x="57827" y="5117"/>
                    <a:pt x="61178" y="18579"/>
                    <a:pt x="61178" y="20527"/>
                  </a:cubicBezTo>
                  <a:cubicBezTo>
                    <a:pt x="61178" y="21236"/>
                    <a:pt x="60825" y="22476"/>
                    <a:pt x="60649" y="23007"/>
                  </a:cubicBezTo>
                  <a:lnTo>
                    <a:pt x="52359" y="5613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7" name="Freeform 2046">
              <a:extLst>
                <a:ext uri="{FF2B5EF4-FFF2-40B4-BE49-F238E27FC236}">
                  <a16:creationId xmlns:a16="http://schemas.microsoft.com/office/drawing/2014/main" id="{1F9EA2C7-7952-ADE7-A20D-16D2740795AC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8251806" y="6082389"/>
              <a:ext cx="123633" cy="8128"/>
            </a:xfrm>
            <a:custGeom>
              <a:avLst/>
              <a:gdLst>
                <a:gd name="connsiteX0" fmla="*/ 145118 w 153956"/>
                <a:gd name="connsiteY0" fmla="*/ 10277 h 10122"/>
                <a:gd name="connsiteX1" fmla="*/ 153937 w 153956"/>
                <a:gd name="connsiteY1" fmla="*/ 5216 h 10122"/>
                <a:gd name="connsiteX2" fmla="*/ 145118 w 153956"/>
                <a:gd name="connsiteY2" fmla="*/ 155 h 10122"/>
                <a:gd name="connsiteX3" fmla="*/ 8800 w 153956"/>
                <a:gd name="connsiteY3" fmla="*/ 155 h 10122"/>
                <a:gd name="connsiteX4" fmla="*/ -20 w 153956"/>
                <a:gd name="connsiteY4" fmla="*/ 5216 h 10122"/>
                <a:gd name="connsiteX5" fmla="*/ 8800 w 153956"/>
                <a:gd name="connsiteY5" fmla="*/ 10277 h 10122"/>
                <a:gd name="connsiteX6" fmla="*/ 145118 w 153956"/>
                <a:gd name="connsiteY6" fmla="*/ 1027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18" y="10277"/>
                  </a:moveTo>
                  <a:cubicBezTo>
                    <a:pt x="149401" y="10277"/>
                    <a:pt x="153937" y="10277"/>
                    <a:pt x="153937" y="5216"/>
                  </a:cubicBezTo>
                  <a:cubicBezTo>
                    <a:pt x="153937" y="155"/>
                    <a:pt x="149401" y="155"/>
                    <a:pt x="145118" y="155"/>
                  </a:cubicBezTo>
                  <a:lnTo>
                    <a:pt x="8800" y="155"/>
                  </a:lnTo>
                  <a:cubicBezTo>
                    <a:pt x="4516" y="155"/>
                    <a:pt x="-20" y="155"/>
                    <a:pt x="-20" y="5216"/>
                  </a:cubicBezTo>
                  <a:cubicBezTo>
                    <a:pt x="-20" y="10277"/>
                    <a:pt x="4516" y="10277"/>
                    <a:pt x="8800" y="10277"/>
                  </a:cubicBezTo>
                  <a:lnTo>
                    <a:pt x="145118" y="1027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9" name="Freeform 2048">
              <a:extLst>
                <a:ext uri="{FF2B5EF4-FFF2-40B4-BE49-F238E27FC236}">
                  <a16:creationId xmlns:a16="http://schemas.microsoft.com/office/drawing/2014/main" id="{FD25838F-D8C8-32FE-D092-2AE0E4800041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8448689" y="5998462"/>
              <a:ext cx="144272" cy="143263"/>
            </a:xfrm>
            <a:custGeom>
              <a:avLst/>
              <a:gdLst>
                <a:gd name="connsiteX0" fmla="*/ 144120 w 179657"/>
                <a:gd name="connsiteY0" fmla="*/ 29003 h 178400"/>
                <a:gd name="connsiteX1" fmla="*/ 176372 w 179657"/>
                <a:gd name="connsiteY1" fmla="*/ 8000 h 178400"/>
                <a:gd name="connsiteX2" fmla="*/ 179648 w 179657"/>
                <a:gd name="connsiteY2" fmla="*/ 3192 h 178400"/>
                <a:gd name="connsiteX3" fmla="*/ 176372 w 179657"/>
                <a:gd name="connsiteY3" fmla="*/ 155 h 178400"/>
                <a:gd name="connsiteX4" fmla="*/ 155710 w 179657"/>
                <a:gd name="connsiteY4" fmla="*/ 915 h 178400"/>
                <a:gd name="connsiteX5" fmla="*/ 130765 w 179657"/>
                <a:gd name="connsiteY5" fmla="*/ 155 h 178400"/>
                <a:gd name="connsiteX6" fmla="*/ 125978 w 179657"/>
                <a:gd name="connsiteY6" fmla="*/ 4963 h 178400"/>
                <a:gd name="connsiteX7" fmla="*/ 130009 w 179657"/>
                <a:gd name="connsiteY7" fmla="*/ 8000 h 178400"/>
                <a:gd name="connsiteX8" fmla="*/ 141600 w 179657"/>
                <a:gd name="connsiteY8" fmla="*/ 16351 h 178400"/>
                <a:gd name="connsiteX9" fmla="*/ 137820 w 179657"/>
                <a:gd name="connsiteY9" fmla="*/ 25967 h 178400"/>
                <a:gd name="connsiteX10" fmla="*/ 60464 w 179657"/>
                <a:gd name="connsiteY10" fmla="*/ 149455 h 178400"/>
                <a:gd name="connsiteX11" fmla="*/ 43330 w 179657"/>
                <a:gd name="connsiteY11" fmla="*/ 15591 h 178400"/>
                <a:gd name="connsiteX12" fmla="*/ 60716 w 179657"/>
                <a:gd name="connsiteY12" fmla="*/ 8000 h 178400"/>
                <a:gd name="connsiteX13" fmla="*/ 67016 w 179657"/>
                <a:gd name="connsiteY13" fmla="*/ 2939 h 178400"/>
                <a:gd name="connsiteX14" fmla="*/ 63488 w 179657"/>
                <a:gd name="connsiteY14" fmla="*/ 155 h 178400"/>
                <a:gd name="connsiteX15" fmla="*/ 32243 w 179657"/>
                <a:gd name="connsiteY15" fmla="*/ 915 h 178400"/>
                <a:gd name="connsiteX16" fmla="*/ 18385 w 179657"/>
                <a:gd name="connsiteY16" fmla="*/ 661 h 178400"/>
                <a:gd name="connsiteX17" fmla="*/ 4778 w 179657"/>
                <a:gd name="connsiteY17" fmla="*/ 155 h 178400"/>
                <a:gd name="connsiteX18" fmla="*/ -10 w 179657"/>
                <a:gd name="connsiteY18" fmla="*/ 4963 h 178400"/>
                <a:gd name="connsiteX19" fmla="*/ 6290 w 179657"/>
                <a:gd name="connsiteY19" fmla="*/ 8000 h 178400"/>
                <a:gd name="connsiteX20" fmla="*/ 21408 w 179657"/>
                <a:gd name="connsiteY20" fmla="*/ 16604 h 178400"/>
                <a:gd name="connsiteX21" fmla="*/ 41314 w 179657"/>
                <a:gd name="connsiteY21" fmla="*/ 172736 h 178400"/>
                <a:gd name="connsiteX22" fmla="*/ 46354 w 179657"/>
                <a:gd name="connsiteY22" fmla="*/ 178556 h 178400"/>
                <a:gd name="connsiteX23" fmla="*/ 53409 w 179657"/>
                <a:gd name="connsiteY23" fmla="*/ 174001 h 178400"/>
                <a:gd name="connsiteX24" fmla="*/ 144120 w 179657"/>
                <a:gd name="connsiteY24" fmla="*/ 2900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20" y="29003"/>
                  </a:moveTo>
                  <a:cubicBezTo>
                    <a:pt x="156466" y="9265"/>
                    <a:pt x="167049" y="8506"/>
                    <a:pt x="176372" y="8000"/>
                  </a:cubicBezTo>
                  <a:cubicBezTo>
                    <a:pt x="179396" y="7747"/>
                    <a:pt x="179648" y="3445"/>
                    <a:pt x="179648" y="3192"/>
                  </a:cubicBezTo>
                  <a:cubicBezTo>
                    <a:pt x="179648" y="1168"/>
                    <a:pt x="178388" y="155"/>
                    <a:pt x="176372" y="155"/>
                  </a:cubicBezTo>
                  <a:cubicBezTo>
                    <a:pt x="169821" y="155"/>
                    <a:pt x="162514" y="915"/>
                    <a:pt x="155710" y="915"/>
                  </a:cubicBezTo>
                  <a:cubicBezTo>
                    <a:pt x="147395" y="915"/>
                    <a:pt x="138828" y="155"/>
                    <a:pt x="130765" y="155"/>
                  </a:cubicBezTo>
                  <a:cubicBezTo>
                    <a:pt x="129253" y="155"/>
                    <a:pt x="125978" y="155"/>
                    <a:pt x="125978" y="4963"/>
                  </a:cubicBezTo>
                  <a:cubicBezTo>
                    <a:pt x="125978" y="7747"/>
                    <a:pt x="128245" y="8000"/>
                    <a:pt x="130009" y="8000"/>
                  </a:cubicBezTo>
                  <a:cubicBezTo>
                    <a:pt x="136812" y="8506"/>
                    <a:pt x="141600" y="11037"/>
                    <a:pt x="141600" y="16351"/>
                  </a:cubicBezTo>
                  <a:cubicBezTo>
                    <a:pt x="141600" y="20146"/>
                    <a:pt x="137820" y="25713"/>
                    <a:pt x="137820" y="25967"/>
                  </a:cubicBezTo>
                  <a:lnTo>
                    <a:pt x="60464" y="149455"/>
                  </a:lnTo>
                  <a:lnTo>
                    <a:pt x="43330" y="15591"/>
                  </a:lnTo>
                  <a:cubicBezTo>
                    <a:pt x="43330" y="11290"/>
                    <a:pt x="49125" y="8000"/>
                    <a:pt x="60716" y="8000"/>
                  </a:cubicBezTo>
                  <a:cubicBezTo>
                    <a:pt x="64244" y="8000"/>
                    <a:pt x="67016" y="8000"/>
                    <a:pt x="67016" y="2939"/>
                  </a:cubicBezTo>
                  <a:cubicBezTo>
                    <a:pt x="67016" y="661"/>
                    <a:pt x="65000" y="155"/>
                    <a:pt x="63488" y="155"/>
                  </a:cubicBezTo>
                  <a:cubicBezTo>
                    <a:pt x="53409" y="155"/>
                    <a:pt x="42574" y="915"/>
                    <a:pt x="32243" y="915"/>
                  </a:cubicBezTo>
                  <a:cubicBezTo>
                    <a:pt x="27708" y="915"/>
                    <a:pt x="22920" y="661"/>
                    <a:pt x="18385" y="661"/>
                  </a:cubicBezTo>
                  <a:cubicBezTo>
                    <a:pt x="13849" y="661"/>
                    <a:pt x="9061" y="155"/>
                    <a:pt x="4778" y="155"/>
                  </a:cubicBezTo>
                  <a:cubicBezTo>
                    <a:pt x="3014" y="155"/>
                    <a:pt x="-10" y="155"/>
                    <a:pt x="-10" y="4963"/>
                  </a:cubicBezTo>
                  <a:cubicBezTo>
                    <a:pt x="-10" y="8000"/>
                    <a:pt x="2258" y="8000"/>
                    <a:pt x="6290" y="8000"/>
                  </a:cubicBezTo>
                  <a:cubicBezTo>
                    <a:pt x="20400" y="8000"/>
                    <a:pt x="20652" y="10277"/>
                    <a:pt x="21408" y="16604"/>
                  </a:cubicBezTo>
                  <a:lnTo>
                    <a:pt x="41314" y="172736"/>
                  </a:lnTo>
                  <a:cubicBezTo>
                    <a:pt x="42070" y="177797"/>
                    <a:pt x="43078" y="178556"/>
                    <a:pt x="46354" y="178556"/>
                  </a:cubicBezTo>
                  <a:cubicBezTo>
                    <a:pt x="50385" y="178556"/>
                    <a:pt x="51393" y="177291"/>
                    <a:pt x="53409" y="174001"/>
                  </a:cubicBezTo>
                  <a:lnTo>
                    <a:pt x="144120" y="2900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0" name="Freeform 2049">
              <a:extLst>
                <a:ext uri="{FF2B5EF4-FFF2-40B4-BE49-F238E27FC236}">
                  <a16:creationId xmlns:a16="http://schemas.microsoft.com/office/drawing/2014/main" id="{C7223F66-6292-4962-F2DE-C0F7485CF598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8564741" y="6069017"/>
              <a:ext cx="57365" cy="100142"/>
            </a:xfrm>
            <a:custGeom>
              <a:avLst/>
              <a:gdLst>
                <a:gd name="connsiteX0" fmla="*/ 34920 w 71434"/>
                <a:gd name="connsiteY0" fmla="*/ 5471 h 124703"/>
                <a:gd name="connsiteX1" fmla="*/ 35625 w 71434"/>
                <a:gd name="connsiteY1" fmla="*/ 2637 h 124703"/>
                <a:gd name="connsiteX2" fmla="*/ 32803 w 71434"/>
                <a:gd name="connsiteY2" fmla="*/ 157 h 124703"/>
                <a:gd name="connsiteX3" fmla="*/ 10226 w 71434"/>
                <a:gd name="connsiteY3" fmla="*/ 1928 h 124703"/>
                <a:gd name="connsiteX4" fmla="*/ 6346 w 71434"/>
                <a:gd name="connsiteY4" fmla="*/ 6002 h 124703"/>
                <a:gd name="connsiteX5" fmla="*/ 10932 w 71434"/>
                <a:gd name="connsiteY5" fmla="*/ 8482 h 124703"/>
                <a:gd name="connsiteX6" fmla="*/ 19398 w 71434"/>
                <a:gd name="connsiteY6" fmla="*/ 11139 h 124703"/>
                <a:gd name="connsiteX7" fmla="*/ 16576 w 71434"/>
                <a:gd name="connsiteY7" fmla="*/ 23539 h 124703"/>
                <a:gd name="connsiteX8" fmla="*/ 12519 w 71434"/>
                <a:gd name="connsiteY8" fmla="*/ 39835 h 124703"/>
                <a:gd name="connsiteX9" fmla="*/ 878 w 71434"/>
                <a:gd name="connsiteY9" fmla="*/ 86953 h 124703"/>
                <a:gd name="connsiteX10" fmla="*/ -4 w 71434"/>
                <a:gd name="connsiteY10" fmla="*/ 95633 h 124703"/>
                <a:gd name="connsiteX11" fmla="*/ 25924 w 71434"/>
                <a:gd name="connsiteY11" fmla="*/ 124860 h 124703"/>
                <a:gd name="connsiteX12" fmla="*/ 71431 w 71434"/>
                <a:gd name="connsiteY12" fmla="*/ 74554 h 124703"/>
                <a:gd name="connsiteX13" fmla="*/ 44974 w 71434"/>
                <a:gd name="connsiteY13" fmla="*/ 44972 h 124703"/>
                <a:gd name="connsiteX14" fmla="*/ 22749 w 71434"/>
                <a:gd name="connsiteY14" fmla="*/ 54715 h 124703"/>
                <a:gd name="connsiteX15" fmla="*/ 34920 w 71434"/>
                <a:gd name="connsiteY15" fmla="*/ 5471 h 124703"/>
                <a:gd name="connsiteX16" fmla="*/ 26101 w 71434"/>
                <a:gd name="connsiteY16" fmla="*/ 119901 h 124703"/>
                <a:gd name="connsiteX17" fmla="*/ 12519 w 71434"/>
                <a:gd name="connsiteY17" fmla="*/ 101833 h 124703"/>
                <a:gd name="connsiteX18" fmla="*/ 19045 w 71434"/>
                <a:gd name="connsiteY18" fmla="*/ 69240 h 124703"/>
                <a:gd name="connsiteX19" fmla="*/ 23455 w 71434"/>
                <a:gd name="connsiteY19" fmla="*/ 61623 h 124703"/>
                <a:gd name="connsiteX20" fmla="*/ 44444 w 71434"/>
                <a:gd name="connsiteY20" fmla="*/ 49932 h 124703"/>
                <a:gd name="connsiteX21" fmla="*/ 57320 w 71434"/>
                <a:gd name="connsiteY21" fmla="*/ 67114 h 124703"/>
                <a:gd name="connsiteX22" fmla="*/ 48148 w 71434"/>
                <a:gd name="connsiteY22" fmla="*/ 102718 h 124703"/>
                <a:gd name="connsiteX23" fmla="*/ 26101 w 71434"/>
                <a:gd name="connsiteY23" fmla="*/ 119901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1434" h="124703">
                  <a:moveTo>
                    <a:pt x="34920" y="5471"/>
                  </a:moveTo>
                  <a:cubicBezTo>
                    <a:pt x="35096" y="5117"/>
                    <a:pt x="35625" y="2814"/>
                    <a:pt x="35625" y="2637"/>
                  </a:cubicBezTo>
                  <a:cubicBezTo>
                    <a:pt x="35625" y="1751"/>
                    <a:pt x="34920" y="157"/>
                    <a:pt x="32803" y="157"/>
                  </a:cubicBezTo>
                  <a:cubicBezTo>
                    <a:pt x="29276" y="157"/>
                    <a:pt x="14636" y="1574"/>
                    <a:pt x="10226" y="1928"/>
                  </a:cubicBezTo>
                  <a:cubicBezTo>
                    <a:pt x="8815" y="2105"/>
                    <a:pt x="6346" y="2282"/>
                    <a:pt x="6346" y="6002"/>
                  </a:cubicBezTo>
                  <a:cubicBezTo>
                    <a:pt x="6346" y="8482"/>
                    <a:pt x="8815" y="8482"/>
                    <a:pt x="10932" y="8482"/>
                  </a:cubicBezTo>
                  <a:cubicBezTo>
                    <a:pt x="19398" y="8482"/>
                    <a:pt x="19398" y="9722"/>
                    <a:pt x="19398" y="11139"/>
                  </a:cubicBezTo>
                  <a:cubicBezTo>
                    <a:pt x="19398" y="12379"/>
                    <a:pt x="17634" y="19465"/>
                    <a:pt x="16576" y="23539"/>
                  </a:cubicBezTo>
                  <a:lnTo>
                    <a:pt x="12519" y="39835"/>
                  </a:lnTo>
                  <a:cubicBezTo>
                    <a:pt x="10932" y="45858"/>
                    <a:pt x="1231" y="84651"/>
                    <a:pt x="878" y="86953"/>
                  </a:cubicBezTo>
                  <a:cubicBezTo>
                    <a:pt x="-4" y="91205"/>
                    <a:pt x="-4" y="93507"/>
                    <a:pt x="-4" y="95633"/>
                  </a:cubicBezTo>
                  <a:cubicBezTo>
                    <a:pt x="-4" y="113524"/>
                    <a:pt x="11285" y="124860"/>
                    <a:pt x="25924" y="124860"/>
                  </a:cubicBezTo>
                  <a:cubicBezTo>
                    <a:pt x="47972" y="124860"/>
                    <a:pt x="71431" y="100770"/>
                    <a:pt x="71431" y="74554"/>
                  </a:cubicBezTo>
                  <a:cubicBezTo>
                    <a:pt x="71431" y="53829"/>
                    <a:pt x="57144" y="44972"/>
                    <a:pt x="44974" y="44972"/>
                  </a:cubicBezTo>
                  <a:cubicBezTo>
                    <a:pt x="35802" y="44972"/>
                    <a:pt x="28041" y="50109"/>
                    <a:pt x="22749" y="54715"/>
                  </a:cubicBezTo>
                  <a:lnTo>
                    <a:pt x="34920" y="5471"/>
                  </a:lnTo>
                  <a:close/>
                  <a:moveTo>
                    <a:pt x="26101" y="119901"/>
                  </a:moveTo>
                  <a:cubicBezTo>
                    <a:pt x="17458" y="119901"/>
                    <a:pt x="12519" y="112284"/>
                    <a:pt x="12519" y="101833"/>
                  </a:cubicBezTo>
                  <a:cubicBezTo>
                    <a:pt x="12519" y="95279"/>
                    <a:pt x="14107" y="89256"/>
                    <a:pt x="19045" y="69240"/>
                  </a:cubicBezTo>
                  <a:cubicBezTo>
                    <a:pt x="20104" y="65874"/>
                    <a:pt x="20104" y="65520"/>
                    <a:pt x="23455" y="61623"/>
                  </a:cubicBezTo>
                  <a:cubicBezTo>
                    <a:pt x="30158" y="53829"/>
                    <a:pt x="38095" y="49932"/>
                    <a:pt x="44444" y="49932"/>
                  </a:cubicBezTo>
                  <a:cubicBezTo>
                    <a:pt x="51323" y="49932"/>
                    <a:pt x="57320" y="55069"/>
                    <a:pt x="57320" y="67114"/>
                  </a:cubicBezTo>
                  <a:cubicBezTo>
                    <a:pt x="57320" y="74377"/>
                    <a:pt x="53440" y="92445"/>
                    <a:pt x="48148" y="102718"/>
                  </a:cubicBezTo>
                  <a:cubicBezTo>
                    <a:pt x="43915" y="111398"/>
                    <a:pt x="35096" y="119901"/>
                    <a:pt x="26101" y="119901"/>
                  </a:cubicBez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1" name="Freeform 2050">
              <a:extLst>
                <a:ext uri="{FF2B5EF4-FFF2-40B4-BE49-F238E27FC236}">
                  <a16:creationId xmlns:a16="http://schemas.microsoft.com/office/drawing/2014/main" id="{02DC7080-973A-0A4A-82CC-D5E500F8950D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8704206" y="6062677"/>
              <a:ext cx="134560" cy="47551"/>
            </a:xfrm>
            <a:custGeom>
              <a:avLst/>
              <a:gdLst>
                <a:gd name="connsiteX0" fmla="*/ 158999 w 167562"/>
                <a:gd name="connsiteY0" fmla="*/ 10277 h 59213"/>
                <a:gd name="connsiteX1" fmla="*/ 167566 w 167562"/>
                <a:gd name="connsiteY1" fmla="*/ 5216 h 59213"/>
                <a:gd name="connsiteX2" fmla="*/ 159251 w 167562"/>
                <a:gd name="connsiteY2" fmla="*/ 155 h 59213"/>
                <a:gd name="connsiteX3" fmla="*/ 8318 w 167562"/>
                <a:gd name="connsiteY3" fmla="*/ 155 h 59213"/>
                <a:gd name="connsiteX4" fmla="*/ 3 w 167562"/>
                <a:gd name="connsiteY4" fmla="*/ 5216 h 59213"/>
                <a:gd name="connsiteX5" fmla="*/ 8570 w 167562"/>
                <a:gd name="connsiteY5" fmla="*/ 10277 h 59213"/>
                <a:gd name="connsiteX6" fmla="*/ 158999 w 167562"/>
                <a:gd name="connsiteY6" fmla="*/ 10277 h 59213"/>
                <a:gd name="connsiteX7" fmla="*/ 159251 w 167562"/>
                <a:gd name="connsiteY7" fmla="*/ 59369 h 59213"/>
                <a:gd name="connsiteX8" fmla="*/ 167566 w 167562"/>
                <a:gd name="connsiteY8" fmla="*/ 54308 h 59213"/>
                <a:gd name="connsiteX9" fmla="*/ 158999 w 167562"/>
                <a:gd name="connsiteY9" fmla="*/ 49247 h 59213"/>
                <a:gd name="connsiteX10" fmla="*/ 8570 w 167562"/>
                <a:gd name="connsiteY10" fmla="*/ 49247 h 59213"/>
                <a:gd name="connsiteX11" fmla="*/ 3 w 167562"/>
                <a:gd name="connsiteY11" fmla="*/ 54308 h 59213"/>
                <a:gd name="connsiteX12" fmla="*/ 8318 w 167562"/>
                <a:gd name="connsiteY12" fmla="*/ 59369 h 59213"/>
                <a:gd name="connsiteX13" fmla="*/ 159251 w 167562"/>
                <a:gd name="connsiteY13" fmla="*/ 5936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8999" y="10277"/>
                  </a:moveTo>
                  <a:cubicBezTo>
                    <a:pt x="162778" y="10277"/>
                    <a:pt x="167566" y="10277"/>
                    <a:pt x="167566" y="5216"/>
                  </a:cubicBezTo>
                  <a:cubicBezTo>
                    <a:pt x="167566" y="155"/>
                    <a:pt x="162778" y="155"/>
                    <a:pt x="159251" y="155"/>
                  </a:cubicBezTo>
                  <a:lnTo>
                    <a:pt x="8318" y="155"/>
                  </a:lnTo>
                  <a:cubicBezTo>
                    <a:pt x="4790" y="155"/>
                    <a:pt x="3" y="155"/>
                    <a:pt x="3" y="5216"/>
                  </a:cubicBezTo>
                  <a:cubicBezTo>
                    <a:pt x="3" y="10277"/>
                    <a:pt x="4790" y="10277"/>
                    <a:pt x="8570" y="10277"/>
                  </a:cubicBezTo>
                  <a:lnTo>
                    <a:pt x="158999" y="10277"/>
                  </a:lnTo>
                  <a:close/>
                  <a:moveTo>
                    <a:pt x="159251" y="59369"/>
                  </a:moveTo>
                  <a:cubicBezTo>
                    <a:pt x="162778" y="59369"/>
                    <a:pt x="167566" y="59369"/>
                    <a:pt x="167566" y="54308"/>
                  </a:cubicBezTo>
                  <a:cubicBezTo>
                    <a:pt x="167566" y="49247"/>
                    <a:pt x="162778" y="49247"/>
                    <a:pt x="158999" y="49247"/>
                  </a:cubicBezTo>
                  <a:lnTo>
                    <a:pt x="8570" y="49247"/>
                  </a:lnTo>
                  <a:cubicBezTo>
                    <a:pt x="4790" y="49247"/>
                    <a:pt x="3" y="49247"/>
                    <a:pt x="3" y="54308"/>
                  </a:cubicBezTo>
                  <a:cubicBezTo>
                    <a:pt x="3" y="59369"/>
                    <a:pt x="4790" y="59369"/>
                    <a:pt x="8318" y="59369"/>
                  </a:cubicBezTo>
                  <a:lnTo>
                    <a:pt x="159251" y="5936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3" name="Freeform 2052">
              <a:extLst>
                <a:ext uri="{FF2B5EF4-FFF2-40B4-BE49-F238E27FC236}">
                  <a16:creationId xmlns:a16="http://schemas.microsoft.com/office/drawing/2014/main" id="{E30B4B02-ADBC-9AEA-C76F-B9875B64530B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8917793" y="5998462"/>
              <a:ext cx="144272" cy="143263"/>
            </a:xfrm>
            <a:custGeom>
              <a:avLst/>
              <a:gdLst>
                <a:gd name="connsiteX0" fmla="*/ 144143 w 179657"/>
                <a:gd name="connsiteY0" fmla="*/ 29003 h 178400"/>
                <a:gd name="connsiteX1" fmla="*/ 176395 w 179657"/>
                <a:gd name="connsiteY1" fmla="*/ 8000 h 178400"/>
                <a:gd name="connsiteX2" fmla="*/ 179671 w 179657"/>
                <a:gd name="connsiteY2" fmla="*/ 3192 h 178400"/>
                <a:gd name="connsiteX3" fmla="*/ 176395 w 179657"/>
                <a:gd name="connsiteY3" fmla="*/ 155 h 178400"/>
                <a:gd name="connsiteX4" fmla="*/ 155734 w 179657"/>
                <a:gd name="connsiteY4" fmla="*/ 915 h 178400"/>
                <a:gd name="connsiteX5" fmla="*/ 130788 w 179657"/>
                <a:gd name="connsiteY5" fmla="*/ 155 h 178400"/>
                <a:gd name="connsiteX6" fmla="*/ 126001 w 179657"/>
                <a:gd name="connsiteY6" fmla="*/ 4963 h 178400"/>
                <a:gd name="connsiteX7" fmla="*/ 130032 w 179657"/>
                <a:gd name="connsiteY7" fmla="*/ 8000 h 178400"/>
                <a:gd name="connsiteX8" fmla="*/ 141623 w 179657"/>
                <a:gd name="connsiteY8" fmla="*/ 16351 h 178400"/>
                <a:gd name="connsiteX9" fmla="*/ 137843 w 179657"/>
                <a:gd name="connsiteY9" fmla="*/ 25967 h 178400"/>
                <a:gd name="connsiteX10" fmla="*/ 60487 w 179657"/>
                <a:gd name="connsiteY10" fmla="*/ 149455 h 178400"/>
                <a:gd name="connsiteX11" fmla="*/ 43353 w 179657"/>
                <a:gd name="connsiteY11" fmla="*/ 15591 h 178400"/>
                <a:gd name="connsiteX12" fmla="*/ 60739 w 179657"/>
                <a:gd name="connsiteY12" fmla="*/ 8000 h 178400"/>
                <a:gd name="connsiteX13" fmla="*/ 67039 w 179657"/>
                <a:gd name="connsiteY13" fmla="*/ 2939 h 178400"/>
                <a:gd name="connsiteX14" fmla="*/ 63511 w 179657"/>
                <a:gd name="connsiteY14" fmla="*/ 155 h 178400"/>
                <a:gd name="connsiteX15" fmla="*/ 32266 w 179657"/>
                <a:gd name="connsiteY15" fmla="*/ 915 h 178400"/>
                <a:gd name="connsiteX16" fmla="*/ 18408 w 179657"/>
                <a:gd name="connsiteY16" fmla="*/ 661 h 178400"/>
                <a:gd name="connsiteX17" fmla="*/ 4801 w 179657"/>
                <a:gd name="connsiteY17" fmla="*/ 155 h 178400"/>
                <a:gd name="connsiteX18" fmla="*/ 13 w 179657"/>
                <a:gd name="connsiteY18" fmla="*/ 4963 h 178400"/>
                <a:gd name="connsiteX19" fmla="*/ 6313 w 179657"/>
                <a:gd name="connsiteY19" fmla="*/ 8000 h 178400"/>
                <a:gd name="connsiteX20" fmla="*/ 21431 w 179657"/>
                <a:gd name="connsiteY20" fmla="*/ 16604 h 178400"/>
                <a:gd name="connsiteX21" fmla="*/ 41337 w 179657"/>
                <a:gd name="connsiteY21" fmla="*/ 172736 h 178400"/>
                <a:gd name="connsiteX22" fmla="*/ 46377 w 179657"/>
                <a:gd name="connsiteY22" fmla="*/ 178556 h 178400"/>
                <a:gd name="connsiteX23" fmla="*/ 53432 w 179657"/>
                <a:gd name="connsiteY23" fmla="*/ 174001 h 178400"/>
                <a:gd name="connsiteX24" fmla="*/ 144143 w 179657"/>
                <a:gd name="connsiteY24" fmla="*/ 2900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657" h="178400">
                  <a:moveTo>
                    <a:pt x="144143" y="29003"/>
                  </a:moveTo>
                  <a:cubicBezTo>
                    <a:pt x="156490" y="9265"/>
                    <a:pt x="167072" y="8506"/>
                    <a:pt x="176395" y="8000"/>
                  </a:cubicBezTo>
                  <a:cubicBezTo>
                    <a:pt x="179419" y="7747"/>
                    <a:pt x="179671" y="3445"/>
                    <a:pt x="179671" y="3192"/>
                  </a:cubicBezTo>
                  <a:cubicBezTo>
                    <a:pt x="179671" y="1168"/>
                    <a:pt x="178411" y="155"/>
                    <a:pt x="176395" y="155"/>
                  </a:cubicBezTo>
                  <a:cubicBezTo>
                    <a:pt x="169844" y="155"/>
                    <a:pt x="162537" y="915"/>
                    <a:pt x="155734" y="915"/>
                  </a:cubicBezTo>
                  <a:cubicBezTo>
                    <a:pt x="147418" y="915"/>
                    <a:pt x="138851" y="155"/>
                    <a:pt x="130788" y="155"/>
                  </a:cubicBezTo>
                  <a:cubicBezTo>
                    <a:pt x="129276" y="155"/>
                    <a:pt x="126001" y="155"/>
                    <a:pt x="126001" y="4963"/>
                  </a:cubicBezTo>
                  <a:cubicBezTo>
                    <a:pt x="126001" y="7747"/>
                    <a:pt x="128268" y="8000"/>
                    <a:pt x="130032" y="8000"/>
                  </a:cubicBezTo>
                  <a:cubicBezTo>
                    <a:pt x="136836" y="8506"/>
                    <a:pt x="141623" y="11037"/>
                    <a:pt x="141623" y="16351"/>
                  </a:cubicBezTo>
                  <a:cubicBezTo>
                    <a:pt x="141623" y="20146"/>
                    <a:pt x="137843" y="25713"/>
                    <a:pt x="137843" y="25967"/>
                  </a:cubicBezTo>
                  <a:lnTo>
                    <a:pt x="60487" y="149455"/>
                  </a:lnTo>
                  <a:lnTo>
                    <a:pt x="43353" y="15591"/>
                  </a:lnTo>
                  <a:cubicBezTo>
                    <a:pt x="43353" y="11290"/>
                    <a:pt x="49148" y="8000"/>
                    <a:pt x="60739" y="8000"/>
                  </a:cubicBezTo>
                  <a:cubicBezTo>
                    <a:pt x="64267" y="8000"/>
                    <a:pt x="67039" y="8000"/>
                    <a:pt x="67039" y="2939"/>
                  </a:cubicBezTo>
                  <a:cubicBezTo>
                    <a:pt x="67039" y="661"/>
                    <a:pt x="65023" y="155"/>
                    <a:pt x="63511" y="155"/>
                  </a:cubicBezTo>
                  <a:cubicBezTo>
                    <a:pt x="53432" y="155"/>
                    <a:pt x="42597" y="915"/>
                    <a:pt x="32266" y="915"/>
                  </a:cubicBezTo>
                  <a:cubicBezTo>
                    <a:pt x="27731" y="915"/>
                    <a:pt x="22943" y="661"/>
                    <a:pt x="18408" y="661"/>
                  </a:cubicBezTo>
                  <a:cubicBezTo>
                    <a:pt x="13872" y="661"/>
                    <a:pt x="9085" y="155"/>
                    <a:pt x="4801" y="155"/>
                  </a:cubicBezTo>
                  <a:cubicBezTo>
                    <a:pt x="3037" y="155"/>
                    <a:pt x="13" y="155"/>
                    <a:pt x="13" y="4963"/>
                  </a:cubicBezTo>
                  <a:cubicBezTo>
                    <a:pt x="13" y="8000"/>
                    <a:pt x="2281" y="8000"/>
                    <a:pt x="6313" y="8000"/>
                  </a:cubicBezTo>
                  <a:cubicBezTo>
                    <a:pt x="20423" y="8000"/>
                    <a:pt x="20675" y="10277"/>
                    <a:pt x="21431" y="16604"/>
                  </a:cubicBezTo>
                  <a:lnTo>
                    <a:pt x="41337" y="172736"/>
                  </a:lnTo>
                  <a:cubicBezTo>
                    <a:pt x="42093" y="177797"/>
                    <a:pt x="43101" y="178556"/>
                    <a:pt x="46377" y="178556"/>
                  </a:cubicBezTo>
                  <a:cubicBezTo>
                    <a:pt x="50408" y="178556"/>
                    <a:pt x="51416" y="177291"/>
                    <a:pt x="53432" y="174001"/>
                  </a:cubicBezTo>
                  <a:lnTo>
                    <a:pt x="144143" y="29003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4" name="Freeform 2053">
              <a:extLst>
                <a:ext uri="{FF2B5EF4-FFF2-40B4-BE49-F238E27FC236}">
                  <a16:creationId xmlns:a16="http://schemas.microsoft.com/office/drawing/2014/main" id="{D70F5878-D9D4-58E7-E9C2-93B6F490DBBF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9032146" y="6073285"/>
              <a:ext cx="65155" cy="97297"/>
            </a:xfrm>
            <a:custGeom>
              <a:avLst/>
              <a:gdLst>
                <a:gd name="connsiteX0" fmla="*/ 38647 w 81135"/>
                <a:gd name="connsiteY0" fmla="*/ 58612 h 121160"/>
                <a:gd name="connsiteX1" fmla="*/ 62282 w 81135"/>
                <a:gd name="connsiteY1" fmla="*/ 87130 h 121160"/>
                <a:gd name="connsiteX2" fmla="*/ 39352 w 81135"/>
                <a:gd name="connsiteY2" fmla="*/ 115649 h 121160"/>
                <a:gd name="connsiteX3" fmla="*/ 9368 w 81135"/>
                <a:gd name="connsiteY3" fmla="*/ 103250 h 121160"/>
                <a:gd name="connsiteX4" fmla="*/ 19598 w 81135"/>
                <a:gd name="connsiteY4" fmla="*/ 93330 h 121160"/>
                <a:gd name="connsiteX5" fmla="*/ 9897 w 81135"/>
                <a:gd name="connsiteY5" fmla="*/ 83588 h 121160"/>
                <a:gd name="connsiteX6" fmla="*/ 19 w 81135"/>
                <a:gd name="connsiteY6" fmla="*/ 93862 h 121160"/>
                <a:gd name="connsiteX7" fmla="*/ 39705 w 81135"/>
                <a:gd name="connsiteY7" fmla="*/ 121318 h 121160"/>
                <a:gd name="connsiteX8" fmla="*/ 81155 w 81135"/>
                <a:gd name="connsiteY8" fmla="*/ 87130 h 121160"/>
                <a:gd name="connsiteX9" fmla="*/ 50465 w 81135"/>
                <a:gd name="connsiteY9" fmla="*/ 55423 h 121160"/>
                <a:gd name="connsiteX10" fmla="*/ 75687 w 81135"/>
                <a:gd name="connsiteY10" fmla="*/ 24602 h 121160"/>
                <a:gd name="connsiteX11" fmla="*/ 40058 w 81135"/>
                <a:gd name="connsiteY11" fmla="*/ 157 h 121160"/>
                <a:gd name="connsiteX12" fmla="*/ 5487 w 81135"/>
                <a:gd name="connsiteY12" fmla="*/ 23893 h 121160"/>
                <a:gd name="connsiteX13" fmla="*/ 14659 w 81135"/>
                <a:gd name="connsiteY13" fmla="*/ 33281 h 121160"/>
                <a:gd name="connsiteX14" fmla="*/ 23654 w 81135"/>
                <a:gd name="connsiteY14" fmla="*/ 24247 h 121160"/>
                <a:gd name="connsiteX15" fmla="*/ 14659 w 81135"/>
                <a:gd name="connsiteY15" fmla="*/ 15036 h 121160"/>
                <a:gd name="connsiteX16" fmla="*/ 39529 w 81135"/>
                <a:gd name="connsiteY16" fmla="*/ 5294 h 121160"/>
                <a:gd name="connsiteX17" fmla="*/ 58578 w 81135"/>
                <a:gd name="connsiteY17" fmla="*/ 24602 h 121160"/>
                <a:gd name="connsiteX18" fmla="*/ 51523 w 81135"/>
                <a:gd name="connsiteY18" fmla="*/ 45681 h 121160"/>
                <a:gd name="connsiteX19" fmla="*/ 31944 w 81135"/>
                <a:gd name="connsiteY19" fmla="*/ 53298 h 121160"/>
                <a:gd name="connsiteX20" fmla="*/ 26300 w 81135"/>
                <a:gd name="connsiteY20" fmla="*/ 53829 h 121160"/>
                <a:gd name="connsiteX21" fmla="*/ 24536 w 81135"/>
                <a:gd name="connsiteY21" fmla="*/ 56132 h 121160"/>
                <a:gd name="connsiteX22" fmla="*/ 29122 w 81135"/>
                <a:gd name="connsiteY22" fmla="*/ 58612 h 121160"/>
                <a:gd name="connsiteX23" fmla="*/ 38647 w 81135"/>
                <a:gd name="connsiteY23" fmla="*/ 58612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135" h="121160">
                  <a:moveTo>
                    <a:pt x="38647" y="58612"/>
                  </a:moveTo>
                  <a:cubicBezTo>
                    <a:pt x="52405" y="58612"/>
                    <a:pt x="62282" y="68177"/>
                    <a:pt x="62282" y="87130"/>
                  </a:cubicBezTo>
                  <a:cubicBezTo>
                    <a:pt x="62282" y="109095"/>
                    <a:pt x="49583" y="115649"/>
                    <a:pt x="39352" y="115649"/>
                  </a:cubicBezTo>
                  <a:cubicBezTo>
                    <a:pt x="32297" y="115649"/>
                    <a:pt x="16776" y="113701"/>
                    <a:pt x="9368" y="103250"/>
                  </a:cubicBezTo>
                  <a:cubicBezTo>
                    <a:pt x="17658" y="102896"/>
                    <a:pt x="19598" y="97050"/>
                    <a:pt x="19598" y="93330"/>
                  </a:cubicBezTo>
                  <a:cubicBezTo>
                    <a:pt x="19598" y="87662"/>
                    <a:pt x="15365" y="83588"/>
                    <a:pt x="9897" y="83588"/>
                  </a:cubicBezTo>
                  <a:cubicBezTo>
                    <a:pt x="4958" y="83588"/>
                    <a:pt x="19" y="86599"/>
                    <a:pt x="19" y="93862"/>
                  </a:cubicBezTo>
                  <a:cubicBezTo>
                    <a:pt x="19" y="110512"/>
                    <a:pt x="18363" y="121318"/>
                    <a:pt x="39705" y="121318"/>
                  </a:cubicBezTo>
                  <a:cubicBezTo>
                    <a:pt x="64222" y="121318"/>
                    <a:pt x="81155" y="104844"/>
                    <a:pt x="81155" y="87130"/>
                  </a:cubicBezTo>
                  <a:cubicBezTo>
                    <a:pt x="81155" y="73314"/>
                    <a:pt x="69867" y="59497"/>
                    <a:pt x="50465" y="55423"/>
                  </a:cubicBezTo>
                  <a:cubicBezTo>
                    <a:pt x="68985" y="48692"/>
                    <a:pt x="75687" y="35407"/>
                    <a:pt x="75687" y="24602"/>
                  </a:cubicBezTo>
                  <a:cubicBezTo>
                    <a:pt x="75687" y="10608"/>
                    <a:pt x="59636" y="157"/>
                    <a:pt x="40058" y="157"/>
                  </a:cubicBezTo>
                  <a:cubicBezTo>
                    <a:pt x="20480" y="157"/>
                    <a:pt x="5487" y="9722"/>
                    <a:pt x="5487" y="23893"/>
                  </a:cubicBezTo>
                  <a:cubicBezTo>
                    <a:pt x="5487" y="29916"/>
                    <a:pt x="9368" y="33281"/>
                    <a:pt x="14659" y="33281"/>
                  </a:cubicBezTo>
                  <a:cubicBezTo>
                    <a:pt x="20127" y="33281"/>
                    <a:pt x="23654" y="29207"/>
                    <a:pt x="23654" y="24247"/>
                  </a:cubicBezTo>
                  <a:cubicBezTo>
                    <a:pt x="23654" y="19110"/>
                    <a:pt x="20127" y="15391"/>
                    <a:pt x="14659" y="15036"/>
                  </a:cubicBezTo>
                  <a:cubicBezTo>
                    <a:pt x="20832" y="7242"/>
                    <a:pt x="33003" y="5294"/>
                    <a:pt x="39529" y="5294"/>
                  </a:cubicBezTo>
                  <a:cubicBezTo>
                    <a:pt x="47466" y="5294"/>
                    <a:pt x="58578" y="9191"/>
                    <a:pt x="58578" y="24602"/>
                  </a:cubicBezTo>
                  <a:cubicBezTo>
                    <a:pt x="58578" y="32041"/>
                    <a:pt x="56109" y="40190"/>
                    <a:pt x="51523" y="45681"/>
                  </a:cubicBezTo>
                  <a:cubicBezTo>
                    <a:pt x="45702" y="52412"/>
                    <a:pt x="40764" y="52766"/>
                    <a:pt x="31944" y="53298"/>
                  </a:cubicBezTo>
                  <a:cubicBezTo>
                    <a:pt x="27535" y="53652"/>
                    <a:pt x="27182" y="53652"/>
                    <a:pt x="26300" y="53829"/>
                  </a:cubicBezTo>
                  <a:cubicBezTo>
                    <a:pt x="25947" y="53829"/>
                    <a:pt x="24536" y="54183"/>
                    <a:pt x="24536" y="56132"/>
                  </a:cubicBezTo>
                  <a:cubicBezTo>
                    <a:pt x="24536" y="58612"/>
                    <a:pt x="26124" y="58612"/>
                    <a:pt x="29122" y="58612"/>
                  </a:cubicBezTo>
                  <a:lnTo>
                    <a:pt x="38647" y="58612"/>
                  </a:lnTo>
                  <a:close/>
                </a:path>
              </a:pathLst>
            </a:custGeom>
            <a:solidFill>
              <a:srgbClr val="FF80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6" name="Freeform 2055">
              <a:extLst>
                <a:ext uri="{FF2B5EF4-FFF2-40B4-BE49-F238E27FC236}">
                  <a16:creationId xmlns:a16="http://schemas.microsoft.com/office/drawing/2014/main" id="{E9997E6A-CE3F-DBD9-9FB2-218369AB02A6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9177031" y="6082389"/>
              <a:ext cx="123633" cy="8128"/>
            </a:xfrm>
            <a:custGeom>
              <a:avLst/>
              <a:gdLst>
                <a:gd name="connsiteX0" fmla="*/ 145163 w 153956"/>
                <a:gd name="connsiteY0" fmla="*/ 10277 h 10122"/>
                <a:gd name="connsiteX1" fmla="*/ 153982 w 153956"/>
                <a:gd name="connsiteY1" fmla="*/ 5216 h 10122"/>
                <a:gd name="connsiteX2" fmla="*/ 145163 w 153956"/>
                <a:gd name="connsiteY2" fmla="*/ 155 h 10122"/>
                <a:gd name="connsiteX3" fmla="*/ 8845 w 153956"/>
                <a:gd name="connsiteY3" fmla="*/ 155 h 10122"/>
                <a:gd name="connsiteX4" fmla="*/ 26 w 153956"/>
                <a:gd name="connsiteY4" fmla="*/ 5216 h 10122"/>
                <a:gd name="connsiteX5" fmla="*/ 8845 w 153956"/>
                <a:gd name="connsiteY5" fmla="*/ 10277 h 10122"/>
                <a:gd name="connsiteX6" fmla="*/ 145163 w 153956"/>
                <a:gd name="connsiteY6" fmla="*/ 1027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956" h="10122">
                  <a:moveTo>
                    <a:pt x="145163" y="10277"/>
                  </a:moveTo>
                  <a:cubicBezTo>
                    <a:pt x="149447" y="10277"/>
                    <a:pt x="153982" y="10277"/>
                    <a:pt x="153982" y="5216"/>
                  </a:cubicBezTo>
                  <a:cubicBezTo>
                    <a:pt x="153982" y="155"/>
                    <a:pt x="149447" y="155"/>
                    <a:pt x="145163" y="155"/>
                  </a:cubicBezTo>
                  <a:lnTo>
                    <a:pt x="8845" y="155"/>
                  </a:lnTo>
                  <a:cubicBezTo>
                    <a:pt x="4562" y="155"/>
                    <a:pt x="26" y="155"/>
                    <a:pt x="26" y="5216"/>
                  </a:cubicBezTo>
                  <a:cubicBezTo>
                    <a:pt x="26" y="10277"/>
                    <a:pt x="4562" y="10277"/>
                    <a:pt x="8845" y="10277"/>
                  </a:cubicBezTo>
                  <a:lnTo>
                    <a:pt x="145163" y="10277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7" name="Freeform 2056">
              <a:extLst>
                <a:ext uri="{FF2B5EF4-FFF2-40B4-BE49-F238E27FC236}">
                  <a16:creationId xmlns:a16="http://schemas.microsoft.com/office/drawing/2014/main" id="{0E6693A6-76B2-1055-D428-19213EC689FE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9370474" y="6001917"/>
              <a:ext cx="85188" cy="139809"/>
            </a:xfrm>
            <a:custGeom>
              <a:avLst/>
              <a:gdLst>
                <a:gd name="connsiteX0" fmla="*/ 106117 w 106081"/>
                <a:gd name="connsiteY0" fmla="*/ 87711 h 174099"/>
                <a:gd name="connsiteX1" fmla="*/ 96038 w 106081"/>
                <a:gd name="connsiteY1" fmla="*/ 28497 h 174099"/>
                <a:gd name="connsiteX2" fmla="*/ 53203 w 106081"/>
                <a:gd name="connsiteY2" fmla="*/ 155 h 174099"/>
                <a:gd name="connsiteX3" fmla="*/ 9359 w 106081"/>
                <a:gd name="connsiteY3" fmla="*/ 30268 h 174099"/>
                <a:gd name="connsiteX4" fmla="*/ 36 w 106081"/>
                <a:gd name="connsiteY4" fmla="*/ 87711 h 174099"/>
                <a:gd name="connsiteX5" fmla="*/ 11375 w 106081"/>
                <a:gd name="connsiteY5" fmla="*/ 148696 h 174099"/>
                <a:gd name="connsiteX6" fmla="*/ 52951 w 106081"/>
                <a:gd name="connsiteY6" fmla="*/ 174254 h 174099"/>
                <a:gd name="connsiteX7" fmla="*/ 96794 w 106081"/>
                <a:gd name="connsiteY7" fmla="*/ 144901 h 174099"/>
                <a:gd name="connsiteX8" fmla="*/ 106117 w 106081"/>
                <a:gd name="connsiteY8" fmla="*/ 87711 h 174099"/>
                <a:gd name="connsiteX9" fmla="*/ 52951 w 106081"/>
                <a:gd name="connsiteY9" fmla="*/ 168687 h 174099"/>
                <a:gd name="connsiteX10" fmla="*/ 23722 w 106081"/>
                <a:gd name="connsiteY10" fmla="*/ 138068 h 174099"/>
                <a:gd name="connsiteX11" fmla="*/ 20950 w 106081"/>
                <a:gd name="connsiteY11" fmla="*/ 84674 h 174099"/>
                <a:gd name="connsiteX12" fmla="*/ 22966 w 106081"/>
                <a:gd name="connsiteY12" fmla="*/ 38113 h 174099"/>
                <a:gd name="connsiteX13" fmla="*/ 52951 w 106081"/>
                <a:gd name="connsiteY13" fmla="*/ 5722 h 174099"/>
                <a:gd name="connsiteX14" fmla="*/ 82684 w 106081"/>
                <a:gd name="connsiteY14" fmla="*/ 35329 h 174099"/>
                <a:gd name="connsiteX15" fmla="*/ 85203 w 106081"/>
                <a:gd name="connsiteY15" fmla="*/ 84674 h 174099"/>
                <a:gd name="connsiteX16" fmla="*/ 82432 w 106081"/>
                <a:gd name="connsiteY16" fmla="*/ 137056 h 174099"/>
                <a:gd name="connsiteX17" fmla="*/ 52951 w 106081"/>
                <a:gd name="connsiteY17" fmla="*/ 16868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81" h="174099">
                  <a:moveTo>
                    <a:pt x="106117" y="87711"/>
                  </a:moveTo>
                  <a:cubicBezTo>
                    <a:pt x="106117" y="67467"/>
                    <a:pt x="104857" y="47223"/>
                    <a:pt x="96038" y="28497"/>
                  </a:cubicBezTo>
                  <a:cubicBezTo>
                    <a:pt x="84447" y="4204"/>
                    <a:pt x="63785" y="155"/>
                    <a:pt x="53203" y="155"/>
                  </a:cubicBezTo>
                  <a:cubicBezTo>
                    <a:pt x="38084" y="155"/>
                    <a:pt x="19690" y="6735"/>
                    <a:pt x="9359" y="30268"/>
                  </a:cubicBezTo>
                  <a:cubicBezTo>
                    <a:pt x="1296" y="47729"/>
                    <a:pt x="36" y="67467"/>
                    <a:pt x="36" y="87711"/>
                  </a:cubicBezTo>
                  <a:cubicBezTo>
                    <a:pt x="36" y="106690"/>
                    <a:pt x="1044" y="129464"/>
                    <a:pt x="11375" y="148696"/>
                  </a:cubicBezTo>
                  <a:cubicBezTo>
                    <a:pt x="22210" y="169193"/>
                    <a:pt x="40604" y="174254"/>
                    <a:pt x="52951" y="174254"/>
                  </a:cubicBezTo>
                  <a:cubicBezTo>
                    <a:pt x="66557" y="174254"/>
                    <a:pt x="85707" y="168940"/>
                    <a:pt x="96794" y="144901"/>
                  </a:cubicBezTo>
                  <a:cubicBezTo>
                    <a:pt x="104857" y="127440"/>
                    <a:pt x="106117" y="107702"/>
                    <a:pt x="106117" y="87711"/>
                  </a:cubicBezTo>
                  <a:close/>
                  <a:moveTo>
                    <a:pt x="52951" y="168687"/>
                  </a:moveTo>
                  <a:cubicBezTo>
                    <a:pt x="43124" y="168687"/>
                    <a:pt x="28257" y="162361"/>
                    <a:pt x="23722" y="138068"/>
                  </a:cubicBezTo>
                  <a:cubicBezTo>
                    <a:pt x="20950" y="122885"/>
                    <a:pt x="20950" y="99604"/>
                    <a:pt x="20950" y="84674"/>
                  </a:cubicBezTo>
                  <a:cubicBezTo>
                    <a:pt x="20950" y="68479"/>
                    <a:pt x="20950" y="51778"/>
                    <a:pt x="22966" y="38113"/>
                  </a:cubicBezTo>
                  <a:cubicBezTo>
                    <a:pt x="27753" y="8000"/>
                    <a:pt x="46651" y="5722"/>
                    <a:pt x="52951" y="5722"/>
                  </a:cubicBezTo>
                  <a:cubicBezTo>
                    <a:pt x="61266" y="5722"/>
                    <a:pt x="77896" y="10277"/>
                    <a:pt x="82684" y="35329"/>
                  </a:cubicBezTo>
                  <a:cubicBezTo>
                    <a:pt x="85203" y="49500"/>
                    <a:pt x="85203" y="68732"/>
                    <a:pt x="85203" y="84674"/>
                  </a:cubicBezTo>
                  <a:cubicBezTo>
                    <a:pt x="85203" y="103653"/>
                    <a:pt x="85203" y="120861"/>
                    <a:pt x="82432" y="137056"/>
                  </a:cubicBezTo>
                  <a:cubicBezTo>
                    <a:pt x="78652" y="161096"/>
                    <a:pt x="64289" y="168687"/>
                    <a:pt x="52951" y="168687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8" name="Freeform 2057">
              <a:extLst>
                <a:ext uri="{FF2B5EF4-FFF2-40B4-BE49-F238E27FC236}">
                  <a16:creationId xmlns:a16="http://schemas.microsoft.com/office/drawing/2014/main" id="{A490A496-D9C6-C78B-857C-EF25476FC914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9531293" y="6062677"/>
              <a:ext cx="134560" cy="47551"/>
            </a:xfrm>
            <a:custGeom>
              <a:avLst/>
              <a:gdLst>
                <a:gd name="connsiteX0" fmla="*/ 159039 w 167562"/>
                <a:gd name="connsiteY0" fmla="*/ 10277 h 59213"/>
                <a:gd name="connsiteX1" fmla="*/ 167607 w 167562"/>
                <a:gd name="connsiteY1" fmla="*/ 5216 h 59213"/>
                <a:gd name="connsiteX2" fmla="*/ 159291 w 167562"/>
                <a:gd name="connsiteY2" fmla="*/ 155 h 59213"/>
                <a:gd name="connsiteX3" fmla="*/ 8359 w 167562"/>
                <a:gd name="connsiteY3" fmla="*/ 155 h 59213"/>
                <a:gd name="connsiteX4" fmla="*/ 44 w 167562"/>
                <a:gd name="connsiteY4" fmla="*/ 5216 h 59213"/>
                <a:gd name="connsiteX5" fmla="*/ 8611 w 167562"/>
                <a:gd name="connsiteY5" fmla="*/ 10277 h 59213"/>
                <a:gd name="connsiteX6" fmla="*/ 159039 w 167562"/>
                <a:gd name="connsiteY6" fmla="*/ 10277 h 59213"/>
                <a:gd name="connsiteX7" fmla="*/ 159291 w 167562"/>
                <a:gd name="connsiteY7" fmla="*/ 59369 h 59213"/>
                <a:gd name="connsiteX8" fmla="*/ 167607 w 167562"/>
                <a:gd name="connsiteY8" fmla="*/ 54308 h 59213"/>
                <a:gd name="connsiteX9" fmla="*/ 159039 w 167562"/>
                <a:gd name="connsiteY9" fmla="*/ 49247 h 59213"/>
                <a:gd name="connsiteX10" fmla="*/ 8611 w 167562"/>
                <a:gd name="connsiteY10" fmla="*/ 49247 h 59213"/>
                <a:gd name="connsiteX11" fmla="*/ 44 w 167562"/>
                <a:gd name="connsiteY11" fmla="*/ 54308 h 59213"/>
                <a:gd name="connsiteX12" fmla="*/ 8359 w 167562"/>
                <a:gd name="connsiteY12" fmla="*/ 59369 h 59213"/>
                <a:gd name="connsiteX13" fmla="*/ 159291 w 167562"/>
                <a:gd name="connsiteY13" fmla="*/ 5936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7562" h="59213">
                  <a:moveTo>
                    <a:pt x="159039" y="10277"/>
                  </a:moveTo>
                  <a:cubicBezTo>
                    <a:pt x="162819" y="10277"/>
                    <a:pt x="167607" y="10277"/>
                    <a:pt x="167607" y="5216"/>
                  </a:cubicBezTo>
                  <a:cubicBezTo>
                    <a:pt x="167607" y="155"/>
                    <a:pt x="162819" y="155"/>
                    <a:pt x="159291" y="155"/>
                  </a:cubicBezTo>
                  <a:lnTo>
                    <a:pt x="8359" y="155"/>
                  </a:lnTo>
                  <a:cubicBezTo>
                    <a:pt x="4831" y="155"/>
                    <a:pt x="44" y="155"/>
                    <a:pt x="44" y="5216"/>
                  </a:cubicBezTo>
                  <a:cubicBezTo>
                    <a:pt x="44" y="10277"/>
                    <a:pt x="4831" y="10277"/>
                    <a:pt x="8611" y="10277"/>
                  </a:cubicBezTo>
                  <a:lnTo>
                    <a:pt x="159039" y="10277"/>
                  </a:lnTo>
                  <a:close/>
                  <a:moveTo>
                    <a:pt x="159291" y="59369"/>
                  </a:moveTo>
                  <a:cubicBezTo>
                    <a:pt x="162819" y="59369"/>
                    <a:pt x="167607" y="59369"/>
                    <a:pt x="167607" y="54308"/>
                  </a:cubicBezTo>
                  <a:cubicBezTo>
                    <a:pt x="167607" y="49247"/>
                    <a:pt x="162819" y="49247"/>
                    <a:pt x="159039" y="49247"/>
                  </a:cubicBezTo>
                  <a:lnTo>
                    <a:pt x="8611" y="49247"/>
                  </a:lnTo>
                  <a:cubicBezTo>
                    <a:pt x="4831" y="49247"/>
                    <a:pt x="44" y="49247"/>
                    <a:pt x="44" y="54308"/>
                  </a:cubicBezTo>
                  <a:cubicBezTo>
                    <a:pt x="44" y="59369"/>
                    <a:pt x="4831" y="59369"/>
                    <a:pt x="8359" y="59369"/>
                  </a:cubicBezTo>
                  <a:lnTo>
                    <a:pt x="159291" y="59369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9" name="Freeform 2058">
              <a:extLst>
                <a:ext uri="{FF2B5EF4-FFF2-40B4-BE49-F238E27FC236}">
                  <a16:creationId xmlns:a16="http://schemas.microsoft.com/office/drawing/2014/main" id="{2A3E9C6C-E827-F17A-48A1-E31FF1977342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9739215" y="5999682"/>
              <a:ext cx="89639" cy="137573"/>
            </a:xfrm>
            <a:custGeom>
              <a:avLst/>
              <a:gdLst>
                <a:gd name="connsiteX0" fmla="*/ 67079 w 111624"/>
                <a:gd name="connsiteY0" fmla="*/ 129717 h 171315"/>
                <a:gd name="connsiteX1" fmla="*/ 67079 w 111624"/>
                <a:gd name="connsiteY1" fmla="*/ 151733 h 171315"/>
                <a:gd name="connsiteX2" fmla="*/ 47929 w 111624"/>
                <a:gd name="connsiteY2" fmla="*/ 163626 h 171315"/>
                <a:gd name="connsiteX3" fmla="*/ 42638 w 111624"/>
                <a:gd name="connsiteY3" fmla="*/ 163626 h 171315"/>
                <a:gd name="connsiteX4" fmla="*/ 42638 w 111624"/>
                <a:gd name="connsiteY4" fmla="*/ 171471 h 171315"/>
                <a:gd name="connsiteX5" fmla="*/ 76654 w 111624"/>
                <a:gd name="connsiteY5" fmla="*/ 170712 h 171315"/>
                <a:gd name="connsiteX6" fmla="*/ 110923 w 111624"/>
                <a:gd name="connsiteY6" fmla="*/ 171471 h 171315"/>
                <a:gd name="connsiteX7" fmla="*/ 110923 w 111624"/>
                <a:gd name="connsiteY7" fmla="*/ 163626 h 171315"/>
                <a:gd name="connsiteX8" fmla="*/ 105631 w 111624"/>
                <a:gd name="connsiteY8" fmla="*/ 163626 h 171315"/>
                <a:gd name="connsiteX9" fmla="*/ 86481 w 111624"/>
                <a:gd name="connsiteY9" fmla="*/ 151733 h 171315"/>
                <a:gd name="connsiteX10" fmla="*/ 86481 w 111624"/>
                <a:gd name="connsiteY10" fmla="*/ 129717 h 171315"/>
                <a:gd name="connsiteX11" fmla="*/ 111679 w 111624"/>
                <a:gd name="connsiteY11" fmla="*/ 129717 h 171315"/>
                <a:gd name="connsiteX12" fmla="*/ 111679 w 111624"/>
                <a:gd name="connsiteY12" fmla="*/ 121873 h 171315"/>
                <a:gd name="connsiteX13" fmla="*/ 86481 w 111624"/>
                <a:gd name="connsiteY13" fmla="*/ 121873 h 171315"/>
                <a:gd name="connsiteX14" fmla="*/ 86481 w 111624"/>
                <a:gd name="connsiteY14" fmla="*/ 6735 h 171315"/>
                <a:gd name="connsiteX15" fmla="*/ 82450 w 111624"/>
                <a:gd name="connsiteY15" fmla="*/ 155 h 171315"/>
                <a:gd name="connsiteX16" fmla="*/ 77410 w 111624"/>
                <a:gd name="connsiteY16" fmla="*/ 3192 h 171315"/>
                <a:gd name="connsiteX17" fmla="*/ 54 w 111624"/>
                <a:gd name="connsiteY17" fmla="*/ 121873 h 171315"/>
                <a:gd name="connsiteX18" fmla="*/ 54 w 111624"/>
                <a:gd name="connsiteY18" fmla="*/ 129717 h 171315"/>
                <a:gd name="connsiteX19" fmla="*/ 67079 w 111624"/>
                <a:gd name="connsiteY19" fmla="*/ 129717 h 171315"/>
                <a:gd name="connsiteX20" fmla="*/ 68591 w 111624"/>
                <a:gd name="connsiteY20" fmla="*/ 121873 h 171315"/>
                <a:gd name="connsiteX21" fmla="*/ 7110 w 111624"/>
                <a:gd name="connsiteY21" fmla="*/ 121873 h 171315"/>
                <a:gd name="connsiteX22" fmla="*/ 68591 w 111624"/>
                <a:gd name="connsiteY22" fmla="*/ 27485 h 171315"/>
                <a:gd name="connsiteX23" fmla="*/ 68591 w 111624"/>
                <a:gd name="connsiteY23" fmla="*/ 121873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624" h="171315">
                  <a:moveTo>
                    <a:pt x="67079" y="129717"/>
                  </a:moveTo>
                  <a:lnTo>
                    <a:pt x="67079" y="151733"/>
                  </a:lnTo>
                  <a:cubicBezTo>
                    <a:pt x="67079" y="160843"/>
                    <a:pt x="66575" y="163626"/>
                    <a:pt x="47929" y="163626"/>
                  </a:cubicBezTo>
                  <a:lnTo>
                    <a:pt x="42638" y="163626"/>
                  </a:lnTo>
                  <a:lnTo>
                    <a:pt x="42638" y="171471"/>
                  </a:lnTo>
                  <a:cubicBezTo>
                    <a:pt x="52969" y="170712"/>
                    <a:pt x="66071" y="170712"/>
                    <a:pt x="76654" y="170712"/>
                  </a:cubicBezTo>
                  <a:cubicBezTo>
                    <a:pt x="87237" y="170712"/>
                    <a:pt x="100592" y="170712"/>
                    <a:pt x="110923" y="171471"/>
                  </a:cubicBezTo>
                  <a:lnTo>
                    <a:pt x="110923" y="163626"/>
                  </a:lnTo>
                  <a:lnTo>
                    <a:pt x="105631" y="163626"/>
                  </a:lnTo>
                  <a:cubicBezTo>
                    <a:pt x="86985" y="163626"/>
                    <a:pt x="86481" y="160843"/>
                    <a:pt x="86481" y="151733"/>
                  </a:cubicBezTo>
                  <a:lnTo>
                    <a:pt x="86481" y="129717"/>
                  </a:lnTo>
                  <a:lnTo>
                    <a:pt x="111679" y="129717"/>
                  </a:lnTo>
                  <a:lnTo>
                    <a:pt x="111679" y="121873"/>
                  </a:lnTo>
                  <a:lnTo>
                    <a:pt x="86481" y="121873"/>
                  </a:lnTo>
                  <a:lnTo>
                    <a:pt x="86481" y="6735"/>
                  </a:lnTo>
                  <a:cubicBezTo>
                    <a:pt x="86481" y="1674"/>
                    <a:pt x="86481" y="155"/>
                    <a:pt x="82450" y="155"/>
                  </a:cubicBezTo>
                  <a:cubicBezTo>
                    <a:pt x="80182" y="155"/>
                    <a:pt x="79426" y="155"/>
                    <a:pt x="77410" y="3192"/>
                  </a:cubicBezTo>
                  <a:lnTo>
                    <a:pt x="54" y="121873"/>
                  </a:lnTo>
                  <a:lnTo>
                    <a:pt x="54" y="129717"/>
                  </a:lnTo>
                  <a:lnTo>
                    <a:pt x="67079" y="129717"/>
                  </a:lnTo>
                  <a:close/>
                  <a:moveTo>
                    <a:pt x="68591" y="121873"/>
                  </a:moveTo>
                  <a:lnTo>
                    <a:pt x="7110" y="121873"/>
                  </a:lnTo>
                  <a:lnTo>
                    <a:pt x="68591" y="27485"/>
                  </a:lnTo>
                  <a:lnTo>
                    <a:pt x="68591" y="121873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0" name="Freeform 2059">
              <a:extLst>
                <a:ext uri="{FF2B5EF4-FFF2-40B4-BE49-F238E27FC236}">
                  <a16:creationId xmlns:a16="http://schemas.microsoft.com/office/drawing/2014/main" id="{C3CE1158-BD44-70F6-F280-15A6ABD04408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9844840" y="6001917"/>
              <a:ext cx="80736" cy="139809"/>
            </a:xfrm>
            <a:custGeom>
              <a:avLst/>
              <a:gdLst>
                <a:gd name="connsiteX0" fmla="*/ 100597 w 100537"/>
                <a:gd name="connsiteY0" fmla="*/ 117824 h 174099"/>
                <a:gd name="connsiteX1" fmla="*/ 52722 w 100537"/>
                <a:gd name="connsiteY1" fmla="*/ 62406 h 174099"/>
                <a:gd name="connsiteX2" fmla="*/ 20721 w 100537"/>
                <a:gd name="connsiteY2" fmla="*/ 75312 h 174099"/>
                <a:gd name="connsiteX3" fmla="*/ 20721 w 100537"/>
                <a:gd name="connsiteY3" fmla="*/ 25967 h 174099"/>
                <a:gd name="connsiteX4" fmla="*/ 42139 w 100537"/>
                <a:gd name="connsiteY4" fmla="*/ 29256 h 174099"/>
                <a:gd name="connsiteX5" fmla="*/ 90770 w 100537"/>
                <a:gd name="connsiteY5" fmla="*/ 2939 h 174099"/>
                <a:gd name="connsiteX6" fmla="*/ 88250 w 100537"/>
                <a:gd name="connsiteY6" fmla="*/ 155 h 174099"/>
                <a:gd name="connsiteX7" fmla="*/ 86234 w 100537"/>
                <a:gd name="connsiteY7" fmla="*/ 915 h 174099"/>
                <a:gd name="connsiteX8" fmla="*/ 51966 w 100537"/>
                <a:gd name="connsiteY8" fmla="*/ 8253 h 174099"/>
                <a:gd name="connsiteX9" fmla="*/ 18453 w 100537"/>
                <a:gd name="connsiteY9" fmla="*/ 1168 h 174099"/>
                <a:gd name="connsiteX10" fmla="*/ 15430 w 100537"/>
                <a:gd name="connsiteY10" fmla="*/ 408 h 174099"/>
                <a:gd name="connsiteX11" fmla="*/ 12910 w 100537"/>
                <a:gd name="connsiteY11" fmla="*/ 6482 h 174099"/>
                <a:gd name="connsiteX12" fmla="*/ 12910 w 100537"/>
                <a:gd name="connsiteY12" fmla="*/ 81385 h 174099"/>
                <a:gd name="connsiteX13" fmla="*/ 16438 w 100537"/>
                <a:gd name="connsiteY13" fmla="*/ 87964 h 174099"/>
                <a:gd name="connsiteX14" fmla="*/ 19713 w 100537"/>
                <a:gd name="connsiteY14" fmla="*/ 85687 h 174099"/>
                <a:gd name="connsiteX15" fmla="*/ 52218 w 100537"/>
                <a:gd name="connsiteY15" fmla="*/ 67973 h 174099"/>
                <a:gd name="connsiteX16" fmla="*/ 73636 w 100537"/>
                <a:gd name="connsiteY16" fmla="*/ 84168 h 174099"/>
                <a:gd name="connsiteX17" fmla="*/ 78171 w 100537"/>
                <a:gd name="connsiteY17" fmla="*/ 116053 h 174099"/>
                <a:gd name="connsiteX18" fmla="*/ 72124 w 100537"/>
                <a:gd name="connsiteY18" fmla="*/ 150721 h 174099"/>
                <a:gd name="connsiteX19" fmla="*/ 45163 w 100537"/>
                <a:gd name="connsiteY19" fmla="*/ 167169 h 174099"/>
                <a:gd name="connsiteX20" fmla="*/ 8122 w 100537"/>
                <a:gd name="connsiteY20" fmla="*/ 138827 h 174099"/>
                <a:gd name="connsiteX21" fmla="*/ 12406 w 100537"/>
                <a:gd name="connsiteY21" fmla="*/ 139333 h 174099"/>
                <a:gd name="connsiteX22" fmla="*/ 25005 w 100537"/>
                <a:gd name="connsiteY22" fmla="*/ 126934 h 174099"/>
                <a:gd name="connsiteX23" fmla="*/ 12406 w 100537"/>
                <a:gd name="connsiteY23" fmla="*/ 114534 h 174099"/>
                <a:gd name="connsiteX24" fmla="*/ 59 w 100537"/>
                <a:gd name="connsiteY24" fmla="*/ 127946 h 174099"/>
                <a:gd name="connsiteX25" fmla="*/ 45667 w 100537"/>
                <a:gd name="connsiteY25" fmla="*/ 174254 h 174099"/>
                <a:gd name="connsiteX26" fmla="*/ 100597 w 100537"/>
                <a:gd name="connsiteY26" fmla="*/ 117824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537" h="174099">
                  <a:moveTo>
                    <a:pt x="100597" y="117824"/>
                  </a:moveTo>
                  <a:cubicBezTo>
                    <a:pt x="100597" y="87711"/>
                    <a:pt x="79935" y="62406"/>
                    <a:pt x="52722" y="62406"/>
                  </a:cubicBezTo>
                  <a:cubicBezTo>
                    <a:pt x="40627" y="62406"/>
                    <a:pt x="29792" y="66455"/>
                    <a:pt x="20721" y="75312"/>
                  </a:cubicBezTo>
                  <a:lnTo>
                    <a:pt x="20721" y="25967"/>
                  </a:lnTo>
                  <a:cubicBezTo>
                    <a:pt x="25761" y="27485"/>
                    <a:pt x="34076" y="29256"/>
                    <a:pt x="42139" y="29256"/>
                  </a:cubicBezTo>
                  <a:cubicBezTo>
                    <a:pt x="73132" y="29256"/>
                    <a:pt x="90770" y="6229"/>
                    <a:pt x="90770" y="2939"/>
                  </a:cubicBezTo>
                  <a:cubicBezTo>
                    <a:pt x="90770" y="1421"/>
                    <a:pt x="90014" y="155"/>
                    <a:pt x="88250" y="155"/>
                  </a:cubicBezTo>
                  <a:cubicBezTo>
                    <a:pt x="87998" y="155"/>
                    <a:pt x="87494" y="155"/>
                    <a:pt x="86234" y="915"/>
                  </a:cubicBezTo>
                  <a:cubicBezTo>
                    <a:pt x="81195" y="3192"/>
                    <a:pt x="68848" y="8253"/>
                    <a:pt x="51966" y="8253"/>
                  </a:cubicBezTo>
                  <a:cubicBezTo>
                    <a:pt x="41887" y="8253"/>
                    <a:pt x="30296" y="6482"/>
                    <a:pt x="18453" y="1168"/>
                  </a:cubicBezTo>
                  <a:cubicBezTo>
                    <a:pt x="16438" y="408"/>
                    <a:pt x="15934" y="408"/>
                    <a:pt x="15430" y="408"/>
                  </a:cubicBezTo>
                  <a:cubicBezTo>
                    <a:pt x="12910" y="408"/>
                    <a:pt x="12910" y="2433"/>
                    <a:pt x="12910" y="6482"/>
                  </a:cubicBezTo>
                  <a:lnTo>
                    <a:pt x="12910" y="81385"/>
                  </a:lnTo>
                  <a:cubicBezTo>
                    <a:pt x="12910" y="85940"/>
                    <a:pt x="12910" y="87964"/>
                    <a:pt x="16438" y="87964"/>
                  </a:cubicBezTo>
                  <a:cubicBezTo>
                    <a:pt x="18201" y="87964"/>
                    <a:pt x="18705" y="87205"/>
                    <a:pt x="19713" y="85687"/>
                  </a:cubicBezTo>
                  <a:cubicBezTo>
                    <a:pt x="22485" y="81638"/>
                    <a:pt x="31808" y="67973"/>
                    <a:pt x="52218" y="67973"/>
                  </a:cubicBezTo>
                  <a:cubicBezTo>
                    <a:pt x="65321" y="67973"/>
                    <a:pt x="71620" y="79613"/>
                    <a:pt x="73636" y="84168"/>
                  </a:cubicBezTo>
                  <a:cubicBezTo>
                    <a:pt x="77667" y="93531"/>
                    <a:pt x="78171" y="103400"/>
                    <a:pt x="78171" y="116053"/>
                  </a:cubicBezTo>
                  <a:cubicBezTo>
                    <a:pt x="78171" y="124910"/>
                    <a:pt x="78171" y="140093"/>
                    <a:pt x="72124" y="150721"/>
                  </a:cubicBezTo>
                  <a:cubicBezTo>
                    <a:pt x="66076" y="160590"/>
                    <a:pt x="56753" y="167169"/>
                    <a:pt x="45163" y="167169"/>
                  </a:cubicBezTo>
                  <a:cubicBezTo>
                    <a:pt x="26768" y="167169"/>
                    <a:pt x="12406" y="153757"/>
                    <a:pt x="8122" y="138827"/>
                  </a:cubicBezTo>
                  <a:cubicBezTo>
                    <a:pt x="8878" y="139080"/>
                    <a:pt x="9634" y="139333"/>
                    <a:pt x="12406" y="139333"/>
                  </a:cubicBezTo>
                  <a:cubicBezTo>
                    <a:pt x="20721" y="139333"/>
                    <a:pt x="25005" y="133007"/>
                    <a:pt x="25005" y="126934"/>
                  </a:cubicBezTo>
                  <a:cubicBezTo>
                    <a:pt x="25005" y="120861"/>
                    <a:pt x="20721" y="114534"/>
                    <a:pt x="12406" y="114534"/>
                  </a:cubicBezTo>
                  <a:cubicBezTo>
                    <a:pt x="8878" y="114534"/>
                    <a:pt x="59" y="116306"/>
                    <a:pt x="59" y="127946"/>
                  </a:cubicBezTo>
                  <a:cubicBezTo>
                    <a:pt x="59" y="149709"/>
                    <a:pt x="17445" y="174254"/>
                    <a:pt x="45667" y="174254"/>
                  </a:cubicBezTo>
                  <a:cubicBezTo>
                    <a:pt x="74896" y="174254"/>
                    <a:pt x="100597" y="149962"/>
                    <a:pt x="100597" y="11782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98" name="Group 2097">
            <a:extLst>
              <a:ext uri="{FF2B5EF4-FFF2-40B4-BE49-F238E27FC236}">
                <a16:creationId xmlns:a16="http://schemas.microsoft.com/office/drawing/2014/main" id="{F5B2B5A9-0F69-17BE-9AC9-955CE6AEE6D9}"/>
              </a:ext>
            </a:extLst>
          </p:cNvPr>
          <p:cNvGrpSpPr/>
          <p:nvPr/>
        </p:nvGrpSpPr>
        <p:grpSpPr>
          <a:xfrm>
            <a:off x="7232215" y="6289664"/>
            <a:ext cx="3104516" cy="203211"/>
            <a:chOff x="7232215" y="6289664"/>
            <a:chExt cx="3104516" cy="203211"/>
          </a:xfrm>
        </p:grpSpPr>
        <p:sp>
          <p:nvSpPr>
            <p:cNvPr id="2061" name="Freeform 2060">
              <a:extLst>
                <a:ext uri="{FF2B5EF4-FFF2-40B4-BE49-F238E27FC236}">
                  <a16:creationId xmlns:a16="http://schemas.microsoft.com/office/drawing/2014/main" id="{42798D73-F76E-96D4-BF41-D58855FAEC21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232215" y="6347783"/>
              <a:ext cx="122622" cy="109530"/>
            </a:xfrm>
            <a:custGeom>
              <a:avLst/>
              <a:gdLst>
                <a:gd name="connsiteX0" fmla="*/ 89634 w 152696"/>
                <a:gd name="connsiteY0" fmla="*/ 13582 h 136394"/>
                <a:gd name="connsiteX1" fmla="*/ 76279 w 152696"/>
                <a:gd name="connsiteY1" fmla="*/ 170 h 136394"/>
                <a:gd name="connsiteX2" fmla="*/ 62924 w 152696"/>
                <a:gd name="connsiteY2" fmla="*/ 13582 h 136394"/>
                <a:gd name="connsiteX3" fmla="*/ 76279 w 152696"/>
                <a:gd name="connsiteY3" fmla="*/ 26994 h 136394"/>
                <a:gd name="connsiteX4" fmla="*/ 89634 w 152696"/>
                <a:gd name="connsiteY4" fmla="*/ 13582 h 136394"/>
                <a:gd name="connsiteX5" fmla="*/ 152627 w 152696"/>
                <a:gd name="connsiteY5" fmla="*/ 123153 h 136394"/>
                <a:gd name="connsiteX6" fmla="*/ 139273 w 152696"/>
                <a:gd name="connsiteY6" fmla="*/ 109741 h 136394"/>
                <a:gd name="connsiteX7" fmla="*/ 125918 w 152696"/>
                <a:gd name="connsiteY7" fmla="*/ 123153 h 136394"/>
                <a:gd name="connsiteX8" fmla="*/ 139273 w 152696"/>
                <a:gd name="connsiteY8" fmla="*/ 136565 h 136394"/>
                <a:gd name="connsiteX9" fmla="*/ 152627 w 152696"/>
                <a:gd name="connsiteY9" fmla="*/ 123153 h 136394"/>
                <a:gd name="connsiteX10" fmla="*/ 26640 w 152696"/>
                <a:gd name="connsiteY10" fmla="*/ 123153 h 136394"/>
                <a:gd name="connsiteX11" fmla="*/ 13285 w 152696"/>
                <a:gd name="connsiteY11" fmla="*/ 109741 h 136394"/>
                <a:gd name="connsiteX12" fmla="*/ -69 w 152696"/>
                <a:gd name="connsiteY12" fmla="*/ 123153 h 136394"/>
                <a:gd name="connsiteX13" fmla="*/ 13285 w 152696"/>
                <a:gd name="connsiteY13" fmla="*/ 136565 h 136394"/>
                <a:gd name="connsiteX14" fmla="*/ 26640 w 152696"/>
                <a:gd name="connsiteY14" fmla="*/ 123153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696" h="136394">
                  <a:moveTo>
                    <a:pt x="89634" y="13582"/>
                  </a:moveTo>
                  <a:cubicBezTo>
                    <a:pt x="89634" y="6244"/>
                    <a:pt x="83586" y="170"/>
                    <a:pt x="76279" y="170"/>
                  </a:cubicBezTo>
                  <a:cubicBezTo>
                    <a:pt x="68972" y="170"/>
                    <a:pt x="62924" y="6244"/>
                    <a:pt x="62924" y="13582"/>
                  </a:cubicBezTo>
                  <a:cubicBezTo>
                    <a:pt x="62924" y="20920"/>
                    <a:pt x="68972" y="26994"/>
                    <a:pt x="76279" y="26994"/>
                  </a:cubicBezTo>
                  <a:cubicBezTo>
                    <a:pt x="83334" y="26994"/>
                    <a:pt x="89634" y="21174"/>
                    <a:pt x="89634" y="13582"/>
                  </a:cubicBezTo>
                  <a:close/>
                  <a:moveTo>
                    <a:pt x="152627" y="123153"/>
                  </a:moveTo>
                  <a:cubicBezTo>
                    <a:pt x="152627" y="115815"/>
                    <a:pt x="146580" y="109741"/>
                    <a:pt x="139273" y="109741"/>
                  </a:cubicBezTo>
                  <a:cubicBezTo>
                    <a:pt x="131965" y="109741"/>
                    <a:pt x="125918" y="115815"/>
                    <a:pt x="125918" y="123153"/>
                  </a:cubicBezTo>
                  <a:cubicBezTo>
                    <a:pt x="125918" y="130492"/>
                    <a:pt x="131965" y="136565"/>
                    <a:pt x="139273" y="136565"/>
                  </a:cubicBezTo>
                  <a:cubicBezTo>
                    <a:pt x="146580" y="136565"/>
                    <a:pt x="152627" y="130492"/>
                    <a:pt x="152627" y="123153"/>
                  </a:cubicBezTo>
                  <a:close/>
                  <a:moveTo>
                    <a:pt x="26640" y="123153"/>
                  </a:moveTo>
                  <a:cubicBezTo>
                    <a:pt x="26640" y="115815"/>
                    <a:pt x="20593" y="109741"/>
                    <a:pt x="13285" y="109741"/>
                  </a:cubicBezTo>
                  <a:cubicBezTo>
                    <a:pt x="5978" y="109741"/>
                    <a:pt x="-69" y="115815"/>
                    <a:pt x="-69" y="123153"/>
                  </a:cubicBezTo>
                  <a:cubicBezTo>
                    <a:pt x="-69" y="130492"/>
                    <a:pt x="5978" y="136565"/>
                    <a:pt x="13285" y="136565"/>
                  </a:cubicBezTo>
                  <a:cubicBezTo>
                    <a:pt x="20593" y="136565"/>
                    <a:pt x="26640" y="130492"/>
                    <a:pt x="26640" y="123153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2" name="Freeform 2061">
              <a:extLst>
                <a:ext uri="{FF2B5EF4-FFF2-40B4-BE49-F238E27FC236}">
                  <a16:creationId xmlns:a16="http://schemas.microsoft.com/office/drawing/2014/main" id="{D45703CB-4733-EC22-D233-9DE3EAD98511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496029" y="6298808"/>
              <a:ext cx="134560" cy="147734"/>
            </a:xfrm>
            <a:custGeom>
              <a:avLst/>
              <a:gdLst>
                <a:gd name="connsiteX0" fmla="*/ 167506 w 167562"/>
                <a:gd name="connsiteY0" fmla="*/ 92787 h 183968"/>
                <a:gd name="connsiteX1" fmla="*/ 83599 w 167562"/>
                <a:gd name="connsiteY1" fmla="*/ 170 h 183968"/>
                <a:gd name="connsiteX2" fmla="*/ -57 w 167562"/>
                <a:gd name="connsiteY2" fmla="*/ 92787 h 183968"/>
                <a:gd name="connsiteX3" fmla="*/ 83599 w 167562"/>
                <a:gd name="connsiteY3" fmla="*/ 184138 h 183968"/>
                <a:gd name="connsiteX4" fmla="*/ 167506 w 167562"/>
                <a:gd name="connsiteY4" fmla="*/ 92787 h 183968"/>
                <a:gd name="connsiteX5" fmla="*/ 83851 w 167562"/>
                <a:gd name="connsiteY5" fmla="*/ 177559 h 183968"/>
                <a:gd name="connsiteX6" fmla="*/ 25897 w 167562"/>
                <a:gd name="connsiteY6" fmla="*/ 89244 h 183968"/>
                <a:gd name="connsiteX7" fmla="*/ 83599 w 167562"/>
                <a:gd name="connsiteY7" fmla="*/ 6497 h 183968"/>
                <a:gd name="connsiteX8" fmla="*/ 141553 w 167562"/>
                <a:gd name="connsiteY8" fmla="*/ 89244 h 183968"/>
                <a:gd name="connsiteX9" fmla="*/ 83851 w 167562"/>
                <a:gd name="connsiteY9" fmla="*/ 177559 h 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62" h="183968">
                  <a:moveTo>
                    <a:pt x="167506" y="92787"/>
                  </a:moveTo>
                  <a:cubicBezTo>
                    <a:pt x="167506" y="41165"/>
                    <a:pt x="129458" y="170"/>
                    <a:pt x="83599" y="170"/>
                  </a:cubicBezTo>
                  <a:cubicBezTo>
                    <a:pt x="38496" y="170"/>
                    <a:pt x="-57" y="40658"/>
                    <a:pt x="-57" y="92787"/>
                  </a:cubicBezTo>
                  <a:cubicBezTo>
                    <a:pt x="-57" y="144662"/>
                    <a:pt x="38748" y="184138"/>
                    <a:pt x="83599" y="184138"/>
                  </a:cubicBezTo>
                  <a:cubicBezTo>
                    <a:pt x="129458" y="184138"/>
                    <a:pt x="167506" y="143903"/>
                    <a:pt x="167506" y="92787"/>
                  </a:cubicBezTo>
                  <a:close/>
                  <a:moveTo>
                    <a:pt x="83851" y="177559"/>
                  </a:moveTo>
                  <a:cubicBezTo>
                    <a:pt x="59661" y="177559"/>
                    <a:pt x="25897" y="155291"/>
                    <a:pt x="25897" y="89244"/>
                  </a:cubicBezTo>
                  <a:cubicBezTo>
                    <a:pt x="25897" y="23704"/>
                    <a:pt x="62685" y="6497"/>
                    <a:pt x="83599" y="6497"/>
                  </a:cubicBezTo>
                  <a:cubicBezTo>
                    <a:pt x="105521" y="6497"/>
                    <a:pt x="141553" y="24463"/>
                    <a:pt x="141553" y="89244"/>
                  </a:cubicBezTo>
                  <a:cubicBezTo>
                    <a:pt x="141553" y="156303"/>
                    <a:pt x="107033" y="177559"/>
                    <a:pt x="83851" y="17755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3" name="Freeform 2062">
              <a:extLst>
                <a:ext uri="{FF2B5EF4-FFF2-40B4-BE49-F238E27FC236}">
                  <a16:creationId xmlns:a16="http://schemas.microsoft.com/office/drawing/2014/main" id="{E55B3C78-3649-47A3-C793-A7C89AC627D2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648553" y="6352253"/>
              <a:ext cx="101780" cy="92055"/>
            </a:xfrm>
            <a:custGeom>
              <a:avLst/>
              <a:gdLst>
                <a:gd name="connsiteX0" fmla="*/ 90410 w 126743"/>
                <a:gd name="connsiteY0" fmla="*/ 92028 h 114632"/>
                <a:gd name="connsiteX1" fmla="*/ 90410 w 126743"/>
                <a:gd name="connsiteY1" fmla="*/ 114802 h 114632"/>
                <a:gd name="connsiteX2" fmla="*/ 126694 w 126743"/>
                <a:gd name="connsiteY2" fmla="*/ 112019 h 114632"/>
                <a:gd name="connsiteX3" fmla="*/ 126694 w 126743"/>
                <a:gd name="connsiteY3" fmla="*/ 104174 h 114632"/>
                <a:gd name="connsiteX4" fmla="*/ 107040 w 126743"/>
                <a:gd name="connsiteY4" fmla="*/ 90003 h 114632"/>
                <a:gd name="connsiteX5" fmla="*/ 107040 w 126743"/>
                <a:gd name="connsiteY5" fmla="*/ 170 h 114632"/>
                <a:gd name="connsiteX6" fmla="*/ 70000 w 126743"/>
                <a:gd name="connsiteY6" fmla="*/ 2954 h 114632"/>
                <a:gd name="connsiteX7" fmla="*/ 70000 w 126743"/>
                <a:gd name="connsiteY7" fmla="*/ 10798 h 114632"/>
                <a:gd name="connsiteX8" fmla="*/ 89654 w 126743"/>
                <a:gd name="connsiteY8" fmla="*/ 24969 h 114632"/>
                <a:gd name="connsiteX9" fmla="*/ 89654 w 126743"/>
                <a:gd name="connsiteY9" fmla="*/ 70012 h 114632"/>
                <a:gd name="connsiteX10" fmla="*/ 59165 w 126743"/>
                <a:gd name="connsiteY10" fmla="*/ 109235 h 114632"/>
                <a:gd name="connsiteX11" fmla="*/ 36991 w 126743"/>
                <a:gd name="connsiteY11" fmla="*/ 84183 h 114632"/>
                <a:gd name="connsiteX12" fmla="*/ 36991 w 126743"/>
                <a:gd name="connsiteY12" fmla="*/ 170 h 114632"/>
                <a:gd name="connsiteX13" fmla="*/ -49 w 126743"/>
                <a:gd name="connsiteY13" fmla="*/ 2954 h 114632"/>
                <a:gd name="connsiteX14" fmla="*/ -49 w 126743"/>
                <a:gd name="connsiteY14" fmla="*/ 10798 h 114632"/>
                <a:gd name="connsiteX15" fmla="*/ 19605 w 126743"/>
                <a:gd name="connsiteY15" fmla="*/ 34079 h 114632"/>
                <a:gd name="connsiteX16" fmla="*/ 19605 w 126743"/>
                <a:gd name="connsiteY16" fmla="*/ 72037 h 114632"/>
                <a:gd name="connsiteX17" fmla="*/ 57905 w 126743"/>
                <a:gd name="connsiteY17" fmla="*/ 114802 h 114632"/>
                <a:gd name="connsiteX18" fmla="*/ 90410 w 126743"/>
                <a:gd name="connsiteY18" fmla="*/ 92028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6743" h="114632">
                  <a:moveTo>
                    <a:pt x="90410" y="92028"/>
                  </a:moveTo>
                  <a:lnTo>
                    <a:pt x="90410" y="114802"/>
                  </a:lnTo>
                  <a:lnTo>
                    <a:pt x="126694" y="112019"/>
                  </a:lnTo>
                  <a:lnTo>
                    <a:pt x="126694" y="104174"/>
                  </a:lnTo>
                  <a:cubicBezTo>
                    <a:pt x="109056" y="104174"/>
                    <a:pt x="107040" y="102403"/>
                    <a:pt x="107040" y="90003"/>
                  </a:cubicBezTo>
                  <a:lnTo>
                    <a:pt x="107040" y="170"/>
                  </a:lnTo>
                  <a:lnTo>
                    <a:pt x="70000" y="2954"/>
                  </a:lnTo>
                  <a:lnTo>
                    <a:pt x="70000" y="10798"/>
                  </a:lnTo>
                  <a:cubicBezTo>
                    <a:pt x="87638" y="10798"/>
                    <a:pt x="89654" y="12570"/>
                    <a:pt x="89654" y="24969"/>
                  </a:cubicBezTo>
                  <a:lnTo>
                    <a:pt x="89654" y="70012"/>
                  </a:lnTo>
                  <a:cubicBezTo>
                    <a:pt x="89654" y="92028"/>
                    <a:pt x="77559" y="109235"/>
                    <a:pt x="59165" y="109235"/>
                  </a:cubicBezTo>
                  <a:cubicBezTo>
                    <a:pt x="37999" y="109235"/>
                    <a:pt x="36991" y="97342"/>
                    <a:pt x="36991" y="84183"/>
                  </a:cubicBezTo>
                  <a:lnTo>
                    <a:pt x="36991" y="170"/>
                  </a:lnTo>
                  <a:lnTo>
                    <a:pt x="-49" y="2954"/>
                  </a:lnTo>
                  <a:lnTo>
                    <a:pt x="-49" y="10798"/>
                  </a:lnTo>
                  <a:cubicBezTo>
                    <a:pt x="19605" y="10798"/>
                    <a:pt x="19605" y="11558"/>
                    <a:pt x="19605" y="34079"/>
                  </a:cubicBezTo>
                  <a:lnTo>
                    <a:pt x="19605" y="72037"/>
                  </a:lnTo>
                  <a:cubicBezTo>
                    <a:pt x="19605" y="91775"/>
                    <a:pt x="19605" y="114802"/>
                    <a:pt x="57905" y="114802"/>
                  </a:cubicBezTo>
                  <a:cubicBezTo>
                    <a:pt x="72016" y="114802"/>
                    <a:pt x="83103" y="107717"/>
                    <a:pt x="90410" y="92028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4" name="Freeform 2063">
              <a:extLst>
                <a:ext uri="{FF2B5EF4-FFF2-40B4-BE49-F238E27FC236}">
                  <a16:creationId xmlns:a16="http://schemas.microsoft.com/office/drawing/2014/main" id="{29657BD0-E6DD-7A7B-AC81-B85027351C34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7760159" y="6352253"/>
              <a:ext cx="67988" cy="89819"/>
            </a:xfrm>
            <a:custGeom>
              <a:avLst/>
              <a:gdLst>
                <a:gd name="connsiteX0" fmla="*/ 34981 w 84663"/>
                <a:gd name="connsiteY0" fmla="*/ 28006 h 111848"/>
                <a:gd name="connsiteX1" fmla="*/ 34981 w 84663"/>
                <a:gd name="connsiteY1" fmla="*/ 170 h 111848"/>
                <a:gd name="connsiteX2" fmla="*/ -43 w 84663"/>
                <a:gd name="connsiteY2" fmla="*/ 2954 h 111848"/>
                <a:gd name="connsiteX3" fmla="*/ -43 w 84663"/>
                <a:gd name="connsiteY3" fmla="*/ 10798 h 111848"/>
                <a:gd name="connsiteX4" fmla="*/ 19611 w 84663"/>
                <a:gd name="connsiteY4" fmla="*/ 24969 h 111848"/>
                <a:gd name="connsiteX5" fmla="*/ 19611 w 84663"/>
                <a:gd name="connsiteY5" fmla="*/ 92787 h 111848"/>
                <a:gd name="connsiteX6" fmla="*/ -43 w 84663"/>
                <a:gd name="connsiteY6" fmla="*/ 104174 h 111848"/>
                <a:gd name="connsiteX7" fmla="*/ -43 w 84663"/>
                <a:gd name="connsiteY7" fmla="*/ 112019 h 111848"/>
                <a:gd name="connsiteX8" fmla="*/ 28682 w 84663"/>
                <a:gd name="connsiteY8" fmla="*/ 111260 h 111848"/>
                <a:gd name="connsiteX9" fmla="*/ 60683 w 84663"/>
                <a:gd name="connsiteY9" fmla="*/ 112019 h 111848"/>
                <a:gd name="connsiteX10" fmla="*/ 60683 w 84663"/>
                <a:gd name="connsiteY10" fmla="*/ 104174 h 111848"/>
                <a:gd name="connsiteX11" fmla="*/ 55391 w 84663"/>
                <a:gd name="connsiteY11" fmla="*/ 104174 h 111848"/>
                <a:gd name="connsiteX12" fmla="*/ 36241 w 84663"/>
                <a:gd name="connsiteY12" fmla="*/ 92281 h 111848"/>
                <a:gd name="connsiteX13" fmla="*/ 36241 w 84663"/>
                <a:gd name="connsiteY13" fmla="*/ 53311 h 111848"/>
                <a:gd name="connsiteX14" fmla="*/ 65974 w 84663"/>
                <a:gd name="connsiteY14" fmla="*/ 5737 h 111848"/>
                <a:gd name="connsiteX15" fmla="*/ 68746 w 84663"/>
                <a:gd name="connsiteY15" fmla="*/ 5990 h 111848"/>
                <a:gd name="connsiteX16" fmla="*/ 62950 w 84663"/>
                <a:gd name="connsiteY16" fmla="*/ 15859 h 111848"/>
                <a:gd name="connsiteX17" fmla="*/ 73785 w 84663"/>
                <a:gd name="connsiteY17" fmla="*/ 26741 h 111848"/>
                <a:gd name="connsiteX18" fmla="*/ 84620 w 84663"/>
                <a:gd name="connsiteY18" fmla="*/ 15606 h 111848"/>
                <a:gd name="connsiteX19" fmla="*/ 65974 w 84663"/>
                <a:gd name="connsiteY19" fmla="*/ 170 h 111848"/>
                <a:gd name="connsiteX20" fmla="*/ 34981 w 84663"/>
                <a:gd name="connsiteY20" fmla="*/ 28006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4663" h="111848">
                  <a:moveTo>
                    <a:pt x="34981" y="28006"/>
                  </a:moveTo>
                  <a:lnTo>
                    <a:pt x="34981" y="170"/>
                  </a:lnTo>
                  <a:lnTo>
                    <a:pt x="-43" y="2954"/>
                  </a:lnTo>
                  <a:lnTo>
                    <a:pt x="-43" y="10798"/>
                  </a:lnTo>
                  <a:cubicBezTo>
                    <a:pt x="17595" y="10798"/>
                    <a:pt x="19611" y="12570"/>
                    <a:pt x="19611" y="24969"/>
                  </a:cubicBezTo>
                  <a:lnTo>
                    <a:pt x="19611" y="92787"/>
                  </a:lnTo>
                  <a:cubicBezTo>
                    <a:pt x="19611" y="104174"/>
                    <a:pt x="16839" y="104174"/>
                    <a:pt x="-43" y="104174"/>
                  </a:cubicBezTo>
                  <a:lnTo>
                    <a:pt x="-43" y="112019"/>
                  </a:lnTo>
                  <a:cubicBezTo>
                    <a:pt x="9784" y="111766"/>
                    <a:pt x="21627" y="111260"/>
                    <a:pt x="28682" y="111260"/>
                  </a:cubicBezTo>
                  <a:cubicBezTo>
                    <a:pt x="38761" y="111260"/>
                    <a:pt x="50604" y="111260"/>
                    <a:pt x="60683" y="112019"/>
                  </a:cubicBezTo>
                  <a:lnTo>
                    <a:pt x="60683" y="104174"/>
                  </a:lnTo>
                  <a:lnTo>
                    <a:pt x="55391" y="104174"/>
                  </a:lnTo>
                  <a:cubicBezTo>
                    <a:pt x="36745" y="104174"/>
                    <a:pt x="36241" y="101391"/>
                    <a:pt x="36241" y="92281"/>
                  </a:cubicBezTo>
                  <a:lnTo>
                    <a:pt x="36241" y="53311"/>
                  </a:lnTo>
                  <a:cubicBezTo>
                    <a:pt x="36241" y="28259"/>
                    <a:pt x="46824" y="5737"/>
                    <a:pt x="65974" y="5737"/>
                  </a:cubicBezTo>
                  <a:cubicBezTo>
                    <a:pt x="67738" y="5737"/>
                    <a:pt x="68242" y="5737"/>
                    <a:pt x="68746" y="5990"/>
                  </a:cubicBezTo>
                  <a:cubicBezTo>
                    <a:pt x="67990" y="6244"/>
                    <a:pt x="62950" y="9280"/>
                    <a:pt x="62950" y="15859"/>
                  </a:cubicBezTo>
                  <a:cubicBezTo>
                    <a:pt x="62950" y="22945"/>
                    <a:pt x="68242" y="26741"/>
                    <a:pt x="73785" y="26741"/>
                  </a:cubicBezTo>
                  <a:cubicBezTo>
                    <a:pt x="78321" y="26741"/>
                    <a:pt x="84620" y="23704"/>
                    <a:pt x="84620" y="15606"/>
                  </a:cubicBezTo>
                  <a:cubicBezTo>
                    <a:pt x="84620" y="7509"/>
                    <a:pt x="76809" y="170"/>
                    <a:pt x="65974" y="170"/>
                  </a:cubicBezTo>
                  <a:cubicBezTo>
                    <a:pt x="47580" y="170"/>
                    <a:pt x="38509" y="17125"/>
                    <a:pt x="34981" y="28006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5" name="Freeform 2064">
              <a:extLst>
                <a:ext uri="{FF2B5EF4-FFF2-40B4-BE49-F238E27FC236}">
                  <a16:creationId xmlns:a16="http://schemas.microsoft.com/office/drawing/2014/main" id="{23F0CAA7-D51D-C18B-5B46-CEF16A46743E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7907872" y="6351034"/>
              <a:ext cx="66167" cy="93274"/>
            </a:xfrm>
            <a:custGeom>
              <a:avLst/>
              <a:gdLst>
                <a:gd name="connsiteX0" fmla="*/ 44059 w 82395"/>
                <a:gd name="connsiteY0" fmla="*/ 64445 h 116150"/>
                <a:gd name="connsiteX1" fmla="*/ 70265 w 82395"/>
                <a:gd name="connsiteY1" fmla="*/ 87726 h 116150"/>
                <a:gd name="connsiteX2" fmla="*/ 41792 w 82395"/>
                <a:gd name="connsiteY2" fmla="*/ 110754 h 116150"/>
                <a:gd name="connsiteX3" fmla="*/ 6767 w 82395"/>
                <a:gd name="connsiteY3" fmla="*/ 74820 h 116150"/>
                <a:gd name="connsiteX4" fmla="*/ 3240 w 82395"/>
                <a:gd name="connsiteY4" fmla="*/ 70518 h 116150"/>
                <a:gd name="connsiteX5" fmla="*/ -36 w 82395"/>
                <a:gd name="connsiteY5" fmla="*/ 76845 h 116150"/>
                <a:gd name="connsiteX6" fmla="*/ -36 w 82395"/>
                <a:gd name="connsiteY6" fmla="*/ 110248 h 116150"/>
                <a:gd name="connsiteX7" fmla="*/ 2736 w 82395"/>
                <a:gd name="connsiteY7" fmla="*/ 116321 h 116150"/>
                <a:gd name="connsiteX8" fmla="*/ 9035 w 82395"/>
                <a:gd name="connsiteY8" fmla="*/ 111260 h 116150"/>
                <a:gd name="connsiteX9" fmla="*/ 14075 w 82395"/>
                <a:gd name="connsiteY9" fmla="*/ 105440 h 116150"/>
                <a:gd name="connsiteX10" fmla="*/ 41792 w 82395"/>
                <a:gd name="connsiteY10" fmla="*/ 116321 h 116150"/>
                <a:gd name="connsiteX11" fmla="*/ 82360 w 82395"/>
                <a:gd name="connsiteY11" fmla="*/ 81147 h 116150"/>
                <a:gd name="connsiteX12" fmla="*/ 71777 w 82395"/>
                <a:gd name="connsiteY12" fmla="*/ 57107 h 116150"/>
                <a:gd name="connsiteX13" fmla="*/ 43052 w 82395"/>
                <a:gd name="connsiteY13" fmla="*/ 44960 h 116150"/>
                <a:gd name="connsiteX14" fmla="*/ 12059 w 82395"/>
                <a:gd name="connsiteY14" fmla="*/ 24210 h 116150"/>
                <a:gd name="connsiteX15" fmla="*/ 40280 w 82395"/>
                <a:gd name="connsiteY15" fmla="*/ 4978 h 116150"/>
                <a:gd name="connsiteX16" fmla="*/ 69761 w 82395"/>
                <a:gd name="connsiteY16" fmla="*/ 35597 h 116150"/>
                <a:gd name="connsiteX17" fmla="*/ 72785 w 82395"/>
                <a:gd name="connsiteY17" fmla="*/ 37875 h 116150"/>
                <a:gd name="connsiteX18" fmla="*/ 76060 w 82395"/>
                <a:gd name="connsiteY18" fmla="*/ 31802 h 116150"/>
                <a:gd name="connsiteX19" fmla="*/ 76060 w 82395"/>
                <a:gd name="connsiteY19" fmla="*/ 6244 h 116150"/>
                <a:gd name="connsiteX20" fmla="*/ 73289 w 82395"/>
                <a:gd name="connsiteY20" fmla="*/ 170 h 116150"/>
                <a:gd name="connsiteX21" fmla="*/ 68249 w 82395"/>
                <a:gd name="connsiteY21" fmla="*/ 3207 h 116150"/>
                <a:gd name="connsiteX22" fmla="*/ 63965 w 82395"/>
                <a:gd name="connsiteY22" fmla="*/ 7256 h 116150"/>
                <a:gd name="connsiteX23" fmla="*/ 40280 w 82395"/>
                <a:gd name="connsiteY23" fmla="*/ 170 h 116150"/>
                <a:gd name="connsiteX24" fmla="*/ -36 w 82395"/>
                <a:gd name="connsiteY24" fmla="*/ 31296 h 116150"/>
                <a:gd name="connsiteX25" fmla="*/ 10799 w 82395"/>
                <a:gd name="connsiteY25" fmla="*/ 52805 h 116150"/>
                <a:gd name="connsiteX26" fmla="*/ 44059 w 82395"/>
                <a:gd name="connsiteY26" fmla="*/ 64445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2395" h="116150">
                  <a:moveTo>
                    <a:pt x="44059" y="64445"/>
                  </a:moveTo>
                  <a:cubicBezTo>
                    <a:pt x="49603" y="65457"/>
                    <a:pt x="70265" y="69506"/>
                    <a:pt x="70265" y="87726"/>
                  </a:cubicBezTo>
                  <a:cubicBezTo>
                    <a:pt x="70265" y="100632"/>
                    <a:pt x="61446" y="110754"/>
                    <a:pt x="41792" y="110754"/>
                  </a:cubicBezTo>
                  <a:cubicBezTo>
                    <a:pt x="20626" y="110754"/>
                    <a:pt x="11555" y="96330"/>
                    <a:pt x="6767" y="74820"/>
                  </a:cubicBezTo>
                  <a:cubicBezTo>
                    <a:pt x="6011" y="71531"/>
                    <a:pt x="5759" y="70518"/>
                    <a:pt x="3240" y="70518"/>
                  </a:cubicBezTo>
                  <a:cubicBezTo>
                    <a:pt x="-36" y="70518"/>
                    <a:pt x="-36" y="72290"/>
                    <a:pt x="-36" y="76845"/>
                  </a:cubicBezTo>
                  <a:lnTo>
                    <a:pt x="-36" y="110248"/>
                  </a:lnTo>
                  <a:cubicBezTo>
                    <a:pt x="-36" y="114549"/>
                    <a:pt x="-36" y="116321"/>
                    <a:pt x="2736" y="116321"/>
                  </a:cubicBezTo>
                  <a:cubicBezTo>
                    <a:pt x="3996" y="116321"/>
                    <a:pt x="4248" y="116068"/>
                    <a:pt x="9035" y="111260"/>
                  </a:cubicBezTo>
                  <a:cubicBezTo>
                    <a:pt x="9539" y="110754"/>
                    <a:pt x="9539" y="110248"/>
                    <a:pt x="14075" y="105440"/>
                  </a:cubicBezTo>
                  <a:cubicBezTo>
                    <a:pt x="25161" y="116068"/>
                    <a:pt x="36500" y="116321"/>
                    <a:pt x="41792" y="116321"/>
                  </a:cubicBezTo>
                  <a:cubicBezTo>
                    <a:pt x="70769" y="116321"/>
                    <a:pt x="82360" y="99366"/>
                    <a:pt x="82360" y="81147"/>
                  </a:cubicBezTo>
                  <a:cubicBezTo>
                    <a:pt x="82360" y="67735"/>
                    <a:pt x="74800" y="60143"/>
                    <a:pt x="71777" y="57107"/>
                  </a:cubicBezTo>
                  <a:cubicBezTo>
                    <a:pt x="63462" y="49009"/>
                    <a:pt x="53635" y="46985"/>
                    <a:pt x="43052" y="44960"/>
                  </a:cubicBezTo>
                  <a:cubicBezTo>
                    <a:pt x="28941" y="42177"/>
                    <a:pt x="12059" y="38887"/>
                    <a:pt x="12059" y="24210"/>
                  </a:cubicBezTo>
                  <a:cubicBezTo>
                    <a:pt x="12059" y="15353"/>
                    <a:pt x="18610" y="4978"/>
                    <a:pt x="40280" y="4978"/>
                  </a:cubicBezTo>
                  <a:cubicBezTo>
                    <a:pt x="67997" y="4978"/>
                    <a:pt x="69257" y="27753"/>
                    <a:pt x="69761" y="35597"/>
                  </a:cubicBezTo>
                  <a:cubicBezTo>
                    <a:pt x="70013" y="37875"/>
                    <a:pt x="72281" y="37875"/>
                    <a:pt x="72785" y="37875"/>
                  </a:cubicBezTo>
                  <a:cubicBezTo>
                    <a:pt x="76060" y="37875"/>
                    <a:pt x="76060" y="36610"/>
                    <a:pt x="76060" y="31802"/>
                  </a:cubicBezTo>
                  <a:lnTo>
                    <a:pt x="76060" y="6244"/>
                  </a:lnTo>
                  <a:cubicBezTo>
                    <a:pt x="76060" y="1942"/>
                    <a:pt x="76060" y="170"/>
                    <a:pt x="73289" y="170"/>
                  </a:cubicBezTo>
                  <a:cubicBezTo>
                    <a:pt x="72029" y="170"/>
                    <a:pt x="71525" y="170"/>
                    <a:pt x="68249" y="3207"/>
                  </a:cubicBezTo>
                  <a:cubicBezTo>
                    <a:pt x="67493" y="4219"/>
                    <a:pt x="64973" y="6497"/>
                    <a:pt x="63965" y="7256"/>
                  </a:cubicBezTo>
                  <a:cubicBezTo>
                    <a:pt x="54390" y="170"/>
                    <a:pt x="44059" y="170"/>
                    <a:pt x="40280" y="170"/>
                  </a:cubicBezTo>
                  <a:cubicBezTo>
                    <a:pt x="9539" y="170"/>
                    <a:pt x="-36" y="17125"/>
                    <a:pt x="-36" y="31296"/>
                  </a:cubicBezTo>
                  <a:cubicBezTo>
                    <a:pt x="-36" y="40152"/>
                    <a:pt x="3996" y="47238"/>
                    <a:pt x="10799" y="52805"/>
                  </a:cubicBezTo>
                  <a:cubicBezTo>
                    <a:pt x="18862" y="59384"/>
                    <a:pt x="25917" y="60903"/>
                    <a:pt x="44059" y="6444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6" name="Freeform 2065">
              <a:extLst>
                <a:ext uri="{FF2B5EF4-FFF2-40B4-BE49-F238E27FC236}">
                  <a16:creationId xmlns:a16="http://schemas.microsoft.com/office/drawing/2014/main" id="{AECBA7F0-016A-F6FD-F937-C6FC76A33B97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986675" y="6351034"/>
              <a:ext cx="78308" cy="93274"/>
            </a:xfrm>
            <a:custGeom>
              <a:avLst/>
              <a:gdLst>
                <a:gd name="connsiteX0" fmla="*/ 21134 w 97514"/>
                <a:gd name="connsiteY0" fmla="*/ 49768 h 116150"/>
                <a:gd name="connsiteX1" fmla="*/ 52379 w 97514"/>
                <a:gd name="connsiteY1" fmla="*/ 5737 h 116150"/>
                <a:gd name="connsiteX2" fmla="*/ 80852 w 97514"/>
                <a:gd name="connsiteY2" fmla="*/ 49768 h 116150"/>
                <a:gd name="connsiteX3" fmla="*/ 21134 w 97514"/>
                <a:gd name="connsiteY3" fmla="*/ 49768 h 116150"/>
                <a:gd name="connsiteX4" fmla="*/ 20882 w 97514"/>
                <a:gd name="connsiteY4" fmla="*/ 55082 h 116150"/>
                <a:gd name="connsiteX5" fmla="*/ 91183 w 97514"/>
                <a:gd name="connsiteY5" fmla="*/ 55082 h 116150"/>
                <a:gd name="connsiteX6" fmla="*/ 97482 w 97514"/>
                <a:gd name="connsiteY6" fmla="*/ 49768 h 116150"/>
                <a:gd name="connsiteX7" fmla="*/ 52379 w 97514"/>
                <a:gd name="connsiteY7" fmla="*/ 170 h 116150"/>
                <a:gd name="connsiteX8" fmla="*/ -32 w 97514"/>
                <a:gd name="connsiteY8" fmla="*/ 57866 h 116150"/>
                <a:gd name="connsiteX9" fmla="*/ 55402 w 97514"/>
                <a:gd name="connsiteY9" fmla="*/ 116321 h 116150"/>
                <a:gd name="connsiteX10" fmla="*/ 97482 w 97514"/>
                <a:gd name="connsiteY10" fmla="*/ 83424 h 116150"/>
                <a:gd name="connsiteX11" fmla="*/ 94206 w 97514"/>
                <a:gd name="connsiteY11" fmla="*/ 80387 h 116150"/>
                <a:gd name="connsiteX12" fmla="*/ 90931 w 97514"/>
                <a:gd name="connsiteY12" fmla="*/ 83930 h 116150"/>
                <a:gd name="connsiteX13" fmla="*/ 56914 w 97514"/>
                <a:gd name="connsiteY13" fmla="*/ 109994 h 116150"/>
                <a:gd name="connsiteX14" fmla="*/ 28441 w 97514"/>
                <a:gd name="connsiteY14" fmla="*/ 93040 h 116150"/>
                <a:gd name="connsiteX15" fmla="*/ 20882 w 97514"/>
                <a:gd name="connsiteY15" fmla="*/ 55082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514" h="116150">
                  <a:moveTo>
                    <a:pt x="21134" y="49768"/>
                  </a:moveTo>
                  <a:cubicBezTo>
                    <a:pt x="22646" y="12064"/>
                    <a:pt x="43811" y="5737"/>
                    <a:pt x="52379" y="5737"/>
                  </a:cubicBezTo>
                  <a:cubicBezTo>
                    <a:pt x="78332" y="5737"/>
                    <a:pt x="80852" y="39899"/>
                    <a:pt x="80852" y="49768"/>
                  </a:cubicBezTo>
                  <a:lnTo>
                    <a:pt x="21134" y="49768"/>
                  </a:lnTo>
                  <a:close/>
                  <a:moveTo>
                    <a:pt x="20882" y="55082"/>
                  </a:moveTo>
                  <a:lnTo>
                    <a:pt x="91183" y="55082"/>
                  </a:lnTo>
                  <a:cubicBezTo>
                    <a:pt x="96726" y="55082"/>
                    <a:pt x="97482" y="55082"/>
                    <a:pt x="97482" y="49768"/>
                  </a:cubicBezTo>
                  <a:cubicBezTo>
                    <a:pt x="97482" y="24716"/>
                    <a:pt x="83875" y="170"/>
                    <a:pt x="52379" y="170"/>
                  </a:cubicBezTo>
                  <a:cubicBezTo>
                    <a:pt x="23150" y="170"/>
                    <a:pt x="-32" y="26235"/>
                    <a:pt x="-32" y="57866"/>
                  </a:cubicBezTo>
                  <a:cubicBezTo>
                    <a:pt x="-32" y="91775"/>
                    <a:pt x="26425" y="116321"/>
                    <a:pt x="55402" y="116321"/>
                  </a:cubicBezTo>
                  <a:cubicBezTo>
                    <a:pt x="86143" y="116321"/>
                    <a:pt x="97482" y="88232"/>
                    <a:pt x="97482" y="83424"/>
                  </a:cubicBezTo>
                  <a:cubicBezTo>
                    <a:pt x="97482" y="80894"/>
                    <a:pt x="95466" y="80387"/>
                    <a:pt x="94206" y="80387"/>
                  </a:cubicBezTo>
                  <a:cubicBezTo>
                    <a:pt x="91939" y="80387"/>
                    <a:pt x="91435" y="81906"/>
                    <a:pt x="90931" y="83930"/>
                  </a:cubicBezTo>
                  <a:cubicBezTo>
                    <a:pt x="82112" y="109994"/>
                    <a:pt x="59434" y="109994"/>
                    <a:pt x="56914" y="109994"/>
                  </a:cubicBezTo>
                  <a:cubicBezTo>
                    <a:pt x="44315" y="109994"/>
                    <a:pt x="34236" y="102403"/>
                    <a:pt x="28441" y="93040"/>
                  </a:cubicBezTo>
                  <a:cubicBezTo>
                    <a:pt x="20882" y="80894"/>
                    <a:pt x="20882" y="64192"/>
                    <a:pt x="20882" y="550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7" name="Freeform 2066">
              <a:extLst>
                <a:ext uri="{FF2B5EF4-FFF2-40B4-BE49-F238E27FC236}">
                  <a16:creationId xmlns:a16="http://schemas.microsoft.com/office/drawing/2014/main" id="{E0D237DB-9F43-32BE-E643-0BB645CA30D7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077821" y="6351034"/>
              <a:ext cx="77094" cy="93274"/>
            </a:xfrm>
            <a:custGeom>
              <a:avLst/>
              <a:gdLst>
                <a:gd name="connsiteX0" fmla="*/ 20886 w 96002"/>
                <a:gd name="connsiteY0" fmla="*/ 58372 h 116150"/>
                <a:gd name="connsiteX1" fmla="*/ 54903 w 96002"/>
                <a:gd name="connsiteY1" fmla="*/ 6497 h 116150"/>
                <a:gd name="connsiteX2" fmla="*/ 81864 w 96002"/>
                <a:gd name="connsiteY2" fmla="*/ 15859 h 116150"/>
                <a:gd name="connsiteX3" fmla="*/ 70021 w 96002"/>
                <a:gd name="connsiteY3" fmla="*/ 27500 h 116150"/>
                <a:gd name="connsiteX4" fmla="*/ 81612 w 96002"/>
                <a:gd name="connsiteY4" fmla="*/ 39140 h 116150"/>
                <a:gd name="connsiteX5" fmla="*/ 93203 w 96002"/>
                <a:gd name="connsiteY5" fmla="*/ 27247 h 116150"/>
                <a:gd name="connsiteX6" fmla="*/ 54651 w 96002"/>
                <a:gd name="connsiteY6" fmla="*/ 170 h 116150"/>
                <a:gd name="connsiteX7" fmla="*/ -28 w 96002"/>
                <a:gd name="connsiteY7" fmla="*/ 58878 h 116150"/>
                <a:gd name="connsiteX8" fmla="*/ 54147 w 96002"/>
                <a:gd name="connsiteY8" fmla="*/ 116321 h 116150"/>
                <a:gd name="connsiteX9" fmla="*/ 95975 w 96002"/>
                <a:gd name="connsiteY9" fmla="*/ 83424 h 116150"/>
                <a:gd name="connsiteX10" fmla="*/ 92699 w 96002"/>
                <a:gd name="connsiteY10" fmla="*/ 80894 h 116150"/>
                <a:gd name="connsiteX11" fmla="*/ 89423 w 96002"/>
                <a:gd name="connsiteY11" fmla="*/ 83424 h 116150"/>
                <a:gd name="connsiteX12" fmla="*/ 56415 w 96002"/>
                <a:gd name="connsiteY12" fmla="*/ 109994 h 116150"/>
                <a:gd name="connsiteX13" fmla="*/ 20886 w 96002"/>
                <a:gd name="connsiteY13" fmla="*/ 58372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002" h="116150">
                  <a:moveTo>
                    <a:pt x="20886" y="58372"/>
                  </a:moveTo>
                  <a:cubicBezTo>
                    <a:pt x="20886" y="17125"/>
                    <a:pt x="41548" y="6497"/>
                    <a:pt x="54903" y="6497"/>
                  </a:cubicBezTo>
                  <a:cubicBezTo>
                    <a:pt x="57171" y="6497"/>
                    <a:pt x="73045" y="6750"/>
                    <a:pt x="81864" y="15859"/>
                  </a:cubicBezTo>
                  <a:cubicBezTo>
                    <a:pt x="71533" y="16619"/>
                    <a:pt x="70021" y="24210"/>
                    <a:pt x="70021" y="27500"/>
                  </a:cubicBezTo>
                  <a:cubicBezTo>
                    <a:pt x="70021" y="34079"/>
                    <a:pt x="74557" y="39140"/>
                    <a:pt x="81612" y="39140"/>
                  </a:cubicBezTo>
                  <a:cubicBezTo>
                    <a:pt x="88163" y="39140"/>
                    <a:pt x="93203" y="34838"/>
                    <a:pt x="93203" y="27247"/>
                  </a:cubicBezTo>
                  <a:cubicBezTo>
                    <a:pt x="93203" y="10039"/>
                    <a:pt x="74053" y="170"/>
                    <a:pt x="54651" y="170"/>
                  </a:cubicBezTo>
                  <a:cubicBezTo>
                    <a:pt x="23154" y="170"/>
                    <a:pt x="-28" y="27500"/>
                    <a:pt x="-28" y="58878"/>
                  </a:cubicBezTo>
                  <a:cubicBezTo>
                    <a:pt x="-28" y="91269"/>
                    <a:pt x="24918" y="116321"/>
                    <a:pt x="54147" y="116321"/>
                  </a:cubicBezTo>
                  <a:cubicBezTo>
                    <a:pt x="87911" y="116321"/>
                    <a:pt x="95975" y="85955"/>
                    <a:pt x="95975" y="83424"/>
                  </a:cubicBezTo>
                  <a:cubicBezTo>
                    <a:pt x="95975" y="80894"/>
                    <a:pt x="93455" y="80894"/>
                    <a:pt x="92699" y="80894"/>
                  </a:cubicBezTo>
                  <a:cubicBezTo>
                    <a:pt x="90431" y="80894"/>
                    <a:pt x="89927" y="81906"/>
                    <a:pt x="89423" y="83424"/>
                  </a:cubicBezTo>
                  <a:cubicBezTo>
                    <a:pt x="82116" y="106958"/>
                    <a:pt x="65738" y="109994"/>
                    <a:pt x="56415" y="109994"/>
                  </a:cubicBezTo>
                  <a:cubicBezTo>
                    <a:pt x="43060" y="109994"/>
                    <a:pt x="20886" y="99113"/>
                    <a:pt x="20886" y="5837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8" name="Freeform 2067">
              <a:extLst>
                <a:ext uri="{FF2B5EF4-FFF2-40B4-BE49-F238E27FC236}">
                  <a16:creationId xmlns:a16="http://schemas.microsoft.com/office/drawing/2014/main" id="{0C23D413-ACBD-38AC-CF16-817AABDF03C5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8166539" y="6351034"/>
              <a:ext cx="89639" cy="93274"/>
            </a:xfrm>
            <a:custGeom>
              <a:avLst/>
              <a:gdLst>
                <a:gd name="connsiteX0" fmla="*/ 111601 w 111624"/>
                <a:gd name="connsiteY0" fmla="*/ 59384 h 116150"/>
                <a:gd name="connsiteX1" fmla="*/ 55915 w 111624"/>
                <a:gd name="connsiteY1" fmla="*/ 170 h 116150"/>
                <a:gd name="connsiteX2" fmla="*/ -23 w 111624"/>
                <a:gd name="connsiteY2" fmla="*/ 59384 h 116150"/>
                <a:gd name="connsiteX3" fmla="*/ 55663 w 111624"/>
                <a:gd name="connsiteY3" fmla="*/ 116321 h 116150"/>
                <a:gd name="connsiteX4" fmla="*/ 111601 w 111624"/>
                <a:gd name="connsiteY4" fmla="*/ 59384 h 116150"/>
                <a:gd name="connsiteX5" fmla="*/ 55915 w 111624"/>
                <a:gd name="connsiteY5" fmla="*/ 109994 h 116150"/>
                <a:gd name="connsiteX6" fmla="*/ 27190 w 111624"/>
                <a:gd name="connsiteY6" fmla="*/ 93040 h 116150"/>
                <a:gd name="connsiteX7" fmla="*/ 20891 w 111624"/>
                <a:gd name="connsiteY7" fmla="*/ 57360 h 116150"/>
                <a:gd name="connsiteX8" fmla="*/ 26938 w 111624"/>
                <a:gd name="connsiteY8" fmla="*/ 22692 h 116150"/>
                <a:gd name="connsiteX9" fmla="*/ 55663 w 111624"/>
                <a:gd name="connsiteY9" fmla="*/ 5737 h 116150"/>
                <a:gd name="connsiteX10" fmla="*/ 84136 w 111624"/>
                <a:gd name="connsiteY10" fmla="*/ 22186 h 116150"/>
                <a:gd name="connsiteX11" fmla="*/ 90688 w 111624"/>
                <a:gd name="connsiteY11" fmla="*/ 57360 h 116150"/>
                <a:gd name="connsiteX12" fmla="*/ 85144 w 111624"/>
                <a:gd name="connsiteY12" fmla="*/ 91269 h 116150"/>
                <a:gd name="connsiteX13" fmla="*/ 55915 w 111624"/>
                <a:gd name="connsiteY13" fmla="*/ 109994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624" h="116150">
                  <a:moveTo>
                    <a:pt x="111601" y="59384"/>
                  </a:moveTo>
                  <a:cubicBezTo>
                    <a:pt x="111601" y="26994"/>
                    <a:pt x="86404" y="170"/>
                    <a:pt x="55915" y="170"/>
                  </a:cubicBezTo>
                  <a:cubicBezTo>
                    <a:pt x="24418" y="170"/>
                    <a:pt x="-23" y="27753"/>
                    <a:pt x="-23" y="59384"/>
                  </a:cubicBezTo>
                  <a:cubicBezTo>
                    <a:pt x="-23" y="92028"/>
                    <a:pt x="26182" y="116321"/>
                    <a:pt x="55663" y="116321"/>
                  </a:cubicBezTo>
                  <a:cubicBezTo>
                    <a:pt x="86152" y="116321"/>
                    <a:pt x="111601" y="91522"/>
                    <a:pt x="111601" y="59384"/>
                  </a:cubicBezTo>
                  <a:close/>
                  <a:moveTo>
                    <a:pt x="55915" y="109994"/>
                  </a:moveTo>
                  <a:cubicBezTo>
                    <a:pt x="45080" y="109994"/>
                    <a:pt x="33993" y="104680"/>
                    <a:pt x="27190" y="93040"/>
                  </a:cubicBezTo>
                  <a:cubicBezTo>
                    <a:pt x="20891" y="81906"/>
                    <a:pt x="20891" y="66470"/>
                    <a:pt x="20891" y="57360"/>
                  </a:cubicBezTo>
                  <a:cubicBezTo>
                    <a:pt x="20891" y="47491"/>
                    <a:pt x="20891" y="33826"/>
                    <a:pt x="26938" y="22692"/>
                  </a:cubicBezTo>
                  <a:cubicBezTo>
                    <a:pt x="33741" y="11051"/>
                    <a:pt x="45584" y="5737"/>
                    <a:pt x="55663" y="5737"/>
                  </a:cubicBezTo>
                  <a:cubicBezTo>
                    <a:pt x="66750" y="5737"/>
                    <a:pt x="77585" y="11305"/>
                    <a:pt x="84136" y="22186"/>
                  </a:cubicBezTo>
                  <a:cubicBezTo>
                    <a:pt x="90688" y="33067"/>
                    <a:pt x="90688" y="47744"/>
                    <a:pt x="90688" y="57360"/>
                  </a:cubicBezTo>
                  <a:cubicBezTo>
                    <a:pt x="90688" y="66470"/>
                    <a:pt x="90688" y="80134"/>
                    <a:pt x="85144" y="91269"/>
                  </a:cubicBezTo>
                  <a:cubicBezTo>
                    <a:pt x="79601" y="102656"/>
                    <a:pt x="68514" y="109994"/>
                    <a:pt x="55915" y="1099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9" name="Freeform 2068">
              <a:extLst>
                <a:ext uri="{FF2B5EF4-FFF2-40B4-BE49-F238E27FC236}">
                  <a16:creationId xmlns:a16="http://schemas.microsoft.com/office/drawing/2014/main" id="{450C1875-DA7A-AD59-4F5B-F5E80FE26383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8268522" y="6352253"/>
              <a:ext cx="101780" cy="89819"/>
            </a:xfrm>
            <a:custGeom>
              <a:avLst/>
              <a:gdLst>
                <a:gd name="connsiteX0" fmla="*/ 19636 w 126743"/>
                <a:gd name="connsiteY0" fmla="*/ 24969 h 111848"/>
                <a:gd name="connsiteX1" fmla="*/ 19636 w 126743"/>
                <a:gd name="connsiteY1" fmla="*/ 92787 h 111848"/>
                <a:gd name="connsiteX2" fmla="*/ -18 w 126743"/>
                <a:gd name="connsiteY2" fmla="*/ 104174 h 111848"/>
                <a:gd name="connsiteX3" fmla="*/ -18 w 126743"/>
                <a:gd name="connsiteY3" fmla="*/ 112019 h 111848"/>
                <a:gd name="connsiteX4" fmla="*/ 28455 w 126743"/>
                <a:gd name="connsiteY4" fmla="*/ 111260 h 111848"/>
                <a:gd name="connsiteX5" fmla="*/ 56676 w 126743"/>
                <a:gd name="connsiteY5" fmla="*/ 112019 h 111848"/>
                <a:gd name="connsiteX6" fmla="*/ 56676 w 126743"/>
                <a:gd name="connsiteY6" fmla="*/ 104174 h 111848"/>
                <a:gd name="connsiteX7" fmla="*/ 37022 w 126743"/>
                <a:gd name="connsiteY7" fmla="*/ 92787 h 111848"/>
                <a:gd name="connsiteX8" fmla="*/ 37022 w 126743"/>
                <a:gd name="connsiteY8" fmla="*/ 46226 h 111848"/>
                <a:gd name="connsiteX9" fmla="*/ 71039 w 126743"/>
                <a:gd name="connsiteY9" fmla="*/ 5737 h 111848"/>
                <a:gd name="connsiteX10" fmla="*/ 89685 w 126743"/>
                <a:gd name="connsiteY10" fmla="*/ 33826 h 111848"/>
                <a:gd name="connsiteX11" fmla="*/ 89685 w 126743"/>
                <a:gd name="connsiteY11" fmla="*/ 92787 h 111848"/>
                <a:gd name="connsiteX12" fmla="*/ 70031 w 126743"/>
                <a:gd name="connsiteY12" fmla="*/ 104174 h 111848"/>
                <a:gd name="connsiteX13" fmla="*/ 70031 w 126743"/>
                <a:gd name="connsiteY13" fmla="*/ 112019 h 111848"/>
                <a:gd name="connsiteX14" fmla="*/ 98504 w 126743"/>
                <a:gd name="connsiteY14" fmla="*/ 111260 h 111848"/>
                <a:gd name="connsiteX15" fmla="*/ 126725 w 126743"/>
                <a:gd name="connsiteY15" fmla="*/ 112019 h 111848"/>
                <a:gd name="connsiteX16" fmla="*/ 126725 w 126743"/>
                <a:gd name="connsiteY16" fmla="*/ 104174 h 111848"/>
                <a:gd name="connsiteX17" fmla="*/ 107071 w 126743"/>
                <a:gd name="connsiteY17" fmla="*/ 96583 h 111848"/>
                <a:gd name="connsiteX18" fmla="*/ 107071 w 126743"/>
                <a:gd name="connsiteY18" fmla="*/ 48250 h 111848"/>
                <a:gd name="connsiteX19" fmla="*/ 99260 w 126743"/>
                <a:gd name="connsiteY19" fmla="*/ 9533 h 111848"/>
                <a:gd name="connsiteX20" fmla="*/ 72802 w 126743"/>
                <a:gd name="connsiteY20" fmla="*/ 170 h 111848"/>
                <a:gd name="connsiteX21" fmla="*/ 35510 w 126743"/>
                <a:gd name="connsiteY21" fmla="*/ 26741 h 111848"/>
                <a:gd name="connsiteX22" fmla="*/ 35510 w 126743"/>
                <a:gd name="connsiteY22" fmla="*/ 170 h 111848"/>
                <a:gd name="connsiteX23" fmla="*/ -18 w 126743"/>
                <a:gd name="connsiteY23" fmla="*/ 2954 h 111848"/>
                <a:gd name="connsiteX24" fmla="*/ -18 w 126743"/>
                <a:gd name="connsiteY24" fmla="*/ 10798 h 111848"/>
                <a:gd name="connsiteX25" fmla="*/ 19636 w 126743"/>
                <a:gd name="connsiteY25" fmla="*/ 24969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6743" h="111848">
                  <a:moveTo>
                    <a:pt x="19636" y="24969"/>
                  </a:moveTo>
                  <a:lnTo>
                    <a:pt x="19636" y="92787"/>
                  </a:lnTo>
                  <a:cubicBezTo>
                    <a:pt x="19636" y="104174"/>
                    <a:pt x="16864" y="104174"/>
                    <a:pt x="-18" y="104174"/>
                  </a:cubicBezTo>
                  <a:lnTo>
                    <a:pt x="-18" y="112019"/>
                  </a:lnTo>
                  <a:cubicBezTo>
                    <a:pt x="8801" y="111766"/>
                    <a:pt x="21652" y="111260"/>
                    <a:pt x="28455" y="111260"/>
                  </a:cubicBezTo>
                  <a:cubicBezTo>
                    <a:pt x="35006" y="111260"/>
                    <a:pt x="48109" y="111766"/>
                    <a:pt x="56676" y="112019"/>
                  </a:cubicBezTo>
                  <a:lnTo>
                    <a:pt x="56676" y="104174"/>
                  </a:lnTo>
                  <a:cubicBezTo>
                    <a:pt x="39794" y="104174"/>
                    <a:pt x="37022" y="104174"/>
                    <a:pt x="37022" y="92787"/>
                  </a:cubicBezTo>
                  <a:lnTo>
                    <a:pt x="37022" y="46226"/>
                  </a:lnTo>
                  <a:cubicBezTo>
                    <a:pt x="37022" y="19908"/>
                    <a:pt x="54912" y="5737"/>
                    <a:pt x="71039" y="5737"/>
                  </a:cubicBezTo>
                  <a:cubicBezTo>
                    <a:pt x="86913" y="5737"/>
                    <a:pt x="89685" y="19402"/>
                    <a:pt x="89685" y="33826"/>
                  </a:cubicBezTo>
                  <a:lnTo>
                    <a:pt x="89685" y="92787"/>
                  </a:lnTo>
                  <a:cubicBezTo>
                    <a:pt x="89685" y="104174"/>
                    <a:pt x="86913" y="104174"/>
                    <a:pt x="70031" y="104174"/>
                  </a:cubicBezTo>
                  <a:lnTo>
                    <a:pt x="70031" y="112019"/>
                  </a:lnTo>
                  <a:cubicBezTo>
                    <a:pt x="78850" y="111766"/>
                    <a:pt x="91700" y="111260"/>
                    <a:pt x="98504" y="111260"/>
                  </a:cubicBezTo>
                  <a:cubicBezTo>
                    <a:pt x="105055" y="111260"/>
                    <a:pt x="118158" y="111766"/>
                    <a:pt x="126725" y="112019"/>
                  </a:cubicBezTo>
                  <a:lnTo>
                    <a:pt x="126725" y="104174"/>
                  </a:lnTo>
                  <a:cubicBezTo>
                    <a:pt x="113622" y="104174"/>
                    <a:pt x="107323" y="104174"/>
                    <a:pt x="107071" y="96583"/>
                  </a:cubicBezTo>
                  <a:lnTo>
                    <a:pt x="107071" y="48250"/>
                  </a:lnTo>
                  <a:cubicBezTo>
                    <a:pt x="107071" y="26488"/>
                    <a:pt x="107071" y="18643"/>
                    <a:pt x="99260" y="9533"/>
                  </a:cubicBezTo>
                  <a:cubicBezTo>
                    <a:pt x="95732" y="5231"/>
                    <a:pt x="87417" y="170"/>
                    <a:pt x="72802" y="170"/>
                  </a:cubicBezTo>
                  <a:cubicBezTo>
                    <a:pt x="54408" y="170"/>
                    <a:pt x="42565" y="11052"/>
                    <a:pt x="35510" y="26741"/>
                  </a:cubicBezTo>
                  <a:lnTo>
                    <a:pt x="35510" y="170"/>
                  </a:lnTo>
                  <a:lnTo>
                    <a:pt x="-18" y="2954"/>
                  </a:lnTo>
                  <a:lnTo>
                    <a:pt x="-18" y="10798"/>
                  </a:lnTo>
                  <a:cubicBezTo>
                    <a:pt x="17620" y="10798"/>
                    <a:pt x="19636" y="12570"/>
                    <a:pt x="19636" y="2496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0" name="Freeform 2069">
              <a:extLst>
                <a:ext uri="{FF2B5EF4-FFF2-40B4-BE49-F238E27FC236}">
                  <a16:creationId xmlns:a16="http://schemas.microsoft.com/office/drawing/2014/main" id="{0D97C120-8703-BEBB-85E1-C06AB4C90DA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8381342" y="6301044"/>
              <a:ext cx="99757" cy="143263"/>
            </a:xfrm>
            <a:custGeom>
              <a:avLst/>
              <a:gdLst>
                <a:gd name="connsiteX0" fmla="*/ 87170 w 124223"/>
                <a:gd name="connsiteY0" fmla="*/ 161870 h 178400"/>
                <a:gd name="connsiteX1" fmla="*/ 87170 w 124223"/>
                <a:gd name="connsiteY1" fmla="*/ 178571 h 178400"/>
                <a:gd name="connsiteX2" fmla="*/ 124211 w 124223"/>
                <a:gd name="connsiteY2" fmla="*/ 175788 h 178400"/>
                <a:gd name="connsiteX3" fmla="*/ 124211 w 124223"/>
                <a:gd name="connsiteY3" fmla="*/ 167943 h 178400"/>
                <a:gd name="connsiteX4" fmla="*/ 104557 w 124223"/>
                <a:gd name="connsiteY4" fmla="*/ 153772 h 178400"/>
                <a:gd name="connsiteX5" fmla="*/ 104557 w 124223"/>
                <a:gd name="connsiteY5" fmla="*/ 170 h 178400"/>
                <a:gd name="connsiteX6" fmla="*/ 68272 w 124223"/>
                <a:gd name="connsiteY6" fmla="*/ 2954 h 178400"/>
                <a:gd name="connsiteX7" fmla="*/ 68272 w 124223"/>
                <a:gd name="connsiteY7" fmla="*/ 10798 h 178400"/>
                <a:gd name="connsiteX8" fmla="*/ 87926 w 124223"/>
                <a:gd name="connsiteY8" fmla="*/ 24969 h 178400"/>
                <a:gd name="connsiteX9" fmla="*/ 87926 w 124223"/>
                <a:gd name="connsiteY9" fmla="*/ 79628 h 178400"/>
                <a:gd name="connsiteX10" fmla="*/ 56178 w 124223"/>
                <a:gd name="connsiteY10" fmla="*/ 63939 h 178400"/>
                <a:gd name="connsiteX11" fmla="*/ -13 w 124223"/>
                <a:gd name="connsiteY11" fmla="*/ 121382 h 178400"/>
                <a:gd name="connsiteX12" fmla="*/ 53406 w 124223"/>
                <a:gd name="connsiteY12" fmla="*/ 178571 h 178400"/>
                <a:gd name="connsiteX13" fmla="*/ 87170 w 124223"/>
                <a:gd name="connsiteY13" fmla="*/ 161870 h 178400"/>
                <a:gd name="connsiteX14" fmla="*/ 87170 w 124223"/>
                <a:gd name="connsiteY14" fmla="*/ 94052 h 178400"/>
                <a:gd name="connsiteX15" fmla="*/ 87170 w 124223"/>
                <a:gd name="connsiteY15" fmla="*/ 145928 h 178400"/>
                <a:gd name="connsiteX16" fmla="*/ 84399 w 124223"/>
                <a:gd name="connsiteY16" fmla="*/ 155291 h 178400"/>
                <a:gd name="connsiteX17" fmla="*/ 54666 w 124223"/>
                <a:gd name="connsiteY17" fmla="*/ 173004 h 178400"/>
                <a:gd name="connsiteX18" fmla="*/ 28208 w 124223"/>
                <a:gd name="connsiteY18" fmla="*/ 156809 h 178400"/>
                <a:gd name="connsiteX19" fmla="*/ 20901 w 124223"/>
                <a:gd name="connsiteY19" fmla="*/ 121635 h 178400"/>
                <a:gd name="connsiteX20" fmla="*/ 28712 w 124223"/>
                <a:gd name="connsiteY20" fmla="*/ 85702 h 178400"/>
                <a:gd name="connsiteX21" fmla="*/ 57185 w 124223"/>
                <a:gd name="connsiteY21" fmla="*/ 69506 h 178400"/>
                <a:gd name="connsiteX22" fmla="*/ 84399 w 124223"/>
                <a:gd name="connsiteY22" fmla="*/ 84689 h 178400"/>
                <a:gd name="connsiteX23" fmla="*/ 87170 w 124223"/>
                <a:gd name="connsiteY23" fmla="*/ 9405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223" h="178400">
                  <a:moveTo>
                    <a:pt x="87170" y="161870"/>
                  </a:moveTo>
                  <a:lnTo>
                    <a:pt x="87170" y="178571"/>
                  </a:lnTo>
                  <a:lnTo>
                    <a:pt x="124211" y="175788"/>
                  </a:lnTo>
                  <a:lnTo>
                    <a:pt x="124211" y="167943"/>
                  </a:lnTo>
                  <a:cubicBezTo>
                    <a:pt x="106572" y="167943"/>
                    <a:pt x="104557" y="166172"/>
                    <a:pt x="104557" y="153772"/>
                  </a:cubicBezTo>
                  <a:lnTo>
                    <a:pt x="104557" y="170"/>
                  </a:lnTo>
                  <a:lnTo>
                    <a:pt x="68272" y="2954"/>
                  </a:lnTo>
                  <a:lnTo>
                    <a:pt x="68272" y="10798"/>
                  </a:lnTo>
                  <a:cubicBezTo>
                    <a:pt x="85911" y="10798"/>
                    <a:pt x="87926" y="12570"/>
                    <a:pt x="87926" y="24969"/>
                  </a:cubicBezTo>
                  <a:lnTo>
                    <a:pt x="87926" y="79628"/>
                  </a:lnTo>
                  <a:cubicBezTo>
                    <a:pt x="80619" y="70518"/>
                    <a:pt x="69784" y="63939"/>
                    <a:pt x="56178" y="63939"/>
                  </a:cubicBezTo>
                  <a:cubicBezTo>
                    <a:pt x="26445" y="63939"/>
                    <a:pt x="-13" y="88738"/>
                    <a:pt x="-13" y="121382"/>
                  </a:cubicBezTo>
                  <a:cubicBezTo>
                    <a:pt x="-13" y="153519"/>
                    <a:pt x="24681" y="178571"/>
                    <a:pt x="53406" y="178571"/>
                  </a:cubicBezTo>
                  <a:cubicBezTo>
                    <a:pt x="69532" y="178571"/>
                    <a:pt x="80871" y="169968"/>
                    <a:pt x="87170" y="161870"/>
                  </a:cubicBezTo>
                  <a:close/>
                  <a:moveTo>
                    <a:pt x="87170" y="94052"/>
                  </a:moveTo>
                  <a:lnTo>
                    <a:pt x="87170" y="145928"/>
                  </a:lnTo>
                  <a:cubicBezTo>
                    <a:pt x="87170" y="150483"/>
                    <a:pt x="87170" y="150989"/>
                    <a:pt x="84399" y="155291"/>
                  </a:cubicBezTo>
                  <a:cubicBezTo>
                    <a:pt x="76839" y="167437"/>
                    <a:pt x="65501" y="173004"/>
                    <a:pt x="54666" y="173004"/>
                  </a:cubicBezTo>
                  <a:cubicBezTo>
                    <a:pt x="43327" y="173004"/>
                    <a:pt x="34256" y="166425"/>
                    <a:pt x="28208" y="156809"/>
                  </a:cubicBezTo>
                  <a:cubicBezTo>
                    <a:pt x="21657" y="146434"/>
                    <a:pt x="20901" y="132010"/>
                    <a:pt x="20901" y="121635"/>
                  </a:cubicBezTo>
                  <a:cubicBezTo>
                    <a:pt x="20901" y="112272"/>
                    <a:pt x="21405" y="97089"/>
                    <a:pt x="28712" y="85702"/>
                  </a:cubicBezTo>
                  <a:cubicBezTo>
                    <a:pt x="34004" y="77857"/>
                    <a:pt x="43579" y="69506"/>
                    <a:pt x="57185" y="69506"/>
                  </a:cubicBezTo>
                  <a:cubicBezTo>
                    <a:pt x="66005" y="69506"/>
                    <a:pt x="76587" y="73302"/>
                    <a:pt x="84399" y="84689"/>
                  </a:cubicBezTo>
                  <a:cubicBezTo>
                    <a:pt x="87170" y="88991"/>
                    <a:pt x="87170" y="89497"/>
                    <a:pt x="87170" y="9405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1" name="Freeform 2070">
              <a:extLst>
                <a:ext uri="{FF2B5EF4-FFF2-40B4-BE49-F238E27FC236}">
                  <a16:creationId xmlns:a16="http://schemas.microsoft.com/office/drawing/2014/main" id="{79B2E1EA-E2C5-DA70-F6E4-77D68AD58036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8561205" y="6301044"/>
              <a:ext cx="99757" cy="143263"/>
            </a:xfrm>
            <a:custGeom>
              <a:avLst/>
              <a:gdLst>
                <a:gd name="connsiteX0" fmla="*/ 87179 w 124223"/>
                <a:gd name="connsiteY0" fmla="*/ 161870 h 178400"/>
                <a:gd name="connsiteX1" fmla="*/ 87179 w 124223"/>
                <a:gd name="connsiteY1" fmla="*/ 178571 h 178400"/>
                <a:gd name="connsiteX2" fmla="*/ 124219 w 124223"/>
                <a:gd name="connsiteY2" fmla="*/ 175788 h 178400"/>
                <a:gd name="connsiteX3" fmla="*/ 124219 w 124223"/>
                <a:gd name="connsiteY3" fmla="*/ 167943 h 178400"/>
                <a:gd name="connsiteX4" fmla="*/ 104565 w 124223"/>
                <a:gd name="connsiteY4" fmla="*/ 153772 h 178400"/>
                <a:gd name="connsiteX5" fmla="*/ 104565 w 124223"/>
                <a:gd name="connsiteY5" fmla="*/ 170 h 178400"/>
                <a:gd name="connsiteX6" fmla="*/ 68281 w 124223"/>
                <a:gd name="connsiteY6" fmla="*/ 2954 h 178400"/>
                <a:gd name="connsiteX7" fmla="*/ 68281 w 124223"/>
                <a:gd name="connsiteY7" fmla="*/ 10798 h 178400"/>
                <a:gd name="connsiteX8" fmla="*/ 87935 w 124223"/>
                <a:gd name="connsiteY8" fmla="*/ 24969 h 178400"/>
                <a:gd name="connsiteX9" fmla="*/ 87935 w 124223"/>
                <a:gd name="connsiteY9" fmla="*/ 79628 h 178400"/>
                <a:gd name="connsiteX10" fmla="*/ 56186 w 124223"/>
                <a:gd name="connsiteY10" fmla="*/ 63939 h 178400"/>
                <a:gd name="connsiteX11" fmla="*/ -4 w 124223"/>
                <a:gd name="connsiteY11" fmla="*/ 121382 h 178400"/>
                <a:gd name="connsiteX12" fmla="*/ 53415 w 124223"/>
                <a:gd name="connsiteY12" fmla="*/ 178571 h 178400"/>
                <a:gd name="connsiteX13" fmla="*/ 87179 w 124223"/>
                <a:gd name="connsiteY13" fmla="*/ 161870 h 178400"/>
                <a:gd name="connsiteX14" fmla="*/ 87179 w 124223"/>
                <a:gd name="connsiteY14" fmla="*/ 94052 h 178400"/>
                <a:gd name="connsiteX15" fmla="*/ 87179 w 124223"/>
                <a:gd name="connsiteY15" fmla="*/ 145928 h 178400"/>
                <a:gd name="connsiteX16" fmla="*/ 84408 w 124223"/>
                <a:gd name="connsiteY16" fmla="*/ 155291 h 178400"/>
                <a:gd name="connsiteX17" fmla="*/ 54675 w 124223"/>
                <a:gd name="connsiteY17" fmla="*/ 173004 h 178400"/>
                <a:gd name="connsiteX18" fmla="*/ 28217 w 124223"/>
                <a:gd name="connsiteY18" fmla="*/ 156809 h 178400"/>
                <a:gd name="connsiteX19" fmla="*/ 20910 w 124223"/>
                <a:gd name="connsiteY19" fmla="*/ 121635 h 178400"/>
                <a:gd name="connsiteX20" fmla="*/ 28721 w 124223"/>
                <a:gd name="connsiteY20" fmla="*/ 85702 h 178400"/>
                <a:gd name="connsiteX21" fmla="*/ 57194 w 124223"/>
                <a:gd name="connsiteY21" fmla="*/ 69506 h 178400"/>
                <a:gd name="connsiteX22" fmla="*/ 84408 w 124223"/>
                <a:gd name="connsiteY22" fmla="*/ 84689 h 178400"/>
                <a:gd name="connsiteX23" fmla="*/ 87179 w 124223"/>
                <a:gd name="connsiteY23" fmla="*/ 9405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223" h="178400">
                  <a:moveTo>
                    <a:pt x="87179" y="161870"/>
                  </a:moveTo>
                  <a:lnTo>
                    <a:pt x="87179" y="178571"/>
                  </a:lnTo>
                  <a:lnTo>
                    <a:pt x="124219" y="175788"/>
                  </a:lnTo>
                  <a:lnTo>
                    <a:pt x="124219" y="167943"/>
                  </a:lnTo>
                  <a:cubicBezTo>
                    <a:pt x="106581" y="167943"/>
                    <a:pt x="104565" y="166172"/>
                    <a:pt x="104565" y="153772"/>
                  </a:cubicBezTo>
                  <a:lnTo>
                    <a:pt x="104565" y="170"/>
                  </a:lnTo>
                  <a:lnTo>
                    <a:pt x="68281" y="2954"/>
                  </a:lnTo>
                  <a:lnTo>
                    <a:pt x="68281" y="10798"/>
                  </a:lnTo>
                  <a:cubicBezTo>
                    <a:pt x="85919" y="10798"/>
                    <a:pt x="87935" y="12570"/>
                    <a:pt x="87935" y="24969"/>
                  </a:cubicBezTo>
                  <a:lnTo>
                    <a:pt x="87935" y="79628"/>
                  </a:lnTo>
                  <a:cubicBezTo>
                    <a:pt x="80628" y="70518"/>
                    <a:pt x="69793" y="63939"/>
                    <a:pt x="56186" y="63939"/>
                  </a:cubicBezTo>
                  <a:cubicBezTo>
                    <a:pt x="26453" y="63939"/>
                    <a:pt x="-4" y="88738"/>
                    <a:pt x="-4" y="121382"/>
                  </a:cubicBezTo>
                  <a:cubicBezTo>
                    <a:pt x="-4" y="153519"/>
                    <a:pt x="24690" y="178571"/>
                    <a:pt x="53415" y="178571"/>
                  </a:cubicBezTo>
                  <a:cubicBezTo>
                    <a:pt x="69541" y="178571"/>
                    <a:pt x="80880" y="169968"/>
                    <a:pt x="87179" y="161870"/>
                  </a:cubicBezTo>
                  <a:close/>
                  <a:moveTo>
                    <a:pt x="87179" y="94052"/>
                  </a:moveTo>
                  <a:lnTo>
                    <a:pt x="87179" y="145928"/>
                  </a:lnTo>
                  <a:cubicBezTo>
                    <a:pt x="87179" y="150483"/>
                    <a:pt x="87179" y="150989"/>
                    <a:pt x="84408" y="155291"/>
                  </a:cubicBezTo>
                  <a:cubicBezTo>
                    <a:pt x="76848" y="167437"/>
                    <a:pt x="65509" y="173004"/>
                    <a:pt x="54675" y="173004"/>
                  </a:cubicBezTo>
                  <a:cubicBezTo>
                    <a:pt x="43336" y="173004"/>
                    <a:pt x="34265" y="166425"/>
                    <a:pt x="28217" y="156809"/>
                  </a:cubicBezTo>
                  <a:cubicBezTo>
                    <a:pt x="21666" y="146434"/>
                    <a:pt x="20910" y="132010"/>
                    <a:pt x="20910" y="121635"/>
                  </a:cubicBezTo>
                  <a:cubicBezTo>
                    <a:pt x="20910" y="112272"/>
                    <a:pt x="21414" y="97089"/>
                    <a:pt x="28721" y="85702"/>
                  </a:cubicBezTo>
                  <a:cubicBezTo>
                    <a:pt x="34013" y="77857"/>
                    <a:pt x="43588" y="69506"/>
                    <a:pt x="57194" y="69506"/>
                  </a:cubicBezTo>
                  <a:cubicBezTo>
                    <a:pt x="66013" y="69506"/>
                    <a:pt x="76596" y="73302"/>
                    <a:pt x="84408" y="84689"/>
                  </a:cubicBezTo>
                  <a:cubicBezTo>
                    <a:pt x="87179" y="88991"/>
                    <a:pt x="87179" y="89497"/>
                    <a:pt x="87179" y="9405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2" name="Freeform 2071">
              <a:extLst>
                <a:ext uri="{FF2B5EF4-FFF2-40B4-BE49-F238E27FC236}">
                  <a16:creationId xmlns:a16="http://schemas.microsoft.com/office/drawing/2014/main" id="{844919F6-44BA-9456-0D9F-6926196D3940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8675239" y="6351034"/>
              <a:ext cx="91258" cy="93274"/>
            </a:xfrm>
            <a:custGeom>
              <a:avLst/>
              <a:gdLst>
                <a:gd name="connsiteX0" fmla="*/ 73326 w 113640"/>
                <a:gd name="connsiteY0" fmla="*/ 94305 h 116150"/>
                <a:gd name="connsiteX1" fmla="*/ 92980 w 113640"/>
                <a:gd name="connsiteY1" fmla="*/ 115055 h 116150"/>
                <a:gd name="connsiteX2" fmla="*/ 113642 w 113640"/>
                <a:gd name="connsiteY2" fmla="*/ 91016 h 116150"/>
                <a:gd name="connsiteX3" fmla="*/ 113642 w 113640"/>
                <a:gd name="connsiteY3" fmla="*/ 76845 h 116150"/>
                <a:gd name="connsiteX4" fmla="*/ 107343 w 113640"/>
                <a:gd name="connsiteY4" fmla="*/ 76845 h 116150"/>
                <a:gd name="connsiteX5" fmla="*/ 107343 w 113640"/>
                <a:gd name="connsiteY5" fmla="*/ 91016 h 116150"/>
                <a:gd name="connsiteX6" fmla="*/ 98272 w 113640"/>
                <a:gd name="connsiteY6" fmla="*/ 107211 h 116150"/>
                <a:gd name="connsiteX7" fmla="*/ 88949 w 113640"/>
                <a:gd name="connsiteY7" fmla="*/ 94558 h 116150"/>
                <a:gd name="connsiteX8" fmla="*/ 88949 w 113640"/>
                <a:gd name="connsiteY8" fmla="*/ 43948 h 116150"/>
                <a:gd name="connsiteX9" fmla="*/ 79878 w 113640"/>
                <a:gd name="connsiteY9" fmla="*/ 14088 h 116150"/>
                <a:gd name="connsiteX10" fmla="*/ 45357 w 113640"/>
                <a:gd name="connsiteY10" fmla="*/ 170 h 116150"/>
                <a:gd name="connsiteX11" fmla="*/ 7309 w 113640"/>
                <a:gd name="connsiteY11" fmla="*/ 28765 h 116150"/>
                <a:gd name="connsiteX12" fmla="*/ 18900 w 113640"/>
                <a:gd name="connsiteY12" fmla="*/ 40658 h 116150"/>
                <a:gd name="connsiteX13" fmla="*/ 30491 w 113640"/>
                <a:gd name="connsiteY13" fmla="*/ 29018 h 116150"/>
                <a:gd name="connsiteX14" fmla="*/ 17640 w 113640"/>
                <a:gd name="connsiteY14" fmla="*/ 17378 h 116150"/>
                <a:gd name="connsiteX15" fmla="*/ 44853 w 113640"/>
                <a:gd name="connsiteY15" fmla="*/ 5737 h 116150"/>
                <a:gd name="connsiteX16" fmla="*/ 71562 w 113640"/>
                <a:gd name="connsiteY16" fmla="*/ 38128 h 116150"/>
                <a:gd name="connsiteX17" fmla="*/ 71562 w 113640"/>
                <a:gd name="connsiteY17" fmla="*/ 47491 h 116150"/>
                <a:gd name="connsiteX18" fmla="*/ 25199 w 113640"/>
                <a:gd name="connsiteY18" fmla="*/ 56601 h 116150"/>
                <a:gd name="connsiteX19" fmla="*/ 2 w 113640"/>
                <a:gd name="connsiteY19" fmla="*/ 89497 h 116150"/>
                <a:gd name="connsiteX20" fmla="*/ 40318 w 113640"/>
                <a:gd name="connsiteY20" fmla="*/ 116321 h 116150"/>
                <a:gd name="connsiteX21" fmla="*/ 73326 w 113640"/>
                <a:gd name="connsiteY21" fmla="*/ 94305 h 116150"/>
                <a:gd name="connsiteX22" fmla="*/ 71562 w 113640"/>
                <a:gd name="connsiteY22" fmla="*/ 52805 h 116150"/>
                <a:gd name="connsiteX23" fmla="*/ 71562 w 113640"/>
                <a:gd name="connsiteY23" fmla="*/ 78110 h 116150"/>
                <a:gd name="connsiteX24" fmla="*/ 42081 w 113640"/>
                <a:gd name="connsiteY24" fmla="*/ 110754 h 116150"/>
                <a:gd name="connsiteX25" fmla="*/ 19404 w 113640"/>
                <a:gd name="connsiteY25" fmla="*/ 89244 h 116150"/>
                <a:gd name="connsiteX26" fmla="*/ 71562 w 113640"/>
                <a:gd name="connsiteY26" fmla="*/ 52805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3640" h="116150">
                  <a:moveTo>
                    <a:pt x="73326" y="94305"/>
                  </a:moveTo>
                  <a:cubicBezTo>
                    <a:pt x="74334" y="104427"/>
                    <a:pt x="81137" y="115055"/>
                    <a:pt x="92980" y="115055"/>
                  </a:cubicBezTo>
                  <a:cubicBezTo>
                    <a:pt x="98272" y="115055"/>
                    <a:pt x="113642" y="111513"/>
                    <a:pt x="113642" y="91016"/>
                  </a:cubicBezTo>
                  <a:lnTo>
                    <a:pt x="113642" y="76845"/>
                  </a:lnTo>
                  <a:lnTo>
                    <a:pt x="107343" y="76845"/>
                  </a:lnTo>
                  <a:lnTo>
                    <a:pt x="107343" y="91016"/>
                  </a:lnTo>
                  <a:cubicBezTo>
                    <a:pt x="107343" y="105693"/>
                    <a:pt x="101043" y="107211"/>
                    <a:pt x="98272" y="107211"/>
                  </a:cubicBezTo>
                  <a:cubicBezTo>
                    <a:pt x="89956" y="107211"/>
                    <a:pt x="88949" y="95824"/>
                    <a:pt x="88949" y="94558"/>
                  </a:cubicBezTo>
                  <a:lnTo>
                    <a:pt x="88949" y="43948"/>
                  </a:lnTo>
                  <a:cubicBezTo>
                    <a:pt x="88949" y="33320"/>
                    <a:pt x="88949" y="23451"/>
                    <a:pt x="79878" y="14088"/>
                  </a:cubicBezTo>
                  <a:cubicBezTo>
                    <a:pt x="70051" y="4219"/>
                    <a:pt x="57452" y="170"/>
                    <a:pt x="45357" y="170"/>
                  </a:cubicBezTo>
                  <a:cubicBezTo>
                    <a:pt x="24695" y="170"/>
                    <a:pt x="7309" y="12064"/>
                    <a:pt x="7309" y="28765"/>
                  </a:cubicBezTo>
                  <a:cubicBezTo>
                    <a:pt x="7309" y="36357"/>
                    <a:pt x="12348" y="40658"/>
                    <a:pt x="18900" y="40658"/>
                  </a:cubicBezTo>
                  <a:cubicBezTo>
                    <a:pt x="25955" y="40658"/>
                    <a:pt x="30491" y="35597"/>
                    <a:pt x="30491" y="29018"/>
                  </a:cubicBezTo>
                  <a:cubicBezTo>
                    <a:pt x="30491" y="25982"/>
                    <a:pt x="29231" y="17631"/>
                    <a:pt x="17640" y="17378"/>
                  </a:cubicBezTo>
                  <a:cubicBezTo>
                    <a:pt x="24443" y="8521"/>
                    <a:pt x="36790" y="5737"/>
                    <a:pt x="44853" y="5737"/>
                  </a:cubicBezTo>
                  <a:cubicBezTo>
                    <a:pt x="57200" y="5737"/>
                    <a:pt x="71562" y="15606"/>
                    <a:pt x="71562" y="38128"/>
                  </a:cubicBezTo>
                  <a:lnTo>
                    <a:pt x="71562" y="47491"/>
                  </a:lnTo>
                  <a:cubicBezTo>
                    <a:pt x="58712" y="48250"/>
                    <a:pt x="41073" y="49009"/>
                    <a:pt x="25199" y="56601"/>
                  </a:cubicBezTo>
                  <a:cubicBezTo>
                    <a:pt x="6301" y="65204"/>
                    <a:pt x="2" y="78363"/>
                    <a:pt x="2" y="89497"/>
                  </a:cubicBezTo>
                  <a:cubicBezTo>
                    <a:pt x="2" y="109994"/>
                    <a:pt x="24443" y="116321"/>
                    <a:pt x="40318" y="116321"/>
                  </a:cubicBezTo>
                  <a:cubicBezTo>
                    <a:pt x="56948" y="116321"/>
                    <a:pt x="68539" y="106199"/>
                    <a:pt x="73326" y="94305"/>
                  </a:cubicBezTo>
                  <a:close/>
                  <a:moveTo>
                    <a:pt x="71562" y="52805"/>
                  </a:moveTo>
                  <a:lnTo>
                    <a:pt x="71562" y="78110"/>
                  </a:lnTo>
                  <a:cubicBezTo>
                    <a:pt x="71562" y="102150"/>
                    <a:pt x="53420" y="110754"/>
                    <a:pt x="42081" y="110754"/>
                  </a:cubicBezTo>
                  <a:cubicBezTo>
                    <a:pt x="29735" y="110754"/>
                    <a:pt x="19404" y="101897"/>
                    <a:pt x="19404" y="89244"/>
                  </a:cubicBezTo>
                  <a:cubicBezTo>
                    <a:pt x="19404" y="75326"/>
                    <a:pt x="29987" y="54323"/>
                    <a:pt x="71562" y="5280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3" name="Freeform 2072">
              <a:extLst>
                <a:ext uri="{FF2B5EF4-FFF2-40B4-BE49-F238E27FC236}">
                  <a16:creationId xmlns:a16="http://schemas.microsoft.com/office/drawing/2014/main" id="{0C29A6E5-25E1-0AFB-6770-3829B7CDAD63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771759" y="6317098"/>
              <a:ext cx="63334" cy="127209"/>
            </a:xfrm>
            <a:custGeom>
              <a:avLst/>
              <a:gdLst>
                <a:gd name="connsiteX0" fmla="*/ 38811 w 78867"/>
                <a:gd name="connsiteY0" fmla="*/ 54576 h 158409"/>
                <a:gd name="connsiteX1" fmla="*/ 74843 w 78867"/>
                <a:gd name="connsiteY1" fmla="*/ 54576 h 158409"/>
                <a:gd name="connsiteX2" fmla="*/ 74843 w 78867"/>
                <a:gd name="connsiteY2" fmla="*/ 46732 h 158409"/>
                <a:gd name="connsiteX3" fmla="*/ 38811 w 78867"/>
                <a:gd name="connsiteY3" fmla="*/ 46732 h 158409"/>
                <a:gd name="connsiteX4" fmla="*/ 38811 w 78867"/>
                <a:gd name="connsiteY4" fmla="*/ 170 h 158409"/>
                <a:gd name="connsiteX5" fmla="*/ 32511 w 78867"/>
                <a:gd name="connsiteY5" fmla="*/ 170 h 158409"/>
                <a:gd name="connsiteX6" fmla="*/ 7 w 78867"/>
                <a:gd name="connsiteY6" fmla="*/ 49009 h 158409"/>
                <a:gd name="connsiteX7" fmla="*/ 7 w 78867"/>
                <a:gd name="connsiteY7" fmla="*/ 54576 h 158409"/>
                <a:gd name="connsiteX8" fmla="*/ 21425 w 78867"/>
                <a:gd name="connsiteY8" fmla="*/ 54576 h 158409"/>
                <a:gd name="connsiteX9" fmla="*/ 21425 w 78867"/>
                <a:gd name="connsiteY9" fmla="*/ 124418 h 158409"/>
                <a:gd name="connsiteX10" fmla="*/ 53929 w 78867"/>
                <a:gd name="connsiteY10" fmla="*/ 158580 h 158409"/>
                <a:gd name="connsiteX11" fmla="*/ 78875 w 78867"/>
                <a:gd name="connsiteY11" fmla="*/ 124418 h 158409"/>
                <a:gd name="connsiteX12" fmla="*/ 78875 w 78867"/>
                <a:gd name="connsiteY12" fmla="*/ 109994 h 158409"/>
                <a:gd name="connsiteX13" fmla="*/ 72575 w 78867"/>
                <a:gd name="connsiteY13" fmla="*/ 109994 h 158409"/>
                <a:gd name="connsiteX14" fmla="*/ 72575 w 78867"/>
                <a:gd name="connsiteY14" fmla="*/ 123912 h 158409"/>
                <a:gd name="connsiteX15" fmla="*/ 55693 w 78867"/>
                <a:gd name="connsiteY15" fmla="*/ 152254 h 158409"/>
                <a:gd name="connsiteX16" fmla="*/ 38811 w 78867"/>
                <a:gd name="connsiteY16" fmla="*/ 124924 h 158409"/>
                <a:gd name="connsiteX17" fmla="*/ 38811 w 78867"/>
                <a:gd name="connsiteY17" fmla="*/ 5457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867" h="158409">
                  <a:moveTo>
                    <a:pt x="38811" y="54576"/>
                  </a:moveTo>
                  <a:lnTo>
                    <a:pt x="74843" y="54576"/>
                  </a:lnTo>
                  <a:lnTo>
                    <a:pt x="74843" y="46732"/>
                  </a:lnTo>
                  <a:lnTo>
                    <a:pt x="38811" y="46732"/>
                  </a:lnTo>
                  <a:lnTo>
                    <a:pt x="38811" y="170"/>
                  </a:lnTo>
                  <a:lnTo>
                    <a:pt x="32511" y="170"/>
                  </a:lnTo>
                  <a:cubicBezTo>
                    <a:pt x="32259" y="20920"/>
                    <a:pt x="24700" y="47997"/>
                    <a:pt x="7" y="49009"/>
                  </a:cubicBezTo>
                  <a:lnTo>
                    <a:pt x="7" y="54576"/>
                  </a:lnTo>
                  <a:lnTo>
                    <a:pt x="21425" y="54576"/>
                  </a:lnTo>
                  <a:lnTo>
                    <a:pt x="21425" y="124418"/>
                  </a:lnTo>
                  <a:cubicBezTo>
                    <a:pt x="21425" y="155544"/>
                    <a:pt x="44858" y="158580"/>
                    <a:pt x="53929" y="158580"/>
                  </a:cubicBezTo>
                  <a:cubicBezTo>
                    <a:pt x="71819" y="158580"/>
                    <a:pt x="78875" y="140614"/>
                    <a:pt x="78875" y="124418"/>
                  </a:cubicBezTo>
                  <a:lnTo>
                    <a:pt x="78875" y="109994"/>
                  </a:lnTo>
                  <a:lnTo>
                    <a:pt x="72575" y="109994"/>
                  </a:lnTo>
                  <a:lnTo>
                    <a:pt x="72575" y="123912"/>
                  </a:lnTo>
                  <a:cubicBezTo>
                    <a:pt x="72575" y="142638"/>
                    <a:pt x="65016" y="152254"/>
                    <a:pt x="55693" y="152254"/>
                  </a:cubicBezTo>
                  <a:cubicBezTo>
                    <a:pt x="38811" y="152254"/>
                    <a:pt x="38811" y="129226"/>
                    <a:pt x="38811" y="124924"/>
                  </a:cubicBezTo>
                  <a:lnTo>
                    <a:pt x="38811" y="5457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4" name="Freeform 2073">
              <a:extLst>
                <a:ext uri="{FF2B5EF4-FFF2-40B4-BE49-F238E27FC236}">
                  <a16:creationId xmlns:a16="http://schemas.microsoft.com/office/drawing/2014/main" id="{598D0AEA-8515-BA8D-65BB-F00599964FB7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855103" y="6351034"/>
              <a:ext cx="91258" cy="93274"/>
            </a:xfrm>
            <a:custGeom>
              <a:avLst/>
              <a:gdLst>
                <a:gd name="connsiteX0" fmla="*/ 73335 w 113640"/>
                <a:gd name="connsiteY0" fmla="*/ 94305 h 116150"/>
                <a:gd name="connsiteX1" fmla="*/ 92989 w 113640"/>
                <a:gd name="connsiteY1" fmla="*/ 115055 h 116150"/>
                <a:gd name="connsiteX2" fmla="*/ 113651 w 113640"/>
                <a:gd name="connsiteY2" fmla="*/ 91016 h 116150"/>
                <a:gd name="connsiteX3" fmla="*/ 113651 w 113640"/>
                <a:gd name="connsiteY3" fmla="*/ 76845 h 116150"/>
                <a:gd name="connsiteX4" fmla="*/ 107352 w 113640"/>
                <a:gd name="connsiteY4" fmla="*/ 76845 h 116150"/>
                <a:gd name="connsiteX5" fmla="*/ 107352 w 113640"/>
                <a:gd name="connsiteY5" fmla="*/ 91016 h 116150"/>
                <a:gd name="connsiteX6" fmla="*/ 98281 w 113640"/>
                <a:gd name="connsiteY6" fmla="*/ 107211 h 116150"/>
                <a:gd name="connsiteX7" fmla="*/ 88957 w 113640"/>
                <a:gd name="connsiteY7" fmla="*/ 94558 h 116150"/>
                <a:gd name="connsiteX8" fmla="*/ 88957 w 113640"/>
                <a:gd name="connsiteY8" fmla="*/ 43948 h 116150"/>
                <a:gd name="connsiteX9" fmla="*/ 79886 w 113640"/>
                <a:gd name="connsiteY9" fmla="*/ 14088 h 116150"/>
                <a:gd name="connsiteX10" fmla="*/ 45366 w 113640"/>
                <a:gd name="connsiteY10" fmla="*/ 170 h 116150"/>
                <a:gd name="connsiteX11" fmla="*/ 7318 w 113640"/>
                <a:gd name="connsiteY11" fmla="*/ 28765 h 116150"/>
                <a:gd name="connsiteX12" fmla="*/ 18909 w 113640"/>
                <a:gd name="connsiteY12" fmla="*/ 40658 h 116150"/>
                <a:gd name="connsiteX13" fmla="*/ 30499 w 113640"/>
                <a:gd name="connsiteY13" fmla="*/ 29018 h 116150"/>
                <a:gd name="connsiteX14" fmla="*/ 17649 w 113640"/>
                <a:gd name="connsiteY14" fmla="*/ 17378 h 116150"/>
                <a:gd name="connsiteX15" fmla="*/ 44862 w 113640"/>
                <a:gd name="connsiteY15" fmla="*/ 5737 h 116150"/>
                <a:gd name="connsiteX16" fmla="*/ 71571 w 113640"/>
                <a:gd name="connsiteY16" fmla="*/ 38128 h 116150"/>
                <a:gd name="connsiteX17" fmla="*/ 71571 w 113640"/>
                <a:gd name="connsiteY17" fmla="*/ 47491 h 116150"/>
                <a:gd name="connsiteX18" fmla="*/ 25208 w 113640"/>
                <a:gd name="connsiteY18" fmla="*/ 56601 h 116150"/>
                <a:gd name="connsiteX19" fmla="*/ 11 w 113640"/>
                <a:gd name="connsiteY19" fmla="*/ 89497 h 116150"/>
                <a:gd name="connsiteX20" fmla="*/ 40326 w 113640"/>
                <a:gd name="connsiteY20" fmla="*/ 116321 h 116150"/>
                <a:gd name="connsiteX21" fmla="*/ 73335 w 113640"/>
                <a:gd name="connsiteY21" fmla="*/ 94305 h 116150"/>
                <a:gd name="connsiteX22" fmla="*/ 71571 w 113640"/>
                <a:gd name="connsiteY22" fmla="*/ 52805 h 116150"/>
                <a:gd name="connsiteX23" fmla="*/ 71571 w 113640"/>
                <a:gd name="connsiteY23" fmla="*/ 78110 h 116150"/>
                <a:gd name="connsiteX24" fmla="*/ 42090 w 113640"/>
                <a:gd name="connsiteY24" fmla="*/ 110754 h 116150"/>
                <a:gd name="connsiteX25" fmla="*/ 19413 w 113640"/>
                <a:gd name="connsiteY25" fmla="*/ 89244 h 116150"/>
                <a:gd name="connsiteX26" fmla="*/ 71571 w 113640"/>
                <a:gd name="connsiteY26" fmla="*/ 52805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3640" h="116150">
                  <a:moveTo>
                    <a:pt x="73335" y="94305"/>
                  </a:moveTo>
                  <a:cubicBezTo>
                    <a:pt x="74343" y="104427"/>
                    <a:pt x="81146" y="115055"/>
                    <a:pt x="92989" y="115055"/>
                  </a:cubicBezTo>
                  <a:cubicBezTo>
                    <a:pt x="98281" y="115055"/>
                    <a:pt x="113651" y="111513"/>
                    <a:pt x="113651" y="91016"/>
                  </a:cubicBezTo>
                  <a:lnTo>
                    <a:pt x="113651" y="76845"/>
                  </a:lnTo>
                  <a:lnTo>
                    <a:pt x="107352" y="76845"/>
                  </a:lnTo>
                  <a:lnTo>
                    <a:pt x="107352" y="91016"/>
                  </a:lnTo>
                  <a:cubicBezTo>
                    <a:pt x="107352" y="105693"/>
                    <a:pt x="101052" y="107211"/>
                    <a:pt x="98281" y="107211"/>
                  </a:cubicBezTo>
                  <a:cubicBezTo>
                    <a:pt x="89965" y="107211"/>
                    <a:pt x="88957" y="95824"/>
                    <a:pt x="88957" y="94558"/>
                  </a:cubicBezTo>
                  <a:lnTo>
                    <a:pt x="88957" y="43948"/>
                  </a:lnTo>
                  <a:cubicBezTo>
                    <a:pt x="88957" y="33320"/>
                    <a:pt x="88957" y="23451"/>
                    <a:pt x="79886" y="14088"/>
                  </a:cubicBezTo>
                  <a:cubicBezTo>
                    <a:pt x="70059" y="4219"/>
                    <a:pt x="57461" y="170"/>
                    <a:pt x="45366" y="170"/>
                  </a:cubicBezTo>
                  <a:cubicBezTo>
                    <a:pt x="24704" y="170"/>
                    <a:pt x="7318" y="12064"/>
                    <a:pt x="7318" y="28765"/>
                  </a:cubicBezTo>
                  <a:cubicBezTo>
                    <a:pt x="7318" y="36357"/>
                    <a:pt x="12357" y="40658"/>
                    <a:pt x="18909" y="40658"/>
                  </a:cubicBezTo>
                  <a:cubicBezTo>
                    <a:pt x="25964" y="40658"/>
                    <a:pt x="30499" y="35597"/>
                    <a:pt x="30499" y="29018"/>
                  </a:cubicBezTo>
                  <a:cubicBezTo>
                    <a:pt x="30499" y="25982"/>
                    <a:pt x="29240" y="17631"/>
                    <a:pt x="17649" y="17378"/>
                  </a:cubicBezTo>
                  <a:cubicBezTo>
                    <a:pt x="24452" y="8521"/>
                    <a:pt x="36799" y="5737"/>
                    <a:pt x="44862" y="5737"/>
                  </a:cubicBezTo>
                  <a:cubicBezTo>
                    <a:pt x="57209" y="5737"/>
                    <a:pt x="71571" y="15606"/>
                    <a:pt x="71571" y="38128"/>
                  </a:cubicBezTo>
                  <a:lnTo>
                    <a:pt x="71571" y="47491"/>
                  </a:lnTo>
                  <a:cubicBezTo>
                    <a:pt x="58721" y="48250"/>
                    <a:pt x="41082" y="49009"/>
                    <a:pt x="25208" y="56601"/>
                  </a:cubicBezTo>
                  <a:cubicBezTo>
                    <a:pt x="6310" y="65204"/>
                    <a:pt x="11" y="78363"/>
                    <a:pt x="11" y="89497"/>
                  </a:cubicBezTo>
                  <a:cubicBezTo>
                    <a:pt x="11" y="109994"/>
                    <a:pt x="24452" y="116321"/>
                    <a:pt x="40326" y="116321"/>
                  </a:cubicBezTo>
                  <a:cubicBezTo>
                    <a:pt x="56957" y="116321"/>
                    <a:pt x="68548" y="106199"/>
                    <a:pt x="73335" y="94305"/>
                  </a:cubicBezTo>
                  <a:close/>
                  <a:moveTo>
                    <a:pt x="71571" y="52805"/>
                  </a:moveTo>
                  <a:lnTo>
                    <a:pt x="71571" y="78110"/>
                  </a:lnTo>
                  <a:cubicBezTo>
                    <a:pt x="71571" y="102150"/>
                    <a:pt x="53429" y="110754"/>
                    <a:pt x="42090" y="110754"/>
                  </a:cubicBezTo>
                  <a:cubicBezTo>
                    <a:pt x="29744" y="110754"/>
                    <a:pt x="19413" y="101897"/>
                    <a:pt x="19413" y="89244"/>
                  </a:cubicBezTo>
                  <a:cubicBezTo>
                    <a:pt x="19413" y="75326"/>
                    <a:pt x="29995" y="54323"/>
                    <a:pt x="71571" y="5280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5" name="Freeform 2074">
              <a:extLst>
                <a:ext uri="{FF2B5EF4-FFF2-40B4-BE49-F238E27FC236}">
                  <a16:creationId xmlns:a16="http://schemas.microsoft.com/office/drawing/2014/main" id="{3434E731-9E88-AF56-2C1C-162EB10098C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9020893" y="6352253"/>
              <a:ext cx="99757" cy="129242"/>
            </a:xfrm>
            <a:custGeom>
              <a:avLst/>
              <a:gdLst>
                <a:gd name="connsiteX0" fmla="*/ 36303 w 124223"/>
                <a:gd name="connsiteY0" fmla="*/ 16872 h 160940"/>
                <a:gd name="connsiteX1" fmla="*/ 36303 w 124223"/>
                <a:gd name="connsiteY1" fmla="*/ 170 h 160940"/>
                <a:gd name="connsiteX2" fmla="*/ 19 w 124223"/>
                <a:gd name="connsiteY2" fmla="*/ 2954 h 160940"/>
                <a:gd name="connsiteX3" fmla="*/ 19 w 124223"/>
                <a:gd name="connsiteY3" fmla="*/ 10798 h 160940"/>
                <a:gd name="connsiteX4" fmla="*/ 19673 w 124223"/>
                <a:gd name="connsiteY4" fmla="*/ 23451 h 160940"/>
                <a:gd name="connsiteX5" fmla="*/ 19673 w 124223"/>
                <a:gd name="connsiteY5" fmla="*/ 141879 h 160940"/>
                <a:gd name="connsiteX6" fmla="*/ 19 w 124223"/>
                <a:gd name="connsiteY6" fmla="*/ 153266 h 160940"/>
                <a:gd name="connsiteX7" fmla="*/ 19 w 124223"/>
                <a:gd name="connsiteY7" fmla="*/ 161111 h 160940"/>
                <a:gd name="connsiteX8" fmla="*/ 28240 w 124223"/>
                <a:gd name="connsiteY8" fmla="*/ 160352 h 160940"/>
                <a:gd name="connsiteX9" fmla="*/ 56713 w 124223"/>
                <a:gd name="connsiteY9" fmla="*/ 161111 h 160940"/>
                <a:gd name="connsiteX10" fmla="*/ 56713 w 124223"/>
                <a:gd name="connsiteY10" fmla="*/ 153266 h 160940"/>
                <a:gd name="connsiteX11" fmla="*/ 37059 w 124223"/>
                <a:gd name="connsiteY11" fmla="*/ 141879 h 160940"/>
                <a:gd name="connsiteX12" fmla="*/ 37059 w 124223"/>
                <a:gd name="connsiteY12" fmla="*/ 99366 h 160940"/>
                <a:gd name="connsiteX13" fmla="*/ 37059 w 124223"/>
                <a:gd name="connsiteY13" fmla="*/ 97089 h 160940"/>
                <a:gd name="connsiteX14" fmla="*/ 68052 w 124223"/>
                <a:gd name="connsiteY14" fmla="*/ 114802 h 160940"/>
                <a:gd name="connsiteX15" fmla="*/ 124242 w 124223"/>
                <a:gd name="connsiteY15" fmla="*/ 57360 h 160940"/>
                <a:gd name="connsiteX16" fmla="*/ 71580 w 124223"/>
                <a:gd name="connsiteY16" fmla="*/ 170 h 160940"/>
                <a:gd name="connsiteX17" fmla="*/ 36303 w 124223"/>
                <a:gd name="connsiteY17" fmla="*/ 16872 h 160940"/>
                <a:gd name="connsiteX18" fmla="*/ 37059 w 124223"/>
                <a:gd name="connsiteY18" fmla="*/ 83171 h 160940"/>
                <a:gd name="connsiteX19" fmla="*/ 37059 w 124223"/>
                <a:gd name="connsiteY19" fmla="*/ 26741 h 160940"/>
                <a:gd name="connsiteX20" fmla="*/ 69564 w 124223"/>
                <a:gd name="connsiteY20" fmla="*/ 6497 h 160940"/>
                <a:gd name="connsiteX21" fmla="*/ 103328 w 124223"/>
                <a:gd name="connsiteY21" fmla="*/ 57360 h 160940"/>
                <a:gd name="connsiteX22" fmla="*/ 67044 w 124223"/>
                <a:gd name="connsiteY22" fmla="*/ 109235 h 160940"/>
                <a:gd name="connsiteX23" fmla="*/ 40587 w 124223"/>
                <a:gd name="connsiteY23" fmla="*/ 93799 h 160940"/>
                <a:gd name="connsiteX24" fmla="*/ 37059 w 124223"/>
                <a:gd name="connsiteY24" fmla="*/ 83171 h 16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4223" h="160940">
                  <a:moveTo>
                    <a:pt x="36303" y="16872"/>
                  </a:moveTo>
                  <a:lnTo>
                    <a:pt x="36303" y="170"/>
                  </a:lnTo>
                  <a:lnTo>
                    <a:pt x="19" y="2954"/>
                  </a:lnTo>
                  <a:lnTo>
                    <a:pt x="19" y="10798"/>
                  </a:lnTo>
                  <a:cubicBezTo>
                    <a:pt x="17909" y="10798"/>
                    <a:pt x="19673" y="12317"/>
                    <a:pt x="19673" y="23451"/>
                  </a:cubicBezTo>
                  <a:lnTo>
                    <a:pt x="19673" y="141879"/>
                  </a:lnTo>
                  <a:cubicBezTo>
                    <a:pt x="19673" y="153266"/>
                    <a:pt x="16901" y="153266"/>
                    <a:pt x="19" y="153266"/>
                  </a:cubicBezTo>
                  <a:lnTo>
                    <a:pt x="19" y="161111"/>
                  </a:lnTo>
                  <a:cubicBezTo>
                    <a:pt x="8586" y="160858"/>
                    <a:pt x="21689" y="160352"/>
                    <a:pt x="28240" y="160352"/>
                  </a:cubicBezTo>
                  <a:cubicBezTo>
                    <a:pt x="35043" y="160352"/>
                    <a:pt x="47894" y="160858"/>
                    <a:pt x="56713" y="161111"/>
                  </a:cubicBezTo>
                  <a:lnTo>
                    <a:pt x="56713" y="153266"/>
                  </a:lnTo>
                  <a:cubicBezTo>
                    <a:pt x="39831" y="153266"/>
                    <a:pt x="37059" y="153266"/>
                    <a:pt x="37059" y="141879"/>
                  </a:cubicBezTo>
                  <a:lnTo>
                    <a:pt x="37059" y="99366"/>
                  </a:lnTo>
                  <a:lnTo>
                    <a:pt x="37059" y="97089"/>
                  </a:lnTo>
                  <a:cubicBezTo>
                    <a:pt x="38319" y="101138"/>
                    <a:pt x="48902" y="114802"/>
                    <a:pt x="68052" y="114802"/>
                  </a:cubicBezTo>
                  <a:cubicBezTo>
                    <a:pt x="98037" y="114802"/>
                    <a:pt x="124242" y="90003"/>
                    <a:pt x="124242" y="57360"/>
                  </a:cubicBezTo>
                  <a:cubicBezTo>
                    <a:pt x="124242" y="25222"/>
                    <a:pt x="99801" y="170"/>
                    <a:pt x="71580" y="170"/>
                  </a:cubicBezTo>
                  <a:cubicBezTo>
                    <a:pt x="51926" y="170"/>
                    <a:pt x="41343" y="11305"/>
                    <a:pt x="36303" y="16872"/>
                  </a:cubicBezTo>
                  <a:close/>
                  <a:moveTo>
                    <a:pt x="37059" y="83171"/>
                  </a:moveTo>
                  <a:lnTo>
                    <a:pt x="37059" y="26741"/>
                  </a:lnTo>
                  <a:cubicBezTo>
                    <a:pt x="44366" y="13835"/>
                    <a:pt x="56713" y="6497"/>
                    <a:pt x="69564" y="6497"/>
                  </a:cubicBezTo>
                  <a:cubicBezTo>
                    <a:pt x="87958" y="6497"/>
                    <a:pt x="103328" y="28765"/>
                    <a:pt x="103328" y="57360"/>
                  </a:cubicBezTo>
                  <a:cubicBezTo>
                    <a:pt x="103328" y="87979"/>
                    <a:pt x="85690" y="109235"/>
                    <a:pt x="67044" y="109235"/>
                  </a:cubicBezTo>
                  <a:cubicBezTo>
                    <a:pt x="56965" y="109235"/>
                    <a:pt x="47390" y="104174"/>
                    <a:pt x="40587" y="93799"/>
                  </a:cubicBezTo>
                  <a:cubicBezTo>
                    <a:pt x="37059" y="88485"/>
                    <a:pt x="37059" y="88232"/>
                    <a:pt x="37059" y="83171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6" name="Freeform 2075">
              <a:extLst>
                <a:ext uri="{FF2B5EF4-FFF2-40B4-BE49-F238E27FC236}">
                  <a16:creationId xmlns:a16="http://schemas.microsoft.com/office/drawing/2014/main" id="{BD398D28-B4B5-55B5-6999-3187F347D7D4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138929" y="6351034"/>
              <a:ext cx="89639" cy="93274"/>
            </a:xfrm>
            <a:custGeom>
              <a:avLst/>
              <a:gdLst>
                <a:gd name="connsiteX0" fmla="*/ 111649 w 111624"/>
                <a:gd name="connsiteY0" fmla="*/ 59384 h 116150"/>
                <a:gd name="connsiteX1" fmla="*/ 55963 w 111624"/>
                <a:gd name="connsiteY1" fmla="*/ 170 h 116150"/>
                <a:gd name="connsiteX2" fmla="*/ 25 w 111624"/>
                <a:gd name="connsiteY2" fmla="*/ 59384 h 116150"/>
                <a:gd name="connsiteX3" fmla="*/ 55711 w 111624"/>
                <a:gd name="connsiteY3" fmla="*/ 116321 h 116150"/>
                <a:gd name="connsiteX4" fmla="*/ 111649 w 111624"/>
                <a:gd name="connsiteY4" fmla="*/ 59384 h 116150"/>
                <a:gd name="connsiteX5" fmla="*/ 55963 w 111624"/>
                <a:gd name="connsiteY5" fmla="*/ 109994 h 116150"/>
                <a:gd name="connsiteX6" fmla="*/ 27238 w 111624"/>
                <a:gd name="connsiteY6" fmla="*/ 93040 h 116150"/>
                <a:gd name="connsiteX7" fmla="*/ 20939 w 111624"/>
                <a:gd name="connsiteY7" fmla="*/ 57360 h 116150"/>
                <a:gd name="connsiteX8" fmla="*/ 26986 w 111624"/>
                <a:gd name="connsiteY8" fmla="*/ 22692 h 116150"/>
                <a:gd name="connsiteX9" fmla="*/ 55711 w 111624"/>
                <a:gd name="connsiteY9" fmla="*/ 5737 h 116150"/>
                <a:gd name="connsiteX10" fmla="*/ 84184 w 111624"/>
                <a:gd name="connsiteY10" fmla="*/ 22186 h 116150"/>
                <a:gd name="connsiteX11" fmla="*/ 90735 w 111624"/>
                <a:gd name="connsiteY11" fmla="*/ 57360 h 116150"/>
                <a:gd name="connsiteX12" fmla="*/ 85192 w 111624"/>
                <a:gd name="connsiteY12" fmla="*/ 91269 h 116150"/>
                <a:gd name="connsiteX13" fmla="*/ 55963 w 111624"/>
                <a:gd name="connsiteY13" fmla="*/ 109994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624" h="116150">
                  <a:moveTo>
                    <a:pt x="111649" y="59384"/>
                  </a:moveTo>
                  <a:cubicBezTo>
                    <a:pt x="111649" y="26994"/>
                    <a:pt x="86452" y="170"/>
                    <a:pt x="55963" y="170"/>
                  </a:cubicBezTo>
                  <a:cubicBezTo>
                    <a:pt x="24466" y="170"/>
                    <a:pt x="25" y="27753"/>
                    <a:pt x="25" y="59384"/>
                  </a:cubicBezTo>
                  <a:cubicBezTo>
                    <a:pt x="25" y="92028"/>
                    <a:pt x="26230" y="116321"/>
                    <a:pt x="55711" y="116321"/>
                  </a:cubicBezTo>
                  <a:cubicBezTo>
                    <a:pt x="86200" y="116321"/>
                    <a:pt x="111649" y="91522"/>
                    <a:pt x="111649" y="59384"/>
                  </a:cubicBezTo>
                  <a:close/>
                  <a:moveTo>
                    <a:pt x="55963" y="109994"/>
                  </a:moveTo>
                  <a:cubicBezTo>
                    <a:pt x="45128" y="109994"/>
                    <a:pt x="34041" y="104680"/>
                    <a:pt x="27238" y="93040"/>
                  </a:cubicBezTo>
                  <a:cubicBezTo>
                    <a:pt x="20939" y="81906"/>
                    <a:pt x="20939" y="66470"/>
                    <a:pt x="20939" y="57360"/>
                  </a:cubicBezTo>
                  <a:cubicBezTo>
                    <a:pt x="20939" y="47491"/>
                    <a:pt x="20939" y="33826"/>
                    <a:pt x="26986" y="22692"/>
                  </a:cubicBezTo>
                  <a:cubicBezTo>
                    <a:pt x="33789" y="11051"/>
                    <a:pt x="45632" y="5737"/>
                    <a:pt x="55711" y="5737"/>
                  </a:cubicBezTo>
                  <a:cubicBezTo>
                    <a:pt x="66798" y="5737"/>
                    <a:pt x="77633" y="11305"/>
                    <a:pt x="84184" y="22186"/>
                  </a:cubicBezTo>
                  <a:cubicBezTo>
                    <a:pt x="90735" y="33067"/>
                    <a:pt x="90735" y="47744"/>
                    <a:pt x="90735" y="57360"/>
                  </a:cubicBezTo>
                  <a:cubicBezTo>
                    <a:pt x="90735" y="66470"/>
                    <a:pt x="90735" y="80134"/>
                    <a:pt x="85192" y="91269"/>
                  </a:cubicBezTo>
                  <a:cubicBezTo>
                    <a:pt x="79649" y="102656"/>
                    <a:pt x="68562" y="109994"/>
                    <a:pt x="55963" y="109994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7" name="Freeform 2076">
              <a:extLst>
                <a:ext uri="{FF2B5EF4-FFF2-40B4-BE49-F238E27FC236}">
                  <a16:creationId xmlns:a16="http://schemas.microsoft.com/office/drawing/2014/main" id="{3EFDA011-B7D0-CE81-ADF7-AB10F5F686D5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9241114" y="6306124"/>
              <a:ext cx="43302" cy="135948"/>
            </a:xfrm>
            <a:custGeom>
              <a:avLst/>
              <a:gdLst>
                <a:gd name="connsiteX0" fmla="*/ 36314 w 53922"/>
                <a:gd name="connsiteY0" fmla="*/ 57613 h 169291"/>
                <a:gd name="connsiteX1" fmla="*/ 1038 w 53922"/>
                <a:gd name="connsiteY1" fmla="*/ 60396 h 169291"/>
                <a:gd name="connsiteX2" fmla="*/ 1038 w 53922"/>
                <a:gd name="connsiteY2" fmla="*/ 68241 h 169291"/>
                <a:gd name="connsiteX3" fmla="*/ 19684 w 53922"/>
                <a:gd name="connsiteY3" fmla="*/ 82159 h 169291"/>
                <a:gd name="connsiteX4" fmla="*/ 19684 w 53922"/>
                <a:gd name="connsiteY4" fmla="*/ 150230 h 169291"/>
                <a:gd name="connsiteX5" fmla="*/ 30 w 53922"/>
                <a:gd name="connsiteY5" fmla="*/ 161617 h 169291"/>
                <a:gd name="connsiteX6" fmla="*/ 30 w 53922"/>
                <a:gd name="connsiteY6" fmla="*/ 169461 h 169291"/>
                <a:gd name="connsiteX7" fmla="*/ 27747 w 53922"/>
                <a:gd name="connsiteY7" fmla="*/ 168702 h 169291"/>
                <a:gd name="connsiteX8" fmla="*/ 53952 w 53922"/>
                <a:gd name="connsiteY8" fmla="*/ 169461 h 169291"/>
                <a:gd name="connsiteX9" fmla="*/ 53952 w 53922"/>
                <a:gd name="connsiteY9" fmla="*/ 161617 h 169291"/>
                <a:gd name="connsiteX10" fmla="*/ 36314 w 53922"/>
                <a:gd name="connsiteY10" fmla="*/ 150483 h 169291"/>
                <a:gd name="connsiteX11" fmla="*/ 36314 w 53922"/>
                <a:gd name="connsiteY11" fmla="*/ 57613 h 169291"/>
                <a:gd name="connsiteX12" fmla="*/ 37322 w 53922"/>
                <a:gd name="connsiteY12" fmla="*/ 13582 h 169291"/>
                <a:gd name="connsiteX13" fmla="*/ 23967 w 53922"/>
                <a:gd name="connsiteY13" fmla="*/ 170 h 169291"/>
                <a:gd name="connsiteX14" fmla="*/ 10613 w 53922"/>
                <a:gd name="connsiteY14" fmla="*/ 13582 h 169291"/>
                <a:gd name="connsiteX15" fmla="*/ 23967 w 53922"/>
                <a:gd name="connsiteY15" fmla="*/ 26994 h 169291"/>
                <a:gd name="connsiteX16" fmla="*/ 37322 w 53922"/>
                <a:gd name="connsiteY16" fmla="*/ 13582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922" h="169291">
                  <a:moveTo>
                    <a:pt x="36314" y="57613"/>
                  </a:moveTo>
                  <a:lnTo>
                    <a:pt x="1038" y="60396"/>
                  </a:lnTo>
                  <a:lnTo>
                    <a:pt x="1038" y="68241"/>
                  </a:lnTo>
                  <a:cubicBezTo>
                    <a:pt x="17416" y="68241"/>
                    <a:pt x="19684" y="69759"/>
                    <a:pt x="19684" y="82159"/>
                  </a:cubicBezTo>
                  <a:lnTo>
                    <a:pt x="19684" y="150230"/>
                  </a:lnTo>
                  <a:cubicBezTo>
                    <a:pt x="19684" y="161617"/>
                    <a:pt x="16912" y="161617"/>
                    <a:pt x="30" y="161617"/>
                  </a:cubicBezTo>
                  <a:lnTo>
                    <a:pt x="30" y="169461"/>
                  </a:lnTo>
                  <a:cubicBezTo>
                    <a:pt x="8093" y="169208"/>
                    <a:pt x="21699" y="168702"/>
                    <a:pt x="27747" y="168702"/>
                  </a:cubicBezTo>
                  <a:cubicBezTo>
                    <a:pt x="36566" y="168702"/>
                    <a:pt x="45385" y="169208"/>
                    <a:pt x="53952" y="169461"/>
                  </a:cubicBezTo>
                  <a:lnTo>
                    <a:pt x="53952" y="161617"/>
                  </a:lnTo>
                  <a:cubicBezTo>
                    <a:pt x="37322" y="161617"/>
                    <a:pt x="36314" y="160352"/>
                    <a:pt x="36314" y="150483"/>
                  </a:cubicBezTo>
                  <a:lnTo>
                    <a:pt x="36314" y="57613"/>
                  </a:lnTo>
                  <a:close/>
                  <a:moveTo>
                    <a:pt x="37322" y="13582"/>
                  </a:moveTo>
                  <a:cubicBezTo>
                    <a:pt x="37322" y="5484"/>
                    <a:pt x="31022" y="170"/>
                    <a:pt x="23967" y="170"/>
                  </a:cubicBezTo>
                  <a:cubicBezTo>
                    <a:pt x="16156" y="170"/>
                    <a:pt x="10613" y="7003"/>
                    <a:pt x="10613" y="13582"/>
                  </a:cubicBezTo>
                  <a:cubicBezTo>
                    <a:pt x="10613" y="20414"/>
                    <a:pt x="16156" y="26994"/>
                    <a:pt x="23967" y="26994"/>
                  </a:cubicBezTo>
                  <a:cubicBezTo>
                    <a:pt x="31022" y="26994"/>
                    <a:pt x="37322" y="21680"/>
                    <a:pt x="37322" y="13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8" name="Freeform 2077">
              <a:extLst>
                <a:ext uri="{FF2B5EF4-FFF2-40B4-BE49-F238E27FC236}">
                  <a16:creationId xmlns:a16="http://schemas.microsoft.com/office/drawing/2014/main" id="{FC7D407C-61C4-64C3-F1BF-79B03F345D28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9297119" y="6352253"/>
              <a:ext cx="101780" cy="89819"/>
            </a:xfrm>
            <a:custGeom>
              <a:avLst/>
              <a:gdLst>
                <a:gd name="connsiteX0" fmla="*/ 19686 w 126743"/>
                <a:gd name="connsiteY0" fmla="*/ 24969 h 111848"/>
                <a:gd name="connsiteX1" fmla="*/ 19686 w 126743"/>
                <a:gd name="connsiteY1" fmla="*/ 92787 h 111848"/>
                <a:gd name="connsiteX2" fmla="*/ 32 w 126743"/>
                <a:gd name="connsiteY2" fmla="*/ 104174 h 111848"/>
                <a:gd name="connsiteX3" fmla="*/ 32 w 126743"/>
                <a:gd name="connsiteY3" fmla="*/ 112019 h 111848"/>
                <a:gd name="connsiteX4" fmla="*/ 28506 w 126743"/>
                <a:gd name="connsiteY4" fmla="*/ 111260 h 111848"/>
                <a:gd name="connsiteX5" fmla="*/ 56727 w 126743"/>
                <a:gd name="connsiteY5" fmla="*/ 112019 h 111848"/>
                <a:gd name="connsiteX6" fmla="*/ 56727 w 126743"/>
                <a:gd name="connsiteY6" fmla="*/ 104174 h 111848"/>
                <a:gd name="connsiteX7" fmla="*/ 37073 w 126743"/>
                <a:gd name="connsiteY7" fmla="*/ 92787 h 111848"/>
                <a:gd name="connsiteX8" fmla="*/ 37073 w 126743"/>
                <a:gd name="connsiteY8" fmla="*/ 46226 h 111848"/>
                <a:gd name="connsiteX9" fmla="*/ 71089 w 126743"/>
                <a:gd name="connsiteY9" fmla="*/ 5737 h 111848"/>
                <a:gd name="connsiteX10" fmla="*/ 89735 w 126743"/>
                <a:gd name="connsiteY10" fmla="*/ 33826 h 111848"/>
                <a:gd name="connsiteX11" fmla="*/ 89735 w 126743"/>
                <a:gd name="connsiteY11" fmla="*/ 92787 h 111848"/>
                <a:gd name="connsiteX12" fmla="*/ 70081 w 126743"/>
                <a:gd name="connsiteY12" fmla="*/ 104174 h 111848"/>
                <a:gd name="connsiteX13" fmla="*/ 70081 w 126743"/>
                <a:gd name="connsiteY13" fmla="*/ 112019 h 111848"/>
                <a:gd name="connsiteX14" fmla="*/ 98554 w 126743"/>
                <a:gd name="connsiteY14" fmla="*/ 111260 h 111848"/>
                <a:gd name="connsiteX15" fmla="*/ 126775 w 126743"/>
                <a:gd name="connsiteY15" fmla="*/ 112019 h 111848"/>
                <a:gd name="connsiteX16" fmla="*/ 126775 w 126743"/>
                <a:gd name="connsiteY16" fmla="*/ 104174 h 111848"/>
                <a:gd name="connsiteX17" fmla="*/ 107121 w 126743"/>
                <a:gd name="connsiteY17" fmla="*/ 96583 h 111848"/>
                <a:gd name="connsiteX18" fmla="*/ 107121 w 126743"/>
                <a:gd name="connsiteY18" fmla="*/ 48250 h 111848"/>
                <a:gd name="connsiteX19" fmla="*/ 99310 w 126743"/>
                <a:gd name="connsiteY19" fmla="*/ 9533 h 111848"/>
                <a:gd name="connsiteX20" fmla="*/ 72853 w 126743"/>
                <a:gd name="connsiteY20" fmla="*/ 170 h 111848"/>
                <a:gd name="connsiteX21" fmla="*/ 35561 w 126743"/>
                <a:gd name="connsiteY21" fmla="*/ 26741 h 111848"/>
                <a:gd name="connsiteX22" fmla="*/ 35561 w 126743"/>
                <a:gd name="connsiteY22" fmla="*/ 170 h 111848"/>
                <a:gd name="connsiteX23" fmla="*/ 32 w 126743"/>
                <a:gd name="connsiteY23" fmla="*/ 2954 h 111848"/>
                <a:gd name="connsiteX24" fmla="*/ 32 w 126743"/>
                <a:gd name="connsiteY24" fmla="*/ 10798 h 111848"/>
                <a:gd name="connsiteX25" fmla="*/ 19686 w 126743"/>
                <a:gd name="connsiteY25" fmla="*/ 24969 h 11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6743" h="111848">
                  <a:moveTo>
                    <a:pt x="19686" y="24969"/>
                  </a:moveTo>
                  <a:lnTo>
                    <a:pt x="19686" y="92787"/>
                  </a:lnTo>
                  <a:cubicBezTo>
                    <a:pt x="19686" y="104174"/>
                    <a:pt x="16915" y="104174"/>
                    <a:pt x="32" y="104174"/>
                  </a:cubicBezTo>
                  <a:lnTo>
                    <a:pt x="32" y="112019"/>
                  </a:lnTo>
                  <a:cubicBezTo>
                    <a:pt x="8852" y="111766"/>
                    <a:pt x="21702" y="111260"/>
                    <a:pt x="28506" y="111260"/>
                  </a:cubicBezTo>
                  <a:cubicBezTo>
                    <a:pt x="35057" y="111260"/>
                    <a:pt x="48160" y="111766"/>
                    <a:pt x="56727" y="112019"/>
                  </a:cubicBezTo>
                  <a:lnTo>
                    <a:pt x="56727" y="104174"/>
                  </a:lnTo>
                  <a:cubicBezTo>
                    <a:pt x="39844" y="104174"/>
                    <a:pt x="37073" y="104174"/>
                    <a:pt x="37073" y="92787"/>
                  </a:cubicBezTo>
                  <a:lnTo>
                    <a:pt x="37073" y="46226"/>
                  </a:lnTo>
                  <a:cubicBezTo>
                    <a:pt x="37073" y="19908"/>
                    <a:pt x="54963" y="5737"/>
                    <a:pt x="71089" y="5737"/>
                  </a:cubicBezTo>
                  <a:cubicBezTo>
                    <a:pt x="86964" y="5737"/>
                    <a:pt x="89735" y="19402"/>
                    <a:pt x="89735" y="33826"/>
                  </a:cubicBezTo>
                  <a:lnTo>
                    <a:pt x="89735" y="92787"/>
                  </a:lnTo>
                  <a:cubicBezTo>
                    <a:pt x="89735" y="104174"/>
                    <a:pt x="86964" y="104174"/>
                    <a:pt x="70081" y="104174"/>
                  </a:cubicBezTo>
                  <a:lnTo>
                    <a:pt x="70081" y="112019"/>
                  </a:lnTo>
                  <a:cubicBezTo>
                    <a:pt x="78900" y="111766"/>
                    <a:pt x="91751" y="111260"/>
                    <a:pt x="98554" y="111260"/>
                  </a:cubicBezTo>
                  <a:cubicBezTo>
                    <a:pt x="105106" y="111260"/>
                    <a:pt x="118208" y="111766"/>
                    <a:pt x="126775" y="112019"/>
                  </a:cubicBezTo>
                  <a:lnTo>
                    <a:pt x="126775" y="104174"/>
                  </a:lnTo>
                  <a:cubicBezTo>
                    <a:pt x="113673" y="104174"/>
                    <a:pt x="107373" y="104174"/>
                    <a:pt x="107121" y="96583"/>
                  </a:cubicBezTo>
                  <a:lnTo>
                    <a:pt x="107121" y="48250"/>
                  </a:lnTo>
                  <a:cubicBezTo>
                    <a:pt x="107121" y="26488"/>
                    <a:pt x="107121" y="18643"/>
                    <a:pt x="99310" y="9533"/>
                  </a:cubicBezTo>
                  <a:cubicBezTo>
                    <a:pt x="95783" y="5231"/>
                    <a:pt x="87468" y="170"/>
                    <a:pt x="72853" y="170"/>
                  </a:cubicBezTo>
                  <a:cubicBezTo>
                    <a:pt x="54459" y="170"/>
                    <a:pt x="42616" y="11052"/>
                    <a:pt x="35561" y="26741"/>
                  </a:cubicBezTo>
                  <a:lnTo>
                    <a:pt x="35561" y="170"/>
                  </a:lnTo>
                  <a:lnTo>
                    <a:pt x="32" y="2954"/>
                  </a:lnTo>
                  <a:lnTo>
                    <a:pt x="32" y="10798"/>
                  </a:lnTo>
                  <a:cubicBezTo>
                    <a:pt x="17671" y="10798"/>
                    <a:pt x="19686" y="12570"/>
                    <a:pt x="19686" y="24969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9" name="Freeform 2078">
              <a:extLst>
                <a:ext uri="{FF2B5EF4-FFF2-40B4-BE49-F238E27FC236}">
                  <a16:creationId xmlns:a16="http://schemas.microsoft.com/office/drawing/2014/main" id="{76714BE3-1451-8A13-E309-E841F1F622D2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9401283" y="6317098"/>
              <a:ext cx="63334" cy="127209"/>
            </a:xfrm>
            <a:custGeom>
              <a:avLst/>
              <a:gdLst>
                <a:gd name="connsiteX0" fmla="*/ 38842 w 78867"/>
                <a:gd name="connsiteY0" fmla="*/ 54576 h 158409"/>
                <a:gd name="connsiteX1" fmla="*/ 74874 w 78867"/>
                <a:gd name="connsiteY1" fmla="*/ 54576 h 158409"/>
                <a:gd name="connsiteX2" fmla="*/ 74874 w 78867"/>
                <a:gd name="connsiteY2" fmla="*/ 46732 h 158409"/>
                <a:gd name="connsiteX3" fmla="*/ 38842 w 78867"/>
                <a:gd name="connsiteY3" fmla="*/ 46732 h 158409"/>
                <a:gd name="connsiteX4" fmla="*/ 38842 w 78867"/>
                <a:gd name="connsiteY4" fmla="*/ 170 h 158409"/>
                <a:gd name="connsiteX5" fmla="*/ 32542 w 78867"/>
                <a:gd name="connsiteY5" fmla="*/ 170 h 158409"/>
                <a:gd name="connsiteX6" fmla="*/ 38 w 78867"/>
                <a:gd name="connsiteY6" fmla="*/ 49009 h 158409"/>
                <a:gd name="connsiteX7" fmla="*/ 38 w 78867"/>
                <a:gd name="connsiteY7" fmla="*/ 54576 h 158409"/>
                <a:gd name="connsiteX8" fmla="*/ 21456 w 78867"/>
                <a:gd name="connsiteY8" fmla="*/ 54576 h 158409"/>
                <a:gd name="connsiteX9" fmla="*/ 21456 w 78867"/>
                <a:gd name="connsiteY9" fmla="*/ 124418 h 158409"/>
                <a:gd name="connsiteX10" fmla="*/ 53960 w 78867"/>
                <a:gd name="connsiteY10" fmla="*/ 158580 h 158409"/>
                <a:gd name="connsiteX11" fmla="*/ 78906 w 78867"/>
                <a:gd name="connsiteY11" fmla="*/ 124418 h 158409"/>
                <a:gd name="connsiteX12" fmla="*/ 78906 w 78867"/>
                <a:gd name="connsiteY12" fmla="*/ 109994 h 158409"/>
                <a:gd name="connsiteX13" fmla="*/ 72606 w 78867"/>
                <a:gd name="connsiteY13" fmla="*/ 109994 h 158409"/>
                <a:gd name="connsiteX14" fmla="*/ 72606 w 78867"/>
                <a:gd name="connsiteY14" fmla="*/ 123912 h 158409"/>
                <a:gd name="connsiteX15" fmla="*/ 55724 w 78867"/>
                <a:gd name="connsiteY15" fmla="*/ 152254 h 158409"/>
                <a:gd name="connsiteX16" fmla="*/ 38842 w 78867"/>
                <a:gd name="connsiteY16" fmla="*/ 124924 h 158409"/>
                <a:gd name="connsiteX17" fmla="*/ 38842 w 78867"/>
                <a:gd name="connsiteY17" fmla="*/ 54576 h 15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867" h="158409">
                  <a:moveTo>
                    <a:pt x="38842" y="54576"/>
                  </a:moveTo>
                  <a:lnTo>
                    <a:pt x="74874" y="54576"/>
                  </a:lnTo>
                  <a:lnTo>
                    <a:pt x="74874" y="46732"/>
                  </a:lnTo>
                  <a:lnTo>
                    <a:pt x="38842" y="46732"/>
                  </a:lnTo>
                  <a:lnTo>
                    <a:pt x="38842" y="170"/>
                  </a:lnTo>
                  <a:lnTo>
                    <a:pt x="32542" y="170"/>
                  </a:lnTo>
                  <a:cubicBezTo>
                    <a:pt x="32290" y="20920"/>
                    <a:pt x="24731" y="47997"/>
                    <a:pt x="38" y="49009"/>
                  </a:cubicBezTo>
                  <a:lnTo>
                    <a:pt x="38" y="54576"/>
                  </a:lnTo>
                  <a:lnTo>
                    <a:pt x="21456" y="54576"/>
                  </a:lnTo>
                  <a:lnTo>
                    <a:pt x="21456" y="124418"/>
                  </a:lnTo>
                  <a:cubicBezTo>
                    <a:pt x="21456" y="155544"/>
                    <a:pt x="44889" y="158580"/>
                    <a:pt x="53960" y="158580"/>
                  </a:cubicBezTo>
                  <a:cubicBezTo>
                    <a:pt x="71850" y="158580"/>
                    <a:pt x="78906" y="140614"/>
                    <a:pt x="78906" y="124418"/>
                  </a:cubicBezTo>
                  <a:lnTo>
                    <a:pt x="78906" y="109994"/>
                  </a:lnTo>
                  <a:lnTo>
                    <a:pt x="72606" y="109994"/>
                  </a:lnTo>
                  <a:lnTo>
                    <a:pt x="72606" y="123912"/>
                  </a:lnTo>
                  <a:cubicBezTo>
                    <a:pt x="72606" y="142638"/>
                    <a:pt x="65047" y="152254"/>
                    <a:pt x="55724" y="152254"/>
                  </a:cubicBezTo>
                  <a:cubicBezTo>
                    <a:pt x="38842" y="152254"/>
                    <a:pt x="38842" y="129226"/>
                    <a:pt x="38842" y="124924"/>
                  </a:cubicBezTo>
                  <a:lnTo>
                    <a:pt x="38842" y="54576"/>
                  </a:ln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0" name="Freeform 2079">
              <a:extLst>
                <a:ext uri="{FF2B5EF4-FFF2-40B4-BE49-F238E27FC236}">
                  <a16:creationId xmlns:a16="http://schemas.microsoft.com/office/drawing/2014/main" id="{864EFCBB-8879-3ABF-3C70-3D44EBD31D69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9550254" y="6306124"/>
              <a:ext cx="43302" cy="135948"/>
            </a:xfrm>
            <a:custGeom>
              <a:avLst/>
              <a:gdLst>
                <a:gd name="connsiteX0" fmla="*/ 36329 w 53922"/>
                <a:gd name="connsiteY0" fmla="*/ 57613 h 169291"/>
                <a:gd name="connsiteX1" fmla="*/ 1053 w 53922"/>
                <a:gd name="connsiteY1" fmla="*/ 60396 h 169291"/>
                <a:gd name="connsiteX2" fmla="*/ 1053 w 53922"/>
                <a:gd name="connsiteY2" fmla="*/ 68241 h 169291"/>
                <a:gd name="connsiteX3" fmla="*/ 19699 w 53922"/>
                <a:gd name="connsiteY3" fmla="*/ 82159 h 169291"/>
                <a:gd name="connsiteX4" fmla="*/ 19699 w 53922"/>
                <a:gd name="connsiteY4" fmla="*/ 150230 h 169291"/>
                <a:gd name="connsiteX5" fmla="*/ 45 w 53922"/>
                <a:gd name="connsiteY5" fmla="*/ 161617 h 169291"/>
                <a:gd name="connsiteX6" fmla="*/ 45 w 53922"/>
                <a:gd name="connsiteY6" fmla="*/ 169461 h 169291"/>
                <a:gd name="connsiteX7" fmla="*/ 27762 w 53922"/>
                <a:gd name="connsiteY7" fmla="*/ 168702 h 169291"/>
                <a:gd name="connsiteX8" fmla="*/ 53967 w 53922"/>
                <a:gd name="connsiteY8" fmla="*/ 169461 h 169291"/>
                <a:gd name="connsiteX9" fmla="*/ 53967 w 53922"/>
                <a:gd name="connsiteY9" fmla="*/ 161617 h 169291"/>
                <a:gd name="connsiteX10" fmla="*/ 36329 w 53922"/>
                <a:gd name="connsiteY10" fmla="*/ 150483 h 169291"/>
                <a:gd name="connsiteX11" fmla="*/ 36329 w 53922"/>
                <a:gd name="connsiteY11" fmla="*/ 57613 h 169291"/>
                <a:gd name="connsiteX12" fmla="*/ 37337 w 53922"/>
                <a:gd name="connsiteY12" fmla="*/ 13582 h 169291"/>
                <a:gd name="connsiteX13" fmla="*/ 23982 w 53922"/>
                <a:gd name="connsiteY13" fmla="*/ 170 h 169291"/>
                <a:gd name="connsiteX14" fmla="*/ 10628 w 53922"/>
                <a:gd name="connsiteY14" fmla="*/ 13582 h 169291"/>
                <a:gd name="connsiteX15" fmla="*/ 23982 w 53922"/>
                <a:gd name="connsiteY15" fmla="*/ 26994 h 169291"/>
                <a:gd name="connsiteX16" fmla="*/ 37337 w 53922"/>
                <a:gd name="connsiteY16" fmla="*/ 13582 h 16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922" h="169291">
                  <a:moveTo>
                    <a:pt x="36329" y="57613"/>
                  </a:moveTo>
                  <a:lnTo>
                    <a:pt x="1053" y="60396"/>
                  </a:lnTo>
                  <a:lnTo>
                    <a:pt x="1053" y="68241"/>
                  </a:lnTo>
                  <a:cubicBezTo>
                    <a:pt x="17431" y="68241"/>
                    <a:pt x="19699" y="69759"/>
                    <a:pt x="19699" y="82159"/>
                  </a:cubicBezTo>
                  <a:lnTo>
                    <a:pt x="19699" y="150230"/>
                  </a:lnTo>
                  <a:cubicBezTo>
                    <a:pt x="19699" y="161617"/>
                    <a:pt x="16927" y="161617"/>
                    <a:pt x="45" y="161617"/>
                  </a:cubicBezTo>
                  <a:lnTo>
                    <a:pt x="45" y="169461"/>
                  </a:lnTo>
                  <a:cubicBezTo>
                    <a:pt x="8108" y="169208"/>
                    <a:pt x="21715" y="168702"/>
                    <a:pt x="27762" y="168702"/>
                  </a:cubicBezTo>
                  <a:cubicBezTo>
                    <a:pt x="36581" y="168702"/>
                    <a:pt x="45400" y="169208"/>
                    <a:pt x="53967" y="169461"/>
                  </a:cubicBezTo>
                  <a:lnTo>
                    <a:pt x="53967" y="161617"/>
                  </a:lnTo>
                  <a:cubicBezTo>
                    <a:pt x="37337" y="161617"/>
                    <a:pt x="36329" y="160352"/>
                    <a:pt x="36329" y="150483"/>
                  </a:cubicBezTo>
                  <a:lnTo>
                    <a:pt x="36329" y="57613"/>
                  </a:lnTo>
                  <a:close/>
                  <a:moveTo>
                    <a:pt x="37337" y="13582"/>
                  </a:moveTo>
                  <a:cubicBezTo>
                    <a:pt x="37337" y="5484"/>
                    <a:pt x="31038" y="170"/>
                    <a:pt x="23982" y="170"/>
                  </a:cubicBezTo>
                  <a:cubicBezTo>
                    <a:pt x="16171" y="170"/>
                    <a:pt x="10628" y="7003"/>
                    <a:pt x="10628" y="13582"/>
                  </a:cubicBezTo>
                  <a:cubicBezTo>
                    <a:pt x="10628" y="20414"/>
                    <a:pt x="16171" y="26994"/>
                    <a:pt x="23982" y="26994"/>
                  </a:cubicBezTo>
                  <a:cubicBezTo>
                    <a:pt x="31038" y="26994"/>
                    <a:pt x="37337" y="21680"/>
                    <a:pt x="37337" y="13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1" name="Freeform 2080">
              <a:extLst>
                <a:ext uri="{FF2B5EF4-FFF2-40B4-BE49-F238E27FC236}">
                  <a16:creationId xmlns:a16="http://schemas.microsoft.com/office/drawing/2014/main" id="{D5AFD755-1E12-26E9-2CE2-6FDFD58977AF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9606462" y="6351034"/>
              <a:ext cx="66167" cy="93274"/>
            </a:xfrm>
            <a:custGeom>
              <a:avLst/>
              <a:gdLst>
                <a:gd name="connsiteX0" fmla="*/ 44143 w 82395"/>
                <a:gd name="connsiteY0" fmla="*/ 64445 h 116150"/>
                <a:gd name="connsiteX1" fmla="*/ 70348 w 82395"/>
                <a:gd name="connsiteY1" fmla="*/ 87726 h 116150"/>
                <a:gd name="connsiteX2" fmla="*/ 41875 w 82395"/>
                <a:gd name="connsiteY2" fmla="*/ 110754 h 116150"/>
                <a:gd name="connsiteX3" fmla="*/ 6851 w 82395"/>
                <a:gd name="connsiteY3" fmla="*/ 74820 h 116150"/>
                <a:gd name="connsiteX4" fmla="*/ 3323 w 82395"/>
                <a:gd name="connsiteY4" fmla="*/ 70518 h 116150"/>
                <a:gd name="connsiteX5" fmla="*/ 48 w 82395"/>
                <a:gd name="connsiteY5" fmla="*/ 76845 h 116150"/>
                <a:gd name="connsiteX6" fmla="*/ 48 w 82395"/>
                <a:gd name="connsiteY6" fmla="*/ 110248 h 116150"/>
                <a:gd name="connsiteX7" fmla="*/ 2819 w 82395"/>
                <a:gd name="connsiteY7" fmla="*/ 116321 h 116150"/>
                <a:gd name="connsiteX8" fmla="*/ 9119 w 82395"/>
                <a:gd name="connsiteY8" fmla="*/ 111260 h 116150"/>
                <a:gd name="connsiteX9" fmla="*/ 14158 w 82395"/>
                <a:gd name="connsiteY9" fmla="*/ 105440 h 116150"/>
                <a:gd name="connsiteX10" fmla="*/ 41875 w 82395"/>
                <a:gd name="connsiteY10" fmla="*/ 116321 h 116150"/>
                <a:gd name="connsiteX11" fmla="*/ 82443 w 82395"/>
                <a:gd name="connsiteY11" fmla="*/ 81147 h 116150"/>
                <a:gd name="connsiteX12" fmla="*/ 71860 w 82395"/>
                <a:gd name="connsiteY12" fmla="*/ 57107 h 116150"/>
                <a:gd name="connsiteX13" fmla="*/ 43135 w 82395"/>
                <a:gd name="connsiteY13" fmla="*/ 44960 h 116150"/>
                <a:gd name="connsiteX14" fmla="*/ 12142 w 82395"/>
                <a:gd name="connsiteY14" fmla="*/ 24210 h 116150"/>
                <a:gd name="connsiteX15" fmla="*/ 40364 w 82395"/>
                <a:gd name="connsiteY15" fmla="*/ 4978 h 116150"/>
                <a:gd name="connsiteX16" fmla="*/ 69844 w 82395"/>
                <a:gd name="connsiteY16" fmla="*/ 35597 h 116150"/>
                <a:gd name="connsiteX17" fmla="*/ 72868 w 82395"/>
                <a:gd name="connsiteY17" fmla="*/ 37875 h 116150"/>
                <a:gd name="connsiteX18" fmla="*/ 76144 w 82395"/>
                <a:gd name="connsiteY18" fmla="*/ 31802 h 116150"/>
                <a:gd name="connsiteX19" fmla="*/ 76144 w 82395"/>
                <a:gd name="connsiteY19" fmla="*/ 6244 h 116150"/>
                <a:gd name="connsiteX20" fmla="*/ 73372 w 82395"/>
                <a:gd name="connsiteY20" fmla="*/ 170 h 116150"/>
                <a:gd name="connsiteX21" fmla="*/ 68333 w 82395"/>
                <a:gd name="connsiteY21" fmla="*/ 3207 h 116150"/>
                <a:gd name="connsiteX22" fmla="*/ 64049 w 82395"/>
                <a:gd name="connsiteY22" fmla="*/ 7256 h 116150"/>
                <a:gd name="connsiteX23" fmla="*/ 40364 w 82395"/>
                <a:gd name="connsiteY23" fmla="*/ 170 h 116150"/>
                <a:gd name="connsiteX24" fmla="*/ 48 w 82395"/>
                <a:gd name="connsiteY24" fmla="*/ 31296 h 116150"/>
                <a:gd name="connsiteX25" fmla="*/ 10883 w 82395"/>
                <a:gd name="connsiteY25" fmla="*/ 52805 h 116150"/>
                <a:gd name="connsiteX26" fmla="*/ 44143 w 82395"/>
                <a:gd name="connsiteY26" fmla="*/ 64445 h 11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2395" h="116150">
                  <a:moveTo>
                    <a:pt x="44143" y="64445"/>
                  </a:moveTo>
                  <a:cubicBezTo>
                    <a:pt x="49687" y="65457"/>
                    <a:pt x="70348" y="69506"/>
                    <a:pt x="70348" y="87726"/>
                  </a:cubicBezTo>
                  <a:cubicBezTo>
                    <a:pt x="70348" y="100632"/>
                    <a:pt x="61529" y="110754"/>
                    <a:pt x="41875" y="110754"/>
                  </a:cubicBezTo>
                  <a:cubicBezTo>
                    <a:pt x="20710" y="110754"/>
                    <a:pt x="11638" y="96330"/>
                    <a:pt x="6851" y="74820"/>
                  </a:cubicBezTo>
                  <a:cubicBezTo>
                    <a:pt x="6095" y="71531"/>
                    <a:pt x="5843" y="70518"/>
                    <a:pt x="3323" y="70518"/>
                  </a:cubicBezTo>
                  <a:cubicBezTo>
                    <a:pt x="48" y="70518"/>
                    <a:pt x="48" y="72290"/>
                    <a:pt x="48" y="76845"/>
                  </a:cubicBezTo>
                  <a:lnTo>
                    <a:pt x="48" y="110248"/>
                  </a:lnTo>
                  <a:cubicBezTo>
                    <a:pt x="48" y="114549"/>
                    <a:pt x="48" y="116321"/>
                    <a:pt x="2819" y="116321"/>
                  </a:cubicBezTo>
                  <a:cubicBezTo>
                    <a:pt x="4079" y="116321"/>
                    <a:pt x="4331" y="116068"/>
                    <a:pt x="9119" y="111260"/>
                  </a:cubicBezTo>
                  <a:cubicBezTo>
                    <a:pt x="9623" y="110754"/>
                    <a:pt x="9623" y="110248"/>
                    <a:pt x="14158" y="105440"/>
                  </a:cubicBezTo>
                  <a:cubicBezTo>
                    <a:pt x="25245" y="116068"/>
                    <a:pt x="36584" y="116321"/>
                    <a:pt x="41875" y="116321"/>
                  </a:cubicBezTo>
                  <a:cubicBezTo>
                    <a:pt x="70852" y="116321"/>
                    <a:pt x="82443" y="99366"/>
                    <a:pt x="82443" y="81147"/>
                  </a:cubicBezTo>
                  <a:cubicBezTo>
                    <a:pt x="82443" y="67735"/>
                    <a:pt x="74884" y="60143"/>
                    <a:pt x="71860" y="57107"/>
                  </a:cubicBezTo>
                  <a:cubicBezTo>
                    <a:pt x="63545" y="49009"/>
                    <a:pt x="53718" y="46985"/>
                    <a:pt x="43135" y="44960"/>
                  </a:cubicBezTo>
                  <a:cubicBezTo>
                    <a:pt x="29025" y="42177"/>
                    <a:pt x="12142" y="38887"/>
                    <a:pt x="12142" y="24210"/>
                  </a:cubicBezTo>
                  <a:cubicBezTo>
                    <a:pt x="12142" y="15353"/>
                    <a:pt x="18694" y="4978"/>
                    <a:pt x="40364" y="4978"/>
                  </a:cubicBezTo>
                  <a:cubicBezTo>
                    <a:pt x="68081" y="4978"/>
                    <a:pt x="69341" y="27753"/>
                    <a:pt x="69844" y="35597"/>
                  </a:cubicBezTo>
                  <a:cubicBezTo>
                    <a:pt x="70096" y="37875"/>
                    <a:pt x="72364" y="37875"/>
                    <a:pt x="72868" y="37875"/>
                  </a:cubicBezTo>
                  <a:cubicBezTo>
                    <a:pt x="76144" y="37875"/>
                    <a:pt x="76144" y="36610"/>
                    <a:pt x="76144" y="31802"/>
                  </a:cubicBezTo>
                  <a:lnTo>
                    <a:pt x="76144" y="6244"/>
                  </a:lnTo>
                  <a:cubicBezTo>
                    <a:pt x="76144" y="1942"/>
                    <a:pt x="76144" y="170"/>
                    <a:pt x="73372" y="170"/>
                  </a:cubicBezTo>
                  <a:cubicBezTo>
                    <a:pt x="72112" y="170"/>
                    <a:pt x="71608" y="170"/>
                    <a:pt x="68333" y="3207"/>
                  </a:cubicBezTo>
                  <a:cubicBezTo>
                    <a:pt x="67577" y="4219"/>
                    <a:pt x="65057" y="6497"/>
                    <a:pt x="64049" y="7256"/>
                  </a:cubicBezTo>
                  <a:cubicBezTo>
                    <a:pt x="54474" y="170"/>
                    <a:pt x="44143" y="170"/>
                    <a:pt x="40364" y="170"/>
                  </a:cubicBezTo>
                  <a:cubicBezTo>
                    <a:pt x="9623" y="170"/>
                    <a:pt x="48" y="17125"/>
                    <a:pt x="48" y="31296"/>
                  </a:cubicBezTo>
                  <a:cubicBezTo>
                    <a:pt x="48" y="40152"/>
                    <a:pt x="4079" y="47238"/>
                    <a:pt x="10883" y="52805"/>
                  </a:cubicBezTo>
                  <a:cubicBezTo>
                    <a:pt x="18946" y="59384"/>
                    <a:pt x="26001" y="60903"/>
                    <a:pt x="44143" y="64445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2" name="Freeform 2081">
              <a:extLst>
                <a:ext uri="{FF2B5EF4-FFF2-40B4-BE49-F238E27FC236}">
                  <a16:creationId xmlns:a16="http://schemas.microsoft.com/office/drawing/2014/main" id="{0B69DD56-AB0B-4096-BE02-CC5E7CEA2B03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9767079" y="6289664"/>
              <a:ext cx="46944" cy="203211"/>
            </a:xfrm>
            <a:custGeom>
              <a:avLst/>
              <a:gdLst>
                <a:gd name="connsiteX0" fmla="*/ 58513 w 58458"/>
                <a:gd name="connsiteY0" fmla="*/ 250691 h 253051"/>
                <a:gd name="connsiteX1" fmla="*/ 54229 w 58458"/>
                <a:gd name="connsiteY1" fmla="*/ 245124 h 253051"/>
                <a:gd name="connsiteX2" fmla="*/ 14669 w 58458"/>
                <a:gd name="connsiteY2" fmla="*/ 126696 h 253051"/>
                <a:gd name="connsiteX3" fmla="*/ 55237 w 58458"/>
                <a:gd name="connsiteY3" fmla="*/ 7003 h 253051"/>
                <a:gd name="connsiteX4" fmla="*/ 58513 w 58458"/>
                <a:gd name="connsiteY4" fmla="*/ 2701 h 253051"/>
                <a:gd name="connsiteX5" fmla="*/ 55993 w 58458"/>
                <a:gd name="connsiteY5" fmla="*/ 170 h 253051"/>
                <a:gd name="connsiteX6" fmla="*/ 15929 w 58458"/>
                <a:gd name="connsiteY6" fmla="*/ 49515 h 253051"/>
                <a:gd name="connsiteX7" fmla="*/ 55 w 58458"/>
                <a:gd name="connsiteY7" fmla="*/ 126696 h 253051"/>
                <a:gd name="connsiteX8" fmla="*/ 16685 w 58458"/>
                <a:gd name="connsiteY8" fmla="*/ 205648 h 253051"/>
                <a:gd name="connsiteX9" fmla="*/ 55993 w 58458"/>
                <a:gd name="connsiteY9" fmla="*/ 253221 h 253051"/>
                <a:gd name="connsiteX10" fmla="*/ 58513 w 58458"/>
                <a:gd name="connsiteY10" fmla="*/ 250691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458" h="253051">
                  <a:moveTo>
                    <a:pt x="58513" y="250691"/>
                  </a:moveTo>
                  <a:cubicBezTo>
                    <a:pt x="58513" y="249932"/>
                    <a:pt x="58513" y="249426"/>
                    <a:pt x="54229" y="245124"/>
                  </a:cubicBezTo>
                  <a:cubicBezTo>
                    <a:pt x="22733" y="213239"/>
                    <a:pt x="14669" y="165413"/>
                    <a:pt x="14669" y="126696"/>
                  </a:cubicBezTo>
                  <a:cubicBezTo>
                    <a:pt x="14669" y="82665"/>
                    <a:pt x="24244" y="38634"/>
                    <a:pt x="55237" y="7003"/>
                  </a:cubicBezTo>
                  <a:cubicBezTo>
                    <a:pt x="58513" y="3966"/>
                    <a:pt x="58513" y="3460"/>
                    <a:pt x="58513" y="2701"/>
                  </a:cubicBezTo>
                  <a:cubicBezTo>
                    <a:pt x="58513" y="929"/>
                    <a:pt x="57505" y="170"/>
                    <a:pt x="55993" y="170"/>
                  </a:cubicBezTo>
                  <a:cubicBezTo>
                    <a:pt x="53473" y="170"/>
                    <a:pt x="30796" y="17378"/>
                    <a:pt x="15929" y="49515"/>
                  </a:cubicBezTo>
                  <a:cubicBezTo>
                    <a:pt x="3079" y="77351"/>
                    <a:pt x="55" y="105440"/>
                    <a:pt x="55" y="126696"/>
                  </a:cubicBezTo>
                  <a:cubicBezTo>
                    <a:pt x="55" y="146434"/>
                    <a:pt x="2827" y="177053"/>
                    <a:pt x="16685" y="205648"/>
                  </a:cubicBezTo>
                  <a:cubicBezTo>
                    <a:pt x="31804" y="236773"/>
                    <a:pt x="53473" y="253221"/>
                    <a:pt x="55993" y="253221"/>
                  </a:cubicBezTo>
                  <a:cubicBezTo>
                    <a:pt x="57505" y="253221"/>
                    <a:pt x="58513" y="252462"/>
                    <a:pt x="58513" y="250691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3" name="Freeform 2082">
              <a:extLst>
                <a:ext uri="{FF2B5EF4-FFF2-40B4-BE49-F238E27FC236}">
                  <a16:creationId xmlns:a16="http://schemas.microsoft.com/office/drawing/2014/main" id="{BC9117AC-3E42-1F9A-6773-0C961BBDA80A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9831403" y="6304499"/>
              <a:ext cx="89639" cy="137573"/>
            </a:xfrm>
            <a:custGeom>
              <a:avLst/>
              <a:gdLst>
                <a:gd name="connsiteX0" fmla="*/ 67084 w 111624"/>
                <a:gd name="connsiteY0" fmla="*/ 129732 h 171315"/>
                <a:gd name="connsiteX1" fmla="*/ 67084 w 111624"/>
                <a:gd name="connsiteY1" fmla="*/ 151748 h 171315"/>
                <a:gd name="connsiteX2" fmla="*/ 47934 w 111624"/>
                <a:gd name="connsiteY2" fmla="*/ 163641 h 171315"/>
                <a:gd name="connsiteX3" fmla="*/ 42642 w 111624"/>
                <a:gd name="connsiteY3" fmla="*/ 163641 h 171315"/>
                <a:gd name="connsiteX4" fmla="*/ 42642 w 111624"/>
                <a:gd name="connsiteY4" fmla="*/ 171486 h 171315"/>
                <a:gd name="connsiteX5" fmla="*/ 76659 w 111624"/>
                <a:gd name="connsiteY5" fmla="*/ 170727 h 171315"/>
                <a:gd name="connsiteX6" fmla="*/ 110927 w 111624"/>
                <a:gd name="connsiteY6" fmla="*/ 171486 h 171315"/>
                <a:gd name="connsiteX7" fmla="*/ 110927 w 111624"/>
                <a:gd name="connsiteY7" fmla="*/ 163641 h 171315"/>
                <a:gd name="connsiteX8" fmla="*/ 105636 w 111624"/>
                <a:gd name="connsiteY8" fmla="*/ 163641 h 171315"/>
                <a:gd name="connsiteX9" fmla="*/ 86486 w 111624"/>
                <a:gd name="connsiteY9" fmla="*/ 151748 h 171315"/>
                <a:gd name="connsiteX10" fmla="*/ 86486 w 111624"/>
                <a:gd name="connsiteY10" fmla="*/ 129732 h 171315"/>
                <a:gd name="connsiteX11" fmla="*/ 111683 w 111624"/>
                <a:gd name="connsiteY11" fmla="*/ 129732 h 171315"/>
                <a:gd name="connsiteX12" fmla="*/ 111683 w 111624"/>
                <a:gd name="connsiteY12" fmla="*/ 121888 h 171315"/>
                <a:gd name="connsiteX13" fmla="*/ 86486 w 111624"/>
                <a:gd name="connsiteY13" fmla="*/ 121888 h 171315"/>
                <a:gd name="connsiteX14" fmla="*/ 86486 w 111624"/>
                <a:gd name="connsiteY14" fmla="*/ 6750 h 171315"/>
                <a:gd name="connsiteX15" fmla="*/ 82454 w 111624"/>
                <a:gd name="connsiteY15" fmla="*/ 170 h 171315"/>
                <a:gd name="connsiteX16" fmla="*/ 77415 w 111624"/>
                <a:gd name="connsiteY16" fmla="*/ 3207 h 171315"/>
                <a:gd name="connsiteX17" fmla="*/ 59 w 111624"/>
                <a:gd name="connsiteY17" fmla="*/ 121888 h 171315"/>
                <a:gd name="connsiteX18" fmla="*/ 59 w 111624"/>
                <a:gd name="connsiteY18" fmla="*/ 129732 h 171315"/>
                <a:gd name="connsiteX19" fmla="*/ 67084 w 111624"/>
                <a:gd name="connsiteY19" fmla="*/ 129732 h 171315"/>
                <a:gd name="connsiteX20" fmla="*/ 68596 w 111624"/>
                <a:gd name="connsiteY20" fmla="*/ 121888 h 171315"/>
                <a:gd name="connsiteX21" fmla="*/ 7114 w 111624"/>
                <a:gd name="connsiteY21" fmla="*/ 121888 h 171315"/>
                <a:gd name="connsiteX22" fmla="*/ 68596 w 111624"/>
                <a:gd name="connsiteY22" fmla="*/ 27500 h 171315"/>
                <a:gd name="connsiteX23" fmla="*/ 68596 w 111624"/>
                <a:gd name="connsiteY23" fmla="*/ 121888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624" h="171315">
                  <a:moveTo>
                    <a:pt x="67084" y="129732"/>
                  </a:moveTo>
                  <a:lnTo>
                    <a:pt x="67084" y="151748"/>
                  </a:lnTo>
                  <a:cubicBezTo>
                    <a:pt x="67084" y="160858"/>
                    <a:pt x="66580" y="163641"/>
                    <a:pt x="47934" y="163641"/>
                  </a:cubicBezTo>
                  <a:lnTo>
                    <a:pt x="42642" y="163641"/>
                  </a:lnTo>
                  <a:lnTo>
                    <a:pt x="42642" y="171486"/>
                  </a:lnTo>
                  <a:cubicBezTo>
                    <a:pt x="52973" y="170727"/>
                    <a:pt x="66076" y="170727"/>
                    <a:pt x="76659" y="170727"/>
                  </a:cubicBezTo>
                  <a:cubicBezTo>
                    <a:pt x="87242" y="170727"/>
                    <a:pt x="100596" y="170727"/>
                    <a:pt x="110927" y="171486"/>
                  </a:cubicBezTo>
                  <a:lnTo>
                    <a:pt x="110927" y="163641"/>
                  </a:lnTo>
                  <a:lnTo>
                    <a:pt x="105636" y="163641"/>
                  </a:lnTo>
                  <a:cubicBezTo>
                    <a:pt x="86990" y="163641"/>
                    <a:pt x="86486" y="160858"/>
                    <a:pt x="86486" y="151748"/>
                  </a:cubicBezTo>
                  <a:lnTo>
                    <a:pt x="86486" y="129732"/>
                  </a:lnTo>
                  <a:lnTo>
                    <a:pt x="111683" y="129732"/>
                  </a:lnTo>
                  <a:lnTo>
                    <a:pt x="111683" y="121888"/>
                  </a:lnTo>
                  <a:lnTo>
                    <a:pt x="86486" y="121888"/>
                  </a:lnTo>
                  <a:lnTo>
                    <a:pt x="86486" y="6750"/>
                  </a:lnTo>
                  <a:cubicBezTo>
                    <a:pt x="86486" y="1689"/>
                    <a:pt x="86486" y="170"/>
                    <a:pt x="82454" y="170"/>
                  </a:cubicBezTo>
                  <a:cubicBezTo>
                    <a:pt x="80187" y="170"/>
                    <a:pt x="79431" y="170"/>
                    <a:pt x="77415" y="3207"/>
                  </a:cubicBezTo>
                  <a:lnTo>
                    <a:pt x="59" y="121888"/>
                  </a:lnTo>
                  <a:lnTo>
                    <a:pt x="59" y="129732"/>
                  </a:lnTo>
                  <a:lnTo>
                    <a:pt x="67084" y="129732"/>
                  </a:lnTo>
                  <a:close/>
                  <a:moveTo>
                    <a:pt x="68596" y="121888"/>
                  </a:moveTo>
                  <a:lnTo>
                    <a:pt x="7114" y="121888"/>
                  </a:lnTo>
                  <a:lnTo>
                    <a:pt x="68596" y="27500"/>
                  </a:lnTo>
                  <a:lnTo>
                    <a:pt x="68596" y="121888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4" name="Freeform 2083">
              <a:extLst>
                <a:ext uri="{FF2B5EF4-FFF2-40B4-BE49-F238E27FC236}">
                  <a16:creationId xmlns:a16="http://schemas.microsoft.com/office/drawing/2014/main" id="{FF793BCB-4DCE-F571-D476-954D1D95609E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9937028" y="6306733"/>
              <a:ext cx="80736" cy="139809"/>
            </a:xfrm>
            <a:custGeom>
              <a:avLst/>
              <a:gdLst>
                <a:gd name="connsiteX0" fmla="*/ 100601 w 100537"/>
                <a:gd name="connsiteY0" fmla="*/ 117839 h 174099"/>
                <a:gd name="connsiteX1" fmla="*/ 52726 w 100537"/>
                <a:gd name="connsiteY1" fmla="*/ 62421 h 174099"/>
                <a:gd name="connsiteX2" fmla="*/ 20726 w 100537"/>
                <a:gd name="connsiteY2" fmla="*/ 75326 h 174099"/>
                <a:gd name="connsiteX3" fmla="*/ 20726 w 100537"/>
                <a:gd name="connsiteY3" fmla="*/ 25981 h 174099"/>
                <a:gd name="connsiteX4" fmla="*/ 42143 w 100537"/>
                <a:gd name="connsiteY4" fmla="*/ 29271 h 174099"/>
                <a:gd name="connsiteX5" fmla="*/ 90774 w 100537"/>
                <a:gd name="connsiteY5" fmla="*/ 2954 h 174099"/>
                <a:gd name="connsiteX6" fmla="*/ 88255 w 100537"/>
                <a:gd name="connsiteY6" fmla="*/ 170 h 174099"/>
                <a:gd name="connsiteX7" fmla="*/ 86239 w 100537"/>
                <a:gd name="connsiteY7" fmla="*/ 929 h 174099"/>
                <a:gd name="connsiteX8" fmla="*/ 51970 w 100537"/>
                <a:gd name="connsiteY8" fmla="*/ 8268 h 174099"/>
                <a:gd name="connsiteX9" fmla="*/ 18458 w 100537"/>
                <a:gd name="connsiteY9" fmla="*/ 1182 h 174099"/>
                <a:gd name="connsiteX10" fmla="*/ 15434 w 100537"/>
                <a:gd name="connsiteY10" fmla="*/ 423 h 174099"/>
                <a:gd name="connsiteX11" fmla="*/ 12914 w 100537"/>
                <a:gd name="connsiteY11" fmla="*/ 6497 h 174099"/>
                <a:gd name="connsiteX12" fmla="*/ 12914 w 100537"/>
                <a:gd name="connsiteY12" fmla="*/ 81400 h 174099"/>
                <a:gd name="connsiteX13" fmla="*/ 16442 w 100537"/>
                <a:gd name="connsiteY13" fmla="*/ 87979 h 174099"/>
                <a:gd name="connsiteX14" fmla="*/ 19718 w 100537"/>
                <a:gd name="connsiteY14" fmla="*/ 85702 h 174099"/>
                <a:gd name="connsiteX15" fmla="*/ 52222 w 100537"/>
                <a:gd name="connsiteY15" fmla="*/ 67988 h 174099"/>
                <a:gd name="connsiteX16" fmla="*/ 73640 w 100537"/>
                <a:gd name="connsiteY16" fmla="*/ 84183 h 174099"/>
                <a:gd name="connsiteX17" fmla="*/ 78176 w 100537"/>
                <a:gd name="connsiteY17" fmla="*/ 116068 h 174099"/>
                <a:gd name="connsiteX18" fmla="*/ 72128 w 100537"/>
                <a:gd name="connsiteY18" fmla="*/ 150736 h 174099"/>
                <a:gd name="connsiteX19" fmla="*/ 45167 w 100537"/>
                <a:gd name="connsiteY19" fmla="*/ 167184 h 174099"/>
                <a:gd name="connsiteX20" fmla="*/ 8127 w 100537"/>
                <a:gd name="connsiteY20" fmla="*/ 138842 h 174099"/>
                <a:gd name="connsiteX21" fmla="*/ 12410 w 100537"/>
                <a:gd name="connsiteY21" fmla="*/ 139348 h 174099"/>
                <a:gd name="connsiteX22" fmla="*/ 25009 w 100537"/>
                <a:gd name="connsiteY22" fmla="*/ 126949 h 174099"/>
                <a:gd name="connsiteX23" fmla="*/ 12410 w 100537"/>
                <a:gd name="connsiteY23" fmla="*/ 114549 h 174099"/>
                <a:gd name="connsiteX24" fmla="*/ 64 w 100537"/>
                <a:gd name="connsiteY24" fmla="*/ 127961 h 174099"/>
                <a:gd name="connsiteX25" fmla="*/ 45671 w 100537"/>
                <a:gd name="connsiteY25" fmla="*/ 174269 h 174099"/>
                <a:gd name="connsiteX26" fmla="*/ 100601 w 100537"/>
                <a:gd name="connsiteY26" fmla="*/ 11783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537" h="174099">
                  <a:moveTo>
                    <a:pt x="100601" y="117839"/>
                  </a:moveTo>
                  <a:cubicBezTo>
                    <a:pt x="100601" y="87726"/>
                    <a:pt x="79940" y="62421"/>
                    <a:pt x="52726" y="62421"/>
                  </a:cubicBezTo>
                  <a:cubicBezTo>
                    <a:pt x="40632" y="62421"/>
                    <a:pt x="29797" y="66470"/>
                    <a:pt x="20726" y="75326"/>
                  </a:cubicBezTo>
                  <a:lnTo>
                    <a:pt x="20726" y="25981"/>
                  </a:lnTo>
                  <a:cubicBezTo>
                    <a:pt x="25765" y="27500"/>
                    <a:pt x="34080" y="29271"/>
                    <a:pt x="42143" y="29271"/>
                  </a:cubicBezTo>
                  <a:cubicBezTo>
                    <a:pt x="73136" y="29271"/>
                    <a:pt x="90774" y="6244"/>
                    <a:pt x="90774" y="2954"/>
                  </a:cubicBezTo>
                  <a:cubicBezTo>
                    <a:pt x="90774" y="1436"/>
                    <a:pt x="90019" y="170"/>
                    <a:pt x="88255" y="170"/>
                  </a:cubicBezTo>
                  <a:cubicBezTo>
                    <a:pt x="88003" y="170"/>
                    <a:pt x="87499" y="170"/>
                    <a:pt x="86239" y="929"/>
                  </a:cubicBezTo>
                  <a:cubicBezTo>
                    <a:pt x="81199" y="3207"/>
                    <a:pt x="68853" y="8268"/>
                    <a:pt x="51970" y="8268"/>
                  </a:cubicBezTo>
                  <a:cubicBezTo>
                    <a:pt x="41891" y="8268"/>
                    <a:pt x="30301" y="6497"/>
                    <a:pt x="18458" y="1182"/>
                  </a:cubicBezTo>
                  <a:cubicBezTo>
                    <a:pt x="16442" y="423"/>
                    <a:pt x="15938" y="423"/>
                    <a:pt x="15434" y="423"/>
                  </a:cubicBezTo>
                  <a:cubicBezTo>
                    <a:pt x="12914" y="423"/>
                    <a:pt x="12914" y="2448"/>
                    <a:pt x="12914" y="6497"/>
                  </a:cubicBezTo>
                  <a:lnTo>
                    <a:pt x="12914" y="81400"/>
                  </a:lnTo>
                  <a:cubicBezTo>
                    <a:pt x="12914" y="85955"/>
                    <a:pt x="12914" y="87979"/>
                    <a:pt x="16442" y="87979"/>
                  </a:cubicBezTo>
                  <a:cubicBezTo>
                    <a:pt x="18206" y="87979"/>
                    <a:pt x="18710" y="87220"/>
                    <a:pt x="19718" y="85702"/>
                  </a:cubicBezTo>
                  <a:cubicBezTo>
                    <a:pt x="22489" y="81653"/>
                    <a:pt x="31813" y="67988"/>
                    <a:pt x="52222" y="67988"/>
                  </a:cubicBezTo>
                  <a:cubicBezTo>
                    <a:pt x="65325" y="67988"/>
                    <a:pt x="71624" y="79628"/>
                    <a:pt x="73640" y="84183"/>
                  </a:cubicBezTo>
                  <a:cubicBezTo>
                    <a:pt x="77672" y="93546"/>
                    <a:pt x="78176" y="103415"/>
                    <a:pt x="78176" y="116068"/>
                  </a:cubicBezTo>
                  <a:cubicBezTo>
                    <a:pt x="78176" y="124924"/>
                    <a:pt x="78176" y="140108"/>
                    <a:pt x="72128" y="150736"/>
                  </a:cubicBezTo>
                  <a:cubicBezTo>
                    <a:pt x="66081" y="160605"/>
                    <a:pt x="56758" y="167184"/>
                    <a:pt x="45167" y="167184"/>
                  </a:cubicBezTo>
                  <a:cubicBezTo>
                    <a:pt x="26773" y="167184"/>
                    <a:pt x="12410" y="153772"/>
                    <a:pt x="8127" y="138842"/>
                  </a:cubicBezTo>
                  <a:cubicBezTo>
                    <a:pt x="8883" y="139095"/>
                    <a:pt x="9639" y="139348"/>
                    <a:pt x="12410" y="139348"/>
                  </a:cubicBezTo>
                  <a:cubicBezTo>
                    <a:pt x="20726" y="139348"/>
                    <a:pt x="25009" y="133022"/>
                    <a:pt x="25009" y="126949"/>
                  </a:cubicBezTo>
                  <a:cubicBezTo>
                    <a:pt x="25009" y="120876"/>
                    <a:pt x="20726" y="114549"/>
                    <a:pt x="12410" y="114549"/>
                  </a:cubicBezTo>
                  <a:cubicBezTo>
                    <a:pt x="8883" y="114549"/>
                    <a:pt x="64" y="116321"/>
                    <a:pt x="64" y="127961"/>
                  </a:cubicBezTo>
                  <a:cubicBezTo>
                    <a:pt x="64" y="149723"/>
                    <a:pt x="17450" y="174269"/>
                    <a:pt x="45671" y="174269"/>
                  </a:cubicBezTo>
                  <a:cubicBezTo>
                    <a:pt x="74900" y="174269"/>
                    <a:pt x="100601" y="149977"/>
                    <a:pt x="100601" y="117839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5" name="Freeform 2084">
              <a:extLst>
                <a:ext uri="{FF2B5EF4-FFF2-40B4-BE49-F238E27FC236}">
                  <a16:creationId xmlns:a16="http://schemas.microsoft.com/office/drawing/2014/main" id="{3A566C99-FF34-8B30-DB71-9A2DF437BFBF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10045486" y="6420532"/>
              <a:ext cx="23674" cy="60760"/>
            </a:xfrm>
            <a:custGeom>
              <a:avLst/>
              <a:gdLst>
                <a:gd name="connsiteX0" fmla="*/ 29550 w 29480"/>
                <a:gd name="connsiteY0" fmla="*/ 26741 h 75662"/>
                <a:gd name="connsiteX1" fmla="*/ 13423 w 29480"/>
                <a:gd name="connsiteY1" fmla="*/ 170 h 75662"/>
                <a:gd name="connsiteX2" fmla="*/ 69 w 29480"/>
                <a:gd name="connsiteY2" fmla="*/ 13582 h 75662"/>
                <a:gd name="connsiteX3" fmla="*/ 13423 w 29480"/>
                <a:gd name="connsiteY3" fmla="*/ 26994 h 75662"/>
                <a:gd name="connsiteX4" fmla="*/ 22242 w 29480"/>
                <a:gd name="connsiteY4" fmla="*/ 23704 h 75662"/>
                <a:gd name="connsiteX5" fmla="*/ 23502 w 29480"/>
                <a:gd name="connsiteY5" fmla="*/ 22945 h 75662"/>
                <a:gd name="connsiteX6" fmla="*/ 24006 w 29480"/>
                <a:gd name="connsiteY6" fmla="*/ 26741 h 75662"/>
                <a:gd name="connsiteX7" fmla="*/ 6872 w 29480"/>
                <a:gd name="connsiteY7" fmla="*/ 69000 h 75662"/>
                <a:gd name="connsiteX8" fmla="*/ 4100 w 29480"/>
                <a:gd name="connsiteY8" fmla="*/ 73049 h 75662"/>
                <a:gd name="connsiteX9" fmla="*/ 6620 w 29480"/>
                <a:gd name="connsiteY9" fmla="*/ 75833 h 75662"/>
                <a:gd name="connsiteX10" fmla="*/ 29550 w 29480"/>
                <a:gd name="connsiteY10" fmla="*/ 26741 h 7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0" h="75662">
                  <a:moveTo>
                    <a:pt x="29550" y="26741"/>
                  </a:moveTo>
                  <a:cubicBezTo>
                    <a:pt x="29550" y="10039"/>
                    <a:pt x="23250" y="170"/>
                    <a:pt x="13423" y="170"/>
                  </a:cubicBezTo>
                  <a:cubicBezTo>
                    <a:pt x="5108" y="170"/>
                    <a:pt x="69" y="6497"/>
                    <a:pt x="69" y="13582"/>
                  </a:cubicBezTo>
                  <a:cubicBezTo>
                    <a:pt x="69" y="20414"/>
                    <a:pt x="5108" y="26994"/>
                    <a:pt x="13423" y="26994"/>
                  </a:cubicBezTo>
                  <a:cubicBezTo>
                    <a:pt x="16447" y="26994"/>
                    <a:pt x="19723" y="25981"/>
                    <a:pt x="22242" y="23704"/>
                  </a:cubicBezTo>
                  <a:cubicBezTo>
                    <a:pt x="22998" y="23198"/>
                    <a:pt x="23250" y="22945"/>
                    <a:pt x="23502" y="22945"/>
                  </a:cubicBezTo>
                  <a:cubicBezTo>
                    <a:pt x="23754" y="22945"/>
                    <a:pt x="24006" y="23198"/>
                    <a:pt x="24006" y="26741"/>
                  </a:cubicBezTo>
                  <a:cubicBezTo>
                    <a:pt x="24006" y="45466"/>
                    <a:pt x="15187" y="60650"/>
                    <a:pt x="6872" y="69000"/>
                  </a:cubicBezTo>
                  <a:cubicBezTo>
                    <a:pt x="4100" y="71784"/>
                    <a:pt x="4100" y="72290"/>
                    <a:pt x="4100" y="73049"/>
                  </a:cubicBezTo>
                  <a:cubicBezTo>
                    <a:pt x="4100" y="74820"/>
                    <a:pt x="5360" y="75833"/>
                    <a:pt x="6620" y="75833"/>
                  </a:cubicBezTo>
                  <a:cubicBezTo>
                    <a:pt x="9392" y="75833"/>
                    <a:pt x="29550" y="56348"/>
                    <a:pt x="29550" y="26741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6" name="Freeform 2085">
              <a:extLst>
                <a:ext uri="{FF2B5EF4-FFF2-40B4-BE49-F238E27FC236}">
                  <a16:creationId xmlns:a16="http://schemas.microsoft.com/office/drawing/2014/main" id="{0575CA4C-8DD6-D365-1167-29752DAFACE2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10136024" y="6306733"/>
              <a:ext cx="66774" cy="135338"/>
            </a:xfrm>
            <a:custGeom>
              <a:avLst/>
              <a:gdLst>
                <a:gd name="connsiteX0" fmla="*/ 51728 w 83151"/>
                <a:gd name="connsiteY0" fmla="*/ 6750 h 168531"/>
                <a:gd name="connsiteX1" fmla="*/ 45932 w 83151"/>
                <a:gd name="connsiteY1" fmla="*/ 170 h 168531"/>
                <a:gd name="connsiteX2" fmla="*/ 73 w 83151"/>
                <a:gd name="connsiteY2" fmla="*/ 16366 h 168531"/>
                <a:gd name="connsiteX3" fmla="*/ 73 w 83151"/>
                <a:gd name="connsiteY3" fmla="*/ 24210 h 168531"/>
                <a:gd name="connsiteX4" fmla="*/ 33082 w 83151"/>
                <a:gd name="connsiteY4" fmla="*/ 17631 h 168531"/>
                <a:gd name="connsiteX5" fmla="*/ 33082 w 83151"/>
                <a:gd name="connsiteY5" fmla="*/ 148711 h 168531"/>
                <a:gd name="connsiteX6" fmla="*/ 9648 w 83151"/>
                <a:gd name="connsiteY6" fmla="*/ 160858 h 168531"/>
                <a:gd name="connsiteX7" fmla="*/ 1585 w 83151"/>
                <a:gd name="connsiteY7" fmla="*/ 160858 h 168531"/>
                <a:gd name="connsiteX8" fmla="*/ 1585 w 83151"/>
                <a:gd name="connsiteY8" fmla="*/ 168702 h 168531"/>
                <a:gd name="connsiteX9" fmla="*/ 42405 w 83151"/>
                <a:gd name="connsiteY9" fmla="*/ 167943 h 168531"/>
                <a:gd name="connsiteX10" fmla="*/ 83225 w 83151"/>
                <a:gd name="connsiteY10" fmla="*/ 168702 h 168531"/>
                <a:gd name="connsiteX11" fmla="*/ 83225 w 83151"/>
                <a:gd name="connsiteY11" fmla="*/ 160858 h 168531"/>
                <a:gd name="connsiteX12" fmla="*/ 75161 w 83151"/>
                <a:gd name="connsiteY12" fmla="*/ 160858 h 168531"/>
                <a:gd name="connsiteX13" fmla="*/ 51728 w 83151"/>
                <a:gd name="connsiteY13" fmla="*/ 148711 h 168531"/>
                <a:gd name="connsiteX14" fmla="*/ 51728 w 83151"/>
                <a:gd name="connsiteY14" fmla="*/ 675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51" h="168531">
                  <a:moveTo>
                    <a:pt x="51728" y="6750"/>
                  </a:moveTo>
                  <a:cubicBezTo>
                    <a:pt x="51728" y="676"/>
                    <a:pt x="51728" y="170"/>
                    <a:pt x="45932" y="170"/>
                  </a:cubicBezTo>
                  <a:cubicBezTo>
                    <a:pt x="30310" y="16366"/>
                    <a:pt x="8136" y="16366"/>
                    <a:pt x="73" y="16366"/>
                  </a:cubicBezTo>
                  <a:lnTo>
                    <a:pt x="73" y="24210"/>
                  </a:lnTo>
                  <a:cubicBezTo>
                    <a:pt x="5113" y="24210"/>
                    <a:pt x="19979" y="24210"/>
                    <a:pt x="33082" y="17631"/>
                  </a:cubicBezTo>
                  <a:lnTo>
                    <a:pt x="33082" y="148711"/>
                  </a:lnTo>
                  <a:cubicBezTo>
                    <a:pt x="33082" y="157821"/>
                    <a:pt x="32326" y="160858"/>
                    <a:pt x="9648" y="160858"/>
                  </a:cubicBezTo>
                  <a:lnTo>
                    <a:pt x="1585" y="160858"/>
                  </a:lnTo>
                  <a:lnTo>
                    <a:pt x="1585" y="168702"/>
                  </a:lnTo>
                  <a:cubicBezTo>
                    <a:pt x="10404" y="167943"/>
                    <a:pt x="32326" y="167943"/>
                    <a:pt x="42405" y="167943"/>
                  </a:cubicBezTo>
                  <a:cubicBezTo>
                    <a:pt x="52484" y="167943"/>
                    <a:pt x="74406" y="167943"/>
                    <a:pt x="83225" y="168702"/>
                  </a:cubicBezTo>
                  <a:lnTo>
                    <a:pt x="83225" y="160858"/>
                  </a:lnTo>
                  <a:lnTo>
                    <a:pt x="75161" y="160858"/>
                  </a:lnTo>
                  <a:cubicBezTo>
                    <a:pt x="52484" y="160858"/>
                    <a:pt x="51728" y="158074"/>
                    <a:pt x="51728" y="148711"/>
                  </a:cubicBezTo>
                  <a:lnTo>
                    <a:pt x="51728" y="6750"/>
                  </a:ln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7" name="Freeform 2086">
              <a:extLst>
                <a:ext uri="{FF2B5EF4-FFF2-40B4-BE49-F238E27FC236}">
                  <a16:creationId xmlns:a16="http://schemas.microsoft.com/office/drawing/2014/main" id="{6E01B0CE-59B9-63C8-80A1-4B42048F974F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10230723" y="6289664"/>
              <a:ext cx="46944" cy="203211"/>
            </a:xfrm>
            <a:custGeom>
              <a:avLst/>
              <a:gdLst>
                <a:gd name="connsiteX0" fmla="*/ 58536 w 58458"/>
                <a:gd name="connsiteY0" fmla="*/ 126696 h 253051"/>
                <a:gd name="connsiteX1" fmla="*/ 41906 w 58458"/>
                <a:gd name="connsiteY1" fmla="*/ 47744 h 253051"/>
                <a:gd name="connsiteX2" fmla="*/ 2598 w 58458"/>
                <a:gd name="connsiteY2" fmla="*/ 170 h 253051"/>
                <a:gd name="connsiteX3" fmla="*/ 78 w 58458"/>
                <a:gd name="connsiteY3" fmla="*/ 2701 h 253051"/>
                <a:gd name="connsiteX4" fmla="*/ 4866 w 58458"/>
                <a:gd name="connsiteY4" fmla="*/ 8521 h 253051"/>
                <a:gd name="connsiteX5" fmla="*/ 43922 w 58458"/>
                <a:gd name="connsiteY5" fmla="*/ 126696 h 253051"/>
                <a:gd name="connsiteX6" fmla="*/ 3354 w 58458"/>
                <a:gd name="connsiteY6" fmla="*/ 246389 h 253051"/>
                <a:gd name="connsiteX7" fmla="*/ 78 w 58458"/>
                <a:gd name="connsiteY7" fmla="*/ 250691 h 253051"/>
                <a:gd name="connsiteX8" fmla="*/ 2598 w 58458"/>
                <a:gd name="connsiteY8" fmla="*/ 253221 h 253051"/>
                <a:gd name="connsiteX9" fmla="*/ 42662 w 58458"/>
                <a:gd name="connsiteY9" fmla="*/ 203876 h 253051"/>
                <a:gd name="connsiteX10" fmla="*/ 58536 w 58458"/>
                <a:gd name="connsiteY10" fmla="*/ 126696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458" h="253051">
                  <a:moveTo>
                    <a:pt x="58536" y="126696"/>
                  </a:moveTo>
                  <a:cubicBezTo>
                    <a:pt x="58536" y="106958"/>
                    <a:pt x="55764" y="76339"/>
                    <a:pt x="41906" y="47744"/>
                  </a:cubicBezTo>
                  <a:cubicBezTo>
                    <a:pt x="26787" y="16619"/>
                    <a:pt x="5118" y="170"/>
                    <a:pt x="2598" y="170"/>
                  </a:cubicBezTo>
                  <a:cubicBezTo>
                    <a:pt x="1086" y="170"/>
                    <a:pt x="78" y="1182"/>
                    <a:pt x="78" y="2701"/>
                  </a:cubicBezTo>
                  <a:cubicBezTo>
                    <a:pt x="78" y="3460"/>
                    <a:pt x="78" y="3966"/>
                    <a:pt x="4866" y="8521"/>
                  </a:cubicBezTo>
                  <a:cubicBezTo>
                    <a:pt x="29559" y="33573"/>
                    <a:pt x="43922" y="73808"/>
                    <a:pt x="43922" y="126696"/>
                  </a:cubicBezTo>
                  <a:cubicBezTo>
                    <a:pt x="43922" y="169968"/>
                    <a:pt x="34599" y="214505"/>
                    <a:pt x="3354" y="246389"/>
                  </a:cubicBezTo>
                  <a:cubicBezTo>
                    <a:pt x="78" y="249426"/>
                    <a:pt x="78" y="249932"/>
                    <a:pt x="78" y="250691"/>
                  </a:cubicBezTo>
                  <a:cubicBezTo>
                    <a:pt x="78" y="252209"/>
                    <a:pt x="1086" y="253221"/>
                    <a:pt x="2598" y="253221"/>
                  </a:cubicBezTo>
                  <a:cubicBezTo>
                    <a:pt x="5118" y="253221"/>
                    <a:pt x="27795" y="236014"/>
                    <a:pt x="42662" y="203876"/>
                  </a:cubicBezTo>
                  <a:cubicBezTo>
                    <a:pt x="55512" y="176041"/>
                    <a:pt x="58536" y="147952"/>
                    <a:pt x="58536" y="126696"/>
                  </a:cubicBezTo>
                  <a:close/>
                </a:path>
              </a:pathLst>
            </a:custGeom>
            <a:solidFill>
              <a:srgbClr val="02FF00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8" name="Freeform 2087">
              <a:extLst>
                <a:ext uri="{FF2B5EF4-FFF2-40B4-BE49-F238E27FC236}">
                  <a16:creationId xmlns:a16="http://schemas.microsoft.com/office/drawing/2014/main" id="{0DD1AC43-98BA-6F6D-88CA-2629CC1C9025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10315282" y="6420532"/>
              <a:ext cx="21449" cy="21540"/>
            </a:xfrm>
            <a:custGeom>
              <a:avLst/>
              <a:gdLst>
                <a:gd name="connsiteX0" fmla="*/ 26791 w 26709"/>
                <a:gd name="connsiteY0" fmla="*/ 13582 h 26823"/>
                <a:gd name="connsiteX1" fmla="*/ 13437 w 26709"/>
                <a:gd name="connsiteY1" fmla="*/ 170 h 26823"/>
                <a:gd name="connsiteX2" fmla="*/ 82 w 26709"/>
                <a:gd name="connsiteY2" fmla="*/ 13582 h 26823"/>
                <a:gd name="connsiteX3" fmla="*/ 13437 w 26709"/>
                <a:gd name="connsiteY3" fmla="*/ 26994 h 26823"/>
                <a:gd name="connsiteX4" fmla="*/ 26791 w 26709"/>
                <a:gd name="connsiteY4" fmla="*/ 13582 h 2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09" h="26823">
                  <a:moveTo>
                    <a:pt x="26791" y="13582"/>
                  </a:moveTo>
                  <a:cubicBezTo>
                    <a:pt x="26791" y="6244"/>
                    <a:pt x="20744" y="170"/>
                    <a:pt x="13437" y="170"/>
                  </a:cubicBezTo>
                  <a:cubicBezTo>
                    <a:pt x="6129" y="170"/>
                    <a:pt x="82" y="6244"/>
                    <a:pt x="82" y="13582"/>
                  </a:cubicBezTo>
                  <a:cubicBezTo>
                    <a:pt x="82" y="20920"/>
                    <a:pt x="6129" y="26994"/>
                    <a:pt x="13437" y="26994"/>
                  </a:cubicBezTo>
                  <a:cubicBezTo>
                    <a:pt x="20744" y="26994"/>
                    <a:pt x="26791" y="20920"/>
                    <a:pt x="26791" y="13582"/>
                  </a:cubicBezTo>
                  <a:close/>
                </a:path>
              </a:pathLst>
            </a:custGeom>
            <a:solidFill>
              <a:srgbClr val="FFFFFF"/>
            </a:solidFill>
            <a:ln w="25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2105" name="Audio 2104">
            <a:extLst>
              <a:ext uri="{FF2B5EF4-FFF2-40B4-BE49-F238E27FC236}">
                <a16:creationId xmlns:a16="http://schemas.microsoft.com/office/drawing/2014/main" id="{8DB999F7-B8F3-621E-1D24-363A81C7BCE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9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03244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44286">
        <p159:morph option="byObject"/>
      </p:transition>
    </mc:Choice>
    <mc:Fallback>
      <p:transition advTm="442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05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(Step 3: Thevenin &amp; I-V)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1439" name="!!b">
            <a:extLst>
              <a:ext uri="{FF2B5EF4-FFF2-40B4-BE49-F238E27FC236}">
                <a16:creationId xmlns:a16="http://schemas.microsoft.com/office/drawing/2014/main" id="{83AF4E9A-02CF-6675-407B-BF5A59CC532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81874" y="5018622"/>
            <a:ext cx="49277" cy="94404"/>
          </a:xfrm>
          <a:custGeom>
            <a:avLst/>
            <a:gdLst>
              <a:gd name="connsiteX0" fmla="*/ 48876 w 93122"/>
              <a:gd name="connsiteY0" fmla="*/ 2899 h 178400"/>
              <a:gd name="connsiteX1" fmla="*/ 45587 w 93122"/>
              <a:gd name="connsiteY1" fmla="*/ 115 h 178400"/>
              <a:gd name="connsiteX2" fmla="*/ 14714 w 93122"/>
              <a:gd name="connsiteY2" fmla="*/ 2645 h 178400"/>
              <a:gd name="connsiteX3" fmla="*/ 9906 w 93122"/>
              <a:gd name="connsiteY3" fmla="*/ 7706 h 178400"/>
              <a:gd name="connsiteX4" fmla="*/ 15980 w 93122"/>
              <a:gd name="connsiteY4" fmla="*/ 10743 h 178400"/>
              <a:gd name="connsiteX5" fmla="*/ 28632 w 93122"/>
              <a:gd name="connsiteY5" fmla="*/ 15045 h 178400"/>
              <a:gd name="connsiteX6" fmla="*/ 25089 w 93122"/>
              <a:gd name="connsiteY6" fmla="*/ 30734 h 178400"/>
              <a:gd name="connsiteX7" fmla="*/ 4339 w 93122"/>
              <a:gd name="connsiteY7" fmla="*/ 113229 h 178400"/>
              <a:gd name="connsiteX8" fmla="*/ 290 w 93122"/>
              <a:gd name="connsiteY8" fmla="*/ 138787 h 178400"/>
              <a:gd name="connsiteX9" fmla="*/ 32428 w 93122"/>
              <a:gd name="connsiteY9" fmla="*/ 178516 h 178400"/>
              <a:gd name="connsiteX10" fmla="*/ 93413 w 93122"/>
              <a:gd name="connsiteY10" fmla="*/ 104372 h 178400"/>
              <a:gd name="connsiteX11" fmla="*/ 59757 w 93122"/>
              <a:gd name="connsiteY11" fmla="*/ 63884 h 178400"/>
              <a:gd name="connsiteX12" fmla="*/ 30150 w 93122"/>
              <a:gd name="connsiteY12" fmla="*/ 79067 h 178400"/>
              <a:gd name="connsiteX13" fmla="*/ 48876 w 93122"/>
              <a:gd name="connsiteY13" fmla="*/ 2899 h 178400"/>
              <a:gd name="connsiteX14" fmla="*/ 25089 w 93122"/>
              <a:gd name="connsiteY14" fmla="*/ 98552 h 178400"/>
              <a:gd name="connsiteX15" fmla="*/ 28885 w 93122"/>
              <a:gd name="connsiteY15" fmla="*/ 89695 h 178400"/>
              <a:gd name="connsiteX16" fmla="*/ 59251 w 93122"/>
              <a:gd name="connsiteY16" fmla="*/ 69451 h 178400"/>
              <a:gd name="connsiteX17" fmla="*/ 75194 w 93122"/>
              <a:gd name="connsiteY17" fmla="*/ 93238 h 178400"/>
              <a:gd name="connsiteX18" fmla="*/ 62288 w 93122"/>
              <a:gd name="connsiteY18" fmla="*/ 146885 h 178400"/>
              <a:gd name="connsiteX19" fmla="*/ 32428 w 93122"/>
              <a:gd name="connsiteY19" fmla="*/ 172949 h 178400"/>
              <a:gd name="connsiteX20" fmla="*/ 15473 w 93122"/>
              <a:gd name="connsiteY20" fmla="*/ 147391 h 178400"/>
              <a:gd name="connsiteX21" fmla="*/ 19522 w 93122"/>
              <a:gd name="connsiteY21" fmla="*/ 121833 h 178400"/>
              <a:gd name="connsiteX22" fmla="*/ 25089 w 93122"/>
              <a:gd name="connsiteY22" fmla="*/ 98552 h 1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122" h="178400">
                <a:moveTo>
                  <a:pt x="48876" y="2899"/>
                </a:moveTo>
                <a:cubicBezTo>
                  <a:pt x="48876" y="2645"/>
                  <a:pt x="48876" y="115"/>
                  <a:pt x="45587" y="115"/>
                </a:cubicBezTo>
                <a:cubicBezTo>
                  <a:pt x="39766" y="115"/>
                  <a:pt x="21294" y="2139"/>
                  <a:pt x="14714" y="2645"/>
                </a:cubicBezTo>
                <a:cubicBezTo>
                  <a:pt x="12690" y="2899"/>
                  <a:pt x="9906" y="3152"/>
                  <a:pt x="9906" y="7706"/>
                </a:cubicBezTo>
                <a:cubicBezTo>
                  <a:pt x="9906" y="10743"/>
                  <a:pt x="12184" y="10743"/>
                  <a:pt x="15980" y="10743"/>
                </a:cubicBezTo>
                <a:cubicBezTo>
                  <a:pt x="28126" y="10743"/>
                  <a:pt x="28632" y="12514"/>
                  <a:pt x="28632" y="15045"/>
                </a:cubicBezTo>
                <a:cubicBezTo>
                  <a:pt x="28632" y="16816"/>
                  <a:pt x="26355" y="25420"/>
                  <a:pt x="25089" y="30734"/>
                </a:cubicBezTo>
                <a:lnTo>
                  <a:pt x="4339" y="113229"/>
                </a:lnTo>
                <a:cubicBezTo>
                  <a:pt x="1303" y="125881"/>
                  <a:pt x="290" y="129930"/>
                  <a:pt x="290" y="138787"/>
                </a:cubicBezTo>
                <a:cubicBezTo>
                  <a:pt x="290" y="162827"/>
                  <a:pt x="13702" y="178516"/>
                  <a:pt x="32428" y="178516"/>
                </a:cubicBezTo>
                <a:cubicBezTo>
                  <a:pt x="62288" y="178516"/>
                  <a:pt x="93413" y="140811"/>
                  <a:pt x="93413" y="104372"/>
                </a:cubicBezTo>
                <a:cubicBezTo>
                  <a:pt x="93413" y="81344"/>
                  <a:pt x="80001" y="63884"/>
                  <a:pt x="59757" y="63884"/>
                </a:cubicBezTo>
                <a:cubicBezTo>
                  <a:pt x="48117" y="63884"/>
                  <a:pt x="37742" y="71222"/>
                  <a:pt x="30150" y="79067"/>
                </a:cubicBezTo>
                <a:lnTo>
                  <a:pt x="48876" y="2899"/>
                </a:lnTo>
                <a:close/>
                <a:moveTo>
                  <a:pt x="25089" y="98552"/>
                </a:moveTo>
                <a:cubicBezTo>
                  <a:pt x="26608" y="92985"/>
                  <a:pt x="26608" y="92479"/>
                  <a:pt x="28885" y="89695"/>
                </a:cubicBezTo>
                <a:cubicBezTo>
                  <a:pt x="41285" y="73247"/>
                  <a:pt x="52672" y="69451"/>
                  <a:pt x="59251" y="69451"/>
                </a:cubicBezTo>
                <a:cubicBezTo>
                  <a:pt x="68361" y="69451"/>
                  <a:pt x="75194" y="77042"/>
                  <a:pt x="75194" y="93238"/>
                </a:cubicBezTo>
                <a:cubicBezTo>
                  <a:pt x="75194" y="108168"/>
                  <a:pt x="66843" y="137269"/>
                  <a:pt x="62288" y="146885"/>
                </a:cubicBezTo>
                <a:cubicBezTo>
                  <a:pt x="53937" y="163839"/>
                  <a:pt x="42297" y="172949"/>
                  <a:pt x="32428" y="172949"/>
                </a:cubicBezTo>
                <a:cubicBezTo>
                  <a:pt x="23824" y="172949"/>
                  <a:pt x="15473" y="166116"/>
                  <a:pt x="15473" y="147391"/>
                </a:cubicBezTo>
                <a:cubicBezTo>
                  <a:pt x="15473" y="142583"/>
                  <a:pt x="15473" y="137775"/>
                  <a:pt x="19522" y="121833"/>
                </a:cubicBezTo>
                <a:lnTo>
                  <a:pt x="25089" y="9855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sp>
        <p:nvSpPr>
          <p:cNvPr id="1444" name="!!a">
            <a:extLst>
              <a:ext uri="{FF2B5EF4-FFF2-40B4-BE49-F238E27FC236}">
                <a16:creationId xmlns:a16="http://schemas.microsoft.com/office/drawing/2014/main" id="{8FC0FB98-322F-E19F-243D-81463AEB215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674284" y="3600732"/>
            <a:ext cx="61329" cy="60660"/>
          </a:xfrm>
          <a:custGeom>
            <a:avLst/>
            <a:gdLst>
              <a:gd name="connsiteX0" fmla="*/ 84556 w 115897"/>
              <a:gd name="connsiteY0" fmla="*/ 16202 h 114632"/>
              <a:gd name="connsiteX1" fmla="*/ 61275 w 115897"/>
              <a:gd name="connsiteY1" fmla="*/ 7 h 114632"/>
              <a:gd name="connsiteX2" fmla="*/ 290 w 115897"/>
              <a:gd name="connsiteY2" fmla="*/ 74151 h 114632"/>
              <a:gd name="connsiteX3" fmla="*/ 33946 w 115897"/>
              <a:gd name="connsiteY3" fmla="*/ 114639 h 114632"/>
              <a:gd name="connsiteX4" fmla="*/ 66842 w 115897"/>
              <a:gd name="connsiteY4" fmla="*/ 95660 h 114632"/>
              <a:gd name="connsiteX5" fmla="*/ 89870 w 115897"/>
              <a:gd name="connsiteY5" fmla="*/ 114639 h 114632"/>
              <a:gd name="connsiteX6" fmla="*/ 108596 w 115897"/>
              <a:gd name="connsiteY6" fmla="*/ 100721 h 114632"/>
              <a:gd name="connsiteX7" fmla="*/ 116187 w 115897"/>
              <a:gd name="connsiteY7" fmla="*/ 75669 h 114632"/>
              <a:gd name="connsiteX8" fmla="*/ 113151 w 115897"/>
              <a:gd name="connsiteY8" fmla="*/ 73139 h 114632"/>
              <a:gd name="connsiteX9" fmla="*/ 109608 w 115897"/>
              <a:gd name="connsiteY9" fmla="*/ 77694 h 114632"/>
              <a:gd name="connsiteX10" fmla="*/ 90376 w 115897"/>
              <a:gd name="connsiteY10" fmla="*/ 109072 h 114632"/>
              <a:gd name="connsiteX11" fmla="*/ 82785 w 115897"/>
              <a:gd name="connsiteY11" fmla="*/ 97432 h 114632"/>
              <a:gd name="connsiteX12" fmla="*/ 86074 w 115897"/>
              <a:gd name="connsiteY12" fmla="*/ 78706 h 114632"/>
              <a:gd name="connsiteX13" fmla="*/ 91641 w 115897"/>
              <a:gd name="connsiteY13" fmla="*/ 55931 h 114632"/>
              <a:gd name="connsiteX14" fmla="*/ 100751 w 115897"/>
              <a:gd name="connsiteY14" fmla="*/ 20504 h 114632"/>
              <a:gd name="connsiteX15" fmla="*/ 102523 w 115897"/>
              <a:gd name="connsiteY15" fmla="*/ 11900 h 114632"/>
              <a:gd name="connsiteX16" fmla="*/ 95184 w 115897"/>
              <a:gd name="connsiteY16" fmla="*/ 5068 h 114632"/>
              <a:gd name="connsiteX17" fmla="*/ 84556 w 115897"/>
              <a:gd name="connsiteY17" fmla="*/ 16202 h 114632"/>
              <a:gd name="connsiteX18" fmla="*/ 68108 w 115897"/>
              <a:gd name="connsiteY18" fmla="*/ 81742 h 114632"/>
              <a:gd name="connsiteX19" fmla="*/ 63047 w 115897"/>
              <a:gd name="connsiteY19" fmla="*/ 91105 h 114632"/>
              <a:gd name="connsiteX20" fmla="*/ 34452 w 115897"/>
              <a:gd name="connsiteY20" fmla="*/ 109072 h 114632"/>
              <a:gd name="connsiteX21" fmla="*/ 18257 w 115897"/>
              <a:gd name="connsiteY21" fmla="*/ 85285 h 114632"/>
              <a:gd name="connsiteX22" fmla="*/ 32174 w 115897"/>
              <a:gd name="connsiteY22" fmla="*/ 29867 h 114632"/>
              <a:gd name="connsiteX23" fmla="*/ 61528 w 115897"/>
              <a:gd name="connsiteY23" fmla="*/ 5574 h 114632"/>
              <a:gd name="connsiteX24" fmla="*/ 81519 w 115897"/>
              <a:gd name="connsiteY24" fmla="*/ 27843 h 114632"/>
              <a:gd name="connsiteX25" fmla="*/ 80760 w 115897"/>
              <a:gd name="connsiteY25" fmla="*/ 32144 h 114632"/>
              <a:gd name="connsiteX26" fmla="*/ 68108 w 115897"/>
              <a:gd name="connsiteY26" fmla="*/ 81742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5897" h="114632">
                <a:moveTo>
                  <a:pt x="84556" y="16202"/>
                </a:moveTo>
                <a:cubicBezTo>
                  <a:pt x="80001" y="6839"/>
                  <a:pt x="72663" y="7"/>
                  <a:pt x="61275" y="7"/>
                </a:cubicBezTo>
                <a:cubicBezTo>
                  <a:pt x="31668" y="7"/>
                  <a:pt x="290" y="37205"/>
                  <a:pt x="290" y="74151"/>
                </a:cubicBezTo>
                <a:cubicBezTo>
                  <a:pt x="290" y="97938"/>
                  <a:pt x="14208" y="114639"/>
                  <a:pt x="33946" y="114639"/>
                </a:cubicBezTo>
                <a:cubicBezTo>
                  <a:pt x="39007" y="114639"/>
                  <a:pt x="51659" y="113627"/>
                  <a:pt x="66842" y="95660"/>
                </a:cubicBezTo>
                <a:cubicBezTo>
                  <a:pt x="68867" y="106288"/>
                  <a:pt x="77724" y="114639"/>
                  <a:pt x="89870" y="114639"/>
                </a:cubicBezTo>
                <a:cubicBezTo>
                  <a:pt x="98727" y="114639"/>
                  <a:pt x="104547" y="108819"/>
                  <a:pt x="108596" y="100721"/>
                </a:cubicBezTo>
                <a:cubicBezTo>
                  <a:pt x="112898" y="91611"/>
                  <a:pt x="116187" y="76175"/>
                  <a:pt x="116187" y="75669"/>
                </a:cubicBezTo>
                <a:cubicBezTo>
                  <a:pt x="116187" y="73139"/>
                  <a:pt x="113910" y="73139"/>
                  <a:pt x="113151" y="73139"/>
                </a:cubicBezTo>
                <a:cubicBezTo>
                  <a:pt x="110620" y="73139"/>
                  <a:pt x="110367" y="74151"/>
                  <a:pt x="109608" y="77694"/>
                </a:cubicBezTo>
                <a:cubicBezTo>
                  <a:pt x="105306" y="94142"/>
                  <a:pt x="100751" y="109072"/>
                  <a:pt x="90376" y="109072"/>
                </a:cubicBezTo>
                <a:cubicBezTo>
                  <a:pt x="83544" y="109072"/>
                  <a:pt x="82785" y="102493"/>
                  <a:pt x="82785" y="97432"/>
                </a:cubicBezTo>
                <a:cubicBezTo>
                  <a:pt x="82785" y="91864"/>
                  <a:pt x="83291" y="89840"/>
                  <a:pt x="86074" y="78706"/>
                </a:cubicBezTo>
                <a:cubicBezTo>
                  <a:pt x="88858" y="68078"/>
                  <a:pt x="89364" y="65547"/>
                  <a:pt x="91641" y="55931"/>
                </a:cubicBezTo>
                <a:lnTo>
                  <a:pt x="100751" y="20504"/>
                </a:lnTo>
                <a:cubicBezTo>
                  <a:pt x="102523" y="13419"/>
                  <a:pt x="102523" y="12913"/>
                  <a:pt x="102523" y="11900"/>
                </a:cubicBezTo>
                <a:cubicBezTo>
                  <a:pt x="102523" y="7598"/>
                  <a:pt x="99486" y="5068"/>
                  <a:pt x="95184" y="5068"/>
                </a:cubicBezTo>
                <a:cubicBezTo>
                  <a:pt x="89111" y="5068"/>
                  <a:pt x="85315" y="10635"/>
                  <a:pt x="84556" y="16202"/>
                </a:cubicBezTo>
                <a:close/>
                <a:moveTo>
                  <a:pt x="68108" y="81742"/>
                </a:moveTo>
                <a:cubicBezTo>
                  <a:pt x="66842" y="86297"/>
                  <a:pt x="66842" y="86803"/>
                  <a:pt x="63047" y="91105"/>
                </a:cubicBezTo>
                <a:cubicBezTo>
                  <a:pt x="51912" y="105023"/>
                  <a:pt x="41537" y="109072"/>
                  <a:pt x="34452" y="109072"/>
                </a:cubicBezTo>
                <a:cubicBezTo>
                  <a:pt x="21799" y="109072"/>
                  <a:pt x="18257" y="95154"/>
                  <a:pt x="18257" y="85285"/>
                </a:cubicBezTo>
                <a:cubicBezTo>
                  <a:pt x="18257" y="72633"/>
                  <a:pt x="26354" y="41507"/>
                  <a:pt x="32174" y="29867"/>
                </a:cubicBezTo>
                <a:cubicBezTo>
                  <a:pt x="40019" y="14937"/>
                  <a:pt x="51406" y="5574"/>
                  <a:pt x="61528" y="5574"/>
                </a:cubicBezTo>
                <a:cubicBezTo>
                  <a:pt x="77977" y="5574"/>
                  <a:pt x="81519" y="26324"/>
                  <a:pt x="81519" y="27843"/>
                </a:cubicBezTo>
                <a:cubicBezTo>
                  <a:pt x="81519" y="29361"/>
                  <a:pt x="81013" y="30879"/>
                  <a:pt x="80760" y="32144"/>
                </a:cubicBezTo>
                <a:lnTo>
                  <a:pt x="68108" y="8174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grpSp>
        <p:nvGrpSpPr>
          <p:cNvPr id="1485" name="!!circ">
            <a:extLst>
              <a:ext uri="{FF2B5EF4-FFF2-40B4-BE49-F238E27FC236}">
                <a16:creationId xmlns:a16="http://schemas.microsoft.com/office/drawing/2014/main" id="{6D92BC38-2332-393E-C9B0-9B708369F70D}"/>
              </a:ext>
            </a:extLst>
          </p:cNvPr>
          <p:cNvGrpSpPr/>
          <p:nvPr/>
        </p:nvGrpSpPr>
        <p:grpSpPr>
          <a:xfrm>
            <a:off x="838200" y="2643624"/>
            <a:ext cx="4887435" cy="2536554"/>
            <a:chOff x="2049871" y="2202752"/>
            <a:chExt cx="7900654" cy="4100400"/>
          </a:xfrm>
        </p:grpSpPr>
        <p:sp>
          <p:nvSpPr>
            <p:cNvPr id="1406" name="Freeform 1405">
              <a:extLst>
                <a:ext uri="{FF2B5EF4-FFF2-40B4-BE49-F238E27FC236}">
                  <a16:creationId xmlns:a16="http://schemas.microsoft.com/office/drawing/2014/main" id="{8BCB1463-45B1-597B-B9BB-ACEB3B10382C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2876250" y="2748838"/>
              <a:ext cx="7039814" cy="3519856"/>
            </a:xfrm>
            <a:custGeom>
              <a:avLst/>
              <a:gdLst>
                <a:gd name="connsiteX0" fmla="*/ 2743209 w 8229701"/>
                <a:gd name="connsiteY0" fmla="*/ 4114791 h 4114791"/>
                <a:gd name="connsiteX1" fmla="*/ 0 w 8229701"/>
                <a:gd name="connsiteY1" fmla="*/ 4114791 h 4114791"/>
                <a:gd name="connsiteX2" fmla="*/ 0 w 8229701"/>
                <a:gd name="connsiteY2" fmla="*/ 3045610 h 4114791"/>
                <a:gd name="connsiteX3" fmla="*/ 0 w 8229701"/>
                <a:gd name="connsiteY3" fmla="*/ 2440772 h 4114791"/>
                <a:gd name="connsiteX4" fmla="*/ 0 w 8229701"/>
                <a:gd name="connsiteY4" fmla="*/ 1371600 h 4114791"/>
                <a:gd name="connsiteX5" fmla="*/ 1069190 w 8229701"/>
                <a:gd name="connsiteY5" fmla="*/ 1371600 h 4114791"/>
                <a:gd name="connsiteX6" fmla="*/ 1674028 w 8229701"/>
                <a:gd name="connsiteY6" fmla="*/ 1371600 h 4114791"/>
                <a:gd name="connsiteX7" fmla="*/ 2743209 w 8229701"/>
                <a:gd name="connsiteY7" fmla="*/ 1371600 h 4114791"/>
                <a:gd name="connsiteX8" fmla="*/ 2743209 w 8229701"/>
                <a:gd name="connsiteY8" fmla="*/ 2339967 h 4114791"/>
                <a:gd name="connsiteX9" fmla="*/ 2743209 w 8229701"/>
                <a:gd name="connsiteY9" fmla="*/ 3146418 h 4114791"/>
                <a:gd name="connsiteX10" fmla="*/ 2743209 w 8229701"/>
                <a:gd name="connsiteY10" fmla="*/ 4114791 h 4114791"/>
                <a:gd name="connsiteX11" fmla="*/ 8229702 w 8229701"/>
                <a:gd name="connsiteY11" fmla="*/ 4114791 h 4114791"/>
                <a:gd name="connsiteX12" fmla="*/ 8229702 w 8229701"/>
                <a:gd name="connsiteY12" fmla="*/ 1371600 h 4114791"/>
                <a:gd name="connsiteX13" fmla="*/ 5486502 w 8229701"/>
                <a:gd name="connsiteY13" fmla="*/ 1371600 h 4114791"/>
                <a:gd name="connsiteX14" fmla="*/ 4518033 w 8229701"/>
                <a:gd name="connsiteY14" fmla="*/ 1371600 h 4114791"/>
                <a:gd name="connsiteX15" fmla="*/ 3711684 w 8229701"/>
                <a:gd name="connsiteY15" fmla="*/ 1371600 h 4114791"/>
                <a:gd name="connsiteX16" fmla="*/ 2743209 w 8229701"/>
                <a:gd name="connsiteY16" fmla="*/ 1371600 h 4114791"/>
                <a:gd name="connsiteX17" fmla="*/ 0 w 8229701"/>
                <a:gd name="connsiteY17" fmla="*/ 1371600 h 4114791"/>
                <a:gd name="connsiteX18" fmla="*/ 0 w 8229701"/>
                <a:gd name="connsiteY18" fmla="*/ 0 h 4114791"/>
                <a:gd name="connsiteX19" fmla="*/ 1018786 w 8229701"/>
                <a:gd name="connsiteY19" fmla="*/ 0 h 4114791"/>
                <a:gd name="connsiteX20" fmla="*/ 1724431 w 8229701"/>
                <a:gd name="connsiteY20" fmla="*/ 0 h 4114791"/>
                <a:gd name="connsiteX21" fmla="*/ 2743209 w 8229701"/>
                <a:gd name="connsiteY21" fmla="*/ 0 h 4114791"/>
                <a:gd name="connsiteX22" fmla="*/ 3711684 w 8229701"/>
                <a:gd name="connsiteY22" fmla="*/ 0 h 4114791"/>
                <a:gd name="connsiteX23" fmla="*/ 4518033 w 8229701"/>
                <a:gd name="connsiteY23" fmla="*/ 0 h 4114791"/>
                <a:gd name="connsiteX24" fmla="*/ 5486502 w 8229701"/>
                <a:gd name="connsiteY24" fmla="*/ 0 h 4114791"/>
                <a:gd name="connsiteX25" fmla="*/ 5486502 w 8229701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29701" h="4114791">
                  <a:moveTo>
                    <a:pt x="2743209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9190" y="1371600"/>
                  </a:lnTo>
                  <a:moveTo>
                    <a:pt x="1674028" y="1371600"/>
                  </a:moveTo>
                  <a:lnTo>
                    <a:pt x="2743209" y="1371600"/>
                  </a:lnTo>
                  <a:lnTo>
                    <a:pt x="2743209" y="2339967"/>
                  </a:lnTo>
                  <a:moveTo>
                    <a:pt x="2743209" y="3146418"/>
                  </a:moveTo>
                  <a:lnTo>
                    <a:pt x="2743209" y="4114791"/>
                  </a:lnTo>
                  <a:lnTo>
                    <a:pt x="8229702" y="4114791"/>
                  </a:lnTo>
                  <a:moveTo>
                    <a:pt x="8229702" y="1371600"/>
                  </a:moveTo>
                  <a:lnTo>
                    <a:pt x="5486502" y="1371600"/>
                  </a:lnTo>
                  <a:lnTo>
                    <a:pt x="4518033" y="1371600"/>
                  </a:lnTo>
                  <a:moveTo>
                    <a:pt x="3711684" y="1371600"/>
                  </a:moveTo>
                  <a:lnTo>
                    <a:pt x="2743209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8786" y="0"/>
                  </a:lnTo>
                  <a:moveTo>
                    <a:pt x="1724431" y="0"/>
                  </a:moveTo>
                  <a:lnTo>
                    <a:pt x="2743209" y="0"/>
                  </a:lnTo>
                  <a:lnTo>
                    <a:pt x="3711684" y="0"/>
                  </a:lnTo>
                  <a:moveTo>
                    <a:pt x="4518033" y="0"/>
                  </a:moveTo>
                  <a:lnTo>
                    <a:pt x="5486502" y="0"/>
                  </a:lnTo>
                  <a:lnTo>
                    <a:pt x="5486502" y="137160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7" name="Freeform 1406">
              <a:extLst>
                <a:ext uri="{FF2B5EF4-FFF2-40B4-BE49-F238E27FC236}">
                  <a16:creationId xmlns:a16="http://schemas.microsoft.com/office/drawing/2014/main" id="{14E5D986-0F08-1DD5-9263-6E7DE2FE7052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2617562" y="4836712"/>
              <a:ext cx="517390" cy="517387"/>
            </a:xfrm>
            <a:custGeom>
              <a:avLst/>
              <a:gdLst>
                <a:gd name="connsiteX0" fmla="*/ 0 w 604840"/>
                <a:gd name="connsiteY0" fmla="*/ 302420 h 604837"/>
                <a:gd name="connsiteX1" fmla="*/ 302412 w 604840"/>
                <a:gd name="connsiteY1" fmla="*/ 604838 h 604837"/>
                <a:gd name="connsiteX2" fmla="*/ 604840 w 604840"/>
                <a:gd name="connsiteY2" fmla="*/ 302420 h 604837"/>
                <a:gd name="connsiteX3" fmla="*/ 302412 w 604840"/>
                <a:gd name="connsiteY3" fmla="*/ 0 h 604837"/>
                <a:gd name="connsiteX4" fmla="*/ 0 w 604840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40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2" y="604838"/>
                  </a:cubicBezTo>
                  <a:cubicBezTo>
                    <a:pt x="469417" y="604838"/>
                    <a:pt x="604840" y="469405"/>
                    <a:pt x="604840" y="302420"/>
                  </a:cubicBezTo>
                  <a:cubicBezTo>
                    <a:pt x="604840" y="135433"/>
                    <a:pt x="469417" y="0"/>
                    <a:pt x="302412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8" name="Freeform 1407">
              <a:extLst>
                <a:ext uri="{FF2B5EF4-FFF2-40B4-BE49-F238E27FC236}">
                  <a16:creationId xmlns:a16="http://schemas.microsoft.com/office/drawing/2014/main" id="{3C07EB06-A05C-6FD5-5234-7D28BA5EBD3A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 rot="10800000">
              <a:off x="2804353" y="4914398"/>
              <a:ext cx="143948" cy="144164"/>
            </a:xfrm>
            <a:custGeom>
              <a:avLst/>
              <a:gdLst>
                <a:gd name="connsiteX0" fmla="*/ 89292 w 168278"/>
                <a:gd name="connsiteY0" fmla="*/ 89389 h 168531"/>
                <a:gd name="connsiteX1" fmla="*/ 159893 w 168278"/>
                <a:gd name="connsiteY1" fmla="*/ 89389 h 168531"/>
                <a:gd name="connsiteX2" fmla="*/ 168244 w 168278"/>
                <a:gd name="connsiteY2" fmla="*/ 84328 h 168531"/>
                <a:gd name="connsiteX3" fmla="*/ 159893 w 168278"/>
                <a:gd name="connsiteY3" fmla="*/ 79267 h 168531"/>
                <a:gd name="connsiteX4" fmla="*/ 89292 w 168278"/>
                <a:gd name="connsiteY4" fmla="*/ 79267 h 168531"/>
                <a:gd name="connsiteX5" fmla="*/ 89292 w 168278"/>
                <a:gd name="connsiteY5" fmla="*/ 8413 h 168531"/>
                <a:gd name="connsiteX6" fmla="*/ 84231 w 168278"/>
                <a:gd name="connsiteY6" fmla="*/ 62 h 168531"/>
                <a:gd name="connsiteX7" fmla="*/ 79170 w 168278"/>
                <a:gd name="connsiteY7" fmla="*/ 8413 h 168531"/>
                <a:gd name="connsiteX8" fmla="*/ 79170 w 168278"/>
                <a:gd name="connsiteY8" fmla="*/ 79267 h 168531"/>
                <a:gd name="connsiteX9" fmla="*/ 8315 w 168278"/>
                <a:gd name="connsiteY9" fmla="*/ 79267 h 168531"/>
                <a:gd name="connsiteX10" fmla="*/ -35 w 168278"/>
                <a:gd name="connsiteY10" fmla="*/ 84328 h 168531"/>
                <a:gd name="connsiteX11" fmla="*/ 8315 w 168278"/>
                <a:gd name="connsiteY11" fmla="*/ 89389 h 168531"/>
                <a:gd name="connsiteX12" fmla="*/ 79170 w 168278"/>
                <a:gd name="connsiteY12" fmla="*/ 89389 h 168531"/>
                <a:gd name="connsiteX13" fmla="*/ 79170 w 168278"/>
                <a:gd name="connsiteY13" fmla="*/ 160243 h 168531"/>
                <a:gd name="connsiteX14" fmla="*/ 84231 w 168278"/>
                <a:gd name="connsiteY14" fmla="*/ 168594 h 168531"/>
                <a:gd name="connsiteX15" fmla="*/ 89292 w 168278"/>
                <a:gd name="connsiteY15" fmla="*/ 160243 h 168531"/>
                <a:gd name="connsiteX16" fmla="*/ 89292 w 168278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92" y="89389"/>
                  </a:moveTo>
                  <a:lnTo>
                    <a:pt x="159893" y="89389"/>
                  </a:lnTo>
                  <a:cubicBezTo>
                    <a:pt x="163436" y="89389"/>
                    <a:pt x="168244" y="89389"/>
                    <a:pt x="168244" y="84328"/>
                  </a:cubicBezTo>
                  <a:cubicBezTo>
                    <a:pt x="168244" y="79267"/>
                    <a:pt x="163436" y="79267"/>
                    <a:pt x="159893" y="79267"/>
                  </a:cubicBezTo>
                  <a:lnTo>
                    <a:pt x="89292" y="79267"/>
                  </a:lnTo>
                  <a:lnTo>
                    <a:pt x="89292" y="8413"/>
                  </a:lnTo>
                  <a:cubicBezTo>
                    <a:pt x="89292" y="4870"/>
                    <a:pt x="89292" y="62"/>
                    <a:pt x="84231" y="62"/>
                  </a:cubicBezTo>
                  <a:cubicBezTo>
                    <a:pt x="79170" y="62"/>
                    <a:pt x="79170" y="4870"/>
                    <a:pt x="79170" y="8413"/>
                  </a:cubicBezTo>
                  <a:lnTo>
                    <a:pt x="79170" y="79267"/>
                  </a:lnTo>
                  <a:lnTo>
                    <a:pt x="8315" y="79267"/>
                  </a:lnTo>
                  <a:cubicBezTo>
                    <a:pt x="4773" y="79267"/>
                    <a:pt x="-35" y="79267"/>
                    <a:pt x="-35" y="84328"/>
                  </a:cubicBezTo>
                  <a:cubicBezTo>
                    <a:pt x="-35" y="89389"/>
                    <a:pt x="4773" y="89389"/>
                    <a:pt x="8315" y="89389"/>
                  </a:cubicBezTo>
                  <a:lnTo>
                    <a:pt x="79170" y="89389"/>
                  </a:lnTo>
                  <a:lnTo>
                    <a:pt x="79170" y="160243"/>
                  </a:lnTo>
                  <a:cubicBezTo>
                    <a:pt x="79170" y="163786"/>
                    <a:pt x="79170" y="168594"/>
                    <a:pt x="84231" y="168594"/>
                  </a:cubicBezTo>
                  <a:cubicBezTo>
                    <a:pt x="89292" y="168594"/>
                    <a:pt x="89292" y="163786"/>
                    <a:pt x="89292" y="160243"/>
                  </a:cubicBezTo>
                  <a:lnTo>
                    <a:pt x="89292" y="893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4171AE84-1E3F-9EED-8C5D-822C27233669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 rot="10800000">
              <a:off x="2810197" y="5199991"/>
              <a:ext cx="132259" cy="8659"/>
            </a:xfrm>
            <a:custGeom>
              <a:avLst/>
              <a:gdLst>
                <a:gd name="connsiteX0" fmla="*/ 145722 w 154614"/>
                <a:gd name="connsiteY0" fmla="*/ 10194 h 10122"/>
                <a:gd name="connsiteX1" fmla="*/ 154579 w 154614"/>
                <a:gd name="connsiteY1" fmla="*/ 5133 h 10122"/>
                <a:gd name="connsiteX2" fmla="*/ 145722 w 154614"/>
                <a:gd name="connsiteY2" fmla="*/ 72 h 10122"/>
                <a:gd name="connsiteX3" fmla="*/ 8821 w 154614"/>
                <a:gd name="connsiteY3" fmla="*/ 72 h 10122"/>
                <a:gd name="connsiteX4" fmla="*/ -35 w 154614"/>
                <a:gd name="connsiteY4" fmla="*/ 5133 h 10122"/>
                <a:gd name="connsiteX5" fmla="*/ 8821 w 154614"/>
                <a:gd name="connsiteY5" fmla="*/ 10194 h 10122"/>
                <a:gd name="connsiteX6" fmla="*/ 145722 w 154614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2" y="10194"/>
                  </a:moveTo>
                  <a:cubicBezTo>
                    <a:pt x="150024" y="10194"/>
                    <a:pt x="154579" y="10194"/>
                    <a:pt x="154579" y="5133"/>
                  </a:cubicBezTo>
                  <a:cubicBezTo>
                    <a:pt x="154579" y="72"/>
                    <a:pt x="150024" y="72"/>
                    <a:pt x="145722" y="72"/>
                  </a:cubicBezTo>
                  <a:lnTo>
                    <a:pt x="8821" y="72"/>
                  </a:lnTo>
                  <a:cubicBezTo>
                    <a:pt x="4520" y="72"/>
                    <a:pt x="-35" y="72"/>
                    <a:pt x="-35" y="5133"/>
                  </a:cubicBezTo>
                  <a:cubicBezTo>
                    <a:pt x="-35" y="10194"/>
                    <a:pt x="4520" y="10194"/>
                    <a:pt x="8821" y="10194"/>
                  </a:cubicBezTo>
                  <a:lnTo>
                    <a:pt x="145722" y="1019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1" name="Freeform 1410">
              <a:extLst>
                <a:ext uri="{FF2B5EF4-FFF2-40B4-BE49-F238E27FC236}">
                  <a16:creationId xmlns:a16="http://schemas.microsoft.com/office/drawing/2014/main" id="{CB2817D4-12F9-8E3A-3947-0D0D10CAD695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2049871" y="4999946"/>
              <a:ext cx="71433" cy="144163"/>
            </a:xfrm>
            <a:custGeom>
              <a:avLst/>
              <a:gdLst>
                <a:gd name="connsiteX0" fmla="*/ 51805 w 83506"/>
                <a:gd name="connsiteY0" fmla="*/ 6646 h 168531"/>
                <a:gd name="connsiteX1" fmla="*/ 45985 w 83506"/>
                <a:gd name="connsiteY1" fmla="*/ 67 h 168531"/>
                <a:gd name="connsiteX2" fmla="*/ -70 w 83506"/>
                <a:gd name="connsiteY2" fmla="*/ 16262 h 168531"/>
                <a:gd name="connsiteX3" fmla="*/ -70 w 83506"/>
                <a:gd name="connsiteY3" fmla="*/ 24106 h 168531"/>
                <a:gd name="connsiteX4" fmla="*/ 33079 w 83506"/>
                <a:gd name="connsiteY4" fmla="*/ 17527 h 168531"/>
                <a:gd name="connsiteX5" fmla="*/ 33079 w 83506"/>
                <a:gd name="connsiteY5" fmla="*/ 148608 h 168531"/>
                <a:gd name="connsiteX6" fmla="*/ 9546 w 83506"/>
                <a:gd name="connsiteY6" fmla="*/ 160754 h 168531"/>
                <a:gd name="connsiteX7" fmla="*/ 1448 w 83506"/>
                <a:gd name="connsiteY7" fmla="*/ 160754 h 168531"/>
                <a:gd name="connsiteX8" fmla="*/ 1448 w 83506"/>
                <a:gd name="connsiteY8" fmla="*/ 168599 h 168531"/>
                <a:gd name="connsiteX9" fmla="*/ 42442 w 83506"/>
                <a:gd name="connsiteY9" fmla="*/ 167839 h 168531"/>
                <a:gd name="connsiteX10" fmla="*/ 83436 w 83506"/>
                <a:gd name="connsiteY10" fmla="*/ 168599 h 168531"/>
                <a:gd name="connsiteX11" fmla="*/ 83436 w 83506"/>
                <a:gd name="connsiteY11" fmla="*/ 160754 h 168531"/>
                <a:gd name="connsiteX12" fmla="*/ 75339 w 83506"/>
                <a:gd name="connsiteY12" fmla="*/ 160754 h 168531"/>
                <a:gd name="connsiteX13" fmla="*/ 51805 w 83506"/>
                <a:gd name="connsiteY13" fmla="*/ 148608 h 168531"/>
                <a:gd name="connsiteX14" fmla="*/ 51805 w 83506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05" y="6646"/>
                  </a:moveTo>
                  <a:cubicBezTo>
                    <a:pt x="51805" y="573"/>
                    <a:pt x="51805" y="67"/>
                    <a:pt x="45985" y="67"/>
                  </a:cubicBezTo>
                  <a:cubicBezTo>
                    <a:pt x="30296" y="16262"/>
                    <a:pt x="8027" y="16262"/>
                    <a:pt x="-70" y="16262"/>
                  </a:cubicBezTo>
                  <a:lnTo>
                    <a:pt x="-70" y="24106"/>
                  </a:lnTo>
                  <a:cubicBezTo>
                    <a:pt x="4991" y="24106"/>
                    <a:pt x="19921" y="24106"/>
                    <a:pt x="33079" y="17527"/>
                  </a:cubicBezTo>
                  <a:lnTo>
                    <a:pt x="33079" y="148608"/>
                  </a:lnTo>
                  <a:cubicBezTo>
                    <a:pt x="33079" y="157717"/>
                    <a:pt x="32320" y="160754"/>
                    <a:pt x="9546" y="160754"/>
                  </a:cubicBezTo>
                  <a:lnTo>
                    <a:pt x="1448" y="160754"/>
                  </a:lnTo>
                  <a:lnTo>
                    <a:pt x="1448" y="168599"/>
                  </a:lnTo>
                  <a:cubicBezTo>
                    <a:pt x="10305" y="167839"/>
                    <a:pt x="32320" y="167839"/>
                    <a:pt x="42442" y="167839"/>
                  </a:cubicBezTo>
                  <a:cubicBezTo>
                    <a:pt x="52564" y="167839"/>
                    <a:pt x="74580" y="167839"/>
                    <a:pt x="83436" y="168599"/>
                  </a:cubicBezTo>
                  <a:lnTo>
                    <a:pt x="83436" y="160754"/>
                  </a:lnTo>
                  <a:lnTo>
                    <a:pt x="75339" y="160754"/>
                  </a:lnTo>
                  <a:cubicBezTo>
                    <a:pt x="52564" y="160754"/>
                    <a:pt x="51805" y="157970"/>
                    <a:pt x="51805" y="148608"/>
                  </a:cubicBezTo>
                  <a:lnTo>
                    <a:pt x="51805" y="664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2" name="Freeform 1411">
              <a:extLst>
                <a:ext uri="{FF2B5EF4-FFF2-40B4-BE49-F238E27FC236}">
                  <a16:creationId xmlns:a16="http://schemas.microsoft.com/office/drawing/2014/main" id="{8827F4C7-A5DB-3786-D88E-D9D26795A5AB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2149661" y="4997832"/>
              <a:ext cx="86369" cy="144164"/>
            </a:xfrm>
            <a:custGeom>
              <a:avLst/>
              <a:gdLst>
                <a:gd name="connsiteX0" fmla="*/ 19420 w 100967"/>
                <a:gd name="connsiteY0" fmla="*/ 149114 h 168531"/>
                <a:gd name="connsiteX1" fmla="*/ 46243 w 100967"/>
                <a:gd name="connsiteY1" fmla="*/ 123049 h 168531"/>
                <a:gd name="connsiteX2" fmla="*/ 100902 w 100967"/>
                <a:gd name="connsiteY2" fmla="*/ 49159 h 168531"/>
                <a:gd name="connsiteX3" fmla="*/ 47255 w 100967"/>
                <a:gd name="connsiteY3" fmla="*/ 67 h 168531"/>
                <a:gd name="connsiteX4" fmla="*/ -65 w 100967"/>
                <a:gd name="connsiteY4" fmla="*/ 45869 h 168531"/>
                <a:gd name="connsiteX5" fmla="*/ 13346 w 100967"/>
                <a:gd name="connsiteY5" fmla="*/ 60040 h 168531"/>
                <a:gd name="connsiteX6" fmla="*/ 26505 w 100967"/>
                <a:gd name="connsiteY6" fmla="*/ 46628 h 168531"/>
                <a:gd name="connsiteX7" fmla="*/ 13093 w 100967"/>
                <a:gd name="connsiteY7" fmla="*/ 33469 h 168531"/>
                <a:gd name="connsiteX8" fmla="*/ 9804 w 100967"/>
                <a:gd name="connsiteY8" fmla="*/ 33722 h 168531"/>
                <a:gd name="connsiteX9" fmla="*/ 43965 w 100967"/>
                <a:gd name="connsiteY9" fmla="*/ 7911 h 168531"/>
                <a:gd name="connsiteX10" fmla="*/ 77874 w 100967"/>
                <a:gd name="connsiteY10" fmla="*/ 49159 h 168531"/>
                <a:gd name="connsiteX11" fmla="*/ 51304 w 100967"/>
                <a:gd name="connsiteY11" fmla="*/ 105083 h 168531"/>
                <a:gd name="connsiteX12" fmla="*/ 2718 w 100967"/>
                <a:gd name="connsiteY12" fmla="*/ 159236 h 168531"/>
                <a:gd name="connsiteX13" fmla="*/ -65 w 100967"/>
                <a:gd name="connsiteY13" fmla="*/ 168599 h 168531"/>
                <a:gd name="connsiteX14" fmla="*/ 93817 w 100967"/>
                <a:gd name="connsiteY14" fmla="*/ 168599 h 168531"/>
                <a:gd name="connsiteX15" fmla="*/ 100902 w 100967"/>
                <a:gd name="connsiteY15" fmla="*/ 124568 h 168531"/>
                <a:gd name="connsiteX16" fmla="*/ 94576 w 100967"/>
                <a:gd name="connsiteY16" fmla="*/ 124568 h 168531"/>
                <a:gd name="connsiteX17" fmla="*/ 89009 w 100967"/>
                <a:gd name="connsiteY17" fmla="*/ 147089 h 168531"/>
                <a:gd name="connsiteX18" fmla="*/ 64969 w 100967"/>
                <a:gd name="connsiteY18" fmla="*/ 149114 h 168531"/>
                <a:gd name="connsiteX19" fmla="*/ 1942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20" y="149114"/>
                  </a:moveTo>
                  <a:lnTo>
                    <a:pt x="46243" y="123049"/>
                  </a:lnTo>
                  <a:cubicBezTo>
                    <a:pt x="85719" y="88128"/>
                    <a:pt x="100902" y="74464"/>
                    <a:pt x="100902" y="49159"/>
                  </a:cubicBezTo>
                  <a:cubicBezTo>
                    <a:pt x="100902" y="20311"/>
                    <a:pt x="78127" y="67"/>
                    <a:pt x="47255" y="67"/>
                  </a:cubicBezTo>
                  <a:cubicBezTo>
                    <a:pt x="18660" y="67"/>
                    <a:pt x="-65" y="23347"/>
                    <a:pt x="-65" y="45869"/>
                  </a:cubicBezTo>
                  <a:cubicBezTo>
                    <a:pt x="-65" y="60040"/>
                    <a:pt x="12587" y="60040"/>
                    <a:pt x="13346" y="60040"/>
                  </a:cubicBezTo>
                  <a:cubicBezTo>
                    <a:pt x="17648" y="60040"/>
                    <a:pt x="26505" y="57003"/>
                    <a:pt x="26505" y="46628"/>
                  </a:cubicBezTo>
                  <a:cubicBezTo>
                    <a:pt x="26505" y="40049"/>
                    <a:pt x="21950" y="33469"/>
                    <a:pt x="13093" y="33469"/>
                  </a:cubicBezTo>
                  <a:cubicBezTo>
                    <a:pt x="11069" y="33469"/>
                    <a:pt x="10563" y="33469"/>
                    <a:pt x="9804" y="33722"/>
                  </a:cubicBezTo>
                  <a:cubicBezTo>
                    <a:pt x="15624" y="17274"/>
                    <a:pt x="29289" y="7911"/>
                    <a:pt x="43965" y="7911"/>
                  </a:cubicBezTo>
                  <a:cubicBezTo>
                    <a:pt x="66993" y="7911"/>
                    <a:pt x="77874" y="28408"/>
                    <a:pt x="77874" y="49159"/>
                  </a:cubicBezTo>
                  <a:cubicBezTo>
                    <a:pt x="77874" y="69403"/>
                    <a:pt x="65222" y="89394"/>
                    <a:pt x="51304" y="105083"/>
                  </a:cubicBezTo>
                  <a:lnTo>
                    <a:pt x="2718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817" y="168599"/>
                  </a:lnTo>
                  <a:lnTo>
                    <a:pt x="100902" y="124568"/>
                  </a:lnTo>
                  <a:lnTo>
                    <a:pt x="94576" y="124568"/>
                  </a:lnTo>
                  <a:cubicBezTo>
                    <a:pt x="93310" y="132159"/>
                    <a:pt x="91539" y="143294"/>
                    <a:pt x="89009" y="147089"/>
                  </a:cubicBezTo>
                  <a:cubicBezTo>
                    <a:pt x="87237" y="149114"/>
                    <a:pt x="70536" y="149114"/>
                    <a:pt x="64969" y="149114"/>
                  </a:cubicBezTo>
                  <a:lnTo>
                    <a:pt x="1942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3" name="Freeform 1412">
              <a:extLst>
                <a:ext uri="{FF2B5EF4-FFF2-40B4-BE49-F238E27FC236}">
                  <a16:creationId xmlns:a16="http://schemas.microsoft.com/office/drawing/2014/main" id="{C25F5DFA-13E7-CB86-1EB6-5C110953F84B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2255512" y="4997832"/>
              <a:ext cx="91131" cy="148927"/>
            </a:xfrm>
            <a:custGeom>
              <a:avLst/>
              <a:gdLst>
                <a:gd name="connsiteX0" fmla="*/ 106474 w 106534"/>
                <a:gd name="connsiteY0" fmla="*/ 87622 h 174099"/>
                <a:gd name="connsiteX1" fmla="*/ 96352 w 106534"/>
                <a:gd name="connsiteY1" fmla="*/ 28408 h 174099"/>
                <a:gd name="connsiteX2" fmla="*/ 53333 w 106534"/>
                <a:gd name="connsiteY2" fmla="*/ 67 h 174099"/>
                <a:gd name="connsiteX3" fmla="*/ 9302 w 106534"/>
                <a:gd name="connsiteY3" fmla="*/ 30180 h 174099"/>
                <a:gd name="connsiteX4" fmla="*/ -60 w 106534"/>
                <a:gd name="connsiteY4" fmla="*/ 87622 h 174099"/>
                <a:gd name="connsiteX5" fmla="*/ 11327 w 106534"/>
                <a:gd name="connsiteY5" fmla="*/ 148608 h 174099"/>
                <a:gd name="connsiteX6" fmla="*/ 53080 w 106534"/>
                <a:gd name="connsiteY6" fmla="*/ 174166 h 174099"/>
                <a:gd name="connsiteX7" fmla="*/ 97111 w 106534"/>
                <a:gd name="connsiteY7" fmla="*/ 144812 h 174099"/>
                <a:gd name="connsiteX8" fmla="*/ 106474 w 106534"/>
                <a:gd name="connsiteY8" fmla="*/ 87622 h 174099"/>
                <a:gd name="connsiteX9" fmla="*/ 53080 w 106534"/>
                <a:gd name="connsiteY9" fmla="*/ 168599 h 174099"/>
                <a:gd name="connsiteX10" fmla="*/ 23726 w 106534"/>
                <a:gd name="connsiteY10" fmla="*/ 137979 h 174099"/>
                <a:gd name="connsiteX11" fmla="*/ 20943 w 106534"/>
                <a:gd name="connsiteY11" fmla="*/ 84586 h 174099"/>
                <a:gd name="connsiteX12" fmla="*/ 22967 w 106534"/>
                <a:gd name="connsiteY12" fmla="*/ 38024 h 174099"/>
                <a:gd name="connsiteX13" fmla="*/ 53080 w 106534"/>
                <a:gd name="connsiteY13" fmla="*/ 5634 h 174099"/>
                <a:gd name="connsiteX14" fmla="*/ 82940 w 106534"/>
                <a:gd name="connsiteY14" fmla="*/ 35241 h 174099"/>
                <a:gd name="connsiteX15" fmla="*/ 85471 w 106534"/>
                <a:gd name="connsiteY15" fmla="*/ 84586 h 174099"/>
                <a:gd name="connsiteX16" fmla="*/ 82687 w 106534"/>
                <a:gd name="connsiteY16" fmla="*/ 136967 h 174099"/>
                <a:gd name="connsiteX17" fmla="*/ 5308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74" y="87622"/>
                  </a:moveTo>
                  <a:cubicBezTo>
                    <a:pt x="106474" y="67378"/>
                    <a:pt x="105209" y="47134"/>
                    <a:pt x="96352" y="28408"/>
                  </a:cubicBezTo>
                  <a:cubicBezTo>
                    <a:pt x="84712" y="4115"/>
                    <a:pt x="63961" y="67"/>
                    <a:pt x="53333" y="67"/>
                  </a:cubicBezTo>
                  <a:cubicBezTo>
                    <a:pt x="38150" y="67"/>
                    <a:pt x="19678" y="6646"/>
                    <a:pt x="9302" y="30180"/>
                  </a:cubicBezTo>
                  <a:cubicBezTo>
                    <a:pt x="1205" y="47640"/>
                    <a:pt x="-60" y="67378"/>
                    <a:pt x="-60" y="87622"/>
                  </a:cubicBezTo>
                  <a:cubicBezTo>
                    <a:pt x="-60" y="106601"/>
                    <a:pt x="952" y="129376"/>
                    <a:pt x="11327" y="148608"/>
                  </a:cubicBezTo>
                  <a:cubicBezTo>
                    <a:pt x="22208" y="169105"/>
                    <a:pt x="40681" y="174166"/>
                    <a:pt x="53080" y="174166"/>
                  </a:cubicBezTo>
                  <a:cubicBezTo>
                    <a:pt x="66745" y="174166"/>
                    <a:pt x="85977" y="168852"/>
                    <a:pt x="97111" y="144812"/>
                  </a:cubicBezTo>
                  <a:cubicBezTo>
                    <a:pt x="105209" y="127351"/>
                    <a:pt x="106474" y="107613"/>
                    <a:pt x="106474" y="87622"/>
                  </a:cubicBezTo>
                  <a:close/>
                  <a:moveTo>
                    <a:pt x="53080" y="168599"/>
                  </a:moveTo>
                  <a:cubicBezTo>
                    <a:pt x="43211" y="168599"/>
                    <a:pt x="28281" y="162272"/>
                    <a:pt x="23726" y="137979"/>
                  </a:cubicBezTo>
                  <a:cubicBezTo>
                    <a:pt x="20943" y="122796"/>
                    <a:pt x="20943" y="99516"/>
                    <a:pt x="20943" y="84586"/>
                  </a:cubicBezTo>
                  <a:cubicBezTo>
                    <a:pt x="20943" y="68390"/>
                    <a:pt x="20943" y="51689"/>
                    <a:pt x="22967" y="38024"/>
                  </a:cubicBezTo>
                  <a:cubicBezTo>
                    <a:pt x="27775" y="7911"/>
                    <a:pt x="46754" y="5634"/>
                    <a:pt x="53080" y="5634"/>
                  </a:cubicBezTo>
                  <a:cubicBezTo>
                    <a:pt x="61431" y="5634"/>
                    <a:pt x="78132" y="10189"/>
                    <a:pt x="82940" y="35241"/>
                  </a:cubicBezTo>
                  <a:cubicBezTo>
                    <a:pt x="85471" y="49412"/>
                    <a:pt x="85471" y="68643"/>
                    <a:pt x="85471" y="84586"/>
                  </a:cubicBezTo>
                  <a:cubicBezTo>
                    <a:pt x="85471" y="103564"/>
                    <a:pt x="85471" y="120772"/>
                    <a:pt x="82687" y="136967"/>
                  </a:cubicBezTo>
                  <a:cubicBezTo>
                    <a:pt x="78892" y="161007"/>
                    <a:pt x="64468" y="168599"/>
                    <a:pt x="5308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80B49D67-7126-A50F-2424-BA282D213EA1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2395491" y="4994152"/>
              <a:ext cx="153906" cy="152606"/>
            </a:xfrm>
            <a:custGeom>
              <a:avLst/>
              <a:gdLst>
                <a:gd name="connsiteX0" fmla="*/ 152283 w 179919"/>
                <a:gd name="connsiteY0" fmla="*/ 24866 h 178400"/>
                <a:gd name="connsiteX1" fmla="*/ 179866 w 179919"/>
                <a:gd name="connsiteY1" fmla="*/ 7911 h 178400"/>
                <a:gd name="connsiteX2" fmla="*/ 179866 w 179919"/>
                <a:gd name="connsiteY2" fmla="*/ 67 h 178400"/>
                <a:gd name="connsiteX3" fmla="*/ 155320 w 179919"/>
                <a:gd name="connsiteY3" fmla="*/ 826 h 178400"/>
                <a:gd name="connsiteX4" fmla="*/ 126472 w 179919"/>
                <a:gd name="connsiteY4" fmla="*/ 67 h 178400"/>
                <a:gd name="connsiteX5" fmla="*/ 126472 w 179919"/>
                <a:gd name="connsiteY5" fmla="*/ 7911 h 178400"/>
                <a:gd name="connsiteX6" fmla="*/ 144944 w 179919"/>
                <a:gd name="connsiteY6" fmla="*/ 20564 h 178400"/>
                <a:gd name="connsiteX7" fmla="*/ 143679 w 179919"/>
                <a:gd name="connsiteY7" fmla="*/ 25625 h 178400"/>
                <a:gd name="connsiteX8" fmla="*/ 97371 w 179919"/>
                <a:gd name="connsiteY8" fmla="*/ 147595 h 178400"/>
                <a:gd name="connsiteX9" fmla="*/ 49038 w 179919"/>
                <a:gd name="connsiteY9" fmla="*/ 19805 h 178400"/>
                <a:gd name="connsiteX10" fmla="*/ 47520 w 179919"/>
                <a:gd name="connsiteY10" fmla="*/ 15250 h 178400"/>
                <a:gd name="connsiteX11" fmla="*/ 68270 w 179919"/>
                <a:gd name="connsiteY11" fmla="*/ 7911 h 178400"/>
                <a:gd name="connsiteX12" fmla="*/ 68270 w 179919"/>
                <a:gd name="connsiteY12" fmla="*/ 67 h 178400"/>
                <a:gd name="connsiteX13" fmla="*/ 32084 w 179919"/>
                <a:gd name="connsiteY13" fmla="*/ 826 h 178400"/>
                <a:gd name="connsiteX14" fmla="*/ -54 w 179919"/>
                <a:gd name="connsiteY14" fmla="*/ 67 h 178400"/>
                <a:gd name="connsiteX15" fmla="*/ -54 w 179919"/>
                <a:gd name="connsiteY15" fmla="*/ 7911 h 178400"/>
                <a:gd name="connsiteX16" fmla="*/ 24745 w 179919"/>
                <a:gd name="connsiteY16" fmla="*/ 17527 h 178400"/>
                <a:gd name="connsiteX17" fmla="*/ 83453 w 179919"/>
                <a:gd name="connsiteY17" fmla="*/ 172900 h 178400"/>
                <a:gd name="connsiteX18" fmla="*/ 89779 w 179919"/>
                <a:gd name="connsiteY18" fmla="*/ 178468 h 178400"/>
                <a:gd name="connsiteX19" fmla="*/ 95853 w 179919"/>
                <a:gd name="connsiteY19" fmla="*/ 173660 h 178400"/>
                <a:gd name="connsiteX20" fmla="*/ 152283 w 179919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283" y="24866"/>
                  </a:moveTo>
                  <a:cubicBezTo>
                    <a:pt x="155826" y="15503"/>
                    <a:pt x="162658" y="8164"/>
                    <a:pt x="179866" y="7911"/>
                  </a:cubicBezTo>
                  <a:lnTo>
                    <a:pt x="179866" y="67"/>
                  </a:lnTo>
                  <a:cubicBezTo>
                    <a:pt x="172021" y="573"/>
                    <a:pt x="161899" y="826"/>
                    <a:pt x="155320" y="826"/>
                  </a:cubicBezTo>
                  <a:cubicBezTo>
                    <a:pt x="147728" y="826"/>
                    <a:pt x="133051" y="320"/>
                    <a:pt x="126472" y="67"/>
                  </a:cubicBezTo>
                  <a:lnTo>
                    <a:pt x="126472" y="7911"/>
                  </a:lnTo>
                  <a:cubicBezTo>
                    <a:pt x="139630" y="8164"/>
                    <a:pt x="144944" y="14744"/>
                    <a:pt x="144944" y="20564"/>
                  </a:cubicBezTo>
                  <a:cubicBezTo>
                    <a:pt x="144944" y="22588"/>
                    <a:pt x="144185" y="24106"/>
                    <a:pt x="143679" y="25625"/>
                  </a:cubicBezTo>
                  <a:lnTo>
                    <a:pt x="97371" y="147595"/>
                  </a:lnTo>
                  <a:lnTo>
                    <a:pt x="49038" y="19805"/>
                  </a:lnTo>
                  <a:cubicBezTo>
                    <a:pt x="47520" y="16262"/>
                    <a:pt x="47520" y="15756"/>
                    <a:pt x="47520" y="15250"/>
                  </a:cubicBezTo>
                  <a:cubicBezTo>
                    <a:pt x="47520" y="7911"/>
                    <a:pt x="61944" y="7911"/>
                    <a:pt x="68270" y="7911"/>
                  </a:cubicBezTo>
                  <a:lnTo>
                    <a:pt x="68270" y="67"/>
                  </a:lnTo>
                  <a:cubicBezTo>
                    <a:pt x="59160" y="826"/>
                    <a:pt x="41700" y="826"/>
                    <a:pt x="32084" y="826"/>
                  </a:cubicBezTo>
                  <a:cubicBezTo>
                    <a:pt x="19937" y="826"/>
                    <a:pt x="9056" y="320"/>
                    <a:pt x="-54" y="67"/>
                  </a:cubicBezTo>
                  <a:lnTo>
                    <a:pt x="-54" y="7911"/>
                  </a:lnTo>
                  <a:cubicBezTo>
                    <a:pt x="16395" y="7911"/>
                    <a:pt x="21203" y="7911"/>
                    <a:pt x="24745" y="17527"/>
                  </a:cubicBezTo>
                  <a:lnTo>
                    <a:pt x="83453" y="172900"/>
                  </a:lnTo>
                  <a:cubicBezTo>
                    <a:pt x="85224" y="177708"/>
                    <a:pt x="86490" y="178468"/>
                    <a:pt x="89779" y="178468"/>
                  </a:cubicBezTo>
                  <a:cubicBezTo>
                    <a:pt x="94081" y="178468"/>
                    <a:pt x="94587" y="177202"/>
                    <a:pt x="95853" y="173660"/>
                  </a:cubicBezTo>
                  <a:lnTo>
                    <a:pt x="152283" y="2486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5" name="Freeform 1414">
              <a:extLst>
                <a:ext uri="{FF2B5EF4-FFF2-40B4-BE49-F238E27FC236}">
                  <a16:creationId xmlns:a16="http://schemas.microsoft.com/office/drawing/2014/main" id="{8278403D-818A-32DA-D78C-48541FE47A95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3790852" y="3663416"/>
              <a:ext cx="517387" cy="517396"/>
            </a:xfrm>
            <a:custGeom>
              <a:avLst/>
              <a:gdLst>
                <a:gd name="connsiteX0" fmla="*/ 302417 w 604837"/>
                <a:gd name="connsiteY0" fmla="*/ 0 h 604847"/>
                <a:gd name="connsiteX1" fmla="*/ 604838 w 604837"/>
                <a:gd name="connsiteY1" fmla="*/ 302438 h 604847"/>
                <a:gd name="connsiteX2" fmla="*/ 302417 w 604837"/>
                <a:gd name="connsiteY2" fmla="*/ 604848 h 604847"/>
                <a:gd name="connsiteX3" fmla="*/ 0 w 604837"/>
                <a:gd name="connsiteY3" fmla="*/ 302438 h 604847"/>
                <a:gd name="connsiteX4" fmla="*/ 302417 w 604837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47">
                  <a:moveTo>
                    <a:pt x="302417" y="0"/>
                  </a:moveTo>
                  <a:cubicBezTo>
                    <a:pt x="469405" y="0"/>
                    <a:pt x="604838" y="135357"/>
                    <a:pt x="604838" y="302438"/>
                  </a:cubicBezTo>
                  <a:cubicBezTo>
                    <a:pt x="604838" y="469417"/>
                    <a:pt x="469405" y="604848"/>
                    <a:pt x="302417" y="604848"/>
                  </a:cubicBezTo>
                  <a:cubicBezTo>
                    <a:pt x="135433" y="604848"/>
                    <a:pt x="0" y="469417"/>
                    <a:pt x="0" y="302438"/>
                  </a:cubicBezTo>
                  <a:cubicBezTo>
                    <a:pt x="0" y="135357"/>
                    <a:pt x="135433" y="0"/>
                    <a:pt x="302417" y="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6" name="Freeform 1415">
              <a:extLst>
                <a:ext uri="{FF2B5EF4-FFF2-40B4-BE49-F238E27FC236}">
                  <a16:creationId xmlns:a16="http://schemas.microsoft.com/office/drawing/2014/main" id="{2EC6008F-E21E-AC0B-CD31-CAD1C4E2FEB4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3868511" y="3922126"/>
              <a:ext cx="362070" cy="21728"/>
            </a:xfrm>
            <a:custGeom>
              <a:avLst/>
              <a:gdLst>
                <a:gd name="connsiteX0" fmla="*/ 423268 w 423268"/>
                <a:gd name="connsiteY0" fmla="*/ 0 h 25400"/>
                <a:gd name="connsiteX1" fmla="*/ 0 w 423268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3268" h="25400">
                  <a:moveTo>
                    <a:pt x="423268" y="0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7" name="Freeform 1416">
              <a:extLst>
                <a:ext uri="{FF2B5EF4-FFF2-40B4-BE49-F238E27FC236}">
                  <a16:creationId xmlns:a16="http://schemas.microsoft.com/office/drawing/2014/main" id="{CA7A1AFB-B412-0622-A971-6ED85392B8B5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8" name="Freeform 1417">
              <a:extLst>
                <a:ext uri="{FF2B5EF4-FFF2-40B4-BE49-F238E27FC236}">
                  <a16:creationId xmlns:a16="http://schemas.microsoft.com/office/drawing/2014/main" id="{8D3A3913-7A5F-68C9-AEA4-83A601928FE6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9" name="Freeform 1418">
              <a:extLst>
                <a:ext uri="{FF2B5EF4-FFF2-40B4-BE49-F238E27FC236}">
                  <a16:creationId xmlns:a16="http://schemas.microsoft.com/office/drawing/2014/main" id="{CD8C2AFF-618E-25B5-C08D-04AF234D88F1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0" name="Freeform 1419">
              <a:extLst>
                <a:ext uri="{FF2B5EF4-FFF2-40B4-BE49-F238E27FC236}">
                  <a16:creationId xmlns:a16="http://schemas.microsoft.com/office/drawing/2014/main" id="{2FC766E6-60ED-081D-EAF1-E772E8A7B2AE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1" name="Freeform 1420">
              <a:extLst>
                <a:ext uri="{FF2B5EF4-FFF2-40B4-BE49-F238E27FC236}">
                  <a16:creationId xmlns:a16="http://schemas.microsoft.com/office/drawing/2014/main" id="{86768711-E220-FB4D-625E-1FA12FA789F0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2" name="Freeform 1421">
              <a:extLst>
                <a:ext uri="{FF2B5EF4-FFF2-40B4-BE49-F238E27FC236}">
                  <a16:creationId xmlns:a16="http://schemas.microsoft.com/office/drawing/2014/main" id="{C71A605D-2B89-F510-16A4-E981304FC6E1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4" name="Freeform 1423">
              <a:extLst>
                <a:ext uri="{FF2B5EF4-FFF2-40B4-BE49-F238E27FC236}">
                  <a16:creationId xmlns:a16="http://schemas.microsoft.com/office/drawing/2014/main" id="{F2016BDF-3917-EE0E-9674-B0BCDECC152B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3905305" y="3423476"/>
              <a:ext cx="89832" cy="148927"/>
            </a:xfrm>
            <a:custGeom>
              <a:avLst/>
              <a:gdLst>
                <a:gd name="connsiteX0" fmla="*/ 62772 w 105016"/>
                <a:gd name="connsiteY0" fmla="*/ 79452 h 174099"/>
                <a:gd name="connsiteX1" fmla="*/ 98199 w 105016"/>
                <a:gd name="connsiteY1" fmla="*/ 34915 h 174099"/>
                <a:gd name="connsiteX2" fmla="*/ 51638 w 105016"/>
                <a:gd name="connsiteY2" fmla="*/ -6 h 174099"/>
                <a:gd name="connsiteX3" fmla="*/ 6848 w 105016"/>
                <a:gd name="connsiteY3" fmla="*/ 34409 h 174099"/>
                <a:gd name="connsiteX4" fmla="*/ 19753 w 105016"/>
                <a:gd name="connsiteY4" fmla="*/ 47568 h 174099"/>
                <a:gd name="connsiteX5" fmla="*/ 32659 w 105016"/>
                <a:gd name="connsiteY5" fmla="*/ 34662 h 174099"/>
                <a:gd name="connsiteX6" fmla="*/ 16970 w 105016"/>
                <a:gd name="connsiteY6" fmla="*/ 22010 h 174099"/>
                <a:gd name="connsiteX7" fmla="*/ 50626 w 105016"/>
                <a:gd name="connsiteY7" fmla="*/ 6320 h 174099"/>
                <a:gd name="connsiteX8" fmla="*/ 74919 w 105016"/>
                <a:gd name="connsiteY8" fmla="*/ 34662 h 174099"/>
                <a:gd name="connsiteX9" fmla="*/ 67833 w 105016"/>
                <a:gd name="connsiteY9" fmla="*/ 63510 h 174099"/>
                <a:gd name="connsiteX10" fmla="*/ 45312 w 105016"/>
                <a:gd name="connsiteY10" fmla="*/ 76669 h 174099"/>
                <a:gd name="connsiteX11" fmla="*/ 35443 w 105016"/>
                <a:gd name="connsiteY11" fmla="*/ 77428 h 174099"/>
                <a:gd name="connsiteX12" fmla="*/ 31647 w 105016"/>
                <a:gd name="connsiteY12" fmla="*/ 80464 h 174099"/>
                <a:gd name="connsiteX13" fmla="*/ 37720 w 105016"/>
                <a:gd name="connsiteY13" fmla="*/ 83248 h 174099"/>
                <a:gd name="connsiteX14" fmla="*/ 48854 w 105016"/>
                <a:gd name="connsiteY14" fmla="*/ 83248 h 174099"/>
                <a:gd name="connsiteX15" fmla="*/ 78967 w 105016"/>
                <a:gd name="connsiteY15" fmla="*/ 125254 h 174099"/>
                <a:gd name="connsiteX16" fmla="*/ 50373 w 105016"/>
                <a:gd name="connsiteY16" fmla="*/ 167008 h 174099"/>
                <a:gd name="connsiteX17" fmla="*/ 11656 w 105016"/>
                <a:gd name="connsiteY17" fmla="*/ 147776 h 174099"/>
                <a:gd name="connsiteX18" fmla="*/ 28357 w 105016"/>
                <a:gd name="connsiteY18" fmla="*/ 133858 h 174099"/>
                <a:gd name="connsiteX19" fmla="*/ 14186 w 105016"/>
                <a:gd name="connsiteY19" fmla="*/ 119687 h 174099"/>
                <a:gd name="connsiteX20" fmla="*/ 15 w 105016"/>
                <a:gd name="connsiteY20" fmla="*/ 134364 h 174099"/>
                <a:gd name="connsiteX21" fmla="*/ 51132 w 105016"/>
                <a:gd name="connsiteY21" fmla="*/ 174093 h 174099"/>
                <a:gd name="connsiteX22" fmla="*/ 105032 w 105016"/>
                <a:gd name="connsiteY22" fmla="*/ 125254 h 174099"/>
                <a:gd name="connsiteX23" fmla="*/ 62772 w 105016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72" y="79452"/>
                  </a:moveTo>
                  <a:cubicBezTo>
                    <a:pt x="83522" y="72620"/>
                    <a:pt x="98199" y="54906"/>
                    <a:pt x="98199" y="34915"/>
                  </a:cubicBezTo>
                  <a:cubicBezTo>
                    <a:pt x="98199" y="14165"/>
                    <a:pt x="75931" y="-6"/>
                    <a:pt x="51638" y="-6"/>
                  </a:cubicBezTo>
                  <a:cubicBezTo>
                    <a:pt x="26080" y="-6"/>
                    <a:pt x="6848" y="15177"/>
                    <a:pt x="6848" y="34409"/>
                  </a:cubicBezTo>
                  <a:cubicBezTo>
                    <a:pt x="6848" y="42760"/>
                    <a:pt x="12415" y="47568"/>
                    <a:pt x="19753" y="47568"/>
                  </a:cubicBezTo>
                  <a:cubicBezTo>
                    <a:pt x="27598" y="47568"/>
                    <a:pt x="32659" y="42001"/>
                    <a:pt x="32659" y="34662"/>
                  </a:cubicBezTo>
                  <a:cubicBezTo>
                    <a:pt x="32659" y="22010"/>
                    <a:pt x="20766" y="22010"/>
                    <a:pt x="16970" y="22010"/>
                  </a:cubicBezTo>
                  <a:cubicBezTo>
                    <a:pt x="24814" y="9610"/>
                    <a:pt x="41516" y="6320"/>
                    <a:pt x="50626" y="6320"/>
                  </a:cubicBezTo>
                  <a:cubicBezTo>
                    <a:pt x="61001" y="6320"/>
                    <a:pt x="74919" y="11888"/>
                    <a:pt x="74919" y="34662"/>
                  </a:cubicBezTo>
                  <a:cubicBezTo>
                    <a:pt x="74919" y="37699"/>
                    <a:pt x="74412" y="52376"/>
                    <a:pt x="67833" y="63510"/>
                  </a:cubicBezTo>
                  <a:cubicBezTo>
                    <a:pt x="60242" y="75656"/>
                    <a:pt x="51638" y="76416"/>
                    <a:pt x="45312" y="76669"/>
                  </a:cubicBezTo>
                  <a:cubicBezTo>
                    <a:pt x="43287" y="76922"/>
                    <a:pt x="37214" y="77428"/>
                    <a:pt x="35443" y="77428"/>
                  </a:cubicBezTo>
                  <a:cubicBezTo>
                    <a:pt x="33418" y="77681"/>
                    <a:pt x="31647" y="77934"/>
                    <a:pt x="31647" y="80464"/>
                  </a:cubicBezTo>
                  <a:cubicBezTo>
                    <a:pt x="31647" y="83248"/>
                    <a:pt x="33418" y="83248"/>
                    <a:pt x="37720" y="83248"/>
                  </a:cubicBezTo>
                  <a:lnTo>
                    <a:pt x="48854" y="83248"/>
                  </a:lnTo>
                  <a:cubicBezTo>
                    <a:pt x="69605" y="83248"/>
                    <a:pt x="78967" y="100455"/>
                    <a:pt x="78967" y="125254"/>
                  </a:cubicBezTo>
                  <a:cubicBezTo>
                    <a:pt x="78967" y="159669"/>
                    <a:pt x="61507" y="167008"/>
                    <a:pt x="50373" y="167008"/>
                  </a:cubicBezTo>
                  <a:cubicBezTo>
                    <a:pt x="39491" y="167008"/>
                    <a:pt x="20513" y="162706"/>
                    <a:pt x="11656" y="147776"/>
                  </a:cubicBezTo>
                  <a:cubicBezTo>
                    <a:pt x="20513" y="149041"/>
                    <a:pt x="28357" y="143474"/>
                    <a:pt x="28357" y="133858"/>
                  </a:cubicBezTo>
                  <a:cubicBezTo>
                    <a:pt x="28357" y="124748"/>
                    <a:pt x="21525" y="119687"/>
                    <a:pt x="14186" y="119687"/>
                  </a:cubicBezTo>
                  <a:cubicBezTo>
                    <a:pt x="8113" y="119687"/>
                    <a:pt x="15" y="123230"/>
                    <a:pt x="15" y="134364"/>
                  </a:cubicBezTo>
                  <a:cubicBezTo>
                    <a:pt x="15" y="157392"/>
                    <a:pt x="23549" y="174093"/>
                    <a:pt x="51132" y="174093"/>
                  </a:cubicBezTo>
                  <a:cubicBezTo>
                    <a:pt x="82004" y="174093"/>
                    <a:pt x="105032" y="151066"/>
                    <a:pt x="105032" y="125254"/>
                  </a:cubicBezTo>
                  <a:cubicBezTo>
                    <a:pt x="105032" y="104504"/>
                    <a:pt x="89089" y="84766"/>
                    <a:pt x="62772" y="7945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5" name="Freeform 1424">
              <a:extLst>
                <a:ext uri="{FF2B5EF4-FFF2-40B4-BE49-F238E27FC236}">
                  <a16:creationId xmlns:a16="http://schemas.microsoft.com/office/drawing/2014/main" id="{21DE5C0B-7FC8-87A4-E0B7-554012E30207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4047449" y="3412653"/>
              <a:ext cx="148277" cy="154988"/>
            </a:xfrm>
            <a:custGeom>
              <a:avLst/>
              <a:gdLst>
                <a:gd name="connsiteX0" fmla="*/ 92639 w 173339"/>
                <a:gd name="connsiteY0" fmla="*/ 5055 h 181184"/>
                <a:gd name="connsiteX1" fmla="*/ 86819 w 173339"/>
                <a:gd name="connsiteY1" fmla="*/ -6 h 181184"/>
                <a:gd name="connsiteX2" fmla="*/ 80745 w 173339"/>
                <a:gd name="connsiteY2" fmla="*/ 5055 h 181184"/>
                <a:gd name="connsiteX3" fmla="*/ 28364 w 173339"/>
                <a:gd name="connsiteY3" fmla="*/ 156380 h 181184"/>
                <a:gd name="connsiteX4" fmla="*/ 22 w 173339"/>
                <a:gd name="connsiteY4" fmla="*/ 173334 h 181184"/>
                <a:gd name="connsiteX5" fmla="*/ 22 w 173339"/>
                <a:gd name="connsiteY5" fmla="*/ 181179 h 181184"/>
                <a:gd name="connsiteX6" fmla="*/ 25833 w 173339"/>
                <a:gd name="connsiteY6" fmla="*/ 180420 h 181184"/>
                <a:gd name="connsiteX7" fmla="*/ 54934 w 173339"/>
                <a:gd name="connsiteY7" fmla="*/ 181179 h 181184"/>
                <a:gd name="connsiteX8" fmla="*/ 54934 w 173339"/>
                <a:gd name="connsiteY8" fmla="*/ 173334 h 181184"/>
                <a:gd name="connsiteX9" fmla="*/ 35955 w 173339"/>
                <a:gd name="connsiteY9" fmla="*/ 160429 h 181184"/>
                <a:gd name="connsiteX10" fmla="*/ 36461 w 173339"/>
                <a:gd name="connsiteY10" fmla="*/ 156633 h 181184"/>
                <a:gd name="connsiteX11" fmla="*/ 48102 w 173339"/>
                <a:gd name="connsiteY11" fmla="*/ 123483 h 181184"/>
                <a:gd name="connsiteX12" fmla="*/ 110605 w 173339"/>
                <a:gd name="connsiteY12" fmla="*/ 123483 h 181184"/>
                <a:gd name="connsiteX13" fmla="*/ 124017 w 173339"/>
                <a:gd name="connsiteY13" fmla="*/ 162200 h 181184"/>
                <a:gd name="connsiteX14" fmla="*/ 124776 w 173339"/>
                <a:gd name="connsiteY14" fmla="*/ 165743 h 181184"/>
                <a:gd name="connsiteX15" fmla="*/ 103773 w 173339"/>
                <a:gd name="connsiteY15" fmla="*/ 173334 h 181184"/>
                <a:gd name="connsiteX16" fmla="*/ 103773 w 173339"/>
                <a:gd name="connsiteY16" fmla="*/ 181179 h 181184"/>
                <a:gd name="connsiteX17" fmla="*/ 140212 w 173339"/>
                <a:gd name="connsiteY17" fmla="*/ 180420 h 181184"/>
                <a:gd name="connsiteX18" fmla="*/ 173362 w 173339"/>
                <a:gd name="connsiteY18" fmla="*/ 181179 h 181184"/>
                <a:gd name="connsiteX19" fmla="*/ 173362 w 173339"/>
                <a:gd name="connsiteY19" fmla="*/ 173334 h 181184"/>
                <a:gd name="connsiteX20" fmla="*/ 168807 w 173339"/>
                <a:gd name="connsiteY20" fmla="*/ 173334 h 181184"/>
                <a:gd name="connsiteX21" fmla="*/ 147298 w 173339"/>
                <a:gd name="connsiteY21" fmla="*/ 163212 h 181184"/>
                <a:gd name="connsiteX22" fmla="*/ 92639 w 173339"/>
                <a:gd name="connsiteY22" fmla="*/ 5055 h 181184"/>
                <a:gd name="connsiteX23" fmla="*/ 79227 w 173339"/>
                <a:gd name="connsiteY23" fmla="*/ 33397 h 181184"/>
                <a:gd name="connsiteX24" fmla="*/ 107822 w 173339"/>
                <a:gd name="connsiteY24" fmla="*/ 115638 h 181184"/>
                <a:gd name="connsiteX25" fmla="*/ 50885 w 173339"/>
                <a:gd name="connsiteY25" fmla="*/ 115638 h 181184"/>
                <a:gd name="connsiteX26" fmla="*/ 79227 w 173339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9" y="5055"/>
                  </a:moveTo>
                  <a:cubicBezTo>
                    <a:pt x="91374" y="1766"/>
                    <a:pt x="90867" y="-6"/>
                    <a:pt x="86819" y="-6"/>
                  </a:cubicBezTo>
                  <a:cubicBezTo>
                    <a:pt x="82770" y="-6"/>
                    <a:pt x="82011" y="1512"/>
                    <a:pt x="80745" y="5055"/>
                  </a:cubicBezTo>
                  <a:lnTo>
                    <a:pt x="28364" y="156380"/>
                  </a:lnTo>
                  <a:cubicBezTo>
                    <a:pt x="23809" y="169285"/>
                    <a:pt x="13687" y="173081"/>
                    <a:pt x="22" y="173334"/>
                  </a:cubicBezTo>
                  <a:lnTo>
                    <a:pt x="22" y="181179"/>
                  </a:lnTo>
                  <a:cubicBezTo>
                    <a:pt x="5842" y="180926"/>
                    <a:pt x="16724" y="180420"/>
                    <a:pt x="25833" y="180420"/>
                  </a:cubicBezTo>
                  <a:cubicBezTo>
                    <a:pt x="33678" y="180420"/>
                    <a:pt x="46837" y="180926"/>
                    <a:pt x="54934" y="181179"/>
                  </a:cubicBezTo>
                  <a:lnTo>
                    <a:pt x="54934" y="173334"/>
                  </a:lnTo>
                  <a:cubicBezTo>
                    <a:pt x="42282" y="173334"/>
                    <a:pt x="35955" y="167008"/>
                    <a:pt x="35955" y="160429"/>
                  </a:cubicBezTo>
                  <a:cubicBezTo>
                    <a:pt x="35955" y="159669"/>
                    <a:pt x="36208" y="157139"/>
                    <a:pt x="36461" y="156633"/>
                  </a:cubicBezTo>
                  <a:lnTo>
                    <a:pt x="48102" y="123483"/>
                  </a:lnTo>
                  <a:lnTo>
                    <a:pt x="110605" y="123483"/>
                  </a:lnTo>
                  <a:lnTo>
                    <a:pt x="124017" y="162200"/>
                  </a:lnTo>
                  <a:cubicBezTo>
                    <a:pt x="124270" y="163212"/>
                    <a:pt x="124776" y="164730"/>
                    <a:pt x="124776" y="165743"/>
                  </a:cubicBezTo>
                  <a:cubicBezTo>
                    <a:pt x="124776" y="173334"/>
                    <a:pt x="110605" y="173334"/>
                    <a:pt x="103773" y="173334"/>
                  </a:cubicBezTo>
                  <a:lnTo>
                    <a:pt x="103773" y="181179"/>
                  </a:lnTo>
                  <a:cubicBezTo>
                    <a:pt x="112883" y="180420"/>
                    <a:pt x="130596" y="180420"/>
                    <a:pt x="140212" y="180420"/>
                  </a:cubicBezTo>
                  <a:cubicBezTo>
                    <a:pt x="151094" y="180420"/>
                    <a:pt x="162734" y="180673"/>
                    <a:pt x="173362" y="181179"/>
                  </a:cubicBezTo>
                  <a:lnTo>
                    <a:pt x="173362" y="173334"/>
                  </a:lnTo>
                  <a:lnTo>
                    <a:pt x="168807" y="173334"/>
                  </a:lnTo>
                  <a:cubicBezTo>
                    <a:pt x="153624" y="173334"/>
                    <a:pt x="150081" y="171563"/>
                    <a:pt x="147298" y="163212"/>
                  </a:cubicBezTo>
                  <a:lnTo>
                    <a:pt x="92639" y="5055"/>
                  </a:lnTo>
                  <a:close/>
                  <a:moveTo>
                    <a:pt x="79227" y="33397"/>
                  </a:moveTo>
                  <a:lnTo>
                    <a:pt x="107822" y="115638"/>
                  </a:lnTo>
                  <a:lnTo>
                    <a:pt x="50885" y="115638"/>
                  </a:lnTo>
                  <a:lnTo>
                    <a:pt x="79227" y="3339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6" name="Freeform 1425">
              <a:extLst>
                <a:ext uri="{FF2B5EF4-FFF2-40B4-BE49-F238E27FC236}">
                  <a16:creationId xmlns:a16="http://schemas.microsoft.com/office/drawing/2014/main" id="{7BF84C91-DABC-57DF-1B1F-0F4D1AE2A955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5093487" y="4741824"/>
              <a:ext cx="258693" cy="707164"/>
            </a:xfrm>
            <a:custGeom>
              <a:avLst/>
              <a:gdLst>
                <a:gd name="connsiteX0" fmla="*/ 151209 w 302418"/>
                <a:gd name="connsiteY0" fmla="*/ 0 h 826691"/>
                <a:gd name="connsiteX1" fmla="*/ 302419 w 302418"/>
                <a:gd name="connsiteY1" fmla="*/ 78184 h 826691"/>
                <a:gd name="connsiteX2" fmla="*/ 0 w 302418"/>
                <a:gd name="connsiteY2" fmla="*/ 214313 h 826691"/>
                <a:gd name="connsiteX3" fmla="*/ 302419 w 302418"/>
                <a:gd name="connsiteY3" fmla="*/ 350342 h 826691"/>
                <a:gd name="connsiteX4" fmla="*/ 0 w 302418"/>
                <a:gd name="connsiteY4" fmla="*/ 486471 h 826691"/>
                <a:gd name="connsiteX5" fmla="*/ 302419 w 302418"/>
                <a:gd name="connsiteY5" fmla="*/ 622498 h 826691"/>
                <a:gd name="connsiteX6" fmla="*/ 0 w 302418"/>
                <a:gd name="connsiteY6" fmla="*/ 758627 h 826691"/>
                <a:gd name="connsiteX7" fmla="*/ 151209 w 302418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18" h="826691">
                  <a:moveTo>
                    <a:pt x="151209" y="0"/>
                  </a:moveTo>
                  <a:lnTo>
                    <a:pt x="302419" y="78184"/>
                  </a:lnTo>
                  <a:lnTo>
                    <a:pt x="0" y="214313"/>
                  </a:lnTo>
                  <a:lnTo>
                    <a:pt x="302419" y="350342"/>
                  </a:lnTo>
                  <a:lnTo>
                    <a:pt x="0" y="486471"/>
                  </a:lnTo>
                  <a:lnTo>
                    <a:pt x="302419" y="622498"/>
                  </a:lnTo>
                  <a:lnTo>
                    <a:pt x="0" y="758627"/>
                  </a:lnTo>
                  <a:lnTo>
                    <a:pt x="151209" y="826691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7" name="Freeform 1426">
              <a:extLst>
                <a:ext uri="{FF2B5EF4-FFF2-40B4-BE49-F238E27FC236}">
                  <a16:creationId xmlns:a16="http://schemas.microsoft.com/office/drawing/2014/main" id="{6D19C6E8-1C1D-7A41-098F-74640ADEB4CD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8" name="Freeform 1427">
              <a:extLst>
                <a:ext uri="{FF2B5EF4-FFF2-40B4-BE49-F238E27FC236}">
                  <a16:creationId xmlns:a16="http://schemas.microsoft.com/office/drawing/2014/main" id="{2983C421-2C1A-89A5-1D34-1278D13782D5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0" name="Freeform 1429">
              <a:extLst>
                <a:ext uri="{FF2B5EF4-FFF2-40B4-BE49-F238E27FC236}">
                  <a16:creationId xmlns:a16="http://schemas.microsoft.com/office/drawing/2014/main" id="{1DEEF8D9-DE70-E8EA-691B-0DDABE0451F4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5410897" y="4997832"/>
              <a:ext cx="86369" cy="144164"/>
            </a:xfrm>
            <a:custGeom>
              <a:avLst/>
              <a:gdLst>
                <a:gd name="connsiteX0" fmla="*/ 19570 w 100967"/>
                <a:gd name="connsiteY0" fmla="*/ 149114 h 168531"/>
                <a:gd name="connsiteX1" fmla="*/ 46393 w 100967"/>
                <a:gd name="connsiteY1" fmla="*/ 123049 h 168531"/>
                <a:gd name="connsiteX2" fmla="*/ 101052 w 100967"/>
                <a:gd name="connsiteY2" fmla="*/ 49159 h 168531"/>
                <a:gd name="connsiteX3" fmla="*/ 47405 w 100967"/>
                <a:gd name="connsiteY3" fmla="*/ 67 h 168531"/>
                <a:gd name="connsiteX4" fmla="*/ 85 w 100967"/>
                <a:gd name="connsiteY4" fmla="*/ 45869 h 168531"/>
                <a:gd name="connsiteX5" fmla="*/ 13496 w 100967"/>
                <a:gd name="connsiteY5" fmla="*/ 60040 h 168531"/>
                <a:gd name="connsiteX6" fmla="*/ 26655 w 100967"/>
                <a:gd name="connsiteY6" fmla="*/ 46628 h 168531"/>
                <a:gd name="connsiteX7" fmla="*/ 13243 w 100967"/>
                <a:gd name="connsiteY7" fmla="*/ 33469 h 168531"/>
                <a:gd name="connsiteX8" fmla="*/ 9954 w 100967"/>
                <a:gd name="connsiteY8" fmla="*/ 33722 h 168531"/>
                <a:gd name="connsiteX9" fmla="*/ 44116 w 100967"/>
                <a:gd name="connsiteY9" fmla="*/ 7911 h 168531"/>
                <a:gd name="connsiteX10" fmla="*/ 78024 w 100967"/>
                <a:gd name="connsiteY10" fmla="*/ 49159 h 168531"/>
                <a:gd name="connsiteX11" fmla="*/ 51454 w 100967"/>
                <a:gd name="connsiteY11" fmla="*/ 105083 h 168531"/>
                <a:gd name="connsiteX12" fmla="*/ 2868 w 100967"/>
                <a:gd name="connsiteY12" fmla="*/ 159236 h 168531"/>
                <a:gd name="connsiteX13" fmla="*/ 85 w 100967"/>
                <a:gd name="connsiteY13" fmla="*/ 168599 h 168531"/>
                <a:gd name="connsiteX14" fmla="*/ 93967 w 100967"/>
                <a:gd name="connsiteY14" fmla="*/ 168599 h 168531"/>
                <a:gd name="connsiteX15" fmla="*/ 101052 w 100967"/>
                <a:gd name="connsiteY15" fmla="*/ 124568 h 168531"/>
                <a:gd name="connsiteX16" fmla="*/ 94726 w 100967"/>
                <a:gd name="connsiteY16" fmla="*/ 124568 h 168531"/>
                <a:gd name="connsiteX17" fmla="*/ 89159 w 100967"/>
                <a:gd name="connsiteY17" fmla="*/ 147089 h 168531"/>
                <a:gd name="connsiteX18" fmla="*/ 65119 w 100967"/>
                <a:gd name="connsiteY18" fmla="*/ 149114 h 168531"/>
                <a:gd name="connsiteX19" fmla="*/ 1957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70" y="149114"/>
                  </a:moveTo>
                  <a:lnTo>
                    <a:pt x="46393" y="123049"/>
                  </a:lnTo>
                  <a:cubicBezTo>
                    <a:pt x="85869" y="88128"/>
                    <a:pt x="101052" y="74464"/>
                    <a:pt x="101052" y="49159"/>
                  </a:cubicBezTo>
                  <a:cubicBezTo>
                    <a:pt x="101052" y="20311"/>
                    <a:pt x="78277" y="67"/>
                    <a:pt x="47405" y="67"/>
                  </a:cubicBezTo>
                  <a:cubicBezTo>
                    <a:pt x="18810" y="67"/>
                    <a:pt x="85" y="23347"/>
                    <a:pt x="85" y="45869"/>
                  </a:cubicBezTo>
                  <a:cubicBezTo>
                    <a:pt x="85" y="60040"/>
                    <a:pt x="12737" y="60040"/>
                    <a:pt x="13496" y="60040"/>
                  </a:cubicBezTo>
                  <a:cubicBezTo>
                    <a:pt x="17798" y="60040"/>
                    <a:pt x="26655" y="57003"/>
                    <a:pt x="26655" y="46628"/>
                  </a:cubicBezTo>
                  <a:cubicBezTo>
                    <a:pt x="26655" y="40049"/>
                    <a:pt x="22100" y="33469"/>
                    <a:pt x="13243" y="33469"/>
                  </a:cubicBezTo>
                  <a:cubicBezTo>
                    <a:pt x="11219" y="33469"/>
                    <a:pt x="10713" y="33469"/>
                    <a:pt x="9954" y="33722"/>
                  </a:cubicBezTo>
                  <a:cubicBezTo>
                    <a:pt x="15774" y="17274"/>
                    <a:pt x="29439" y="7911"/>
                    <a:pt x="44116" y="7911"/>
                  </a:cubicBezTo>
                  <a:cubicBezTo>
                    <a:pt x="67143" y="7911"/>
                    <a:pt x="78024" y="28408"/>
                    <a:pt x="78024" y="49159"/>
                  </a:cubicBezTo>
                  <a:cubicBezTo>
                    <a:pt x="78024" y="69403"/>
                    <a:pt x="65372" y="89394"/>
                    <a:pt x="51454" y="105083"/>
                  </a:cubicBezTo>
                  <a:lnTo>
                    <a:pt x="2868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967" y="168599"/>
                  </a:lnTo>
                  <a:lnTo>
                    <a:pt x="101052" y="124568"/>
                  </a:lnTo>
                  <a:lnTo>
                    <a:pt x="94726" y="124568"/>
                  </a:lnTo>
                  <a:cubicBezTo>
                    <a:pt x="93461" y="132159"/>
                    <a:pt x="91689" y="143294"/>
                    <a:pt x="89159" y="147089"/>
                  </a:cubicBezTo>
                  <a:cubicBezTo>
                    <a:pt x="87387" y="149114"/>
                    <a:pt x="70686" y="149114"/>
                    <a:pt x="65119" y="149114"/>
                  </a:cubicBezTo>
                  <a:lnTo>
                    <a:pt x="1957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1" name="Freeform 1430">
              <a:extLst>
                <a:ext uri="{FF2B5EF4-FFF2-40B4-BE49-F238E27FC236}">
                  <a16:creationId xmlns:a16="http://schemas.microsoft.com/office/drawing/2014/main" id="{6D004AAB-DBDB-5D53-85C6-736499CB3F3D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5516748" y="4997832"/>
              <a:ext cx="91131" cy="148927"/>
            </a:xfrm>
            <a:custGeom>
              <a:avLst/>
              <a:gdLst>
                <a:gd name="connsiteX0" fmla="*/ 106624 w 106534"/>
                <a:gd name="connsiteY0" fmla="*/ 87622 h 174099"/>
                <a:gd name="connsiteX1" fmla="*/ 96502 w 106534"/>
                <a:gd name="connsiteY1" fmla="*/ 28408 h 174099"/>
                <a:gd name="connsiteX2" fmla="*/ 53483 w 106534"/>
                <a:gd name="connsiteY2" fmla="*/ 67 h 174099"/>
                <a:gd name="connsiteX3" fmla="*/ 9453 w 106534"/>
                <a:gd name="connsiteY3" fmla="*/ 30180 h 174099"/>
                <a:gd name="connsiteX4" fmla="*/ 90 w 106534"/>
                <a:gd name="connsiteY4" fmla="*/ 87622 h 174099"/>
                <a:gd name="connsiteX5" fmla="*/ 11477 w 106534"/>
                <a:gd name="connsiteY5" fmla="*/ 148608 h 174099"/>
                <a:gd name="connsiteX6" fmla="*/ 53230 w 106534"/>
                <a:gd name="connsiteY6" fmla="*/ 174166 h 174099"/>
                <a:gd name="connsiteX7" fmla="*/ 97261 w 106534"/>
                <a:gd name="connsiteY7" fmla="*/ 144812 h 174099"/>
                <a:gd name="connsiteX8" fmla="*/ 106624 w 106534"/>
                <a:gd name="connsiteY8" fmla="*/ 87622 h 174099"/>
                <a:gd name="connsiteX9" fmla="*/ 53230 w 106534"/>
                <a:gd name="connsiteY9" fmla="*/ 168599 h 174099"/>
                <a:gd name="connsiteX10" fmla="*/ 23876 w 106534"/>
                <a:gd name="connsiteY10" fmla="*/ 137979 h 174099"/>
                <a:gd name="connsiteX11" fmla="*/ 21093 w 106534"/>
                <a:gd name="connsiteY11" fmla="*/ 84586 h 174099"/>
                <a:gd name="connsiteX12" fmla="*/ 23117 w 106534"/>
                <a:gd name="connsiteY12" fmla="*/ 38024 h 174099"/>
                <a:gd name="connsiteX13" fmla="*/ 53230 w 106534"/>
                <a:gd name="connsiteY13" fmla="*/ 5634 h 174099"/>
                <a:gd name="connsiteX14" fmla="*/ 83090 w 106534"/>
                <a:gd name="connsiteY14" fmla="*/ 35241 h 174099"/>
                <a:gd name="connsiteX15" fmla="*/ 85621 w 106534"/>
                <a:gd name="connsiteY15" fmla="*/ 84586 h 174099"/>
                <a:gd name="connsiteX16" fmla="*/ 82837 w 106534"/>
                <a:gd name="connsiteY16" fmla="*/ 136967 h 174099"/>
                <a:gd name="connsiteX17" fmla="*/ 5323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24" y="87622"/>
                  </a:moveTo>
                  <a:cubicBezTo>
                    <a:pt x="106624" y="67378"/>
                    <a:pt x="105359" y="47134"/>
                    <a:pt x="96502" y="28408"/>
                  </a:cubicBezTo>
                  <a:cubicBezTo>
                    <a:pt x="84862" y="4115"/>
                    <a:pt x="64112" y="67"/>
                    <a:pt x="53483" y="67"/>
                  </a:cubicBezTo>
                  <a:cubicBezTo>
                    <a:pt x="38300" y="67"/>
                    <a:pt x="19828" y="6646"/>
                    <a:pt x="9453" y="30180"/>
                  </a:cubicBezTo>
                  <a:cubicBezTo>
                    <a:pt x="1355" y="47640"/>
                    <a:pt x="90" y="67378"/>
                    <a:pt x="90" y="87622"/>
                  </a:cubicBezTo>
                  <a:cubicBezTo>
                    <a:pt x="90" y="106601"/>
                    <a:pt x="1102" y="129376"/>
                    <a:pt x="11477" y="148608"/>
                  </a:cubicBezTo>
                  <a:cubicBezTo>
                    <a:pt x="22358" y="169105"/>
                    <a:pt x="40831" y="174166"/>
                    <a:pt x="53230" y="174166"/>
                  </a:cubicBezTo>
                  <a:cubicBezTo>
                    <a:pt x="66895" y="174166"/>
                    <a:pt x="86127" y="168852"/>
                    <a:pt x="97261" y="144812"/>
                  </a:cubicBezTo>
                  <a:cubicBezTo>
                    <a:pt x="105359" y="127351"/>
                    <a:pt x="106624" y="107613"/>
                    <a:pt x="106624" y="87622"/>
                  </a:cubicBezTo>
                  <a:close/>
                  <a:moveTo>
                    <a:pt x="53230" y="168599"/>
                  </a:moveTo>
                  <a:cubicBezTo>
                    <a:pt x="43361" y="168599"/>
                    <a:pt x="28431" y="162272"/>
                    <a:pt x="23876" y="137979"/>
                  </a:cubicBezTo>
                  <a:cubicBezTo>
                    <a:pt x="21093" y="122796"/>
                    <a:pt x="21093" y="99516"/>
                    <a:pt x="21093" y="84586"/>
                  </a:cubicBezTo>
                  <a:cubicBezTo>
                    <a:pt x="21093" y="68390"/>
                    <a:pt x="21093" y="51689"/>
                    <a:pt x="23117" y="38024"/>
                  </a:cubicBezTo>
                  <a:cubicBezTo>
                    <a:pt x="27925" y="7911"/>
                    <a:pt x="46904" y="5634"/>
                    <a:pt x="53230" y="5634"/>
                  </a:cubicBezTo>
                  <a:cubicBezTo>
                    <a:pt x="61581" y="5634"/>
                    <a:pt x="78282" y="10189"/>
                    <a:pt x="83090" y="35241"/>
                  </a:cubicBezTo>
                  <a:cubicBezTo>
                    <a:pt x="85621" y="49412"/>
                    <a:pt x="85621" y="68643"/>
                    <a:pt x="85621" y="84586"/>
                  </a:cubicBezTo>
                  <a:cubicBezTo>
                    <a:pt x="85621" y="103564"/>
                    <a:pt x="85621" y="120772"/>
                    <a:pt x="82837" y="136967"/>
                  </a:cubicBezTo>
                  <a:cubicBezTo>
                    <a:pt x="79042" y="161007"/>
                    <a:pt x="64618" y="168599"/>
                    <a:pt x="5323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2" name="Freeform 1431">
              <a:extLst>
                <a:ext uri="{FF2B5EF4-FFF2-40B4-BE49-F238E27FC236}">
                  <a16:creationId xmlns:a16="http://schemas.microsoft.com/office/drawing/2014/main" id="{1E847F5B-29B8-5511-84A0-46FB1E22C625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5662139" y="4989390"/>
              <a:ext cx="137021" cy="152606"/>
            </a:xfrm>
            <a:custGeom>
              <a:avLst/>
              <a:gdLst>
                <a:gd name="connsiteX0" fmla="*/ 160278 w 160181"/>
                <a:gd name="connsiteY0" fmla="*/ 137473 h 178400"/>
                <a:gd name="connsiteX1" fmla="*/ 153951 w 160181"/>
                <a:gd name="connsiteY1" fmla="*/ 137473 h 178400"/>
                <a:gd name="connsiteX2" fmla="*/ 149396 w 160181"/>
                <a:gd name="connsiteY2" fmla="*/ 155946 h 178400"/>
                <a:gd name="connsiteX3" fmla="*/ 132695 w 160181"/>
                <a:gd name="connsiteY3" fmla="*/ 162019 h 178400"/>
                <a:gd name="connsiteX4" fmla="*/ 112451 w 160181"/>
                <a:gd name="connsiteY4" fmla="*/ 162019 h 178400"/>
                <a:gd name="connsiteX5" fmla="*/ 134973 w 160181"/>
                <a:gd name="connsiteY5" fmla="*/ 119001 h 178400"/>
                <a:gd name="connsiteX6" fmla="*/ 157241 w 160181"/>
                <a:gd name="connsiteY6" fmla="*/ 63582 h 178400"/>
                <a:gd name="connsiteX7" fmla="*/ 80314 w 160181"/>
                <a:gd name="connsiteY7" fmla="*/ 67 h 178400"/>
                <a:gd name="connsiteX8" fmla="*/ 3133 w 160181"/>
                <a:gd name="connsiteY8" fmla="*/ 63582 h 178400"/>
                <a:gd name="connsiteX9" fmla="*/ 25401 w 160181"/>
                <a:gd name="connsiteY9" fmla="*/ 119001 h 178400"/>
                <a:gd name="connsiteX10" fmla="*/ 47923 w 160181"/>
                <a:gd name="connsiteY10" fmla="*/ 162019 h 178400"/>
                <a:gd name="connsiteX11" fmla="*/ 27679 w 160181"/>
                <a:gd name="connsiteY11" fmla="*/ 162019 h 178400"/>
                <a:gd name="connsiteX12" fmla="*/ 10978 w 160181"/>
                <a:gd name="connsiteY12" fmla="*/ 156199 h 178400"/>
                <a:gd name="connsiteX13" fmla="*/ 6423 w 160181"/>
                <a:gd name="connsiteY13" fmla="*/ 137473 h 178400"/>
                <a:gd name="connsiteX14" fmla="*/ 96 w 160181"/>
                <a:gd name="connsiteY14" fmla="*/ 137473 h 178400"/>
                <a:gd name="connsiteX15" fmla="*/ 8447 w 160181"/>
                <a:gd name="connsiteY15" fmla="*/ 178468 h 178400"/>
                <a:gd name="connsiteX16" fmla="*/ 48935 w 160181"/>
                <a:gd name="connsiteY16" fmla="*/ 178468 h 178400"/>
                <a:gd name="connsiteX17" fmla="*/ 55261 w 160181"/>
                <a:gd name="connsiteY17" fmla="*/ 173154 h 178400"/>
                <a:gd name="connsiteX18" fmla="*/ 41597 w 160181"/>
                <a:gd name="connsiteY18" fmla="*/ 116976 h 178400"/>
                <a:gd name="connsiteX19" fmla="*/ 29197 w 160181"/>
                <a:gd name="connsiteY19" fmla="*/ 63329 h 178400"/>
                <a:gd name="connsiteX20" fmla="*/ 80060 w 160181"/>
                <a:gd name="connsiteY20" fmla="*/ 5634 h 178400"/>
                <a:gd name="connsiteX21" fmla="*/ 131177 w 160181"/>
                <a:gd name="connsiteY21" fmla="*/ 63329 h 178400"/>
                <a:gd name="connsiteX22" fmla="*/ 117006 w 160181"/>
                <a:gd name="connsiteY22" fmla="*/ 122290 h 178400"/>
                <a:gd name="connsiteX23" fmla="*/ 105113 w 160181"/>
                <a:gd name="connsiteY23" fmla="*/ 173154 h 178400"/>
                <a:gd name="connsiteX24" fmla="*/ 111692 w 160181"/>
                <a:gd name="connsiteY24" fmla="*/ 178468 h 178400"/>
                <a:gd name="connsiteX25" fmla="*/ 151927 w 160181"/>
                <a:gd name="connsiteY25" fmla="*/ 178468 h 178400"/>
                <a:gd name="connsiteX26" fmla="*/ 160278 w 160181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278" y="137473"/>
                  </a:moveTo>
                  <a:lnTo>
                    <a:pt x="153951" y="137473"/>
                  </a:lnTo>
                  <a:cubicBezTo>
                    <a:pt x="152686" y="144053"/>
                    <a:pt x="151674" y="149873"/>
                    <a:pt x="149396" y="155946"/>
                  </a:cubicBezTo>
                  <a:cubicBezTo>
                    <a:pt x="148131" y="159995"/>
                    <a:pt x="147372" y="162019"/>
                    <a:pt x="132695" y="162019"/>
                  </a:cubicBezTo>
                  <a:lnTo>
                    <a:pt x="112451" y="162019"/>
                  </a:lnTo>
                  <a:cubicBezTo>
                    <a:pt x="115741" y="147848"/>
                    <a:pt x="123585" y="135702"/>
                    <a:pt x="134973" y="119001"/>
                  </a:cubicBezTo>
                  <a:cubicBezTo>
                    <a:pt x="146866" y="101034"/>
                    <a:pt x="157241" y="83573"/>
                    <a:pt x="157241" y="63582"/>
                  </a:cubicBezTo>
                  <a:cubicBezTo>
                    <a:pt x="157241" y="28408"/>
                    <a:pt x="123079" y="67"/>
                    <a:pt x="80314" y="67"/>
                  </a:cubicBezTo>
                  <a:cubicBezTo>
                    <a:pt x="36789" y="67"/>
                    <a:pt x="3133" y="28914"/>
                    <a:pt x="3133" y="63582"/>
                  </a:cubicBezTo>
                  <a:cubicBezTo>
                    <a:pt x="3133" y="83573"/>
                    <a:pt x="13508" y="101034"/>
                    <a:pt x="25401" y="119001"/>
                  </a:cubicBezTo>
                  <a:cubicBezTo>
                    <a:pt x="36536" y="135702"/>
                    <a:pt x="44633" y="147848"/>
                    <a:pt x="47923" y="162019"/>
                  </a:cubicBezTo>
                  <a:lnTo>
                    <a:pt x="27679" y="162019"/>
                  </a:lnTo>
                  <a:cubicBezTo>
                    <a:pt x="13002" y="162019"/>
                    <a:pt x="12243" y="159995"/>
                    <a:pt x="10978" y="156199"/>
                  </a:cubicBezTo>
                  <a:cubicBezTo>
                    <a:pt x="8953" y="150379"/>
                    <a:pt x="7688" y="143800"/>
                    <a:pt x="6423" y="137473"/>
                  </a:cubicBezTo>
                  <a:lnTo>
                    <a:pt x="96" y="137473"/>
                  </a:lnTo>
                  <a:lnTo>
                    <a:pt x="8447" y="178468"/>
                  </a:lnTo>
                  <a:lnTo>
                    <a:pt x="48935" y="178468"/>
                  </a:lnTo>
                  <a:cubicBezTo>
                    <a:pt x="54502" y="178468"/>
                    <a:pt x="55261" y="178468"/>
                    <a:pt x="55261" y="173154"/>
                  </a:cubicBezTo>
                  <a:cubicBezTo>
                    <a:pt x="55261" y="155440"/>
                    <a:pt x="47417" y="133171"/>
                    <a:pt x="41597" y="116976"/>
                  </a:cubicBezTo>
                  <a:cubicBezTo>
                    <a:pt x="36283" y="102299"/>
                    <a:pt x="29197" y="82308"/>
                    <a:pt x="29197" y="63329"/>
                  </a:cubicBezTo>
                  <a:cubicBezTo>
                    <a:pt x="29197" y="22841"/>
                    <a:pt x="57033" y="5634"/>
                    <a:pt x="80060" y="5634"/>
                  </a:cubicBezTo>
                  <a:cubicBezTo>
                    <a:pt x="104353" y="5634"/>
                    <a:pt x="131177" y="23853"/>
                    <a:pt x="131177" y="63329"/>
                  </a:cubicBezTo>
                  <a:cubicBezTo>
                    <a:pt x="131177" y="82308"/>
                    <a:pt x="124344" y="101540"/>
                    <a:pt x="117006" y="122290"/>
                  </a:cubicBezTo>
                  <a:cubicBezTo>
                    <a:pt x="113210" y="132918"/>
                    <a:pt x="105113" y="155693"/>
                    <a:pt x="105113" y="173154"/>
                  </a:cubicBezTo>
                  <a:cubicBezTo>
                    <a:pt x="105113" y="178468"/>
                    <a:pt x="105872" y="178468"/>
                    <a:pt x="111692" y="178468"/>
                  </a:cubicBezTo>
                  <a:lnTo>
                    <a:pt x="151927" y="178468"/>
                  </a:lnTo>
                  <a:lnTo>
                    <a:pt x="160278" y="13747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3" name="Freeform 1432">
              <a:extLst>
                <a:ext uri="{FF2B5EF4-FFF2-40B4-BE49-F238E27FC236}">
                  <a16:creationId xmlns:a16="http://schemas.microsoft.com/office/drawing/2014/main" id="{345FA956-268F-671F-DEDB-CF2FF4012A71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5395297" y="4120722"/>
              <a:ext cx="21728" cy="431154"/>
            </a:xfrm>
            <a:custGeom>
              <a:avLst/>
              <a:gdLst>
                <a:gd name="connsiteX0" fmla="*/ 0 w 25400"/>
                <a:gd name="connsiteY0" fmla="*/ 0 h 504029"/>
                <a:gd name="connsiteX1" fmla="*/ 0 w 2540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4" name="Freeform 1433">
              <a:extLst>
                <a:ext uri="{FF2B5EF4-FFF2-40B4-BE49-F238E27FC236}">
                  <a16:creationId xmlns:a16="http://schemas.microsoft.com/office/drawing/2014/main" id="{52BE803D-0119-AE7E-B02D-6826C3C642BF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5" name="Freeform 1434">
              <a:extLst>
                <a:ext uri="{FF2B5EF4-FFF2-40B4-BE49-F238E27FC236}">
                  <a16:creationId xmlns:a16="http://schemas.microsoft.com/office/drawing/2014/main" id="{4C412994-127D-2820-28E1-BC47048D24D2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7" name="Freeform 1436">
              <a:extLst>
                <a:ext uri="{FF2B5EF4-FFF2-40B4-BE49-F238E27FC236}">
                  <a16:creationId xmlns:a16="http://schemas.microsoft.com/office/drawing/2014/main" id="{57337346-5051-2D4A-418B-083C2BCC6683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5478054" y="4248356"/>
              <a:ext cx="57146" cy="145463"/>
            </a:xfrm>
            <a:custGeom>
              <a:avLst/>
              <a:gdLst>
                <a:gd name="connsiteX0" fmla="*/ 64616 w 66805"/>
                <a:gd name="connsiteY0" fmla="*/ 9142 h 170050"/>
                <a:gd name="connsiteX1" fmla="*/ 55253 w 66805"/>
                <a:gd name="connsiteY1" fmla="*/ 32 h 170050"/>
                <a:gd name="connsiteX2" fmla="*/ 41588 w 66805"/>
                <a:gd name="connsiteY2" fmla="*/ 13444 h 170050"/>
                <a:gd name="connsiteX3" fmla="*/ 51204 w 66805"/>
                <a:gd name="connsiteY3" fmla="*/ 22554 h 170050"/>
                <a:gd name="connsiteX4" fmla="*/ 64616 w 66805"/>
                <a:gd name="connsiteY4" fmla="*/ 9142 h 170050"/>
                <a:gd name="connsiteX5" fmla="*/ 45384 w 66805"/>
                <a:gd name="connsiteY5" fmla="*/ 104289 h 170050"/>
                <a:gd name="connsiteX6" fmla="*/ 50951 w 66805"/>
                <a:gd name="connsiteY6" fmla="*/ 89612 h 170050"/>
                <a:gd name="connsiteX7" fmla="*/ 54241 w 66805"/>
                <a:gd name="connsiteY7" fmla="*/ 76200 h 170050"/>
                <a:gd name="connsiteX8" fmla="*/ 33491 w 66805"/>
                <a:gd name="connsiteY8" fmla="*/ 55450 h 170050"/>
                <a:gd name="connsiteX9" fmla="*/ 88 w 66805"/>
                <a:gd name="connsiteY9" fmla="*/ 94420 h 170050"/>
                <a:gd name="connsiteX10" fmla="*/ 3125 w 66805"/>
                <a:gd name="connsiteY10" fmla="*/ 96951 h 170050"/>
                <a:gd name="connsiteX11" fmla="*/ 7173 w 66805"/>
                <a:gd name="connsiteY11" fmla="*/ 92396 h 170050"/>
                <a:gd name="connsiteX12" fmla="*/ 32732 w 66805"/>
                <a:gd name="connsiteY12" fmla="*/ 61017 h 170050"/>
                <a:gd name="connsiteX13" fmla="*/ 39058 w 66805"/>
                <a:gd name="connsiteY13" fmla="*/ 69115 h 170050"/>
                <a:gd name="connsiteX14" fmla="*/ 36274 w 66805"/>
                <a:gd name="connsiteY14" fmla="*/ 82274 h 170050"/>
                <a:gd name="connsiteX15" fmla="*/ 18814 w 66805"/>
                <a:gd name="connsiteY15" fmla="*/ 129088 h 170050"/>
                <a:gd name="connsiteX16" fmla="*/ 12994 w 66805"/>
                <a:gd name="connsiteY16" fmla="*/ 149332 h 170050"/>
                <a:gd name="connsiteX17" fmla="*/ 33744 w 66805"/>
                <a:gd name="connsiteY17" fmla="*/ 170082 h 170050"/>
                <a:gd name="connsiteX18" fmla="*/ 66893 w 66805"/>
                <a:gd name="connsiteY18" fmla="*/ 131113 h 170050"/>
                <a:gd name="connsiteX19" fmla="*/ 63857 w 66805"/>
                <a:gd name="connsiteY19" fmla="*/ 128582 h 170050"/>
                <a:gd name="connsiteX20" fmla="*/ 60061 w 66805"/>
                <a:gd name="connsiteY20" fmla="*/ 133137 h 170050"/>
                <a:gd name="connsiteX21" fmla="*/ 34250 w 66805"/>
                <a:gd name="connsiteY21" fmla="*/ 164515 h 170050"/>
                <a:gd name="connsiteX22" fmla="*/ 28177 w 66805"/>
                <a:gd name="connsiteY22" fmla="*/ 156165 h 170050"/>
                <a:gd name="connsiteX23" fmla="*/ 35515 w 66805"/>
                <a:gd name="connsiteY23" fmla="*/ 130859 h 170050"/>
                <a:gd name="connsiteX24" fmla="*/ 45384 w 66805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616" y="9142"/>
                  </a:moveTo>
                  <a:cubicBezTo>
                    <a:pt x="64616" y="4081"/>
                    <a:pt x="61073" y="32"/>
                    <a:pt x="55253" y="32"/>
                  </a:cubicBezTo>
                  <a:cubicBezTo>
                    <a:pt x="48421" y="32"/>
                    <a:pt x="41588" y="6611"/>
                    <a:pt x="41588" y="13444"/>
                  </a:cubicBezTo>
                  <a:cubicBezTo>
                    <a:pt x="41588" y="18252"/>
                    <a:pt x="45131" y="22554"/>
                    <a:pt x="51204" y="22554"/>
                  </a:cubicBezTo>
                  <a:cubicBezTo>
                    <a:pt x="57024" y="22554"/>
                    <a:pt x="64616" y="16733"/>
                    <a:pt x="64616" y="9142"/>
                  </a:cubicBezTo>
                  <a:close/>
                  <a:moveTo>
                    <a:pt x="45384" y="104289"/>
                  </a:moveTo>
                  <a:cubicBezTo>
                    <a:pt x="48421" y="96951"/>
                    <a:pt x="48421" y="96445"/>
                    <a:pt x="50951" y="89612"/>
                  </a:cubicBezTo>
                  <a:cubicBezTo>
                    <a:pt x="52976" y="84551"/>
                    <a:pt x="54241" y="81008"/>
                    <a:pt x="54241" y="76200"/>
                  </a:cubicBezTo>
                  <a:cubicBezTo>
                    <a:pt x="54241" y="64813"/>
                    <a:pt x="46143" y="55450"/>
                    <a:pt x="33491" y="55450"/>
                  </a:cubicBezTo>
                  <a:cubicBezTo>
                    <a:pt x="9704" y="55450"/>
                    <a:pt x="88" y="92143"/>
                    <a:pt x="88" y="94420"/>
                  </a:cubicBezTo>
                  <a:cubicBezTo>
                    <a:pt x="88" y="96951"/>
                    <a:pt x="2618" y="96951"/>
                    <a:pt x="3125" y="96951"/>
                  </a:cubicBezTo>
                  <a:cubicBezTo>
                    <a:pt x="5655" y="96951"/>
                    <a:pt x="5908" y="96445"/>
                    <a:pt x="7173" y="92396"/>
                  </a:cubicBezTo>
                  <a:cubicBezTo>
                    <a:pt x="14006" y="68609"/>
                    <a:pt x="24128" y="61017"/>
                    <a:pt x="32732" y="61017"/>
                  </a:cubicBezTo>
                  <a:cubicBezTo>
                    <a:pt x="34756" y="61017"/>
                    <a:pt x="39058" y="61017"/>
                    <a:pt x="39058" y="69115"/>
                  </a:cubicBezTo>
                  <a:cubicBezTo>
                    <a:pt x="39058" y="74429"/>
                    <a:pt x="37286" y="79743"/>
                    <a:pt x="36274" y="82274"/>
                  </a:cubicBezTo>
                  <a:cubicBezTo>
                    <a:pt x="34250" y="88853"/>
                    <a:pt x="22863" y="118207"/>
                    <a:pt x="18814" y="129088"/>
                  </a:cubicBezTo>
                  <a:cubicBezTo>
                    <a:pt x="16283" y="135667"/>
                    <a:pt x="12994" y="144018"/>
                    <a:pt x="12994" y="149332"/>
                  </a:cubicBezTo>
                  <a:cubicBezTo>
                    <a:pt x="12994" y="161226"/>
                    <a:pt x="21597" y="170082"/>
                    <a:pt x="33744" y="170082"/>
                  </a:cubicBezTo>
                  <a:cubicBezTo>
                    <a:pt x="57531" y="170082"/>
                    <a:pt x="66893" y="133390"/>
                    <a:pt x="66893" y="131113"/>
                  </a:cubicBezTo>
                  <a:cubicBezTo>
                    <a:pt x="66893" y="128582"/>
                    <a:pt x="64616" y="128582"/>
                    <a:pt x="63857" y="128582"/>
                  </a:cubicBezTo>
                  <a:cubicBezTo>
                    <a:pt x="61326" y="128582"/>
                    <a:pt x="61326" y="129341"/>
                    <a:pt x="60061" y="133137"/>
                  </a:cubicBezTo>
                  <a:cubicBezTo>
                    <a:pt x="55506" y="149079"/>
                    <a:pt x="47155" y="164515"/>
                    <a:pt x="34250" y="164515"/>
                  </a:cubicBezTo>
                  <a:cubicBezTo>
                    <a:pt x="29948" y="164515"/>
                    <a:pt x="28177" y="161985"/>
                    <a:pt x="28177" y="156165"/>
                  </a:cubicBezTo>
                  <a:cubicBezTo>
                    <a:pt x="28177" y="149838"/>
                    <a:pt x="29695" y="146296"/>
                    <a:pt x="35515" y="130859"/>
                  </a:cubicBezTo>
                  <a:lnTo>
                    <a:pt x="45384" y="1042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8" name="Freeform 1437">
              <a:extLst>
                <a:ext uri="{FF2B5EF4-FFF2-40B4-BE49-F238E27FC236}">
                  <a16:creationId xmlns:a16="http://schemas.microsoft.com/office/drawing/2014/main" id="{42FAC24C-4029-D629-26C8-E44A6912C9CE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5553624" y="4357085"/>
              <a:ext cx="81065" cy="68337"/>
            </a:xfrm>
            <a:custGeom>
              <a:avLst/>
              <a:gdLst>
                <a:gd name="connsiteX0" fmla="*/ 35696 w 94767"/>
                <a:gd name="connsiteY0" fmla="*/ 59374 h 79888"/>
                <a:gd name="connsiteX1" fmla="*/ 19045 w 94767"/>
                <a:gd name="connsiteY1" fmla="*/ 74962 h 79888"/>
                <a:gd name="connsiteX2" fmla="*/ 9480 w 94767"/>
                <a:gd name="connsiteY2" fmla="*/ 72482 h 79888"/>
                <a:gd name="connsiteX3" fmla="*/ 17274 w 94767"/>
                <a:gd name="connsiteY3" fmla="*/ 62740 h 79888"/>
                <a:gd name="connsiteX4" fmla="*/ 10188 w 94767"/>
                <a:gd name="connsiteY4" fmla="*/ 56186 h 79888"/>
                <a:gd name="connsiteX5" fmla="*/ 91 w 94767"/>
                <a:gd name="connsiteY5" fmla="*/ 66991 h 79888"/>
                <a:gd name="connsiteX6" fmla="*/ 18691 w 94767"/>
                <a:gd name="connsiteY6" fmla="*/ 79922 h 79888"/>
                <a:gd name="connsiteX7" fmla="*/ 38530 w 94767"/>
                <a:gd name="connsiteY7" fmla="*/ 67345 h 79888"/>
                <a:gd name="connsiteX8" fmla="*/ 59609 w 94767"/>
                <a:gd name="connsiteY8" fmla="*/ 79922 h 79888"/>
                <a:gd name="connsiteX9" fmla="*/ 90785 w 94767"/>
                <a:gd name="connsiteY9" fmla="*/ 52820 h 79888"/>
                <a:gd name="connsiteX10" fmla="*/ 87951 w 94767"/>
                <a:gd name="connsiteY10" fmla="*/ 50517 h 79888"/>
                <a:gd name="connsiteX11" fmla="*/ 84585 w 94767"/>
                <a:gd name="connsiteY11" fmla="*/ 53529 h 79888"/>
                <a:gd name="connsiteX12" fmla="*/ 60318 w 94767"/>
                <a:gd name="connsiteY12" fmla="*/ 74962 h 79888"/>
                <a:gd name="connsiteX13" fmla="*/ 49512 w 94767"/>
                <a:gd name="connsiteY13" fmla="*/ 63448 h 79888"/>
                <a:gd name="connsiteX14" fmla="*/ 58723 w 94767"/>
                <a:gd name="connsiteY14" fmla="*/ 23061 h 79888"/>
                <a:gd name="connsiteX15" fmla="*/ 76083 w 94767"/>
                <a:gd name="connsiteY15" fmla="*/ 4993 h 79888"/>
                <a:gd name="connsiteX16" fmla="*/ 85648 w 94767"/>
                <a:gd name="connsiteY16" fmla="*/ 7473 h 79888"/>
                <a:gd name="connsiteX17" fmla="*/ 77854 w 94767"/>
                <a:gd name="connsiteY17" fmla="*/ 17216 h 79888"/>
                <a:gd name="connsiteX18" fmla="*/ 84939 w 94767"/>
                <a:gd name="connsiteY18" fmla="*/ 23770 h 79888"/>
                <a:gd name="connsiteX19" fmla="*/ 94859 w 94767"/>
                <a:gd name="connsiteY19" fmla="*/ 12964 h 79888"/>
                <a:gd name="connsiteX20" fmla="*/ 76437 w 94767"/>
                <a:gd name="connsiteY20" fmla="*/ 34 h 79888"/>
                <a:gd name="connsiteX21" fmla="*/ 56598 w 94767"/>
                <a:gd name="connsiteY21" fmla="*/ 12610 h 79888"/>
                <a:gd name="connsiteX22" fmla="*/ 35341 w 94767"/>
                <a:gd name="connsiteY22" fmla="*/ 34 h 79888"/>
                <a:gd name="connsiteX23" fmla="*/ 4166 w 94767"/>
                <a:gd name="connsiteY23" fmla="*/ 27135 h 79888"/>
                <a:gd name="connsiteX24" fmla="*/ 7177 w 94767"/>
                <a:gd name="connsiteY24" fmla="*/ 29438 h 79888"/>
                <a:gd name="connsiteX25" fmla="*/ 10542 w 94767"/>
                <a:gd name="connsiteY25" fmla="*/ 26427 h 79888"/>
                <a:gd name="connsiteX26" fmla="*/ 34810 w 94767"/>
                <a:gd name="connsiteY26" fmla="*/ 4993 h 79888"/>
                <a:gd name="connsiteX27" fmla="*/ 45438 w 94767"/>
                <a:gd name="connsiteY27" fmla="*/ 16684 h 79888"/>
                <a:gd name="connsiteX28" fmla="*/ 41718 w 94767"/>
                <a:gd name="connsiteY28" fmla="*/ 35106 h 79888"/>
                <a:gd name="connsiteX29" fmla="*/ 35696 w 94767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96" y="59374"/>
                  </a:moveTo>
                  <a:cubicBezTo>
                    <a:pt x="33924" y="65397"/>
                    <a:pt x="28079" y="74962"/>
                    <a:pt x="19045" y="74962"/>
                  </a:cubicBezTo>
                  <a:cubicBezTo>
                    <a:pt x="18514" y="74962"/>
                    <a:pt x="13199" y="74962"/>
                    <a:pt x="9480" y="72482"/>
                  </a:cubicBezTo>
                  <a:cubicBezTo>
                    <a:pt x="16742" y="70179"/>
                    <a:pt x="17274" y="63802"/>
                    <a:pt x="17274" y="62740"/>
                  </a:cubicBezTo>
                  <a:cubicBezTo>
                    <a:pt x="17274" y="58843"/>
                    <a:pt x="14262" y="56186"/>
                    <a:pt x="10188" y="56186"/>
                  </a:cubicBezTo>
                  <a:cubicBezTo>
                    <a:pt x="5228" y="56186"/>
                    <a:pt x="91" y="60437"/>
                    <a:pt x="91" y="66991"/>
                  </a:cubicBezTo>
                  <a:cubicBezTo>
                    <a:pt x="91" y="75848"/>
                    <a:pt x="10011" y="79922"/>
                    <a:pt x="18691" y="79922"/>
                  </a:cubicBezTo>
                  <a:cubicBezTo>
                    <a:pt x="26839" y="79922"/>
                    <a:pt x="34101" y="74785"/>
                    <a:pt x="38530" y="67345"/>
                  </a:cubicBezTo>
                  <a:cubicBezTo>
                    <a:pt x="42781" y="76733"/>
                    <a:pt x="52524" y="79922"/>
                    <a:pt x="59609" y="79922"/>
                  </a:cubicBezTo>
                  <a:cubicBezTo>
                    <a:pt x="79980" y="79922"/>
                    <a:pt x="90785" y="57780"/>
                    <a:pt x="90785" y="52820"/>
                  </a:cubicBezTo>
                  <a:cubicBezTo>
                    <a:pt x="90785" y="50517"/>
                    <a:pt x="88482" y="50517"/>
                    <a:pt x="87951" y="50517"/>
                  </a:cubicBezTo>
                  <a:cubicBezTo>
                    <a:pt x="85471" y="50517"/>
                    <a:pt x="85294" y="51403"/>
                    <a:pt x="84585" y="53529"/>
                  </a:cubicBezTo>
                  <a:cubicBezTo>
                    <a:pt x="80865" y="65751"/>
                    <a:pt x="70237" y="74962"/>
                    <a:pt x="60318" y="74962"/>
                  </a:cubicBezTo>
                  <a:cubicBezTo>
                    <a:pt x="53232" y="74962"/>
                    <a:pt x="49512" y="70179"/>
                    <a:pt x="49512" y="63448"/>
                  </a:cubicBezTo>
                  <a:cubicBezTo>
                    <a:pt x="49512" y="58843"/>
                    <a:pt x="53764" y="42723"/>
                    <a:pt x="58723" y="23061"/>
                  </a:cubicBezTo>
                  <a:cubicBezTo>
                    <a:pt x="62266" y="9422"/>
                    <a:pt x="70237" y="4993"/>
                    <a:pt x="76083" y="4993"/>
                  </a:cubicBezTo>
                  <a:cubicBezTo>
                    <a:pt x="76437" y="4993"/>
                    <a:pt x="81928" y="4993"/>
                    <a:pt x="85648" y="7473"/>
                  </a:cubicBezTo>
                  <a:cubicBezTo>
                    <a:pt x="79980" y="9067"/>
                    <a:pt x="77854" y="14027"/>
                    <a:pt x="77854" y="17216"/>
                  </a:cubicBezTo>
                  <a:cubicBezTo>
                    <a:pt x="77854" y="21113"/>
                    <a:pt x="80865" y="23770"/>
                    <a:pt x="84939" y="23770"/>
                  </a:cubicBezTo>
                  <a:cubicBezTo>
                    <a:pt x="89014" y="23770"/>
                    <a:pt x="94859" y="20404"/>
                    <a:pt x="94859" y="12964"/>
                  </a:cubicBezTo>
                  <a:cubicBezTo>
                    <a:pt x="94859" y="3045"/>
                    <a:pt x="83522" y="34"/>
                    <a:pt x="76437" y="34"/>
                  </a:cubicBezTo>
                  <a:cubicBezTo>
                    <a:pt x="67580" y="34"/>
                    <a:pt x="60495" y="5879"/>
                    <a:pt x="56598" y="12610"/>
                  </a:cubicBezTo>
                  <a:cubicBezTo>
                    <a:pt x="53409" y="5348"/>
                    <a:pt x="45261" y="34"/>
                    <a:pt x="35341" y="34"/>
                  </a:cubicBezTo>
                  <a:cubicBezTo>
                    <a:pt x="15502" y="34"/>
                    <a:pt x="4166" y="21821"/>
                    <a:pt x="4166" y="27135"/>
                  </a:cubicBezTo>
                  <a:cubicBezTo>
                    <a:pt x="4166" y="29438"/>
                    <a:pt x="6645" y="29438"/>
                    <a:pt x="7177" y="29438"/>
                  </a:cubicBezTo>
                  <a:cubicBezTo>
                    <a:pt x="9480" y="29438"/>
                    <a:pt x="9657" y="28730"/>
                    <a:pt x="10542" y="26427"/>
                  </a:cubicBezTo>
                  <a:cubicBezTo>
                    <a:pt x="14971" y="12610"/>
                    <a:pt x="26130" y="4993"/>
                    <a:pt x="34810" y="4993"/>
                  </a:cubicBezTo>
                  <a:cubicBezTo>
                    <a:pt x="40655" y="4993"/>
                    <a:pt x="45438" y="8182"/>
                    <a:pt x="45438" y="16684"/>
                  </a:cubicBezTo>
                  <a:cubicBezTo>
                    <a:pt x="45438" y="20227"/>
                    <a:pt x="43313" y="29084"/>
                    <a:pt x="41718" y="35106"/>
                  </a:cubicBezTo>
                  <a:lnTo>
                    <a:pt x="35696" y="5937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0" name="Freeform 1439">
              <a:extLst>
                <a:ext uri="{FF2B5EF4-FFF2-40B4-BE49-F238E27FC236}">
                  <a16:creationId xmlns:a16="http://schemas.microsoft.com/office/drawing/2014/main" id="{9DF85A20-B86D-B3DF-68B3-0D8B09F08986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1" name="Freeform 1440">
              <a:extLst>
                <a:ext uri="{FF2B5EF4-FFF2-40B4-BE49-F238E27FC236}">
                  <a16:creationId xmlns:a16="http://schemas.microsoft.com/office/drawing/2014/main" id="{9FFDD5B1-78BD-9A29-F356-4F2719BCC461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2" name="Freeform 1441">
              <a:extLst>
                <a:ext uri="{FF2B5EF4-FFF2-40B4-BE49-F238E27FC236}">
                  <a16:creationId xmlns:a16="http://schemas.microsoft.com/office/drawing/2014/main" id="{E65DBDE9-F496-F240-4326-721973B250D8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3" name="Freeform 1442">
              <a:extLst>
                <a:ext uri="{FF2B5EF4-FFF2-40B4-BE49-F238E27FC236}">
                  <a16:creationId xmlns:a16="http://schemas.microsoft.com/office/drawing/2014/main" id="{FBFF8E09-C72E-1C04-308C-5AB93642BAF3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5" name="Freeform 1444">
              <a:extLst>
                <a:ext uri="{FF2B5EF4-FFF2-40B4-BE49-F238E27FC236}">
                  <a16:creationId xmlns:a16="http://schemas.microsoft.com/office/drawing/2014/main" id="{6AAEF75D-DE4C-D6EB-AC84-E6DAE585D4A8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6042625" y="3792781"/>
              <a:ext cx="707080" cy="258688"/>
            </a:xfrm>
            <a:custGeom>
              <a:avLst/>
              <a:gdLst>
                <a:gd name="connsiteX0" fmla="*/ 826592 w 826592"/>
                <a:gd name="connsiteY0" fmla="*/ 151206 h 302412"/>
                <a:gd name="connsiteX1" fmla="*/ 748409 w 826592"/>
                <a:gd name="connsiteY1" fmla="*/ 302412 h 302412"/>
                <a:gd name="connsiteX2" fmla="*/ 612379 w 826592"/>
                <a:gd name="connsiteY2" fmla="*/ 0 h 302412"/>
                <a:gd name="connsiteX3" fmla="*/ 476250 w 826592"/>
                <a:gd name="connsiteY3" fmla="*/ 302412 h 302412"/>
                <a:gd name="connsiteX4" fmla="*/ 340220 w 826592"/>
                <a:gd name="connsiteY4" fmla="*/ 0 h 302412"/>
                <a:gd name="connsiteX5" fmla="*/ 204094 w 826592"/>
                <a:gd name="connsiteY5" fmla="*/ 302412 h 302412"/>
                <a:gd name="connsiteX6" fmla="*/ 67965 w 826592"/>
                <a:gd name="connsiteY6" fmla="*/ 0 h 302412"/>
                <a:gd name="connsiteX7" fmla="*/ 0 w 826592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412">
                  <a:moveTo>
                    <a:pt x="826592" y="151206"/>
                  </a:moveTo>
                  <a:lnTo>
                    <a:pt x="748409" y="302412"/>
                  </a:lnTo>
                  <a:lnTo>
                    <a:pt x="612379" y="0"/>
                  </a:lnTo>
                  <a:lnTo>
                    <a:pt x="476250" y="302412"/>
                  </a:lnTo>
                  <a:lnTo>
                    <a:pt x="340220" y="0"/>
                  </a:lnTo>
                  <a:lnTo>
                    <a:pt x="204094" y="302412"/>
                  </a:lnTo>
                  <a:lnTo>
                    <a:pt x="67965" y="0"/>
                  </a:lnTo>
                  <a:lnTo>
                    <a:pt x="0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6" name="Freeform 1445">
              <a:extLst>
                <a:ext uri="{FF2B5EF4-FFF2-40B4-BE49-F238E27FC236}">
                  <a16:creationId xmlns:a16="http://schemas.microsoft.com/office/drawing/2014/main" id="{05FA604C-C862-1B38-2B8F-BD682A6C8F21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7" name="Freeform 1446">
              <a:extLst>
                <a:ext uri="{FF2B5EF4-FFF2-40B4-BE49-F238E27FC236}">
                  <a16:creationId xmlns:a16="http://schemas.microsoft.com/office/drawing/2014/main" id="{1C378AD5-8DE9-F70F-163F-350811DC6A5F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9" name="Freeform 1448">
              <a:extLst>
                <a:ext uri="{FF2B5EF4-FFF2-40B4-BE49-F238E27FC236}">
                  <a16:creationId xmlns:a16="http://schemas.microsoft.com/office/drawing/2014/main" id="{59C4A093-0F9E-0AE7-ADB8-535EB3847866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6200793" y="3565752"/>
              <a:ext cx="89832" cy="148927"/>
            </a:xfrm>
            <a:custGeom>
              <a:avLst/>
              <a:gdLst>
                <a:gd name="connsiteX0" fmla="*/ 62878 w 105016"/>
                <a:gd name="connsiteY0" fmla="*/ 79459 h 174099"/>
                <a:gd name="connsiteX1" fmla="*/ 98305 w 105016"/>
                <a:gd name="connsiteY1" fmla="*/ 34922 h 174099"/>
                <a:gd name="connsiteX2" fmla="*/ 51744 w 105016"/>
                <a:gd name="connsiteY2" fmla="*/ 1 h 174099"/>
                <a:gd name="connsiteX3" fmla="*/ 6953 w 105016"/>
                <a:gd name="connsiteY3" fmla="*/ 34416 h 174099"/>
                <a:gd name="connsiteX4" fmla="*/ 19859 w 105016"/>
                <a:gd name="connsiteY4" fmla="*/ 47574 h 174099"/>
                <a:gd name="connsiteX5" fmla="*/ 32765 w 105016"/>
                <a:gd name="connsiteY5" fmla="*/ 34669 h 174099"/>
                <a:gd name="connsiteX6" fmla="*/ 17076 w 105016"/>
                <a:gd name="connsiteY6" fmla="*/ 22016 h 174099"/>
                <a:gd name="connsiteX7" fmla="*/ 50731 w 105016"/>
                <a:gd name="connsiteY7" fmla="*/ 6327 h 174099"/>
                <a:gd name="connsiteX8" fmla="*/ 75024 w 105016"/>
                <a:gd name="connsiteY8" fmla="*/ 34669 h 174099"/>
                <a:gd name="connsiteX9" fmla="*/ 67939 w 105016"/>
                <a:gd name="connsiteY9" fmla="*/ 63517 h 174099"/>
                <a:gd name="connsiteX10" fmla="*/ 45417 w 105016"/>
                <a:gd name="connsiteY10" fmla="*/ 76675 h 174099"/>
                <a:gd name="connsiteX11" fmla="*/ 35548 w 105016"/>
                <a:gd name="connsiteY11" fmla="*/ 77434 h 174099"/>
                <a:gd name="connsiteX12" fmla="*/ 31753 w 105016"/>
                <a:gd name="connsiteY12" fmla="*/ 80471 h 174099"/>
                <a:gd name="connsiteX13" fmla="*/ 37826 w 105016"/>
                <a:gd name="connsiteY13" fmla="*/ 83254 h 174099"/>
                <a:gd name="connsiteX14" fmla="*/ 48960 w 105016"/>
                <a:gd name="connsiteY14" fmla="*/ 83254 h 174099"/>
                <a:gd name="connsiteX15" fmla="*/ 79073 w 105016"/>
                <a:gd name="connsiteY15" fmla="*/ 125261 h 174099"/>
                <a:gd name="connsiteX16" fmla="*/ 50478 w 105016"/>
                <a:gd name="connsiteY16" fmla="*/ 167014 h 174099"/>
                <a:gd name="connsiteX17" fmla="*/ 11761 w 105016"/>
                <a:gd name="connsiteY17" fmla="*/ 147783 h 174099"/>
                <a:gd name="connsiteX18" fmla="*/ 28463 w 105016"/>
                <a:gd name="connsiteY18" fmla="*/ 133865 h 174099"/>
                <a:gd name="connsiteX19" fmla="*/ 14292 w 105016"/>
                <a:gd name="connsiteY19" fmla="*/ 119694 h 174099"/>
                <a:gd name="connsiteX20" fmla="*/ 121 w 105016"/>
                <a:gd name="connsiteY20" fmla="*/ 134371 h 174099"/>
                <a:gd name="connsiteX21" fmla="*/ 51237 w 105016"/>
                <a:gd name="connsiteY21" fmla="*/ 174100 h 174099"/>
                <a:gd name="connsiteX22" fmla="*/ 105137 w 105016"/>
                <a:gd name="connsiteY22" fmla="*/ 125261 h 174099"/>
                <a:gd name="connsiteX23" fmla="*/ 62878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878" y="79459"/>
                  </a:moveTo>
                  <a:cubicBezTo>
                    <a:pt x="83628" y="72626"/>
                    <a:pt x="98305" y="54913"/>
                    <a:pt x="98305" y="34922"/>
                  </a:cubicBezTo>
                  <a:cubicBezTo>
                    <a:pt x="98305" y="14172"/>
                    <a:pt x="76036" y="1"/>
                    <a:pt x="51744" y="1"/>
                  </a:cubicBezTo>
                  <a:cubicBezTo>
                    <a:pt x="26185" y="1"/>
                    <a:pt x="6953" y="15184"/>
                    <a:pt x="6953" y="34416"/>
                  </a:cubicBezTo>
                  <a:cubicBezTo>
                    <a:pt x="6953" y="42766"/>
                    <a:pt x="12521" y="47574"/>
                    <a:pt x="19859" y="47574"/>
                  </a:cubicBezTo>
                  <a:cubicBezTo>
                    <a:pt x="27704" y="47574"/>
                    <a:pt x="32765" y="42007"/>
                    <a:pt x="32765" y="34669"/>
                  </a:cubicBezTo>
                  <a:cubicBezTo>
                    <a:pt x="32765" y="22016"/>
                    <a:pt x="20871" y="22016"/>
                    <a:pt x="17076" y="22016"/>
                  </a:cubicBezTo>
                  <a:cubicBezTo>
                    <a:pt x="24920" y="9617"/>
                    <a:pt x="41621" y="6327"/>
                    <a:pt x="50731" y="6327"/>
                  </a:cubicBezTo>
                  <a:cubicBezTo>
                    <a:pt x="61106" y="6327"/>
                    <a:pt x="75024" y="11894"/>
                    <a:pt x="75024" y="34669"/>
                  </a:cubicBezTo>
                  <a:cubicBezTo>
                    <a:pt x="75024" y="37705"/>
                    <a:pt x="74518" y="52382"/>
                    <a:pt x="67939" y="63517"/>
                  </a:cubicBezTo>
                  <a:cubicBezTo>
                    <a:pt x="60347" y="75663"/>
                    <a:pt x="51744" y="76422"/>
                    <a:pt x="45417" y="76675"/>
                  </a:cubicBezTo>
                  <a:cubicBezTo>
                    <a:pt x="43393" y="76928"/>
                    <a:pt x="37320" y="77434"/>
                    <a:pt x="35548" y="77434"/>
                  </a:cubicBezTo>
                  <a:cubicBezTo>
                    <a:pt x="33524" y="77687"/>
                    <a:pt x="31753" y="77940"/>
                    <a:pt x="31753" y="80471"/>
                  </a:cubicBezTo>
                  <a:cubicBezTo>
                    <a:pt x="31753" y="83254"/>
                    <a:pt x="33524" y="83254"/>
                    <a:pt x="37826" y="83254"/>
                  </a:cubicBezTo>
                  <a:lnTo>
                    <a:pt x="48960" y="83254"/>
                  </a:lnTo>
                  <a:cubicBezTo>
                    <a:pt x="69710" y="83254"/>
                    <a:pt x="79073" y="100462"/>
                    <a:pt x="79073" y="125261"/>
                  </a:cubicBezTo>
                  <a:cubicBezTo>
                    <a:pt x="79073" y="159676"/>
                    <a:pt x="61613" y="167014"/>
                    <a:pt x="50478" y="167014"/>
                  </a:cubicBezTo>
                  <a:cubicBezTo>
                    <a:pt x="39597" y="167014"/>
                    <a:pt x="20618" y="162713"/>
                    <a:pt x="11761" y="147783"/>
                  </a:cubicBezTo>
                  <a:cubicBezTo>
                    <a:pt x="20618" y="149048"/>
                    <a:pt x="28463" y="143481"/>
                    <a:pt x="28463" y="133865"/>
                  </a:cubicBezTo>
                  <a:cubicBezTo>
                    <a:pt x="28463" y="124755"/>
                    <a:pt x="21630" y="119694"/>
                    <a:pt x="14292" y="119694"/>
                  </a:cubicBezTo>
                  <a:cubicBezTo>
                    <a:pt x="8219" y="119694"/>
                    <a:pt x="121" y="123237"/>
                    <a:pt x="121" y="134371"/>
                  </a:cubicBezTo>
                  <a:cubicBezTo>
                    <a:pt x="121" y="157398"/>
                    <a:pt x="23655" y="174100"/>
                    <a:pt x="51237" y="174100"/>
                  </a:cubicBezTo>
                  <a:cubicBezTo>
                    <a:pt x="82110" y="174100"/>
                    <a:pt x="105137" y="151072"/>
                    <a:pt x="105137" y="125261"/>
                  </a:cubicBezTo>
                  <a:cubicBezTo>
                    <a:pt x="105137" y="104511"/>
                    <a:pt x="89195" y="84773"/>
                    <a:pt x="62878" y="7945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0" name="Freeform 1449">
              <a:extLst>
                <a:ext uri="{FF2B5EF4-FFF2-40B4-BE49-F238E27FC236}">
                  <a16:creationId xmlns:a16="http://schemas.microsoft.com/office/drawing/2014/main" id="{844B4075-9608-F01C-0FDA-1FB9A789230C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6308376" y="3565752"/>
              <a:ext cx="91131" cy="148927"/>
            </a:xfrm>
            <a:custGeom>
              <a:avLst/>
              <a:gdLst>
                <a:gd name="connsiteX0" fmla="*/ 106661 w 106534"/>
                <a:gd name="connsiteY0" fmla="*/ 87556 h 174099"/>
                <a:gd name="connsiteX1" fmla="*/ 96539 w 106534"/>
                <a:gd name="connsiteY1" fmla="*/ 28342 h 174099"/>
                <a:gd name="connsiteX2" fmla="*/ 53520 w 106534"/>
                <a:gd name="connsiteY2" fmla="*/ 1 h 174099"/>
                <a:gd name="connsiteX3" fmla="*/ 9489 w 106534"/>
                <a:gd name="connsiteY3" fmla="*/ 30114 h 174099"/>
                <a:gd name="connsiteX4" fmla="*/ 126 w 106534"/>
                <a:gd name="connsiteY4" fmla="*/ 87556 h 174099"/>
                <a:gd name="connsiteX5" fmla="*/ 11513 w 106534"/>
                <a:gd name="connsiteY5" fmla="*/ 148542 h 174099"/>
                <a:gd name="connsiteX6" fmla="*/ 53267 w 106534"/>
                <a:gd name="connsiteY6" fmla="*/ 174100 h 174099"/>
                <a:gd name="connsiteX7" fmla="*/ 97298 w 106534"/>
                <a:gd name="connsiteY7" fmla="*/ 144746 h 174099"/>
                <a:gd name="connsiteX8" fmla="*/ 106661 w 106534"/>
                <a:gd name="connsiteY8" fmla="*/ 87556 h 174099"/>
                <a:gd name="connsiteX9" fmla="*/ 53267 w 106534"/>
                <a:gd name="connsiteY9" fmla="*/ 168533 h 174099"/>
                <a:gd name="connsiteX10" fmla="*/ 23913 w 106534"/>
                <a:gd name="connsiteY10" fmla="*/ 137914 h 174099"/>
                <a:gd name="connsiteX11" fmla="*/ 21129 w 106534"/>
                <a:gd name="connsiteY11" fmla="*/ 84520 h 174099"/>
                <a:gd name="connsiteX12" fmla="*/ 23154 w 106534"/>
                <a:gd name="connsiteY12" fmla="*/ 37958 h 174099"/>
                <a:gd name="connsiteX13" fmla="*/ 53267 w 106534"/>
                <a:gd name="connsiteY13" fmla="*/ 5568 h 174099"/>
                <a:gd name="connsiteX14" fmla="*/ 83127 w 106534"/>
                <a:gd name="connsiteY14" fmla="*/ 35175 h 174099"/>
                <a:gd name="connsiteX15" fmla="*/ 85657 w 106534"/>
                <a:gd name="connsiteY15" fmla="*/ 84520 h 174099"/>
                <a:gd name="connsiteX16" fmla="*/ 82874 w 106534"/>
                <a:gd name="connsiteY16" fmla="*/ 136901 h 174099"/>
                <a:gd name="connsiteX17" fmla="*/ 53267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56"/>
                  </a:moveTo>
                  <a:cubicBezTo>
                    <a:pt x="106661" y="67312"/>
                    <a:pt x="105395" y="47068"/>
                    <a:pt x="96539" y="28342"/>
                  </a:cubicBezTo>
                  <a:cubicBezTo>
                    <a:pt x="84898" y="4050"/>
                    <a:pt x="64148" y="1"/>
                    <a:pt x="53520" y="1"/>
                  </a:cubicBezTo>
                  <a:cubicBezTo>
                    <a:pt x="38337" y="1"/>
                    <a:pt x="19864" y="6580"/>
                    <a:pt x="9489" y="30114"/>
                  </a:cubicBezTo>
                  <a:cubicBezTo>
                    <a:pt x="1391" y="47574"/>
                    <a:pt x="126" y="67312"/>
                    <a:pt x="126" y="87556"/>
                  </a:cubicBezTo>
                  <a:cubicBezTo>
                    <a:pt x="126" y="106535"/>
                    <a:pt x="1138" y="129310"/>
                    <a:pt x="11513" y="148542"/>
                  </a:cubicBezTo>
                  <a:cubicBezTo>
                    <a:pt x="22395" y="169039"/>
                    <a:pt x="40867" y="174100"/>
                    <a:pt x="53267" y="174100"/>
                  </a:cubicBezTo>
                  <a:cubicBezTo>
                    <a:pt x="66932" y="174100"/>
                    <a:pt x="86163" y="168786"/>
                    <a:pt x="97298" y="144746"/>
                  </a:cubicBezTo>
                  <a:cubicBezTo>
                    <a:pt x="105395" y="127285"/>
                    <a:pt x="106661" y="107547"/>
                    <a:pt x="106661" y="87556"/>
                  </a:cubicBezTo>
                  <a:close/>
                  <a:moveTo>
                    <a:pt x="53267" y="168533"/>
                  </a:moveTo>
                  <a:cubicBezTo>
                    <a:pt x="43398" y="168533"/>
                    <a:pt x="28468" y="162206"/>
                    <a:pt x="23913" y="137914"/>
                  </a:cubicBezTo>
                  <a:cubicBezTo>
                    <a:pt x="21129" y="122730"/>
                    <a:pt x="21129" y="99450"/>
                    <a:pt x="21129" y="84520"/>
                  </a:cubicBezTo>
                  <a:cubicBezTo>
                    <a:pt x="21129" y="68325"/>
                    <a:pt x="21129" y="51623"/>
                    <a:pt x="23154" y="37958"/>
                  </a:cubicBezTo>
                  <a:cubicBezTo>
                    <a:pt x="27962" y="7845"/>
                    <a:pt x="46941" y="5568"/>
                    <a:pt x="53267" y="5568"/>
                  </a:cubicBezTo>
                  <a:cubicBezTo>
                    <a:pt x="61618" y="5568"/>
                    <a:pt x="78319" y="10123"/>
                    <a:pt x="83127" y="35175"/>
                  </a:cubicBezTo>
                  <a:cubicBezTo>
                    <a:pt x="85657" y="49346"/>
                    <a:pt x="85657" y="68578"/>
                    <a:pt x="85657" y="84520"/>
                  </a:cubicBezTo>
                  <a:cubicBezTo>
                    <a:pt x="85657" y="103499"/>
                    <a:pt x="85657" y="120706"/>
                    <a:pt x="82874" y="136901"/>
                  </a:cubicBezTo>
                  <a:cubicBezTo>
                    <a:pt x="79078" y="160941"/>
                    <a:pt x="64654" y="168533"/>
                    <a:pt x="53267" y="16853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1" name="Freeform 1450">
              <a:extLst>
                <a:ext uri="{FF2B5EF4-FFF2-40B4-BE49-F238E27FC236}">
                  <a16:creationId xmlns:a16="http://schemas.microsoft.com/office/drawing/2014/main" id="{112629FA-E5FE-B705-939F-A023A3F3FB84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6453767" y="3557310"/>
              <a:ext cx="137021" cy="152606"/>
            </a:xfrm>
            <a:custGeom>
              <a:avLst/>
              <a:gdLst>
                <a:gd name="connsiteX0" fmla="*/ 160314 w 160181"/>
                <a:gd name="connsiteY0" fmla="*/ 137407 h 178400"/>
                <a:gd name="connsiteX1" fmla="*/ 153988 w 160181"/>
                <a:gd name="connsiteY1" fmla="*/ 137407 h 178400"/>
                <a:gd name="connsiteX2" fmla="*/ 149433 w 160181"/>
                <a:gd name="connsiteY2" fmla="*/ 155880 h 178400"/>
                <a:gd name="connsiteX3" fmla="*/ 132732 w 160181"/>
                <a:gd name="connsiteY3" fmla="*/ 161953 h 178400"/>
                <a:gd name="connsiteX4" fmla="*/ 112487 w 160181"/>
                <a:gd name="connsiteY4" fmla="*/ 161953 h 178400"/>
                <a:gd name="connsiteX5" fmla="*/ 135009 w 160181"/>
                <a:gd name="connsiteY5" fmla="*/ 118935 h 178400"/>
                <a:gd name="connsiteX6" fmla="*/ 157277 w 160181"/>
                <a:gd name="connsiteY6" fmla="*/ 63517 h 178400"/>
                <a:gd name="connsiteX7" fmla="*/ 80350 w 160181"/>
                <a:gd name="connsiteY7" fmla="*/ 1 h 178400"/>
                <a:gd name="connsiteX8" fmla="*/ 3169 w 160181"/>
                <a:gd name="connsiteY8" fmla="*/ 63517 h 178400"/>
                <a:gd name="connsiteX9" fmla="*/ 25438 w 160181"/>
                <a:gd name="connsiteY9" fmla="*/ 118935 h 178400"/>
                <a:gd name="connsiteX10" fmla="*/ 47959 w 160181"/>
                <a:gd name="connsiteY10" fmla="*/ 161953 h 178400"/>
                <a:gd name="connsiteX11" fmla="*/ 27715 w 160181"/>
                <a:gd name="connsiteY11" fmla="*/ 161953 h 178400"/>
                <a:gd name="connsiteX12" fmla="*/ 11014 w 160181"/>
                <a:gd name="connsiteY12" fmla="*/ 156133 h 178400"/>
                <a:gd name="connsiteX13" fmla="*/ 6459 w 160181"/>
                <a:gd name="connsiteY13" fmla="*/ 137407 h 178400"/>
                <a:gd name="connsiteX14" fmla="*/ 133 w 160181"/>
                <a:gd name="connsiteY14" fmla="*/ 137407 h 178400"/>
                <a:gd name="connsiteX15" fmla="*/ 8483 w 160181"/>
                <a:gd name="connsiteY15" fmla="*/ 178402 h 178400"/>
                <a:gd name="connsiteX16" fmla="*/ 48972 w 160181"/>
                <a:gd name="connsiteY16" fmla="*/ 178402 h 178400"/>
                <a:gd name="connsiteX17" fmla="*/ 55298 w 160181"/>
                <a:gd name="connsiteY17" fmla="*/ 173088 h 178400"/>
                <a:gd name="connsiteX18" fmla="*/ 41633 w 160181"/>
                <a:gd name="connsiteY18" fmla="*/ 116910 h 178400"/>
                <a:gd name="connsiteX19" fmla="*/ 29234 w 160181"/>
                <a:gd name="connsiteY19" fmla="*/ 63263 h 178400"/>
                <a:gd name="connsiteX20" fmla="*/ 80097 w 160181"/>
                <a:gd name="connsiteY20" fmla="*/ 5568 h 178400"/>
                <a:gd name="connsiteX21" fmla="*/ 131213 w 160181"/>
                <a:gd name="connsiteY21" fmla="*/ 63263 h 178400"/>
                <a:gd name="connsiteX22" fmla="*/ 117042 w 160181"/>
                <a:gd name="connsiteY22" fmla="*/ 122224 h 178400"/>
                <a:gd name="connsiteX23" fmla="*/ 105149 w 160181"/>
                <a:gd name="connsiteY23" fmla="*/ 173088 h 178400"/>
                <a:gd name="connsiteX24" fmla="*/ 111728 w 160181"/>
                <a:gd name="connsiteY24" fmla="*/ 178402 h 178400"/>
                <a:gd name="connsiteX25" fmla="*/ 151963 w 160181"/>
                <a:gd name="connsiteY25" fmla="*/ 178402 h 178400"/>
                <a:gd name="connsiteX26" fmla="*/ 160314 w 160181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407"/>
                  </a:moveTo>
                  <a:lnTo>
                    <a:pt x="153988" y="137407"/>
                  </a:lnTo>
                  <a:cubicBezTo>
                    <a:pt x="152723" y="143987"/>
                    <a:pt x="151710" y="149807"/>
                    <a:pt x="149433" y="155880"/>
                  </a:cubicBezTo>
                  <a:cubicBezTo>
                    <a:pt x="148168" y="159929"/>
                    <a:pt x="147408" y="161953"/>
                    <a:pt x="132732" y="161953"/>
                  </a:cubicBezTo>
                  <a:lnTo>
                    <a:pt x="112487" y="161953"/>
                  </a:lnTo>
                  <a:cubicBezTo>
                    <a:pt x="115777" y="147783"/>
                    <a:pt x="123622" y="135636"/>
                    <a:pt x="135009" y="118935"/>
                  </a:cubicBezTo>
                  <a:cubicBezTo>
                    <a:pt x="146902" y="100968"/>
                    <a:pt x="157277" y="83508"/>
                    <a:pt x="157277" y="63517"/>
                  </a:cubicBezTo>
                  <a:cubicBezTo>
                    <a:pt x="157277" y="28342"/>
                    <a:pt x="123116" y="1"/>
                    <a:pt x="80350" y="1"/>
                  </a:cubicBezTo>
                  <a:cubicBezTo>
                    <a:pt x="36825" y="1"/>
                    <a:pt x="3169" y="28849"/>
                    <a:pt x="3169" y="63517"/>
                  </a:cubicBezTo>
                  <a:cubicBezTo>
                    <a:pt x="3169" y="83508"/>
                    <a:pt x="13544" y="100968"/>
                    <a:pt x="25438" y="118935"/>
                  </a:cubicBezTo>
                  <a:cubicBezTo>
                    <a:pt x="36572" y="135636"/>
                    <a:pt x="44670" y="147783"/>
                    <a:pt x="47959" y="161953"/>
                  </a:cubicBezTo>
                  <a:lnTo>
                    <a:pt x="27715" y="161953"/>
                  </a:lnTo>
                  <a:cubicBezTo>
                    <a:pt x="13038" y="161953"/>
                    <a:pt x="12279" y="159929"/>
                    <a:pt x="11014" y="156133"/>
                  </a:cubicBezTo>
                  <a:cubicBezTo>
                    <a:pt x="8990" y="150313"/>
                    <a:pt x="7724" y="143734"/>
                    <a:pt x="6459" y="137407"/>
                  </a:cubicBezTo>
                  <a:lnTo>
                    <a:pt x="133" y="137407"/>
                  </a:lnTo>
                  <a:lnTo>
                    <a:pt x="8483" y="178402"/>
                  </a:lnTo>
                  <a:lnTo>
                    <a:pt x="48972" y="178402"/>
                  </a:lnTo>
                  <a:cubicBezTo>
                    <a:pt x="54539" y="178402"/>
                    <a:pt x="55298" y="178402"/>
                    <a:pt x="55298" y="173088"/>
                  </a:cubicBezTo>
                  <a:cubicBezTo>
                    <a:pt x="55298" y="155374"/>
                    <a:pt x="47453" y="133106"/>
                    <a:pt x="41633" y="116910"/>
                  </a:cubicBezTo>
                  <a:cubicBezTo>
                    <a:pt x="36319" y="102233"/>
                    <a:pt x="29234" y="82242"/>
                    <a:pt x="29234" y="63263"/>
                  </a:cubicBezTo>
                  <a:cubicBezTo>
                    <a:pt x="29234" y="22775"/>
                    <a:pt x="57069" y="5568"/>
                    <a:pt x="80097" y="5568"/>
                  </a:cubicBezTo>
                  <a:cubicBezTo>
                    <a:pt x="104390" y="5568"/>
                    <a:pt x="131213" y="23788"/>
                    <a:pt x="131213" y="63263"/>
                  </a:cubicBezTo>
                  <a:cubicBezTo>
                    <a:pt x="131213" y="82242"/>
                    <a:pt x="124381" y="101474"/>
                    <a:pt x="117042" y="122224"/>
                  </a:cubicBezTo>
                  <a:cubicBezTo>
                    <a:pt x="113247" y="132853"/>
                    <a:pt x="105149" y="155627"/>
                    <a:pt x="105149" y="173088"/>
                  </a:cubicBezTo>
                  <a:cubicBezTo>
                    <a:pt x="105149" y="178402"/>
                    <a:pt x="105908" y="178402"/>
                    <a:pt x="111728" y="178402"/>
                  </a:cubicBezTo>
                  <a:lnTo>
                    <a:pt x="151963" y="178402"/>
                  </a:lnTo>
                  <a:lnTo>
                    <a:pt x="160314" y="13740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2" name="Freeform 1451">
              <a:extLst>
                <a:ext uri="{FF2B5EF4-FFF2-40B4-BE49-F238E27FC236}">
                  <a16:creationId xmlns:a16="http://schemas.microsoft.com/office/drawing/2014/main" id="{838F65EE-A7D2-A68E-AE3E-84379397CCBF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3747737" y="2447020"/>
              <a:ext cx="603620" cy="603526"/>
            </a:xfrm>
            <a:custGeom>
              <a:avLst/>
              <a:gdLst>
                <a:gd name="connsiteX0" fmla="*/ 0 w 705645"/>
                <a:gd name="connsiteY0" fmla="*/ 352831 h 705535"/>
                <a:gd name="connsiteX1" fmla="*/ 352821 w 705645"/>
                <a:gd name="connsiteY1" fmla="*/ 0 h 705535"/>
                <a:gd name="connsiteX2" fmla="*/ 705645 w 705645"/>
                <a:gd name="connsiteY2" fmla="*/ 352831 h 705535"/>
                <a:gd name="connsiteX3" fmla="*/ 352821 w 705645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45" h="705535">
                  <a:moveTo>
                    <a:pt x="0" y="352831"/>
                  </a:moveTo>
                  <a:lnTo>
                    <a:pt x="352821" y="0"/>
                  </a:lnTo>
                  <a:lnTo>
                    <a:pt x="705645" y="352831"/>
                  </a:lnTo>
                  <a:lnTo>
                    <a:pt x="352821" y="705536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3" name="Freeform 1452">
              <a:extLst>
                <a:ext uri="{FF2B5EF4-FFF2-40B4-BE49-F238E27FC236}">
                  <a16:creationId xmlns:a16="http://schemas.microsoft.com/office/drawing/2014/main" id="{3EF62202-DCA4-2E81-D0EF-CBCAC25FE53E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 rot="16200000">
              <a:off x="4116667" y="2676797"/>
              <a:ext cx="143948" cy="144164"/>
            </a:xfrm>
            <a:custGeom>
              <a:avLst/>
              <a:gdLst>
                <a:gd name="connsiteX0" fmla="*/ 89352 w 168278"/>
                <a:gd name="connsiteY0" fmla="*/ 89286 h 168531"/>
                <a:gd name="connsiteX1" fmla="*/ 159953 w 168278"/>
                <a:gd name="connsiteY1" fmla="*/ 89286 h 168531"/>
                <a:gd name="connsiteX2" fmla="*/ 168304 w 168278"/>
                <a:gd name="connsiteY2" fmla="*/ 84225 h 168531"/>
                <a:gd name="connsiteX3" fmla="*/ 159953 w 168278"/>
                <a:gd name="connsiteY3" fmla="*/ 79164 h 168531"/>
                <a:gd name="connsiteX4" fmla="*/ 89352 w 168278"/>
                <a:gd name="connsiteY4" fmla="*/ 79164 h 168531"/>
                <a:gd name="connsiteX5" fmla="*/ 89352 w 168278"/>
                <a:gd name="connsiteY5" fmla="*/ 8310 h 168531"/>
                <a:gd name="connsiteX6" fmla="*/ 84291 w 168278"/>
                <a:gd name="connsiteY6" fmla="*/ -41 h 168531"/>
                <a:gd name="connsiteX7" fmla="*/ 79230 w 168278"/>
                <a:gd name="connsiteY7" fmla="*/ 8310 h 168531"/>
                <a:gd name="connsiteX8" fmla="*/ 79230 w 168278"/>
                <a:gd name="connsiteY8" fmla="*/ 79164 h 168531"/>
                <a:gd name="connsiteX9" fmla="*/ 8376 w 168278"/>
                <a:gd name="connsiteY9" fmla="*/ 79164 h 168531"/>
                <a:gd name="connsiteX10" fmla="*/ 25 w 168278"/>
                <a:gd name="connsiteY10" fmla="*/ 84225 h 168531"/>
                <a:gd name="connsiteX11" fmla="*/ 8376 w 168278"/>
                <a:gd name="connsiteY11" fmla="*/ 89286 h 168531"/>
                <a:gd name="connsiteX12" fmla="*/ 79230 w 168278"/>
                <a:gd name="connsiteY12" fmla="*/ 89286 h 168531"/>
                <a:gd name="connsiteX13" fmla="*/ 79230 w 168278"/>
                <a:gd name="connsiteY13" fmla="*/ 160140 h 168531"/>
                <a:gd name="connsiteX14" fmla="*/ 84291 w 168278"/>
                <a:gd name="connsiteY14" fmla="*/ 168491 h 168531"/>
                <a:gd name="connsiteX15" fmla="*/ 89352 w 168278"/>
                <a:gd name="connsiteY15" fmla="*/ 160140 h 168531"/>
                <a:gd name="connsiteX16" fmla="*/ 89352 w 168278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52" y="89286"/>
                  </a:moveTo>
                  <a:lnTo>
                    <a:pt x="159953" y="89286"/>
                  </a:lnTo>
                  <a:cubicBezTo>
                    <a:pt x="163496" y="89286"/>
                    <a:pt x="168304" y="89286"/>
                    <a:pt x="168304" y="84225"/>
                  </a:cubicBezTo>
                  <a:cubicBezTo>
                    <a:pt x="168304" y="79164"/>
                    <a:pt x="163496" y="79164"/>
                    <a:pt x="159953" y="79164"/>
                  </a:cubicBezTo>
                  <a:lnTo>
                    <a:pt x="89352" y="79164"/>
                  </a:lnTo>
                  <a:lnTo>
                    <a:pt x="89352" y="8310"/>
                  </a:lnTo>
                  <a:cubicBezTo>
                    <a:pt x="89352" y="4767"/>
                    <a:pt x="89352" y="-41"/>
                    <a:pt x="84291" y="-41"/>
                  </a:cubicBezTo>
                  <a:cubicBezTo>
                    <a:pt x="79230" y="-41"/>
                    <a:pt x="79230" y="4767"/>
                    <a:pt x="79230" y="8310"/>
                  </a:cubicBezTo>
                  <a:lnTo>
                    <a:pt x="79230" y="79164"/>
                  </a:lnTo>
                  <a:lnTo>
                    <a:pt x="8376" y="79164"/>
                  </a:lnTo>
                  <a:cubicBezTo>
                    <a:pt x="4833" y="79164"/>
                    <a:pt x="25" y="79164"/>
                    <a:pt x="25" y="84225"/>
                  </a:cubicBezTo>
                  <a:cubicBezTo>
                    <a:pt x="25" y="89286"/>
                    <a:pt x="4833" y="89286"/>
                    <a:pt x="8376" y="89286"/>
                  </a:cubicBezTo>
                  <a:lnTo>
                    <a:pt x="79230" y="89286"/>
                  </a:lnTo>
                  <a:lnTo>
                    <a:pt x="79230" y="160140"/>
                  </a:lnTo>
                  <a:cubicBezTo>
                    <a:pt x="79230" y="163683"/>
                    <a:pt x="79230" y="168491"/>
                    <a:pt x="84291" y="168491"/>
                  </a:cubicBezTo>
                  <a:cubicBezTo>
                    <a:pt x="89352" y="168491"/>
                    <a:pt x="89352" y="163683"/>
                    <a:pt x="89352" y="160140"/>
                  </a:cubicBezTo>
                  <a:lnTo>
                    <a:pt x="89352" y="8928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B12C7C21-F736-3370-3627-232CCEA94893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 rot="16200000">
              <a:off x="3844316" y="2744550"/>
              <a:ext cx="132259" cy="8659"/>
            </a:xfrm>
            <a:custGeom>
              <a:avLst/>
              <a:gdLst>
                <a:gd name="connsiteX0" fmla="*/ 145770 w 154614"/>
                <a:gd name="connsiteY0" fmla="*/ 10081 h 10122"/>
                <a:gd name="connsiteX1" fmla="*/ 154626 w 154614"/>
                <a:gd name="connsiteY1" fmla="*/ 5020 h 10122"/>
                <a:gd name="connsiteX2" fmla="*/ 145770 w 154614"/>
                <a:gd name="connsiteY2" fmla="*/ -41 h 10122"/>
                <a:gd name="connsiteX3" fmla="*/ 8869 w 154614"/>
                <a:gd name="connsiteY3" fmla="*/ -41 h 10122"/>
                <a:gd name="connsiteX4" fmla="*/ 12 w 154614"/>
                <a:gd name="connsiteY4" fmla="*/ 5020 h 10122"/>
                <a:gd name="connsiteX5" fmla="*/ 8869 w 154614"/>
                <a:gd name="connsiteY5" fmla="*/ 10081 h 10122"/>
                <a:gd name="connsiteX6" fmla="*/ 145770 w 154614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70" y="10081"/>
                  </a:moveTo>
                  <a:cubicBezTo>
                    <a:pt x="150072" y="10081"/>
                    <a:pt x="154626" y="10081"/>
                    <a:pt x="154626" y="5020"/>
                  </a:cubicBezTo>
                  <a:cubicBezTo>
                    <a:pt x="154626" y="-41"/>
                    <a:pt x="150072" y="-41"/>
                    <a:pt x="145770" y="-41"/>
                  </a:cubicBezTo>
                  <a:lnTo>
                    <a:pt x="8869" y="-41"/>
                  </a:lnTo>
                  <a:cubicBezTo>
                    <a:pt x="4567" y="-41"/>
                    <a:pt x="12" y="-41"/>
                    <a:pt x="12" y="5020"/>
                  </a:cubicBezTo>
                  <a:cubicBezTo>
                    <a:pt x="12" y="10081"/>
                    <a:pt x="4567" y="10081"/>
                    <a:pt x="8869" y="10081"/>
                  </a:cubicBezTo>
                  <a:lnTo>
                    <a:pt x="145770" y="1008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4E633D25-A1F4-7E59-F551-6ACC2B38B950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3868798" y="2202752"/>
              <a:ext cx="71432" cy="144164"/>
            </a:xfrm>
            <a:custGeom>
              <a:avLst/>
              <a:gdLst>
                <a:gd name="connsiteX0" fmla="*/ 51889 w 83506"/>
                <a:gd name="connsiteY0" fmla="*/ 6517 h 168531"/>
                <a:gd name="connsiteX1" fmla="*/ 46069 w 83506"/>
                <a:gd name="connsiteY1" fmla="*/ -62 h 168531"/>
                <a:gd name="connsiteX2" fmla="*/ 13 w 83506"/>
                <a:gd name="connsiteY2" fmla="*/ 16133 h 168531"/>
                <a:gd name="connsiteX3" fmla="*/ 13 w 83506"/>
                <a:gd name="connsiteY3" fmla="*/ 23978 h 168531"/>
                <a:gd name="connsiteX4" fmla="*/ 33163 w 83506"/>
                <a:gd name="connsiteY4" fmla="*/ 17398 h 168531"/>
                <a:gd name="connsiteX5" fmla="*/ 33163 w 83506"/>
                <a:gd name="connsiteY5" fmla="*/ 148479 h 168531"/>
                <a:gd name="connsiteX6" fmla="*/ 9629 w 83506"/>
                <a:gd name="connsiteY6" fmla="*/ 160625 h 168531"/>
                <a:gd name="connsiteX7" fmla="*/ 1532 w 83506"/>
                <a:gd name="connsiteY7" fmla="*/ 160625 h 168531"/>
                <a:gd name="connsiteX8" fmla="*/ 1532 w 83506"/>
                <a:gd name="connsiteY8" fmla="*/ 168470 h 168531"/>
                <a:gd name="connsiteX9" fmla="*/ 42526 w 83506"/>
                <a:gd name="connsiteY9" fmla="*/ 167711 h 168531"/>
                <a:gd name="connsiteX10" fmla="*/ 83520 w 83506"/>
                <a:gd name="connsiteY10" fmla="*/ 168470 h 168531"/>
                <a:gd name="connsiteX11" fmla="*/ 83520 w 83506"/>
                <a:gd name="connsiteY11" fmla="*/ 160625 h 168531"/>
                <a:gd name="connsiteX12" fmla="*/ 75423 w 83506"/>
                <a:gd name="connsiteY12" fmla="*/ 160625 h 168531"/>
                <a:gd name="connsiteX13" fmla="*/ 51889 w 83506"/>
                <a:gd name="connsiteY13" fmla="*/ 148479 h 168531"/>
                <a:gd name="connsiteX14" fmla="*/ 51889 w 83506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89" y="6517"/>
                  </a:moveTo>
                  <a:cubicBezTo>
                    <a:pt x="51889" y="444"/>
                    <a:pt x="51889" y="-62"/>
                    <a:pt x="46069" y="-62"/>
                  </a:cubicBezTo>
                  <a:cubicBezTo>
                    <a:pt x="30379" y="16133"/>
                    <a:pt x="8111" y="16133"/>
                    <a:pt x="13" y="16133"/>
                  </a:cubicBezTo>
                  <a:lnTo>
                    <a:pt x="13" y="23978"/>
                  </a:lnTo>
                  <a:cubicBezTo>
                    <a:pt x="5074" y="23978"/>
                    <a:pt x="20004" y="23978"/>
                    <a:pt x="33163" y="17398"/>
                  </a:cubicBezTo>
                  <a:lnTo>
                    <a:pt x="33163" y="148479"/>
                  </a:lnTo>
                  <a:cubicBezTo>
                    <a:pt x="33163" y="157589"/>
                    <a:pt x="32404" y="160625"/>
                    <a:pt x="9629" y="160625"/>
                  </a:cubicBezTo>
                  <a:lnTo>
                    <a:pt x="1532" y="160625"/>
                  </a:lnTo>
                  <a:lnTo>
                    <a:pt x="1532" y="168470"/>
                  </a:lnTo>
                  <a:cubicBezTo>
                    <a:pt x="10388" y="167711"/>
                    <a:pt x="32404" y="167711"/>
                    <a:pt x="42526" y="167711"/>
                  </a:cubicBezTo>
                  <a:cubicBezTo>
                    <a:pt x="52648" y="167711"/>
                    <a:pt x="74663" y="167711"/>
                    <a:pt x="83520" y="168470"/>
                  </a:cubicBezTo>
                  <a:lnTo>
                    <a:pt x="83520" y="160625"/>
                  </a:lnTo>
                  <a:lnTo>
                    <a:pt x="75423" y="160625"/>
                  </a:lnTo>
                  <a:cubicBezTo>
                    <a:pt x="52648" y="160625"/>
                    <a:pt x="51889" y="157842"/>
                    <a:pt x="51889" y="148479"/>
                  </a:cubicBezTo>
                  <a:lnTo>
                    <a:pt x="51889" y="651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D59BCFE7-6343-2553-ABB2-3E1B77A8EC55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3966206" y="2202752"/>
              <a:ext cx="91131" cy="148927"/>
            </a:xfrm>
            <a:custGeom>
              <a:avLst/>
              <a:gdLst>
                <a:gd name="connsiteX0" fmla="*/ 106553 w 106534"/>
                <a:gd name="connsiteY0" fmla="*/ 87494 h 174099"/>
                <a:gd name="connsiteX1" fmla="*/ 96431 w 106534"/>
                <a:gd name="connsiteY1" fmla="*/ 28280 h 174099"/>
                <a:gd name="connsiteX2" fmla="*/ 53412 w 106534"/>
                <a:gd name="connsiteY2" fmla="*/ -62 h 174099"/>
                <a:gd name="connsiteX3" fmla="*/ 9381 w 106534"/>
                <a:gd name="connsiteY3" fmla="*/ 30051 h 174099"/>
                <a:gd name="connsiteX4" fmla="*/ 18 w 106534"/>
                <a:gd name="connsiteY4" fmla="*/ 87494 h 174099"/>
                <a:gd name="connsiteX5" fmla="*/ 11406 w 106534"/>
                <a:gd name="connsiteY5" fmla="*/ 148479 h 174099"/>
                <a:gd name="connsiteX6" fmla="*/ 53159 w 106534"/>
                <a:gd name="connsiteY6" fmla="*/ 174037 h 174099"/>
                <a:gd name="connsiteX7" fmla="*/ 97190 w 106534"/>
                <a:gd name="connsiteY7" fmla="*/ 144683 h 174099"/>
                <a:gd name="connsiteX8" fmla="*/ 106553 w 106534"/>
                <a:gd name="connsiteY8" fmla="*/ 87494 h 174099"/>
                <a:gd name="connsiteX9" fmla="*/ 53159 w 106534"/>
                <a:gd name="connsiteY9" fmla="*/ 168470 h 174099"/>
                <a:gd name="connsiteX10" fmla="*/ 23805 w 106534"/>
                <a:gd name="connsiteY10" fmla="*/ 137851 h 174099"/>
                <a:gd name="connsiteX11" fmla="*/ 21022 w 106534"/>
                <a:gd name="connsiteY11" fmla="*/ 84457 h 174099"/>
                <a:gd name="connsiteX12" fmla="*/ 23046 w 106534"/>
                <a:gd name="connsiteY12" fmla="*/ 37896 h 174099"/>
                <a:gd name="connsiteX13" fmla="*/ 53159 w 106534"/>
                <a:gd name="connsiteY13" fmla="*/ 5505 h 174099"/>
                <a:gd name="connsiteX14" fmla="*/ 83019 w 106534"/>
                <a:gd name="connsiteY14" fmla="*/ 35112 h 174099"/>
                <a:gd name="connsiteX15" fmla="*/ 85550 w 106534"/>
                <a:gd name="connsiteY15" fmla="*/ 84457 h 174099"/>
                <a:gd name="connsiteX16" fmla="*/ 82766 w 106534"/>
                <a:gd name="connsiteY16" fmla="*/ 136839 h 174099"/>
                <a:gd name="connsiteX17" fmla="*/ 53159 w 106534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494"/>
                  </a:moveTo>
                  <a:cubicBezTo>
                    <a:pt x="106553" y="67250"/>
                    <a:pt x="105288" y="47005"/>
                    <a:pt x="96431" y="28280"/>
                  </a:cubicBezTo>
                  <a:cubicBezTo>
                    <a:pt x="84790" y="3987"/>
                    <a:pt x="64040" y="-62"/>
                    <a:pt x="53412" y="-62"/>
                  </a:cubicBezTo>
                  <a:cubicBezTo>
                    <a:pt x="38229" y="-62"/>
                    <a:pt x="19756" y="6517"/>
                    <a:pt x="9381" y="30051"/>
                  </a:cubicBezTo>
                  <a:cubicBezTo>
                    <a:pt x="1284" y="47512"/>
                    <a:pt x="18" y="67250"/>
                    <a:pt x="18" y="87494"/>
                  </a:cubicBezTo>
                  <a:cubicBezTo>
                    <a:pt x="18" y="106472"/>
                    <a:pt x="1031" y="129247"/>
                    <a:pt x="11406" y="148479"/>
                  </a:cubicBezTo>
                  <a:cubicBezTo>
                    <a:pt x="22287" y="168976"/>
                    <a:pt x="40760" y="174037"/>
                    <a:pt x="53159" y="174037"/>
                  </a:cubicBezTo>
                  <a:cubicBezTo>
                    <a:pt x="66824" y="174037"/>
                    <a:pt x="86056" y="168723"/>
                    <a:pt x="97190" y="144683"/>
                  </a:cubicBezTo>
                  <a:cubicBezTo>
                    <a:pt x="105288" y="127223"/>
                    <a:pt x="106553" y="107485"/>
                    <a:pt x="106553" y="87494"/>
                  </a:cubicBezTo>
                  <a:close/>
                  <a:moveTo>
                    <a:pt x="53159" y="168470"/>
                  </a:moveTo>
                  <a:cubicBezTo>
                    <a:pt x="43290" y="168470"/>
                    <a:pt x="28360" y="162144"/>
                    <a:pt x="23805" y="137851"/>
                  </a:cubicBezTo>
                  <a:cubicBezTo>
                    <a:pt x="21022" y="122668"/>
                    <a:pt x="21022" y="99387"/>
                    <a:pt x="21022" y="84457"/>
                  </a:cubicBezTo>
                  <a:cubicBezTo>
                    <a:pt x="21022" y="68262"/>
                    <a:pt x="21022" y="51560"/>
                    <a:pt x="23046" y="37896"/>
                  </a:cubicBezTo>
                  <a:cubicBezTo>
                    <a:pt x="27854" y="7783"/>
                    <a:pt x="46833" y="5505"/>
                    <a:pt x="53159" y="5505"/>
                  </a:cubicBezTo>
                  <a:cubicBezTo>
                    <a:pt x="61510" y="5505"/>
                    <a:pt x="78211" y="10060"/>
                    <a:pt x="83019" y="35112"/>
                  </a:cubicBezTo>
                  <a:cubicBezTo>
                    <a:pt x="85550" y="49283"/>
                    <a:pt x="85550" y="68515"/>
                    <a:pt x="85550" y="84457"/>
                  </a:cubicBezTo>
                  <a:cubicBezTo>
                    <a:pt x="85550" y="103436"/>
                    <a:pt x="85550" y="120643"/>
                    <a:pt x="82766" y="136839"/>
                  </a:cubicBezTo>
                  <a:cubicBezTo>
                    <a:pt x="78970" y="160878"/>
                    <a:pt x="64546" y="168470"/>
                    <a:pt x="53159" y="16847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414F5C4-7A73-027E-33E7-32141745BA0A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4072274" y="2203834"/>
              <a:ext cx="57146" cy="145463"/>
            </a:xfrm>
            <a:custGeom>
              <a:avLst/>
              <a:gdLst>
                <a:gd name="connsiteX0" fmla="*/ 64551 w 66805"/>
                <a:gd name="connsiteY0" fmla="*/ 9048 h 170050"/>
                <a:gd name="connsiteX1" fmla="*/ 55188 w 66805"/>
                <a:gd name="connsiteY1" fmla="*/ -62 h 170050"/>
                <a:gd name="connsiteX2" fmla="*/ 41524 w 66805"/>
                <a:gd name="connsiteY2" fmla="*/ 13350 h 170050"/>
                <a:gd name="connsiteX3" fmla="*/ 51140 w 66805"/>
                <a:gd name="connsiteY3" fmla="*/ 22460 h 170050"/>
                <a:gd name="connsiteX4" fmla="*/ 64551 w 66805"/>
                <a:gd name="connsiteY4" fmla="*/ 9048 h 170050"/>
                <a:gd name="connsiteX5" fmla="*/ 45319 w 66805"/>
                <a:gd name="connsiteY5" fmla="*/ 104195 h 170050"/>
                <a:gd name="connsiteX6" fmla="*/ 50887 w 66805"/>
                <a:gd name="connsiteY6" fmla="*/ 89518 h 170050"/>
                <a:gd name="connsiteX7" fmla="*/ 54176 w 66805"/>
                <a:gd name="connsiteY7" fmla="*/ 76106 h 170050"/>
                <a:gd name="connsiteX8" fmla="*/ 33426 w 66805"/>
                <a:gd name="connsiteY8" fmla="*/ 55356 h 170050"/>
                <a:gd name="connsiteX9" fmla="*/ 23 w 66805"/>
                <a:gd name="connsiteY9" fmla="*/ 94326 h 170050"/>
                <a:gd name="connsiteX10" fmla="*/ 3060 w 66805"/>
                <a:gd name="connsiteY10" fmla="*/ 96857 h 170050"/>
                <a:gd name="connsiteX11" fmla="*/ 7109 w 66805"/>
                <a:gd name="connsiteY11" fmla="*/ 92302 h 170050"/>
                <a:gd name="connsiteX12" fmla="*/ 32667 w 66805"/>
                <a:gd name="connsiteY12" fmla="*/ 60923 h 170050"/>
                <a:gd name="connsiteX13" fmla="*/ 38993 w 66805"/>
                <a:gd name="connsiteY13" fmla="*/ 69021 h 170050"/>
                <a:gd name="connsiteX14" fmla="*/ 36210 w 66805"/>
                <a:gd name="connsiteY14" fmla="*/ 82180 h 170050"/>
                <a:gd name="connsiteX15" fmla="*/ 18749 w 66805"/>
                <a:gd name="connsiteY15" fmla="*/ 128994 h 170050"/>
                <a:gd name="connsiteX16" fmla="*/ 12929 w 66805"/>
                <a:gd name="connsiteY16" fmla="*/ 149238 h 170050"/>
                <a:gd name="connsiteX17" fmla="*/ 33679 w 66805"/>
                <a:gd name="connsiteY17" fmla="*/ 169988 h 170050"/>
                <a:gd name="connsiteX18" fmla="*/ 66829 w 66805"/>
                <a:gd name="connsiteY18" fmla="*/ 131018 h 170050"/>
                <a:gd name="connsiteX19" fmla="*/ 63792 w 66805"/>
                <a:gd name="connsiteY19" fmla="*/ 128488 h 170050"/>
                <a:gd name="connsiteX20" fmla="*/ 59996 w 66805"/>
                <a:gd name="connsiteY20" fmla="*/ 133043 h 170050"/>
                <a:gd name="connsiteX21" fmla="*/ 34185 w 66805"/>
                <a:gd name="connsiteY21" fmla="*/ 164421 h 170050"/>
                <a:gd name="connsiteX22" fmla="*/ 28112 w 66805"/>
                <a:gd name="connsiteY22" fmla="*/ 156070 h 170050"/>
                <a:gd name="connsiteX23" fmla="*/ 35450 w 66805"/>
                <a:gd name="connsiteY23" fmla="*/ 130765 h 170050"/>
                <a:gd name="connsiteX24" fmla="*/ 45319 w 66805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51" y="9048"/>
                  </a:moveTo>
                  <a:cubicBezTo>
                    <a:pt x="64551" y="3987"/>
                    <a:pt x="61009" y="-62"/>
                    <a:pt x="55188" y="-62"/>
                  </a:cubicBezTo>
                  <a:cubicBezTo>
                    <a:pt x="48356" y="-62"/>
                    <a:pt x="41524" y="6517"/>
                    <a:pt x="41524" y="13350"/>
                  </a:cubicBezTo>
                  <a:cubicBezTo>
                    <a:pt x="41524" y="18158"/>
                    <a:pt x="45066" y="22460"/>
                    <a:pt x="51140" y="22460"/>
                  </a:cubicBezTo>
                  <a:cubicBezTo>
                    <a:pt x="56960" y="22460"/>
                    <a:pt x="64551" y="16639"/>
                    <a:pt x="64551" y="9048"/>
                  </a:cubicBezTo>
                  <a:close/>
                  <a:moveTo>
                    <a:pt x="45319" y="104195"/>
                  </a:moveTo>
                  <a:cubicBezTo>
                    <a:pt x="48356" y="96857"/>
                    <a:pt x="48356" y="96350"/>
                    <a:pt x="50887" y="89518"/>
                  </a:cubicBezTo>
                  <a:cubicBezTo>
                    <a:pt x="52911" y="84457"/>
                    <a:pt x="54176" y="80914"/>
                    <a:pt x="54176" y="76106"/>
                  </a:cubicBezTo>
                  <a:cubicBezTo>
                    <a:pt x="54176" y="64719"/>
                    <a:pt x="46079" y="55356"/>
                    <a:pt x="33426" y="55356"/>
                  </a:cubicBezTo>
                  <a:cubicBezTo>
                    <a:pt x="9639" y="55356"/>
                    <a:pt x="23" y="92049"/>
                    <a:pt x="23" y="94326"/>
                  </a:cubicBezTo>
                  <a:cubicBezTo>
                    <a:pt x="23" y="96857"/>
                    <a:pt x="2554" y="96857"/>
                    <a:pt x="3060" y="96857"/>
                  </a:cubicBezTo>
                  <a:cubicBezTo>
                    <a:pt x="5590" y="96857"/>
                    <a:pt x="5843" y="96350"/>
                    <a:pt x="7109" y="92302"/>
                  </a:cubicBezTo>
                  <a:cubicBezTo>
                    <a:pt x="13941" y="68515"/>
                    <a:pt x="24063" y="60923"/>
                    <a:pt x="32667" y="60923"/>
                  </a:cubicBezTo>
                  <a:cubicBezTo>
                    <a:pt x="34691" y="60923"/>
                    <a:pt x="38993" y="60923"/>
                    <a:pt x="38993" y="69021"/>
                  </a:cubicBezTo>
                  <a:cubicBezTo>
                    <a:pt x="38993" y="74335"/>
                    <a:pt x="37222" y="79649"/>
                    <a:pt x="36210" y="82180"/>
                  </a:cubicBezTo>
                  <a:cubicBezTo>
                    <a:pt x="34185" y="88759"/>
                    <a:pt x="22798" y="118113"/>
                    <a:pt x="18749" y="128994"/>
                  </a:cubicBezTo>
                  <a:cubicBezTo>
                    <a:pt x="16219" y="135573"/>
                    <a:pt x="12929" y="143924"/>
                    <a:pt x="12929" y="149238"/>
                  </a:cubicBezTo>
                  <a:cubicBezTo>
                    <a:pt x="12929" y="161132"/>
                    <a:pt x="21533" y="169988"/>
                    <a:pt x="33679" y="169988"/>
                  </a:cubicBezTo>
                  <a:cubicBezTo>
                    <a:pt x="57466" y="169988"/>
                    <a:pt x="66829" y="133296"/>
                    <a:pt x="66829" y="131018"/>
                  </a:cubicBezTo>
                  <a:cubicBezTo>
                    <a:pt x="66829" y="128488"/>
                    <a:pt x="64551" y="128488"/>
                    <a:pt x="63792" y="128488"/>
                  </a:cubicBezTo>
                  <a:cubicBezTo>
                    <a:pt x="61262" y="128488"/>
                    <a:pt x="61262" y="129247"/>
                    <a:pt x="59996" y="133043"/>
                  </a:cubicBezTo>
                  <a:cubicBezTo>
                    <a:pt x="55441" y="148985"/>
                    <a:pt x="47091" y="164421"/>
                    <a:pt x="34185" y="164421"/>
                  </a:cubicBezTo>
                  <a:cubicBezTo>
                    <a:pt x="29883" y="164421"/>
                    <a:pt x="28112" y="161891"/>
                    <a:pt x="28112" y="156070"/>
                  </a:cubicBezTo>
                  <a:cubicBezTo>
                    <a:pt x="28112" y="149744"/>
                    <a:pt x="29630" y="146202"/>
                    <a:pt x="35450" y="130765"/>
                  </a:cubicBezTo>
                  <a:lnTo>
                    <a:pt x="45319" y="104195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9" name="Freeform 1458">
              <a:extLst>
                <a:ext uri="{FF2B5EF4-FFF2-40B4-BE49-F238E27FC236}">
                  <a16:creationId xmlns:a16="http://schemas.microsoft.com/office/drawing/2014/main" id="{D0AA6FB2-0AC6-BF15-8600-3E383FA24B12}"/>
                </a:ext>
              </a:extLst>
            </p:cNvPr>
            <p:cNvSpPr/>
            <p:nvPr>
              <p:custDataLst>
                <p:tags r:id="rId100"/>
              </p:custDataLst>
            </p:nvPr>
          </p:nvSpPr>
          <p:spPr>
            <a:xfrm>
              <a:off x="4147844" y="2312564"/>
              <a:ext cx="81065" cy="68337"/>
            </a:xfrm>
            <a:custGeom>
              <a:avLst/>
              <a:gdLst>
                <a:gd name="connsiteX0" fmla="*/ 35631 w 94767"/>
                <a:gd name="connsiteY0" fmla="*/ 59280 h 79888"/>
                <a:gd name="connsiteX1" fmla="*/ 18980 w 94767"/>
                <a:gd name="connsiteY1" fmla="*/ 74868 h 79888"/>
                <a:gd name="connsiteX2" fmla="*/ 9415 w 94767"/>
                <a:gd name="connsiteY2" fmla="*/ 72388 h 79888"/>
                <a:gd name="connsiteX3" fmla="*/ 17209 w 94767"/>
                <a:gd name="connsiteY3" fmla="*/ 62646 h 79888"/>
                <a:gd name="connsiteX4" fmla="*/ 10123 w 94767"/>
                <a:gd name="connsiteY4" fmla="*/ 56092 h 79888"/>
                <a:gd name="connsiteX5" fmla="*/ 27 w 94767"/>
                <a:gd name="connsiteY5" fmla="*/ 66897 h 79888"/>
                <a:gd name="connsiteX6" fmla="*/ 18626 w 94767"/>
                <a:gd name="connsiteY6" fmla="*/ 79828 h 79888"/>
                <a:gd name="connsiteX7" fmla="*/ 38465 w 94767"/>
                <a:gd name="connsiteY7" fmla="*/ 67251 h 79888"/>
                <a:gd name="connsiteX8" fmla="*/ 59544 w 94767"/>
                <a:gd name="connsiteY8" fmla="*/ 79828 h 79888"/>
                <a:gd name="connsiteX9" fmla="*/ 90720 w 94767"/>
                <a:gd name="connsiteY9" fmla="*/ 52726 h 79888"/>
                <a:gd name="connsiteX10" fmla="*/ 87886 w 94767"/>
                <a:gd name="connsiteY10" fmla="*/ 50423 h 79888"/>
                <a:gd name="connsiteX11" fmla="*/ 84520 w 94767"/>
                <a:gd name="connsiteY11" fmla="*/ 53434 h 79888"/>
                <a:gd name="connsiteX12" fmla="*/ 60253 w 94767"/>
                <a:gd name="connsiteY12" fmla="*/ 74868 h 79888"/>
                <a:gd name="connsiteX13" fmla="*/ 49448 w 94767"/>
                <a:gd name="connsiteY13" fmla="*/ 63354 h 79888"/>
                <a:gd name="connsiteX14" fmla="*/ 58659 w 94767"/>
                <a:gd name="connsiteY14" fmla="*/ 22967 h 79888"/>
                <a:gd name="connsiteX15" fmla="*/ 76018 w 94767"/>
                <a:gd name="connsiteY15" fmla="*/ 4899 h 79888"/>
                <a:gd name="connsiteX16" fmla="*/ 85583 w 94767"/>
                <a:gd name="connsiteY16" fmla="*/ 7379 h 79888"/>
                <a:gd name="connsiteX17" fmla="*/ 77789 w 94767"/>
                <a:gd name="connsiteY17" fmla="*/ 17122 h 79888"/>
                <a:gd name="connsiteX18" fmla="*/ 84875 w 94767"/>
                <a:gd name="connsiteY18" fmla="*/ 23676 h 79888"/>
                <a:gd name="connsiteX19" fmla="*/ 94794 w 94767"/>
                <a:gd name="connsiteY19" fmla="*/ 12870 h 79888"/>
                <a:gd name="connsiteX20" fmla="*/ 76372 w 94767"/>
                <a:gd name="connsiteY20" fmla="*/ -61 h 79888"/>
                <a:gd name="connsiteX21" fmla="*/ 56533 w 94767"/>
                <a:gd name="connsiteY21" fmla="*/ 12516 h 79888"/>
                <a:gd name="connsiteX22" fmla="*/ 35277 w 94767"/>
                <a:gd name="connsiteY22" fmla="*/ -61 h 79888"/>
                <a:gd name="connsiteX23" fmla="*/ 4101 w 94767"/>
                <a:gd name="connsiteY23" fmla="*/ 27041 h 79888"/>
                <a:gd name="connsiteX24" fmla="*/ 7112 w 94767"/>
                <a:gd name="connsiteY24" fmla="*/ 29344 h 79888"/>
                <a:gd name="connsiteX25" fmla="*/ 10478 w 94767"/>
                <a:gd name="connsiteY25" fmla="*/ 26333 h 79888"/>
                <a:gd name="connsiteX26" fmla="*/ 34745 w 94767"/>
                <a:gd name="connsiteY26" fmla="*/ 4899 h 79888"/>
                <a:gd name="connsiteX27" fmla="*/ 45373 w 94767"/>
                <a:gd name="connsiteY27" fmla="*/ 16590 h 79888"/>
                <a:gd name="connsiteX28" fmla="*/ 41654 w 94767"/>
                <a:gd name="connsiteY28" fmla="*/ 35012 h 79888"/>
                <a:gd name="connsiteX29" fmla="*/ 35631 w 94767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31" y="59280"/>
                  </a:moveTo>
                  <a:cubicBezTo>
                    <a:pt x="33860" y="65303"/>
                    <a:pt x="28014" y="74868"/>
                    <a:pt x="18980" y="74868"/>
                  </a:cubicBezTo>
                  <a:cubicBezTo>
                    <a:pt x="18449" y="74868"/>
                    <a:pt x="13135" y="74868"/>
                    <a:pt x="9415" y="72388"/>
                  </a:cubicBezTo>
                  <a:cubicBezTo>
                    <a:pt x="16677" y="70085"/>
                    <a:pt x="17209" y="63708"/>
                    <a:pt x="17209" y="62646"/>
                  </a:cubicBezTo>
                  <a:cubicBezTo>
                    <a:pt x="17209" y="58749"/>
                    <a:pt x="14198" y="56092"/>
                    <a:pt x="10123" y="56092"/>
                  </a:cubicBezTo>
                  <a:cubicBezTo>
                    <a:pt x="5164" y="56092"/>
                    <a:pt x="27" y="60343"/>
                    <a:pt x="27" y="66897"/>
                  </a:cubicBezTo>
                  <a:cubicBezTo>
                    <a:pt x="27" y="75754"/>
                    <a:pt x="9946" y="79828"/>
                    <a:pt x="18626" y="79828"/>
                  </a:cubicBezTo>
                  <a:cubicBezTo>
                    <a:pt x="26774" y="79828"/>
                    <a:pt x="34037" y="74691"/>
                    <a:pt x="38465" y="67251"/>
                  </a:cubicBezTo>
                  <a:cubicBezTo>
                    <a:pt x="42716" y="76639"/>
                    <a:pt x="52459" y="79828"/>
                    <a:pt x="59544" y="79828"/>
                  </a:cubicBezTo>
                  <a:cubicBezTo>
                    <a:pt x="79915" y="79828"/>
                    <a:pt x="90720" y="57686"/>
                    <a:pt x="90720" y="52726"/>
                  </a:cubicBezTo>
                  <a:cubicBezTo>
                    <a:pt x="90720" y="50423"/>
                    <a:pt x="88417" y="50423"/>
                    <a:pt x="87886" y="50423"/>
                  </a:cubicBezTo>
                  <a:cubicBezTo>
                    <a:pt x="85406" y="50423"/>
                    <a:pt x="85229" y="51309"/>
                    <a:pt x="84520" y="53434"/>
                  </a:cubicBezTo>
                  <a:cubicBezTo>
                    <a:pt x="80801" y="65657"/>
                    <a:pt x="70172" y="74868"/>
                    <a:pt x="60253" y="74868"/>
                  </a:cubicBezTo>
                  <a:cubicBezTo>
                    <a:pt x="53167" y="74868"/>
                    <a:pt x="49448" y="70085"/>
                    <a:pt x="49448" y="63354"/>
                  </a:cubicBezTo>
                  <a:cubicBezTo>
                    <a:pt x="49448" y="58749"/>
                    <a:pt x="53699" y="42629"/>
                    <a:pt x="58659" y="22967"/>
                  </a:cubicBezTo>
                  <a:cubicBezTo>
                    <a:pt x="62201" y="9328"/>
                    <a:pt x="70172" y="4899"/>
                    <a:pt x="76018" y="4899"/>
                  </a:cubicBezTo>
                  <a:cubicBezTo>
                    <a:pt x="76372" y="4899"/>
                    <a:pt x="81863" y="4899"/>
                    <a:pt x="85583" y="7379"/>
                  </a:cubicBezTo>
                  <a:cubicBezTo>
                    <a:pt x="79915" y="8973"/>
                    <a:pt x="77789" y="13933"/>
                    <a:pt x="77789" y="17122"/>
                  </a:cubicBezTo>
                  <a:cubicBezTo>
                    <a:pt x="77789" y="21019"/>
                    <a:pt x="80801" y="23676"/>
                    <a:pt x="84875" y="23676"/>
                  </a:cubicBezTo>
                  <a:cubicBezTo>
                    <a:pt x="88949" y="23676"/>
                    <a:pt x="94794" y="20310"/>
                    <a:pt x="94794" y="12870"/>
                  </a:cubicBezTo>
                  <a:cubicBezTo>
                    <a:pt x="94794" y="2951"/>
                    <a:pt x="83458" y="-61"/>
                    <a:pt x="76372" y="-61"/>
                  </a:cubicBezTo>
                  <a:cubicBezTo>
                    <a:pt x="67515" y="-61"/>
                    <a:pt x="60430" y="5785"/>
                    <a:pt x="56533" y="12516"/>
                  </a:cubicBezTo>
                  <a:cubicBezTo>
                    <a:pt x="53345" y="5254"/>
                    <a:pt x="45196" y="-61"/>
                    <a:pt x="35277" y="-61"/>
                  </a:cubicBezTo>
                  <a:cubicBezTo>
                    <a:pt x="15438" y="-61"/>
                    <a:pt x="4101" y="21727"/>
                    <a:pt x="4101" y="27041"/>
                  </a:cubicBezTo>
                  <a:cubicBezTo>
                    <a:pt x="4101" y="29344"/>
                    <a:pt x="6581" y="29344"/>
                    <a:pt x="7112" y="29344"/>
                  </a:cubicBezTo>
                  <a:cubicBezTo>
                    <a:pt x="9415" y="29344"/>
                    <a:pt x="9592" y="28635"/>
                    <a:pt x="10478" y="26333"/>
                  </a:cubicBezTo>
                  <a:cubicBezTo>
                    <a:pt x="14906" y="12516"/>
                    <a:pt x="26066" y="4899"/>
                    <a:pt x="34745" y="4899"/>
                  </a:cubicBezTo>
                  <a:cubicBezTo>
                    <a:pt x="40591" y="4899"/>
                    <a:pt x="45373" y="8088"/>
                    <a:pt x="45373" y="16590"/>
                  </a:cubicBezTo>
                  <a:cubicBezTo>
                    <a:pt x="45373" y="20133"/>
                    <a:pt x="43248" y="28990"/>
                    <a:pt x="41654" y="35012"/>
                  </a:cubicBezTo>
                  <a:lnTo>
                    <a:pt x="35631" y="5928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0" name="Freeform 1459">
              <a:extLst>
                <a:ext uri="{FF2B5EF4-FFF2-40B4-BE49-F238E27FC236}">
                  <a16:creationId xmlns:a16="http://schemas.microsoft.com/office/drawing/2014/main" id="{C50E59AA-1479-A2D8-B77E-767B092D6D7E}"/>
                </a:ext>
              </a:extLst>
            </p:cNvPr>
            <p:cNvSpPr/>
            <p:nvPr>
              <p:custDataLst>
                <p:tags r:id="rId101"/>
              </p:custDataLst>
            </p:nvPr>
          </p:nvSpPr>
          <p:spPr>
            <a:xfrm>
              <a:off x="6042625" y="2619494"/>
              <a:ext cx="707080" cy="258601"/>
            </a:xfrm>
            <a:custGeom>
              <a:avLst/>
              <a:gdLst>
                <a:gd name="connsiteX0" fmla="*/ 0 w 826592"/>
                <a:gd name="connsiteY0" fmla="*/ 151206 h 302310"/>
                <a:gd name="connsiteX1" fmla="*/ 78085 w 826592"/>
                <a:gd name="connsiteY1" fmla="*/ 0 h 302310"/>
                <a:gd name="connsiteX2" fmla="*/ 214213 w 826592"/>
                <a:gd name="connsiteY2" fmla="*/ 302311 h 302310"/>
                <a:gd name="connsiteX3" fmla="*/ 350342 w 826592"/>
                <a:gd name="connsiteY3" fmla="*/ 0 h 302310"/>
                <a:gd name="connsiteX4" fmla="*/ 486372 w 826592"/>
                <a:gd name="connsiteY4" fmla="*/ 302311 h 302310"/>
                <a:gd name="connsiteX5" fmla="*/ 622498 w 826592"/>
                <a:gd name="connsiteY5" fmla="*/ 0 h 302310"/>
                <a:gd name="connsiteX6" fmla="*/ 758528 w 826592"/>
                <a:gd name="connsiteY6" fmla="*/ 302311 h 302310"/>
                <a:gd name="connsiteX7" fmla="*/ 826592 w 826592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310">
                  <a:moveTo>
                    <a:pt x="0" y="151206"/>
                  </a:moveTo>
                  <a:lnTo>
                    <a:pt x="78085" y="0"/>
                  </a:lnTo>
                  <a:lnTo>
                    <a:pt x="214213" y="302311"/>
                  </a:lnTo>
                  <a:lnTo>
                    <a:pt x="350342" y="0"/>
                  </a:lnTo>
                  <a:lnTo>
                    <a:pt x="486372" y="302311"/>
                  </a:lnTo>
                  <a:lnTo>
                    <a:pt x="622498" y="0"/>
                  </a:lnTo>
                  <a:lnTo>
                    <a:pt x="758528" y="302311"/>
                  </a:lnTo>
                  <a:lnTo>
                    <a:pt x="826592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2" name="Freeform 1461">
              <a:extLst>
                <a:ext uri="{FF2B5EF4-FFF2-40B4-BE49-F238E27FC236}">
                  <a16:creationId xmlns:a16="http://schemas.microsoft.com/office/drawing/2014/main" id="{840C8451-DD6D-82D6-5E8D-8DA179A2B263}"/>
                </a:ext>
              </a:extLst>
            </p:cNvPr>
            <p:cNvSpPr/>
            <p:nvPr>
              <p:custDataLst>
                <p:tags r:id="rId102"/>
              </p:custDataLst>
            </p:nvPr>
          </p:nvSpPr>
          <p:spPr>
            <a:xfrm>
              <a:off x="6200793" y="2392449"/>
              <a:ext cx="89832" cy="148927"/>
            </a:xfrm>
            <a:custGeom>
              <a:avLst/>
              <a:gdLst>
                <a:gd name="connsiteX0" fmla="*/ 22896 w 105016"/>
                <a:gd name="connsiteY0" fmla="*/ 85478 h 174099"/>
                <a:gd name="connsiteX1" fmla="*/ 22896 w 105016"/>
                <a:gd name="connsiteY1" fmla="*/ 79405 h 174099"/>
                <a:gd name="connsiteX2" fmla="*/ 67180 w 105016"/>
                <a:gd name="connsiteY2" fmla="*/ 6273 h 174099"/>
                <a:gd name="connsiteX3" fmla="*/ 89448 w 105016"/>
                <a:gd name="connsiteY3" fmla="*/ 16395 h 174099"/>
                <a:gd name="connsiteX4" fmla="*/ 75530 w 105016"/>
                <a:gd name="connsiteY4" fmla="*/ 27782 h 174099"/>
                <a:gd name="connsiteX5" fmla="*/ 87171 w 105016"/>
                <a:gd name="connsiteY5" fmla="*/ 39423 h 174099"/>
                <a:gd name="connsiteX6" fmla="*/ 98811 w 105016"/>
                <a:gd name="connsiteY6" fmla="*/ 27276 h 174099"/>
                <a:gd name="connsiteX7" fmla="*/ 66674 w 105016"/>
                <a:gd name="connsiteY7" fmla="*/ -53 h 174099"/>
                <a:gd name="connsiteX8" fmla="*/ 121 w 105016"/>
                <a:gd name="connsiteY8" fmla="*/ 88515 h 174099"/>
                <a:gd name="connsiteX9" fmla="*/ 53009 w 105016"/>
                <a:gd name="connsiteY9" fmla="*/ 174046 h 174099"/>
                <a:gd name="connsiteX10" fmla="*/ 105137 w 105016"/>
                <a:gd name="connsiteY10" fmla="*/ 116856 h 174099"/>
                <a:gd name="connsiteX11" fmla="*/ 54527 w 105016"/>
                <a:gd name="connsiteY11" fmla="*/ 60426 h 174099"/>
                <a:gd name="connsiteX12" fmla="*/ 22896 w 105016"/>
                <a:gd name="connsiteY12" fmla="*/ 85478 h 174099"/>
                <a:gd name="connsiteX13" fmla="*/ 53009 w 105016"/>
                <a:gd name="connsiteY13" fmla="*/ 166960 h 174099"/>
                <a:gd name="connsiteX14" fmla="*/ 27957 w 105016"/>
                <a:gd name="connsiteY14" fmla="*/ 147982 h 174099"/>
                <a:gd name="connsiteX15" fmla="*/ 23402 w 105016"/>
                <a:gd name="connsiteY15" fmla="*/ 111289 h 174099"/>
                <a:gd name="connsiteX16" fmla="*/ 54274 w 105016"/>
                <a:gd name="connsiteY16" fmla="*/ 66246 h 174099"/>
                <a:gd name="connsiteX17" fmla="*/ 77808 w 105016"/>
                <a:gd name="connsiteY17" fmla="*/ 81935 h 174099"/>
                <a:gd name="connsiteX18" fmla="*/ 82363 w 105016"/>
                <a:gd name="connsiteY18" fmla="*/ 116603 h 174099"/>
                <a:gd name="connsiteX19" fmla="*/ 78061 w 105016"/>
                <a:gd name="connsiteY19" fmla="*/ 150512 h 174099"/>
                <a:gd name="connsiteX20" fmla="*/ 53009 w 105016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016" h="174099">
                  <a:moveTo>
                    <a:pt x="22896" y="85478"/>
                  </a:moveTo>
                  <a:lnTo>
                    <a:pt x="22896" y="79405"/>
                  </a:lnTo>
                  <a:cubicBezTo>
                    <a:pt x="22896" y="15383"/>
                    <a:pt x="54274" y="6273"/>
                    <a:pt x="67180" y="6273"/>
                  </a:cubicBezTo>
                  <a:cubicBezTo>
                    <a:pt x="73253" y="6273"/>
                    <a:pt x="83881" y="7791"/>
                    <a:pt x="89448" y="16395"/>
                  </a:cubicBezTo>
                  <a:cubicBezTo>
                    <a:pt x="85652" y="16395"/>
                    <a:pt x="75530" y="16395"/>
                    <a:pt x="75530" y="27782"/>
                  </a:cubicBezTo>
                  <a:cubicBezTo>
                    <a:pt x="75530" y="35627"/>
                    <a:pt x="81604" y="39423"/>
                    <a:pt x="87171" y="39423"/>
                  </a:cubicBezTo>
                  <a:cubicBezTo>
                    <a:pt x="91219" y="39423"/>
                    <a:pt x="98811" y="37145"/>
                    <a:pt x="98811" y="27276"/>
                  </a:cubicBezTo>
                  <a:cubicBezTo>
                    <a:pt x="98811" y="12093"/>
                    <a:pt x="87677" y="-53"/>
                    <a:pt x="66674" y="-53"/>
                  </a:cubicBezTo>
                  <a:cubicBezTo>
                    <a:pt x="34283" y="-53"/>
                    <a:pt x="121" y="32590"/>
                    <a:pt x="121" y="88515"/>
                  </a:cubicBezTo>
                  <a:cubicBezTo>
                    <a:pt x="121" y="156079"/>
                    <a:pt x="29475" y="174046"/>
                    <a:pt x="53009" y="174046"/>
                  </a:cubicBezTo>
                  <a:cubicBezTo>
                    <a:pt x="81097" y="174046"/>
                    <a:pt x="105137" y="150259"/>
                    <a:pt x="105137" y="116856"/>
                  </a:cubicBezTo>
                  <a:cubicBezTo>
                    <a:pt x="105137" y="84719"/>
                    <a:pt x="82616" y="60426"/>
                    <a:pt x="54527" y="60426"/>
                  </a:cubicBezTo>
                  <a:cubicBezTo>
                    <a:pt x="37320" y="60426"/>
                    <a:pt x="27957" y="73331"/>
                    <a:pt x="22896" y="85478"/>
                  </a:cubicBezTo>
                  <a:close/>
                  <a:moveTo>
                    <a:pt x="53009" y="166960"/>
                  </a:moveTo>
                  <a:cubicBezTo>
                    <a:pt x="37067" y="166960"/>
                    <a:pt x="29475" y="151777"/>
                    <a:pt x="27957" y="147982"/>
                  </a:cubicBezTo>
                  <a:cubicBezTo>
                    <a:pt x="23402" y="136088"/>
                    <a:pt x="23402" y="115844"/>
                    <a:pt x="23402" y="111289"/>
                  </a:cubicBezTo>
                  <a:cubicBezTo>
                    <a:pt x="23402" y="91551"/>
                    <a:pt x="31499" y="66246"/>
                    <a:pt x="54274" y="66246"/>
                  </a:cubicBezTo>
                  <a:cubicBezTo>
                    <a:pt x="58323" y="66246"/>
                    <a:pt x="69963" y="66246"/>
                    <a:pt x="77808" y="81935"/>
                  </a:cubicBezTo>
                  <a:cubicBezTo>
                    <a:pt x="82363" y="91298"/>
                    <a:pt x="82363" y="104204"/>
                    <a:pt x="82363" y="116603"/>
                  </a:cubicBezTo>
                  <a:cubicBezTo>
                    <a:pt x="82363" y="128750"/>
                    <a:pt x="82363" y="141402"/>
                    <a:pt x="78061" y="150512"/>
                  </a:cubicBezTo>
                  <a:cubicBezTo>
                    <a:pt x="70469" y="165695"/>
                    <a:pt x="58829" y="166960"/>
                    <a:pt x="53009" y="16696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3" name="Freeform 1462">
              <a:extLst>
                <a:ext uri="{FF2B5EF4-FFF2-40B4-BE49-F238E27FC236}">
                  <a16:creationId xmlns:a16="http://schemas.microsoft.com/office/drawing/2014/main" id="{928EE3FC-BCA9-A91C-F48A-16B8D6ED234C}"/>
                </a:ext>
              </a:extLst>
            </p:cNvPr>
            <p:cNvSpPr/>
            <p:nvPr>
              <p:custDataLst>
                <p:tags r:id="rId103"/>
              </p:custDataLst>
            </p:nvPr>
          </p:nvSpPr>
          <p:spPr>
            <a:xfrm>
              <a:off x="6308376" y="2392449"/>
              <a:ext cx="91131" cy="148927"/>
            </a:xfrm>
            <a:custGeom>
              <a:avLst/>
              <a:gdLst>
                <a:gd name="connsiteX0" fmla="*/ 106661 w 106534"/>
                <a:gd name="connsiteY0" fmla="*/ 87502 h 174099"/>
                <a:gd name="connsiteX1" fmla="*/ 96539 w 106534"/>
                <a:gd name="connsiteY1" fmla="*/ 28288 h 174099"/>
                <a:gd name="connsiteX2" fmla="*/ 53520 w 106534"/>
                <a:gd name="connsiteY2" fmla="*/ -53 h 174099"/>
                <a:gd name="connsiteX3" fmla="*/ 9489 w 106534"/>
                <a:gd name="connsiteY3" fmla="*/ 30060 h 174099"/>
                <a:gd name="connsiteX4" fmla="*/ 126 w 106534"/>
                <a:gd name="connsiteY4" fmla="*/ 87502 h 174099"/>
                <a:gd name="connsiteX5" fmla="*/ 11513 w 106534"/>
                <a:gd name="connsiteY5" fmla="*/ 148488 h 174099"/>
                <a:gd name="connsiteX6" fmla="*/ 53267 w 106534"/>
                <a:gd name="connsiteY6" fmla="*/ 174046 h 174099"/>
                <a:gd name="connsiteX7" fmla="*/ 97298 w 106534"/>
                <a:gd name="connsiteY7" fmla="*/ 144692 h 174099"/>
                <a:gd name="connsiteX8" fmla="*/ 106661 w 106534"/>
                <a:gd name="connsiteY8" fmla="*/ 87502 h 174099"/>
                <a:gd name="connsiteX9" fmla="*/ 53267 w 106534"/>
                <a:gd name="connsiteY9" fmla="*/ 168479 h 174099"/>
                <a:gd name="connsiteX10" fmla="*/ 23913 w 106534"/>
                <a:gd name="connsiteY10" fmla="*/ 137860 h 174099"/>
                <a:gd name="connsiteX11" fmla="*/ 21129 w 106534"/>
                <a:gd name="connsiteY11" fmla="*/ 84466 h 174099"/>
                <a:gd name="connsiteX12" fmla="*/ 23154 w 106534"/>
                <a:gd name="connsiteY12" fmla="*/ 37904 h 174099"/>
                <a:gd name="connsiteX13" fmla="*/ 53267 w 106534"/>
                <a:gd name="connsiteY13" fmla="*/ 5514 h 174099"/>
                <a:gd name="connsiteX14" fmla="*/ 83127 w 106534"/>
                <a:gd name="connsiteY14" fmla="*/ 35121 h 174099"/>
                <a:gd name="connsiteX15" fmla="*/ 85657 w 106534"/>
                <a:gd name="connsiteY15" fmla="*/ 84466 h 174099"/>
                <a:gd name="connsiteX16" fmla="*/ 82874 w 106534"/>
                <a:gd name="connsiteY16" fmla="*/ 136847 h 174099"/>
                <a:gd name="connsiteX17" fmla="*/ 53267 w 106534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02"/>
                  </a:moveTo>
                  <a:cubicBezTo>
                    <a:pt x="106661" y="67258"/>
                    <a:pt x="105395" y="47014"/>
                    <a:pt x="96539" y="28288"/>
                  </a:cubicBezTo>
                  <a:cubicBezTo>
                    <a:pt x="84898" y="3996"/>
                    <a:pt x="64148" y="-53"/>
                    <a:pt x="53520" y="-53"/>
                  </a:cubicBezTo>
                  <a:cubicBezTo>
                    <a:pt x="38337" y="-53"/>
                    <a:pt x="19864" y="6526"/>
                    <a:pt x="9489" y="30060"/>
                  </a:cubicBezTo>
                  <a:cubicBezTo>
                    <a:pt x="1391" y="47520"/>
                    <a:pt x="126" y="67258"/>
                    <a:pt x="126" y="87502"/>
                  </a:cubicBezTo>
                  <a:cubicBezTo>
                    <a:pt x="126" y="106481"/>
                    <a:pt x="1138" y="129256"/>
                    <a:pt x="11513" y="148488"/>
                  </a:cubicBezTo>
                  <a:cubicBezTo>
                    <a:pt x="22395" y="168985"/>
                    <a:pt x="40867" y="174046"/>
                    <a:pt x="53267" y="174046"/>
                  </a:cubicBezTo>
                  <a:cubicBezTo>
                    <a:pt x="66932" y="174046"/>
                    <a:pt x="86163" y="168732"/>
                    <a:pt x="97298" y="144692"/>
                  </a:cubicBezTo>
                  <a:cubicBezTo>
                    <a:pt x="105395" y="127231"/>
                    <a:pt x="106661" y="107493"/>
                    <a:pt x="106661" y="87502"/>
                  </a:cubicBezTo>
                  <a:close/>
                  <a:moveTo>
                    <a:pt x="53267" y="168479"/>
                  </a:moveTo>
                  <a:cubicBezTo>
                    <a:pt x="43398" y="168479"/>
                    <a:pt x="28468" y="162152"/>
                    <a:pt x="23913" y="137860"/>
                  </a:cubicBezTo>
                  <a:cubicBezTo>
                    <a:pt x="21129" y="122676"/>
                    <a:pt x="21129" y="99396"/>
                    <a:pt x="21129" y="84466"/>
                  </a:cubicBezTo>
                  <a:cubicBezTo>
                    <a:pt x="21129" y="68271"/>
                    <a:pt x="21129" y="51569"/>
                    <a:pt x="23154" y="37904"/>
                  </a:cubicBezTo>
                  <a:cubicBezTo>
                    <a:pt x="27962" y="7791"/>
                    <a:pt x="46941" y="5514"/>
                    <a:pt x="53267" y="5514"/>
                  </a:cubicBezTo>
                  <a:cubicBezTo>
                    <a:pt x="61618" y="5514"/>
                    <a:pt x="78319" y="10069"/>
                    <a:pt x="83127" y="35121"/>
                  </a:cubicBezTo>
                  <a:cubicBezTo>
                    <a:pt x="85657" y="49292"/>
                    <a:pt x="85657" y="68524"/>
                    <a:pt x="85657" y="84466"/>
                  </a:cubicBezTo>
                  <a:cubicBezTo>
                    <a:pt x="85657" y="103445"/>
                    <a:pt x="85657" y="120652"/>
                    <a:pt x="82874" y="136847"/>
                  </a:cubicBezTo>
                  <a:cubicBezTo>
                    <a:pt x="79078" y="160887"/>
                    <a:pt x="64654" y="168479"/>
                    <a:pt x="53267" y="16847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4" name="Freeform 1463">
              <a:extLst>
                <a:ext uri="{FF2B5EF4-FFF2-40B4-BE49-F238E27FC236}">
                  <a16:creationId xmlns:a16="http://schemas.microsoft.com/office/drawing/2014/main" id="{B8756D96-DC9F-87A8-A6FC-7A0C233CEF96}"/>
                </a:ext>
              </a:extLst>
            </p:cNvPr>
            <p:cNvSpPr/>
            <p:nvPr>
              <p:custDataLst>
                <p:tags r:id="rId104"/>
              </p:custDataLst>
            </p:nvPr>
          </p:nvSpPr>
          <p:spPr>
            <a:xfrm>
              <a:off x="6453767" y="2384007"/>
              <a:ext cx="137021" cy="152606"/>
            </a:xfrm>
            <a:custGeom>
              <a:avLst/>
              <a:gdLst>
                <a:gd name="connsiteX0" fmla="*/ 160314 w 160181"/>
                <a:gd name="connsiteY0" fmla="*/ 137353 h 178400"/>
                <a:gd name="connsiteX1" fmla="*/ 153988 w 160181"/>
                <a:gd name="connsiteY1" fmla="*/ 137353 h 178400"/>
                <a:gd name="connsiteX2" fmla="*/ 149433 w 160181"/>
                <a:gd name="connsiteY2" fmla="*/ 155826 h 178400"/>
                <a:gd name="connsiteX3" fmla="*/ 132732 w 160181"/>
                <a:gd name="connsiteY3" fmla="*/ 161899 h 178400"/>
                <a:gd name="connsiteX4" fmla="*/ 112487 w 160181"/>
                <a:gd name="connsiteY4" fmla="*/ 161899 h 178400"/>
                <a:gd name="connsiteX5" fmla="*/ 135009 w 160181"/>
                <a:gd name="connsiteY5" fmla="*/ 118881 h 178400"/>
                <a:gd name="connsiteX6" fmla="*/ 157277 w 160181"/>
                <a:gd name="connsiteY6" fmla="*/ 63463 h 178400"/>
                <a:gd name="connsiteX7" fmla="*/ 80350 w 160181"/>
                <a:gd name="connsiteY7" fmla="*/ -53 h 178400"/>
                <a:gd name="connsiteX8" fmla="*/ 3169 w 160181"/>
                <a:gd name="connsiteY8" fmla="*/ 63463 h 178400"/>
                <a:gd name="connsiteX9" fmla="*/ 25438 w 160181"/>
                <a:gd name="connsiteY9" fmla="*/ 118881 h 178400"/>
                <a:gd name="connsiteX10" fmla="*/ 47959 w 160181"/>
                <a:gd name="connsiteY10" fmla="*/ 161899 h 178400"/>
                <a:gd name="connsiteX11" fmla="*/ 27715 w 160181"/>
                <a:gd name="connsiteY11" fmla="*/ 161899 h 178400"/>
                <a:gd name="connsiteX12" fmla="*/ 11014 w 160181"/>
                <a:gd name="connsiteY12" fmla="*/ 156079 h 178400"/>
                <a:gd name="connsiteX13" fmla="*/ 6459 w 160181"/>
                <a:gd name="connsiteY13" fmla="*/ 137353 h 178400"/>
                <a:gd name="connsiteX14" fmla="*/ 133 w 160181"/>
                <a:gd name="connsiteY14" fmla="*/ 137353 h 178400"/>
                <a:gd name="connsiteX15" fmla="*/ 8483 w 160181"/>
                <a:gd name="connsiteY15" fmla="*/ 178348 h 178400"/>
                <a:gd name="connsiteX16" fmla="*/ 48972 w 160181"/>
                <a:gd name="connsiteY16" fmla="*/ 178348 h 178400"/>
                <a:gd name="connsiteX17" fmla="*/ 55298 w 160181"/>
                <a:gd name="connsiteY17" fmla="*/ 173034 h 178400"/>
                <a:gd name="connsiteX18" fmla="*/ 41633 w 160181"/>
                <a:gd name="connsiteY18" fmla="*/ 116856 h 178400"/>
                <a:gd name="connsiteX19" fmla="*/ 29234 w 160181"/>
                <a:gd name="connsiteY19" fmla="*/ 63209 h 178400"/>
                <a:gd name="connsiteX20" fmla="*/ 80097 w 160181"/>
                <a:gd name="connsiteY20" fmla="*/ 5514 h 178400"/>
                <a:gd name="connsiteX21" fmla="*/ 131213 w 160181"/>
                <a:gd name="connsiteY21" fmla="*/ 63209 h 178400"/>
                <a:gd name="connsiteX22" fmla="*/ 117042 w 160181"/>
                <a:gd name="connsiteY22" fmla="*/ 122170 h 178400"/>
                <a:gd name="connsiteX23" fmla="*/ 105149 w 160181"/>
                <a:gd name="connsiteY23" fmla="*/ 173034 h 178400"/>
                <a:gd name="connsiteX24" fmla="*/ 111728 w 160181"/>
                <a:gd name="connsiteY24" fmla="*/ 178348 h 178400"/>
                <a:gd name="connsiteX25" fmla="*/ 151963 w 160181"/>
                <a:gd name="connsiteY25" fmla="*/ 178348 h 178400"/>
                <a:gd name="connsiteX26" fmla="*/ 160314 w 160181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353"/>
                  </a:moveTo>
                  <a:lnTo>
                    <a:pt x="153988" y="137353"/>
                  </a:lnTo>
                  <a:cubicBezTo>
                    <a:pt x="152723" y="143933"/>
                    <a:pt x="151710" y="149753"/>
                    <a:pt x="149433" y="155826"/>
                  </a:cubicBezTo>
                  <a:cubicBezTo>
                    <a:pt x="148168" y="159875"/>
                    <a:pt x="147408" y="161899"/>
                    <a:pt x="132732" y="161899"/>
                  </a:cubicBezTo>
                  <a:lnTo>
                    <a:pt x="112487" y="161899"/>
                  </a:lnTo>
                  <a:cubicBezTo>
                    <a:pt x="115777" y="147729"/>
                    <a:pt x="123622" y="135582"/>
                    <a:pt x="135009" y="118881"/>
                  </a:cubicBezTo>
                  <a:cubicBezTo>
                    <a:pt x="146902" y="100914"/>
                    <a:pt x="157277" y="83454"/>
                    <a:pt x="157277" y="63463"/>
                  </a:cubicBezTo>
                  <a:cubicBezTo>
                    <a:pt x="157277" y="28288"/>
                    <a:pt x="123116" y="-53"/>
                    <a:pt x="80350" y="-53"/>
                  </a:cubicBezTo>
                  <a:cubicBezTo>
                    <a:pt x="36825" y="-53"/>
                    <a:pt x="3169" y="28795"/>
                    <a:pt x="3169" y="63463"/>
                  </a:cubicBezTo>
                  <a:cubicBezTo>
                    <a:pt x="3169" y="83454"/>
                    <a:pt x="13544" y="100914"/>
                    <a:pt x="25438" y="118881"/>
                  </a:cubicBezTo>
                  <a:cubicBezTo>
                    <a:pt x="36572" y="135582"/>
                    <a:pt x="44670" y="147729"/>
                    <a:pt x="47959" y="161899"/>
                  </a:cubicBezTo>
                  <a:lnTo>
                    <a:pt x="27715" y="161899"/>
                  </a:lnTo>
                  <a:cubicBezTo>
                    <a:pt x="13038" y="161899"/>
                    <a:pt x="12279" y="159875"/>
                    <a:pt x="11014" y="156079"/>
                  </a:cubicBezTo>
                  <a:cubicBezTo>
                    <a:pt x="8990" y="150259"/>
                    <a:pt x="7724" y="143680"/>
                    <a:pt x="6459" y="137353"/>
                  </a:cubicBezTo>
                  <a:lnTo>
                    <a:pt x="133" y="137353"/>
                  </a:lnTo>
                  <a:lnTo>
                    <a:pt x="8483" y="178348"/>
                  </a:lnTo>
                  <a:lnTo>
                    <a:pt x="48972" y="178348"/>
                  </a:lnTo>
                  <a:cubicBezTo>
                    <a:pt x="54539" y="178348"/>
                    <a:pt x="55298" y="178348"/>
                    <a:pt x="55298" y="173034"/>
                  </a:cubicBezTo>
                  <a:cubicBezTo>
                    <a:pt x="55298" y="155320"/>
                    <a:pt x="47453" y="133052"/>
                    <a:pt x="41633" y="116856"/>
                  </a:cubicBezTo>
                  <a:cubicBezTo>
                    <a:pt x="36319" y="102179"/>
                    <a:pt x="29234" y="82188"/>
                    <a:pt x="29234" y="63209"/>
                  </a:cubicBezTo>
                  <a:cubicBezTo>
                    <a:pt x="29234" y="22721"/>
                    <a:pt x="57069" y="5514"/>
                    <a:pt x="80097" y="5514"/>
                  </a:cubicBezTo>
                  <a:cubicBezTo>
                    <a:pt x="104390" y="5514"/>
                    <a:pt x="131213" y="23734"/>
                    <a:pt x="131213" y="63209"/>
                  </a:cubicBezTo>
                  <a:cubicBezTo>
                    <a:pt x="131213" y="82188"/>
                    <a:pt x="124381" y="101420"/>
                    <a:pt x="117042" y="122170"/>
                  </a:cubicBezTo>
                  <a:cubicBezTo>
                    <a:pt x="113247" y="132799"/>
                    <a:pt x="105149" y="155573"/>
                    <a:pt x="105149" y="173034"/>
                  </a:cubicBezTo>
                  <a:cubicBezTo>
                    <a:pt x="105149" y="178348"/>
                    <a:pt x="105908" y="178348"/>
                    <a:pt x="111728" y="178348"/>
                  </a:cubicBezTo>
                  <a:lnTo>
                    <a:pt x="151963" y="178348"/>
                  </a:lnTo>
                  <a:lnTo>
                    <a:pt x="160314" y="13735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5" name="Freeform 1464">
              <a:extLst>
                <a:ext uri="{FF2B5EF4-FFF2-40B4-BE49-F238E27FC236}">
                  <a16:creationId xmlns:a16="http://schemas.microsoft.com/office/drawing/2014/main" id="{B46433C0-84B2-E7C5-0C0D-37FDE34FDEC7}"/>
                </a:ext>
              </a:extLst>
            </p:cNvPr>
            <p:cNvSpPr/>
            <p:nvPr>
              <p:custDataLst>
                <p:tags r:id="rId105"/>
              </p:custDataLst>
            </p:nvPr>
          </p:nvSpPr>
          <p:spPr>
            <a:xfrm>
              <a:off x="9380522" y="5913455"/>
              <a:ext cx="132259" cy="8659"/>
            </a:xfrm>
            <a:custGeom>
              <a:avLst/>
              <a:gdLst>
                <a:gd name="connsiteX0" fmla="*/ 146024 w 154614"/>
                <a:gd name="connsiteY0" fmla="*/ 10227 h 10122"/>
                <a:gd name="connsiteX1" fmla="*/ 154881 w 154614"/>
                <a:gd name="connsiteY1" fmla="*/ 5166 h 10122"/>
                <a:gd name="connsiteX2" fmla="*/ 146024 w 154614"/>
                <a:gd name="connsiteY2" fmla="*/ 105 h 10122"/>
                <a:gd name="connsiteX3" fmla="*/ 9124 w 154614"/>
                <a:gd name="connsiteY3" fmla="*/ 105 h 10122"/>
                <a:gd name="connsiteX4" fmla="*/ 267 w 154614"/>
                <a:gd name="connsiteY4" fmla="*/ 5166 h 10122"/>
                <a:gd name="connsiteX5" fmla="*/ 9124 w 154614"/>
                <a:gd name="connsiteY5" fmla="*/ 10227 h 10122"/>
                <a:gd name="connsiteX6" fmla="*/ 146024 w 154614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6024" y="10227"/>
                  </a:moveTo>
                  <a:cubicBezTo>
                    <a:pt x="150326" y="10227"/>
                    <a:pt x="154881" y="10227"/>
                    <a:pt x="154881" y="5166"/>
                  </a:cubicBezTo>
                  <a:cubicBezTo>
                    <a:pt x="154881" y="105"/>
                    <a:pt x="150326" y="105"/>
                    <a:pt x="146024" y="105"/>
                  </a:cubicBezTo>
                  <a:lnTo>
                    <a:pt x="9124" y="105"/>
                  </a:lnTo>
                  <a:cubicBezTo>
                    <a:pt x="4822" y="105"/>
                    <a:pt x="267" y="105"/>
                    <a:pt x="267" y="5166"/>
                  </a:cubicBezTo>
                  <a:cubicBezTo>
                    <a:pt x="267" y="10227"/>
                    <a:pt x="4822" y="10227"/>
                    <a:pt x="9124" y="10227"/>
                  </a:cubicBezTo>
                  <a:lnTo>
                    <a:pt x="146024" y="10227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6" name="Freeform 1465">
              <a:extLst>
                <a:ext uri="{FF2B5EF4-FFF2-40B4-BE49-F238E27FC236}">
                  <a16:creationId xmlns:a16="http://schemas.microsoft.com/office/drawing/2014/main" id="{1533193F-B997-A7F8-98BD-34FA68EF74E8}"/>
                </a:ext>
              </a:extLst>
            </p:cNvPr>
            <p:cNvSpPr/>
            <p:nvPr>
              <p:custDataLst>
                <p:tags r:id="rId106"/>
              </p:custDataLst>
            </p:nvPr>
          </p:nvSpPr>
          <p:spPr>
            <a:xfrm>
              <a:off x="9374678" y="4200929"/>
              <a:ext cx="143948" cy="144164"/>
            </a:xfrm>
            <a:custGeom>
              <a:avLst/>
              <a:gdLst>
                <a:gd name="connsiteX0" fmla="*/ 89594 w 168278"/>
                <a:gd name="connsiteY0" fmla="*/ 89356 h 168531"/>
                <a:gd name="connsiteX1" fmla="*/ 160195 w 168278"/>
                <a:gd name="connsiteY1" fmla="*/ 89356 h 168531"/>
                <a:gd name="connsiteX2" fmla="*/ 168546 w 168278"/>
                <a:gd name="connsiteY2" fmla="*/ 84295 h 168531"/>
                <a:gd name="connsiteX3" fmla="*/ 160195 w 168278"/>
                <a:gd name="connsiteY3" fmla="*/ 79234 h 168531"/>
                <a:gd name="connsiteX4" fmla="*/ 89594 w 168278"/>
                <a:gd name="connsiteY4" fmla="*/ 79234 h 168531"/>
                <a:gd name="connsiteX5" fmla="*/ 89594 w 168278"/>
                <a:gd name="connsiteY5" fmla="*/ 8380 h 168531"/>
                <a:gd name="connsiteX6" fmla="*/ 84533 w 168278"/>
                <a:gd name="connsiteY6" fmla="*/ 29 h 168531"/>
                <a:gd name="connsiteX7" fmla="*/ 79472 w 168278"/>
                <a:gd name="connsiteY7" fmla="*/ 8380 h 168531"/>
                <a:gd name="connsiteX8" fmla="*/ 79472 w 168278"/>
                <a:gd name="connsiteY8" fmla="*/ 79234 h 168531"/>
                <a:gd name="connsiteX9" fmla="*/ 8618 w 168278"/>
                <a:gd name="connsiteY9" fmla="*/ 79234 h 168531"/>
                <a:gd name="connsiteX10" fmla="*/ 267 w 168278"/>
                <a:gd name="connsiteY10" fmla="*/ 84295 h 168531"/>
                <a:gd name="connsiteX11" fmla="*/ 8618 w 168278"/>
                <a:gd name="connsiteY11" fmla="*/ 89356 h 168531"/>
                <a:gd name="connsiteX12" fmla="*/ 79472 w 168278"/>
                <a:gd name="connsiteY12" fmla="*/ 89356 h 168531"/>
                <a:gd name="connsiteX13" fmla="*/ 79472 w 168278"/>
                <a:gd name="connsiteY13" fmla="*/ 160210 h 168531"/>
                <a:gd name="connsiteX14" fmla="*/ 84533 w 168278"/>
                <a:gd name="connsiteY14" fmla="*/ 168561 h 168531"/>
                <a:gd name="connsiteX15" fmla="*/ 89594 w 168278"/>
                <a:gd name="connsiteY15" fmla="*/ 160210 h 168531"/>
                <a:gd name="connsiteX16" fmla="*/ 89594 w 168278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594" y="89356"/>
                  </a:moveTo>
                  <a:lnTo>
                    <a:pt x="160195" y="89356"/>
                  </a:lnTo>
                  <a:cubicBezTo>
                    <a:pt x="163738" y="89356"/>
                    <a:pt x="168546" y="89356"/>
                    <a:pt x="168546" y="84295"/>
                  </a:cubicBezTo>
                  <a:cubicBezTo>
                    <a:pt x="168546" y="79234"/>
                    <a:pt x="163738" y="79234"/>
                    <a:pt x="160195" y="79234"/>
                  </a:cubicBezTo>
                  <a:lnTo>
                    <a:pt x="89594" y="79234"/>
                  </a:lnTo>
                  <a:lnTo>
                    <a:pt x="89594" y="8380"/>
                  </a:lnTo>
                  <a:cubicBezTo>
                    <a:pt x="89594" y="4837"/>
                    <a:pt x="89594" y="29"/>
                    <a:pt x="84533" y="29"/>
                  </a:cubicBezTo>
                  <a:cubicBezTo>
                    <a:pt x="79472" y="29"/>
                    <a:pt x="79472" y="4837"/>
                    <a:pt x="79472" y="8380"/>
                  </a:cubicBezTo>
                  <a:lnTo>
                    <a:pt x="79472" y="79234"/>
                  </a:lnTo>
                  <a:lnTo>
                    <a:pt x="8618" y="79234"/>
                  </a:lnTo>
                  <a:cubicBezTo>
                    <a:pt x="5075" y="79234"/>
                    <a:pt x="267" y="79234"/>
                    <a:pt x="267" y="84295"/>
                  </a:cubicBezTo>
                  <a:cubicBezTo>
                    <a:pt x="267" y="89356"/>
                    <a:pt x="5075" y="89356"/>
                    <a:pt x="8618" y="89356"/>
                  </a:cubicBezTo>
                  <a:lnTo>
                    <a:pt x="79472" y="89356"/>
                  </a:lnTo>
                  <a:lnTo>
                    <a:pt x="79472" y="160210"/>
                  </a:lnTo>
                  <a:cubicBezTo>
                    <a:pt x="79472" y="163753"/>
                    <a:pt x="79472" y="168561"/>
                    <a:pt x="84533" y="168561"/>
                  </a:cubicBezTo>
                  <a:cubicBezTo>
                    <a:pt x="89594" y="168561"/>
                    <a:pt x="89594" y="163753"/>
                    <a:pt x="89594" y="160210"/>
                  </a:cubicBezTo>
                  <a:lnTo>
                    <a:pt x="89594" y="8935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7" name="Freeform 1466">
              <a:extLst>
                <a:ext uri="{FF2B5EF4-FFF2-40B4-BE49-F238E27FC236}">
                  <a16:creationId xmlns:a16="http://schemas.microsoft.com/office/drawing/2014/main" id="{16A6865B-53D8-E7B6-D28F-A495CE98C87C}"/>
                </a:ext>
              </a:extLst>
            </p:cNvPr>
            <p:cNvSpPr/>
            <p:nvPr>
              <p:custDataLst>
                <p:tags r:id="rId107"/>
              </p:custDataLst>
            </p:nvPr>
          </p:nvSpPr>
          <p:spPr>
            <a:xfrm>
              <a:off x="9371680" y="5021512"/>
              <a:ext cx="154338" cy="152606"/>
            </a:xfrm>
            <a:custGeom>
              <a:avLst/>
              <a:gdLst>
                <a:gd name="connsiteX0" fmla="*/ 145012 w 180425"/>
                <a:gd name="connsiteY0" fmla="*/ 28916 h 178400"/>
                <a:gd name="connsiteX1" fmla="*/ 177403 w 180425"/>
                <a:gd name="connsiteY1" fmla="*/ 7912 h 178400"/>
                <a:gd name="connsiteX2" fmla="*/ 180692 w 180425"/>
                <a:gd name="connsiteY2" fmla="*/ 3104 h 178400"/>
                <a:gd name="connsiteX3" fmla="*/ 177403 w 180425"/>
                <a:gd name="connsiteY3" fmla="*/ 68 h 178400"/>
                <a:gd name="connsiteX4" fmla="*/ 156652 w 180425"/>
                <a:gd name="connsiteY4" fmla="*/ 827 h 178400"/>
                <a:gd name="connsiteX5" fmla="*/ 131600 w 180425"/>
                <a:gd name="connsiteY5" fmla="*/ 68 h 178400"/>
                <a:gd name="connsiteX6" fmla="*/ 126792 w 180425"/>
                <a:gd name="connsiteY6" fmla="*/ 4876 h 178400"/>
                <a:gd name="connsiteX7" fmla="*/ 130841 w 180425"/>
                <a:gd name="connsiteY7" fmla="*/ 7912 h 178400"/>
                <a:gd name="connsiteX8" fmla="*/ 142482 w 180425"/>
                <a:gd name="connsiteY8" fmla="*/ 16263 h 178400"/>
                <a:gd name="connsiteX9" fmla="*/ 138686 w 180425"/>
                <a:gd name="connsiteY9" fmla="*/ 25879 h 178400"/>
                <a:gd name="connsiteX10" fmla="*/ 60999 w 180425"/>
                <a:gd name="connsiteY10" fmla="*/ 149368 h 178400"/>
                <a:gd name="connsiteX11" fmla="*/ 43792 w 180425"/>
                <a:gd name="connsiteY11" fmla="*/ 15504 h 178400"/>
                <a:gd name="connsiteX12" fmla="*/ 61252 w 180425"/>
                <a:gd name="connsiteY12" fmla="*/ 7912 h 178400"/>
                <a:gd name="connsiteX13" fmla="*/ 67578 w 180425"/>
                <a:gd name="connsiteY13" fmla="*/ 2851 h 178400"/>
                <a:gd name="connsiteX14" fmla="*/ 64036 w 180425"/>
                <a:gd name="connsiteY14" fmla="*/ 68 h 178400"/>
                <a:gd name="connsiteX15" fmla="*/ 32657 w 180425"/>
                <a:gd name="connsiteY15" fmla="*/ 827 h 178400"/>
                <a:gd name="connsiteX16" fmla="*/ 18740 w 180425"/>
                <a:gd name="connsiteY16" fmla="*/ 574 h 178400"/>
                <a:gd name="connsiteX17" fmla="*/ 5075 w 180425"/>
                <a:gd name="connsiteY17" fmla="*/ 68 h 178400"/>
                <a:gd name="connsiteX18" fmla="*/ 267 w 180425"/>
                <a:gd name="connsiteY18" fmla="*/ 4876 h 178400"/>
                <a:gd name="connsiteX19" fmla="*/ 6593 w 180425"/>
                <a:gd name="connsiteY19" fmla="*/ 7912 h 178400"/>
                <a:gd name="connsiteX20" fmla="*/ 21776 w 180425"/>
                <a:gd name="connsiteY20" fmla="*/ 16516 h 178400"/>
                <a:gd name="connsiteX21" fmla="*/ 41767 w 180425"/>
                <a:gd name="connsiteY21" fmla="*/ 172649 h 178400"/>
                <a:gd name="connsiteX22" fmla="*/ 46828 w 180425"/>
                <a:gd name="connsiteY22" fmla="*/ 178469 h 178400"/>
                <a:gd name="connsiteX23" fmla="*/ 53914 w 180425"/>
                <a:gd name="connsiteY23" fmla="*/ 173914 h 178400"/>
                <a:gd name="connsiteX24" fmla="*/ 145012 w 180425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5012" y="28916"/>
                  </a:moveTo>
                  <a:cubicBezTo>
                    <a:pt x="157412" y="9178"/>
                    <a:pt x="168040" y="8419"/>
                    <a:pt x="177403" y="7912"/>
                  </a:cubicBezTo>
                  <a:cubicBezTo>
                    <a:pt x="180439" y="7659"/>
                    <a:pt x="180692" y="3358"/>
                    <a:pt x="180692" y="3104"/>
                  </a:cubicBezTo>
                  <a:cubicBezTo>
                    <a:pt x="180692" y="1080"/>
                    <a:pt x="179427" y="68"/>
                    <a:pt x="177403" y="68"/>
                  </a:cubicBezTo>
                  <a:cubicBezTo>
                    <a:pt x="170823" y="68"/>
                    <a:pt x="163485" y="827"/>
                    <a:pt x="156652" y="827"/>
                  </a:cubicBezTo>
                  <a:cubicBezTo>
                    <a:pt x="148302" y="827"/>
                    <a:pt x="139698" y="68"/>
                    <a:pt x="131600" y="68"/>
                  </a:cubicBezTo>
                  <a:cubicBezTo>
                    <a:pt x="130082" y="68"/>
                    <a:pt x="126792" y="68"/>
                    <a:pt x="126792" y="4876"/>
                  </a:cubicBezTo>
                  <a:cubicBezTo>
                    <a:pt x="126792" y="7659"/>
                    <a:pt x="129070" y="7912"/>
                    <a:pt x="130841" y="7912"/>
                  </a:cubicBezTo>
                  <a:cubicBezTo>
                    <a:pt x="137674" y="8419"/>
                    <a:pt x="142482" y="10949"/>
                    <a:pt x="142482" y="16263"/>
                  </a:cubicBezTo>
                  <a:cubicBezTo>
                    <a:pt x="142482" y="20059"/>
                    <a:pt x="138686" y="25626"/>
                    <a:pt x="138686" y="25879"/>
                  </a:cubicBezTo>
                  <a:lnTo>
                    <a:pt x="60999" y="149368"/>
                  </a:lnTo>
                  <a:lnTo>
                    <a:pt x="43792" y="15504"/>
                  </a:lnTo>
                  <a:cubicBezTo>
                    <a:pt x="43792" y="11202"/>
                    <a:pt x="49612" y="7912"/>
                    <a:pt x="61252" y="7912"/>
                  </a:cubicBezTo>
                  <a:cubicBezTo>
                    <a:pt x="64795" y="7912"/>
                    <a:pt x="67578" y="7912"/>
                    <a:pt x="67578" y="2851"/>
                  </a:cubicBezTo>
                  <a:cubicBezTo>
                    <a:pt x="67578" y="574"/>
                    <a:pt x="65554" y="68"/>
                    <a:pt x="64036" y="68"/>
                  </a:cubicBezTo>
                  <a:cubicBezTo>
                    <a:pt x="53914" y="68"/>
                    <a:pt x="43033" y="827"/>
                    <a:pt x="32657" y="827"/>
                  </a:cubicBezTo>
                  <a:cubicBezTo>
                    <a:pt x="28103" y="827"/>
                    <a:pt x="23295" y="574"/>
                    <a:pt x="18740" y="574"/>
                  </a:cubicBezTo>
                  <a:cubicBezTo>
                    <a:pt x="14185" y="574"/>
                    <a:pt x="9377" y="68"/>
                    <a:pt x="5075" y="68"/>
                  </a:cubicBezTo>
                  <a:cubicBezTo>
                    <a:pt x="3304" y="68"/>
                    <a:pt x="267" y="68"/>
                    <a:pt x="267" y="4876"/>
                  </a:cubicBezTo>
                  <a:cubicBezTo>
                    <a:pt x="267" y="7912"/>
                    <a:pt x="2544" y="7912"/>
                    <a:pt x="6593" y="7912"/>
                  </a:cubicBezTo>
                  <a:cubicBezTo>
                    <a:pt x="20764" y="7912"/>
                    <a:pt x="21017" y="10190"/>
                    <a:pt x="21776" y="16516"/>
                  </a:cubicBezTo>
                  <a:lnTo>
                    <a:pt x="41767" y="172649"/>
                  </a:lnTo>
                  <a:cubicBezTo>
                    <a:pt x="42526" y="177710"/>
                    <a:pt x="43539" y="178469"/>
                    <a:pt x="46828" y="178469"/>
                  </a:cubicBezTo>
                  <a:cubicBezTo>
                    <a:pt x="50877" y="178469"/>
                    <a:pt x="51889" y="177204"/>
                    <a:pt x="53914" y="173914"/>
                  </a:cubicBezTo>
                  <a:lnTo>
                    <a:pt x="145012" y="2891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8" name="Freeform 1467">
              <a:extLst>
                <a:ext uri="{FF2B5EF4-FFF2-40B4-BE49-F238E27FC236}">
                  <a16:creationId xmlns:a16="http://schemas.microsoft.com/office/drawing/2014/main" id="{A0BE5A83-E951-7482-199E-D5F368A3D852}"/>
                </a:ext>
              </a:extLst>
            </p:cNvPr>
            <p:cNvSpPr/>
            <p:nvPr>
              <p:custDataLst>
                <p:tags r:id="rId108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9" name="Freeform 1468">
              <a:extLst>
                <a:ext uri="{FF2B5EF4-FFF2-40B4-BE49-F238E27FC236}">
                  <a16:creationId xmlns:a16="http://schemas.microsoft.com/office/drawing/2014/main" id="{0B077F94-1C6E-48C2-0EAA-C24334FE7F46}"/>
                </a:ext>
              </a:extLst>
            </p:cNvPr>
            <p:cNvSpPr/>
            <p:nvPr>
              <p:custDataLst>
                <p:tags r:id="rId109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noFill/>
            <a:ln w="1012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0" name="Freeform 1469">
              <a:extLst>
                <a:ext uri="{FF2B5EF4-FFF2-40B4-BE49-F238E27FC236}">
                  <a16:creationId xmlns:a16="http://schemas.microsoft.com/office/drawing/2014/main" id="{011228B2-06AC-EAFB-4DA2-829D5CCF2A5E}"/>
                </a:ext>
              </a:extLst>
            </p:cNvPr>
            <p:cNvSpPr/>
            <p:nvPr>
              <p:custDataLst>
                <p:tags r:id="rId110"/>
              </p:custDataLst>
            </p:nvPr>
          </p:nvSpPr>
          <p:spPr>
            <a:xfrm>
              <a:off x="8981384" y="3998644"/>
              <a:ext cx="100222" cy="147844"/>
            </a:xfrm>
            <a:custGeom>
              <a:avLst/>
              <a:gdLst>
                <a:gd name="connsiteX0" fmla="*/ 86287 w 117162"/>
                <a:gd name="connsiteY0" fmla="*/ 19506 h 172833"/>
                <a:gd name="connsiteX1" fmla="*/ 109314 w 117162"/>
                <a:gd name="connsiteY1" fmla="*/ 7865 h 172833"/>
                <a:gd name="connsiteX2" fmla="*/ 117412 w 117162"/>
                <a:gd name="connsiteY2" fmla="*/ 3057 h 172833"/>
                <a:gd name="connsiteX3" fmla="*/ 113616 w 117162"/>
                <a:gd name="connsiteY3" fmla="*/ 21 h 172833"/>
                <a:gd name="connsiteX4" fmla="*/ 80213 w 117162"/>
                <a:gd name="connsiteY4" fmla="*/ 780 h 172833"/>
                <a:gd name="connsiteX5" fmla="*/ 46558 w 117162"/>
                <a:gd name="connsiteY5" fmla="*/ 21 h 172833"/>
                <a:gd name="connsiteX6" fmla="*/ 41496 w 117162"/>
                <a:gd name="connsiteY6" fmla="*/ 5082 h 172833"/>
                <a:gd name="connsiteX7" fmla="*/ 48582 w 117162"/>
                <a:gd name="connsiteY7" fmla="*/ 7865 h 172833"/>
                <a:gd name="connsiteX8" fmla="*/ 66042 w 117162"/>
                <a:gd name="connsiteY8" fmla="*/ 12673 h 172833"/>
                <a:gd name="connsiteX9" fmla="*/ 65536 w 117162"/>
                <a:gd name="connsiteY9" fmla="*/ 16722 h 172833"/>
                <a:gd name="connsiteX10" fmla="*/ 31374 w 117162"/>
                <a:gd name="connsiteY10" fmla="*/ 153117 h 172833"/>
                <a:gd name="connsiteX11" fmla="*/ 8347 w 117162"/>
                <a:gd name="connsiteY11" fmla="*/ 165010 h 172833"/>
                <a:gd name="connsiteX12" fmla="*/ 249 w 117162"/>
                <a:gd name="connsiteY12" fmla="*/ 170071 h 172833"/>
                <a:gd name="connsiteX13" fmla="*/ 4045 w 117162"/>
                <a:gd name="connsiteY13" fmla="*/ 172855 h 172833"/>
                <a:gd name="connsiteX14" fmla="*/ 37195 w 117162"/>
                <a:gd name="connsiteY14" fmla="*/ 172096 h 172833"/>
                <a:gd name="connsiteX15" fmla="*/ 71103 w 117162"/>
                <a:gd name="connsiteY15" fmla="*/ 172855 h 172833"/>
                <a:gd name="connsiteX16" fmla="*/ 76164 w 117162"/>
                <a:gd name="connsiteY16" fmla="*/ 168047 h 172833"/>
                <a:gd name="connsiteX17" fmla="*/ 68573 w 117162"/>
                <a:gd name="connsiteY17" fmla="*/ 165010 h 172833"/>
                <a:gd name="connsiteX18" fmla="*/ 57692 w 117162"/>
                <a:gd name="connsiteY18" fmla="*/ 164504 h 172833"/>
                <a:gd name="connsiteX19" fmla="*/ 51365 w 117162"/>
                <a:gd name="connsiteY19" fmla="*/ 160202 h 172833"/>
                <a:gd name="connsiteX20" fmla="*/ 52378 w 117162"/>
                <a:gd name="connsiteY20" fmla="*/ 154382 h 172833"/>
                <a:gd name="connsiteX21" fmla="*/ 86287 w 11716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287" y="19506"/>
                  </a:moveTo>
                  <a:cubicBezTo>
                    <a:pt x="88564" y="10396"/>
                    <a:pt x="89323" y="7865"/>
                    <a:pt x="109314" y="7865"/>
                  </a:cubicBezTo>
                  <a:cubicBezTo>
                    <a:pt x="115387" y="7865"/>
                    <a:pt x="117412" y="7865"/>
                    <a:pt x="117412" y="3057"/>
                  </a:cubicBezTo>
                  <a:cubicBezTo>
                    <a:pt x="117412" y="21"/>
                    <a:pt x="114628" y="21"/>
                    <a:pt x="113616" y="21"/>
                  </a:cubicBezTo>
                  <a:cubicBezTo>
                    <a:pt x="106278" y="21"/>
                    <a:pt x="87552" y="780"/>
                    <a:pt x="80213" y="780"/>
                  </a:cubicBezTo>
                  <a:cubicBezTo>
                    <a:pt x="72622" y="780"/>
                    <a:pt x="54149" y="21"/>
                    <a:pt x="46558" y="21"/>
                  </a:cubicBezTo>
                  <a:cubicBezTo>
                    <a:pt x="44786" y="21"/>
                    <a:pt x="41496" y="21"/>
                    <a:pt x="41496" y="5082"/>
                  </a:cubicBezTo>
                  <a:cubicBezTo>
                    <a:pt x="41496" y="7865"/>
                    <a:pt x="43774" y="7865"/>
                    <a:pt x="48582" y="7865"/>
                  </a:cubicBezTo>
                  <a:cubicBezTo>
                    <a:pt x="59210" y="7865"/>
                    <a:pt x="66042" y="7865"/>
                    <a:pt x="66042" y="12673"/>
                  </a:cubicBezTo>
                  <a:cubicBezTo>
                    <a:pt x="66042" y="13939"/>
                    <a:pt x="66042" y="14445"/>
                    <a:pt x="65536" y="16722"/>
                  </a:cubicBezTo>
                  <a:lnTo>
                    <a:pt x="31374" y="153117"/>
                  </a:lnTo>
                  <a:cubicBezTo>
                    <a:pt x="29097" y="162480"/>
                    <a:pt x="28338" y="165010"/>
                    <a:pt x="8347" y="165010"/>
                  </a:cubicBezTo>
                  <a:cubicBezTo>
                    <a:pt x="2527" y="165010"/>
                    <a:pt x="249" y="165010"/>
                    <a:pt x="249" y="170071"/>
                  </a:cubicBezTo>
                  <a:cubicBezTo>
                    <a:pt x="249" y="172855"/>
                    <a:pt x="3286" y="172855"/>
                    <a:pt x="4045" y="172855"/>
                  </a:cubicBezTo>
                  <a:cubicBezTo>
                    <a:pt x="11383" y="172855"/>
                    <a:pt x="29856" y="172096"/>
                    <a:pt x="37195" y="172096"/>
                  </a:cubicBezTo>
                  <a:cubicBezTo>
                    <a:pt x="44786" y="172096"/>
                    <a:pt x="63512" y="172855"/>
                    <a:pt x="71103" y="172855"/>
                  </a:cubicBezTo>
                  <a:cubicBezTo>
                    <a:pt x="73128" y="172855"/>
                    <a:pt x="76164" y="172855"/>
                    <a:pt x="76164" y="168047"/>
                  </a:cubicBezTo>
                  <a:cubicBezTo>
                    <a:pt x="76164" y="165010"/>
                    <a:pt x="74140" y="165010"/>
                    <a:pt x="68573" y="165010"/>
                  </a:cubicBezTo>
                  <a:cubicBezTo>
                    <a:pt x="64018" y="165010"/>
                    <a:pt x="62753" y="165010"/>
                    <a:pt x="57692" y="164504"/>
                  </a:cubicBezTo>
                  <a:cubicBezTo>
                    <a:pt x="52378" y="163998"/>
                    <a:pt x="51365" y="162986"/>
                    <a:pt x="51365" y="160202"/>
                  </a:cubicBezTo>
                  <a:cubicBezTo>
                    <a:pt x="51365" y="158178"/>
                    <a:pt x="51872" y="156153"/>
                    <a:pt x="52378" y="154382"/>
                  </a:cubicBezTo>
                  <a:lnTo>
                    <a:pt x="86287" y="1950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B27624D-8996-8F81-B4F2-D005A3230F80}"/>
              </a:ext>
            </a:extLst>
          </p:cNvPr>
          <p:cNvSpPr txBox="1"/>
          <p:nvPr/>
        </p:nvSpPr>
        <p:spPr>
          <a:xfrm>
            <a:off x="13315487" y="-4147130"/>
            <a:ext cx="6639338" cy="103412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margin=0pt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standalone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many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{white}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\def\vv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#1{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textcolor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{orange}{V_{#1}}}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pagecolor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{black}</a:t>
            </a: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m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\frac{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\Delta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y}{</a:t>
            </a:r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\Delta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x} = \frac{y_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-y_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}{x_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-x_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\frac{\qty{(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-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)}{\A}}{\qty{(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-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)}{\V}} = \frac{\qty{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}{\A}}{\qty{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}{\V}}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\qty{\frac{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}}{\per\ohm}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D9C6E5C7-FF84-6936-AA27-DB52DC8735F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401126" y="3352956"/>
            <a:ext cx="207248" cy="114632"/>
          </a:xfrm>
          <a:custGeom>
            <a:avLst/>
            <a:gdLst>
              <a:gd name="connsiteX0" fmla="*/ 14861 w 207248"/>
              <a:gd name="connsiteY0" fmla="*/ 96860 h 114632"/>
              <a:gd name="connsiteX1" fmla="*/ 12584 w 207248"/>
              <a:gd name="connsiteY1" fmla="*/ 107741 h 114632"/>
              <a:gd name="connsiteX2" fmla="*/ 19922 w 207248"/>
              <a:gd name="connsiteY2" fmla="*/ 114574 h 114632"/>
              <a:gd name="connsiteX3" fmla="*/ 29285 w 207248"/>
              <a:gd name="connsiteY3" fmla="*/ 107488 h 114632"/>
              <a:gd name="connsiteX4" fmla="*/ 34093 w 207248"/>
              <a:gd name="connsiteY4" fmla="*/ 88762 h 114632"/>
              <a:gd name="connsiteX5" fmla="*/ 39660 w 207248"/>
              <a:gd name="connsiteY5" fmla="*/ 65988 h 114632"/>
              <a:gd name="connsiteX6" fmla="*/ 43962 w 207248"/>
              <a:gd name="connsiteY6" fmla="*/ 49033 h 114632"/>
              <a:gd name="connsiteX7" fmla="*/ 47252 w 207248"/>
              <a:gd name="connsiteY7" fmla="*/ 36381 h 114632"/>
              <a:gd name="connsiteX8" fmla="*/ 88499 w 207248"/>
              <a:gd name="connsiteY8" fmla="*/ 5509 h 114632"/>
              <a:gd name="connsiteX9" fmla="*/ 102164 w 207248"/>
              <a:gd name="connsiteY9" fmla="*/ 23222 h 114632"/>
              <a:gd name="connsiteX10" fmla="*/ 98368 w 207248"/>
              <a:gd name="connsiteY10" fmla="*/ 44225 h 114632"/>
              <a:gd name="connsiteX11" fmla="*/ 91283 w 207248"/>
              <a:gd name="connsiteY11" fmla="*/ 73579 h 114632"/>
              <a:gd name="connsiteX12" fmla="*/ 86222 w 207248"/>
              <a:gd name="connsiteY12" fmla="*/ 92811 h 114632"/>
              <a:gd name="connsiteX13" fmla="*/ 82932 w 207248"/>
              <a:gd name="connsiteY13" fmla="*/ 107741 h 114632"/>
              <a:gd name="connsiteX14" fmla="*/ 90271 w 207248"/>
              <a:gd name="connsiteY14" fmla="*/ 114574 h 114632"/>
              <a:gd name="connsiteX15" fmla="*/ 101658 w 207248"/>
              <a:gd name="connsiteY15" fmla="*/ 100150 h 114632"/>
              <a:gd name="connsiteX16" fmla="*/ 116841 w 207248"/>
              <a:gd name="connsiteY16" fmla="*/ 39164 h 114632"/>
              <a:gd name="connsiteX17" fmla="*/ 158594 w 207248"/>
              <a:gd name="connsiteY17" fmla="*/ 5509 h 114632"/>
              <a:gd name="connsiteX18" fmla="*/ 172259 w 207248"/>
              <a:gd name="connsiteY18" fmla="*/ 23222 h 114632"/>
              <a:gd name="connsiteX19" fmla="*/ 156570 w 207248"/>
              <a:gd name="connsiteY19" fmla="*/ 79906 h 114632"/>
              <a:gd name="connsiteX20" fmla="*/ 153280 w 207248"/>
              <a:gd name="connsiteY20" fmla="*/ 93824 h 114632"/>
              <a:gd name="connsiteX21" fmla="*/ 174030 w 207248"/>
              <a:gd name="connsiteY21" fmla="*/ 114574 h 114632"/>
              <a:gd name="connsiteX22" fmla="*/ 207180 w 207248"/>
              <a:gd name="connsiteY22" fmla="*/ 75604 h 114632"/>
              <a:gd name="connsiteX23" fmla="*/ 204144 w 207248"/>
              <a:gd name="connsiteY23" fmla="*/ 73073 h 114632"/>
              <a:gd name="connsiteX24" fmla="*/ 200348 w 207248"/>
              <a:gd name="connsiteY24" fmla="*/ 77628 h 114632"/>
              <a:gd name="connsiteX25" fmla="*/ 174537 w 207248"/>
              <a:gd name="connsiteY25" fmla="*/ 109007 h 114632"/>
              <a:gd name="connsiteX26" fmla="*/ 168463 w 207248"/>
              <a:gd name="connsiteY26" fmla="*/ 100656 h 114632"/>
              <a:gd name="connsiteX27" fmla="*/ 173018 w 207248"/>
              <a:gd name="connsiteY27" fmla="*/ 82689 h 114632"/>
              <a:gd name="connsiteX28" fmla="*/ 188454 w 207248"/>
              <a:gd name="connsiteY28" fmla="*/ 27018 h 114632"/>
              <a:gd name="connsiteX29" fmla="*/ 159353 w 207248"/>
              <a:gd name="connsiteY29" fmla="*/ -58 h 114632"/>
              <a:gd name="connsiteX30" fmla="*/ 118106 w 207248"/>
              <a:gd name="connsiteY30" fmla="*/ 24488 h 114632"/>
              <a:gd name="connsiteX31" fmla="*/ 110009 w 207248"/>
              <a:gd name="connsiteY31" fmla="*/ 6521 h 114632"/>
              <a:gd name="connsiteX32" fmla="*/ 89258 w 207248"/>
              <a:gd name="connsiteY32" fmla="*/ -58 h 114632"/>
              <a:gd name="connsiteX33" fmla="*/ 49782 w 207248"/>
              <a:gd name="connsiteY33" fmla="*/ 21957 h 114632"/>
              <a:gd name="connsiteX34" fmla="*/ 26502 w 207248"/>
              <a:gd name="connsiteY34" fmla="*/ -58 h 114632"/>
              <a:gd name="connsiteX35" fmla="*/ 7776 w 207248"/>
              <a:gd name="connsiteY35" fmla="*/ 14365 h 114632"/>
              <a:gd name="connsiteX36" fmla="*/ -69 w 207248"/>
              <a:gd name="connsiteY36" fmla="*/ 38911 h 114632"/>
              <a:gd name="connsiteX37" fmla="*/ 2968 w 207248"/>
              <a:gd name="connsiteY37" fmla="*/ 41442 h 114632"/>
              <a:gd name="connsiteX38" fmla="*/ 7270 w 207248"/>
              <a:gd name="connsiteY38" fmla="*/ 35622 h 114632"/>
              <a:gd name="connsiteX39" fmla="*/ 25743 w 207248"/>
              <a:gd name="connsiteY39" fmla="*/ 5509 h 114632"/>
              <a:gd name="connsiteX40" fmla="*/ 33587 w 207248"/>
              <a:gd name="connsiteY40" fmla="*/ 17149 h 114632"/>
              <a:gd name="connsiteX41" fmla="*/ 29538 w 207248"/>
              <a:gd name="connsiteY41" fmla="*/ 38405 h 114632"/>
              <a:gd name="connsiteX42" fmla="*/ 14861 w 207248"/>
              <a:gd name="connsiteY42" fmla="*/ 96860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07248" h="114632">
                <a:moveTo>
                  <a:pt x="14861" y="96860"/>
                </a:moveTo>
                <a:cubicBezTo>
                  <a:pt x="14102" y="100656"/>
                  <a:pt x="12584" y="106476"/>
                  <a:pt x="12584" y="107741"/>
                </a:cubicBezTo>
                <a:cubicBezTo>
                  <a:pt x="12584" y="112296"/>
                  <a:pt x="16127" y="114574"/>
                  <a:pt x="19922" y="114574"/>
                </a:cubicBezTo>
                <a:cubicBezTo>
                  <a:pt x="22959" y="114574"/>
                  <a:pt x="27514" y="112549"/>
                  <a:pt x="29285" y="107488"/>
                </a:cubicBezTo>
                <a:cubicBezTo>
                  <a:pt x="29538" y="106982"/>
                  <a:pt x="32575" y="95089"/>
                  <a:pt x="34093" y="88762"/>
                </a:cubicBezTo>
                <a:lnTo>
                  <a:pt x="39660" y="65988"/>
                </a:lnTo>
                <a:cubicBezTo>
                  <a:pt x="41179" y="60421"/>
                  <a:pt x="42697" y="54854"/>
                  <a:pt x="43962" y="49033"/>
                </a:cubicBezTo>
                <a:cubicBezTo>
                  <a:pt x="44974" y="44732"/>
                  <a:pt x="46999" y="37393"/>
                  <a:pt x="47252" y="36381"/>
                </a:cubicBezTo>
                <a:cubicBezTo>
                  <a:pt x="51048" y="28536"/>
                  <a:pt x="64459" y="5509"/>
                  <a:pt x="88499" y="5509"/>
                </a:cubicBezTo>
                <a:cubicBezTo>
                  <a:pt x="99886" y="5509"/>
                  <a:pt x="102164" y="14872"/>
                  <a:pt x="102164" y="23222"/>
                </a:cubicBezTo>
                <a:cubicBezTo>
                  <a:pt x="102164" y="29549"/>
                  <a:pt x="100393" y="36634"/>
                  <a:pt x="98368" y="44225"/>
                </a:cubicBezTo>
                <a:lnTo>
                  <a:pt x="91283" y="73579"/>
                </a:lnTo>
                <a:lnTo>
                  <a:pt x="86222" y="92811"/>
                </a:lnTo>
                <a:cubicBezTo>
                  <a:pt x="85210" y="97872"/>
                  <a:pt x="82932" y="106476"/>
                  <a:pt x="82932" y="107741"/>
                </a:cubicBezTo>
                <a:cubicBezTo>
                  <a:pt x="82932" y="112296"/>
                  <a:pt x="86475" y="114574"/>
                  <a:pt x="90271" y="114574"/>
                </a:cubicBezTo>
                <a:cubicBezTo>
                  <a:pt x="98115" y="114574"/>
                  <a:pt x="99633" y="108247"/>
                  <a:pt x="101658" y="100150"/>
                </a:cubicBezTo>
                <a:cubicBezTo>
                  <a:pt x="105201" y="85979"/>
                  <a:pt x="114563" y="49033"/>
                  <a:pt x="116841" y="39164"/>
                </a:cubicBezTo>
                <a:cubicBezTo>
                  <a:pt x="117600" y="35875"/>
                  <a:pt x="131012" y="5509"/>
                  <a:pt x="158594" y="5509"/>
                </a:cubicBezTo>
                <a:cubicBezTo>
                  <a:pt x="169476" y="5509"/>
                  <a:pt x="172259" y="14112"/>
                  <a:pt x="172259" y="23222"/>
                </a:cubicBezTo>
                <a:cubicBezTo>
                  <a:pt x="172259" y="37646"/>
                  <a:pt x="161631" y="66494"/>
                  <a:pt x="156570" y="79906"/>
                </a:cubicBezTo>
                <a:cubicBezTo>
                  <a:pt x="154292" y="85979"/>
                  <a:pt x="153280" y="88762"/>
                  <a:pt x="153280" y="93824"/>
                </a:cubicBezTo>
                <a:cubicBezTo>
                  <a:pt x="153280" y="105717"/>
                  <a:pt x="162137" y="114574"/>
                  <a:pt x="174030" y="114574"/>
                </a:cubicBezTo>
                <a:cubicBezTo>
                  <a:pt x="197817" y="114574"/>
                  <a:pt x="207180" y="77628"/>
                  <a:pt x="207180" y="75604"/>
                </a:cubicBezTo>
                <a:cubicBezTo>
                  <a:pt x="207180" y="73073"/>
                  <a:pt x="204903" y="73073"/>
                  <a:pt x="204144" y="73073"/>
                </a:cubicBezTo>
                <a:cubicBezTo>
                  <a:pt x="201613" y="73073"/>
                  <a:pt x="201613" y="73832"/>
                  <a:pt x="200348" y="77628"/>
                </a:cubicBezTo>
                <a:cubicBezTo>
                  <a:pt x="196552" y="91040"/>
                  <a:pt x="188454" y="109007"/>
                  <a:pt x="174537" y="109007"/>
                </a:cubicBezTo>
                <a:cubicBezTo>
                  <a:pt x="170235" y="109007"/>
                  <a:pt x="168463" y="106476"/>
                  <a:pt x="168463" y="100656"/>
                </a:cubicBezTo>
                <a:cubicBezTo>
                  <a:pt x="168463" y="94330"/>
                  <a:pt x="170741" y="88256"/>
                  <a:pt x="173018" y="82689"/>
                </a:cubicBezTo>
                <a:cubicBezTo>
                  <a:pt x="177826" y="69531"/>
                  <a:pt x="188454" y="41442"/>
                  <a:pt x="188454" y="27018"/>
                </a:cubicBezTo>
                <a:cubicBezTo>
                  <a:pt x="188454" y="10570"/>
                  <a:pt x="178332" y="-58"/>
                  <a:pt x="159353" y="-58"/>
                </a:cubicBezTo>
                <a:cubicBezTo>
                  <a:pt x="140375" y="-58"/>
                  <a:pt x="127469" y="11076"/>
                  <a:pt x="118106" y="24488"/>
                </a:cubicBezTo>
                <a:cubicBezTo>
                  <a:pt x="117853" y="21198"/>
                  <a:pt x="117094" y="12594"/>
                  <a:pt x="110009" y="6521"/>
                </a:cubicBezTo>
                <a:cubicBezTo>
                  <a:pt x="103682" y="1207"/>
                  <a:pt x="95585" y="-58"/>
                  <a:pt x="89258" y="-58"/>
                </a:cubicBezTo>
                <a:cubicBezTo>
                  <a:pt x="66484" y="-58"/>
                  <a:pt x="54084" y="16137"/>
                  <a:pt x="49782" y="21957"/>
                </a:cubicBezTo>
                <a:cubicBezTo>
                  <a:pt x="48517" y="7533"/>
                  <a:pt x="37889" y="-58"/>
                  <a:pt x="26502" y="-58"/>
                </a:cubicBezTo>
                <a:cubicBezTo>
                  <a:pt x="14861" y="-58"/>
                  <a:pt x="10053" y="9811"/>
                  <a:pt x="7776" y="14365"/>
                </a:cubicBezTo>
                <a:cubicBezTo>
                  <a:pt x="3221" y="23222"/>
                  <a:pt x="-69" y="38152"/>
                  <a:pt x="-69" y="38911"/>
                </a:cubicBezTo>
                <a:cubicBezTo>
                  <a:pt x="-69" y="41442"/>
                  <a:pt x="2462" y="41442"/>
                  <a:pt x="2968" y="41442"/>
                </a:cubicBezTo>
                <a:cubicBezTo>
                  <a:pt x="5498" y="41442"/>
                  <a:pt x="5751" y="41189"/>
                  <a:pt x="7270" y="35622"/>
                </a:cubicBezTo>
                <a:cubicBezTo>
                  <a:pt x="11572" y="17655"/>
                  <a:pt x="16633" y="5509"/>
                  <a:pt x="25743" y="5509"/>
                </a:cubicBezTo>
                <a:cubicBezTo>
                  <a:pt x="29791" y="5509"/>
                  <a:pt x="33587" y="7533"/>
                  <a:pt x="33587" y="17149"/>
                </a:cubicBezTo>
                <a:cubicBezTo>
                  <a:pt x="33587" y="22463"/>
                  <a:pt x="32828" y="25247"/>
                  <a:pt x="29538" y="38405"/>
                </a:cubicBezTo>
                <a:lnTo>
                  <a:pt x="14861" y="96860"/>
                </a:lnTo>
                <a:close/>
              </a:path>
            </a:pathLst>
          </a:custGeom>
          <a:solidFill>
            <a:srgbClr val="FF0000"/>
          </a:solidFill>
          <a:ln w="25370" cap="flat">
            <a:noFill/>
            <a:prstDash val="solid"/>
            <a:miter/>
          </a:ln>
        </p:spPr>
        <p:txBody>
          <a:bodyPr rtlCol="0" anchor="ctr"/>
          <a:lstStyle/>
          <a:p>
            <a:endParaRPr lang="en-BD">
              <a:solidFill>
                <a:srgbClr val="FF0000"/>
              </a:solidFill>
            </a:endParaRPr>
          </a:p>
        </p:txBody>
      </p:sp>
      <p:grpSp>
        <p:nvGrpSpPr>
          <p:cNvPr id="1364" name="Group 1363">
            <a:extLst>
              <a:ext uri="{FF2B5EF4-FFF2-40B4-BE49-F238E27FC236}">
                <a16:creationId xmlns:a16="http://schemas.microsoft.com/office/drawing/2014/main" id="{FBDCF57C-C8D4-0CB0-9EF2-011B24D7B90A}"/>
              </a:ext>
            </a:extLst>
          </p:cNvPr>
          <p:cNvGrpSpPr/>
          <p:nvPr/>
        </p:nvGrpSpPr>
        <p:grpSpPr>
          <a:xfrm>
            <a:off x="7700431" y="3112430"/>
            <a:ext cx="1862513" cy="563913"/>
            <a:chOff x="7700431" y="3112430"/>
            <a:chExt cx="1862513" cy="563913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E38228B1-9B1F-F08E-4E33-6A58068EB233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7700431" y="3371935"/>
              <a:ext cx="168278" cy="59213"/>
            </a:xfrm>
            <a:custGeom>
              <a:avLst/>
              <a:gdLst>
                <a:gd name="connsiteX0" fmla="*/ 159618 w 168278"/>
                <a:gd name="connsiteY0" fmla="*/ 10064 h 59213"/>
                <a:gd name="connsiteX1" fmla="*/ 168222 w 168278"/>
                <a:gd name="connsiteY1" fmla="*/ 5003 h 59213"/>
                <a:gd name="connsiteX2" fmla="*/ 159871 w 168278"/>
                <a:gd name="connsiteY2" fmla="*/ -58 h 59213"/>
                <a:gd name="connsiteX3" fmla="*/ 8294 w 168278"/>
                <a:gd name="connsiteY3" fmla="*/ -58 h 59213"/>
                <a:gd name="connsiteX4" fmla="*/ -57 w 168278"/>
                <a:gd name="connsiteY4" fmla="*/ 5003 h 59213"/>
                <a:gd name="connsiteX5" fmla="*/ 8547 w 168278"/>
                <a:gd name="connsiteY5" fmla="*/ 10064 h 59213"/>
                <a:gd name="connsiteX6" fmla="*/ 159618 w 168278"/>
                <a:gd name="connsiteY6" fmla="*/ 10064 h 59213"/>
                <a:gd name="connsiteX7" fmla="*/ 159871 w 168278"/>
                <a:gd name="connsiteY7" fmla="*/ 59156 h 59213"/>
                <a:gd name="connsiteX8" fmla="*/ 168222 w 168278"/>
                <a:gd name="connsiteY8" fmla="*/ 54094 h 59213"/>
                <a:gd name="connsiteX9" fmla="*/ 159618 w 168278"/>
                <a:gd name="connsiteY9" fmla="*/ 49033 h 59213"/>
                <a:gd name="connsiteX10" fmla="*/ 8547 w 168278"/>
                <a:gd name="connsiteY10" fmla="*/ 49033 h 59213"/>
                <a:gd name="connsiteX11" fmla="*/ -57 w 168278"/>
                <a:gd name="connsiteY11" fmla="*/ 54094 h 59213"/>
                <a:gd name="connsiteX12" fmla="*/ 8294 w 168278"/>
                <a:gd name="connsiteY12" fmla="*/ 59156 h 59213"/>
                <a:gd name="connsiteX13" fmla="*/ 159871 w 168278"/>
                <a:gd name="connsiteY13" fmla="*/ 59156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18" y="10064"/>
                  </a:moveTo>
                  <a:cubicBezTo>
                    <a:pt x="163414" y="10064"/>
                    <a:pt x="168222" y="10064"/>
                    <a:pt x="168222" y="5003"/>
                  </a:cubicBezTo>
                  <a:cubicBezTo>
                    <a:pt x="168222" y="-58"/>
                    <a:pt x="163414" y="-58"/>
                    <a:pt x="159871" y="-58"/>
                  </a:cubicBezTo>
                  <a:lnTo>
                    <a:pt x="8294" y="-58"/>
                  </a:lnTo>
                  <a:cubicBezTo>
                    <a:pt x="4751" y="-58"/>
                    <a:pt x="-57" y="-58"/>
                    <a:pt x="-57" y="5003"/>
                  </a:cubicBezTo>
                  <a:cubicBezTo>
                    <a:pt x="-57" y="10064"/>
                    <a:pt x="4751" y="10064"/>
                    <a:pt x="8547" y="10064"/>
                  </a:cubicBezTo>
                  <a:lnTo>
                    <a:pt x="159618" y="10064"/>
                  </a:lnTo>
                  <a:close/>
                  <a:moveTo>
                    <a:pt x="159871" y="59156"/>
                  </a:moveTo>
                  <a:cubicBezTo>
                    <a:pt x="163414" y="59156"/>
                    <a:pt x="168222" y="59156"/>
                    <a:pt x="168222" y="54094"/>
                  </a:cubicBezTo>
                  <a:cubicBezTo>
                    <a:pt x="168222" y="49033"/>
                    <a:pt x="163414" y="49033"/>
                    <a:pt x="159618" y="49033"/>
                  </a:cubicBezTo>
                  <a:lnTo>
                    <a:pt x="8547" y="49033"/>
                  </a:lnTo>
                  <a:cubicBezTo>
                    <a:pt x="4751" y="49033"/>
                    <a:pt x="-57" y="49033"/>
                    <a:pt x="-57" y="54094"/>
                  </a:cubicBezTo>
                  <a:cubicBezTo>
                    <a:pt x="-57" y="59156"/>
                    <a:pt x="4751" y="59156"/>
                    <a:pt x="8294" y="59156"/>
                  </a:cubicBezTo>
                  <a:lnTo>
                    <a:pt x="159871" y="5915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C9F880D-48EB-660F-BFC4-247E48811A96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8001368" y="3112430"/>
              <a:ext cx="186751" cy="181184"/>
            </a:xfrm>
            <a:custGeom>
              <a:avLst/>
              <a:gdLst>
                <a:gd name="connsiteX0" fmla="*/ 99910 w 186751"/>
                <a:gd name="connsiteY0" fmla="*/ 4490 h 181184"/>
                <a:gd name="connsiteX1" fmla="*/ 93331 w 186751"/>
                <a:gd name="connsiteY1" fmla="*/ -65 h 181184"/>
                <a:gd name="connsiteX2" fmla="*/ 86751 w 186751"/>
                <a:gd name="connsiteY2" fmla="*/ 4490 h 181184"/>
                <a:gd name="connsiteX3" fmla="*/ 1220 w 186751"/>
                <a:gd name="connsiteY3" fmla="*/ 176058 h 181184"/>
                <a:gd name="connsiteX4" fmla="*/ -45 w 186751"/>
                <a:gd name="connsiteY4" fmla="*/ 179095 h 181184"/>
                <a:gd name="connsiteX5" fmla="*/ 5522 w 186751"/>
                <a:gd name="connsiteY5" fmla="*/ 181119 h 181184"/>
                <a:gd name="connsiteX6" fmla="*/ 181139 w 186751"/>
                <a:gd name="connsiteY6" fmla="*/ 181119 h 181184"/>
                <a:gd name="connsiteX7" fmla="*/ 186706 w 186751"/>
                <a:gd name="connsiteY7" fmla="*/ 179095 h 181184"/>
                <a:gd name="connsiteX8" fmla="*/ 185441 w 186751"/>
                <a:gd name="connsiteY8" fmla="*/ 176058 h 181184"/>
                <a:gd name="connsiteX9" fmla="*/ 99910 w 186751"/>
                <a:gd name="connsiteY9" fmla="*/ 4490 h 181184"/>
                <a:gd name="connsiteX10" fmla="*/ 85233 w 186751"/>
                <a:gd name="connsiteY10" fmla="*/ 25240 h 181184"/>
                <a:gd name="connsiteX11" fmla="*/ 153304 w 186751"/>
                <a:gd name="connsiteY11" fmla="*/ 161887 h 181184"/>
                <a:gd name="connsiteX12" fmla="*/ 16909 w 186751"/>
                <a:gd name="connsiteY12" fmla="*/ 161887 h 181184"/>
                <a:gd name="connsiteX13" fmla="*/ 85233 w 186751"/>
                <a:gd name="connsiteY13" fmla="*/ 25240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751" h="181184">
                  <a:moveTo>
                    <a:pt x="99910" y="4490"/>
                  </a:moveTo>
                  <a:cubicBezTo>
                    <a:pt x="98139" y="1200"/>
                    <a:pt x="97632" y="-65"/>
                    <a:pt x="93331" y="-65"/>
                  </a:cubicBezTo>
                  <a:cubicBezTo>
                    <a:pt x="89029" y="-65"/>
                    <a:pt x="88523" y="1200"/>
                    <a:pt x="86751" y="4490"/>
                  </a:cubicBezTo>
                  <a:lnTo>
                    <a:pt x="1220" y="176058"/>
                  </a:lnTo>
                  <a:cubicBezTo>
                    <a:pt x="-45" y="178336"/>
                    <a:pt x="-45" y="178842"/>
                    <a:pt x="-45" y="179095"/>
                  </a:cubicBezTo>
                  <a:cubicBezTo>
                    <a:pt x="-45" y="181119"/>
                    <a:pt x="1473" y="181119"/>
                    <a:pt x="5522" y="181119"/>
                  </a:cubicBezTo>
                  <a:lnTo>
                    <a:pt x="181139" y="181119"/>
                  </a:lnTo>
                  <a:cubicBezTo>
                    <a:pt x="185188" y="181119"/>
                    <a:pt x="186706" y="181119"/>
                    <a:pt x="186706" y="179095"/>
                  </a:cubicBezTo>
                  <a:cubicBezTo>
                    <a:pt x="186706" y="178842"/>
                    <a:pt x="186706" y="178336"/>
                    <a:pt x="185441" y="176058"/>
                  </a:cubicBezTo>
                  <a:lnTo>
                    <a:pt x="99910" y="4490"/>
                  </a:lnTo>
                  <a:close/>
                  <a:moveTo>
                    <a:pt x="85233" y="25240"/>
                  </a:moveTo>
                  <a:lnTo>
                    <a:pt x="153304" y="161887"/>
                  </a:lnTo>
                  <a:lnTo>
                    <a:pt x="16909" y="161887"/>
                  </a:lnTo>
                  <a:lnTo>
                    <a:pt x="85233" y="2524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81ECCF85-F3B9-2B2E-9378-0774F15BBAEF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8207690" y="3181766"/>
              <a:ext cx="116656" cy="163724"/>
            </a:xfrm>
            <a:custGeom>
              <a:avLst/>
              <a:gdLst>
                <a:gd name="connsiteX0" fmla="*/ 115607 w 116656"/>
                <a:gd name="connsiteY0" fmla="*/ 15371 h 163724"/>
                <a:gd name="connsiteX1" fmla="*/ 116620 w 116656"/>
                <a:gd name="connsiteY1" fmla="*/ 9551 h 163724"/>
                <a:gd name="connsiteX2" fmla="*/ 109281 w 116656"/>
                <a:gd name="connsiteY2" fmla="*/ 2718 h 163724"/>
                <a:gd name="connsiteX3" fmla="*/ 100424 w 116656"/>
                <a:gd name="connsiteY3" fmla="*/ 8032 h 163724"/>
                <a:gd name="connsiteX4" fmla="*/ 96882 w 116656"/>
                <a:gd name="connsiteY4" fmla="*/ 21697 h 163724"/>
                <a:gd name="connsiteX5" fmla="*/ 91821 w 116656"/>
                <a:gd name="connsiteY5" fmla="*/ 41941 h 163724"/>
                <a:gd name="connsiteX6" fmla="*/ 80433 w 116656"/>
                <a:gd name="connsiteY6" fmla="*/ 87490 h 163724"/>
                <a:gd name="connsiteX7" fmla="*/ 51839 w 116656"/>
                <a:gd name="connsiteY7" fmla="*/ 109000 h 163724"/>
                <a:gd name="connsiteX8" fmla="*/ 36149 w 116656"/>
                <a:gd name="connsiteY8" fmla="*/ 88503 h 163724"/>
                <a:gd name="connsiteX9" fmla="*/ 49055 w 116656"/>
                <a:gd name="connsiteY9" fmla="*/ 38905 h 163724"/>
                <a:gd name="connsiteX10" fmla="*/ 54116 w 116656"/>
                <a:gd name="connsiteY10" fmla="*/ 20685 h 163724"/>
                <a:gd name="connsiteX11" fmla="*/ 33366 w 116656"/>
                <a:gd name="connsiteY11" fmla="*/ -65 h 163724"/>
                <a:gd name="connsiteX12" fmla="*/ -37 w 116656"/>
                <a:gd name="connsiteY12" fmla="*/ 38905 h 163724"/>
                <a:gd name="connsiteX13" fmla="*/ 3000 w 116656"/>
                <a:gd name="connsiteY13" fmla="*/ 41435 h 163724"/>
                <a:gd name="connsiteX14" fmla="*/ 7048 w 116656"/>
                <a:gd name="connsiteY14" fmla="*/ 36880 h 163724"/>
                <a:gd name="connsiteX15" fmla="*/ 32607 w 116656"/>
                <a:gd name="connsiteY15" fmla="*/ 5502 h 163724"/>
                <a:gd name="connsiteX16" fmla="*/ 38933 w 116656"/>
                <a:gd name="connsiteY16" fmla="*/ 13600 h 163724"/>
                <a:gd name="connsiteX17" fmla="*/ 34631 w 116656"/>
                <a:gd name="connsiteY17" fmla="*/ 31313 h 163724"/>
                <a:gd name="connsiteX18" fmla="*/ 19954 w 116656"/>
                <a:gd name="connsiteY18" fmla="*/ 84454 h 163724"/>
                <a:gd name="connsiteX19" fmla="*/ 50826 w 116656"/>
                <a:gd name="connsiteY19" fmla="*/ 114567 h 163724"/>
                <a:gd name="connsiteX20" fmla="*/ 76384 w 116656"/>
                <a:gd name="connsiteY20" fmla="*/ 103180 h 163724"/>
                <a:gd name="connsiteX21" fmla="*/ 59936 w 116656"/>
                <a:gd name="connsiteY21" fmla="*/ 142150 h 163724"/>
                <a:gd name="connsiteX22" fmla="*/ 32101 w 116656"/>
                <a:gd name="connsiteY22" fmla="*/ 158092 h 163724"/>
                <a:gd name="connsiteX23" fmla="*/ 12869 w 116656"/>
                <a:gd name="connsiteY23" fmla="*/ 147464 h 163724"/>
                <a:gd name="connsiteX24" fmla="*/ 23750 w 116656"/>
                <a:gd name="connsiteY24" fmla="*/ 144427 h 163724"/>
                <a:gd name="connsiteX25" fmla="*/ 28811 w 116656"/>
                <a:gd name="connsiteY25" fmla="*/ 134052 h 163724"/>
                <a:gd name="connsiteX26" fmla="*/ 19448 w 116656"/>
                <a:gd name="connsiteY26" fmla="*/ 125195 h 163724"/>
                <a:gd name="connsiteX27" fmla="*/ 5277 w 116656"/>
                <a:gd name="connsiteY27" fmla="*/ 141643 h 163724"/>
                <a:gd name="connsiteX28" fmla="*/ 32101 w 116656"/>
                <a:gd name="connsiteY28" fmla="*/ 163659 h 163724"/>
                <a:gd name="connsiteX29" fmla="*/ 91315 w 116656"/>
                <a:gd name="connsiteY29" fmla="*/ 112036 h 163724"/>
                <a:gd name="connsiteX30" fmla="*/ 115607 w 116656"/>
                <a:gd name="connsiteY30" fmla="*/ 15371 h 16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656" h="163724">
                  <a:moveTo>
                    <a:pt x="115607" y="15371"/>
                  </a:moveTo>
                  <a:cubicBezTo>
                    <a:pt x="116620" y="11828"/>
                    <a:pt x="116620" y="11322"/>
                    <a:pt x="116620" y="9551"/>
                  </a:cubicBezTo>
                  <a:cubicBezTo>
                    <a:pt x="116620" y="4996"/>
                    <a:pt x="113077" y="2718"/>
                    <a:pt x="109281" y="2718"/>
                  </a:cubicBezTo>
                  <a:cubicBezTo>
                    <a:pt x="106751" y="2718"/>
                    <a:pt x="102702" y="4237"/>
                    <a:pt x="100424" y="8032"/>
                  </a:cubicBezTo>
                  <a:cubicBezTo>
                    <a:pt x="99918" y="9298"/>
                    <a:pt x="97894" y="17142"/>
                    <a:pt x="96882" y="21697"/>
                  </a:cubicBezTo>
                  <a:cubicBezTo>
                    <a:pt x="95110" y="28277"/>
                    <a:pt x="93339" y="35109"/>
                    <a:pt x="91821" y="41941"/>
                  </a:cubicBezTo>
                  <a:lnTo>
                    <a:pt x="80433" y="87490"/>
                  </a:lnTo>
                  <a:cubicBezTo>
                    <a:pt x="79421" y="91286"/>
                    <a:pt x="68540" y="109000"/>
                    <a:pt x="51839" y="109000"/>
                  </a:cubicBezTo>
                  <a:cubicBezTo>
                    <a:pt x="38933" y="109000"/>
                    <a:pt x="36149" y="97866"/>
                    <a:pt x="36149" y="88503"/>
                  </a:cubicBezTo>
                  <a:cubicBezTo>
                    <a:pt x="36149" y="76862"/>
                    <a:pt x="40451" y="61173"/>
                    <a:pt x="49055" y="38905"/>
                  </a:cubicBezTo>
                  <a:cubicBezTo>
                    <a:pt x="53104" y="28530"/>
                    <a:pt x="54116" y="25746"/>
                    <a:pt x="54116" y="20685"/>
                  </a:cubicBezTo>
                  <a:cubicBezTo>
                    <a:pt x="54116" y="9298"/>
                    <a:pt x="46018" y="-65"/>
                    <a:pt x="33366" y="-65"/>
                  </a:cubicBezTo>
                  <a:cubicBezTo>
                    <a:pt x="9326" y="-65"/>
                    <a:pt x="-37" y="36627"/>
                    <a:pt x="-37" y="38905"/>
                  </a:cubicBezTo>
                  <a:cubicBezTo>
                    <a:pt x="-37" y="41435"/>
                    <a:pt x="2494" y="41435"/>
                    <a:pt x="3000" y="41435"/>
                  </a:cubicBezTo>
                  <a:cubicBezTo>
                    <a:pt x="5530" y="41435"/>
                    <a:pt x="5783" y="40929"/>
                    <a:pt x="7048" y="36880"/>
                  </a:cubicBezTo>
                  <a:cubicBezTo>
                    <a:pt x="13881" y="13093"/>
                    <a:pt x="24003" y="5502"/>
                    <a:pt x="32607" y="5502"/>
                  </a:cubicBezTo>
                  <a:cubicBezTo>
                    <a:pt x="34631" y="5502"/>
                    <a:pt x="38933" y="5502"/>
                    <a:pt x="38933" y="13600"/>
                  </a:cubicBezTo>
                  <a:cubicBezTo>
                    <a:pt x="38933" y="19926"/>
                    <a:pt x="36402" y="26505"/>
                    <a:pt x="34631" y="31313"/>
                  </a:cubicBezTo>
                  <a:cubicBezTo>
                    <a:pt x="24509" y="58137"/>
                    <a:pt x="19954" y="72560"/>
                    <a:pt x="19954" y="84454"/>
                  </a:cubicBezTo>
                  <a:cubicBezTo>
                    <a:pt x="19954" y="106975"/>
                    <a:pt x="35896" y="114567"/>
                    <a:pt x="50826" y="114567"/>
                  </a:cubicBezTo>
                  <a:cubicBezTo>
                    <a:pt x="60695" y="114567"/>
                    <a:pt x="69299" y="110265"/>
                    <a:pt x="76384" y="103180"/>
                  </a:cubicBezTo>
                  <a:cubicBezTo>
                    <a:pt x="73095" y="116338"/>
                    <a:pt x="70058" y="128738"/>
                    <a:pt x="59936" y="142150"/>
                  </a:cubicBezTo>
                  <a:cubicBezTo>
                    <a:pt x="53357" y="150753"/>
                    <a:pt x="43741" y="158092"/>
                    <a:pt x="32101" y="158092"/>
                  </a:cubicBezTo>
                  <a:cubicBezTo>
                    <a:pt x="28558" y="158092"/>
                    <a:pt x="17171" y="157333"/>
                    <a:pt x="12869" y="147464"/>
                  </a:cubicBezTo>
                  <a:cubicBezTo>
                    <a:pt x="16917" y="147464"/>
                    <a:pt x="20207" y="147464"/>
                    <a:pt x="23750" y="144427"/>
                  </a:cubicBezTo>
                  <a:cubicBezTo>
                    <a:pt x="26280" y="142150"/>
                    <a:pt x="28811" y="138860"/>
                    <a:pt x="28811" y="134052"/>
                  </a:cubicBezTo>
                  <a:cubicBezTo>
                    <a:pt x="28811" y="126207"/>
                    <a:pt x="21979" y="125195"/>
                    <a:pt x="19448" y="125195"/>
                  </a:cubicBezTo>
                  <a:cubicBezTo>
                    <a:pt x="13628" y="125195"/>
                    <a:pt x="5277" y="129244"/>
                    <a:pt x="5277" y="141643"/>
                  </a:cubicBezTo>
                  <a:cubicBezTo>
                    <a:pt x="5277" y="154296"/>
                    <a:pt x="16411" y="163659"/>
                    <a:pt x="32101" y="163659"/>
                  </a:cubicBezTo>
                  <a:cubicBezTo>
                    <a:pt x="58165" y="163659"/>
                    <a:pt x="84229" y="140631"/>
                    <a:pt x="91315" y="112036"/>
                  </a:cubicBezTo>
                  <a:lnTo>
                    <a:pt x="115607" y="1537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822DDD1D-8F3A-1562-E9E9-2031303BF814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7983735" y="3396481"/>
              <a:ext cx="355502" cy="10121"/>
            </a:xfrm>
            <a:custGeom>
              <a:avLst/>
              <a:gdLst>
                <a:gd name="connsiteX0" fmla="*/ 0 w 355502"/>
                <a:gd name="connsiteY0" fmla="*/ 0 h 10121"/>
                <a:gd name="connsiteX1" fmla="*/ 355502 w 355502"/>
                <a:gd name="connsiteY1" fmla="*/ 0 h 10121"/>
                <a:gd name="connsiteX2" fmla="*/ 355502 w 355502"/>
                <a:gd name="connsiteY2" fmla="*/ 10121 h 10121"/>
                <a:gd name="connsiteX3" fmla="*/ 0 w 355502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02" h="10121">
                  <a:moveTo>
                    <a:pt x="0" y="0"/>
                  </a:moveTo>
                  <a:lnTo>
                    <a:pt x="355502" y="0"/>
                  </a:lnTo>
                  <a:lnTo>
                    <a:pt x="355502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8B533BF-8B90-6DF0-91B3-3777057A02BA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7995628" y="3457201"/>
              <a:ext cx="186751" cy="181184"/>
            </a:xfrm>
            <a:custGeom>
              <a:avLst/>
              <a:gdLst>
                <a:gd name="connsiteX0" fmla="*/ 99910 w 186751"/>
                <a:gd name="connsiteY0" fmla="*/ 4503 h 181184"/>
                <a:gd name="connsiteX1" fmla="*/ 93330 w 186751"/>
                <a:gd name="connsiteY1" fmla="*/ -52 h 181184"/>
                <a:gd name="connsiteX2" fmla="*/ 86751 w 186751"/>
                <a:gd name="connsiteY2" fmla="*/ 4503 h 181184"/>
                <a:gd name="connsiteX3" fmla="*/ 1220 w 186751"/>
                <a:gd name="connsiteY3" fmla="*/ 176072 h 181184"/>
                <a:gd name="connsiteX4" fmla="*/ -45 w 186751"/>
                <a:gd name="connsiteY4" fmla="*/ 179109 h 181184"/>
                <a:gd name="connsiteX5" fmla="*/ 5522 w 186751"/>
                <a:gd name="connsiteY5" fmla="*/ 181133 h 181184"/>
                <a:gd name="connsiteX6" fmla="*/ 181139 w 186751"/>
                <a:gd name="connsiteY6" fmla="*/ 181133 h 181184"/>
                <a:gd name="connsiteX7" fmla="*/ 186706 w 186751"/>
                <a:gd name="connsiteY7" fmla="*/ 179109 h 181184"/>
                <a:gd name="connsiteX8" fmla="*/ 185441 w 186751"/>
                <a:gd name="connsiteY8" fmla="*/ 176072 h 181184"/>
                <a:gd name="connsiteX9" fmla="*/ 99910 w 186751"/>
                <a:gd name="connsiteY9" fmla="*/ 4503 h 181184"/>
                <a:gd name="connsiteX10" fmla="*/ 85233 w 186751"/>
                <a:gd name="connsiteY10" fmla="*/ 25253 h 181184"/>
                <a:gd name="connsiteX11" fmla="*/ 153303 w 186751"/>
                <a:gd name="connsiteY11" fmla="*/ 161901 h 181184"/>
                <a:gd name="connsiteX12" fmla="*/ 16909 w 186751"/>
                <a:gd name="connsiteY12" fmla="*/ 161901 h 181184"/>
                <a:gd name="connsiteX13" fmla="*/ 85233 w 186751"/>
                <a:gd name="connsiteY13" fmla="*/ 25253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751" h="181184">
                  <a:moveTo>
                    <a:pt x="99910" y="4503"/>
                  </a:moveTo>
                  <a:cubicBezTo>
                    <a:pt x="98138" y="1214"/>
                    <a:pt x="97632" y="-52"/>
                    <a:pt x="93330" y="-52"/>
                  </a:cubicBezTo>
                  <a:cubicBezTo>
                    <a:pt x="89029" y="-52"/>
                    <a:pt x="88522" y="1214"/>
                    <a:pt x="86751" y="4503"/>
                  </a:cubicBezTo>
                  <a:lnTo>
                    <a:pt x="1220" y="176072"/>
                  </a:lnTo>
                  <a:cubicBezTo>
                    <a:pt x="-45" y="178349"/>
                    <a:pt x="-45" y="178855"/>
                    <a:pt x="-45" y="179109"/>
                  </a:cubicBezTo>
                  <a:cubicBezTo>
                    <a:pt x="-45" y="181133"/>
                    <a:pt x="1473" y="181133"/>
                    <a:pt x="5522" y="181133"/>
                  </a:cubicBezTo>
                  <a:lnTo>
                    <a:pt x="181139" y="181133"/>
                  </a:lnTo>
                  <a:cubicBezTo>
                    <a:pt x="185188" y="181133"/>
                    <a:pt x="186706" y="181133"/>
                    <a:pt x="186706" y="179109"/>
                  </a:cubicBezTo>
                  <a:cubicBezTo>
                    <a:pt x="186706" y="178855"/>
                    <a:pt x="186706" y="178349"/>
                    <a:pt x="185441" y="176072"/>
                  </a:cubicBezTo>
                  <a:lnTo>
                    <a:pt x="99910" y="4503"/>
                  </a:lnTo>
                  <a:close/>
                  <a:moveTo>
                    <a:pt x="85233" y="25253"/>
                  </a:moveTo>
                  <a:lnTo>
                    <a:pt x="153303" y="161901"/>
                  </a:lnTo>
                  <a:lnTo>
                    <a:pt x="16909" y="161901"/>
                  </a:lnTo>
                  <a:lnTo>
                    <a:pt x="85233" y="25253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AD0DA5EA-F45D-394D-F4C1-A54F2C075919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8201950" y="3526537"/>
              <a:ext cx="126019" cy="114632"/>
            </a:xfrm>
            <a:custGeom>
              <a:avLst/>
              <a:gdLst>
                <a:gd name="connsiteX0" fmla="*/ 77143 w 126019"/>
                <a:gd name="connsiteY0" fmla="*/ 35376 h 114632"/>
                <a:gd name="connsiteX1" fmla="*/ 102195 w 126019"/>
                <a:gd name="connsiteY1" fmla="*/ 5516 h 114632"/>
                <a:gd name="connsiteX2" fmla="*/ 114848 w 126019"/>
                <a:gd name="connsiteY2" fmla="*/ 8805 h 114632"/>
                <a:gd name="connsiteX3" fmla="*/ 102702 w 126019"/>
                <a:gd name="connsiteY3" fmla="*/ 22470 h 114632"/>
                <a:gd name="connsiteX4" fmla="*/ 112318 w 126019"/>
                <a:gd name="connsiteY4" fmla="*/ 31327 h 114632"/>
                <a:gd name="connsiteX5" fmla="*/ 125982 w 126019"/>
                <a:gd name="connsiteY5" fmla="*/ 16650 h 114632"/>
                <a:gd name="connsiteX6" fmla="*/ 102449 w 126019"/>
                <a:gd name="connsiteY6" fmla="*/ -52 h 114632"/>
                <a:gd name="connsiteX7" fmla="*/ 75878 w 126019"/>
                <a:gd name="connsiteY7" fmla="*/ 19180 h 114632"/>
                <a:gd name="connsiteX8" fmla="*/ 48549 w 126019"/>
                <a:gd name="connsiteY8" fmla="*/ -52 h 114632"/>
                <a:gd name="connsiteX9" fmla="*/ 7807 w 126019"/>
                <a:gd name="connsiteY9" fmla="*/ 38918 h 114632"/>
                <a:gd name="connsiteX10" fmla="*/ 10844 w 126019"/>
                <a:gd name="connsiteY10" fmla="*/ 41449 h 114632"/>
                <a:gd name="connsiteX11" fmla="*/ 14134 w 126019"/>
                <a:gd name="connsiteY11" fmla="*/ 38665 h 114632"/>
                <a:gd name="connsiteX12" fmla="*/ 48043 w 126019"/>
                <a:gd name="connsiteY12" fmla="*/ 5516 h 114632"/>
                <a:gd name="connsiteX13" fmla="*/ 61707 w 126019"/>
                <a:gd name="connsiteY13" fmla="*/ 22470 h 114632"/>
                <a:gd name="connsiteX14" fmla="*/ 48043 w 126019"/>
                <a:gd name="connsiteY14" fmla="*/ 82696 h 114632"/>
                <a:gd name="connsiteX15" fmla="*/ 24003 w 126019"/>
                <a:gd name="connsiteY15" fmla="*/ 109013 h 114632"/>
                <a:gd name="connsiteX16" fmla="*/ 11350 w 126019"/>
                <a:gd name="connsiteY16" fmla="*/ 105724 h 114632"/>
                <a:gd name="connsiteX17" fmla="*/ 23244 w 126019"/>
                <a:gd name="connsiteY17" fmla="*/ 92059 h 114632"/>
                <a:gd name="connsiteX18" fmla="*/ 13881 w 126019"/>
                <a:gd name="connsiteY18" fmla="*/ 83202 h 114632"/>
                <a:gd name="connsiteX19" fmla="*/ -37 w 126019"/>
                <a:gd name="connsiteY19" fmla="*/ 97879 h 114632"/>
                <a:gd name="connsiteX20" fmla="*/ 23750 w 126019"/>
                <a:gd name="connsiteY20" fmla="*/ 114581 h 114632"/>
                <a:gd name="connsiteX21" fmla="*/ 50320 w 126019"/>
                <a:gd name="connsiteY21" fmla="*/ 95349 h 114632"/>
                <a:gd name="connsiteX22" fmla="*/ 77650 w 126019"/>
                <a:gd name="connsiteY22" fmla="*/ 114581 h 114632"/>
                <a:gd name="connsiteX23" fmla="*/ 118138 w 126019"/>
                <a:gd name="connsiteY23" fmla="*/ 75611 h 114632"/>
                <a:gd name="connsiteX24" fmla="*/ 115101 w 126019"/>
                <a:gd name="connsiteY24" fmla="*/ 73080 h 114632"/>
                <a:gd name="connsiteX25" fmla="*/ 111811 w 126019"/>
                <a:gd name="connsiteY25" fmla="*/ 75864 h 114632"/>
                <a:gd name="connsiteX26" fmla="*/ 78156 w 126019"/>
                <a:gd name="connsiteY26" fmla="*/ 109013 h 114632"/>
                <a:gd name="connsiteX27" fmla="*/ 64238 w 126019"/>
                <a:gd name="connsiteY27" fmla="*/ 92312 h 114632"/>
                <a:gd name="connsiteX28" fmla="*/ 68540 w 126019"/>
                <a:gd name="connsiteY28" fmla="*/ 70044 h 114632"/>
                <a:gd name="connsiteX29" fmla="*/ 77143 w 126019"/>
                <a:gd name="connsiteY29" fmla="*/ 35376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19" h="114632">
                  <a:moveTo>
                    <a:pt x="77143" y="35376"/>
                  </a:moveTo>
                  <a:cubicBezTo>
                    <a:pt x="78662" y="28796"/>
                    <a:pt x="84482" y="5516"/>
                    <a:pt x="102195" y="5516"/>
                  </a:cubicBezTo>
                  <a:cubicBezTo>
                    <a:pt x="103461" y="5516"/>
                    <a:pt x="109534" y="5516"/>
                    <a:pt x="114848" y="8805"/>
                  </a:cubicBezTo>
                  <a:cubicBezTo>
                    <a:pt x="107763" y="10070"/>
                    <a:pt x="102702" y="16397"/>
                    <a:pt x="102702" y="22470"/>
                  </a:cubicBezTo>
                  <a:cubicBezTo>
                    <a:pt x="102702" y="26519"/>
                    <a:pt x="105485" y="31327"/>
                    <a:pt x="112318" y="31327"/>
                  </a:cubicBezTo>
                  <a:cubicBezTo>
                    <a:pt x="117885" y="31327"/>
                    <a:pt x="125982" y="26772"/>
                    <a:pt x="125982" y="16650"/>
                  </a:cubicBezTo>
                  <a:cubicBezTo>
                    <a:pt x="125982" y="3491"/>
                    <a:pt x="111052" y="-52"/>
                    <a:pt x="102449" y="-52"/>
                  </a:cubicBezTo>
                  <a:cubicBezTo>
                    <a:pt x="87772" y="-52"/>
                    <a:pt x="78915" y="13360"/>
                    <a:pt x="75878" y="19180"/>
                  </a:cubicBezTo>
                  <a:cubicBezTo>
                    <a:pt x="69552" y="2479"/>
                    <a:pt x="55887" y="-52"/>
                    <a:pt x="48549" y="-52"/>
                  </a:cubicBezTo>
                  <a:cubicBezTo>
                    <a:pt x="22231" y="-52"/>
                    <a:pt x="7807" y="32592"/>
                    <a:pt x="7807" y="38918"/>
                  </a:cubicBezTo>
                  <a:cubicBezTo>
                    <a:pt x="7807" y="41449"/>
                    <a:pt x="10338" y="41449"/>
                    <a:pt x="10844" y="41449"/>
                  </a:cubicBezTo>
                  <a:cubicBezTo>
                    <a:pt x="12868" y="41449"/>
                    <a:pt x="13628" y="40943"/>
                    <a:pt x="14134" y="38665"/>
                  </a:cubicBezTo>
                  <a:cubicBezTo>
                    <a:pt x="22737" y="11842"/>
                    <a:pt x="39439" y="5516"/>
                    <a:pt x="48043" y="5516"/>
                  </a:cubicBezTo>
                  <a:cubicBezTo>
                    <a:pt x="52851" y="5516"/>
                    <a:pt x="61707" y="7793"/>
                    <a:pt x="61707" y="22470"/>
                  </a:cubicBezTo>
                  <a:cubicBezTo>
                    <a:pt x="61707" y="30315"/>
                    <a:pt x="57405" y="47269"/>
                    <a:pt x="48043" y="82696"/>
                  </a:cubicBezTo>
                  <a:cubicBezTo>
                    <a:pt x="43994" y="98385"/>
                    <a:pt x="35137" y="109013"/>
                    <a:pt x="24003" y="109013"/>
                  </a:cubicBezTo>
                  <a:cubicBezTo>
                    <a:pt x="22484" y="109013"/>
                    <a:pt x="16664" y="109013"/>
                    <a:pt x="11350" y="105724"/>
                  </a:cubicBezTo>
                  <a:cubicBezTo>
                    <a:pt x="17676" y="104458"/>
                    <a:pt x="23244" y="99144"/>
                    <a:pt x="23244" y="92059"/>
                  </a:cubicBezTo>
                  <a:cubicBezTo>
                    <a:pt x="23244" y="85227"/>
                    <a:pt x="17676" y="83202"/>
                    <a:pt x="13881" y="83202"/>
                  </a:cubicBezTo>
                  <a:cubicBezTo>
                    <a:pt x="6289" y="83202"/>
                    <a:pt x="-37" y="89782"/>
                    <a:pt x="-37" y="97879"/>
                  </a:cubicBezTo>
                  <a:cubicBezTo>
                    <a:pt x="-37" y="109519"/>
                    <a:pt x="12615" y="114581"/>
                    <a:pt x="23750" y="114581"/>
                  </a:cubicBezTo>
                  <a:cubicBezTo>
                    <a:pt x="40451" y="114581"/>
                    <a:pt x="49561" y="96867"/>
                    <a:pt x="50320" y="95349"/>
                  </a:cubicBezTo>
                  <a:cubicBezTo>
                    <a:pt x="53357" y="104712"/>
                    <a:pt x="62466" y="114581"/>
                    <a:pt x="77650" y="114581"/>
                  </a:cubicBezTo>
                  <a:cubicBezTo>
                    <a:pt x="103714" y="114581"/>
                    <a:pt x="118138" y="81937"/>
                    <a:pt x="118138" y="75611"/>
                  </a:cubicBezTo>
                  <a:cubicBezTo>
                    <a:pt x="118138" y="73080"/>
                    <a:pt x="115860" y="73080"/>
                    <a:pt x="115101" y="73080"/>
                  </a:cubicBezTo>
                  <a:cubicBezTo>
                    <a:pt x="112824" y="73080"/>
                    <a:pt x="112318" y="74092"/>
                    <a:pt x="111811" y="75864"/>
                  </a:cubicBezTo>
                  <a:cubicBezTo>
                    <a:pt x="103461" y="102940"/>
                    <a:pt x="86253" y="109013"/>
                    <a:pt x="78156" y="109013"/>
                  </a:cubicBezTo>
                  <a:cubicBezTo>
                    <a:pt x="68287" y="109013"/>
                    <a:pt x="64238" y="100916"/>
                    <a:pt x="64238" y="92312"/>
                  </a:cubicBezTo>
                  <a:cubicBezTo>
                    <a:pt x="64238" y="86745"/>
                    <a:pt x="65756" y="81178"/>
                    <a:pt x="68540" y="70044"/>
                  </a:cubicBezTo>
                  <a:lnTo>
                    <a:pt x="77143" y="3537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4497B681-1F20-BB87-6417-032CFC76FC3A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8454064" y="3371935"/>
              <a:ext cx="168278" cy="59213"/>
            </a:xfrm>
            <a:custGeom>
              <a:avLst/>
              <a:gdLst>
                <a:gd name="connsiteX0" fmla="*/ 159648 w 168278"/>
                <a:gd name="connsiteY0" fmla="*/ 10064 h 59213"/>
                <a:gd name="connsiteX1" fmla="*/ 168251 w 168278"/>
                <a:gd name="connsiteY1" fmla="*/ 5003 h 59213"/>
                <a:gd name="connsiteX2" fmla="*/ 159901 w 168278"/>
                <a:gd name="connsiteY2" fmla="*/ -58 h 59213"/>
                <a:gd name="connsiteX3" fmla="*/ 8323 w 168278"/>
                <a:gd name="connsiteY3" fmla="*/ -58 h 59213"/>
                <a:gd name="connsiteX4" fmla="*/ -27 w 168278"/>
                <a:gd name="connsiteY4" fmla="*/ 5003 h 59213"/>
                <a:gd name="connsiteX5" fmla="*/ 8576 w 168278"/>
                <a:gd name="connsiteY5" fmla="*/ 10064 h 59213"/>
                <a:gd name="connsiteX6" fmla="*/ 159648 w 168278"/>
                <a:gd name="connsiteY6" fmla="*/ 10064 h 59213"/>
                <a:gd name="connsiteX7" fmla="*/ 159901 w 168278"/>
                <a:gd name="connsiteY7" fmla="*/ 59156 h 59213"/>
                <a:gd name="connsiteX8" fmla="*/ 168251 w 168278"/>
                <a:gd name="connsiteY8" fmla="*/ 54094 h 59213"/>
                <a:gd name="connsiteX9" fmla="*/ 159648 w 168278"/>
                <a:gd name="connsiteY9" fmla="*/ 49033 h 59213"/>
                <a:gd name="connsiteX10" fmla="*/ 8576 w 168278"/>
                <a:gd name="connsiteY10" fmla="*/ 49033 h 59213"/>
                <a:gd name="connsiteX11" fmla="*/ -27 w 168278"/>
                <a:gd name="connsiteY11" fmla="*/ 54094 h 59213"/>
                <a:gd name="connsiteX12" fmla="*/ 8323 w 168278"/>
                <a:gd name="connsiteY12" fmla="*/ 59156 h 59213"/>
                <a:gd name="connsiteX13" fmla="*/ 159901 w 168278"/>
                <a:gd name="connsiteY13" fmla="*/ 59156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48" y="10064"/>
                  </a:moveTo>
                  <a:cubicBezTo>
                    <a:pt x="163443" y="10064"/>
                    <a:pt x="168251" y="10064"/>
                    <a:pt x="168251" y="5003"/>
                  </a:cubicBezTo>
                  <a:cubicBezTo>
                    <a:pt x="168251" y="-58"/>
                    <a:pt x="163443" y="-58"/>
                    <a:pt x="159901" y="-58"/>
                  </a:cubicBezTo>
                  <a:lnTo>
                    <a:pt x="8323" y="-58"/>
                  </a:lnTo>
                  <a:cubicBezTo>
                    <a:pt x="4780" y="-58"/>
                    <a:pt x="-27" y="-58"/>
                    <a:pt x="-27" y="5003"/>
                  </a:cubicBezTo>
                  <a:cubicBezTo>
                    <a:pt x="-27" y="10064"/>
                    <a:pt x="4780" y="10064"/>
                    <a:pt x="8576" y="10064"/>
                  </a:cubicBezTo>
                  <a:lnTo>
                    <a:pt x="159648" y="10064"/>
                  </a:lnTo>
                  <a:close/>
                  <a:moveTo>
                    <a:pt x="159901" y="59156"/>
                  </a:moveTo>
                  <a:cubicBezTo>
                    <a:pt x="163443" y="59156"/>
                    <a:pt x="168251" y="59156"/>
                    <a:pt x="168251" y="54094"/>
                  </a:cubicBezTo>
                  <a:cubicBezTo>
                    <a:pt x="168251" y="49033"/>
                    <a:pt x="163443" y="49033"/>
                    <a:pt x="159648" y="49033"/>
                  </a:cubicBezTo>
                  <a:lnTo>
                    <a:pt x="8576" y="49033"/>
                  </a:lnTo>
                  <a:cubicBezTo>
                    <a:pt x="4780" y="49033"/>
                    <a:pt x="-27" y="49033"/>
                    <a:pt x="-27" y="54094"/>
                  </a:cubicBezTo>
                  <a:cubicBezTo>
                    <a:pt x="-27" y="59156"/>
                    <a:pt x="4780" y="59156"/>
                    <a:pt x="8323" y="59156"/>
                  </a:cubicBezTo>
                  <a:lnTo>
                    <a:pt x="159901" y="5915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696F599-C576-4625-52D5-A1396781E624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8765265" y="3181766"/>
              <a:ext cx="116656" cy="163724"/>
            </a:xfrm>
            <a:custGeom>
              <a:avLst/>
              <a:gdLst>
                <a:gd name="connsiteX0" fmla="*/ 115629 w 116656"/>
                <a:gd name="connsiteY0" fmla="*/ 15371 h 163724"/>
                <a:gd name="connsiteX1" fmla="*/ 116642 w 116656"/>
                <a:gd name="connsiteY1" fmla="*/ 9551 h 163724"/>
                <a:gd name="connsiteX2" fmla="*/ 109303 w 116656"/>
                <a:gd name="connsiteY2" fmla="*/ 2718 h 163724"/>
                <a:gd name="connsiteX3" fmla="*/ 100446 w 116656"/>
                <a:gd name="connsiteY3" fmla="*/ 8032 h 163724"/>
                <a:gd name="connsiteX4" fmla="*/ 96904 w 116656"/>
                <a:gd name="connsiteY4" fmla="*/ 21697 h 163724"/>
                <a:gd name="connsiteX5" fmla="*/ 91843 w 116656"/>
                <a:gd name="connsiteY5" fmla="*/ 41941 h 163724"/>
                <a:gd name="connsiteX6" fmla="*/ 80455 w 116656"/>
                <a:gd name="connsiteY6" fmla="*/ 87490 h 163724"/>
                <a:gd name="connsiteX7" fmla="*/ 51860 w 116656"/>
                <a:gd name="connsiteY7" fmla="*/ 109000 h 163724"/>
                <a:gd name="connsiteX8" fmla="*/ 36171 w 116656"/>
                <a:gd name="connsiteY8" fmla="*/ 88503 h 163724"/>
                <a:gd name="connsiteX9" fmla="*/ 49077 w 116656"/>
                <a:gd name="connsiteY9" fmla="*/ 38905 h 163724"/>
                <a:gd name="connsiteX10" fmla="*/ 54138 w 116656"/>
                <a:gd name="connsiteY10" fmla="*/ 20685 h 163724"/>
                <a:gd name="connsiteX11" fmla="*/ 33388 w 116656"/>
                <a:gd name="connsiteY11" fmla="*/ -65 h 163724"/>
                <a:gd name="connsiteX12" fmla="*/ -15 w 116656"/>
                <a:gd name="connsiteY12" fmla="*/ 38905 h 163724"/>
                <a:gd name="connsiteX13" fmla="*/ 3022 w 116656"/>
                <a:gd name="connsiteY13" fmla="*/ 41435 h 163724"/>
                <a:gd name="connsiteX14" fmla="*/ 7070 w 116656"/>
                <a:gd name="connsiteY14" fmla="*/ 36880 h 163724"/>
                <a:gd name="connsiteX15" fmla="*/ 32629 w 116656"/>
                <a:gd name="connsiteY15" fmla="*/ 5502 h 163724"/>
                <a:gd name="connsiteX16" fmla="*/ 38955 w 116656"/>
                <a:gd name="connsiteY16" fmla="*/ 13600 h 163724"/>
                <a:gd name="connsiteX17" fmla="*/ 34653 w 116656"/>
                <a:gd name="connsiteY17" fmla="*/ 31313 h 163724"/>
                <a:gd name="connsiteX18" fmla="*/ 19976 w 116656"/>
                <a:gd name="connsiteY18" fmla="*/ 84454 h 163724"/>
                <a:gd name="connsiteX19" fmla="*/ 50848 w 116656"/>
                <a:gd name="connsiteY19" fmla="*/ 114567 h 163724"/>
                <a:gd name="connsiteX20" fmla="*/ 76406 w 116656"/>
                <a:gd name="connsiteY20" fmla="*/ 103180 h 163724"/>
                <a:gd name="connsiteX21" fmla="*/ 59958 w 116656"/>
                <a:gd name="connsiteY21" fmla="*/ 142150 h 163724"/>
                <a:gd name="connsiteX22" fmla="*/ 32123 w 116656"/>
                <a:gd name="connsiteY22" fmla="*/ 158092 h 163724"/>
                <a:gd name="connsiteX23" fmla="*/ 12891 w 116656"/>
                <a:gd name="connsiteY23" fmla="*/ 147464 h 163724"/>
                <a:gd name="connsiteX24" fmla="*/ 23772 w 116656"/>
                <a:gd name="connsiteY24" fmla="*/ 144427 h 163724"/>
                <a:gd name="connsiteX25" fmla="*/ 28833 w 116656"/>
                <a:gd name="connsiteY25" fmla="*/ 134052 h 163724"/>
                <a:gd name="connsiteX26" fmla="*/ 19470 w 116656"/>
                <a:gd name="connsiteY26" fmla="*/ 125195 h 163724"/>
                <a:gd name="connsiteX27" fmla="*/ 5299 w 116656"/>
                <a:gd name="connsiteY27" fmla="*/ 141643 h 163724"/>
                <a:gd name="connsiteX28" fmla="*/ 32123 w 116656"/>
                <a:gd name="connsiteY28" fmla="*/ 163659 h 163724"/>
                <a:gd name="connsiteX29" fmla="*/ 91336 w 116656"/>
                <a:gd name="connsiteY29" fmla="*/ 112036 h 163724"/>
                <a:gd name="connsiteX30" fmla="*/ 115629 w 116656"/>
                <a:gd name="connsiteY30" fmla="*/ 15371 h 16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656" h="163724">
                  <a:moveTo>
                    <a:pt x="115629" y="15371"/>
                  </a:moveTo>
                  <a:cubicBezTo>
                    <a:pt x="116642" y="11828"/>
                    <a:pt x="116642" y="11322"/>
                    <a:pt x="116642" y="9551"/>
                  </a:cubicBezTo>
                  <a:cubicBezTo>
                    <a:pt x="116642" y="4996"/>
                    <a:pt x="113099" y="2718"/>
                    <a:pt x="109303" y="2718"/>
                  </a:cubicBezTo>
                  <a:cubicBezTo>
                    <a:pt x="106773" y="2718"/>
                    <a:pt x="102724" y="4237"/>
                    <a:pt x="100446" y="8032"/>
                  </a:cubicBezTo>
                  <a:cubicBezTo>
                    <a:pt x="99940" y="9298"/>
                    <a:pt x="97916" y="17142"/>
                    <a:pt x="96904" y="21697"/>
                  </a:cubicBezTo>
                  <a:cubicBezTo>
                    <a:pt x="95132" y="28277"/>
                    <a:pt x="93361" y="35109"/>
                    <a:pt x="91843" y="41941"/>
                  </a:cubicBezTo>
                  <a:lnTo>
                    <a:pt x="80455" y="87490"/>
                  </a:lnTo>
                  <a:cubicBezTo>
                    <a:pt x="79443" y="91286"/>
                    <a:pt x="68562" y="109000"/>
                    <a:pt x="51860" y="109000"/>
                  </a:cubicBezTo>
                  <a:cubicBezTo>
                    <a:pt x="38955" y="109000"/>
                    <a:pt x="36171" y="97866"/>
                    <a:pt x="36171" y="88503"/>
                  </a:cubicBezTo>
                  <a:cubicBezTo>
                    <a:pt x="36171" y="76862"/>
                    <a:pt x="40473" y="61173"/>
                    <a:pt x="49077" y="38905"/>
                  </a:cubicBezTo>
                  <a:cubicBezTo>
                    <a:pt x="53126" y="28530"/>
                    <a:pt x="54138" y="25746"/>
                    <a:pt x="54138" y="20685"/>
                  </a:cubicBezTo>
                  <a:cubicBezTo>
                    <a:pt x="54138" y="9298"/>
                    <a:pt x="46040" y="-65"/>
                    <a:pt x="33388" y="-65"/>
                  </a:cubicBezTo>
                  <a:cubicBezTo>
                    <a:pt x="9348" y="-65"/>
                    <a:pt x="-15" y="36627"/>
                    <a:pt x="-15" y="38905"/>
                  </a:cubicBezTo>
                  <a:cubicBezTo>
                    <a:pt x="-15" y="41435"/>
                    <a:pt x="2516" y="41435"/>
                    <a:pt x="3022" y="41435"/>
                  </a:cubicBezTo>
                  <a:cubicBezTo>
                    <a:pt x="5552" y="41435"/>
                    <a:pt x="5805" y="40929"/>
                    <a:pt x="7070" y="36880"/>
                  </a:cubicBezTo>
                  <a:cubicBezTo>
                    <a:pt x="13903" y="13093"/>
                    <a:pt x="24025" y="5502"/>
                    <a:pt x="32629" y="5502"/>
                  </a:cubicBezTo>
                  <a:cubicBezTo>
                    <a:pt x="34653" y="5502"/>
                    <a:pt x="38955" y="5502"/>
                    <a:pt x="38955" y="13600"/>
                  </a:cubicBezTo>
                  <a:cubicBezTo>
                    <a:pt x="38955" y="19926"/>
                    <a:pt x="36424" y="26505"/>
                    <a:pt x="34653" y="31313"/>
                  </a:cubicBezTo>
                  <a:cubicBezTo>
                    <a:pt x="24531" y="58137"/>
                    <a:pt x="19976" y="72560"/>
                    <a:pt x="19976" y="84454"/>
                  </a:cubicBezTo>
                  <a:cubicBezTo>
                    <a:pt x="19976" y="106975"/>
                    <a:pt x="35918" y="114567"/>
                    <a:pt x="50848" y="114567"/>
                  </a:cubicBezTo>
                  <a:cubicBezTo>
                    <a:pt x="60717" y="114567"/>
                    <a:pt x="69321" y="110265"/>
                    <a:pt x="76406" y="103180"/>
                  </a:cubicBezTo>
                  <a:cubicBezTo>
                    <a:pt x="73117" y="116338"/>
                    <a:pt x="70080" y="128738"/>
                    <a:pt x="59958" y="142150"/>
                  </a:cubicBezTo>
                  <a:cubicBezTo>
                    <a:pt x="53379" y="150753"/>
                    <a:pt x="43763" y="158092"/>
                    <a:pt x="32123" y="158092"/>
                  </a:cubicBezTo>
                  <a:cubicBezTo>
                    <a:pt x="28580" y="158092"/>
                    <a:pt x="17192" y="157333"/>
                    <a:pt x="12891" y="147464"/>
                  </a:cubicBezTo>
                  <a:cubicBezTo>
                    <a:pt x="16939" y="147464"/>
                    <a:pt x="20229" y="147464"/>
                    <a:pt x="23772" y="144427"/>
                  </a:cubicBezTo>
                  <a:cubicBezTo>
                    <a:pt x="26302" y="142150"/>
                    <a:pt x="28833" y="138860"/>
                    <a:pt x="28833" y="134052"/>
                  </a:cubicBezTo>
                  <a:cubicBezTo>
                    <a:pt x="28833" y="126207"/>
                    <a:pt x="22000" y="125195"/>
                    <a:pt x="19470" y="125195"/>
                  </a:cubicBezTo>
                  <a:cubicBezTo>
                    <a:pt x="13650" y="125195"/>
                    <a:pt x="5299" y="129244"/>
                    <a:pt x="5299" y="141643"/>
                  </a:cubicBezTo>
                  <a:cubicBezTo>
                    <a:pt x="5299" y="154296"/>
                    <a:pt x="16433" y="163659"/>
                    <a:pt x="32123" y="163659"/>
                  </a:cubicBezTo>
                  <a:cubicBezTo>
                    <a:pt x="58187" y="163659"/>
                    <a:pt x="84251" y="140631"/>
                    <a:pt x="91336" y="112036"/>
                  </a:cubicBezTo>
                  <a:lnTo>
                    <a:pt x="115629" y="1537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864CF9A-5997-CD85-C270-225A7C19522D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8893153" y="3213953"/>
              <a:ext cx="78293" cy="117618"/>
            </a:xfrm>
            <a:custGeom>
              <a:avLst/>
              <a:gdLst>
                <a:gd name="connsiteX0" fmla="*/ 78284 w 78293"/>
                <a:gd name="connsiteY0" fmla="*/ 85316 h 117618"/>
                <a:gd name="connsiteX1" fmla="*/ 72261 w 78293"/>
                <a:gd name="connsiteY1" fmla="*/ 85316 h 117618"/>
                <a:gd name="connsiteX2" fmla="*/ 67656 w 78293"/>
                <a:gd name="connsiteY2" fmla="*/ 101435 h 117618"/>
                <a:gd name="connsiteX3" fmla="*/ 50119 w 78293"/>
                <a:gd name="connsiteY3" fmla="*/ 102498 h 117618"/>
                <a:gd name="connsiteX4" fmla="*/ 17526 w 78293"/>
                <a:gd name="connsiteY4" fmla="*/ 102498 h 117618"/>
                <a:gd name="connsiteX5" fmla="*/ 52954 w 78293"/>
                <a:gd name="connsiteY5" fmla="*/ 72739 h 117618"/>
                <a:gd name="connsiteX6" fmla="*/ 78284 w 78293"/>
                <a:gd name="connsiteY6" fmla="*/ 34478 h 117618"/>
                <a:gd name="connsiteX7" fmla="*/ 36834 w 78293"/>
                <a:gd name="connsiteY7" fmla="*/ -64 h 117618"/>
                <a:gd name="connsiteX8" fmla="*/ -10 w 78293"/>
                <a:gd name="connsiteY8" fmla="*/ 31644 h 117618"/>
                <a:gd name="connsiteX9" fmla="*/ 9378 w 78293"/>
                <a:gd name="connsiteY9" fmla="*/ 41563 h 117618"/>
                <a:gd name="connsiteX10" fmla="*/ 18766 w 78293"/>
                <a:gd name="connsiteY10" fmla="*/ 32175 h 117618"/>
                <a:gd name="connsiteX11" fmla="*/ 8315 w 78293"/>
                <a:gd name="connsiteY11" fmla="*/ 22787 h 117618"/>
                <a:gd name="connsiteX12" fmla="*/ 34177 w 78293"/>
                <a:gd name="connsiteY12" fmla="*/ 6313 h 117618"/>
                <a:gd name="connsiteX13" fmla="*/ 61102 w 78293"/>
                <a:gd name="connsiteY13" fmla="*/ 34478 h 117618"/>
                <a:gd name="connsiteX14" fmla="*/ 44451 w 78293"/>
                <a:gd name="connsiteY14" fmla="*/ 68488 h 117618"/>
                <a:gd name="connsiteX15" fmla="*/ 1761 w 78293"/>
                <a:gd name="connsiteY15" fmla="*/ 110646 h 117618"/>
                <a:gd name="connsiteX16" fmla="*/ -10 w 78293"/>
                <a:gd name="connsiteY16" fmla="*/ 117554 h 117618"/>
                <a:gd name="connsiteX17" fmla="*/ 72970 w 78293"/>
                <a:gd name="connsiteY17" fmla="*/ 117554 h 117618"/>
                <a:gd name="connsiteX18" fmla="*/ 78284 w 78293"/>
                <a:gd name="connsiteY18" fmla="*/ 85316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84" y="85316"/>
                  </a:moveTo>
                  <a:lnTo>
                    <a:pt x="72261" y="85316"/>
                  </a:lnTo>
                  <a:cubicBezTo>
                    <a:pt x="71730" y="89213"/>
                    <a:pt x="69959" y="99664"/>
                    <a:pt x="67656" y="101435"/>
                  </a:cubicBezTo>
                  <a:cubicBezTo>
                    <a:pt x="66239" y="102498"/>
                    <a:pt x="52599" y="102498"/>
                    <a:pt x="50119" y="102498"/>
                  </a:cubicBezTo>
                  <a:lnTo>
                    <a:pt x="17526" y="102498"/>
                  </a:lnTo>
                  <a:cubicBezTo>
                    <a:pt x="36126" y="86024"/>
                    <a:pt x="42325" y="81064"/>
                    <a:pt x="52954" y="72739"/>
                  </a:cubicBezTo>
                  <a:cubicBezTo>
                    <a:pt x="66062" y="62288"/>
                    <a:pt x="78284" y="51306"/>
                    <a:pt x="78284" y="34478"/>
                  </a:cubicBezTo>
                  <a:cubicBezTo>
                    <a:pt x="78284" y="13044"/>
                    <a:pt x="59508" y="-64"/>
                    <a:pt x="36834" y="-64"/>
                  </a:cubicBezTo>
                  <a:cubicBezTo>
                    <a:pt x="14869" y="-64"/>
                    <a:pt x="-10" y="15347"/>
                    <a:pt x="-10" y="31644"/>
                  </a:cubicBezTo>
                  <a:cubicBezTo>
                    <a:pt x="-10" y="40678"/>
                    <a:pt x="7607" y="41563"/>
                    <a:pt x="9378" y="41563"/>
                  </a:cubicBezTo>
                  <a:cubicBezTo>
                    <a:pt x="13629" y="41563"/>
                    <a:pt x="18766" y="38552"/>
                    <a:pt x="18766" y="32175"/>
                  </a:cubicBezTo>
                  <a:cubicBezTo>
                    <a:pt x="18766" y="28987"/>
                    <a:pt x="17526" y="22787"/>
                    <a:pt x="8315" y="22787"/>
                  </a:cubicBezTo>
                  <a:cubicBezTo>
                    <a:pt x="13807" y="10210"/>
                    <a:pt x="25852" y="6313"/>
                    <a:pt x="34177" y="6313"/>
                  </a:cubicBezTo>
                  <a:cubicBezTo>
                    <a:pt x="51891" y="6313"/>
                    <a:pt x="61102" y="20130"/>
                    <a:pt x="61102" y="34478"/>
                  </a:cubicBezTo>
                  <a:cubicBezTo>
                    <a:pt x="61102" y="49889"/>
                    <a:pt x="50119" y="62111"/>
                    <a:pt x="44451" y="68488"/>
                  </a:cubicBezTo>
                  <a:lnTo>
                    <a:pt x="1761" y="110646"/>
                  </a:lnTo>
                  <a:cubicBezTo>
                    <a:pt x="-10" y="112240"/>
                    <a:pt x="-10" y="112595"/>
                    <a:pt x="-10" y="117554"/>
                  </a:cubicBezTo>
                  <a:lnTo>
                    <a:pt x="72970" y="117554"/>
                  </a:lnTo>
                  <a:lnTo>
                    <a:pt x="78284" y="8531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4B811ED9-8FE2-9955-5232-8FAC8949EB96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9072751" y="3225290"/>
              <a:ext cx="154614" cy="10122"/>
            </a:xfrm>
            <a:custGeom>
              <a:avLst/>
              <a:gdLst>
                <a:gd name="connsiteX0" fmla="*/ 145754 w 154614"/>
                <a:gd name="connsiteY0" fmla="*/ 10057 h 10122"/>
                <a:gd name="connsiteX1" fmla="*/ 154611 w 154614"/>
                <a:gd name="connsiteY1" fmla="*/ 4996 h 10122"/>
                <a:gd name="connsiteX2" fmla="*/ 145754 w 154614"/>
                <a:gd name="connsiteY2" fmla="*/ -65 h 10122"/>
                <a:gd name="connsiteX3" fmla="*/ 8853 w 154614"/>
                <a:gd name="connsiteY3" fmla="*/ -65 h 10122"/>
                <a:gd name="connsiteX4" fmla="*/ -3 w 154614"/>
                <a:gd name="connsiteY4" fmla="*/ 4996 h 10122"/>
                <a:gd name="connsiteX5" fmla="*/ 8853 w 154614"/>
                <a:gd name="connsiteY5" fmla="*/ 10057 h 10122"/>
                <a:gd name="connsiteX6" fmla="*/ 145754 w 154614"/>
                <a:gd name="connsiteY6" fmla="*/ 1005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54" y="10057"/>
                  </a:moveTo>
                  <a:cubicBezTo>
                    <a:pt x="150056" y="10057"/>
                    <a:pt x="154611" y="10057"/>
                    <a:pt x="154611" y="4996"/>
                  </a:cubicBezTo>
                  <a:cubicBezTo>
                    <a:pt x="154611" y="-65"/>
                    <a:pt x="150056" y="-65"/>
                    <a:pt x="145754" y="-65"/>
                  </a:cubicBezTo>
                  <a:lnTo>
                    <a:pt x="8853" y="-65"/>
                  </a:lnTo>
                  <a:cubicBezTo>
                    <a:pt x="4552" y="-65"/>
                    <a:pt x="-3" y="-65"/>
                    <a:pt x="-3" y="4996"/>
                  </a:cubicBezTo>
                  <a:cubicBezTo>
                    <a:pt x="-3" y="10057"/>
                    <a:pt x="4552" y="10057"/>
                    <a:pt x="8853" y="10057"/>
                  </a:cubicBezTo>
                  <a:lnTo>
                    <a:pt x="145754" y="10057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4068F35C-2F2B-E0A3-1BD8-B690052389C4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9312136" y="3181766"/>
              <a:ext cx="116656" cy="163724"/>
            </a:xfrm>
            <a:custGeom>
              <a:avLst/>
              <a:gdLst>
                <a:gd name="connsiteX0" fmla="*/ 115651 w 116656"/>
                <a:gd name="connsiteY0" fmla="*/ 15371 h 163724"/>
                <a:gd name="connsiteX1" fmla="*/ 116663 w 116656"/>
                <a:gd name="connsiteY1" fmla="*/ 9551 h 163724"/>
                <a:gd name="connsiteX2" fmla="*/ 109325 w 116656"/>
                <a:gd name="connsiteY2" fmla="*/ 2718 h 163724"/>
                <a:gd name="connsiteX3" fmla="*/ 100468 w 116656"/>
                <a:gd name="connsiteY3" fmla="*/ 8032 h 163724"/>
                <a:gd name="connsiteX4" fmla="*/ 96925 w 116656"/>
                <a:gd name="connsiteY4" fmla="*/ 21697 h 163724"/>
                <a:gd name="connsiteX5" fmla="*/ 91864 w 116656"/>
                <a:gd name="connsiteY5" fmla="*/ 41941 h 163724"/>
                <a:gd name="connsiteX6" fmla="*/ 80477 w 116656"/>
                <a:gd name="connsiteY6" fmla="*/ 87490 h 163724"/>
                <a:gd name="connsiteX7" fmla="*/ 51882 w 116656"/>
                <a:gd name="connsiteY7" fmla="*/ 109000 h 163724"/>
                <a:gd name="connsiteX8" fmla="*/ 36193 w 116656"/>
                <a:gd name="connsiteY8" fmla="*/ 88503 h 163724"/>
                <a:gd name="connsiteX9" fmla="*/ 49098 w 116656"/>
                <a:gd name="connsiteY9" fmla="*/ 38905 h 163724"/>
                <a:gd name="connsiteX10" fmla="*/ 54159 w 116656"/>
                <a:gd name="connsiteY10" fmla="*/ 20685 h 163724"/>
                <a:gd name="connsiteX11" fmla="*/ 33409 w 116656"/>
                <a:gd name="connsiteY11" fmla="*/ -65 h 163724"/>
                <a:gd name="connsiteX12" fmla="*/ 7 w 116656"/>
                <a:gd name="connsiteY12" fmla="*/ 38905 h 163724"/>
                <a:gd name="connsiteX13" fmla="*/ 3043 w 116656"/>
                <a:gd name="connsiteY13" fmla="*/ 41435 h 163724"/>
                <a:gd name="connsiteX14" fmla="*/ 7092 w 116656"/>
                <a:gd name="connsiteY14" fmla="*/ 36880 h 163724"/>
                <a:gd name="connsiteX15" fmla="*/ 32650 w 116656"/>
                <a:gd name="connsiteY15" fmla="*/ 5502 h 163724"/>
                <a:gd name="connsiteX16" fmla="*/ 38976 w 116656"/>
                <a:gd name="connsiteY16" fmla="*/ 13600 h 163724"/>
                <a:gd name="connsiteX17" fmla="*/ 34675 w 116656"/>
                <a:gd name="connsiteY17" fmla="*/ 31313 h 163724"/>
                <a:gd name="connsiteX18" fmla="*/ 19998 w 116656"/>
                <a:gd name="connsiteY18" fmla="*/ 84454 h 163724"/>
                <a:gd name="connsiteX19" fmla="*/ 50870 w 116656"/>
                <a:gd name="connsiteY19" fmla="*/ 114567 h 163724"/>
                <a:gd name="connsiteX20" fmla="*/ 76428 w 116656"/>
                <a:gd name="connsiteY20" fmla="*/ 103180 h 163724"/>
                <a:gd name="connsiteX21" fmla="*/ 59980 w 116656"/>
                <a:gd name="connsiteY21" fmla="*/ 142150 h 163724"/>
                <a:gd name="connsiteX22" fmla="*/ 32144 w 116656"/>
                <a:gd name="connsiteY22" fmla="*/ 158092 h 163724"/>
                <a:gd name="connsiteX23" fmla="*/ 12912 w 116656"/>
                <a:gd name="connsiteY23" fmla="*/ 147464 h 163724"/>
                <a:gd name="connsiteX24" fmla="*/ 23793 w 116656"/>
                <a:gd name="connsiteY24" fmla="*/ 144427 h 163724"/>
                <a:gd name="connsiteX25" fmla="*/ 28854 w 116656"/>
                <a:gd name="connsiteY25" fmla="*/ 134052 h 163724"/>
                <a:gd name="connsiteX26" fmla="*/ 19491 w 116656"/>
                <a:gd name="connsiteY26" fmla="*/ 125195 h 163724"/>
                <a:gd name="connsiteX27" fmla="*/ 5321 w 116656"/>
                <a:gd name="connsiteY27" fmla="*/ 141643 h 163724"/>
                <a:gd name="connsiteX28" fmla="*/ 32144 w 116656"/>
                <a:gd name="connsiteY28" fmla="*/ 163659 h 163724"/>
                <a:gd name="connsiteX29" fmla="*/ 91358 w 116656"/>
                <a:gd name="connsiteY29" fmla="*/ 112036 h 163724"/>
                <a:gd name="connsiteX30" fmla="*/ 115651 w 116656"/>
                <a:gd name="connsiteY30" fmla="*/ 15371 h 16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6656" h="163724">
                  <a:moveTo>
                    <a:pt x="115651" y="15371"/>
                  </a:moveTo>
                  <a:cubicBezTo>
                    <a:pt x="116663" y="11828"/>
                    <a:pt x="116663" y="11322"/>
                    <a:pt x="116663" y="9551"/>
                  </a:cubicBezTo>
                  <a:cubicBezTo>
                    <a:pt x="116663" y="4996"/>
                    <a:pt x="113120" y="2718"/>
                    <a:pt x="109325" y="2718"/>
                  </a:cubicBezTo>
                  <a:cubicBezTo>
                    <a:pt x="106794" y="2718"/>
                    <a:pt x="102745" y="4237"/>
                    <a:pt x="100468" y="8032"/>
                  </a:cubicBezTo>
                  <a:cubicBezTo>
                    <a:pt x="99962" y="9298"/>
                    <a:pt x="97937" y="17142"/>
                    <a:pt x="96925" y="21697"/>
                  </a:cubicBezTo>
                  <a:cubicBezTo>
                    <a:pt x="95154" y="28277"/>
                    <a:pt x="93382" y="35109"/>
                    <a:pt x="91864" y="41941"/>
                  </a:cubicBezTo>
                  <a:lnTo>
                    <a:pt x="80477" y="87490"/>
                  </a:lnTo>
                  <a:cubicBezTo>
                    <a:pt x="79465" y="91286"/>
                    <a:pt x="68583" y="109000"/>
                    <a:pt x="51882" y="109000"/>
                  </a:cubicBezTo>
                  <a:cubicBezTo>
                    <a:pt x="38976" y="109000"/>
                    <a:pt x="36193" y="97866"/>
                    <a:pt x="36193" y="88503"/>
                  </a:cubicBezTo>
                  <a:cubicBezTo>
                    <a:pt x="36193" y="76862"/>
                    <a:pt x="40495" y="61173"/>
                    <a:pt x="49098" y="38905"/>
                  </a:cubicBezTo>
                  <a:cubicBezTo>
                    <a:pt x="53147" y="28530"/>
                    <a:pt x="54159" y="25746"/>
                    <a:pt x="54159" y="20685"/>
                  </a:cubicBezTo>
                  <a:cubicBezTo>
                    <a:pt x="54159" y="9298"/>
                    <a:pt x="46062" y="-65"/>
                    <a:pt x="33409" y="-65"/>
                  </a:cubicBezTo>
                  <a:cubicBezTo>
                    <a:pt x="9369" y="-65"/>
                    <a:pt x="7" y="36627"/>
                    <a:pt x="7" y="38905"/>
                  </a:cubicBezTo>
                  <a:cubicBezTo>
                    <a:pt x="7" y="41435"/>
                    <a:pt x="2537" y="41435"/>
                    <a:pt x="3043" y="41435"/>
                  </a:cubicBezTo>
                  <a:cubicBezTo>
                    <a:pt x="5574" y="41435"/>
                    <a:pt x="5827" y="40929"/>
                    <a:pt x="7092" y="36880"/>
                  </a:cubicBezTo>
                  <a:cubicBezTo>
                    <a:pt x="13924" y="13093"/>
                    <a:pt x="24046" y="5502"/>
                    <a:pt x="32650" y="5502"/>
                  </a:cubicBezTo>
                  <a:cubicBezTo>
                    <a:pt x="34675" y="5502"/>
                    <a:pt x="38976" y="5502"/>
                    <a:pt x="38976" y="13600"/>
                  </a:cubicBezTo>
                  <a:cubicBezTo>
                    <a:pt x="38976" y="19926"/>
                    <a:pt x="36446" y="26505"/>
                    <a:pt x="34675" y="31313"/>
                  </a:cubicBezTo>
                  <a:cubicBezTo>
                    <a:pt x="24553" y="58137"/>
                    <a:pt x="19998" y="72560"/>
                    <a:pt x="19998" y="84454"/>
                  </a:cubicBezTo>
                  <a:cubicBezTo>
                    <a:pt x="19998" y="106975"/>
                    <a:pt x="35940" y="114567"/>
                    <a:pt x="50870" y="114567"/>
                  </a:cubicBezTo>
                  <a:cubicBezTo>
                    <a:pt x="60739" y="114567"/>
                    <a:pt x="69343" y="110265"/>
                    <a:pt x="76428" y="103180"/>
                  </a:cubicBezTo>
                  <a:cubicBezTo>
                    <a:pt x="73138" y="116338"/>
                    <a:pt x="70102" y="128738"/>
                    <a:pt x="59980" y="142150"/>
                  </a:cubicBezTo>
                  <a:cubicBezTo>
                    <a:pt x="53400" y="150753"/>
                    <a:pt x="43784" y="158092"/>
                    <a:pt x="32144" y="158092"/>
                  </a:cubicBezTo>
                  <a:cubicBezTo>
                    <a:pt x="28601" y="158092"/>
                    <a:pt x="17214" y="157333"/>
                    <a:pt x="12912" y="147464"/>
                  </a:cubicBezTo>
                  <a:cubicBezTo>
                    <a:pt x="16961" y="147464"/>
                    <a:pt x="20251" y="147464"/>
                    <a:pt x="23793" y="144427"/>
                  </a:cubicBezTo>
                  <a:cubicBezTo>
                    <a:pt x="26324" y="142150"/>
                    <a:pt x="28854" y="138860"/>
                    <a:pt x="28854" y="134052"/>
                  </a:cubicBezTo>
                  <a:cubicBezTo>
                    <a:pt x="28854" y="126207"/>
                    <a:pt x="22022" y="125195"/>
                    <a:pt x="19491" y="125195"/>
                  </a:cubicBezTo>
                  <a:cubicBezTo>
                    <a:pt x="13671" y="125195"/>
                    <a:pt x="5321" y="129244"/>
                    <a:pt x="5321" y="141643"/>
                  </a:cubicBezTo>
                  <a:cubicBezTo>
                    <a:pt x="5321" y="154296"/>
                    <a:pt x="16455" y="163659"/>
                    <a:pt x="32144" y="163659"/>
                  </a:cubicBezTo>
                  <a:cubicBezTo>
                    <a:pt x="58208" y="163659"/>
                    <a:pt x="84273" y="140631"/>
                    <a:pt x="91358" y="112036"/>
                  </a:cubicBezTo>
                  <a:lnTo>
                    <a:pt x="115651" y="1537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7F431810-3E34-C6F7-4FBE-44CA204B0402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9448172" y="3213953"/>
              <a:ext cx="64477" cy="117618"/>
            </a:xfrm>
            <a:custGeom>
              <a:avLst/>
              <a:gdLst>
                <a:gd name="connsiteX0" fmla="*/ 40044 w 64477"/>
                <a:gd name="connsiteY0" fmla="*/ 4896 h 117618"/>
                <a:gd name="connsiteX1" fmla="*/ 34730 w 64477"/>
                <a:gd name="connsiteY1" fmla="*/ -64 h 117618"/>
                <a:gd name="connsiteX2" fmla="*/ 11 w 64477"/>
                <a:gd name="connsiteY2" fmla="*/ 11273 h 117618"/>
                <a:gd name="connsiteX3" fmla="*/ 11 w 64477"/>
                <a:gd name="connsiteY3" fmla="*/ 17650 h 117618"/>
                <a:gd name="connsiteX4" fmla="*/ 25696 w 64477"/>
                <a:gd name="connsiteY4" fmla="*/ 12690 h 117618"/>
                <a:gd name="connsiteX5" fmla="*/ 25696 w 64477"/>
                <a:gd name="connsiteY5" fmla="*/ 103029 h 117618"/>
                <a:gd name="connsiteX6" fmla="*/ 7983 w 64477"/>
                <a:gd name="connsiteY6" fmla="*/ 111178 h 117618"/>
                <a:gd name="connsiteX7" fmla="*/ 1251 w 64477"/>
                <a:gd name="connsiteY7" fmla="*/ 111178 h 117618"/>
                <a:gd name="connsiteX8" fmla="*/ 1251 w 64477"/>
                <a:gd name="connsiteY8" fmla="*/ 117554 h 117618"/>
                <a:gd name="connsiteX9" fmla="*/ 32782 w 64477"/>
                <a:gd name="connsiteY9" fmla="*/ 116846 h 117618"/>
                <a:gd name="connsiteX10" fmla="*/ 64489 w 64477"/>
                <a:gd name="connsiteY10" fmla="*/ 117554 h 117618"/>
                <a:gd name="connsiteX11" fmla="*/ 64489 w 64477"/>
                <a:gd name="connsiteY11" fmla="*/ 111178 h 117618"/>
                <a:gd name="connsiteX12" fmla="*/ 57758 w 64477"/>
                <a:gd name="connsiteY12" fmla="*/ 111178 h 117618"/>
                <a:gd name="connsiteX13" fmla="*/ 40044 w 64477"/>
                <a:gd name="connsiteY13" fmla="*/ 103029 h 117618"/>
                <a:gd name="connsiteX14" fmla="*/ 40044 w 64477"/>
                <a:gd name="connsiteY14" fmla="*/ 4896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44" y="4896"/>
                  </a:moveTo>
                  <a:cubicBezTo>
                    <a:pt x="40044" y="113"/>
                    <a:pt x="39690" y="-64"/>
                    <a:pt x="34730" y="-64"/>
                  </a:cubicBezTo>
                  <a:cubicBezTo>
                    <a:pt x="23393" y="11096"/>
                    <a:pt x="7274" y="11273"/>
                    <a:pt x="11" y="11273"/>
                  </a:cubicBezTo>
                  <a:lnTo>
                    <a:pt x="11" y="17650"/>
                  </a:lnTo>
                  <a:cubicBezTo>
                    <a:pt x="4263" y="17650"/>
                    <a:pt x="15954" y="17650"/>
                    <a:pt x="25696" y="12690"/>
                  </a:cubicBezTo>
                  <a:lnTo>
                    <a:pt x="25696" y="103029"/>
                  </a:lnTo>
                  <a:cubicBezTo>
                    <a:pt x="25696" y="108875"/>
                    <a:pt x="25696" y="111178"/>
                    <a:pt x="7983" y="111178"/>
                  </a:cubicBezTo>
                  <a:lnTo>
                    <a:pt x="1251" y="111178"/>
                  </a:lnTo>
                  <a:lnTo>
                    <a:pt x="1251" y="117554"/>
                  </a:lnTo>
                  <a:cubicBezTo>
                    <a:pt x="4440" y="117377"/>
                    <a:pt x="26228" y="116846"/>
                    <a:pt x="32782" y="116846"/>
                  </a:cubicBezTo>
                  <a:cubicBezTo>
                    <a:pt x="38273" y="116846"/>
                    <a:pt x="60592" y="117377"/>
                    <a:pt x="64489" y="117554"/>
                  </a:cubicBezTo>
                  <a:lnTo>
                    <a:pt x="64489" y="111178"/>
                  </a:lnTo>
                  <a:lnTo>
                    <a:pt x="57758" y="111178"/>
                  </a:lnTo>
                  <a:cubicBezTo>
                    <a:pt x="40044" y="111178"/>
                    <a:pt x="40044" y="108875"/>
                    <a:pt x="40044" y="103029"/>
                  </a:cubicBezTo>
                  <a:lnTo>
                    <a:pt x="40044" y="489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5A4248E7-75AA-786D-E1DF-3AF73C4685A8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8737367" y="3396481"/>
              <a:ext cx="825577" cy="10121"/>
            </a:xfrm>
            <a:custGeom>
              <a:avLst/>
              <a:gdLst>
                <a:gd name="connsiteX0" fmla="*/ 0 w 825577"/>
                <a:gd name="connsiteY0" fmla="*/ 0 h 10121"/>
                <a:gd name="connsiteX1" fmla="*/ 825578 w 825577"/>
                <a:gd name="connsiteY1" fmla="*/ 0 h 10121"/>
                <a:gd name="connsiteX2" fmla="*/ 825578 w 825577"/>
                <a:gd name="connsiteY2" fmla="*/ 10121 h 10121"/>
                <a:gd name="connsiteX3" fmla="*/ 0 w 825577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5577" h="10121">
                  <a:moveTo>
                    <a:pt x="0" y="0"/>
                  </a:moveTo>
                  <a:lnTo>
                    <a:pt x="825578" y="0"/>
                  </a:lnTo>
                  <a:lnTo>
                    <a:pt x="825578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73474F5-26E7-40A7-BA80-542224D33253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8744706" y="3526537"/>
              <a:ext cx="126019" cy="114632"/>
            </a:xfrm>
            <a:custGeom>
              <a:avLst/>
              <a:gdLst>
                <a:gd name="connsiteX0" fmla="*/ 77165 w 126019"/>
                <a:gd name="connsiteY0" fmla="*/ 35376 h 114632"/>
                <a:gd name="connsiteX1" fmla="*/ 102217 w 126019"/>
                <a:gd name="connsiteY1" fmla="*/ 5516 h 114632"/>
                <a:gd name="connsiteX2" fmla="*/ 114869 w 126019"/>
                <a:gd name="connsiteY2" fmla="*/ 8805 h 114632"/>
                <a:gd name="connsiteX3" fmla="*/ 102723 w 126019"/>
                <a:gd name="connsiteY3" fmla="*/ 22470 h 114632"/>
                <a:gd name="connsiteX4" fmla="*/ 112339 w 126019"/>
                <a:gd name="connsiteY4" fmla="*/ 31327 h 114632"/>
                <a:gd name="connsiteX5" fmla="*/ 126004 w 126019"/>
                <a:gd name="connsiteY5" fmla="*/ 16650 h 114632"/>
                <a:gd name="connsiteX6" fmla="*/ 102470 w 126019"/>
                <a:gd name="connsiteY6" fmla="*/ -52 h 114632"/>
                <a:gd name="connsiteX7" fmla="*/ 75900 w 126019"/>
                <a:gd name="connsiteY7" fmla="*/ 19180 h 114632"/>
                <a:gd name="connsiteX8" fmla="*/ 48570 w 126019"/>
                <a:gd name="connsiteY8" fmla="*/ -52 h 114632"/>
                <a:gd name="connsiteX9" fmla="*/ 7829 w 126019"/>
                <a:gd name="connsiteY9" fmla="*/ 38918 h 114632"/>
                <a:gd name="connsiteX10" fmla="*/ 10865 w 126019"/>
                <a:gd name="connsiteY10" fmla="*/ 41449 h 114632"/>
                <a:gd name="connsiteX11" fmla="*/ 14155 w 126019"/>
                <a:gd name="connsiteY11" fmla="*/ 38665 h 114632"/>
                <a:gd name="connsiteX12" fmla="*/ 48064 w 126019"/>
                <a:gd name="connsiteY12" fmla="*/ 5516 h 114632"/>
                <a:gd name="connsiteX13" fmla="*/ 61729 w 126019"/>
                <a:gd name="connsiteY13" fmla="*/ 22470 h 114632"/>
                <a:gd name="connsiteX14" fmla="*/ 48064 w 126019"/>
                <a:gd name="connsiteY14" fmla="*/ 82696 h 114632"/>
                <a:gd name="connsiteX15" fmla="*/ 24024 w 126019"/>
                <a:gd name="connsiteY15" fmla="*/ 109013 h 114632"/>
                <a:gd name="connsiteX16" fmla="*/ 11371 w 126019"/>
                <a:gd name="connsiteY16" fmla="*/ 105724 h 114632"/>
                <a:gd name="connsiteX17" fmla="*/ 23265 w 126019"/>
                <a:gd name="connsiteY17" fmla="*/ 92059 h 114632"/>
                <a:gd name="connsiteX18" fmla="*/ 13902 w 126019"/>
                <a:gd name="connsiteY18" fmla="*/ 83202 h 114632"/>
                <a:gd name="connsiteX19" fmla="*/ -16 w 126019"/>
                <a:gd name="connsiteY19" fmla="*/ 97879 h 114632"/>
                <a:gd name="connsiteX20" fmla="*/ 23771 w 126019"/>
                <a:gd name="connsiteY20" fmla="*/ 114581 h 114632"/>
                <a:gd name="connsiteX21" fmla="*/ 50341 w 126019"/>
                <a:gd name="connsiteY21" fmla="*/ 95349 h 114632"/>
                <a:gd name="connsiteX22" fmla="*/ 77671 w 126019"/>
                <a:gd name="connsiteY22" fmla="*/ 114581 h 114632"/>
                <a:gd name="connsiteX23" fmla="*/ 118159 w 126019"/>
                <a:gd name="connsiteY23" fmla="*/ 75611 h 114632"/>
                <a:gd name="connsiteX24" fmla="*/ 115122 w 126019"/>
                <a:gd name="connsiteY24" fmla="*/ 73080 h 114632"/>
                <a:gd name="connsiteX25" fmla="*/ 111833 w 126019"/>
                <a:gd name="connsiteY25" fmla="*/ 75864 h 114632"/>
                <a:gd name="connsiteX26" fmla="*/ 78177 w 126019"/>
                <a:gd name="connsiteY26" fmla="*/ 109013 h 114632"/>
                <a:gd name="connsiteX27" fmla="*/ 64259 w 126019"/>
                <a:gd name="connsiteY27" fmla="*/ 92312 h 114632"/>
                <a:gd name="connsiteX28" fmla="*/ 68561 w 126019"/>
                <a:gd name="connsiteY28" fmla="*/ 70044 h 114632"/>
                <a:gd name="connsiteX29" fmla="*/ 77165 w 126019"/>
                <a:gd name="connsiteY29" fmla="*/ 35376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19" h="114632">
                  <a:moveTo>
                    <a:pt x="77165" y="35376"/>
                  </a:moveTo>
                  <a:cubicBezTo>
                    <a:pt x="78683" y="28796"/>
                    <a:pt x="84503" y="5516"/>
                    <a:pt x="102217" y="5516"/>
                  </a:cubicBezTo>
                  <a:cubicBezTo>
                    <a:pt x="103482" y="5516"/>
                    <a:pt x="109555" y="5516"/>
                    <a:pt x="114869" y="8805"/>
                  </a:cubicBezTo>
                  <a:cubicBezTo>
                    <a:pt x="107784" y="10070"/>
                    <a:pt x="102723" y="16397"/>
                    <a:pt x="102723" y="22470"/>
                  </a:cubicBezTo>
                  <a:cubicBezTo>
                    <a:pt x="102723" y="26519"/>
                    <a:pt x="105506" y="31327"/>
                    <a:pt x="112339" y="31327"/>
                  </a:cubicBezTo>
                  <a:cubicBezTo>
                    <a:pt x="117906" y="31327"/>
                    <a:pt x="126004" y="26772"/>
                    <a:pt x="126004" y="16650"/>
                  </a:cubicBezTo>
                  <a:cubicBezTo>
                    <a:pt x="126004" y="3491"/>
                    <a:pt x="111074" y="-52"/>
                    <a:pt x="102470" y="-52"/>
                  </a:cubicBezTo>
                  <a:cubicBezTo>
                    <a:pt x="87793" y="-52"/>
                    <a:pt x="78936" y="13360"/>
                    <a:pt x="75900" y="19180"/>
                  </a:cubicBezTo>
                  <a:cubicBezTo>
                    <a:pt x="69573" y="2479"/>
                    <a:pt x="55908" y="-52"/>
                    <a:pt x="48570" y="-52"/>
                  </a:cubicBezTo>
                  <a:cubicBezTo>
                    <a:pt x="22253" y="-52"/>
                    <a:pt x="7829" y="32592"/>
                    <a:pt x="7829" y="38918"/>
                  </a:cubicBezTo>
                  <a:cubicBezTo>
                    <a:pt x="7829" y="41449"/>
                    <a:pt x="10359" y="41449"/>
                    <a:pt x="10865" y="41449"/>
                  </a:cubicBezTo>
                  <a:cubicBezTo>
                    <a:pt x="12890" y="41449"/>
                    <a:pt x="13649" y="40943"/>
                    <a:pt x="14155" y="38665"/>
                  </a:cubicBezTo>
                  <a:cubicBezTo>
                    <a:pt x="22759" y="11842"/>
                    <a:pt x="39460" y="5516"/>
                    <a:pt x="48064" y="5516"/>
                  </a:cubicBezTo>
                  <a:cubicBezTo>
                    <a:pt x="52872" y="5516"/>
                    <a:pt x="61729" y="7793"/>
                    <a:pt x="61729" y="22470"/>
                  </a:cubicBezTo>
                  <a:cubicBezTo>
                    <a:pt x="61729" y="30315"/>
                    <a:pt x="57427" y="47269"/>
                    <a:pt x="48064" y="82696"/>
                  </a:cubicBezTo>
                  <a:cubicBezTo>
                    <a:pt x="44015" y="98385"/>
                    <a:pt x="35158" y="109013"/>
                    <a:pt x="24024" y="109013"/>
                  </a:cubicBezTo>
                  <a:cubicBezTo>
                    <a:pt x="22506" y="109013"/>
                    <a:pt x="16686" y="109013"/>
                    <a:pt x="11371" y="105724"/>
                  </a:cubicBezTo>
                  <a:cubicBezTo>
                    <a:pt x="17698" y="104458"/>
                    <a:pt x="23265" y="99144"/>
                    <a:pt x="23265" y="92059"/>
                  </a:cubicBezTo>
                  <a:cubicBezTo>
                    <a:pt x="23265" y="85227"/>
                    <a:pt x="17698" y="83202"/>
                    <a:pt x="13902" y="83202"/>
                  </a:cubicBezTo>
                  <a:cubicBezTo>
                    <a:pt x="6310" y="83202"/>
                    <a:pt x="-16" y="89782"/>
                    <a:pt x="-16" y="97879"/>
                  </a:cubicBezTo>
                  <a:cubicBezTo>
                    <a:pt x="-16" y="109519"/>
                    <a:pt x="12637" y="114581"/>
                    <a:pt x="23771" y="114581"/>
                  </a:cubicBezTo>
                  <a:cubicBezTo>
                    <a:pt x="40472" y="114581"/>
                    <a:pt x="49582" y="96867"/>
                    <a:pt x="50341" y="95349"/>
                  </a:cubicBezTo>
                  <a:cubicBezTo>
                    <a:pt x="53378" y="104712"/>
                    <a:pt x="62488" y="114581"/>
                    <a:pt x="77671" y="114581"/>
                  </a:cubicBezTo>
                  <a:cubicBezTo>
                    <a:pt x="103735" y="114581"/>
                    <a:pt x="118159" y="81937"/>
                    <a:pt x="118159" y="75611"/>
                  </a:cubicBezTo>
                  <a:cubicBezTo>
                    <a:pt x="118159" y="73080"/>
                    <a:pt x="115882" y="73080"/>
                    <a:pt x="115122" y="73080"/>
                  </a:cubicBezTo>
                  <a:cubicBezTo>
                    <a:pt x="112845" y="73080"/>
                    <a:pt x="112339" y="74092"/>
                    <a:pt x="111833" y="75864"/>
                  </a:cubicBezTo>
                  <a:cubicBezTo>
                    <a:pt x="103482" y="102940"/>
                    <a:pt x="86275" y="109013"/>
                    <a:pt x="78177" y="109013"/>
                  </a:cubicBezTo>
                  <a:cubicBezTo>
                    <a:pt x="68308" y="109013"/>
                    <a:pt x="64259" y="100916"/>
                    <a:pt x="64259" y="92312"/>
                  </a:cubicBezTo>
                  <a:cubicBezTo>
                    <a:pt x="64259" y="86745"/>
                    <a:pt x="65777" y="81178"/>
                    <a:pt x="68561" y="70044"/>
                  </a:cubicBezTo>
                  <a:lnTo>
                    <a:pt x="77165" y="3537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8C0EC295-7BAB-B4F8-554C-888ABAE4E3C7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8893153" y="3558725"/>
              <a:ext cx="78293" cy="117618"/>
            </a:xfrm>
            <a:custGeom>
              <a:avLst/>
              <a:gdLst>
                <a:gd name="connsiteX0" fmla="*/ 78284 w 78293"/>
                <a:gd name="connsiteY0" fmla="*/ 85329 h 117618"/>
                <a:gd name="connsiteX1" fmla="*/ 72261 w 78293"/>
                <a:gd name="connsiteY1" fmla="*/ 85329 h 117618"/>
                <a:gd name="connsiteX2" fmla="*/ 67656 w 78293"/>
                <a:gd name="connsiteY2" fmla="*/ 101449 h 117618"/>
                <a:gd name="connsiteX3" fmla="*/ 50119 w 78293"/>
                <a:gd name="connsiteY3" fmla="*/ 102511 h 117618"/>
                <a:gd name="connsiteX4" fmla="*/ 17526 w 78293"/>
                <a:gd name="connsiteY4" fmla="*/ 102511 h 117618"/>
                <a:gd name="connsiteX5" fmla="*/ 52954 w 78293"/>
                <a:gd name="connsiteY5" fmla="*/ 72753 h 117618"/>
                <a:gd name="connsiteX6" fmla="*/ 78284 w 78293"/>
                <a:gd name="connsiteY6" fmla="*/ 34491 h 117618"/>
                <a:gd name="connsiteX7" fmla="*/ 36834 w 78293"/>
                <a:gd name="connsiteY7" fmla="*/ -50 h 117618"/>
                <a:gd name="connsiteX8" fmla="*/ -10 w 78293"/>
                <a:gd name="connsiteY8" fmla="*/ 31657 h 117618"/>
                <a:gd name="connsiteX9" fmla="*/ 9378 w 78293"/>
                <a:gd name="connsiteY9" fmla="*/ 41577 h 117618"/>
                <a:gd name="connsiteX10" fmla="*/ 18766 w 78293"/>
                <a:gd name="connsiteY10" fmla="*/ 32189 h 117618"/>
                <a:gd name="connsiteX11" fmla="*/ 8315 w 78293"/>
                <a:gd name="connsiteY11" fmla="*/ 22800 h 117618"/>
                <a:gd name="connsiteX12" fmla="*/ 34177 w 78293"/>
                <a:gd name="connsiteY12" fmla="*/ 6327 h 117618"/>
                <a:gd name="connsiteX13" fmla="*/ 61102 w 78293"/>
                <a:gd name="connsiteY13" fmla="*/ 34491 h 117618"/>
                <a:gd name="connsiteX14" fmla="*/ 44451 w 78293"/>
                <a:gd name="connsiteY14" fmla="*/ 68501 h 117618"/>
                <a:gd name="connsiteX15" fmla="*/ 1761 w 78293"/>
                <a:gd name="connsiteY15" fmla="*/ 110660 h 117618"/>
                <a:gd name="connsiteX16" fmla="*/ -10 w 78293"/>
                <a:gd name="connsiteY16" fmla="*/ 117568 h 117618"/>
                <a:gd name="connsiteX17" fmla="*/ 72970 w 78293"/>
                <a:gd name="connsiteY17" fmla="*/ 117568 h 117618"/>
                <a:gd name="connsiteX18" fmla="*/ 78284 w 78293"/>
                <a:gd name="connsiteY18" fmla="*/ 85329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84" y="85329"/>
                  </a:moveTo>
                  <a:lnTo>
                    <a:pt x="72261" y="85329"/>
                  </a:lnTo>
                  <a:cubicBezTo>
                    <a:pt x="71730" y="89226"/>
                    <a:pt x="69959" y="99677"/>
                    <a:pt x="67656" y="101449"/>
                  </a:cubicBezTo>
                  <a:cubicBezTo>
                    <a:pt x="66239" y="102511"/>
                    <a:pt x="52599" y="102511"/>
                    <a:pt x="50119" y="102511"/>
                  </a:cubicBezTo>
                  <a:lnTo>
                    <a:pt x="17526" y="102511"/>
                  </a:lnTo>
                  <a:cubicBezTo>
                    <a:pt x="36126" y="86038"/>
                    <a:pt x="42325" y="81078"/>
                    <a:pt x="52954" y="72753"/>
                  </a:cubicBezTo>
                  <a:cubicBezTo>
                    <a:pt x="66062" y="62302"/>
                    <a:pt x="78284" y="51319"/>
                    <a:pt x="78284" y="34491"/>
                  </a:cubicBezTo>
                  <a:cubicBezTo>
                    <a:pt x="78284" y="13058"/>
                    <a:pt x="59508" y="-50"/>
                    <a:pt x="36834" y="-50"/>
                  </a:cubicBezTo>
                  <a:cubicBezTo>
                    <a:pt x="14869" y="-50"/>
                    <a:pt x="-10" y="15361"/>
                    <a:pt x="-10" y="31657"/>
                  </a:cubicBezTo>
                  <a:cubicBezTo>
                    <a:pt x="-10" y="40691"/>
                    <a:pt x="7607" y="41577"/>
                    <a:pt x="9378" y="41577"/>
                  </a:cubicBezTo>
                  <a:cubicBezTo>
                    <a:pt x="13629" y="41577"/>
                    <a:pt x="18766" y="38565"/>
                    <a:pt x="18766" y="32189"/>
                  </a:cubicBezTo>
                  <a:cubicBezTo>
                    <a:pt x="18766" y="29000"/>
                    <a:pt x="17526" y="22800"/>
                    <a:pt x="8315" y="22800"/>
                  </a:cubicBezTo>
                  <a:cubicBezTo>
                    <a:pt x="13807" y="10224"/>
                    <a:pt x="25852" y="6327"/>
                    <a:pt x="34177" y="6327"/>
                  </a:cubicBezTo>
                  <a:cubicBezTo>
                    <a:pt x="51891" y="6327"/>
                    <a:pt x="61102" y="20143"/>
                    <a:pt x="61102" y="34491"/>
                  </a:cubicBezTo>
                  <a:cubicBezTo>
                    <a:pt x="61102" y="49902"/>
                    <a:pt x="50119" y="62125"/>
                    <a:pt x="44451" y="68501"/>
                  </a:cubicBezTo>
                  <a:lnTo>
                    <a:pt x="1761" y="110660"/>
                  </a:lnTo>
                  <a:cubicBezTo>
                    <a:pt x="-10" y="112254"/>
                    <a:pt x="-10" y="112608"/>
                    <a:pt x="-10" y="117568"/>
                  </a:cubicBezTo>
                  <a:lnTo>
                    <a:pt x="72970" y="117568"/>
                  </a:lnTo>
                  <a:lnTo>
                    <a:pt x="78284" y="85329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BEDB872E-EE53-22F1-8986-7594DEB54C0A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9072751" y="3570062"/>
              <a:ext cx="154614" cy="10122"/>
            </a:xfrm>
            <a:custGeom>
              <a:avLst/>
              <a:gdLst>
                <a:gd name="connsiteX0" fmla="*/ 145754 w 154614"/>
                <a:gd name="connsiteY0" fmla="*/ 10070 h 10122"/>
                <a:gd name="connsiteX1" fmla="*/ 154611 w 154614"/>
                <a:gd name="connsiteY1" fmla="*/ 5009 h 10122"/>
                <a:gd name="connsiteX2" fmla="*/ 145754 w 154614"/>
                <a:gd name="connsiteY2" fmla="*/ -52 h 10122"/>
                <a:gd name="connsiteX3" fmla="*/ 8853 w 154614"/>
                <a:gd name="connsiteY3" fmla="*/ -52 h 10122"/>
                <a:gd name="connsiteX4" fmla="*/ -3 w 154614"/>
                <a:gd name="connsiteY4" fmla="*/ 5009 h 10122"/>
                <a:gd name="connsiteX5" fmla="*/ 8853 w 154614"/>
                <a:gd name="connsiteY5" fmla="*/ 10070 h 10122"/>
                <a:gd name="connsiteX6" fmla="*/ 145754 w 154614"/>
                <a:gd name="connsiteY6" fmla="*/ 10070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54" y="10070"/>
                  </a:moveTo>
                  <a:cubicBezTo>
                    <a:pt x="150056" y="10070"/>
                    <a:pt x="154611" y="10070"/>
                    <a:pt x="154611" y="5009"/>
                  </a:cubicBezTo>
                  <a:cubicBezTo>
                    <a:pt x="154611" y="-52"/>
                    <a:pt x="150056" y="-52"/>
                    <a:pt x="145754" y="-52"/>
                  </a:cubicBezTo>
                  <a:lnTo>
                    <a:pt x="8853" y="-52"/>
                  </a:lnTo>
                  <a:cubicBezTo>
                    <a:pt x="4552" y="-52"/>
                    <a:pt x="-3" y="-52"/>
                    <a:pt x="-3" y="5009"/>
                  </a:cubicBezTo>
                  <a:cubicBezTo>
                    <a:pt x="-3" y="10070"/>
                    <a:pt x="4552" y="10070"/>
                    <a:pt x="8853" y="10070"/>
                  </a:cubicBezTo>
                  <a:lnTo>
                    <a:pt x="145754" y="1007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CC869BB3-2BD6-2E56-1220-DF0C639291FE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9312136" y="3526537"/>
              <a:ext cx="126019" cy="114632"/>
            </a:xfrm>
            <a:custGeom>
              <a:avLst/>
              <a:gdLst>
                <a:gd name="connsiteX0" fmla="*/ 77187 w 126019"/>
                <a:gd name="connsiteY0" fmla="*/ 35376 h 114632"/>
                <a:gd name="connsiteX1" fmla="*/ 102239 w 126019"/>
                <a:gd name="connsiteY1" fmla="*/ 5516 h 114632"/>
                <a:gd name="connsiteX2" fmla="*/ 114892 w 126019"/>
                <a:gd name="connsiteY2" fmla="*/ 8805 h 114632"/>
                <a:gd name="connsiteX3" fmla="*/ 102745 w 126019"/>
                <a:gd name="connsiteY3" fmla="*/ 22470 h 114632"/>
                <a:gd name="connsiteX4" fmla="*/ 112361 w 126019"/>
                <a:gd name="connsiteY4" fmla="*/ 31327 h 114632"/>
                <a:gd name="connsiteX5" fmla="*/ 126026 w 126019"/>
                <a:gd name="connsiteY5" fmla="*/ 16650 h 114632"/>
                <a:gd name="connsiteX6" fmla="*/ 102492 w 126019"/>
                <a:gd name="connsiteY6" fmla="*/ -52 h 114632"/>
                <a:gd name="connsiteX7" fmla="*/ 75922 w 126019"/>
                <a:gd name="connsiteY7" fmla="*/ 19180 h 114632"/>
                <a:gd name="connsiteX8" fmla="*/ 48592 w 126019"/>
                <a:gd name="connsiteY8" fmla="*/ -52 h 114632"/>
                <a:gd name="connsiteX9" fmla="*/ 7851 w 126019"/>
                <a:gd name="connsiteY9" fmla="*/ 38918 h 114632"/>
                <a:gd name="connsiteX10" fmla="*/ 10888 w 126019"/>
                <a:gd name="connsiteY10" fmla="*/ 41449 h 114632"/>
                <a:gd name="connsiteX11" fmla="*/ 14177 w 126019"/>
                <a:gd name="connsiteY11" fmla="*/ 38665 h 114632"/>
                <a:gd name="connsiteX12" fmla="*/ 48086 w 126019"/>
                <a:gd name="connsiteY12" fmla="*/ 5516 h 114632"/>
                <a:gd name="connsiteX13" fmla="*/ 61751 w 126019"/>
                <a:gd name="connsiteY13" fmla="*/ 22470 h 114632"/>
                <a:gd name="connsiteX14" fmla="*/ 48086 w 126019"/>
                <a:gd name="connsiteY14" fmla="*/ 82696 h 114632"/>
                <a:gd name="connsiteX15" fmla="*/ 24046 w 126019"/>
                <a:gd name="connsiteY15" fmla="*/ 109013 h 114632"/>
                <a:gd name="connsiteX16" fmla="*/ 11394 w 126019"/>
                <a:gd name="connsiteY16" fmla="*/ 105724 h 114632"/>
                <a:gd name="connsiteX17" fmla="*/ 23287 w 126019"/>
                <a:gd name="connsiteY17" fmla="*/ 92059 h 114632"/>
                <a:gd name="connsiteX18" fmla="*/ 13924 w 126019"/>
                <a:gd name="connsiteY18" fmla="*/ 83202 h 114632"/>
                <a:gd name="connsiteX19" fmla="*/ 7 w 126019"/>
                <a:gd name="connsiteY19" fmla="*/ 97879 h 114632"/>
                <a:gd name="connsiteX20" fmla="*/ 23793 w 126019"/>
                <a:gd name="connsiteY20" fmla="*/ 114581 h 114632"/>
                <a:gd name="connsiteX21" fmla="*/ 50364 w 126019"/>
                <a:gd name="connsiteY21" fmla="*/ 95349 h 114632"/>
                <a:gd name="connsiteX22" fmla="*/ 77693 w 126019"/>
                <a:gd name="connsiteY22" fmla="*/ 114581 h 114632"/>
                <a:gd name="connsiteX23" fmla="*/ 118181 w 126019"/>
                <a:gd name="connsiteY23" fmla="*/ 75611 h 114632"/>
                <a:gd name="connsiteX24" fmla="*/ 115145 w 126019"/>
                <a:gd name="connsiteY24" fmla="*/ 73080 h 114632"/>
                <a:gd name="connsiteX25" fmla="*/ 111855 w 126019"/>
                <a:gd name="connsiteY25" fmla="*/ 75864 h 114632"/>
                <a:gd name="connsiteX26" fmla="*/ 78199 w 126019"/>
                <a:gd name="connsiteY26" fmla="*/ 109013 h 114632"/>
                <a:gd name="connsiteX27" fmla="*/ 64282 w 126019"/>
                <a:gd name="connsiteY27" fmla="*/ 92312 h 114632"/>
                <a:gd name="connsiteX28" fmla="*/ 68583 w 126019"/>
                <a:gd name="connsiteY28" fmla="*/ 70044 h 114632"/>
                <a:gd name="connsiteX29" fmla="*/ 77187 w 126019"/>
                <a:gd name="connsiteY29" fmla="*/ 35376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019" h="114632">
                  <a:moveTo>
                    <a:pt x="77187" y="35376"/>
                  </a:moveTo>
                  <a:cubicBezTo>
                    <a:pt x="78705" y="28796"/>
                    <a:pt x="84526" y="5516"/>
                    <a:pt x="102239" y="5516"/>
                  </a:cubicBezTo>
                  <a:cubicBezTo>
                    <a:pt x="103504" y="5516"/>
                    <a:pt x="109578" y="5516"/>
                    <a:pt x="114892" y="8805"/>
                  </a:cubicBezTo>
                  <a:cubicBezTo>
                    <a:pt x="107806" y="10070"/>
                    <a:pt x="102745" y="16397"/>
                    <a:pt x="102745" y="22470"/>
                  </a:cubicBezTo>
                  <a:cubicBezTo>
                    <a:pt x="102745" y="26519"/>
                    <a:pt x="105529" y="31327"/>
                    <a:pt x="112361" y="31327"/>
                  </a:cubicBezTo>
                  <a:cubicBezTo>
                    <a:pt x="117928" y="31327"/>
                    <a:pt x="126026" y="26772"/>
                    <a:pt x="126026" y="16650"/>
                  </a:cubicBezTo>
                  <a:cubicBezTo>
                    <a:pt x="126026" y="3491"/>
                    <a:pt x="111096" y="-52"/>
                    <a:pt x="102492" y="-52"/>
                  </a:cubicBezTo>
                  <a:cubicBezTo>
                    <a:pt x="87815" y="-52"/>
                    <a:pt x="78958" y="13360"/>
                    <a:pt x="75922" y="19180"/>
                  </a:cubicBezTo>
                  <a:cubicBezTo>
                    <a:pt x="69596" y="2479"/>
                    <a:pt x="55931" y="-52"/>
                    <a:pt x="48592" y="-52"/>
                  </a:cubicBezTo>
                  <a:cubicBezTo>
                    <a:pt x="22275" y="-52"/>
                    <a:pt x="7851" y="32592"/>
                    <a:pt x="7851" y="38918"/>
                  </a:cubicBezTo>
                  <a:cubicBezTo>
                    <a:pt x="7851" y="41449"/>
                    <a:pt x="10382" y="41449"/>
                    <a:pt x="10888" y="41449"/>
                  </a:cubicBezTo>
                  <a:cubicBezTo>
                    <a:pt x="12912" y="41449"/>
                    <a:pt x="13671" y="40943"/>
                    <a:pt x="14177" y="38665"/>
                  </a:cubicBezTo>
                  <a:cubicBezTo>
                    <a:pt x="22781" y="11842"/>
                    <a:pt x="39483" y="5516"/>
                    <a:pt x="48086" y="5516"/>
                  </a:cubicBezTo>
                  <a:cubicBezTo>
                    <a:pt x="52894" y="5516"/>
                    <a:pt x="61751" y="7793"/>
                    <a:pt x="61751" y="22470"/>
                  </a:cubicBezTo>
                  <a:cubicBezTo>
                    <a:pt x="61751" y="30315"/>
                    <a:pt x="57449" y="47269"/>
                    <a:pt x="48086" y="82696"/>
                  </a:cubicBezTo>
                  <a:cubicBezTo>
                    <a:pt x="44037" y="98385"/>
                    <a:pt x="35181" y="109013"/>
                    <a:pt x="24046" y="109013"/>
                  </a:cubicBezTo>
                  <a:cubicBezTo>
                    <a:pt x="22528" y="109013"/>
                    <a:pt x="16708" y="109013"/>
                    <a:pt x="11394" y="105724"/>
                  </a:cubicBezTo>
                  <a:cubicBezTo>
                    <a:pt x="17720" y="104458"/>
                    <a:pt x="23287" y="99144"/>
                    <a:pt x="23287" y="92059"/>
                  </a:cubicBezTo>
                  <a:cubicBezTo>
                    <a:pt x="23287" y="85227"/>
                    <a:pt x="17720" y="83202"/>
                    <a:pt x="13924" y="83202"/>
                  </a:cubicBezTo>
                  <a:cubicBezTo>
                    <a:pt x="6333" y="83202"/>
                    <a:pt x="7" y="89782"/>
                    <a:pt x="7" y="97879"/>
                  </a:cubicBezTo>
                  <a:cubicBezTo>
                    <a:pt x="7" y="109519"/>
                    <a:pt x="12659" y="114581"/>
                    <a:pt x="23793" y="114581"/>
                  </a:cubicBezTo>
                  <a:cubicBezTo>
                    <a:pt x="40495" y="114581"/>
                    <a:pt x="49605" y="96867"/>
                    <a:pt x="50364" y="95349"/>
                  </a:cubicBezTo>
                  <a:cubicBezTo>
                    <a:pt x="53400" y="104712"/>
                    <a:pt x="62510" y="114581"/>
                    <a:pt x="77693" y="114581"/>
                  </a:cubicBezTo>
                  <a:cubicBezTo>
                    <a:pt x="103757" y="114581"/>
                    <a:pt x="118181" y="81937"/>
                    <a:pt x="118181" y="75611"/>
                  </a:cubicBezTo>
                  <a:cubicBezTo>
                    <a:pt x="118181" y="73080"/>
                    <a:pt x="115904" y="73080"/>
                    <a:pt x="115145" y="73080"/>
                  </a:cubicBezTo>
                  <a:cubicBezTo>
                    <a:pt x="112867" y="73080"/>
                    <a:pt x="112361" y="74092"/>
                    <a:pt x="111855" y="75864"/>
                  </a:cubicBezTo>
                  <a:cubicBezTo>
                    <a:pt x="103504" y="102940"/>
                    <a:pt x="86297" y="109013"/>
                    <a:pt x="78199" y="109013"/>
                  </a:cubicBezTo>
                  <a:cubicBezTo>
                    <a:pt x="68330" y="109013"/>
                    <a:pt x="64282" y="100916"/>
                    <a:pt x="64282" y="92312"/>
                  </a:cubicBezTo>
                  <a:cubicBezTo>
                    <a:pt x="64282" y="86745"/>
                    <a:pt x="65800" y="81178"/>
                    <a:pt x="68583" y="70044"/>
                  </a:cubicBezTo>
                  <a:lnTo>
                    <a:pt x="77187" y="3537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52A16378-B2FD-32D2-4516-4897AEA1D26A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9468732" y="3558725"/>
              <a:ext cx="64477" cy="117618"/>
            </a:xfrm>
            <a:custGeom>
              <a:avLst/>
              <a:gdLst>
                <a:gd name="connsiteX0" fmla="*/ 40045 w 64477"/>
                <a:gd name="connsiteY0" fmla="*/ 4910 h 117618"/>
                <a:gd name="connsiteX1" fmla="*/ 34731 w 64477"/>
                <a:gd name="connsiteY1" fmla="*/ -50 h 117618"/>
                <a:gd name="connsiteX2" fmla="*/ 12 w 64477"/>
                <a:gd name="connsiteY2" fmla="*/ 11287 h 117618"/>
                <a:gd name="connsiteX3" fmla="*/ 12 w 64477"/>
                <a:gd name="connsiteY3" fmla="*/ 17663 h 117618"/>
                <a:gd name="connsiteX4" fmla="*/ 25697 w 64477"/>
                <a:gd name="connsiteY4" fmla="*/ 12704 h 117618"/>
                <a:gd name="connsiteX5" fmla="*/ 25697 w 64477"/>
                <a:gd name="connsiteY5" fmla="*/ 103043 h 117618"/>
                <a:gd name="connsiteX6" fmla="*/ 7983 w 64477"/>
                <a:gd name="connsiteY6" fmla="*/ 111191 h 117618"/>
                <a:gd name="connsiteX7" fmla="*/ 1252 w 64477"/>
                <a:gd name="connsiteY7" fmla="*/ 111191 h 117618"/>
                <a:gd name="connsiteX8" fmla="*/ 1252 w 64477"/>
                <a:gd name="connsiteY8" fmla="*/ 117568 h 117618"/>
                <a:gd name="connsiteX9" fmla="*/ 32782 w 64477"/>
                <a:gd name="connsiteY9" fmla="*/ 116859 h 117618"/>
                <a:gd name="connsiteX10" fmla="*/ 64490 w 64477"/>
                <a:gd name="connsiteY10" fmla="*/ 117568 h 117618"/>
                <a:gd name="connsiteX11" fmla="*/ 64490 w 64477"/>
                <a:gd name="connsiteY11" fmla="*/ 111191 h 117618"/>
                <a:gd name="connsiteX12" fmla="*/ 57759 w 64477"/>
                <a:gd name="connsiteY12" fmla="*/ 111191 h 117618"/>
                <a:gd name="connsiteX13" fmla="*/ 40045 w 64477"/>
                <a:gd name="connsiteY13" fmla="*/ 103043 h 117618"/>
                <a:gd name="connsiteX14" fmla="*/ 40045 w 64477"/>
                <a:gd name="connsiteY14" fmla="*/ 4910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45" y="4910"/>
                  </a:moveTo>
                  <a:cubicBezTo>
                    <a:pt x="40045" y="127"/>
                    <a:pt x="39691" y="-50"/>
                    <a:pt x="34731" y="-50"/>
                  </a:cubicBezTo>
                  <a:cubicBezTo>
                    <a:pt x="23394" y="11109"/>
                    <a:pt x="7275" y="11287"/>
                    <a:pt x="12" y="11287"/>
                  </a:cubicBezTo>
                  <a:lnTo>
                    <a:pt x="12" y="17663"/>
                  </a:lnTo>
                  <a:cubicBezTo>
                    <a:pt x="4264" y="17663"/>
                    <a:pt x="15954" y="17663"/>
                    <a:pt x="25697" y="12704"/>
                  </a:cubicBezTo>
                  <a:lnTo>
                    <a:pt x="25697" y="103043"/>
                  </a:lnTo>
                  <a:cubicBezTo>
                    <a:pt x="25697" y="108888"/>
                    <a:pt x="25697" y="111191"/>
                    <a:pt x="7983" y="111191"/>
                  </a:cubicBezTo>
                  <a:lnTo>
                    <a:pt x="1252" y="111191"/>
                  </a:lnTo>
                  <a:lnTo>
                    <a:pt x="1252" y="117568"/>
                  </a:lnTo>
                  <a:cubicBezTo>
                    <a:pt x="4441" y="117391"/>
                    <a:pt x="26228" y="116859"/>
                    <a:pt x="32782" y="116859"/>
                  </a:cubicBezTo>
                  <a:cubicBezTo>
                    <a:pt x="38274" y="116859"/>
                    <a:pt x="60593" y="117391"/>
                    <a:pt x="64490" y="117568"/>
                  </a:cubicBezTo>
                  <a:lnTo>
                    <a:pt x="64490" y="111191"/>
                  </a:lnTo>
                  <a:lnTo>
                    <a:pt x="57759" y="111191"/>
                  </a:lnTo>
                  <a:cubicBezTo>
                    <a:pt x="40045" y="111191"/>
                    <a:pt x="40045" y="108888"/>
                    <a:pt x="40045" y="103043"/>
                  </a:cubicBezTo>
                  <a:lnTo>
                    <a:pt x="40045" y="491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362" name="Group 1361">
            <a:extLst>
              <a:ext uri="{FF2B5EF4-FFF2-40B4-BE49-F238E27FC236}">
                <a16:creationId xmlns:a16="http://schemas.microsoft.com/office/drawing/2014/main" id="{77565C9A-09A4-B56D-3A6C-9531BF5658C0}"/>
              </a:ext>
            </a:extLst>
          </p:cNvPr>
          <p:cNvGrpSpPr/>
          <p:nvPr/>
        </p:nvGrpSpPr>
        <p:grpSpPr>
          <a:xfrm>
            <a:off x="7700431" y="3777563"/>
            <a:ext cx="2417644" cy="597823"/>
            <a:chOff x="7700431" y="3777563"/>
            <a:chExt cx="2417644" cy="597823"/>
          </a:xfrm>
        </p:grpSpPr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BCBD941A-E159-23B7-5F11-54ED1455492B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7700431" y="4045673"/>
              <a:ext cx="168278" cy="59213"/>
            </a:xfrm>
            <a:custGeom>
              <a:avLst/>
              <a:gdLst>
                <a:gd name="connsiteX0" fmla="*/ 159618 w 168278"/>
                <a:gd name="connsiteY0" fmla="*/ 10090 h 59213"/>
                <a:gd name="connsiteX1" fmla="*/ 168222 w 168278"/>
                <a:gd name="connsiteY1" fmla="*/ 5029 h 59213"/>
                <a:gd name="connsiteX2" fmla="*/ 159871 w 168278"/>
                <a:gd name="connsiteY2" fmla="*/ -32 h 59213"/>
                <a:gd name="connsiteX3" fmla="*/ 8294 w 168278"/>
                <a:gd name="connsiteY3" fmla="*/ -32 h 59213"/>
                <a:gd name="connsiteX4" fmla="*/ -57 w 168278"/>
                <a:gd name="connsiteY4" fmla="*/ 5029 h 59213"/>
                <a:gd name="connsiteX5" fmla="*/ 8547 w 168278"/>
                <a:gd name="connsiteY5" fmla="*/ 10090 h 59213"/>
                <a:gd name="connsiteX6" fmla="*/ 159618 w 168278"/>
                <a:gd name="connsiteY6" fmla="*/ 10090 h 59213"/>
                <a:gd name="connsiteX7" fmla="*/ 159871 w 168278"/>
                <a:gd name="connsiteY7" fmla="*/ 59182 h 59213"/>
                <a:gd name="connsiteX8" fmla="*/ 168222 w 168278"/>
                <a:gd name="connsiteY8" fmla="*/ 54121 h 59213"/>
                <a:gd name="connsiteX9" fmla="*/ 159618 w 168278"/>
                <a:gd name="connsiteY9" fmla="*/ 49060 h 59213"/>
                <a:gd name="connsiteX10" fmla="*/ 8547 w 168278"/>
                <a:gd name="connsiteY10" fmla="*/ 49060 h 59213"/>
                <a:gd name="connsiteX11" fmla="*/ -57 w 168278"/>
                <a:gd name="connsiteY11" fmla="*/ 54121 h 59213"/>
                <a:gd name="connsiteX12" fmla="*/ 8294 w 168278"/>
                <a:gd name="connsiteY12" fmla="*/ 59182 h 59213"/>
                <a:gd name="connsiteX13" fmla="*/ 159871 w 168278"/>
                <a:gd name="connsiteY13" fmla="*/ 59182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18" y="10090"/>
                  </a:moveTo>
                  <a:cubicBezTo>
                    <a:pt x="163414" y="10090"/>
                    <a:pt x="168222" y="10090"/>
                    <a:pt x="168222" y="5029"/>
                  </a:cubicBezTo>
                  <a:cubicBezTo>
                    <a:pt x="168222" y="-32"/>
                    <a:pt x="163414" y="-32"/>
                    <a:pt x="159871" y="-32"/>
                  </a:cubicBezTo>
                  <a:lnTo>
                    <a:pt x="8294" y="-32"/>
                  </a:lnTo>
                  <a:cubicBezTo>
                    <a:pt x="4751" y="-32"/>
                    <a:pt x="-57" y="-32"/>
                    <a:pt x="-57" y="5029"/>
                  </a:cubicBezTo>
                  <a:cubicBezTo>
                    <a:pt x="-57" y="10090"/>
                    <a:pt x="4751" y="10090"/>
                    <a:pt x="8547" y="10090"/>
                  </a:cubicBezTo>
                  <a:lnTo>
                    <a:pt x="159618" y="10090"/>
                  </a:lnTo>
                  <a:close/>
                  <a:moveTo>
                    <a:pt x="159871" y="59182"/>
                  </a:moveTo>
                  <a:cubicBezTo>
                    <a:pt x="163414" y="59182"/>
                    <a:pt x="168222" y="59182"/>
                    <a:pt x="168222" y="54121"/>
                  </a:cubicBezTo>
                  <a:cubicBezTo>
                    <a:pt x="168222" y="49060"/>
                    <a:pt x="163414" y="49060"/>
                    <a:pt x="159618" y="49060"/>
                  </a:cubicBezTo>
                  <a:lnTo>
                    <a:pt x="8547" y="49060"/>
                  </a:lnTo>
                  <a:cubicBezTo>
                    <a:pt x="4751" y="49060"/>
                    <a:pt x="-57" y="49060"/>
                    <a:pt x="-57" y="54121"/>
                  </a:cubicBezTo>
                  <a:cubicBezTo>
                    <a:pt x="-57" y="59182"/>
                    <a:pt x="4751" y="59182"/>
                    <a:pt x="8294" y="59182"/>
                  </a:cubicBezTo>
                  <a:lnTo>
                    <a:pt x="159871" y="59182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9C08D64A-2F12-1AE0-FABE-1EA87E21A8D5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8137070" y="3777563"/>
              <a:ext cx="58707" cy="253051"/>
            </a:xfrm>
            <a:custGeom>
              <a:avLst/>
              <a:gdLst>
                <a:gd name="connsiteX0" fmla="*/ 58667 w 58707"/>
                <a:gd name="connsiteY0" fmla="*/ 250482 h 253051"/>
                <a:gd name="connsiteX1" fmla="*/ 54366 w 58707"/>
                <a:gd name="connsiteY1" fmla="*/ 244915 h 253051"/>
                <a:gd name="connsiteX2" fmla="*/ 14637 w 58707"/>
                <a:gd name="connsiteY2" fmla="*/ 126487 h 253051"/>
                <a:gd name="connsiteX3" fmla="*/ 55378 w 58707"/>
                <a:gd name="connsiteY3" fmla="*/ 6794 h 253051"/>
                <a:gd name="connsiteX4" fmla="*/ 58667 w 58707"/>
                <a:gd name="connsiteY4" fmla="*/ 2492 h 253051"/>
                <a:gd name="connsiteX5" fmla="*/ 56137 w 58707"/>
                <a:gd name="connsiteY5" fmla="*/ -39 h 253051"/>
                <a:gd name="connsiteX6" fmla="*/ 15902 w 58707"/>
                <a:gd name="connsiteY6" fmla="*/ 49306 h 253051"/>
                <a:gd name="connsiteX7" fmla="*/ -40 w 58707"/>
                <a:gd name="connsiteY7" fmla="*/ 126487 h 253051"/>
                <a:gd name="connsiteX8" fmla="*/ 16661 w 58707"/>
                <a:gd name="connsiteY8" fmla="*/ 205439 h 253051"/>
                <a:gd name="connsiteX9" fmla="*/ 56137 w 58707"/>
                <a:gd name="connsiteY9" fmla="*/ 253012 h 253051"/>
                <a:gd name="connsiteX10" fmla="*/ 58667 w 58707"/>
                <a:gd name="connsiteY10" fmla="*/ 250482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707" h="253051">
                  <a:moveTo>
                    <a:pt x="58667" y="250482"/>
                  </a:moveTo>
                  <a:cubicBezTo>
                    <a:pt x="58667" y="249723"/>
                    <a:pt x="58667" y="249217"/>
                    <a:pt x="54366" y="244915"/>
                  </a:cubicBezTo>
                  <a:cubicBezTo>
                    <a:pt x="22734" y="213030"/>
                    <a:pt x="14637" y="165204"/>
                    <a:pt x="14637" y="126487"/>
                  </a:cubicBezTo>
                  <a:cubicBezTo>
                    <a:pt x="14637" y="82456"/>
                    <a:pt x="24253" y="38425"/>
                    <a:pt x="55378" y="6794"/>
                  </a:cubicBezTo>
                  <a:cubicBezTo>
                    <a:pt x="58667" y="3757"/>
                    <a:pt x="58667" y="3251"/>
                    <a:pt x="58667" y="2492"/>
                  </a:cubicBezTo>
                  <a:cubicBezTo>
                    <a:pt x="58667" y="720"/>
                    <a:pt x="57655" y="-39"/>
                    <a:pt x="56137" y="-39"/>
                  </a:cubicBezTo>
                  <a:cubicBezTo>
                    <a:pt x="53606" y="-39"/>
                    <a:pt x="30832" y="17169"/>
                    <a:pt x="15902" y="49306"/>
                  </a:cubicBezTo>
                  <a:cubicBezTo>
                    <a:pt x="2996" y="77142"/>
                    <a:pt x="-40" y="105231"/>
                    <a:pt x="-40" y="126487"/>
                  </a:cubicBezTo>
                  <a:cubicBezTo>
                    <a:pt x="-40" y="146225"/>
                    <a:pt x="2743" y="176844"/>
                    <a:pt x="16661" y="205439"/>
                  </a:cubicBezTo>
                  <a:cubicBezTo>
                    <a:pt x="31844" y="236564"/>
                    <a:pt x="53606" y="253012"/>
                    <a:pt x="56137" y="253012"/>
                  </a:cubicBezTo>
                  <a:cubicBezTo>
                    <a:pt x="57655" y="253012"/>
                    <a:pt x="58667" y="252253"/>
                    <a:pt x="58667" y="250482"/>
                  </a:cubicBez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C8EEEC6C-54FA-7333-FEB5-4CC062C1DF9B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8232948" y="3798820"/>
              <a:ext cx="83506" cy="168531"/>
            </a:xfrm>
            <a:custGeom>
              <a:avLst/>
              <a:gdLst>
                <a:gd name="connsiteX0" fmla="*/ 51839 w 83506"/>
                <a:gd name="connsiteY0" fmla="*/ 6541 h 168531"/>
                <a:gd name="connsiteX1" fmla="*/ 46019 w 83506"/>
                <a:gd name="connsiteY1" fmla="*/ -39 h 168531"/>
                <a:gd name="connsiteX2" fmla="*/ -37 w 83506"/>
                <a:gd name="connsiteY2" fmla="*/ 16157 h 168531"/>
                <a:gd name="connsiteX3" fmla="*/ -37 w 83506"/>
                <a:gd name="connsiteY3" fmla="*/ 24001 h 168531"/>
                <a:gd name="connsiteX4" fmla="*/ 33113 w 83506"/>
                <a:gd name="connsiteY4" fmla="*/ 17422 h 168531"/>
                <a:gd name="connsiteX5" fmla="*/ 33113 w 83506"/>
                <a:gd name="connsiteY5" fmla="*/ 148502 h 168531"/>
                <a:gd name="connsiteX6" fmla="*/ 9579 w 83506"/>
                <a:gd name="connsiteY6" fmla="*/ 160649 h 168531"/>
                <a:gd name="connsiteX7" fmla="*/ 1482 w 83506"/>
                <a:gd name="connsiteY7" fmla="*/ 160649 h 168531"/>
                <a:gd name="connsiteX8" fmla="*/ 1482 w 83506"/>
                <a:gd name="connsiteY8" fmla="*/ 168493 h 168531"/>
                <a:gd name="connsiteX9" fmla="*/ 42476 w 83506"/>
                <a:gd name="connsiteY9" fmla="*/ 167734 h 168531"/>
                <a:gd name="connsiteX10" fmla="*/ 83470 w 83506"/>
                <a:gd name="connsiteY10" fmla="*/ 168493 h 168531"/>
                <a:gd name="connsiteX11" fmla="*/ 83470 w 83506"/>
                <a:gd name="connsiteY11" fmla="*/ 160649 h 168531"/>
                <a:gd name="connsiteX12" fmla="*/ 75373 w 83506"/>
                <a:gd name="connsiteY12" fmla="*/ 160649 h 168531"/>
                <a:gd name="connsiteX13" fmla="*/ 51839 w 83506"/>
                <a:gd name="connsiteY13" fmla="*/ 148502 h 168531"/>
                <a:gd name="connsiteX14" fmla="*/ 51839 w 83506"/>
                <a:gd name="connsiteY14" fmla="*/ 654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39" y="6541"/>
                  </a:moveTo>
                  <a:cubicBezTo>
                    <a:pt x="51839" y="467"/>
                    <a:pt x="51839" y="-39"/>
                    <a:pt x="46019" y="-39"/>
                  </a:cubicBezTo>
                  <a:cubicBezTo>
                    <a:pt x="30330" y="16157"/>
                    <a:pt x="8061" y="16157"/>
                    <a:pt x="-37" y="16157"/>
                  </a:cubicBezTo>
                  <a:lnTo>
                    <a:pt x="-37" y="24001"/>
                  </a:lnTo>
                  <a:cubicBezTo>
                    <a:pt x="5024" y="24001"/>
                    <a:pt x="19955" y="24001"/>
                    <a:pt x="33113" y="17422"/>
                  </a:cubicBezTo>
                  <a:lnTo>
                    <a:pt x="33113" y="148502"/>
                  </a:lnTo>
                  <a:cubicBezTo>
                    <a:pt x="33113" y="157612"/>
                    <a:pt x="32354" y="160649"/>
                    <a:pt x="9579" y="160649"/>
                  </a:cubicBezTo>
                  <a:lnTo>
                    <a:pt x="1482" y="160649"/>
                  </a:lnTo>
                  <a:lnTo>
                    <a:pt x="1482" y="168493"/>
                  </a:lnTo>
                  <a:cubicBezTo>
                    <a:pt x="10339" y="167734"/>
                    <a:pt x="32354" y="167734"/>
                    <a:pt x="42476" y="167734"/>
                  </a:cubicBezTo>
                  <a:cubicBezTo>
                    <a:pt x="52598" y="167734"/>
                    <a:pt x="74614" y="167734"/>
                    <a:pt x="83470" y="168493"/>
                  </a:cubicBezTo>
                  <a:lnTo>
                    <a:pt x="83470" y="160649"/>
                  </a:lnTo>
                  <a:lnTo>
                    <a:pt x="75373" y="160649"/>
                  </a:lnTo>
                  <a:cubicBezTo>
                    <a:pt x="52598" y="160649"/>
                    <a:pt x="51839" y="157865"/>
                    <a:pt x="51839" y="148502"/>
                  </a:cubicBezTo>
                  <a:lnTo>
                    <a:pt x="51839" y="6541"/>
                  </a:lnTo>
                  <a:close/>
                </a:path>
              </a:pathLst>
            </a:custGeom>
            <a:solidFill>
              <a:srgbClr val="02FF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50745993-1D16-2B66-D380-A6268D2A9D88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8414188" y="3899028"/>
              <a:ext cx="154614" cy="10122"/>
            </a:xfrm>
            <a:custGeom>
              <a:avLst/>
              <a:gdLst>
                <a:gd name="connsiteX0" fmla="*/ 145728 w 154614"/>
                <a:gd name="connsiteY0" fmla="*/ 10083 h 10122"/>
                <a:gd name="connsiteX1" fmla="*/ 154585 w 154614"/>
                <a:gd name="connsiteY1" fmla="*/ 5022 h 10122"/>
                <a:gd name="connsiteX2" fmla="*/ 145728 w 154614"/>
                <a:gd name="connsiteY2" fmla="*/ -39 h 10122"/>
                <a:gd name="connsiteX3" fmla="*/ 8827 w 154614"/>
                <a:gd name="connsiteY3" fmla="*/ -39 h 10122"/>
                <a:gd name="connsiteX4" fmla="*/ -29 w 154614"/>
                <a:gd name="connsiteY4" fmla="*/ 5022 h 10122"/>
                <a:gd name="connsiteX5" fmla="*/ 8827 w 154614"/>
                <a:gd name="connsiteY5" fmla="*/ 10083 h 10122"/>
                <a:gd name="connsiteX6" fmla="*/ 145728 w 154614"/>
                <a:gd name="connsiteY6" fmla="*/ 1008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8" y="10083"/>
                  </a:moveTo>
                  <a:cubicBezTo>
                    <a:pt x="150030" y="10083"/>
                    <a:pt x="154585" y="10083"/>
                    <a:pt x="154585" y="5022"/>
                  </a:cubicBezTo>
                  <a:cubicBezTo>
                    <a:pt x="154585" y="-39"/>
                    <a:pt x="150030" y="-39"/>
                    <a:pt x="145728" y="-39"/>
                  </a:cubicBezTo>
                  <a:lnTo>
                    <a:pt x="8827" y="-39"/>
                  </a:lnTo>
                  <a:cubicBezTo>
                    <a:pt x="4526" y="-39"/>
                    <a:pt x="-29" y="-39"/>
                    <a:pt x="-29" y="5022"/>
                  </a:cubicBezTo>
                  <a:cubicBezTo>
                    <a:pt x="-29" y="10083"/>
                    <a:pt x="4526" y="10083"/>
                    <a:pt x="8827" y="10083"/>
                  </a:cubicBezTo>
                  <a:lnTo>
                    <a:pt x="145728" y="10083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1FC31229-524F-E508-ED1A-6BF9BEBD8327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8656104" y="3798820"/>
              <a:ext cx="106534" cy="174099"/>
            </a:xfrm>
            <a:custGeom>
              <a:avLst/>
              <a:gdLst>
                <a:gd name="connsiteX0" fmla="*/ 106515 w 106534"/>
                <a:gd name="connsiteY0" fmla="*/ 87517 h 174099"/>
                <a:gd name="connsiteX1" fmla="*/ 96393 w 106534"/>
                <a:gd name="connsiteY1" fmla="*/ 28303 h 174099"/>
                <a:gd name="connsiteX2" fmla="*/ 53374 w 106534"/>
                <a:gd name="connsiteY2" fmla="*/ -39 h 174099"/>
                <a:gd name="connsiteX3" fmla="*/ 9344 w 106534"/>
                <a:gd name="connsiteY3" fmla="*/ 30074 h 174099"/>
                <a:gd name="connsiteX4" fmla="*/ -19 w 106534"/>
                <a:gd name="connsiteY4" fmla="*/ 87517 h 174099"/>
                <a:gd name="connsiteX5" fmla="*/ 11368 w 106534"/>
                <a:gd name="connsiteY5" fmla="*/ 148502 h 174099"/>
                <a:gd name="connsiteX6" fmla="*/ 53121 w 106534"/>
                <a:gd name="connsiteY6" fmla="*/ 174060 h 174099"/>
                <a:gd name="connsiteX7" fmla="*/ 97152 w 106534"/>
                <a:gd name="connsiteY7" fmla="*/ 144707 h 174099"/>
                <a:gd name="connsiteX8" fmla="*/ 106515 w 106534"/>
                <a:gd name="connsiteY8" fmla="*/ 87517 h 174099"/>
                <a:gd name="connsiteX9" fmla="*/ 53121 w 106534"/>
                <a:gd name="connsiteY9" fmla="*/ 168493 h 174099"/>
                <a:gd name="connsiteX10" fmla="*/ 23767 w 106534"/>
                <a:gd name="connsiteY10" fmla="*/ 137874 h 174099"/>
                <a:gd name="connsiteX11" fmla="*/ 20984 w 106534"/>
                <a:gd name="connsiteY11" fmla="*/ 84480 h 174099"/>
                <a:gd name="connsiteX12" fmla="*/ 23008 w 106534"/>
                <a:gd name="connsiteY12" fmla="*/ 37919 h 174099"/>
                <a:gd name="connsiteX13" fmla="*/ 53121 w 106534"/>
                <a:gd name="connsiteY13" fmla="*/ 5528 h 174099"/>
                <a:gd name="connsiteX14" fmla="*/ 82981 w 106534"/>
                <a:gd name="connsiteY14" fmla="*/ 35135 h 174099"/>
                <a:gd name="connsiteX15" fmla="*/ 85512 w 106534"/>
                <a:gd name="connsiteY15" fmla="*/ 84480 h 174099"/>
                <a:gd name="connsiteX16" fmla="*/ 82728 w 106534"/>
                <a:gd name="connsiteY16" fmla="*/ 136862 h 174099"/>
                <a:gd name="connsiteX17" fmla="*/ 53121 w 106534"/>
                <a:gd name="connsiteY17" fmla="*/ 16849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15" y="87517"/>
                  </a:moveTo>
                  <a:cubicBezTo>
                    <a:pt x="106515" y="67273"/>
                    <a:pt x="105250" y="47029"/>
                    <a:pt x="96393" y="28303"/>
                  </a:cubicBezTo>
                  <a:cubicBezTo>
                    <a:pt x="84753" y="4010"/>
                    <a:pt x="64003" y="-39"/>
                    <a:pt x="53374" y="-39"/>
                  </a:cubicBezTo>
                  <a:cubicBezTo>
                    <a:pt x="38191" y="-39"/>
                    <a:pt x="19719" y="6541"/>
                    <a:pt x="9344" y="30074"/>
                  </a:cubicBezTo>
                  <a:cubicBezTo>
                    <a:pt x="1246" y="47535"/>
                    <a:pt x="-19" y="67273"/>
                    <a:pt x="-19" y="87517"/>
                  </a:cubicBezTo>
                  <a:cubicBezTo>
                    <a:pt x="-19" y="106496"/>
                    <a:pt x="993" y="129270"/>
                    <a:pt x="11368" y="148502"/>
                  </a:cubicBezTo>
                  <a:cubicBezTo>
                    <a:pt x="22249" y="168999"/>
                    <a:pt x="40722" y="174060"/>
                    <a:pt x="53121" y="174060"/>
                  </a:cubicBezTo>
                  <a:cubicBezTo>
                    <a:pt x="66786" y="174060"/>
                    <a:pt x="86018" y="168746"/>
                    <a:pt x="97152" y="144707"/>
                  </a:cubicBezTo>
                  <a:cubicBezTo>
                    <a:pt x="105250" y="127246"/>
                    <a:pt x="106515" y="107508"/>
                    <a:pt x="106515" y="87517"/>
                  </a:cubicBezTo>
                  <a:close/>
                  <a:moveTo>
                    <a:pt x="53121" y="168493"/>
                  </a:moveTo>
                  <a:cubicBezTo>
                    <a:pt x="43252" y="168493"/>
                    <a:pt x="28322" y="162167"/>
                    <a:pt x="23767" y="137874"/>
                  </a:cubicBezTo>
                  <a:cubicBezTo>
                    <a:pt x="20984" y="122691"/>
                    <a:pt x="20984" y="99410"/>
                    <a:pt x="20984" y="84480"/>
                  </a:cubicBezTo>
                  <a:cubicBezTo>
                    <a:pt x="20984" y="68285"/>
                    <a:pt x="20984" y="51584"/>
                    <a:pt x="23008" y="37919"/>
                  </a:cubicBezTo>
                  <a:cubicBezTo>
                    <a:pt x="27816" y="7806"/>
                    <a:pt x="46795" y="5528"/>
                    <a:pt x="53121" y="5528"/>
                  </a:cubicBezTo>
                  <a:cubicBezTo>
                    <a:pt x="61472" y="5528"/>
                    <a:pt x="78173" y="10083"/>
                    <a:pt x="82981" y="35135"/>
                  </a:cubicBezTo>
                  <a:cubicBezTo>
                    <a:pt x="85512" y="49306"/>
                    <a:pt x="85512" y="68538"/>
                    <a:pt x="85512" y="84480"/>
                  </a:cubicBezTo>
                  <a:cubicBezTo>
                    <a:pt x="85512" y="103459"/>
                    <a:pt x="85512" y="120667"/>
                    <a:pt x="82728" y="136862"/>
                  </a:cubicBezTo>
                  <a:cubicBezTo>
                    <a:pt x="78933" y="160902"/>
                    <a:pt x="64509" y="168493"/>
                    <a:pt x="53121" y="168493"/>
                  </a:cubicBezTo>
                  <a:close/>
                </a:path>
              </a:pathLst>
            </a:custGeom>
            <a:solidFill>
              <a:srgbClr val="02FF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F4E74C4A-BBD6-5E46-5397-F4A72270784E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787185" y="3777563"/>
              <a:ext cx="58707" cy="253051"/>
            </a:xfrm>
            <a:custGeom>
              <a:avLst/>
              <a:gdLst>
                <a:gd name="connsiteX0" fmla="*/ 58693 w 58707"/>
                <a:gd name="connsiteY0" fmla="*/ 126487 h 253051"/>
                <a:gd name="connsiteX1" fmla="*/ 41992 w 58707"/>
                <a:gd name="connsiteY1" fmla="*/ 47535 h 253051"/>
                <a:gd name="connsiteX2" fmla="*/ 2516 w 58707"/>
                <a:gd name="connsiteY2" fmla="*/ -39 h 253051"/>
                <a:gd name="connsiteX3" fmla="*/ -14 w 58707"/>
                <a:gd name="connsiteY3" fmla="*/ 2492 h 253051"/>
                <a:gd name="connsiteX4" fmla="*/ 4794 w 58707"/>
                <a:gd name="connsiteY4" fmla="*/ 8312 h 253051"/>
                <a:gd name="connsiteX5" fmla="*/ 44017 w 58707"/>
                <a:gd name="connsiteY5" fmla="*/ 126487 h 253051"/>
                <a:gd name="connsiteX6" fmla="*/ 3275 w 58707"/>
                <a:gd name="connsiteY6" fmla="*/ 246180 h 253051"/>
                <a:gd name="connsiteX7" fmla="*/ -14 w 58707"/>
                <a:gd name="connsiteY7" fmla="*/ 250482 h 253051"/>
                <a:gd name="connsiteX8" fmla="*/ 2516 w 58707"/>
                <a:gd name="connsiteY8" fmla="*/ 253012 h 253051"/>
                <a:gd name="connsiteX9" fmla="*/ 42751 w 58707"/>
                <a:gd name="connsiteY9" fmla="*/ 203667 h 253051"/>
                <a:gd name="connsiteX10" fmla="*/ 58693 w 58707"/>
                <a:gd name="connsiteY10" fmla="*/ 126487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707" h="253051">
                  <a:moveTo>
                    <a:pt x="58693" y="126487"/>
                  </a:moveTo>
                  <a:cubicBezTo>
                    <a:pt x="58693" y="106749"/>
                    <a:pt x="55910" y="76130"/>
                    <a:pt x="41992" y="47535"/>
                  </a:cubicBezTo>
                  <a:cubicBezTo>
                    <a:pt x="26809" y="16410"/>
                    <a:pt x="5047" y="-39"/>
                    <a:pt x="2516" y="-39"/>
                  </a:cubicBezTo>
                  <a:cubicBezTo>
                    <a:pt x="998" y="-39"/>
                    <a:pt x="-14" y="974"/>
                    <a:pt x="-14" y="2492"/>
                  </a:cubicBezTo>
                  <a:cubicBezTo>
                    <a:pt x="-14" y="3251"/>
                    <a:pt x="-14" y="3757"/>
                    <a:pt x="4794" y="8312"/>
                  </a:cubicBezTo>
                  <a:cubicBezTo>
                    <a:pt x="29593" y="33364"/>
                    <a:pt x="44017" y="73599"/>
                    <a:pt x="44017" y="126487"/>
                  </a:cubicBezTo>
                  <a:cubicBezTo>
                    <a:pt x="44017" y="169759"/>
                    <a:pt x="34654" y="214296"/>
                    <a:pt x="3275" y="246180"/>
                  </a:cubicBezTo>
                  <a:cubicBezTo>
                    <a:pt x="-14" y="249217"/>
                    <a:pt x="-14" y="249723"/>
                    <a:pt x="-14" y="250482"/>
                  </a:cubicBezTo>
                  <a:cubicBezTo>
                    <a:pt x="-14" y="252000"/>
                    <a:pt x="998" y="253012"/>
                    <a:pt x="2516" y="253012"/>
                  </a:cubicBezTo>
                  <a:cubicBezTo>
                    <a:pt x="5047" y="253012"/>
                    <a:pt x="27821" y="235805"/>
                    <a:pt x="42751" y="203667"/>
                  </a:cubicBezTo>
                  <a:cubicBezTo>
                    <a:pt x="55657" y="175832"/>
                    <a:pt x="58693" y="147743"/>
                    <a:pt x="58693" y="126487"/>
                  </a:cubicBez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1399AB45-35B8-88E7-1115-D2C58643D32B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921442" y="3786167"/>
              <a:ext cx="173339" cy="181184"/>
            </a:xfrm>
            <a:custGeom>
              <a:avLst/>
              <a:gdLst>
                <a:gd name="connsiteX0" fmla="*/ 92608 w 173339"/>
                <a:gd name="connsiteY0" fmla="*/ 5022 h 181184"/>
                <a:gd name="connsiteX1" fmla="*/ 86788 w 173339"/>
                <a:gd name="connsiteY1" fmla="*/ -39 h 181184"/>
                <a:gd name="connsiteX2" fmla="*/ 80714 w 173339"/>
                <a:gd name="connsiteY2" fmla="*/ 5022 h 181184"/>
                <a:gd name="connsiteX3" fmla="*/ 28333 w 173339"/>
                <a:gd name="connsiteY3" fmla="*/ 156347 h 181184"/>
                <a:gd name="connsiteX4" fmla="*/ -9 w 173339"/>
                <a:gd name="connsiteY4" fmla="*/ 173301 h 181184"/>
                <a:gd name="connsiteX5" fmla="*/ -9 w 173339"/>
                <a:gd name="connsiteY5" fmla="*/ 181146 h 181184"/>
                <a:gd name="connsiteX6" fmla="*/ 25802 w 173339"/>
                <a:gd name="connsiteY6" fmla="*/ 180387 h 181184"/>
                <a:gd name="connsiteX7" fmla="*/ 54903 w 173339"/>
                <a:gd name="connsiteY7" fmla="*/ 181146 h 181184"/>
                <a:gd name="connsiteX8" fmla="*/ 54903 w 173339"/>
                <a:gd name="connsiteY8" fmla="*/ 173301 h 181184"/>
                <a:gd name="connsiteX9" fmla="*/ 35924 w 173339"/>
                <a:gd name="connsiteY9" fmla="*/ 160396 h 181184"/>
                <a:gd name="connsiteX10" fmla="*/ 36431 w 173339"/>
                <a:gd name="connsiteY10" fmla="*/ 156600 h 181184"/>
                <a:gd name="connsiteX11" fmla="*/ 48071 w 173339"/>
                <a:gd name="connsiteY11" fmla="*/ 123450 h 181184"/>
                <a:gd name="connsiteX12" fmla="*/ 110574 w 173339"/>
                <a:gd name="connsiteY12" fmla="*/ 123450 h 181184"/>
                <a:gd name="connsiteX13" fmla="*/ 123986 w 173339"/>
                <a:gd name="connsiteY13" fmla="*/ 162167 h 181184"/>
                <a:gd name="connsiteX14" fmla="*/ 124745 w 173339"/>
                <a:gd name="connsiteY14" fmla="*/ 165710 h 181184"/>
                <a:gd name="connsiteX15" fmla="*/ 103742 w 173339"/>
                <a:gd name="connsiteY15" fmla="*/ 173301 h 181184"/>
                <a:gd name="connsiteX16" fmla="*/ 103742 w 173339"/>
                <a:gd name="connsiteY16" fmla="*/ 181146 h 181184"/>
                <a:gd name="connsiteX17" fmla="*/ 140181 w 173339"/>
                <a:gd name="connsiteY17" fmla="*/ 180387 h 181184"/>
                <a:gd name="connsiteX18" fmla="*/ 173331 w 173339"/>
                <a:gd name="connsiteY18" fmla="*/ 181146 h 181184"/>
                <a:gd name="connsiteX19" fmla="*/ 173331 w 173339"/>
                <a:gd name="connsiteY19" fmla="*/ 173301 h 181184"/>
                <a:gd name="connsiteX20" fmla="*/ 168776 w 173339"/>
                <a:gd name="connsiteY20" fmla="*/ 173301 h 181184"/>
                <a:gd name="connsiteX21" fmla="*/ 147267 w 173339"/>
                <a:gd name="connsiteY21" fmla="*/ 163179 h 181184"/>
                <a:gd name="connsiteX22" fmla="*/ 92608 w 173339"/>
                <a:gd name="connsiteY22" fmla="*/ 5022 h 181184"/>
                <a:gd name="connsiteX23" fmla="*/ 79196 w 173339"/>
                <a:gd name="connsiteY23" fmla="*/ 33364 h 181184"/>
                <a:gd name="connsiteX24" fmla="*/ 107791 w 173339"/>
                <a:gd name="connsiteY24" fmla="*/ 115606 h 181184"/>
                <a:gd name="connsiteX25" fmla="*/ 50854 w 173339"/>
                <a:gd name="connsiteY25" fmla="*/ 115606 h 181184"/>
                <a:gd name="connsiteX26" fmla="*/ 79196 w 173339"/>
                <a:gd name="connsiteY26" fmla="*/ 33364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08" y="5022"/>
                  </a:moveTo>
                  <a:cubicBezTo>
                    <a:pt x="91343" y="1733"/>
                    <a:pt x="90836" y="-39"/>
                    <a:pt x="86788" y="-39"/>
                  </a:cubicBezTo>
                  <a:cubicBezTo>
                    <a:pt x="82739" y="-39"/>
                    <a:pt x="81980" y="1480"/>
                    <a:pt x="80714" y="5022"/>
                  </a:cubicBezTo>
                  <a:lnTo>
                    <a:pt x="28333" y="156347"/>
                  </a:lnTo>
                  <a:cubicBezTo>
                    <a:pt x="23778" y="169252"/>
                    <a:pt x="13656" y="173048"/>
                    <a:pt x="-9" y="173301"/>
                  </a:cubicBezTo>
                  <a:lnTo>
                    <a:pt x="-9" y="181146"/>
                  </a:lnTo>
                  <a:cubicBezTo>
                    <a:pt x="5811" y="180893"/>
                    <a:pt x="16693" y="180387"/>
                    <a:pt x="25802" y="180387"/>
                  </a:cubicBezTo>
                  <a:cubicBezTo>
                    <a:pt x="33647" y="180387"/>
                    <a:pt x="46806" y="180893"/>
                    <a:pt x="54903" y="181146"/>
                  </a:cubicBezTo>
                  <a:lnTo>
                    <a:pt x="54903" y="173301"/>
                  </a:lnTo>
                  <a:cubicBezTo>
                    <a:pt x="42251" y="173301"/>
                    <a:pt x="35924" y="166975"/>
                    <a:pt x="35924" y="160396"/>
                  </a:cubicBezTo>
                  <a:cubicBezTo>
                    <a:pt x="35924" y="159637"/>
                    <a:pt x="36177" y="157106"/>
                    <a:pt x="36431" y="156600"/>
                  </a:cubicBezTo>
                  <a:lnTo>
                    <a:pt x="48071" y="123450"/>
                  </a:lnTo>
                  <a:lnTo>
                    <a:pt x="110574" y="123450"/>
                  </a:lnTo>
                  <a:lnTo>
                    <a:pt x="123986" y="162167"/>
                  </a:lnTo>
                  <a:cubicBezTo>
                    <a:pt x="124239" y="163179"/>
                    <a:pt x="124745" y="164698"/>
                    <a:pt x="124745" y="165710"/>
                  </a:cubicBezTo>
                  <a:cubicBezTo>
                    <a:pt x="124745" y="173301"/>
                    <a:pt x="110574" y="173301"/>
                    <a:pt x="103742" y="173301"/>
                  </a:cubicBezTo>
                  <a:lnTo>
                    <a:pt x="103742" y="181146"/>
                  </a:lnTo>
                  <a:cubicBezTo>
                    <a:pt x="112852" y="180387"/>
                    <a:pt x="130566" y="180387"/>
                    <a:pt x="140181" y="180387"/>
                  </a:cubicBezTo>
                  <a:cubicBezTo>
                    <a:pt x="151063" y="180387"/>
                    <a:pt x="162703" y="180640"/>
                    <a:pt x="173331" y="181146"/>
                  </a:cubicBezTo>
                  <a:lnTo>
                    <a:pt x="173331" y="173301"/>
                  </a:lnTo>
                  <a:lnTo>
                    <a:pt x="168776" y="173301"/>
                  </a:lnTo>
                  <a:cubicBezTo>
                    <a:pt x="153593" y="173301"/>
                    <a:pt x="150050" y="171530"/>
                    <a:pt x="147267" y="163179"/>
                  </a:cubicBezTo>
                  <a:lnTo>
                    <a:pt x="92608" y="5022"/>
                  </a:lnTo>
                  <a:close/>
                  <a:moveTo>
                    <a:pt x="79196" y="33364"/>
                  </a:moveTo>
                  <a:lnTo>
                    <a:pt x="107791" y="115606"/>
                  </a:lnTo>
                  <a:lnTo>
                    <a:pt x="50854" y="115606"/>
                  </a:lnTo>
                  <a:lnTo>
                    <a:pt x="79196" y="33364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C6E44DA8-972B-52AE-829D-81FDCE19FC6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7983735" y="4070219"/>
              <a:ext cx="1247681" cy="10121"/>
            </a:xfrm>
            <a:custGeom>
              <a:avLst/>
              <a:gdLst>
                <a:gd name="connsiteX0" fmla="*/ 0 w 1247681"/>
                <a:gd name="connsiteY0" fmla="*/ 0 h 10121"/>
                <a:gd name="connsiteX1" fmla="*/ 1247681 w 1247681"/>
                <a:gd name="connsiteY1" fmla="*/ 0 h 10121"/>
                <a:gd name="connsiteX2" fmla="*/ 1247681 w 1247681"/>
                <a:gd name="connsiteY2" fmla="*/ 10121 h 10121"/>
                <a:gd name="connsiteX3" fmla="*/ 0 w 1247681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7681" h="10121">
                  <a:moveTo>
                    <a:pt x="0" y="0"/>
                  </a:moveTo>
                  <a:lnTo>
                    <a:pt x="1247681" y="0"/>
                  </a:lnTo>
                  <a:lnTo>
                    <a:pt x="1247681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EFA75EDC-9101-E0B6-C010-434244CA1EF6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8008787" y="4122335"/>
              <a:ext cx="58707" cy="253051"/>
            </a:xfrm>
            <a:custGeom>
              <a:avLst/>
              <a:gdLst>
                <a:gd name="connsiteX0" fmla="*/ 58662 w 58707"/>
                <a:gd name="connsiteY0" fmla="*/ 250495 h 253051"/>
                <a:gd name="connsiteX1" fmla="*/ 54361 w 58707"/>
                <a:gd name="connsiteY1" fmla="*/ 244928 h 253051"/>
                <a:gd name="connsiteX2" fmla="*/ 14632 w 58707"/>
                <a:gd name="connsiteY2" fmla="*/ 126500 h 253051"/>
                <a:gd name="connsiteX3" fmla="*/ 55373 w 58707"/>
                <a:gd name="connsiteY3" fmla="*/ 6807 h 253051"/>
                <a:gd name="connsiteX4" fmla="*/ 58662 w 58707"/>
                <a:gd name="connsiteY4" fmla="*/ 2505 h 253051"/>
                <a:gd name="connsiteX5" fmla="*/ 56132 w 58707"/>
                <a:gd name="connsiteY5" fmla="*/ -25 h 253051"/>
                <a:gd name="connsiteX6" fmla="*/ 15897 w 58707"/>
                <a:gd name="connsiteY6" fmla="*/ 49320 h 253051"/>
                <a:gd name="connsiteX7" fmla="*/ -45 w 58707"/>
                <a:gd name="connsiteY7" fmla="*/ 126500 h 253051"/>
                <a:gd name="connsiteX8" fmla="*/ 16656 w 58707"/>
                <a:gd name="connsiteY8" fmla="*/ 205452 h 253051"/>
                <a:gd name="connsiteX9" fmla="*/ 56132 w 58707"/>
                <a:gd name="connsiteY9" fmla="*/ 253026 h 253051"/>
                <a:gd name="connsiteX10" fmla="*/ 58662 w 58707"/>
                <a:gd name="connsiteY10" fmla="*/ 250495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707" h="253051">
                  <a:moveTo>
                    <a:pt x="58662" y="250495"/>
                  </a:moveTo>
                  <a:cubicBezTo>
                    <a:pt x="58662" y="249736"/>
                    <a:pt x="58662" y="249230"/>
                    <a:pt x="54361" y="244928"/>
                  </a:cubicBezTo>
                  <a:cubicBezTo>
                    <a:pt x="22729" y="213044"/>
                    <a:pt x="14632" y="165217"/>
                    <a:pt x="14632" y="126500"/>
                  </a:cubicBezTo>
                  <a:cubicBezTo>
                    <a:pt x="14632" y="82470"/>
                    <a:pt x="24247" y="38439"/>
                    <a:pt x="55373" y="6807"/>
                  </a:cubicBezTo>
                  <a:cubicBezTo>
                    <a:pt x="58662" y="3771"/>
                    <a:pt x="58662" y="3265"/>
                    <a:pt x="58662" y="2505"/>
                  </a:cubicBezTo>
                  <a:cubicBezTo>
                    <a:pt x="58662" y="734"/>
                    <a:pt x="57650" y="-25"/>
                    <a:pt x="56132" y="-25"/>
                  </a:cubicBezTo>
                  <a:cubicBezTo>
                    <a:pt x="53601" y="-25"/>
                    <a:pt x="30827" y="17182"/>
                    <a:pt x="15897" y="49320"/>
                  </a:cubicBezTo>
                  <a:cubicBezTo>
                    <a:pt x="2991" y="77155"/>
                    <a:pt x="-45" y="105244"/>
                    <a:pt x="-45" y="126500"/>
                  </a:cubicBezTo>
                  <a:cubicBezTo>
                    <a:pt x="-45" y="146238"/>
                    <a:pt x="2738" y="176858"/>
                    <a:pt x="16656" y="205452"/>
                  </a:cubicBezTo>
                  <a:cubicBezTo>
                    <a:pt x="31839" y="236578"/>
                    <a:pt x="53601" y="253026"/>
                    <a:pt x="56132" y="253026"/>
                  </a:cubicBezTo>
                  <a:cubicBezTo>
                    <a:pt x="57650" y="253026"/>
                    <a:pt x="58662" y="252267"/>
                    <a:pt x="58662" y="250495"/>
                  </a:cubicBez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8AAB3252-E358-37A1-AEEF-7C07B2E02288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8089229" y="4140807"/>
              <a:ext cx="112101" cy="171315"/>
            </a:xfrm>
            <a:custGeom>
              <a:avLst/>
              <a:gdLst>
                <a:gd name="connsiteX0" fmla="*/ 67270 w 112101"/>
                <a:gd name="connsiteY0" fmla="*/ 129537 h 171315"/>
                <a:gd name="connsiteX1" fmla="*/ 67270 w 112101"/>
                <a:gd name="connsiteY1" fmla="*/ 151552 h 171315"/>
                <a:gd name="connsiteX2" fmla="*/ 48038 w 112101"/>
                <a:gd name="connsiteY2" fmla="*/ 163446 h 171315"/>
                <a:gd name="connsiteX3" fmla="*/ 42724 w 112101"/>
                <a:gd name="connsiteY3" fmla="*/ 163446 h 171315"/>
                <a:gd name="connsiteX4" fmla="*/ 42724 w 112101"/>
                <a:gd name="connsiteY4" fmla="*/ 171290 h 171315"/>
                <a:gd name="connsiteX5" fmla="*/ 76886 w 112101"/>
                <a:gd name="connsiteY5" fmla="*/ 170531 h 171315"/>
                <a:gd name="connsiteX6" fmla="*/ 111301 w 112101"/>
                <a:gd name="connsiteY6" fmla="*/ 171290 h 171315"/>
                <a:gd name="connsiteX7" fmla="*/ 111301 w 112101"/>
                <a:gd name="connsiteY7" fmla="*/ 163446 h 171315"/>
                <a:gd name="connsiteX8" fmla="*/ 105987 w 112101"/>
                <a:gd name="connsiteY8" fmla="*/ 163446 h 171315"/>
                <a:gd name="connsiteX9" fmla="*/ 86755 w 112101"/>
                <a:gd name="connsiteY9" fmla="*/ 151552 h 171315"/>
                <a:gd name="connsiteX10" fmla="*/ 86755 w 112101"/>
                <a:gd name="connsiteY10" fmla="*/ 129537 h 171315"/>
                <a:gd name="connsiteX11" fmla="*/ 112060 w 112101"/>
                <a:gd name="connsiteY11" fmla="*/ 129537 h 171315"/>
                <a:gd name="connsiteX12" fmla="*/ 112060 w 112101"/>
                <a:gd name="connsiteY12" fmla="*/ 121692 h 171315"/>
                <a:gd name="connsiteX13" fmla="*/ 86755 w 112101"/>
                <a:gd name="connsiteY13" fmla="*/ 121692 h 171315"/>
                <a:gd name="connsiteX14" fmla="*/ 86755 w 112101"/>
                <a:gd name="connsiteY14" fmla="*/ 6554 h 171315"/>
                <a:gd name="connsiteX15" fmla="*/ 82706 w 112101"/>
                <a:gd name="connsiteY15" fmla="*/ -25 h 171315"/>
                <a:gd name="connsiteX16" fmla="*/ 77645 w 112101"/>
                <a:gd name="connsiteY16" fmla="*/ 3012 h 171315"/>
                <a:gd name="connsiteX17" fmla="*/ -42 w 112101"/>
                <a:gd name="connsiteY17" fmla="*/ 121692 h 171315"/>
                <a:gd name="connsiteX18" fmla="*/ -42 w 112101"/>
                <a:gd name="connsiteY18" fmla="*/ 129537 h 171315"/>
                <a:gd name="connsiteX19" fmla="*/ 67270 w 112101"/>
                <a:gd name="connsiteY19" fmla="*/ 129537 h 171315"/>
                <a:gd name="connsiteX20" fmla="*/ 68788 w 112101"/>
                <a:gd name="connsiteY20" fmla="*/ 121692 h 171315"/>
                <a:gd name="connsiteX21" fmla="*/ 7044 w 112101"/>
                <a:gd name="connsiteY21" fmla="*/ 121692 h 171315"/>
                <a:gd name="connsiteX22" fmla="*/ 68788 w 112101"/>
                <a:gd name="connsiteY22" fmla="*/ 27304 h 171315"/>
                <a:gd name="connsiteX23" fmla="*/ 68788 w 112101"/>
                <a:gd name="connsiteY23" fmla="*/ 121692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270" y="129537"/>
                  </a:moveTo>
                  <a:lnTo>
                    <a:pt x="67270" y="151552"/>
                  </a:lnTo>
                  <a:cubicBezTo>
                    <a:pt x="67270" y="160662"/>
                    <a:pt x="66764" y="163446"/>
                    <a:pt x="48038" y="163446"/>
                  </a:cubicBezTo>
                  <a:lnTo>
                    <a:pt x="42724" y="163446"/>
                  </a:lnTo>
                  <a:lnTo>
                    <a:pt x="42724" y="171290"/>
                  </a:lnTo>
                  <a:cubicBezTo>
                    <a:pt x="53099" y="170531"/>
                    <a:pt x="66258" y="170531"/>
                    <a:pt x="76886" y="170531"/>
                  </a:cubicBezTo>
                  <a:cubicBezTo>
                    <a:pt x="87514" y="170531"/>
                    <a:pt x="100926" y="170531"/>
                    <a:pt x="111301" y="171290"/>
                  </a:cubicBezTo>
                  <a:lnTo>
                    <a:pt x="111301" y="163446"/>
                  </a:lnTo>
                  <a:lnTo>
                    <a:pt x="105987" y="163446"/>
                  </a:lnTo>
                  <a:cubicBezTo>
                    <a:pt x="87261" y="163446"/>
                    <a:pt x="86755" y="160662"/>
                    <a:pt x="86755" y="151552"/>
                  </a:cubicBezTo>
                  <a:lnTo>
                    <a:pt x="86755" y="129537"/>
                  </a:lnTo>
                  <a:lnTo>
                    <a:pt x="112060" y="129537"/>
                  </a:lnTo>
                  <a:lnTo>
                    <a:pt x="112060" y="121692"/>
                  </a:lnTo>
                  <a:lnTo>
                    <a:pt x="86755" y="121692"/>
                  </a:lnTo>
                  <a:lnTo>
                    <a:pt x="86755" y="6554"/>
                  </a:lnTo>
                  <a:cubicBezTo>
                    <a:pt x="86755" y="1493"/>
                    <a:pt x="86755" y="-25"/>
                    <a:pt x="82706" y="-25"/>
                  </a:cubicBezTo>
                  <a:cubicBezTo>
                    <a:pt x="80429" y="-25"/>
                    <a:pt x="79670" y="-25"/>
                    <a:pt x="77645" y="3012"/>
                  </a:cubicBezTo>
                  <a:lnTo>
                    <a:pt x="-42" y="121692"/>
                  </a:lnTo>
                  <a:lnTo>
                    <a:pt x="-42" y="129537"/>
                  </a:lnTo>
                  <a:lnTo>
                    <a:pt x="67270" y="129537"/>
                  </a:lnTo>
                  <a:close/>
                  <a:moveTo>
                    <a:pt x="68788" y="121692"/>
                  </a:moveTo>
                  <a:lnTo>
                    <a:pt x="7044" y="121692"/>
                  </a:lnTo>
                  <a:lnTo>
                    <a:pt x="68788" y="27304"/>
                  </a:lnTo>
                  <a:lnTo>
                    <a:pt x="68788" y="121692"/>
                  </a:lnTo>
                  <a:close/>
                </a:path>
              </a:pathLst>
            </a:custGeom>
            <a:solidFill>
              <a:srgbClr val="02FF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97C097CA-0F74-0C9A-9838-90A37DA1F32B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8221322" y="4143591"/>
              <a:ext cx="100967" cy="174099"/>
            </a:xfrm>
            <a:custGeom>
              <a:avLst/>
              <a:gdLst>
                <a:gd name="connsiteX0" fmla="*/ 100931 w 100967"/>
                <a:gd name="connsiteY0" fmla="*/ 117644 h 174099"/>
                <a:gd name="connsiteX1" fmla="*/ 52851 w 100967"/>
                <a:gd name="connsiteY1" fmla="*/ 62225 h 174099"/>
                <a:gd name="connsiteX2" fmla="*/ 20714 w 100967"/>
                <a:gd name="connsiteY2" fmla="*/ 75131 h 174099"/>
                <a:gd name="connsiteX3" fmla="*/ 20714 w 100967"/>
                <a:gd name="connsiteY3" fmla="*/ 25786 h 174099"/>
                <a:gd name="connsiteX4" fmla="*/ 42223 w 100967"/>
                <a:gd name="connsiteY4" fmla="*/ 29076 h 174099"/>
                <a:gd name="connsiteX5" fmla="*/ 91062 w 100967"/>
                <a:gd name="connsiteY5" fmla="*/ 2758 h 174099"/>
                <a:gd name="connsiteX6" fmla="*/ 88531 w 100967"/>
                <a:gd name="connsiteY6" fmla="*/ -25 h 174099"/>
                <a:gd name="connsiteX7" fmla="*/ 86507 w 100967"/>
                <a:gd name="connsiteY7" fmla="*/ 734 h 174099"/>
                <a:gd name="connsiteX8" fmla="*/ 52092 w 100967"/>
                <a:gd name="connsiteY8" fmla="*/ 8073 h 174099"/>
                <a:gd name="connsiteX9" fmla="*/ 18436 w 100967"/>
                <a:gd name="connsiteY9" fmla="*/ 987 h 174099"/>
                <a:gd name="connsiteX10" fmla="*/ 15400 w 100967"/>
                <a:gd name="connsiteY10" fmla="*/ 228 h 174099"/>
                <a:gd name="connsiteX11" fmla="*/ 12869 w 100967"/>
                <a:gd name="connsiteY11" fmla="*/ 6301 h 174099"/>
                <a:gd name="connsiteX12" fmla="*/ 12869 w 100967"/>
                <a:gd name="connsiteY12" fmla="*/ 81204 h 174099"/>
                <a:gd name="connsiteX13" fmla="*/ 16412 w 100967"/>
                <a:gd name="connsiteY13" fmla="*/ 87784 h 174099"/>
                <a:gd name="connsiteX14" fmla="*/ 19701 w 100967"/>
                <a:gd name="connsiteY14" fmla="*/ 85506 h 174099"/>
                <a:gd name="connsiteX15" fmla="*/ 52345 w 100967"/>
                <a:gd name="connsiteY15" fmla="*/ 67793 h 174099"/>
                <a:gd name="connsiteX16" fmla="*/ 73854 w 100967"/>
                <a:gd name="connsiteY16" fmla="*/ 83988 h 174099"/>
                <a:gd name="connsiteX17" fmla="*/ 78409 w 100967"/>
                <a:gd name="connsiteY17" fmla="*/ 115872 h 174099"/>
                <a:gd name="connsiteX18" fmla="*/ 72336 w 100967"/>
                <a:gd name="connsiteY18" fmla="*/ 150540 h 174099"/>
                <a:gd name="connsiteX19" fmla="*/ 45260 w 100967"/>
                <a:gd name="connsiteY19" fmla="*/ 166989 h 174099"/>
                <a:gd name="connsiteX20" fmla="*/ 8061 w 100967"/>
                <a:gd name="connsiteY20" fmla="*/ 138647 h 174099"/>
                <a:gd name="connsiteX21" fmla="*/ 12363 w 100967"/>
                <a:gd name="connsiteY21" fmla="*/ 139153 h 174099"/>
                <a:gd name="connsiteX22" fmla="*/ 25015 w 100967"/>
                <a:gd name="connsiteY22" fmla="*/ 126753 h 174099"/>
                <a:gd name="connsiteX23" fmla="*/ 12363 w 100967"/>
                <a:gd name="connsiteY23" fmla="*/ 114354 h 174099"/>
                <a:gd name="connsiteX24" fmla="*/ -37 w 100967"/>
                <a:gd name="connsiteY24" fmla="*/ 127766 h 174099"/>
                <a:gd name="connsiteX25" fmla="*/ 45766 w 100967"/>
                <a:gd name="connsiteY25" fmla="*/ 174074 h 174099"/>
                <a:gd name="connsiteX26" fmla="*/ 100931 w 100967"/>
                <a:gd name="connsiteY26" fmla="*/ 117644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967" h="174099">
                  <a:moveTo>
                    <a:pt x="100931" y="117644"/>
                  </a:moveTo>
                  <a:cubicBezTo>
                    <a:pt x="100931" y="87531"/>
                    <a:pt x="80181" y="62225"/>
                    <a:pt x="52851" y="62225"/>
                  </a:cubicBezTo>
                  <a:cubicBezTo>
                    <a:pt x="40705" y="62225"/>
                    <a:pt x="29823" y="66274"/>
                    <a:pt x="20714" y="75131"/>
                  </a:cubicBezTo>
                  <a:lnTo>
                    <a:pt x="20714" y="25786"/>
                  </a:lnTo>
                  <a:cubicBezTo>
                    <a:pt x="25775" y="27304"/>
                    <a:pt x="34125" y="29076"/>
                    <a:pt x="42223" y="29076"/>
                  </a:cubicBezTo>
                  <a:cubicBezTo>
                    <a:pt x="73348" y="29076"/>
                    <a:pt x="91062" y="6048"/>
                    <a:pt x="91062" y="2758"/>
                  </a:cubicBezTo>
                  <a:cubicBezTo>
                    <a:pt x="91062" y="1240"/>
                    <a:pt x="90303" y="-25"/>
                    <a:pt x="88531" y="-25"/>
                  </a:cubicBezTo>
                  <a:cubicBezTo>
                    <a:pt x="88278" y="-25"/>
                    <a:pt x="87772" y="-25"/>
                    <a:pt x="86507" y="734"/>
                  </a:cubicBezTo>
                  <a:cubicBezTo>
                    <a:pt x="81446" y="3012"/>
                    <a:pt x="69046" y="8073"/>
                    <a:pt x="52092" y="8073"/>
                  </a:cubicBezTo>
                  <a:cubicBezTo>
                    <a:pt x="41970" y="8073"/>
                    <a:pt x="30330" y="6301"/>
                    <a:pt x="18436" y="987"/>
                  </a:cubicBezTo>
                  <a:cubicBezTo>
                    <a:pt x="16412" y="228"/>
                    <a:pt x="15906" y="228"/>
                    <a:pt x="15400" y="228"/>
                  </a:cubicBezTo>
                  <a:cubicBezTo>
                    <a:pt x="12869" y="228"/>
                    <a:pt x="12869" y="2252"/>
                    <a:pt x="12869" y="6301"/>
                  </a:cubicBezTo>
                  <a:lnTo>
                    <a:pt x="12869" y="81204"/>
                  </a:lnTo>
                  <a:cubicBezTo>
                    <a:pt x="12869" y="85759"/>
                    <a:pt x="12869" y="87784"/>
                    <a:pt x="16412" y="87784"/>
                  </a:cubicBezTo>
                  <a:cubicBezTo>
                    <a:pt x="18183" y="87784"/>
                    <a:pt x="18689" y="87024"/>
                    <a:pt x="19701" y="85506"/>
                  </a:cubicBezTo>
                  <a:cubicBezTo>
                    <a:pt x="22485" y="81457"/>
                    <a:pt x="31848" y="67793"/>
                    <a:pt x="52345" y="67793"/>
                  </a:cubicBezTo>
                  <a:cubicBezTo>
                    <a:pt x="65504" y="67793"/>
                    <a:pt x="71830" y="79433"/>
                    <a:pt x="73854" y="83988"/>
                  </a:cubicBezTo>
                  <a:cubicBezTo>
                    <a:pt x="77903" y="93351"/>
                    <a:pt x="78409" y="103220"/>
                    <a:pt x="78409" y="115872"/>
                  </a:cubicBezTo>
                  <a:cubicBezTo>
                    <a:pt x="78409" y="124729"/>
                    <a:pt x="78409" y="139912"/>
                    <a:pt x="72336" y="150540"/>
                  </a:cubicBezTo>
                  <a:cubicBezTo>
                    <a:pt x="66263" y="160409"/>
                    <a:pt x="56900" y="166989"/>
                    <a:pt x="45260" y="166989"/>
                  </a:cubicBezTo>
                  <a:cubicBezTo>
                    <a:pt x="26787" y="166989"/>
                    <a:pt x="12363" y="153577"/>
                    <a:pt x="8061" y="138647"/>
                  </a:cubicBezTo>
                  <a:cubicBezTo>
                    <a:pt x="8820" y="138900"/>
                    <a:pt x="9579" y="139153"/>
                    <a:pt x="12363" y="139153"/>
                  </a:cubicBezTo>
                  <a:cubicBezTo>
                    <a:pt x="20714" y="139153"/>
                    <a:pt x="25015" y="132827"/>
                    <a:pt x="25015" y="126753"/>
                  </a:cubicBezTo>
                  <a:cubicBezTo>
                    <a:pt x="25015" y="120680"/>
                    <a:pt x="20714" y="114354"/>
                    <a:pt x="12363" y="114354"/>
                  </a:cubicBezTo>
                  <a:cubicBezTo>
                    <a:pt x="8820" y="114354"/>
                    <a:pt x="-37" y="116125"/>
                    <a:pt x="-37" y="127766"/>
                  </a:cubicBezTo>
                  <a:cubicBezTo>
                    <a:pt x="-37" y="149528"/>
                    <a:pt x="17424" y="174074"/>
                    <a:pt x="45766" y="174074"/>
                  </a:cubicBezTo>
                  <a:cubicBezTo>
                    <a:pt x="75120" y="174074"/>
                    <a:pt x="100931" y="149781"/>
                    <a:pt x="100931" y="117644"/>
                  </a:cubicBezTo>
                  <a:close/>
                </a:path>
              </a:pathLst>
            </a:custGeom>
            <a:solidFill>
              <a:srgbClr val="02FF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44857F26-E951-A946-737A-31D9EF6B6570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8412431" y="4243799"/>
              <a:ext cx="154614" cy="10122"/>
            </a:xfrm>
            <a:custGeom>
              <a:avLst/>
              <a:gdLst>
                <a:gd name="connsiteX0" fmla="*/ 145728 w 154614"/>
                <a:gd name="connsiteY0" fmla="*/ 10097 h 10122"/>
                <a:gd name="connsiteX1" fmla="*/ 154585 w 154614"/>
                <a:gd name="connsiteY1" fmla="*/ 5036 h 10122"/>
                <a:gd name="connsiteX2" fmla="*/ 145728 w 154614"/>
                <a:gd name="connsiteY2" fmla="*/ -25 h 10122"/>
                <a:gd name="connsiteX3" fmla="*/ 8827 w 154614"/>
                <a:gd name="connsiteY3" fmla="*/ -25 h 10122"/>
                <a:gd name="connsiteX4" fmla="*/ -29 w 154614"/>
                <a:gd name="connsiteY4" fmla="*/ 5036 h 10122"/>
                <a:gd name="connsiteX5" fmla="*/ 8827 w 154614"/>
                <a:gd name="connsiteY5" fmla="*/ 10097 h 10122"/>
                <a:gd name="connsiteX6" fmla="*/ 145728 w 154614"/>
                <a:gd name="connsiteY6" fmla="*/ 1009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8" y="10097"/>
                  </a:moveTo>
                  <a:cubicBezTo>
                    <a:pt x="150030" y="10097"/>
                    <a:pt x="154585" y="10097"/>
                    <a:pt x="154585" y="5036"/>
                  </a:cubicBezTo>
                  <a:cubicBezTo>
                    <a:pt x="154585" y="-25"/>
                    <a:pt x="150030" y="-25"/>
                    <a:pt x="145728" y="-25"/>
                  </a:cubicBezTo>
                  <a:lnTo>
                    <a:pt x="8827" y="-25"/>
                  </a:lnTo>
                  <a:cubicBezTo>
                    <a:pt x="4526" y="-25"/>
                    <a:pt x="-29" y="-25"/>
                    <a:pt x="-29" y="5036"/>
                  </a:cubicBezTo>
                  <a:cubicBezTo>
                    <a:pt x="-29" y="10097"/>
                    <a:pt x="4526" y="10097"/>
                    <a:pt x="8827" y="10097"/>
                  </a:cubicBezTo>
                  <a:lnTo>
                    <a:pt x="145728" y="10097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A082F62-0BF2-6A91-6554-2FDCC048A648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8667000" y="4143591"/>
              <a:ext cx="83506" cy="168531"/>
            </a:xfrm>
            <a:custGeom>
              <a:avLst/>
              <a:gdLst>
                <a:gd name="connsiteX0" fmla="*/ 51856 w 83506"/>
                <a:gd name="connsiteY0" fmla="*/ 6554 h 168531"/>
                <a:gd name="connsiteX1" fmla="*/ 46036 w 83506"/>
                <a:gd name="connsiteY1" fmla="*/ -25 h 168531"/>
                <a:gd name="connsiteX2" fmla="*/ -19 w 83506"/>
                <a:gd name="connsiteY2" fmla="*/ 16170 h 168531"/>
                <a:gd name="connsiteX3" fmla="*/ -19 w 83506"/>
                <a:gd name="connsiteY3" fmla="*/ 24015 h 168531"/>
                <a:gd name="connsiteX4" fmla="*/ 33130 w 83506"/>
                <a:gd name="connsiteY4" fmla="*/ 17435 h 168531"/>
                <a:gd name="connsiteX5" fmla="*/ 33130 w 83506"/>
                <a:gd name="connsiteY5" fmla="*/ 148516 h 168531"/>
                <a:gd name="connsiteX6" fmla="*/ 9596 w 83506"/>
                <a:gd name="connsiteY6" fmla="*/ 160662 h 168531"/>
                <a:gd name="connsiteX7" fmla="*/ 1499 w 83506"/>
                <a:gd name="connsiteY7" fmla="*/ 160662 h 168531"/>
                <a:gd name="connsiteX8" fmla="*/ 1499 w 83506"/>
                <a:gd name="connsiteY8" fmla="*/ 168507 h 168531"/>
                <a:gd name="connsiteX9" fmla="*/ 42493 w 83506"/>
                <a:gd name="connsiteY9" fmla="*/ 167748 h 168531"/>
                <a:gd name="connsiteX10" fmla="*/ 83487 w 83506"/>
                <a:gd name="connsiteY10" fmla="*/ 168507 h 168531"/>
                <a:gd name="connsiteX11" fmla="*/ 83487 w 83506"/>
                <a:gd name="connsiteY11" fmla="*/ 160662 h 168531"/>
                <a:gd name="connsiteX12" fmla="*/ 75390 w 83506"/>
                <a:gd name="connsiteY12" fmla="*/ 160662 h 168531"/>
                <a:gd name="connsiteX13" fmla="*/ 51856 w 83506"/>
                <a:gd name="connsiteY13" fmla="*/ 148516 h 168531"/>
                <a:gd name="connsiteX14" fmla="*/ 51856 w 83506"/>
                <a:gd name="connsiteY14" fmla="*/ 655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56" y="6554"/>
                  </a:moveTo>
                  <a:cubicBezTo>
                    <a:pt x="51856" y="481"/>
                    <a:pt x="51856" y="-25"/>
                    <a:pt x="46036" y="-25"/>
                  </a:cubicBezTo>
                  <a:cubicBezTo>
                    <a:pt x="30347" y="16170"/>
                    <a:pt x="8078" y="16170"/>
                    <a:pt x="-19" y="16170"/>
                  </a:cubicBezTo>
                  <a:lnTo>
                    <a:pt x="-19" y="24015"/>
                  </a:lnTo>
                  <a:cubicBezTo>
                    <a:pt x="5042" y="24015"/>
                    <a:pt x="19972" y="24015"/>
                    <a:pt x="33130" y="17435"/>
                  </a:cubicBezTo>
                  <a:lnTo>
                    <a:pt x="33130" y="148516"/>
                  </a:lnTo>
                  <a:cubicBezTo>
                    <a:pt x="33130" y="157626"/>
                    <a:pt x="32371" y="160662"/>
                    <a:pt x="9596" y="160662"/>
                  </a:cubicBezTo>
                  <a:lnTo>
                    <a:pt x="1499" y="160662"/>
                  </a:lnTo>
                  <a:lnTo>
                    <a:pt x="1499" y="168507"/>
                  </a:lnTo>
                  <a:cubicBezTo>
                    <a:pt x="10356" y="167748"/>
                    <a:pt x="32371" y="167748"/>
                    <a:pt x="42493" y="167748"/>
                  </a:cubicBezTo>
                  <a:cubicBezTo>
                    <a:pt x="52615" y="167748"/>
                    <a:pt x="74631" y="167748"/>
                    <a:pt x="83487" y="168507"/>
                  </a:cubicBezTo>
                  <a:lnTo>
                    <a:pt x="83487" y="160662"/>
                  </a:lnTo>
                  <a:lnTo>
                    <a:pt x="75390" y="160662"/>
                  </a:lnTo>
                  <a:cubicBezTo>
                    <a:pt x="52615" y="160662"/>
                    <a:pt x="51856" y="157879"/>
                    <a:pt x="51856" y="148516"/>
                  </a:cubicBezTo>
                  <a:lnTo>
                    <a:pt x="51856" y="6554"/>
                  </a:lnTo>
                  <a:close/>
                </a:path>
              </a:pathLst>
            </a:custGeom>
            <a:solidFill>
              <a:srgbClr val="02FF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F040164D-CC27-14ED-1E9E-116A24DC1ACD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8783657" y="4143591"/>
              <a:ext cx="100967" cy="174099"/>
            </a:xfrm>
            <a:custGeom>
              <a:avLst/>
              <a:gdLst>
                <a:gd name="connsiteX0" fmla="*/ 100953 w 100967"/>
                <a:gd name="connsiteY0" fmla="*/ 117644 h 174099"/>
                <a:gd name="connsiteX1" fmla="*/ 52873 w 100967"/>
                <a:gd name="connsiteY1" fmla="*/ 62225 h 174099"/>
                <a:gd name="connsiteX2" fmla="*/ 20736 w 100967"/>
                <a:gd name="connsiteY2" fmla="*/ 75131 h 174099"/>
                <a:gd name="connsiteX3" fmla="*/ 20736 w 100967"/>
                <a:gd name="connsiteY3" fmla="*/ 25786 h 174099"/>
                <a:gd name="connsiteX4" fmla="*/ 42245 w 100967"/>
                <a:gd name="connsiteY4" fmla="*/ 29076 h 174099"/>
                <a:gd name="connsiteX5" fmla="*/ 91084 w 100967"/>
                <a:gd name="connsiteY5" fmla="*/ 2758 h 174099"/>
                <a:gd name="connsiteX6" fmla="*/ 88553 w 100967"/>
                <a:gd name="connsiteY6" fmla="*/ -25 h 174099"/>
                <a:gd name="connsiteX7" fmla="*/ 86529 w 100967"/>
                <a:gd name="connsiteY7" fmla="*/ 734 h 174099"/>
                <a:gd name="connsiteX8" fmla="*/ 52114 w 100967"/>
                <a:gd name="connsiteY8" fmla="*/ 8073 h 174099"/>
                <a:gd name="connsiteX9" fmla="*/ 18458 w 100967"/>
                <a:gd name="connsiteY9" fmla="*/ 987 h 174099"/>
                <a:gd name="connsiteX10" fmla="*/ 15422 w 100967"/>
                <a:gd name="connsiteY10" fmla="*/ 228 h 174099"/>
                <a:gd name="connsiteX11" fmla="*/ 12891 w 100967"/>
                <a:gd name="connsiteY11" fmla="*/ 6301 h 174099"/>
                <a:gd name="connsiteX12" fmla="*/ 12891 w 100967"/>
                <a:gd name="connsiteY12" fmla="*/ 81204 h 174099"/>
                <a:gd name="connsiteX13" fmla="*/ 16434 w 100967"/>
                <a:gd name="connsiteY13" fmla="*/ 87784 h 174099"/>
                <a:gd name="connsiteX14" fmla="*/ 19724 w 100967"/>
                <a:gd name="connsiteY14" fmla="*/ 85506 h 174099"/>
                <a:gd name="connsiteX15" fmla="*/ 52367 w 100967"/>
                <a:gd name="connsiteY15" fmla="*/ 67793 h 174099"/>
                <a:gd name="connsiteX16" fmla="*/ 73876 w 100967"/>
                <a:gd name="connsiteY16" fmla="*/ 83988 h 174099"/>
                <a:gd name="connsiteX17" fmla="*/ 78431 w 100967"/>
                <a:gd name="connsiteY17" fmla="*/ 115872 h 174099"/>
                <a:gd name="connsiteX18" fmla="*/ 72358 w 100967"/>
                <a:gd name="connsiteY18" fmla="*/ 150540 h 174099"/>
                <a:gd name="connsiteX19" fmla="*/ 45282 w 100967"/>
                <a:gd name="connsiteY19" fmla="*/ 166989 h 174099"/>
                <a:gd name="connsiteX20" fmla="*/ 8083 w 100967"/>
                <a:gd name="connsiteY20" fmla="*/ 138647 h 174099"/>
                <a:gd name="connsiteX21" fmla="*/ 12385 w 100967"/>
                <a:gd name="connsiteY21" fmla="*/ 139153 h 174099"/>
                <a:gd name="connsiteX22" fmla="*/ 25038 w 100967"/>
                <a:gd name="connsiteY22" fmla="*/ 126753 h 174099"/>
                <a:gd name="connsiteX23" fmla="*/ 12385 w 100967"/>
                <a:gd name="connsiteY23" fmla="*/ 114354 h 174099"/>
                <a:gd name="connsiteX24" fmla="*/ -14 w 100967"/>
                <a:gd name="connsiteY24" fmla="*/ 127766 h 174099"/>
                <a:gd name="connsiteX25" fmla="*/ 45788 w 100967"/>
                <a:gd name="connsiteY25" fmla="*/ 174074 h 174099"/>
                <a:gd name="connsiteX26" fmla="*/ 100953 w 100967"/>
                <a:gd name="connsiteY26" fmla="*/ 117644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967" h="174099">
                  <a:moveTo>
                    <a:pt x="100953" y="117644"/>
                  </a:moveTo>
                  <a:cubicBezTo>
                    <a:pt x="100953" y="87531"/>
                    <a:pt x="80203" y="62225"/>
                    <a:pt x="52873" y="62225"/>
                  </a:cubicBezTo>
                  <a:cubicBezTo>
                    <a:pt x="40727" y="62225"/>
                    <a:pt x="29846" y="66274"/>
                    <a:pt x="20736" y="75131"/>
                  </a:cubicBezTo>
                  <a:lnTo>
                    <a:pt x="20736" y="25786"/>
                  </a:lnTo>
                  <a:cubicBezTo>
                    <a:pt x="25797" y="27304"/>
                    <a:pt x="34147" y="29076"/>
                    <a:pt x="42245" y="29076"/>
                  </a:cubicBezTo>
                  <a:cubicBezTo>
                    <a:pt x="73370" y="29076"/>
                    <a:pt x="91084" y="6048"/>
                    <a:pt x="91084" y="2758"/>
                  </a:cubicBezTo>
                  <a:cubicBezTo>
                    <a:pt x="91084" y="1240"/>
                    <a:pt x="90325" y="-25"/>
                    <a:pt x="88553" y="-25"/>
                  </a:cubicBezTo>
                  <a:cubicBezTo>
                    <a:pt x="88300" y="-25"/>
                    <a:pt x="87794" y="-25"/>
                    <a:pt x="86529" y="734"/>
                  </a:cubicBezTo>
                  <a:cubicBezTo>
                    <a:pt x="81468" y="3012"/>
                    <a:pt x="69068" y="8073"/>
                    <a:pt x="52114" y="8073"/>
                  </a:cubicBezTo>
                  <a:cubicBezTo>
                    <a:pt x="41992" y="8073"/>
                    <a:pt x="30352" y="6301"/>
                    <a:pt x="18458" y="987"/>
                  </a:cubicBezTo>
                  <a:cubicBezTo>
                    <a:pt x="16434" y="228"/>
                    <a:pt x="15928" y="228"/>
                    <a:pt x="15422" y="228"/>
                  </a:cubicBezTo>
                  <a:cubicBezTo>
                    <a:pt x="12891" y="228"/>
                    <a:pt x="12891" y="2252"/>
                    <a:pt x="12891" y="6301"/>
                  </a:cubicBezTo>
                  <a:lnTo>
                    <a:pt x="12891" y="81204"/>
                  </a:lnTo>
                  <a:cubicBezTo>
                    <a:pt x="12891" y="85759"/>
                    <a:pt x="12891" y="87784"/>
                    <a:pt x="16434" y="87784"/>
                  </a:cubicBezTo>
                  <a:cubicBezTo>
                    <a:pt x="18205" y="87784"/>
                    <a:pt x="18711" y="87024"/>
                    <a:pt x="19724" y="85506"/>
                  </a:cubicBezTo>
                  <a:cubicBezTo>
                    <a:pt x="22507" y="81457"/>
                    <a:pt x="31870" y="67793"/>
                    <a:pt x="52367" y="67793"/>
                  </a:cubicBezTo>
                  <a:cubicBezTo>
                    <a:pt x="65526" y="67793"/>
                    <a:pt x="71852" y="79433"/>
                    <a:pt x="73876" y="83988"/>
                  </a:cubicBezTo>
                  <a:cubicBezTo>
                    <a:pt x="77925" y="93351"/>
                    <a:pt x="78431" y="103220"/>
                    <a:pt x="78431" y="115872"/>
                  </a:cubicBezTo>
                  <a:cubicBezTo>
                    <a:pt x="78431" y="124729"/>
                    <a:pt x="78431" y="139912"/>
                    <a:pt x="72358" y="150540"/>
                  </a:cubicBezTo>
                  <a:cubicBezTo>
                    <a:pt x="66285" y="160409"/>
                    <a:pt x="56922" y="166989"/>
                    <a:pt x="45282" y="166989"/>
                  </a:cubicBezTo>
                  <a:cubicBezTo>
                    <a:pt x="26809" y="166989"/>
                    <a:pt x="12385" y="153577"/>
                    <a:pt x="8083" y="138647"/>
                  </a:cubicBezTo>
                  <a:cubicBezTo>
                    <a:pt x="8842" y="138900"/>
                    <a:pt x="9601" y="139153"/>
                    <a:pt x="12385" y="139153"/>
                  </a:cubicBezTo>
                  <a:cubicBezTo>
                    <a:pt x="20736" y="139153"/>
                    <a:pt x="25038" y="132827"/>
                    <a:pt x="25038" y="126753"/>
                  </a:cubicBezTo>
                  <a:cubicBezTo>
                    <a:pt x="25038" y="120680"/>
                    <a:pt x="20736" y="114354"/>
                    <a:pt x="12385" y="114354"/>
                  </a:cubicBezTo>
                  <a:cubicBezTo>
                    <a:pt x="8842" y="114354"/>
                    <a:pt x="-14" y="116125"/>
                    <a:pt x="-14" y="127766"/>
                  </a:cubicBezTo>
                  <a:cubicBezTo>
                    <a:pt x="-14" y="149528"/>
                    <a:pt x="17446" y="174074"/>
                    <a:pt x="45788" y="174074"/>
                  </a:cubicBezTo>
                  <a:cubicBezTo>
                    <a:pt x="75142" y="174074"/>
                    <a:pt x="100953" y="149781"/>
                    <a:pt x="100953" y="117644"/>
                  </a:cubicBezTo>
                  <a:close/>
                </a:path>
              </a:pathLst>
            </a:custGeom>
            <a:solidFill>
              <a:srgbClr val="02FF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AB7E9FB4-283C-1651-94C8-248FFBCDCC29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8911954" y="4122335"/>
              <a:ext cx="58707" cy="253051"/>
            </a:xfrm>
            <a:custGeom>
              <a:avLst/>
              <a:gdLst>
                <a:gd name="connsiteX0" fmla="*/ 58698 w 58707"/>
                <a:gd name="connsiteY0" fmla="*/ 126500 h 253051"/>
                <a:gd name="connsiteX1" fmla="*/ 41997 w 58707"/>
                <a:gd name="connsiteY1" fmla="*/ 47549 h 253051"/>
                <a:gd name="connsiteX2" fmla="*/ 2521 w 58707"/>
                <a:gd name="connsiteY2" fmla="*/ -25 h 253051"/>
                <a:gd name="connsiteX3" fmla="*/ -9 w 58707"/>
                <a:gd name="connsiteY3" fmla="*/ 2505 h 253051"/>
                <a:gd name="connsiteX4" fmla="*/ 4799 w 58707"/>
                <a:gd name="connsiteY4" fmla="*/ 8326 h 253051"/>
                <a:gd name="connsiteX5" fmla="*/ 44021 w 58707"/>
                <a:gd name="connsiteY5" fmla="*/ 126500 h 253051"/>
                <a:gd name="connsiteX6" fmla="*/ 3280 w 58707"/>
                <a:gd name="connsiteY6" fmla="*/ 246194 h 253051"/>
                <a:gd name="connsiteX7" fmla="*/ -9 w 58707"/>
                <a:gd name="connsiteY7" fmla="*/ 250495 h 253051"/>
                <a:gd name="connsiteX8" fmla="*/ 2521 w 58707"/>
                <a:gd name="connsiteY8" fmla="*/ 253026 h 253051"/>
                <a:gd name="connsiteX9" fmla="*/ 42756 w 58707"/>
                <a:gd name="connsiteY9" fmla="*/ 203681 h 253051"/>
                <a:gd name="connsiteX10" fmla="*/ 58698 w 58707"/>
                <a:gd name="connsiteY10" fmla="*/ 126500 h 2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707" h="253051">
                  <a:moveTo>
                    <a:pt x="58698" y="126500"/>
                  </a:moveTo>
                  <a:cubicBezTo>
                    <a:pt x="58698" y="106762"/>
                    <a:pt x="55915" y="76143"/>
                    <a:pt x="41997" y="47549"/>
                  </a:cubicBezTo>
                  <a:cubicBezTo>
                    <a:pt x="26814" y="16423"/>
                    <a:pt x="5052" y="-25"/>
                    <a:pt x="2521" y="-25"/>
                  </a:cubicBezTo>
                  <a:cubicBezTo>
                    <a:pt x="1003" y="-25"/>
                    <a:pt x="-9" y="987"/>
                    <a:pt x="-9" y="2505"/>
                  </a:cubicBezTo>
                  <a:cubicBezTo>
                    <a:pt x="-9" y="3265"/>
                    <a:pt x="-9" y="3771"/>
                    <a:pt x="4799" y="8326"/>
                  </a:cubicBezTo>
                  <a:cubicBezTo>
                    <a:pt x="29598" y="33378"/>
                    <a:pt x="44021" y="73613"/>
                    <a:pt x="44021" y="126500"/>
                  </a:cubicBezTo>
                  <a:cubicBezTo>
                    <a:pt x="44021" y="169772"/>
                    <a:pt x="34659" y="214309"/>
                    <a:pt x="3280" y="246194"/>
                  </a:cubicBezTo>
                  <a:cubicBezTo>
                    <a:pt x="-9" y="249230"/>
                    <a:pt x="-9" y="249736"/>
                    <a:pt x="-9" y="250495"/>
                  </a:cubicBezTo>
                  <a:cubicBezTo>
                    <a:pt x="-9" y="252014"/>
                    <a:pt x="1003" y="253026"/>
                    <a:pt x="2521" y="253026"/>
                  </a:cubicBezTo>
                  <a:cubicBezTo>
                    <a:pt x="5052" y="253026"/>
                    <a:pt x="27826" y="235818"/>
                    <a:pt x="42756" y="203681"/>
                  </a:cubicBezTo>
                  <a:cubicBezTo>
                    <a:pt x="55662" y="175845"/>
                    <a:pt x="58698" y="147757"/>
                    <a:pt x="58698" y="126500"/>
                  </a:cubicBez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173BF3DA-9078-4438-9C50-CE9A10416D8C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9042922" y="4139289"/>
              <a:ext cx="179919" cy="178400"/>
            </a:xfrm>
            <a:custGeom>
              <a:avLst/>
              <a:gdLst>
                <a:gd name="connsiteX0" fmla="*/ 152333 w 179919"/>
                <a:gd name="connsiteY0" fmla="*/ 24774 h 178400"/>
                <a:gd name="connsiteX1" fmla="*/ 179915 w 179919"/>
                <a:gd name="connsiteY1" fmla="*/ 7819 h 178400"/>
                <a:gd name="connsiteX2" fmla="*/ 179915 w 179919"/>
                <a:gd name="connsiteY2" fmla="*/ -25 h 178400"/>
                <a:gd name="connsiteX3" fmla="*/ 155369 w 179919"/>
                <a:gd name="connsiteY3" fmla="*/ 734 h 178400"/>
                <a:gd name="connsiteX4" fmla="*/ 126522 w 179919"/>
                <a:gd name="connsiteY4" fmla="*/ -25 h 178400"/>
                <a:gd name="connsiteX5" fmla="*/ 126522 w 179919"/>
                <a:gd name="connsiteY5" fmla="*/ 7819 h 178400"/>
                <a:gd name="connsiteX6" fmla="*/ 144994 w 179919"/>
                <a:gd name="connsiteY6" fmla="*/ 20472 h 178400"/>
                <a:gd name="connsiteX7" fmla="*/ 143729 w 179919"/>
                <a:gd name="connsiteY7" fmla="*/ 25533 h 178400"/>
                <a:gd name="connsiteX8" fmla="*/ 97421 w 179919"/>
                <a:gd name="connsiteY8" fmla="*/ 147504 h 178400"/>
                <a:gd name="connsiteX9" fmla="*/ 49088 w 179919"/>
                <a:gd name="connsiteY9" fmla="*/ 19713 h 178400"/>
                <a:gd name="connsiteX10" fmla="*/ 47570 w 179919"/>
                <a:gd name="connsiteY10" fmla="*/ 15158 h 178400"/>
                <a:gd name="connsiteX11" fmla="*/ 68320 w 179919"/>
                <a:gd name="connsiteY11" fmla="*/ 7819 h 178400"/>
                <a:gd name="connsiteX12" fmla="*/ 68320 w 179919"/>
                <a:gd name="connsiteY12" fmla="*/ -25 h 178400"/>
                <a:gd name="connsiteX13" fmla="*/ 32134 w 179919"/>
                <a:gd name="connsiteY13" fmla="*/ 734 h 178400"/>
                <a:gd name="connsiteX14" fmla="*/ -4 w 179919"/>
                <a:gd name="connsiteY14" fmla="*/ -25 h 178400"/>
                <a:gd name="connsiteX15" fmla="*/ -4 w 179919"/>
                <a:gd name="connsiteY15" fmla="*/ 7819 h 178400"/>
                <a:gd name="connsiteX16" fmla="*/ 24795 w 179919"/>
                <a:gd name="connsiteY16" fmla="*/ 17435 h 178400"/>
                <a:gd name="connsiteX17" fmla="*/ 83503 w 179919"/>
                <a:gd name="connsiteY17" fmla="*/ 172809 h 178400"/>
                <a:gd name="connsiteX18" fmla="*/ 89829 w 179919"/>
                <a:gd name="connsiteY18" fmla="*/ 178376 h 178400"/>
                <a:gd name="connsiteX19" fmla="*/ 95902 w 179919"/>
                <a:gd name="connsiteY19" fmla="*/ 173568 h 178400"/>
                <a:gd name="connsiteX20" fmla="*/ 152333 w 179919"/>
                <a:gd name="connsiteY20" fmla="*/ 2477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333" y="24774"/>
                  </a:moveTo>
                  <a:cubicBezTo>
                    <a:pt x="155876" y="15411"/>
                    <a:pt x="162708" y="8073"/>
                    <a:pt x="179915" y="7819"/>
                  </a:cubicBezTo>
                  <a:lnTo>
                    <a:pt x="179915" y="-25"/>
                  </a:lnTo>
                  <a:cubicBezTo>
                    <a:pt x="172071" y="481"/>
                    <a:pt x="161949" y="734"/>
                    <a:pt x="155369" y="734"/>
                  </a:cubicBezTo>
                  <a:cubicBezTo>
                    <a:pt x="147778" y="734"/>
                    <a:pt x="133101" y="228"/>
                    <a:pt x="126522" y="-25"/>
                  </a:cubicBezTo>
                  <a:lnTo>
                    <a:pt x="126522" y="7819"/>
                  </a:lnTo>
                  <a:cubicBezTo>
                    <a:pt x="139680" y="8073"/>
                    <a:pt x="144994" y="14652"/>
                    <a:pt x="144994" y="20472"/>
                  </a:cubicBezTo>
                  <a:cubicBezTo>
                    <a:pt x="144994" y="22496"/>
                    <a:pt x="144235" y="24015"/>
                    <a:pt x="143729" y="25533"/>
                  </a:cubicBezTo>
                  <a:lnTo>
                    <a:pt x="97421" y="147504"/>
                  </a:lnTo>
                  <a:lnTo>
                    <a:pt x="49088" y="19713"/>
                  </a:lnTo>
                  <a:cubicBezTo>
                    <a:pt x="47570" y="16170"/>
                    <a:pt x="47570" y="15664"/>
                    <a:pt x="47570" y="15158"/>
                  </a:cubicBezTo>
                  <a:cubicBezTo>
                    <a:pt x="47570" y="7819"/>
                    <a:pt x="61994" y="7819"/>
                    <a:pt x="68320" y="7819"/>
                  </a:cubicBezTo>
                  <a:lnTo>
                    <a:pt x="68320" y="-25"/>
                  </a:lnTo>
                  <a:cubicBezTo>
                    <a:pt x="59210" y="734"/>
                    <a:pt x="41749" y="734"/>
                    <a:pt x="32134" y="734"/>
                  </a:cubicBezTo>
                  <a:cubicBezTo>
                    <a:pt x="19987" y="734"/>
                    <a:pt x="9106" y="228"/>
                    <a:pt x="-4" y="-25"/>
                  </a:cubicBezTo>
                  <a:lnTo>
                    <a:pt x="-4" y="7819"/>
                  </a:lnTo>
                  <a:cubicBezTo>
                    <a:pt x="16444" y="7819"/>
                    <a:pt x="21252" y="7819"/>
                    <a:pt x="24795" y="17435"/>
                  </a:cubicBezTo>
                  <a:lnTo>
                    <a:pt x="83503" y="172809"/>
                  </a:lnTo>
                  <a:cubicBezTo>
                    <a:pt x="85274" y="177617"/>
                    <a:pt x="86540" y="178376"/>
                    <a:pt x="89829" y="178376"/>
                  </a:cubicBezTo>
                  <a:cubicBezTo>
                    <a:pt x="94131" y="178376"/>
                    <a:pt x="94637" y="177111"/>
                    <a:pt x="95902" y="173568"/>
                  </a:cubicBezTo>
                  <a:lnTo>
                    <a:pt x="152333" y="24774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8D9F722-3BCA-B21A-E177-30DD8CFBEB1E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9346243" y="4045673"/>
              <a:ext cx="168278" cy="59213"/>
            </a:xfrm>
            <a:custGeom>
              <a:avLst/>
              <a:gdLst>
                <a:gd name="connsiteX0" fmla="*/ 159683 w 168278"/>
                <a:gd name="connsiteY0" fmla="*/ 10090 h 59213"/>
                <a:gd name="connsiteX1" fmla="*/ 168287 w 168278"/>
                <a:gd name="connsiteY1" fmla="*/ 5029 h 59213"/>
                <a:gd name="connsiteX2" fmla="*/ 159936 w 168278"/>
                <a:gd name="connsiteY2" fmla="*/ -32 h 59213"/>
                <a:gd name="connsiteX3" fmla="*/ 8358 w 168278"/>
                <a:gd name="connsiteY3" fmla="*/ -32 h 59213"/>
                <a:gd name="connsiteX4" fmla="*/ 8 w 168278"/>
                <a:gd name="connsiteY4" fmla="*/ 5029 h 59213"/>
                <a:gd name="connsiteX5" fmla="*/ 8611 w 168278"/>
                <a:gd name="connsiteY5" fmla="*/ 10090 h 59213"/>
                <a:gd name="connsiteX6" fmla="*/ 159683 w 168278"/>
                <a:gd name="connsiteY6" fmla="*/ 10090 h 59213"/>
                <a:gd name="connsiteX7" fmla="*/ 159936 w 168278"/>
                <a:gd name="connsiteY7" fmla="*/ 59182 h 59213"/>
                <a:gd name="connsiteX8" fmla="*/ 168287 w 168278"/>
                <a:gd name="connsiteY8" fmla="*/ 54121 h 59213"/>
                <a:gd name="connsiteX9" fmla="*/ 159683 w 168278"/>
                <a:gd name="connsiteY9" fmla="*/ 49060 h 59213"/>
                <a:gd name="connsiteX10" fmla="*/ 8611 w 168278"/>
                <a:gd name="connsiteY10" fmla="*/ 49060 h 59213"/>
                <a:gd name="connsiteX11" fmla="*/ 8 w 168278"/>
                <a:gd name="connsiteY11" fmla="*/ 54121 h 59213"/>
                <a:gd name="connsiteX12" fmla="*/ 8358 w 168278"/>
                <a:gd name="connsiteY12" fmla="*/ 59182 h 59213"/>
                <a:gd name="connsiteX13" fmla="*/ 159936 w 168278"/>
                <a:gd name="connsiteY13" fmla="*/ 59182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83" y="10090"/>
                  </a:moveTo>
                  <a:cubicBezTo>
                    <a:pt x="163479" y="10090"/>
                    <a:pt x="168287" y="10090"/>
                    <a:pt x="168287" y="5029"/>
                  </a:cubicBezTo>
                  <a:cubicBezTo>
                    <a:pt x="168287" y="-32"/>
                    <a:pt x="163479" y="-32"/>
                    <a:pt x="159936" y="-32"/>
                  </a:cubicBezTo>
                  <a:lnTo>
                    <a:pt x="8358" y="-32"/>
                  </a:lnTo>
                  <a:cubicBezTo>
                    <a:pt x="4816" y="-32"/>
                    <a:pt x="8" y="-32"/>
                    <a:pt x="8" y="5029"/>
                  </a:cubicBezTo>
                  <a:cubicBezTo>
                    <a:pt x="8" y="10090"/>
                    <a:pt x="4816" y="10090"/>
                    <a:pt x="8611" y="10090"/>
                  </a:cubicBezTo>
                  <a:lnTo>
                    <a:pt x="159683" y="10090"/>
                  </a:lnTo>
                  <a:close/>
                  <a:moveTo>
                    <a:pt x="159936" y="59182"/>
                  </a:moveTo>
                  <a:cubicBezTo>
                    <a:pt x="163479" y="59182"/>
                    <a:pt x="168287" y="59182"/>
                    <a:pt x="168287" y="54121"/>
                  </a:cubicBezTo>
                  <a:cubicBezTo>
                    <a:pt x="168287" y="49060"/>
                    <a:pt x="163479" y="49060"/>
                    <a:pt x="159683" y="49060"/>
                  </a:cubicBezTo>
                  <a:lnTo>
                    <a:pt x="8611" y="49060"/>
                  </a:lnTo>
                  <a:cubicBezTo>
                    <a:pt x="4816" y="49060"/>
                    <a:pt x="8" y="49060"/>
                    <a:pt x="8" y="54121"/>
                  </a:cubicBezTo>
                  <a:cubicBezTo>
                    <a:pt x="8" y="59182"/>
                    <a:pt x="4816" y="59182"/>
                    <a:pt x="8358" y="59182"/>
                  </a:cubicBezTo>
                  <a:lnTo>
                    <a:pt x="159936" y="59182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AEC61938-AD2D-B8E3-3E65-07C422B54FF6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9717088" y="3798820"/>
              <a:ext cx="83506" cy="168531"/>
            </a:xfrm>
            <a:custGeom>
              <a:avLst/>
              <a:gdLst>
                <a:gd name="connsiteX0" fmla="*/ 51897 w 83506"/>
                <a:gd name="connsiteY0" fmla="*/ 6541 h 168531"/>
                <a:gd name="connsiteX1" fmla="*/ 46077 w 83506"/>
                <a:gd name="connsiteY1" fmla="*/ -39 h 168531"/>
                <a:gd name="connsiteX2" fmla="*/ 22 w 83506"/>
                <a:gd name="connsiteY2" fmla="*/ 16157 h 168531"/>
                <a:gd name="connsiteX3" fmla="*/ 22 w 83506"/>
                <a:gd name="connsiteY3" fmla="*/ 24001 h 168531"/>
                <a:gd name="connsiteX4" fmla="*/ 33172 w 83506"/>
                <a:gd name="connsiteY4" fmla="*/ 17422 h 168531"/>
                <a:gd name="connsiteX5" fmla="*/ 33172 w 83506"/>
                <a:gd name="connsiteY5" fmla="*/ 148502 h 168531"/>
                <a:gd name="connsiteX6" fmla="*/ 9638 w 83506"/>
                <a:gd name="connsiteY6" fmla="*/ 160649 h 168531"/>
                <a:gd name="connsiteX7" fmla="*/ 1540 w 83506"/>
                <a:gd name="connsiteY7" fmla="*/ 160649 h 168531"/>
                <a:gd name="connsiteX8" fmla="*/ 1540 w 83506"/>
                <a:gd name="connsiteY8" fmla="*/ 168493 h 168531"/>
                <a:gd name="connsiteX9" fmla="*/ 42534 w 83506"/>
                <a:gd name="connsiteY9" fmla="*/ 167734 h 168531"/>
                <a:gd name="connsiteX10" fmla="*/ 83529 w 83506"/>
                <a:gd name="connsiteY10" fmla="*/ 168493 h 168531"/>
                <a:gd name="connsiteX11" fmla="*/ 83529 w 83506"/>
                <a:gd name="connsiteY11" fmla="*/ 160649 h 168531"/>
                <a:gd name="connsiteX12" fmla="*/ 75431 w 83506"/>
                <a:gd name="connsiteY12" fmla="*/ 160649 h 168531"/>
                <a:gd name="connsiteX13" fmla="*/ 51897 w 83506"/>
                <a:gd name="connsiteY13" fmla="*/ 148502 h 168531"/>
                <a:gd name="connsiteX14" fmla="*/ 51897 w 83506"/>
                <a:gd name="connsiteY14" fmla="*/ 654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97" y="6541"/>
                  </a:moveTo>
                  <a:cubicBezTo>
                    <a:pt x="51897" y="467"/>
                    <a:pt x="51897" y="-39"/>
                    <a:pt x="46077" y="-39"/>
                  </a:cubicBezTo>
                  <a:cubicBezTo>
                    <a:pt x="30388" y="16157"/>
                    <a:pt x="8120" y="16157"/>
                    <a:pt x="22" y="16157"/>
                  </a:cubicBezTo>
                  <a:lnTo>
                    <a:pt x="22" y="24001"/>
                  </a:lnTo>
                  <a:cubicBezTo>
                    <a:pt x="5083" y="24001"/>
                    <a:pt x="20013" y="24001"/>
                    <a:pt x="33172" y="17422"/>
                  </a:cubicBezTo>
                  <a:lnTo>
                    <a:pt x="33172" y="148502"/>
                  </a:lnTo>
                  <a:cubicBezTo>
                    <a:pt x="33172" y="157612"/>
                    <a:pt x="32412" y="160649"/>
                    <a:pt x="9638" y="160649"/>
                  </a:cubicBezTo>
                  <a:lnTo>
                    <a:pt x="1540" y="160649"/>
                  </a:lnTo>
                  <a:lnTo>
                    <a:pt x="1540" y="168493"/>
                  </a:lnTo>
                  <a:cubicBezTo>
                    <a:pt x="10397" y="167734"/>
                    <a:pt x="32412" y="167734"/>
                    <a:pt x="42534" y="167734"/>
                  </a:cubicBezTo>
                  <a:cubicBezTo>
                    <a:pt x="52657" y="167734"/>
                    <a:pt x="74672" y="167734"/>
                    <a:pt x="83529" y="168493"/>
                  </a:cubicBezTo>
                  <a:lnTo>
                    <a:pt x="83529" y="160649"/>
                  </a:lnTo>
                  <a:lnTo>
                    <a:pt x="75431" y="160649"/>
                  </a:lnTo>
                  <a:cubicBezTo>
                    <a:pt x="52657" y="160649"/>
                    <a:pt x="51897" y="157865"/>
                    <a:pt x="51897" y="148502"/>
                  </a:cubicBezTo>
                  <a:lnTo>
                    <a:pt x="51897" y="654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4" name="Freeform 1343">
              <a:extLst>
                <a:ext uri="{FF2B5EF4-FFF2-40B4-BE49-F238E27FC236}">
                  <a16:creationId xmlns:a16="http://schemas.microsoft.com/office/drawing/2014/main" id="{7D678F63-4160-17BF-0182-F7D05AD0715F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9871364" y="3786167"/>
              <a:ext cx="173339" cy="181184"/>
            </a:xfrm>
            <a:custGeom>
              <a:avLst/>
              <a:gdLst>
                <a:gd name="connsiteX0" fmla="*/ 92645 w 173339"/>
                <a:gd name="connsiteY0" fmla="*/ 5022 h 181184"/>
                <a:gd name="connsiteX1" fmla="*/ 86825 w 173339"/>
                <a:gd name="connsiteY1" fmla="*/ -39 h 181184"/>
                <a:gd name="connsiteX2" fmla="*/ 80752 w 173339"/>
                <a:gd name="connsiteY2" fmla="*/ 5022 h 181184"/>
                <a:gd name="connsiteX3" fmla="*/ 28370 w 173339"/>
                <a:gd name="connsiteY3" fmla="*/ 156347 h 181184"/>
                <a:gd name="connsiteX4" fmla="*/ 29 w 173339"/>
                <a:gd name="connsiteY4" fmla="*/ 173301 h 181184"/>
                <a:gd name="connsiteX5" fmla="*/ 29 w 173339"/>
                <a:gd name="connsiteY5" fmla="*/ 181146 h 181184"/>
                <a:gd name="connsiteX6" fmla="*/ 25840 w 173339"/>
                <a:gd name="connsiteY6" fmla="*/ 180387 h 181184"/>
                <a:gd name="connsiteX7" fmla="*/ 54941 w 173339"/>
                <a:gd name="connsiteY7" fmla="*/ 181146 h 181184"/>
                <a:gd name="connsiteX8" fmla="*/ 54941 w 173339"/>
                <a:gd name="connsiteY8" fmla="*/ 173301 h 181184"/>
                <a:gd name="connsiteX9" fmla="*/ 35962 w 173339"/>
                <a:gd name="connsiteY9" fmla="*/ 160396 h 181184"/>
                <a:gd name="connsiteX10" fmla="*/ 36468 w 173339"/>
                <a:gd name="connsiteY10" fmla="*/ 156600 h 181184"/>
                <a:gd name="connsiteX11" fmla="*/ 48108 w 173339"/>
                <a:gd name="connsiteY11" fmla="*/ 123450 h 181184"/>
                <a:gd name="connsiteX12" fmla="*/ 110612 w 173339"/>
                <a:gd name="connsiteY12" fmla="*/ 123450 h 181184"/>
                <a:gd name="connsiteX13" fmla="*/ 124024 w 173339"/>
                <a:gd name="connsiteY13" fmla="*/ 162167 h 181184"/>
                <a:gd name="connsiteX14" fmla="*/ 124783 w 173339"/>
                <a:gd name="connsiteY14" fmla="*/ 165710 h 181184"/>
                <a:gd name="connsiteX15" fmla="*/ 103780 w 173339"/>
                <a:gd name="connsiteY15" fmla="*/ 173301 h 181184"/>
                <a:gd name="connsiteX16" fmla="*/ 103780 w 173339"/>
                <a:gd name="connsiteY16" fmla="*/ 181146 h 181184"/>
                <a:gd name="connsiteX17" fmla="*/ 140219 w 173339"/>
                <a:gd name="connsiteY17" fmla="*/ 180387 h 181184"/>
                <a:gd name="connsiteX18" fmla="*/ 173369 w 173339"/>
                <a:gd name="connsiteY18" fmla="*/ 181146 h 181184"/>
                <a:gd name="connsiteX19" fmla="*/ 173369 w 173339"/>
                <a:gd name="connsiteY19" fmla="*/ 173301 h 181184"/>
                <a:gd name="connsiteX20" fmla="*/ 168814 w 173339"/>
                <a:gd name="connsiteY20" fmla="*/ 173301 h 181184"/>
                <a:gd name="connsiteX21" fmla="*/ 147304 w 173339"/>
                <a:gd name="connsiteY21" fmla="*/ 163179 h 181184"/>
                <a:gd name="connsiteX22" fmla="*/ 92645 w 173339"/>
                <a:gd name="connsiteY22" fmla="*/ 5022 h 181184"/>
                <a:gd name="connsiteX23" fmla="*/ 79234 w 173339"/>
                <a:gd name="connsiteY23" fmla="*/ 33364 h 181184"/>
                <a:gd name="connsiteX24" fmla="*/ 107828 w 173339"/>
                <a:gd name="connsiteY24" fmla="*/ 115606 h 181184"/>
                <a:gd name="connsiteX25" fmla="*/ 50892 w 173339"/>
                <a:gd name="connsiteY25" fmla="*/ 115606 h 181184"/>
                <a:gd name="connsiteX26" fmla="*/ 79234 w 173339"/>
                <a:gd name="connsiteY26" fmla="*/ 33364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45" y="5022"/>
                  </a:moveTo>
                  <a:cubicBezTo>
                    <a:pt x="91380" y="1733"/>
                    <a:pt x="90874" y="-39"/>
                    <a:pt x="86825" y="-39"/>
                  </a:cubicBezTo>
                  <a:cubicBezTo>
                    <a:pt x="82776" y="-39"/>
                    <a:pt x="82017" y="1480"/>
                    <a:pt x="80752" y="5022"/>
                  </a:cubicBezTo>
                  <a:lnTo>
                    <a:pt x="28370" y="156347"/>
                  </a:lnTo>
                  <a:cubicBezTo>
                    <a:pt x="23815" y="169252"/>
                    <a:pt x="13693" y="173048"/>
                    <a:pt x="29" y="173301"/>
                  </a:cubicBezTo>
                  <a:lnTo>
                    <a:pt x="29" y="181146"/>
                  </a:lnTo>
                  <a:cubicBezTo>
                    <a:pt x="5849" y="180893"/>
                    <a:pt x="16730" y="180387"/>
                    <a:pt x="25840" y="180387"/>
                  </a:cubicBezTo>
                  <a:cubicBezTo>
                    <a:pt x="33684" y="180387"/>
                    <a:pt x="46843" y="180893"/>
                    <a:pt x="54941" y="181146"/>
                  </a:cubicBezTo>
                  <a:lnTo>
                    <a:pt x="54941" y="173301"/>
                  </a:lnTo>
                  <a:cubicBezTo>
                    <a:pt x="42288" y="173301"/>
                    <a:pt x="35962" y="166975"/>
                    <a:pt x="35962" y="160396"/>
                  </a:cubicBezTo>
                  <a:cubicBezTo>
                    <a:pt x="35962" y="159637"/>
                    <a:pt x="36215" y="157106"/>
                    <a:pt x="36468" y="156600"/>
                  </a:cubicBezTo>
                  <a:lnTo>
                    <a:pt x="48108" y="123450"/>
                  </a:lnTo>
                  <a:lnTo>
                    <a:pt x="110612" y="123450"/>
                  </a:lnTo>
                  <a:lnTo>
                    <a:pt x="124024" y="162167"/>
                  </a:lnTo>
                  <a:cubicBezTo>
                    <a:pt x="124277" y="163179"/>
                    <a:pt x="124783" y="164698"/>
                    <a:pt x="124783" y="165710"/>
                  </a:cubicBezTo>
                  <a:cubicBezTo>
                    <a:pt x="124783" y="173301"/>
                    <a:pt x="110612" y="173301"/>
                    <a:pt x="103780" y="173301"/>
                  </a:cubicBezTo>
                  <a:lnTo>
                    <a:pt x="103780" y="181146"/>
                  </a:lnTo>
                  <a:cubicBezTo>
                    <a:pt x="112889" y="180387"/>
                    <a:pt x="130603" y="180387"/>
                    <a:pt x="140219" y="180387"/>
                  </a:cubicBezTo>
                  <a:cubicBezTo>
                    <a:pt x="151100" y="180387"/>
                    <a:pt x="162740" y="180640"/>
                    <a:pt x="173369" y="181146"/>
                  </a:cubicBezTo>
                  <a:lnTo>
                    <a:pt x="173369" y="173301"/>
                  </a:lnTo>
                  <a:lnTo>
                    <a:pt x="168814" y="173301"/>
                  </a:lnTo>
                  <a:cubicBezTo>
                    <a:pt x="153631" y="173301"/>
                    <a:pt x="150088" y="171530"/>
                    <a:pt x="147304" y="163179"/>
                  </a:cubicBezTo>
                  <a:lnTo>
                    <a:pt x="92645" y="5022"/>
                  </a:lnTo>
                  <a:close/>
                  <a:moveTo>
                    <a:pt x="79234" y="33364"/>
                  </a:moveTo>
                  <a:lnTo>
                    <a:pt x="107828" y="115606"/>
                  </a:lnTo>
                  <a:lnTo>
                    <a:pt x="50892" y="115606"/>
                  </a:lnTo>
                  <a:lnTo>
                    <a:pt x="79234" y="33364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5" name="Freeform 1344">
              <a:extLst>
                <a:ext uri="{FF2B5EF4-FFF2-40B4-BE49-F238E27FC236}">
                  <a16:creationId xmlns:a16="http://schemas.microsoft.com/office/drawing/2014/main" id="{83D69DE2-1088-69AC-CAD7-9721854949D2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9629547" y="4070219"/>
              <a:ext cx="488528" cy="10121"/>
            </a:xfrm>
            <a:custGeom>
              <a:avLst/>
              <a:gdLst>
                <a:gd name="connsiteX0" fmla="*/ 0 w 488528"/>
                <a:gd name="connsiteY0" fmla="*/ 0 h 10121"/>
                <a:gd name="connsiteX1" fmla="*/ 488529 w 488528"/>
                <a:gd name="connsiteY1" fmla="*/ 0 h 10121"/>
                <a:gd name="connsiteX2" fmla="*/ 488529 w 488528"/>
                <a:gd name="connsiteY2" fmla="*/ 10121 h 10121"/>
                <a:gd name="connsiteX3" fmla="*/ 0 w 488528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528" h="10121">
                  <a:moveTo>
                    <a:pt x="0" y="0"/>
                  </a:moveTo>
                  <a:lnTo>
                    <a:pt x="488529" y="0"/>
                  </a:lnTo>
                  <a:lnTo>
                    <a:pt x="488529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7" name="Freeform 1346">
              <a:extLst>
                <a:ext uri="{FF2B5EF4-FFF2-40B4-BE49-F238E27FC236}">
                  <a16:creationId xmlns:a16="http://schemas.microsoft.com/office/drawing/2014/main" id="{BB6C97FF-C4F0-5084-7290-82F188C50CD1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9640175" y="4143591"/>
              <a:ext cx="105016" cy="174099"/>
            </a:xfrm>
            <a:custGeom>
              <a:avLst/>
              <a:gdLst>
                <a:gd name="connsiteX0" fmla="*/ 62776 w 105016"/>
                <a:gd name="connsiteY0" fmla="*/ 79433 h 174099"/>
                <a:gd name="connsiteX1" fmla="*/ 98203 w 105016"/>
                <a:gd name="connsiteY1" fmla="*/ 34896 h 174099"/>
                <a:gd name="connsiteX2" fmla="*/ 51642 w 105016"/>
                <a:gd name="connsiteY2" fmla="*/ -25 h 174099"/>
                <a:gd name="connsiteX3" fmla="*/ 6852 w 105016"/>
                <a:gd name="connsiteY3" fmla="*/ 34390 h 174099"/>
                <a:gd name="connsiteX4" fmla="*/ 19757 w 105016"/>
                <a:gd name="connsiteY4" fmla="*/ 47548 h 174099"/>
                <a:gd name="connsiteX5" fmla="*/ 32663 w 105016"/>
                <a:gd name="connsiteY5" fmla="*/ 34643 h 174099"/>
                <a:gd name="connsiteX6" fmla="*/ 16974 w 105016"/>
                <a:gd name="connsiteY6" fmla="*/ 21990 h 174099"/>
                <a:gd name="connsiteX7" fmla="*/ 50630 w 105016"/>
                <a:gd name="connsiteY7" fmla="*/ 6301 h 174099"/>
                <a:gd name="connsiteX8" fmla="*/ 74922 w 105016"/>
                <a:gd name="connsiteY8" fmla="*/ 34643 h 174099"/>
                <a:gd name="connsiteX9" fmla="*/ 67837 w 105016"/>
                <a:gd name="connsiteY9" fmla="*/ 63491 h 174099"/>
                <a:gd name="connsiteX10" fmla="*/ 45315 w 105016"/>
                <a:gd name="connsiteY10" fmla="*/ 76649 h 174099"/>
                <a:gd name="connsiteX11" fmla="*/ 35446 w 105016"/>
                <a:gd name="connsiteY11" fmla="*/ 77409 h 174099"/>
                <a:gd name="connsiteX12" fmla="*/ 31651 w 105016"/>
                <a:gd name="connsiteY12" fmla="*/ 80445 h 174099"/>
                <a:gd name="connsiteX13" fmla="*/ 37724 w 105016"/>
                <a:gd name="connsiteY13" fmla="*/ 83229 h 174099"/>
                <a:gd name="connsiteX14" fmla="*/ 48858 w 105016"/>
                <a:gd name="connsiteY14" fmla="*/ 83229 h 174099"/>
                <a:gd name="connsiteX15" fmla="*/ 78971 w 105016"/>
                <a:gd name="connsiteY15" fmla="*/ 125235 h 174099"/>
                <a:gd name="connsiteX16" fmla="*/ 50376 w 105016"/>
                <a:gd name="connsiteY16" fmla="*/ 166989 h 174099"/>
                <a:gd name="connsiteX17" fmla="*/ 11660 w 105016"/>
                <a:gd name="connsiteY17" fmla="*/ 147757 h 174099"/>
                <a:gd name="connsiteX18" fmla="*/ 28361 w 105016"/>
                <a:gd name="connsiteY18" fmla="*/ 133839 h 174099"/>
                <a:gd name="connsiteX19" fmla="*/ 14190 w 105016"/>
                <a:gd name="connsiteY19" fmla="*/ 119668 h 174099"/>
                <a:gd name="connsiteX20" fmla="*/ 19 w 105016"/>
                <a:gd name="connsiteY20" fmla="*/ 134345 h 174099"/>
                <a:gd name="connsiteX21" fmla="*/ 51136 w 105016"/>
                <a:gd name="connsiteY21" fmla="*/ 174074 h 174099"/>
                <a:gd name="connsiteX22" fmla="*/ 105036 w 105016"/>
                <a:gd name="connsiteY22" fmla="*/ 125235 h 174099"/>
                <a:gd name="connsiteX23" fmla="*/ 62776 w 105016"/>
                <a:gd name="connsiteY23" fmla="*/ 794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76" y="79433"/>
                  </a:moveTo>
                  <a:cubicBezTo>
                    <a:pt x="83526" y="72601"/>
                    <a:pt x="98203" y="54887"/>
                    <a:pt x="98203" y="34896"/>
                  </a:cubicBezTo>
                  <a:cubicBezTo>
                    <a:pt x="98203" y="14146"/>
                    <a:pt x="75935" y="-25"/>
                    <a:pt x="51642" y="-25"/>
                  </a:cubicBezTo>
                  <a:cubicBezTo>
                    <a:pt x="26084" y="-25"/>
                    <a:pt x="6852" y="15158"/>
                    <a:pt x="6852" y="34390"/>
                  </a:cubicBezTo>
                  <a:cubicBezTo>
                    <a:pt x="6852" y="42741"/>
                    <a:pt x="12419" y="47548"/>
                    <a:pt x="19757" y="47548"/>
                  </a:cubicBezTo>
                  <a:cubicBezTo>
                    <a:pt x="27602" y="47548"/>
                    <a:pt x="32663" y="41981"/>
                    <a:pt x="32663" y="34643"/>
                  </a:cubicBezTo>
                  <a:cubicBezTo>
                    <a:pt x="32663" y="21990"/>
                    <a:pt x="20770" y="21990"/>
                    <a:pt x="16974" y="21990"/>
                  </a:cubicBezTo>
                  <a:cubicBezTo>
                    <a:pt x="24818" y="9591"/>
                    <a:pt x="41520" y="6301"/>
                    <a:pt x="50630" y="6301"/>
                  </a:cubicBezTo>
                  <a:cubicBezTo>
                    <a:pt x="61005" y="6301"/>
                    <a:pt x="74922" y="11868"/>
                    <a:pt x="74922" y="34643"/>
                  </a:cubicBezTo>
                  <a:cubicBezTo>
                    <a:pt x="74922" y="37680"/>
                    <a:pt x="74416" y="52356"/>
                    <a:pt x="67837" y="63491"/>
                  </a:cubicBezTo>
                  <a:cubicBezTo>
                    <a:pt x="60245" y="75637"/>
                    <a:pt x="51642" y="76396"/>
                    <a:pt x="45315" y="76649"/>
                  </a:cubicBezTo>
                  <a:cubicBezTo>
                    <a:pt x="43291" y="76902"/>
                    <a:pt x="37218" y="77409"/>
                    <a:pt x="35446" y="77409"/>
                  </a:cubicBezTo>
                  <a:cubicBezTo>
                    <a:pt x="33422" y="77662"/>
                    <a:pt x="31651" y="77915"/>
                    <a:pt x="31651" y="80445"/>
                  </a:cubicBezTo>
                  <a:cubicBezTo>
                    <a:pt x="31651" y="83229"/>
                    <a:pt x="33422" y="83229"/>
                    <a:pt x="37724" y="83229"/>
                  </a:cubicBezTo>
                  <a:lnTo>
                    <a:pt x="48858" y="83229"/>
                  </a:lnTo>
                  <a:cubicBezTo>
                    <a:pt x="69608" y="83229"/>
                    <a:pt x="78971" y="100436"/>
                    <a:pt x="78971" y="125235"/>
                  </a:cubicBezTo>
                  <a:cubicBezTo>
                    <a:pt x="78971" y="159650"/>
                    <a:pt x="61511" y="166989"/>
                    <a:pt x="50376" y="166989"/>
                  </a:cubicBezTo>
                  <a:cubicBezTo>
                    <a:pt x="39495" y="166989"/>
                    <a:pt x="20516" y="162687"/>
                    <a:pt x="11660" y="147757"/>
                  </a:cubicBezTo>
                  <a:cubicBezTo>
                    <a:pt x="20516" y="149022"/>
                    <a:pt x="28361" y="143455"/>
                    <a:pt x="28361" y="133839"/>
                  </a:cubicBezTo>
                  <a:cubicBezTo>
                    <a:pt x="28361" y="124729"/>
                    <a:pt x="21529" y="119668"/>
                    <a:pt x="14190" y="119668"/>
                  </a:cubicBezTo>
                  <a:cubicBezTo>
                    <a:pt x="8117" y="119668"/>
                    <a:pt x="19" y="123211"/>
                    <a:pt x="19" y="134345"/>
                  </a:cubicBezTo>
                  <a:cubicBezTo>
                    <a:pt x="19" y="157373"/>
                    <a:pt x="23553" y="174074"/>
                    <a:pt x="51136" y="174074"/>
                  </a:cubicBezTo>
                  <a:cubicBezTo>
                    <a:pt x="82008" y="174074"/>
                    <a:pt x="105036" y="151046"/>
                    <a:pt x="105036" y="125235"/>
                  </a:cubicBezTo>
                  <a:cubicBezTo>
                    <a:pt x="105036" y="104485"/>
                    <a:pt x="89093" y="84747"/>
                    <a:pt x="62776" y="79433"/>
                  </a:cubicBez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8" name="Freeform 1347">
              <a:extLst>
                <a:ext uri="{FF2B5EF4-FFF2-40B4-BE49-F238E27FC236}">
                  <a16:creationId xmlns:a16="http://schemas.microsoft.com/office/drawing/2014/main" id="{F676A05D-922C-3826-D3BA-4FB02BB756AC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9765942" y="4143591"/>
              <a:ext cx="106534" cy="174099"/>
            </a:xfrm>
            <a:custGeom>
              <a:avLst/>
              <a:gdLst>
                <a:gd name="connsiteX0" fmla="*/ 106559 w 106534"/>
                <a:gd name="connsiteY0" fmla="*/ 87531 h 174099"/>
                <a:gd name="connsiteX1" fmla="*/ 96437 w 106534"/>
                <a:gd name="connsiteY1" fmla="*/ 28317 h 174099"/>
                <a:gd name="connsiteX2" fmla="*/ 53418 w 106534"/>
                <a:gd name="connsiteY2" fmla="*/ -25 h 174099"/>
                <a:gd name="connsiteX3" fmla="*/ 9387 w 106534"/>
                <a:gd name="connsiteY3" fmla="*/ 30088 h 174099"/>
                <a:gd name="connsiteX4" fmla="*/ 24 w 106534"/>
                <a:gd name="connsiteY4" fmla="*/ 87531 h 174099"/>
                <a:gd name="connsiteX5" fmla="*/ 11412 w 106534"/>
                <a:gd name="connsiteY5" fmla="*/ 148516 h 174099"/>
                <a:gd name="connsiteX6" fmla="*/ 53165 w 106534"/>
                <a:gd name="connsiteY6" fmla="*/ 174074 h 174099"/>
                <a:gd name="connsiteX7" fmla="*/ 97196 w 106534"/>
                <a:gd name="connsiteY7" fmla="*/ 144720 h 174099"/>
                <a:gd name="connsiteX8" fmla="*/ 106559 w 106534"/>
                <a:gd name="connsiteY8" fmla="*/ 87531 h 174099"/>
                <a:gd name="connsiteX9" fmla="*/ 53165 w 106534"/>
                <a:gd name="connsiteY9" fmla="*/ 168507 h 174099"/>
                <a:gd name="connsiteX10" fmla="*/ 23811 w 106534"/>
                <a:gd name="connsiteY10" fmla="*/ 137888 h 174099"/>
                <a:gd name="connsiteX11" fmla="*/ 21028 w 106534"/>
                <a:gd name="connsiteY11" fmla="*/ 84494 h 174099"/>
                <a:gd name="connsiteX12" fmla="*/ 23052 w 106534"/>
                <a:gd name="connsiteY12" fmla="*/ 37933 h 174099"/>
                <a:gd name="connsiteX13" fmla="*/ 53165 w 106534"/>
                <a:gd name="connsiteY13" fmla="*/ 5542 h 174099"/>
                <a:gd name="connsiteX14" fmla="*/ 83025 w 106534"/>
                <a:gd name="connsiteY14" fmla="*/ 35149 h 174099"/>
                <a:gd name="connsiteX15" fmla="*/ 85556 w 106534"/>
                <a:gd name="connsiteY15" fmla="*/ 84494 h 174099"/>
                <a:gd name="connsiteX16" fmla="*/ 82772 w 106534"/>
                <a:gd name="connsiteY16" fmla="*/ 136876 h 174099"/>
                <a:gd name="connsiteX17" fmla="*/ 53165 w 106534"/>
                <a:gd name="connsiteY17" fmla="*/ 16850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9" y="87531"/>
                  </a:moveTo>
                  <a:cubicBezTo>
                    <a:pt x="106559" y="67286"/>
                    <a:pt x="105294" y="47042"/>
                    <a:pt x="96437" y="28317"/>
                  </a:cubicBezTo>
                  <a:cubicBezTo>
                    <a:pt x="84796" y="4024"/>
                    <a:pt x="64046" y="-25"/>
                    <a:pt x="53418" y="-25"/>
                  </a:cubicBezTo>
                  <a:cubicBezTo>
                    <a:pt x="38235" y="-25"/>
                    <a:pt x="19762" y="6554"/>
                    <a:pt x="9387" y="30088"/>
                  </a:cubicBezTo>
                  <a:cubicBezTo>
                    <a:pt x="1290" y="47548"/>
                    <a:pt x="24" y="67286"/>
                    <a:pt x="24" y="87531"/>
                  </a:cubicBezTo>
                  <a:cubicBezTo>
                    <a:pt x="24" y="106509"/>
                    <a:pt x="1037" y="129284"/>
                    <a:pt x="11412" y="148516"/>
                  </a:cubicBezTo>
                  <a:cubicBezTo>
                    <a:pt x="22293" y="169013"/>
                    <a:pt x="40766" y="174074"/>
                    <a:pt x="53165" y="174074"/>
                  </a:cubicBezTo>
                  <a:cubicBezTo>
                    <a:pt x="66830" y="174074"/>
                    <a:pt x="86062" y="168760"/>
                    <a:pt x="97196" y="144720"/>
                  </a:cubicBezTo>
                  <a:cubicBezTo>
                    <a:pt x="105294" y="127260"/>
                    <a:pt x="106559" y="107522"/>
                    <a:pt x="106559" y="87531"/>
                  </a:cubicBezTo>
                  <a:close/>
                  <a:moveTo>
                    <a:pt x="53165" y="168507"/>
                  </a:moveTo>
                  <a:cubicBezTo>
                    <a:pt x="43296" y="168507"/>
                    <a:pt x="28366" y="162181"/>
                    <a:pt x="23811" y="137888"/>
                  </a:cubicBezTo>
                  <a:cubicBezTo>
                    <a:pt x="21028" y="122705"/>
                    <a:pt x="21028" y="99424"/>
                    <a:pt x="21028" y="84494"/>
                  </a:cubicBezTo>
                  <a:cubicBezTo>
                    <a:pt x="21028" y="68299"/>
                    <a:pt x="21028" y="51597"/>
                    <a:pt x="23052" y="37933"/>
                  </a:cubicBezTo>
                  <a:cubicBezTo>
                    <a:pt x="27860" y="7819"/>
                    <a:pt x="46839" y="5542"/>
                    <a:pt x="53165" y="5542"/>
                  </a:cubicBezTo>
                  <a:cubicBezTo>
                    <a:pt x="61516" y="5542"/>
                    <a:pt x="78217" y="10097"/>
                    <a:pt x="83025" y="35149"/>
                  </a:cubicBezTo>
                  <a:cubicBezTo>
                    <a:pt x="85556" y="49320"/>
                    <a:pt x="85556" y="68552"/>
                    <a:pt x="85556" y="84494"/>
                  </a:cubicBezTo>
                  <a:cubicBezTo>
                    <a:pt x="85556" y="103473"/>
                    <a:pt x="85556" y="120680"/>
                    <a:pt x="82772" y="136876"/>
                  </a:cubicBezTo>
                  <a:cubicBezTo>
                    <a:pt x="78976" y="160915"/>
                    <a:pt x="64552" y="168507"/>
                    <a:pt x="53165" y="168507"/>
                  </a:cubicBez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9" name="Freeform 1348">
              <a:extLst>
                <a:ext uri="{FF2B5EF4-FFF2-40B4-BE49-F238E27FC236}">
                  <a16:creationId xmlns:a16="http://schemas.microsoft.com/office/drawing/2014/main" id="{6D5B3097-F827-A5AB-D3DD-C45C71FBAC33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9929581" y="4139289"/>
              <a:ext cx="179919" cy="178400"/>
            </a:xfrm>
            <a:custGeom>
              <a:avLst/>
              <a:gdLst>
                <a:gd name="connsiteX0" fmla="*/ 152368 w 179919"/>
                <a:gd name="connsiteY0" fmla="*/ 24774 h 178400"/>
                <a:gd name="connsiteX1" fmla="*/ 179950 w 179919"/>
                <a:gd name="connsiteY1" fmla="*/ 7819 h 178400"/>
                <a:gd name="connsiteX2" fmla="*/ 179950 w 179919"/>
                <a:gd name="connsiteY2" fmla="*/ -25 h 178400"/>
                <a:gd name="connsiteX3" fmla="*/ 155404 w 179919"/>
                <a:gd name="connsiteY3" fmla="*/ 734 h 178400"/>
                <a:gd name="connsiteX4" fmla="*/ 126556 w 179919"/>
                <a:gd name="connsiteY4" fmla="*/ -25 h 178400"/>
                <a:gd name="connsiteX5" fmla="*/ 126556 w 179919"/>
                <a:gd name="connsiteY5" fmla="*/ 7819 h 178400"/>
                <a:gd name="connsiteX6" fmla="*/ 145029 w 179919"/>
                <a:gd name="connsiteY6" fmla="*/ 20472 h 178400"/>
                <a:gd name="connsiteX7" fmla="*/ 143764 w 179919"/>
                <a:gd name="connsiteY7" fmla="*/ 25533 h 178400"/>
                <a:gd name="connsiteX8" fmla="*/ 97456 w 179919"/>
                <a:gd name="connsiteY8" fmla="*/ 147504 h 178400"/>
                <a:gd name="connsiteX9" fmla="*/ 49123 w 179919"/>
                <a:gd name="connsiteY9" fmla="*/ 19713 h 178400"/>
                <a:gd name="connsiteX10" fmla="*/ 47605 w 179919"/>
                <a:gd name="connsiteY10" fmla="*/ 15158 h 178400"/>
                <a:gd name="connsiteX11" fmla="*/ 68355 w 179919"/>
                <a:gd name="connsiteY11" fmla="*/ 7819 h 178400"/>
                <a:gd name="connsiteX12" fmla="*/ 68355 w 179919"/>
                <a:gd name="connsiteY12" fmla="*/ -25 h 178400"/>
                <a:gd name="connsiteX13" fmla="*/ 32168 w 179919"/>
                <a:gd name="connsiteY13" fmla="*/ 734 h 178400"/>
                <a:gd name="connsiteX14" fmla="*/ 31 w 179919"/>
                <a:gd name="connsiteY14" fmla="*/ -25 h 178400"/>
                <a:gd name="connsiteX15" fmla="*/ 31 w 179919"/>
                <a:gd name="connsiteY15" fmla="*/ 7819 h 178400"/>
                <a:gd name="connsiteX16" fmla="*/ 24830 w 179919"/>
                <a:gd name="connsiteY16" fmla="*/ 17435 h 178400"/>
                <a:gd name="connsiteX17" fmla="*/ 83538 w 179919"/>
                <a:gd name="connsiteY17" fmla="*/ 172809 h 178400"/>
                <a:gd name="connsiteX18" fmla="*/ 89864 w 179919"/>
                <a:gd name="connsiteY18" fmla="*/ 178376 h 178400"/>
                <a:gd name="connsiteX19" fmla="*/ 95937 w 179919"/>
                <a:gd name="connsiteY19" fmla="*/ 173568 h 178400"/>
                <a:gd name="connsiteX20" fmla="*/ 152368 w 179919"/>
                <a:gd name="connsiteY20" fmla="*/ 2477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368" y="24774"/>
                  </a:moveTo>
                  <a:cubicBezTo>
                    <a:pt x="155910" y="15411"/>
                    <a:pt x="162743" y="8073"/>
                    <a:pt x="179950" y="7819"/>
                  </a:cubicBezTo>
                  <a:lnTo>
                    <a:pt x="179950" y="-25"/>
                  </a:lnTo>
                  <a:cubicBezTo>
                    <a:pt x="172106" y="481"/>
                    <a:pt x="161984" y="734"/>
                    <a:pt x="155404" y="734"/>
                  </a:cubicBezTo>
                  <a:cubicBezTo>
                    <a:pt x="147813" y="734"/>
                    <a:pt x="133136" y="228"/>
                    <a:pt x="126556" y="-25"/>
                  </a:cubicBezTo>
                  <a:lnTo>
                    <a:pt x="126556" y="7819"/>
                  </a:lnTo>
                  <a:cubicBezTo>
                    <a:pt x="139715" y="8073"/>
                    <a:pt x="145029" y="14652"/>
                    <a:pt x="145029" y="20472"/>
                  </a:cubicBezTo>
                  <a:cubicBezTo>
                    <a:pt x="145029" y="22496"/>
                    <a:pt x="144270" y="24015"/>
                    <a:pt x="143764" y="25533"/>
                  </a:cubicBezTo>
                  <a:lnTo>
                    <a:pt x="97456" y="147504"/>
                  </a:lnTo>
                  <a:lnTo>
                    <a:pt x="49123" y="19713"/>
                  </a:lnTo>
                  <a:cubicBezTo>
                    <a:pt x="47605" y="16170"/>
                    <a:pt x="47605" y="15664"/>
                    <a:pt x="47605" y="15158"/>
                  </a:cubicBezTo>
                  <a:cubicBezTo>
                    <a:pt x="47605" y="7819"/>
                    <a:pt x="62028" y="7819"/>
                    <a:pt x="68355" y="7819"/>
                  </a:cubicBezTo>
                  <a:lnTo>
                    <a:pt x="68355" y="-25"/>
                  </a:lnTo>
                  <a:cubicBezTo>
                    <a:pt x="59245" y="734"/>
                    <a:pt x="41784" y="734"/>
                    <a:pt x="32168" y="734"/>
                  </a:cubicBezTo>
                  <a:cubicBezTo>
                    <a:pt x="20022" y="734"/>
                    <a:pt x="9141" y="228"/>
                    <a:pt x="31" y="-25"/>
                  </a:cubicBezTo>
                  <a:lnTo>
                    <a:pt x="31" y="7819"/>
                  </a:lnTo>
                  <a:cubicBezTo>
                    <a:pt x="16479" y="7819"/>
                    <a:pt x="21287" y="7819"/>
                    <a:pt x="24830" y="17435"/>
                  </a:cubicBezTo>
                  <a:lnTo>
                    <a:pt x="83538" y="172809"/>
                  </a:lnTo>
                  <a:cubicBezTo>
                    <a:pt x="85309" y="177617"/>
                    <a:pt x="86574" y="178376"/>
                    <a:pt x="89864" y="178376"/>
                  </a:cubicBezTo>
                  <a:cubicBezTo>
                    <a:pt x="94166" y="178376"/>
                    <a:pt x="94672" y="177111"/>
                    <a:pt x="95937" y="173568"/>
                  </a:cubicBezTo>
                  <a:lnTo>
                    <a:pt x="152368" y="24774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363" name="Group 1362">
            <a:extLst>
              <a:ext uri="{FF2B5EF4-FFF2-40B4-BE49-F238E27FC236}">
                <a16:creationId xmlns:a16="http://schemas.microsoft.com/office/drawing/2014/main" id="{A57FD9D3-F249-FF13-8D3D-318627166B84}"/>
              </a:ext>
            </a:extLst>
          </p:cNvPr>
          <p:cNvGrpSpPr/>
          <p:nvPr/>
        </p:nvGrpSpPr>
        <p:grpSpPr>
          <a:xfrm>
            <a:off x="7700431" y="4471152"/>
            <a:ext cx="1033598" cy="518870"/>
            <a:chOff x="7700431" y="4471152"/>
            <a:chExt cx="1033598" cy="518870"/>
          </a:xfrm>
        </p:grpSpPr>
        <p:sp>
          <p:nvSpPr>
            <p:cNvPr id="1350" name="Freeform 1349">
              <a:extLst>
                <a:ext uri="{FF2B5EF4-FFF2-40B4-BE49-F238E27FC236}">
                  <a16:creationId xmlns:a16="http://schemas.microsoft.com/office/drawing/2014/main" id="{2CE85526-2BB6-7304-69DC-A9C94442972F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7700431" y="4718005"/>
              <a:ext cx="168278" cy="59213"/>
            </a:xfrm>
            <a:custGeom>
              <a:avLst/>
              <a:gdLst>
                <a:gd name="connsiteX0" fmla="*/ 159618 w 168278"/>
                <a:gd name="connsiteY0" fmla="*/ 10117 h 59213"/>
                <a:gd name="connsiteX1" fmla="*/ 168222 w 168278"/>
                <a:gd name="connsiteY1" fmla="*/ 5056 h 59213"/>
                <a:gd name="connsiteX2" fmla="*/ 159871 w 168278"/>
                <a:gd name="connsiteY2" fmla="*/ -5 h 59213"/>
                <a:gd name="connsiteX3" fmla="*/ 8294 w 168278"/>
                <a:gd name="connsiteY3" fmla="*/ -5 h 59213"/>
                <a:gd name="connsiteX4" fmla="*/ -57 w 168278"/>
                <a:gd name="connsiteY4" fmla="*/ 5056 h 59213"/>
                <a:gd name="connsiteX5" fmla="*/ 8547 w 168278"/>
                <a:gd name="connsiteY5" fmla="*/ 10117 h 59213"/>
                <a:gd name="connsiteX6" fmla="*/ 159618 w 168278"/>
                <a:gd name="connsiteY6" fmla="*/ 10117 h 59213"/>
                <a:gd name="connsiteX7" fmla="*/ 159871 w 168278"/>
                <a:gd name="connsiteY7" fmla="*/ 59208 h 59213"/>
                <a:gd name="connsiteX8" fmla="*/ 168222 w 168278"/>
                <a:gd name="connsiteY8" fmla="*/ 54147 h 59213"/>
                <a:gd name="connsiteX9" fmla="*/ 159618 w 168278"/>
                <a:gd name="connsiteY9" fmla="*/ 49086 h 59213"/>
                <a:gd name="connsiteX10" fmla="*/ 8547 w 168278"/>
                <a:gd name="connsiteY10" fmla="*/ 49086 h 59213"/>
                <a:gd name="connsiteX11" fmla="*/ -57 w 168278"/>
                <a:gd name="connsiteY11" fmla="*/ 54147 h 59213"/>
                <a:gd name="connsiteX12" fmla="*/ 8294 w 168278"/>
                <a:gd name="connsiteY12" fmla="*/ 59208 h 59213"/>
                <a:gd name="connsiteX13" fmla="*/ 159871 w 168278"/>
                <a:gd name="connsiteY13" fmla="*/ 59208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18" y="10117"/>
                  </a:moveTo>
                  <a:cubicBezTo>
                    <a:pt x="163414" y="10117"/>
                    <a:pt x="168222" y="10117"/>
                    <a:pt x="168222" y="5056"/>
                  </a:cubicBezTo>
                  <a:cubicBezTo>
                    <a:pt x="168222" y="-5"/>
                    <a:pt x="163414" y="-5"/>
                    <a:pt x="159871" y="-5"/>
                  </a:cubicBezTo>
                  <a:lnTo>
                    <a:pt x="8294" y="-5"/>
                  </a:lnTo>
                  <a:cubicBezTo>
                    <a:pt x="4751" y="-5"/>
                    <a:pt x="-57" y="-5"/>
                    <a:pt x="-57" y="5056"/>
                  </a:cubicBezTo>
                  <a:cubicBezTo>
                    <a:pt x="-57" y="10117"/>
                    <a:pt x="4751" y="10117"/>
                    <a:pt x="8547" y="10117"/>
                  </a:cubicBezTo>
                  <a:lnTo>
                    <a:pt x="159618" y="10117"/>
                  </a:lnTo>
                  <a:close/>
                  <a:moveTo>
                    <a:pt x="159871" y="59208"/>
                  </a:moveTo>
                  <a:cubicBezTo>
                    <a:pt x="163414" y="59208"/>
                    <a:pt x="168222" y="59208"/>
                    <a:pt x="168222" y="54147"/>
                  </a:cubicBezTo>
                  <a:cubicBezTo>
                    <a:pt x="168222" y="49086"/>
                    <a:pt x="163414" y="49086"/>
                    <a:pt x="159618" y="49086"/>
                  </a:cubicBezTo>
                  <a:lnTo>
                    <a:pt x="8547" y="49086"/>
                  </a:lnTo>
                  <a:cubicBezTo>
                    <a:pt x="4751" y="49086"/>
                    <a:pt x="-57" y="49086"/>
                    <a:pt x="-57" y="54147"/>
                  </a:cubicBezTo>
                  <a:cubicBezTo>
                    <a:pt x="-57" y="59208"/>
                    <a:pt x="4751" y="59208"/>
                    <a:pt x="8294" y="59208"/>
                  </a:cubicBezTo>
                  <a:lnTo>
                    <a:pt x="159871" y="59208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1" name="Freeform 1350">
              <a:extLst>
                <a:ext uri="{FF2B5EF4-FFF2-40B4-BE49-F238E27FC236}">
                  <a16:creationId xmlns:a16="http://schemas.microsoft.com/office/drawing/2014/main" id="{459B35F5-817A-F281-1B9D-E4143EFA58CC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8069519" y="4471152"/>
              <a:ext cx="83506" cy="168531"/>
            </a:xfrm>
            <a:custGeom>
              <a:avLst/>
              <a:gdLst>
                <a:gd name="connsiteX0" fmla="*/ 51833 w 83506"/>
                <a:gd name="connsiteY0" fmla="*/ 6567 h 168531"/>
                <a:gd name="connsiteX1" fmla="*/ 46012 w 83506"/>
                <a:gd name="connsiteY1" fmla="*/ -12 h 168531"/>
                <a:gd name="connsiteX2" fmla="*/ -43 w 83506"/>
                <a:gd name="connsiteY2" fmla="*/ 16183 h 168531"/>
                <a:gd name="connsiteX3" fmla="*/ -43 w 83506"/>
                <a:gd name="connsiteY3" fmla="*/ 24028 h 168531"/>
                <a:gd name="connsiteX4" fmla="*/ 33107 w 83506"/>
                <a:gd name="connsiteY4" fmla="*/ 17448 h 168531"/>
                <a:gd name="connsiteX5" fmla="*/ 33107 w 83506"/>
                <a:gd name="connsiteY5" fmla="*/ 148529 h 168531"/>
                <a:gd name="connsiteX6" fmla="*/ 9573 w 83506"/>
                <a:gd name="connsiteY6" fmla="*/ 160675 h 168531"/>
                <a:gd name="connsiteX7" fmla="*/ 1475 w 83506"/>
                <a:gd name="connsiteY7" fmla="*/ 160675 h 168531"/>
                <a:gd name="connsiteX8" fmla="*/ 1475 w 83506"/>
                <a:gd name="connsiteY8" fmla="*/ 168520 h 168531"/>
                <a:gd name="connsiteX9" fmla="*/ 42470 w 83506"/>
                <a:gd name="connsiteY9" fmla="*/ 167761 h 168531"/>
                <a:gd name="connsiteX10" fmla="*/ 83464 w 83506"/>
                <a:gd name="connsiteY10" fmla="*/ 168520 h 168531"/>
                <a:gd name="connsiteX11" fmla="*/ 83464 w 83506"/>
                <a:gd name="connsiteY11" fmla="*/ 160675 h 168531"/>
                <a:gd name="connsiteX12" fmla="*/ 75366 w 83506"/>
                <a:gd name="connsiteY12" fmla="*/ 160675 h 168531"/>
                <a:gd name="connsiteX13" fmla="*/ 51833 w 83506"/>
                <a:gd name="connsiteY13" fmla="*/ 148529 h 168531"/>
                <a:gd name="connsiteX14" fmla="*/ 51833 w 83506"/>
                <a:gd name="connsiteY14" fmla="*/ 656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33" y="6567"/>
                  </a:moveTo>
                  <a:cubicBezTo>
                    <a:pt x="51833" y="494"/>
                    <a:pt x="51833" y="-12"/>
                    <a:pt x="46012" y="-12"/>
                  </a:cubicBezTo>
                  <a:cubicBezTo>
                    <a:pt x="30323" y="16183"/>
                    <a:pt x="8055" y="16183"/>
                    <a:pt x="-43" y="16183"/>
                  </a:cubicBezTo>
                  <a:lnTo>
                    <a:pt x="-43" y="24028"/>
                  </a:lnTo>
                  <a:cubicBezTo>
                    <a:pt x="5018" y="24028"/>
                    <a:pt x="19948" y="24028"/>
                    <a:pt x="33107" y="17448"/>
                  </a:cubicBezTo>
                  <a:lnTo>
                    <a:pt x="33107" y="148529"/>
                  </a:lnTo>
                  <a:cubicBezTo>
                    <a:pt x="33107" y="157639"/>
                    <a:pt x="32348" y="160675"/>
                    <a:pt x="9573" y="160675"/>
                  </a:cubicBezTo>
                  <a:lnTo>
                    <a:pt x="1475" y="160675"/>
                  </a:lnTo>
                  <a:lnTo>
                    <a:pt x="1475" y="168520"/>
                  </a:lnTo>
                  <a:cubicBezTo>
                    <a:pt x="10332" y="167761"/>
                    <a:pt x="32348" y="167761"/>
                    <a:pt x="42470" y="167761"/>
                  </a:cubicBezTo>
                  <a:cubicBezTo>
                    <a:pt x="52592" y="167761"/>
                    <a:pt x="74607" y="167761"/>
                    <a:pt x="83464" y="168520"/>
                  </a:cubicBezTo>
                  <a:lnTo>
                    <a:pt x="83464" y="160675"/>
                  </a:lnTo>
                  <a:lnTo>
                    <a:pt x="75366" y="160675"/>
                  </a:lnTo>
                  <a:cubicBezTo>
                    <a:pt x="52592" y="160675"/>
                    <a:pt x="51833" y="157892"/>
                    <a:pt x="51833" y="148529"/>
                  </a:cubicBezTo>
                  <a:lnTo>
                    <a:pt x="51833" y="6567"/>
                  </a:ln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2" name="Freeform 1351">
              <a:extLst>
                <a:ext uri="{FF2B5EF4-FFF2-40B4-BE49-F238E27FC236}">
                  <a16:creationId xmlns:a16="http://schemas.microsoft.com/office/drawing/2014/main" id="{4BDE0ADE-5895-E0ED-6E98-E3390FD565B6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983735" y="4742551"/>
              <a:ext cx="253051" cy="10121"/>
            </a:xfrm>
            <a:custGeom>
              <a:avLst/>
              <a:gdLst>
                <a:gd name="connsiteX0" fmla="*/ 0 w 253051"/>
                <a:gd name="connsiteY0" fmla="*/ 0 h 10121"/>
                <a:gd name="connsiteX1" fmla="*/ 253052 w 253051"/>
                <a:gd name="connsiteY1" fmla="*/ 0 h 10121"/>
                <a:gd name="connsiteX2" fmla="*/ 253052 w 253051"/>
                <a:gd name="connsiteY2" fmla="*/ 10121 h 10121"/>
                <a:gd name="connsiteX3" fmla="*/ 0 w 253051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051" h="10121">
                  <a:moveTo>
                    <a:pt x="0" y="0"/>
                  </a:moveTo>
                  <a:lnTo>
                    <a:pt x="253052" y="0"/>
                  </a:lnTo>
                  <a:lnTo>
                    <a:pt x="253052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4" name="Freeform 1353">
              <a:extLst>
                <a:ext uri="{FF2B5EF4-FFF2-40B4-BE49-F238E27FC236}">
                  <a16:creationId xmlns:a16="http://schemas.microsoft.com/office/drawing/2014/main" id="{C07FE523-4258-1253-C986-30CEC4305681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994363" y="4815923"/>
              <a:ext cx="105016" cy="174099"/>
            </a:xfrm>
            <a:custGeom>
              <a:avLst/>
              <a:gdLst>
                <a:gd name="connsiteX0" fmla="*/ 62711 w 105016"/>
                <a:gd name="connsiteY0" fmla="*/ 79459 h 174099"/>
                <a:gd name="connsiteX1" fmla="*/ 98138 w 105016"/>
                <a:gd name="connsiteY1" fmla="*/ 34922 h 174099"/>
                <a:gd name="connsiteX2" fmla="*/ 51577 w 105016"/>
                <a:gd name="connsiteY2" fmla="*/ 1 h 174099"/>
                <a:gd name="connsiteX3" fmla="*/ 6787 w 105016"/>
                <a:gd name="connsiteY3" fmla="*/ 34416 h 174099"/>
                <a:gd name="connsiteX4" fmla="*/ 19693 w 105016"/>
                <a:gd name="connsiteY4" fmla="*/ 47575 h 174099"/>
                <a:gd name="connsiteX5" fmla="*/ 32598 w 105016"/>
                <a:gd name="connsiteY5" fmla="*/ 34669 h 174099"/>
                <a:gd name="connsiteX6" fmla="*/ 16909 w 105016"/>
                <a:gd name="connsiteY6" fmla="*/ 22017 h 174099"/>
                <a:gd name="connsiteX7" fmla="*/ 50565 w 105016"/>
                <a:gd name="connsiteY7" fmla="*/ 6328 h 174099"/>
                <a:gd name="connsiteX8" fmla="*/ 74858 w 105016"/>
                <a:gd name="connsiteY8" fmla="*/ 34669 h 174099"/>
                <a:gd name="connsiteX9" fmla="*/ 67772 w 105016"/>
                <a:gd name="connsiteY9" fmla="*/ 63517 h 174099"/>
                <a:gd name="connsiteX10" fmla="*/ 45251 w 105016"/>
                <a:gd name="connsiteY10" fmla="*/ 76676 h 174099"/>
                <a:gd name="connsiteX11" fmla="*/ 35382 w 105016"/>
                <a:gd name="connsiteY11" fmla="*/ 77435 h 174099"/>
                <a:gd name="connsiteX12" fmla="*/ 31586 w 105016"/>
                <a:gd name="connsiteY12" fmla="*/ 80472 h 174099"/>
                <a:gd name="connsiteX13" fmla="*/ 37659 w 105016"/>
                <a:gd name="connsiteY13" fmla="*/ 83255 h 174099"/>
                <a:gd name="connsiteX14" fmla="*/ 48793 w 105016"/>
                <a:gd name="connsiteY14" fmla="*/ 83255 h 174099"/>
                <a:gd name="connsiteX15" fmla="*/ 78906 w 105016"/>
                <a:gd name="connsiteY15" fmla="*/ 125262 h 174099"/>
                <a:gd name="connsiteX16" fmla="*/ 50312 w 105016"/>
                <a:gd name="connsiteY16" fmla="*/ 167015 h 174099"/>
                <a:gd name="connsiteX17" fmla="*/ 11595 w 105016"/>
                <a:gd name="connsiteY17" fmla="*/ 147783 h 174099"/>
                <a:gd name="connsiteX18" fmla="*/ 28296 w 105016"/>
                <a:gd name="connsiteY18" fmla="*/ 133865 h 174099"/>
                <a:gd name="connsiteX19" fmla="*/ 14125 w 105016"/>
                <a:gd name="connsiteY19" fmla="*/ 119695 h 174099"/>
                <a:gd name="connsiteX20" fmla="*/ -45 w 105016"/>
                <a:gd name="connsiteY20" fmla="*/ 134371 h 174099"/>
                <a:gd name="connsiteX21" fmla="*/ 51071 w 105016"/>
                <a:gd name="connsiteY21" fmla="*/ 174101 h 174099"/>
                <a:gd name="connsiteX22" fmla="*/ 104971 w 105016"/>
                <a:gd name="connsiteY22" fmla="*/ 125262 h 174099"/>
                <a:gd name="connsiteX23" fmla="*/ 62711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11" y="79459"/>
                  </a:moveTo>
                  <a:cubicBezTo>
                    <a:pt x="83461" y="72627"/>
                    <a:pt x="98138" y="54913"/>
                    <a:pt x="98138" y="34922"/>
                  </a:cubicBezTo>
                  <a:cubicBezTo>
                    <a:pt x="98138" y="14172"/>
                    <a:pt x="75870" y="1"/>
                    <a:pt x="51577" y="1"/>
                  </a:cubicBezTo>
                  <a:cubicBezTo>
                    <a:pt x="26019" y="1"/>
                    <a:pt x="6787" y="15184"/>
                    <a:pt x="6787" y="34416"/>
                  </a:cubicBezTo>
                  <a:cubicBezTo>
                    <a:pt x="6787" y="42767"/>
                    <a:pt x="12354" y="47575"/>
                    <a:pt x="19693" y="47575"/>
                  </a:cubicBezTo>
                  <a:cubicBezTo>
                    <a:pt x="27537" y="47575"/>
                    <a:pt x="32598" y="42008"/>
                    <a:pt x="32598" y="34669"/>
                  </a:cubicBezTo>
                  <a:cubicBezTo>
                    <a:pt x="32598" y="22017"/>
                    <a:pt x="20705" y="22017"/>
                    <a:pt x="16909" y="22017"/>
                  </a:cubicBezTo>
                  <a:cubicBezTo>
                    <a:pt x="24754" y="9617"/>
                    <a:pt x="41455" y="6328"/>
                    <a:pt x="50565" y="6328"/>
                  </a:cubicBezTo>
                  <a:cubicBezTo>
                    <a:pt x="60940" y="6328"/>
                    <a:pt x="74858" y="11895"/>
                    <a:pt x="74858" y="34669"/>
                  </a:cubicBezTo>
                  <a:cubicBezTo>
                    <a:pt x="74858" y="37706"/>
                    <a:pt x="74352" y="52383"/>
                    <a:pt x="67772" y="63517"/>
                  </a:cubicBezTo>
                  <a:cubicBezTo>
                    <a:pt x="60181" y="75664"/>
                    <a:pt x="51577" y="76423"/>
                    <a:pt x="45251" y="76676"/>
                  </a:cubicBezTo>
                  <a:cubicBezTo>
                    <a:pt x="43226" y="76929"/>
                    <a:pt x="37153" y="77435"/>
                    <a:pt x="35382" y="77435"/>
                  </a:cubicBezTo>
                  <a:cubicBezTo>
                    <a:pt x="33357" y="77688"/>
                    <a:pt x="31586" y="77941"/>
                    <a:pt x="31586" y="80472"/>
                  </a:cubicBezTo>
                  <a:cubicBezTo>
                    <a:pt x="31586" y="83255"/>
                    <a:pt x="33357" y="83255"/>
                    <a:pt x="37659" y="83255"/>
                  </a:cubicBezTo>
                  <a:lnTo>
                    <a:pt x="48793" y="83255"/>
                  </a:lnTo>
                  <a:cubicBezTo>
                    <a:pt x="69544" y="83255"/>
                    <a:pt x="78906" y="100463"/>
                    <a:pt x="78906" y="125262"/>
                  </a:cubicBezTo>
                  <a:cubicBezTo>
                    <a:pt x="78906" y="159677"/>
                    <a:pt x="61446" y="167015"/>
                    <a:pt x="50312" y="167015"/>
                  </a:cubicBezTo>
                  <a:cubicBezTo>
                    <a:pt x="39431" y="167015"/>
                    <a:pt x="20452" y="162713"/>
                    <a:pt x="11595" y="147783"/>
                  </a:cubicBezTo>
                  <a:cubicBezTo>
                    <a:pt x="20452" y="149048"/>
                    <a:pt x="28296" y="143481"/>
                    <a:pt x="28296" y="133865"/>
                  </a:cubicBezTo>
                  <a:cubicBezTo>
                    <a:pt x="28296" y="124756"/>
                    <a:pt x="21464" y="119695"/>
                    <a:pt x="14125" y="119695"/>
                  </a:cubicBezTo>
                  <a:cubicBezTo>
                    <a:pt x="8052" y="119695"/>
                    <a:pt x="-45" y="123237"/>
                    <a:pt x="-45" y="134371"/>
                  </a:cubicBezTo>
                  <a:cubicBezTo>
                    <a:pt x="-45" y="157399"/>
                    <a:pt x="23488" y="174101"/>
                    <a:pt x="51071" y="174101"/>
                  </a:cubicBezTo>
                  <a:cubicBezTo>
                    <a:pt x="81943" y="174101"/>
                    <a:pt x="104971" y="151073"/>
                    <a:pt x="104971" y="125262"/>
                  </a:cubicBezTo>
                  <a:cubicBezTo>
                    <a:pt x="104971" y="104511"/>
                    <a:pt x="89029" y="84773"/>
                    <a:pt x="62711" y="79459"/>
                  </a:cubicBez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5" name="Freeform 1354">
              <a:extLst>
                <a:ext uri="{FF2B5EF4-FFF2-40B4-BE49-F238E27FC236}">
                  <a16:creationId xmlns:a16="http://schemas.microsoft.com/office/drawing/2014/main" id="{E4C0038B-9950-CFD4-259C-7DB2EA9DD449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8120130" y="4815923"/>
              <a:ext cx="106534" cy="174099"/>
            </a:xfrm>
            <a:custGeom>
              <a:avLst/>
              <a:gdLst>
                <a:gd name="connsiteX0" fmla="*/ 106494 w 106534"/>
                <a:gd name="connsiteY0" fmla="*/ 87557 h 174099"/>
                <a:gd name="connsiteX1" fmla="*/ 96372 w 106534"/>
                <a:gd name="connsiteY1" fmla="*/ 28343 h 174099"/>
                <a:gd name="connsiteX2" fmla="*/ 53353 w 106534"/>
                <a:gd name="connsiteY2" fmla="*/ 1 h 174099"/>
                <a:gd name="connsiteX3" fmla="*/ 9322 w 106534"/>
                <a:gd name="connsiteY3" fmla="*/ 30114 h 174099"/>
                <a:gd name="connsiteX4" fmla="*/ -40 w 106534"/>
                <a:gd name="connsiteY4" fmla="*/ 87557 h 174099"/>
                <a:gd name="connsiteX5" fmla="*/ 11347 w 106534"/>
                <a:gd name="connsiteY5" fmla="*/ 148542 h 174099"/>
                <a:gd name="connsiteX6" fmla="*/ 53100 w 106534"/>
                <a:gd name="connsiteY6" fmla="*/ 174101 h 174099"/>
                <a:gd name="connsiteX7" fmla="*/ 97131 w 106534"/>
                <a:gd name="connsiteY7" fmla="*/ 144747 h 174099"/>
                <a:gd name="connsiteX8" fmla="*/ 106494 w 106534"/>
                <a:gd name="connsiteY8" fmla="*/ 87557 h 174099"/>
                <a:gd name="connsiteX9" fmla="*/ 53100 w 106534"/>
                <a:gd name="connsiteY9" fmla="*/ 168533 h 174099"/>
                <a:gd name="connsiteX10" fmla="*/ 23746 w 106534"/>
                <a:gd name="connsiteY10" fmla="*/ 137914 h 174099"/>
                <a:gd name="connsiteX11" fmla="*/ 20963 w 106534"/>
                <a:gd name="connsiteY11" fmla="*/ 84520 h 174099"/>
                <a:gd name="connsiteX12" fmla="*/ 22987 w 106534"/>
                <a:gd name="connsiteY12" fmla="*/ 37959 h 174099"/>
                <a:gd name="connsiteX13" fmla="*/ 53100 w 106534"/>
                <a:gd name="connsiteY13" fmla="*/ 5569 h 174099"/>
                <a:gd name="connsiteX14" fmla="*/ 82960 w 106534"/>
                <a:gd name="connsiteY14" fmla="*/ 35175 h 174099"/>
                <a:gd name="connsiteX15" fmla="*/ 85491 w 106534"/>
                <a:gd name="connsiteY15" fmla="*/ 84520 h 174099"/>
                <a:gd name="connsiteX16" fmla="*/ 82707 w 106534"/>
                <a:gd name="connsiteY16" fmla="*/ 136902 h 174099"/>
                <a:gd name="connsiteX17" fmla="*/ 53100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94" y="87557"/>
                  </a:moveTo>
                  <a:cubicBezTo>
                    <a:pt x="106494" y="67313"/>
                    <a:pt x="105229" y="47069"/>
                    <a:pt x="96372" y="28343"/>
                  </a:cubicBezTo>
                  <a:cubicBezTo>
                    <a:pt x="84732" y="4050"/>
                    <a:pt x="63981" y="1"/>
                    <a:pt x="53353" y="1"/>
                  </a:cubicBezTo>
                  <a:cubicBezTo>
                    <a:pt x="38170" y="1"/>
                    <a:pt x="19698" y="6581"/>
                    <a:pt x="9322" y="30114"/>
                  </a:cubicBezTo>
                  <a:cubicBezTo>
                    <a:pt x="1225" y="47575"/>
                    <a:pt x="-40" y="67313"/>
                    <a:pt x="-40" y="87557"/>
                  </a:cubicBezTo>
                  <a:cubicBezTo>
                    <a:pt x="-40" y="106536"/>
                    <a:pt x="972" y="129310"/>
                    <a:pt x="11347" y="148542"/>
                  </a:cubicBezTo>
                  <a:cubicBezTo>
                    <a:pt x="22228" y="169039"/>
                    <a:pt x="40701" y="174101"/>
                    <a:pt x="53100" y="174101"/>
                  </a:cubicBezTo>
                  <a:cubicBezTo>
                    <a:pt x="66765" y="174101"/>
                    <a:pt x="85997" y="168786"/>
                    <a:pt x="97131" y="144747"/>
                  </a:cubicBezTo>
                  <a:cubicBezTo>
                    <a:pt x="105229" y="127286"/>
                    <a:pt x="106494" y="107548"/>
                    <a:pt x="106494" y="87557"/>
                  </a:cubicBezTo>
                  <a:close/>
                  <a:moveTo>
                    <a:pt x="53100" y="168533"/>
                  </a:moveTo>
                  <a:cubicBezTo>
                    <a:pt x="43231" y="168533"/>
                    <a:pt x="28301" y="162207"/>
                    <a:pt x="23746" y="137914"/>
                  </a:cubicBezTo>
                  <a:cubicBezTo>
                    <a:pt x="20963" y="122731"/>
                    <a:pt x="20963" y="99450"/>
                    <a:pt x="20963" y="84520"/>
                  </a:cubicBezTo>
                  <a:cubicBezTo>
                    <a:pt x="20963" y="68325"/>
                    <a:pt x="20963" y="51624"/>
                    <a:pt x="22987" y="37959"/>
                  </a:cubicBezTo>
                  <a:cubicBezTo>
                    <a:pt x="27795" y="7846"/>
                    <a:pt x="46774" y="5569"/>
                    <a:pt x="53100" y="5569"/>
                  </a:cubicBezTo>
                  <a:cubicBezTo>
                    <a:pt x="61451" y="5569"/>
                    <a:pt x="78152" y="10123"/>
                    <a:pt x="82960" y="35175"/>
                  </a:cubicBezTo>
                  <a:cubicBezTo>
                    <a:pt x="85491" y="49346"/>
                    <a:pt x="85491" y="68578"/>
                    <a:pt x="85491" y="84520"/>
                  </a:cubicBezTo>
                  <a:cubicBezTo>
                    <a:pt x="85491" y="103499"/>
                    <a:pt x="85491" y="120707"/>
                    <a:pt x="82707" y="136902"/>
                  </a:cubicBezTo>
                  <a:cubicBezTo>
                    <a:pt x="78911" y="160942"/>
                    <a:pt x="64488" y="168533"/>
                    <a:pt x="53100" y="168533"/>
                  </a:cubicBez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6" name="Freeform 1355">
              <a:extLst>
                <a:ext uri="{FF2B5EF4-FFF2-40B4-BE49-F238E27FC236}">
                  <a16:creationId xmlns:a16="http://schemas.microsoft.com/office/drawing/2014/main" id="{63F75D96-E6FE-B8B9-3C00-563471396F20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8320461" y="4632474"/>
              <a:ext cx="160181" cy="178400"/>
            </a:xfrm>
            <a:custGeom>
              <a:avLst/>
              <a:gdLst>
                <a:gd name="connsiteX0" fmla="*/ 160149 w 160181"/>
                <a:gd name="connsiteY0" fmla="*/ 137401 h 178400"/>
                <a:gd name="connsiteX1" fmla="*/ 153822 w 160181"/>
                <a:gd name="connsiteY1" fmla="*/ 137401 h 178400"/>
                <a:gd name="connsiteX2" fmla="*/ 149268 w 160181"/>
                <a:gd name="connsiteY2" fmla="*/ 155874 h 178400"/>
                <a:gd name="connsiteX3" fmla="*/ 132566 w 160181"/>
                <a:gd name="connsiteY3" fmla="*/ 161947 h 178400"/>
                <a:gd name="connsiteX4" fmla="*/ 112322 w 160181"/>
                <a:gd name="connsiteY4" fmla="*/ 161947 h 178400"/>
                <a:gd name="connsiteX5" fmla="*/ 134844 w 160181"/>
                <a:gd name="connsiteY5" fmla="*/ 118929 h 178400"/>
                <a:gd name="connsiteX6" fmla="*/ 157112 w 160181"/>
                <a:gd name="connsiteY6" fmla="*/ 63510 h 178400"/>
                <a:gd name="connsiteX7" fmla="*/ 80185 w 160181"/>
                <a:gd name="connsiteY7" fmla="*/ -5 h 178400"/>
                <a:gd name="connsiteX8" fmla="*/ 3004 w 160181"/>
                <a:gd name="connsiteY8" fmla="*/ 63510 h 178400"/>
                <a:gd name="connsiteX9" fmla="*/ 25272 w 160181"/>
                <a:gd name="connsiteY9" fmla="*/ 118929 h 178400"/>
                <a:gd name="connsiteX10" fmla="*/ 47794 w 160181"/>
                <a:gd name="connsiteY10" fmla="*/ 161947 h 178400"/>
                <a:gd name="connsiteX11" fmla="*/ 27550 w 160181"/>
                <a:gd name="connsiteY11" fmla="*/ 161947 h 178400"/>
                <a:gd name="connsiteX12" fmla="*/ 10849 w 160181"/>
                <a:gd name="connsiteY12" fmla="*/ 156127 h 178400"/>
                <a:gd name="connsiteX13" fmla="*/ 6294 w 160181"/>
                <a:gd name="connsiteY13" fmla="*/ 137401 h 178400"/>
                <a:gd name="connsiteX14" fmla="*/ -33 w 160181"/>
                <a:gd name="connsiteY14" fmla="*/ 137401 h 178400"/>
                <a:gd name="connsiteX15" fmla="*/ 8318 w 160181"/>
                <a:gd name="connsiteY15" fmla="*/ 178396 h 178400"/>
                <a:gd name="connsiteX16" fmla="*/ 48806 w 160181"/>
                <a:gd name="connsiteY16" fmla="*/ 178396 h 178400"/>
                <a:gd name="connsiteX17" fmla="*/ 55133 w 160181"/>
                <a:gd name="connsiteY17" fmla="*/ 173081 h 178400"/>
                <a:gd name="connsiteX18" fmla="*/ 41468 w 160181"/>
                <a:gd name="connsiteY18" fmla="*/ 116904 h 178400"/>
                <a:gd name="connsiteX19" fmla="*/ 29068 w 160181"/>
                <a:gd name="connsiteY19" fmla="*/ 63257 h 178400"/>
                <a:gd name="connsiteX20" fmla="*/ 79931 w 160181"/>
                <a:gd name="connsiteY20" fmla="*/ 5562 h 178400"/>
                <a:gd name="connsiteX21" fmla="*/ 131048 w 160181"/>
                <a:gd name="connsiteY21" fmla="*/ 63257 h 178400"/>
                <a:gd name="connsiteX22" fmla="*/ 116877 w 160181"/>
                <a:gd name="connsiteY22" fmla="*/ 122218 h 178400"/>
                <a:gd name="connsiteX23" fmla="*/ 104984 w 160181"/>
                <a:gd name="connsiteY23" fmla="*/ 173081 h 178400"/>
                <a:gd name="connsiteX24" fmla="*/ 111563 w 160181"/>
                <a:gd name="connsiteY24" fmla="*/ 178396 h 178400"/>
                <a:gd name="connsiteX25" fmla="*/ 151798 w 160181"/>
                <a:gd name="connsiteY25" fmla="*/ 178396 h 178400"/>
                <a:gd name="connsiteX26" fmla="*/ 160149 w 160181"/>
                <a:gd name="connsiteY26" fmla="*/ 13740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149" y="137401"/>
                  </a:moveTo>
                  <a:lnTo>
                    <a:pt x="153822" y="137401"/>
                  </a:lnTo>
                  <a:cubicBezTo>
                    <a:pt x="152557" y="143981"/>
                    <a:pt x="151545" y="149801"/>
                    <a:pt x="149268" y="155874"/>
                  </a:cubicBezTo>
                  <a:cubicBezTo>
                    <a:pt x="148002" y="159923"/>
                    <a:pt x="147243" y="161947"/>
                    <a:pt x="132566" y="161947"/>
                  </a:cubicBezTo>
                  <a:lnTo>
                    <a:pt x="112322" y="161947"/>
                  </a:lnTo>
                  <a:cubicBezTo>
                    <a:pt x="115612" y="147776"/>
                    <a:pt x="123456" y="135630"/>
                    <a:pt x="134844" y="118929"/>
                  </a:cubicBezTo>
                  <a:cubicBezTo>
                    <a:pt x="146737" y="100962"/>
                    <a:pt x="157112" y="83501"/>
                    <a:pt x="157112" y="63510"/>
                  </a:cubicBezTo>
                  <a:cubicBezTo>
                    <a:pt x="157112" y="28336"/>
                    <a:pt x="122950" y="-5"/>
                    <a:pt x="80185" y="-5"/>
                  </a:cubicBezTo>
                  <a:cubicBezTo>
                    <a:pt x="36660" y="-5"/>
                    <a:pt x="3004" y="28842"/>
                    <a:pt x="3004" y="63510"/>
                  </a:cubicBezTo>
                  <a:cubicBezTo>
                    <a:pt x="3004" y="83501"/>
                    <a:pt x="13379" y="100962"/>
                    <a:pt x="25272" y="118929"/>
                  </a:cubicBezTo>
                  <a:cubicBezTo>
                    <a:pt x="36407" y="135630"/>
                    <a:pt x="44504" y="147776"/>
                    <a:pt x="47794" y="161947"/>
                  </a:cubicBezTo>
                  <a:lnTo>
                    <a:pt x="27550" y="161947"/>
                  </a:lnTo>
                  <a:cubicBezTo>
                    <a:pt x="12873" y="161947"/>
                    <a:pt x="12114" y="159923"/>
                    <a:pt x="10849" y="156127"/>
                  </a:cubicBezTo>
                  <a:cubicBezTo>
                    <a:pt x="8824" y="150307"/>
                    <a:pt x="7559" y="143728"/>
                    <a:pt x="6294" y="137401"/>
                  </a:cubicBezTo>
                  <a:lnTo>
                    <a:pt x="-33" y="137401"/>
                  </a:lnTo>
                  <a:lnTo>
                    <a:pt x="8318" y="178396"/>
                  </a:lnTo>
                  <a:lnTo>
                    <a:pt x="48806" y="178396"/>
                  </a:lnTo>
                  <a:cubicBezTo>
                    <a:pt x="54373" y="178396"/>
                    <a:pt x="55133" y="178396"/>
                    <a:pt x="55133" y="173081"/>
                  </a:cubicBezTo>
                  <a:cubicBezTo>
                    <a:pt x="55133" y="155368"/>
                    <a:pt x="47288" y="133099"/>
                    <a:pt x="41468" y="116904"/>
                  </a:cubicBezTo>
                  <a:cubicBezTo>
                    <a:pt x="36154" y="102227"/>
                    <a:pt x="29068" y="82236"/>
                    <a:pt x="29068" y="63257"/>
                  </a:cubicBezTo>
                  <a:cubicBezTo>
                    <a:pt x="29068" y="22769"/>
                    <a:pt x="56904" y="5562"/>
                    <a:pt x="79931" y="5562"/>
                  </a:cubicBezTo>
                  <a:cubicBezTo>
                    <a:pt x="104224" y="5562"/>
                    <a:pt x="131048" y="23781"/>
                    <a:pt x="131048" y="63257"/>
                  </a:cubicBezTo>
                  <a:cubicBezTo>
                    <a:pt x="131048" y="82236"/>
                    <a:pt x="124215" y="101468"/>
                    <a:pt x="116877" y="122218"/>
                  </a:cubicBezTo>
                  <a:cubicBezTo>
                    <a:pt x="113081" y="132846"/>
                    <a:pt x="104984" y="155621"/>
                    <a:pt x="104984" y="173081"/>
                  </a:cubicBezTo>
                  <a:cubicBezTo>
                    <a:pt x="104984" y="178396"/>
                    <a:pt x="105743" y="178396"/>
                    <a:pt x="111563" y="178396"/>
                  </a:cubicBezTo>
                  <a:lnTo>
                    <a:pt x="151798" y="178396"/>
                  </a:lnTo>
                  <a:lnTo>
                    <a:pt x="160149" y="13740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7" name="Freeform 1356">
              <a:extLst>
                <a:ext uri="{FF2B5EF4-FFF2-40B4-BE49-F238E27FC236}">
                  <a16:creationId xmlns:a16="http://schemas.microsoft.com/office/drawing/2014/main" id="{F4D5217E-D860-1B87-65C8-EC9410726CFB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8511217" y="4657680"/>
              <a:ext cx="119743" cy="8679"/>
            </a:xfrm>
            <a:custGeom>
              <a:avLst/>
              <a:gdLst>
                <a:gd name="connsiteX0" fmla="*/ 112633 w 119743"/>
                <a:gd name="connsiteY0" fmla="*/ 8670 h 8679"/>
                <a:gd name="connsiteX1" fmla="*/ 119718 w 119743"/>
                <a:gd name="connsiteY1" fmla="*/ 4419 h 8679"/>
                <a:gd name="connsiteX2" fmla="*/ 112633 w 119743"/>
                <a:gd name="connsiteY2" fmla="*/ -10 h 8679"/>
                <a:gd name="connsiteX3" fmla="*/ 7060 w 119743"/>
                <a:gd name="connsiteY3" fmla="*/ -10 h 8679"/>
                <a:gd name="connsiteX4" fmla="*/ -25 w 119743"/>
                <a:gd name="connsiteY4" fmla="*/ 4242 h 8679"/>
                <a:gd name="connsiteX5" fmla="*/ 7060 w 119743"/>
                <a:gd name="connsiteY5" fmla="*/ 8670 h 8679"/>
                <a:gd name="connsiteX6" fmla="*/ 112633 w 119743"/>
                <a:gd name="connsiteY6" fmla="*/ 8670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743" h="8679">
                  <a:moveTo>
                    <a:pt x="112633" y="8670"/>
                  </a:moveTo>
                  <a:cubicBezTo>
                    <a:pt x="115467" y="8670"/>
                    <a:pt x="119718" y="8670"/>
                    <a:pt x="119718" y="4419"/>
                  </a:cubicBezTo>
                  <a:cubicBezTo>
                    <a:pt x="119718" y="-10"/>
                    <a:pt x="115644" y="-10"/>
                    <a:pt x="112633" y="-10"/>
                  </a:cubicBezTo>
                  <a:lnTo>
                    <a:pt x="7060" y="-10"/>
                  </a:lnTo>
                  <a:cubicBezTo>
                    <a:pt x="4226" y="-10"/>
                    <a:pt x="-25" y="-10"/>
                    <a:pt x="-25" y="4242"/>
                  </a:cubicBezTo>
                  <a:cubicBezTo>
                    <a:pt x="-25" y="8670"/>
                    <a:pt x="4049" y="8670"/>
                    <a:pt x="7060" y="8670"/>
                  </a:cubicBezTo>
                  <a:lnTo>
                    <a:pt x="112633" y="867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8" name="Freeform 1357">
              <a:extLst>
                <a:ext uri="{FF2B5EF4-FFF2-40B4-BE49-F238E27FC236}">
                  <a16:creationId xmlns:a16="http://schemas.microsoft.com/office/drawing/2014/main" id="{CB96E98D-54F6-3095-7C4F-2B339177466D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669552" y="4588774"/>
              <a:ext cx="64477" cy="117618"/>
            </a:xfrm>
            <a:custGeom>
              <a:avLst/>
              <a:gdLst>
                <a:gd name="connsiteX0" fmla="*/ 40013 w 64477"/>
                <a:gd name="connsiteY0" fmla="*/ 4950 h 117618"/>
                <a:gd name="connsiteX1" fmla="*/ 34699 w 64477"/>
                <a:gd name="connsiteY1" fmla="*/ -10 h 117618"/>
                <a:gd name="connsiteX2" fmla="*/ -19 w 64477"/>
                <a:gd name="connsiteY2" fmla="*/ 11327 h 117618"/>
                <a:gd name="connsiteX3" fmla="*/ -19 w 64477"/>
                <a:gd name="connsiteY3" fmla="*/ 17704 h 117618"/>
                <a:gd name="connsiteX4" fmla="*/ 25665 w 64477"/>
                <a:gd name="connsiteY4" fmla="*/ 12744 h 117618"/>
                <a:gd name="connsiteX5" fmla="*/ 25665 w 64477"/>
                <a:gd name="connsiteY5" fmla="*/ 103083 h 117618"/>
                <a:gd name="connsiteX6" fmla="*/ 7952 w 64477"/>
                <a:gd name="connsiteY6" fmla="*/ 111232 h 117618"/>
                <a:gd name="connsiteX7" fmla="*/ 1221 w 64477"/>
                <a:gd name="connsiteY7" fmla="*/ 111232 h 117618"/>
                <a:gd name="connsiteX8" fmla="*/ 1221 w 64477"/>
                <a:gd name="connsiteY8" fmla="*/ 117609 h 117618"/>
                <a:gd name="connsiteX9" fmla="*/ 32751 w 64477"/>
                <a:gd name="connsiteY9" fmla="*/ 116900 h 117618"/>
                <a:gd name="connsiteX10" fmla="*/ 64458 w 64477"/>
                <a:gd name="connsiteY10" fmla="*/ 117609 h 117618"/>
                <a:gd name="connsiteX11" fmla="*/ 64458 w 64477"/>
                <a:gd name="connsiteY11" fmla="*/ 111232 h 117618"/>
                <a:gd name="connsiteX12" fmla="*/ 57727 w 64477"/>
                <a:gd name="connsiteY12" fmla="*/ 111232 h 117618"/>
                <a:gd name="connsiteX13" fmla="*/ 40013 w 64477"/>
                <a:gd name="connsiteY13" fmla="*/ 103083 h 117618"/>
                <a:gd name="connsiteX14" fmla="*/ 40013 w 64477"/>
                <a:gd name="connsiteY14" fmla="*/ 4950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13" y="4950"/>
                  </a:moveTo>
                  <a:cubicBezTo>
                    <a:pt x="40013" y="168"/>
                    <a:pt x="39659" y="-10"/>
                    <a:pt x="34699" y="-10"/>
                  </a:cubicBezTo>
                  <a:cubicBezTo>
                    <a:pt x="23363" y="11150"/>
                    <a:pt x="7243" y="11327"/>
                    <a:pt x="-19" y="11327"/>
                  </a:cubicBezTo>
                  <a:lnTo>
                    <a:pt x="-19" y="17704"/>
                  </a:lnTo>
                  <a:cubicBezTo>
                    <a:pt x="4232" y="17704"/>
                    <a:pt x="15923" y="17704"/>
                    <a:pt x="25665" y="12744"/>
                  </a:cubicBezTo>
                  <a:lnTo>
                    <a:pt x="25665" y="103083"/>
                  </a:lnTo>
                  <a:cubicBezTo>
                    <a:pt x="25665" y="108929"/>
                    <a:pt x="25665" y="111232"/>
                    <a:pt x="7952" y="111232"/>
                  </a:cubicBezTo>
                  <a:lnTo>
                    <a:pt x="1221" y="111232"/>
                  </a:lnTo>
                  <a:lnTo>
                    <a:pt x="1221" y="117609"/>
                  </a:lnTo>
                  <a:cubicBezTo>
                    <a:pt x="4409" y="117431"/>
                    <a:pt x="26197" y="116900"/>
                    <a:pt x="32751" y="116900"/>
                  </a:cubicBezTo>
                  <a:cubicBezTo>
                    <a:pt x="38242" y="116900"/>
                    <a:pt x="60561" y="117431"/>
                    <a:pt x="64458" y="117609"/>
                  </a:cubicBezTo>
                  <a:lnTo>
                    <a:pt x="64458" y="111232"/>
                  </a:lnTo>
                  <a:lnTo>
                    <a:pt x="57727" y="111232"/>
                  </a:lnTo>
                  <a:cubicBezTo>
                    <a:pt x="40013" y="111232"/>
                    <a:pt x="40013" y="108929"/>
                    <a:pt x="40013" y="103083"/>
                  </a:cubicBezTo>
                  <a:lnTo>
                    <a:pt x="40013" y="495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360" name="TextBox 1359">
                <a:extLst>
                  <a:ext uri="{FF2B5EF4-FFF2-40B4-BE49-F238E27FC236}">
                    <a16:creationId xmlns:a16="http://schemas.microsoft.com/office/drawing/2014/main" id="{0FCB47D5-B4F6-10AD-39AD-17F8879DCA4E}"/>
                  </a:ext>
                </a:extLst>
              </p:cNvPr>
              <p:cNvSpPr txBox="1"/>
              <p:nvPr/>
            </p:nvSpPr>
            <p:spPr>
              <a:xfrm>
                <a:off x="6259355" y="2339931"/>
                <a:ext cx="52675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BD" dirty="0"/>
                  <a:t>From the two data points </a:t>
                </a:r>
                <a14:m>
                  <m:oMath xmlns:m="http://schemas.openxmlformats.org/officeDocument/2006/math">
                    <m:r>
                      <a:rPr lang="en-BD" i="1" dirty="0" smtClean="0">
                        <a:solidFill>
                          <a:srgbClr val="02FF00"/>
                        </a:solidFill>
                        <a:latin typeface="+mj-lt"/>
                      </a:rPr>
                      <m:t>(15,0)</m:t>
                    </m:r>
                  </m:oMath>
                </a14:m>
                <a:r>
                  <a:rPr lang="en-BD" dirty="0"/>
                  <a:t> and </a:t>
                </a:r>
                <a14:m>
                  <m:oMath xmlns:m="http://schemas.openxmlformats.org/officeDocument/2006/math">
                    <m:r>
                      <a:rPr lang="en-BD" i="1" dirty="0" smtClean="0">
                        <a:solidFill>
                          <a:srgbClr val="02FF00"/>
                        </a:solidFill>
                        <a:latin typeface="Cambria Math" panose="02040503050406030204" pitchFamily="18" charset="0"/>
                      </a:rPr>
                      <m:t>(45,1)</m:t>
                    </m:r>
                  </m:oMath>
                </a14:m>
                <a:r>
                  <a:rPr lang="en-BD" dirty="0"/>
                  <a:t>, we have,</a:t>
                </a:r>
              </a:p>
            </p:txBody>
          </p:sp>
        </mc:Choice>
        <mc:Fallback>
          <p:sp>
            <p:nvSpPr>
              <p:cNvPr id="1360" name="TextBox 1359">
                <a:extLst>
                  <a:ext uri="{FF2B5EF4-FFF2-40B4-BE49-F238E27FC236}">
                    <a16:creationId xmlns:a16="http://schemas.microsoft.com/office/drawing/2014/main" id="{0FCB47D5-B4F6-10AD-39AD-17F8879DCA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9355" y="2339931"/>
                <a:ext cx="5267596" cy="369332"/>
              </a:xfrm>
              <a:prstGeom prst="rect">
                <a:avLst/>
              </a:prstGeom>
              <a:blipFill>
                <a:blip r:embed="rId113"/>
                <a:stretch>
                  <a:fillRect l="-962" t="-10000" b="-26667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68" name="Audio 1367">
            <a:extLst>
              <a:ext uri="{FF2B5EF4-FFF2-40B4-BE49-F238E27FC236}">
                <a16:creationId xmlns:a16="http://schemas.microsoft.com/office/drawing/2014/main" id="{E19E7CD7-65F3-D06F-FC39-4876C2E40365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1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484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7598">
        <p159:morph option="byObject"/>
      </p:transition>
    </mc:Choice>
    <mc:Fallback>
      <p:transition advTm="175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68"/>
                </p:tgtEl>
              </p:cMediaNode>
            </p:audio>
          </p:childTnLst>
        </p:cTn>
      </p:par>
    </p:tnLst>
    <p:bldLst>
      <p:bldP spid="2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(Thevenin/Step 3)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1439" name="!!b">
            <a:extLst>
              <a:ext uri="{FF2B5EF4-FFF2-40B4-BE49-F238E27FC236}">
                <a16:creationId xmlns:a16="http://schemas.microsoft.com/office/drawing/2014/main" id="{83AF4E9A-02CF-6675-407B-BF5A59CC532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81874" y="5018622"/>
            <a:ext cx="49277" cy="94404"/>
          </a:xfrm>
          <a:custGeom>
            <a:avLst/>
            <a:gdLst>
              <a:gd name="connsiteX0" fmla="*/ 48876 w 93122"/>
              <a:gd name="connsiteY0" fmla="*/ 2899 h 178400"/>
              <a:gd name="connsiteX1" fmla="*/ 45587 w 93122"/>
              <a:gd name="connsiteY1" fmla="*/ 115 h 178400"/>
              <a:gd name="connsiteX2" fmla="*/ 14714 w 93122"/>
              <a:gd name="connsiteY2" fmla="*/ 2645 h 178400"/>
              <a:gd name="connsiteX3" fmla="*/ 9906 w 93122"/>
              <a:gd name="connsiteY3" fmla="*/ 7706 h 178400"/>
              <a:gd name="connsiteX4" fmla="*/ 15980 w 93122"/>
              <a:gd name="connsiteY4" fmla="*/ 10743 h 178400"/>
              <a:gd name="connsiteX5" fmla="*/ 28632 w 93122"/>
              <a:gd name="connsiteY5" fmla="*/ 15045 h 178400"/>
              <a:gd name="connsiteX6" fmla="*/ 25089 w 93122"/>
              <a:gd name="connsiteY6" fmla="*/ 30734 h 178400"/>
              <a:gd name="connsiteX7" fmla="*/ 4339 w 93122"/>
              <a:gd name="connsiteY7" fmla="*/ 113229 h 178400"/>
              <a:gd name="connsiteX8" fmla="*/ 290 w 93122"/>
              <a:gd name="connsiteY8" fmla="*/ 138787 h 178400"/>
              <a:gd name="connsiteX9" fmla="*/ 32428 w 93122"/>
              <a:gd name="connsiteY9" fmla="*/ 178516 h 178400"/>
              <a:gd name="connsiteX10" fmla="*/ 93413 w 93122"/>
              <a:gd name="connsiteY10" fmla="*/ 104372 h 178400"/>
              <a:gd name="connsiteX11" fmla="*/ 59757 w 93122"/>
              <a:gd name="connsiteY11" fmla="*/ 63884 h 178400"/>
              <a:gd name="connsiteX12" fmla="*/ 30150 w 93122"/>
              <a:gd name="connsiteY12" fmla="*/ 79067 h 178400"/>
              <a:gd name="connsiteX13" fmla="*/ 48876 w 93122"/>
              <a:gd name="connsiteY13" fmla="*/ 2899 h 178400"/>
              <a:gd name="connsiteX14" fmla="*/ 25089 w 93122"/>
              <a:gd name="connsiteY14" fmla="*/ 98552 h 178400"/>
              <a:gd name="connsiteX15" fmla="*/ 28885 w 93122"/>
              <a:gd name="connsiteY15" fmla="*/ 89695 h 178400"/>
              <a:gd name="connsiteX16" fmla="*/ 59251 w 93122"/>
              <a:gd name="connsiteY16" fmla="*/ 69451 h 178400"/>
              <a:gd name="connsiteX17" fmla="*/ 75194 w 93122"/>
              <a:gd name="connsiteY17" fmla="*/ 93238 h 178400"/>
              <a:gd name="connsiteX18" fmla="*/ 62288 w 93122"/>
              <a:gd name="connsiteY18" fmla="*/ 146885 h 178400"/>
              <a:gd name="connsiteX19" fmla="*/ 32428 w 93122"/>
              <a:gd name="connsiteY19" fmla="*/ 172949 h 178400"/>
              <a:gd name="connsiteX20" fmla="*/ 15473 w 93122"/>
              <a:gd name="connsiteY20" fmla="*/ 147391 h 178400"/>
              <a:gd name="connsiteX21" fmla="*/ 19522 w 93122"/>
              <a:gd name="connsiteY21" fmla="*/ 121833 h 178400"/>
              <a:gd name="connsiteX22" fmla="*/ 25089 w 93122"/>
              <a:gd name="connsiteY22" fmla="*/ 98552 h 1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122" h="178400">
                <a:moveTo>
                  <a:pt x="48876" y="2899"/>
                </a:moveTo>
                <a:cubicBezTo>
                  <a:pt x="48876" y="2645"/>
                  <a:pt x="48876" y="115"/>
                  <a:pt x="45587" y="115"/>
                </a:cubicBezTo>
                <a:cubicBezTo>
                  <a:pt x="39766" y="115"/>
                  <a:pt x="21294" y="2139"/>
                  <a:pt x="14714" y="2645"/>
                </a:cubicBezTo>
                <a:cubicBezTo>
                  <a:pt x="12690" y="2899"/>
                  <a:pt x="9906" y="3152"/>
                  <a:pt x="9906" y="7706"/>
                </a:cubicBezTo>
                <a:cubicBezTo>
                  <a:pt x="9906" y="10743"/>
                  <a:pt x="12184" y="10743"/>
                  <a:pt x="15980" y="10743"/>
                </a:cubicBezTo>
                <a:cubicBezTo>
                  <a:pt x="28126" y="10743"/>
                  <a:pt x="28632" y="12514"/>
                  <a:pt x="28632" y="15045"/>
                </a:cubicBezTo>
                <a:cubicBezTo>
                  <a:pt x="28632" y="16816"/>
                  <a:pt x="26355" y="25420"/>
                  <a:pt x="25089" y="30734"/>
                </a:cubicBezTo>
                <a:lnTo>
                  <a:pt x="4339" y="113229"/>
                </a:lnTo>
                <a:cubicBezTo>
                  <a:pt x="1303" y="125881"/>
                  <a:pt x="290" y="129930"/>
                  <a:pt x="290" y="138787"/>
                </a:cubicBezTo>
                <a:cubicBezTo>
                  <a:pt x="290" y="162827"/>
                  <a:pt x="13702" y="178516"/>
                  <a:pt x="32428" y="178516"/>
                </a:cubicBezTo>
                <a:cubicBezTo>
                  <a:pt x="62288" y="178516"/>
                  <a:pt x="93413" y="140811"/>
                  <a:pt x="93413" y="104372"/>
                </a:cubicBezTo>
                <a:cubicBezTo>
                  <a:pt x="93413" y="81344"/>
                  <a:pt x="80001" y="63884"/>
                  <a:pt x="59757" y="63884"/>
                </a:cubicBezTo>
                <a:cubicBezTo>
                  <a:pt x="48117" y="63884"/>
                  <a:pt x="37742" y="71222"/>
                  <a:pt x="30150" y="79067"/>
                </a:cubicBezTo>
                <a:lnTo>
                  <a:pt x="48876" y="2899"/>
                </a:lnTo>
                <a:close/>
                <a:moveTo>
                  <a:pt x="25089" y="98552"/>
                </a:moveTo>
                <a:cubicBezTo>
                  <a:pt x="26608" y="92985"/>
                  <a:pt x="26608" y="92479"/>
                  <a:pt x="28885" y="89695"/>
                </a:cubicBezTo>
                <a:cubicBezTo>
                  <a:pt x="41285" y="73247"/>
                  <a:pt x="52672" y="69451"/>
                  <a:pt x="59251" y="69451"/>
                </a:cubicBezTo>
                <a:cubicBezTo>
                  <a:pt x="68361" y="69451"/>
                  <a:pt x="75194" y="77042"/>
                  <a:pt x="75194" y="93238"/>
                </a:cubicBezTo>
                <a:cubicBezTo>
                  <a:pt x="75194" y="108168"/>
                  <a:pt x="66843" y="137269"/>
                  <a:pt x="62288" y="146885"/>
                </a:cubicBezTo>
                <a:cubicBezTo>
                  <a:pt x="53937" y="163839"/>
                  <a:pt x="42297" y="172949"/>
                  <a:pt x="32428" y="172949"/>
                </a:cubicBezTo>
                <a:cubicBezTo>
                  <a:pt x="23824" y="172949"/>
                  <a:pt x="15473" y="166116"/>
                  <a:pt x="15473" y="147391"/>
                </a:cubicBezTo>
                <a:cubicBezTo>
                  <a:pt x="15473" y="142583"/>
                  <a:pt x="15473" y="137775"/>
                  <a:pt x="19522" y="121833"/>
                </a:cubicBezTo>
                <a:lnTo>
                  <a:pt x="25089" y="9855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sp>
        <p:nvSpPr>
          <p:cNvPr id="1444" name="!!a">
            <a:extLst>
              <a:ext uri="{FF2B5EF4-FFF2-40B4-BE49-F238E27FC236}">
                <a16:creationId xmlns:a16="http://schemas.microsoft.com/office/drawing/2014/main" id="{8FC0FB98-322F-E19F-243D-81463AEB215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674284" y="3600732"/>
            <a:ext cx="61329" cy="60660"/>
          </a:xfrm>
          <a:custGeom>
            <a:avLst/>
            <a:gdLst>
              <a:gd name="connsiteX0" fmla="*/ 84556 w 115897"/>
              <a:gd name="connsiteY0" fmla="*/ 16202 h 114632"/>
              <a:gd name="connsiteX1" fmla="*/ 61275 w 115897"/>
              <a:gd name="connsiteY1" fmla="*/ 7 h 114632"/>
              <a:gd name="connsiteX2" fmla="*/ 290 w 115897"/>
              <a:gd name="connsiteY2" fmla="*/ 74151 h 114632"/>
              <a:gd name="connsiteX3" fmla="*/ 33946 w 115897"/>
              <a:gd name="connsiteY3" fmla="*/ 114639 h 114632"/>
              <a:gd name="connsiteX4" fmla="*/ 66842 w 115897"/>
              <a:gd name="connsiteY4" fmla="*/ 95660 h 114632"/>
              <a:gd name="connsiteX5" fmla="*/ 89870 w 115897"/>
              <a:gd name="connsiteY5" fmla="*/ 114639 h 114632"/>
              <a:gd name="connsiteX6" fmla="*/ 108596 w 115897"/>
              <a:gd name="connsiteY6" fmla="*/ 100721 h 114632"/>
              <a:gd name="connsiteX7" fmla="*/ 116187 w 115897"/>
              <a:gd name="connsiteY7" fmla="*/ 75669 h 114632"/>
              <a:gd name="connsiteX8" fmla="*/ 113151 w 115897"/>
              <a:gd name="connsiteY8" fmla="*/ 73139 h 114632"/>
              <a:gd name="connsiteX9" fmla="*/ 109608 w 115897"/>
              <a:gd name="connsiteY9" fmla="*/ 77694 h 114632"/>
              <a:gd name="connsiteX10" fmla="*/ 90376 w 115897"/>
              <a:gd name="connsiteY10" fmla="*/ 109072 h 114632"/>
              <a:gd name="connsiteX11" fmla="*/ 82785 w 115897"/>
              <a:gd name="connsiteY11" fmla="*/ 97432 h 114632"/>
              <a:gd name="connsiteX12" fmla="*/ 86074 w 115897"/>
              <a:gd name="connsiteY12" fmla="*/ 78706 h 114632"/>
              <a:gd name="connsiteX13" fmla="*/ 91641 w 115897"/>
              <a:gd name="connsiteY13" fmla="*/ 55931 h 114632"/>
              <a:gd name="connsiteX14" fmla="*/ 100751 w 115897"/>
              <a:gd name="connsiteY14" fmla="*/ 20504 h 114632"/>
              <a:gd name="connsiteX15" fmla="*/ 102523 w 115897"/>
              <a:gd name="connsiteY15" fmla="*/ 11900 h 114632"/>
              <a:gd name="connsiteX16" fmla="*/ 95184 w 115897"/>
              <a:gd name="connsiteY16" fmla="*/ 5068 h 114632"/>
              <a:gd name="connsiteX17" fmla="*/ 84556 w 115897"/>
              <a:gd name="connsiteY17" fmla="*/ 16202 h 114632"/>
              <a:gd name="connsiteX18" fmla="*/ 68108 w 115897"/>
              <a:gd name="connsiteY18" fmla="*/ 81742 h 114632"/>
              <a:gd name="connsiteX19" fmla="*/ 63047 w 115897"/>
              <a:gd name="connsiteY19" fmla="*/ 91105 h 114632"/>
              <a:gd name="connsiteX20" fmla="*/ 34452 w 115897"/>
              <a:gd name="connsiteY20" fmla="*/ 109072 h 114632"/>
              <a:gd name="connsiteX21" fmla="*/ 18257 w 115897"/>
              <a:gd name="connsiteY21" fmla="*/ 85285 h 114632"/>
              <a:gd name="connsiteX22" fmla="*/ 32174 w 115897"/>
              <a:gd name="connsiteY22" fmla="*/ 29867 h 114632"/>
              <a:gd name="connsiteX23" fmla="*/ 61528 w 115897"/>
              <a:gd name="connsiteY23" fmla="*/ 5574 h 114632"/>
              <a:gd name="connsiteX24" fmla="*/ 81519 w 115897"/>
              <a:gd name="connsiteY24" fmla="*/ 27843 h 114632"/>
              <a:gd name="connsiteX25" fmla="*/ 80760 w 115897"/>
              <a:gd name="connsiteY25" fmla="*/ 32144 h 114632"/>
              <a:gd name="connsiteX26" fmla="*/ 68108 w 115897"/>
              <a:gd name="connsiteY26" fmla="*/ 81742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5897" h="114632">
                <a:moveTo>
                  <a:pt x="84556" y="16202"/>
                </a:moveTo>
                <a:cubicBezTo>
                  <a:pt x="80001" y="6839"/>
                  <a:pt x="72663" y="7"/>
                  <a:pt x="61275" y="7"/>
                </a:cubicBezTo>
                <a:cubicBezTo>
                  <a:pt x="31668" y="7"/>
                  <a:pt x="290" y="37205"/>
                  <a:pt x="290" y="74151"/>
                </a:cubicBezTo>
                <a:cubicBezTo>
                  <a:pt x="290" y="97938"/>
                  <a:pt x="14208" y="114639"/>
                  <a:pt x="33946" y="114639"/>
                </a:cubicBezTo>
                <a:cubicBezTo>
                  <a:pt x="39007" y="114639"/>
                  <a:pt x="51659" y="113627"/>
                  <a:pt x="66842" y="95660"/>
                </a:cubicBezTo>
                <a:cubicBezTo>
                  <a:pt x="68867" y="106288"/>
                  <a:pt x="77724" y="114639"/>
                  <a:pt x="89870" y="114639"/>
                </a:cubicBezTo>
                <a:cubicBezTo>
                  <a:pt x="98727" y="114639"/>
                  <a:pt x="104547" y="108819"/>
                  <a:pt x="108596" y="100721"/>
                </a:cubicBezTo>
                <a:cubicBezTo>
                  <a:pt x="112898" y="91611"/>
                  <a:pt x="116187" y="76175"/>
                  <a:pt x="116187" y="75669"/>
                </a:cubicBezTo>
                <a:cubicBezTo>
                  <a:pt x="116187" y="73139"/>
                  <a:pt x="113910" y="73139"/>
                  <a:pt x="113151" y="73139"/>
                </a:cubicBezTo>
                <a:cubicBezTo>
                  <a:pt x="110620" y="73139"/>
                  <a:pt x="110367" y="74151"/>
                  <a:pt x="109608" y="77694"/>
                </a:cubicBezTo>
                <a:cubicBezTo>
                  <a:pt x="105306" y="94142"/>
                  <a:pt x="100751" y="109072"/>
                  <a:pt x="90376" y="109072"/>
                </a:cubicBezTo>
                <a:cubicBezTo>
                  <a:pt x="83544" y="109072"/>
                  <a:pt x="82785" y="102493"/>
                  <a:pt x="82785" y="97432"/>
                </a:cubicBezTo>
                <a:cubicBezTo>
                  <a:pt x="82785" y="91864"/>
                  <a:pt x="83291" y="89840"/>
                  <a:pt x="86074" y="78706"/>
                </a:cubicBezTo>
                <a:cubicBezTo>
                  <a:pt x="88858" y="68078"/>
                  <a:pt x="89364" y="65547"/>
                  <a:pt x="91641" y="55931"/>
                </a:cubicBezTo>
                <a:lnTo>
                  <a:pt x="100751" y="20504"/>
                </a:lnTo>
                <a:cubicBezTo>
                  <a:pt x="102523" y="13419"/>
                  <a:pt x="102523" y="12913"/>
                  <a:pt x="102523" y="11900"/>
                </a:cubicBezTo>
                <a:cubicBezTo>
                  <a:pt x="102523" y="7598"/>
                  <a:pt x="99486" y="5068"/>
                  <a:pt x="95184" y="5068"/>
                </a:cubicBezTo>
                <a:cubicBezTo>
                  <a:pt x="89111" y="5068"/>
                  <a:pt x="85315" y="10635"/>
                  <a:pt x="84556" y="16202"/>
                </a:cubicBezTo>
                <a:close/>
                <a:moveTo>
                  <a:pt x="68108" y="81742"/>
                </a:moveTo>
                <a:cubicBezTo>
                  <a:pt x="66842" y="86297"/>
                  <a:pt x="66842" y="86803"/>
                  <a:pt x="63047" y="91105"/>
                </a:cubicBezTo>
                <a:cubicBezTo>
                  <a:pt x="51912" y="105023"/>
                  <a:pt x="41537" y="109072"/>
                  <a:pt x="34452" y="109072"/>
                </a:cubicBezTo>
                <a:cubicBezTo>
                  <a:pt x="21799" y="109072"/>
                  <a:pt x="18257" y="95154"/>
                  <a:pt x="18257" y="85285"/>
                </a:cubicBezTo>
                <a:cubicBezTo>
                  <a:pt x="18257" y="72633"/>
                  <a:pt x="26354" y="41507"/>
                  <a:pt x="32174" y="29867"/>
                </a:cubicBezTo>
                <a:cubicBezTo>
                  <a:pt x="40019" y="14937"/>
                  <a:pt x="51406" y="5574"/>
                  <a:pt x="61528" y="5574"/>
                </a:cubicBezTo>
                <a:cubicBezTo>
                  <a:pt x="77977" y="5574"/>
                  <a:pt x="81519" y="26324"/>
                  <a:pt x="81519" y="27843"/>
                </a:cubicBezTo>
                <a:cubicBezTo>
                  <a:pt x="81519" y="29361"/>
                  <a:pt x="81013" y="30879"/>
                  <a:pt x="80760" y="32144"/>
                </a:cubicBezTo>
                <a:lnTo>
                  <a:pt x="68108" y="8174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grpSp>
        <p:nvGrpSpPr>
          <p:cNvPr id="1485" name="!!circ">
            <a:extLst>
              <a:ext uri="{FF2B5EF4-FFF2-40B4-BE49-F238E27FC236}">
                <a16:creationId xmlns:a16="http://schemas.microsoft.com/office/drawing/2014/main" id="{6D92BC38-2332-393E-C9B0-9B708369F70D}"/>
              </a:ext>
            </a:extLst>
          </p:cNvPr>
          <p:cNvGrpSpPr/>
          <p:nvPr/>
        </p:nvGrpSpPr>
        <p:grpSpPr>
          <a:xfrm>
            <a:off x="838200" y="2643624"/>
            <a:ext cx="4887435" cy="2536554"/>
            <a:chOff x="2049871" y="2202752"/>
            <a:chExt cx="7900654" cy="4100400"/>
          </a:xfrm>
        </p:grpSpPr>
        <p:sp>
          <p:nvSpPr>
            <p:cNvPr id="1406" name="Freeform 1405">
              <a:extLst>
                <a:ext uri="{FF2B5EF4-FFF2-40B4-BE49-F238E27FC236}">
                  <a16:creationId xmlns:a16="http://schemas.microsoft.com/office/drawing/2014/main" id="{8BCB1463-45B1-597B-B9BB-ACEB3B10382C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2876250" y="2748838"/>
              <a:ext cx="7039814" cy="3519856"/>
            </a:xfrm>
            <a:custGeom>
              <a:avLst/>
              <a:gdLst>
                <a:gd name="connsiteX0" fmla="*/ 2743209 w 8229701"/>
                <a:gd name="connsiteY0" fmla="*/ 4114791 h 4114791"/>
                <a:gd name="connsiteX1" fmla="*/ 0 w 8229701"/>
                <a:gd name="connsiteY1" fmla="*/ 4114791 h 4114791"/>
                <a:gd name="connsiteX2" fmla="*/ 0 w 8229701"/>
                <a:gd name="connsiteY2" fmla="*/ 3045610 h 4114791"/>
                <a:gd name="connsiteX3" fmla="*/ 0 w 8229701"/>
                <a:gd name="connsiteY3" fmla="*/ 2440772 h 4114791"/>
                <a:gd name="connsiteX4" fmla="*/ 0 w 8229701"/>
                <a:gd name="connsiteY4" fmla="*/ 1371600 h 4114791"/>
                <a:gd name="connsiteX5" fmla="*/ 1069190 w 8229701"/>
                <a:gd name="connsiteY5" fmla="*/ 1371600 h 4114791"/>
                <a:gd name="connsiteX6" fmla="*/ 1674028 w 8229701"/>
                <a:gd name="connsiteY6" fmla="*/ 1371600 h 4114791"/>
                <a:gd name="connsiteX7" fmla="*/ 2743209 w 8229701"/>
                <a:gd name="connsiteY7" fmla="*/ 1371600 h 4114791"/>
                <a:gd name="connsiteX8" fmla="*/ 2743209 w 8229701"/>
                <a:gd name="connsiteY8" fmla="*/ 2339967 h 4114791"/>
                <a:gd name="connsiteX9" fmla="*/ 2743209 w 8229701"/>
                <a:gd name="connsiteY9" fmla="*/ 3146418 h 4114791"/>
                <a:gd name="connsiteX10" fmla="*/ 2743209 w 8229701"/>
                <a:gd name="connsiteY10" fmla="*/ 4114791 h 4114791"/>
                <a:gd name="connsiteX11" fmla="*/ 8229702 w 8229701"/>
                <a:gd name="connsiteY11" fmla="*/ 4114791 h 4114791"/>
                <a:gd name="connsiteX12" fmla="*/ 8229702 w 8229701"/>
                <a:gd name="connsiteY12" fmla="*/ 1371600 h 4114791"/>
                <a:gd name="connsiteX13" fmla="*/ 5486502 w 8229701"/>
                <a:gd name="connsiteY13" fmla="*/ 1371600 h 4114791"/>
                <a:gd name="connsiteX14" fmla="*/ 4518033 w 8229701"/>
                <a:gd name="connsiteY14" fmla="*/ 1371600 h 4114791"/>
                <a:gd name="connsiteX15" fmla="*/ 3711684 w 8229701"/>
                <a:gd name="connsiteY15" fmla="*/ 1371600 h 4114791"/>
                <a:gd name="connsiteX16" fmla="*/ 2743209 w 8229701"/>
                <a:gd name="connsiteY16" fmla="*/ 1371600 h 4114791"/>
                <a:gd name="connsiteX17" fmla="*/ 0 w 8229701"/>
                <a:gd name="connsiteY17" fmla="*/ 1371600 h 4114791"/>
                <a:gd name="connsiteX18" fmla="*/ 0 w 8229701"/>
                <a:gd name="connsiteY18" fmla="*/ 0 h 4114791"/>
                <a:gd name="connsiteX19" fmla="*/ 1018786 w 8229701"/>
                <a:gd name="connsiteY19" fmla="*/ 0 h 4114791"/>
                <a:gd name="connsiteX20" fmla="*/ 1724431 w 8229701"/>
                <a:gd name="connsiteY20" fmla="*/ 0 h 4114791"/>
                <a:gd name="connsiteX21" fmla="*/ 2743209 w 8229701"/>
                <a:gd name="connsiteY21" fmla="*/ 0 h 4114791"/>
                <a:gd name="connsiteX22" fmla="*/ 3711684 w 8229701"/>
                <a:gd name="connsiteY22" fmla="*/ 0 h 4114791"/>
                <a:gd name="connsiteX23" fmla="*/ 4518033 w 8229701"/>
                <a:gd name="connsiteY23" fmla="*/ 0 h 4114791"/>
                <a:gd name="connsiteX24" fmla="*/ 5486502 w 8229701"/>
                <a:gd name="connsiteY24" fmla="*/ 0 h 4114791"/>
                <a:gd name="connsiteX25" fmla="*/ 5486502 w 8229701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29701" h="4114791">
                  <a:moveTo>
                    <a:pt x="2743209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9190" y="1371600"/>
                  </a:lnTo>
                  <a:moveTo>
                    <a:pt x="1674028" y="1371600"/>
                  </a:moveTo>
                  <a:lnTo>
                    <a:pt x="2743209" y="1371600"/>
                  </a:lnTo>
                  <a:lnTo>
                    <a:pt x="2743209" y="2339967"/>
                  </a:lnTo>
                  <a:moveTo>
                    <a:pt x="2743209" y="3146418"/>
                  </a:moveTo>
                  <a:lnTo>
                    <a:pt x="2743209" y="4114791"/>
                  </a:lnTo>
                  <a:lnTo>
                    <a:pt x="8229702" y="4114791"/>
                  </a:lnTo>
                  <a:moveTo>
                    <a:pt x="8229702" y="1371600"/>
                  </a:moveTo>
                  <a:lnTo>
                    <a:pt x="5486502" y="1371600"/>
                  </a:lnTo>
                  <a:lnTo>
                    <a:pt x="4518033" y="1371600"/>
                  </a:lnTo>
                  <a:moveTo>
                    <a:pt x="3711684" y="1371600"/>
                  </a:moveTo>
                  <a:lnTo>
                    <a:pt x="2743209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8786" y="0"/>
                  </a:lnTo>
                  <a:moveTo>
                    <a:pt x="1724431" y="0"/>
                  </a:moveTo>
                  <a:lnTo>
                    <a:pt x="2743209" y="0"/>
                  </a:lnTo>
                  <a:lnTo>
                    <a:pt x="3711684" y="0"/>
                  </a:lnTo>
                  <a:moveTo>
                    <a:pt x="4518033" y="0"/>
                  </a:moveTo>
                  <a:lnTo>
                    <a:pt x="5486502" y="0"/>
                  </a:lnTo>
                  <a:lnTo>
                    <a:pt x="5486502" y="137160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7" name="Freeform 1406">
              <a:extLst>
                <a:ext uri="{FF2B5EF4-FFF2-40B4-BE49-F238E27FC236}">
                  <a16:creationId xmlns:a16="http://schemas.microsoft.com/office/drawing/2014/main" id="{14E5D986-0F08-1DD5-9263-6E7DE2FE7052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2617562" y="4836712"/>
              <a:ext cx="517390" cy="517387"/>
            </a:xfrm>
            <a:custGeom>
              <a:avLst/>
              <a:gdLst>
                <a:gd name="connsiteX0" fmla="*/ 0 w 604840"/>
                <a:gd name="connsiteY0" fmla="*/ 302420 h 604837"/>
                <a:gd name="connsiteX1" fmla="*/ 302412 w 604840"/>
                <a:gd name="connsiteY1" fmla="*/ 604838 h 604837"/>
                <a:gd name="connsiteX2" fmla="*/ 604840 w 604840"/>
                <a:gd name="connsiteY2" fmla="*/ 302420 h 604837"/>
                <a:gd name="connsiteX3" fmla="*/ 302412 w 604840"/>
                <a:gd name="connsiteY3" fmla="*/ 0 h 604837"/>
                <a:gd name="connsiteX4" fmla="*/ 0 w 604840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40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2" y="604838"/>
                  </a:cubicBezTo>
                  <a:cubicBezTo>
                    <a:pt x="469417" y="604838"/>
                    <a:pt x="604840" y="469405"/>
                    <a:pt x="604840" y="302420"/>
                  </a:cubicBezTo>
                  <a:cubicBezTo>
                    <a:pt x="604840" y="135433"/>
                    <a:pt x="469417" y="0"/>
                    <a:pt x="302412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8" name="Freeform 1407">
              <a:extLst>
                <a:ext uri="{FF2B5EF4-FFF2-40B4-BE49-F238E27FC236}">
                  <a16:creationId xmlns:a16="http://schemas.microsoft.com/office/drawing/2014/main" id="{3C07EB06-A05C-6FD5-5234-7D28BA5EBD3A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 rot="10800000">
              <a:off x="2804353" y="4914398"/>
              <a:ext cx="143948" cy="144164"/>
            </a:xfrm>
            <a:custGeom>
              <a:avLst/>
              <a:gdLst>
                <a:gd name="connsiteX0" fmla="*/ 89292 w 168278"/>
                <a:gd name="connsiteY0" fmla="*/ 89389 h 168531"/>
                <a:gd name="connsiteX1" fmla="*/ 159893 w 168278"/>
                <a:gd name="connsiteY1" fmla="*/ 89389 h 168531"/>
                <a:gd name="connsiteX2" fmla="*/ 168244 w 168278"/>
                <a:gd name="connsiteY2" fmla="*/ 84328 h 168531"/>
                <a:gd name="connsiteX3" fmla="*/ 159893 w 168278"/>
                <a:gd name="connsiteY3" fmla="*/ 79267 h 168531"/>
                <a:gd name="connsiteX4" fmla="*/ 89292 w 168278"/>
                <a:gd name="connsiteY4" fmla="*/ 79267 h 168531"/>
                <a:gd name="connsiteX5" fmla="*/ 89292 w 168278"/>
                <a:gd name="connsiteY5" fmla="*/ 8413 h 168531"/>
                <a:gd name="connsiteX6" fmla="*/ 84231 w 168278"/>
                <a:gd name="connsiteY6" fmla="*/ 62 h 168531"/>
                <a:gd name="connsiteX7" fmla="*/ 79170 w 168278"/>
                <a:gd name="connsiteY7" fmla="*/ 8413 h 168531"/>
                <a:gd name="connsiteX8" fmla="*/ 79170 w 168278"/>
                <a:gd name="connsiteY8" fmla="*/ 79267 h 168531"/>
                <a:gd name="connsiteX9" fmla="*/ 8315 w 168278"/>
                <a:gd name="connsiteY9" fmla="*/ 79267 h 168531"/>
                <a:gd name="connsiteX10" fmla="*/ -35 w 168278"/>
                <a:gd name="connsiteY10" fmla="*/ 84328 h 168531"/>
                <a:gd name="connsiteX11" fmla="*/ 8315 w 168278"/>
                <a:gd name="connsiteY11" fmla="*/ 89389 h 168531"/>
                <a:gd name="connsiteX12" fmla="*/ 79170 w 168278"/>
                <a:gd name="connsiteY12" fmla="*/ 89389 h 168531"/>
                <a:gd name="connsiteX13" fmla="*/ 79170 w 168278"/>
                <a:gd name="connsiteY13" fmla="*/ 160243 h 168531"/>
                <a:gd name="connsiteX14" fmla="*/ 84231 w 168278"/>
                <a:gd name="connsiteY14" fmla="*/ 168594 h 168531"/>
                <a:gd name="connsiteX15" fmla="*/ 89292 w 168278"/>
                <a:gd name="connsiteY15" fmla="*/ 160243 h 168531"/>
                <a:gd name="connsiteX16" fmla="*/ 89292 w 168278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92" y="89389"/>
                  </a:moveTo>
                  <a:lnTo>
                    <a:pt x="159893" y="89389"/>
                  </a:lnTo>
                  <a:cubicBezTo>
                    <a:pt x="163436" y="89389"/>
                    <a:pt x="168244" y="89389"/>
                    <a:pt x="168244" y="84328"/>
                  </a:cubicBezTo>
                  <a:cubicBezTo>
                    <a:pt x="168244" y="79267"/>
                    <a:pt x="163436" y="79267"/>
                    <a:pt x="159893" y="79267"/>
                  </a:cubicBezTo>
                  <a:lnTo>
                    <a:pt x="89292" y="79267"/>
                  </a:lnTo>
                  <a:lnTo>
                    <a:pt x="89292" y="8413"/>
                  </a:lnTo>
                  <a:cubicBezTo>
                    <a:pt x="89292" y="4870"/>
                    <a:pt x="89292" y="62"/>
                    <a:pt x="84231" y="62"/>
                  </a:cubicBezTo>
                  <a:cubicBezTo>
                    <a:pt x="79170" y="62"/>
                    <a:pt x="79170" y="4870"/>
                    <a:pt x="79170" y="8413"/>
                  </a:cubicBezTo>
                  <a:lnTo>
                    <a:pt x="79170" y="79267"/>
                  </a:lnTo>
                  <a:lnTo>
                    <a:pt x="8315" y="79267"/>
                  </a:lnTo>
                  <a:cubicBezTo>
                    <a:pt x="4773" y="79267"/>
                    <a:pt x="-35" y="79267"/>
                    <a:pt x="-35" y="84328"/>
                  </a:cubicBezTo>
                  <a:cubicBezTo>
                    <a:pt x="-35" y="89389"/>
                    <a:pt x="4773" y="89389"/>
                    <a:pt x="8315" y="89389"/>
                  </a:cubicBezTo>
                  <a:lnTo>
                    <a:pt x="79170" y="89389"/>
                  </a:lnTo>
                  <a:lnTo>
                    <a:pt x="79170" y="160243"/>
                  </a:lnTo>
                  <a:cubicBezTo>
                    <a:pt x="79170" y="163786"/>
                    <a:pt x="79170" y="168594"/>
                    <a:pt x="84231" y="168594"/>
                  </a:cubicBezTo>
                  <a:cubicBezTo>
                    <a:pt x="89292" y="168594"/>
                    <a:pt x="89292" y="163786"/>
                    <a:pt x="89292" y="160243"/>
                  </a:cubicBezTo>
                  <a:lnTo>
                    <a:pt x="89292" y="893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4171AE84-1E3F-9EED-8C5D-822C27233669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 rot="10800000">
              <a:off x="2810197" y="5199991"/>
              <a:ext cx="132259" cy="8659"/>
            </a:xfrm>
            <a:custGeom>
              <a:avLst/>
              <a:gdLst>
                <a:gd name="connsiteX0" fmla="*/ 145722 w 154614"/>
                <a:gd name="connsiteY0" fmla="*/ 10194 h 10122"/>
                <a:gd name="connsiteX1" fmla="*/ 154579 w 154614"/>
                <a:gd name="connsiteY1" fmla="*/ 5133 h 10122"/>
                <a:gd name="connsiteX2" fmla="*/ 145722 w 154614"/>
                <a:gd name="connsiteY2" fmla="*/ 72 h 10122"/>
                <a:gd name="connsiteX3" fmla="*/ 8821 w 154614"/>
                <a:gd name="connsiteY3" fmla="*/ 72 h 10122"/>
                <a:gd name="connsiteX4" fmla="*/ -35 w 154614"/>
                <a:gd name="connsiteY4" fmla="*/ 5133 h 10122"/>
                <a:gd name="connsiteX5" fmla="*/ 8821 w 154614"/>
                <a:gd name="connsiteY5" fmla="*/ 10194 h 10122"/>
                <a:gd name="connsiteX6" fmla="*/ 145722 w 154614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2" y="10194"/>
                  </a:moveTo>
                  <a:cubicBezTo>
                    <a:pt x="150024" y="10194"/>
                    <a:pt x="154579" y="10194"/>
                    <a:pt x="154579" y="5133"/>
                  </a:cubicBezTo>
                  <a:cubicBezTo>
                    <a:pt x="154579" y="72"/>
                    <a:pt x="150024" y="72"/>
                    <a:pt x="145722" y="72"/>
                  </a:cubicBezTo>
                  <a:lnTo>
                    <a:pt x="8821" y="72"/>
                  </a:lnTo>
                  <a:cubicBezTo>
                    <a:pt x="4520" y="72"/>
                    <a:pt x="-35" y="72"/>
                    <a:pt x="-35" y="5133"/>
                  </a:cubicBezTo>
                  <a:cubicBezTo>
                    <a:pt x="-35" y="10194"/>
                    <a:pt x="4520" y="10194"/>
                    <a:pt x="8821" y="10194"/>
                  </a:cubicBezTo>
                  <a:lnTo>
                    <a:pt x="145722" y="1019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1" name="Freeform 1410">
              <a:extLst>
                <a:ext uri="{FF2B5EF4-FFF2-40B4-BE49-F238E27FC236}">
                  <a16:creationId xmlns:a16="http://schemas.microsoft.com/office/drawing/2014/main" id="{CB2817D4-12F9-8E3A-3947-0D0D10CAD695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2049871" y="4999946"/>
              <a:ext cx="71433" cy="144163"/>
            </a:xfrm>
            <a:custGeom>
              <a:avLst/>
              <a:gdLst>
                <a:gd name="connsiteX0" fmla="*/ 51805 w 83506"/>
                <a:gd name="connsiteY0" fmla="*/ 6646 h 168531"/>
                <a:gd name="connsiteX1" fmla="*/ 45985 w 83506"/>
                <a:gd name="connsiteY1" fmla="*/ 67 h 168531"/>
                <a:gd name="connsiteX2" fmla="*/ -70 w 83506"/>
                <a:gd name="connsiteY2" fmla="*/ 16262 h 168531"/>
                <a:gd name="connsiteX3" fmla="*/ -70 w 83506"/>
                <a:gd name="connsiteY3" fmla="*/ 24106 h 168531"/>
                <a:gd name="connsiteX4" fmla="*/ 33079 w 83506"/>
                <a:gd name="connsiteY4" fmla="*/ 17527 h 168531"/>
                <a:gd name="connsiteX5" fmla="*/ 33079 w 83506"/>
                <a:gd name="connsiteY5" fmla="*/ 148608 h 168531"/>
                <a:gd name="connsiteX6" fmla="*/ 9546 w 83506"/>
                <a:gd name="connsiteY6" fmla="*/ 160754 h 168531"/>
                <a:gd name="connsiteX7" fmla="*/ 1448 w 83506"/>
                <a:gd name="connsiteY7" fmla="*/ 160754 h 168531"/>
                <a:gd name="connsiteX8" fmla="*/ 1448 w 83506"/>
                <a:gd name="connsiteY8" fmla="*/ 168599 h 168531"/>
                <a:gd name="connsiteX9" fmla="*/ 42442 w 83506"/>
                <a:gd name="connsiteY9" fmla="*/ 167839 h 168531"/>
                <a:gd name="connsiteX10" fmla="*/ 83436 w 83506"/>
                <a:gd name="connsiteY10" fmla="*/ 168599 h 168531"/>
                <a:gd name="connsiteX11" fmla="*/ 83436 w 83506"/>
                <a:gd name="connsiteY11" fmla="*/ 160754 h 168531"/>
                <a:gd name="connsiteX12" fmla="*/ 75339 w 83506"/>
                <a:gd name="connsiteY12" fmla="*/ 160754 h 168531"/>
                <a:gd name="connsiteX13" fmla="*/ 51805 w 83506"/>
                <a:gd name="connsiteY13" fmla="*/ 148608 h 168531"/>
                <a:gd name="connsiteX14" fmla="*/ 51805 w 83506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05" y="6646"/>
                  </a:moveTo>
                  <a:cubicBezTo>
                    <a:pt x="51805" y="573"/>
                    <a:pt x="51805" y="67"/>
                    <a:pt x="45985" y="67"/>
                  </a:cubicBezTo>
                  <a:cubicBezTo>
                    <a:pt x="30296" y="16262"/>
                    <a:pt x="8027" y="16262"/>
                    <a:pt x="-70" y="16262"/>
                  </a:cubicBezTo>
                  <a:lnTo>
                    <a:pt x="-70" y="24106"/>
                  </a:lnTo>
                  <a:cubicBezTo>
                    <a:pt x="4991" y="24106"/>
                    <a:pt x="19921" y="24106"/>
                    <a:pt x="33079" y="17527"/>
                  </a:cubicBezTo>
                  <a:lnTo>
                    <a:pt x="33079" y="148608"/>
                  </a:lnTo>
                  <a:cubicBezTo>
                    <a:pt x="33079" y="157717"/>
                    <a:pt x="32320" y="160754"/>
                    <a:pt x="9546" y="160754"/>
                  </a:cubicBezTo>
                  <a:lnTo>
                    <a:pt x="1448" y="160754"/>
                  </a:lnTo>
                  <a:lnTo>
                    <a:pt x="1448" y="168599"/>
                  </a:lnTo>
                  <a:cubicBezTo>
                    <a:pt x="10305" y="167839"/>
                    <a:pt x="32320" y="167839"/>
                    <a:pt x="42442" y="167839"/>
                  </a:cubicBezTo>
                  <a:cubicBezTo>
                    <a:pt x="52564" y="167839"/>
                    <a:pt x="74580" y="167839"/>
                    <a:pt x="83436" y="168599"/>
                  </a:cubicBezTo>
                  <a:lnTo>
                    <a:pt x="83436" y="160754"/>
                  </a:lnTo>
                  <a:lnTo>
                    <a:pt x="75339" y="160754"/>
                  </a:lnTo>
                  <a:cubicBezTo>
                    <a:pt x="52564" y="160754"/>
                    <a:pt x="51805" y="157970"/>
                    <a:pt x="51805" y="148608"/>
                  </a:cubicBezTo>
                  <a:lnTo>
                    <a:pt x="51805" y="664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2" name="Freeform 1411">
              <a:extLst>
                <a:ext uri="{FF2B5EF4-FFF2-40B4-BE49-F238E27FC236}">
                  <a16:creationId xmlns:a16="http://schemas.microsoft.com/office/drawing/2014/main" id="{8827F4C7-A5DB-3786-D88E-D9D26795A5AB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2149661" y="4997832"/>
              <a:ext cx="86369" cy="144164"/>
            </a:xfrm>
            <a:custGeom>
              <a:avLst/>
              <a:gdLst>
                <a:gd name="connsiteX0" fmla="*/ 19420 w 100967"/>
                <a:gd name="connsiteY0" fmla="*/ 149114 h 168531"/>
                <a:gd name="connsiteX1" fmla="*/ 46243 w 100967"/>
                <a:gd name="connsiteY1" fmla="*/ 123049 h 168531"/>
                <a:gd name="connsiteX2" fmla="*/ 100902 w 100967"/>
                <a:gd name="connsiteY2" fmla="*/ 49159 h 168531"/>
                <a:gd name="connsiteX3" fmla="*/ 47255 w 100967"/>
                <a:gd name="connsiteY3" fmla="*/ 67 h 168531"/>
                <a:gd name="connsiteX4" fmla="*/ -65 w 100967"/>
                <a:gd name="connsiteY4" fmla="*/ 45869 h 168531"/>
                <a:gd name="connsiteX5" fmla="*/ 13346 w 100967"/>
                <a:gd name="connsiteY5" fmla="*/ 60040 h 168531"/>
                <a:gd name="connsiteX6" fmla="*/ 26505 w 100967"/>
                <a:gd name="connsiteY6" fmla="*/ 46628 h 168531"/>
                <a:gd name="connsiteX7" fmla="*/ 13093 w 100967"/>
                <a:gd name="connsiteY7" fmla="*/ 33469 h 168531"/>
                <a:gd name="connsiteX8" fmla="*/ 9804 w 100967"/>
                <a:gd name="connsiteY8" fmla="*/ 33722 h 168531"/>
                <a:gd name="connsiteX9" fmla="*/ 43965 w 100967"/>
                <a:gd name="connsiteY9" fmla="*/ 7911 h 168531"/>
                <a:gd name="connsiteX10" fmla="*/ 77874 w 100967"/>
                <a:gd name="connsiteY10" fmla="*/ 49159 h 168531"/>
                <a:gd name="connsiteX11" fmla="*/ 51304 w 100967"/>
                <a:gd name="connsiteY11" fmla="*/ 105083 h 168531"/>
                <a:gd name="connsiteX12" fmla="*/ 2718 w 100967"/>
                <a:gd name="connsiteY12" fmla="*/ 159236 h 168531"/>
                <a:gd name="connsiteX13" fmla="*/ -65 w 100967"/>
                <a:gd name="connsiteY13" fmla="*/ 168599 h 168531"/>
                <a:gd name="connsiteX14" fmla="*/ 93817 w 100967"/>
                <a:gd name="connsiteY14" fmla="*/ 168599 h 168531"/>
                <a:gd name="connsiteX15" fmla="*/ 100902 w 100967"/>
                <a:gd name="connsiteY15" fmla="*/ 124568 h 168531"/>
                <a:gd name="connsiteX16" fmla="*/ 94576 w 100967"/>
                <a:gd name="connsiteY16" fmla="*/ 124568 h 168531"/>
                <a:gd name="connsiteX17" fmla="*/ 89009 w 100967"/>
                <a:gd name="connsiteY17" fmla="*/ 147089 h 168531"/>
                <a:gd name="connsiteX18" fmla="*/ 64969 w 100967"/>
                <a:gd name="connsiteY18" fmla="*/ 149114 h 168531"/>
                <a:gd name="connsiteX19" fmla="*/ 1942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20" y="149114"/>
                  </a:moveTo>
                  <a:lnTo>
                    <a:pt x="46243" y="123049"/>
                  </a:lnTo>
                  <a:cubicBezTo>
                    <a:pt x="85719" y="88128"/>
                    <a:pt x="100902" y="74464"/>
                    <a:pt x="100902" y="49159"/>
                  </a:cubicBezTo>
                  <a:cubicBezTo>
                    <a:pt x="100902" y="20311"/>
                    <a:pt x="78127" y="67"/>
                    <a:pt x="47255" y="67"/>
                  </a:cubicBezTo>
                  <a:cubicBezTo>
                    <a:pt x="18660" y="67"/>
                    <a:pt x="-65" y="23347"/>
                    <a:pt x="-65" y="45869"/>
                  </a:cubicBezTo>
                  <a:cubicBezTo>
                    <a:pt x="-65" y="60040"/>
                    <a:pt x="12587" y="60040"/>
                    <a:pt x="13346" y="60040"/>
                  </a:cubicBezTo>
                  <a:cubicBezTo>
                    <a:pt x="17648" y="60040"/>
                    <a:pt x="26505" y="57003"/>
                    <a:pt x="26505" y="46628"/>
                  </a:cubicBezTo>
                  <a:cubicBezTo>
                    <a:pt x="26505" y="40049"/>
                    <a:pt x="21950" y="33469"/>
                    <a:pt x="13093" y="33469"/>
                  </a:cubicBezTo>
                  <a:cubicBezTo>
                    <a:pt x="11069" y="33469"/>
                    <a:pt x="10563" y="33469"/>
                    <a:pt x="9804" y="33722"/>
                  </a:cubicBezTo>
                  <a:cubicBezTo>
                    <a:pt x="15624" y="17274"/>
                    <a:pt x="29289" y="7911"/>
                    <a:pt x="43965" y="7911"/>
                  </a:cubicBezTo>
                  <a:cubicBezTo>
                    <a:pt x="66993" y="7911"/>
                    <a:pt x="77874" y="28408"/>
                    <a:pt x="77874" y="49159"/>
                  </a:cubicBezTo>
                  <a:cubicBezTo>
                    <a:pt x="77874" y="69403"/>
                    <a:pt x="65222" y="89394"/>
                    <a:pt x="51304" y="105083"/>
                  </a:cubicBezTo>
                  <a:lnTo>
                    <a:pt x="2718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817" y="168599"/>
                  </a:lnTo>
                  <a:lnTo>
                    <a:pt x="100902" y="124568"/>
                  </a:lnTo>
                  <a:lnTo>
                    <a:pt x="94576" y="124568"/>
                  </a:lnTo>
                  <a:cubicBezTo>
                    <a:pt x="93310" y="132159"/>
                    <a:pt x="91539" y="143294"/>
                    <a:pt x="89009" y="147089"/>
                  </a:cubicBezTo>
                  <a:cubicBezTo>
                    <a:pt x="87237" y="149114"/>
                    <a:pt x="70536" y="149114"/>
                    <a:pt x="64969" y="149114"/>
                  </a:cubicBezTo>
                  <a:lnTo>
                    <a:pt x="1942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3" name="Freeform 1412">
              <a:extLst>
                <a:ext uri="{FF2B5EF4-FFF2-40B4-BE49-F238E27FC236}">
                  <a16:creationId xmlns:a16="http://schemas.microsoft.com/office/drawing/2014/main" id="{C25F5DFA-13E7-CB86-1EB6-5C110953F84B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2255512" y="4997832"/>
              <a:ext cx="91131" cy="148927"/>
            </a:xfrm>
            <a:custGeom>
              <a:avLst/>
              <a:gdLst>
                <a:gd name="connsiteX0" fmla="*/ 106474 w 106534"/>
                <a:gd name="connsiteY0" fmla="*/ 87622 h 174099"/>
                <a:gd name="connsiteX1" fmla="*/ 96352 w 106534"/>
                <a:gd name="connsiteY1" fmla="*/ 28408 h 174099"/>
                <a:gd name="connsiteX2" fmla="*/ 53333 w 106534"/>
                <a:gd name="connsiteY2" fmla="*/ 67 h 174099"/>
                <a:gd name="connsiteX3" fmla="*/ 9302 w 106534"/>
                <a:gd name="connsiteY3" fmla="*/ 30180 h 174099"/>
                <a:gd name="connsiteX4" fmla="*/ -60 w 106534"/>
                <a:gd name="connsiteY4" fmla="*/ 87622 h 174099"/>
                <a:gd name="connsiteX5" fmla="*/ 11327 w 106534"/>
                <a:gd name="connsiteY5" fmla="*/ 148608 h 174099"/>
                <a:gd name="connsiteX6" fmla="*/ 53080 w 106534"/>
                <a:gd name="connsiteY6" fmla="*/ 174166 h 174099"/>
                <a:gd name="connsiteX7" fmla="*/ 97111 w 106534"/>
                <a:gd name="connsiteY7" fmla="*/ 144812 h 174099"/>
                <a:gd name="connsiteX8" fmla="*/ 106474 w 106534"/>
                <a:gd name="connsiteY8" fmla="*/ 87622 h 174099"/>
                <a:gd name="connsiteX9" fmla="*/ 53080 w 106534"/>
                <a:gd name="connsiteY9" fmla="*/ 168599 h 174099"/>
                <a:gd name="connsiteX10" fmla="*/ 23726 w 106534"/>
                <a:gd name="connsiteY10" fmla="*/ 137979 h 174099"/>
                <a:gd name="connsiteX11" fmla="*/ 20943 w 106534"/>
                <a:gd name="connsiteY11" fmla="*/ 84586 h 174099"/>
                <a:gd name="connsiteX12" fmla="*/ 22967 w 106534"/>
                <a:gd name="connsiteY12" fmla="*/ 38024 h 174099"/>
                <a:gd name="connsiteX13" fmla="*/ 53080 w 106534"/>
                <a:gd name="connsiteY13" fmla="*/ 5634 h 174099"/>
                <a:gd name="connsiteX14" fmla="*/ 82940 w 106534"/>
                <a:gd name="connsiteY14" fmla="*/ 35241 h 174099"/>
                <a:gd name="connsiteX15" fmla="*/ 85471 w 106534"/>
                <a:gd name="connsiteY15" fmla="*/ 84586 h 174099"/>
                <a:gd name="connsiteX16" fmla="*/ 82687 w 106534"/>
                <a:gd name="connsiteY16" fmla="*/ 136967 h 174099"/>
                <a:gd name="connsiteX17" fmla="*/ 5308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74" y="87622"/>
                  </a:moveTo>
                  <a:cubicBezTo>
                    <a:pt x="106474" y="67378"/>
                    <a:pt x="105209" y="47134"/>
                    <a:pt x="96352" y="28408"/>
                  </a:cubicBezTo>
                  <a:cubicBezTo>
                    <a:pt x="84712" y="4115"/>
                    <a:pt x="63961" y="67"/>
                    <a:pt x="53333" y="67"/>
                  </a:cubicBezTo>
                  <a:cubicBezTo>
                    <a:pt x="38150" y="67"/>
                    <a:pt x="19678" y="6646"/>
                    <a:pt x="9302" y="30180"/>
                  </a:cubicBezTo>
                  <a:cubicBezTo>
                    <a:pt x="1205" y="47640"/>
                    <a:pt x="-60" y="67378"/>
                    <a:pt x="-60" y="87622"/>
                  </a:cubicBezTo>
                  <a:cubicBezTo>
                    <a:pt x="-60" y="106601"/>
                    <a:pt x="952" y="129376"/>
                    <a:pt x="11327" y="148608"/>
                  </a:cubicBezTo>
                  <a:cubicBezTo>
                    <a:pt x="22208" y="169105"/>
                    <a:pt x="40681" y="174166"/>
                    <a:pt x="53080" y="174166"/>
                  </a:cubicBezTo>
                  <a:cubicBezTo>
                    <a:pt x="66745" y="174166"/>
                    <a:pt x="85977" y="168852"/>
                    <a:pt x="97111" y="144812"/>
                  </a:cubicBezTo>
                  <a:cubicBezTo>
                    <a:pt x="105209" y="127351"/>
                    <a:pt x="106474" y="107613"/>
                    <a:pt x="106474" y="87622"/>
                  </a:cubicBezTo>
                  <a:close/>
                  <a:moveTo>
                    <a:pt x="53080" y="168599"/>
                  </a:moveTo>
                  <a:cubicBezTo>
                    <a:pt x="43211" y="168599"/>
                    <a:pt x="28281" y="162272"/>
                    <a:pt x="23726" y="137979"/>
                  </a:cubicBezTo>
                  <a:cubicBezTo>
                    <a:pt x="20943" y="122796"/>
                    <a:pt x="20943" y="99516"/>
                    <a:pt x="20943" y="84586"/>
                  </a:cubicBezTo>
                  <a:cubicBezTo>
                    <a:pt x="20943" y="68390"/>
                    <a:pt x="20943" y="51689"/>
                    <a:pt x="22967" y="38024"/>
                  </a:cubicBezTo>
                  <a:cubicBezTo>
                    <a:pt x="27775" y="7911"/>
                    <a:pt x="46754" y="5634"/>
                    <a:pt x="53080" y="5634"/>
                  </a:cubicBezTo>
                  <a:cubicBezTo>
                    <a:pt x="61431" y="5634"/>
                    <a:pt x="78132" y="10189"/>
                    <a:pt x="82940" y="35241"/>
                  </a:cubicBezTo>
                  <a:cubicBezTo>
                    <a:pt x="85471" y="49412"/>
                    <a:pt x="85471" y="68643"/>
                    <a:pt x="85471" y="84586"/>
                  </a:cubicBezTo>
                  <a:cubicBezTo>
                    <a:pt x="85471" y="103564"/>
                    <a:pt x="85471" y="120772"/>
                    <a:pt x="82687" y="136967"/>
                  </a:cubicBezTo>
                  <a:cubicBezTo>
                    <a:pt x="78892" y="161007"/>
                    <a:pt x="64468" y="168599"/>
                    <a:pt x="5308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80B49D67-7126-A50F-2424-BA282D213EA1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2395491" y="4994152"/>
              <a:ext cx="153906" cy="152606"/>
            </a:xfrm>
            <a:custGeom>
              <a:avLst/>
              <a:gdLst>
                <a:gd name="connsiteX0" fmla="*/ 152283 w 179919"/>
                <a:gd name="connsiteY0" fmla="*/ 24866 h 178400"/>
                <a:gd name="connsiteX1" fmla="*/ 179866 w 179919"/>
                <a:gd name="connsiteY1" fmla="*/ 7911 h 178400"/>
                <a:gd name="connsiteX2" fmla="*/ 179866 w 179919"/>
                <a:gd name="connsiteY2" fmla="*/ 67 h 178400"/>
                <a:gd name="connsiteX3" fmla="*/ 155320 w 179919"/>
                <a:gd name="connsiteY3" fmla="*/ 826 h 178400"/>
                <a:gd name="connsiteX4" fmla="*/ 126472 w 179919"/>
                <a:gd name="connsiteY4" fmla="*/ 67 h 178400"/>
                <a:gd name="connsiteX5" fmla="*/ 126472 w 179919"/>
                <a:gd name="connsiteY5" fmla="*/ 7911 h 178400"/>
                <a:gd name="connsiteX6" fmla="*/ 144944 w 179919"/>
                <a:gd name="connsiteY6" fmla="*/ 20564 h 178400"/>
                <a:gd name="connsiteX7" fmla="*/ 143679 w 179919"/>
                <a:gd name="connsiteY7" fmla="*/ 25625 h 178400"/>
                <a:gd name="connsiteX8" fmla="*/ 97371 w 179919"/>
                <a:gd name="connsiteY8" fmla="*/ 147595 h 178400"/>
                <a:gd name="connsiteX9" fmla="*/ 49038 w 179919"/>
                <a:gd name="connsiteY9" fmla="*/ 19805 h 178400"/>
                <a:gd name="connsiteX10" fmla="*/ 47520 w 179919"/>
                <a:gd name="connsiteY10" fmla="*/ 15250 h 178400"/>
                <a:gd name="connsiteX11" fmla="*/ 68270 w 179919"/>
                <a:gd name="connsiteY11" fmla="*/ 7911 h 178400"/>
                <a:gd name="connsiteX12" fmla="*/ 68270 w 179919"/>
                <a:gd name="connsiteY12" fmla="*/ 67 h 178400"/>
                <a:gd name="connsiteX13" fmla="*/ 32084 w 179919"/>
                <a:gd name="connsiteY13" fmla="*/ 826 h 178400"/>
                <a:gd name="connsiteX14" fmla="*/ -54 w 179919"/>
                <a:gd name="connsiteY14" fmla="*/ 67 h 178400"/>
                <a:gd name="connsiteX15" fmla="*/ -54 w 179919"/>
                <a:gd name="connsiteY15" fmla="*/ 7911 h 178400"/>
                <a:gd name="connsiteX16" fmla="*/ 24745 w 179919"/>
                <a:gd name="connsiteY16" fmla="*/ 17527 h 178400"/>
                <a:gd name="connsiteX17" fmla="*/ 83453 w 179919"/>
                <a:gd name="connsiteY17" fmla="*/ 172900 h 178400"/>
                <a:gd name="connsiteX18" fmla="*/ 89779 w 179919"/>
                <a:gd name="connsiteY18" fmla="*/ 178468 h 178400"/>
                <a:gd name="connsiteX19" fmla="*/ 95853 w 179919"/>
                <a:gd name="connsiteY19" fmla="*/ 173660 h 178400"/>
                <a:gd name="connsiteX20" fmla="*/ 152283 w 179919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283" y="24866"/>
                  </a:moveTo>
                  <a:cubicBezTo>
                    <a:pt x="155826" y="15503"/>
                    <a:pt x="162658" y="8164"/>
                    <a:pt x="179866" y="7911"/>
                  </a:cubicBezTo>
                  <a:lnTo>
                    <a:pt x="179866" y="67"/>
                  </a:lnTo>
                  <a:cubicBezTo>
                    <a:pt x="172021" y="573"/>
                    <a:pt x="161899" y="826"/>
                    <a:pt x="155320" y="826"/>
                  </a:cubicBezTo>
                  <a:cubicBezTo>
                    <a:pt x="147728" y="826"/>
                    <a:pt x="133051" y="320"/>
                    <a:pt x="126472" y="67"/>
                  </a:cubicBezTo>
                  <a:lnTo>
                    <a:pt x="126472" y="7911"/>
                  </a:lnTo>
                  <a:cubicBezTo>
                    <a:pt x="139630" y="8164"/>
                    <a:pt x="144944" y="14744"/>
                    <a:pt x="144944" y="20564"/>
                  </a:cubicBezTo>
                  <a:cubicBezTo>
                    <a:pt x="144944" y="22588"/>
                    <a:pt x="144185" y="24106"/>
                    <a:pt x="143679" y="25625"/>
                  </a:cubicBezTo>
                  <a:lnTo>
                    <a:pt x="97371" y="147595"/>
                  </a:lnTo>
                  <a:lnTo>
                    <a:pt x="49038" y="19805"/>
                  </a:lnTo>
                  <a:cubicBezTo>
                    <a:pt x="47520" y="16262"/>
                    <a:pt x="47520" y="15756"/>
                    <a:pt x="47520" y="15250"/>
                  </a:cubicBezTo>
                  <a:cubicBezTo>
                    <a:pt x="47520" y="7911"/>
                    <a:pt x="61944" y="7911"/>
                    <a:pt x="68270" y="7911"/>
                  </a:cubicBezTo>
                  <a:lnTo>
                    <a:pt x="68270" y="67"/>
                  </a:lnTo>
                  <a:cubicBezTo>
                    <a:pt x="59160" y="826"/>
                    <a:pt x="41700" y="826"/>
                    <a:pt x="32084" y="826"/>
                  </a:cubicBezTo>
                  <a:cubicBezTo>
                    <a:pt x="19937" y="826"/>
                    <a:pt x="9056" y="320"/>
                    <a:pt x="-54" y="67"/>
                  </a:cubicBezTo>
                  <a:lnTo>
                    <a:pt x="-54" y="7911"/>
                  </a:lnTo>
                  <a:cubicBezTo>
                    <a:pt x="16395" y="7911"/>
                    <a:pt x="21203" y="7911"/>
                    <a:pt x="24745" y="17527"/>
                  </a:cubicBezTo>
                  <a:lnTo>
                    <a:pt x="83453" y="172900"/>
                  </a:lnTo>
                  <a:cubicBezTo>
                    <a:pt x="85224" y="177708"/>
                    <a:pt x="86490" y="178468"/>
                    <a:pt x="89779" y="178468"/>
                  </a:cubicBezTo>
                  <a:cubicBezTo>
                    <a:pt x="94081" y="178468"/>
                    <a:pt x="94587" y="177202"/>
                    <a:pt x="95853" y="173660"/>
                  </a:cubicBezTo>
                  <a:lnTo>
                    <a:pt x="152283" y="2486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5" name="Freeform 1414">
              <a:extLst>
                <a:ext uri="{FF2B5EF4-FFF2-40B4-BE49-F238E27FC236}">
                  <a16:creationId xmlns:a16="http://schemas.microsoft.com/office/drawing/2014/main" id="{8278403D-818A-32DA-D78C-48541FE47A95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3790852" y="3663416"/>
              <a:ext cx="517387" cy="517396"/>
            </a:xfrm>
            <a:custGeom>
              <a:avLst/>
              <a:gdLst>
                <a:gd name="connsiteX0" fmla="*/ 302417 w 604837"/>
                <a:gd name="connsiteY0" fmla="*/ 0 h 604847"/>
                <a:gd name="connsiteX1" fmla="*/ 604838 w 604837"/>
                <a:gd name="connsiteY1" fmla="*/ 302438 h 604847"/>
                <a:gd name="connsiteX2" fmla="*/ 302417 w 604837"/>
                <a:gd name="connsiteY2" fmla="*/ 604848 h 604847"/>
                <a:gd name="connsiteX3" fmla="*/ 0 w 604837"/>
                <a:gd name="connsiteY3" fmla="*/ 302438 h 604847"/>
                <a:gd name="connsiteX4" fmla="*/ 302417 w 604837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47">
                  <a:moveTo>
                    <a:pt x="302417" y="0"/>
                  </a:moveTo>
                  <a:cubicBezTo>
                    <a:pt x="469405" y="0"/>
                    <a:pt x="604838" y="135357"/>
                    <a:pt x="604838" y="302438"/>
                  </a:cubicBezTo>
                  <a:cubicBezTo>
                    <a:pt x="604838" y="469417"/>
                    <a:pt x="469405" y="604848"/>
                    <a:pt x="302417" y="604848"/>
                  </a:cubicBezTo>
                  <a:cubicBezTo>
                    <a:pt x="135433" y="604848"/>
                    <a:pt x="0" y="469417"/>
                    <a:pt x="0" y="302438"/>
                  </a:cubicBezTo>
                  <a:cubicBezTo>
                    <a:pt x="0" y="135357"/>
                    <a:pt x="135433" y="0"/>
                    <a:pt x="302417" y="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6" name="Freeform 1415">
              <a:extLst>
                <a:ext uri="{FF2B5EF4-FFF2-40B4-BE49-F238E27FC236}">
                  <a16:creationId xmlns:a16="http://schemas.microsoft.com/office/drawing/2014/main" id="{2EC6008F-E21E-AC0B-CD31-CAD1C4E2FEB4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3868511" y="3922126"/>
              <a:ext cx="362070" cy="21728"/>
            </a:xfrm>
            <a:custGeom>
              <a:avLst/>
              <a:gdLst>
                <a:gd name="connsiteX0" fmla="*/ 423268 w 423268"/>
                <a:gd name="connsiteY0" fmla="*/ 0 h 25400"/>
                <a:gd name="connsiteX1" fmla="*/ 0 w 423268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3268" h="25400">
                  <a:moveTo>
                    <a:pt x="423268" y="0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7" name="Freeform 1416">
              <a:extLst>
                <a:ext uri="{FF2B5EF4-FFF2-40B4-BE49-F238E27FC236}">
                  <a16:creationId xmlns:a16="http://schemas.microsoft.com/office/drawing/2014/main" id="{CA7A1AFB-B412-0622-A971-6ED85392B8B5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8" name="Freeform 1417">
              <a:extLst>
                <a:ext uri="{FF2B5EF4-FFF2-40B4-BE49-F238E27FC236}">
                  <a16:creationId xmlns:a16="http://schemas.microsoft.com/office/drawing/2014/main" id="{8D3A3913-7A5F-68C9-AEA4-83A601928FE6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9" name="Freeform 1418">
              <a:extLst>
                <a:ext uri="{FF2B5EF4-FFF2-40B4-BE49-F238E27FC236}">
                  <a16:creationId xmlns:a16="http://schemas.microsoft.com/office/drawing/2014/main" id="{CD8C2AFF-618E-25B5-C08D-04AF234D88F1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0" name="Freeform 1419">
              <a:extLst>
                <a:ext uri="{FF2B5EF4-FFF2-40B4-BE49-F238E27FC236}">
                  <a16:creationId xmlns:a16="http://schemas.microsoft.com/office/drawing/2014/main" id="{2FC766E6-60ED-081D-EAF1-E772E8A7B2AE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1" name="Freeform 1420">
              <a:extLst>
                <a:ext uri="{FF2B5EF4-FFF2-40B4-BE49-F238E27FC236}">
                  <a16:creationId xmlns:a16="http://schemas.microsoft.com/office/drawing/2014/main" id="{86768711-E220-FB4D-625E-1FA12FA789F0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2" name="Freeform 1421">
              <a:extLst>
                <a:ext uri="{FF2B5EF4-FFF2-40B4-BE49-F238E27FC236}">
                  <a16:creationId xmlns:a16="http://schemas.microsoft.com/office/drawing/2014/main" id="{C71A605D-2B89-F510-16A4-E981304FC6E1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4" name="Freeform 1423">
              <a:extLst>
                <a:ext uri="{FF2B5EF4-FFF2-40B4-BE49-F238E27FC236}">
                  <a16:creationId xmlns:a16="http://schemas.microsoft.com/office/drawing/2014/main" id="{F2016BDF-3917-EE0E-9674-B0BCDECC152B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3905305" y="3423476"/>
              <a:ext cx="89832" cy="148927"/>
            </a:xfrm>
            <a:custGeom>
              <a:avLst/>
              <a:gdLst>
                <a:gd name="connsiteX0" fmla="*/ 62772 w 105016"/>
                <a:gd name="connsiteY0" fmla="*/ 79452 h 174099"/>
                <a:gd name="connsiteX1" fmla="*/ 98199 w 105016"/>
                <a:gd name="connsiteY1" fmla="*/ 34915 h 174099"/>
                <a:gd name="connsiteX2" fmla="*/ 51638 w 105016"/>
                <a:gd name="connsiteY2" fmla="*/ -6 h 174099"/>
                <a:gd name="connsiteX3" fmla="*/ 6848 w 105016"/>
                <a:gd name="connsiteY3" fmla="*/ 34409 h 174099"/>
                <a:gd name="connsiteX4" fmla="*/ 19753 w 105016"/>
                <a:gd name="connsiteY4" fmla="*/ 47568 h 174099"/>
                <a:gd name="connsiteX5" fmla="*/ 32659 w 105016"/>
                <a:gd name="connsiteY5" fmla="*/ 34662 h 174099"/>
                <a:gd name="connsiteX6" fmla="*/ 16970 w 105016"/>
                <a:gd name="connsiteY6" fmla="*/ 22010 h 174099"/>
                <a:gd name="connsiteX7" fmla="*/ 50626 w 105016"/>
                <a:gd name="connsiteY7" fmla="*/ 6320 h 174099"/>
                <a:gd name="connsiteX8" fmla="*/ 74919 w 105016"/>
                <a:gd name="connsiteY8" fmla="*/ 34662 h 174099"/>
                <a:gd name="connsiteX9" fmla="*/ 67833 w 105016"/>
                <a:gd name="connsiteY9" fmla="*/ 63510 h 174099"/>
                <a:gd name="connsiteX10" fmla="*/ 45312 w 105016"/>
                <a:gd name="connsiteY10" fmla="*/ 76669 h 174099"/>
                <a:gd name="connsiteX11" fmla="*/ 35443 w 105016"/>
                <a:gd name="connsiteY11" fmla="*/ 77428 h 174099"/>
                <a:gd name="connsiteX12" fmla="*/ 31647 w 105016"/>
                <a:gd name="connsiteY12" fmla="*/ 80464 h 174099"/>
                <a:gd name="connsiteX13" fmla="*/ 37720 w 105016"/>
                <a:gd name="connsiteY13" fmla="*/ 83248 h 174099"/>
                <a:gd name="connsiteX14" fmla="*/ 48854 w 105016"/>
                <a:gd name="connsiteY14" fmla="*/ 83248 h 174099"/>
                <a:gd name="connsiteX15" fmla="*/ 78967 w 105016"/>
                <a:gd name="connsiteY15" fmla="*/ 125254 h 174099"/>
                <a:gd name="connsiteX16" fmla="*/ 50373 w 105016"/>
                <a:gd name="connsiteY16" fmla="*/ 167008 h 174099"/>
                <a:gd name="connsiteX17" fmla="*/ 11656 w 105016"/>
                <a:gd name="connsiteY17" fmla="*/ 147776 h 174099"/>
                <a:gd name="connsiteX18" fmla="*/ 28357 w 105016"/>
                <a:gd name="connsiteY18" fmla="*/ 133858 h 174099"/>
                <a:gd name="connsiteX19" fmla="*/ 14186 w 105016"/>
                <a:gd name="connsiteY19" fmla="*/ 119687 h 174099"/>
                <a:gd name="connsiteX20" fmla="*/ 15 w 105016"/>
                <a:gd name="connsiteY20" fmla="*/ 134364 h 174099"/>
                <a:gd name="connsiteX21" fmla="*/ 51132 w 105016"/>
                <a:gd name="connsiteY21" fmla="*/ 174093 h 174099"/>
                <a:gd name="connsiteX22" fmla="*/ 105032 w 105016"/>
                <a:gd name="connsiteY22" fmla="*/ 125254 h 174099"/>
                <a:gd name="connsiteX23" fmla="*/ 62772 w 105016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72" y="79452"/>
                  </a:moveTo>
                  <a:cubicBezTo>
                    <a:pt x="83522" y="72620"/>
                    <a:pt x="98199" y="54906"/>
                    <a:pt x="98199" y="34915"/>
                  </a:cubicBezTo>
                  <a:cubicBezTo>
                    <a:pt x="98199" y="14165"/>
                    <a:pt x="75931" y="-6"/>
                    <a:pt x="51638" y="-6"/>
                  </a:cubicBezTo>
                  <a:cubicBezTo>
                    <a:pt x="26080" y="-6"/>
                    <a:pt x="6848" y="15177"/>
                    <a:pt x="6848" y="34409"/>
                  </a:cubicBezTo>
                  <a:cubicBezTo>
                    <a:pt x="6848" y="42760"/>
                    <a:pt x="12415" y="47568"/>
                    <a:pt x="19753" y="47568"/>
                  </a:cubicBezTo>
                  <a:cubicBezTo>
                    <a:pt x="27598" y="47568"/>
                    <a:pt x="32659" y="42001"/>
                    <a:pt x="32659" y="34662"/>
                  </a:cubicBezTo>
                  <a:cubicBezTo>
                    <a:pt x="32659" y="22010"/>
                    <a:pt x="20766" y="22010"/>
                    <a:pt x="16970" y="22010"/>
                  </a:cubicBezTo>
                  <a:cubicBezTo>
                    <a:pt x="24814" y="9610"/>
                    <a:pt x="41516" y="6320"/>
                    <a:pt x="50626" y="6320"/>
                  </a:cubicBezTo>
                  <a:cubicBezTo>
                    <a:pt x="61001" y="6320"/>
                    <a:pt x="74919" y="11888"/>
                    <a:pt x="74919" y="34662"/>
                  </a:cubicBezTo>
                  <a:cubicBezTo>
                    <a:pt x="74919" y="37699"/>
                    <a:pt x="74412" y="52376"/>
                    <a:pt x="67833" y="63510"/>
                  </a:cubicBezTo>
                  <a:cubicBezTo>
                    <a:pt x="60242" y="75656"/>
                    <a:pt x="51638" y="76416"/>
                    <a:pt x="45312" y="76669"/>
                  </a:cubicBezTo>
                  <a:cubicBezTo>
                    <a:pt x="43287" y="76922"/>
                    <a:pt x="37214" y="77428"/>
                    <a:pt x="35443" y="77428"/>
                  </a:cubicBezTo>
                  <a:cubicBezTo>
                    <a:pt x="33418" y="77681"/>
                    <a:pt x="31647" y="77934"/>
                    <a:pt x="31647" y="80464"/>
                  </a:cubicBezTo>
                  <a:cubicBezTo>
                    <a:pt x="31647" y="83248"/>
                    <a:pt x="33418" y="83248"/>
                    <a:pt x="37720" y="83248"/>
                  </a:cubicBezTo>
                  <a:lnTo>
                    <a:pt x="48854" y="83248"/>
                  </a:lnTo>
                  <a:cubicBezTo>
                    <a:pt x="69605" y="83248"/>
                    <a:pt x="78967" y="100455"/>
                    <a:pt x="78967" y="125254"/>
                  </a:cubicBezTo>
                  <a:cubicBezTo>
                    <a:pt x="78967" y="159669"/>
                    <a:pt x="61507" y="167008"/>
                    <a:pt x="50373" y="167008"/>
                  </a:cubicBezTo>
                  <a:cubicBezTo>
                    <a:pt x="39491" y="167008"/>
                    <a:pt x="20513" y="162706"/>
                    <a:pt x="11656" y="147776"/>
                  </a:cubicBezTo>
                  <a:cubicBezTo>
                    <a:pt x="20513" y="149041"/>
                    <a:pt x="28357" y="143474"/>
                    <a:pt x="28357" y="133858"/>
                  </a:cubicBezTo>
                  <a:cubicBezTo>
                    <a:pt x="28357" y="124748"/>
                    <a:pt x="21525" y="119687"/>
                    <a:pt x="14186" y="119687"/>
                  </a:cubicBezTo>
                  <a:cubicBezTo>
                    <a:pt x="8113" y="119687"/>
                    <a:pt x="15" y="123230"/>
                    <a:pt x="15" y="134364"/>
                  </a:cubicBezTo>
                  <a:cubicBezTo>
                    <a:pt x="15" y="157392"/>
                    <a:pt x="23549" y="174093"/>
                    <a:pt x="51132" y="174093"/>
                  </a:cubicBezTo>
                  <a:cubicBezTo>
                    <a:pt x="82004" y="174093"/>
                    <a:pt x="105032" y="151066"/>
                    <a:pt x="105032" y="125254"/>
                  </a:cubicBezTo>
                  <a:cubicBezTo>
                    <a:pt x="105032" y="104504"/>
                    <a:pt x="89089" y="84766"/>
                    <a:pt x="62772" y="7945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5" name="Freeform 1424">
              <a:extLst>
                <a:ext uri="{FF2B5EF4-FFF2-40B4-BE49-F238E27FC236}">
                  <a16:creationId xmlns:a16="http://schemas.microsoft.com/office/drawing/2014/main" id="{21DE5C0B-7FC8-87A4-E0B7-554012E30207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4047449" y="3412653"/>
              <a:ext cx="148277" cy="154988"/>
            </a:xfrm>
            <a:custGeom>
              <a:avLst/>
              <a:gdLst>
                <a:gd name="connsiteX0" fmla="*/ 92639 w 173339"/>
                <a:gd name="connsiteY0" fmla="*/ 5055 h 181184"/>
                <a:gd name="connsiteX1" fmla="*/ 86819 w 173339"/>
                <a:gd name="connsiteY1" fmla="*/ -6 h 181184"/>
                <a:gd name="connsiteX2" fmla="*/ 80745 w 173339"/>
                <a:gd name="connsiteY2" fmla="*/ 5055 h 181184"/>
                <a:gd name="connsiteX3" fmla="*/ 28364 w 173339"/>
                <a:gd name="connsiteY3" fmla="*/ 156380 h 181184"/>
                <a:gd name="connsiteX4" fmla="*/ 22 w 173339"/>
                <a:gd name="connsiteY4" fmla="*/ 173334 h 181184"/>
                <a:gd name="connsiteX5" fmla="*/ 22 w 173339"/>
                <a:gd name="connsiteY5" fmla="*/ 181179 h 181184"/>
                <a:gd name="connsiteX6" fmla="*/ 25833 w 173339"/>
                <a:gd name="connsiteY6" fmla="*/ 180420 h 181184"/>
                <a:gd name="connsiteX7" fmla="*/ 54934 w 173339"/>
                <a:gd name="connsiteY7" fmla="*/ 181179 h 181184"/>
                <a:gd name="connsiteX8" fmla="*/ 54934 w 173339"/>
                <a:gd name="connsiteY8" fmla="*/ 173334 h 181184"/>
                <a:gd name="connsiteX9" fmla="*/ 35955 w 173339"/>
                <a:gd name="connsiteY9" fmla="*/ 160429 h 181184"/>
                <a:gd name="connsiteX10" fmla="*/ 36461 w 173339"/>
                <a:gd name="connsiteY10" fmla="*/ 156633 h 181184"/>
                <a:gd name="connsiteX11" fmla="*/ 48102 w 173339"/>
                <a:gd name="connsiteY11" fmla="*/ 123483 h 181184"/>
                <a:gd name="connsiteX12" fmla="*/ 110605 w 173339"/>
                <a:gd name="connsiteY12" fmla="*/ 123483 h 181184"/>
                <a:gd name="connsiteX13" fmla="*/ 124017 w 173339"/>
                <a:gd name="connsiteY13" fmla="*/ 162200 h 181184"/>
                <a:gd name="connsiteX14" fmla="*/ 124776 w 173339"/>
                <a:gd name="connsiteY14" fmla="*/ 165743 h 181184"/>
                <a:gd name="connsiteX15" fmla="*/ 103773 w 173339"/>
                <a:gd name="connsiteY15" fmla="*/ 173334 h 181184"/>
                <a:gd name="connsiteX16" fmla="*/ 103773 w 173339"/>
                <a:gd name="connsiteY16" fmla="*/ 181179 h 181184"/>
                <a:gd name="connsiteX17" fmla="*/ 140212 w 173339"/>
                <a:gd name="connsiteY17" fmla="*/ 180420 h 181184"/>
                <a:gd name="connsiteX18" fmla="*/ 173362 w 173339"/>
                <a:gd name="connsiteY18" fmla="*/ 181179 h 181184"/>
                <a:gd name="connsiteX19" fmla="*/ 173362 w 173339"/>
                <a:gd name="connsiteY19" fmla="*/ 173334 h 181184"/>
                <a:gd name="connsiteX20" fmla="*/ 168807 w 173339"/>
                <a:gd name="connsiteY20" fmla="*/ 173334 h 181184"/>
                <a:gd name="connsiteX21" fmla="*/ 147298 w 173339"/>
                <a:gd name="connsiteY21" fmla="*/ 163212 h 181184"/>
                <a:gd name="connsiteX22" fmla="*/ 92639 w 173339"/>
                <a:gd name="connsiteY22" fmla="*/ 5055 h 181184"/>
                <a:gd name="connsiteX23" fmla="*/ 79227 w 173339"/>
                <a:gd name="connsiteY23" fmla="*/ 33397 h 181184"/>
                <a:gd name="connsiteX24" fmla="*/ 107822 w 173339"/>
                <a:gd name="connsiteY24" fmla="*/ 115638 h 181184"/>
                <a:gd name="connsiteX25" fmla="*/ 50885 w 173339"/>
                <a:gd name="connsiteY25" fmla="*/ 115638 h 181184"/>
                <a:gd name="connsiteX26" fmla="*/ 79227 w 173339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9" y="5055"/>
                  </a:moveTo>
                  <a:cubicBezTo>
                    <a:pt x="91374" y="1766"/>
                    <a:pt x="90867" y="-6"/>
                    <a:pt x="86819" y="-6"/>
                  </a:cubicBezTo>
                  <a:cubicBezTo>
                    <a:pt x="82770" y="-6"/>
                    <a:pt x="82011" y="1512"/>
                    <a:pt x="80745" y="5055"/>
                  </a:cubicBezTo>
                  <a:lnTo>
                    <a:pt x="28364" y="156380"/>
                  </a:lnTo>
                  <a:cubicBezTo>
                    <a:pt x="23809" y="169285"/>
                    <a:pt x="13687" y="173081"/>
                    <a:pt x="22" y="173334"/>
                  </a:cubicBezTo>
                  <a:lnTo>
                    <a:pt x="22" y="181179"/>
                  </a:lnTo>
                  <a:cubicBezTo>
                    <a:pt x="5842" y="180926"/>
                    <a:pt x="16724" y="180420"/>
                    <a:pt x="25833" y="180420"/>
                  </a:cubicBezTo>
                  <a:cubicBezTo>
                    <a:pt x="33678" y="180420"/>
                    <a:pt x="46837" y="180926"/>
                    <a:pt x="54934" y="181179"/>
                  </a:cubicBezTo>
                  <a:lnTo>
                    <a:pt x="54934" y="173334"/>
                  </a:lnTo>
                  <a:cubicBezTo>
                    <a:pt x="42282" y="173334"/>
                    <a:pt x="35955" y="167008"/>
                    <a:pt x="35955" y="160429"/>
                  </a:cubicBezTo>
                  <a:cubicBezTo>
                    <a:pt x="35955" y="159669"/>
                    <a:pt x="36208" y="157139"/>
                    <a:pt x="36461" y="156633"/>
                  </a:cubicBezTo>
                  <a:lnTo>
                    <a:pt x="48102" y="123483"/>
                  </a:lnTo>
                  <a:lnTo>
                    <a:pt x="110605" y="123483"/>
                  </a:lnTo>
                  <a:lnTo>
                    <a:pt x="124017" y="162200"/>
                  </a:lnTo>
                  <a:cubicBezTo>
                    <a:pt x="124270" y="163212"/>
                    <a:pt x="124776" y="164730"/>
                    <a:pt x="124776" y="165743"/>
                  </a:cubicBezTo>
                  <a:cubicBezTo>
                    <a:pt x="124776" y="173334"/>
                    <a:pt x="110605" y="173334"/>
                    <a:pt x="103773" y="173334"/>
                  </a:cubicBezTo>
                  <a:lnTo>
                    <a:pt x="103773" y="181179"/>
                  </a:lnTo>
                  <a:cubicBezTo>
                    <a:pt x="112883" y="180420"/>
                    <a:pt x="130596" y="180420"/>
                    <a:pt x="140212" y="180420"/>
                  </a:cubicBezTo>
                  <a:cubicBezTo>
                    <a:pt x="151094" y="180420"/>
                    <a:pt x="162734" y="180673"/>
                    <a:pt x="173362" y="181179"/>
                  </a:cubicBezTo>
                  <a:lnTo>
                    <a:pt x="173362" y="173334"/>
                  </a:lnTo>
                  <a:lnTo>
                    <a:pt x="168807" y="173334"/>
                  </a:lnTo>
                  <a:cubicBezTo>
                    <a:pt x="153624" y="173334"/>
                    <a:pt x="150081" y="171563"/>
                    <a:pt x="147298" y="163212"/>
                  </a:cubicBezTo>
                  <a:lnTo>
                    <a:pt x="92639" y="5055"/>
                  </a:lnTo>
                  <a:close/>
                  <a:moveTo>
                    <a:pt x="79227" y="33397"/>
                  </a:moveTo>
                  <a:lnTo>
                    <a:pt x="107822" y="115638"/>
                  </a:lnTo>
                  <a:lnTo>
                    <a:pt x="50885" y="115638"/>
                  </a:lnTo>
                  <a:lnTo>
                    <a:pt x="79227" y="3339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6" name="Freeform 1425">
              <a:extLst>
                <a:ext uri="{FF2B5EF4-FFF2-40B4-BE49-F238E27FC236}">
                  <a16:creationId xmlns:a16="http://schemas.microsoft.com/office/drawing/2014/main" id="{7BF84C91-DABC-57DF-1B1F-0F4D1AE2A955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5093487" y="4741824"/>
              <a:ext cx="258693" cy="707164"/>
            </a:xfrm>
            <a:custGeom>
              <a:avLst/>
              <a:gdLst>
                <a:gd name="connsiteX0" fmla="*/ 151209 w 302418"/>
                <a:gd name="connsiteY0" fmla="*/ 0 h 826691"/>
                <a:gd name="connsiteX1" fmla="*/ 302419 w 302418"/>
                <a:gd name="connsiteY1" fmla="*/ 78184 h 826691"/>
                <a:gd name="connsiteX2" fmla="*/ 0 w 302418"/>
                <a:gd name="connsiteY2" fmla="*/ 214313 h 826691"/>
                <a:gd name="connsiteX3" fmla="*/ 302419 w 302418"/>
                <a:gd name="connsiteY3" fmla="*/ 350342 h 826691"/>
                <a:gd name="connsiteX4" fmla="*/ 0 w 302418"/>
                <a:gd name="connsiteY4" fmla="*/ 486471 h 826691"/>
                <a:gd name="connsiteX5" fmla="*/ 302419 w 302418"/>
                <a:gd name="connsiteY5" fmla="*/ 622498 h 826691"/>
                <a:gd name="connsiteX6" fmla="*/ 0 w 302418"/>
                <a:gd name="connsiteY6" fmla="*/ 758627 h 826691"/>
                <a:gd name="connsiteX7" fmla="*/ 151209 w 302418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18" h="826691">
                  <a:moveTo>
                    <a:pt x="151209" y="0"/>
                  </a:moveTo>
                  <a:lnTo>
                    <a:pt x="302419" y="78184"/>
                  </a:lnTo>
                  <a:lnTo>
                    <a:pt x="0" y="214313"/>
                  </a:lnTo>
                  <a:lnTo>
                    <a:pt x="302419" y="350342"/>
                  </a:lnTo>
                  <a:lnTo>
                    <a:pt x="0" y="486471"/>
                  </a:lnTo>
                  <a:lnTo>
                    <a:pt x="302419" y="622498"/>
                  </a:lnTo>
                  <a:lnTo>
                    <a:pt x="0" y="758627"/>
                  </a:lnTo>
                  <a:lnTo>
                    <a:pt x="151209" y="826691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7" name="Freeform 1426">
              <a:extLst>
                <a:ext uri="{FF2B5EF4-FFF2-40B4-BE49-F238E27FC236}">
                  <a16:creationId xmlns:a16="http://schemas.microsoft.com/office/drawing/2014/main" id="{6D19C6E8-1C1D-7A41-098F-74640ADEB4CD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8" name="Freeform 1427">
              <a:extLst>
                <a:ext uri="{FF2B5EF4-FFF2-40B4-BE49-F238E27FC236}">
                  <a16:creationId xmlns:a16="http://schemas.microsoft.com/office/drawing/2014/main" id="{2983C421-2C1A-89A5-1D34-1278D13782D5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0" name="Freeform 1429">
              <a:extLst>
                <a:ext uri="{FF2B5EF4-FFF2-40B4-BE49-F238E27FC236}">
                  <a16:creationId xmlns:a16="http://schemas.microsoft.com/office/drawing/2014/main" id="{1DEEF8D9-DE70-E8EA-691B-0DDABE0451F4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5410897" y="4997832"/>
              <a:ext cx="86369" cy="144164"/>
            </a:xfrm>
            <a:custGeom>
              <a:avLst/>
              <a:gdLst>
                <a:gd name="connsiteX0" fmla="*/ 19570 w 100967"/>
                <a:gd name="connsiteY0" fmla="*/ 149114 h 168531"/>
                <a:gd name="connsiteX1" fmla="*/ 46393 w 100967"/>
                <a:gd name="connsiteY1" fmla="*/ 123049 h 168531"/>
                <a:gd name="connsiteX2" fmla="*/ 101052 w 100967"/>
                <a:gd name="connsiteY2" fmla="*/ 49159 h 168531"/>
                <a:gd name="connsiteX3" fmla="*/ 47405 w 100967"/>
                <a:gd name="connsiteY3" fmla="*/ 67 h 168531"/>
                <a:gd name="connsiteX4" fmla="*/ 85 w 100967"/>
                <a:gd name="connsiteY4" fmla="*/ 45869 h 168531"/>
                <a:gd name="connsiteX5" fmla="*/ 13496 w 100967"/>
                <a:gd name="connsiteY5" fmla="*/ 60040 h 168531"/>
                <a:gd name="connsiteX6" fmla="*/ 26655 w 100967"/>
                <a:gd name="connsiteY6" fmla="*/ 46628 h 168531"/>
                <a:gd name="connsiteX7" fmla="*/ 13243 w 100967"/>
                <a:gd name="connsiteY7" fmla="*/ 33469 h 168531"/>
                <a:gd name="connsiteX8" fmla="*/ 9954 w 100967"/>
                <a:gd name="connsiteY8" fmla="*/ 33722 h 168531"/>
                <a:gd name="connsiteX9" fmla="*/ 44116 w 100967"/>
                <a:gd name="connsiteY9" fmla="*/ 7911 h 168531"/>
                <a:gd name="connsiteX10" fmla="*/ 78024 w 100967"/>
                <a:gd name="connsiteY10" fmla="*/ 49159 h 168531"/>
                <a:gd name="connsiteX11" fmla="*/ 51454 w 100967"/>
                <a:gd name="connsiteY11" fmla="*/ 105083 h 168531"/>
                <a:gd name="connsiteX12" fmla="*/ 2868 w 100967"/>
                <a:gd name="connsiteY12" fmla="*/ 159236 h 168531"/>
                <a:gd name="connsiteX13" fmla="*/ 85 w 100967"/>
                <a:gd name="connsiteY13" fmla="*/ 168599 h 168531"/>
                <a:gd name="connsiteX14" fmla="*/ 93967 w 100967"/>
                <a:gd name="connsiteY14" fmla="*/ 168599 h 168531"/>
                <a:gd name="connsiteX15" fmla="*/ 101052 w 100967"/>
                <a:gd name="connsiteY15" fmla="*/ 124568 h 168531"/>
                <a:gd name="connsiteX16" fmla="*/ 94726 w 100967"/>
                <a:gd name="connsiteY16" fmla="*/ 124568 h 168531"/>
                <a:gd name="connsiteX17" fmla="*/ 89159 w 100967"/>
                <a:gd name="connsiteY17" fmla="*/ 147089 h 168531"/>
                <a:gd name="connsiteX18" fmla="*/ 65119 w 100967"/>
                <a:gd name="connsiteY18" fmla="*/ 149114 h 168531"/>
                <a:gd name="connsiteX19" fmla="*/ 1957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70" y="149114"/>
                  </a:moveTo>
                  <a:lnTo>
                    <a:pt x="46393" y="123049"/>
                  </a:lnTo>
                  <a:cubicBezTo>
                    <a:pt x="85869" y="88128"/>
                    <a:pt x="101052" y="74464"/>
                    <a:pt x="101052" y="49159"/>
                  </a:cubicBezTo>
                  <a:cubicBezTo>
                    <a:pt x="101052" y="20311"/>
                    <a:pt x="78277" y="67"/>
                    <a:pt x="47405" y="67"/>
                  </a:cubicBezTo>
                  <a:cubicBezTo>
                    <a:pt x="18810" y="67"/>
                    <a:pt x="85" y="23347"/>
                    <a:pt x="85" y="45869"/>
                  </a:cubicBezTo>
                  <a:cubicBezTo>
                    <a:pt x="85" y="60040"/>
                    <a:pt x="12737" y="60040"/>
                    <a:pt x="13496" y="60040"/>
                  </a:cubicBezTo>
                  <a:cubicBezTo>
                    <a:pt x="17798" y="60040"/>
                    <a:pt x="26655" y="57003"/>
                    <a:pt x="26655" y="46628"/>
                  </a:cubicBezTo>
                  <a:cubicBezTo>
                    <a:pt x="26655" y="40049"/>
                    <a:pt x="22100" y="33469"/>
                    <a:pt x="13243" y="33469"/>
                  </a:cubicBezTo>
                  <a:cubicBezTo>
                    <a:pt x="11219" y="33469"/>
                    <a:pt x="10713" y="33469"/>
                    <a:pt x="9954" y="33722"/>
                  </a:cubicBezTo>
                  <a:cubicBezTo>
                    <a:pt x="15774" y="17274"/>
                    <a:pt x="29439" y="7911"/>
                    <a:pt x="44116" y="7911"/>
                  </a:cubicBezTo>
                  <a:cubicBezTo>
                    <a:pt x="67143" y="7911"/>
                    <a:pt x="78024" y="28408"/>
                    <a:pt x="78024" y="49159"/>
                  </a:cubicBezTo>
                  <a:cubicBezTo>
                    <a:pt x="78024" y="69403"/>
                    <a:pt x="65372" y="89394"/>
                    <a:pt x="51454" y="105083"/>
                  </a:cubicBezTo>
                  <a:lnTo>
                    <a:pt x="2868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967" y="168599"/>
                  </a:lnTo>
                  <a:lnTo>
                    <a:pt x="101052" y="124568"/>
                  </a:lnTo>
                  <a:lnTo>
                    <a:pt x="94726" y="124568"/>
                  </a:lnTo>
                  <a:cubicBezTo>
                    <a:pt x="93461" y="132159"/>
                    <a:pt x="91689" y="143294"/>
                    <a:pt x="89159" y="147089"/>
                  </a:cubicBezTo>
                  <a:cubicBezTo>
                    <a:pt x="87387" y="149114"/>
                    <a:pt x="70686" y="149114"/>
                    <a:pt x="65119" y="149114"/>
                  </a:cubicBezTo>
                  <a:lnTo>
                    <a:pt x="1957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1" name="Freeform 1430">
              <a:extLst>
                <a:ext uri="{FF2B5EF4-FFF2-40B4-BE49-F238E27FC236}">
                  <a16:creationId xmlns:a16="http://schemas.microsoft.com/office/drawing/2014/main" id="{6D004AAB-DBDB-5D53-85C6-736499CB3F3D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5516748" y="4997832"/>
              <a:ext cx="91131" cy="148927"/>
            </a:xfrm>
            <a:custGeom>
              <a:avLst/>
              <a:gdLst>
                <a:gd name="connsiteX0" fmla="*/ 106624 w 106534"/>
                <a:gd name="connsiteY0" fmla="*/ 87622 h 174099"/>
                <a:gd name="connsiteX1" fmla="*/ 96502 w 106534"/>
                <a:gd name="connsiteY1" fmla="*/ 28408 h 174099"/>
                <a:gd name="connsiteX2" fmla="*/ 53483 w 106534"/>
                <a:gd name="connsiteY2" fmla="*/ 67 h 174099"/>
                <a:gd name="connsiteX3" fmla="*/ 9453 w 106534"/>
                <a:gd name="connsiteY3" fmla="*/ 30180 h 174099"/>
                <a:gd name="connsiteX4" fmla="*/ 90 w 106534"/>
                <a:gd name="connsiteY4" fmla="*/ 87622 h 174099"/>
                <a:gd name="connsiteX5" fmla="*/ 11477 w 106534"/>
                <a:gd name="connsiteY5" fmla="*/ 148608 h 174099"/>
                <a:gd name="connsiteX6" fmla="*/ 53230 w 106534"/>
                <a:gd name="connsiteY6" fmla="*/ 174166 h 174099"/>
                <a:gd name="connsiteX7" fmla="*/ 97261 w 106534"/>
                <a:gd name="connsiteY7" fmla="*/ 144812 h 174099"/>
                <a:gd name="connsiteX8" fmla="*/ 106624 w 106534"/>
                <a:gd name="connsiteY8" fmla="*/ 87622 h 174099"/>
                <a:gd name="connsiteX9" fmla="*/ 53230 w 106534"/>
                <a:gd name="connsiteY9" fmla="*/ 168599 h 174099"/>
                <a:gd name="connsiteX10" fmla="*/ 23876 w 106534"/>
                <a:gd name="connsiteY10" fmla="*/ 137979 h 174099"/>
                <a:gd name="connsiteX11" fmla="*/ 21093 w 106534"/>
                <a:gd name="connsiteY11" fmla="*/ 84586 h 174099"/>
                <a:gd name="connsiteX12" fmla="*/ 23117 w 106534"/>
                <a:gd name="connsiteY12" fmla="*/ 38024 h 174099"/>
                <a:gd name="connsiteX13" fmla="*/ 53230 w 106534"/>
                <a:gd name="connsiteY13" fmla="*/ 5634 h 174099"/>
                <a:gd name="connsiteX14" fmla="*/ 83090 w 106534"/>
                <a:gd name="connsiteY14" fmla="*/ 35241 h 174099"/>
                <a:gd name="connsiteX15" fmla="*/ 85621 w 106534"/>
                <a:gd name="connsiteY15" fmla="*/ 84586 h 174099"/>
                <a:gd name="connsiteX16" fmla="*/ 82837 w 106534"/>
                <a:gd name="connsiteY16" fmla="*/ 136967 h 174099"/>
                <a:gd name="connsiteX17" fmla="*/ 5323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24" y="87622"/>
                  </a:moveTo>
                  <a:cubicBezTo>
                    <a:pt x="106624" y="67378"/>
                    <a:pt x="105359" y="47134"/>
                    <a:pt x="96502" y="28408"/>
                  </a:cubicBezTo>
                  <a:cubicBezTo>
                    <a:pt x="84862" y="4115"/>
                    <a:pt x="64112" y="67"/>
                    <a:pt x="53483" y="67"/>
                  </a:cubicBezTo>
                  <a:cubicBezTo>
                    <a:pt x="38300" y="67"/>
                    <a:pt x="19828" y="6646"/>
                    <a:pt x="9453" y="30180"/>
                  </a:cubicBezTo>
                  <a:cubicBezTo>
                    <a:pt x="1355" y="47640"/>
                    <a:pt x="90" y="67378"/>
                    <a:pt x="90" y="87622"/>
                  </a:cubicBezTo>
                  <a:cubicBezTo>
                    <a:pt x="90" y="106601"/>
                    <a:pt x="1102" y="129376"/>
                    <a:pt x="11477" y="148608"/>
                  </a:cubicBezTo>
                  <a:cubicBezTo>
                    <a:pt x="22358" y="169105"/>
                    <a:pt x="40831" y="174166"/>
                    <a:pt x="53230" y="174166"/>
                  </a:cubicBezTo>
                  <a:cubicBezTo>
                    <a:pt x="66895" y="174166"/>
                    <a:pt x="86127" y="168852"/>
                    <a:pt x="97261" y="144812"/>
                  </a:cubicBezTo>
                  <a:cubicBezTo>
                    <a:pt x="105359" y="127351"/>
                    <a:pt x="106624" y="107613"/>
                    <a:pt x="106624" y="87622"/>
                  </a:cubicBezTo>
                  <a:close/>
                  <a:moveTo>
                    <a:pt x="53230" y="168599"/>
                  </a:moveTo>
                  <a:cubicBezTo>
                    <a:pt x="43361" y="168599"/>
                    <a:pt x="28431" y="162272"/>
                    <a:pt x="23876" y="137979"/>
                  </a:cubicBezTo>
                  <a:cubicBezTo>
                    <a:pt x="21093" y="122796"/>
                    <a:pt x="21093" y="99516"/>
                    <a:pt x="21093" y="84586"/>
                  </a:cubicBezTo>
                  <a:cubicBezTo>
                    <a:pt x="21093" y="68390"/>
                    <a:pt x="21093" y="51689"/>
                    <a:pt x="23117" y="38024"/>
                  </a:cubicBezTo>
                  <a:cubicBezTo>
                    <a:pt x="27925" y="7911"/>
                    <a:pt x="46904" y="5634"/>
                    <a:pt x="53230" y="5634"/>
                  </a:cubicBezTo>
                  <a:cubicBezTo>
                    <a:pt x="61581" y="5634"/>
                    <a:pt x="78282" y="10189"/>
                    <a:pt x="83090" y="35241"/>
                  </a:cubicBezTo>
                  <a:cubicBezTo>
                    <a:pt x="85621" y="49412"/>
                    <a:pt x="85621" y="68643"/>
                    <a:pt x="85621" y="84586"/>
                  </a:cubicBezTo>
                  <a:cubicBezTo>
                    <a:pt x="85621" y="103564"/>
                    <a:pt x="85621" y="120772"/>
                    <a:pt x="82837" y="136967"/>
                  </a:cubicBezTo>
                  <a:cubicBezTo>
                    <a:pt x="79042" y="161007"/>
                    <a:pt x="64618" y="168599"/>
                    <a:pt x="5323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2" name="Freeform 1431">
              <a:extLst>
                <a:ext uri="{FF2B5EF4-FFF2-40B4-BE49-F238E27FC236}">
                  <a16:creationId xmlns:a16="http://schemas.microsoft.com/office/drawing/2014/main" id="{1E847F5B-29B8-5511-84A0-46FB1E22C625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5662139" y="4989390"/>
              <a:ext cx="137021" cy="152606"/>
            </a:xfrm>
            <a:custGeom>
              <a:avLst/>
              <a:gdLst>
                <a:gd name="connsiteX0" fmla="*/ 160278 w 160181"/>
                <a:gd name="connsiteY0" fmla="*/ 137473 h 178400"/>
                <a:gd name="connsiteX1" fmla="*/ 153951 w 160181"/>
                <a:gd name="connsiteY1" fmla="*/ 137473 h 178400"/>
                <a:gd name="connsiteX2" fmla="*/ 149396 w 160181"/>
                <a:gd name="connsiteY2" fmla="*/ 155946 h 178400"/>
                <a:gd name="connsiteX3" fmla="*/ 132695 w 160181"/>
                <a:gd name="connsiteY3" fmla="*/ 162019 h 178400"/>
                <a:gd name="connsiteX4" fmla="*/ 112451 w 160181"/>
                <a:gd name="connsiteY4" fmla="*/ 162019 h 178400"/>
                <a:gd name="connsiteX5" fmla="*/ 134973 w 160181"/>
                <a:gd name="connsiteY5" fmla="*/ 119001 h 178400"/>
                <a:gd name="connsiteX6" fmla="*/ 157241 w 160181"/>
                <a:gd name="connsiteY6" fmla="*/ 63582 h 178400"/>
                <a:gd name="connsiteX7" fmla="*/ 80314 w 160181"/>
                <a:gd name="connsiteY7" fmla="*/ 67 h 178400"/>
                <a:gd name="connsiteX8" fmla="*/ 3133 w 160181"/>
                <a:gd name="connsiteY8" fmla="*/ 63582 h 178400"/>
                <a:gd name="connsiteX9" fmla="*/ 25401 w 160181"/>
                <a:gd name="connsiteY9" fmla="*/ 119001 h 178400"/>
                <a:gd name="connsiteX10" fmla="*/ 47923 w 160181"/>
                <a:gd name="connsiteY10" fmla="*/ 162019 h 178400"/>
                <a:gd name="connsiteX11" fmla="*/ 27679 w 160181"/>
                <a:gd name="connsiteY11" fmla="*/ 162019 h 178400"/>
                <a:gd name="connsiteX12" fmla="*/ 10978 w 160181"/>
                <a:gd name="connsiteY12" fmla="*/ 156199 h 178400"/>
                <a:gd name="connsiteX13" fmla="*/ 6423 w 160181"/>
                <a:gd name="connsiteY13" fmla="*/ 137473 h 178400"/>
                <a:gd name="connsiteX14" fmla="*/ 96 w 160181"/>
                <a:gd name="connsiteY14" fmla="*/ 137473 h 178400"/>
                <a:gd name="connsiteX15" fmla="*/ 8447 w 160181"/>
                <a:gd name="connsiteY15" fmla="*/ 178468 h 178400"/>
                <a:gd name="connsiteX16" fmla="*/ 48935 w 160181"/>
                <a:gd name="connsiteY16" fmla="*/ 178468 h 178400"/>
                <a:gd name="connsiteX17" fmla="*/ 55261 w 160181"/>
                <a:gd name="connsiteY17" fmla="*/ 173154 h 178400"/>
                <a:gd name="connsiteX18" fmla="*/ 41597 w 160181"/>
                <a:gd name="connsiteY18" fmla="*/ 116976 h 178400"/>
                <a:gd name="connsiteX19" fmla="*/ 29197 w 160181"/>
                <a:gd name="connsiteY19" fmla="*/ 63329 h 178400"/>
                <a:gd name="connsiteX20" fmla="*/ 80060 w 160181"/>
                <a:gd name="connsiteY20" fmla="*/ 5634 h 178400"/>
                <a:gd name="connsiteX21" fmla="*/ 131177 w 160181"/>
                <a:gd name="connsiteY21" fmla="*/ 63329 h 178400"/>
                <a:gd name="connsiteX22" fmla="*/ 117006 w 160181"/>
                <a:gd name="connsiteY22" fmla="*/ 122290 h 178400"/>
                <a:gd name="connsiteX23" fmla="*/ 105113 w 160181"/>
                <a:gd name="connsiteY23" fmla="*/ 173154 h 178400"/>
                <a:gd name="connsiteX24" fmla="*/ 111692 w 160181"/>
                <a:gd name="connsiteY24" fmla="*/ 178468 h 178400"/>
                <a:gd name="connsiteX25" fmla="*/ 151927 w 160181"/>
                <a:gd name="connsiteY25" fmla="*/ 178468 h 178400"/>
                <a:gd name="connsiteX26" fmla="*/ 160278 w 160181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278" y="137473"/>
                  </a:moveTo>
                  <a:lnTo>
                    <a:pt x="153951" y="137473"/>
                  </a:lnTo>
                  <a:cubicBezTo>
                    <a:pt x="152686" y="144053"/>
                    <a:pt x="151674" y="149873"/>
                    <a:pt x="149396" y="155946"/>
                  </a:cubicBezTo>
                  <a:cubicBezTo>
                    <a:pt x="148131" y="159995"/>
                    <a:pt x="147372" y="162019"/>
                    <a:pt x="132695" y="162019"/>
                  </a:cubicBezTo>
                  <a:lnTo>
                    <a:pt x="112451" y="162019"/>
                  </a:lnTo>
                  <a:cubicBezTo>
                    <a:pt x="115741" y="147848"/>
                    <a:pt x="123585" y="135702"/>
                    <a:pt x="134973" y="119001"/>
                  </a:cubicBezTo>
                  <a:cubicBezTo>
                    <a:pt x="146866" y="101034"/>
                    <a:pt x="157241" y="83573"/>
                    <a:pt x="157241" y="63582"/>
                  </a:cubicBezTo>
                  <a:cubicBezTo>
                    <a:pt x="157241" y="28408"/>
                    <a:pt x="123079" y="67"/>
                    <a:pt x="80314" y="67"/>
                  </a:cubicBezTo>
                  <a:cubicBezTo>
                    <a:pt x="36789" y="67"/>
                    <a:pt x="3133" y="28914"/>
                    <a:pt x="3133" y="63582"/>
                  </a:cubicBezTo>
                  <a:cubicBezTo>
                    <a:pt x="3133" y="83573"/>
                    <a:pt x="13508" y="101034"/>
                    <a:pt x="25401" y="119001"/>
                  </a:cubicBezTo>
                  <a:cubicBezTo>
                    <a:pt x="36536" y="135702"/>
                    <a:pt x="44633" y="147848"/>
                    <a:pt x="47923" y="162019"/>
                  </a:cubicBezTo>
                  <a:lnTo>
                    <a:pt x="27679" y="162019"/>
                  </a:lnTo>
                  <a:cubicBezTo>
                    <a:pt x="13002" y="162019"/>
                    <a:pt x="12243" y="159995"/>
                    <a:pt x="10978" y="156199"/>
                  </a:cubicBezTo>
                  <a:cubicBezTo>
                    <a:pt x="8953" y="150379"/>
                    <a:pt x="7688" y="143800"/>
                    <a:pt x="6423" y="137473"/>
                  </a:cubicBezTo>
                  <a:lnTo>
                    <a:pt x="96" y="137473"/>
                  </a:lnTo>
                  <a:lnTo>
                    <a:pt x="8447" y="178468"/>
                  </a:lnTo>
                  <a:lnTo>
                    <a:pt x="48935" y="178468"/>
                  </a:lnTo>
                  <a:cubicBezTo>
                    <a:pt x="54502" y="178468"/>
                    <a:pt x="55261" y="178468"/>
                    <a:pt x="55261" y="173154"/>
                  </a:cubicBezTo>
                  <a:cubicBezTo>
                    <a:pt x="55261" y="155440"/>
                    <a:pt x="47417" y="133171"/>
                    <a:pt x="41597" y="116976"/>
                  </a:cubicBezTo>
                  <a:cubicBezTo>
                    <a:pt x="36283" y="102299"/>
                    <a:pt x="29197" y="82308"/>
                    <a:pt x="29197" y="63329"/>
                  </a:cubicBezTo>
                  <a:cubicBezTo>
                    <a:pt x="29197" y="22841"/>
                    <a:pt x="57033" y="5634"/>
                    <a:pt x="80060" y="5634"/>
                  </a:cubicBezTo>
                  <a:cubicBezTo>
                    <a:pt x="104353" y="5634"/>
                    <a:pt x="131177" y="23853"/>
                    <a:pt x="131177" y="63329"/>
                  </a:cubicBezTo>
                  <a:cubicBezTo>
                    <a:pt x="131177" y="82308"/>
                    <a:pt x="124344" y="101540"/>
                    <a:pt x="117006" y="122290"/>
                  </a:cubicBezTo>
                  <a:cubicBezTo>
                    <a:pt x="113210" y="132918"/>
                    <a:pt x="105113" y="155693"/>
                    <a:pt x="105113" y="173154"/>
                  </a:cubicBezTo>
                  <a:cubicBezTo>
                    <a:pt x="105113" y="178468"/>
                    <a:pt x="105872" y="178468"/>
                    <a:pt x="111692" y="178468"/>
                  </a:cubicBezTo>
                  <a:lnTo>
                    <a:pt x="151927" y="178468"/>
                  </a:lnTo>
                  <a:lnTo>
                    <a:pt x="160278" y="13747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3" name="Freeform 1432">
              <a:extLst>
                <a:ext uri="{FF2B5EF4-FFF2-40B4-BE49-F238E27FC236}">
                  <a16:creationId xmlns:a16="http://schemas.microsoft.com/office/drawing/2014/main" id="{345FA956-268F-671F-DEDB-CF2FF4012A71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5395297" y="4120722"/>
              <a:ext cx="21728" cy="431154"/>
            </a:xfrm>
            <a:custGeom>
              <a:avLst/>
              <a:gdLst>
                <a:gd name="connsiteX0" fmla="*/ 0 w 25400"/>
                <a:gd name="connsiteY0" fmla="*/ 0 h 504029"/>
                <a:gd name="connsiteX1" fmla="*/ 0 w 2540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4" name="Freeform 1433">
              <a:extLst>
                <a:ext uri="{FF2B5EF4-FFF2-40B4-BE49-F238E27FC236}">
                  <a16:creationId xmlns:a16="http://schemas.microsoft.com/office/drawing/2014/main" id="{52BE803D-0119-AE7E-B02D-6826C3C642BF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5" name="Freeform 1434">
              <a:extLst>
                <a:ext uri="{FF2B5EF4-FFF2-40B4-BE49-F238E27FC236}">
                  <a16:creationId xmlns:a16="http://schemas.microsoft.com/office/drawing/2014/main" id="{4C412994-127D-2820-28E1-BC47048D24D2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7" name="Freeform 1436">
              <a:extLst>
                <a:ext uri="{FF2B5EF4-FFF2-40B4-BE49-F238E27FC236}">
                  <a16:creationId xmlns:a16="http://schemas.microsoft.com/office/drawing/2014/main" id="{57337346-5051-2D4A-418B-083C2BCC6683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5478054" y="4248356"/>
              <a:ext cx="57146" cy="145463"/>
            </a:xfrm>
            <a:custGeom>
              <a:avLst/>
              <a:gdLst>
                <a:gd name="connsiteX0" fmla="*/ 64616 w 66805"/>
                <a:gd name="connsiteY0" fmla="*/ 9142 h 170050"/>
                <a:gd name="connsiteX1" fmla="*/ 55253 w 66805"/>
                <a:gd name="connsiteY1" fmla="*/ 32 h 170050"/>
                <a:gd name="connsiteX2" fmla="*/ 41588 w 66805"/>
                <a:gd name="connsiteY2" fmla="*/ 13444 h 170050"/>
                <a:gd name="connsiteX3" fmla="*/ 51204 w 66805"/>
                <a:gd name="connsiteY3" fmla="*/ 22554 h 170050"/>
                <a:gd name="connsiteX4" fmla="*/ 64616 w 66805"/>
                <a:gd name="connsiteY4" fmla="*/ 9142 h 170050"/>
                <a:gd name="connsiteX5" fmla="*/ 45384 w 66805"/>
                <a:gd name="connsiteY5" fmla="*/ 104289 h 170050"/>
                <a:gd name="connsiteX6" fmla="*/ 50951 w 66805"/>
                <a:gd name="connsiteY6" fmla="*/ 89612 h 170050"/>
                <a:gd name="connsiteX7" fmla="*/ 54241 w 66805"/>
                <a:gd name="connsiteY7" fmla="*/ 76200 h 170050"/>
                <a:gd name="connsiteX8" fmla="*/ 33491 w 66805"/>
                <a:gd name="connsiteY8" fmla="*/ 55450 h 170050"/>
                <a:gd name="connsiteX9" fmla="*/ 88 w 66805"/>
                <a:gd name="connsiteY9" fmla="*/ 94420 h 170050"/>
                <a:gd name="connsiteX10" fmla="*/ 3125 w 66805"/>
                <a:gd name="connsiteY10" fmla="*/ 96951 h 170050"/>
                <a:gd name="connsiteX11" fmla="*/ 7173 w 66805"/>
                <a:gd name="connsiteY11" fmla="*/ 92396 h 170050"/>
                <a:gd name="connsiteX12" fmla="*/ 32732 w 66805"/>
                <a:gd name="connsiteY12" fmla="*/ 61017 h 170050"/>
                <a:gd name="connsiteX13" fmla="*/ 39058 w 66805"/>
                <a:gd name="connsiteY13" fmla="*/ 69115 h 170050"/>
                <a:gd name="connsiteX14" fmla="*/ 36274 w 66805"/>
                <a:gd name="connsiteY14" fmla="*/ 82274 h 170050"/>
                <a:gd name="connsiteX15" fmla="*/ 18814 w 66805"/>
                <a:gd name="connsiteY15" fmla="*/ 129088 h 170050"/>
                <a:gd name="connsiteX16" fmla="*/ 12994 w 66805"/>
                <a:gd name="connsiteY16" fmla="*/ 149332 h 170050"/>
                <a:gd name="connsiteX17" fmla="*/ 33744 w 66805"/>
                <a:gd name="connsiteY17" fmla="*/ 170082 h 170050"/>
                <a:gd name="connsiteX18" fmla="*/ 66893 w 66805"/>
                <a:gd name="connsiteY18" fmla="*/ 131113 h 170050"/>
                <a:gd name="connsiteX19" fmla="*/ 63857 w 66805"/>
                <a:gd name="connsiteY19" fmla="*/ 128582 h 170050"/>
                <a:gd name="connsiteX20" fmla="*/ 60061 w 66805"/>
                <a:gd name="connsiteY20" fmla="*/ 133137 h 170050"/>
                <a:gd name="connsiteX21" fmla="*/ 34250 w 66805"/>
                <a:gd name="connsiteY21" fmla="*/ 164515 h 170050"/>
                <a:gd name="connsiteX22" fmla="*/ 28177 w 66805"/>
                <a:gd name="connsiteY22" fmla="*/ 156165 h 170050"/>
                <a:gd name="connsiteX23" fmla="*/ 35515 w 66805"/>
                <a:gd name="connsiteY23" fmla="*/ 130859 h 170050"/>
                <a:gd name="connsiteX24" fmla="*/ 45384 w 66805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616" y="9142"/>
                  </a:moveTo>
                  <a:cubicBezTo>
                    <a:pt x="64616" y="4081"/>
                    <a:pt x="61073" y="32"/>
                    <a:pt x="55253" y="32"/>
                  </a:cubicBezTo>
                  <a:cubicBezTo>
                    <a:pt x="48421" y="32"/>
                    <a:pt x="41588" y="6611"/>
                    <a:pt x="41588" y="13444"/>
                  </a:cubicBezTo>
                  <a:cubicBezTo>
                    <a:pt x="41588" y="18252"/>
                    <a:pt x="45131" y="22554"/>
                    <a:pt x="51204" y="22554"/>
                  </a:cubicBezTo>
                  <a:cubicBezTo>
                    <a:pt x="57024" y="22554"/>
                    <a:pt x="64616" y="16733"/>
                    <a:pt x="64616" y="9142"/>
                  </a:cubicBezTo>
                  <a:close/>
                  <a:moveTo>
                    <a:pt x="45384" y="104289"/>
                  </a:moveTo>
                  <a:cubicBezTo>
                    <a:pt x="48421" y="96951"/>
                    <a:pt x="48421" y="96445"/>
                    <a:pt x="50951" y="89612"/>
                  </a:cubicBezTo>
                  <a:cubicBezTo>
                    <a:pt x="52976" y="84551"/>
                    <a:pt x="54241" y="81008"/>
                    <a:pt x="54241" y="76200"/>
                  </a:cubicBezTo>
                  <a:cubicBezTo>
                    <a:pt x="54241" y="64813"/>
                    <a:pt x="46143" y="55450"/>
                    <a:pt x="33491" y="55450"/>
                  </a:cubicBezTo>
                  <a:cubicBezTo>
                    <a:pt x="9704" y="55450"/>
                    <a:pt x="88" y="92143"/>
                    <a:pt x="88" y="94420"/>
                  </a:cubicBezTo>
                  <a:cubicBezTo>
                    <a:pt x="88" y="96951"/>
                    <a:pt x="2618" y="96951"/>
                    <a:pt x="3125" y="96951"/>
                  </a:cubicBezTo>
                  <a:cubicBezTo>
                    <a:pt x="5655" y="96951"/>
                    <a:pt x="5908" y="96445"/>
                    <a:pt x="7173" y="92396"/>
                  </a:cubicBezTo>
                  <a:cubicBezTo>
                    <a:pt x="14006" y="68609"/>
                    <a:pt x="24128" y="61017"/>
                    <a:pt x="32732" y="61017"/>
                  </a:cubicBezTo>
                  <a:cubicBezTo>
                    <a:pt x="34756" y="61017"/>
                    <a:pt x="39058" y="61017"/>
                    <a:pt x="39058" y="69115"/>
                  </a:cubicBezTo>
                  <a:cubicBezTo>
                    <a:pt x="39058" y="74429"/>
                    <a:pt x="37286" y="79743"/>
                    <a:pt x="36274" y="82274"/>
                  </a:cubicBezTo>
                  <a:cubicBezTo>
                    <a:pt x="34250" y="88853"/>
                    <a:pt x="22863" y="118207"/>
                    <a:pt x="18814" y="129088"/>
                  </a:cubicBezTo>
                  <a:cubicBezTo>
                    <a:pt x="16283" y="135667"/>
                    <a:pt x="12994" y="144018"/>
                    <a:pt x="12994" y="149332"/>
                  </a:cubicBezTo>
                  <a:cubicBezTo>
                    <a:pt x="12994" y="161226"/>
                    <a:pt x="21597" y="170082"/>
                    <a:pt x="33744" y="170082"/>
                  </a:cubicBezTo>
                  <a:cubicBezTo>
                    <a:pt x="57531" y="170082"/>
                    <a:pt x="66893" y="133390"/>
                    <a:pt x="66893" y="131113"/>
                  </a:cubicBezTo>
                  <a:cubicBezTo>
                    <a:pt x="66893" y="128582"/>
                    <a:pt x="64616" y="128582"/>
                    <a:pt x="63857" y="128582"/>
                  </a:cubicBezTo>
                  <a:cubicBezTo>
                    <a:pt x="61326" y="128582"/>
                    <a:pt x="61326" y="129341"/>
                    <a:pt x="60061" y="133137"/>
                  </a:cubicBezTo>
                  <a:cubicBezTo>
                    <a:pt x="55506" y="149079"/>
                    <a:pt x="47155" y="164515"/>
                    <a:pt x="34250" y="164515"/>
                  </a:cubicBezTo>
                  <a:cubicBezTo>
                    <a:pt x="29948" y="164515"/>
                    <a:pt x="28177" y="161985"/>
                    <a:pt x="28177" y="156165"/>
                  </a:cubicBezTo>
                  <a:cubicBezTo>
                    <a:pt x="28177" y="149838"/>
                    <a:pt x="29695" y="146296"/>
                    <a:pt x="35515" y="130859"/>
                  </a:cubicBezTo>
                  <a:lnTo>
                    <a:pt x="45384" y="1042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8" name="Freeform 1437">
              <a:extLst>
                <a:ext uri="{FF2B5EF4-FFF2-40B4-BE49-F238E27FC236}">
                  <a16:creationId xmlns:a16="http://schemas.microsoft.com/office/drawing/2014/main" id="{42FAC24C-4029-D629-26C8-E44A6912C9CE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5553624" y="4357085"/>
              <a:ext cx="81065" cy="68337"/>
            </a:xfrm>
            <a:custGeom>
              <a:avLst/>
              <a:gdLst>
                <a:gd name="connsiteX0" fmla="*/ 35696 w 94767"/>
                <a:gd name="connsiteY0" fmla="*/ 59374 h 79888"/>
                <a:gd name="connsiteX1" fmla="*/ 19045 w 94767"/>
                <a:gd name="connsiteY1" fmla="*/ 74962 h 79888"/>
                <a:gd name="connsiteX2" fmla="*/ 9480 w 94767"/>
                <a:gd name="connsiteY2" fmla="*/ 72482 h 79888"/>
                <a:gd name="connsiteX3" fmla="*/ 17274 w 94767"/>
                <a:gd name="connsiteY3" fmla="*/ 62740 h 79888"/>
                <a:gd name="connsiteX4" fmla="*/ 10188 w 94767"/>
                <a:gd name="connsiteY4" fmla="*/ 56186 h 79888"/>
                <a:gd name="connsiteX5" fmla="*/ 91 w 94767"/>
                <a:gd name="connsiteY5" fmla="*/ 66991 h 79888"/>
                <a:gd name="connsiteX6" fmla="*/ 18691 w 94767"/>
                <a:gd name="connsiteY6" fmla="*/ 79922 h 79888"/>
                <a:gd name="connsiteX7" fmla="*/ 38530 w 94767"/>
                <a:gd name="connsiteY7" fmla="*/ 67345 h 79888"/>
                <a:gd name="connsiteX8" fmla="*/ 59609 w 94767"/>
                <a:gd name="connsiteY8" fmla="*/ 79922 h 79888"/>
                <a:gd name="connsiteX9" fmla="*/ 90785 w 94767"/>
                <a:gd name="connsiteY9" fmla="*/ 52820 h 79888"/>
                <a:gd name="connsiteX10" fmla="*/ 87951 w 94767"/>
                <a:gd name="connsiteY10" fmla="*/ 50517 h 79888"/>
                <a:gd name="connsiteX11" fmla="*/ 84585 w 94767"/>
                <a:gd name="connsiteY11" fmla="*/ 53529 h 79888"/>
                <a:gd name="connsiteX12" fmla="*/ 60318 w 94767"/>
                <a:gd name="connsiteY12" fmla="*/ 74962 h 79888"/>
                <a:gd name="connsiteX13" fmla="*/ 49512 w 94767"/>
                <a:gd name="connsiteY13" fmla="*/ 63448 h 79888"/>
                <a:gd name="connsiteX14" fmla="*/ 58723 w 94767"/>
                <a:gd name="connsiteY14" fmla="*/ 23061 h 79888"/>
                <a:gd name="connsiteX15" fmla="*/ 76083 w 94767"/>
                <a:gd name="connsiteY15" fmla="*/ 4993 h 79888"/>
                <a:gd name="connsiteX16" fmla="*/ 85648 w 94767"/>
                <a:gd name="connsiteY16" fmla="*/ 7473 h 79888"/>
                <a:gd name="connsiteX17" fmla="*/ 77854 w 94767"/>
                <a:gd name="connsiteY17" fmla="*/ 17216 h 79888"/>
                <a:gd name="connsiteX18" fmla="*/ 84939 w 94767"/>
                <a:gd name="connsiteY18" fmla="*/ 23770 h 79888"/>
                <a:gd name="connsiteX19" fmla="*/ 94859 w 94767"/>
                <a:gd name="connsiteY19" fmla="*/ 12964 h 79888"/>
                <a:gd name="connsiteX20" fmla="*/ 76437 w 94767"/>
                <a:gd name="connsiteY20" fmla="*/ 34 h 79888"/>
                <a:gd name="connsiteX21" fmla="*/ 56598 w 94767"/>
                <a:gd name="connsiteY21" fmla="*/ 12610 h 79888"/>
                <a:gd name="connsiteX22" fmla="*/ 35341 w 94767"/>
                <a:gd name="connsiteY22" fmla="*/ 34 h 79888"/>
                <a:gd name="connsiteX23" fmla="*/ 4166 w 94767"/>
                <a:gd name="connsiteY23" fmla="*/ 27135 h 79888"/>
                <a:gd name="connsiteX24" fmla="*/ 7177 w 94767"/>
                <a:gd name="connsiteY24" fmla="*/ 29438 h 79888"/>
                <a:gd name="connsiteX25" fmla="*/ 10542 w 94767"/>
                <a:gd name="connsiteY25" fmla="*/ 26427 h 79888"/>
                <a:gd name="connsiteX26" fmla="*/ 34810 w 94767"/>
                <a:gd name="connsiteY26" fmla="*/ 4993 h 79888"/>
                <a:gd name="connsiteX27" fmla="*/ 45438 w 94767"/>
                <a:gd name="connsiteY27" fmla="*/ 16684 h 79888"/>
                <a:gd name="connsiteX28" fmla="*/ 41718 w 94767"/>
                <a:gd name="connsiteY28" fmla="*/ 35106 h 79888"/>
                <a:gd name="connsiteX29" fmla="*/ 35696 w 94767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96" y="59374"/>
                  </a:moveTo>
                  <a:cubicBezTo>
                    <a:pt x="33924" y="65397"/>
                    <a:pt x="28079" y="74962"/>
                    <a:pt x="19045" y="74962"/>
                  </a:cubicBezTo>
                  <a:cubicBezTo>
                    <a:pt x="18514" y="74962"/>
                    <a:pt x="13199" y="74962"/>
                    <a:pt x="9480" y="72482"/>
                  </a:cubicBezTo>
                  <a:cubicBezTo>
                    <a:pt x="16742" y="70179"/>
                    <a:pt x="17274" y="63802"/>
                    <a:pt x="17274" y="62740"/>
                  </a:cubicBezTo>
                  <a:cubicBezTo>
                    <a:pt x="17274" y="58843"/>
                    <a:pt x="14262" y="56186"/>
                    <a:pt x="10188" y="56186"/>
                  </a:cubicBezTo>
                  <a:cubicBezTo>
                    <a:pt x="5228" y="56186"/>
                    <a:pt x="91" y="60437"/>
                    <a:pt x="91" y="66991"/>
                  </a:cubicBezTo>
                  <a:cubicBezTo>
                    <a:pt x="91" y="75848"/>
                    <a:pt x="10011" y="79922"/>
                    <a:pt x="18691" y="79922"/>
                  </a:cubicBezTo>
                  <a:cubicBezTo>
                    <a:pt x="26839" y="79922"/>
                    <a:pt x="34101" y="74785"/>
                    <a:pt x="38530" y="67345"/>
                  </a:cubicBezTo>
                  <a:cubicBezTo>
                    <a:pt x="42781" y="76733"/>
                    <a:pt x="52524" y="79922"/>
                    <a:pt x="59609" y="79922"/>
                  </a:cubicBezTo>
                  <a:cubicBezTo>
                    <a:pt x="79980" y="79922"/>
                    <a:pt x="90785" y="57780"/>
                    <a:pt x="90785" y="52820"/>
                  </a:cubicBezTo>
                  <a:cubicBezTo>
                    <a:pt x="90785" y="50517"/>
                    <a:pt x="88482" y="50517"/>
                    <a:pt x="87951" y="50517"/>
                  </a:cubicBezTo>
                  <a:cubicBezTo>
                    <a:pt x="85471" y="50517"/>
                    <a:pt x="85294" y="51403"/>
                    <a:pt x="84585" y="53529"/>
                  </a:cubicBezTo>
                  <a:cubicBezTo>
                    <a:pt x="80865" y="65751"/>
                    <a:pt x="70237" y="74962"/>
                    <a:pt x="60318" y="74962"/>
                  </a:cubicBezTo>
                  <a:cubicBezTo>
                    <a:pt x="53232" y="74962"/>
                    <a:pt x="49512" y="70179"/>
                    <a:pt x="49512" y="63448"/>
                  </a:cubicBezTo>
                  <a:cubicBezTo>
                    <a:pt x="49512" y="58843"/>
                    <a:pt x="53764" y="42723"/>
                    <a:pt x="58723" y="23061"/>
                  </a:cubicBezTo>
                  <a:cubicBezTo>
                    <a:pt x="62266" y="9422"/>
                    <a:pt x="70237" y="4993"/>
                    <a:pt x="76083" y="4993"/>
                  </a:cubicBezTo>
                  <a:cubicBezTo>
                    <a:pt x="76437" y="4993"/>
                    <a:pt x="81928" y="4993"/>
                    <a:pt x="85648" y="7473"/>
                  </a:cubicBezTo>
                  <a:cubicBezTo>
                    <a:pt x="79980" y="9067"/>
                    <a:pt x="77854" y="14027"/>
                    <a:pt x="77854" y="17216"/>
                  </a:cubicBezTo>
                  <a:cubicBezTo>
                    <a:pt x="77854" y="21113"/>
                    <a:pt x="80865" y="23770"/>
                    <a:pt x="84939" y="23770"/>
                  </a:cubicBezTo>
                  <a:cubicBezTo>
                    <a:pt x="89014" y="23770"/>
                    <a:pt x="94859" y="20404"/>
                    <a:pt x="94859" y="12964"/>
                  </a:cubicBezTo>
                  <a:cubicBezTo>
                    <a:pt x="94859" y="3045"/>
                    <a:pt x="83522" y="34"/>
                    <a:pt x="76437" y="34"/>
                  </a:cubicBezTo>
                  <a:cubicBezTo>
                    <a:pt x="67580" y="34"/>
                    <a:pt x="60495" y="5879"/>
                    <a:pt x="56598" y="12610"/>
                  </a:cubicBezTo>
                  <a:cubicBezTo>
                    <a:pt x="53409" y="5348"/>
                    <a:pt x="45261" y="34"/>
                    <a:pt x="35341" y="34"/>
                  </a:cubicBezTo>
                  <a:cubicBezTo>
                    <a:pt x="15502" y="34"/>
                    <a:pt x="4166" y="21821"/>
                    <a:pt x="4166" y="27135"/>
                  </a:cubicBezTo>
                  <a:cubicBezTo>
                    <a:pt x="4166" y="29438"/>
                    <a:pt x="6645" y="29438"/>
                    <a:pt x="7177" y="29438"/>
                  </a:cubicBezTo>
                  <a:cubicBezTo>
                    <a:pt x="9480" y="29438"/>
                    <a:pt x="9657" y="28730"/>
                    <a:pt x="10542" y="26427"/>
                  </a:cubicBezTo>
                  <a:cubicBezTo>
                    <a:pt x="14971" y="12610"/>
                    <a:pt x="26130" y="4993"/>
                    <a:pt x="34810" y="4993"/>
                  </a:cubicBezTo>
                  <a:cubicBezTo>
                    <a:pt x="40655" y="4993"/>
                    <a:pt x="45438" y="8182"/>
                    <a:pt x="45438" y="16684"/>
                  </a:cubicBezTo>
                  <a:cubicBezTo>
                    <a:pt x="45438" y="20227"/>
                    <a:pt x="43313" y="29084"/>
                    <a:pt x="41718" y="35106"/>
                  </a:cubicBezTo>
                  <a:lnTo>
                    <a:pt x="35696" y="5937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0" name="Freeform 1439">
              <a:extLst>
                <a:ext uri="{FF2B5EF4-FFF2-40B4-BE49-F238E27FC236}">
                  <a16:creationId xmlns:a16="http://schemas.microsoft.com/office/drawing/2014/main" id="{9DF85A20-B86D-B3DF-68B3-0D8B09F08986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1" name="Freeform 1440">
              <a:extLst>
                <a:ext uri="{FF2B5EF4-FFF2-40B4-BE49-F238E27FC236}">
                  <a16:creationId xmlns:a16="http://schemas.microsoft.com/office/drawing/2014/main" id="{9FFDD5B1-78BD-9A29-F356-4F2719BCC461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2" name="Freeform 1441">
              <a:extLst>
                <a:ext uri="{FF2B5EF4-FFF2-40B4-BE49-F238E27FC236}">
                  <a16:creationId xmlns:a16="http://schemas.microsoft.com/office/drawing/2014/main" id="{E65DBDE9-F496-F240-4326-721973B250D8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3" name="Freeform 1442">
              <a:extLst>
                <a:ext uri="{FF2B5EF4-FFF2-40B4-BE49-F238E27FC236}">
                  <a16:creationId xmlns:a16="http://schemas.microsoft.com/office/drawing/2014/main" id="{FBFF8E09-C72E-1C04-308C-5AB93642BAF3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5" name="Freeform 1444">
              <a:extLst>
                <a:ext uri="{FF2B5EF4-FFF2-40B4-BE49-F238E27FC236}">
                  <a16:creationId xmlns:a16="http://schemas.microsoft.com/office/drawing/2014/main" id="{6AAEF75D-DE4C-D6EB-AC84-E6DAE585D4A8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6042625" y="3792781"/>
              <a:ext cx="707080" cy="258688"/>
            </a:xfrm>
            <a:custGeom>
              <a:avLst/>
              <a:gdLst>
                <a:gd name="connsiteX0" fmla="*/ 826592 w 826592"/>
                <a:gd name="connsiteY0" fmla="*/ 151206 h 302412"/>
                <a:gd name="connsiteX1" fmla="*/ 748409 w 826592"/>
                <a:gd name="connsiteY1" fmla="*/ 302412 h 302412"/>
                <a:gd name="connsiteX2" fmla="*/ 612379 w 826592"/>
                <a:gd name="connsiteY2" fmla="*/ 0 h 302412"/>
                <a:gd name="connsiteX3" fmla="*/ 476250 w 826592"/>
                <a:gd name="connsiteY3" fmla="*/ 302412 h 302412"/>
                <a:gd name="connsiteX4" fmla="*/ 340220 w 826592"/>
                <a:gd name="connsiteY4" fmla="*/ 0 h 302412"/>
                <a:gd name="connsiteX5" fmla="*/ 204094 w 826592"/>
                <a:gd name="connsiteY5" fmla="*/ 302412 h 302412"/>
                <a:gd name="connsiteX6" fmla="*/ 67965 w 826592"/>
                <a:gd name="connsiteY6" fmla="*/ 0 h 302412"/>
                <a:gd name="connsiteX7" fmla="*/ 0 w 826592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412">
                  <a:moveTo>
                    <a:pt x="826592" y="151206"/>
                  </a:moveTo>
                  <a:lnTo>
                    <a:pt x="748409" y="302412"/>
                  </a:lnTo>
                  <a:lnTo>
                    <a:pt x="612379" y="0"/>
                  </a:lnTo>
                  <a:lnTo>
                    <a:pt x="476250" y="302412"/>
                  </a:lnTo>
                  <a:lnTo>
                    <a:pt x="340220" y="0"/>
                  </a:lnTo>
                  <a:lnTo>
                    <a:pt x="204094" y="302412"/>
                  </a:lnTo>
                  <a:lnTo>
                    <a:pt x="67965" y="0"/>
                  </a:lnTo>
                  <a:lnTo>
                    <a:pt x="0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6" name="Freeform 1445">
              <a:extLst>
                <a:ext uri="{FF2B5EF4-FFF2-40B4-BE49-F238E27FC236}">
                  <a16:creationId xmlns:a16="http://schemas.microsoft.com/office/drawing/2014/main" id="{05FA604C-C862-1B38-2B8F-BD682A6C8F21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7" name="Freeform 1446">
              <a:extLst>
                <a:ext uri="{FF2B5EF4-FFF2-40B4-BE49-F238E27FC236}">
                  <a16:creationId xmlns:a16="http://schemas.microsoft.com/office/drawing/2014/main" id="{1C378AD5-8DE9-F70F-163F-350811DC6A5F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9" name="Freeform 1448">
              <a:extLst>
                <a:ext uri="{FF2B5EF4-FFF2-40B4-BE49-F238E27FC236}">
                  <a16:creationId xmlns:a16="http://schemas.microsoft.com/office/drawing/2014/main" id="{59C4A093-0F9E-0AE7-ADB8-535EB3847866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6200793" y="3565752"/>
              <a:ext cx="89832" cy="148927"/>
            </a:xfrm>
            <a:custGeom>
              <a:avLst/>
              <a:gdLst>
                <a:gd name="connsiteX0" fmla="*/ 62878 w 105016"/>
                <a:gd name="connsiteY0" fmla="*/ 79459 h 174099"/>
                <a:gd name="connsiteX1" fmla="*/ 98305 w 105016"/>
                <a:gd name="connsiteY1" fmla="*/ 34922 h 174099"/>
                <a:gd name="connsiteX2" fmla="*/ 51744 w 105016"/>
                <a:gd name="connsiteY2" fmla="*/ 1 h 174099"/>
                <a:gd name="connsiteX3" fmla="*/ 6953 w 105016"/>
                <a:gd name="connsiteY3" fmla="*/ 34416 h 174099"/>
                <a:gd name="connsiteX4" fmla="*/ 19859 w 105016"/>
                <a:gd name="connsiteY4" fmla="*/ 47574 h 174099"/>
                <a:gd name="connsiteX5" fmla="*/ 32765 w 105016"/>
                <a:gd name="connsiteY5" fmla="*/ 34669 h 174099"/>
                <a:gd name="connsiteX6" fmla="*/ 17076 w 105016"/>
                <a:gd name="connsiteY6" fmla="*/ 22016 h 174099"/>
                <a:gd name="connsiteX7" fmla="*/ 50731 w 105016"/>
                <a:gd name="connsiteY7" fmla="*/ 6327 h 174099"/>
                <a:gd name="connsiteX8" fmla="*/ 75024 w 105016"/>
                <a:gd name="connsiteY8" fmla="*/ 34669 h 174099"/>
                <a:gd name="connsiteX9" fmla="*/ 67939 w 105016"/>
                <a:gd name="connsiteY9" fmla="*/ 63517 h 174099"/>
                <a:gd name="connsiteX10" fmla="*/ 45417 w 105016"/>
                <a:gd name="connsiteY10" fmla="*/ 76675 h 174099"/>
                <a:gd name="connsiteX11" fmla="*/ 35548 w 105016"/>
                <a:gd name="connsiteY11" fmla="*/ 77434 h 174099"/>
                <a:gd name="connsiteX12" fmla="*/ 31753 w 105016"/>
                <a:gd name="connsiteY12" fmla="*/ 80471 h 174099"/>
                <a:gd name="connsiteX13" fmla="*/ 37826 w 105016"/>
                <a:gd name="connsiteY13" fmla="*/ 83254 h 174099"/>
                <a:gd name="connsiteX14" fmla="*/ 48960 w 105016"/>
                <a:gd name="connsiteY14" fmla="*/ 83254 h 174099"/>
                <a:gd name="connsiteX15" fmla="*/ 79073 w 105016"/>
                <a:gd name="connsiteY15" fmla="*/ 125261 h 174099"/>
                <a:gd name="connsiteX16" fmla="*/ 50478 w 105016"/>
                <a:gd name="connsiteY16" fmla="*/ 167014 h 174099"/>
                <a:gd name="connsiteX17" fmla="*/ 11761 w 105016"/>
                <a:gd name="connsiteY17" fmla="*/ 147783 h 174099"/>
                <a:gd name="connsiteX18" fmla="*/ 28463 w 105016"/>
                <a:gd name="connsiteY18" fmla="*/ 133865 h 174099"/>
                <a:gd name="connsiteX19" fmla="*/ 14292 w 105016"/>
                <a:gd name="connsiteY19" fmla="*/ 119694 h 174099"/>
                <a:gd name="connsiteX20" fmla="*/ 121 w 105016"/>
                <a:gd name="connsiteY20" fmla="*/ 134371 h 174099"/>
                <a:gd name="connsiteX21" fmla="*/ 51237 w 105016"/>
                <a:gd name="connsiteY21" fmla="*/ 174100 h 174099"/>
                <a:gd name="connsiteX22" fmla="*/ 105137 w 105016"/>
                <a:gd name="connsiteY22" fmla="*/ 125261 h 174099"/>
                <a:gd name="connsiteX23" fmla="*/ 62878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878" y="79459"/>
                  </a:moveTo>
                  <a:cubicBezTo>
                    <a:pt x="83628" y="72626"/>
                    <a:pt x="98305" y="54913"/>
                    <a:pt x="98305" y="34922"/>
                  </a:cubicBezTo>
                  <a:cubicBezTo>
                    <a:pt x="98305" y="14172"/>
                    <a:pt x="76036" y="1"/>
                    <a:pt x="51744" y="1"/>
                  </a:cubicBezTo>
                  <a:cubicBezTo>
                    <a:pt x="26185" y="1"/>
                    <a:pt x="6953" y="15184"/>
                    <a:pt x="6953" y="34416"/>
                  </a:cubicBezTo>
                  <a:cubicBezTo>
                    <a:pt x="6953" y="42766"/>
                    <a:pt x="12521" y="47574"/>
                    <a:pt x="19859" y="47574"/>
                  </a:cubicBezTo>
                  <a:cubicBezTo>
                    <a:pt x="27704" y="47574"/>
                    <a:pt x="32765" y="42007"/>
                    <a:pt x="32765" y="34669"/>
                  </a:cubicBezTo>
                  <a:cubicBezTo>
                    <a:pt x="32765" y="22016"/>
                    <a:pt x="20871" y="22016"/>
                    <a:pt x="17076" y="22016"/>
                  </a:cubicBezTo>
                  <a:cubicBezTo>
                    <a:pt x="24920" y="9617"/>
                    <a:pt x="41621" y="6327"/>
                    <a:pt x="50731" y="6327"/>
                  </a:cubicBezTo>
                  <a:cubicBezTo>
                    <a:pt x="61106" y="6327"/>
                    <a:pt x="75024" y="11894"/>
                    <a:pt x="75024" y="34669"/>
                  </a:cubicBezTo>
                  <a:cubicBezTo>
                    <a:pt x="75024" y="37705"/>
                    <a:pt x="74518" y="52382"/>
                    <a:pt x="67939" y="63517"/>
                  </a:cubicBezTo>
                  <a:cubicBezTo>
                    <a:pt x="60347" y="75663"/>
                    <a:pt x="51744" y="76422"/>
                    <a:pt x="45417" y="76675"/>
                  </a:cubicBezTo>
                  <a:cubicBezTo>
                    <a:pt x="43393" y="76928"/>
                    <a:pt x="37320" y="77434"/>
                    <a:pt x="35548" y="77434"/>
                  </a:cubicBezTo>
                  <a:cubicBezTo>
                    <a:pt x="33524" y="77687"/>
                    <a:pt x="31753" y="77940"/>
                    <a:pt x="31753" y="80471"/>
                  </a:cubicBezTo>
                  <a:cubicBezTo>
                    <a:pt x="31753" y="83254"/>
                    <a:pt x="33524" y="83254"/>
                    <a:pt x="37826" y="83254"/>
                  </a:cubicBezTo>
                  <a:lnTo>
                    <a:pt x="48960" y="83254"/>
                  </a:lnTo>
                  <a:cubicBezTo>
                    <a:pt x="69710" y="83254"/>
                    <a:pt x="79073" y="100462"/>
                    <a:pt x="79073" y="125261"/>
                  </a:cubicBezTo>
                  <a:cubicBezTo>
                    <a:pt x="79073" y="159676"/>
                    <a:pt x="61613" y="167014"/>
                    <a:pt x="50478" y="167014"/>
                  </a:cubicBezTo>
                  <a:cubicBezTo>
                    <a:pt x="39597" y="167014"/>
                    <a:pt x="20618" y="162713"/>
                    <a:pt x="11761" y="147783"/>
                  </a:cubicBezTo>
                  <a:cubicBezTo>
                    <a:pt x="20618" y="149048"/>
                    <a:pt x="28463" y="143481"/>
                    <a:pt x="28463" y="133865"/>
                  </a:cubicBezTo>
                  <a:cubicBezTo>
                    <a:pt x="28463" y="124755"/>
                    <a:pt x="21630" y="119694"/>
                    <a:pt x="14292" y="119694"/>
                  </a:cubicBezTo>
                  <a:cubicBezTo>
                    <a:pt x="8219" y="119694"/>
                    <a:pt x="121" y="123237"/>
                    <a:pt x="121" y="134371"/>
                  </a:cubicBezTo>
                  <a:cubicBezTo>
                    <a:pt x="121" y="157398"/>
                    <a:pt x="23655" y="174100"/>
                    <a:pt x="51237" y="174100"/>
                  </a:cubicBezTo>
                  <a:cubicBezTo>
                    <a:pt x="82110" y="174100"/>
                    <a:pt x="105137" y="151072"/>
                    <a:pt x="105137" y="125261"/>
                  </a:cubicBezTo>
                  <a:cubicBezTo>
                    <a:pt x="105137" y="104511"/>
                    <a:pt x="89195" y="84773"/>
                    <a:pt x="62878" y="7945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0" name="Freeform 1449">
              <a:extLst>
                <a:ext uri="{FF2B5EF4-FFF2-40B4-BE49-F238E27FC236}">
                  <a16:creationId xmlns:a16="http://schemas.microsoft.com/office/drawing/2014/main" id="{844B4075-9608-F01C-0FDA-1FB9A789230C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6308376" y="3565752"/>
              <a:ext cx="91131" cy="148927"/>
            </a:xfrm>
            <a:custGeom>
              <a:avLst/>
              <a:gdLst>
                <a:gd name="connsiteX0" fmla="*/ 106661 w 106534"/>
                <a:gd name="connsiteY0" fmla="*/ 87556 h 174099"/>
                <a:gd name="connsiteX1" fmla="*/ 96539 w 106534"/>
                <a:gd name="connsiteY1" fmla="*/ 28342 h 174099"/>
                <a:gd name="connsiteX2" fmla="*/ 53520 w 106534"/>
                <a:gd name="connsiteY2" fmla="*/ 1 h 174099"/>
                <a:gd name="connsiteX3" fmla="*/ 9489 w 106534"/>
                <a:gd name="connsiteY3" fmla="*/ 30114 h 174099"/>
                <a:gd name="connsiteX4" fmla="*/ 126 w 106534"/>
                <a:gd name="connsiteY4" fmla="*/ 87556 h 174099"/>
                <a:gd name="connsiteX5" fmla="*/ 11513 w 106534"/>
                <a:gd name="connsiteY5" fmla="*/ 148542 h 174099"/>
                <a:gd name="connsiteX6" fmla="*/ 53267 w 106534"/>
                <a:gd name="connsiteY6" fmla="*/ 174100 h 174099"/>
                <a:gd name="connsiteX7" fmla="*/ 97298 w 106534"/>
                <a:gd name="connsiteY7" fmla="*/ 144746 h 174099"/>
                <a:gd name="connsiteX8" fmla="*/ 106661 w 106534"/>
                <a:gd name="connsiteY8" fmla="*/ 87556 h 174099"/>
                <a:gd name="connsiteX9" fmla="*/ 53267 w 106534"/>
                <a:gd name="connsiteY9" fmla="*/ 168533 h 174099"/>
                <a:gd name="connsiteX10" fmla="*/ 23913 w 106534"/>
                <a:gd name="connsiteY10" fmla="*/ 137914 h 174099"/>
                <a:gd name="connsiteX11" fmla="*/ 21129 w 106534"/>
                <a:gd name="connsiteY11" fmla="*/ 84520 h 174099"/>
                <a:gd name="connsiteX12" fmla="*/ 23154 w 106534"/>
                <a:gd name="connsiteY12" fmla="*/ 37958 h 174099"/>
                <a:gd name="connsiteX13" fmla="*/ 53267 w 106534"/>
                <a:gd name="connsiteY13" fmla="*/ 5568 h 174099"/>
                <a:gd name="connsiteX14" fmla="*/ 83127 w 106534"/>
                <a:gd name="connsiteY14" fmla="*/ 35175 h 174099"/>
                <a:gd name="connsiteX15" fmla="*/ 85657 w 106534"/>
                <a:gd name="connsiteY15" fmla="*/ 84520 h 174099"/>
                <a:gd name="connsiteX16" fmla="*/ 82874 w 106534"/>
                <a:gd name="connsiteY16" fmla="*/ 136901 h 174099"/>
                <a:gd name="connsiteX17" fmla="*/ 53267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56"/>
                  </a:moveTo>
                  <a:cubicBezTo>
                    <a:pt x="106661" y="67312"/>
                    <a:pt x="105395" y="47068"/>
                    <a:pt x="96539" y="28342"/>
                  </a:cubicBezTo>
                  <a:cubicBezTo>
                    <a:pt x="84898" y="4050"/>
                    <a:pt x="64148" y="1"/>
                    <a:pt x="53520" y="1"/>
                  </a:cubicBezTo>
                  <a:cubicBezTo>
                    <a:pt x="38337" y="1"/>
                    <a:pt x="19864" y="6580"/>
                    <a:pt x="9489" y="30114"/>
                  </a:cubicBezTo>
                  <a:cubicBezTo>
                    <a:pt x="1391" y="47574"/>
                    <a:pt x="126" y="67312"/>
                    <a:pt x="126" y="87556"/>
                  </a:cubicBezTo>
                  <a:cubicBezTo>
                    <a:pt x="126" y="106535"/>
                    <a:pt x="1138" y="129310"/>
                    <a:pt x="11513" y="148542"/>
                  </a:cubicBezTo>
                  <a:cubicBezTo>
                    <a:pt x="22395" y="169039"/>
                    <a:pt x="40867" y="174100"/>
                    <a:pt x="53267" y="174100"/>
                  </a:cubicBezTo>
                  <a:cubicBezTo>
                    <a:pt x="66932" y="174100"/>
                    <a:pt x="86163" y="168786"/>
                    <a:pt x="97298" y="144746"/>
                  </a:cubicBezTo>
                  <a:cubicBezTo>
                    <a:pt x="105395" y="127285"/>
                    <a:pt x="106661" y="107547"/>
                    <a:pt x="106661" y="87556"/>
                  </a:cubicBezTo>
                  <a:close/>
                  <a:moveTo>
                    <a:pt x="53267" y="168533"/>
                  </a:moveTo>
                  <a:cubicBezTo>
                    <a:pt x="43398" y="168533"/>
                    <a:pt x="28468" y="162206"/>
                    <a:pt x="23913" y="137914"/>
                  </a:cubicBezTo>
                  <a:cubicBezTo>
                    <a:pt x="21129" y="122730"/>
                    <a:pt x="21129" y="99450"/>
                    <a:pt x="21129" y="84520"/>
                  </a:cubicBezTo>
                  <a:cubicBezTo>
                    <a:pt x="21129" y="68325"/>
                    <a:pt x="21129" y="51623"/>
                    <a:pt x="23154" y="37958"/>
                  </a:cubicBezTo>
                  <a:cubicBezTo>
                    <a:pt x="27962" y="7845"/>
                    <a:pt x="46941" y="5568"/>
                    <a:pt x="53267" y="5568"/>
                  </a:cubicBezTo>
                  <a:cubicBezTo>
                    <a:pt x="61618" y="5568"/>
                    <a:pt x="78319" y="10123"/>
                    <a:pt x="83127" y="35175"/>
                  </a:cubicBezTo>
                  <a:cubicBezTo>
                    <a:pt x="85657" y="49346"/>
                    <a:pt x="85657" y="68578"/>
                    <a:pt x="85657" y="84520"/>
                  </a:cubicBezTo>
                  <a:cubicBezTo>
                    <a:pt x="85657" y="103499"/>
                    <a:pt x="85657" y="120706"/>
                    <a:pt x="82874" y="136901"/>
                  </a:cubicBezTo>
                  <a:cubicBezTo>
                    <a:pt x="79078" y="160941"/>
                    <a:pt x="64654" y="168533"/>
                    <a:pt x="53267" y="16853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1" name="Freeform 1450">
              <a:extLst>
                <a:ext uri="{FF2B5EF4-FFF2-40B4-BE49-F238E27FC236}">
                  <a16:creationId xmlns:a16="http://schemas.microsoft.com/office/drawing/2014/main" id="{112629FA-E5FE-B705-939F-A023A3F3FB84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6453767" y="3557310"/>
              <a:ext cx="137021" cy="152606"/>
            </a:xfrm>
            <a:custGeom>
              <a:avLst/>
              <a:gdLst>
                <a:gd name="connsiteX0" fmla="*/ 160314 w 160181"/>
                <a:gd name="connsiteY0" fmla="*/ 137407 h 178400"/>
                <a:gd name="connsiteX1" fmla="*/ 153988 w 160181"/>
                <a:gd name="connsiteY1" fmla="*/ 137407 h 178400"/>
                <a:gd name="connsiteX2" fmla="*/ 149433 w 160181"/>
                <a:gd name="connsiteY2" fmla="*/ 155880 h 178400"/>
                <a:gd name="connsiteX3" fmla="*/ 132732 w 160181"/>
                <a:gd name="connsiteY3" fmla="*/ 161953 h 178400"/>
                <a:gd name="connsiteX4" fmla="*/ 112487 w 160181"/>
                <a:gd name="connsiteY4" fmla="*/ 161953 h 178400"/>
                <a:gd name="connsiteX5" fmla="*/ 135009 w 160181"/>
                <a:gd name="connsiteY5" fmla="*/ 118935 h 178400"/>
                <a:gd name="connsiteX6" fmla="*/ 157277 w 160181"/>
                <a:gd name="connsiteY6" fmla="*/ 63517 h 178400"/>
                <a:gd name="connsiteX7" fmla="*/ 80350 w 160181"/>
                <a:gd name="connsiteY7" fmla="*/ 1 h 178400"/>
                <a:gd name="connsiteX8" fmla="*/ 3169 w 160181"/>
                <a:gd name="connsiteY8" fmla="*/ 63517 h 178400"/>
                <a:gd name="connsiteX9" fmla="*/ 25438 w 160181"/>
                <a:gd name="connsiteY9" fmla="*/ 118935 h 178400"/>
                <a:gd name="connsiteX10" fmla="*/ 47959 w 160181"/>
                <a:gd name="connsiteY10" fmla="*/ 161953 h 178400"/>
                <a:gd name="connsiteX11" fmla="*/ 27715 w 160181"/>
                <a:gd name="connsiteY11" fmla="*/ 161953 h 178400"/>
                <a:gd name="connsiteX12" fmla="*/ 11014 w 160181"/>
                <a:gd name="connsiteY12" fmla="*/ 156133 h 178400"/>
                <a:gd name="connsiteX13" fmla="*/ 6459 w 160181"/>
                <a:gd name="connsiteY13" fmla="*/ 137407 h 178400"/>
                <a:gd name="connsiteX14" fmla="*/ 133 w 160181"/>
                <a:gd name="connsiteY14" fmla="*/ 137407 h 178400"/>
                <a:gd name="connsiteX15" fmla="*/ 8483 w 160181"/>
                <a:gd name="connsiteY15" fmla="*/ 178402 h 178400"/>
                <a:gd name="connsiteX16" fmla="*/ 48972 w 160181"/>
                <a:gd name="connsiteY16" fmla="*/ 178402 h 178400"/>
                <a:gd name="connsiteX17" fmla="*/ 55298 w 160181"/>
                <a:gd name="connsiteY17" fmla="*/ 173088 h 178400"/>
                <a:gd name="connsiteX18" fmla="*/ 41633 w 160181"/>
                <a:gd name="connsiteY18" fmla="*/ 116910 h 178400"/>
                <a:gd name="connsiteX19" fmla="*/ 29234 w 160181"/>
                <a:gd name="connsiteY19" fmla="*/ 63263 h 178400"/>
                <a:gd name="connsiteX20" fmla="*/ 80097 w 160181"/>
                <a:gd name="connsiteY20" fmla="*/ 5568 h 178400"/>
                <a:gd name="connsiteX21" fmla="*/ 131213 w 160181"/>
                <a:gd name="connsiteY21" fmla="*/ 63263 h 178400"/>
                <a:gd name="connsiteX22" fmla="*/ 117042 w 160181"/>
                <a:gd name="connsiteY22" fmla="*/ 122224 h 178400"/>
                <a:gd name="connsiteX23" fmla="*/ 105149 w 160181"/>
                <a:gd name="connsiteY23" fmla="*/ 173088 h 178400"/>
                <a:gd name="connsiteX24" fmla="*/ 111728 w 160181"/>
                <a:gd name="connsiteY24" fmla="*/ 178402 h 178400"/>
                <a:gd name="connsiteX25" fmla="*/ 151963 w 160181"/>
                <a:gd name="connsiteY25" fmla="*/ 178402 h 178400"/>
                <a:gd name="connsiteX26" fmla="*/ 160314 w 160181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407"/>
                  </a:moveTo>
                  <a:lnTo>
                    <a:pt x="153988" y="137407"/>
                  </a:lnTo>
                  <a:cubicBezTo>
                    <a:pt x="152723" y="143987"/>
                    <a:pt x="151710" y="149807"/>
                    <a:pt x="149433" y="155880"/>
                  </a:cubicBezTo>
                  <a:cubicBezTo>
                    <a:pt x="148168" y="159929"/>
                    <a:pt x="147408" y="161953"/>
                    <a:pt x="132732" y="161953"/>
                  </a:cubicBezTo>
                  <a:lnTo>
                    <a:pt x="112487" y="161953"/>
                  </a:lnTo>
                  <a:cubicBezTo>
                    <a:pt x="115777" y="147783"/>
                    <a:pt x="123622" y="135636"/>
                    <a:pt x="135009" y="118935"/>
                  </a:cubicBezTo>
                  <a:cubicBezTo>
                    <a:pt x="146902" y="100968"/>
                    <a:pt x="157277" y="83508"/>
                    <a:pt x="157277" y="63517"/>
                  </a:cubicBezTo>
                  <a:cubicBezTo>
                    <a:pt x="157277" y="28342"/>
                    <a:pt x="123116" y="1"/>
                    <a:pt x="80350" y="1"/>
                  </a:cubicBezTo>
                  <a:cubicBezTo>
                    <a:pt x="36825" y="1"/>
                    <a:pt x="3169" y="28849"/>
                    <a:pt x="3169" y="63517"/>
                  </a:cubicBezTo>
                  <a:cubicBezTo>
                    <a:pt x="3169" y="83508"/>
                    <a:pt x="13544" y="100968"/>
                    <a:pt x="25438" y="118935"/>
                  </a:cubicBezTo>
                  <a:cubicBezTo>
                    <a:pt x="36572" y="135636"/>
                    <a:pt x="44670" y="147783"/>
                    <a:pt x="47959" y="161953"/>
                  </a:cubicBezTo>
                  <a:lnTo>
                    <a:pt x="27715" y="161953"/>
                  </a:lnTo>
                  <a:cubicBezTo>
                    <a:pt x="13038" y="161953"/>
                    <a:pt x="12279" y="159929"/>
                    <a:pt x="11014" y="156133"/>
                  </a:cubicBezTo>
                  <a:cubicBezTo>
                    <a:pt x="8990" y="150313"/>
                    <a:pt x="7724" y="143734"/>
                    <a:pt x="6459" y="137407"/>
                  </a:cubicBezTo>
                  <a:lnTo>
                    <a:pt x="133" y="137407"/>
                  </a:lnTo>
                  <a:lnTo>
                    <a:pt x="8483" y="178402"/>
                  </a:lnTo>
                  <a:lnTo>
                    <a:pt x="48972" y="178402"/>
                  </a:lnTo>
                  <a:cubicBezTo>
                    <a:pt x="54539" y="178402"/>
                    <a:pt x="55298" y="178402"/>
                    <a:pt x="55298" y="173088"/>
                  </a:cubicBezTo>
                  <a:cubicBezTo>
                    <a:pt x="55298" y="155374"/>
                    <a:pt x="47453" y="133106"/>
                    <a:pt x="41633" y="116910"/>
                  </a:cubicBezTo>
                  <a:cubicBezTo>
                    <a:pt x="36319" y="102233"/>
                    <a:pt x="29234" y="82242"/>
                    <a:pt x="29234" y="63263"/>
                  </a:cubicBezTo>
                  <a:cubicBezTo>
                    <a:pt x="29234" y="22775"/>
                    <a:pt x="57069" y="5568"/>
                    <a:pt x="80097" y="5568"/>
                  </a:cubicBezTo>
                  <a:cubicBezTo>
                    <a:pt x="104390" y="5568"/>
                    <a:pt x="131213" y="23788"/>
                    <a:pt x="131213" y="63263"/>
                  </a:cubicBezTo>
                  <a:cubicBezTo>
                    <a:pt x="131213" y="82242"/>
                    <a:pt x="124381" y="101474"/>
                    <a:pt x="117042" y="122224"/>
                  </a:cubicBezTo>
                  <a:cubicBezTo>
                    <a:pt x="113247" y="132853"/>
                    <a:pt x="105149" y="155627"/>
                    <a:pt x="105149" y="173088"/>
                  </a:cubicBezTo>
                  <a:cubicBezTo>
                    <a:pt x="105149" y="178402"/>
                    <a:pt x="105908" y="178402"/>
                    <a:pt x="111728" y="178402"/>
                  </a:cubicBezTo>
                  <a:lnTo>
                    <a:pt x="151963" y="178402"/>
                  </a:lnTo>
                  <a:lnTo>
                    <a:pt x="160314" y="13740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2" name="Freeform 1451">
              <a:extLst>
                <a:ext uri="{FF2B5EF4-FFF2-40B4-BE49-F238E27FC236}">
                  <a16:creationId xmlns:a16="http://schemas.microsoft.com/office/drawing/2014/main" id="{838F65EE-A7D2-A68E-AE3E-84379397CCBF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3747737" y="2447020"/>
              <a:ext cx="603620" cy="603526"/>
            </a:xfrm>
            <a:custGeom>
              <a:avLst/>
              <a:gdLst>
                <a:gd name="connsiteX0" fmla="*/ 0 w 705645"/>
                <a:gd name="connsiteY0" fmla="*/ 352831 h 705535"/>
                <a:gd name="connsiteX1" fmla="*/ 352821 w 705645"/>
                <a:gd name="connsiteY1" fmla="*/ 0 h 705535"/>
                <a:gd name="connsiteX2" fmla="*/ 705645 w 705645"/>
                <a:gd name="connsiteY2" fmla="*/ 352831 h 705535"/>
                <a:gd name="connsiteX3" fmla="*/ 352821 w 705645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45" h="705535">
                  <a:moveTo>
                    <a:pt x="0" y="352831"/>
                  </a:moveTo>
                  <a:lnTo>
                    <a:pt x="352821" y="0"/>
                  </a:lnTo>
                  <a:lnTo>
                    <a:pt x="705645" y="352831"/>
                  </a:lnTo>
                  <a:lnTo>
                    <a:pt x="352821" y="705536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3" name="Freeform 1452">
              <a:extLst>
                <a:ext uri="{FF2B5EF4-FFF2-40B4-BE49-F238E27FC236}">
                  <a16:creationId xmlns:a16="http://schemas.microsoft.com/office/drawing/2014/main" id="{3EF62202-DCA4-2E81-D0EF-CBCAC25FE53E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 rot="16200000">
              <a:off x="4116667" y="2676797"/>
              <a:ext cx="143948" cy="144164"/>
            </a:xfrm>
            <a:custGeom>
              <a:avLst/>
              <a:gdLst>
                <a:gd name="connsiteX0" fmla="*/ 89352 w 168278"/>
                <a:gd name="connsiteY0" fmla="*/ 89286 h 168531"/>
                <a:gd name="connsiteX1" fmla="*/ 159953 w 168278"/>
                <a:gd name="connsiteY1" fmla="*/ 89286 h 168531"/>
                <a:gd name="connsiteX2" fmla="*/ 168304 w 168278"/>
                <a:gd name="connsiteY2" fmla="*/ 84225 h 168531"/>
                <a:gd name="connsiteX3" fmla="*/ 159953 w 168278"/>
                <a:gd name="connsiteY3" fmla="*/ 79164 h 168531"/>
                <a:gd name="connsiteX4" fmla="*/ 89352 w 168278"/>
                <a:gd name="connsiteY4" fmla="*/ 79164 h 168531"/>
                <a:gd name="connsiteX5" fmla="*/ 89352 w 168278"/>
                <a:gd name="connsiteY5" fmla="*/ 8310 h 168531"/>
                <a:gd name="connsiteX6" fmla="*/ 84291 w 168278"/>
                <a:gd name="connsiteY6" fmla="*/ -41 h 168531"/>
                <a:gd name="connsiteX7" fmla="*/ 79230 w 168278"/>
                <a:gd name="connsiteY7" fmla="*/ 8310 h 168531"/>
                <a:gd name="connsiteX8" fmla="*/ 79230 w 168278"/>
                <a:gd name="connsiteY8" fmla="*/ 79164 h 168531"/>
                <a:gd name="connsiteX9" fmla="*/ 8376 w 168278"/>
                <a:gd name="connsiteY9" fmla="*/ 79164 h 168531"/>
                <a:gd name="connsiteX10" fmla="*/ 25 w 168278"/>
                <a:gd name="connsiteY10" fmla="*/ 84225 h 168531"/>
                <a:gd name="connsiteX11" fmla="*/ 8376 w 168278"/>
                <a:gd name="connsiteY11" fmla="*/ 89286 h 168531"/>
                <a:gd name="connsiteX12" fmla="*/ 79230 w 168278"/>
                <a:gd name="connsiteY12" fmla="*/ 89286 h 168531"/>
                <a:gd name="connsiteX13" fmla="*/ 79230 w 168278"/>
                <a:gd name="connsiteY13" fmla="*/ 160140 h 168531"/>
                <a:gd name="connsiteX14" fmla="*/ 84291 w 168278"/>
                <a:gd name="connsiteY14" fmla="*/ 168491 h 168531"/>
                <a:gd name="connsiteX15" fmla="*/ 89352 w 168278"/>
                <a:gd name="connsiteY15" fmla="*/ 160140 h 168531"/>
                <a:gd name="connsiteX16" fmla="*/ 89352 w 168278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52" y="89286"/>
                  </a:moveTo>
                  <a:lnTo>
                    <a:pt x="159953" y="89286"/>
                  </a:lnTo>
                  <a:cubicBezTo>
                    <a:pt x="163496" y="89286"/>
                    <a:pt x="168304" y="89286"/>
                    <a:pt x="168304" y="84225"/>
                  </a:cubicBezTo>
                  <a:cubicBezTo>
                    <a:pt x="168304" y="79164"/>
                    <a:pt x="163496" y="79164"/>
                    <a:pt x="159953" y="79164"/>
                  </a:cubicBezTo>
                  <a:lnTo>
                    <a:pt x="89352" y="79164"/>
                  </a:lnTo>
                  <a:lnTo>
                    <a:pt x="89352" y="8310"/>
                  </a:lnTo>
                  <a:cubicBezTo>
                    <a:pt x="89352" y="4767"/>
                    <a:pt x="89352" y="-41"/>
                    <a:pt x="84291" y="-41"/>
                  </a:cubicBezTo>
                  <a:cubicBezTo>
                    <a:pt x="79230" y="-41"/>
                    <a:pt x="79230" y="4767"/>
                    <a:pt x="79230" y="8310"/>
                  </a:cubicBezTo>
                  <a:lnTo>
                    <a:pt x="79230" y="79164"/>
                  </a:lnTo>
                  <a:lnTo>
                    <a:pt x="8376" y="79164"/>
                  </a:lnTo>
                  <a:cubicBezTo>
                    <a:pt x="4833" y="79164"/>
                    <a:pt x="25" y="79164"/>
                    <a:pt x="25" y="84225"/>
                  </a:cubicBezTo>
                  <a:cubicBezTo>
                    <a:pt x="25" y="89286"/>
                    <a:pt x="4833" y="89286"/>
                    <a:pt x="8376" y="89286"/>
                  </a:cubicBezTo>
                  <a:lnTo>
                    <a:pt x="79230" y="89286"/>
                  </a:lnTo>
                  <a:lnTo>
                    <a:pt x="79230" y="160140"/>
                  </a:lnTo>
                  <a:cubicBezTo>
                    <a:pt x="79230" y="163683"/>
                    <a:pt x="79230" y="168491"/>
                    <a:pt x="84291" y="168491"/>
                  </a:cubicBezTo>
                  <a:cubicBezTo>
                    <a:pt x="89352" y="168491"/>
                    <a:pt x="89352" y="163683"/>
                    <a:pt x="89352" y="160140"/>
                  </a:cubicBezTo>
                  <a:lnTo>
                    <a:pt x="89352" y="8928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B12C7C21-F736-3370-3627-232CCEA94893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 rot="16200000">
              <a:off x="3844316" y="2744550"/>
              <a:ext cx="132259" cy="8659"/>
            </a:xfrm>
            <a:custGeom>
              <a:avLst/>
              <a:gdLst>
                <a:gd name="connsiteX0" fmla="*/ 145770 w 154614"/>
                <a:gd name="connsiteY0" fmla="*/ 10081 h 10122"/>
                <a:gd name="connsiteX1" fmla="*/ 154626 w 154614"/>
                <a:gd name="connsiteY1" fmla="*/ 5020 h 10122"/>
                <a:gd name="connsiteX2" fmla="*/ 145770 w 154614"/>
                <a:gd name="connsiteY2" fmla="*/ -41 h 10122"/>
                <a:gd name="connsiteX3" fmla="*/ 8869 w 154614"/>
                <a:gd name="connsiteY3" fmla="*/ -41 h 10122"/>
                <a:gd name="connsiteX4" fmla="*/ 12 w 154614"/>
                <a:gd name="connsiteY4" fmla="*/ 5020 h 10122"/>
                <a:gd name="connsiteX5" fmla="*/ 8869 w 154614"/>
                <a:gd name="connsiteY5" fmla="*/ 10081 h 10122"/>
                <a:gd name="connsiteX6" fmla="*/ 145770 w 154614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70" y="10081"/>
                  </a:moveTo>
                  <a:cubicBezTo>
                    <a:pt x="150072" y="10081"/>
                    <a:pt x="154626" y="10081"/>
                    <a:pt x="154626" y="5020"/>
                  </a:cubicBezTo>
                  <a:cubicBezTo>
                    <a:pt x="154626" y="-41"/>
                    <a:pt x="150072" y="-41"/>
                    <a:pt x="145770" y="-41"/>
                  </a:cubicBezTo>
                  <a:lnTo>
                    <a:pt x="8869" y="-41"/>
                  </a:lnTo>
                  <a:cubicBezTo>
                    <a:pt x="4567" y="-41"/>
                    <a:pt x="12" y="-41"/>
                    <a:pt x="12" y="5020"/>
                  </a:cubicBezTo>
                  <a:cubicBezTo>
                    <a:pt x="12" y="10081"/>
                    <a:pt x="4567" y="10081"/>
                    <a:pt x="8869" y="10081"/>
                  </a:cubicBezTo>
                  <a:lnTo>
                    <a:pt x="145770" y="1008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4E633D25-A1F4-7E59-F551-6ACC2B38B950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3868798" y="2202752"/>
              <a:ext cx="71432" cy="144164"/>
            </a:xfrm>
            <a:custGeom>
              <a:avLst/>
              <a:gdLst>
                <a:gd name="connsiteX0" fmla="*/ 51889 w 83506"/>
                <a:gd name="connsiteY0" fmla="*/ 6517 h 168531"/>
                <a:gd name="connsiteX1" fmla="*/ 46069 w 83506"/>
                <a:gd name="connsiteY1" fmla="*/ -62 h 168531"/>
                <a:gd name="connsiteX2" fmla="*/ 13 w 83506"/>
                <a:gd name="connsiteY2" fmla="*/ 16133 h 168531"/>
                <a:gd name="connsiteX3" fmla="*/ 13 w 83506"/>
                <a:gd name="connsiteY3" fmla="*/ 23978 h 168531"/>
                <a:gd name="connsiteX4" fmla="*/ 33163 w 83506"/>
                <a:gd name="connsiteY4" fmla="*/ 17398 h 168531"/>
                <a:gd name="connsiteX5" fmla="*/ 33163 w 83506"/>
                <a:gd name="connsiteY5" fmla="*/ 148479 h 168531"/>
                <a:gd name="connsiteX6" fmla="*/ 9629 w 83506"/>
                <a:gd name="connsiteY6" fmla="*/ 160625 h 168531"/>
                <a:gd name="connsiteX7" fmla="*/ 1532 w 83506"/>
                <a:gd name="connsiteY7" fmla="*/ 160625 h 168531"/>
                <a:gd name="connsiteX8" fmla="*/ 1532 w 83506"/>
                <a:gd name="connsiteY8" fmla="*/ 168470 h 168531"/>
                <a:gd name="connsiteX9" fmla="*/ 42526 w 83506"/>
                <a:gd name="connsiteY9" fmla="*/ 167711 h 168531"/>
                <a:gd name="connsiteX10" fmla="*/ 83520 w 83506"/>
                <a:gd name="connsiteY10" fmla="*/ 168470 h 168531"/>
                <a:gd name="connsiteX11" fmla="*/ 83520 w 83506"/>
                <a:gd name="connsiteY11" fmla="*/ 160625 h 168531"/>
                <a:gd name="connsiteX12" fmla="*/ 75423 w 83506"/>
                <a:gd name="connsiteY12" fmla="*/ 160625 h 168531"/>
                <a:gd name="connsiteX13" fmla="*/ 51889 w 83506"/>
                <a:gd name="connsiteY13" fmla="*/ 148479 h 168531"/>
                <a:gd name="connsiteX14" fmla="*/ 51889 w 83506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89" y="6517"/>
                  </a:moveTo>
                  <a:cubicBezTo>
                    <a:pt x="51889" y="444"/>
                    <a:pt x="51889" y="-62"/>
                    <a:pt x="46069" y="-62"/>
                  </a:cubicBezTo>
                  <a:cubicBezTo>
                    <a:pt x="30379" y="16133"/>
                    <a:pt x="8111" y="16133"/>
                    <a:pt x="13" y="16133"/>
                  </a:cubicBezTo>
                  <a:lnTo>
                    <a:pt x="13" y="23978"/>
                  </a:lnTo>
                  <a:cubicBezTo>
                    <a:pt x="5074" y="23978"/>
                    <a:pt x="20004" y="23978"/>
                    <a:pt x="33163" y="17398"/>
                  </a:cubicBezTo>
                  <a:lnTo>
                    <a:pt x="33163" y="148479"/>
                  </a:lnTo>
                  <a:cubicBezTo>
                    <a:pt x="33163" y="157589"/>
                    <a:pt x="32404" y="160625"/>
                    <a:pt x="9629" y="160625"/>
                  </a:cubicBezTo>
                  <a:lnTo>
                    <a:pt x="1532" y="160625"/>
                  </a:lnTo>
                  <a:lnTo>
                    <a:pt x="1532" y="168470"/>
                  </a:lnTo>
                  <a:cubicBezTo>
                    <a:pt x="10388" y="167711"/>
                    <a:pt x="32404" y="167711"/>
                    <a:pt x="42526" y="167711"/>
                  </a:cubicBezTo>
                  <a:cubicBezTo>
                    <a:pt x="52648" y="167711"/>
                    <a:pt x="74663" y="167711"/>
                    <a:pt x="83520" y="168470"/>
                  </a:cubicBezTo>
                  <a:lnTo>
                    <a:pt x="83520" y="160625"/>
                  </a:lnTo>
                  <a:lnTo>
                    <a:pt x="75423" y="160625"/>
                  </a:lnTo>
                  <a:cubicBezTo>
                    <a:pt x="52648" y="160625"/>
                    <a:pt x="51889" y="157842"/>
                    <a:pt x="51889" y="148479"/>
                  </a:cubicBezTo>
                  <a:lnTo>
                    <a:pt x="51889" y="651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D59BCFE7-6343-2553-ABB2-3E1B77A8EC55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3966206" y="2202752"/>
              <a:ext cx="91131" cy="148927"/>
            </a:xfrm>
            <a:custGeom>
              <a:avLst/>
              <a:gdLst>
                <a:gd name="connsiteX0" fmla="*/ 106553 w 106534"/>
                <a:gd name="connsiteY0" fmla="*/ 87494 h 174099"/>
                <a:gd name="connsiteX1" fmla="*/ 96431 w 106534"/>
                <a:gd name="connsiteY1" fmla="*/ 28280 h 174099"/>
                <a:gd name="connsiteX2" fmla="*/ 53412 w 106534"/>
                <a:gd name="connsiteY2" fmla="*/ -62 h 174099"/>
                <a:gd name="connsiteX3" fmla="*/ 9381 w 106534"/>
                <a:gd name="connsiteY3" fmla="*/ 30051 h 174099"/>
                <a:gd name="connsiteX4" fmla="*/ 18 w 106534"/>
                <a:gd name="connsiteY4" fmla="*/ 87494 h 174099"/>
                <a:gd name="connsiteX5" fmla="*/ 11406 w 106534"/>
                <a:gd name="connsiteY5" fmla="*/ 148479 h 174099"/>
                <a:gd name="connsiteX6" fmla="*/ 53159 w 106534"/>
                <a:gd name="connsiteY6" fmla="*/ 174037 h 174099"/>
                <a:gd name="connsiteX7" fmla="*/ 97190 w 106534"/>
                <a:gd name="connsiteY7" fmla="*/ 144683 h 174099"/>
                <a:gd name="connsiteX8" fmla="*/ 106553 w 106534"/>
                <a:gd name="connsiteY8" fmla="*/ 87494 h 174099"/>
                <a:gd name="connsiteX9" fmla="*/ 53159 w 106534"/>
                <a:gd name="connsiteY9" fmla="*/ 168470 h 174099"/>
                <a:gd name="connsiteX10" fmla="*/ 23805 w 106534"/>
                <a:gd name="connsiteY10" fmla="*/ 137851 h 174099"/>
                <a:gd name="connsiteX11" fmla="*/ 21022 w 106534"/>
                <a:gd name="connsiteY11" fmla="*/ 84457 h 174099"/>
                <a:gd name="connsiteX12" fmla="*/ 23046 w 106534"/>
                <a:gd name="connsiteY12" fmla="*/ 37896 h 174099"/>
                <a:gd name="connsiteX13" fmla="*/ 53159 w 106534"/>
                <a:gd name="connsiteY13" fmla="*/ 5505 h 174099"/>
                <a:gd name="connsiteX14" fmla="*/ 83019 w 106534"/>
                <a:gd name="connsiteY14" fmla="*/ 35112 h 174099"/>
                <a:gd name="connsiteX15" fmla="*/ 85550 w 106534"/>
                <a:gd name="connsiteY15" fmla="*/ 84457 h 174099"/>
                <a:gd name="connsiteX16" fmla="*/ 82766 w 106534"/>
                <a:gd name="connsiteY16" fmla="*/ 136839 h 174099"/>
                <a:gd name="connsiteX17" fmla="*/ 53159 w 106534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494"/>
                  </a:moveTo>
                  <a:cubicBezTo>
                    <a:pt x="106553" y="67250"/>
                    <a:pt x="105288" y="47005"/>
                    <a:pt x="96431" y="28280"/>
                  </a:cubicBezTo>
                  <a:cubicBezTo>
                    <a:pt x="84790" y="3987"/>
                    <a:pt x="64040" y="-62"/>
                    <a:pt x="53412" y="-62"/>
                  </a:cubicBezTo>
                  <a:cubicBezTo>
                    <a:pt x="38229" y="-62"/>
                    <a:pt x="19756" y="6517"/>
                    <a:pt x="9381" y="30051"/>
                  </a:cubicBezTo>
                  <a:cubicBezTo>
                    <a:pt x="1284" y="47512"/>
                    <a:pt x="18" y="67250"/>
                    <a:pt x="18" y="87494"/>
                  </a:cubicBezTo>
                  <a:cubicBezTo>
                    <a:pt x="18" y="106472"/>
                    <a:pt x="1031" y="129247"/>
                    <a:pt x="11406" y="148479"/>
                  </a:cubicBezTo>
                  <a:cubicBezTo>
                    <a:pt x="22287" y="168976"/>
                    <a:pt x="40760" y="174037"/>
                    <a:pt x="53159" y="174037"/>
                  </a:cubicBezTo>
                  <a:cubicBezTo>
                    <a:pt x="66824" y="174037"/>
                    <a:pt x="86056" y="168723"/>
                    <a:pt x="97190" y="144683"/>
                  </a:cubicBezTo>
                  <a:cubicBezTo>
                    <a:pt x="105288" y="127223"/>
                    <a:pt x="106553" y="107485"/>
                    <a:pt x="106553" y="87494"/>
                  </a:cubicBezTo>
                  <a:close/>
                  <a:moveTo>
                    <a:pt x="53159" y="168470"/>
                  </a:moveTo>
                  <a:cubicBezTo>
                    <a:pt x="43290" y="168470"/>
                    <a:pt x="28360" y="162144"/>
                    <a:pt x="23805" y="137851"/>
                  </a:cubicBezTo>
                  <a:cubicBezTo>
                    <a:pt x="21022" y="122668"/>
                    <a:pt x="21022" y="99387"/>
                    <a:pt x="21022" y="84457"/>
                  </a:cubicBezTo>
                  <a:cubicBezTo>
                    <a:pt x="21022" y="68262"/>
                    <a:pt x="21022" y="51560"/>
                    <a:pt x="23046" y="37896"/>
                  </a:cubicBezTo>
                  <a:cubicBezTo>
                    <a:pt x="27854" y="7783"/>
                    <a:pt x="46833" y="5505"/>
                    <a:pt x="53159" y="5505"/>
                  </a:cubicBezTo>
                  <a:cubicBezTo>
                    <a:pt x="61510" y="5505"/>
                    <a:pt x="78211" y="10060"/>
                    <a:pt x="83019" y="35112"/>
                  </a:cubicBezTo>
                  <a:cubicBezTo>
                    <a:pt x="85550" y="49283"/>
                    <a:pt x="85550" y="68515"/>
                    <a:pt x="85550" y="84457"/>
                  </a:cubicBezTo>
                  <a:cubicBezTo>
                    <a:pt x="85550" y="103436"/>
                    <a:pt x="85550" y="120643"/>
                    <a:pt x="82766" y="136839"/>
                  </a:cubicBezTo>
                  <a:cubicBezTo>
                    <a:pt x="78970" y="160878"/>
                    <a:pt x="64546" y="168470"/>
                    <a:pt x="53159" y="16847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414F5C4-7A73-027E-33E7-32141745BA0A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4072274" y="2203834"/>
              <a:ext cx="57146" cy="145463"/>
            </a:xfrm>
            <a:custGeom>
              <a:avLst/>
              <a:gdLst>
                <a:gd name="connsiteX0" fmla="*/ 64551 w 66805"/>
                <a:gd name="connsiteY0" fmla="*/ 9048 h 170050"/>
                <a:gd name="connsiteX1" fmla="*/ 55188 w 66805"/>
                <a:gd name="connsiteY1" fmla="*/ -62 h 170050"/>
                <a:gd name="connsiteX2" fmla="*/ 41524 w 66805"/>
                <a:gd name="connsiteY2" fmla="*/ 13350 h 170050"/>
                <a:gd name="connsiteX3" fmla="*/ 51140 w 66805"/>
                <a:gd name="connsiteY3" fmla="*/ 22460 h 170050"/>
                <a:gd name="connsiteX4" fmla="*/ 64551 w 66805"/>
                <a:gd name="connsiteY4" fmla="*/ 9048 h 170050"/>
                <a:gd name="connsiteX5" fmla="*/ 45319 w 66805"/>
                <a:gd name="connsiteY5" fmla="*/ 104195 h 170050"/>
                <a:gd name="connsiteX6" fmla="*/ 50887 w 66805"/>
                <a:gd name="connsiteY6" fmla="*/ 89518 h 170050"/>
                <a:gd name="connsiteX7" fmla="*/ 54176 w 66805"/>
                <a:gd name="connsiteY7" fmla="*/ 76106 h 170050"/>
                <a:gd name="connsiteX8" fmla="*/ 33426 w 66805"/>
                <a:gd name="connsiteY8" fmla="*/ 55356 h 170050"/>
                <a:gd name="connsiteX9" fmla="*/ 23 w 66805"/>
                <a:gd name="connsiteY9" fmla="*/ 94326 h 170050"/>
                <a:gd name="connsiteX10" fmla="*/ 3060 w 66805"/>
                <a:gd name="connsiteY10" fmla="*/ 96857 h 170050"/>
                <a:gd name="connsiteX11" fmla="*/ 7109 w 66805"/>
                <a:gd name="connsiteY11" fmla="*/ 92302 h 170050"/>
                <a:gd name="connsiteX12" fmla="*/ 32667 w 66805"/>
                <a:gd name="connsiteY12" fmla="*/ 60923 h 170050"/>
                <a:gd name="connsiteX13" fmla="*/ 38993 w 66805"/>
                <a:gd name="connsiteY13" fmla="*/ 69021 h 170050"/>
                <a:gd name="connsiteX14" fmla="*/ 36210 w 66805"/>
                <a:gd name="connsiteY14" fmla="*/ 82180 h 170050"/>
                <a:gd name="connsiteX15" fmla="*/ 18749 w 66805"/>
                <a:gd name="connsiteY15" fmla="*/ 128994 h 170050"/>
                <a:gd name="connsiteX16" fmla="*/ 12929 w 66805"/>
                <a:gd name="connsiteY16" fmla="*/ 149238 h 170050"/>
                <a:gd name="connsiteX17" fmla="*/ 33679 w 66805"/>
                <a:gd name="connsiteY17" fmla="*/ 169988 h 170050"/>
                <a:gd name="connsiteX18" fmla="*/ 66829 w 66805"/>
                <a:gd name="connsiteY18" fmla="*/ 131018 h 170050"/>
                <a:gd name="connsiteX19" fmla="*/ 63792 w 66805"/>
                <a:gd name="connsiteY19" fmla="*/ 128488 h 170050"/>
                <a:gd name="connsiteX20" fmla="*/ 59996 w 66805"/>
                <a:gd name="connsiteY20" fmla="*/ 133043 h 170050"/>
                <a:gd name="connsiteX21" fmla="*/ 34185 w 66805"/>
                <a:gd name="connsiteY21" fmla="*/ 164421 h 170050"/>
                <a:gd name="connsiteX22" fmla="*/ 28112 w 66805"/>
                <a:gd name="connsiteY22" fmla="*/ 156070 h 170050"/>
                <a:gd name="connsiteX23" fmla="*/ 35450 w 66805"/>
                <a:gd name="connsiteY23" fmla="*/ 130765 h 170050"/>
                <a:gd name="connsiteX24" fmla="*/ 45319 w 66805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51" y="9048"/>
                  </a:moveTo>
                  <a:cubicBezTo>
                    <a:pt x="64551" y="3987"/>
                    <a:pt x="61009" y="-62"/>
                    <a:pt x="55188" y="-62"/>
                  </a:cubicBezTo>
                  <a:cubicBezTo>
                    <a:pt x="48356" y="-62"/>
                    <a:pt x="41524" y="6517"/>
                    <a:pt x="41524" y="13350"/>
                  </a:cubicBezTo>
                  <a:cubicBezTo>
                    <a:pt x="41524" y="18158"/>
                    <a:pt x="45066" y="22460"/>
                    <a:pt x="51140" y="22460"/>
                  </a:cubicBezTo>
                  <a:cubicBezTo>
                    <a:pt x="56960" y="22460"/>
                    <a:pt x="64551" y="16639"/>
                    <a:pt x="64551" y="9048"/>
                  </a:cubicBezTo>
                  <a:close/>
                  <a:moveTo>
                    <a:pt x="45319" y="104195"/>
                  </a:moveTo>
                  <a:cubicBezTo>
                    <a:pt x="48356" y="96857"/>
                    <a:pt x="48356" y="96350"/>
                    <a:pt x="50887" y="89518"/>
                  </a:cubicBezTo>
                  <a:cubicBezTo>
                    <a:pt x="52911" y="84457"/>
                    <a:pt x="54176" y="80914"/>
                    <a:pt x="54176" y="76106"/>
                  </a:cubicBezTo>
                  <a:cubicBezTo>
                    <a:pt x="54176" y="64719"/>
                    <a:pt x="46079" y="55356"/>
                    <a:pt x="33426" y="55356"/>
                  </a:cubicBezTo>
                  <a:cubicBezTo>
                    <a:pt x="9639" y="55356"/>
                    <a:pt x="23" y="92049"/>
                    <a:pt x="23" y="94326"/>
                  </a:cubicBezTo>
                  <a:cubicBezTo>
                    <a:pt x="23" y="96857"/>
                    <a:pt x="2554" y="96857"/>
                    <a:pt x="3060" y="96857"/>
                  </a:cubicBezTo>
                  <a:cubicBezTo>
                    <a:pt x="5590" y="96857"/>
                    <a:pt x="5843" y="96350"/>
                    <a:pt x="7109" y="92302"/>
                  </a:cubicBezTo>
                  <a:cubicBezTo>
                    <a:pt x="13941" y="68515"/>
                    <a:pt x="24063" y="60923"/>
                    <a:pt x="32667" y="60923"/>
                  </a:cubicBezTo>
                  <a:cubicBezTo>
                    <a:pt x="34691" y="60923"/>
                    <a:pt x="38993" y="60923"/>
                    <a:pt x="38993" y="69021"/>
                  </a:cubicBezTo>
                  <a:cubicBezTo>
                    <a:pt x="38993" y="74335"/>
                    <a:pt x="37222" y="79649"/>
                    <a:pt x="36210" y="82180"/>
                  </a:cubicBezTo>
                  <a:cubicBezTo>
                    <a:pt x="34185" y="88759"/>
                    <a:pt x="22798" y="118113"/>
                    <a:pt x="18749" y="128994"/>
                  </a:cubicBezTo>
                  <a:cubicBezTo>
                    <a:pt x="16219" y="135573"/>
                    <a:pt x="12929" y="143924"/>
                    <a:pt x="12929" y="149238"/>
                  </a:cubicBezTo>
                  <a:cubicBezTo>
                    <a:pt x="12929" y="161132"/>
                    <a:pt x="21533" y="169988"/>
                    <a:pt x="33679" y="169988"/>
                  </a:cubicBezTo>
                  <a:cubicBezTo>
                    <a:pt x="57466" y="169988"/>
                    <a:pt x="66829" y="133296"/>
                    <a:pt x="66829" y="131018"/>
                  </a:cubicBezTo>
                  <a:cubicBezTo>
                    <a:pt x="66829" y="128488"/>
                    <a:pt x="64551" y="128488"/>
                    <a:pt x="63792" y="128488"/>
                  </a:cubicBezTo>
                  <a:cubicBezTo>
                    <a:pt x="61262" y="128488"/>
                    <a:pt x="61262" y="129247"/>
                    <a:pt x="59996" y="133043"/>
                  </a:cubicBezTo>
                  <a:cubicBezTo>
                    <a:pt x="55441" y="148985"/>
                    <a:pt x="47091" y="164421"/>
                    <a:pt x="34185" y="164421"/>
                  </a:cubicBezTo>
                  <a:cubicBezTo>
                    <a:pt x="29883" y="164421"/>
                    <a:pt x="28112" y="161891"/>
                    <a:pt x="28112" y="156070"/>
                  </a:cubicBezTo>
                  <a:cubicBezTo>
                    <a:pt x="28112" y="149744"/>
                    <a:pt x="29630" y="146202"/>
                    <a:pt x="35450" y="130765"/>
                  </a:cubicBezTo>
                  <a:lnTo>
                    <a:pt x="45319" y="104195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9" name="Freeform 1458">
              <a:extLst>
                <a:ext uri="{FF2B5EF4-FFF2-40B4-BE49-F238E27FC236}">
                  <a16:creationId xmlns:a16="http://schemas.microsoft.com/office/drawing/2014/main" id="{D0AA6FB2-0AC6-BF15-8600-3E383FA24B12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4147844" y="2312564"/>
              <a:ext cx="81065" cy="68337"/>
            </a:xfrm>
            <a:custGeom>
              <a:avLst/>
              <a:gdLst>
                <a:gd name="connsiteX0" fmla="*/ 35631 w 94767"/>
                <a:gd name="connsiteY0" fmla="*/ 59280 h 79888"/>
                <a:gd name="connsiteX1" fmla="*/ 18980 w 94767"/>
                <a:gd name="connsiteY1" fmla="*/ 74868 h 79888"/>
                <a:gd name="connsiteX2" fmla="*/ 9415 w 94767"/>
                <a:gd name="connsiteY2" fmla="*/ 72388 h 79888"/>
                <a:gd name="connsiteX3" fmla="*/ 17209 w 94767"/>
                <a:gd name="connsiteY3" fmla="*/ 62646 h 79888"/>
                <a:gd name="connsiteX4" fmla="*/ 10123 w 94767"/>
                <a:gd name="connsiteY4" fmla="*/ 56092 h 79888"/>
                <a:gd name="connsiteX5" fmla="*/ 27 w 94767"/>
                <a:gd name="connsiteY5" fmla="*/ 66897 h 79888"/>
                <a:gd name="connsiteX6" fmla="*/ 18626 w 94767"/>
                <a:gd name="connsiteY6" fmla="*/ 79828 h 79888"/>
                <a:gd name="connsiteX7" fmla="*/ 38465 w 94767"/>
                <a:gd name="connsiteY7" fmla="*/ 67251 h 79888"/>
                <a:gd name="connsiteX8" fmla="*/ 59544 w 94767"/>
                <a:gd name="connsiteY8" fmla="*/ 79828 h 79888"/>
                <a:gd name="connsiteX9" fmla="*/ 90720 w 94767"/>
                <a:gd name="connsiteY9" fmla="*/ 52726 h 79888"/>
                <a:gd name="connsiteX10" fmla="*/ 87886 w 94767"/>
                <a:gd name="connsiteY10" fmla="*/ 50423 h 79888"/>
                <a:gd name="connsiteX11" fmla="*/ 84520 w 94767"/>
                <a:gd name="connsiteY11" fmla="*/ 53434 h 79888"/>
                <a:gd name="connsiteX12" fmla="*/ 60253 w 94767"/>
                <a:gd name="connsiteY12" fmla="*/ 74868 h 79888"/>
                <a:gd name="connsiteX13" fmla="*/ 49448 w 94767"/>
                <a:gd name="connsiteY13" fmla="*/ 63354 h 79888"/>
                <a:gd name="connsiteX14" fmla="*/ 58659 w 94767"/>
                <a:gd name="connsiteY14" fmla="*/ 22967 h 79888"/>
                <a:gd name="connsiteX15" fmla="*/ 76018 w 94767"/>
                <a:gd name="connsiteY15" fmla="*/ 4899 h 79888"/>
                <a:gd name="connsiteX16" fmla="*/ 85583 w 94767"/>
                <a:gd name="connsiteY16" fmla="*/ 7379 h 79888"/>
                <a:gd name="connsiteX17" fmla="*/ 77789 w 94767"/>
                <a:gd name="connsiteY17" fmla="*/ 17122 h 79888"/>
                <a:gd name="connsiteX18" fmla="*/ 84875 w 94767"/>
                <a:gd name="connsiteY18" fmla="*/ 23676 h 79888"/>
                <a:gd name="connsiteX19" fmla="*/ 94794 w 94767"/>
                <a:gd name="connsiteY19" fmla="*/ 12870 h 79888"/>
                <a:gd name="connsiteX20" fmla="*/ 76372 w 94767"/>
                <a:gd name="connsiteY20" fmla="*/ -61 h 79888"/>
                <a:gd name="connsiteX21" fmla="*/ 56533 w 94767"/>
                <a:gd name="connsiteY21" fmla="*/ 12516 h 79888"/>
                <a:gd name="connsiteX22" fmla="*/ 35277 w 94767"/>
                <a:gd name="connsiteY22" fmla="*/ -61 h 79888"/>
                <a:gd name="connsiteX23" fmla="*/ 4101 w 94767"/>
                <a:gd name="connsiteY23" fmla="*/ 27041 h 79888"/>
                <a:gd name="connsiteX24" fmla="*/ 7112 w 94767"/>
                <a:gd name="connsiteY24" fmla="*/ 29344 h 79888"/>
                <a:gd name="connsiteX25" fmla="*/ 10478 w 94767"/>
                <a:gd name="connsiteY25" fmla="*/ 26333 h 79888"/>
                <a:gd name="connsiteX26" fmla="*/ 34745 w 94767"/>
                <a:gd name="connsiteY26" fmla="*/ 4899 h 79888"/>
                <a:gd name="connsiteX27" fmla="*/ 45373 w 94767"/>
                <a:gd name="connsiteY27" fmla="*/ 16590 h 79888"/>
                <a:gd name="connsiteX28" fmla="*/ 41654 w 94767"/>
                <a:gd name="connsiteY28" fmla="*/ 35012 h 79888"/>
                <a:gd name="connsiteX29" fmla="*/ 35631 w 94767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31" y="59280"/>
                  </a:moveTo>
                  <a:cubicBezTo>
                    <a:pt x="33860" y="65303"/>
                    <a:pt x="28014" y="74868"/>
                    <a:pt x="18980" y="74868"/>
                  </a:cubicBezTo>
                  <a:cubicBezTo>
                    <a:pt x="18449" y="74868"/>
                    <a:pt x="13135" y="74868"/>
                    <a:pt x="9415" y="72388"/>
                  </a:cubicBezTo>
                  <a:cubicBezTo>
                    <a:pt x="16677" y="70085"/>
                    <a:pt x="17209" y="63708"/>
                    <a:pt x="17209" y="62646"/>
                  </a:cubicBezTo>
                  <a:cubicBezTo>
                    <a:pt x="17209" y="58749"/>
                    <a:pt x="14198" y="56092"/>
                    <a:pt x="10123" y="56092"/>
                  </a:cubicBezTo>
                  <a:cubicBezTo>
                    <a:pt x="5164" y="56092"/>
                    <a:pt x="27" y="60343"/>
                    <a:pt x="27" y="66897"/>
                  </a:cubicBezTo>
                  <a:cubicBezTo>
                    <a:pt x="27" y="75754"/>
                    <a:pt x="9946" y="79828"/>
                    <a:pt x="18626" y="79828"/>
                  </a:cubicBezTo>
                  <a:cubicBezTo>
                    <a:pt x="26774" y="79828"/>
                    <a:pt x="34037" y="74691"/>
                    <a:pt x="38465" y="67251"/>
                  </a:cubicBezTo>
                  <a:cubicBezTo>
                    <a:pt x="42716" y="76639"/>
                    <a:pt x="52459" y="79828"/>
                    <a:pt x="59544" y="79828"/>
                  </a:cubicBezTo>
                  <a:cubicBezTo>
                    <a:pt x="79915" y="79828"/>
                    <a:pt x="90720" y="57686"/>
                    <a:pt x="90720" y="52726"/>
                  </a:cubicBezTo>
                  <a:cubicBezTo>
                    <a:pt x="90720" y="50423"/>
                    <a:pt x="88417" y="50423"/>
                    <a:pt x="87886" y="50423"/>
                  </a:cubicBezTo>
                  <a:cubicBezTo>
                    <a:pt x="85406" y="50423"/>
                    <a:pt x="85229" y="51309"/>
                    <a:pt x="84520" y="53434"/>
                  </a:cubicBezTo>
                  <a:cubicBezTo>
                    <a:pt x="80801" y="65657"/>
                    <a:pt x="70172" y="74868"/>
                    <a:pt x="60253" y="74868"/>
                  </a:cubicBezTo>
                  <a:cubicBezTo>
                    <a:pt x="53167" y="74868"/>
                    <a:pt x="49448" y="70085"/>
                    <a:pt x="49448" y="63354"/>
                  </a:cubicBezTo>
                  <a:cubicBezTo>
                    <a:pt x="49448" y="58749"/>
                    <a:pt x="53699" y="42629"/>
                    <a:pt x="58659" y="22967"/>
                  </a:cubicBezTo>
                  <a:cubicBezTo>
                    <a:pt x="62201" y="9328"/>
                    <a:pt x="70172" y="4899"/>
                    <a:pt x="76018" y="4899"/>
                  </a:cubicBezTo>
                  <a:cubicBezTo>
                    <a:pt x="76372" y="4899"/>
                    <a:pt x="81863" y="4899"/>
                    <a:pt x="85583" y="7379"/>
                  </a:cubicBezTo>
                  <a:cubicBezTo>
                    <a:pt x="79915" y="8973"/>
                    <a:pt x="77789" y="13933"/>
                    <a:pt x="77789" y="17122"/>
                  </a:cubicBezTo>
                  <a:cubicBezTo>
                    <a:pt x="77789" y="21019"/>
                    <a:pt x="80801" y="23676"/>
                    <a:pt x="84875" y="23676"/>
                  </a:cubicBezTo>
                  <a:cubicBezTo>
                    <a:pt x="88949" y="23676"/>
                    <a:pt x="94794" y="20310"/>
                    <a:pt x="94794" y="12870"/>
                  </a:cubicBezTo>
                  <a:cubicBezTo>
                    <a:pt x="94794" y="2951"/>
                    <a:pt x="83458" y="-61"/>
                    <a:pt x="76372" y="-61"/>
                  </a:cubicBezTo>
                  <a:cubicBezTo>
                    <a:pt x="67515" y="-61"/>
                    <a:pt x="60430" y="5785"/>
                    <a:pt x="56533" y="12516"/>
                  </a:cubicBezTo>
                  <a:cubicBezTo>
                    <a:pt x="53345" y="5254"/>
                    <a:pt x="45196" y="-61"/>
                    <a:pt x="35277" y="-61"/>
                  </a:cubicBezTo>
                  <a:cubicBezTo>
                    <a:pt x="15438" y="-61"/>
                    <a:pt x="4101" y="21727"/>
                    <a:pt x="4101" y="27041"/>
                  </a:cubicBezTo>
                  <a:cubicBezTo>
                    <a:pt x="4101" y="29344"/>
                    <a:pt x="6581" y="29344"/>
                    <a:pt x="7112" y="29344"/>
                  </a:cubicBezTo>
                  <a:cubicBezTo>
                    <a:pt x="9415" y="29344"/>
                    <a:pt x="9592" y="28635"/>
                    <a:pt x="10478" y="26333"/>
                  </a:cubicBezTo>
                  <a:cubicBezTo>
                    <a:pt x="14906" y="12516"/>
                    <a:pt x="26066" y="4899"/>
                    <a:pt x="34745" y="4899"/>
                  </a:cubicBezTo>
                  <a:cubicBezTo>
                    <a:pt x="40591" y="4899"/>
                    <a:pt x="45373" y="8088"/>
                    <a:pt x="45373" y="16590"/>
                  </a:cubicBezTo>
                  <a:cubicBezTo>
                    <a:pt x="45373" y="20133"/>
                    <a:pt x="43248" y="28990"/>
                    <a:pt x="41654" y="35012"/>
                  </a:cubicBezTo>
                  <a:lnTo>
                    <a:pt x="35631" y="5928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0" name="Freeform 1459">
              <a:extLst>
                <a:ext uri="{FF2B5EF4-FFF2-40B4-BE49-F238E27FC236}">
                  <a16:creationId xmlns:a16="http://schemas.microsoft.com/office/drawing/2014/main" id="{C50E59AA-1479-A2D8-B77E-767B092D6D7E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6042625" y="2619494"/>
              <a:ext cx="707080" cy="258601"/>
            </a:xfrm>
            <a:custGeom>
              <a:avLst/>
              <a:gdLst>
                <a:gd name="connsiteX0" fmla="*/ 0 w 826592"/>
                <a:gd name="connsiteY0" fmla="*/ 151206 h 302310"/>
                <a:gd name="connsiteX1" fmla="*/ 78085 w 826592"/>
                <a:gd name="connsiteY1" fmla="*/ 0 h 302310"/>
                <a:gd name="connsiteX2" fmla="*/ 214213 w 826592"/>
                <a:gd name="connsiteY2" fmla="*/ 302311 h 302310"/>
                <a:gd name="connsiteX3" fmla="*/ 350342 w 826592"/>
                <a:gd name="connsiteY3" fmla="*/ 0 h 302310"/>
                <a:gd name="connsiteX4" fmla="*/ 486372 w 826592"/>
                <a:gd name="connsiteY4" fmla="*/ 302311 h 302310"/>
                <a:gd name="connsiteX5" fmla="*/ 622498 w 826592"/>
                <a:gd name="connsiteY5" fmla="*/ 0 h 302310"/>
                <a:gd name="connsiteX6" fmla="*/ 758528 w 826592"/>
                <a:gd name="connsiteY6" fmla="*/ 302311 h 302310"/>
                <a:gd name="connsiteX7" fmla="*/ 826592 w 826592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310">
                  <a:moveTo>
                    <a:pt x="0" y="151206"/>
                  </a:moveTo>
                  <a:lnTo>
                    <a:pt x="78085" y="0"/>
                  </a:lnTo>
                  <a:lnTo>
                    <a:pt x="214213" y="302311"/>
                  </a:lnTo>
                  <a:lnTo>
                    <a:pt x="350342" y="0"/>
                  </a:lnTo>
                  <a:lnTo>
                    <a:pt x="486372" y="302311"/>
                  </a:lnTo>
                  <a:lnTo>
                    <a:pt x="622498" y="0"/>
                  </a:lnTo>
                  <a:lnTo>
                    <a:pt x="758528" y="302311"/>
                  </a:lnTo>
                  <a:lnTo>
                    <a:pt x="826592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2" name="Freeform 1461">
              <a:extLst>
                <a:ext uri="{FF2B5EF4-FFF2-40B4-BE49-F238E27FC236}">
                  <a16:creationId xmlns:a16="http://schemas.microsoft.com/office/drawing/2014/main" id="{840C8451-DD6D-82D6-5E8D-8DA179A2B263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6200793" y="2392449"/>
              <a:ext cx="89832" cy="148927"/>
            </a:xfrm>
            <a:custGeom>
              <a:avLst/>
              <a:gdLst>
                <a:gd name="connsiteX0" fmla="*/ 22896 w 105016"/>
                <a:gd name="connsiteY0" fmla="*/ 85478 h 174099"/>
                <a:gd name="connsiteX1" fmla="*/ 22896 w 105016"/>
                <a:gd name="connsiteY1" fmla="*/ 79405 h 174099"/>
                <a:gd name="connsiteX2" fmla="*/ 67180 w 105016"/>
                <a:gd name="connsiteY2" fmla="*/ 6273 h 174099"/>
                <a:gd name="connsiteX3" fmla="*/ 89448 w 105016"/>
                <a:gd name="connsiteY3" fmla="*/ 16395 h 174099"/>
                <a:gd name="connsiteX4" fmla="*/ 75530 w 105016"/>
                <a:gd name="connsiteY4" fmla="*/ 27782 h 174099"/>
                <a:gd name="connsiteX5" fmla="*/ 87171 w 105016"/>
                <a:gd name="connsiteY5" fmla="*/ 39423 h 174099"/>
                <a:gd name="connsiteX6" fmla="*/ 98811 w 105016"/>
                <a:gd name="connsiteY6" fmla="*/ 27276 h 174099"/>
                <a:gd name="connsiteX7" fmla="*/ 66674 w 105016"/>
                <a:gd name="connsiteY7" fmla="*/ -53 h 174099"/>
                <a:gd name="connsiteX8" fmla="*/ 121 w 105016"/>
                <a:gd name="connsiteY8" fmla="*/ 88515 h 174099"/>
                <a:gd name="connsiteX9" fmla="*/ 53009 w 105016"/>
                <a:gd name="connsiteY9" fmla="*/ 174046 h 174099"/>
                <a:gd name="connsiteX10" fmla="*/ 105137 w 105016"/>
                <a:gd name="connsiteY10" fmla="*/ 116856 h 174099"/>
                <a:gd name="connsiteX11" fmla="*/ 54527 w 105016"/>
                <a:gd name="connsiteY11" fmla="*/ 60426 h 174099"/>
                <a:gd name="connsiteX12" fmla="*/ 22896 w 105016"/>
                <a:gd name="connsiteY12" fmla="*/ 85478 h 174099"/>
                <a:gd name="connsiteX13" fmla="*/ 53009 w 105016"/>
                <a:gd name="connsiteY13" fmla="*/ 166960 h 174099"/>
                <a:gd name="connsiteX14" fmla="*/ 27957 w 105016"/>
                <a:gd name="connsiteY14" fmla="*/ 147982 h 174099"/>
                <a:gd name="connsiteX15" fmla="*/ 23402 w 105016"/>
                <a:gd name="connsiteY15" fmla="*/ 111289 h 174099"/>
                <a:gd name="connsiteX16" fmla="*/ 54274 w 105016"/>
                <a:gd name="connsiteY16" fmla="*/ 66246 h 174099"/>
                <a:gd name="connsiteX17" fmla="*/ 77808 w 105016"/>
                <a:gd name="connsiteY17" fmla="*/ 81935 h 174099"/>
                <a:gd name="connsiteX18" fmla="*/ 82363 w 105016"/>
                <a:gd name="connsiteY18" fmla="*/ 116603 h 174099"/>
                <a:gd name="connsiteX19" fmla="*/ 78061 w 105016"/>
                <a:gd name="connsiteY19" fmla="*/ 150512 h 174099"/>
                <a:gd name="connsiteX20" fmla="*/ 53009 w 105016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016" h="174099">
                  <a:moveTo>
                    <a:pt x="22896" y="85478"/>
                  </a:moveTo>
                  <a:lnTo>
                    <a:pt x="22896" y="79405"/>
                  </a:lnTo>
                  <a:cubicBezTo>
                    <a:pt x="22896" y="15383"/>
                    <a:pt x="54274" y="6273"/>
                    <a:pt x="67180" y="6273"/>
                  </a:cubicBezTo>
                  <a:cubicBezTo>
                    <a:pt x="73253" y="6273"/>
                    <a:pt x="83881" y="7791"/>
                    <a:pt x="89448" y="16395"/>
                  </a:cubicBezTo>
                  <a:cubicBezTo>
                    <a:pt x="85652" y="16395"/>
                    <a:pt x="75530" y="16395"/>
                    <a:pt x="75530" y="27782"/>
                  </a:cubicBezTo>
                  <a:cubicBezTo>
                    <a:pt x="75530" y="35627"/>
                    <a:pt x="81604" y="39423"/>
                    <a:pt x="87171" y="39423"/>
                  </a:cubicBezTo>
                  <a:cubicBezTo>
                    <a:pt x="91219" y="39423"/>
                    <a:pt x="98811" y="37145"/>
                    <a:pt x="98811" y="27276"/>
                  </a:cubicBezTo>
                  <a:cubicBezTo>
                    <a:pt x="98811" y="12093"/>
                    <a:pt x="87677" y="-53"/>
                    <a:pt x="66674" y="-53"/>
                  </a:cubicBezTo>
                  <a:cubicBezTo>
                    <a:pt x="34283" y="-53"/>
                    <a:pt x="121" y="32590"/>
                    <a:pt x="121" y="88515"/>
                  </a:cubicBezTo>
                  <a:cubicBezTo>
                    <a:pt x="121" y="156079"/>
                    <a:pt x="29475" y="174046"/>
                    <a:pt x="53009" y="174046"/>
                  </a:cubicBezTo>
                  <a:cubicBezTo>
                    <a:pt x="81097" y="174046"/>
                    <a:pt x="105137" y="150259"/>
                    <a:pt x="105137" y="116856"/>
                  </a:cubicBezTo>
                  <a:cubicBezTo>
                    <a:pt x="105137" y="84719"/>
                    <a:pt x="82616" y="60426"/>
                    <a:pt x="54527" y="60426"/>
                  </a:cubicBezTo>
                  <a:cubicBezTo>
                    <a:pt x="37320" y="60426"/>
                    <a:pt x="27957" y="73331"/>
                    <a:pt x="22896" y="85478"/>
                  </a:cubicBezTo>
                  <a:close/>
                  <a:moveTo>
                    <a:pt x="53009" y="166960"/>
                  </a:moveTo>
                  <a:cubicBezTo>
                    <a:pt x="37067" y="166960"/>
                    <a:pt x="29475" y="151777"/>
                    <a:pt x="27957" y="147982"/>
                  </a:cubicBezTo>
                  <a:cubicBezTo>
                    <a:pt x="23402" y="136088"/>
                    <a:pt x="23402" y="115844"/>
                    <a:pt x="23402" y="111289"/>
                  </a:cubicBezTo>
                  <a:cubicBezTo>
                    <a:pt x="23402" y="91551"/>
                    <a:pt x="31499" y="66246"/>
                    <a:pt x="54274" y="66246"/>
                  </a:cubicBezTo>
                  <a:cubicBezTo>
                    <a:pt x="58323" y="66246"/>
                    <a:pt x="69963" y="66246"/>
                    <a:pt x="77808" y="81935"/>
                  </a:cubicBezTo>
                  <a:cubicBezTo>
                    <a:pt x="82363" y="91298"/>
                    <a:pt x="82363" y="104204"/>
                    <a:pt x="82363" y="116603"/>
                  </a:cubicBezTo>
                  <a:cubicBezTo>
                    <a:pt x="82363" y="128750"/>
                    <a:pt x="82363" y="141402"/>
                    <a:pt x="78061" y="150512"/>
                  </a:cubicBezTo>
                  <a:cubicBezTo>
                    <a:pt x="70469" y="165695"/>
                    <a:pt x="58829" y="166960"/>
                    <a:pt x="53009" y="16696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3" name="Freeform 1462">
              <a:extLst>
                <a:ext uri="{FF2B5EF4-FFF2-40B4-BE49-F238E27FC236}">
                  <a16:creationId xmlns:a16="http://schemas.microsoft.com/office/drawing/2014/main" id="{928EE3FC-BCA9-A91C-F48A-16B8D6ED234C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6308376" y="2392449"/>
              <a:ext cx="91131" cy="148927"/>
            </a:xfrm>
            <a:custGeom>
              <a:avLst/>
              <a:gdLst>
                <a:gd name="connsiteX0" fmla="*/ 106661 w 106534"/>
                <a:gd name="connsiteY0" fmla="*/ 87502 h 174099"/>
                <a:gd name="connsiteX1" fmla="*/ 96539 w 106534"/>
                <a:gd name="connsiteY1" fmla="*/ 28288 h 174099"/>
                <a:gd name="connsiteX2" fmla="*/ 53520 w 106534"/>
                <a:gd name="connsiteY2" fmla="*/ -53 h 174099"/>
                <a:gd name="connsiteX3" fmla="*/ 9489 w 106534"/>
                <a:gd name="connsiteY3" fmla="*/ 30060 h 174099"/>
                <a:gd name="connsiteX4" fmla="*/ 126 w 106534"/>
                <a:gd name="connsiteY4" fmla="*/ 87502 h 174099"/>
                <a:gd name="connsiteX5" fmla="*/ 11513 w 106534"/>
                <a:gd name="connsiteY5" fmla="*/ 148488 h 174099"/>
                <a:gd name="connsiteX6" fmla="*/ 53267 w 106534"/>
                <a:gd name="connsiteY6" fmla="*/ 174046 h 174099"/>
                <a:gd name="connsiteX7" fmla="*/ 97298 w 106534"/>
                <a:gd name="connsiteY7" fmla="*/ 144692 h 174099"/>
                <a:gd name="connsiteX8" fmla="*/ 106661 w 106534"/>
                <a:gd name="connsiteY8" fmla="*/ 87502 h 174099"/>
                <a:gd name="connsiteX9" fmla="*/ 53267 w 106534"/>
                <a:gd name="connsiteY9" fmla="*/ 168479 h 174099"/>
                <a:gd name="connsiteX10" fmla="*/ 23913 w 106534"/>
                <a:gd name="connsiteY10" fmla="*/ 137860 h 174099"/>
                <a:gd name="connsiteX11" fmla="*/ 21129 w 106534"/>
                <a:gd name="connsiteY11" fmla="*/ 84466 h 174099"/>
                <a:gd name="connsiteX12" fmla="*/ 23154 w 106534"/>
                <a:gd name="connsiteY12" fmla="*/ 37904 h 174099"/>
                <a:gd name="connsiteX13" fmla="*/ 53267 w 106534"/>
                <a:gd name="connsiteY13" fmla="*/ 5514 h 174099"/>
                <a:gd name="connsiteX14" fmla="*/ 83127 w 106534"/>
                <a:gd name="connsiteY14" fmla="*/ 35121 h 174099"/>
                <a:gd name="connsiteX15" fmla="*/ 85657 w 106534"/>
                <a:gd name="connsiteY15" fmla="*/ 84466 h 174099"/>
                <a:gd name="connsiteX16" fmla="*/ 82874 w 106534"/>
                <a:gd name="connsiteY16" fmla="*/ 136847 h 174099"/>
                <a:gd name="connsiteX17" fmla="*/ 53267 w 106534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02"/>
                  </a:moveTo>
                  <a:cubicBezTo>
                    <a:pt x="106661" y="67258"/>
                    <a:pt x="105395" y="47014"/>
                    <a:pt x="96539" y="28288"/>
                  </a:cubicBezTo>
                  <a:cubicBezTo>
                    <a:pt x="84898" y="3996"/>
                    <a:pt x="64148" y="-53"/>
                    <a:pt x="53520" y="-53"/>
                  </a:cubicBezTo>
                  <a:cubicBezTo>
                    <a:pt x="38337" y="-53"/>
                    <a:pt x="19864" y="6526"/>
                    <a:pt x="9489" y="30060"/>
                  </a:cubicBezTo>
                  <a:cubicBezTo>
                    <a:pt x="1391" y="47520"/>
                    <a:pt x="126" y="67258"/>
                    <a:pt x="126" y="87502"/>
                  </a:cubicBezTo>
                  <a:cubicBezTo>
                    <a:pt x="126" y="106481"/>
                    <a:pt x="1138" y="129256"/>
                    <a:pt x="11513" y="148488"/>
                  </a:cubicBezTo>
                  <a:cubicBezTo>
                    <a:pt x="22395" y="168985"/>
                    <a:pt x="40867" y="174046"/>
                    <a:pt x="53267" y="174046"/>
                  </a:cubicBezTo>
                  <a:cubicBezTo>
                    <a:pt x="66932" y="174046"/>
                    <a:pt x="86163" y="168732"/>
                    <a:pt x="97298" y="144692"/>
                  </a:cubicBezTo>
                  <a:cubicBezTo>
                    <a:pt x="105395" y="127231"/>
                    <a:pt x="106661" y="107493"/>
                    <a:pt x="106661" y="87502"/>
                  </a:cubicBezTo>
                  <a:close/>
                  <a:moveTo>
                    <a:pt x="53267" y="168479"/>
                  </a:moveTo>
                  <a:cubicBezTo>
                    <a:pt x="43398" y="168479"/>
                    <a:pt x="28468" y="162152"/>
                    <a:pt x="23913" y="137860"/>
                  </a:cubicBezTo>
                  <a:cubicBezTo>
                    <a:pt x="21129" y="122676"/>
                    <a:pt x="21129" y="99396"/>
                    <a:pt x="21129" y="84466"/>
                  </a:cubicBezTo>
                  <a:cubicBezTo>
                    <a:pt x="21129" y="68271"/>
                    <a:pt x="21129" y="51569"/>
                    <a:pt x="23154" y="37904"/>
                  </a:cubicBezTo>
                  <a:cubicBezTo>
                    <a:pt x="27962" y="7791"/>
                    <a:pt x="46941" y="5514"/>
                    <a:pt x="53267" y="5514"/>
                  </a:cubicBezTo>
                  <a:cubicBezTo>
                    <a:pt x="61618" y="5514"/>
                    <a:pt x="78319" y="10069"/>
                    <a:pt x="83127" y="35121"/>
                  </a:cubicBezTo>
                  <a:cubicBezTo>
                    <a:pt x="85657" y="49292"/>
                    <a:pt x="85657" y="68524"/>
                    <a:pt x="85657" y="84466"/>
                  </a:cubicBezTo>
                  <a:cubicBezTo>
                    <a:pt x="85657" y="103445"/>
                    <a:pt x="85657" y="120652"/>
                    <a:pt x="82874" y="136847"/>
                  </a:cubicBezTo>
                  <a:cubicBezTo>
                    <a:pt x="79078" y="160887"/>
                    <a:pt x="64654" y="168479"/>
                    <a:pt x="53267" y="16847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4" name="Freeform 1463">
              <a:extLst>
                <a:ext uri="{FF2B5EF4-FFF2-40B4-BE49-F238E27FC236}">
                  <a16:creationId xmlns:a16="http://schemas.microsoft.com/office/drawing/2014/main" id="{B8756D96-DC9F-87A8-A6FC-7A0C233CEF96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6453767" y="2384007"/>
              <a:ext cx="137021" cy="152606"/>
            </a:xfrm>
            <a:custGeom>
              <a:avLst/>
              <a:gdLst>
                <a:gd name="connsiteX0" fmla="*/ 160314 w 160181"/>
                <a:gd name="connsiteY0" fmla="*/ 137353 h 178400"/>
                <a:gd name="connsiteX1" fmla="*/ 153988 w 160181"/>
                <a:gd name="connsiteY1" fmla="*/ 137353 h 178400"/>
                <a:gd name="connsiteX2" fmla="*/ 149433 w 160181"/>
                <a:gd name="connsiteY2" fmla="*/ 155826 h 178400"/>
                <a:gd name="connsiteX3" fmla="*/ 132732 w 160181"/>
                <a:gd name="connsiteY3" fmla="*/ 161899 h 178400"/>
                <a:gd name="connsiteX4" fmla="*/ 112487 w 160181"/>
                <a:gd name="connsiteY4" fmla="*/ 161899 h 178400"/>
                <a:gd name="connsiteX5" fmla="*/ 135009 w 160181"/>
                <a:gd name="connsiteY5" fmla="*/ 118881 h 178400"/>
                <a:gd name="connsiteX6" fmla="*/ 157277 w 160181"/>
                <a:gd name="connsiteY6" fmla="*/ 63463 h 178400"/>
                <a:gd name="connsiteX7" fmla="*/ 80350 w 160181"/>
                <a:gd name="connsiteY7" fmla="*/ -53 h 178400"/>
                <a:gd name="connsiteX8" fmla="*/ 3169 w 160181"/>
                <a:gd name="connsiteY8" fmla="*/ 63463 h 178400"/>
                <a:gd name="connsiteX9" fmla="*/ 25438 w 160181"/>
                <a:gd name="connsiteY9" fmla="*/ 118881 h 178400"/>
                <a:gd name="connsiteX10" fmla="*/ 47959 w 160181"/>
                <a:gd name="connsiteY10" fmla="*/ 161899 h 178400"/>
                <a:gd name="connsiteX11" fmla="*/ 27715 w 160181"/>
                <a:gd name="connsiteY11" fmla="*/ 161899 h 178400"/>
                <a:gd name="connsiteX12" fmla="*/ 11014 w 160181"/>
                <a:gd name="connsiteY12" fmla="*/ 156079 h 178400"/>
                <a:gd name="connsiteX13" fmla="*/ 6459 w 160181"/>
                <a:gd name="connsiteY13" fmla="*/ 137353 h 178400"/>
                <a:gd name="connsiteX14" fmla="*/ 133 w 160181"/>
                <a:gd name="connsiteY14" fmla="*/ 137353 h 178400"/>
                <a:gd name="connsiteX15" fmla="*/ 8483 w 160181"/>
                <a:gd name="connsiteY15" fmla="*/ 178348 h 178400"/>
                <a:gd name="connsiteX16" fmla="*/ 48972 w 160181"/>
                <a:gd name="connsiteY16" fmla="*/ 178348 h 178400"/>
                <a:gd name="connsiteX17" fmla="*/ 55298 w 160181"/>
                <a:gd name="connsiteY17" fmla="*/ 173034 h 178400"/>
                <a:gd name="connsiteX18" fmla="*/ 41633 w 160181"/>
                <a:gd name="connsiteY18" fmla="*/ 116856 h 178400"/>
                <a:gd name="connsiteX19" fmla="*/ 29234 w 160181"/>
                <a:gd name="connsiteY19" fmla="*/ 63209 h 178400"/>
                <a:gd name="connsiteX20" fmla="*/ 80097 w 160181"/>
                <a:gd name="connsiteY20" fmla="*/ 5514 h 178400"/>
                <a:gd name="connsiteX21" fmla="*/ 131213 w 160181"/>
                <a:gd name="connsiteY21" fmla="*/ 63209 h 178400"/>
                <a:gd name="connsiteX22" fmla="*/ 117042 w 160181"/>
                <a:gd name="connsiteY22" fmla="*/ 122170 h 178400"/>
                <a:gd name="connsiteX23" fmla="*/ 105149 w 160181"/>
                <a:gd name="connsiteY23" fmla="*/ 173034 h 178400"/>
                <a:gd name="connsiteX24" fmla="*/ 111728 w 160181"/>
                <a:gd name="connsiteY24" fmla="*/ 178348 h 178400"/>
                <a:gd name="connsiteX25" fmla="*/ 151963 w 160181"/>
                <a:gd name="connsiteY25" fmla="*/ 178348 h 178400"/>
                <a:gd name="connsiteX26" fmla="*/ 160314 w 160181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353"/>
                  </a:moveTo>
                  <a:lnTo>
                    <a:pt x="153988" y="137353"/>
                  </a:lnTo>
                  <a:cubicBezTo>
                    <a:pt x="152723" y="143933"/>
                    <a:pt x="151710" y="149753"/>
                    <a:pt x="149433" y="155826"/>
                  </a:cubicBezTo>
                  <a:cubicBezTo>
                    <a:pt x="148168" y="159875"/>
                    <a:pt x="147408" y="161899"/>
                    <a:pt x="132732" y="161899"/>
                  </a:cubicBezTo>
                  <a:lnTo>
                    <a:pt x="112487" y="161899"/>
                  </a:lnTo>
                  <a:cubicBezTo>
                    <a:pt x="115777" y="147729"/>
                    <a:pt x="123622" y="135582"/>
                    <a:pt x="135009" y="118881"/>
                  </a:cubicBezTo>
                  <a:cubicBezTo>
                    <a:pt x="146902" y="100914"/>
                    <a:pt x="157277" y="83454"/>
                    <a:pt x="157277" y="63463"/>
                  </a:cubicBezTo>
                  <a:cubicBezTo>
                    <a:pt x="157277" y="28288"/>
                    <a:pt x="123116" y="-53"/>
                    <a:pt x="80350" y="-53"/>
                  </a:cubicBezTo>
                  <a:cubicBezTo>
                    <a:pt x="36825" y="-53"/>
                    <a:pt x="3169" y="28795"/>
                    <a:pt x="3169" y="63463"/>
                  </a:cubicBezTo>
                  <a:cubicBezTo>
                    <a:pt x="3169" y="83454"/>
                    <a:pt x="13544" y="100914"/>
                    <a:pt x="25438" y="118881"/>
                  </a:cubicBezTo>
                  <a:cubicBezTo>
                    <a:pt x="36572" y="135582"/>
                    <a:pt x="44670" y="147729"/>
                    <a:pt x="47959" y="161899"/>
                  </a:cubicBezTo>
                  <a:lnTo>
                    <a:pt x="27715" y="161899"/>
                  </a:lnTo>
                  <a:cubicBezTo>
                    <a:pt x="13038" y="161899"/>
                    <a:pt x="12279" y="159875"/>
                    <a:pt x="11014" y="156079"/>
                  </a:cubicBezTo>
                  <a:cubicBezTo>
                    <a:pt x="8990" y="150259"/>
                    <a:pt x="7724" y="143680"/>
                    <a:pt x="6459" y="137353"/>
                  </a:cubicBezTo>
                  <a:lnTo>
                    <a:pt x="133" y="137353"/>
                  </a:lnTo>
                  <a:lnTo>
                    <a:pt x="8483" y="178348"/>
                  </a:lnTo>
                  <a:lnTo>
                    <a:pt x="48972" y="178348"/>
                  </a:lnTo>
                  <a:cubicBezTo>
                    <a:pt x="54539" y="178348"/>
                    <a:pt x="55298" y="178348"/>
                    <a:pt x="55298" y="173034"/>
                  </a:cubicBezTo>
                  <a:cubicBezTo>
                    <a:pt x="55298" y="155320"/>
                    <a:pt x="47453" y="133052"/>
                    <a:pt x="41633" y="116856"/>
                  </a:cubicBezTo>
                  <a:cubicBezTo>
                    <a:pt x="36319" y="102179"/>
                    <a:pt x="29234" y="82188"/>
                    <a:pt x="29234" y="63209"/>
                  </a:cubicBezTo>
                  <a:cubicBezTo>
                    <a:pt x="29234" y="22721"/>
                    <a:pt x="57069" y="5514"/>
                    <a:pt x="80097" y="5514"/>
                  </a:cubicBezTo>
                  <a:cubicBezTo>
                    <a:pt x="104390" y="5514"/>
                    <a:pt x="131213" y="23734"/>
                    <a:pt x="131213" y="63209"/>
                  </a:cubicBezTo>
                  <a:cubicBezTo>
                    <a:pt x="131213" y="82188"/>
                    <a:pt x="124381" y="101420"/>
                    <a:pt x="117042" y="122170"/>
                  </a:cubicBezTo>
                  <a:cubicBezTo>
                    <a:pt x="113247" y="132799"/>
                    <a:pt x="105149" y="155573"/>
                    <a:pt x="105149" y="173034"/>
                  </a:cubicBezTo>
                  <a:cubicBezTo>
                    <a:pt x="105149" y="178348"/>
                    <a:pt x="105908" y="178348"/>
                    <a:pt x="111728" y="178348"/>
                  </a:cubicBezTo>
                  <a:lnTo>
                    <a:pt x="151963" y="178348"/>
                  </a:lnTo>
                  <a:lnTo>
                    <a:pt x="160314" y="13735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5" name="Freeform 1464">
              <a:extLst>
                <a:ext uri="{FF2B5EF4-FFF2-40B4-BE49-F238E27FC236}">
                  <a16:creationId xmlns:a16="http://schemas.microsoft.com/office/drawing/2014/main" id="{B46433C0-84B2-E7C5-0C0D-37FDE34FDEC7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9380522" y="5913455"/>
              <a:ext cx="132259" cy="8659"/>
            </a:xfrm>
            <a:custGeom>
              <a:avLst/>
              <a:gdLst>
                <a:gd name="connsiteX0" fmla="*/ 146024 w 154614"/>
                <a:gd name="connsiteY0" fmla="*/ 10227 h 10122"/>
                <a:gd name="connsiteX1" fmla="*/ 154881 w 154614"/>
                <a:gd name="connsiteY1" fmla="*/ 5166 h 10122"/>
                <a:gd name="connsiteX2" fmla="*/ 146024 w 154614"/>
                <a:gd name="connsiteY2" fmla="*/ 105 h 10122"/>
                <a:gd name="connsiteX3" fmla="*/ 9124 w 154614"/>
                <a:gd name="connsiteY3" fmla="*/ 105 h 10122"/>
                <a:gd name="connsiteX4" fmla="*/ 267 w 154614"/>
                <a:gd name="connsiteY4" fmla="*/ 5166 h 10122"/>
                <a:gd name="connsiteX5" fmla="*/ 9124 w 154614"/>
                <a:gd name="connsiteY5" fmla="*/ 10227 h 10122"/>
                <a:gd name="connsiteX6" fmla="*/ 146024 w 154614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6024" y="10227"/>
                  </a:moveTo>
                  <a:cubicBezTo>
                    <a:pt x="150326" y="10227"/>
                    <a:pt x="154881" y="10227"/>
                    <a:pt x="154881" y="5166"/>
                  </a:cubicBezTo>
                  <a:cubicBezTo>
                    <a:pt x="154881" y="105"/>
                    <a:pt x="150326" y="105"/>
                    <a:pt x="146024" y="105"/>
                  </a:cubicBezTo>
                  <a:lnTo>
                    <a:pt x="9124" y="105"/>
                  </a:lnTo>
                  <a:cubicBezTo>
                    <a:pt x="4822" y="105"/>
                    <a:pt x="267" y="105"/>
                    <a:pt x="267" y="5166"/>
                  </a:cubicBezTo>
                  <a:cubicBezTo>
                    <a:pt x="267" y="10227"/>
                    <a:pt x="4822" y="10227"/>
                    <a:pt x="9124" y="10227"/>
                  </a:cubicBezTo>
                  <a:lnTo>
                    <a:pt x="146024" y="10227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6" name="Freeform 1465">
              <a:extLst>
                <a:ext uri="{FF2B5EF4-FFF2-40B4-BE49-F238E27FC236}">
                  <a16:creationId xmlns:a16="http://schemas.microsoft.com/office/drawing/2014/main" id="{1533193F-B997-A7F8-98BD-34FA68EF74E8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9374678" y="4200929"/>
              <a:ext cx="143948" cy="144164"/>
            </a:xfrm>
            <a:custGeom>
              <a:avLst/>
              <a:gdLst>
                <a:gd name="connsiteX0" fmla="*/ 89594 w 168278"/>
                <a:gd name="connsiteY0" fmla="*/ 89356 h 168531"/>
                <a:gd name="connsiteX1" fmla="*/ 160195 w 168278"/>
                <a:gd name="connsiteY1" fmla="*/ 89356 h 168531"/>
                <a:gd name="connsiteX2" fmla="*/ 168546 w 168278"/>
                <a:gd name="connsiteY2" fmla="*/ 84295 h 168531"/>
                <a:gd name="connsiteX3" fmla="*/ 160195 w 168278"/>
                <a:gd name="connsiteY3" fmla="*/ 79234 h 168531"/>
                <a:gd name="connsiteX4" fmla="*/ 89594 w 168278"/>
                <a:gd name="connsiteY4" fmla="*/ 79234 h 168531"/>
                <a:gd name="connsiteX5" fmla="*/ 89594 w 168278"/>
                <a:gd name="connsiteY5" fmla="*/ 8380 h 168531"/>
                <a:gd name="connsiteX6" fmla="*/ 84533 w 168278"/>
                <a:gd name="connsiteY6" fmla="*/ 29 h 168531"/>
                <a:gd name="connsiteX7" fmla="*/ 79472 w 168278"/>
                <a:gd name="connsiteY7" fmla="*/ 8380 h 168531"/>
                <a:gd name="connsiteX8" fmla="*/ 79472 w 168278"/>
                <a:gd name="connsiteY8" fmla="*/ 79234 h 168531"/>
                <a:gd name="connsiteX9" fmla="*/ 8618 w 168278"/>
                <a:gd name="connsiteY9" fmla="*/ 79234 h 168531"/>
                <a:gd name="connsiteX10" fmla="*/ 267 w 168278"/>
                <a:gd name="connsiteY10" fmla="*/ 84295 h 168531"/>
                <a:gd name="connsiteX11" fmla="*/ 8618 w 168278"/>
                <a:gd name="connsiteY11" fmla="*/ 89356 h 168531"/>
                <a:gd name="connsiteX12" fmla="*/ 79472 w 168278"/>
                <a:gd name="connsiteY12" fmla="*/ 89356 h 168531"/>
                <a:gd name="connsiteX13" fmla="*/ 79472 w 168278"/>
                <a:gd name="connsiteY13" fmla="*/ 160210 h 168531"/>
                <a:gd name="connsiteX14" fmla="*/ 84533 w 168278"/>
                <a:gd name="connsiteY14" fmla="*/ 168561 h 168531"/>
                <a:gd name="connsiteX15" fmla="*/ 89594 w 168278"/>
                <a:gd name="connsiteY15" fmla="*/ 160210 h 168531"/>
                <a:gd name="connsiteX16" fmla="*/ 89594 w 168278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594" y="89356"/>
                  </a:moveTo>
                  <a:lnTo>
                    <a:pt x="160195" y="89356"/>
                  </a:lnTo>
                  <a:cubicBezTo>
                    <a:pt x="163738" y="89356"/>
                    <a:pt x="168546" y="89356"/>
                    <a:pt x="168546" y="84295"/>
                  </a:cubicBezTo>
                  <a:cubicBezTo>
                    <a:pt x="168546" y="79234"/>
                    <a:pt x="163738" y="79234"/>
                    <a:pt x="160195" y="79234"/>
                  </a:cubicBezTo>
                  <a:lnTo>
                    <a:pt x="89594" y="79234"/>
                  </a:lnTo>
                  <a:lnTo>
                    <a:pt x="89594" y="8380"/>
                  </a:lnTo>
                  <a:cubicBezTo>
                    <a:pt x="89594" y="4837"/>
                    <a:pt x="89594" y="29"/>
                    <a:pt x="84533" y="29"/>
                  </a:cubicBezTo>
                  <a:cubicBezTo>
                    <a:pt x="79472" y="29"/>
                    <a:pt x="79472" y="4837"/>
                    <a:pt x="79472" y="8380"/>
                  </a:cubicBezTo>
                  <a:lnTo>
                    <a:pt x="79472" y="79234"/>
                  </a:lnTo>
                  <a:lnTo>
                    <a:pt x="8618" y="79234"/>
                  </a:lnTo>
                  <a:cubicBezTo>
                    <a:pt x="5075" y="79234"/>
                    <a:pt x="267" y="79234"/>
                    <a:pt x="267" y="84295"/>
                  </a:cubicBezTo>
                  <a:cubicBezTo>
                    <a:pt x="267" y="89356"/>
                    <a:pt x="5075" y="89356"/>
                    <a:pt x="8618" y="89356"/>
                  </a:cubicBezTo>
                  <a:lnTo>
                    <a:pt x="79472" y="89356"/>
                  </a:lnTo>
                  <a:lnTo>
                    <a:pt x="79472" y="160210"/>
                  </a:lnTo>
                  <a:cubicBezTo>
                    <a:pt x="79472" y="163753"/>
                    <a:pt x="79472" y="168561"/>
                    <a:pt x="84533" y="168561"/>
                  </a:cubicBezTo>
                  <a:cubicBezTo>
                    <a:pt x="89594" y="168561"/>
                    <a:pt x="89594" y="163753"/>
                    <a:pt x="89594" y="160210"/>
                  </a:cubicBezTo>
                  <a:lnTo>
                    <a:pt x="89594" y="8935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7" name="Freeform 1466">
              <a:extLst>
                <a:ext uri="{FF2B5EF4-FFF2-40B4-BE49-F238E27FC236}">
                  <a16:creationId xmlns:a16="http://schemas.microsoft.com/office/drawing/2014/main" id="{16A6865B-53D8-E7B6-D28F-A495CE98C87C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9371680" y="5021512"/>
              <a:ext cx="154338" cy="152606"/>
            </a:xfrm>
            <a:custGeom>
              <a:avLst/>
              <a:gdLst>
                <a:gd name="connsiteX0" fmla="*/ 145012 w 180425"/>
                <a:gd name="connsiteY0" fmla="*/ 28916 h 178400"/>
                <a:gd name="connsiteX1" fmla="*/ 177403 w 180425"/>
                <a:gd name="connsiteY1" fmla="*/ 7912 h 178400"/>
                <a:gd name="connsiteX2" fmla="*/ 180692 w 180425"/>
                <a:gd name="connsiteY2" fmla="*/ 3104 h 178400"/>
                <a:gd name="connsiteX3" fmla="*/ 177403 w 180425"/>
                <a:gd name="connsiteY3" fmla="*/ 68 h 178400"/>
                <a:gd name="connsiteX4" fmla="*/ 156652 w 180425"/>
                <a:gd name="connsiteY4" fmla="*/ 827 h 178400"/>
                <a:gd name="connsiteX5" fmla="*/ 131600 w 180425"/>
                <a:gd name="connsiteY5" fmla="*/ 68 h 178400"/>
                <a:gd name="connsiteX6" fmla="*/ 126792 w 180425"/>
                <a:gd name="connsiteY6" fmla="*/ 4876 h 178400"/>
                <a:gd name="connsiteX7" fmla="*/ 130841 w 180425"/>
                <a:gd name="connsiteY7" fmla="*/ 7912 h 178400"/>
                <a:gd name="connsiteX8" fmla="*/ 142482 w 180425"/>
                <a:gd name="connsiteY8" fmla="*/ 16263 h 178400"/>
                <a:gd name="connsiteX9" fmla="*/ 138686 w 180425"/>
                <a:gd name="connsiteY9" fmla="*/ 25879 h 178400"/>
                <a:gd name="connsiteX10" fmla="*/ 60999 w 180425"/>
                <a:gd name="connsiteY10" fmla="*/ 149368 h 178400"/>
                <a:gd name="connsiteX11" fmla="*/ 43792 w 180425"/>
                <a:gd name="connsiteY11" fmla="*/ 15504 h 178400"/>
                <a:gd name="connsiteX12" fmla="*/ 61252 w 180425"/>
                <a:gd name="connsiteY12" fmla="*/ 7912 h 178400"/>
                <a:gd name="connsiteX13" fmla="*/ 67578 w 180425"/>
                <a:gd name="connsiteY13" fmla="*/ 2851 h 178400"/>
                <a:gd name="connsiteX14" fmla="*/ 64036 w 180425"/>
                <a:gd name="connsiteY14" fmla="*/ 68 h 178400"/>
                <a:gd name="connsiteX15" fmla="*/ 32657 w 180425"/>
                <a:gd name="connsiteY15" fmla="*/ 827 h 178400"/>
                <a:gd name="connsiteX16" fmla="*/ 18740 w 180425"/>
                <a:gd name="connsiteY16" fmla="*/ 574 h 178400"/>
                <a:gd name="connsiteX17" fmla="*/ 5075 w 180425"/>
                <a:gd name="connsiteY17" fmla="*/ 68 h 178400"/>
                <a:gd name="connsiteX18" fmla="*/ 267 w 180425"/>
                <a:gd name="connsiteY18" fmla="*/ 4876 h 178400"/>
                <a:gd name="connsiteX19" fmla="*/ 6593 w 180425"/>
                <a:gd name="connsiteY19" fmla="*/ 7912 h 178400"/>
                <a:gd name="connsiteX20" fmla="*/ 21776 w 180425"/>
                <a:gd name="connsiteY20" fmla="*/ 16516 h 178400"/>
                <a:gd name="connsiteX21" fmla="*/ 41767 w 180425"/>
                <a:gd name="connsiteY21" fmla="*/ 172649 h 178400"/>
                <a:gd name="connsiteX22" fmla="*/ 46828 w 180425"/>
                <a:gd name="connsiteY22" fmla="*/ 178469 h 178400"/>
                <a:gd name="connsiteX23" fmla="*/ 53914 w 180425"/>
                <a:gd name="connsiteY23" fmla="*/ 173914 h 178400"/>
                <a:gd name="connsiteX24" fmla="*/ 145012 w 180425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5012" y="28916"/>
                  </a:moveTo>
                  <a:cubicBezTo>
                    <a:pt x="157412" y="9178"/>
                    <a:pt x="168040" y="8419"/>
                    <a:pt x="177403" y="7912"/>
                  </a:cubicBezTo>
                  <a:cubicBezTo>
                    <a:pt x="180439" y="7659"/>
                    <a:pt x="180692" y="3358"/>
                    <a:pt x="180692" y="3104"/>
                  </a:cubicBezTo>
                  <a:cubicBezTo>
                    <a:pt x="180692" y="1080"/>
                    <a:pt x="179427" y="68"/>
                    <a:pt x="177403" y="68"/>
                  </a:cubicBezTo>
                  <a:cubicBezTo>
                    <a:pt x="170823" y="68"/>
                    <a:pt x="163485" y="827"/>
                    <a:pt x="156652" y="827"/>
                  </a:cubicBezTo>
                  <a:cubicBezTo>
                    <a:pt x="148302" y="827"/>
                    <a:pt x="139698" y="68"/>
                    <a:pt x="131600" y="68"/>
                  </a:cubicBezTo>
                  <a:cubicBezTo>
                    <a:pt x="130082" y="68"/>
                    <a:pt x="126792" y="68"/>
                    <a:pt x="126792" y="4876"/>
                  </a:cubicBezTo>
                  <a:cubicBezTo>
                    <a:pt x="126792" y="7659"/>
                    <a:pt x="129070" y="7912"/>
                    <a:pt x="130841" y="7912"/>
                  </a:cubicBezTo>
                  <a:cubicBezTo>
                    <a:pt x="137674" y="8419"/>
                    <a:pt x="142482" y="10949"/>
                    <a:pt x="142482" y="16263"/>
                  </a:cubicBezTo>
                  <a:cubicBezTo>
                    <a:pt x="142482" y="20059"/>
                    <a:pt x="138686" y="25626"/>
                    <a:pt x="138686" y="25879"/>
                  </a:cubicBezTo>
                  <a:lnTo>
                    <a:pt x="60999" y="149368"/>
                  </a:lnTo>
                  <a:lnTo>
                    <a:pt x="43792" y="15504"/>
                  </a:lnTo>
                  <a:cubicBezTo>
                    <a:pt x="43792" y="11202"/>
                    <a:pt x="49612" y="7912"/>
                    <a:pt x="61252" y="7912"/>
                  </a:cubicBezTo>
                  <a:cubicBezTo>
                    <a:pt x="64795" y="7912"/>
                    <a:pt x="67578" y="7912"/>
                    <a:pt x="67578" y="2851"/>
                  </a:cubicBezTo>
                  <a:cubicBezTo>
                    <a:pt x="67578" y="574"/>
                    <a:pt x="65554" y="68"/>
                    <a:pt x="64036" y="68"/>
                  </a:cubicBezTo>
                  <a:cubicBezTo>
                    <a:pt x="53914" y="68"/>
                    <a:pt x="43033" y="827"/>
                    <a:pt x="32657" y="827"/>
                  </a:cubicBezTo>
                  <a:cubicBezTo>
                    <a:pt x="28103" y="827"/>
                    <a:pt x="23295" y="574"/>
                    <a:pt x="18740" y="574"/>
                  </a:cubicBezTo>
                  <a:cubicBezTo>
                    <a:pt x="14185" y="574"/>
                    <a:pt x="9377" y="68"/>
                    <a:pt x="5075" y="68"/>
                  </a:cubicBezTo>
                  <a:cubicBezTo>
                    <a:pt x="3304" y="68"/>
                    <a:pt x="267" y="68"/>
                    <a:pt x="267" y="4876"/>
                  </a:cubicBezTo>
                  <a:cubicBezTo>
                    <a:pt x="267" y="7912"/>
                    <a:pt x="2544" y="7912"/>
                    <a:pt x="6593" y="7912"/>
                  </a:cubicBezTo>
                  <a:cubicBezTo>
                    <a:pt x="20764" y="7912"/>
                    <a:pt x="21017" y="10190"/>
                    <a:pt x="21776" y="16516"/>
                  </a:cubicBezTo>
                  <a:lnTo>
                    <a:pt x="41767" y="172649"/>
                  </a:lnTo>
                  <a:cubicBezTo>
                    <a:pt x="42526" y="177710"/>
                    <a:pt x="43539" y="178469"/>
                    <a:pt x="46828" y="178469"/>
                  </a:cubicBezTo>
                  <a:cubicBezTo>
                    <a:pt x="50877" y="178469"/>
                    <a:pt x="51889" y="177204"/>
                    <a:pt x="53914" y="173914"/>
                  </a:cubicBezTo>
                  <a:lnTo>
                    <a:pt x="145012" y="2891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8" name="Freeform 1467">
              <a:extLst>
                <a:ext uri="{FF2B5EF4-FFF2-40B4-BE49-F238E27FC236}">
                  <a16:creationId xmlns:a16="http://schemas.microsoft.com/office/drawing/2014/main" id="{A0BE5A83-E951-7482-199E-D5F368A3D852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9" name="Freeform 1468">
              <a:extLst>
                <a:ext uri="{FF2B5EF4-FFF2-40B4-BE49-F238E27FC236}">
                  <a16:creationId xmlns:a16="http://schemas.microsoft.com/office/drawing/2014/main" id="{0B077F94-1C6E-48C2-0EAA-C24334FE7F46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noFill/>
            <a:ln w="1012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0" name="Freeform 1469">
              <a:extLst>
                <a:ext uri="{FF2B5EF4-FFF2-40B4-BE49-F238E27FC236}">
                  <a16:creationId xmlns:a16="http://schemas.microsoft.com/office/drawing/2014/main" id="{011228B2-06AC-EAFB-4DA2-829D5CCF2A5E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8981384" y="3998644"/>
              <a:ext cx="100222" cy="147844"/>
            </a:xfrm>
            <a:custGeom>
              <a:avLst/>
              <a:gdLst>
                <a:gd name="connsiteX0" fmla="*/ 86287 w 117162"/>
                <a:gd name="connsiteY0" fmla="*/ 19506 h 172833"/>
                <a:gd name="connsiteX1" fmla="*/ 109314 w 117162"/>
                <a:gd name="connsiteY1" fmla="*/ 7865 h 172833"/>
                <a:gd name="connsiteX2" fmla="*/ 117412 w 117162"/>
                <a:gd name="connsiteY2" fmla="*/ 3057 h 172833"/>
                <a:gd name="connsiteX3" fmla="*/ 113616 w 117162"/>
                <a:gd name="connsiteY3" fmla="*/ 21 h 172833"/>
                <a:gd name="connsiteX4" fmla="*/ 80213 w 117162"/>
                <a:gd name="connsiteY4" fmla="*/ 780 h 172833"/>
                <a:gd name="connsiteX5" fmla="*/ 46558 w 117162"/>
                <a:gd name="connsiteY5" fmla="*/ 21 h 172833"/>
                <a:gd name="connsiteX6" fmla="*/ 41496 w 117162"/>
                <a:gd name="connsiteY6" fmla="*/ 5082 h 172833"/>
                <a:gd name="connsiteX7" fmla="*/ 48582 w 117162"/>
                <a:gd name="connsiteY7" fmla="*/ 7865 h 172833"/>
                <a:gd name="connsiteX8" fmla="*/ 66042 w 117162"/>
                <a:gd name="connsiteY8" fmla="*/ 12673 h 172833"/>
                <a:gd name="connsiteX9" fmla="*/ 65536 w 117162"/>
                <a:gd name="connsiteY9" fmla="*/ 16722 h 172833"/>
                <a:gd name="connsiteX10" fmla="*/ 31374 w 117162"/>
                <a:gd name="connsiteY10" fmla="*/ 153117 h 172833"/>
                <a:gd name="connsiteX11" fmla="*/ 8347 w 117162"/>
                <a:gd name="connsiteY11" fmla="*/ 165010 h 172833"/>
                <a:gd name="connsiteX12" fmla="*/ 249 w 117162"/>
                <a:gd name="connsiteY12" fmla="*/ 170071 h 172833"/>
                <a:gd name="connsiteX13" fmla="*/ 4045 w 117162"/>
                <a:gd name="connsiteY13" fmla="*/ 172855 h 172833"/>
                <a:gd name="connsiteX14" fmla="*/ 37195 w 117162"/>
                <a:gd name="connsiteY14" fmla="*/ 172096 h 172833"/>
                <a:gd name="connsiteX15" fmla="*/ 71103 w 117162"/>
                <a:gd name="connsiteY15" fmla="*/ 172855 h 172833"/>
                <a:gd name="connsiteX16" fmla="*/ 76164 w 117162"/>
                <a:gd name="connsiteY16" fmla="*/ 168047 h 172833"/>
                <a:gd name="connsiteX17" fmla="*/ 68573 w 117162"/>
                <a:gd name="connsiteY17" fmla="*/ 165010 h 172833"/>
                <a:gd name="connsiteX18" fmla="*/ 57692 w 117162"/>
                <a:gd name="connsiteY18" fmla="*/ 164504 h 172833"/>
                <a:gd name="connsiteX19" fmla="*/ 51365 w 117162"/>
                <a:gd name="connsiteY19" fmla="*/ 160202 h 172833"/>
                <a:gd name="connsiteX20" fmla="*/ 52378 w 117162"/>
                <a:gd name="connsiteY20" fmla="*/ 154382 h 172833"/>
                <a:gd name="connsiteX21" fmla="*/ 86287 w 11716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287" y="19506"/>
                  </a:moveTo>
                  <a:cubicBezTo>
                    <a:pt x="88564" y="10396"/>
                    <a:pt x="89323" y="7865"/>
                    <a:pt x="109314" y="7865"/>
                  </a:cubicBezTo>
                  <a:cubicBezTo>
                    <a:pt x="115387" y="7865"/>
                    <a:pt x="117412" y="7865"/>
                    <a:pt x="117412" y="3057"/>
                  </a:cubicBezTo>
                  <a:cubicBezTo>
                    <a:pt x="117412" y="21"/>
                    <a:pt x="114628" y="21"/>
                    <a:pt x="113616" y="21"/>
                  </a:cubicBezTo>
                  <a:cubicBezTo>
                    <a:pt x="106278" y="21"/>
                    <a:pt x="87552" y="780"/>
                    <a:pt x="80213" y="780"/>
                  </a:cubicBezTo>
                  <a:cubicBezTo>
                    <a:pt x="72622" y="780"/>
                    <a:pt x="54149" y="21"/>
                    <a:pt x="46558" y="21"/>
                  </a:cubicBezTo>
                  <a:cubicBezTo>
                    <a:pt x="44786" y="21"/>
                    <a:pt x="41496" y="21"/>
                    <a:pt x="41496" y="5082"/>
                  </a:cubicBezTo>
                  <a:cubicBezTo>
                    <a:pt x="41496" y="7865"/>
                    <a:pt x="43774" y="7865"/>
                    <a:pt x="48582" y="7865"/>
                  </a:cubicBezTo>
                  <a:cubicBezTo>
                    <a:pt x="59210" y="7865"/>
                    <a:pt x="66042" y="7865"/>
                    <a:pt x="66042" y="12673"/>
                  </a:cubicBezTo>
                  <a:cubicBezTo>
                    <a:pt x="66042" y="13939"/>
                    <a:pt x="66042" y="14445"/>
                    <a:pt x="65536" y="16722"/>
                  </a:cubicBezTo>
                  <a:lnTo>
                    <a:pt x="31374" y="153117"/>
                  </a:lnTo>
                  <a:cubicBezTo>
                    <a:pt x="29097" y="162480"/>
                    <a:pt x="28338" y="165010"/>
                    <a:pt x="8347" y="165010"/>
                  </a:cubicBezTo>
                  <a:cubicBezTo>
                    <a:pt x="2527" y="165010"/>
                    <a:pt x="249" y="165010"/>
                    <a:pt x="249" y="170071"/>
                  </a:cubicBezTo>
                  <a:cubicBezTo>
                    <a:pt x="249" y="172855"/>
                    <a:pt x="3286" y="172855"/>
                    <a:pt x="4045" y="172855"/>
                  </a:cubicBezTo>
                  <a:cubicBezTo>
                    <a:pt x="11383" y="172855"/>
                    <a:pt x="29856" y="172096"/>
                    <a:pt x="37195" y="172096"/>
                  </a:cubicBezTo>
                  <a:cubicBezTo>
                    <a:pt x="44786" y="172096"/>
                    <a:pt x="63512" y="172855"/>
                    <a:pt x="71103" y="172855"/>
                  </a:cubicBezTo>
                  <a:cubicBezTo>
                    <a:pt x="73128" y="172855"/>
                    <a:pt x="76164" y="172855"/>
                    <a:pt x="76164" y="168047"/>
                  </a:cubicBezTo>
                  <a:cubicBezTo>
                    <a:pt x="76164" y="165010"/>
                    <a:pt x="74140" y="165010"/>
                    <a:pt x="68573" y="165010"/>
                  </a:cubicBezTo>
                  <a:cubicBezTo>
                    <a:pt x="64018" y="165010"/>
                    <a:pt x="62753" y="165010"/>
                    <a:pt x="57692" y="164504"/>
                  </a:cubicBezTo>
                  <a:cubicBezTo>
                    <a:pt x="52378" y="163998"/>
                    <a:pt x="51365" y="162986"/>
                    <a:pt x="51365" y="160202"/>
                  </a:cubicBezTo>
                  <a:cubicBezTo>
                    <a:pt x="51365" y="158178"/>
                    <a:pt x="51872" y="156153"/>
                    <a:pt x="52378" y="154382"/>
                  </a:cubicBezTo>
                  <a:lnTo>
                    <a:pt x="86287" y="1950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B27624D-8996-8F81-B4F2-D005A3230F80}"/>
              </a:ext>
            </a:extLst>
          </p:cNvPr>
          <p:cNvSpPr txBox="1"/>
          <p:nvPr/>
        </p:nvSpPr>
        <p:spPr>
          <a:xfrm>
            <a:off x="13315487" y="-4147130"/>
            <a:ext cx="6639338" cy="9510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margin=0pt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standalone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many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{white}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\def\vv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#1{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textcolor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{orange}{V_{#1}}}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pagecolor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{black}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R_{Th}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\frac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m =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}{\qty{\frac{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}}{\per\ohm}} = \qty{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}{\ohm}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D9C6E5C7-FF84-6936-AA27-DB52DC8735F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402802" y="3349968"/>
            <a:ext cx="207248" cy="114632"/>
          </a:xfrm>
          <a:custGeom>
            <a:avLst/>
            <a:gdLst>
              <a:gd name="connsiteX0" fmla="*/ 14861 w 207248"/>
              <a:gd name="connsiteY0" fmla="*/ 96860 h 114632"/>
              <a:gd name="connsiteX1" fmla="*/ 12584 w 207248"/>
              <a:gd name="connsiteY1" fmla="*/ 107741 h 114632"/>
              <a:gd name="connsiteX2" fmla="*/ 19922 w 207248"/>
              <a:gd name="connsiteY2" fmla="*/ 114574 h 114632"/>
              <a:gd name="connsiteX3" fmla="*/ 29285 w 207248"/>
              <a:gd name="connsiteY3" fmla="*/ 107488 h 114632"/>
              <a:gd name="connsiteX4" fmla="*/ 34093 w 207248"/>
              <a:gd name="connsiteY4" fmla="*/ 88762 h 114632"/>
              <a:gd name="connsiteX5" fmla="*/ 39660 w 207248"/>
              <a:gd name="connsiteY5" fmla="*/ 65988 h 114632"/>
              <a:gd name="connsiteX6" fmla="*/ 43962 w 207248"/>
              <a:gd name="connsiteY6" fmla="*/ 49033 h 114632"/>
              <a:gd name="connsiteX7" fmla="*/ 47252 w 207248"/>
              <a:gd name="connsiteY7" fmla="*/ 36381 h 114632"/>
              <a:gd name="connsiteX8" fmla="*/ 88499 w 207248"/>
              <a:gd name="connsiteY8" fmla="*/ 5509 h 114632"/>
              <a:gd name="connsiteX9" fmla="*/ 102164 w 207248"/>
              <a:gd name="connsiteY9" fmla="*/ 23222 h 114632"/>
              <a:gd name="connsiteX10" fmla="*/ 98368 w 207248"/>
              <a:gd name="connsiteY10" fmla="*/ 44225 h 114632"/>
              <a:gd name="connsiteX11" fmla="*/ 91283 w 207248"/>
              <a:gd name="connsiteY11" fmla="*/ 73579 h 114632"/>
              <a:gd name="connsiteX12" fmla="*/ 86222 w 207248"/>
              <a:gd name="connsiteY12" fmla="*/ 92811 h 114632"/>
              <a:gd name="connsiteX13" fmla="*/ 82932 w 207248"/>
              <a:gd name="connsiteY13" fmla="*/ 107741 h 114632"/>
              <a:gd name="connsiteX14" fmla="*/ 90271 w 207248"/>
              <a:gd name="connsiteY14" fmla="*/ 114574 h 114632"/>
              <a:gd name="connsiteX15" fmla="*/ 101658 w 207248"/>
              <a:gd name="connsiteY15" fmla="*/ 100150 h 114632"/>
              <a:gd name="connsiteX16" fmla="*/ 116841 w 207248"/>
              <a:gd name="connsiteY16" fmla="*/ 39164 h 114632"/>
              <a:gd name="connsiteX17" fmla="*/ 158594 w 207248"/>
              <a:gd name="connsiteY17" fmla="*/ 5509 h 114632"/>
              <a:gd name="connsiteX18" fmla="*/ 172259 w 207248"/>
              <a:gd name="connsiteY18" fmla="*/ 23222 h 114632"/>
              <a:gd name="connsiteX19" fmla="*/ 156570 w 207248"/>
              <a:gd name="connsiteY19" fmla="*/ 79906 h 114632"/>
              <a:gd name="connsiteX20" fmla="*/ 153280 w 207248"/>
              <a:gd name="connsiteY20" fmla="*/ 93824 h 114632"/>
              <a:gd name="connsiteX21" fmla="*/ 174030 w 207248"/>
              <a:gd name="connsiteY21" fmla="*/ 114574 h 114632"/>
              <a:gd name="connsiteX22" fmla="*/ 207180 w 207248"/>
              <a:gd name="connsiteY22" fmla="*/ 75604 h 114632"/>
              <a:gd name="connsiteX23" fmla="*/ 204144 w 207248"/>
              <a:gd name="connsiteY23" fmla="*/ 73073 h 114632"/>
              <a:gd name="connsiteX24" fmla="*/ 200348 w 207248"/>
              <a:gd name="connsiteY24" fmla="*/ 77628 h 114632"/>
              <a:gd name="connsiteX25" fmla="*/ 174537 w 207248"/>
              <a:gd name="connsiteY25" fmla="*/ 109007 h 114632"/>
              <a:gd name="connsiteX26" fmla="*/ 168463 w 207248"/>
              <a:gd name="connsiteY26" fmla="*/ 100656 h 114632"/>
              <a:gd name="connsiteX27" fmla="*/ 173018 w 207248"/>
              <a:gd name="connsiteY27" fmla="*/ 82689 h 114632"/>
              <a:gd name="connsiteX28" fmla="*/ 188454 w 207248"/>
              <a:gd name="connsiteY28" fmla="*/ 27018 h 114632"/>
              <a:gd name="connsiteX29" fmla="*/ 159353 w 207248"/>
              <a:gd name="connsiteY29" fmla="*/ -58 h 114632"/>
              <a:gd name="connsiteX30" fmla="*/ 118106 w 207248"/>
              <a:gd name="connsiteY30" fmla="*/ 24488 h 114632"/>
              <a:gd name="connsiteX31" fmla="*/ 110009 w 207248"/>
              <a:gd name="connsiteY31" fmla="*/ 6521 h 114632"/>
              <a:gd name="connsiteX32" fmla="*/ 89258 w 207248"/>
              <a:gd name="connsiteY32" fmla="*/ -58 h 114632"/>
              <a:gd name="connsiteX33" fmla="*/ 49782 w 207248"/>
              <a:gd name="connsiteY33" fmla="*/ 21957 h 114632"/>
              <a:gd name="connsiteX34" fmla="*/ 26502 w 207248"/>
              <a:gd name="connsiteY34" fmla="*/ -58 h 114632"/>
              <a:gd name="connsiteX35" fmla="*/ 7776 w 207248"/>
              <a:gd name="connsiteY35" fmla="*/ 14365 h 114632"/>
              <a:gd name="connsiteX36" fmla="*/ -69 w 207248"/>
              <a:gd name="connsiteY36" fmla="*/ 38911 h 114632"/>
              <a:gd name="connsiteX37" fmla="*/ 2968 w 207248"/>
              <a:gd name="connsiteY37" fmla="*/ 41442 h 114632"/>
              <a:gd name="connsiteX38" fmla="*/ 7270 w 207248"/>
              <a:gd name="connsiteY38" fmla="*/ 35622 h 114632"/>
              <a:gd name="connsiteX39" fmla="*/ 25743 w 207248"/>
              <a:gd name="connsiteY39" fmla="*/ 5509 h 114632"/>
              <a:gd name="connsiteX40" fmla="*/ 33587 w 207248"/>
              <a:gd name="connsiteY40" fmla="*/ 17149 h 114632"/>
              <a:gd name="connsiteX41" fmla="*/ 29538 w 207248"/>
              <a:gd name="connsiteY41" fmla="*/ 38405 h 114632"/>
              <a:gd name="connsiteX42" fmla="*/ 14861 w 207248"/>
              <a:gd name="connsiteY42" fmla="*/ 96860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07248" h="114632">
                <a:moveTo>
                  <a:pt x="14861" y="96860"/>
                </a:moveTo>
                <a:cubicBezTo>
                  <a:pt x="14102" y="100656"/>
                  <a:pt x="12584" y="106476"/>
                  <a:pt x="12584" y="107741"/>
                </a:cubicBezTo>
                <a:cubicBezTo>
                  <a:pt x="12584" y="112296"/>
                  <a:pt x="16127" y="114574"/>
                  <a:pt x="19922" y="114574"/>
                </a:cubicBezTo>
                <a:cubicBezTo>
                  <a:pt x="22959" y="114574"/>
                  <a:pt x="27514" y="112549"/>
                  <a:pt x="29285" y="107488"/>
                </a:cubicBezTo>
                <a:cubicBezTo>
                  <a:pt x="29538" y="106982"/>
                  <a:pt x="32575" y="95089"/>
                  <a:pt x="34093" y="88762"/>
                </a:cubicBezTo>
                <a:lnTo>
                  <a:pt x="39660" y="65988"/>
                </a:lnTo>
                <a:cubicBezTo>
                  <a:pt x="41179" y="60421"/>
                  <a:pt x="42697" y="54854"/>
                  <a:pt x="43962" y="49033"/>
                </a:cubicBezTo>
                <a:cubicBezTo>
                  <a:pt x="44974" y="44732"/>
                  <a:pt x="46999" y="37393"/>
                  <a:pt x="47252" y="36381"/>
                </a:cubicBezTo>
                <a:cubicBezTo>
                  <a:pt x="51048" y="28536"/>
                  <a:pt x="64459" y="5509"/>
                  <a:pt x="88499" y="5509"/>
                </a:cubicBezTo>
                <a:cubicBezTo>
                  <a:pt x="99886" y="5509"/>
                  <a:pt x="102164" y="14872"/>
                  <a:pt x="102164" y="23222"/>
                </a:cubicBezTo>
                <a:cubicBezTo>
                  <a:pt x="102164" y="29549"/>
                  <a:pt x="100393" y="36634"/>
                  <a:pt x="98368" y="44225"/>
                </a:cubicBezTo>
                <a:lnTo>
                  <a:pt x="91283" y="73579"/>
                </a:lnTo>
                <a:lnTo>
                  <a:pt x="86222" y="92811"/>
                </a:lnTo>
                <a:cubicBezTo>
                  <a:pt x="85210" y="97872"/>
                  <a:pt x="82932" y="106476"/>
                  <a:pt x="82932" y="107741"/>
                </a:cubicBezTo>
                <a:cubicBezTo>
                  <a:pt x="82932" y="112296"/>
                  <a:pt x="86475" y="114574"/>
                  <a:pt x="90271" y="114574"/>
                </a:cubicBezTo>
                <a:cubicBezTo>
                  <a:pt x="98115" y="114574"/>
                  <a:pt x="99633" y="108247"/>
                  <a:pt x="101658" y="100150"/>
                </a:cubicBezTo>
                <a:cubicBezTo>
                  <a:pt x="105201" y="85979"/>
                  <a:pt x="114563" y="49033"/>
                  <a:pt x="116841" y="39164"/>
                </a:cubicBezTo>
                <a:cubicBezTo>
                  <a:pt x="117600" y="35875"/>
                  <a:pt x="131012" y="5509"/>
                  <a:pt x="158594" y="5509"/>
                </a:cubicBezTo>
                <a:cubicBezTo>
                  <a:pt x="169476" y="5509"/>
                  <a:pt x="172259" y="14112"/>
                  <a:pt x="172259" y="23222"/>
                </a:cubicBezTo>
                <a:cubicBezTo>
                  <a:pt x="172259" y="37646"/>
                  <a:pt x="161631" y="66494"/>
                  <a:pt x="156570" y="79906"/>
                </a:cubicBezTo>
                <a:cubicBezTo>
                  <a:pt x="154292" y="85979"/>
                  <a:pt x="153280" y="88762"/>
                  <a:pt x="153280" y="93824"/>
                </a:cubicBezTo>
                <a:cubicBezTo>
                  <a:pt x="153280" y="105717"/>
                  <a:pt x="162137" y="114574"/>
                  <a:pt x="174030" y="114574"/>
                </a:cubicBezTo>
                <a:cubicBezTo>
                  <a:pt x="197817" y="114574"/>
                  <a:pt x="207180" y="77628"/>
                  <a:pt x="207180" y="75604"/>
                </a:cubicBezTo>
                <a:cubicBezTo>
                  <a:pt x="207180" y="73073"/>
                  <a:pt x="204903" y="73073"/>
                  <a:pt x="204144" y="73073"/>
                </a:cubicBezTo>
                <a:cubicBezTo>
                  <a:pt x="201613" y="73073"/>
                  <a:pt x="201613" y="73832"/>
                  <a:pt x="200348" y="77628"/>
                </a:cubicBezTo>
                <a:cubicBezTo>
                  <a:pt x="196552" y="91040"/>
                  <a:pt x="188454" y="109007"/>
                  <a:pt x="174537" y="109007"/>
                </a:cubicBezTo>
                <a:cubicBezTo>
                  <a:pt x="170235" y="109007"/>
                  <a:pt x="168463" y="106476"/>
                  <a:pt x="168463" y="100656"/>
                </a:cubicBezTo>
                <a:cubicBezTo>
                  <a:pt x="168463" y="94330"/>
                  <a:pt x="170741" y="88256"/>
                  <a:pt x="173018" y="82689"/>
                </a:cubicBezTo>
                <a:cubicBezTo>
                  <a:pt x="177826" y="69531"/>
                  <a:pt x="188454" y="41442"/>
                  <a:pt x="188454" y="27018"/>
                </a:cubicBezTo>
                <a:cubicBezTo>
                  <a:pt x="188454" y="10570"/>
                  <a:pt x="178332" y="-58"/>
                  <a:pt x="159353" y="-58"/>
                </a:cubicBezTo>
                <a:cubicBezTo>
                  <a:pt x="140375" y="-58"/>
                  <a:pt x="127469" y="11076"/>
                  <a:pt x="118106" y="24488"/>
                </a:cubicBezTo>
                <a:cubicBezTo>
                  <a:pt x="117853" y="21198"/>
                  <a:pt x="117094" y="12594"/>
                  <a:pt x="110009" y="6521"/>
                </a:cubicBezTo>
                <a:cubicBezTo>
                  <a:pt x="103682" y="1207"/>
                  <a:pt x="95585" y="-58"/>
                  <a:pt x="89258" y="-58"/>
                </a:cubicBezTo>
                <a:cubicBezTo>
                  <a:pt x="66484" y="-58"/>
                  <a:pt x="54084" y="16137"/>
                  <a:pt x="49782" y="21957"/>
                </a:cubicBezTo>
                <a:cubicBezTo>
                  <a:pt x="48517" y="7533"/>
                  <a:pt x="37889" y="-58"/>
                  <a:pt x="26502" y="-58"/>
                </a:cubicBezTo>
                <a:cubicBezTo>
                  <a:pt x="14861" y="-58"/>
                  <a:pt x="10053" y="9811"/>
                  <a:pt x="7776" y="14365"/>
                </a:cubicBezTo>
                <a:cubicBezTo>
                  <a:pt x="3221" y="23222"/>
                  <a:pt x="-69" y="38152"/>
                  <a:pt x="-69" y="38911"/>
                </a:cubicBezTo>
                <a:cubicBezTo>
                  <a:pt x="-69" y="41442"/>
                  <a:pt x="2462" y="41442"/>
                  <a:pt x="2968" y="41442"/>
                </a:cubicBezTo>
                <a:cubicBezTo>
                  <a:pt x="5498" y="41442"/>
                  <a:pt x="5751" y="41189"/>
                  <a:pt x="7270" y="35622"/>
                </a:cubicBezTo>
                <a:cubicBezTo>
                  <a:pt x="11572" y="17655"/>
                  <a:pt x="16633" y="5509"/>
                  <a:pt x="25743" y="5509"/>
                </a:cubicBezTo>
                <a:cubicBezTo>
                  <a:pt x="29791" y="5509"/>
                  <a:pt x="33587" y="7533"/>
                  <a:pt x="33587" y="17149"/>
                </a:cubicBezTo>
                <a:cubicBezTo>
                  <a:pt x="33587" y="22463"/>
                  <a:pt x="32828" y="25247"/>
                  <a:pt x="29538" y="38405"/>
                </a:cubicBezTo>
                <a:lnTo>
                  <a:pt x="14861" y="96860"/>
                </a:lnTo>
                <a:close/>
              </a:path>
            </a:pathLst>
          </a:custGeom>
          <a:solidFill>
            <a:srgbClr val="FF0000"/>
          </a:solidFill>
          <a:ln w="25370" cap="flat">
            <a:noFill/>
            <a:prstDash val="solid"/>
            <a:miter/>
          </a:ln>
        </p:spPr>
        <p:txBody>
          <a:bodyPr rtlCol="0" anchor="ctr"/>
          <a:lstStyle/>
          <a:p>
            <a:endParaRPr lang="en-BD">
              <a:solidFill>
                <a:srgbClr val="FF0000"/>
              </a:solidFill>
            </a:endParaRPr>
          </a:p>
        </p:txBody>
      </p:sp>
      <p:grpSp>
        <p:nvGrpSpPr>
          <p:cNvPr id="1393" name="Group 1392">
            <a:extLst>
              <a:ext uri="{FF2B5EF4-FFF2-40B4-BE49-F238E27FC236}">
                <a16:creationId xmlns:a16="http://schemas.microsoft.com/office/drawing/2014/main" id="{088054EF-3F6B-1C57-6EA9-26C2ECFA8937}"/>
              </a:ext>
            </a:extLst>
          </p:cNvPr>
          <p:cNvGrpSpPr/>
          <p:nvPr/>
        </p:nvGrpSpPr>
        <p:grpSpPr>
          <a:xfrm>
            <a:off x="7702107" y="3122094"/>
            <a:ext cx="1033598" cy="518870"/>
            <a:chOff x="7702107" y="3122094"/>
            <a:chExt cx="1033598" cy="518870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E38228B1-9B1F-F08E-4E33-6A58068EB233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7702107" y="3368947"/>
              <a:ext cx="168278" cy="59213"/>
            </a:xfrm>
            <a:custGeom>
              <a:avLst/>
              <a:gdLst>
                <a:gd name="connsiteX0" fmla="*/ 159618 w 168278"/>
                <a:gd name="connsiteY0" fmla="*/ 10064 h 59213"/>
                <a:gd name="connsiteX1" fmla="*/ 168222 w 168278"/>
                <a:gd name="connsiteY1" fmla="*/ 5003 h 59213"/>
                <a:gd name="connsiteX2" fmla="*/ 159871 w 168278"/>
                <a:gd name="connsiteY2" fmla="*/ -58 h 59213"/>
                <a:gd name="connsiteX3" fmla="*/ 8294 w 168278"/>
                <a:gd name="connsiteY3" fmla="*/ -58 h 59213"/>
                <a:gd name="connsiteX4" fmla="*/ -57 w 168278"/>
                <a:gd name="connsiteY4" fmla="*/ 5003 h 59213"/>
                <a:gd name="connsiteX5" fmla="*/ 8547 w 168278"/>
                <a:gd name="connsiteY5" fmla="*/ 10064 h 59213"/>
                <a:gd name="connsiteX6" fmla="*/ 159618 w 168278"/>
                <a:gd name="connsiteY6" fmla="*/ 10064 h 59213"/>
                <a:gd name="connsiteX7" fmla="*/ 159871 w 168278"/>
                <a:gd name="connsiteY7" fmla="*/ 59156 h 59213"/>
                <a:gd name="connsiteX8" fmla="*/ 168222 w 168278"/>
                <a:gd name="connsiteY8" fmla="*/ 54094 h 59213"/>
                <a:gd name="connsiteX9" fmla="*/ 159618 w 168278"/>
                <a:gd name="connsiteY9" fmla="*/ 49033 h 59213"/>
                <a:gd name="connsiteX10" fmla="*/ 8547 w 168278"/>
                <a:gd name="connsiteY10" fmla="*/ 49033 h 59213"/>
                <a:gd name="connsiteX11" fmla="*/ -57 w 168278"/>
                <a:gd name="connsiteY11" fmla="*/ 54094 h 59213"/>
                <a:gd name="connsiteX12" fmla="*/ 8294 w 168278"/>
                <a:gd name="connsiteY12" fmla="*/ 59156 h 59213"/>
                <a:gd name="connsiteX13" fmla="*/ 159871 w 168278"/>
                <a:gd name="connsiteY13" fmla="*/ 59156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18" y="10064"/>
                  </a:moveTo>
                  <a:cubicBezTo>
                    <a:pt x="163414" y="10064"/>
                    <a:pt x="168222" y="10064"/>
                    <a:pt x="168222" y="5003"/>
                  </a:cubicBezTo>
                  <a:cubicBezTo>
                    <a:pt x="168222" y="-58"/>
                    <a:pt x="163414" y="-58"/>
                    <a:pt x="159871" y="-58"/>
                  </a:cubicBezTo>
                  <a:lnTo>
                    <a:pt x="8294" y="-58"/>
                  </a:lnTo>
                  <a:cubicBezTo>
                    <a:pt x="4751" y="-58"/>
                    <a:pt x="-57" y="-58"/>
                    <a:pt x="-57" y="5003"/>
                  </a:cubicBezTo>
                  <a:cubicBezTo>
                    <a:pt x="-57" y="10064"/>
                    <a:pt x="4751" y="10064"/>
                    <a:pt x="8547" y="10064"/>
                  </a:cubicBezTo>
                  <a:lnTo>
                    <a:pt x="159618" y="10064"/>
                  </a:lnTo>
                  <a:close/>
                  <a:moveTo>
                    <a:pt x="159871" y="59156"/>
                  </a:moveTo>
                  <a:cubicBezTo>
                    <a:pt x="163414" y="59156"/>
                    <a:pt x="168222" y="59156"/>
                    <a:pt x="168222" y="54094"/>
                  </a:cubicBezTo>
                  <a:cubicBezTo>
                    <a:pt x="168222" y="49033"/>
                    <a:pt x="163414" y="49033"/>
                    <a:pt x="159618" y="49033"/>
                  </a:cubicBezTo>
                  <a:lnTo>
                    <a:pt x="8547" y="49033"/>
                  </a:lnTo>
                  <a:cubicBezTo>
                    <a:pt x="4751" y="49033"/>
                    <a:pt x="-57" y="49033"/>
                    <a:pt x="-57" y="54094"/>
                  </a:cubicBezTo>
                  <a:cubicBezTo>
                    <a:pt x="-57" y="59156"/>
                    <a:pt x="4751" y="59156"/>
                    <a:pt x="8294" y="59156"/>
                  </a:cubicBezTo>
                  <a:lnTo>
                    <a:pt x="159871" y="5915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1" name="Freeform 1350">
              <a:extLst>
                <a:ext uri="{FF2B5EF4-FFF2-40B4-BE49-F238E27FC236}">
                  <a16:creationId xmlns:a16="http://schemas.microsoft.com/office/drawing/2014/main" id="{459B35F5-817A-F281-1B9D-E4143EFA58CC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8071195" y="3122094"/>
              <a:ext cx="83506" cy="168531"/>
            </a:xfrm>
            <a:custGeom>
              <a:avLst/>
              <a:gdLst>
                <a:gd name="connsiteX0" fmla="*/ 51833 w 83506"/>
                <a:gd name="connsiteY0" fmla="*/ 6567 h 168531"/>
                <a:gd name="connsiteX1" fmla="*/ 46012 w 83506"/>
                <a:gd name="connsiteY1" fmla="*/ -12 h 168531"/>
                <a:gd name="connsiteX2" fmla="*/ -43 w 83506"/>
                <a:gd name="connsiteY2" fmla="*/ 16183 h 168531"/>
                <a:gd name="connsiteX3" fmla="*/ -43 w 83506"/>
                <a:gd name="connsiteY3" fmla="*/ 24028 h 168531"/>
                <a:gd name="connsiteX4" fmla="*/ 33107 w 83506"/>
                <a:gd name="connsiteY4" fmla="*/ 17448 h 168531"/>
                <a:gd name="connsiteX5" fmla="*/ 33107 w 83506"/>
                <a:gd name="connsiteY5" fmla="*/ 148529 h 168531"/>
                <a:gd name="connsiteX6" fmla="*/ 9573 w 83506"/>
                <a:gd name="connsiteY6" fmla="*/ 160675 h 168531"/>
                <a:gd name="connsiteX7" fmla="*/ 1475 w 83506"/>
                <a:gd name="connsiteY7" fmla="*/ 160675 h 168531"/>
                <a:gd name="connsiteX8" fmla="*/ 1475 w 83506"/>
                <a:gd name="connsiteY8" fmla="*/ 168520 h 168531"/>
                <a:gd name="connsiteX9" fmla="*/ 42470 w 83506"/>
                <a:gd name="connsiteY9" fmla="*/ 167761 h 168531"/>
                <a:gd name="connsiteX10" fmla="*/ 83464 w 83506"/>
                <a:gd name="connsiteY10" fmla="*/ 168520 h 168531"/>
                <a:gd name="connsiteX11" fmla="*/ 83464 w 83506"/>
                <a:gd name="connsiteY11" fmla="*/ 160675 h 168531"/>
                <a:gd name="connsiteX12" fmla="*/ 75366 w 83506"/>
                <a:gd name="connsiteY12" fmla="*/ 160675 h 168531"/>
                <a:gd name="connsiteX13" fmla="*/ 51833 w 83506"/>
                <a:gd name="connsiteY13" fmla="*/ 148529 h 168531"/>
                <a:gd name="connsiteX14" fmla="*/ 51833 w 83506"/>
                <a:gd name="connsiteY14" fmla="*/ 656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33" y="6567"/>
                  </a:moveTo>
                  <a:cubicBezTo>
                    <a:pt x="51833" y="494"/>
                    <a:pt x="51833" y="-12"/>
                    <a:pt x="46012" y="-12"/>
                  </a:cubicBezTo>
                  <a:cubicBezTo>
                    <a:pt x="30323" y="16183"/>
                    <a:pt x="8055" y="16183"/>
                    <a:pt x="-43" y="16183"/>
                  </a:cubicBezTo>
                  <a:lnTo>
                    <a:pt x="-43" y="24028"/>
                  </a:lnTo>
                  <a:cubicBezTo>
                    <a:pt x="5018" y="24028"/>
                    <a:pt x="19948" y="24028"/>
                    <a:pt x="33107" y="17448"/>
                  </a:cubicBezTo>
                  <a:lnTo>
                    <a:pt x="33107" y="148529"/>
                  </a:lnTo>
                  <a:cubicBezTo>
                    <a:pt x="33107" y="157639"/>
                    <a:pt x="32348" y="160675"/>
                    <a:pt x="9573" y="160675"/>
                  </a:cubicBezTo>
                  <a:lnTo>
                    <a:pt x="1475" y="160675"/>
                  </a:lnTo>
                  <a:lnTo>
                    <a:pt x="1475" y="168520"/>
                  </a:lnTo>
                  <a:cubicBezTo>
                    <a:pt x="10332" y="167761"/>
                    <a:pt x="32348" y="167761"/>
                    <a:pt x="42470" y="167761"/>
                  </a:cubicBezTo>
                  <a:cubicBezTo>
                    <a:pt x="52592" y="167761"/>
                    <a:pt x="74607" y="167761"/>
                    <a:pt x="83464" y="168520"/>
                  </a:cubicBezTo>
                  <a:lnTo>
                    <a:pt x="83464" y="160675"/>
                  </a:lnTo>
                  <a:lnTo>
                    <a:pt x="75366" y="160675"/>
                  </a:lnTo>
                  <a:cubicBezTo>
                    <a:pt x="52592" y="160675"/>
                    <a:pt x="51833" y="157892"/>
                    <a:pt x="51833" y="148529"/>
                  </a:cubicBezTo>
                  <a:lnTo>
                    <a:pt x="51833" y="6567"/>
                  </a:ln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2" name="Freeform 1351">
              <a:extLst>
                <a:ext uri="{FF2B5EF4-FFF2-40B4-BE49-F238E27FC236}">
                  <a16:creationId xmlns:a16="http://schemas.microsoft.com/office/drawing/2014/main" id="{4BDE0ADE-5895-E0ED-6E98-E3390FD565B6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7985411" y="3393493"/>
              <a:ext cx="253051" cy="10121"/>
            </a:xfrm>
            <a:custGeom>
              <a:avLst/>
              <a:gdLst>
                <a:gd name="connsiteX0" fmla="*/ 0 w 253051"/>
                <a:gd name="connsiteY0" fmla="*/ 0 h 10121"/>
                <a:gd name="connsiteX1" fmla="*/ 253052 w 253051"/>
                <a:gd name="connsiteY1" fmla="*/ 0 h 10121"/>
                <a:gd name="connsiteX2" fmla="*/ 253052 w 253051"/>
                <a:gd name="connsiteY2" fmla="*/ 10121 h 10121"/>
                <a:gd name="connsiteX3" fmla="*/ 0 w 253051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051" h="10121">
                  <a:moveTo>
                    <a:pt x="0" y="0"/>
                  </a:moveTo>
                  <a:lnTo>
                    <a:pt x="253052" y="0"/>
                  </a:lnTo>
                  <a:lnTo>
                    <a:pt x="253052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4" name="Freeform 1353">
              <a:extLst>
                <a:ext uri="{FF2B5EF4-FFF2-40B4-BE49-F238E27FC236}">
                  <a16:creationId xmlns:a16="http://schemas.microsoft.com/office/drawing/2014/main" id="{C07FE523-4258-1253-C986-30CEC4305681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7996039" y="3466865"/>
              <a:ext cx="105016" cy="174099"/>
            </a:xfrm>
            <a:custGeom>
              <a:avLst/>
              <a:gdLst>
                <a:gd name="connsiteX0" fmla="*/ 62711 w 105016"/>
                <a:gd name="connsiteY0" fmla="*/ 79459 h 174099"/>
                <a:gd name="connsiteX1" fmla="*/ 98138 w 105016"/>
                <a:gd name="connsiteY1" fmla="*/ 34922 h 174099"/>
                <a:gd name="connsiteX2" fmla="*/ 51577 w 105016"/>
                <a:gd name="connsiteY2" fmla="*/ 1 h 174099"/>
                <a:gd name="connsiteX3" fmla="*/ 6787 w 105016"/>
                <a:gd name="connsiteY3" fmla="*/ 34416 h 174099"/>
                <a:gd name="connsiteX4" fmla="*/ 19693 w 105016"/>
                <a:gd name="connsiteY4" fmla="*/ 47575 h 174099"/>
                <a:gd name="connsiteX5" fmla="*/ 32598 w 105016"/>
                <a:gd name="connsiteY5" fmla="*/ 34669 h 174099"/>
                <a:gd name="connsiteX6" fmla="*/ 16909 w 105016"/>
                <a:gd name="connsiteY6" fmla="*/ 22017 h 174099"/>
                <a:gd name="connsiteX7" fmla="*/ 50565 w 105016"/>
                <a:gd name="connsiteY7" fmla="*/ 6328 h 174099"/>
                <a:gd name="connsiteX8" fmla="*/ 74858 w 105016"/>
                <a:gd name="connsiteY8" fmla="*/ 34669 h 174099"/>
                <a:gd name="connsiteX9" fmla="*/ 67772 w 105016"/>
                <a:gd name="connsiteY9" fmla="*/ 63517 h 174099"/>
                <a:gd name="connsiteX10" fmla="*/ 45251 w 105016"/>
                <a:gd name="connsiteY10" fmla="*/ 76676 h 174099"/>
                <a:gd name="connsiteX11" fmla="*/ 35382 w 105016"/>
                <a:gd name="connsiteY11" fmla="*/ 77435 h 174099"/>
                <a:gd name="connsiteX12" fmla="*/ 31586 w 105016"/>
                <a:gd name="connsiteY12" fmla="*/ 80472 h 174099"/>
                <a:gd name="connsiteX13" fmla="*/ 37659 w 105016"/>
                <a:gd name="connsiteY13" fmla="*/ 83255 h 174099"/>
                <a:gd name="connsiteX14" fmla="*/ 48793 w 105016"/>
                <a:gd name="connsiteY14" fmla="*/ 83255 h 174099"/>
                <a:gd name="connsiteX15" fmla="*/ 78906 w 105016"/>
                <a:gd name="connsiteY15" fmla="*/ 125262 h 174099"/>
                <a:gd name="connsiteX16" fmla="*/ 50312 w 105016"/>
                <a:gd name="connsiteY16" fmla="*/ 167015 h 174099"/>
                <a:gd name="connsiteX17" fmla="*/ 11595 w 105016"/>
                <a:gd name="connsiteY17" fmla="*/ 147783 h 174099"/>
                <a:gd name="connsiteX18" fmla="*/ 28296 w 105016"/>
                <a:gd name="connsiteY18" fmla="*/ 133865 h 174099"/>
                <a:gd name="connsiteX19" fmla="*/ 14125 w 105016"/>
                <a:gd name="connsiteY19" fmla="*/ 119695 h 174099"/>
                <a:gd name="connsiteX20" fmla="*/ -45 w 105016"/>
                <a:gd name="connsiteY20" fmla="*/ 134371 h 174099"/>
                <a:gd name="connsiteX21" fmla="*/ 51071 w 105016"/>
                <a:gd name="connsiteY21" fmla="*/ 174101 h 174099"/>
                <a:gd name="connsiteX22" fmla="*/ 104971 w 105016"/>
                <a:gd name="connsiteY22" fmla="*/ 125262 h 174099"/>
                <a:gd name="connsiteX23" fmla="*/ 62711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11" y="79459"/>
                  </a:moveTo>
                  <a:cubicBezTo>
                    <a:pt x="83461" y="72627"/>
                    <a:pt x="98138" y="54913"/>
                    <a:pt x="98138" y="34922"/>
                  </a:cubicBezTo>
                  <a:cubicBezTo>
                    <a:pt x="98138" y="14172"/>
                    <a:pt x="75870" y="1"/>
                    <a:pt x="51577" y="1"/>
                  </a:cubicBezTo>
                  <a:cubicBezTo>
                    <a:pt x="26019" y="1"/>
                    <a:pt x="6787" y="15184"/>
                    <a:pt x="6787" y="34416"/>
                  </a:cubicBezTo>
                  <a:cubicBezTo>
                    <a:pt x="6787" y="42767"/>
                    <a:pt x="12354" y="47575"/>
                    <a:pt x="19693" y="47575"/>
                  </a:cubicBezTo>
                  <a:cubicBezTo>
                    <a:pt x="27537" y="47575"/>
                    <a:pt x="32598" y="42008"/>
                    <a:pt x="32598" y="34669"/>
                  </a:cubicBezTo>
                  <a:cubicBezTo>
                    <a:pt x="32598" y="22017"/>
                    <a:pt x="20705" y="22017"/>
                    <a:pt x="16909" y="22017"/>
                  </a:cubicBezTo>
                  <a:cubicBezTo>
                    <a:pt x="24754" y="9617"/>
                    <a:pt x="41455" y="6328"/>
                    <a:pt x="50565" y="6328"/>
                  </a:cubicBezTo>
                  <a:cubicBezTo>
                    <a:pt x="60940" y="6328"/>
                    <a:pt x="74858" y="11895"/>
                    <a:pt x="74858" y="34669"/>
                  </a:cubicBezTo>
                  <a:cubicBezTo>
                    <a:pt x="74858" y="37706"/>
                    <a:pt x="74352" y="52383"/>
                    <a:pt x="67772" y="63517"/>
                  </a:cubicBezTo>
                  <a:cubicBezTo>
                    <a:pt x="60181" y="75664"/>
                    <a:pt x="51577" y="76423"/>
                    <a:pt x="45251" y="76676"/>
                  </a:cubicBezTo>
                  <a:cubicBezTo>
                    <a:pt x="43226" y="76929"/>
                    <a:pt x="37153" y="77435"/>
                    <a:pt x="35382" y="77435"/>
                  </a:cubicBezTo>
                  <a:cubicBezTo>
                    <a:pt x="33357" y="77688"/>
                    <a:pt x="31586" y="77941"/>
                    <a:pt x="31586" y="80472"/>
                  </a:cubicBezTo>
                  <a:cubicBezTo>
                    <a:pt x="31586" y="83255"/>
                    <a:pt x="33357" y="83255"/>
                    <a:pt x="37659" y="83255"/>
                  </a:cubicBezTo>
                  <a:lnTo>
                    <a:pt x="48793" y="83255"/>
                  </a:lnTo>
                  <a:cubicBezTo>
                    <a:pt x="69544" y="83255"/>
                    <a:pt x="78906" y="100463"/>
                    <a:pt x="78906" y="125262"/>
                  </a:cubicBezTo>
                  <a:cubicBezTo>
                    <a:pt x="78906" y="159677"/>
                    <a:pt x="61446" y="167015"/>
                    <a:pt x="50312" y="167015"/>
                  </a:cubicBezTo>
                  <a:cubicBezTo>
                    <a:pt x="39431" y="167015"/>
                    <a:pt x="20452" y="162713"/>
                    <a:pt x="11595" y="147783"/>
                  </a:cubicBezTo>
                  <a:cubicBezTo>
                    <a:pt x="20452" y="149048"/>
                    <a:pt x="28296" y="143481"/>
                    <a:pt x="28296" y="133865"/>
                  </a:cubicBezTo>
                  <a:cubicBezTo>
                    <a:pt x="28296" y="124756"/>
                    <a:pt x="21464" y="119695"/>
                    <a:pt x="14125" y="119695"/>
                  </a:cubicBezTo>
                  <a:cubicBezTo>
                    <a:pt x="8052" y="119695"/>
                    <a:pt x="-45" y="123237"/>
                    <a:pt x="-45" y="134371"/>
                  </a:cubicBezTo>
                  <a:cubicBezTo>
                    <a:pt x="-45" y="157399"/>
                    <a:pt x="23488" y="174101"/>
                    <a:pt x="51071" y="174101"/>
                  </a:cubicBezTo>
                  <a:cubicBezTo>
                    <a:pt x="81943" y="174101"/>
                    <a:pt x="104971" y="151073"/>
                    <a:pt x="104971" y="125262"/>
                  </a:cubicBezTo>
                  <a:cubicBezTo>
                    <a:pt x="104971" y="104511"/>
                    <a:pt x="89029" y="84773"/>
                    <a:pt x="62711" y="79459"/>
                  </a:cubicBez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5" name="Freeform 1354">
              <a:extLst>
                <a:ext uri="{FF2B5EF4-FFF2-40B4-BE49-F238E27FC236}">
                  <a16:creationId xmlns:a16="http://schemas.microsoft.com/office/drawing/2014/main" id="{E4C0038B-9950-CFD4-259C-7DB2EA9DD449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8121806" y="3466865"/>
              <a:ext cx="106534" cy="174099"/>
            </a:xfrm>
            <a:custGeom>
              <a:avLst/>
              <a:gdLst>
                <a:gd name="connsiteX0" fmla="*/ 106494 w 106534"/>
                <a:gd name="connsiteY0" fmla="*/ 87557 h 174099"/>
                <a:gd name="connsiteX1" fmla="*/ 96372 w 106534"/>
                <a:gd name="connsiteY1" fmla="*/ 28343 h 174099"/>
                <a:gd name="connsiteX2" fmla="*/ 53353 w 106534"/>
                <a:gd name="connsiteY2" fmla="*/ 1 h 174099"/>
                <a:gd name="connsiteX3" fmla="*/ 9322 w 106534"/>
                <a:gd name="connsiteY3" fmla="*/ 30114 h 174099"/>
                <a:gd name="connsiteX4" fmla="*/ -40 w 106534"/>
                <a:gd name="connsiteY4" fmla="*/ 87557 h 174099"/>
                <a:gd name="connsiteX5" fmla="*/ 11347 w 106534"/>
                <a:gd name="connsiteY5" fmla="*/ 148542 h 174099"/>
                <a:gd name="connsiteX6" fmla="*/ 53100 w 106534"/>
                <a:gd name="connsiteY6" fmla="*/ 174101 h 174099"/>
                <a:gd name="connsiteX7" fmla="*/ 97131 w 106534"/>
                <a:gd name="connsiteY7" fmla="*/ 144747 h 174099"/>
                <a:gd name="connsiteX8" fmla="*/ 106494 w 106534"/>
                <a:gd name="connsiteY8" fmla="*/ 87557 h 174099"/>
                <a:gd name="connsiteX9" fmla="*/ 53100 w 106534"/>
                <a:gd name="connsiteY9" fmla="*/ 168533 h 174099"/>
                <a:gd name="connsiteX10" fmla="*/ 23746 w 106534"/>
                <a:gd name="connsiteY10" fmla="*/ 137914 h 174099"/>
                <a:gd name="connsiteX11" fmla="*/ 20963 w 106534"/>
                <a:gd name="connsiteY11" fmla="*/ 84520 h 174099"/>
                <a:gd name="connsiteX12" fmla="*/ 22987 w 106534"/>
                <a:gd name="connsiteY12" fmla="*/ 37959 h 174099"/>
                <a:gd name="connsiteX13" fmla="*/ 53100 w 106534"/>
                <a:gd name="connsiteY13" fmla="*/ 5569 h 174099"/>
                <a:gd name="connsiteX14" fmla="*/ 82960 w 106534"/>
                <a:gd name="connsiteY14" fmla="*/ 35175 h 174099"/>
                <a:gd name="connsiteX15" fmla="*/ 85491 w 106534"/>
                <a:gd name="connsiteY15" fmla="*/ 84520 h 174099"/>
                <a:gd name="connsiteX16" fmla="*/ 82707 w 106534"/>
                <a:gd name="connsiteY16" fmla="*/ 136902 h 174099"/>
                <a:gd name="connsiteX17" fmla="*/ 53100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94" y="87557"/>
                  </a:moveTo>
                  <a:cubicBezTo>
                    <a:pt x="106494" y="67313"/>
                    <a:pt x="105229" y="47069"/>
                    <a:pt x="96372" y="28343"/>
                  </a:cubicBezTo>
                  <a:cubicBezTo>
                    <a:pt x="84732" y="4050"/>
                    <a:pt x="63981" y="1"/>
                    <a:pt x="53353" y="1"/>
                  </a:cubicBezTo>
                  <a:cubicBezTo>
                    <a:pt x="38170" y="1"/>
                    <a:pt x="19698" y="6581"/>
                    <a:pt x="9322" y="30114"/>
                  </a:cubicBezTo>
                  <a:cubicBezTo>
                    <a:pt x="1225" y="47575"/>
                    <a:pt x="-40" y="67313"/>
                    <a:pt x="-40" y="87557"/>
                  </a:cubicBezTo>
                  <a:cubicBezTo>
                    <a:pt x="-40" y="106536"/>
                    <a:pt x="972" y="129310"/>
                    <a:pt x="11347" y="148542"/>
                  </a:cubicBezTo>
                  <a:cubicBezTo>
                    <a:pt x="22228" y="169039"/>
                    <a:pt x="40701" y="174101"/>
                    <a:pt x="53100" y="174101"/>
                  </a:cubicBezTo>
                  <a:cubicBezTo>
                    <a:pt x="66765" y="174101"/>
                    <a:pt x="85997" y="168786"/>
                    <a:pt x="97131" y="144747"/>
                  </a:cubicBezTo>
                  <a:cubicBezTo>
                    <a:pt x="105229" y="127286"/>
                    <a:pt x="106494" y="107548"/>
                    <a:pt x="106494" y="87557"/>
                  </a:cubicBezTo>
                  <a:close/>
                  <a:moveTo>
                    <a:pt x="53100" y="168533"/>
                  </a:moveTo>
                  <a:cubicBezTo>
                    <a:pt x="43231" y="168533"/>
                    <a:pt x="28301" y="162207"/>
                    <a:pt x="23746" y="137914"/>
                  </a:cubicBezTo>
                  <a:cubicBezTo>
                    <a:pt x="20963" y="122731"/>
                    <a:pt x="20963" y="99450"/>
                    <a:pt x="20963" y="84520"/>
                  </a:cubicBezTo>
                  <a:cubicBezTo>
                    <a:pt x="20963" y="68325"/>
                    <a:pt x="20963" y="51624"/>
                    <a:pt x="22987" y="37959"/>
                  </a:cubicBezTo>
                  <a:cubicBezTo>
                    <a:pt x="27795" y="7846"/>
                    <a:pt x="46774" y="5569"/>
                    <a:pt x="53100" y="5569"/>
                  </a:cubicBezTo>
                  <a:cubicBezTo>
                    <a:pt x="61451" y="5569"/>
                    <a:pt x="78152" y="10123"/>
                    <a:pt x="82960" y="35175"/>
                  </a:cubicBezTo>
                  <a:cubicBezTo>
                    <a:pt x="85491" y="49346"/>
                    <a:pt x="85491" y="68578"/>
                    <a:pt x="85491" y="84520"/>
                  </a:cubicBezTo>
                  <a:cubicBezTo>
                    <a:pt x="85491" y="103499"/>
                    <a:pt x="85491" y="120707"/>
                    <a:pt x="82707" y="136902"/>
                  </a:cubicBezTo>
                  <a:cubicBezTo>
                    <a:pt x="78911" y="160942"/>
                    <a:pt x="64488" y="168533"/>
                    <a:pt x="53100" y="168533"/>
                  </a:cubicBez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6" name="Freeform 1355">
              <a:extLst>
                <a:ext uri="{FF2B5EF4-FFF2-40B4-BE49-F238E27FC236}">
                  <a16:creationId xmlns:a16="http://schemas.microsoft.com/office/drawing/2014/main" id="{63F75D96-E6FE-B8B9-3C00-563471396F20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8322137" y="3283416"/>
              <a:ext cx="160181" cy="178400"/>
            </a:xfrm>
            <a:custGeom>
              <a:avLst/>
              <a:gdLst>
                <a:gd name="connsiteX0" fmla="*/ 160149 w 160181"/>
                <a:gd name="connsiteY0" fmla="*/ 137401 h 178400"/>
                <a:gd name="connsiteX1" fmla="*/ 153822 w 160181"/>
                <a:gd name="connsiteY1" fmla="*/ 137401 h 178400"/>
                <a:gd name="connsiteX2" fmla="*/ 149268 w 160181"/>
                <a:gd name="connsiteY2" fmla="*/ 155874 h 178400"/>
                <a:gd name="connsiteX3" fmla="*/ 132566 w 160181"/>
                <a:gd name="connsiteY3" fmla="*/ 161947 h 178400"/>
                <a:gd name="connsiteX4" fmla="*/ 112322 w 160181"/>
                <a:gd name="connsiteY4" fmla="*/ 161947 h 178400"/>
                <a:gd name="connsiteX5" fmla="*/ 134844 w 160181"/>
                <a:gd name="connsiteY5" fmla="*/ 118929 h 178400"/>
                <a:gd name="connsiteX6" fmla="*/ 157112 w 160181"/>
                <a:gd name="connsiteY6" fmla="*/ 63510 h 178400"/>
                <a:gd name="connsiteX7" fmla="*/ 80185 w 160181"/>
                <a:gd name="connsiteY7" fmla="*/ -5 h 178400"/>
                <a:gd name="connsiteX8" fmla="*/ 3004 w 160181"/>
                <a:gd name="connsiteY8" fmla="*/ 63510 h 178400"/>
                <a:gd name="connsiteX9" fmla="*/ 25272 w 160181"/>
                <a:gd name="connsiteY9" fmla="*/ 118929 h 178400"/>
                <a:gd name="connsiteX10" fmla="*/ 47794 w 160181"/>
                <a:gd name="connsiteY10" fmla="*/ 161947 h 178400"/>
                <a:gd name="connsiteX11" fmla="*/ 27550 w 160181"/>
                <a:gd name="connsiteY11" fmla="*/ 161947 h 178400"/>
                <a:gd name="connsiteX12" fmla="*/ 10849 w 160181"/>
                <a:gd name="connsiteY12" fmla="*/ 156127 h 178400"/>
                <a:gd name="connsiteX13" fmla="*/ 6294 w 160181"/>
                <a:gd name="connsiteY13" fmla="*/ 137401 h 178400"/>
                <a:gd name="connsiteX14" fmla="*/ -33 w 160181"/>
                <a:gd name="connsiteY14" fmla="*/ 137401 h 178400"/>
                <a:gd name="connsiteX15" fmla="*/ 8318 w 160181"/>
                <a:gd name="connsiteY15" fmla="*/ 178396 h 178400"/>
                <a:gd name="connsiteX16" fmla="*/ 48806 w 160181"/>
                <a:gd name="connsiteY16" fmla="*/ 178396 h 178400"/>
                <a:gd name="connsiteX17" fmla="*/ 55133 w 160181"/>
                <a:gd name="connsiteY17" fmla="*/ 173081 h 178400"/>
                <a:gd name="connsiteX18" fmla="*/ 41468 w 160181"/>
                <a:gd name="connsiteY18" fmla="*/ 116904 h 178400"/>
                <a:gd name="connsiteX19" fmla="*/ 29068 w 160181"/>
                <a:gd name="connsiteY19" fmla="*/ 63257 h 178400"/>
                <a:gd name="connsiteX20" fmla="*/ 79931 w 160181"/>
                <a:gd name="connsiteY20" fmla="*/ 5562 h 178400"/>
                <a:gd name="connsiteX21" fmla="*/ 131048 w 160181"/>
                <a:gd name="connsiteY21" fmla="*/ 63257 h 178400"/>
                <a:gd name="connsiteX22" fmla="*/ 116877 w 160181"/>
                <a:gd name="connsiteY22" fmla="*/ 122218 h 178400"/>
                <a:gd name="connsiteX23" fmla="*/ 104984 w 160181"/>
                <a:gd name="connsiteY23" fmla="*/ 173081 h 178400"/>
                <a:gd name="connsiteX24" fmla="*/ 111563 w 160181"/>
                <a:gd name="connsiteY24" fmla="*/ 178396 h 178400"/>
                <a:gd name="connsiteX25" fmla="*/ 151798 w 160181"/>
                <a:gd name="connsiteY25" fmla="*/ 178396 h 178400"/>
                <a:gd name="connsiteX26" fmla="*/ 160149 w 160181"/>
                <a:gd name="connsiteY26" fmla="*/ 13740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149" y="137401"/>
                  </a:moveTo>
                  <a:lnTo>
                    <a:pt x="153822" y="137401"/>
                  </a:lnTo>
                  <a:cubicBezTo>
                    <a:pt x="152557" y="143981"/>
                    <a:pt x="151545" y="149801"/>
                    <a:pt x="149268" y="155874"/>
                  </a:cubicBezTo>
                  <a:cubicBezTo>
                    <a:pt x="148002" y="159923"/>
                    <a:pt x="147243" y="161947"/>
                    <a:pt x="132566" y="161947"/>
                  </a:cubicBezTo>
                  <a:lnTo>
                    <a:pt x="112322" y="161947"/>
                  </a:lnTo>
                  <a:cubicBezTo>
                    <a:pt x="115612" y="147776"/>
                    <a:pt x="123456" y="135630"/>
                    <a:pt x="134844" y="118929"/>
                  </a:cubicBezTo>
                  <a:cubicBezTo>
                    <a:pt x="146737" y="100962"/>
                    <a:pt x="157112" y="83501"/>
                    <a:pt x="157112" y="63510"/>
                  </a:cubicBezTo>
                  <a:cubicBezTo>
                    <a:pt x="157112" y="28336"/>
                    <a:pt x="122950" y="-5"/>
                    <a:pt x="80185" y="-5"/>
                  </a:cubicBezTo>
                  <a:cubicBezTo>
                    <a:pt x="36660" y="-5"/>
                    <a:pt x="3004" y="28842"/>
                    <a:pt x="3004" y="63510"/>
                  </a:cubicBezTo>
                  <a:cubicBezTo>
                    <a:pt x="3004" y="83501"/>
                    <a:pt x="13379" y="100962"/>
                    <a:pt x="25272" y="118929"/>
                  </a:cubicBezTo>
                  <a:cubicBezTo>
                    <a:pt x="36407" y="135630"/>
                    <a:pt x="44504" y="147776"/>
                    <a:pt x="47794" y="161947"/>
                  </a:cubicBezTo>
                  <a:lnTo>
                    <a:pt x="27550" y="161947"/>
                  </a:lnTo>
                  <a:cubicBezTo>
                    <a:pt x="12873" y="161947"/>
                    <a:pt x="12114" y="159923"/>
                    <a:pt x="10849" y="156127"/>
                  </a:cubicBezTo>
                  <a:cubicBezTo>
                    <a:pt x="8824" y="150307"/>
                    <a:pt x="7559" y="143728"/>
                    <a:pt x="6294" y="137401"/>
                  </a:cubicBezTo>
                  <a:lnTo>
                    <a:pt x="-33" y="137401"/>
                  </a:lnTo>
                  <a:lnTo>
                    <a:pt x="8318" y="178396"/>
                  </a:lnTo>
                  <a:lnTo>
                    <a:pt x="48806" y="178396"/>
                  </a:lnTo>
                  <a:cubicBezTo>
                    <a:pt x="54373" y="178396"/>
                    <a:pt x="55133" y="178396"/>
                    <a:pt x="55133" y="173081"/>
                  </a:cubicBezTo>
                  <a:cubicBezTo>
                    <a:pt x="55133" y="155368"/>
                    <a:pt x="47288" y="133099"/>
                    <a:pt x="41468" y="116904"/>
                  </a:cubicBezTo>
                  <a:cubicBezTo>
                    <a:pt x="36154" y="102227"/>
                    <a:pt x="29068" y="82236"/>
                    <a:pt x="29068" y="63257"/>
                  </a:cubicBezTo>
                  <a:cubicBezTo>
                    <a:pt x="29068" y="22769"/>
                    <a:pt x="56904" y="5562"/>
                    <a:pt x="79931" y="5562"/>
                  </a:cubicBezTo>
                  <a:cubicBezTo>
                    <a:pt x="104224" y="5562"/>
                    <a:pt x="131048" y="23781"/>
                    <a:pt x="131048" y="63257"/>
                  </a:cubicBezTo>
                  <a:cubicBezTo>
                    <a:pt x="131048" y="82236"/>
                    <a:pt x="124215" y="101468"/>
                    <a:pt x="116877" y="122218"/>
                  </a:cubicBezTo>
                  <a:cubicBezTo>
                    <a:pt x="113081" y="132846"/>
                    <a:pt x="104984" y="155621"/>
                    <a:pt x="104984" y="173081"/>
                  </a:cubicBezTo>
                  <a:cubicBezTo>
                    <a:pt x="104984" y="178396"/>
                    <a:pt x="105743" y="178396"/>
                    <a:pt x="111563" y="178396"/>
                  </a:cubicBezTo>
                  <a:lnTo>
                    <a:pt x="151798" y="178396"/>
                  </a:lnTo>
                  <a:lnTo>
                    <a:pt x="160149" y="13740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7" name="Freeform 1356">
              <a:extLst>
                <a:ext uri="{FF2B5EF4-FFF2-40B4-BE49-F238E27FC236}">
                  <a16:creationId xmlns:a16="http://schemas.microsoft.com/office/drawing/2014/main" id="{F4D5217E-D860-1B87-65C8-EC9410726CFB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8512893" y="3308622"/>
              <a:ext cx="119743" cy="8679"/>
            </a:xfrm>
            <a:custGeom>
              <a:avLst/>
              <a:gdLst>
                <a:gd name="connsiteX0" fmla="*/ 112633 w 119743"/>
                <a:gd name="connsiteY0" fmla="*/ 8670 h 8679"/>
                <a:gd name="connsiteX1" fmla="*/ 119718 w 119743"/>
                <a:gd name="connsiteY1" fmla="*/ 4419 h 8679"/>
                <a:gd name="connsiteX2" fmla="*/ 112633 w 119743"/>
                <a:gd name="connsiteY2" fmla="*/ -10 h 8679"/>
                <a:gd name="connsiteX3" fmla="*/ 7060 w 119743"/>
                <a:gd name="connsiteY3" fmla="*/ -10 h 8679"/>
                <a:gd name="connsiteX4" fmla="*/ -25 w 119743"/>
                <a:gd name="connsiteY4" fmla="*/ 4242 h 8679"/>
                <a:gd name="connsiteX5" fmla="*/ 7060 w 119743"/>
                <a:gd name="connsiteY5" fmla="*/ 8670 h 8679"/>
                <a:gd name="connsiteX6" fmla="*/ 112633 w 119743"/>
                <a:gd name="connsiteY6" fmla="*/ 8670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743" h="8679">
                  <a:moveTo>
                    <a:pt x="112633" y="8670"/>
                  </a:moveTo>
                  <a:cubicBezTo>
                    <a:pt x="115467" y="8670"/>
                    <a:pt x="119718" y="8670"/>
                    <a:pt x="119718" y="4419"/>
                  </a:cubicBezTo>
                  <a:cubicBezTo>
                    <a:pt x="119718" y="-10"/>
                    <a:pt x="115644" y="-10"/>
                    <a:pt x="112633" y="-10"/>
                  </a:cubicBezTo>
                  <a:lnTo>
                    <a:pt x="7060" y="-10"/>
                  </a:lnTo>
                  <a:cubicBezTo>
                    <a:pt x="4226" y="-10"/>
                    <a:pt x="-25" y="-10"/>
                    <a:pt x="-25" y="4242"/>
                  </a:cubicBezTo>
                  <a:cubicBezTo>
                    <a:pt x="-25" y="8670"/>
                    <a:pt x="4049" y="8670"/>
                    <a:pt x="7060" y="8670"/>
                  </a:cubicBezTo>
                  <a:lnTo>
                    <a:pt x="112633" y="867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8" name="Freeform 1357">
              <a:extLst>
                <a:ext uri="{FF2B5EF4-FFF2-40B4-BE49-F238E27FC236}">
                  <a16:creationId xmlns:a16="http://schemas.microsoft.com/office/drawing/2014/main" id="{CB96E98D-54F6-3095-7C4F-2B339177466D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8671228" y="3239716"/>
              <a:ext cx="64477" cy="117618"/>
            </a:xfrm>
            <a:custGeom>
              <a:avLst/>
              <a:gdLst>
                <a:gd name="connsiteX0" fmla="*/ 40013 w 64477"/>
                <a:gd name="connsiteY0" fmla="*/ 4950 h 117618"/>
                <a:gd name="connsiteX1" fmla="*/ 34699 w 64477"/>
                <a:gd name="connsiteY1" fmla="*/ -10 h 117618"/>
                <a:gd name="connsiteX2" fmla="*/ -19 w 64477"/>
                <a:gd name="connsiteY2" fmla="*/ 11327 h 117618"/>
                <a:gd name="connsiteX3" fmla="*/ -19 w 64477"/>
                <a:gd name="connsiteY3" fmla="*/ 17704 h 117618"/>
                <a:gd name="connsiteX4" fmla="*/ 25665 w 64477"/>
                <a:gd name="connsiteY4" fmla="*/ 12744 h 117618"/>
                <a:gd name="connsiteX5" fmla="*/ 25665 w 64477"/>
                <a:gd name="connsiteY5" fmla="*/ 103083 h 117618"/>
                <a:gd name="connsiteX6" fmla="*/ 7952 w 64477"/>
                <a:gd name="connsiteY6" fmla="*/ 111232 h 117618"/>
                <a:gd name="connsiteX7" fmla="*/ 1221 w 64477"/>
                <a:gd name="connsiteY7" fmla="*/ 111232 h 117618"/>
                <a:gd name="connsiteX8" fmla="*/ 1221 w 64477"/>
                <a:gd name="connsiteY8" fmla="*/ 117609 h 117618"/>
                <a:gd name="connsiteX9" fmla="*/ 32751 w 64477"/>
                <a:gd name="connsiteY9" fmla="*/ 116900 h 117618"/>
                <a:gd name="connsiteX10" fmla="*/ 64458 w 64477"/>
                <a:gd name="connsiteY10" fmla="*/ 117609 h 117618"/>
                <a:gd name="connsiteX11" fmla="*/ 64458 w 64477"/>
                <a:gd name="connsiteY11" fmla="*/ 111232 h 117618"/>
                <a:gd name="connsiteX12" fmla="*/ 57727 w 64477"/>
                <a:gd name="connsiteY12" fmla="*/ 111232 h 117618"/>
                <a:gd name="connsiteX13" fmla="*/ 40013 w 64477"/>
                <a:gd name="connsiteY13" fmla="*/ 103083 h 117618"/>
                <a:gd name="connsiteX14" fmla="*/ 40013 w 64477"/>
                <a:gd name="connsiteY14" fmla="*/ 4950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13" y="4950"/>
                  </a:moveTo>
                  <a:cubicBezTo>
                    <a:pt x="40013" y="168"/>
                    <a:pt x="39659" y="-10"/>
                    <a:pt x="34699" y="-10"/>
                  </a:cubicBezTo>
                  <a:cubicBezTo>
                    <a:pt x="23363" y="11150"/>
                    <a:pt x="7243" y="11327"/>
                    <a:pt x="-19" y="11327"/>
                  </a:cubicBezTo>
                  <a:lnTo>
                    <a:pt x="-19" y="17704"/>
                  </a:lnTo>
                  <a:cubicBezTo>
                    <a:pt x="4232" y="17704"/>
                    <a:pt x="15923" y="17704"/>
                    <a:pt x="25665" y="12744"/>
                  </a:cubicBezTo>
                  <a:lnTo>
                    <a:pt x="25665" y="103083"/>
                  </a:lnTo>
                  <a:cubicBezTo>
                    <a:pt x="25665" y="108929"/>
                    <a:pt x="25665" y="111232"/>
                    <a:pt x="7952" y="111232"/>
                  </a:cubicBezTo>
                  <a:lnTo>
                    <a:pt x="1221" y="111232"/>
                  </a:lnTo>
                  <a:lnTo>
                    <a:pt x="1221" y="117609"/>
                  </a:lnTo>
                  <a:cubicBezTo>
                    <a:pt x="4409" y="117431"/>
                    <a:pt x="26197" y="116900"/>
                    <a:pt x="32751" y="116900"/>
                  </a:cubicBezTo>
                  <a:cubicBezTo>
                    <a:pt x="38242" y="116900"/>
                    <a:pt x="60561" y="117431"/>
                    <a:pt x="64458" y="117609"/>
                  </a:cubicBezTo>
                  <a:lnTo>
                    <a:pt x="64458" y="111232"/>
                  </a:lnTo>
                  <a:lnTo>
                    <a:pt x="57727" y="111232"/>
                  </a:lnTo>
                  <a:cubicBezTo>
                    <a:pt x="40013" y="111232"/>
                    <a:pt x="40013" y="108929"/>
                    <a:pt x="40013" y="103083"/>
                  </a:cubicBezTo>
                  <a:lnTo>
                    <a:pt x="40013" y="495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370" name="Group 1369">
            <a:extLst>
              <a:ext uri="{FF2B5EF4-FFF2-40B4-BE49-F238E27FC236}">
                <a16:creationId xmlns:a16="http://schemas.microsoft.com/office/drawing/2014/main" id="{7B560615-BCE2-6945-FD27-0FD3878ADB73}"/>
              </a:ext>
            </a:extLst>
          </p:cNvPr>
          <p:cNvGrpSpPr/>
          <p:nvPr/>
        </p:nvGrpSpPr>
        <p:grpSpPr>
          <a:xfrm>
            <a:off x="6924154" y="4016513"/>
            <a:ext cx="3257639" cy="616477"/>
            <a:chOff x="6918331" y="3039959"/>
            <a:chExt cx="3257639" cy="616477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C15399B-3C59-B64B-E13F-8D92CD9CB1DE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6918331" y="3262266"/>
              <a:ext cx="152169" cy="136394"/>
            </a:xfrm>
            <a:custGeom>
              <a:avLst/>
              <a:gdLst>
                <a:gd name="connsiteX0" fmla="*/ 89321 w 152169"/>
                <a:gd name="connsiteY0" fmla="*/ 13353 h 136394"/>
                <a:gd name="connsiteX1" fmla="*/ 76013 w 152169"/>
                <a:gd name="connsiteY1" fmla="*/ -59 h 136394"/>
                <a:gd name="connsiteX2" fmla="*/ 62704 w 152169"/>
                <a:gd name="connsiteY2" fmla="*/ 13353 h 136394"/>
                <a:gd name="connsiteX3" fmla="*/ 76013 w 152169"/>
                <a:gd name="connsiteY3" fmla="*/ 26765 h 136394"/>
                <a:gd name="connsiteX4" fmla="*/ 89321 w 152169"/>
                <a:gd name="connsiteY4" fmla="*/ 13353 h 136394"/>
                <a:gd name="connsiteX5" fmla="*/ 152097 w 152169"/>
                <a:gd name="connsiteY5" fmla="*/ 122924 h 136394"/>
                <a:gd name="connsiteX6" fmla="*/ 138789 w 152169"/>
                <a:gd name="connsiteY6" fmla="*/ 109512 h 136394"/>
                <a:gd name="connsiteX7" fmla="*/ 125480 w 152169"/>
                <a:gd name="connsiteY7" fmla="*/ 122924 h 136394"/>
                <a:gd name="connsiteX8" fmla="*/ 138789 w 152169"/>
                <a:gd name="connsiteY8" fmla="*/ 136336 h 136394"/>
                <a:gd name="connsiteX9" fmla="*/ 152097 w 152169"/>
                <a:gd name="connsiteY9" fmla="*/ 122924 h 136394"/>
                <a:gd name="connsiteX10" fmla="*/ 26545 w 152169"/>
                <a:gd name="connsiteY10" fmla="*/ 122924 h 136394"/>
                <a:gd name="connsiteX11" fmla="*/ 13237 w 152169"/>
                <a:gd name="connsiteY11" fmla="*/ 109512 h 136394"/>
                <a:gd name="connsiteX12" fmla="*/ -72 w 152169"/>
                <a:gd name="connsiteY12" fmla="*/ 122924 h 136394"/>
                <a:gd name="connsiteX13" fmla="*/ 13237 w 152169"/>
                <a:gd name="connsiteY13" fmla="*/ 136336 h 136394"/>
                <a:gd name="connsiteX14" fmla="*/ 26545 w 152169"/>
                <a:gd name="connsiteY14" fmla="*/ 122924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169" h="136394">
                  <a:moveTo>
                    <a:pt x="89321" y="13353"/>
                  </a:moveTo>
                  <a:cubicBezTo>
                    <a:pt x="89321" y="6014"/>
                    <a:pt x="83295" y="-59"/>
                    <a:pt x="76013" y="-59"/>
                  </a:cubicBezTo>
                  <a:cubicBezTo>
                    <a:pt x="68731" y="-59"/>
                    <a:pt x="62704" y="6014"/>
                    <a:pt x="62704" y="13353"/>
                  </a:cubicBezTo>
                  <a:cubicBezTo>
                    <a:pt x="62704" y="20691"/>
                    <a:pt x="68731" y="26765"/>
                    <a:pt x="76013" y="26765"/>
                  </a:cubicBezTo>
                  <a:cubicBezTo>
                    <a:pt x="83044" y="26765"/>
                    <a:pt x="89321" y="20944"/>
                    <a:pt x="89321" y="13353"/>
                  </a:cubicBezTo>
                  <a:close/>
                  <a:moveTo>
                    <a:pt x="152097" y="122924"/>
                  </a:moveTo>
                  <a:cubicBezTo>
                    <a:pt x="152097" y="115586"/>
                    <a:pt x="146071" y="109512"/>
                    <a:pt x="138789" y="109512"/>
                  </a:cubicBezTo>
                  <a:cubicBezTo>
                    <a:pt x="131507" y="109512"/>
                    <a:pt x="125480" y="115586"/>
                    <a:pt x="125480" y="122924"/>
                  </a:cubicBezTo>
                  <a:cubicBezTo>
                    <a:pt x="125480" y="130262"/>
                    <a:pt x="131507" y="136336"/>
                    <a:pt x="138789" y="136336"/>
                  </a:cubicBezTo>
                  <a:cubicBezTo>
                    <a:pt x="146071" y="136336"/>
                    <a:pt x="152097" y="130262"/>
                    <a:pt x="152097" y="122924"/>
                  </a:cubicBezTo>
                  <a:close/>
                  <a:moveTo>
                    <a:pt x="26545" y="122924"/>
                  </a:moveTo>
                  <a:cubicBezTo>
                    <a:pt x="26545" y="115586"/>
                    <a:pt x="20519" y="109512"/>
                    <a:pt x="13237" y="109512"/>
                  </a:cubicBezTo>
                  <a:cubicBezTo>
                    <a:pt x="5954" y="109512"/>
                    <a:pt x="-72" y="115586"/>
                    <a:pt x="-72" y="122924"/>
                  </a:cubicBezTo>
                  <a:cubicBezTo>
                    <a:pt x="-72" y="130262"/>
                    <a:pt x="5955" y="136336"/>
                    <a:pt x="13237" y="136336"/>
                  </a:cubicBezTo>
                  <a:cubicBezTo>
                    <a:pt x="20519" y="136336"/>
                    <a:pt x="26545" y="130262"/>
                    <a:pt x="26545" y="122924"/>
                  </a:cubicBez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10CB323-8FB4-6265-515E-070994904B6B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158246" y="3206848"/>
              <a:ext cx="179288" cy="178400"/>
            </a:xfrm>
            <a:custGeom>
              <a:avLst/>
              <a:gdLst>
                <a:gd name="connsiteX0" fmla="*/ 83806 w 179288"/>
                <a:gd name="connsiteY0" fmla="*/ 17402 h 178400"/>
                <a:gd name="connsiteX1" fmla="*/ 90837 w 179288"/>
                <a:gd name="connsiteY1" fmla="*/ 8039 h 178400"/>
                <a:gd name="connsiteX2" fmla="*/ 106155 w 179288"/>
                <a:gd name="connsiteY2" fmla="*/ 7786 h 178400"/>
                <a:gd name="connsiteX3" fmla="*/ 151856 w 179288"/>
                <a:gd name="connsiteY3" fmla="*/ 32838 h 178400"/>
                <a:gd name="connsiteX4" fmla="*/ 138045 w 179288"/>
                <a:gd name="connsiteY4" fmla="*/ 68771 h 178400"/>
                <a:gd name="connsiteX5" fmla="*/ 95608 w 179288"/>
                <a:gd name="connsiteY5" fmla="*/ 83448 h 178400"/>
                <a:gd name="connsiteX6" fmla="*/ 67485 w 179288"/>
                <a:gd name="connsiteY6" fmla="*/ 83448 h 178400"/>
                <a:gd name="connsiteX7" fmla="*/ 83806 w 179288"/>
                <a:gd name="connsiteY7" fmla="*/ 17402 h 178400"/>
                <a:gd name="connsiteX8" fmla="*/ 119965 w 179288"/>
                <a:gd name="connsiteY8" fmla="*/ 86738 h 178400"/>
                <a:gd name="connsiteX9" fmla="*/ 175208 w 179288"/>
                <a:gd name="connsiteY9" fmla="*/ 37899 h 178400"/>
                <a:gd name="connsiteX10" fmla="*/ 119714 w 179288"/>
                <a:gd name="connsiteY10" fmla="*/ -59 h 178400"/>
                <a:gd name="connsiteX11" fmla="*/ 48149 w 179288"/>
                <a:gd name="connsiteY11" fmla="*/ -59 h 178400"/>
                <a:gd name="connsiteX12" fmla="*/ 40867 w 179288"/>
                <a:gd name="connsiteY12" fmla="*/ 5002 h 178400"/>
                <a:gd name="connsiteX13" fmla="*/ 47898 w 179288"/>
                <a:gd name="connsiteY13" fmla="*/ 7786 h 178400"/>
                <a:gd name="connsiteX14" fmla="*/ 57440 w 179288"/>
                <a:gd name="connsiteY14" fmla="*/ 8292 h 178400"/>
                <a:gd name="connsiteX15" fmla="*/ 64220 w 179288"/>
                <a:gd name="connsiteY15" fmla="*/ 12341 h 178400"/>
                <a:gd name="connsiteX16" fmla="*/ 63216 w 179288"/>
                <a:gd name="connsiteY16" fmla="*/ 17149 h 178400"/>
                <a:gd name="connsiteX17" fmla="*/ 29568 w 179288"/>
                <a:gd name="connsiteY17" fmla="*/ 153037 h 178400"/>
                <a:gd name="connsiteX18" fmla="*/ 6717 w 179288"/>
                <a:gd name="connsiteY18" fmla="*/ 164930 h 178400"/>
                <a:gd name="connsiteX19" fmla="*/ -63 w 179288"/>
                <a:gd name="connsiteY19" fmla="*/ 169991 h 178400"/>
                <a:gd name="connsiteX20" fmla="*/ 3453 w 179288"/>
                <a:gd name="connsiteY20" fmla="*/ 172775 h 178400"/>
                <a:gd name="connsiteX21" fmla="*/ 35092 w 179288"/>
                <a:gd name="connsiteY21" fmla="*/ 172016 h 178400"/>
                <a:gd name="connsiteX22" fmla="*/ 66982 w 179288"/>
                <a:gd name="connsiteY22" fmla="*/ 172775 h 178400"/>
                <a:gd name="connsiteX23" fmla="*/ 72004 w 179288"/>
                <a:gd name="connsiteY23" fmla="*/ 167714 h 178400"/>
                <a:gd name="connsiteX24" fmla="*/ 64973 w 179288"/>
                <a:gd name="connsiteY24" fmla="*/ 164930 h 178400"/>
                <a:gd name="connsiteX25" fmla="*/ 48652 w 179288"/>
                <a:gd name="connsiteY25" fmla="*/ 160376 h 178400"/>
                <a:gd name="connsiteX26" fmla="*/ 49405 w 179288"/>
                <a:gd name="connsiteY26" fmla="*/ 156074 h 178400"/>
                <a:gd name="connsiteX27" fmla="*/ 65978 w 179288"/>
                <a:gd name="connsiteY27" fmla="*/ 89015 h 178400"/>
                <a:gd name="connsiteX28" fmla="*/ 95859 w 179288"/>
                <a:gd name="connsiteY28" fmla="*/ 89015 h 178400"/>
                <a:gd name="connsiteX29" fmla="*/ 123230 w 179288"/>
                <a:gd name="connsiteY29" fmla="*/ 112043 h 178400"/>
                <a:gd name="connsiteX30" fmla="*/ 119714 w 179288"/>
                <a:gd name="connsiteY30" fmla="*/ 129503 h 178400"/>
                <a:gd name="connsiteX31" fmla="*/ 115697 w 179288"/>
                <a:gd name="connsiteY31" fmla="*/ 151013 h 178400"/>
                <a:gd name="connsiteX32" fmla="*/ 149093 w 179288"/>
                <a:gd name="connsiteY32" fmla="*/ 178342 h 178400"/>
                <a:gd name="connsiteX33" fmla="*/ 179226 w 179288"/>
                <a:gd name="connsiteY33" fmla="*/ 149241 h 178400"/>
                <a:gd name="connsiteX34" fmla="*/ 176213 w 179288"/>
                <a:gd name="connsiteY34" fmla="*/ 146205 h 178400"/>
                <a:gd name="connsiteX35" fmla="*/ 172948 w 179288"/>
                <a:gd name="connsiteY35" fmla="*/ 149747 h 178400"/>
                <a:gd name="connsiteX36" fmla="*/ 150098 w 179288"/>
                <a:gd name="connsiteY36" fmla="*/ 172775 h 178400"/>
                <a:gd name="connsiteX37" fmla="*/ 140054 w 179288"/>
                <a:gd name="connsiteY37" fmla="*/ 157339 h 178400"/>
                <a:gd name="connsiteX38" fmla="*/ 142565 w 179288"/>
                <a:gd name="connsiteY38" fmla="*/ 128491 h 178400"/>
                <a:gd name="connsiteX39" fmla="*/ 143569 w 179288"/>
                <a:gd name="connsiteY39" fmla="*/ 116598 h 178400"/>
                <a:gd name="connsiteX40" fmla="*/ 119965 w 179288"/>
                <a:gd name="connsiteY40" fmla="*/ 8673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79288" h="178400">
                  <a:moveTo>
                    <a:pt x="83806" y="17402"/>
                  </a:moveTo>
                  <a:cubicBezTo>
                    <a:pt x="85313" y="11328"/>
                    <a:pt x="86066" y="8798"/>
                    <a:pt x="90837" y="8039"/>
                  </a:cubicBezTo>
                  <a:cubicBezTo>
                    <a:pt x="93097" y="7786"/>
                    <a:pt x="101133" y="7786"/>
                    <a:pt x="106155" y="7786"/>
                  </a:cubicBezTo>
                  <a:cubicBezTo>
                    <a:pt x="123983" y="7786"/>
                    <a:pt x="151856" y="7786"/>
                    <a:pt x="151856" y="32838"/>
                  </a:cubicBezTo>
                  <a:cubicBezTo>
                    <a:pt x="151856" y="41442"/>
                    <a:pt x="147838" y="58902"/>
                    <a:pt x="138045" y="68771"/>
                  </a:cubicBezTo>
                  <a:cubicBezTo>
                    <a:pt x="131516" y="75350"/>
                    <a:pt x="118208" y="83448"/>
                    <a:pt x="95608" y="83448"/>
                  </a:cubicBezTo>
                  <a:lnTo>
                    <a:pt x="67485" y="83448"/>
                  </a:lnTo>
                  <a:lnTo>
                    <a:pt x="83806" y="17402"/>
                  </a:lnTo>
                  <a:close/>
                  <a:moveTo>
                    <a:pt x="119965" y="86738"/>
                  </a:moveTo>
                  <a:cubicBezTo>
                    <a:pt x="145327" y="81171"/>
                    <a:pt x="175208" y="63457"/>
                    <a:pt x="175208" y="37899"/>
                  </a:cubicBezTo>
                  <a:cubicBezTo>
                    <a:pt x="175208" y="16136"/>
                    <a:pt x="152609" y="-59"/>
                    <a:pt x="119714" y="-59"/>
                  </a:cubicBezTo>
                  <a:lnTo>
                    <a:pt x="48149" y="-59"/>
                  </a:lnTo>
                  <a:cubicBezTo>
                    <a:pt x="43127" y="-59"/>
                    <a:pt x="40867" y="-59"/>
                    <a:pt x="40867" y="5002"/>
                  </a:cubicBezTo>
                  <a:cubicBezTo>
                    <a:pt x="40867" y="7786"/>
                    <a:pt x="43127" y="7786"/>
                    <a:pt x="47898" y="7786"/>
                  </a:cubicBezTo>
                  <a:cubicBezTo>
                    <a:pt x="48401" y="7786"/>
                    <a:pt x="53172" y="7786"/>
                    <a:pt x="57440" y="8292"/>
                  </a:cubicBezTo>
                  <a:cubicBezTo>
                    <a:pt x="61960" y="8798"/>
                    <a:pt x="64220" y="9051"/>
                    <a:pt x="64220" y="12341"/>
                  </a:cubicBezTo>
                  <a:cubicBezTo>
                    <a:pt x="64220" y="13353"/>
                    <a:pt x="63969" y="14112"/>
                    <a:pt x="63216" y="17149"/>
                  </a:cubicBezTo>
                  <a:lnTo>
                    <a:pt x="29568" y="153037"/>
                  </a:lnTo>
                  <a:cubicBezTo>
                    <a:pt x="27057" y="162906"/>
                    <a:pt x="26554" y="164930"/>
                    <a:pt x="6717" y="164930"/>
                  </a:cubicBezTo>
                  <a:cubicBezTo>
                    <a:pt x="2197" y="164930"/>
                    <a:pt x="-63" y="164930"/>
                    <a:pt x="-63" y="169991"/>
                  </a:cubicBezTo>
                  <a:cubicBezTo>
                    <a:pt x="-63" y="172775"/>
                    <a:pt x="2951" y="172775"/>
                    <a:pt x="3453" y="172775"/>
                  </a:cubicBezTo>
                  <a:cubicBezTo>
                    <a:pt x="10484" y="172775"/>
                    <a:pt x="28061" y="172016"/>
                    <a:pt x="35092" y="172016"/>
                  </a:cubicBezTo>
                  <a:cubicBezTo>
                    <a:pt x="42123" y="172016"/>
                    <a:pt x="59951" y="172775"/>
                    <a:pt x="66982" y="172775"/>
                  </a:cubicBezTo>
                  <a:cubicBezTo>
                    <a:pt x="68991" y="172775"/>
                    <a:pt x="72004" y="172775"/>
                    <a:pt x="72004" y="167714"/>
                  </a:cubicBezTo>
                  <a:cubicBezTo>
                    <a:pt x="72004" y="164930"/>
                    <a:pt x="69744" y="164930"/>
                    <a:pt x="64973" y="164930"/>
                  </a:cubicBezTo>
                  <a:cubicBezTo>
                    <a:pt x="55683" y="164930"/>
                    <a:pt x="48652" y="164930"/>
                    <a:pt x="48652" y="160376"/>
                  </a:cubicBezTo>
                  <a:cubicBezTo>
                    <a:pt x="48652" y="158857"/>
                    <a:pt x="49154" y="157592"/>
                    <a:pt x="49405" y="156074"/>
                  </a:cubicBezTo>
                  <a:lnTo>
                    <a:pt x="65978" y="89015"/>
                  </a:lnTo>
                  <a:lnTo>
                    <a:pt x="95859" y="89015"/>
                  </a:lnTo>
                  <a:cubicBezTo>
                    <a:pt x="118710" y="89015"/>
                    <a:pt x="123230" y="103186"/>
                    <a:pt x="123230" y="112043"/>
                  </a:cubicBezTo>
                  <a:cubicBezTo>
                    <a:pt x="123230" y="115839"/>
                    <a:pt x="121221" y="123683"/>
                    <a:pt x="119714" y="129503"/>
                  </a:cubicBezTo>
                  <a:cubicBezTo>
                    <a:pt x="117957" y="136589"/>
                    <a:pt x="115697" y="145952"/>
                    <a:pt x="115697" y="151013"/>
                  </a:cubicBezTo>
                  <a:cubicBezTo>
                    <a:pt x="115697" y="178342"/>
                    <a:pt x="145829" y="178342"/>
                    <a:pt x="149093" y="178342"/>
                  </a:cubicBezTo>
                  <a:cubicBezTo>
                    <a:pt x="170437" y="178342"/>
                    <a:pt x="179226" y="152784"/>
                    <a:pt x="179226" y="149241"/>
                  </a:cubicBezTo>
                  <a:cubicBezTo>
                    <a:pt x="179226" y="146205"/>
                    <a:pt x="176464" y="146205"/>
                    <a:pt x="176213" y="146205"/>
                  </a:cubicBezTo>
                  <a:cubicBezTo>
                    <a:pt x="173953" y="146205"/>
                    <a:pt x="173451" y="147976"/>
                    <a:pt x="172948" y="149747"/>
                  </a:cubicBezTo>
                  <a:cubicBezTo>
                    <a:pt x="166671" y="168473"/>
                    <a:pt x="155873" y="172775"/>
                    <a:pt x="150098" y="172775"/>
                  </a:cubicBezTo>
                  <a:cubicBezTo>
                    <a:pt x="141811" y="172775"/>
                    <a:pt x="140054" y="167208"/>
                    <a:pt x="140054" y="157339"/>
                  </a:cubicBezTo>
                  <a:cubicBezTo>
                    <a:pt x="140054" y="149494"/>
                    <a:pt x="141560" y="136589"/>
                    <a:pt x="142565" y="128491"/>
                  </a:cubicBezTo>
                  <a:cubicBezTo>
                    <a:pt x="143067" y="124948"/>
                    <a:pt x="143569" y="120140"/>
                    <a:pt x="143569" y="116598"/>
                  </a:cubicBezTo>
                  <a:cubicBezTo>
                    <a:pt x="143569" y="97113"/>
                    <a:pt x="126745" y="89268"/>
                    <a:pt x="119965" y="86738"/>
                  </a:cubicBez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EF1F606-84F6-6D5D-E2F6-DCE27A0BA87D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346171" y="3297895"/>
              <a:ext cx="131302" cy="119743"/>
            </a:xfrm>
            <a:custGeom>
              <a:avLst/>
              <a:gdLst>
                <a:gd name="connsiteX0" fmla="*/ 77812 w 131302"/>
                <a:gd name="connsiteY0" fmla="*/ 12519 h 119743"/>
                <a:gd name="connsiteX1" fmla="*/ 83261 w 131302"/>
                <a:gd name="connsiteY1" fmla="*/ 6497 h 119743"/>
                <a:gd name="connsiteX2" fmla="*/ 93808 w 131302"/>
                <a:gd name="connsiteY2" fmla="*/ 6320 h 119743"/>
                <a:gd name="connsiteX3" fmla="*/ 113494 w 131302"/>
                <a:gd name="connsiteY3" fmla="*/ 7737 h 119743"/>
                <a:gd name="connsiteX4" fmla="*/ 121756 w 131302"/>
                <a:gd name="connsiteY4" fmla="*/ 21730 h 119743"/>
                <a:gd name="connsiteX5" fmla="*/ 120525 w 131302"/>
                <a:gd name="connsiteY5" fmla="*/ 36078 h 119743"/>
                <a:gd name="connsiteX6" fmla="*/ 120174 w 131302"/>
                <a:gd name="connsiteY6" fmla="*/ 38027 h 119743"/>
                <a:gd name="connsiteX7" fmla="*/ 123162 w 131302"/>
                <a:gd name="connsiteY7" fmla="*/ 40684 h 119743"/>
                <a:gd name="connsiteX8" fmla="*/ 126502 w 131302"/>
                <a:gd name="connsiteY8" fmla="*/ 36255 h 119743"/>
                <a:gd name="connsiteX9" fmla="*/ 131248 w 131302"/>
                <a:gd name="connsiteY9" fmla="*/ 2423 h 119743"/>
                <a:gd name="connsiteX10" fmla="*/ 125974 w 131302"/>
                <a:gd name="connsiteY10" fmla="*/ -57 h 119743"/>
                <a:gd name="connsiteX11" fmla="*/ 17874 w 131302"/>
                <a:gd name="connsiteY11" fmla="*/ -57 h 119743"/>
                <a:gd name="connsiteX12" fmla="*/ 11898 w 131302"/>
                <a:gd name="connsiteY12" fmla="*/ 3663 h 119743"/>
                <a:gd name="connsiteX13" fmla="*/ 824 w 131302"/>
                <a:gd name="connsiteY13" fmla="*/ 35016 h 119743"/>
                <a:gd name="connsiteX14" fmla="*/ -55 w 131302"/>
                <a:gd name="connsiteY14" fmla="*/ 38204 h 119743"/>
                <a:gd name="connsiteX15" fmla="*/ 2933 w 131302"/>
                <a:gd name="connsiteY15" fmla="*/ 40684 h 119743"/>
                <a:gd name="connsiteX16" fmla="*/ 6624 w 131302"/>
                <a:gd name="connsiteY16" fmla="*/ 36433 h 119743"/>
                <a:gd name="connsiteX17" fmla="*/ 49337 w 131302"/>
                <a:gd name="connsiteY17" fmla="*/ 6320 h 119743"/>
                <a:gd name="connsiteX18" fmla="*/ 56720 w 131302"/>
                <a:gd name="connsiteY18" fmla="*/ 6320 h 119743"/>
                <a:gd name="connsiteX19" fmla="*/ 62169 w 131302"/>
                <a:gd name="connsiteY19" fmla="*/ 8091 h 119743"/>
                <a:gd name="connsiteX20" fmla="*/ 61466 w 131302"/>
                <a:gd name="connsiteY20" fmla="*/ 11811 h 119743"/>
                <a:gd name="connsiteX21" fmla="*/ 38264 w 131302"/>
                <a:gd name="connsiteY21" fmla="*/ 104984 h 119743"/>
                <a:gd name="connsiteX22" fmla="*/ 17698 w 131302"/>
                <a:gd name="connsiteY22" fmla="*/ 113310 h 119743"/>
                <a:gd name="connsiteX23" fmla="*/ 9788 w 131302"/>
                <a:gd name="connsiteY23" fmla="*/ 117207 h 119743"/>
                <a:gd name="connsiteX24" fmla="*/ 12776 w 131302"/>
                <a:gd name="connsiteY24" fmla="*/ 119686 h 119743"/>
                <a:gd name="connsiteX25" fmla="*/ 27893 w 131302"/>
                <a:gd name="connsiteY25" fmla="*/ 119155 h 119743"/>
                <a:gd name="connsiteX26" fmla="*/ 43009 w 131302"/>
                <a:gd name="connsiteY26" fmla="*/ 118978 h 119743"/>
                <a:gd name="connsiteX27" fmla="*/ 58829 w 131302"/>
                <a:gd name="connsiteY27" fmla="*/ 119155 h 119743"/>
                <a:gd name="connsiteX28" fmla="*/ 73594 w 131302"/>
                <a:gd name="connsiteY28" fmla="*/ 119686 h 119743"/>
                <a:gd name="connsiteX29" fmla="*/ 77637 w 131302"/>
                <a:gd name="connsiteY29" fmla="*/ 115789 h 119743"/>
                <a:gd name="connsiteX30" fmla="*/ 70430 w 131302"/>
                <a:gd name="connsiteY30" fmla="*/ 113310 h 119743"/>
                <a:gd name="connsiteX31" fmla="*/ 60235 w 131302"/>
                <a:gd name="connsiteY31" fmla="*/ 112955 h 119743"/>
                <a:gd name="connsiteX32" fmla="*/ 53907 w 131302"/>
                <a:gd name="connsiteY32" fmla="*/ 109590 h 119743"/>
                <a:gd name="connsiteX33" fmla="*/ 54610 w 131302"/>
                <a:gd name="connsiteY33" fmla="*/ 105516 h 119743"/>
                <a:gd name="connsiteX34" fmla="*/ 77812 w 131302"/>
                <a:gd name="connsiteY34" fmla="*/ 12519 h 11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302" h="119743">
                  <a:moveTo>
                    <a:pt x="77812" y="12519"/>
                  </a:moveTo>
                  <a:cubicBezTo>
                    <a:pt x="79043" y="7382"/>
                    <a:pt x="79394" y="6851"/>
                    <a:pt x="83261" y="6497"/>
                  </a:cubicBezTo>
                  <a:cubicBezTo>
                    <a:pt x="84140" y="6320"/>
                    <a:pt x="90292" y="6320"/>
                    <a:pt x="93808" y="6320"/>
                  </a:cubicBezTo>
                  <a:cubicBezTo>
                    <a:pt x="104530" y="6320"/>
                    <a:pt x="109100" y="6320"/>
                    <a:pt x="113494" y="7737"/>
                  </a:cubicBezTo>
                  <a:cubicBezTo>
                    <a:pt x="121404" y="10217"/>
                    <a:pt x="121756" y="15353"/>
                    <a:pt x="121756" y="21730"/>
                  </a:cubicBezTo>
                  <a:cubicBezTo>
                    <a:pt x="121756" y="24565"/>
                    <a:pt x="121756" y="26867"/>
                    <a:pt x="120525" y="36078"/>
                  </a:cubicBezTo>
                  <a:lnTo>
                    <a:pt x="120174" y="38027"/>
                  </a:lnTo>
                  <a:cubicBezTo>
                    <a:pt x="120174" y="39798"/>
                    <a:pt x="121404" y="40684"/>
                    <a:pt x="123162" y="40684"/>
                  </a:cubicBezTo>
                  <a:cubicBezTo>
                    <a:pt x="125799" y="40684"/>
                    <a:pt x="126150" y="39090"/>
                    <a:pt x="126502" y="36255"/>
                  </a:cubicBezTo>
                  <a:lnTo>
                    <a:pt x="131248" y="2423"/>
                  </a:lnTo>
                  <a:cubicBezTo>
                    <a:pt x="131248" y="-57"/>
                    <a:pt x="129138" y="-57"/>
                    <a:pt x="125974" y="-57"/>
                  </a:cubicBezTo>
                  <a:lnTo>
                    <a:pt x="17874" y="-57"/>
                  </a:lnTo>
                  <a:cubicBezTo>
                    <a:pt x="13480" y="-57"/>
                    <a:pt x="13128" y="-57"/>
                    <a:pt x="11898" y="3663"/>
                  </a:cubicBezTo>
                  <a:lnTo>
                    <a:pt x="824" y="35016"/>
                  </a:lnTo>
                  <a:cubicBezTo>
                    <a:pt x="648" y="35724"/>
                    <a:pt x="-55" y="37318"/>
                    <a:pt x="-55" y="38204"/>
                  </a:cubicBezTo>
                  <a:cubicBezTo>
                    <a:pt x="-55" y="38913"/>
                    <a:pt x="297" y="40684"/>
                    <a:pt x="2933" y="40684"/>
                  </a:cubicBezTo>
                  <a:cubicBezTo>
                    <a:pt x="5218" y="40684"/>
                    <a:pt x="5570" y="39798"/>
                    <a:pt x="6624" y="36433"/>
                  </a:cubicBezTo>
                  <a:cubicBezTo>
                    <a:pt x="16819" y="8091"/>
                    <a:pt x="22620" y="6320"/>
                    <a:pt x="49337" y="6320"/>
                  </a:cubicBezTo>
                  <a:lnTo>
                    <a:pt x="56720" y="6320"/>
                  </a:lnTo>
                  <a:cubicBezTo>
                    <a:pt x="61993" y="6320"/>
                    <a:pt x="62169" y="6497"/>
                    <a:pt x="62169" y="8091"/>
                  </a:cubicBezTo>
                  <a:cubicBezTo>
                    <a:pt x="62169" y="8268"/>
                    <a:pt x="62169" y="9154"/>
                    <a:pt x="61466" y="11811"/>
                  </a:cubicBezTo>
                  <a:lnTo>
                    <a:pt x="38264" y="104984"/>
                  </a:lnTo>
                  <a:cubicBezTo>
                    <a:pt x="36682" y="111538"/>
                    <a:pt x="36154" y="113310"/>
                    <a:pt x="17698" y="113310"/>
                  </a:cubicBezTo>
                  <a:cubicBezTo>
                    <a:pt x="11370" y="113310"/>
                    <a:pt x="9788" y="113310"/>
                    <a:pt x="9788" y="117207"/>
                  </a:cubicBezTo>
                  <a:cubicBezTo>
                    <a:pt x="9788" y="117738"/>
                    <a:pt x="10140" y="119686"/>
                    <a:pt x="12776" y="119686"/>
                  </a:cubicBezTo>
                  <a:cubicBezTo>
                    <a:pt x="17698" y="119686"/>
                    <a:pt x="22971" y="119155"/>
                    <a:pt x="27893" y="119155"/>
                  </a:cubicBezTo>
                  <a:cubicBezTo>
                    <a:pt x="32815" y="119155"/>
                    <a:pt x="38088" y="118978"/>
                    <a:pt x="43009" y="118978"/>
                  </a:cubicBezTo>
                  <a:cubicBezTo>
                    <a:pt x="47931" y="118978"/>
                    <a:pt x="53907" y="118978"/>
                    <a:pt x="58829" y="119155"/>
                  </a:cubicBezTo>
                  <a:cubicBezTo>
                    <a:pt x="63575" y="119332"/>
                    <a:pt x="68848" y="119686"/>
                    <a:pt x="73594" y="119686"/>
                  </a:cubicBezTo>
                  <a:cubicBezTo>
                    <a:pt x="75000" y="119686"/>
                    <a:pt x="77637" y="119686"/>
                    <a:pt x="77637" y="115789"/>
                  </a:cubicBezTo>
                  <a:cubicBezTo>
                    <a:pt x="77637" y="113310"/>
                    <a:pt x="75879" y="113310"/>
                    <a:pt x="70430" y="113310"/>
                  </a:cubicBezTo>
                  <a:cubicBezTo>
                    <a:pt x="67090" y="113310"/>
                    <a:pt x="63575" y="113132"/>
                    <a:pt x="60235" y="112955"/>
                  </a:cubicBezTo>
                  <a:cubicBezTo>
                    <a:pt x="54259" y="112424"/>
                    <a:pt x="53907" y="111715"/>
                    <a:pt x="53907" y="109590"/>
                  </a:cubicBezTo>
                  <a:cubicBezTo>
                    <a:pt x="53907" y="108350"/>
                    <a:pt x="53907" y="107995"/>
                    <a:pt x="54610" y="105516"/>
                  </a:cubicBezTo>
                  <a:lnTo>
                    <a:pt x="77812" y="12519"/>
                  </a:ln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D74E644-25E7-CE9A-D189-B343BD94DDD3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497427" y="3294707"/>
              <a:ext cx="95796" cy="124703"/>
            </a:xfrm>
            <a:custGeom>
              <a:avLst/>
              <a:gdLst>
                <a:gd name="connsiteX0" fmla="*/ 41785 w 95796"/>
                <a:gd name="connsiteY0" fmla="*/ 5257 h 124703"/>
                <a:gd name="connsiteX1" fmla="*/ 42488 w 95796"/>
                <a:gd name="connsiteY1" fmla="*/ 2423 h 124703"/>
                <a:gd name="connsiteX2" fmla="*/ 39675 w 95796"/>
                <a:gd name="connsiteY2" fmla="*/ -57 h 124703"/>
                <a:gd name="connsiteX3" fmla="*/ 17177 w 95796"/>
                <a:gd name="connsiteY3" fmla="*/ 1714 h 124703"/>
                <a:gd name="connsiteX4" fmla="*/ 13310 w 95796"/>
                <a:gd name="connsiteY4" fmla="*/ 5788 h 124703"/>
                <a:gd name="connsiteX5" fmla="*/ 17880 w 95796"/>
                <a:gd name="connsiteY5" fmla="*/ 8268 h 124703"/>
                <a:gd name="connsiteX6" fmla="*/ 26317 w 95796"/>
                <a:gd name="connsiteY6" fmla="*/ 10925 h 124703"/>
                <a:gd name="connsiteX7" fmla="*/ 25614 w 95796"/>
                <a:gd name="connsiteY7" fmla="*/ 14822 h 124703"/>
                <a:gd name="connsiteX8" fmla="*/ 830 w 95796"/>
                <a:gd name="connsiteY8" fmla="*/ 115081 h 124703"/>
                <a:gd name="connsiteX9" fmla="*/ -49 w 95796"/>
                <a:gd name="connsiteY9" fmla="*/ 118978 h 124703"/>
                <a:gd name="connsiteX10" fmla="*/ 5927 w 95796"/>
                <a:gd name="connsiteY10" fmla="*/ 124646 h 124703"/>
                <a:gd name="connsiteX11" fmla="*/ 13134 w 95796"/>
                <a:gd name="connsiteY11" fmla="*/ 120041 h 124703"/>
                <a:gd name="connsiteX12" fmla="*/ 16122 w 95796"/>
                <a:gd name="connsiteY12" fmla="*/ 108881 h 124703"/>
                <a:gd name="connsiteX13" fmla="*/ 20165 w 95796"/>
                <a:gd name="connsiteY13" fmla="*/ 93116 h 124703"/>
                <a:gd name="connsiteX14" fmla="*/ 22977 w 95796"/>
                <a:gd name="connsiteY14" fmla="*/ 81071 h 124703"/>
                <a:gd name="connsiteX15" fmla="*/ 28250 w 95796"/>
                <a:gd name="connsiteY15" fmla="*/ 68494 h 124703"/>
                <a:gd name="connsiteX16" fmla="*/ 56374 w 95796"/>
                <a:gd name="connsiteY16" fmla="*/ 49718 h 124703"/>
                <a:gd name="connsiteX17" fmla="*/ 66745 w 95796"/>
                <a:gd name="connsiteY17" fmla="*/ 62117 h 124703"/>
                <a:gd name="connsiteX18" fmla="*/ 56374 w 95796"/>
                <a:gd name="connsiteY18" fmla="*/ 99847 h 124703"/>
                <a:gd name="connsiteX19" fmla="*/ 53737 w 95796"/>
                <a:gd name="connsiteY19" fmla="*/ 109413 h 124703"/>
                <a:gd name="connsiteX20" fmla="*/ 70436 w 95796"/>
                <a:gd name="connsiteY20" fmla="*/ 124646 h 124703"/>
                <a:gd name="connsiteX21" fmla="*/ 95747 w 95796"/>
                <a:gd name="connsiteY21" fmla="*/ 97544 h 124703"/>
                <a:gd name="connsiteX22" fmla="*/ 92935 w 95796"/>
                <a:gd name="connsiteY22" fmla="*/ 95242 h 124703"/>
                <a:gd name="connsiteX23" fmla="*/ 89595 w 95796"/>
                <a:gd name="connsiteY23" fmla="*/ 98253 h 124703"/>
                <a:gd name="connsiteX24" fmla="*/ 70963 w 95796"/>
                <a:gd name="connsiteY24" fmla="*/ 119686 h 124703"/>
                <a:gd name="connsiteX25" fmla="*/ 66569 w 95796"/>
                <a:gd name="connsiteY25" fmla="*/ 113487 h 124703"/>
                <a:gd name="connsiteX26" fmla="*/ 70612 w 95796"/>
                <a:gd name="connsiteY26" fmla="*/ 99139 h 124703"/>
                <a:gd name="connsiteX27" fmla="*/ 79928 w 95796"/>
                <a:gd name="connsiteY27" fmla="*/ 64951 h 124703"/>
                <a:gd name="connsiteX28" fmla="*/ 73424 w 95796"/>
                <a:gd name="connsiteY28" fmla="*/ 49541 h 124703"/>
                <a:gd name="connsiteX29" fmla="*/ 57077 w 95796"/>
                <a:gd name="connsiteY29" fmla="*/ 44758 h 124703"/>
                <a:gd name="connsiteX30" fmla="*/ 28426 w 95796"/>
                <a:gd name="connsiteY30" fmla="*/ 59460 h 124703"/>
                <a:gd name="connsiteX31" fmla="*/ 41785 w 95796"/>
                <a:gd name="connsiteY31" fmla="*/ 5257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796" h="124703">
                  <a:moveTo>
                    <a:pt x="41785" y="5257"/>
                  </a:moveTo>
                  <a:cubicBezTo>
                    <a:pt x="41961" y="4902"/>
                    <a:pt x="42488" y="2600"/>
                    <a:pt x="42488" y="2423"/>
                  </a:cubicBezTo>
                  <a:cubicBezTo>
                    <a:pt x="42488" y="1537"/>
                    <a:pt x="41785" y="-57"/>
                    <a:pt x="39675" y="-57"/>
                  </a:cubicBezTo>
                  <a:cubicBezTo>
                    <a:pt x="36160" y="-57"/>
                    <a:pt x="21571" y="1360"/>
                    <a:pt x="17177" y="1714"/>
                  </a:cubicBezTo>
                  <a:cubicBezTo>
                    <a:pt x="15770" y="1891"/>
                    <a:pt x="13310" y="2068"/>
                    <a:pt x="13310" y="5788"/>
                  </a:cubicBezTo>
                  <a:cubicBezTo>
                    <a:pt x="13310" y="8268"/>
                    <a:pt x="15770" y="8268"/>
                    <a:pt x="17880" y="8268"/>
                  </a:cubicBezTo>
                  <a:cubicBezTo>
                    <a:pt x="26317" y="8268"/>
                    <a:pt x="26317" y="9508"/>
                    <a:pt x="26317" y="10925"/>
                  </a:cubicBezTo>
                  <a:cubicBezTo>
                    <a:pt x="26317" y="12165"/>
                    <a:pt x="25965" y="13228"/>
                    <a:pt x="25614" y="14822"/>
                  </a:cubicBezTo>
                  <a:lnTo>
                    <a:pt x="830" y="115081"/>
                  </a:lnTo>
                  <a:cubicBezTo>
                    <a:pt x="-49" y="118269"/>
                    <a:pt x="-49" y="118624"/>
                    <a:pt x="-49" y="118978"/>
                  </a:cubicBezTo>
                  <a:cubicBezTo>
                    <a:pt x="-49" y="121635"/>
                    <a:pt x="2060" y="124646"/>
                    <a:pt x="5927" y="124646"/>
                  </a:cubicBezTo>
                  <a:cubicBezTo>
                    <a:pt x="7861" y="124646"/>
                    <a:pt x="11200" y="123761"/>
                    <a:pt x="13134" y="120041"/>
                  </a:cubicBezTo>
                  <a:cubicBezTo>
                    <a:pt x="13661" y="118978"/>
                    <a:pt x="15243" y="112601"/>
                    <a:pt x="16122" y="108881"/>
                  </a:cubicBezTo>
                  <a:lnTo>
                    <a:pt x="20165" y="93116"/>
                  </a:lnTo>
                  <a:cubicBezTo>
                    <a:pt x="20692" y="90459"/>
                    <a:pt x="22450" y="83728"/>
                    <a:pt x="22977" y="81071"/>
                  </a:cubicBezTo>
                  <a:cubicBezTo>
                    <a:pt x="24735" y="74340"/>
                    <a:pt x="24735" y="74163"/>
                    <a:pt x="28250" y="68494"/>
                  </a:cubicBezTo>
                  <a:cubicBezTo>
                    <a:pt x="33875" y="59815"/>
                    <a:pt x="42664" y="49718"/>
                    <a:pt x="56374" y="49718"/>
                  </a:cubicBezTo>
                  <a:cubicBezTo>
                    <a:pt x="66217" y="49718"/>
                    <a:pt x="66745" y="57866"/>
                    <a:pt x="66745" y="62117"/>
                  </a:cubicBezTo>
                  <a:cubicBezTo>
                    <a:pt x="66745" y="72745"/>
                    <a:pt x="59186" y="92408"/>
                    <a:pt x="56374" y="99847"/>
                  </a:cubicBezTo>
                  <a:cubicBezTo>
                    <a:pt x="54440" y="104807"/>
                    <a:pt x="53737" y="106401"/>
                    <a:pt x="53737" y="109413"/>
                  </a:cubicBezTo>
                  <a:cubicBezTo>
                    <a:pt x="53737" y="118801"/>
                    <a:pt x="61471" y="124646"/>
                    <a:pt x="70436" y="124646"/>
                  </a:cubicBezTo>
                  <a:cubicBezTo>
                    <a:pt x="88013" y="124646"/>
                    <a:pt x="95747" y="100201"/>
                    <a:pt x="95747" y="97544"/>
                  </a:cubicBezTo>
                  <a:cubicBezTo>
                    <a:pt x="95747" y="95242"/>
                    <a:pt x="93462" y="95242"/>
                    <a:pt x="92935" y="95242"/>
                  </a:cubicBezTo>
                  <a:cubicBezTo>
                    <a:pt x="90474" y="95242"/>
                    <a:pt x="90298" y="96305"/>
                    <a:pt x="89595" y="98253"/>
                  </a:cubicBezTo>
                  <a:cubicBezTo>
                    <a:pt x="85552" y="112424"/>
                    <a:pt x="77818" y="119686"/>
                    <a:pt x="70963" y="119686"/>
                  </a:cubicBezTo>
                  <a:cubicBezTo>
                    <a:pt x="67272" y="119686"/>
                    <a:pt x="66569" y="117207"/>
                    <a:pt x="66569" y="113487"/>
                  </a:cubicBezTo>
                  <a:cubicBezTo>
                    <a:pt x="66569" y="109413"/>
                    <a:pt x="67448" y="107110"/>
                    <a:pt x="70612" y="99139"/>
                  </a:cubicBezTo>
                  <a:cubicBezTo>
                    <a:pt x="72721" y="93647"/>
                    <a:pt x="79928" y="74871"/>
                    <a:pt x="79928" y="64951"/>
                  </a:cubicBezTo>
                  <a:cubicBezTo>
                    <a:pt x="79928" y="62117"/>
                    <a:pt x="79928" y="54678"/>
                    <a:pt x="73424" y="49541"/>
                  </a:cubicBezTo>
                  <a:cubicBezTo>
                    <a:pt x="70436" y="47238"/>
                    <a:pt x="65338" y="44758"/>
                    <a:pt x="57077" y="44758"/>
                  </a:cubicBezTo>
                  <a:cubicBezTo>
                    <a:pt x="44246" y="44758"/>
                    <a:pt x="34930" y="51843"/>
                    <a:pt x="28426" y="59460"/>
                  </a:cubicBezTo>
                  <a:lnTo>
                    <a:pt x="41785" y="5257"/>
                  </a:ln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46BA594-CEA7-2FAB-5C4C-71AEE98BD3F8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7698171" y="3286812"/>
              <a:ext cx="166984" cy="59213"/>
            </a:xfrm>
            <a:custGeom>
              <a:avLst/>
              <a:gdLst>
                <a:gd name="connsiteX0" fmla="*/ 158406 w 166984"/>
                <a:gd name="connsiteY0" fmla="*/ 10063 h 59213"/>
                <a:gd name="connsiteX1" fmla="*/ 166943 w 166984"/>
                <a:gd name="connsiteY1" fmla="*/ 5002 h 59213"/>
                <a:gd name="connsiteX2" fmla="*/ 158657 w 166984"/>
                <a:gd name="connsiteY2" fmla="*/ -59 h 59213"/>
                <a:gd name="connsiteX3" fmla="*/ 8245 w 166984"/>
                <a:gd name="connsiteY3" fmla="*/ -59 h 59213"/>
                <a:gd name="connsiteX4" fmla="*/ -41 w 166984"/>
                <a:gd name="connsiteY4" fmla="*/ 5002 h 59213"/>
                <a:gd name="connsiteX5" fmla="*/ 8496 w 166984"/>
                <a:gd name="connsiteY5" fmla="*/ 10063 h 59213"/>
                <a:gd name="connsiteX6" fmla="*/ 158406 w 166984"/>
                <a:gd name="connsiteY6" fmla="*/ 10063 h 59213"/>
                <a:gd name="connsiteX7" fmla="*/ 158657 w 166984"/>
                <a:gd name="connsiteY7" fmla="*/ 59155 h 59213"/>
                <a:gd name="connsiteX8" fmla="*/ 166943 w 166984"/>
                <a:gd name="connsiteY8" fmla="*/ 54094 h 59213"/>
                <a:gd name="connsiteX9" fmla="*/ 158406 w 166984"/>
                <a:gd name="connsiteY9" fmla="*/ 49033 h 59213"/>
                <a:gd name="connsiteX10" fmla="*/ 8496 w 166984"/>
                <a:gd name="connsiteY10" fmla="*/ 49033 h 59213"/>
                <a:gd name="connsiteX11" fmla="*/ -41 w 166984"/>
                <a:gd name="connsiteY11" fmla="*/ 54094 h 59213"/>
                <a:gd name="connsiteX12" fmla="*/ 8245 w 166984"/>
                <a:gd name="connsiteY12" fmla="*/ 59155 h 59213"/>
                <a:gd name="connsiteX13" fmla="*/ 158657 w 166984"/>
                <a:gd name="connsiteY13" fmla="*/ 5915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984" h="59213">
                  <a:moveTo>
                    <a:pt x="158406" y="10063"/>
                  </a:moveTo>
                  <a:cubicBezTo>
                    <a:pt x="162172" y="10063"/>
                    <a:pt x="166943" y="10063"/>
                    <a:pt x="166943" y="5002"/>
                  </a:cubicBezTo>
                  <a:cubicBezTo>
                    <a:pt x="166943" y="-59"/>
                    <a:pt x="162172" y="-59"/>
                    <a:pt x="158657" y="-59"/>
                  </a:cubicBezTo>
                  <a:lnTo>
                    <a:pt x="8245" y="-59"/>
                  </a:lnTo>
                  <a:cubicBezTo>
                    <a:pt x="4730" y="-59"/>
                    <a:pt x="-41" y="-59"/>
                    <a:pt x="-41" y="5002"/>
                  </a:cubicBezTo>
                  <a:cubicBezTo>
                    <a:pt x="-41" y="10063"/>
                    <a:pt x="4730" y="10063"/>
                    <a:pt x="8496" y="10063"/>
                  </a:cubicBezTo>
                  <a:lnTo>
                    <a:pt x="158406" y="10063"/>
                  </a:lnTo>
                  <a:close/>
                  <a:moveTo>
                    <a:pt x="158657" y="59155"/>
                  </a:moveTo>
                  <a:cubicBezTo>
                    <a:pt x="162172" y="59155"/>
                    <a:pt x="166943" y="59155"/>
                    <a:pt x="166943" y="54094"/>
                  </a:cubicBezTo>
                  <a:cubicBezTo>
                    <a:pt x="166943" y="49033"/>
                    <a:pt x="162172" y="49033"/>
                    <a:pt x="158406" y="49033"/>
                  </a:cubicBezTo>
                  <a:lnTo>
                    <a:pt x="8496" y="49033"/>
                  </a:lnTo>
                  <a:cubicBezTo>
                    <a:pt x="4730" y="49033"/>
                    <a:pt x="-41" y="49033"/>
                    <a:pt x="-41" y="54094"/>
                  </a:cubicBezTo>
                  <a:cubicBezTo>
                    <a:pt x="-41" y="59155"/>
                    <a:pt x="4730" y="59155"/>
                    <a:pt x="8245" y="59155"/>
                  </a:cubicBezTo>
                  <a:lnTo>
                    <a:pt x="158657" y="5915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5832E600-B34D-32C4-848C-8B9E9CACB7A8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8049104" y="3039959"/>
              <a:ext cx="82864" cy="168531"/>
            </a:xfrm>
            <a:custGeom>
              <a:avLst/>
              <a:gdLst>
                <a:gd name="connsiteX0" fmla="*/ 51449 w 82864"/>
                <a:gd name="connsiteY0" fmla="*/ 6514 h 168531"/>
                <a:gd name="connsiteX1" fmla="*/ 45673 w 82864"/>
                <a:gd name="connsiteY1" fmla="*/ -66 h 168531"/>
                <a:gd name="connsiteX2" fmla="*/ -28 w 82864"/>
                <a:gd name="connsiteY2" fmla="*/ 16130 h 168531"/>
                <a:gd name="connsiteX3" fmla="*/ -28 w 82864"/>
                <a:gd name="connsiteY3" fmla="*/ 23974 h 168531"/>
                <a:gd name="connsiteX4" fmla="*/ 32867 w 82864"/>
                <a:gd name="connsiteY4" fmla="*/ 17395 h 168531"/>
                <a:gd name="connsiteX5" fmla="*/ 32867 w 82864"/>
                <a:gd name="connsiteY5" fmla="*/ 148475 h 168531"/>
                <a:gd name="connsiteX6" fmla="*/ 9514 w 82864"/>
                <a:gd name="connsiteY6" fmla="*/ 160622 h 168531"/>
                <a:gd name="connsiteX7" fmla="*/ 1479 w 82864"/>
                <a:gd name="connsiteY7" fmla="*/ 160622 h 168531"/>
                <a:gd name="connsiteX8" fmla="*/ 1479 w 82864"/>
                <a:gd name="connsiteY8" fmla="*/ 168466 h 168531"/>
                <a:gd name="connsiteX9" fmla="*/ 42158 w 82864"/>
                <a:gd name="connsiteY9" fmla="*/ 167707 h 168531"/>
                <a:gd name="connsiteX10" fmla="*/ 82837 w 82864"/>
                <a:gd name="connsiteY10" fmla="*/ 168466 h 168531"/>
                <a:gd name="connsiteX11" fmla="*/ 82837 w 82864"/>
                <a:gd name="connsiteY11" fmla="*/ 160622 h 168531"/>
                <a:gd name="connsiteX12" fmla="*/ 74801 w 82864"/>
                <a:gd name="connsiteY12" fmla="*/ 160622 h 168531"/>
                <a:gd name="connsiteX13" fmla="*/ 51449 w 82864"/>
                <a:gd name="connsiteY13" fmla="*/ 148475 h 168531"/>
                <a:gd name="connsiteX14" fmla="*/ 51449 w 82864"/>
                <a:gd name="connsiteY14" fmla="*/ 65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864" h="168531">
                  <a:moveTo>
                    <a:pt x="51449" y="6514"/>
                  </a:moveTo>
                  <a:cubicBezTo>
                    <a:pt x="51449" y="441"/>
                    <a:pt x="51449" y="-66"/>
                    <a:pt x="45673" y="-66"/>
                  </a:cubicBezTo>
                  <a:cubicBezTo>
                    <a:pt x="30105" y="16130"/>
                    <a:pt x="8008" y="16130"/>
                    <a:pt x="-28" y="16130"/>
                  </a:cubicBezTo>
                  <a:lnTo>
                    <a:pt x="-28" y="23974"/>
                  </a:lnTo>
                  <a:cubicBezTo>
                    <a:pt x="4994" y="23974"/>
                    <a:pt x="19810" y="23974"/>
                    <a:pt x="32867" y="17395"/>
                  </a:cubicBezTo>
                  <a:lnTo>
                    <a:pt x="32867" y="148475"/>
                  </a:lnTo>
                  <a:cubicBezTo>
                    <a:pt x="32867" y="157585"/>
                    <a:pt x="32114" y="160622"/>
                    <a:pt x="9514" y="160622"/>
                  </a:cubicBezTo>
                  <a:lnTo>
                    <a:pt x="1479" y="160622"/>
                  </a:lnTo>
                  <a:lnTo>
                    <a:pt x="1479" y="168466"/>
                  </a:lnTo>
                  <a:cubicBezTo>
                    <a:pt x="10268" y="167707"/>
                    <a:pt x="32114" y="167707"/>
                    <a:pt x="42158" y="167707"/>
                  </a:cubicBezTo>
                  <a:cubicBezTo>
                    <a:pt x="52202" y="167707"/>
                    <a:pt x="74048" y="167707"/>
                    <a:pt x="82837" y="168466"/>
                  </a:cubicBezTo>
                  <a:lnTo>
                    <a:pt x="82837" y="160622"/>
                  </a:lnTo>
                  <a:lnTo>
                    <a:pt x="74801" y="160622"/>
                  </a:lnTo>
                  <a:cubicBezTo>
                    <a:pt x="52202" y="160622"/>
                    <a:pt x="51449" y="157838"/>
                    <a:pt x="51449" y="148475"/>
                  </a:cubicBezTo>
                  <a:lnTo>
                    <a:pt x="51449" y="6514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869E524-395C-B3F4-FB4A-B614D65CCE19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979296" y="3311358"/>
              <a:ext cx="220473" cy="10121"/>
            </a:xfrm>
            <a:custGeom>
              <a:avLst/>
              <a:gdLst>
                <a:gd name="connsiteX0" fmla="*/ 0 w 220473"/>
                <a:gd name="connsiteY0" fmla="*/ 0 h 10121"/>
                <a:gd name="connsiteX1" fmla="*/ 220473 w 220473"/>
                <a:gd name="connsiteY1" fmla="*/ 0 h 10121"/>
                <a:gd name="connsiteX2" fmla="*/ 220473 w 220473"/>
                <a:gd name="connsiteY2" fmla="*/ 10121 h 10121"/>
                <a:gd name="connsiteX3" fmla="*/ 0 w 220473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473" h="10121">
                  <a:moveTo>
                    <a:pt x="0" y="0"/>
                  </a:moveTo>
                  <a:lnTo>
                    <a:pt x="220473" y="0"/>
                  </a:lnTo>
                  <a:lnTo>
                    <a:pt x="220473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D1DB4B9-9F7D-4D0A-4E6C-843F87B82635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986578" y="3441413"/>
              <a:ext cx="205654" cy="114632"/>
            </a:xfrm>
            <a:custGeom>
              <a:avLst/>
              <a:gdLst>
                <a:gd name="connsiteX0" fmla="*/ 14786 w 205654"/>
                <a:gd name="connsiteY0" fmla="*/ 96867 h 114632"/>
                <a:gd name="connsiteX1" fmla="*/ 12526 w 205654"/>
                <a:gd name="connsiteY1" fmla="*/ 107748 h 114632"/>
                <a:gd name="connsiteX2" fmla="*/ 19808 w 205654"/>
                <a:gd name="connsiteY2" fmla="*/ 114580 h 114632"/>
                <a:gd name="connsiteX3" fmla="*/ 29099 w 205654"/>
                <a:gd name="connsiteY3" fmla="*/ 107495 h 114632"/>
                <a:gd name="connsiteX4" fmla="*/ 33869 w 205654"/>
                <a:gd name="connsiteY4" fmla="*/ 88769 h 114632"/>
                <a:gd name="connsiteX5" fmla="*/ 39394 w 205654"/>
                <a:gd name="connsiteY5" fmla="*/ 65994 h 114632"/>
                <a:gd name="connsiteX6" fmla="*/ 43663 w 205654"/>
                <a:gd name="connsiteY6" fmla="*/ 49040 h 114632"/>
                <a:gd name="connsiteX7" fmla="*/ 46927 w 205654"/>
                <a:gd name="connsiteY7" fmla="*/ 36387 h 114632"/>
                <a:gd name="connsiteX8" fmla="*/ 87857 w 205654"/>
                <a:gd name="connsiteY8" fmla="*/ 5515 h 114632"/>
                <a:gd name="connsiteX9" fmla="*/ 101417 w 205654"/>
                <a:gd name="connsiteY9" fmla="*/ 23229 h 114632"/>
                <a:gd name="connsiteX10" fmla="*/ 97650 w 205654"/>
                <a:gd name="connsiteY10" fmla="*/ 44232 h 114632"/>
                <a:gd name="connsiteX11" fmla="*/ 90619 w 205654"/>
                <a:gd name="connsiteY11" fmla="*/ 73586 h 114632"/>
                <a:gd name="connsiteX12" fmla="*/ 85597 w 205654"/>
                <a:gd name="connsiteY12" fmla="*/ 92818 h 114632"/>
                <a:gd name="connsiteX13" fmla="*/ 82333 w 205654"/>
                <a:gd name="connsiteY13" fmla="*/ 107748 h 114632"/>
                <a:gd name="connsiteX14" fmla="*/ 89615 w 205654"/>
                <a:gd name="connsiteY14" fmla="*/ 114580 h 114632"/>
                <a:gd name="connsiteX15" fmla="*/ 100914 w 205654"/>
                <a:gd name="connsiteY15" fmla="*/ 100156 h 114632"/>
                <a:gd name="connsiteX16" fmla="*/ 115981 w 205654"/>
                <a:gd name="connsiteY16" fmla="*/ 39171 h 114632"/>
                <a:gd name="connsiteX17" fmla="*/ 157413 w 205654"/>
                <a:gd name="connsiteY17" fmla="*/ 5515 h 114632"/>
                <a:gd name="connsiteX18" fmla="*/ 170973 w 205654"/>
                <a:gd name="connsiteY18" fmla="*/ 23229 h 114632"/>
                <a:gd name="connsiteX19" fmla="*/ 155404 w 205654"/>
                <a:gd name="connsiteY19" fmla="*/ 79912 h 114632"/>
                <a:gd name="connsiteX20" fmla="*/ 152140 w 205654"/>
                <a:gd name="connsiteY20" fmla="*/ 93830 h 114632"/>
                <a:gd name="connsiteX21" fmla="*/ 172730 w 205654"/>
                <a:gd name="connsiteY21" fmla="*/ 114580 h 114632"/>
                <a:gd name="connsiteX22" fmla="*/ 205625 w 205654"/>
                <a:gd name="connsiteY22" fmla="*/ 75610 h 114632"/>
                <a:gd name="connsiteX23" fmla="*/ 202612 w 205654"/>
                <a:gd name="connsiteY23" fmla="*/ 73080 h 114632"/>
                <a:gd name="connsiteX24" fmla="*/ 198845 w 205654"/>
                <a:gd name="connsiteY24" fmla="*/ 77635 h 114632"/>
                <a:gd name="connsiteX25" fmla="*/ 173232 w 205654"/>
                <a:gd name="connsiteY25" fmla="*/ 109013 h 114632"/>
                <a:gd name="connsiteX26" fmla="*/ 167206 w 205654"/>
                <a:gd name="connsiteY26" fmla="*/ 100662 h 114632"/>
                <a:gd name="connsiteX27" fmla="*/ 171726 w 205654"/>
                <a:gd name="connsiteY27" fmla="*/ 82696 h 114632"/>
                <a:gd name="connsiteX28" fmla="*/ 187043 w 205654"/>
                <a:gd name="connsiteY28" fmla="*/ 27024 h 114632"/>
                <a:gd name="connsiteX29" fmla="*/ 158166 w 205654"/>
                <a:gd name="connsiteY29" fmla="*/ -52 h 114632"/>
                <a:gd name="connsiteX30" fmla="*/ 117236 w 205654"/>
                <a:gd name="connsiteY30" fmla="*/ 24494 h 114632"/>
                <a:gd name="connsiteX31" fmla="*/ 109201 w 205654"/>
                <a:gd name="connsiteY31" fmla="*/ 6527 h 114632"/>
                <a:gd name="connsiteX32" fmla="*/ 88610 w 205654"/>
                <a:gd name="connsiteY32" fmla="*/ -52 h 114632"/>
                <a:gd name="connsiteX33" fmla="*/ 49438 w 205654"/>
                <a:gd name="connsiteY33" fmla="*/ 21963 h 114632"/>
                <a:gd name="connsiteX34" fmla="*/ 26336 w 205654"/>
                <a:gd name="connsiteY34" fmla="*/ -52 h 114632"/>
                <a:gd name="connsiteX35" fmla="*/ 7755 w 205654"/>
                <a:gd name="connsiteY35" fmla="*/ 14372 h 114632"/>
                <a:gd name="connsiteX36" fmla="*/ -30 w 205654"/>
                <a:gd name="connsiteY36" fmla="*/ 38918 h 114632"/>
                <a:gd name="connsiteX37" fmla="*/ 2984 w 205654"/>
                <a:gd name="connsiteY37" fmla="*/ 41448 h 114632"/>
                <a:gd name="connsiteX38" fmla="*/ 7252 w 205654"/>
                <a:gd name="connsiteY38" fmla="*/ 35628 h 114632"/>
                <a:gd name="connsiteX39" fmla="*/ 25583 w 205654"/>
                <a:gd name="connsiteY39" fmla="*/ 5515 h 114632"/>
                <a:gd name="connsiteX40" fmla="*/ 33367 w 205654"/>
                <a:gd name="connsiteY40" fmla="*/ 17155 h 114632"/>
                <a:gd name="connsiteX41" fmla="*/ 29350 w 205654"/>
                <a:gd name="connsiteY41" fmla="*/ 38412 h 114632"/>
                <a:gd name="connsiteX42" fmla="*/ 14786 w 205654"/>
                <a:gd name="connsiteY42" fmla="*/ 96867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5654" h="114632">
                  <a:moveTo>
                    <a:pt x="14786" y="96867"/>
                  </a:moveTo>
                  <a:cubicBezTo>
                    <a:pt x="14032" y="100662"/>
                    <a:pt x="12526" y="106483"/>
                    <a:pt x="12526" y="107748"/>
                  </a:cubicBezTo>
                  <a:cubicBezTo>
                    <a:pt x="12526" y="112303"/>
                    <a:pt x="16041" y="114580"/>
                    <a:pt x="19808" y="114580"/>
                  </a:cubicBezTo>
                  <a:cubicBezTo>
                    <a:pt x="22821" y="114580"/>
                    <a:pt x="27341" y="112556"/>
                    <a:pt x="29099" y="107495"/>
                  </a:cubicBezTo>
                  <a:cubicBezTo>
                    <a:pt x="29350" y="106989"/>
                    <a:pt x="32363" y="95095"/>
                    <a:pt x="33869" y="88769"/>
                  </a:cubicBezTo>
                  <a:lnTo>
                    <a:pt x="39394" y="65994"/>
                  </a:lnTo>
                  <a:cubicBezTo>
                    <a:pt x="40900" y="60427"/>
                    <a:pt x="42407" y="54860"/>
                    <a:pt x="43663" y="49040"/>
                  </a:cubicBezTo>
                  <a:cubicBezTo>
                    <a:pt x="44667" y="44738"/>
                    <a:pt x="46676" y="37400"/>
                    <a:pt x="46927" y="36387"/>
                  </a:cubicBezTo>
                  <a:cubicBezTo>
                    <a:pt x="50693" y="28543"/>
                    <a:pt x="64002" y="5515"/>
                    <a:pt x="87857" y="5515"/>
                  </a:cubicBezTo>
                  <a:cubicBezTo>
                    <a:pt x="99157" y="5515"/>
                    <a:pt x="101417" y="14878"/>
                    <a:pt x="101417" y="23229"/>
                  </a:cubicBezTo>
                  <a:cubicBezTo>
                    <a:pt x="101417" y="29555"/>
                    <a:pt x="99659" y="36640"/>
                    <a:pt x="97650" y="44232"/>
                  </a:cubicBezTo>
                  <a:lnTo>
                    <a:pt x="90619" y="73586"/>
                  </a:lnTo>
                  <a:lnTo>
                    <a:pt x="85597" y="92818"/>
                  </a:lnTo>
                  <a:cubicBezTo>
                    <a:pt x="84593" y="97879"/>
                    <a:pt x="82333" y="106483"/>
                    <a:pt x="82333" y="107748"/>
                  </a:cubicBezTo>
                  <a:cubicBezTo>
                    <a:pt x="82333" y="112303"/>
                    <a:pt x="85848" y="114580"/>
                    <a:pt x="89615" y="114580"/>
                  </a:cubicBezTo>
                  <a:cubicBezTo>
                    <a:pt x="97399" y="114580"/>
                    <a:pt x="98906" y="108254"/>
                    <a:pt x="100914" y="100156"/>
                  </a:cubicBezTo>
                  <a:cubicBezTo>
                    <a:pt x="104430" y="85985"/>
                    <a:pt x="113721" y="49040"/>
                    <a:pt x="115981" y="39171"/>
                  </a:cubicBezTo>
                  <a:cubicBezTo>
                    <a:pt x="116734" y="35881"/>
                    <a:pt x="130043" y="5515"/>
                    <a:pt x="157413" y="5515"/>
                  </a:cubicBezTo>
                  <a:cubicBezTo>
                    <a:pt x="168210" y="5515"/>
                    <a:pt x="170973" y="14119"/>
                    <a:pt x="170973" y="23229"/>
                  </a:cubicBezTo>
                  <a:cubicBezTo>
                    <a:pt x="170973" y="37653"/>
                    <a:pt x="160426" y="66500"/>
                    <a:pt x="155404" y="79912"/>
                  </a:cubicBezTo>
                  <a:cubicBezTo>
                    <a:pt x="153144" y="85985"/>
                    <a:pt x="152140" y="88769"/>
                    <a:pt x="152140" y="93830"/>
                  </a:cubicBezTo>
                  <a:cubicBezTo>
                    <a:pt x="152140" y="105723"/>
                    <a:pt x="160928" y="114580"/>
                    <a:pt x="172730" y="114580"/>
                  </a:cubicBezTo>
                  <a:cubicBezTo>
                    <a:pt x="196334" y="114580"/>
                    <a:pt x="205625" y="77635"/>
                    <a:pt x="205625" y="75610"/>
                  </a:cubicBezTo>
                  <a:cubicBezTo>
                    <a:pt x="205625" y="73080"/>
                    <a:pt x="203365" y="73080"/>
                    <a:pt x="202612" y="73080"/>
                  </a:cubicBezTo>
                  <a:cubicBezTo>
                    <a:pt x="200101" y="73080"/>
                    <a:pt x="200101" y="73839"/>
                    <a:pt x="198845" y="77635"/>
                  </a:cubicBezTo>
                  <a:cubicBezTo>
                    <a:pt x="195079" y="91046"/>
                    <a:pt x="187043" y="109013"/>
                    <a:pt x="173232" y="109013"/>
                  </a:cubicBezTo>
                  <a:cubicBezTo>
                    <a:pt x="168964" y="109013"/>
                    <a:pt x="167206" y="106483"/>
                    <a:pt x="167206" y="100662"/>
                  </a:cubicBezTo>
                  <a:cubicBezTo>
                    <a:pt x="167206" y="94336"/>
                    <a:pt x="169466" y="88263"/>
                    <a:pt x="171726" y="82696"/>
                  </a:cubicBezTo>
                  <a:cubicBezTo>
                    <a:pt x="176497" y="69537"/>
                    <a:pt x="187043" y="41448"/>
                    <a:pt x="187043" y="27024"/>
                  </a:cubicBezTo>
                  <a:cubicBezTo>
                    <a:pt x="187043" y="10576"/>
                    <a:pt x="176999" y="-52"/>
                    <a:pt x="158166" y="-52"/>
                  </a:cubicBezTo>
                  <a:cubicBezTo>
                    <a:pt x="139333" y="-52"/>
                    <a:pt x="126527" y="11082"/>
                    <a:pt x="117236" y="24494"/>
                  </a:cubicBezTo>
                  <a:cubicBezTo>
                    <a:pt x="116985" y="21204"/>
                    <a:pt x="116232" y="12601"/>
                    <a:pt x="109201" y="6527"/>
                  </a:cubicBezTo>
                  <a:cubicBezTo>
                    <a:pt x="102923" y="1213"/>
                    <a:pt x="94888" y="-52"/>
                    <a:pt x="88610" y="-52"/>
                  </a:cubicBezTo>
                  <a:cubicBezTo>
                    <a:pt x="66011" y="-52"/>
                    <a:pt x="53707" y="16143"/>
                    <a:pt x="49438" y="21963"/>
                  </a:cubicBezTo>
                  <a:cubicBezTo>
                    <a:pt x="48182" y="7540"/>
                    <a:pt x="37636" y="-52"/>
                    <a:pt x="26336" y="-52"/>
                  </a:cubicBezTo>
                  <a:cubicBezTo>
                    <a:pt x="14786" y="-52"/>
                    <a:pt x="10015" y="9817"/>
                    <a:pt x="7755" y="14372"/>
                  </a:cubicBezTo>
                  <a:cubicBezTo>
                    <a:pt x="3235" y="23229"/>
                    <a:pt x="-30" y="38159"/>
                    <a:pt x="-30" y="38918"/>
                  </a:cubicBezTo>
                  <a:cubicBezTo>
                    <a:pt x="-30" y="41448"/>
                    <a:pt x="2481" y="41448"/>
                    <a:pt x="2984" y="41448"/>
                  </a:cubicBezTo>
                  <a:cubicBezTo>
                    <a:pt x="5495" y="41448"/>
                    <a:pt x="5746" y="41195"/>
                    <a:pt x="7252" y="35628"/>
                  </a:cubicBezTo>
                  <a:cubicBezTo>
                    <a:pt x="11521" y="17662"/>
                    <a:pt x="16543" y="5515"/>
                    <a:pt x="25583" y="5515"/>
                  </a:cubicBezTo>
                  <a:cubicBezTo>
                    <a:pt x="29601" y="5515"/>
                    <a:pt x="33367" y="7540"/>
                    <a:pt x="33367" y="17155"/>
                  </a:cubicBezTo>
                  <a:cubicBezTo>
                    <a:pt x="33367" y="22470"/>
                    <a:pt x="32614" y="25253"/>
                    <a:pt x="29350" y="38412"/>
                  </a:cubicBezTo>
                  <a:lnTo>
                    <a:pt x="14786" y="96867"/>
                  </a:ln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650B3B1C-0DBC-15DE-EDC2-2F0F0C4FA7AE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8313713" y="3286812"/>
              <a:ext cx="166984" cy="59213"/>
            </a:xfrm>
            <a:custGeom>
              <a:avLst/>
              <a:gdLst>
                <a:gd name="connsiteX0" fmla="*/ 158430 w 166984"/>
                <a:gd name="connsiteY0" fmla="*/ 10063 h 59213"/>
                <a:gd name="connsiteX1" fmla="*/ 166968 w 166984"/>
                <a:gd name="connsiteY1" fmla="*/ 5002 h 59213"/>
                <a:gd name="connsiteX2" fmla="*/ 158681 w 166984"/>
                <a:gd name="connsiteY2" fmla="*/ -59 h 59213"/>
                <a:gd name="connsiteX3" fmla="*/ 8270 w 166984"/>
                <a:gd name="connsiteY3" fmla="*/ -59 h 59213"/>
                <a:gd name="connsiteX4" fmla="*/ -17 w 166984"/>
                <a:gd name="connsiteY4" fmla="*/ 5002 h 59213"/>
                <a:gd name="connsiteX5" fmla="*/ 8521 w 166984"/>
                <a:gd name="connsiteY5" fmla="*/ 10063 h 59213"/>
                <a:gd name="connsiteX6" fmla="*/ 158430 w 166984"/>
                <a:gd name="connsiteY6" fmla="*/ 10063 h 59213"/>
                <a:gd name="connsiteX7" fmla="*/ 158681 w 166984"/>
                <a:gd name="connsiteY7" fmla="*/ 59155 h 59213"/>
                <a:gd name="connsiteX8" fmla="*/ 166968 w 166984"/>
                <a:gd name="connsiteY8" fmla="*/ 54094 h 59213"/>
                <a:gd name="connsiteX9" fmla="*/ 158430 w 166984"/>
                <a:gd name="connsiteY9" fmla="*/ 49033 h 59213"/>
                <a:gd name="connsiteX10" fmla="*/ 8521 w 166984"/>
                <a:gd name="connsiteY10" fmla="*/ 49033 h 59213"/>
                <a:gd name="connsiteX11" fmla="*/ -17 w 166984"/>
                <a:gd name="connsiteY11" fmla="*/ 54094 h 59213"/>
                <a:gd name="connsiteX12" fmla="*/ 8270 w 166984"/>
                <a:gd name="connsiteY12" fmla="*/ 59155 h 59213"/>
                <a:gd name="connsiteX13" fmla="*/ 158681 w 166984"/>
                <a:gd name="connsiteY13" fmla="*/ 5915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984" h="59213">
                  <a:moveTo>
                    <a:pt x="158430" y="10063"/>
                  </a:moveTo>
                  <a:cubicBezTo>
                    <a:pt x="162197" y="10063"/>
                    <a:pt x="166968" y="10063"/>
                    <a:pt x="166968" y="5002"/>
                  </a:cubicBezTo>
                  <a:cubicBezTo>
                    <a:pt x="166968" y="-59"/>
                    <a:pt x="162197" y="-59"/>
                    <a:pt x="158681" y="-59"/>
                  </a:cubicBezTo>
                  <a:lnTo>
                    <a:pt x="8270" y="-59"/>
                  </a:lnTo>
                  <a:cubicBezTo>
                    <a:pt x="4754" y="-59"/>
                    <a:pt x="-17" y="-59"/>
                    <a:pt x="-17" y="5002"/>
                  </a:cubicBezTo>
                  <a:cubicBezTo>
                    <a:pt x="-17" y="10063"/>
                    <a:pt x="4754" y="10063"/>
                    <a:pt x="8521" y="10063"/>
                  </a:cubicBezTo>
                  <a:lnTo>
                    <a:pt x="158430" y="10063"/>
                  </a:lnTo>
                  <a:close/>
                  <a:moveTo>
                    <a:pt x="158681" y="59155"/>
                  </a:moveTo>
                  <a:cubicBezTo>
                    <a:pt x="162197" y="59155"/>
                    <a:pt x="166968" y="59155"/>
                    <a:pt x="166968" y="54094"/>
                  </a:cubicBezTo>
                  <a:cubicBezTo>
                    <a:pt x="166968" y="49033"/>
                    <a:pt x="162197" y="49033"/>
                    <a:pt x="158430" y="49033"/>
                  </a:cubicBezTo>
                  <a:lnTo>
                    <a:pt x="8521" y="49033"/>
                  </a:lnTo>
                  <a:cubicBezTo>
                    <a:pt x="4754" y="49033"/>
                    <a:pt x="-17" y="49033"/>
                    <a:pt x="-17" y="54094"/>
                  </a:cubicBezTo>
                  <a:cubicBezTo>
                    <a:pt x="-17" y="59155"/>
                    <a:pt x="4754" y="59155"/>
                    <a:pt x="8270" y="59155"/>
                  </a:cubicBezTo>
                  <a:lnTo>
                    <a:pt x="158681" y="5915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7B5ADCD-1925-3922-D2C2-8B5217760070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8931032" y="3039959"/>
              <a:ext cx="82864" cy="168531"/>
            </a:xfrm>
            <a:custGeom>
              <a:avLst/>
              <a:gdLst>
                <a:gd name="connsiteX0" fmla="*/ 51484 w 82864"/>
                <a:gd name="connsiteY0" fmla="*/ 6514 h 168531"/>
                <a:gd name="connsiteX1" fmla="*/ 45708 w 82864"/>
                <a:gd name="connsiteY1" fmla="*/ -66 h 168531"/>
                <a:gd name="connsiteX2" fmla="*/ 7 w 82864"/>
                <a:gd name="connsiteY2" fmla="*/ 16130 h 168531"/>
                <a:gd name="connsiteX3" fmla="*/ 7 w 82864"/>
                <a:gd name="connsiteY3" fmla="*/ 23974 h 168531"/>
                <a:gd name="connsiteX4" fmla="*/ 32902 w 82864"/>
                <a:gd name="connsiteY4" fmla="*/ 17395 h 168531"/>
                <a:gd name="connsiteX5" fmla="*/ 32902 w 82864"/>
                <a:gd name="connsiteY5" fmla="*/ 148475 h 168531"/>
                <a:gd name="connsiteX6" fmla="*/ 9549 w 82864"/>
                <a:gd name="connsiteY6" fmla="*/ 160622 h 168531"/>
                <a:gd name="connsiteX7" fmla="*/ 1514 w 82864"/>
                <a:gd name="connsiteY7" fmla="*/ 160622 h 168531"/>
                <a:gd name="connsiteX8" fmla="*/ 1514 w 82864"/>
                <a:gd name="connsiteY8" fmla="*/ 168466 h 168531"/>
                <a:gd name="connsiteX9" fmla="*/ 42193 w 82864"/>
                <a:gd name="connsiteY9" fmla="*/ 167707 h 168531"/>
                <a:gd name="connsiteX10" fmla="*/ 82872 w 82864"/>
                <a:gd name="connsiteY10" fmla="*/ 168466 h 168531"/>
                <a:gd name="connsiteX11" fmla="*/ 82872 w 82864"/>
                <a:gd name="connsiteY11" fmla="*/ 160622 h 168531"/>
                <a:gd name="connsiteX12" fmla="*/ 74836 w 82864"/>
                <a:gd name="connsiteY12" fmla="*/ 160622 h 168531"/>
                <a:gd name="connsiteX13" fmla="*/ 51484 w 82864"/>
                <a:gd name="connsiteY13" fmla="*/ 148475 h 168531"/>
                <a:gd name="connsiteX14" fmla="*/ 51484 w 82864"/>
                <a:gd name="connsiteY14" fmla="*/ 65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864" h="168531">
                  <a:moveTo>
                    <a:pt x="51484" y="6514"/>
                  </a:moveTo>
                  <a:cubicBezTo>
                    <a:pt x="51484" y="441"/>
                    <a:pt x="51484" y="-66"/>
                    <a:pt x="45708" y="-66"/>
                  </a:cubicBezTo>
                  <a:cubicBezTo>
                    <a:pt x="30140" y="16130"/>
                    <a:pt x="8043" y="16130"/>
                    <a:pt x="7" y="16130"/>
                  </a:cubicBezTo>
                  <a:lnTo>
                    <a:pt x="7" y="23974"/>
                  </a:lnTo>
                  <a:cubicBezTo>
                    <a:pt x="5029" y="23974"/>
                    <a:pt x="19845" y="23974"/>
                    <a:pt x="32902" y="17395"/>
                  </a:cubicBezTo>
                  <a:lnTo>
                    <a:pt x="32902" y="148475"/>
                  </a:lnTo>
                  <a:cubicBezTo>
                    <a:pt x="32902" y="157585"/>
                    <a:pt x="32149" y="160622"/>
                    <a:pt x="9549" y="160622"/>
                  </a:cubicBezTo>
                  <a:lnTo>
                    <a:pt x="1514" y="160622"/>
                  </a:lnTo>
                  <a:lnTo>
                    <a:pt x="1514" y="168466"/>
                  </a:lnTo>
                  <a:cubicBezTo>
                    <a:pt x="10303" y="167707"/>
                    <a:pt x="32149" y="167707"/>
                    <a:pt x="42193" y="167707"/>
                  </a:cubicBezTo>
                  <a:cubicBezTo>
                    <a:pt x="52237" y="167707"/>
                    <a:pt x="74083" y="167707"/>
                    <a:pt x="82872" y="168466"/>
                  </a:cubicBezTo>
                  <a:lnTo>
                    <a:pt x="82872" y="160622"/>
                  </a:lnTo>
                  <a:lnTo>
                    <a:pt x="74836" y="160622"/>
                  </a:lnTo>
                  <a:cubicBezTo>
                    <a:pt x="52237" y="160622"/>
                    <a:pt x="51484" y="157838"/>
                    <a:pt x="51484" y="148475"/>
                  </a:cubicBezTo>
                  <a:lnTo>
                    <a:pt x="51484" y="6514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91AF842-D122-4A4E-3E33-BE3F7104EBF1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8594837" y="3311358"/>
              <a:ext cx="753244" cy="10121"/>
            </a:xfrm>
            <a:custGeom>
              <a:avLst/>
              <a:gdLst>
                <a:gd name="connsiteX0" fmla="*/ 0 w 753244"/>
                <a:gd name="connsiteY0" fmla="*/ 0 h 10121"/>
                <a:gd name="connsiteX1" fmla="*/ 753245 w 753244"/>
                <a:gd name="connsiteY1" fmla="*/ 0 h 10121"/>
                <a:gd name="connsiteX2" fmla="*/ 753245 w 753244"/>
                <a:gd name="connsiteY2" fmla="*/ 10121 h 10121"/>
                <a:gd name="connsiteX3" fmla="*/ 0 w 753244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3244" h="10121">
                  <a:moveTo>
                    <a:pt x="0" y="0"/>
                  </a:moveTo>
                  <a:lnTo>
                    <a:pt x="753245" y="0"/>
                  </a:lnTo>
                  <a:lnTo>
                    <a:pt x="753245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67C2DCF-B7C9-EC71-EE05-8EC090B7CAA5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8694176" y="3348380"/>
              <a:ext cx="63981" cy="117618"/>
            </a:xfrm>
            <a:custGeom>
              <a:avLst/>
              <a:gdLst>
                <a:gd name="connsiteX0" fmla="*/ 39723 w 63981"/>
                <a:gd name="connsiteY0" fmla="*/ 4904 h 117618"/>
                <a:gd name="connsiteX1" fmla="*/ 34450 w 63981"/>
                <a:gd name="connsiteY1" fmla="*/ -55 h 117618"/>
                <a:gd name="connsiteX2" fmla="*/ -2 w 63981"/>
                <a:gd name="connsiteY2" fmla="*/ 11281 h 117618"/>
                <a:gd name="connsiteX3" fmla="*/ -2 w 63981"/>
                <a:gd name="connsiteY3" fmla="*/ 17658 h 117618"/>
                <a:gd name="connsiteX4" fmla="*/ 25485 w 63981"/>
                <a:gd name="connsiteY4" fmla="*/ 12698 h 117618"/>
                <a:gd name="connsiteX5" fmla="*/ 25485 w 63981"/>
                <a:gd name="connsiteY5" fmla="*/ 103038 h 117618"/>
                <a:gd name="connsiteX6" fmla="*/ 7908 w 63981"/>
                <a:gd name="connsiteY6" fmla="*/ 111186 h 117618"/>
                <a:gd name="connsiteX7" fmla="*/ 1228 w 63981"/>
                <a:gd name="connsiteY7" fmla="*/ 111186 h 117618"/>
                <a:gd name="connsiteX8" fmla="*/ 1228 w 63981"/>
                <a:gd name="connsiteY8" fmla="*/ 117563 h 117618"/>
                <a:gd name="connsiteX9" fmla="*/ 32516 w 63981"/>
                <a:gd name="connsiteY9" fmla="*/ 116854 h 117618"/>
                <a:gd name="connsiteX10" fmla="*/ 63979 w 63981"/>
                <a:gd name="connsiteY10" fmla="*/ 117563 h 117618"/>
                <a:gd name="connsiteX11" fmla="*/ 63979 w 63981"/>
                <a:gd name="connsiteY11" fmla="*/ 111186 h 117618"/>
                <a:gd name="connsiteX12" fmla="*/ 57300 w 63981"/>
                <a:gd name="connsiteY12" fmla="*/ 111186 h 117618"/>
                <a:gd name="connsiteX13" fmla="*/ 39723 w 63981"/>
                <a:gd name="connsiteY13" fmla="*/ 103038 h 117618"/>
                <a:gd name="connsiteX14" fmla="*/ 39723 w 63981"/>
                <a:gd name="connsiteY14" fmla="*/ 4904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981" h="117618">
                  <a:moveTo>
                    <a:pt x="39723" y="4904"/>
                  </a:moveTo>
                  <a:cubicBezTo>
                    <a:pt x="39723" y="122"/>
                    <a:pt x="39371" y="-55"/>
                    <a:pt x="34450" y="-55"/>
                  </a:cubicBezTo>
                  <a:cubicBezTo>
                    <a:pt x="23200" y="11104"/>
                    <a:pt x="7205" y="11281"/>
                    <a:pt x="-2" y="11281"/>
                  </a:cubicBezTo>
                  <a:lnTo>
                    <a:pt x="-2" y="17658"/>
                  </a:lnTo>
                  <a:cubicBezTo>
                    <a:pt x="4217" y="17658"/>
                    <a:pt x="15818" y="17658"/>
                    <a:pt x="25485" y="12698"/>
                  </a:cubicBezTo>
                  <a:lnTo>
                    <a:pt x="25485" y="103038"/>
                  </a:lnTo>
                  <a:cubicBezTo>
                    <a:pt x="25485" y="108883"/>
                    <a:pt x="25485" y="111186"/>
                    <a:pt x="7908" y="111186"/>
                  </a:cubicBezTo>
                  <a:lnTo>
                    <a:pt x="1228" y="111186"/>
                  </a:lnTo>
                  <a:lnTo>
                    <a:pt x="1228" y="117563"/>
                  </a:lnTo>
                  <a:cubicBezTo>
                    <a:pt x="4392" y="117386"/>
                    <a:pt x="26012" y="116854"/>
                    <a:pt x="32516" y="116854"/>
                  </a:cubicBezTo>
                  <a:cubicBezTo>
                    <a:pt x="37965" y="116854"/>
                    <a:pt x="60112" y="117386"/>
                    <a:pt x="63979" y="117563"/>
                  </a:cubicBezTo>
                  <a:lnTo>
                    <a:pt x="63979" y="111186"/>
                  </a:lnTo>
                  <a:lnTo>
                    <a:pt x="57300" y="111186"/>
                  </a:lnTo>
                  <a:cubicBezTo>
                    <a:pt x="39723" y="111186"/>
                    <a:pt x="39723" y="108883"/>
                    <a:pt x="39723" y="103038"/>
                  </a:cubicBezTo>
                  <a:lnTo>
                    <a:pt x="39723" y="4904"/>
                  </a:ln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6B1CA6C4-CD8A-4731-1ED7-A74D95AC1A43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8624970" y="3497309"/>
              <a:ext cx="200187" cy="10121"/>
            </a:xfrm>
            <a:custGeom>
              <a:avLst/>
              <a:gdLst>
                <a:gd name="connsiteX0" fmla="*/ 0 w 200187"/>
                <a:gd name="connsiteY0" fmla="*/ 0 h 10121"/>
                <a:gd name="connsiteX1" fmla="*/ 200187 w 200187"/>
                <a:gd name="connsiteY1" fmla="*/ 0 h 10121"/>
                <a:gd name="connsiteX2" fmla="*/ 200187 w 200187"/>
                <a:gd name="connsiteY2" fmla="*/ 10121 h 10121"/>
                <a:gd name="connsiteX3" fmla="*/ 0 w 200187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87" h="10121">
                  <a:moveTo>
                    <a:pt x="0" y="0"/>
                  </a:moveTo>
                  <a:lnTo>
                    <a:pt x="200187" y="0"/>
                  </a:lnTo>
                  <a:lnTo>
                    <a:pt x="200187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326881-91D7-6E62-139D-19D82C1BEC77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634461" y="3535276"/>
              <a:ext cx="80855" cy="121160"/>
            </a:xfrm>
            <a:custGeom>
              <a:avLst/>
              <a:gdLst>
                <a:gd name="connsiteX0" fmla="*/ 38490 w 80855"/>
                <a:gd name="connsiteY0" fmla="*/ 58407 h 121160"/>
                <a:gd name="connsiteX1" fmla="*/ 62044 w 80855"/>
                <a:gd name="connsiteY1" fmla="*/ 86926 h 121160"/>
                <a:gd name="connsiteX2" fmla="*/ 39193 w 80855"/>
                <a:gd name="connsiteY2" fmla="*/ 115444 h 121160"/>
                <a:gd name="connsiteX3" fmla="*/ 9312 w 80855"/>
                <a:gd name="connsiteY3" fmla="*/ 103045 h 121160"/>
                <a:gd name="connsiteX4" fmla="*/ 19507 w 80855"/>
                <a:gd name="connsiteY4" fmla="*/ 93125 h 121160"/>
                <a:gd name="connsiteX5" fmla="*/ 9839 w 80855"/>
                <a:gd name="connsiteY5" fmla="*/ 83383 h 121160"/>
                <a:gd name="connsiteX6" fmla="*/ -4 w 80855"/>
                <a:gd name="connsiteY6" fmla="*/ 93657 h 121160"/>
                <a:gd name="connsiteX7" fmla="*/ 39545 w 80855"/>
                <a:gd name="connsiteY7" fmla="*/ 121113 h 121160"/>
                <a:gd name="connsiteX8" fmla="*/ 80852 w 80855"/>
                <a:gd name="connsiteY8" fmla="*/ 86926 h 121160"/>
                <a:gd name="connsiteX9" fmla="*/ 50267 w 80855"/>
                <a:gd name="connsiteY9" fmla="*/ 55218 h 121160"/>
                <a:gd name="connsiteX10" fmla="*/ 75403 w 80855"/>
                <a:gd name="connsiteY10" fmla="*/ 24397 h 121160"/>
                <a:gd name="connsiteX11" fmla="*/ 39897 w 80855"/>
                <a:gd name="connsiteY11" fmla="*/ -48 h 121160"/>
                <a:gd name="connsiteX12" fmla="*/ 5445 w 80855"/>
                <a:gd name="connsiteY12" fmla="*/ 23688 h 121160"/>
                <a:gd name="connsiteX13" fmla="*/ 14585 w 80855"/>
                <a:gd name="connsiteY13" fmla="*/ 33076 h 121160"/>
                <a:gd name="connsiteX14" fmla="*/ 23550 w 80855"/>
                <a:gd name="connsiteY14" fmla="*/ 24042 h 121160"/>
                <a:gd name="connsiteX15" fmla="*/ 14585 w 80855"/>
                <a:gd name="connsiteY15" fmla="*/ 14831 h 121160"/>
                <a:gd name="connsiteX16" fmla="*/ 39369 w 80855"/>
                <a:gd name="connsiteY16" fmla="*/ 5089 h 121160"/>
                <a:gd name="connsiteX17" fmla="*/ 58353 w 80855"/>
                <a:gd name="connsiteY17" fmla="*/ 24397 h 121160"/>
                <a:gd name="connsiteX18" fmla="*/ 51322 w 80855"/>
                <a:gd name="connsiteY18" fmla="*/ 45476 h 121160"/>
                <a:gd name="connsiteX19" fmla="*/ 31811 w 80855"/>
                <a:gd name="connsiteY19" fmla="*/ 53093 h 121160"/>
                <a:gd name="connsiteX20" fmla="*/ 26186 w 80855"/>
                <a:gd name="connsiteY20" fmla="*/ 53624 h 121160"/>
                <a:gd name="connsiteX21" fmla="*/ 24428 w 80855"/>
                <a:gd name="connsiteY21" fmla="*/ 55927 h 121160"/>
                <a:gd name="connsiteX22" fmla="*/ 28999 w 80855"/>
                <a:gd name="connsiteY22" fmla="*/ 58407 h 121160"/>
                <a:gd name="connsiteX23" fmla="*/ 38490 w 80855"/>
                <a:gd name="connsiteY23" fmla="*/ 58407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855" h="121160">
                  <a:moveTo>
                    <a:pt x="38490" y="58407"/>
                  </a:moveTo>
                  <a:cubicBezTo>
                    <a:pt x="52201" y="58407"/>
                    <a:pt x="62044" y="67972"/>
                    <a:pt x="62044" y="86926"/>
                  </a:cubicBezTo>
                  <a:cubicBezTo>
                    <a:pt x="62044" y="108890"/>
                    <a:pt x="49388" y="115444"/>
                    <a:pt x="39193" y="115444"/>
                  </a:cubicBezTo>
                  <a:cubicBezTo>
                    <a:pt x="32162" y="115444"/>
                    <a:pt x="16694" y="113496"/>
                    <a:pt x="9312" y="103045"/>
                  </a:cubicBezTo>
                  <a:cubicBezTo>
                    <a:pt x="17573" y="102691"/>
                    <a:pt x="19507" y="96845"/>
                    <a:pt x="19507" y="93125"/>
                  </a:cubicBezTo>
                  <a:cubicBezTo>
                    <a:pt x="19507" y="87457"/>
                    <a:pt x="15288" y="83383"/>
                    <a:pt x="9839" y="83383"/>
                  </a:cubicBezTo>
                  <a:cubicBezTo>
                    <a:pt x="4918" y="83383"/>
                    <a:pt x="-4" y="86394"/>
                    <a:pt x="-4" y="93657"/>
                  </a:cubicBezTo>
                  <a:cubicBezTo>
                    <a:pt x="-4" y="110307"/>
                    <a:pt x="18276" y="121113"/>
                    <a:pt x="39545" y="121113"/>
                  </a:cubicBezTo>
                  <a:cubicBezTo>
                    <a:pt x="63977" y="121113"/>
                    <a:pt x="80852" y="104639"/>
                    <a:pt x="80852" y="86926"/>
                  </a:cubicBezTo>
                  <a:cubicBezTo>
                    <a:pt x="80852" y="73109"/>
                    <a:pt x="69602" y="59292"/>
                    <a:pt x="50267" y="55218"/>
                  </a:cubicBezTo>
                  <a:cubicBezTo>
                    <a:pt x="68723" y="48487"/>
                    <a:pt x="75403" y="35202"/>
                    <a:pt x="75403" y="24397"/>
                  </a:cubicBezTo>
                  <a:cubicBezTo>
                    <a:pt x="75403" y="10403"/>
                    <a:pt x="59407" y="-48"/>
                    <a:pt x="39897" y="-48"/>
                  </a:cubicBezTo>
                  <a:cubicBezTo>
                    <a:pt x="20386" y="-48"/>
                    <a:pt x="5445" y="9517"/>
                    <a:pt x="5445" y="23688"/>
                  </a:cubicBezTo>
                  <a:cubicBezTo>
                    <a:pt x="5445" y="29711"/>
                    <a:pt x="9312" y="33076"/>
                    <a:pt x="14585" y="33076"/>
                  </a:cubicBezTo>
                  <a:cubicBezTo>
                    <a:pt x="20034" y="33076"/>
                    <a:pt x="23550" y="29002"/>
                    <a:pt x="23550" y="24042"/>
                  </a:cubicBezTo>
                  <a:cubicBezTo>
                    <a:pt x="23550" y="18905"/>
                    <a:pt x="20034" y="15186"/>
                    <a:pt x="14585" y="14831"/>
                  </a:cubicBezTo>
                  <a:cubicBezTo>
                    <a:pt x="20737" y="7037"/>
                    <a:pt x="32866" y="5089"/>
                    <a:pt x="39369" y="5089"/>
                  </a:cubicBezTo>
                  <a:cubicBezTo>
                    <a:pt x="47279" y="5089"/>
                    <a:pt x="58353" y="8986"/>
                    <a:pt x="58353" y="24397"/>
                  </a:cubicBezTo>
                  <a:cubicBezTo>
                    <a:pt x="58353" y="31836"/>
                    <a:pt x="55892" y="39985"/>
                    <a:pt x="51322" y="45476"/>
                  </a:cubicBezTo>
                  <a:cubicBezTo>
                    <a:pt x="45521" y="52207"/>
                    <a:pt x="40600" y="52561"/>
                    <a:pt x="31811" y="53093"/>
                  </a:cubicBezTo>
                  <a:cubicBezTo>
                    <a:pt x="27417" y="53447"/>
                    <a:pt x="27065" y="53447"/>
                    <a:pt x="26186" y="53624"/>
                  </a:cubicBezTo>
                  <a:cubicBezTo>
                    <a:pt x="25835" y="53624"/>
                    <a:pt x="24428" y="53978"/>
                    <a:pt x="24428" y="55927"/>
                  </a:cubicBezTo>
                  <a:cubicBezTo>
                    <a:pt x="24428" y="58407"/>
                    <a:pt x="26010" y="58407"/>
                    <a:pt x="28999" y="58407"/>
                  </a:cubicBezTo>
                  <a:lnTo>
                    <a:pt x="38490" y="58407"/>
                  </a:ln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6" name="Freeform 1345">
              <a:extLst>
                <a:ext uri="{FF2B5EF4-FFF2-40B4-BE49-F238E27FC236}">
                  <a16:creationId xmlns:a16="http://schemas.microsoft.com/office/drawing/2014/main" id="{6ACEC95F-DF31-4B49-39AC-7FBB34AFB1B6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734204" y="3535276"/>
              <a:ext cx="81558" cy="121160"/>
            </a:xfrm>
            <a:custGeom>
              <a:avLst/>
              <a:gdLst>
                <a:gd name="connsiteX0" fmla="*/ 81559 w 81558"/>
                <a:gd name="connsiteY0" fmla="*/ 61064 h 121160"/>
                <a:gd name="connsiteX1" fmla="*/ 71188 w 81558"/>
                <a:gd name="connsiteY1" fmla="*/ 15186 h 121160"/>
                <a:gd name="connsiteX2" fmla="*/ 40779 w 81558"/>
                <a:gd name="connsiteY2" fmla="*/ -48 h 121160"/>
                <a:gd name="connsiteX3" fmla="*/ 0 w 81558"/>
                <a:gd name="connsiteY3" fmla="*/ 61064 h 121160"/>
                <a:gd name="connsiteX4" fmla="*/ 40779 w 81558"/>
                <a:gd name="connsiteY4" fmla="*/ 121113 h 121160"/>
                <a:gd name="connsiteX5" fmla="*/ 81559 w 81558"/>
                <a:gd name="connsiteY5" fmla="*/ 61064 h 121160"/>
                <a:gd name="connsiteX6" fmla="*/ 40779 w 81558"/>
                <a:gd name="connsiteY6" fmla="*/ 116153 h 121160"/>
                <a:gd name="connsiteX7" fmla="*/ 18456 w 81558"/>
                <a:gd name="connsiteY7" fmla="*/ 96845 h 121160"/>
                <a:gd name="connsiteX8" fmla="*/ 15995 w 81558"/>
                <a:gd name="connsiteY8" fmla="*/ 58761 h 121160"/>
                <a:gd name="connsiteX9" fmla="*/ 18632 w 81558"/>
                <a:gd name="connsiteY9" fmla="*/ 22625 h 121160"/>
                <a:gd name="connsiteX10" fmla="*/ 40779 w 81558"/>
                <a:gd name="connsiteY10" fmla="*/ 4912 h 121160"/>
                <a:gd name="connsiteX11" fmla="*/ 62575 w 81558"/>
                <a:gd name="connsiteY11" fmla="*/ 21031 h 121160"/>
                <a:gd name="connsiteX12" fmla="*/ 65563 w 81558"/>
                <a:gd name="connsiteY12" fmla="*/ 58761 h 121160"/>
                <a:gd name="connsiteX13" fmla="*/ 63278 w 81558"/>
                <a:gd name="connsiteY13" fmla="*/ 96137 h 121160"/>
                <a:gd name="connsiteX14" fmla="*/ 40779 w 81558"/>
                <a:gd name="connsiteY14" fmla="*/ 116153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558" h="121160">
                  <a:moveTo>
                    <a:pt x="81559" y="61064"/>
                  </a:moveTo>
                  <a:cubicBezTo>
                    <a:pt x="81559" y="41579"/>
                    <a:pt x="79274" y="27585"/>
                    <a:pt x="71188" y="15186"/>
                  </a:cubicBezTo>
                  <a:cubicBezTo>
                    <a:pt x="65739" y="7037"/>
                    <a:pt x="54841" y="-48"/>
                    <a:pt x="40779" y="-48"/>
                  </a:cubicBezTo>
                  <a:cubicBezTo>
                    <a:pt x="0" y="-48"/>
                    <a:pt x="0" y="48310"/>
                    <a:pt x="0" y="61064"/>
                  </a:cubicBezTo>
                  <a:cubicBezTo>
                    <a:pt x="0" y="73818"/>
                    <a:pt x="0" y="121113"/>
                    <a:pt x="40779" y="121113"/>
                  </a:cubicBezTo>
                  <a:cubicBezTo>
                    <a:pt x="81559" y="121113"/>
                    <a:pt x="81559" y="73818"/>
                    <a:pt x="81559" y="61064"/>
                  </a:cubicBezTo>
                  <a:close/>
                  <a:moveTo>
                    <a:pt x="40779" y="116153"/>
                  </a:moveTo>
                  <a:cubicBezTo>
                    <a:pt x="32694" y="116153"/>
                    <a:pt x="21972" y="111370"/>
                    <a:pt x="18456" y="96845"/>
                  </a:cubicBezTo>
                  <a:cubicBezTo>
                    <a:pt x="15995" y="86394"/>
                    <a:pt x="15995" y="71869"/>
                    <a:pt x="15995" y="58761"/>
                  </a:cubicBezTo>
                  <a:cubicBezTo>
                    <a:pt x="15995" y="45830"/>
                    <a:pt x="15995" y="32368"/>
                    <a:pt x="18632" y="22625"/>
                  </a:cubicBezTo>
                  <a:cubicBezTo>
                    <a:pt x="22323" y="8632"/>
                    <a:pt x="33573" y="4912"/>
                    <a:pt x="40779" y="4912"/>
                  </a:cubicBezTo>
                  <a:cubicBezTo>
                    <a:pt x="50271" y="4912"/>
                    <a:pt x="59411" y="10757"/>
                    <a:pt x="62575" y="21031"/>
                  </a:cubicBezTo>
                  <a:cubicBezTo>
                    <a:pt x="65388" y="30596"/>
                    <a:pt x="65563" y="43350"/>
                    <a:pt x="65563" y="58761"/>
                  </a:cubicBezTo>
                  <a:cubicBezTo>
                    <a:pt x="65563" y="71869"/>
                    <a:pt x="65563" y="84977"/>
                    <a:pt x="63278" y="96137"/>
                  </a:cubicBezTo>
                  <a:cubicBezTo>
                    <a:pt x="59763" y="112256"/>
                    <a:pt x="47810" y="116153"/>
                    <a:pt x="40779" y="116153"/>
                  </a:cubicBez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3" name="Freeform 1352">
              <a:extLst>
                <a:ext uri="{FF2B5EF4-FFF2-40B4-BE49-F238E27FC236}">
                  <a16:creationId xmlns:a16="http://schemas.microsoft.com/office/drawing/2014/main" id="{63BAE041-EDDA-1061-60A0-053E7BFEF22B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8908188" y="3387231"/>
              <a:ext cx="158949" cy="178400"/>
            </a:xfrm>
            <a:custGeom>
              <a:avLst/>
              <a:gdLst>
                <a:gd name="connsiteX0" fmla="*/ 158956 w 158949"/>
                <a:gd name="connsiteY0" fmla="*/ 137355 h 178400"/>
                <a:gd name="connsiteX1" fmla="*/ 152678 w 158949"/>
                <a:gd name="connsiteY1" fmla="*/ 137355 h 178400"/>
                <a:gd name="connsiteX2" fmla="*/ 148158 w 158949"/>
                <a:gd name="connsiteY2" fmla="*/ 155828 h 178400"/>
                <a:gd name="connsiteX3" fmla="*/ 131586 w 158949"/>
                <a:gd name="connsiteY3" fmla="*/ 161901 h 178400"/>
                <a:gd name="connsiteX4" fmla="*/ 111497 w 158949"/>
                <a:gd name="connsiteY4" fmla="*/ 161901 h 178400"/>
                <a:gd name="connsiteX5" fmla="*/ 133846 w 158949"/>
                <a:gd name="connsiteY5" fmla="*/ 118882 h 178400"/>
                <a:gd name="connsiteX6" fmla="*/ 155943 w 158949"/>
                <a:gd name="connsiteY6" fmla="*/ 63464 h 178400"/>
                <a:gd name="connsiteX7" fmla="*/ 79607 w 158949"/>
                <a:gd name="connsiteY7" fmla="*/ -52 h 178400"/>
                <a:gd name="connsiteX8" fmla="*/ 3020 w 158949"/>
                <a:gd name="connsiteY8" fmla="*/ 63464 h 178400"/>
                <a:gd name="connsiteX9" fmla="*/ 25117 w 158949"/>
                <a:gd name="connsiteY9" fmla="*/ 118882 h 178400"/>
                <a:gd name="connsiteX10" fmla="*/ 47466 w 158949"/>
                <a:gd name="connsiteY10" fmla="*/ 161901 h 178400"/>
                <a:gd name="connsiteX11" fmla="*/ 27377 w 158949"/>
                <a:gd name="connsiteY11" fmla="*/ 161901 h 178400"/>
                <a:gd name="connsiteX12" fmla="*/ 10804 w 158949"/>
                <a:gd name="connsiteY12" fmla="*/ 156081 h 178400"/>
                <a:gd name="connsiteX13" fmla="*/ 6284 w 158949"/>
                <a:gd name="connsiteY13" fmla="*/ 137355 h 178400"/>
                <a:gd name="connsiteX14" fmla="*/ 7 w 158949"/>
                <a:gd name="connsiteY14" fmla="*/ 137355 h 178400"/>
                <a:gd name="connsiteX15" fmla="*/ 8293 w 158949"/>
                <a:gd name="connsiteY15" fmla="*/ 178349 h 178400"/>
                <a:gd name="connsiteX16" fmla="*/ 48470 w 158949"/>
                <a:gd name="connsiteY16" fmla="*/ 178349 h 178400"/>
                <a:gd name="connsiteX17" fmla="*/ 54748 w 158949"/>
                <a:gd name="connsiteY17" fmla="*/ 173035 h 178400"/>
                <a:gd name="connsiteX18" fmla="*/ 41188 w 158949"/>
                <a:gd name="connsiteY18" fmla="*/ 116858 h 178400"/>
                <a:gd name="connsiteX19" fmla="*/ 28884 w 158949"/>
                <a:gd name="connsiteY19" fmla="*/ 63211 h 178400"/>
                <a:gd name="connsiteX20" fmla="*/ 79356 w 158949"/>
                <a:gd name="connsiteY20" fmla="*/ 5516 h 178400"/>
                <a:gd name="connsiteX21" fmla="*/ 130079 w 158949"/>
                <a:gd name="connsiteY21" fmla="*/ 63211 h 178400"/>
                <a:gd name="connsiteX22" fmla="*/ 116017 w 158949"/>
                <a:gd name="connsiteY22" fmla="*/ 122172 h 178400"/>
                <a:gd name="connsiteX23" fmla="*/ 104215 w 158949"/>
                <a:gd name="connsiteY23" fmla="*/ 173035 h 178400"/>
                <a:gd name="connsiteX24" fmla="*/ 110744 w 158949"/>
                <a:gd name="connsiteY24" fmla="*/ 178349 h 178400"/>
                <a:gd name="connsiteX25" fmla="*/ 150670 w 158949"/>
                <a:gd name="connsiteY25" fmla="*/ 178349 h 178400"/>
                <a:gd name="connsiteX26" fmla="*/ 158956 w 158949"/>
                <a:gd name="connsiteY26" fmla="*/ 13735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8949" h="178400">
                  <a:moveTo>
                    <a:pt x="158956" y="137355"/>
                  </a:moveTo>
                  <a:lnTo>
                    <a:pt x="152678" y="137355"/>
                  </a:lnTo>
                  <a:cubicBezTo>
                    <a:pt x="151423" y="143935"/>
                    <a:pt x="150418" y="149755"/>
                    <a:pt x="148158" y="155828"/>
                  </a:cubicBezTo>
                  <a:cubicBezTo>
                    <a:pt x="146903" y="159877"/>
                    <a:pt x="146150" y="161901"/>
                    <a:pt x="131586" y="161901"/>
                  </a:cubicBezTo>
                  <a:lnTo>
                    <a:pt x="111497" y="161901"/>
                  </a:lnTo>
                  <a:cubicBezTo>
                    <a:pt x="114762" y="147730"/>
                    <a:pt x="122546" y="135584"/>
                    <a:pt x="133846" y="118882"/>
                  </a:cubicBezTo>
                  <a:cubicBezTo>
                    <a:pt x="145647" y="100916"/>
                    <a:pt x="155943" y="83455"/>
                    <a:pt x="155943" y="63464"/>
                  </a:cubicBezTo>
                  <a:cubicBezTo>
                    <a:pt x="155943" y="28290"/>
                    <a:pt x="122044" y="-52"/>
                    <a:pt x="79607" y="-52"/>
                  </a:cubicBezTo>
                  <a:cubicBezTo>
                    <a:pt x="36417" y="-52"/>
                    <a:pt x="3020" y="28796"/>
                    <a:pt x="3020" y="63464"/>
                  </a:cubicBezTo>
                  <a:cubicBezTo>
                    <a:pt x="3020" y="83455"/>
                    <a:pt x="13315" y="100916"/>
                    <a:pt x="25117" y="118882"/>
                  </a:cubicBezTo>
                  <a:cubicBezTo>
                    <a:pt x="36166" y="135584"/>
                    <a:pt x="44201" y="147730"/>
                    <a:pt x="47466" y="161901"/>
                  </a:cubicBezTo>
                  <a:lnTo>
                    <a:pt x="27377" y="161901"/>
                  </a:lnTo>
                  <a:cubicBezTo>
                    <a:pt x="12813" y="161901"/>
                    <a:pt x="12060" y="159877"/>
                    <a:pt x="10804" y="156081"/>
                  </a:cubicBezTo>
                  <a:cubicBezTo>
                    <a:pt x="8795" y="150261"/>
                    <a:pt x="7540" y="143681"/>
                    <a:pt x="6284" y="137355"/>
                  </a:cubicBezTo>
                  <a:lnTo>
                    <a:pt x="7" y="137355"/>
                  </a:lnTo>
                  <a:lnTo>
                    <a:pt x="8293" y="178349"/>
                  </a:lnTo>
                  <a:lnTo>
                    <a:pt x="48470" y="178349"/>
                  </a:lnTo>
                  <a:cubicBezTo>
                    <a:pt x="53994" y="178349"/>
                    <a:pt x="54748" y="178349"/>
                    <a:pt x="54748" y="173035"/>
                  </a:cubicBezTo>
                  <a:cubicBezTo>
                    <a:pt x="54748" y="155322"/>
                    <a:pt x="46963" y="133053"/>
                    <a:pt x="41188" y="116858"/>
                  </a:cubicBezTo>
                  <a:cubicBezTo>
                    <a:pt x="35915" y="102181"/>
                    <a:pt x="28884" y="82190"/>
                    <a:pt x="28884" y="63211"/>
                  </a:cubicBezTo>
                  <a:cubicBezTo>
                    <a:pt x="28884" y="22723"/>
                    <a:pt x="56505" y="5516"/>
                    <a:pt x="79356" y="5516"/>
                  </a:cubicBezTo>
                  <a:cubicBezTo>
                    <a:pt x="103462" y="5516"/>
                    <a:pt x="130079" y="23735"/>
                    <a:pt x="130079" y="63211"/>
                  </a:cubicBezTo>
                  <a:cubicBezTo>
                    <a:pt x="130079" y="82190"/>
                    <a:pt x="123299" y="101422"/>
                    <a:pt x="116017" y="122172"/>
                  </a:cubicBezTo>
                  <a:cubicBezTo>
                    <a:pt x="112251" y="132800"/>
                    <a:pt x="104215" y="155575"/>
                    <a:pt x="104215" y="173035"/>
                  </a:cubicBezTo>
                  <a:cubicBezTo>
                    <a:pt x="104215" y="178349"/>
                    <a:pt x="104969" y="178349"/>
                    <a:pt x="110744" y="178349"/>
                  </a:cubicBezTo>
                  <a:lnTo>
                    <a:pt x="150670" y="178349"/>
                  </a:lnTo>
                  <a:lnTo>
                    <a:pt x="158956" y="13735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9" name="Freeform 1358">
              <a:extLst>
                <a:ext uri="{FF2B5EF4-FFF2-40B4-BE49-F238E27FC236}">
                  <a16:creationId xmlns:a16="http://schemas.microsoft.com/office/drawing/2014/main" id="{BD8A8D0E-DE82-76EC-8DA3-29E973083F8C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9097476" y="3443816"/>
              <a:ext cx="118822" cy="8679"/>
            </a:xfrm>
            <a:custGeom>
              <a:avLst/>
              <a:gdLst>
                <a:gd name="connsiteX0" fmla="*/ 111806 w 118822"/>
                <a:gd name="connsiteY0" fmla="*/ 8625 h 8679"/>
                <a:gd name="connsiteX1" fmla="*/ 118837 w 118822"/>
                <a:gd name="connsiteY1" fmla="*/ 4374 h 8679"/>
                <a:gd name="connsiteX2" fmla="*/ 111806 w 118822"/>
                <a:gd name="connsiteY2" fmla="*/ -54 h 8679"/>
                <a:gd name="connsiteX3" fmla="*/ 7045 w 118822"/>
                <a:gd name="connsiteY3" fmla="*/ -54 h 8679"/>
                <a:gd name="connsiteX4" fmla="*/ 14 w 118822"/>
                <a:gd name="connsiteY4" fmla="*/ 4197 h 8679"/>
                <a:gd name="connsiteX5" fmla="*/ 7045 w 118822"/>
                <a:gd name="connsiteY5" fmla="*/ 8625 h 8679"/>
                <a:gd name="connsiteX6" fmla="*/ 111806 w 118822"/>
                <a:gd name="connsiteY6" fmla="*/ 8625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22" h="8679">
                  <a:moveTo>
                    <a:pt x="111806" y="8625"/>
                  </a:moveTo>
                  <a:cubicBezTo>
                    <a:pt x="114618" y="8625"/>
                    <a:pt x="118837" y="8625"/>
                    <a:pt x="118837" y="4374"/>
                  </a:cubicBezTo>
                  <a:cubicBezTo>
                    <a:pt x="118837" y="-54"/>
                    <a:pt x="114794" y="-54"/>
                    <a:pt x="111806" y="-54"/>
                  </a:cubicBezTo>
                  <a:lnTo>
                    <a:pt x="7045" y="-54"/>
                  </a:lnTo>
                  <a:cubicBezTo>
                    <a:pt x="4233" y="-54"/>
                    <a:pt x="14" y="-54"/>
                    <a:pt x="14" y="4197"/>
                  </a:cubicBezTo>
                  <a:cubicBezTo>
                    <a:pt x="14" y="8625"/>
                    <a:pt x="4057" y="8625"/>
                    <a:pt x="7045" y="8625"/>
                  </a:cubicBezTo>
                  <a:lnTo>
                    <a:pt x="111806" y="862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4" name="Freeform 1363">
              <a:extLst>
                <a:ext uri="{FF2B5EF4-FFF2-40B4-BE49-F238E27FC236}">
                  <a16:creationId xmlns:a16="http://schemas.microsoft.com/office/drawing/2014/main" id="{3A3ECA16-C477-AD7C-32DE-44B254D16224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9254593" y="3374911"/>
              <a:ext cx="63981" cy="117618"/>
            </a:xfrm>
            <a:custGeom>
              <a:avLst/>
              <a:gdLst>
                <a:gd name="connsiteX0" fmla="*/ 39745 w 63981"/>
                <a:gd name="connsiteY0" fmla="*/ 4905 h 117618"/>
                <a:gd name="connsiteX1" fmla="*/ 34472 w 63981"/>
                <a:gd name="connsiteY1" fmla="*/ -54 h 117618"/>
                <a:gd name="connsiteX2" fmla="*/ 20 w 63981"/>
                <a:gd name="connsiteY2" fmla="*/ 11282 h 117618"/>
                <a:gd name="connsiteX3" fmla="*/ 20 w 63981"/>
                <a:gd name="connsiteY3" fmla="*/ 17659 h 117618"/>
                <a:gd name="connsiteX4" fmla="*/ 25507 w 63981"/>
                <a:gd name="connsiteY4" fmla="*/ 12699 h 117618"/>
                <a:gd name="connsiteX5" fmla="*/ 25507 w 63981"/>
                <a:gd name="connsiteY5" fmla="*/ 103039 h 117618"/>
                <a:gd name="connsiteX6" fmla="*/ 7930 w 63981"/>
                <a:gd name="connsiteY6" fmla="*/ 111187 h 117618"/>
                <a:gd name="connsiteX7" fmla="*/ 1251 w 63981"/>
                <a:gd name="connsiteY7" fmla="*/ 111187 h 117618"/>
                <a:gd name="connsiteX8" fmla="*/ 1251 w 63981"/>
                <a:gd name="connsiteY8" fmla="*/ 117564 h 117618"/>
                <a:gd name="connsiteX9" fmla="*/ 32538 w 63981"/>
                <a:gd name="connsiteY9" fmla="*/ 116855 h 117618"/>
                <a:gd name="connsiteX10" fmla="*/ 64002 w 63981"/>
                <a:gd name="connsiteY10" fmla="*/ 117564 h 117618"/>
                <a:gd name="connsiteX11" fmla="*/ 64002 w 63981"/>
                <a:gd name="connsiteY11" fmla="*/ 111187 h 117618"/>
                <a:gd name="connsiteX12" fmla="*/ 57322 w 63981"/>
                <a:gd name="connsiteY12" fmla="*/ 111187 h 117618"/>
                <a:gd name="connsiteX13" fmla="*/ 39745 w 63981"/>
                <a:gd name="connsiteY13" fmla="*/ 103039 h 117618"/>
                <a:gd name="connsiteX14" fmla="*/ 39745 w 63981"/>
                <a:gd name="connsiteY14" fmla="*/ 4905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981" h="117618">
                  <a:moveTo>
                    <a:pt x="39745" y="4905"/>
                  </a:moveTo>
                  <a:cubicBezTo>
                    <a:pt x="39745" y="123"/>
                    <a:pt x="39393" y="-54"/>
                    <a:pt x="34472" y="-54"/>
                  </a:cubicBezTo>
                  <a:cubicBezTo>
                    <a:pt x="23222" y="11105"/>
                    <a:pt x="7227" y="11282"/>
                    <a:pt x="20" y="11282"/>
                  </a:cubicBezTo>
                  <a:lnTo>
                    <a:pt x="20" y="17659"/>
                  </a:lnTo>
                  <a:cubicBezTo>
                    <a:pt x="4239" y="17659"/>
                    <a:pt x="15840" y="17659"/>
                    <a:pt x="25507" y="12699"/>
                  </a:cubicBezTo>
                  <a:lnTo>
                    <a:pt x="25507" y="103039"/>
                  </a:lnTo>
                  <a:cubicBezTo>
                    <a:pt x="25507" y="108884"/>
                    <a:pt x="25507" y="111187"/>
                    <a:pt x="7930" y="111187"/>
                  </a:cubicBezTo>
                  <a:lnTo>
                    <a:pt x="1251" y="111187"/>
                  </a:lnTo>
                  <a:lnTo>
                    <a:pt x="1251" y="117564"/>
                  </a:lnTo>
                  <a:cubicBezTo>
                    <a:pt x="4415" y="117387"/>
                    <a:pt x="26035" y="116855"/>
                    <a:pt x="32538" y="116855"/>
                  </a:cubicBezTo>
                  <a:cubicBezTo>
                    <a:pt x="37987" y="116855"/>
                    <a:pt x="60135" y="117387"/>
                    <a:pt x="64002" y="117564"/>
                  </a:cubicBezTo>
                  <a:lnTo>
                    <a:pt x="64002" y="111187"/>
                  </a:lnTo>
                  <a:lnTo>
                    <a:pt x="57322" y="111187"/>
                  </a:lnTo>
                  <a:cubicBezTo>
                    <a:pt x="39745" y="111187"/>
                    <a:pt x="39745" y="108884"/>
                    <a:pt x="39745" y="103039"/>
                  </a:cubicBezTo>
                  <a:lnTo>
                    <a:pt x="39745" y="490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5" name="Freeform 1364">
              <a:extLst>
                <a:ext uri="{FF2B5EF4-FFF2-40B4-BE49-F238E27FC236}">
                  <a16:creationId xmlns:a16="http://schemas.microsoft.com/office/drawing/2014/main" id="{600D50AA-553B-B546-DBF2-B28C7B56BA89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9462026" y="3286812"/>
              <a:ext cx="166984" cy="59213"/>
            </a:xfrm>
            <a:custGeom>
              <a:avLst/>
              <a:gdLst>
                <a:gd name="connsiteX0" fmla="*/ 158476 w 166984"/>
                <a:gd name="connsiteY0" fmla="*/ 10063 h 59213"/>
                <a:gd name="connsiteX1" fmla="*/ 167013 w 166984"/>
                <a:gd name="connsiteY1" fmla="*/ 5002 h 59213"/>
                <a:gd name="connsiteX2" fmla="*/ 158727 w 166984"/>
                <a:gd name="connsiteY2" fmla="*/ -59 h 59213"/>
                <a:gd name="connsiteX3" fmla="*/ 8315 w 166984"/>
                <a:gd name="connsiteY3" fmla="*/ -59 h 59213"/>
                <a:gd name="connsiteX4" fmla="*/ 29 w 166984"/>
                <a:gd name="connsiteY4" fmla="*/ 5002 h 59213"/>
                <a:gd name="connsiteX5" fmla="*/ 8566 w 166984"/>
                <a:gd name="connsiteY5" fmla="*/ 10063 h 59213"/>
                <a:gd name="connsiteX6" fmla="*/ 158476 w 166984"/>
                <a:gd name="connsiteY6" fmla="*/ 10063 h 59213"/>
                <a:gd name="connsiteX7" fmla="*/ 158727 w 166984"/>
                <a:gd name="connsiteY7" fmla="*/ 59155 h 59213"/>
                <a:gd name="connsiteX8" fmla="*/ 167013 w 166984"/>
                <a:gd name="connsiteY8" fmla="*/ 54094 h 59213"/>
                <a:gd name="connsiteX9" fmla="*/ 158476 w 166984"/>
                <a:gd name="connsiteY9" fmla="*/ 49033 h 59213"/>
                <a:gd name="connsiteX10" fmla="*/ 8566 w 166984"/>
                <a:gd name="connsiteY10" fmla="*/ 49033 h 59213"/>
                <a:gd name="connsiteX11" fmla="*/ 29 w 166984"/>
                <a:gd name="connsiteY11" fmla="*/ 54094 h 59213"/>
                <a:gd name="connsiteX12" fmla="*/ 8315 w 166984"/>
                <a:gd name="connsiteY12" fmla="*/ 59155 h 59213"/>
                <a:gd name="connsiteX13" fmla="*/ 158727 w 166984"/>
                <a:gd name="connsiteY13" fmla="*/ 5915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984" h="59213">
                  <a:moveTo>
                    <a:pt x="158476" y="10063"/>
                  </a:moveTo>
                  <a:cubicBezTo>
                    <a:pt x="162242" y="10063"/>
                    <a:pt x="167013" y="10063"/>
                    <a:pt x="167013" y="5002"/>
                  </a:cubicBezTo>
                  <a:cubicBezTo>
                    <a:pt x="167013" y="-59"/>
                    <a:pt x="162242" y="-59"/>
                    <a:pt x="158727" y="-59"/>
                  </a:cubicBezTo>
                  <a:lnTo>
                    <a:pt x="8315" y="-59"/>
                  </a:lnTo>
                  <a:cubicBezTo>
                    <a:pt x="4800" y="-59"/>
                    <a:pt x="29" y="-59"/>
                    <a:pt x="29" y="5002"/>
                  </a:cubicBezTo>
                  <a:cubicBezTo>
                    <a:pt x="29" y="10063"/>
                    <a:pt x="4800" y="10063"/>
                    <a:pt x="8566" y="10063"/>
                  </a:cubicBezTo>
                  <a:lnTo>
                    <a:pt x="158476" y="10063"/>
                  </a:lnTo>
                  <a:close/>
                  <a:moveTo>
                    <a:pt x="158727" y="59155"/>
                  </a:moveTo>
                  <a:cubicBezTo>
                    <a:pt x="162242" y="59155"/>
                    <a:pt x="167013" y="59155"/>
                    <a:pt x="167013" y="54094"/>
                  </a:cubicBezTo>
                  <a:cubicBezTo>
                    <a:pt x="167013" y="49033"/>
                    <a:pt x="162242" y="49033"/>
                    <a:pt x="158476" y="49033"/>
                  </a:cubicBezTo>
                  <a:lnTo>
                    <a:pt x="8566" y="49033"/>
                  </a:lnTo>
                  <a:cubicBezTo>
                    <a:pt x="4800" y="49033"/>
                    <a:pt x="29" y="49033"/>
                    <a:pt x="29" y="54094"/>
                  </a:cubicBezTo>
                  <a:cubicBezTo>
                    <a:pt x="29" y="59155"/>
                    <a:pt x="4800" y="59155"/>
                    <a:pt x="8315" y="59155"/>
                  </a:cubicBezTo>
                  <a:lnTo>
                    <a:pt x="158727" y="5915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6" name="Freeform 1365">
              <a:extLst>
                <a:ext uri="{FF2B5EF4-FFF2-40B4-BE49-F238E27FC236}">
                  <a16:creationId xmlns:a16="http://schemas.microsoft.com/office/drawing/2014/main" id="{B314EB42-FF53-68F1-E860-18C63A278D5E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9723564" y="3211150"/>
              <a:ext cx="104208" cy="174099"/>
            </a:xfrm>
            <a:custGeom>
              <a:avLst/>
              <a:gdLst>
                <a:gd name="connsiteX0" fmla="*/ 62313 w 104208"/>
                <a:gd name="connsiteY0" fmla="*/ 79399 h 174099"/>
                <a:gd name="connsiteX1" fmla="*/ 97468 w 104208"/>
                <a:gd name="connsiteY1" fmla="*/ 34862 h 174099"/>
                <a:gd name="connsiteX2" fmla="*/ 51264 w 104208"/>
                <a:gd name="connsiteY2" fmla="*/ -59 h 174099"/>
                <a:gd name="connsiteX3" fmla="*/ 6819 w 104208"/>
                <a:gd name="connsiteY3" fmla="*/ 34356 h 174099"/>
                <a:gd name="connsiteX4" fmla="*/ 19625 w 104208"/>
                <a:gd name="connsiteY4" fmla="*/ 47515 h 174099"/>
                <a:gd name="connsiteX5" fmla="*/ 32432 w 104208"/>
                <a:gd name="connsiteY5" fmla="*/ 34609 h 174099"/>
                <a:gd name="connsiteX6" fmla="*/ 16863 w 104208"/>
                <a:gd name="connsiteY6" fmla="*/ 21957 h 174099"/>
                <a:gd name="connsiteX7" fmla="*/ 50260 w 104208"/>
                <a:gd name="connsiteY7" fmla="*/ 6267 h 174099"/>
                <a:gd name="connsiteX8" fmla="*/ 74366 w 104208"/>
                <a:gd name="connsiteY8" fmla="*/ 34609 h 174099"/>
                <a:gd name="connsiteX9" fmla="*/ 67335 w 104208"/>
                <a:gd name="connsiteY9" fmla="*/ 63457 h 174099"/>
                <a:gd name="connsiteX10" fmla="*/ 44987 w 104208"/>
                <a:gd name="connsiteY10" fmla="*/ 76616 h 174099"/>
                <a:gd name="connsiteX11" fmla="*/ 35194 w 104208"/>
                <a:gd name="connsiteY11" fmla="*/ 77375 h 174099"/>
                <a:gd name="connsiteX12" fmla="*/ 31427 w 104208"/>
                <a:gd name="connsiteY12" fmla="*/ 80411 h 174099"/>
                <a:gd name="connsiteX13" fmla="*/ 37454 w 104208"/>
                <a:gd name="connsiteY13" fmla="*/ 83195 h 174099"/>
                <a:gd name="connsiteX14" fmla="*/ 48502 w 104208"/>
                <a:gd name="connsiteY14" fmla="*/ 83195 h 174099"/>
                <a:gd name="connsiteX15" fmla="*/ 78384 w 104208"/>
                <a:gd name="connsiteY15" fmla="*/ 125201 h 174099"/>
                <a:gd name="connsiteX16" fmla="*/ 50009 w 104208"/>
                <a:gd name="connsiteY16" fmla="*/ 166955 h 174099"/>
                <a:gd name="connsiteX17" fmla="*/ 11590 w 104208"/>
                <a:gd name="connsiteY17" fmla="*/ 147723 h 174099"/>
                <a:gd name="connsiteX18" fmla="*/ 28163 w 104208"/>
                <a:gd name="connsiteY18" fmla="*/ 133805 h 174099"/>
                <a:gd name="connsiteX19" fmla="*/ 14101 w 104208"/>
                <a:gd name="connsiteY19" fmla="*/ 119634 h 174099"/>
                <a:gd name="connsiteX20" fmla="*/ 39 w 104208"/>
                <a:gd name="connsiteY20" fmla="*/ 134311 h 174099"/>
                <a:gd name="connsiteX21" fmla="*/ 50762 w 104208"/>
                <a:gd name="connsiteY21" fmla="*/ 174040 h 174099"/>
                <a:gd name="connsiteX22" fmla="*/ 104248 w 104208"/>
                <a:gd name="connsiteY22" fmla="*/ 125201 h 174099"/>
                <a:gd name="connsiteX23" fmla="*/ 62313 w 104208"/>
                <a:gd name="connsiteY23" fmla="*/ 793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208" h="174099">
                  <a:moveTo>
                    <a:pt x="62313" y="79399"/>
                  </a:moveTo>
                  <a:cubicBezTo>
                    <a:pt x="82904" y="72567"/>
                    <a:pt x="97468" y="54853"/>
                    <a:pt x="97468" y="34862"/>
                  </a:cubicBezTo>
                  <a:cubicBezTo>
                    <a:pt x="97468" y="14112"/>
                    <a:pt x="75371" y="-59"/>
                    <a:pt x="51264" y="-59"/>
                  </a:cubicBezTo>
                  <a:cubicBezTo>
                    <a:pt x="25903" y="-59"/>
                    <a:pt x="6819" y="15124"/>
                    <a:pt x="6819" y="34356"/>
                  </a:cubicBezTo>
                  <a:cubicBezTo>
                    <a:pt x="6819" y="42707"/>
                    <a:pt x="12343" y="47515"/>
                    <a:pt x="19625" y="47515"/>
                  </a:cubicBezTo>
                  <a:cubicBezTo>
                    <a:pt x="27410" y="47515"/>
                    <a:pt x="32432" y="41948"/>
                    <a:pt x="32432" y="34609"/>
                  </a:cubicBezTo>
                  <a:cubicBezTo>
                    <a:pt x="32432" y="21957"/>
                    <a:pt x="20630" y="21957"/>
                    <a:pt x="16863" y="21957"/>
                  </a:cubicBezTo>
                  <a:cubicBezTo>
                    <a:pt x="24647" y="9557"/>
                    <a:pt x="41220" y="6267"/>
                    <a:pt x="50260" y="6267"/>
                  </a:cubicBezTo>
                  <a:cubicBezTo>
                    <a:pt x="60555" y="6267"/>
                    <a:pt x="74366" y="11835"/>
                    <a:pt x="74366" y="34609"/>
                  </a:cubicBezTo>
                  <a:cubicBezTo>
                    <a:pt x="74366" y="37646"/>
                    <a:pt x="73864" y="52323"/>
                    <a:pt x="67335" y="63457"/>
                  </a:cubicBezTo>
                  <a:cubicBezTo>
                    <a:pt x="59802" y="75603"/>
                    <a:pt x="51264" y="76363"/>
                    <a:pt x="44987" y="76616"/>
                  </a:cubicBezTo>
                  <a:cubicBezTo>
                    <a:pt x="42978" y="76869"/>
                    <a:pt x="36952" y="77375"/>
                    <a:pt x="35194" y="77375"/>
                  </a:cubicBezTo>
                  <a:cubicBezTo>
                    <a:pt x="33185" y="77628"/>
                    <a:pt x="31427" y="77881"/>
                    <a:pt x="31427" y="80411"/>
                  </a:cubicBezTo>
                  <a:cubicBezTo>
                    <a:pt x="31427" y="83195"/>
                    <a:pt x="33185" y="83195"/>
                    <a:pt x="37454" y="83195"/>
                  </a:cubicBezTo>
                  <a:lnTo>
                    <a:pt x="48502" y="83195"/>
                  </a:lnTo>
                  <a:cubicBezTo>
                    <a:pt x="69093" y="83195"/>
                    <a:pt x="78384" y="100402"/>
                    <a:pt x="78384" y="125201"/>
                  </a:cubicBezTo>
                  <a:cubicBezTo>
                    <a:pt x="78384" y="159616"/>
                    <a:pt x="61058" y="166955"/>
                    <a:pt x="50009" y="166955"/>
                  </a:cubicBezTo>
                  <a:cubicBezTo>
                    <a:pt x="39211" y="166955"/>
                    <a:pt x="20379" y="162653"/>
                    <a:pt x="11590" y="147723"/>
                  </a:cubicBezTo>
                  <a:cubicBezTo>
                    <a:pt x="20379" y="148988"/>
                    <a:pt x="28163" y="143421"/>
                    <a:pt x="28163" y="133805"/>
                  </a:cubicBezTo>
                  <a:cubicBezTo>
                    <a:pt x="28163" y="124695"/>
                    <a:pt x="21383" y="119634"/>
                    <a:pt x="14101" y="119634"/>
                  </a:cubicBezTo>
                  <a:cubicBezTo>
                    <a:pt x="8075" y="119634"/>
                    <a:pt x="39" y="123177"/>
                    <a:pt x="39" y="134311"/>
                  </a:cubicBezTo>
                  <a:cubicBezTo>
                    <a:pt x="39" y="157339"/>
                    <a:pt x="23392" y="174040"/>
                    <a:pt x="50762" y="174040"/>
                  </a:cubicBezTo>
                  <a:cubicBezTo>
                    <a:pt x="81397" y="174040"/>
                    <a:pt x="104248" y="151013"/>
                    <a:pt x="104248" y="125201"/>
                  </a:cubicBezTo>
                  <a:cubicBezTo>
                    <a:pt x="104248" y="104451"/>
                    <a:pt x="88428" y="84713"/>
                    <a:pt x="62313" y="79399"/>
                  </a:cubicBez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7" name="Freeform 1366">
              <a:extLst>
                <a:ext uri="{FF2B5EF4-FFF2-40B4-BE49-F238E27FC236}">
                  <a16:creationId xmlns:a16="http://schemas.microsoft.com/office/drawing/2014/main" id="{93683EE6-D669-573B-CDA5-F1481351F3AB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9848363" y="3211150"/>
              <a:ext cx="105714" cy="174099"/>
            </a:xfrm>
            <a:custGeom>
              <a:avLst/>
              <a:gdLst>
                <a:gd name="connsiteX0" fmla="*/ 105759 w 105714"/>
                <a:gd name="connsiteY0" fmla="*/ 87497 h 174099"/>
                <a:gd name="connsiteX1" fmla="*/ 95715 w 105714"/>
                <a:gd name="connsiteY1" fmla="*/ 28283 h 174099"/>
                <a:gd name="connsiteX2" fmla="*/ 53027 w 105714"/>
                <a:gd name="connsiteY2" fmla="*/ -59 h 174099"/>
                <a:gd name="connsiteX3" fmla="*/ 9335 w 105714"/>
                <a:gd name="connsiteY3" fmla="*/ 30054 h 174099"/>
                <a:gd name="connsiteX4" fmla="*/ 44 w 105714"/>
                <a:gd name="connsiteY4" fmla="*/ 87497 h 174099"/>
                <a:gd name="connsiteX5" fmla="*/ 11344 w 105714"/>
                <a:gd name="connsiteY5" fmla="*/ 148482 h 174099"/>
                <a:gd name="connsiteX6" fmla="*/ 52776 w 105714"/>
                <a:gd name="connsiteY6" fmla="*/ 174040 h 174099"/>
                <a:gd name="connsiteX7" fmla="*/ 96468 w 105714"/>
                <a:gd name="connsiteY7" fmla="*/ 144686 h 174099"/>
                <a:gd name="connsiteX8" fmla="*/ 105759 w 105714"/>
                <a:gd name="connsiteY8" fmla="*/ 87497 h 174099"/>
                <a:gd name="connsiteX9" fmla="*/ 52776 w 105714"/>
                <a:gd name="connsiteY9" fmla="*/ 168473 h 174099"/>
                <a:gd name="connsiteX10" fmla="*/ 23648 w 105714"/>
                <a:gd name="connsiteY10" fmla="*/ 137854 h 174099"/>
                <a:gd name="connsiteX11" fmla="*/ 20886 w 105714"/>
                <a:gd name="connsiteY11" fmla="*/ 84460 h 174099"/>
                <a:gd name="connsiteX12" fmla="*/ 22895 w 105714"/>
                <a:gd name="connsiteY12" fmla="*/ 37899 h 174099"/>
                <a:gd name="connsiteX13" fmla="*/ 52776 w 105714"/>
                <a:gd name="connsiteY13" fmla="*/ 5508 h 174099"/>
                <a:gd name="connsiteX14" fmla="*/ 82406 w 105714"/>
                <a:gd name="connsiteY14" fmla="*/ 35115 h 174099"/>
                <a:gd name="connsiteX15" fmla="*/ 84917 w 105714"/>
                <a:gd name="connsiteY15" fmla="*/ 84460 h 174099"/>
                <a:gd name="connsiteX16" fmla="*/ 82155 w 105714"/>
                <a:gd name="connsiteY16" fmla="*/ 136842 h 174099"/>
                <a:gd name="connsiteX17" fmla="*/ 52776 w 105714"/>
                <a:gd name="connsiteY17" fmla="*/ 16847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714" h="174099">
                  <a:moveTo>
                    <a:pt x="105759" y="87497"/>
                  </a:moveTo>
                  <a:cubicBezTo>
                    <a:pt x="105759" y="67253"/>
                    <a:pt x="104504" y="47009"/>
                    <a:pt x="95715" y="28283"/>
                  </a:cubicBezTo>
                  <a:cubicBezTo>
                    <a:pt x="84164" y="3990"/>
                    <a:pt x="63574" y="-59"/>
                    <a:pt x="53027" y="-59"/>
                  </a:cubicBezTo>
                  <a:cubicBezTo>
                    <a:pt x="37961" y="-59"/>
                    <a:pt x="19630" y="6520"/>
                    <a:pt x="9335" y="30054"/>
                  </a:cubicBezTo>
                  <a:cubicBezTo>
                    <a:pt x="1300" y="47515"/>
                    <a:pt x="44" y="67253"/>
                    <a:pt x="44" y="87497"/>
                  </a:cubicBezTo>
                  <a:cubicBezTo>
                    <a:pt x="44" y="106476"/>
                    <a:pt x="1049" y="129250"/>
                    <a:pt x="11344" y="148482"/>
                  </a:cubicBezTo>
                  <a:cubicBezTo>
                    <a:pt x="22141" y="168979"/>
                    <a:pt x="40472" y="174040"/>
                    <a:pt x="52776" y="174040"/>
                  </a:cubicBezTo>
                  <a:cubicBezTo>
                    <a:pt x="66336" y="174040"/>
                    <a:pt x="85420" y="168726"/>
                    <a:pt x="96468" y="144686"/>
                  </a:cubicBezTo>
                  <a:cubicBezTo>
                    <a:pt x="104504" y="127226"/>
                    <a:pt x="105759" y="107488"/>
                    <a:pt x="105759" y="87497"/>
                  </a:cubicBezTo>
                  <a:close/>
                  <a:moveTo>
                    <a:pt x="52776" y="168473"/>
                  </a:moveTo>
                  <a:cubicBezTo>
                    <a:pt x="42983" y="168473"/>
                    <a:pt x="28168" y="162147"/>
                    <a:pt x="23648" y="137854"/>
                  </a:cubicBezTo>
                  <a:cubicBezTo>
                    <a:pt x="20886" y="122671"/>
                    <a:pt x="20886" y="99390"/>
                    <a:pt x="20886" y="84460"/>
                  </a:cubicBezTo>
                  <a:cubicBezTo>
                    <a:pt x="20886" y="68265"/>
                    <a:pt x="20886" y="51564"/>
                    <a:pt x="22895" y="37899"/>
                  </a:cubicBezTo>
                  <a:cubicBezTo>
                    <a:pt x="27666" y="7786"/>
                    <a:pt x="46498" y="5508"/>
                    <a:pt x="52776" y="5508"/>
                  </a:cubicBezTo>
                  <a:cubicBezTo>
                    <a:pt x="61063" y="5508"/>
                    <a:pt x="77635" y="10063"/>
                    <a:pt x="82406" y="35115"/>
                  </a:cubicBezTo>
                  <a:cubicBezTo>
                    <a:pt x="84917" y="49286"/>
                    <a:pt x="84917" y="68518"/>
                    <a:pt x="84917" y="84460"/>
                  </a:cubicBezTo>
                  <a:cubicBezTo>
                    <a:pt x="84917" y="103439"/>
                    <a:pt x="84917" y="120647"/>
                    <a:pt x="82155" y="136842"/>
                  </a:cubicBezTo>
                  <a:cubicBezTo>
                    <a:pt x="78389" y="160882"/>
                    <a:pt x="64076" y="168473"/>
                    <a:pt x="52776" y="168473"/>
                  </a:cubicBez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8" name="Freeform 1367">
              <a:extLst>
                <a:ext uri="{FF2B5EF4-FFF2-40B4-BE49-F238E27FC236}">
                  <a16:creationId xmlns:a16="http://schemas.microsoft.com/office/drawing/2014/main" id="{4432CBE7-E581-F245-A720-1658E4ABA724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10017021" y="3201281"/>
              <a:ext cx="158949" cy="178400"/>
            </a:xfrm>
            <a:custGeom>
              <a:avLst/>
              <a:gdLst>
                <a:gd name="connsiteX0" fmla="*/ 159000 w 158949"/>
                <a:gd name="connsiteY0" fmla="*/ 137348 h 178400"/>
                <a:gd name="connsiteX1" fmla="*/ 152722 w 158949"/>
                <a:gd name="connsiteY1" fmla="*/ 137348 h 178400"/>
                <a:gd name="connsiteX2" fmla="*/ 148202 w 158949"/>
                <a:gd name="connsiteY2" fmla="*/ 155821 h 178400"/>
                <a:gd name="connsiteX3" fmla="*/ 131630 w 158949"/>
                <a:gd name="connsiteY3" fmla="*/ 161894 h 178400"/>
                <a:gd name="connsiteX4" fmla="*/ 111541 w 158949"/>
                <a:gd name="connsiteY4" fmla="*/ 161894 h 178400"/>
                <a:gd name="connsiteX5" fmla="*/ 133890 w 158949"/>
                <a:gd name="connsiteY5" fmla="*/ 118875 h 178400"/>
                <a:gd name="connsiteX6" fmla="*/ 155987 w 158949"/>
                <a:gd name="connsiteY6" fmla="*/ 63457 h 178400"/>
                <a:gd name="connsiteX7" fmla="*/ 79651 w 158949"/>
                <a:gd name="connsiteY7" fmla="*/ -59 h 178400"/>
                <a:gd name="connsiteX8" fmla="*/ 3064 w 158949"/>
                <a:gd name="connsiteY8" fmla="*/ 63457 h 178400"/>
                <a:gd name="connsiteX9" fmla="*/ 25161 w 158949"/>
                <a:gd name="connsiteY9" fmla="*/ 118875 h 178400"/>
                <a:gd name="connsiteX10" fmla="*/ 47510 w 158949"/>
                <a:gd name="connsiteY10" fmla="*/ 161894 h 178400"/>
                <a:gd name="connsiteX11" fmla="*/ 27421 w 158949"/>
                <a:gd name="connsiteY11" fmla="*/ 161894 h 178400"/>
                <a:gd name="connsiteX12" fmla="*/ 10848 w 158949"/>
                <a:gd name="connsiteY12" fmla="*/ 156074 h 178400"/>
                <a:gd name="connsiteX13" fmla="*/ 6328 w 158949"/>
                <a:gd name="connsiteY13" fmla="*/ 137348 h 178400"/>
                <a:gd name="connsiteX14" fmla="*/ 51 w 158949"/>
                <a:gd name="connsiteY14" fmla="*/ 137348 h 178400"/>
                <a:gd name="connsiteX15" fmla="*/ 8337 w 158949"/>
                <a:gd name="connsiteY15" fmla="*/ 178342 h 178400"/>
                <a:gd name="connsiteX16" fmla="*/ 48514 w 158949"/>
                <a:gd name="connsiteY16" fmla="*/ 178342 h 178400"/>
                <a:gd name="connsiteX17" fmla="*/ 54792 w 158949"/>
                <a:gd name="connsiteY17" fmla="*/ 173028 h 178400"/>
                <a:gd name="connsiteX18" fmla="*/ 41232 w 158949"/>
                <a:gd name="connsiteY18" fmla="*/ 116851 h 178400"/>
                <a:gd name="connsiteX19" fmla="*/ 28928 w 158949"/>
                <a:gd name="connsiteY19" fmla="*/ 63204 h 178400"/>
                <a:gd name="connsiteX20" fmla="*/ 79400 w 158949"/>
                <a:gd name="connsiteY20" fmla="*/ 5508 h 178400"/>
                <a:gd name="connsiteX21" fmla="*/ 130123 w 158949"/>
                <a:gd name="connsiteY21" fmla="*/ 63204 h 178400"/>
                <a:gd name="connsiteX22" fmla="*/ 116061 w 158949"/>
                <a:gd name="connsiteY22" fmla="*/ 122165 h 178400"/>
                <a:gd name="connsiteX23" fmla="*/ 104259 w 158949"/>
                <a:gd name="connsiteY23" fmla="*/ 173028 h 178400"/>
                <a:gd name="connsiteX24" fmla="*/ 110788 w 158949"/>
                <a:gd name="connsiteY24" fmla="*/ 178342 h 178400"/>
                <a:gd name="connsiteX25" fmla="*/ 150714 w 158949"/>
                <a:gd name="connsiteY25" fmla="*/ 178342 h 178400"/>
                <a:gd name="connsiteX26" fmla="*/ 159000 w 158949"/>
                <a:gd name="connsiteY26" fmla="*/ 13734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8949" h="178400">
                  <a:moveTo>
                    <a:pt x="159000" y="137348"/>
                  </a:moveTo>
                  <a:lnTo>
                    <a:pt x="152722" y="137348"/>
                  </a:lnTo>
                  <a:cubicBezTo>
                    <a:pt x="151467" y="143927"/>
                    <a:pt x="150462" y="149747"/>
                    <a:pt x="148202" y="155821"/>
                  </a:cubicBezTo>
                  <a:cubicBezTo>
                    <a:pt x="146947" y="159869"/>
                    <a:pt x="146194" y="161894"/>
                    <a:pt x="131630" y="161894"/>
                  </a:cubicBezTo>
                  <a:lnTo>
                    <a:pt x="111541" y="161894"/>
                  </a:lnTo>
                  <a:cubicBezTo>
                    <a:pt x="114806" y="147723"/>
                    <a:pt x="122590" y="135577"/>
                    <a:pt x="133890" y="118875"/>
                  </a:cubicBezTo>
                  <a:cubicBezTo>
                    <a:pt x="145691" y="100909"/>
                    <a:pt x="155987" y="83448"/>
                    <a:pt x="155987" y="63457"/>
                  </a:cubicBezTo>
                  <a:cubicBezTo>
                    <a:pt x="155987" y="28283"/>
                    <a:pt x="122088" y="-59"/>
                    <a:pt x="79651" y="-59"/>
                  </a:cubicBezTo>
                  <a:cubicBezTo>
                    <a:pt x="36461" y="-59"/>
                    <a:pt x="3064" y="28789"/>
                    <a:pt x="3064" y="63457"/>
                  </a:cubicBezTo>
                  <a:cubicBezTo>
                    <a:pt x="3064" y="83448"/>
                    <a:pt x="13359" y="100909"/>
                    <a:pt x="25161" y="118875"/>
                  </a:cubicBezTo>
                  <a:cubicBezTo>
                    <a:pt x="36210" y="135577"/>
                    <a:pt x="44245" y="147723"/>
                    <a:pt x="47510" y="161894"/>
                  </a:cubicBezTo>
                  <a:lnTo>
                    <a:pt x="27421" y="161894"/>
                  </a:lnTo>
                  <a:cubicBezTo>
                    <a:pt x="12857" y="161894"/>
                    <a:pt x="12104" y="159869"/>
                    <a:pt x="10848" y="156074"/>
                  </a:cubicBezTo>
                  <a:cubicBezTo>
                    <a:pt x="8839" y="150253"/>
                    <a:pt x="7584" y="143674"/>
                    <a:pt x="6328" y="137348"/>
                  </a:cubicBezTo>
                  <a:lnTo>
                    <a:pt x="51" y="137348"/>
                  </a:lnTo>
                  <a:lnTo>
                    <a:pt x="8337" y="178342"/>
                  </a:lnTo>
                  <a:lnTo>
                    <a:pt x="48514" y="178342"/>
                  </a:lnTo>
                  <a:cubicBezTo>
                    <a:pt x="54038" y="178342"/>
                    <a:pt x="54792" y="178342"/>
                    <a:pt x="54792" y="173028"/>
                  </a:cubicBezTo>
                  <a:cubicBezTo>
                    <a:pt x="54792" y="155315"/>
                    <a:pt x="47007" y="133046"/>
                    <a:pt x="41232" y="116851"/>
                  </a:cubicBezTo>
                  <a:cubicBezTo>
                    <a:pt x="35959" y="102174"/>
                    <a:pt x="28928" y="82183"/>
                    <a:pt x="28928" y="63204"/>
                  </a:cubicBezTo>
                  <a:cubicBezTo>
                    <a:pt x="28928" y="22716"/>
                    <a:pt x="56549" y="5508"/>
                    <a:pt x="79400" y="5508"/>
                  </a:cubicBezTo>
                  <a:cubicBezTo>
                    <a:pt x="103506" y="5508"/>
                    <a:pt x="130123" y="23728"/>
                    <a:pt x="130123" y="63204"/>
                  </a:cubicBezTo>
                  <a:cubicBezTo>
                    <a:pt x="130123" y="82183"/>
                    <a:pt x="123343" y="101415"/>
                    <a:pt x="116061" y="122165"/>
                  </a:cubicBezTo>
                  <a:cubicBezTo>
                    <a:pt x="112295" y="132793"/>
                    <a:pt x="104259" y="155568"/>
                    <a:pt x="104259" y="173028"/>
                  </a:cubicBezTo>
                  <a:cubicBezTo>
                    <a:pt x="104259" y="178342"/>
                    <a:pt x="105012" y="178342"/>
                    <a:pt x="110788" y="178342"/>
                  </a:cubicBezTo>
                  <a:lnTo>
                    <a:pt x="150714" y="178342"/>
                  </a:lnTo>
                  <a:lnTo>
                    <a:pt x="159000" y="137348"/>
                  </a:ln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1400" name="Audio 1399">
            <a:extLst>
              <a:ext uri="{FF2B5EF4-FFF2-40B4-BE49-F238E27FC236}">
                <a16:creationId xmlns:a16="http://schemas.microsoft.com/office/drawing/2014/main" id="{06D9FBDD-867C-BF55-2ACA-2E64227D418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7596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7748">
        <p159:morph option="byObject"/>
      </p:transition>
    </mc:Choice>
    <mc:Fallback>
      <p:transition advTm="177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00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(Thevenin/Step 3)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1439" name="!!b">
            <a:extLst>
              <a:ext uri="{FF2B5EF4-FFF2-40B4-BE49-F238E27FC236}">
                <a16:creationId xmlns:a16="http://schemas.microsoft.com/office/drawing/2014/main" id="{83AF4E9A-02CF-6675-407B-BF5A59CC532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81874" y="5018622"/>
            <a:ext cx="49277" cy="94404"/>
          </a:xfrm>
          <a:custGeom>
            <a:avLst/>
            <a:gdLst>
              <a:gd name="connsiteX0" fmla="*/ 48876 w 93122"/>
              <a:gd name="connsiteY0" fmla="*/ 2899 h 178400"/>
              <a:gd name="connsiteX1" fmla="*/ 45587 w 93122"/>
              <a:gd name="connsiteY1" fmla="*/ 115 h 178400"/>
              <a:gd name="connsiteX2" fmla="*/ 14714 w 93122"/>
              <a:gd name="connsiteY2" fmla="*/ 2645 h 178400"/>
              <a:gd name="connsiteX3" fmla="*/ 9906 w 93122"/>
              <a:gd name="connsiteY3" fmla="*/ 7706 h 178400"/>
              <a:gd name="connsiteX4" fmla="*/ 15980 w 93122"/>
              <a:gd name="connsiteY4" fmla="*/ 10743 h 178400"/>
              <a:gd name="connsiteX5" fmla="*/ 28632 w 93122"/>
              <a:gd name="connsiteY5" fmla="*/ 15045 h 178400"/>
              <a:gd name="connsiteX6" fmla="*/ 25089 w 93122"/>
              <a:gd name="connsiteY6" fmla="*/ 30734 h 178400"/>
              <a:gd name="connsiteX7" fmla="*/ 4339 w 93122"/>
              <a:gd name="connsiteY7" fmla="*/ 113229 h 178400"/>
              <a:gd name="connsiteX8" fmla="*/ 290 w 93122"/>
              <a:gd name="connsiteY8" fmla="*/ 138787 h 178400"/>
              <a:gd name="connsiteX9" fmla="*/ 32428 w 93122"/>
              <a:gd name="connsiteY9" fmla="*/ 178516 h 178400"/>
              <a:gd name="connsiteX10" fmla="*/ 93413 w 93122"/>
              <a:gd name="connsiteY10" fmla="*/ 104372 h 178400"/>
              <a:gd name="connsiteX11" fmla="*/ 59757 w 93122"/>
              <a:gd name="connsiteY11" fmla="*/ 63884 h 178400"/>
              <a:gd name="connsiteX12" fmla="*/ 30150 w 93122"/>
              <a:gd name="connsiteY12" fmla="*/ 79067 h 178400"/>
              <a:gd name="connsiteX13" fmla="*/ 48876 w 93122"/>
              <a:gd name="connsiteY13" fmla="*/ 2899 h 178400"/>
              <a:gd name="connsiteX14" fmla="*/ 25089 w 93122"/>
              <a:gd name="connsiteY14" fmla="*/ 98552 h 178400"/>
              <a:gd name="connsiteX15" fmla="*/ 28885 w 93122"/>
              <a:gd name="connsiteY15" fmla="*/ 89695 h 178400"/>
              <a:gd name="connsiteX16" fmla="*/ 59251 w 93122"/>
              <a:gd name="connsiteY16" fmla="*/ 69451 h 178400"/>
              <a:gd name="connsiteX17" fmla="*/ 75194 w 93122"/>
              <a:gd name="connsiteY17" fmla="*/ 93238 h 178400"/>
              <a:gd name="connsiteX18" fmla="*/ 62288 w 93122"/>
              <a:gd name="connsiteY18" fmla="*/ 146885 h 178400"/>
              <a:gd name="connsiteX19" fmla="*/ 32428 w 93122"/>
              <a:gd name="connsiteY19" fmla="*/ 172949 h 178400"/>
              <a:gd name="connsiteX20" fmla="*/ 15473 w 93122"/>
              <a:gd name="connsiteY20" fmla="*/ 147391 h 178400"/>
              <a:gd name="connsiteX21" fmla="*/ 19522 w 93122"/>
              <a:gd name="connsiteY21" fmla="*/ 121833 h 178400"/>
              <a:gd name="connsiteX22" fmla="*/ 25089 w 93122"/>
              <a:gd name="connsiteY22" fmla="*/ 98552 h 1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122" h="178400">
                <a:moveTo>
                  <a:pt x="48876" y="2899"/>
                </a:moveTo>
                <a:cubicBezTo>
                  <a:pt x="48876" y="2645"/>
                  <a:pt x="48876" y="115"/>
                  <a:pt x="45587" y="115"/>
                </a:cubicBezTo>
                <a:cubicBezTo>
                  <a:pt x="39766" y="115"/>
                  <a:pt x="21294" y="2139"/>
                  <a:pt x="14714" y="2645"/>
                </a:cubicBezTo>
                <a:cubicBezTo>
                  <a:pt x="12690" y="2899"/>
                  <a:pt x="9906" y="3152"/>
                  <a:pt x="9906" y="7706"/>
                </a:cubicBezTo>
                <a:cubicBezTo>
                  <a:pt x="9906" y="10743"/>
                  <a:pt x="12184" y="10743"/>
                  <a:pt x="15980" y="10743"/>
                </a:cubicBezTo>
                <a:cubicBezTo>
                  <a:pt x="28126" y="10743"/>
                  <a:pt x="28632" y="12514"/>
                  <a:pt x="28632" y="15045"/>
                </a:cubicBezTo>
                <a:cubicBezTo>
                  <a:pt x="28632" y="16816"/>
                  <a:pt x="26355" y="25420"/>
                  <a:pt x="25089" y="30734"/>
                </a:cubicBezTo>
                <a:lnTo>
                  <a:pt x="4339" y="113229"/>
                </a:lnTo>
                <a:cubicBezTo>
                  <a:pt x="1303" y="125881"/>
                  <a:pt x="290" y="129930"/>
                  <a:pt x="290" y="138787"/>
                </a:cubicBezTo>
                <a:cubicBezTo>
                  <a:pt x="290" y="162827"/>
                  <a:pt x="13702" y="178516"/>
                  <a:pt x="32428" y="178516"/>
                </a:cubicBezTo>
                <a:cubicBezTo>
                  <a:pt x="62288" y="178516"/>
                  <a:pt x="93413" y="140811"/>
                  <a:pt x="93413" y="104372"/>
                </a:cubicBezTo>
                <a:cubicBezTo>
                  <a:pt x="93413" y="81344"/>
                  <a:pt x="80001" y="63884"/>
                  <a:pt x="59757" y="63884"/>
                </a:cubicBezTo>
                <a:cubicBezTo>
                  <a:pt x="48117" y="63884"/>
                  <a:pt x="37742" y="71222"/>
                  <a:pt x="30150" y="79067"/>
                </a:cubicBezTo>
                <a:lnTo>
                  <a:pt x="48876" y="2899"/>
                </a:lnTo>
                <a:close/>
                <a:moveTo>
                  <a:pt x="25089" y="98552"/>
                </a:moveTo>
                <a:cubicBezTo>
                  <a:pt x="26608" y="92985"/>
                  <a:pt x="26608" y="92479"/>
                  <a:pt x="28885" y="89695"/>
                </a:cubicBezTo>
                <a:cubicBezTo>
                  <a:pt x="41285" y="73247"/>
                  <a:pt x="52672" y="69451"/>
                  <a:pt x="59251" y="69451"/>
                </a:cubicBezTo>
                <a:cubicBezTo>
                  <a:pt x="68361" y="69451"/>
                  <a:pt x="75194" y="77042"/>
                  <a:pt x="75194" y="93238"/>
                </a:cubicBezTo>
                <a:cubicBezTo>
                  <a:pt x="75194" y="108168"/>
                  <a:pt x="66843" y="137269"/>
                  <a:pt x="62288" y="146885"/>
                </a:cubicBezTo>
                <a:cubicBezTo>
                  <a:pt x="53937" y="163839"/>
                  <a:pt x="42297" y="172949"/>
                  <a:pt x="32428" y="172949"/>
                </a:cubicBezTo>
                <a:cubicBezTo>
                  <a:pt x="23824" y="172949"/>
                  <a:pt x="15473" y="166116"/>
                  <a:pt x="15473" y="147391"/>
                </a:cubicBezTo>
                <a:cubicBezTo>
                  <a:pt x="15473" y="142583"/>
                  <a:pt x="15473" y="137775"/>
                  <a:pt x="19522" y="121833"/>
                </a:cubicBezTo>
                <a:lnTo>
                  <a:pt x="25089" y="9855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sp>
        <p:nvSpPr>
          <p:cNvPr id="1444" name="!!a">
            <a:extLst>
              <a:ext uri="{FF2B5EF4-FFF2-40B4-BE49-F238E27FC236}">
                <a16:creationId xmlns:a16="http://schemas.microsoft.com/office/drawing/2014/main" id="{8FC0FB98-322F-E19F-243D-81463AEB215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674284" y="3600732"/>
            <a:ext cx="61329" cy="60660"/>
          </a:xfrm>
          <a:custGeom>
            <a:avLst/>
            <a:gdLst>
              <a:gd name="connsiteX0" fmla="*/ 84556 w 115897"/>
              <a:gd name="connsiteY0" fmla="*/ 16202 h 114632"/>
              <a:gd name="connsiteX1" fmla="*/ 61275 w 115897"/>
              <a:gd name="connsiteY1" fmla="*/ 7 h 114632"/>
              <a:gd name="connsiteX2" fmla="*/ 290 w 115897"/>
              <a:gd name="connsiteY2" fmla="*/ 74151 h 114632"/>
              <a:gd name="connsiteX3" fmla="*/ 33946 w 115897"/>
              <a:gd name="connsiteY3" fmla="*/ 114639 h 114632"/>
              <a:gd name="connsiteX4" fmla="*/ 66842 w 115897"/>
              <a:gd name="connsiteY4" fmla="*/ 95660 h 114632"/>
              <a:gd name="connsiteX5" fmla="*/ 89870 w 115897"/>
              <a:gd name="connsiteY5" fmla="*/ 114639 h 114632"/>
              <a:gd name="connsiteX6" fmla="*/ 108596 w 115897"/>
              <a:gd name="connsiteY6" fmla="*/ 100721 h 114632"/>
              <a:gd name="connsiteX7" fmla="*/ 116187 w 115897"/>
              <a:gd name="connsiteY7" fmla="*/ 75669 h 114632"/>
              <a:gd name="connsiteX8" fmla="*/ 113151 w 115897"/>
              <a:gd name="connsiteY8" fmla="*/ 73139 h 114632"/>
              <a:gd name="connsiteX9" fmla="*/ 109608 w 115897"/>
              <a:gd name="connsiteY9" fmla="*/ 77694 h 114632"/>
              <a:gd name="connsiteX10" fmla="*/ 90376 w 115897"/>
              <a:gd name="connsiteY10" fmla="*/ 109072 h 114632"/>
              <a:gd name="connsiteX11" fmla="*/ 82785 w 115897"/>
              <a:gd name="connsiteY11" fmla="*/ 97432 h 114632"/>
              <a:gd name="connsiteX12" fmla="*/ 86074 w 115897"/>
              <a:gd name="connsiteY12" fmla="*/ 78706 h 114632"/>
              <a:gd name="connsiteX13" fmla="*/ 91641 w 115897"/>
              <a:gd name="connsiteY13" fmla="*/ 55931 h 114632"/>
              <a:gd name="connsiteX14" fmla="*/ 100751 w 115897"/>
              <a:gd name="connsiteY14" fmla="*/ 20504 h 114632"/>
              <a:gd name="connsiteX15" fmla="*/ 102523 w 115897"/>
              <a:gd name="connsiteY15" fmla="*/ 11900 h 114632"/>
              <a:gd name="connsiteX16" fmla="*/ 95184 w 115897"/>
              <a:gd name="connsiteY16" fmla="*/ 5068 h 114632"/>
              <a:gd name="connsiteX17" fmla="*/ 84556 w 115897"/>
              <a:gd name="connsiteY17" fmla="*/ 16202 h 114632"/>
              <a:gd name="connsiteX18" fmla="*/ 68108 w 115897"/>
              <a:gd name="connsiteY18" fmla="*/ 81742 h 114632"/>
              <a:gd name="connsiteX19" fmla="*/ 63047 w 115897"/>
              <a:gd name="connsiteY19" fmla="*/ 91105 h 114632"/>
              <a:gd name="connsiteX20" fmla="*/ 34452 w 115897"/>
              <a:gd name="connsiteY20" fmla="*/ 109072 h 114632"/>
              <a:gd name="connsiteX21" fmla="*/ 18257 w 115897"/>
              <a:gd name="connsiteY21" fmla="*/ 85285 h 114632"/>
              <a:gd name="connsiteX22" fmla="*/ 32174 w 115897"/>
              <a:gd name="connsiteY22" fmla="*/ 29867 h 114632"/>
              <a:gd name="connsiteX23" fmla="*/ 61528 w 115897"/>
              <a:gd name="connsiteY23" fmla="*/ 5574 h 114632"/>
              <a:gd name="connsiteX24" fmla="*/ 81519 w 115897"/>
              <a:gd name="connsiteY24" fmla="*/ 27843 h 114632"/>
              <a:gd name="connsiteX25" fmla="*/ 80760 w 115897"/>
              <a:gd name="connsiteY25" fmla="*/ 32144 h 114632"/>
              <a:gd name="connsiteX26" fmla="*/ 68108 w 115897"/>
              <a:gd name="connsiteY26" fmla="*/ 81742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5897" h="114632">
                <a:moveTo>
                  <a:pt x="84556" y="16202"/>
                </a:moveTo>
                <a:cubicBezTo>
                  <a:pt x="80001" y="6839"/>
                  <a:pt x="72663" y="7"/>
                  <a:pt x="61275" y="7"/>
                </a:cubicBezTo>
                <a:cubicBezTo>
                  <a:pt x="31668" y="7"/>
                  <a:pt x="290" y="37205"/>
                  <a:pt x="290" y="74151"/>
                </a:cubicBezTo>
                <a:cubicBezTo>
                  <a:pt x="290" y="97938"/>
                  <a:pt x="14208" y="114639"/>
                  <a:pt x="33946" y="114639"/>
                </a:cubicBezTo>
                <a:cubicBezTo>
                  <a:pt x="39007" y="114639"/>
                  <a:pt x="51659" y="113627"/>
                  <a:pt x="66842" y="95660"/>
                </a:cubicBezTo>
                <a:cubicBezTo>
                  <a:pt x="68867" y="106288"/>
                  <a:pt x="77724" y="114639"/>
                  <a:pt x="89870" y="114639"/>
                </a:cubicBezTo>
                <a:cubicBezTo>
                  <a:pt x="98727" y="114639"/>
                  <a:pt x="104547" y="108819"/>
                  <a:pt x="108596" y="100721"/>
                </a:cubicBezTo>
                <a:cubicBezTo>
                  <a:pt x="112898" y="91611"/>
                  <a:pt x="116187" y="76175"/>
                  <a:pt x="116187" y="75669"/>
                </a:cubicBezTo>
                <a:cubicBezTo>
                  <a:pt x="116187" y="73139"/>
                  <a:pt x="113910" y="73139"/>
                  <a:pt x="113151" y="73139"/>
                </a:cubicBezTo>
                <a:cubicBezTo>
                  <a:pt x="110620" y="73139"/>
                  <a:pt x="110367" y="74151"/>
                  <a:pt x="109608" y="77694"/>
                </a:cubicBezTo>
                <a:cubicBezTo>
                  <a:pt x="105306" y="94142"/>
                  <a:pt x="100751" y="109072"/>
                  <a:pt x="90376" y="109072"/>
                </a:cubicBezTo>
                <a:cubicBezTo>
                  <a:pt x="83544" y="109072"/>
                  <a:pt x="82785" y="102493"/>
                  <a:pt x="82785" y="97432"/>
                </a:cubicBezTo>
                <a:cubicBezTo>
                  <a:pt x="82785" y="91864"/>
                  <a:pt x="83291" y="89840"/>
                  <a:pt x="86074" y="78706"/>
                </a:cubicBezTo>
                <a:cubicBezTo>
                  <a:pt x="88858" y="68078"/>
                  <a:pt x="89364" y="65547"/>
                  <a:pt x="91641" y="55931"/>
                </a:cubicBezTo>
                <a:lnTo>
                  <a:pt x="100751" y="20504"/>
                </a:lnTo>
                <a:cubicBezTo>
                  <a:pt x="102523" y="13419"/>
                  <a:pt x="102523" y="12913"/>
                  <a:pt x="102523" y="11900"/>
                </a:cubicBezTo>
                <a:cubicBezTo>
                  <a:pt x="102523" y="7598"/>
                  <a:pt x="99486" y="5068"/>
                  <a:pt x="95184" y="5068"/>
                </a:cubicBezTo>
                <a:cubicBezTo>
                  <a:pt x="89111" y="5068"/>
                  <a:pt x="85315" y="10635"/>
                  <a:pt x="84556" y="16202"/>
                </a:cubicBezTo>
                <a:close/>
                <a:moveTo>
                  <a:pt x="68108" y="81742"/>
                </a:moveTo>
                <a:cubicBezTo>
                  <a:pt x="66842" y="86297"/>
                  <a:pt x="66842" y="86803"/>
                  <a:pt x="63047" y="91105"/>
                </a:cubicBezTo>
                <a:cubicBezTo>
                  <a:pt x="51912" y="105023"/>
                  <a:pt x="41537" y="109072"/>
                  <a:pt x="34452" y="109072"/>
                </a:cubicBezTo>
                <a:cubicBezTo>
                  <a:pt x="21799" y="109072"/>
                  <a:pt x="18257" y="95154"/>
                  <a:pt x="18257" y="85285"/>
                </a:cubicBezTo>
                <a:cubicBezTo>
                  <a:pt x="18257" y="72633"/>
                  <a:pt x="26354" y="41507"/>
                  <a:pt x="32174" y="29867"/>
                </a:cubicBezTo>
                <a:cubicBezTo>
                  <a:pt x="40019" y="14937"/>
                  <a:pt x="51406" y="5574"/>
                  <a:pt x="61528" y="5574"/>
                </a:cubicBezTo>
                <a:cubicBezTo>
                  <a:pt x="77977" y="5574"/>
                  <a:pt x="81519" y="26324"/>
                  <a:pt x="81519" y="27843"/>
                </a:cubicBezTo>
                <a:cubicBezTo>
                  <a:pt x="81519" y="29361"/>
                  <a:pt x="81013" y="30879"/>
                  <a:pt x="80760" y="32144"/>
                </a:cubicBezTo>
                <a:lnTo>
                  <a:pt x="68108" y="8174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grpSp>
        <p:nvGrpSpPr>
          <p:cNvPr id="1485" name="!!circ">
            <a:extLst>
              <a:ext uri="{FF2B5EF4-FFF2-40B4-BE49-F238E27FC236}">
                <a16:creationId xmlns:a16="http://schemas.microsoft.com/office/drawing/2014/main" id="{6D92BC38-2332-393E-C9B0-9B708369F70D}"/>
              </a:ext>
            </a:extLst>
          </p:cNvPr>
          <p:cNvGrpSpPr/>
          <p:nvPr/>
        </p:nvGrpSpPr>
        <p:grpSpPr>
          <a:xfrm>
            <a:off x="838200" y="2643624"/>
            <a:ext cx="4887435" cy="2536554"/>
            <a:chOff x="2049871" y="2202752"/>
            <a:chExt cx="7900654" cy="4100400"/>
          </a:xfrm>
        </p:grpSpPr>
        <p:sp>
          <p:nvSpPr>
            <p:cNvPr id="1406" name="Freeform 1405">
              <a:extLst>
                <a:ext uri="{FF2B5EF4-FFF2-40B4-BE49-F238E27FC236}">
                  <a16:creationId xmlns:a16="http://schemas.microsoft.com/office/drawing/2014/main" id="{8BCB1463-45B1-597B-B9BB-ACEB3B10382C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2876250" y="2748838"/>
              <a:ext cx="7039814" cy="3519856"/>
            </a:xfrm>
            <a:custGeom>
              <a:avLst/>
              <a:gdLst>
                <a:gd name="connsiteX0" fmla="*/ 2743209 w 8229701"/>
                <a:gd name="connsiteY0" fmla="*/ 4114791 h 4114791"/>
                <a:gd name="connsiteX1" fmla="*/ 0 w 8229701"/>
                <a:gd name="connsiteY1" fmla="*/ 4114791 h 4114791"/>
                <a:gd name="connsiteX2" fmla="*/ 0 w 8229701"/>
                <a:gd name="connsiteY2" fmla="*/ 3045610 h 4114791"/>
                <a:gd name="connsiteX3" fmla="*/ 0 w 8229701"/>
                <a:gd name="connsiteY3" fmla="*/ 2440772 h 4114791"/>
                <a:gd name="connsiteX4" fmla="*/ 0 w 8229701"/>
                <a:gd name="connsiteY4" fmla="*/ 1371600 h 4114791"/>
                <a:gd name="connsiteX5" fmla="*/ 1069190 w 8229701"/>
                <a:gd name="connsiteY5" fmla="*/ 1371600 h 4114791"/>
                <a:gd name="connsiteX6" fmla="*/ 1674028 w 8229701"/>
                <a:gd name="connsiteY6" fmla="*/ 1371600 h 4114791"/>
                <a:gd name="connsiteX7" fmla="*/ 2743209 w 8229701"/>
                <a:gd name="connsiteY7" fmla="*/ 1371600 h 4114791"/>
                <a:gd name="connsiteX8" fmla="*/ 2743209 w 8229701"/>
                <a:gd name="connsiteY8" fmla="*/ 2339967 h 4114791"/>
                <a:gd name="connsiteX9" fmla="*/ 2743209 w 8229701"/>
                <a:gd name="connsiteY9" fmla="*/ 3146418 h 4114791"/>
                <a:gd name="connsiteX10" fmla="*/ 2743209 w 8229701"/>
                <a:gd name="connsiteY10" fmla="*/ 4114791 h 4114791"/>
                <a:gd name="connsiteX11" fmla="*/ 8229702 w 8229701"/>
                <a:gd name="connsiteY11" fmla="*/ 4114791 h 4114791"/>
                <a:gd name="connsiteX12" fmla="*/ 8229702 w 8229701"/>
                <a:gd name="connsiteY12" fmla="*/ 1371600 h 4114791"/>
                <a:gd name="connsiteX13" fmla="*/ 5486502 w 8229701"/>
                <a:gd name="connsiteY13" fmla="*/ 1371600 h 4114791"/>
                <a:gd name="connsiteX14" fmla="*/ 4518033 w 8229701"/>
                <a:gd name="connsiteY14" fmla="*/ 1371600 h 4114791"/>
                <a:gd name="connsiteX15" fmla="*/ 3711684 w 8229701"/>
                <a:gd name="connsiteY15" fmla="*/ 1371600 h 4114791"/>
                <a:gd name="connsiteX16" fmla="*/ 2743209 w 8229701"/>
                <a:gd name="connsiteY16" fmla="*/ 1371600 h 4114791"/>
                <a:gd name="connsiteX17" fmla="*/ 0 w 8229701"/>
                <a:gd name="connsiteY17" fmla="*/ 1371600 h 4114791"/>
                <a:gd name="connsiteX18" fmla="*/ 0 w 8229701"/>
                <a:gd name="connsiteY18" fmla="*/ 0 h 4114791"/>
                <a:gd name="connsiteX19" fmla="*/ 1018786 w 8229701"/>
                <a:gd name="connsiteY19" fmla="*/ 0 h 4114791"/>
                <a:gd name="connsiteX20" fmla="*/ 1724431 w 8229701"/>
                <a:gd name="connsiteY20" fmla="*/ 0 h 4114791"/>
                <a:gd name="connsiteX21" fmla="*/ 2743209 w 8229701"/>
                <a:gd name="connsiteY21" fmla="*/ 0 h 4114791"/>
                <a:gd name="connsiteX22" fmla="*/ 3711684 w 8229701"/>
                <a:gd name="connsiteY22" fmla="*/ 0 h 4114791"/>
                <a:gd name="connsiteX23" fmla="*/ 4518033 w 8229701"/>
                <a:gd name="connsiteY23" fmla="*/ 0 h 4114791"/>
                <a:gd name="connsiteX24" fmla="*/ 5486502 w 8229701"/>
                <a:gd name="connsiteY24" fmla="*/ 0 h 4114791"/>
                <a:gd name="connsiteX25" fmla="*/ 5486502 w 8229701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29701" h="4114791">
                  <a:moveTo>
                    <a:pt x="2743209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9190" y="1371600"/>
                  </a:lnTo>
                  <a:moveTo>
                    <a:pt x="1674028" y="1371600"/>
                  </a:moveTo>
                  <a:lnTo>
                    <a:pt x="2743209" y="1371600"/>
                  </a:lnTo>
                  <a:lnTo>
                    <a:pt x="2743209" y="2339967"/>
                  </a:lnTo>
                  <a:moveTo>
                    <a:pt x="2743209" y="3146418"/>
                  </a:moveTo>
                  <a:lnTo>
                    <a:pt x="2743209" y="4114791"/>
                  </a:lnTo>
                  <a:lnTo>
                    <a:pt x="8229702" y="4114791"/>
                  </a:lnTo>
                  <a:moveTo>
                    <a:pt x="8229702" y="1371600"/>
                  </a:moveTo>
                  <a:lnTo>
                    <a:pt x="5486502" y="1371600"/>
                  </a:lnTo>
                  <a:lnTo>
                    <a:pt x="4518033" y="1371600"/>
                  </a:lnTo>
                  <a:moveTo>
                    <a:pt x="3711684" y="1371600"/>
                  </a:moveTo>
                  <a:lnTo>
                    <a:pt x="2743209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8786" y="0"/>
                  </a:lnTo>
                  <a:moveTo>
                    <a:pt x="1724431" y="0"/>
                  </a:moveTo>
                  <a:lnTo>
                    <a:pt x="2743209" y="0"/>
                  </a:lnTo>
                  <a:lnTo>
                    <a:pt x="3711684" y="0"/>
                  </a:lnTo>
                  <a:moveTo>
                    <a:pt x="4518033" y="0"/>
                  </a:moveTo>
                  <a:lnTo>
                    <a:pt x="5486502" y="0"/>
                  </a:lnTo>
                  <a:lnTo>
                    <a:pt x="5486502" y="137160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7" name="Freeform 1406">
              <a:extLst>
                <a:ext uri="{FF2B5EF4-FFF2-40B4-BE49-F238E27FC236}">
                  <a16:creationId xmlns:a16="http://schemas.microsoft.com/office/drawing/2014/main" id="{14E5D986-0F08-1DD5-9263-6E7DE2FE7052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2617562" y="4836712"/>
              <a:ext cx="517390" cy="517387"/>
            </a:xfrm>
            <a:custGeom>
              <a:avLst/>
              <a:gdLst>
                <a:gd name="connsiteX0" fmla="*/ 0 w 604840"/>
                <a:gd name="connsiteY0" fmla="*/ 302420 h 604837"/>
                <a:gd name="connsiteX1" fmla="*/ 302412 w 604840"/>
                <a:gd name="connsiteY1" fmla="*/ 604838 h 604837"/>
                <a:gd name="connsiteX2" fmla="*/ 604840 w 604840"/>
                <a:gd name="connsiteY2" fmla="*/ 302420 h 604837"/>
                <a:gd name="connsiteX3" fmla="*/ 302412 w 604840"/>
                <a:gd name="connsiteY3" fmla="*/ 0 h 604837"/>
                <a:gd name="connsiteX4" fmla="*/ 0 w 604840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40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2" y="604838"/>
                  </a:cubicBezTo>
                  <a:cubicBezTo>
                    <a:pt x="469417" y="604838"/>
                    <a:pt x="604840" y="469405"/>
                    <a:pt x="604840" y="302420"/>
                  </a:cubicBezTo>
                  <a:cubicBezTo>
                    <a:pt x="604840" y="135433"/>
                    <a:pt x="469417" y="0"/>
                    <a:pt x="302412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8" name="Freeform 1407">
              <a:extLst>
                <a:ext uri="{FF2B5EF4-FFF2-40B4-BE49-F238E27FC236}">
                  <a16:creationId xmlns:a16="http://schemas.microsoft.com/office/drawing/2014/main" id="{3C07EB06-A05C-6FD5-5234-7D28BA5EBD3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 rot="10800000">
              <a:off x="2804353" y="4914398"/>
              <a:ext cx="143948" cy="144164"/>
            </a:xfrm>
            <a:custGeom>
              <a:avLst/>
              <a:gdLst>
                <a:gd name="connsiteX0" fmla="*/ 89292 w 168278"/>
                <a:gd name="connsiteY0" fmla="*/ 89389 h 168531"/>
                <a:gd name="connsiteX1" fmla="*/ 159893 w 168278"/>
                <a:gd name="connsiteY1" fmla="*/ 89389 h 168531"/>
                <a:gd name="connsiteX2" fmla="*/ 168244 w 168278"/>
                <a:gd name="connsiteY2" fmla="*/ 84328 h 168531"/>
                <a:gd name="connsiteX3" fmla="*/ 159893 w 168278"/>
                <a:gd name="connsiteY3" fmla="*/ 79267 h 168531"/>
                <a:gd name="connsiteX4" fmla="*/ 89292 w 168278"/>
                <a:gd name="connsiteY4" fmla="*/ 79267 h 168531"/>
                <a:gd name="connsiteX5" fmla="*/ 89292 w 168278"/>
                <a:gd name="connsiteY5" fmla="*/ 8413 h 168531"/>
                <a:gd name="connsiteX6" fmla="*/ 84231 w 168278"/>
                <a:gd name="connsiteY6" fmla="*/ 62 h 168531"/>
                <a:gd name="connsiteX7" fmla="*/ 79170 w 168278"/>
                <a:gd name="connsiteY7" fmla="*/ 8413 h 168531"/>
                <a:gd name="connsiteX8" fmla="*/ 79170 w 168278"/>
                <a:gd name="connsiteY8" fmla="*/ 79267 h 168531"/>
                <a:gd name="connsiteX9" fmla="*/ 8315 w 168278"/>
                <a:gd name="connsiteY9" fmla="*/ 79267 h 168531"/>
                <a:gd name="connsiteX10" fmla="*/ -35 w 168278"/>
                <a:gd name="connsiteY10" fmla="*/ 84328 h 168531"/>
                <a:gd name="connsiteX11" fmla="*/ 8315 w 168278"/>
                <a:gd name="connsiteY11" fmla="*/ 89389 h 168531"/>
                <a:gd name="connsiteX12" fmla="*/ 79170 w 168278"/>
                <a:gd name="connsiteY12" fmla="*/ 89389 h 168531"/>
                <a:gd name="connsiteX13" fmla="*/ 79170 w 168278"/>
                <a:gd name="connsiteY13" fmla="*/ 160243 h 168531"/>
                <a:gd name="connsiteX14" fmla="*/ 84231 w 168278"/>
                <a:gd name="connsiteY14" fmla="*/ 168594 h 168531"/>
                <a:gd name="connsiteX15" fmla="*/ 89292 w 168278"/>
                <a:gd name="connsiteY15" fmla="*/ 160243 h 168531"/>
                <a:gd name="connsiteX16" fmla="*/ 89292 w 168278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92" y="89389"/>
                  </a:moveTo>
                  <a:lnTo>
                    <a:pt x="159893" y="89389"/>
                  </a:lnTo>
                  <a:cubicBezTo>
                    <a:pt x="163436" y="89389"/>
                    <a:pt x="168244" y="89389"/>
                    <a:pt x="168244" y="84328"/>
                  </a:cubicBezTo>
                  <a:cubicBezTo>
                    <a:pt x="168244" y="79267"/>
                    <a:pt x="163436" y="79267"/>
                    <a:pt x="159893" y="79267"/>
                  </a:cubicBezTo>
                  <a:lnTo>
                    <a:pt x="89292" y="79267"/>
                  </a:lnTo>
                  <a:lnTo>
                    <a:pt x="89292" y="8413"/>
                  </a:lnTo>
                  <a:cubicBezTo>
                    <a:pt x="89292" y="4870"/>
                    <a:pt x="89292" y="62"/>
                    <a:pt x="84231" y="62"/>
                  </a:cubicBezTo>
                  <a:cubicBezTo>
                    <a:pt x="79170" y="62"/>
                    <a:pt x="79170" y="4870"/>
                    <a:pt x="79170" y="8413"/>
                  </a:cubicBezTo>
                  <a:lnTo>
                    <a:pt x="79170" y="79267"/>
                  </a:lnTo>
                  <a:lnTo>
                    <a:pt x="8315" y="79267"/>
                  </a:lnTo>
                  <a:cubicBezTo>
                    <a:pt x="4773" y="79267"/>
                    <a:pt x="-35" y="79267"/>
                    <a:pt x="-35" y="84328"/>
                  </a:cubicBezTo>
                  <a:cubicBezTo>
                    <a:pt x="-35" y="89389"/>
                    <a:pt x="4773" y="89389"/>
                    <a:pt x="8315" y="89389"/>
                  </a:cubicBezTo>
                  <a:lnTo>
                    <a:pt x="79170" y="89389"/>
                  </a:lnTo>
                  <a:lnTo>
                    <a:pt x="79170" y="160243"/>
                  </a:lnTo>
                  <a:cubicBezTo>
                    <a:pt x="79170" y="163786"/>
                    <a:pt x="79170" y="168594"/>
                    <a:pt x="84231" y="168594"/>
                  </a:cubicBezTo>
                  <a:cubicBezTo>
                    <a:pt x="89292" y="168594"/>
                    <a:pt x="89292" y="163786"/>
                    <a:pt x="89292" y="160243"/>
                  </a:cubicBezTo>
                  <a:lnTo>
                    <a:pt x="89292" y="893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4171AE84-1E3F-9EED-8C5D-822C27233669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 rot="10800000">
              <a:off x="2810197" y="5199991"/>
              <a:ext cx="132259" cy="8659"/>
            </a:xfrm>
            <a:custGeom>
              <a:avLst/>
              <a:gdLst>
                <a:gd name="connsiteX0" fmla="*/ 145722 w 154614"/>
                <a:gd name="connsiteY0" fmla="*/ 10194 h 10122"/>
                <a:gd name="connsiteX1" fmla="*/ 154579 w 154614"/>
                <a:gd name="connsiteY1" fmla="*/ 5133 h 10122"/>
                <a:gd name="connsiteX2" fmla="*/ 145722 w 154614"/>
                <a:gd name="connsiteY2" fmla="*/ 72 h 10122"/>
                <a:gd name="connsiteX3" fmla="*/ 8821 w 154614"/>
                <a:gd name="connsiteY3" fmla="*/ 72 h 10122"/>
                <a:gd name="connsiteX4" fmla="*/ -35 w 154614"/>
                <a:gd name="connsiteY4" fmla="*/ 5133 h 10122"/>
                <a:gd name="connsiteX5" fmla="*/ 8821 w 154614"/>
                <a:gd name="connsiteY5" fmla="*/ 10194 h 10122"/>
                <a:gd name="connsiteX6" fmla="*/ 145722 w 154614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2" y="10194"/>
                  </a:moveTo>
                  <a:cubicBezTo>
                    <a:pt x="150024" y="10194"/>
                    <a:pt x="154579" y="10194"/>
                    <a:pt x="154579" y="5133"/>
                  </a:cubicBezTo>
                  <a:cubicBezTo>
                    <a:pt x="154579" y="72"/>
                    <a:pt x="150024" y="72"/>
                    <a:pt x="145722" y="72"/>
                  </a:cubicBezTo>
                  <a:lnTo>
                    <a:pt x="8821" y="72"/>
                  </a:lnTo>
                  <a:cubicBezTo>
                    <a:pt x="4520" y="72"/>
                    <a:pt x="-35" y="72"/>
                    <a:pt x="-35" y="5133"/>
                  </a:cubicBezTo>
                  <a:cubicBezTo>
                    <a:pt x="-35" y="10194"/>
                    <a:pt x="4520" y="10194"/>
                    <a:pt x="8821" y="10194"/>
                  </a:cubicBezTo>
                  <a:lnTo>
                    <a:pt x="145722" y="1019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1" name="Freeform 1410">
              <a:extLst>
                <a:ext uri="{FF2B5EF4-FFF2-40B4-BE49-F238E27FC236}">
                  <a16:creationId xmlns:a16="http://schemas.microsoft.com/office/drawing/2014/main" id="{CB2817D4-12F9-8E3A-3947-0D0D10CAD695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2049871" y="4999946"/>
              <a:ext cx="71433" cy="144163"/>
            </a:xfrm>
            <a:custGeom>
              <a:avLst/>
              <a:gdLst>
                <a:gd name="connsiteX0" fmla="*/ 51805 w 83506"/>
                <a:gd name="connsiteY0" fmla="*/ 6646 h 168531"/>
                <a:gd name="connsiteX1" fmla="*/ 45985 w 83506"/>
                <a:gd name="connsiteY1" fmla="*/ 67 h 168531"/>
                <a:gd name="connsiteX2" fmla="*/ -70 w 83506"/>
                <a:gd name="connsiteY2" fmla="*/ 16262 h 168531"/>
                <a:gd name="connsiteX3" fmla="*/ -70 w 83506"/>
                <a:gd name="connsiteY3" fmla="*/ 24106 h 168531"/>
                <a:gd name="connsiteX4" fmla="*/ 33079 w 83506"/>
                <a:gd name="connsiteY4" fmla="*/ 17527 h 168531"/>
                <a:gd name="connsiteX5" fmla="*/ 33079 w 83506"/>
                <a:gd name="connsiteY5" fmla="*/ 148608 h 168531"/>
                <a:gd name="connsiteX6" fmla="*/ 9546 w 83506"/>
                <a:gd name="connsiteY6" fmla="*/ 160754 h 168531"/>
                <a:gd name="connsiteX7" fmla="*/ 1448 w 83506"/>
                <a:gd name="connsiteY7" fmla="*/ 160754 h 168531"/>
                <a:gd name="connsiteX8" fmla="*/ 1448 w 83506"/>
                <a:gd name="connsiteY8" fmla="*/ 168599 h 168531"/>
                <a:gd name="connsiteX9" fmla="*/ 42442 w 83506"/>
                <a:gd name="connsiteY9" fmla="*/ 167839 h 168531"/>
                <a:gd name="connsiteX10" fmla="*/ 83436 w 83506"/>
                <a:gd name="connsiteY10" fmla="*/ 168599 h 168531"/>
                <a:gd name="connsiteX11" fmla="*/ 83436 w 83506"/>
                <a:gd name="connsiteY11" fmla="*/ 160754 h 168531"/>
                <a:gd name="connsiteX12" fmla="*/ 75339 w 83506"/>
                <a:gd name="connsiteY12" fmla="*/ 160754 h 168531"/>
                <a:gd name="connsiteX13" fmla="*/ 51805 w 83506"/>
                <a:gd name="connsiteY13" fmla="*/ 148608 h 168531"/>
                <a:gd name="connsiteX14" fmla="*/ 51805 w 83506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05" y="6646"/>
                  </a:moveTo>
                  <a:cubicBezTo>
                    <a:pt x="51805" y="573"/>
                    <a:pt x="51805" y="67"/>
                    <a:pt x="45985" y="67"/>
                  </a:cubicBezTo>
                  <a:cubicBezTo>
                    <a:pt x="30296" y="16262"/>
                    <a:pt x="8027" y="16262"/>
                    <a:pt x="-70" y="16262"/>
                  </a:cubicBezTo>
                  <a:lnTo>
                    <a:pt x="-70" y="24106"/>
                  </a:lnTo>
                  <a:cubicBezTo>
                    <a:pt x="4991" y="24106"/>
                    <a:pt x="19921" y="24106"/>
                    <a:pt x="33079" y="17527"/>
                  </a:cubicBezTo>
                  <a:lnTo>
                    <a:pt x="33079" y="148608"/>
                  </a:lnTo>
                  <a:cubicBezTo>
                    <a:pt x="33079" y="157717"/>
                    <a:pt x="32320" y="160754"/>
                    <a:pt x="9546" y="160754"/>
                  </a:cubicBezTo>
                  <a:lnTo>
                    <a:pt x="1448" y="160754"/>
                  </a:lnTo>
                  <a:lnTo>
                    <a:pt x="1448" y="168599"/>
                  </a:lnTo>
                  <a:cubicBezTo>
                    <a:pt x="10305" y="167839"/>
                    <a:pt x="32320" y="167839"/>
                    <a:pt x="42442" y="167839"/>
                  </a:cubicBezTo>
                  <a:cubicBezTo>
                    <a:pt x="52564" y="167839"/>
                    <a:pt x="74580" y="167839"/>
                    <a:pt x="83436" y="168599"/>
                  </a:cubicBezTo>
                  <a:lnTo>
                    <a:pt x="83436" y="160754"/>
                  </a:lnTo>
                  <a:lnTo>
                    <a:pt x="75339" y="160754"/>
                  </a:lnTo>
                  <a:cubicBezTo>
                    <a:pt x="52564" y="160754"/>
                    <a:pt x="51805" y="157970"/>
                    <a:pt x="51805" y="148608"/>
                  </a:cubicBezTo>
                  <a:lnTo>
                    <a:pt x="51805" y="664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2" name="Freeform 1411">
              <a:extLst>
                <a:ext uri="{FF2B5EF4-FFF2-40B4-BE49-F238E27FC236}">
                  <a16:creationId xmlns:a16="http://schemas.microsoft.com/office/drawing/2014/main" id="{8827F4C7-A5DB-3786-D88E-D9D26795A5AB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2149661" y="4997832"/>
              <a:ext cx="86369" cy="144164"/>
            </a:xfrm>
            <a:custGeom>
              <a:avLst/>
              <a:gdLst>
                <a:gd name="connsiteX0" fmla="*/ 19420 w 100967"/>
                <a:gd name="connsiteY0" fmla="*/ 149114 h 168531"/>
                <a:gd name="connsiteX1" fmla="*/ 46243 w 100967"/>
                <a:gd name="connsiteY1" fmla="*/ 123049 h 168531"/>
                <a:gd name="connsiteX2" fmla="*/ 100902 w 100967"/>
                <a:gd name="connsiteY2" fmla="*/ 49159 h 168531"/>
                <a:gd name="connsiteX3" fmla="*/ 47255 w 100967"/>
                <a:gd name="connsiteY3" fmla="*/ 67 h 168531"/>
                <a:gd name="connsiteX4" fmla="*/ -65 w 100967"/>
                <a:gd name="connsiteY4" fmla="*/ 45869 h 168531"/>
                <a:gd name="connsiteX5" fmla="*/ 13346 w 100967"/>
                <a:gd name="connsiteY5" fmla="*/ 60040 h 168531"/>
                <a:gd name="connsiteX6" fmla="*/ 26505 w 100967"/>
                <a:gd name="connsiteY6" fmla="*/ 46628 h 168531"/>
                <a:gd name="connsiteX7" fmla="*/ 13093 w 100967"/>
                <a:gd name="connsiteY7" fmla="*/ 33469 h 168531"/>
                <a:gd name="connsiteX8" fmla="*/ 9804 w 100967"/>
                <a:gd name="connsiteY8" fmla="*/ 33722 h 168531"/>
                <a:gd name="connsiteX9" fmla="*/ 43965 w 100967"/>
                <a:gd name="connsiteY9" fmla="*/ 7911 h 168531"/>
                <a:gd name="connsiteX10" fmla="*/ 77874 w 100967"/>
                <a:gd name="connsiteY10" fmla="*/ 49159 h 168531"/>
                <a:gd name="connsiteX11" fmla="*/ 51304 w 100967"/>
                <a:gd name="connsiteY11" fmla="*/ 105083 h 168531"/>
                <a:gd name="connsiteX12" fmla="*/ 2718 w 100967"/>
                <a:gd name="connsiteY12" fmla="*/ 159236 h 168531"/>
                <a:gd name="connsiteX13" fmla="*/ -65 w 100967"/>
                <a:gd name="connsiteY13" fmla="*/ 168599 h 168531"/>
                <a:gd name="connsiteX14" fmla="*/ 93817 w 100967"/>
                <a:gd name="connsiteY14" fmla="*/ 168599 h 168531"/>
                <a:gd name="connsiteX15" fmla="*/ 100902 w 100967"/>
                <a:gd name="connsiteY15" fmla="*/ 124568 h 168531"/>
                <a:gd name="connsiteX16" fmla="*/ 94576 w 100967"/>
                <a:gd name="connsiteY16" fmla="*/ 124568 h 168531"/>
                <a:gd name="connsiteX17" fmla="*/ 89009 w 100967"/>
                <a:gd name="connsiteY17" fmla="*/ 147089 h 168531"/>
                <a:gd name="connsiteX18" fmla="*/ 64969 w 100967"/>
                <a:gd name="connsiteY18" fmla="*/ 149114 h 168531"/>
                <a:gd name="connsiteX19" fmla="*/ 1942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20" y="149114"/>
                  </a:moveTo>
                  <a:lnTo>
                    <a:pt x="46243" y="123049"/>
                  </a:lnTo>
                  <a:cubicBezTo>
                    <a:pt x="85719" y="88128"/>
                    <a:pt x="100902" y="74464"/>
                    <a:pt x="100902" y="49159"/>
                  </a:cubicBezTo>
                  <a:cubicBezTo>
                    <a:pt x="100902" y="20311"/>
                    <a:pt x="78127" y="67"/>
                    <a:pt x="47255" y="67"/>
                  </a:cubicBezTo>
                  <a:cubicBezTo>
                    <a:pt x="18660" y="67"/>
                    <a:pt x="-65" y="23347"/>
                    <a:pt x="-65" y="45869"/>
                  </a:cubicBezTo>
                  <a:cubicBezTo>
                    <a:pt x="-65" y="60040"/>
                    <a:pt x="12587" y="60040"/>
                    <a:pt x="13346" y="60040"/>
                  </a:cubicBezTo>
                  <a:cubicBezTo>
                    <a:pt x="17648" y="60040"/>
                    <a:pt x="26505" y="57003"/>
                    <a:pt x="26505" y="46628"/>
                  </a:cubicBezTo>
                  <a:cubicBezTo>
                    <a:pt x="26505" y="40049"/>
                    <a:pt x="21950" y="33469"/>
                    <a:pt x="13093" y="33469"/>
                  </a:cubicBezTo>
                  <a:cubicBezTo>
                    <a:pt x="11069" y="33469"/>
                    <a:pt x="10563" y="33469"/>
                    <a:pt x="9804" y="33722"/>
                  </a:cubicBezTo>
                  <a:cubicBezTo>
                    <a:pt x="15624" y="17274"/>
                    <a:pt x="29289" y="7911"/>
                    <a:pt x="43965" y="7911"/>
                  </a:cubicBezTo>
                  <a:cubicBezTo>
                    <a:pt x="66993" y="7911"/>
                    <a:pt x="77874" y="28408"/>
                    <a:pt x="77874" y="49159"/>
                  </a:cubicBezTo>
                  <a:cubicBezTo>
                    <a:pt x="77874" y="69403"/>
                    <a:pt x="65222" y="89394"/>
                    <a:pt x="51304" y="105083"/>
                  </a:cubicBezTo>
                  <a:lnTo>
                    <a:pt x="2718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817" y="168599"/>
                  </a:lnTo>
                  <a:lnTo>
                    <a:pt x="100902" y="124568"/>
                  </a:lnTo>
                  <a:lnTo>
                    <a:pt x="94576" y="124568"/>
                  </a:lnTo>
                  <a:cubicBezTo>
                    <a:pt x="93310" y="132159"/>
                    <a:pt x="91539" y="143294"/>
                    <a:pt x="89009" y="147089"/>
                  </a:cubicBezTo>
                  <a:cubicBezTo>
                    <a:pt x="87237" y="149114"/>
                    <a:pt x="70536" y="149114"/>
                    <a:pt x="64969" y="149114"/>
                  </a:cubicBezTo>
                  <a:lnTo>
                    <a:pt x="1942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3" name="Freeform 1412">
              <a:extLst>
                <a:ext uri="{FF2B5EF4-FFF2-40B4-BE49-F238E27FC236}">
                  <a16:creationId xmlns:a16="http://schemas.microsoft.com/office/drawing/2014/main" id="{C25F5DFA-13E7-CB86-1EB6-5C110953F84B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2255512" y="4997832"/>
              <a:ext cx="91131" cy="148927"/>
            </a:xfrm>
            <a:custGeom>
              <a:avLst/>
              <a:gdLst>
                <a:gd name="connsiteX0" fmla="*/ 106474 w 106534"/>
                <a:gd name="connsiteY0" fmla="*/ 87622 h 174099"/>
                <a:gd name="connsiteX1" fmla="*/ 96352 w 106534"/>
                <a:gd name="connsiteY1" fmla="*/ 28408 h 174099"/>
                <a:gd name="connsiteX2" fmla="*/ 53333 w 106534"/>
                <a:gd name="connsiteY2" fmla="*/ 67 h 174099"/>
                <a:gd name="connsiteX3" fmla="*/ 9302 w 106534"/>
                <a:gd name="connsiteY3" fmla="*/ 30180 h 174099"/>
                <a:gd name="connsiteX4" fmla="*/ -60 w 106534"/>
                <a:gd name="connsiteY4" fmla="*/ 87622 h 174099"/>
                <a:gd name="connsiteX5" fmla="*/ 11327 w 106534"/>
                <a:gd name="connsiteY5" fmla="*/ 148608 h 174099"/>
                <a:gd name="connsiteX6" fmla="*/ 53080 w 106534"/>
                <a:gd name="connsiteY6" fmla="*/ 174166 h 174099"/>
                <a:gd name="connsiteX7" fmla="*/ 97111 w 106534"/>
                <a:gd name="connsiteY7" fmla="*/ 144812 h 174099"/>
                <a:gd name="connsiteX8" fmla="*/ 106474 w 106534"/>
                <a:gd name="connsiteY8" fmla="*/ 87622 h 174099"/>
                <a:gd name="connsiteX9" fmla="*/ 53080 w 106534"/>
                <a:gd name="connsiteY9" fmla="*/ 168599 h 174099"/>
                <a:gd name="connsiteX10" fmla="*/ 23726 w 106534"/>
                <a:gd name="connsiteY10" fmla="*/ 137979 h 174099"/>
                <a:gd name="connsiteX11" fmla="*/ 20943 w 106534"/>
                <a:gd name="connsiteY11" fmla="*/ 84586 h 174099"/>
                <a:gd name="connsiteX12" fmla="*/ 22967 w 106534"/>
                <a:gd name="connsiteY12" fmla="*/ 38024 h 174099"/>
                <a:gd name="connsiteX13" fmla="*/ 53080 w 106534"/>
                <a:gd name="connsiteY13" fmla="*/ 5634 h 174099"/>
                <a:gd name="connsiteX14" fmla="*/ 82940 w 106534"/>
                <a:gd name="connsiteY14" fmla="*/ 35241 h 174099"/>
                <a:gd name="connsiteX15" fmla="*/ 85471 w 106534"/>
                <a:gd name="connsiteY15" fmla="*/ 84586 h 174099"/>
                <a:gd name="connsiteX16" fmla="*/ 82687 w 106534"/>
                <a:gd name="connsiteY16" fmla="*/ 136967 h 174099"/>
                <a:gd name="connsiteX17" fmla="*/ 5308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74" y="87622"/>
                  </a:moveTo>
                  <a:cubicBezTo>
                    <a:pt x="106474" y="67378"/>
                    <a:pt x="105209" y="47134"/>
                    <a:pt x="96352" y="28408"/>
                  </a:cubicBezTo>
                  <a:cubicBezTo>
                    <a:pt x="84712" y="4115"/>
                    <a:pt x="63961" y="67"/>
                    <a:pt x="53333" y="67"/>
                  </a:cubicBezTo>
                  <a:cubicBezTo>
                    <a:pt x="38150" y="67"/>
                    <a:pt x="19678" y="6646"/>
                    <a:pt x="9302" y="30180"/>
                  </a:cubicBezTo>
                  <a:cubicBezTo>
                    <a:pt x="1205" y="47640"/>
                    <a:pt x="-60" y="67378"/>
                    <a:pt x="-60" y="87622"/>
                  </a:cubicBezTo>
                  <a:cubicBezTo>
                    <a:pt x="-60" y="106601"/>
                    <a:pt x="952" y="129376"/>
                    <a:pt x="11327" y="148608"/>
                  </a:cubicBezTo>
                  <a:cubicBezTo>
                    <a:pt x="22208" y="169105"/>
                    <a:pt x="40681" y="174166"/>
                    <a:pt x="53080" y="174166"/>
                  </a:cubicBezTo>
                  <a:cubicBezTo>
                    <a:pt x="66745" y="174166"/>
                    <a:pt x="85977" y="168852"/>
                    <a:pt x="97111" y="144812"/>
                  </a:cubicBezTo>
                  <a:cubicBezTo>
                    <a:pt x="105209" y="127351"/>
                    <a:pt x="106474" y="107613"/>
                    <a:pt x="106474" y="87622"/>
                  </a:cubicBezTo>
                  <a:close/>
                  <a:moveTo>
                    <a:pt x="53080" y="168599"/>
                  </a:moveTo>
                  <a:cubicBezTo>
                    <a:pt x="43211" y="168599"/>
                    <a:pt x="28281" y="162272"/>
                    <a:pt x="23726" y="137979"/>
                  </a:cubicBezTo>
                  <a:cubicBezTo>
                    <a:pt x="20943" y="122796"/>
                    <a:pt x="20943" y="99516"/>
                    <a:pt x="20943" y="84586"/>
                  </a:cubicBezTo>
                  <a:cubicBezTo>
                    <a:pt x="20943" y="68390"/>
                    <a:pt x="20943" y="51689"/>
                    <a:pt x="22967" y="38024"/>
                  </a:cubicBezTo>
                  <a:cubicBezTo>
                    <a:pt x="27775" y="7911"/>
                    <a:pt x="46754" y="5634"/>
                    <a:pt x="53080" y="5634"/>
                  </a:cubicBezTo>
                  <a:cubicBezTo>
                    <a:pt x="61431" y="5634"/>
                    <a:pt x="78132" y="10189"/>
                    <a:pt x="82940" y="35241"/>
                  </a:cubicBezTo>
                  <a:cubicBezTo>
                    <a:pt x="85471" y="49412"/>
                    <a:pt x="85471" y="68643"/>
                    <a:pt x="85471" y="84586"/>
                  </a:cubicBezTo>
                  <a:cubicBezTo>
                    <a:pt x="85471" y="103564"/>
                    <a:pt x="85471" y="120772"/>
                    <a:pt x="82687" y="136967"/>
                  </a:cubicBezTo>
                  <a:cubicBezTo>
                    <a:pt x="78892" y="161007"/>
                    <a:pt x="64468" y="168599"/>
                    <a:pt x="5308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80B49D67-7126-A50F-2424-BA282D213EA1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2395491" y="4994152"/>
              <a:ext cx="153906" cy="152606"/>
            </a:xfrm>
            <a:custGeom>
              <a:avLst/>
              <a:gdLst>
                <a:gd name="connsiteX0" fmla="*/ 152283 w 179919"/>
                <a:gd name="connsiteY0" fmla="*/ 24866 h 178400"/>
                <a:gd name="connsiteX1" fmla="*/ 179866 w 179919"/>
                <a:gd name="connsiteY1" fmla="*/ 7911 h 178400"/>
                <a:gd name="connsiteX2" fmla="*/ 179866 w 179919"/>
                <a:gd name="connsiteY2" fmla="*/ 67 h 178400"/>
                <a:gd name="connsiteX3" fmla="*/ 155320 w 179919"/>
                <a:gd name="connsiteY3" fmla="*/ 826 h 178400"/>
                <a:gd name="connsiteX4" fmla="*/ 126472 w 179919"/>
                <a:gd name="connsiteY4" fmla="*/ 67 h 178400"/>
                <a:gd name="connsiteX5" fmla="*/ 126472 w 179919"/>
                <a:gd name="connsiteY5" fmla="*/ 7911 h 178400"/>
                <a:gd name="connsiteX6" fmla="*/ 144944 w 179919"/>
                <a:gd name="connsiteY6" fmla="*/ 20564 h 178400"/>
                <a:gd name="connsiteX7" fmla="*/ 143679 w 179919"/>
                <a:gd name="connsiteY7" fmla="*/ 25625 h 178400"/>
                <a:gd name="connsiteX8" fmla="*/ 97371 w 179919"/>
                <a:gd name="connsiteY8" fmla="*/ 147595 h 178400"/>
                <a:gd name="connsiteX9" fmla="*/ 49038 w 179919"/>
                <a:gd name="connsiteY9" fmla="*/ 19805 h 178400"/>
                <a:gd name="connsiteX10" fmla="*/ 47520 w 179919"/>
                <a:gd name="connsiteY10" fmla="*/ 15250 h 178400"/>
                <a:gd name="connsiteX11" fmla="*/ 68270 w 179919"/>
                <a:gd name="connsiteY11" fmla="*/ 7911 h 178400"/>
                <a:gd name="connsiteX12" fmla="*/ 68270 w 179919"/>
                <a:gd name="connsiteY12" fmla="*/ 67 h 178400"/>
                <a:gd name="connsiteX13" fmla="*/ 32084 w 179919"/>
                <a:gd name="connsiteY13" fmla="*/ 826 h 178400"/>
                <a:gd name="connsiteX14" fmla="*/ -54 w 179919"/>
                <a:gd name="connsiteY14" fmla="*/ 67 h 178400"/>
                <a:gd name="connsiteX15" fmla="*/ -54 w 179919"/>
                <a:gd name="connsiteY15" fmla="*/ 7911 h 178400"/>
                <a:gd name="connsiteX16" fmla="*/ 24745 w 179919"/>
                <a:gd name="connsiteY16" fmla="*/ 17527 h 178400"/>
                <a:gd name="connsiteX17" fmla="*/ 83453 w 179919"/>
                <a:gd name="connsiteY17" fmla="*/ 172900 h 178400"/>
                <a:gd name="connsiteX18" fmla="*/ 89779 w 179919"/>
                <a:gd name="connsiteY18" fmla="*/ 178468 h 178400"/>
                <a:gd name="connsiteX19" fmla="*/ 95853 w 179919"/>
                <a:gd name="connsiteY19" fmla="*/ 173660 h 178400"/>
                <a:gd name="connsiteX20" fmla="*/ 152283 w 179919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283" y="24866"/>
                  </a:moveTo>
                  <a:cubicBezTo>
                    <a:pt x="155826" y="15503"/>
                    <a:pt x="162658" y="8164"/>
                    <a:pt x="179866" y="7911"/>
                  </a:cubicBezTo>
                  <a:lnTo>
                    <a:pt x="179866" y="67"/>
                  </a:lnTo>
                  <a:cubicBezTo>
                    <a:pt x="172021" y="573"/>
                    <a:pt x="161899" y="826"/>
                    <a:pt x="155320" y="826"/>
                  </a:cubicBezTo>
                  <a:cubicBezTo>
                    <a:pt x="147728" y="826"/>
                    <a:pt x="133051" y="320"/>
                    <a:pt x="126472" y="67"/>
                  </a:cubicBezTo>
                  <a:lnTo>
                    <a:pt x="126472" y="7911"/>
                  </a:lnTo>
                  <a:cubicBezTo>
                    <a:pt x="139630" y="8164"/>
                    <a:pt x="144944" y="14744"/>
                    <a:pt x="144944" y="20564"/>
                  </a:cubicBezTo>
                  <a:cubicBezTo>
                    <a:pt x="144944" y="22588"/>
                    <a:pt x="144185" y="24106"/>
                    <a:pt x="143679" y="25625"/>
                  </a:cubicBezTo>
                  <a:lnTo>
                    <a:pt x="97371" y="147595"/>
                  </a:lnTo>
                  <a:lnTo>
                    <a:pt x="49038" y="19805"/>
                  </a:lnTo>
                  <a:cubicBezTo>
                    <a:pt x="47520" y="16262"/>
                    <a:pt x="47520" y="15756"/>
                    <a:pt x="47520" y="15250"/>
                  </a:cubicBezTo>
                  <a:cubicBezTo>
                    <a:pt x="47520" y="7911"/>
                    <a:pt x="61944" y="7911"/>
                    <a:pt x="68270" y="7911"/>
                  </a:cubicBezTo>
                  <a:lnTo>
                    <a:pt x="68270" y="67"/>
                  </a:lnTo>
                  <a:cubicBezTo>
                    <a:pt x="59160" y="826"/>
                    <a:pt x="41700" y="826"/>
                    <a:pt x="32084" y="826"/>
                  </a:cubicBezTo>
                  <a:cubicBezTo>
                    <a:pt x="19937" y="826"/>
                    <a:pt x="9056" y="320"/>
                    <a:pt x="-54" y="67"/>
                  </a:cubicBezTo>
                  <a:lnTo>
                    <a:pt x="-54" y="7911"/>
                  </a:lnTo>
                  <a:cubicBezTo>
                    <a:pt x="16395" y="7911"/>
                    <a:pt x="21203" y="7911"/>
                    <a:pt x="24745" y="17527"/>
                  </a:cubicBezTo>
                  <a:lnTo>
                    <a:pt x="83453" y="172900"/>
                  </a:lnTo>
                  <a:cubicBezTo>
                    <a:pt x="85224" y="177708"/>
                    <a:pt x="86490" y="178468"/>
                    <a:pt x="89779" y="178468"/>
                  </a:cubicBezTo>
                  <a:cubicBezTo>
                    <a:pt x="94081" y="178468"/>
                    <a:pt x="94587" y="177202"/>
                    <a:pt x="95853" y="173660"/>
                  </a:cubicBezTo>
                  <a:lnTo>
                    <a:pt x="152283" y="2486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5" name="Freeform 1414">
              <a:extLst>
                <a:ext uri="{FF2B5EF4-FFF2-40B4-BE49-F238E27FC236}">
                  <a16:creationId xmlns:a16="http://schemas.microsoft.com/office/drawing/2014/main" id="{8278403D-818A-32DA-D78C-48541FE47A95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3790852" y="3663416"/>
              <a:ext cx="517387" cy="517396"/>
            </a:xfrm>
            <a:custGeom>
              <a:avLst/>
              <a:gdLst>
                <a:gd name="connsiteX0" fmla="*/ 302417 w 604837"/>
                <a:gd name="connsiteY0" fmla="*/ 0 h 604847"/>
                <a:gd name="connsiteX1" fmla="*/ 604838 w 604837"/>
                <a:gd name="connsiteY1" fmla="*/ 302438 h 604847"/>
                <a:gd name="connsiteX2" fmla="*/ 302417 w 604837"/>
                <a:gd name="connsiteY2" fmla="*/ 604848 h 604847"/>
                <a:gd name="connsiteX3" fmla="*/ 0 w 604837"/>
                <a:gd name="connsiteY3" fmla="*/ 302438 h 604847"/>
                <a:gd name="connsiteX4" fmla="*/ 302417 w 604837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47">
                  <a:moveTo>
                    <a:pt x="302417" y="0"/>
                  </a:moveTo>
                  <a:cubicBezTo>
                    <a:pt x="469405" y="0"/>
                    <a:pt x="604838" y="135357"/>
                    <a:pt x="604838" y="302438"/>
                  </a:cubicBezTo>
                  <a:cubicBezTo>
                    <a:pt x="604838" y="469417"/>
                    <a:pt x="469405" y="604848"/>
                    <a:pt x="302417" y="604848"/>
                  </a:cubicBezTo>
                  <a:cubicBezTo>
                    <a:pt x="135433" y="604848"/>
                    <a:pt x="0" y="469417"/>
                    <a:pt x="0" y="302438"/>
                  </a:cubicBezTo>
                  <a:cubicBezTo>
                    <a:pt x="0" y="135357"/>
                    <a:pt x="135433" y="0"/>
                    <a:pt x="302417" y="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6" name="Freeform 1415">
              <a:extLst>
                <a:ext uri="{FF2B5EF4-FFF2-40B4-BE49-F238E27FC236}">
                  <a16:creationId xmlns:a16="http://schemas.microsoft.com/office/drawing/2014/main" id="{2EC6008F-E21E-AC0B-CD31-CAD1C4E2FEB4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3868511" y="3922126"/>
              <a:ext cx="362070" cy="21728"/>
            </a:xfrm>
            <a:custGeom>
              <a:avLst/>
              <a:gdLst>
                <a:gd name="connsiteX0" fmla="*/ 423268 w 423268"/>
                <a:gd name="connsiteY0" fmla="*/ 0 h 25400"/>
                <a:gd name="connsiteX1" fmla="*/ 0 w 423268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3268" h="25400">
                  <a:moveTo>
                    <a:pt x="423268" y="0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7" name="Freeform 1416">
              <a:extLst>
                <a:ext uri="{FF2B5EF4-FFF2-40B4-BE49-F238E27FC236}">
                  <a16:creationId xmlns:a16="http://schemas.microsoft.com/office/drawing/2014/main" id="{CA7A1AFB-B412-0622-A971-6ED85392B8B5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8" name="Freeform 1417">
              <a:extLst>
                <a:ext uri="{FF2B5EF4-FFF2-40B4-BE49-F238E27FC236}">
                  <a16:creationId xmlns:a16="http://schemas.microsoft.com/office/drawing/2014/main" id="{8D3A3913-7A5F-68C9-AEA4-83A601928FE6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9" name="Freeform 1418">
              <a:extLst>
                <a:ext uri="{FF2B5EF4-FFF2-40B4-BE49-F238E27FC236}">
                  <a16:creationId xmlns:a16="http://schemas.microsoft.com/office/drawing/2014/main" id="{CD8C2AFF-618E-25B5-C08D-04AF234D88F1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0" name="Freeform 1419">
              <a:extLst>
                <a:ext uri="{FF2B5EF4-FFF2-40B4-BE49-F238E27FC236}">
                  <a16:creationId xmlns:a16="http://schemas.microsoft.com/office/drawing/2014/main" id="{2FC766E6-60ED-081D-EAF1-E772E8A7B2AE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1" name="Freeform 1420">
              <a:extLst>
                <a:ext uri="{FF2B5EF4-FFF2-40B4-BE49-F238E27FC236}">
                  <a16:creationId xmlns:a16="http://schemas.microsoft.com/office/drawing/2014/main" id="{86768711-E220-FB4D-625E-1FA12FA789F0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2" name="Freeform 1421">
              <a:extLst>
                <a:ext uri="{FF2B5EF4-FFF2-40B4-BE49-F238E27FC236}">
                  <a16:creationId xmlns:a16="http://schemas.microsoft.com/office/drawing/2014/main" id="{C71A605D-2B89-F510-16A4-E981304FC6E1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4" name="Freeform 1423">
              <a:extLst>
                <a:ext uri="{FF2B5EF4-FFF2-40B4-BE49-F238E27FC236}">
                  <a16:creationId xmlns:a16="http://schemas.microsoft.com/office/drawing/2014/main" id="{F2016BDF-3917-EE0E-9674-B0BCDECC152B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3905305" y="3423476"/>
              <a:ext cx="89832" cy="148927"/>
            </a:xfrm>
            <a:custGeom>
              <a:avLst/>
              <a:gdLst>
                <a:gd name="connsiteX0" fmla="*/ 62772 w 105016"/>
                <a:gd name="connsiteY0" fmla="*/ 79452 h 174099"/>
                <a:gd name="connsiteX1" fmla="*/ 98199 w 105016"/>
                <a:gd name="connsiteY1" fmla="*/ 34915 h 174099"/>
                <a:gd name="connsiteX2" fmla="*/ 51638 w 105016"/>
                <a:gd name="connsiteY2" fmla="*/ -6 h 174099"/>
                <a:gd name="connsiteX3" fmla="*/ 6848 w 105016"/>
                <a:gd name="connsiteY3" fmla="*/ 34409 h 174099"/>
                <a:gd name="connsiteX4" fmla="*/ 19753 w 105016"/>
                <a:gd name="connsiteY4" fmla="*/ 47568 h 174099"/>
                <a:gd name="connsiteX5" fmla="*/ 32659 w 105016"/>
                <a:gd name="connsiteY5" fmla="*/ 34662 h 174099"/>
                <a:gd name="connsiteX6" fmla="*/ 16970 w 105016"/>
                <a:gd name="connsiteY6" fmla="*/ 22010 h 174099"/>
                <a:gd name="connsiteX7" fmla="*/ 50626 w 105016"/>
                <a:gd name="connsiteY7" fmla="*/ 6320 h 174099"/>
                <a:gd name="connsiteX8" fmla="*/ 74919 w 105016"/>
                <a:gd name="connsiteY8" fmla="*/ 34662 h 174099"/>
                <a:gd name="connsiteX9" fmla="*/ 67833 w 105016"/>
                <a:gd name="connsiteY9" fmla="*/ 63510 h 174099"/>
                <a:gd name="connsiteX10" fmla="*/ 45312 w 105016"/>
                <a:gd name="connsiteY10" fmla="*/ 76669 h 174099"/>
                <a:gd name="connsiteX11" fmla="*/ 35443 w 105016"/>
                <a:gd name="connsiteY11" fmla="*/ 77428 h 174099"/>
                <a:gd name="connsiteX12" fmla="*/ 31647 w 105016"/>
                <a:gd name="connsiteY12" fmla="*/ 80464 h 174099"/>
                <a:gd name="connsiteX13" fmla="*/ 37720 w 105016"/>
                <a:gd name="connsiteY13" fmla="*/ 83248 h 174099"/>
                <a:gd name="connsiteX14" fmla="*/ 48854 w 105016"/>
                <a:gd name="connsiteY14" fmla="*/ 83248 h 174099"/>
                <a:gd name="connsiteX15" fmla="*/ 78967 w 105016"/>
                <a:gd name="connsiteY15" fmla="*/ 125254 h 174099"/>
                <a:gd name="connsiteX16" fmla="*/ 50373 w 105016"/>
                <a:gd name="connsiteY16" fmla="*/ 167008 h 174099"/>
                <a:gd name="connsiteX17" fmla="*/ 11656 w 105016"/>
                <a:gd name="connsiteY17" fmla="*/ 147776 h 174099"/>
                <a:gd name="connsiteX18" fmla="*/ 28357 w 105016"/>
                <a:gd name="connsiteY18" fmla="*/ 133858 h 174099"/>
                <a:gd name="connsiteX19" fmla="*/ 14186 w 105016"/>
                <a:gd name="connsiteY19" fmla="*/ 119687 h 174099"/>
                <a:gd name="connsiteX20" fmla="*/ 15 w 105016"/>
                <a:gd name="connsiteY20" fmla="*/ 134364 h 174099"/>
                <a:gd name="connsiteX21" fmla="*/ 51132 w 105016"/>
                <a:gd name="connsiteY21" fmla="*/ 174093 h 174099"/>
                <a:gd name="connsiteX22" fmla="*/ 105032 w 105016"/>
                <a:gd name="connsiteY22" fmla="*/ 125254 h 174099"/>
                <a:gd name="connsiteX23" fmla="*/ 62772 w 105016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72" y="79452"/>
                  </a:moveTo>
                  <a:cubicBezTo>
                    <a:pt x="83522" y="72620"/>
                    <a:pt x="98199" y="54906"/>
                    <a:pt x="98199" y="34915"/>
                  </a:cubicBezTo>
                  <a:cubicBezTo>
                    <a:pt x="98199" y="14165"/>
                    <a:pt x="75931" y="-6"/>
                    <a:pt x="51638" y="-6"/>
                  </a:cubicBezTo>
                  <a:cubicBezTo>
                    <a:pt x="26080" y="-6"/>
                    <a:pt x="6848" y="15177"/>
                    <a:pt x="6848" y="34409"/>
                  </a:cubicBezTo>
                  <a:cubicBezTo>
                    <a:pt x="6848" y="42760"/>
                    <a:pt x="12415" y="47568"/>
                    <a:pt x="19753" y="47568"/>
                  </a:cubicBezTo>
                  <a:cubicBezTo>
                    <a:pt x="27598" y="47568"/>
                    <a:pt x="32659" y="42001"/>
                    <a:pt x="32659" y="34662"/>
                  </a:cubicBezTo>
                  <a:cubicBezTo>
                    <a:pt x="32659" y="22010"/>
                    <a:pt x="20766" y="22010"/>
                    <a:pt x="16970" y="22010"/>
                  </a:cubicBezTo>
                  <a:cubicBezTo>
                    <a:pt x="24814" y="9610"/>
                    <a:pt x="41516" y="6320"/>
                    <a:pt x="50626" y="6320"/>
                  </a:cubicBezTo>
                  <a:cubicBezTo>
                    <a:pt x="61001" y="6320"/>
                    <a:pt x="74919" y="11888"/>
                    <a:pt x="74919" y="34662"/>
                  </a:cubicBezTo>
                  <a:cubicBezTo>
                    <a:pt x="74919" y="37699"/>
                    <a:pt x="74412" y="52376"/>
                    <a:pt x="67833" y="63510"/>
                  </a:cubicBezTo>
                  <a:cubicBezTo>
                    <a:pt x="60242" y="75656"/>
                    <a:pt x="51638" y="76416"/>
                    <a:pt x="45312" y="76669"/>
                  </a:cubicBezTo>
                  <a:cubicBezTo>
                    <a:pt x="43287" y="76922"/>
                    <a:pt x="37214" y="77428"/>
                    <a:pt x="35443" y="77428"/>
                  </a:cubicBezTo>
                  <a:cubicBezTo>
                    <a:pt x="33418" y="77681"/>
                    <a:pt x="31647" y="77934"/>
                    <a:pt x="31647" y="80464"/>
                  </a:cubicBezTo>
                  <a:cubicBezTo>
                    <a:pt x="31647" y="83248"/>
                    <a:pt x="33418" y="83248"/>
                    <a:pt x="37720" y="83248"/>
                  </a:cubicBezTo>
                  <a:lnTo>
                    <a:pt x="48854" y="83248"/>
                  </a:lnTo>
                  <a:cubicBezTo>
                    <a:pt x="69605" y="83248"/>
                    <a:pt x="78967" y="100455"/>
                    <a:pt x="78967" y="125254"/>
                  </a:cubicBezTo>
                  <a:cubicBezTo>
                    <a:pt x="78967" y="159669"/>
                    <a:pt x="61507" y="167008"/>
                    <a:pt x="50373" y="167008"/>
                  </a:cubicBezTo>
                  <a:cubicBezTo>
                    <a:pt x="39491" y="167008"/>
                    <a:pt x="20513" y="162706"/>
                    <a:pt x="11656" y="147776"/>
                  </a:cubicBezTo>
                  <a:cubicBezTo>
                    <a:pt x="20513" y="149041"/>
                    <a:pt x="28357" y="143474"/>
                    <a:pt x="28357" y="133858"/>
                  </a:cubicBezTo>
                  <a:cubicBezTo>
                    <a:pt x="28357" y="124748"/>
                    <a:pt x="21525" y="119687"/>
                    <a:pt x="14186" y="119687"/>
                  </a:cubicBezTo>
                  <a:cubicBezTo>
                    <a:pt x="8113" y="119687"/>
                    <a:pt x="15" y="123230"/>
                    <a:pt x="15" y="134364"/>
                  </a:cubicBezTo>
                  <a:cubicBezTo>
                    <a:pt x="15" y="157392"/>
                    <a:pt x="23549" y="174093"/>
                    <a:pt x="51132" y="174093"/>
                  </a:cubicBezTo>
                  <a:cubicBezTo>
                    <a:pt x="82004" y="174093"/>
                    <a:pt x="105032" y="151066"/>
                    <a:pt x="105032" y="125254"/>
                  </a:cubicBezTo>
                  <a:cubicBezTo>
                    <a:pt x="105032" y="104504"/>
                    <a:pt x="89089" y="84766"/>
                    <a:pt x="62772" y="7945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5" name="Freeform 1424">
              <a:extLst>
                <a:ext uri="{FF2B5EF4-FFF2-40B4-BE49-F238E27FC236}">
                  <a16:creationId xmlns:a16="http://schemas.microsoft.com/office/drawing/2014/main" id="{21DE5C0B-7FC8-87A4-E0B7-554012E30207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4047449" y="3412653"/>
              <a:ext cx="148277" cy="154988"/>
            </a:xfrm>
            <a:custGeom>
              <a:avLst/>
              <a:gdLst>
                <a:gd name="connsiteX0" fmla="*/ 92639 w 173339"/>
                <a:gd name="connsiteY0" fmla="*/ 5055 h 181184"/>
                <a:gd name="connsiteX1" fmla="*/ 86819 w 173339"/>
                <a:gd name="connsiteY1" fmla="*/ -6 h 181184"/>
                <a:gd name="connsiteX2" fmla="*/ 80745 w 173339"/>
                <a:gd name="connsiteY2" fmla="*/ 5055 h 181184"/>
                <a:gd name="connsiteX3" fmla="*/ 28364 w 173339"/>
                <a:gd name="connsiteY3" fmla="*/ 156380 h 181184"/>
                <a:gd name="connsiteX4" fmla="*/ 22 w 173339"/>
                <a:gd name="connsiteY4" fmla="*/ 173334 h 181184"/>
                <a:gd name="connsiteX5" fmla="*/ 22 w 173339"/>
                <a:gd name="connsiteY5" fmla="*/ 181179 h 181184"/>
                <a:gd name="connsiteX6" fmla="*/ 25833 w 173339"/>
                <a:gd name="connsiteY6" fmla="*/ 180420 h 181184"/>
                <a:gd name="connsiteX7" fmla="*/ 54934 w 173339"/>
                <a:gd name="connsiteY7" fmla="*/ 181179 h 181184"/>
                <a:gd name="connsiteX8" fmla="*/ 54934 w 173339"/>
                <a:gd name="connsiteY8" fmla="*/ 173334 h 181184"/>
                <a:gd name="connsiteX9" fmla="*/ 35955 w 173339"/>
                <a:gd name="connsiteY9" fmla="*/ 160429 h 181184"/>
                <a:gd name="connsiteX10" fmla="*/ 36461 w 173339"/>
                <a:gd name="connsiteY10" fmla="*/ 156633 h 181184"/>
                <a:gd name="connsiteX11" fmla="*/ 48102 w 173339"/>
                <a:gd name="connsiteY11" fmla="*/ 123483 h 181184"/>
                <a:gd name="connsiteX12" fmla="*/ 110605 w 173339"/>
                <a:gd name="connsiteY12" fmla="*/ 123483 h 181184"/>
                <a:gd name="connsiteX13" fmla="*/ 124017 w 173339"/>
                <a:gd name="connsiteY13" fmla="*/ 162200 h 181184"/>
                <a:gd name="connsiteX14" fmla="*/ 124776 w 173339"/>
                <a:gd name="connsiteY14" fmla="*/ 165743 h 181184"/>
                <a:gd name="connsiteX15" fmla="*/ 103773 w 173339"/>
                <a:gd name="connsiteY15" fmla="*/ 173334 h 181184"/>
                <a:gd name="connsiteX16" fmla="*/ 103773 w 173339"/>
                <a:gd name="connsiteY16" fmla="*/ 181179 h 181184"/>
                <a:gd name="connsiteX17" fmla="*/ 140212 w 173339"/>
                <a:gd name="connsiteY17" fmla="*/ 180420 h 181184"/>
                <a:gd name="connsiteX18" fmla="*/ 173362 w 173339"/>
                <a:gd name="connsiteY18" fmla="*/ 181179 h 181184"/>
                <a:gd name="connsiteX19" fmla="*/ 173362 w 173339"/>
                <a:gd name="connsiteY19" fmla="*/ 173334 h 181184"/>
                <a:gd name="connsiteX20" fmla="*/ 168807 w 173339"/>
                <a:gd name="connsiteY20" fmla="*/ 173334 h 181184"/>
                <a:gd name="connsiteX21" fmla="*/ 147298 w 173339"/>
                <a:gd name="connsiteY21" fmla="*/ 163212 h 181184"/>
                <a:gd name="connsiteX22" fmla="*/ 92639 w 173339"/>
                <a:gd name="connsiteY22" fmla="*/ 5055 h 181184"/>
                <a:gd name="connsiteX23" fmla="*/ 79227 w 173339"/>
                <a:gd name="connsiteY23" fmla="*/ 33397 h 181184"/>
                <a:gd name="connsiteX24" fmla="*/ 107822 w 173339"/>
                <a:gd name="connsiteY24" fmla="*/ 115638 h 181184"/>
                <a:gd name="connsiteX25" fmla="*/ 50885 w 173339"/>
                <a:gd name="connsiteY25" fmla="*/ 115638 h 181184"/>
                <a:gd name="connsiteX26" fmla="*/ 79227 w 173339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9" y="5055"/>
                  </a:moveTo>
                  <a:cubicBezTo>
                    <a:pt x="91374" y="1766"/>
                    <a:pt x="90867" y="-6"/>
                    <a:pt x="86819" y="-6"/>
                  </a:cubicBezTo>
                  <a:cubicBezTo>
                    <a:pt x="82770" y="-6"/>
                    <a:pt x="82011" y="1512"/>
                    <a:pt x="80745" y="5055"/>
                  </a:cubicBezTo>
                  <a:lnTo>
                    <a:pt x="28364" y="156380"/>
                  </a:lnTo>
                  <a:cubicBezTo>
                    <a:pt x="23809" y="169285"/>
                    <a:pt x="13687" y="173081"/>
                    <a:pt x="22" y="173334"/>
                  </a:cubicBezTo>
                  <a:lnTo>
                    <a:pt x="22" y="181179"/>
                  </a:lnTo>
                  <a:cubicBezTo>
                    <a:pt x="5842" y="180926"/>
                    <a:pt x="16724" y="180420"/>
                    <a:pt x="25833" y="180420"/>
                  </a:cubicBezTo>
                  <a:cubicBezTo>
                    <a:pt x="33678" y="180420"/>
                    <a:pt x="46837" y="180926"/>
                    <a:pt x="54934" y="181179"/>
                  </a:cubicBezTo>
                  <a:lnTo>
                    <a:pt x="54934" y="173334"/>
                  </a:lnTo>
                  <a:cubicBezTo>
                    <a:pt x="42282" y="173334"/>
                    <a:pt x="35955" y="167008"/>
                    <a:pt x="35955" y="160429"/>
                  </a:cubicBezTo>
                  <a:cubicBezTo>
                    <a:pt x="35955" y="159669"/>
                    <a:pt x="36208" y="157139"/>
                    <a:pt x="36461" y="156633"/>
                  </a:cubicBezTo>
                  <a:lnTo>
                    <a:pt x="48102" y="123483"/>
                  </a:lnTo>
                  <a:lnTo>
                    <a:pt x="110605" y="123483"/>
                  </a:lnTo>
                  <a:lnTo>
                    <a:pt x="124017" y="162200"/>
                  </a:lnTo>
                  <a:cubicBezTo>
                    <a:pt x="124270" y="163212"/>
                    <a:pt x="124776" y="164730"/>
                    <a:pt x="124776" y="165743"/>
                  </a:cubicBezTo>
                  <a:cubicBezTo>
                    <a:pt x="124776" y="173334"/>
                    <a:pt x="110605" y="173334"/>
                    <a:pt x="103773" y="173334"/>
                  </a:cubicBezTo>
                  <a:lnTo>
                    <a:pt x="103773" y="181179"/>
                  </a:lnTo>
                  <a:cubicBezTo>
                    <a:pt x="112883" y="180420"/>
                    <a:pt x="130596" y="180420"/>
                    <a:pt x="140212" y="180420"/>
                  </a:cubicBezTo>
                  <a:cubicBezTo>
                    <a:pt x="151094" y="180420"/>
                    <a:pt x="162734" y="180673"/>
                    <a:pt x="173362" y="181179"/>
                  </a:cubicBezTo>
                  <a:lnTo>
                    <a:pt x="173362" y="173334"/>
                  </a:lnTo>
                  <a:lnTo>
                    <a:pt x="168807" y="173334"/>
                  </a:lnTo>
                  <a:cubicBezTo>
                    <a:pt x="153624" y="173334"/>
                    <a:pt x="150081" y="171563"/>
                    <a:pt x="147298" y="163212"/>
                  </a:cubicBezTo>
                  <a:lnTo>
                    <a:pt x="92639" y="5055"/>
                  </a:lnTo>
                  <a:close/>
                  <a:moveTo>
                    <a:pt x="79227" y="33397"/>
                  </a:moveTo>
                  <a:lnTo>
                    <a:pt x="107822" y="115638"/>
                  </a:lnTo>
                  <a:lnTo>
                    <a:pt x="50885" y="115638"/>
                  </a:lnTo>
                  <a:lnTo>
                    <a:pt x="79227" y="3339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6" name="Freeform 1425">
              <a:extLst>
                <a:ext uri="{FF2B5EF4-FFF2-40B4-BE49-F238E27FC236}">
                  <a16:creationId xmlns:a16="http://schemas.microsoft.com/office/drawing/2014/main" id="{7BF84C91-DABC-57DF-1B1F-0F4D1AE2A955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5093487" y="4741824"/>
              <a:ext cx="258693" cy="707164"/>
            </a:xfrm>
            <a:custGeom>
              <a:avLst/>
              <a:gdLst>
                <a:gd name="connsiteX0" fmla="*/ 151209 w 302418"/>
                <a:gd name="connsiteY0" fmla="*/ 0 h 826691"/>
                <a:gd name="connsiteX1" fmla="*/ 302419 w 302418"/>
                <a:gd name="connsiteY1" fmla="*/ 78184 h 826691"/>
                <a:gd name="connsiteX2" fmla="*/ 0 w 302418"/>
                <a:gd name="connsiteY2" fmla="*/ 214313 h 826691"/>
                <a:gd name="connsiteX3" fmla="*/ 302419 w 302418"/>
                <a:gd name="connsiteY3" fmla="*/ 350342 h 826691"/>
                <a:gd name="connsiteX4" fmla="*/ 0 w 302418"/>
                <a:gd name="connsiteY4" fmla="*/ 486471 h 826691"/>
                <a:gd name="connsiteX5" fmla="*/ 302419 w 302418"/>
                <a:gd name="connsiteY5" fmla="*/ 622498 h 826691"/>
                <a:gd name="connsiteX6" fmla="*/ 0 w 302418"/>
                <a:gd name="connsiteY6" fmla="*/ 758627 h 826691"/>
                <a:gd name="connsiteX7" fmla="*/ 151209 w 302418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18" h="826691">
                  <a:moveTo>
                    <a:pt x="151209" y="0"/>
                  </a:moveTo>
                  <a:lnTo>
                    <a:pt x="302419" y="78184"/>
                  </a:lnTo>
                  <a:lnTo>
                    <a:pt x="0" y="214313"/>
                  </a:lnTo>
                  <a:lnTo>
                    <a:pt x="302419" y="350342"/>
                  </a:lnTo>
                  <a:lnTo>
                    <a:pt x="0" y="486471"/>
                  </a:lnTo>
                  <a:lnTo>
                    <a:pt x="302419" y="622498"/>
                  </a:lnTo>
                  <a:lnTo>
                    <a:pt x="0" y="758627"/>
                  </a:lnTo>
                  <a:lnTo>
                    <a:pt x="151209" y="826691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7" name="Freeform 1426">
              <a:extLst>
                <a:ext uri="{FF2B5EF4-FFF2-40B4-BE49-F238E27FC236}">
                  <a16:creationId xmlns:a16="http://schemas.microsoft.com/office/drawing/2014/main" id="{6D19C6E8-1C1D-7A41-098F-74640ADEB4CD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8" name="Freeform 1427">
              <a:extLst>
                <a:ext uri="{FF2B5EF4-FFF2-40B4-BE49-F238E27FC236}">
                  <a16:creationId xmlns:a16="http://schemas.microsoft.com/office/drawing/2014/main" id="{2983C421-2C1A-89A5-1D34-1278D13782D5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0" name="Freeform 1429">
              <a:extLst>
                <a:ext uri="{FF2B5EF4-FFF2-40B4-BE49-F238E27FC236}">
                  <a16:creationId xmlns:a16="http://schemas.microsoft.com/office/drawing/2014/main" id="{1DEEF8D9-DE70-E8EA-691B-0DDABE0451F4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5410897" y="4997832"/>
              <a:ext cx="86369" cy="144164"/>
            </a:xfrm>
            <a:custGeom>
              <a:avLst/>
              <a:gdLst>
                <a:gd name="connsiteX0" fmla="*/ 19570 w 100967"/>
                <a:gd name="connsiteY0" fmla="*/ 149114 h 168531"/>
                <a:gd name="connsiteX1" fmla="*/ 46393 w 100967"/>
                <a:gd name="connsiteY1" fmla="*/ 123049 h 168531"/>
                <a:gd name="connsiteX2" fmla="*/ 101052 w 100967"/>
                <a:gd name="connsiteY2" fmla="*/ 49159 h 168531"/>
                <a:gd name="connsiteX3" fmla="*/ 47405 w 100967"/>
                <a:gd name="connsiteY3" fmla="*/ 67 h 168531"/>
                <a:gd name="connsiteX4" fmla="*/ 85 w 100967"/>
                <a:gd name="connsiteY4" fmla="*/ 45869 h 168531"/>
                <a:gd name="connsiteX5" fmla="*/ 13496 w 100967"/>
                <a:gd name="connsiteY5" fmla="*/ 60040 h 168531"/>
                <a:gd name="connsiteX6" fmla="*/ 26655 w 100967"/>
                <a:gd name="connsiteY6" fmla="*/ 46628 h 168531"/>
                <a:gd name="connsiteX7" fmla="*/ 13243 w 100967"/>
                <a:gd name="connsiteY7" fmla="*/ 33469 h 168531"/>
                <a:gd name="connsiteX8" fmla="*/ 9954 w 100967"/>
                <a:gd name="connsiteY8" fmla="*/ 33722 h 168531"/>
                <a:gd name="connsiteX9" fmla="*/ 44116 w 100967"/>
                <a:gd name="connsiteY9" fmla="*/ 7911 h 168531"/>
                <a:gd name="connsiteX10" fmla="*/ 78024 w 100967"/>
                <a:gd name="connsiteY10" fmla="*/ 49159 h 168531"/>
                <a:gd name="connsiteX11" fmla="*/ 51454 w 100967"/>
                <a:gd name="connsiteY11" fmla="*/ 105083 h 168531"/>
                <a:gd name="connsiteX12" fmla="*/ 2868 w 100967"/>
                <a:gd name="connsiteY12" fmla="*/ 159236 h 168531"/>
                <a:gd name="connsiteX13" fmla="*/ 85 w 100967"/>
                <a:gd name="connsiteY13" fmla="*/ 168599 h 168531"/>
                <a:gd name="connsiteX14" fmla="*/ 93967 w 100967"/>
                <a:gd name="connsiteY14" fmla="*/ 168599 h 168531"/>
                <a:gd name="connsiteX15" fmla="*/ 101052 w 100967"/>
                <a:gd name="connsiteY15" fmla="*/ 124568 h 168531"/>
                <a:gd name="connsiteX16" fmla="*/ 94726 w 100967"/>
                <a:gd name="connsiteY16" fmla="*/ 124568 h 168531"/>
                <a:gd name="connsiteX17" fmla="*/ 89159 w 100967"/>
                <a:gd name="connsiteY17" fmla="*/ 147089 h 168531"/>
                <a:gd name="connsiteX18" fmla="*/ 65119 w 100967"/>
                <a:gd name="connsiteY18" fmla="*/ 149114 h 168531"/>
                <a:gd name="connsiteX19" fmla="*/ 1957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70" y="149114"/>
                  </a:moveTo>
                  <a:lnTo>
                    <a:pt x="46393" y="123049"/>
                  </a:lnTo>
                  <a:cubicBezTo>
                    <a:pt x="85869" y="88128"/>
                    <a:pt x="101052" y="74464"/>
                    <a:pt x="101052" y="49159"/>
                  </a:cubicBezTo>
                  <a:cubicBezTo>
                    <a:pt x="101052" y="20311"/>
                    <a:pt x="78277" y="67"/>
                    <a:pt x="47405" y="67"/>
                  </a:cubicBezTo>
                  <a:cubicBezTo>
                    <a:pt x="18810" y="67"/>
                    <a:pt x="85" y="23347"/>
                    <a:pt x="85" y="45869"/>
                  </a:cubicBezTo>
                  <a:cubicBezTo>
                    <a:pt x="85" y="60040"/>
                    <a:pt x="12737" y="60040"/>
                    <a:pt x="13496" y="60040"/>
                  </a:cubicBezTo>
                  <a:cubicBezTo>
                    <a:pt x="17798" y="60040"/>
                    <a:pt x="26655" y="57003"/>
                    <a:pt x="26655" y="46628"/>
                  </a:cubicBezTo>
                  <a:cubicBezTo>
                    <a:pt x="26655" y="40049"/>
                    <a:pt x="22100" y="33469"/>
                    <a:pt x="13243" y="33469"/>
                  </a:cubicBezTo>
                  <a:cubicBezTo>
                    <a:pt x="11219" y="33469"/>
                    <a:pt x="10713" y="33469"/>
                    <a:pt x="9954" y="33722"/>
                  </a:cubicBezTo>
                  <a:cubicBezTo>
                    <a:pt x="15774" y="17274"/>
                    <a:pt x="29439" y="7911"/>
                    <a:pt x="44116" y="7911"/>
                  </a:cubicBezTo>
                  <a:cubicBezTo>
                    <a:pt x="67143" y="7911"/>
                    <a:pt x="78024" y="28408"/>
                    <a:pt x="78024" y="49159"/>
                  </a:cubicBezTo>
                  <a:cubicBezTo>
                    <a:pt x="78024" y="69403"/>
                    <a:pt x="65372" y="89394"/>
                    <a:pt x="51454" y="105083"/>
                  </a:cubicBezTo>
                  <a:lnTo>
                    <a:pt x="2868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967" y="168599"/>
                  </a:lnTo>
                  <a:lnTo>
                    <a:pt x="101052" y="124568"/>
                  </a:lnTo>
                  <a:lnTo>
                    <a:pt x="94726" y="124568"/>
                  </a:lnTo>
                  <a:cubicBezTo>
                    <a:pt x="93461" y="132159"/>
                    <a:pt x="91689" y="143294"/>
                    <a:pt x="89159" y="147089"/>
                  </a:cubicBezTo>
                  <a:cubicBezTo>
                    <a:pt x="87387" y="149114"/>
                    <a:pt x="70686" y="149114"/>
                    <a:pt x="65119" y="149114"/>
                  </a:cubicBezTo>
                  <a:lnTo>
                    <a:pt x="1957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1" name="Freeform 1430">
              <a:extLst>
                <a:ext uri="{FF2B5EF4-FFF2-40B4-BE49-F238E27FC236}">
                  <a16:creationId xmlns:a16="http://schemas.microsoft.com/office/drawing/2014/main" id="{6D004AAB-DBDB-5D53-85C6-736499CB3F3D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5516748" y="4997832"/>
              <a:ext cx="91131" cy="148927"/>
            </a:xfrm>
            <a:custGeom>
              <a:avLst/>
              <a:gdLst>
                <a:gd name="connsiteX0" fmla="*/ 106624 w 106534"/>
                <a:gd name="connsiteY0" fmla="*/ 87622 h 174099"/>
                <a:gd name="connsiteX1" fmla="*/ 96502 w 106534"/>
                <a:gd name="connsiteY1" fmla="*/ 28408 h 174099"/>
                <a:gd name="connsiteX2" fmla="*/ 53483 w 106534"/>
                <a:gd name="connsiteY2" fmla="*/ 67 h 174099"/>
                <a:gd name="connsiteX3" fmla="*/ 9453 w 106534"/>
                <a:gd name="connsiteY3" fmla="*/ 30180 h 174099"/>
                <a:gd name="connsiteX4" fmla="*/ 90 w 106534"/>
                <a:gd name="connsiteY4" fmla="*/ 87622 h 174099"/>
                <a:gd name="connsiteX5" fmla="*/ 11477 w 106534"/>
                <a:gd name="connsiteY5" fmla="*/ 148608 h 174099"/>
                <a:gd name="connsiteX6" fmla="*/ 53230 w 106534"/>
                <a:gd name="connsiteY6" fmla="*/ 174166 h 174099"/>
                <a:gd name="connsiteX7" fmla="*/ 97261 w 106534"/>
                <a:gd name="connsiteY7" fmla="*/ 144812 h 174099"/>
                <a:gd name="connsiteX8" fmla="*/ 106624 w 106534"/>
                <a:gd name="connsiteY8" fmla="*/ 87622 h 174099"/>
                <a:gd name="connsiteX9" fmla="*/ 53230 w 106534"/>
                <a:gd name="connsiteY9" fmla="*/ 168599 h 174099"/>
                <a:gd name="connsiteX10" fmla="*/ 23876 w 106534"/>
                <a:gd name="connsiteY10" fmla="*/ 137979 h 174099"/>
                <a:gd name="connsiteX11" fmla="*/ 21093 w 106534"/>
                <a:gd name="connsiteY11" fmla="*/ 84586 h 174099"/>
                <a:gd name="connsiteX12" fmla="*/ 23117 w 106534"/>
                <a:gd name="connsiteY12" fmla="*/ 38024 h 174099"/>
                <a:gd name="connsiteX13" fmla="*/ 53230 w 106534"/>
                <a:gd name="connsiteY13" fmla="*/ 5634 h 174099"/>
                <a:gd name="connsiteX14" fmla="*/ 83090 w 106534"/>
                <a:gd name="connsiteY14" fmla="*/ 35241 h 174099"/>
                <a:gd name="connsiteX15" fmla="*/ 85621 w 106534"/>
                <a:gd name="connsiteY15" fmla="*/ 84586 h 174099"/>
                <a:gd name="connsiteX16" fmla="*/ 82837 w 106534"/>
                <a:gd name="connsiteY16" fmla="*/ 136967 h 174099"/>
                <a:gd name="connsiteX17" fmla="*/ 5323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24" y="87622"/>
                  </a:moveTo>
                  <a:cubicBezTo>
                    <a:pt x="106624" y="67378"/>
                    <a:pt x="105359" y="47134"/>
                    <a:pt x="96502" y="28408"/>
                  </a:cubicBezTo>
                  <a:cubicBezTo>
                    <a:pt x="84862" y="4115"/>
                    <a:pt x="64112" y="67"/>
                    <a:pt x="53483" y="67"/>
                  </a:cubicBezTo>
                  <a:cubicBezTo>
                    <a:pt x="38300" y="67"/>
                    <a:pt x="19828" y="6646"/>
                    <a:pt x="9453" y="30180"/>
                  </a:cubicBezTo>
                  <a:cubicBezTo>
                    <a:pt x="1355" y="47640"/>
                    <a:pt x="90" y="67378"/>
                    <a:pt x="90" y="87622"/>
                  </a:cubicBezTo>
                  <a:cubicBezTo>
                    <a:pt x="90" y="106601"/>
                    <a:pt x="1102" y="129376"/>
                    <a:pt x="11477" y="148608"/>
                  </a:cubicBezTo>
                  <a:cubicBezTo>
                    <a:pt x="22358" y="169105"/>
                    <a:pt x="40831" y="174166"/>
                    <a:pt x="53230" y="174166"/>
                  </a:cubicBezTo>
                  <a:cubicBezTo>
                    <a:pt x="66895" y="174166"/>
                    <a:pt x="86127" y="168852"/>
                    <a:pt x="97261" y="144812"/>
                  </a:cubicBezTo>
                  <a:cubicBezTo>
                    <a:pt x="105359" y="127351"/>
                    <a:pt x="106624" y="107613"/>
                    <a:pt x="106624" y="87622"/>
                  </a:cubicBezTo>
                  <a:close/>
                  <a:moveTo>
                    <a:pt x="53230" y="168599"/>
                  </a:moveTo>
                  <a:cubicBezTo>
                    <a:pt x="43361" y="168599"/>
                    <a:pt x="28431" y="162272"/>
                    <a:pt x="23876" y="137979"/>
                  </a:cubicBezTo>
                  <a:cubicBezTo>
                    <a:pt x="21093" y="122796"/>
                    <a:pt x="21093" y="99516"/>
                    <a:pt x="21093" y="84586"/>
                  </a:cubicBezTo>
                  <a:cubicBezTo>
                    <a:pt x="21093" y="68390"/>
                    <a:pt x="21093" y="51689"/>
                    <a:pt x="23117" y="38024"/>
                  </a:cubicBezTo>
                  <a:cubicBezTo>
                    <a:pt x="27925" y="7911"/>
                    <a:pt x="46904" y="5634"/>
                    <a:pt x="53230" y="5634"/>
                  </a:cubicBezTo>
                  <a:cubicBezTo>
                    <a:pt x="61581" y="5634"/>
                    <a:pt x="78282" y="10189"/>
                    <a:pt x="83090" y="35241"/>
                  </a:cubicBezTo>
                  <a:cubicBezTo>
                    <a:pt x="85621" y="49412"/>
                    <a:pt x="85621" y="68643"/>
                    <a:pt x="85621" y="84586"/>
                  </a:cubicBezTo>
                  <a:cubicBezTo>
                    <a:pt x="85621" y="103564"/>
                    <a:pt x="85621" y="120772"/>
                    <a:pt x="82837" y="136967"/>
                  </a:cubicBezTo>
                  <a:cubicBezTo>
                    <a:pt x="79042" y="161007"/>
                    <a:pt x="64618" y="168599"/>
                    <a:pt x="5323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2" name="Freeform 1431">
              <a:extLst>
                <a:ext uri="{FF2B5EF4-FFF2-40B4-BE49-F238E27FC236}">
                  <a16:creationId xmlns:a16="http://schemas.microsoft.com/office/drawing/2014/main" id="{1E847F5B-29B8-5511-84A0-46FB1E22C625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5662139" y="4989390"/>
              <a:ext cx="137021" cy="152606"/>
            </a:xfrm>
            <a:custGeom>
              <a:avLst/>
              <a:gdLst>
                <a:gd name="connsiteX0" fmla="*/ 160278 w 160181"/>
                <a:gd name="connsiteY0" fmla="*/ 137473 h 178400"/>
                <a:gd name="connsiteX1" fmla="*/ 153951 w 160181"/>
                <a:gd name="connsiteY1" fmla="*/ 137473 h 178400"/>
                <a:gd name="connsiteX2" fmla="*/ 149396 w 160181"/>
                <a:gd name="connsiteY2" fmla="*/ 155946 h 178400"/>
                <a:gd name="connsiteX3" fmla="*/ 132695 w 160181"/>
                <a:gd name="connsiteY3" fmla="*/ 162019 h 178400"/>
                <a:gd name="connsiteX4" fmla="*/ 112451 w 160181"/>
                <a:gd name="connsiteY4" fmla="*/ 162019 h 178400"/>
                <a:gd name="connsiteX5" fmla="*/ 134973 w 160181"/>
                <a:gd name="connsiteY5" fmla="*/ 119001 h 178400"/>
                <a:gd name="connsiteX6" fmla="*/ 157241 w 160181"/>
                <a:gd name="connsiteY6" fmla="*/ 63582 h 178400"/>
                <a:gd name="connsiteX7" fmla="*/ 80314 w 160181"/>
                <a:gd name="connsiteY7" fmla="*/ 67 h 178400"/>
                <a:gd name="connsiteX8" fmla="*/ 3133 w 160181"/>
                <a:gd name="connsiteY8" fmla="*/ 63582 h 178400"/>
                <a:gd name="connsiteX9" fmla="*/ 25401 w 160181"/>
                <a:gd name="connsiteY9" fmla="*/ 119001 h 178400"/>
                <a:gd name="connsiteX10" fmla="*/ 47923 w 160181"/>
                <a:gd name="connsiteY10" fmla="*/ 162019 h 178400"/>
                <a:gd name="connsiteX11" fmla="*/ 27679 w 160181"/>
                <a:gd name="connsiteY11" fmla="*/ 162019 h 178400"/>
                <a:gd name="connsiteX12" fmla="*/ 10978 w 160181"/>
                <a:gd name="connsiteY12" fmla="*/ 156199 h 178400"/>
                <a:gd name="connsiteX13" fmla="*/ 6423 w 160181"/>
                <a:gd name="connsiteY13" fmla="*/ 137473 h 178400"/>
                <a:gd name="connsiteX14" fmla="*/ 96 w 160181"/>
                <a:gd name="connsiteY14" fmla="*/ 137473 h 178400"/>
                <a:gd name="connsiteX15" fmla="*/ 8447 w 160181"/>
                <a:gd name="connsiteY15" fmla="*/ 178468 h 178400"/>
                <a:gd name="connsiteX16" fmla="*/ 48935 w 160181"/>
                <a:gd name="connsiteY16" fmla="*/ 178468 h 178400"/>
                <a:gd name="connsiteX17" fmla="*/ 55261 w 160181"/>
                <a:gd name="connsiteY17" fmla="*/ 173154 h 178400"/>
                <a:gd name="connsiteX18" fmla="*/ 41597 w 160181"/>
                <a:gd name="connsiteY18" fmla="*/ 116976 h 178400"/>
                <a:gd name="connsiteX19" fmla="*/ 29197 w 160181"/>
                <a:gd name="connsiteY19" fmla="*/ 63329 h 178400"/>
                <a:gd name="connsiteX20" fmla="*/ 80060 w 160181"/>
                <a:gd name="connsiteY20" fmla="*/ 5634 h 178400"/>
                <a:gd name="connsiteX21" fmla="*/ 131177 w 160181"/>
                <a:gd name="connsiteY21" fmla="*/ 63329 h 178400"/>
                <a:gd name="connsiteX22" fmla="*/ 117006 w 160181"/>
                <a:gd name="connsiteY22" fmla="*/ 122290 h 178400"/>
                <a:gd name="connsiteX23" fmla="*/ 105113 w 160181"/>
                <a:gd name="connsiteY23" fmla="*/ 173154 h 178400"/>
                <a:gd name="connsiteX24" fmla="*/ 111692 w 160181"/>
                <a:gd name="connsiteY24" fmla="*/ 178468 h 178400"/>
                <a:gd name="connsiteX25" fmla="*/ 151927 w 160181"/>
                <a:gd name="connsiteY25" fmla="*/ 178468 h 178400"/>
                <a:gd name="connsiteX26" fmla="*/ 160278 w 160181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278" y="137473"/>
                  </a:moveTo>
                  <a:lnTo>
                    <a:pt x="153951" y="137473"/>
                  </a:lnTo>
                  <a:cubicBezTo>
                    <a:pt x="152686" y="144053"/>
                    <a:pt x="151674" y="149873"/>
                    <a:pt x="149396" y="155946"/>
                  </a:cubicBezTo>
                  <a:cubicBezTo>
                    <a:pt x="148131" y="159995"/>
                    <a:pt x="147372" y="162019"/>
                    <a:pt x="132695" y="162019"/>
                  </a:cubicBezTo>
                  <a:lnTo>
                    <a:pt x="112451" y="162019"/>
                  </a:lnTo>
                  <a:cubicBezTo>
                    <a:pt x="115741" y="147848"/>
                    <a:pt x="123585" y="135702"/>
                    <a:pt x="134973" y="119001"/>
                  </a:cubicBezTo>
                  <a:cubicBezTo>
                    <a:pt x="146866" y="101034"/>
                    <a:pt x="157241" y="83573"/>
                    <a:pt x="157241" y="63582"/>
                  </a:cubicBezTo>
                  <a:cubicBezTo>
                    <a:pt x="157241" y="28408"/>
                    <a:pt x="123079" y="67"/>
                    <a:pt x="80314" y="67"/>
                  </a:cubicBezTo>
                  <a:cubicBezTo>
                    <a:pt x="36789" y="67"/>
                    <a:pt x="3133" y="28914"/>
                    <a:pt x="3133" y="63582"/>
                  </a:cubicBezTo>
                  <a:cubicBezTo>
                    <a:pt x="3133" y="83573"/>
                    <a:pt x="13508" y="101034"/>
                    <a:pt x="25401" y="119001"/>
                  </a:cubicBezTo>
                  <a:cubicBezTo>
                    <a:pt x="36536" y="135702"/>
                    <a:pt x="44633" y="147848"/>
                    <a:pt x="47923" y="162019"/>
                  </a:cubicBezTo>
                  <a:lnTo>
                    <a:pt x="27679" y="162019"/>
                  </a:lnTo>
                  <a:cubicBezTo>
                    <a:pt x="13002" y="162019"/>
                    <a:pt x="12243" y="159995"/>
                    <a:pt x="10978" y="156199"/>
                  </a:cubicBezTo>
                  <a:cubicBezTo>
                    <a:pt x="8953" y="150379"/>
                    <a:pt x="7688" y="143800"/>
                    <a:pt x="6423" y="137473"/>
                  </a:cubicBezTo>
                  <a:lnTo>
                    <a:pt x="96" y="137473"/>
                  </a:lnTo>
                  <a:lnTo>
                    <a:pt x="8447" y="178468"/>
                  </a:lnTo>
                  <a:lnTo>
                    <a:pt x="48935" y="178468"/>
                  </a:lnTo>
                  <a:cubicBezTo>
                    <a:pt x="54502" y="178468"/>
                    <a:pt x="55261" y="178468"/>
                    <a:pt x="55261" y="173154"/>
                  </a:cubicBezTo>
                  <a:cubicBezTo>
                    <a:pt x="55261" y="155440"/>
                    <a:pt x="47417" y="133171"/>
                    <a:pt x="41597" y="116976"/>
                  </a:cubicBezTo>
                  <a:cubicBezTo>
                    <a:pt x="36283" y="102299"/>
                    <a:pt x="29197" y="82308"/>
                    <a:pt x="29197" y="63329"/>
                  </a:cubicBezTo>
                  <a:cubicBezTo>
                    <a:pt x="29197" y="22841"/>
                    <a:pt x="57033" y="5634"/>
                    <a:pt x="80060" y="5634"/>
                  </a:cubicBezTo>
                  <a:cubicBezTo>
                    <a:pt x="104353" y="5634"/>
                    <a:pt x="131177" y="23853"/>
                    <a:pt x="131177" y="63329"/>
                  </a:cubicBezTo>
                  <a:cubicBezTo>
                    <a:pt x="131177" y="82308"/>
                    <a:pt x="124344" y="101540"/>
                    <a:pt x="117006" y="122290"/>
                  </a:cubicBezTo>
                  <a:cubicBezTo>
                    <a:pt x="113210" y="132918"/>
                    <a:pt x="105113" y="155693"/>
                    <a:pt x="105113" y="173154"/>
                  </a:cubicBezTo>
                  <a:cubicBezTo>
                    <a:pt x="105113" y="178468"/>
                    <a:pt x="105872" y="178468"/>
                    <a:pt x="111692" y="178468"/>
                  </a:cubicBezTo>
                  <a:lnTo>
                    <a:pt x="151927" y="178468"/>
                  </a:lnTo>
                  <a:lnTo>
                    <a:pt x="160278" y="13747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3" name="Freeform 1432">
              <a:extLst>
                <a:ext uri="{FF2B5EF4-FFF2-40B4-BE49-F238E27FC236}">
                  <a16:creationId xmlns:a16="http://schemas.microsoft.com/office/drawing/2014/main" id="{345FA956-268F-671F-DEDB-CF2FF4012A71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5395297" y="4120722"/>
              <a:ext cx="21728" cy="431154"/>
            </a:xfrm>
            <a:custGeom>
              <a:avLst/>
              <a:gdLst>
                <a:gd name="connsiteX0" fmla="*/ 0 w 25400"/>
                <a:gd name="connsiteY0" fmla="*/ 0 h 504029"/>
                <a:gd name="connsiteX1" fmla="*/ 0 w 2540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4" name="Freeform 1433">
              <a:extLst>
                <a:ext uri="{FF2B5EF4-FFF2-40B4-BE49-F238E27FC236}">
                  <a16:creationId xmlns:a16="http://schemas.microsoft.com/office/drawing/2014/main" id="{52BE803D-0119-AE7E-B02D-6826C3C642BF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5" name="Freeform 1434">
              <a:extLst>
                <a:ext uri="{FF2B5EF4-FFF2-40B4-BE49-F238E27FC236}">
                  <a16:creationId xmlns:a16="http://schemas.microsoft.com/office/drawing/2014/main" id="{4C412994-127D-2820-28E1-BC47048D24D2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7" name="Freeform 1436">
              <a:extLst>
                <a:ext uri="{FF2B5EF4-FFF2-40B4-BE49-F238E27FC236}">
                  <a16:creationId xmlns:a16="http://schemas.microsoft.com/office/drawing/2014/main" id="{57337346-5051-2D4A-418B-083C2BCC6683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5478054" y="4248356"/>
              <a:ext cx="57146" cy="145463"/>
            </a:xfrm>
            <a:custGeom>
              <a:avLst/>
              <a:gdLst>
                <a:gd name="connsiteX0" fmla="*/ 64616 w 66805"/>
                <a:gd name="connsiteY0" fmla="*/ 9142 h 170050"/>
                <a:gd name="connsiteX1" fmla="*/ 55253 w 66805"/>
                <a:gd name="connsiteY1" fmla="*/ 32 h 170050"/>
                <a:gd name="connsiteX2" fmla="*/ 41588 w 66805"/>
                <a:gd name="connsiteY2" fmla="*/ 13444 h 170050"/>
                <a:gd name="connsiteX3" fmla="*/ 51204 w 66805"/>
                <a:gd name="connsiteY3" fmla="*/ 22554 h 170050"/>
                <a:gd name="connsiteX4" fmla="*/ 64616 w 66805"/>
                <a:gd name="connsiteY4" fmla="*/ 9142 h 170050"/>
                <a:gd name="connsiteX5" fmla="*/ 45384 w 66805"/>
                <a:gd name="connsiteY5" fmla="*/ 104289 h 170050"/>
                <a:gd name="connsiteX6" fmla="*/ 50951 w 66805"/>
                <a:gd name="connsiteY6" fmla="*/ 89612 h 170050"/>
                <a:gd name="connsiteX7" fmla="*/ 54241 w 66805"/>
                <a:gd name="connsiteY7" fmla="*/ 76200 h 170050"/>
                <a:gd name="connsiteX8" fmla="*/ 33491 w 66805"/>
                <a:gd name="connsiteY8" fmla="*/ 55450 h 170050"/>
                <a:gd name="connsiteX9" fmla="*/ 88 w 66805"/>
                <a:gd name="connsiteY9" fmla="*/ 94420 h 170050"/>
                <a:gd name="connsiteX10" fmla="*/ 3125 w 66805"/>
                <a:gd name="connsiteY10" fmla="*/ 96951 h 170050"/>
                <a:gd name="connsiteX11" fmla="*/ 7173 w 66805"/>
                <a:gd name="connsiteY11" fmla="*/ 92396 h 170050"/>
                <a:gd name="connsiteX12" fmla="*/ 32732 w 66805"/>
                <a:gd name="connsiteY12" fmla="*/ 61017 h 170050"/>
                <a:gd name="connsiteX13" fmla="*/ 39058 w 66805"/>
                <a:gd name="connsiteY13" fmla="*/ 69115 h 170050"/>
                <a:gd name="connsiteX14" fmla="*/ 36274 w 66805"/>
                <a:gd name="connsiteY14" fmla="*/ 82274 h 170050"/>
                <a:gd name="connsiteX15" fmla="*/ 18814 w 66805"/>
                <a:gd name="connsiteY15" fmla="*/ 129088 h 170050"/>
                <a:gd name="connsiteX16" fmla="*/ 12994 w 66805"/>
                <a:gd name="connsiteY16" fmla="*/ 149332 h 170050"/>
                <a:gd name="connsiteX17" fmla="*/ 33744 w 66805"/>
                <a:gd name="connsiteY17" fmla="*/ 170082 h 170050"/>
                <a:gd name="connsiteX18" fmla="*/ 66893 w 66805"/>
                <a:gd name="connsiteY18" fmla="*/ 131113 h 170050"/>
                <a:gd name="connsiteX19" fmla="*/ 63857 w 66805"/>
                <a:gd name="connsiteY19" fmla="*/ 128582 h 170050"/>
                <a:gd name="connsiteX20" fmla="*/ 60061 w 66805"/>
                <a:gd name="connsiteY20" fmla="*/ 133137 h 170050"/>
                <a:gd name="connsiteX21" fmla="*/ 34250 w 66805"/>
                <a:gd name="connsiteY21" fmla="*/ 164515 h 170050"/>
                <a:gd name="connsiteX22" fmla="*/ 28177 w 66805"/>
                <a:gd name="connsiteY22" fmla="*/ 156165 h 170050"/>
                <a:gd name="connsiteX23" fmla="*/ 35515 w 66805"/>
                <a:gd name="connsiteY23" fmla="*/ 130859 h 170050"/>
                <a:gd name="connsiteX24" fmla="*/ 45384 w 66805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616" y="9142"/>
                  </a:moveTo>
                  <a:cubicBezTo>
                    <a:pt x="64616" y="4081"/>
                    <a:pt x="61073" y="32"/>
                    <a:pt x="55253" y="32"/>
                  </a:cubicBezTo>
                  <a:cubicBezTo>
                    <a:pt x="48421" y="32"/>
                    <a:pt x="41588" y="6611"/>
                    <a:pt x="41588" y="13444"/>
                  </a:cubicBezTo>
                  <a:cubicBezTo>
                    <a:pt x="41588" y="18252"/>
                    <a:pt x="45131" y="22554"/>
                    <a:pt x="51204" y="22554"/>
                  </a:cubicBezTo>
                  <a:cubicBezTo>
                    <a:pt x="57024" y="22554"/>
                    <a:pt x="64616" y="16733"/>
                    <a:pt x="64616" y="9142"/>
                  </a:cubicBezTo>
                  <a:close/>
                  <a:moveTo>
                    <a:pt x="45384" y="104289"/>
                  </a:moveTo>
                  <a:cubicBezTo>
                    <a:pt x="48421" y="96951"/>
                    <a:pt x="48421" y="96445"/>
                    <a:pt x="50951" y="89612"/>
                  </a:cubicBezTo>
                  <a:cubicBezTo>
                    <a:pt x="52976" y="84551"/>
                    <a:pt x="54241" y="81008"/>
                    <a:pt x="54241" y="76200"/>
                  </a:cubicBezTo>
                  <a:cubicBezTo>
                    <a:pt x="54241" y="64813"/>
                    <a:pt x="46143" y="55450"/>
                    <a:pt x="33491" y="55450"/>
                  </a:cubicBezTo>
                  <a:cubicBezTo>
                    <a:pt x="9704" y="55450"/>
                    <a:pt x="88" y="92143"/>
                    <a:pt x="88" y="94420"/>
                  </a:cubicBezTo>
                  <a:cubicBezTo>
                    <a:pt x="88" y="96951"/>
                    <a:pt x="2618" y="96951"/>
                    <a:pt x="3125" y="96951"/>
                  </a:cubicBezTo>
                  <a:cubicBezTo>
                    <a:pt x="5655" y="96951"/>
                    <a:pt x="5908" y="96445"/>
                    <a:pt x="7173" y="92396"/>
                  </a:cubicBezTo>
                  <a:cubicBezTo>
                    <a:pt x="14006" y="68609"/>
                    <a:pt x="24128" y="61017"/>
                    <a:pt x="32732" y="61017"/>
                  </a:cubicBezTo>
                  <a:cubicBezTo>
                    <a:pt x="34756" y="61017"/>
                    <a:pt x="39058" y="61017"/>
                    <a:pt x="39058" y="69115"/>
                  </a:cubicBezTo>
                  <a:cubicBezTo>
                    <a:pt x="39058" y="74429"/>
                    <a:pt x="37286" y="79743"/>
                    <a:pt x="36274" y="82274"/>
                  </a:cubicBezTo>
                  <a:cubicBezTo>
                    <a:pt x="34250" y="88853"/>
                    <a:pt x="22863" y="118207"/>
                    <a:pt x="18814" y="129088"/>
                  </a:cubicBezTo>
                  <a:cubicBezTo>
                    <a:pt x="16283" y="135667"/>
                    <a:pt x="12994" y="144018"/>
                    <a:pt x="12994" y="149332"/>
                  </a:cubicBezTo>
                  <a:cubicBezTo>
                    <a:pt x="12994" y="161226"/>
                    <a:pt x="21597" y="170082"/>
                    <a:pt x="33744" y="170082"/>
                  </a:cubicBezTo>
                  <a:cubicBezTo>
                    <a:pt x="57531" y="170082"/>
                    <a:pt x="66893" y="133390"/>
                    <a:pt x="66893" y="131113"/>
                  </a:cubicBezTo>
                  <a:cubicBezTo>
                    <a:pt x="66893" y="128582"/>
                    <a:pt x="64616" y="128582"/>
                    <a:pt x="63857" y="128582"/>
                  </a:cubicBezTo>
                  <a:cubicBezTo>
                    <a:pt x="61326" y="128582"/>
                    <a:pt x="61326" y="129341"/>
                    <a:pt x="60061" y="133137"/>
                  </a:cubicBezTo>
                  <a:cubicBezTo>
                    <a:pt x="55506" y="149079"/>
                    <a:pt x="47155" y="164515"/>
                    <a:pt x="34250" y="164515"/>
                  </a:cubicBezTo>
                  <a:cubicBezTo>
                    <a:pt x="29948" y="164515"/>
                    <a:pt x="28177" y="161985"/>
                    <a:pt x="28177" y="156165"/>
                  </a:cubicBezTo>
                  <a:cubicBezTo>
                    <a:pt x="28177" y="149838"/>
                    <a:pt x="29695" y="146296"/>
                    <a:pt x="35515" y="130859"/>
                  </a:cubicBezTo>
                  <a:lnTo>
                    <a:pt x="45384" y="1042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8" name="Freeform 1437">
              <a:extLst>
                <a:ext uri="{FF2B5EF4-FFF2-40B4-BE49-F238E27FC236}">
                  <a16:creationId xmlns:a16="http://schemas.microsoft.com/office/drawing/2014/main" id="{42FAC24C-4029-D629-26C8-E44A6912C9CE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5553624" y="4357085"/>
              <a:ext cx="81065" cy="68337"/>
            </a:xfrm>
            <a:custGeom>
              <a:avLst/>
              <a:gdLst>
                <a:gd name="connsiteX0" fmla="*/ 35696 w 94767"/>
                <a:gd name="connsiteY0" fmla="*/ 59374 h 79888"/>
                <a:gd name="connsiteX1" fmla="*/ 19045 w 94767"/>
                <a:gd name="connsiteY1" fmla="*/ 74962 h 79888"/>
                <a:gd name="connsiteX2" fmla="*/ 9480 w 94767"/>
                <a:gd name="connsiteY2" fmla="*/ 72482 h 79888"/>
                <a:gd name="connsiteX3" fmla="*/ 17274 w 94767"/>
                <a:gd name="connsiteY3" fmla="*/ 62740 h 79888"/>
                <a:gd name="connsiteX4" fmla="*/ 10188 w 94767"/>
                <a:gd name="connsiteY4" fmla="*/ 56186 h 79888"/>
                <a:gd name="connsiteX5" fmla="*/ 91 w 94767"/>
                <a:gd name="connsiteY5" fmla="*/ 66991 h 79888"/>
                <a:gd name="connsiteX6" fmla="*/ 18691 w 94767"/>
                <a:gd name="connsiteY6" fmla="*/ 79922 h 79888"/>
                <a:gd name="connsiteX7" fmla="*/ 38530 w 94767"/>
                <a:gd name="connsiteY7" fmla="*/ 67345 h 79888"/>
                <a:gd name="connsiteX8" fmla="*/ 59609 w 94767"/>
                <a:gd name="connsiteY8" fmla="*/ 79922 h 79888"/>
                <a:gd name="connsiteX9" fmla="*/ 90785 w 94767"/>
                <a:gd name="connsiteY9" fmla="*/ 52820 h 79888"/>
                <a:gd name="connsiteX10" fmla="*/ 87951 w 94767"/>
                <a:gd name="connsiteY10" fmla="*/ 50517 h 79888"/>
                <a:gd name="connsiteX11" fmla="*/ 84585 w 94767"/>
                <a:gd name="connsiteY11" fmla="*/ 53529 h 79888"/>
                <a:gd name="connsiteX12" fmla="*/ 60318 w 94767"/>
                <a:gd name="connsiteY12" fmla="*/ 74962 h 79888"/>
                <a:gd name="connsiteX13" fmla="*/ 49512 w 94767"/>
                <a:gd name="connsiteY13" fmla="*/ 63448 h 79888"/>
                <a:gd name="connsiteX14" fmla="*/ 58723 w 94767"/>
                <a:gd name="connsiteY14" fmla="*/ 23061 h 79888"/>
                <a:gd name="connsiteX15" fmla="*/ 76083 w 94767"/>
                <a:gd name="connsiteY15" fmla="*/ 4993 h 79888"/>
                <a:gd name="connsiteX16" fmla="*/ 85648 w 94767"/>
                <a:gd name="connsiteY16" fmla="*/ 7473 h 79888"/>
                <a:gd name="connsiteX17" fmla="*/ 77854 w 94767"/>
                <a:gd name="connsiteY17" fmla="*/ 17216 h 79888"/>
                <a:gd name="connsiteX18" fmla="*/ 84939 w 94767"/>
                <a:gd name="connsiteY18" fmla="*/ 23770 h 79888"/>
                <a:gd name="connsiteX19" fmla="*/ 94859 w 94767"/>
                <a:gd name="connsiteY19" fmla="*/ 12964 h 79888"/>
                <a:gd name="connsiteX20" fmla="*/ 76437 w 94767"/>
                <a:gd name="connsiteY20" fmla="*/ 34 h 79888"/>
                <a:gd name="connsiteX21" fmla="*/ 56598 w 94767"/>
                <a:gd name="connsiteY21" fmla="*/ 12610 h 79888"/>
                <a:gd name="connsiteX22" fmla="*/ 35341 w 94767"/>
                <a:gd name="connsiteY22" fmla="*/ 34 h 79888"/>
                <a:gd name="connsiteX23" fmla="*/ 4166 w 94767"/>
                <a:gd name="connsiteY23" fmla="*/ 27135 h 79888"/>
                <a:gd name="connsiteX24" fmla="*/ 7177 w 94767"/>
                <a:gd name="connsiteY24" fmla="*/ 29438 h 79888"/>
                <a:gd name="connsiteX25" fmla="*/ 10542 w 94767"/>
                <a:gd name="connsiteY25" fmla="*/ 26427 h 79888"/>
                <a:gd name="connsiteX26" fmla="*/ 34810 w 94767"/>
                <a:gd name="connsiteY26" fmla="*/ 4993 h 79888"/>
                <a:gd name="connsiteX27" fmla="*/ 45438 w 94767"/>
                <a:gd name="connsiteY27" fmla="*/ 16684 h 79888"/>
                <a:gd name="connsiteX28" fmla="*/ 41718 w 94767"/>
                <a:gd name="connsiteY28" fmla="*/ 35106 h 79888"/>
                <a:gd name="connsiteX29" fmla="*/ 35696 w 94767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96" y="59374"/>
                  </a:moveTo>
                  <a:cubicBezTo>
                    <a:pt x="33924" y="65397"/>
                    <a:pt x="28079" y="74962"/>
                    <a:pt x="19045" y="74962"/>
                  </a:cubicBezTo>
                  <a:cubicBezTo>
                    <a:pt x="18514" y="74962"/>
                    <a:pt x="13199" y="74962"/>
                    <a:pt x="9480" y="72482"/>
                  </a:cubicBezTo>
                  <a:cubicBezTo>
                    <a:pt x="16742" y="70179"/>
                    <a:pt x="17274" y="63802"/>
                    <a:pt x="17274" y="62740"/>
                  </a:cubicBezTo>
                  <a:cubicBezTo>
                    <a:pt x="17274" y="58843"/>
                    <a:pt x="14262" y="56186"/>
                    <a:pt x="10188" y="56186"/>
                  </a:cubicBezTo>
                  <a:cubicBezTo>
                    <a:pt x="5228" y="56186"/>
                    <a:pt x="91" y="60437"/>
                    <a:pt x="91" y="66991"/>
                  </a:cubicBezTo>
                  <a:cubicBezTo>
                    <a:pt x="91" y="75848"/>
                    <a:pt x="10011" y="79922"/>
                    <a:pt x="18691" y="79922"/>
                  </a:cubicBezTo>
                  <a:cubicBezTo>
                    <a:pt x="26839" y="79922"/>
                    <a:pt x="34101" y="74785"/>
                    <a:pt x="38530" y="67345"/>
                  </a:cubicBezTo>
                  <a:cubicBezTo>
                    <a:pt x="42781" y="76733"/>
                    <a:pt x="52524" y="79922"/>
                    <a:pt x="59609" y="79922"/>
                  </a:cubicBezTo>
                  <a:cubicBezTo>
                    <a:pt x="79980" y="79922"/>
                    <a:pt x="90785" y="57780"/>
                    <a:pt x="90785" y="52820"/>
                  </a:cubicBezTo>
                  <a:cubicBezTo>
                    <a:pt x="90785" y="50517"/>
                    <a:pt x="88482" y="50517"/>
                    <a:pt x="87951" y="50517"/>
                  </a:cubicBezTo>
                  <a:cubicBezTo>
                    <a:pt x="85471" y="50517"/>
                    <a:pt x="85294" y="51403"/>
                    <a:pt x="84585" y="53529"/>
                  </a:cubicBezTo>
                  <a:cubicBezTo>
                    <a:pt x="80865" y="65751"/>
                    <a:pt x="70237" y="74962"/>
                    <a:pt x="60318" y="74962"/>
                  </a:cubicBezTo>
                  <a:cubicBezTo>
                    <a:pt x="53232" y="74962"/>
                    <a:pt x="49512" y="70179"/>
                    <a:pt x="49512" y="63448"/>
                  </a:cubicBezTo>
                  <a:cubicBezTo>
                    <a:pt x="49512" y="58843"/>
                    <a:pt x="53764" y="42723"/>
                    <a:pt x="58723" y="23061"/>
                  </a:cubicBezTo>
                  <a:cubicBezTo>
                    <a:pt x="62266" y="9422"/>
                    <a:pt x="70237" y="4993"/>
                    <a:pt x="76083" y="4993"/>
                  </a:cubicBezTo>
                  <a:cubicBezTo>
                    <a:pt x="76437" y="4993"/>
                    <a:pt x="81928" y="4993"/>
                    <a:pt x="85648" y="7473"/>
                  </a:cubicBezTo>
                  <a:cubicBezTo>
                    <a:pt x="79980" y="9067"/>
                    <a:pt x="77854" y="14027"/>
                    <a:pt x="77854" y="17216"/>
                  </a:cubicBezTo>
                  <a:cubicBezTo>
                    <a:pt x="77854" y="21113"/>
                    <a:pt x="80865" y="23770"/>
                    <a:pt x="84939" y="23770"/>
                  </a:cubicBezTo>
                  <a:cubicBezTo>
                    <a:pt x="89014" y="23770"/>
                    <a:pt x="94859" y="20404"/>
                    <a:pt x="94859" y="12964"/>
                  </a:cubicBezTo>
                  <a:cubicBezTo>
                    <a:pt x="94859" y="3045"/>
                    <a:pt x="83522" y="34"/>
                    <a:pt x="76437" y="34"/>
                  </a:cubicBezTo>
                  <a:cubicBezTo>
                    <a:pt x="67580" y="34"/>
                    <a:pt x="60495" y="5879"/>
                    <a:pt x="56598" y="12610"/>
                  </a:cubicBezTo>
                  <a:cubicBezTo>
                    <a:pt x="53409" y="5348"/>
                    <a:pt x="45261" y="34"/>
                    <a:pt x="35341" y="34"/>
                  </a:cubicBezTo>
                  <a:cubicBezTo>
                    <a:pt x="15502" y="34"/>
                    <a:pt x="4166" y="21821"/>
                    <a:pt x="4166" y="27135"/>
                  </a:cubicBezTo>
                  <a:cubicBezTo>
                    <a:pt x="4166" y="29438"/>
                    <a:pt x="6645" y="29438"/>
                    <a:pt x="7177" y="29438"/>
                  </a:cubicBezTo>
                  <a:cubicBezTo>
                    <a:pt x="9480" y="29438"/>
                    <a:pt x="9657" y="28730"/>
                    <a:pt x="10542" y="26427"/>
                  </a:cubicBezTo>
                  <a:cubicBezTo>
                    <a:pt x="14971" y="12610"/>
                    <a:pt x="26130" y="4993"/>
                    <a:pt x="34810" y="4993"/>
                  </a:cubicBezTo>
                  <a:cubicBezTo>
                    <a:pt x="40655" y="4993"/>
                    <a:pt x="45438" y="8182"/>
                    <a:pt x="45438" y="16684"/>
                  </a:cubicBezTo>
                  <a:cubicBezTo>
                    <a:pt x="45438" y="20227"/>
                    <a:pt x="43313" y="29084"/>
                    <a:pt x="41718" y="35106"/>
                  </a:cubicBezTo>
                  <a:lnTo>
                    <a:pt x="35696" y="5937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0" name="Freeform 1439">
              <a:extLst>
                <a:ext uri="{FF2B5EF4-FFF2-40B4-BE49-F238E27FC236}">
                  <a16:creationId xmlns:a16="http://schemas.microsoft.com/office/drawing/2014/main" id="{9DF85A20-B86D-B3DF-68B3-0D8B09F08986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1" name="Freeform 1440">
              <a:extLst>
                <a:ext uri="{FF2B5EF4-FFF2-40B4-BE49-F238E27FC236}">
                  <a16:creationId xmlns:a16="http://schemas.microsoft.com/office/drawing/2014/main" id="{9FFDD5B1-78BD-9A29-F356-4F2719BCC461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2" name="Freeform 1441">
              <a:extLst>
                <a:ext uri="{FF2B5EF4-FFF2-40B4-BE49-F238E27FC236}">
                  <a16:creationId xmlns:a16="http://schemas.microsoft.com/office/drawing/2014/main" id="{E65DBDE9-F496-F240-4326-721973B250D8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3" name="Freeform 1442">
              <a:extLst>
                <a:ext uri="{FF2B5EF4-FFF2-40B4-BE49-F238E27FC236}">
                  <a16:creationId xmlns:a16="http://schemas.microsoft.com/office/drawing/2014/main" id="{FBFF8E09-C72E-1C04-308C-5AB93642BAF3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5" name="Freeform 1444">
              <a:extLst>
                <a:ext uri="{FF2B5EF4-FFF2-40B4-BE49-F238E27FC236}">
                  <a16:creationId xmlns:a16="http://schemas.microsoft.com/office/drawing/2014/main" id="{6AAEF75D-DE4C-D6EB-AC84-E6DAE585D4A8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6042625" y="3792781"/>
              <a:ext cx="707080" cy="258688"/>
            </a:xfrm>
            <a:custGeom>
              <a:avLst/>
              <a:gdLst>
                <a:gd name="connsiteX0" fmla="*/ 826592 w 826592"/>
                <a:gd name="connsiteY0" fmla="*/ 151206 h 302412"/>
                <a:gd name="connsiteX1" fmla="*/ 748409 w 826592"/>
                <a:gd name="connsiteY1" fmla="*/ 302412 h 302412"/>
                <a:gd name="connsiteX2" fmla="*/ 612379 w 826592"/>
                <a:gd name="connsiteY2" fmla="*/ 0 h 302412"/>
                <a:gd name="connsiteX3" fmla="*/ 476250 w 826592"/>
                <a:gd name="connsiteY3" fmla="*/ 302412 h 302412"/>
                <a:gd name="connsiteX4" fmla="*/ 340220 w 826592"/>
                <a:gd name="connsiteY4" fmla="*/ 0 h 302412"/>
                <a:gd name="connsiteX5" fmla="*/ 204094 w 826592"/>
                <a:gd name="connsiteY5" fmla="*/ 302412 h 302412"/>
                <a:gd name="connsiteX6" fmla="*/ 67965 w 826592"/>
                <a:gd name="connsiteY6" fmla="*/ 0 h 302412"/>
                <a:gd name="connsiteX7" fmla="*/ 0 w 826592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412">
                  <a:moveTo>
                    <a:pt x="826592" y="151206"/>
                  </a:moveTo>
                  <a:lnTo>
                    <a:pt x="748409" y="302412"/>
                  </a:lnTo>
                  <a:lnTo>
                    <a:pt x="612379" y="0"/>
                  </a:lnTo>
                  <a:lnTo>
                    <a:pt x="476250" y="302412"/>
                  </a:lnTo>
                  <a:lnTo>
                    <a:pt x="340220" y="0"/>
                  </a:lnTo>
                  <a:lnTo>
                    <a:pt x="204094" y="302412"/>
                  </a:lnTo>
                  <a:lnTo>
                    <a:pt x="67965" y="0"/>
                  </a:lnTo>
                  <a:lnTo>
                    <a:pt x="0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6" name="Freeform 1445">
              <a:extLst>
                <a:ext uri="{FF2B5EF4-FFF2-40B4-BE49-F238E27FC236}">
                  <a16:creationId xmlns:a16="http://schemas.microsoft.com/office/drawing/2014/main" id="{05FA604C-C862-1B38-2B8F-BD682A6C8F21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7" name="Freeform 1446">
              <a:extLst>
                <a:ext uri="{FF2B5EF4-FFF2-40B4-BE49-F238E27FC236}">
                  <a16:creationId xmlns:a16="http://schemas.microsoft.com/office/drawing/2014/main" id="{1C378AD5-8DE9-F70F-163F-350811DC6A5F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9" name="Freeform 1448">
              <a:extLst>
                <a:ext uri="{FF2B5EF4-FFF2-40B4-BE49-F238E27FC236}">
                  <a16:creationId xmlns:a16="http://schemas.microsoft.com/office/drawing/2014/main" id="{59C4A093-0F9E-0AE7-ADB8-535EB3847866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6200793" y="3565752"/>
              <a:ext cx="89832" cy="148927"/>
            </a:xfrm>
            <a:custGeom>
              <a:avLst/>
              <a:gdLst>
                <a:gd name="connsiteX0" fmla="*/ 62878 w 105016"/>
                <a:gd name="connsiteY0" fmla="*/ 79459 h 174099"/>
                <a:gd name="connsiteX1" fmla="*/ 98305 w 105016"/>
                <a:gd name="connsiteY1" fmla="*/ 34922 h 174099"/>
                <a:gd name="connsiteX2" fmla="*/ 51744 w 105016"/>
                <a:gd name="connsiteY2" fmla="*/ 1 h 174099"/>
                <a:gd name="connsiteX3" fmla="*/ 6953 w 105016"/>
                <a:gd name="connsiteY3" fmla="*/ 34416 h 174099"/>
                <a:gd name="connsiteX4" fmla="*/ 19859 w 105016"/>
                <a:gd name="connsiteY4" fmla="*/ 47574 h 174099"/>
                <a:gd name="connsiteX5" fmla="*/ 32765 w 105016"/>
                <a:gd name="connsiteY5" fmla="*/ 34669 h 174099"/>
                <a:gd name="connsiteX6" fmla="*/ 17076 w 105016"/>
                <a:gd name="connsiteY6" fmla="*/ 22016 h 174099"/>
                <a:gd name="connsiteX7" fmla="*/ 50731 w 105016"/>
                <a:gd name="connsiteY7" fmla="*/ 6327 h 174099"/>
                <a:gd name="connsiteX8" fmla="*/ 75024 w 105016"/>
                <a:gd name="connsiteY8" fmla="*/ 34669 h 174099"/>
                <a:gd name="connsiteX9" fmla="*/ 67939 w 105016"/>
                <a:gd name="connsiteY9" fmla="*/ 63517 h 174099"/>
                <a:gd name="connsiteX10" fmla="*/ 45417 w 105016"/>
                <a:gd name="connsiteY10" fmla="*/ 76675 h 174099"/>
                <a:gd name="connsiteX11" fmla="*/ 35548 w 105016"/>
                <a:gd name="connsiteY11" fmla="*/ 77434 h 174099"/>
                <a:gd name="connsiteX12" fmla="*/ 31753 w 105016"/>
                <a:gd name="connsiteY12" fmla="*/ 80471 h 174099"/>
                <a:gd name="connsiteX13" fmla="*/ 37826 w 105016"/>
                <a:gd name="connsiteY13" fmla="*/ 83254 h 174099"/>
                <a:gd name="connsiteX14" fmla="*/ 48960 w 105016"/>
                <a:gd name="connsiteY14" fmla="*/ 83254 h 174099"/>
                <a:gd name="connsiteX15" fmla="*/ 79073 w 105016"/>
                <a:gd name="connsiteY15" fmla="*/ 125261 h 174099"/>
                <a:gd name="connsiteX16" fmla="*/ 50478 w 105016"/>
                <a:gd name="connsiteY16" fmla="*/ 167014 h 174099"/>
                <a:gd name="connsiteX17" fmla="*/ 11761 w 105016"/>
                <a:gd name="connsiteY17" fmla="*/ 147783 h 174099"/>
                <a:gd name="connsiteX18" fmla="*/ 28463 w 105016"/>
                <a:gd name="connsiteY18" fmla="*/ 133865 h 174099"/>
                <a:gd name="connsiteX19" fmla="*/ 14292 w 105016"/>
                <a:gd name="connsiteY19" fmla="*/ 119694 h 174099"/>
                <a:gd name="connsiteX20" fmla="*/ 121 w 105016"/>
                <a:gd name="connsiteY20" fmla="*/ 134371 h 174099"/>
                <a:gd name="connsiteX21" fmla="*/ 51237 w 105016"/>
                <a:gd name="connsiteY21" fmla="*/ 174100 h 174099"/>
                <a:gd name="connsiteX22" fmla="*/ 105137 w 105016"/>
                <a:gd name="connsiteY22" fmla="*/ 125261 h 174099"/>
                <a:gd name="connsiteX23" fmla="*/ 62878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878" y="79459"/>
                  </a:moveTo>
                  <a:cubicBezTo>
                    <a:pt x="83628" y="72626"/>
                    <a:pt x="98305" y="54913"/>
                    <a:pt x="98305" y="34922"/>
                  </a:cubicBezTo>
                  <a:cubicBezTo>
                    <a:pt x="98305" y="14172"/>
                    <a:pt x="76036" y="1"/>
                    <a:pt x="51744" y="1"/>
                  </a:cubicBezTo>
                  <a:cubicBezTo>
                    <a:pt x="26185" y="1"/>
                    <a:pt x="6953" y="15184"/>
                    <a:pt x="6953" y="34416"/>
                  </a:cubicBezTo>
                  <a:cubicBezTo>
                    <a:pt x="6953" y="42766"/>
                    <a:pt x="12521" y="47574"/>
                    <a:pt x="19859" y="47574"/>
                  </a:cubicBezTo>
                  <a:cubicBezTo>
                    <a:pt x="27704" y="47574"/>
                    <a:pt x="32765" y="42007"/>
                    <a:pt x="32765" y="34669"/>
                  </a:cubicBezTo>
                  <a:cubicBezTo>
                    <a:pt x="32765" y="22016"/>
                    <a:pt x="20871" y="22016"/>
                    <a:pt x="17076" y="22016"/>
                  </a:cubicBezTo>
                  <a:cubicBezTo>
                    <a:pt x="24920" y="9617"/>
                    <a:pt x="41621" y="6327"/>
                    <a:pt x="50731" y="6327"/>
                  </a:cubicBezTo>
                  <a:cubicBezTo>
                    <a:pt x="61106" y="6327"/>
                    <a:pt x="75024" y="11894"/>
                    <a:pt x="75024" y="34669"/>
                  </a:cubicBezTo>
                  <a:cubicBezTo>
                    <a:pt x="75024" y="37705"/>
                    <a:pt x="74518" y="52382"/>
                    <a:pt x="67939" y="63517"/>
                  </a:cubicBezTo>
                  <a:cubicBezTo>
                    <a:pt x="60347" y="75663"/>
                    <a:pt x="51744" y="76422"/>
                    <a:pt x="45417" y="76675"/>
                  </a:cubicBezTo>
                  <a:cubicBezTo>
                    <a:pt x="43393" y="76928"/>
                    <a:pt x="37320" y="77434"/>
                    <a:pt x="35548" y="77434"/>
                  </a:cubicBezTo>
                  <a:cubicBezTo>
                    <a:pt x="33524" y="77687"/>
                    <a:pt x="31753" y="77940"/>
                    <a:pt x="31753" y="80471"/>
                  </a:cubicBezTo>
                  <a:cubicBezTo>
                    <a:pt x="31753" y="83254"/>
                    <a:pt x="33524" y="83254"/>
                    <a:pt x="37826" y="83254"/>
                  </a:cubicBezTo>
                  <a:lnTo>
                    <a:pt x="48960" y="83254"/>
                  </a:lnTo>
                  <a:cubicBezTo>
                    <a:pt x="69710" y="83254"/>
                    <a:pt x="79073" y="100462"/>
                    <a:pt x="79073" y="125261"/>
                  </a:cubicBezTo>
                  <a:cubicBezTo>
                    <a:pt x="79073" y="159676"/>
                    <a:pt x="61613" y="167014"/>
                    <a:pt x="50478" y="167014"/>
                  </a:cubicBezTo>
                  <a:cubicBezTo>
                    <a:pt x="39597" y="167014"/>
                    <a:pt x="20618" y="162713"/>
                    <a:pt x="11761" y="147783"/>
                  </a:cubicBezTo>
                  <a:cubicBezTo>
                    <a:pt x="20618" y="149048"/>
                    <a:pt x="28463" y="143481"/>
                    <a:pt x="28463" y="133865"/>
                  </a:cubicBezTo>
                  <a:cubicBezTo>
                    <a:pt x="28463" y="124755"/>
                    <a:pt x="21630" y="119694"/>
                    <a:pt x="14292" y="119694"/>
                  </a:cubicBezTo>
                  <a:cubicBezTo>
                    <a:pt x="8219" y="119694"/>
                    <a:pt x="121" y="123237"/>
                    <a:pt x="121" y="134371"/>
                  </a:cubicBezTo>
                  <a:cubicBezTo>
                    <a:pt x="121" y="157398"/>
                    <a:pt x="23655" y="174100"/>
                    <a:pt x="51237" y="174100"/>
                  </a:cubicBezTo>
                  <a:cubicBezTo>
                    <a:pt x="82110" y="174100"/>
                    <a:pt x="105137" y="151072"/>
                    <a:pt x="105137" y="125261"/>
                  </a:cubicBezTo>
                  <a:cubicBezTo>
                    <a:pt x="105137" y="104511"/>
                    <a:pt x="89195" y="84773"/>
                    <a:pt x="62878" y="7945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0" name="Freeform 1449">
              <a:extLst>
                <a:ext uri="{FF2B5EF4-FFF2-40B4-BE49-F238E27FC236}">
                  <a16:creationId xmlns:a16="http://schemas.microsoft.com/office/drawing/2014/main" id="{844B4075-9608-F01C-0FDA-1FB9A789230C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6308376" y="3565752"/>
              <a:ext cx="91131" cy="148927"/>
            </a:xfrm>
            <a:custGeom>
              <a:avLst/>
              <a:gdLst>
                <a:gd name="connsiteX0" fmla="*/ 106661 w 106534"/>
                <a:gd name="connsiteY0" fmla="*/ 87556 h 174099"/>
                <a:gd name="connsiteX1" fmla="*/ 96539 w 106534"/>
                <a:gd name="connsiteY1" fmla="*/ 28342 h 174099"/>
                <a:gd name="connsiteX2" fmla="*/ 53520 w 106534"/>
                <a:gd name="connsiteY2" fmla="*/ 1 h 174099"/>
                <a:gd name="connsiteX3" fmla="*/ 9489 w 106534"/>
                <a:gd name="connsiteY3" fmla="*/ 30114 h 174099"/>
                <a:gd name="connsiteX4" fmla="*/ 126 w 106534"/>
                <a:gd name="connsiteY4" fmla="*/ 87556 h 174099"/>
                <a:gd name="connsiteX5" fmla="*/ 11513 w 106534"/>
                <a:gd name="connsiteY5" fmla="*/ 148542 h 174099"/>
                <a:gd name="connsiteX6" fmla="*/ 53267 w 106534"/>
                <a:gd name="connsiteY6" fmla="*/ 174100 h 174099"/>
                <a:gd name="connsiteX7" fmla="*/ 97298 w 106534"/>
                <a:gd name="connsiteY7" fmla="*/ 144746 h 174099"/>
                <a:gd name="connsiteX8" fmla="*/ 106661 w 106534"/>
                <a:gd name="connsiteY8" fmla="*/ 87556 h 174099"/>
                <a:gd name="connsiteX9" fmla="*/ 53267 w 106534"/>
                <a:gd name="connsiteY9" fmla="*/ 168533 h 174099"/>
                <a:gd name="connsiteX10" fmla="*/ 23913 w 106534"/>
                <a:gd name="connsiteY10" fmla="*/ 137914 h 174099"/>
                <a:gd name="connsiteX11" fmla="*/ 21129 w 106534"/>
                <a:gd name="connsiteY11" fmla="*/ 84520 h 174099"/>
                <a:gd name="connsiteX12" fmla="*/ 23154 w 106534"/>
                <a:gd name="connsiteY12" fmla="*/ 37958 h 174099"/>
                <a:gd name="connsiteX13" fmla="*/ 53267 w 106534"/>
                <a:gd name="connsiteY13" fmla="*/ 5568 h 174099"/>
                <a:gd name="connsiteX14" fmla="*/ 83127 w 106534"/>
                <a:gd name="connsiteY14" fmla="*/ 35175 h 174099"/>
                <a:gd name="connsiteX15" fmla="*/ 85657 w 106534"/>
                <a:gd name="connsiteY15" fmla="*/ 84520 h 174099"/>
                <a:gd name="connsiteX16" fmla="*/ 82874 w 106534"/>
                <a:gd name="connsiteY16" fmla="*/ 136901 h 174099"/>
                <a:gd name="connsiteX17" fmla="*/ 53267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56"/>
                  </a:moveTo>
                  <a:cubicBezTo>
                    <a:pt x="106661" y="67312"/>
                    <a:pt x="105395" y="47068"/>
                    <a:pt x="96539" y="28342"/>
                  </a:cubicBezTo>
                  <a:cubicBezTo>
                    <a:pt x="84898" y="4050"/>
                    <a:pt x="64148" y="1"/>
                    <a:pt x="53520" y="1"/>
                  </a:cubicBezTo>
                  <a:cubicBezTo>
                    <a:pt x="38337" y="1"/>
                    <a:pt x="19864" y="6580"/>
                    <a:pt x="9489" y="30114"/>
                  </a:cubicBezTo>
                  <a:cubicBezTo>
                    <a:pt x="1391" y="47574"/>
                    <a:pt x="126" y="67312"/>
                    <a:pt x="126" y="87556"/>
                  </a:cubicBezTo>
                  <a:cubicBezTo>
                    <a:pt x="126" y="106535"/>
                    <a:pt x="1138" y="129310"/>
                    <a:pt x="11513" y="148542"/>
                  </a:cubicBezTo>
                  <a:cubicBezTo>
                    <a:pt x="22395" y="169039"/>
                    <a:pt x="40867" y="174100"/>
                    <a:pt x="53267" y="174100"/>
                  </a:cubicBezTo>
                  <a:cubicBezTo>
                    <a:pt x="66932" y="174100"/>
                    <a:pt x="86163" y="168786"/>
                    <a:pt x="97298" y="144746"/>
                  </a:cubicBezTo>
                  <a:cubicBezTo>
                    <a:pt x="105395" y="127285"/>
                    <a:pt x="106661" y="107547"/>
                    <a:pt x="106661" y="87556"/>
                  </a:cubicBezTo>
                  <a:close/>
                  <a:moveTo>
                    <a:pt x="53267" y="168533"/>
                  </a:moveTo>
                  <a:cubicBezTo>
                    <a:pt x="43398" y="168533"/>
                    <a:pt x="28468" y="162206"/>
                    <a:pt x="23913" y="137914"/>
                  </a:cubicBezTo>
                  <a:cubicBezTo>
                    <a:pt x="21129" y="122730"/>
                    <a:pt x="21129" y="99450"/>
                    <a:pt x="21129" y="84520"/>
                  </a:cubicBezTo>
                  <a:cubicBezTo>
                    <a:pt x="21129" y="68325"/>
                    <a:pt x="21129" y="51623"/>
                    <a:pt x="23154" y="37958"/>
                  </a:cubicBezTo>
                  <a:cubicBezTo>
                    <a:pt x="27962" y="7845"/>
                    <a:pt x="46941" y="5568"/>
                    <a:pt x="53267" y="5568"/>
                  </a:cubicBezTo>
                  <a:cubicBezTo>
                    <a:pt x="61618" y="5568"/>
                    <a:pt x="78319" y="10123"/>
                    <a:pt x="83127" y="35175"/>
                  </a:cubicBezTo>
                  <a:cubicBezTo>
                    <a:pt x="85657" y="49346"/>
                    <a:pt x="85657" y="68578"/>
                    <a:pt x="85657" y="84520"/>
                  </a:cubicBezTo>
                  <a:cubicBezTo>
                    <a:pt x="85657" y="103499"/>
                    <a:pt x="85657" y="120706"/>
                    <a:pt x="82874" y="136901"/>
                  </a:cubicBezTo>
                  <a:cubicBezTo>
                    <a:pt x="79078" y="160941"/>
                    <a:pt x="64654" y="168533"/>
                    <a:pt x="53267" y="16853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1" name="Freeform 1450">
              <a:extLst>
                <a:ext uri="{FF2B5EF4-FFF2-40B4-BE49-F238E27FC236}">
                  <a16:creationId xmlns:a16="http://schemas.microsoft.com/office/drawing/2014/main" id="{112629FA-E5FE-B705-939F-A023A3F3FB84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6453767" y="3557310"/>
              <a:ext cx="137021" cy="152606"/>
            </a:xfrm>
            <a:custGeom>
              <a:avLst/>
              <a:gdLst>
                <a:gd name="connsiteX0" fmla="*/ 160314 w 160181"/>
                <a:gd name="connsiteY0" fmla="*/ 137407 h 178400"/>
                <a:gd name="connsiteX1" fmla="*/ 153988 w 160181"/>
                <a:gd name="connsiteY1" fmla="*/ 137407 h 178400"/>
                <a:gd name="connsiteX2" fmla="*/ 149433 w 160181"/>
                <a:gd name="connsiteY2" fmla="*/ 155880 h 178400"/>
                <a:gd name="connsiteX3" fmla="*/ 132732 w 160181"/>
                <a:gd name="connsiteY3" fmla="*/ 161953 h 178400"/>
                <a:gd name="connsiteX4" fmla="*/ 112487 w 160181"/>
                <a:gd name="connsiteY4" fmla="*/ 161953 h 178400"/>
                <a:gd name="connsiteX5" fmla="*/ 135009 w 160181"/>
                <a:gd name="connsiteY5" fmla="*/ 118935 h 178400"/>
                <a:gd name="connsiteX6" fmla="*/ 157277 w 160181"/>
                <a:gd name="connsiteY6" fmla="*/ 63517 h 178400"/>
                <a:gd name="connsiteX7" fmla="*/ 80350 w 160181"/>
                <a:gd name="connsiteY7" fmla="*/ 1 h 178400"/>
                <a:gd name="connsiteX8" fmla="*/ 3169 w 160181"/>
                <a:gd name="connsiteY8" fmla="*/ 63517 h 178400"/>
                <a:gd name="connsiteX9" fmla="*/ 25438 w 160181"/>
                <a:gd name="connsiteY9" fmla="*/ 118935 h 178400"/>
                <a:gd name="connsiteX10" fmla="*/ 47959 w 160181"/>
                <a:gd name="connsiteY10" fmla="*/ 161953 h 178400"/>
                <a:gd name="connsiteX11" fmla="*/ 27715 w 160181"/>
                <a:gd name="connsiteY11" fmla="*/ 161953 h 178400"/>
                <a:gd name="connsiteX12" fmla="*/ 11014 w 160181"/>
                <a:gd name="connsiteY12" fmla="*/ 156133 h 178400"/>
                <a:gd name="connsiteX13" fmla="*/ 6459 w 160181"/>
                <a:gd name="connsiteY13" fmla="*/ 137407 h 178400"/>
                <a:gd name="connsiteX14" fmla="*/ 133 w 160181"/>
                <a:gd name="connsiteY14" fmla="*/ 137407 h 178400"/>
                <a:gd name="connsiteX15" fmla="*/ 8483 w 160181"/>
                <a:gd name="connsiteY15" fmla="*/ 178402 h 178400"/>
                <a:gd name="connsiteX16" fmla="*/ 48972 w 160181"/>
                <a:gd name="connsiteY16" fmla="*/ 178402 h 178400"/>
                <a:gd name="connsiteX17" fmla="*/ 55298 w 160181"/>
                <a:gd name="connsiteY17" fmla="*/ 173088 h 178400"/>
                <a:gd name="connsiteX18" fmla="*/ 41633 w 160181"/>
                <a:gd name="connsiteY18" fmla="*/ 116910 h 178400"/>
                <a:gd name="connsiteX19" fmla="*/ 29234 w 160181"/>
                <a:gd name="connsiteY19" fmla="*/ 63263 h 178400"/>
                <a:gd name="connsiteX20" fmla="*/ 80097 w 160181"/>
                <a:gd name="connsiteY20" fmla="*/ 5568 h 178400"/>
                <a:gd name="connsiteX21" fmla="*/ 131213 w 160181"/>
                <a:gd name="connsiteY21" fmla="*/ 63263 h 178400"/>
                <a:gd name="connsiteX22" fmla="*/ 117042 w 160181"/>
                <a:gd name="connsiteY22" fmla="*/ 122224 h 178400"/>
                <a:gd name="connsiteX23" fmla="*/ 105149 w 160181"/>
                <a:gd name="connsiteY23" fmla="*/ 173088 h 178400"/>
                <a:gd name="connsiteX24" fmla="*/ 111728 w 160181"/>
                <a:gd name="connsiteY24" fmla="*/ 178402 h 178400"/>
                <a:gd name="connsiteX25" fmla="*/ 151963 w 160181"/>
                <a:gd name="connsiteY25" fmla="*/ 178402 h 178400"/>
                <a:gd name="connsiteX26" fmla="*/ 160314 w 160181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407"/>
                  </a:moveTo>
                  <a:lnTo>
                    <a:pt x="153988" y="137407"/>
                  </a:lnTo>
                  <a:cubicBezTo>
                    <a:pt x="152723" y="143987"/>
                    <a:pt x="151710" y="149807"/>
                    <a:pt x="149433" y="155880"/>
                  </a:cubicBezTo>
                  <a:cubicBezTo>
                    <a:pt x="148168" y="159929"/>
                    <a:pt x="147408" y="161953"/>
                    <a:pt x="132732" y="161953"/>
                  </a:cubicBezTo>
                  <a:lnTo>
                    <a:pt x="112487" y="161953"/>
                  </a:lnTo>
                  <a:cubicBezTo>
                    <a:pt x="115777" y="147783"/>
                    <a:pt x="123622" y="135636"/>
                    <a:pt x="135009" y="118935"/>
                  </a:cubicBezTo>
                  <a:cubicBezTo>
                    <a:pt x="146902" y="100968"/>
                    <a:pt x="157277" y="83508"/>
                    <a:pt x="157277" y="63517"/>
                  </a:cubicBezTo>
                  <a:cubicBezTo>
                    <a:pt x="157277" y="28342"/>
                    <a:pt x="123116" y="1"/>
                    <a:pt x="80350" y="1"/>
                  </a:cubicBezTo>
                  <a:cubicBezTo>
                    <a:pt x="36825" y="1"/>
                    <a:pt x="3169" y="28849"/>
                    <a:pt x="3169" y="63517"/>
                  </a:cubicBezTo>
                  <a:cubicBezTo>
                    <a:pt x="3169" y="83508"/>
                    <a:pt x="13544" y="100968"/>
                    <a:pt x="25438" y="118935"/>
                  </a:cubicBezTo>
                  <a:cubicBezTo>
                    <a:pt x="36572" y="135636"/>
                    <a:pt x="44670" y="147783"/>
                    <a:pt x="47959" y="161953"/>
                  </a:cubicBezTo>
                  <a:lnTo>
                    <a:pt x="27715" y="161953"/>
                  </a:lnTo>
                  <a:cubicBezTo>
                    <a:pt x="13038" y="161953"/>
                    <a:pt x="12279" y="159929"/>
                    <a:pt x="11014" y="156133"/>
                  </a:cubicBezTo>
                  <a:cubicBezTo>
                    <a:pt x="8990" y="150313"/>
                    <a:pt x="7724" y="143734"/>
                    <a:pt x="6459" y="137407"/>
                  </a:cubicBezTo>
                  <a:lnTo>
                    <a:pt x="133" y="137407"/>
                  </a:lnTo>
                  <a:lnTo>
                    <a:pt x="8483" y="178402"/>
                  </a:lnTo>
                  <a:lnTo>
                    <a:pt x="48972" y="178402"/>
                  </a:lnTo>
                  <a:cubicBezTo>
                    <a:pt x="54539" y="178402"/>
                    <a:pt x="55298" y="178402"/>
                    <a:pt x="55298" y="173088"/>
                  </a:cubicBezTo>
                  <a:cubicBezTo>
                    <a:pt x="55298" y="155374"/>
                    <a:pt x="47453" y="133106"/>
                    <a:pt x="41633" y="116910"/>
                  </a:cubicBezTo>
                  <a:cubicBezTo>
                    <a:pt x="36319" y="102233"/>
                    <a:pt x="29234" y="82242"/>
                    <a:pt x="29234" y="63263"/>
                  </a:cubicBezTo>
                  <a:cubicBezTo>
                    <a:pt x="29234" y="22775"/>
                    <a:pt x="57069" y="5568"/>
                    <a:pt x="80097" y="5568"/>
                  </a:cubicBezTo>
                  <a:cubicBezTo>
                    <a:pt x="104390" y="5568"/>
                    <a:pt x="131213" y="23788"/>
                    <a:pt x="131213" y="63263"/>
                  </a:cubicBezTo>
                  <a:cubicBezTo>
                    <a:pt x="131213" y="82242"/>
                    <a:pt x="124381" y="101474"/>
                    <a:pt x="117042" y="122224"/>
                  </a:cubicBezTo>
                  <a:cubicBezTo>
                    <a:pt x="113247" y="132853"/>
                    <a:pt x="105149" y="155627"/>
                    <a:pt x="105149" y="173088"/>
                  </a:cubicBezTo>
                  <a:cubicBezTo>
                    <a:pt x="105149" y="178402"/>
                    <a:pt x="105908" y="178402"/>
                    <a:pt x="111728" y="178402"/>
                  </a:cubicBezTo>
                  <a:lnTo>
                    <a:pt x="151963" y="178402"/>
                  </a:lnTo>
                  <a:lnTo>
                    <a:pt x="160314" y="13740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2" name="Freeform 1451">
              <a:extLst>
                <a:ext uri="{FF2B5EF4-FFF2-40B4-BE49-F238E27FC236}">
                  <a16:creationId xmlns:a16="http://schemas.microsoft.com/office/drawing/2014/main" id="{838F65EE-A7D2-A68E-AE3E-84379397CCBF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3747737" y="2447020"/>
              <a:ext cx="603620" cy="603526"/>
            </a:xfrm>
            <a:custGeom>
              <a:avLst/>
              <a:gdLst>
                <a:gd name="connsiteX0" fmla="*/ 0 w 705645"/>
                <a:gd name="connsiteY0" fmla="*/ 352831 h 705535"/>
                <a:gd name="connsiteX1" fmla="*/ 352821 w 705645"/>
                <a:gd name="connsiteY1" fmla="*/ 0 h 705535"/>
                <a:gd name="connsiteX2" fmla="*/ 705645 w 705645"/>
                <a:gd name="connsiteY2" fmla="*/ 352831 h 705535"/>
                <a:gd name="connsiteX3" fmla="*/ 352821 w 705645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45" h="705535">
                  <a:moveTo>
                    <a:pt x="0" y="352831"/>
                  </a:moveTo>
                  <a:lnTo>
                    <a:pt x="352821" y="0"/>
                  </a:lnTo>
                  <a:lnTo>
                    <a:pt x="705645" y="352831"/>
                  </a:lnTo>
                  <a:lnTo>
                    <a:pt x="352821" y="705536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3" name="Freeform 1452">
              <a:extLst>
                <a:ext uri="{FF2B5EF4-FFF2-40B4-BE49-F238E27FC236}">
                  <a16:creationId xmlns:a16="http://schemas.microsoft.com/office/drawing/2014/main" id="{3EF62202-DCA4-2E81-D0EF-CBCAC25FE53E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 rot="16200000">
              <a:off x="4116667" y="2676797"/>
              <a:ext cx="143948" cy="144164"/>
            </a:xfrm>
            <a:custGeom>
              <a:avLst/>
              <a:gdLst>
                <a:gd name="connsiteX0" fmla="*/ 89352 w 168278"/>
                <a:gd name="connsiteY0" fmla="*/ 89286 h 168531"/>
                <a:gd name="connsiteX1" fmla="*/ 159953 w 168278"/>
                <a:gd name="connsiteY1" fmla="*/ 89286 h 168531"/>
                <a:gd name="connsiteX2" fmla="*/ 168304 w 168278"/>
                <a:gd name="connsiteY2" fmla="*/ 84225 h 168531"/>
                <a:gd name="connsiteX3" fmla="*/ 159953 w 168278"/>
                <a:gd name="connsiteY3" fmla="*/ 79164 h 168531"/>
                <a:gd name="connsiteX4" fmla="*/ 89352 w 168278"/>
                <a:gd name="connsiteY4" fmla="*/ 79164 h 168531"/>
                <a:gd name="connsiteX5" fmla="*/ 89352 w 168278"/>
                <a:gd name="connsiteY5" fmla="*/ 8310 h 168531"/>
                <a:gd name="connsiteX6" fmla="*/ 84291 w 168278"/>
                <a:gd name="connsiteY6" fmla="*/ -41 h 168531"/>
                <a:gd name="connsiteX7" fmla="*/ 79230 w 168278"/>
                <a:gd name="connsiteY7" fmla="*/ 8310 h 168531"/>
                <a:gd name="connsiteX8" fmla="*/ 79230 w 168278"/>
                <a:gd name="connsiteY8" fmla="*/ 79164 h 168531"/>
                <a:gd name="connsiteX9" fmla="*/ 8376 w 168278"/>
                <a:gd name="connsiteY9" fmla="*/ 79164 h 168531"/>
                <a:gd name="connsiteX10" fmla="*/ 25 w 168278"/>
                <a:gd name="connsiteY10" fmla="*/ 84225 h 168531"/>
                <a:gd name="connsiteX11" fmla="*/ 8376 w 168278"/>
                <a:gd name="connsiteY11" fmla="*/ 89286 h 168531"/>
                <a:gd name="connsiteX12" fmla="*/ 79230 w 168278"/>
                <a:gd name="connsiteY12" fmla="*/ 89286 h 168531"/>
                <a:gd name="connsiteX13" fmla="*/ 79230 w 168278"/>
                <a:gd name="connsiteY13" fmla="*/ 160140 h 168531"/>
                <a:gd name="connsiteX14" fmla="*/ 84291 w 168278"/>
                <a:gd name="connsiteY14" fmla="*/ 168491 h 168531"/>
                <a:gd name="connsiteX15" fmla="*/ 89352 w 168278"/>
                <a:gd name="connsiteY15" fmla="*/ 160140 h 168531"/>
                <a:gd name="connsiteX16" fmla="*/ 89352 w 168278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52" y="89286"/>
                  </a:moveTo>
                  <a:lnTo>
                    <a:pt x="159953" y="89286"/>
                  </a:lnTo>
                  <a:cubicBezTo>
                    <a:pt x="163496" y="89286"/>
                    <a:pt x="168304" y="89286"/>
                    <a:pt x="168304" y="84225"/>
                  </a:cubicBezTo>
                  <a:cubicBezTo>
                    <a:pt x="168304" y="79164"/>
                    <a:pt x="163496" y="79164"/>
                    <a:pt x="159953" y="79164"/>
                  </a:cubicBezTo>
                  <a:lnTo>
                    <a:pt x="89352" y="79164"/>
                  </a:lnTo>
                  <a:lnTo>
                    <a:pt x="89352" y="8310"/>
                  </a:lnTo>
                  <a:cubicBezTo>
                    <a:pt x="89352" y="4767"/>
                    <a:pt x="89352" y="-41"/>
                    <a:pt x="84291" y="-41"/>
                  </a:cubicBezTo>
                  <a:cubicBezTo>
                    <a:pt x="79230" y="-41"/>
                    <a:pt x="79230" y="4767"/>
                    <a:pt x="79230" y="8310"/>
                  </a:cubicBezTo>
                  <a:lnTo>
                    <a:pt x="79230" y="79164"/>
                  </a:lnTo>
                  <a:lnTo>
                    <a:pt x="8376" y="79164"/>
                  </a:lnTo>
                  <a:cubicBezTo>
                    <a:pt x="4833" y="79164"/>
                    <a:pt x="25" y="79164"/>
                    <a:pt x="25" y="84225"/>
                  </a:cubicBezTo>
                  <a:cubicBezTo>
                    <a:pt x="25" y="89286"/>
                    <a:pt x="4833" y="89286"/>
                    <a:pt x="8376" y="89286"/>
                  </a:cubicBezTo>
                  <a:lnTo>
                    <a:pt x="79230" y="89286"/>
                  </a:lnTo>
                  <a:lnTo>
                    <a:pt x="79230" y="160140"/>
                  </a:lnTo>
                  <a:cubicBezTo>
                    <a:pt x="79230" y="163683"/>
                    <a:pt x="79230" y="168491"/>
                    <a:pt x="84291" y="168491"/>
                  </a:cubicBezTo>
                  <a:cubicBezTo>
                    <a:pt x="89352" y="168491"/>
                    <a:pt x="89352" y="163683"/>
                    <a:pt x="89352" y="160140"/>
                  </a:cubicBezTo>
                  <a:lnTo>
                    <a:pt x="89352" y="8928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B12C7C21-F736-3370-3627-232CCEA94893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 rot="16200000">
              <a:off x="3844316" y="2744550"/>
              <a:ext cx="132259" cy="8659"/>
            </a:xfrm>
            <a:custGeom>
              <a:avLst/>
              <a:gdLst>
                <a:gd name="connsiteX0" fmla="*/ 145770 w 154614"/>
                <a:gd name="connsiteY0" fmla="*/ 10081 h 10122"/>
                <a:gd name="connsiteX1" fmla="*/ 154626 w 154614"/>
                <a:gd name="connsiteY1" fmla="*/ 5020 h 10122"/>
                <a:gd name="connsiteX2" fmla="*/ 145770 w 154614"/>
                <a:gd name="connsiteY2" fmla="*/ -41 h 10122"/>
                <a:gd name="connsiteX3" fmla="*/ 8869 w 154614"/>
                <a:gd name="connsiteY3" fmla="*/ -41 h 10122"/>
                <a:gd name="connsiteX4" fmla="*/ 12 w 154614"/>
                <a:gd name="connsiteY4" fmla="*/ 5020 h 10122"/>
                <a:gd name="connsiteX5" fmla="*/ 8869 w 154614"/>
                <a:gd name="connsiteY5" fmla="*/ 10081 h 10122"/>
                <a:gd name="connsiteX6" fmla="*/ 145770 w 154614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70" y="10081"/>
                  </a:moveTo>
                  <a:cubicBezTo>
                    <a:pt x="150072" y="10081"/>
                    <a:pt x="154626" y="10081"/>
                    <a:pt x="154626" y="5020"/>
                  </a:cubicBezTo>
                  <a:cubicBezTo>
                    <a:pt x="154626" y="-41"/>
                    <a:pt x="150072" y="-41"/>
                    <a:pt x="145770" y="-41"/>
                  </a:cubicBezTo>
                  <a:lnTo>
                    <a:pt x="8869" y="-41"/>
                  </a:lnTo>
                  <a:cubicBezTo>
                    <a:pt x="4567" y="-41"/>
                    <a:pt x="12" y="-41"/>
                    <a:pt x="12" y="5020"/>
                  </a:cubicBezTo>
                  <a:cubicBezTo>
                    <a:pt x="12" y="10081"/>
                    <a:pt x="4567" y="10081"/>
                    <a:pt x="8869" y="10081"/>
                  </a:cubicBezTo>
                  <a:lnTo>
                    <a:pt x="145770" y="1008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4E633D25-A1F4-7E59-F551-6ACC2B38B950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3868798" y="2202752"/>
              <a:ext cx="71432" cy="144164"/>
            </a:xfrm>
            <a:custGeom>
              <a:avLst/>
              <a:gdLst>
                <a:gd name="connsiteX0" fmla="*/ 51889 w 83506"/>
                <a:gd name="connsiteY0" fmla="*/ 6517 h 168531"/>
                <a:gd name="connsiteX1" fmla="*/ 46069 w 83506"/>
                <a:gd name="connsiteY1" fmla="*/ -62 h 168531"/>
                <a:gd name="connsiteX2" fmla="*/ 13 w 83506"/>
                <a:gd name="connsiteY2" fmla="*/ 16133 h 168531"/>
                <a:gd name="connsiteX3" fmla="*/ 13 w 83506"/>
                <a:gd name="connsiteY3" fmla="*/ 23978 h 168531"/>
                <a:gd name="connsiteX4" fmla="*/ 33163 w 83506"/>
                <a:gd name="connsiteY4" fmla="*/ 17398 h 168531"/>
                <a:gd name="connsiteX5" fmla="*/ 33163 w 83506"/>
                <a:gd name="connsiteY5" fmla="*/ 148479 h 168531"/>
                <a:gd name="connsiteX6" fmla="*/ 9629 w 83506"/>
                <a:gd name="connsiteY6" fmla="*/ 160625 h 168531"/>
                <a:gd name="connsiteX7" fmla="*/ 1532 w 83506"/>
                <a:gd name="connsiteY7" fmla="*/ 160625 h 168531"/>
                <a:gd name="connsiteX8" fmla="*/ 1532 w 83506"/>
                <a:gd name="connsiteY8" fmla="*/ 168470 h 168531"/>
                <a:gd name="connsiteX9" fmla="*/ 42526 w 83506"/>
                <a:gd name="connsiteY9" fmla="*/ 167711 h 168531"/>
                <a:gd name="connsiteX10" fmla="*/ 83520 w 83506"/>
                <a:gd name="connsiteY10" fmla="*/ 168470 h 168531"/>
                <a:gd name="connsiteX11" fmla="*/ 83520 w 83506"/>
                <a:gd name="connsiteY11" fmla="*/ 160625 h 168531"/>
                <a:gd name="connsiteX12" fmla="*/ 75423 w 83506"/>
                <a:gd name="connsiteY12" fmla="*/ 160625 h 168531"/>
                <a:gd name="connsiteX13" fmla="*/ 51889 w 83506"/>
                <a:gd name="connsiteY13" fmla="*/ 148479 h 168531"/>
                <a:gd name="connsiteX14" fmla="*/ 51889 w 83506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89" y="6517"/>
                  </a:moveTo>
                  <a:cubicBezTo>
                    <a:pt x="51889" y="444"/>
                    <a:pt x="51889" y="-62"/>
                    <a:pt x="46069" y="-62"/>
                  </a:cubicBezTo>
                  <a:cubicBezTo>
                    <a:pt x="30379" y="16133"/>
                    <a:pt x="8111" y="16133"/>
                    <a:pt x="13" y="16133"/>
                  </a:cubicBezTo>
                  <a:lnTo>
                    <a:pt x="13" y="23978"/>
                  </a:lnTo>
                  <a:cubicBezTo>
                    <a:pt x="5074" y="23978"/>
                    <a:pt x="20004" y="23978"/>
                    <a:pt x="33163" y="17398"/>
                  </a:cubicBezTo>
                  <a:lnTo>
                    <a:pt x="33163" y="148479"/>
                  </a:lnTo>
                  <a:cubicBezTo>
                    <a:pt x="33163" y="157589"/>
                    <a:pt x="32404" y="160625"/>
                    <a:pt x="9629" y="160625"/>
                  </a:cubicBezTo>
                  <a:lnTo>
                    <a:pt x="1532" y="160625"/>
                  </a:lnTo>
                  <a:lnTo>
                    <a:pt x="1532" y="168470"/>
                  </a:lnTo>
                  <a:cubicBezTo>
                    <a:pt x="10388" y="167711"/>
                    <a:pt x="32404" y="167711"/>
                    <a:pt x="42526" y="167711"/>
                  </a:cubicBezTo>
                  <a:cubicBezTo>
                    <a:pt x="52648" y="167711"/>
                    <a:pt x="74663" y="167711"/>
                    <a:pt x="83520" y="168470"/>
                  </a:cubicBezTo>
                  <a:lnTo>
                    <a:pt x="83520" y="160625"/>
                  </a:lnTo>
                  <a:lnTo>
                    <a:pt x="75423" y="160625"/>
                  </a:lnTo>
                  <a:cubicBezTo>
                    <a:pt x="52648" y="160625"/>
                    <a:pt x="51889" y="157842"/>
                    <a:pt x="51889" y="148479"/>
                  </a:cubicBezTo>
                  <a:lnTo>
                    <a:pt x="51889" y="651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D59BCFE7-6343-2553-ABB2-3E1B77A8EC55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3966206" y="2202752"/>
              <a:ext cx="91131" cy="148927"/>
            </a:xfrm>
            <a:custGeom>
              <a:avLst/>
              <a:gdLst>
                <a:gd name="connsiteX0" fmla="*/ 106553 w 106534"/>
                <a:gd name="connsiteY0" fmla="*/ 87494 h 174099"/>
                <a:gd name="connsiteX1" fmla="*/ 96431 w 106534"/>
                <a:gd name="connsiteY1" fmla="*/ 28280 h 174099"/>
                <a:gd name="connsiteX2" fmla="*/ 53412 w 106534"/>
                <a:gd name="connsiteY2" fmla="*/ -62 h 174099"/>
                <a:gd name="connsiteX3" fmla="*/ 9381 w 106534"/>
                <a:gd name="connsiteY3" fmla="*/ 30051 h 174099"/>
                <a:gd name="connsiteX4" fmla="*/ 18 w 106534"/>
                <a:gd name="connsiteY4" fmla="*/ 87494 h 174099"/>
                <a:gd name="connsiteX5" fmla="*/ 11406 w 106534"/>
                <a:gd name="connsiteY5" fmla="*/ 148479 h 174099"/>
                <a:gd name="connsiteX6" fmla="*/ 53159 w 106534"/>
                <a:gd name="connsiteY6" fmla="*/ 174037 h 174099"/>
                <a:gd name="connsiteX7" fmla="*/ 97190 w 106534"/>
                <a:gd name="connsiteY7" fmla="*/ 144683 h 174099"/>
                <a:gd name="connsiteX8" fmla="*/ 106553 w 106534"/>
                <a:gd name="connsiteY8" fmla="*/ 87494 h 174099"/>
                <a:gd name="connsiteX9" fmla="*/ 53159 w 106534"/>
                <a:gd name="connsiteY9" fmla="*/ 168470 h 174099"/>
                <a:gd name="connsiteX10" fmla="*/ 23805 w 106534"/>
                <a:gd name="connsiteY10" fmla="*/ 137851 h 174099"/>
                <a:gd name="connsiteX11" fmla="*/ 21022 w 106534"/>
                <a:gd name="connsiteY11" fmla="*/ 84457 h 174099"/>
                <a:gd name="connsiteX12" fmla="*/ 23046 w 106534"/>
                <a:gd name="connsiteY12" fmla="*/ 37896 h 174099"/>
                <a:gd name="connsiteX13" fmla="*/ 53159 w 106534"/>
                <a:gd name="connsiteY13" fmla="*/ 5505 h 174099"/>
                <a:gd name="connsiteX14" fmla="*/ 83019 w 106534"/>
                <a:gd name="connsiteY14" fmla="*/ 35112 h 174099"/>
                <a:gd name="connsiteX15" fmla="*/ 85550 w 106534"/>
                <a:gd name="connsiteY15" fmla="*/ 84457 h 174099"/>
                <a:gd name="connsiteX16" fmla="*/ 82766 w 106534"/>
                <a:gd name="connsiteY16" fmla="*/ 136839 h 174099"/>
                <a:gd name="connsiteX17" fmla="*/ 53159 w 106534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494"/>
                  </a:moveTo>
                  <a:cubicBezTo>
                    <a:pt x="106553" y="67250"/>
                    <a:pt x="105288" y="47005"/>
                    <a:pt x="96431" y="28280"/>
                  </a:cubicBezTo>
                  <a:cubicBezTo>
                    <a:pt x="84790" y="3987"/>
                    <a:pt x="64040" y="-62"/>
                    <a:pt x="53412" y="-62"/>
                  </a:cubicBezTo>
                  <a:cubicBezTo>
                    <a:pt x="38229" y="-62"/>
                    <a:pt x="19756" y="6517"/>
                    <a:pt x="9381" y="30051"/>
                  </a:cubicBezTo>
                  <a:cubicBezTo>
                    <a:pt x="1284" y="47512"/>
                    <a:pt x="18" y="67250"/>
                    <a:pt x="18" y="87494"/>
                  </a:cubicBezTo>
                  <a:cubicBezTo>
                    <a:pt x="18" y="106472"/>
                    <a:pt x="1031" y="129247"/>
                    <a:pt x="11406" y="148479"/>
                  </a:cubicBezTo>
                  <a:cubicBezTo>
                    <a:pt x="22287" y="168976"/>
                    <a:pt x="40760" y="174037"/>
                    <a:pt x="53159" y="174037"/>
                  </a:cubicBezTo>
                  <a:cubicBezTo>
                    <a:pt x="66824" y="174037"/>
                    <a:pt x="86056" y="168723"/>
                    <a:pt x="97190" y="144683"/>
                  </a:cubicBezTo>
                  <a:cubicBezTo>
                    <a:pt x="105288" y="127223"/>
                    <a:pt x="106553" y="107485"/>
                    <a:pt x="106553" y="87494"/>
                  </a:cubicBezTo>
                  <a:close/>
                  <a:moveTo>
                    <a:pt x="53159" y="168470"/>
                  </a:moveTo>
                  <a:cubicBezTo>
                    <a:pt x="43290" y="168470"/>
                    <a:pt x="28360" y="162144"/>
                    <a:pt x="23805" y="137851"/>
                  </a:cubicBezTo>
                  <a:cubicBezTo>
                    <a:pt x="21022" y="122668"/>
                    <a:pt x="21022" y="99387"/>
                    <a:pt x="21022" y="84457"/>
                  </a:cubicBezTo>
                  <a:cubicBezTo>
                    <a:pt x="21022" y="68262"/>
                    <a:pt x="21022" y="51560"/>
                    <a:pt x="23046" y="37896"/>
                  </a:cubicBezTo>
                  <a:cubicBezTo>
                    <a:pt x="27854" y="7783"/>
                    <a:pt x="46833" y="5505"/>
                    <a:pt x="53159" y="5505"/>
                  </a:cubicBezTo>
                  <a:cubicBezTo>
                    <a:pt x="61510" y="5505"/>
                    <a:pt x="78211" y="10060"/>
                    <a:pt x="83019" y="35112"/>
                  </a:cubicBezTo>
                  <a:cubicBezTo>
                    <a:pt x="85550" y="49283"/>
                    <a:pt x="85550" y="68515"/>
                    <a:pt x="85550" y="84457"/>
                  </a:cubicBezTo>
                  <a:cubicBezTo>
                    <a:pt x="85550" y="103436"/>
                    <a:pt x="85550" y="120643"/>
                    <a:pt x="82766" y="136839"/>
                  </a:cubicBezTo>
                  <a:cubicBezTo>
                    <a:pt x="78970" y="160878"/>
                    <a:pt x="64546" y="168470"/>
                    <a:pt x="53159" y="16847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414F5C4-7A73-027E-33E7-32141745BA0A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4072274" y="2203834"/>
              <a:ext cx="57146" cy="145463"/>
            </a:xfrm>
            <a:custGeom>
              <a:avLst/>
              <a:gdLst>
                <a:gd name="connsiteX0" fmla="*/ 64551 w 66805"/>
                <a:gd name="connsiteY0" fmla="*/ 9048 h 170050"/>
                <a:gd name="connsiteX1" fmla="*/ 55188 w 66805"/>
                <a:gd name="connsiteY1" fmla="*/ -62 h 170050"/>
                <a:gd name="connsiteX2" fmla="*/ 41524 w 66805"/>
                <a:gd name="connsiteY2" fmla="*/ 13350 h 170050"/>
                <a:gd name="connsiteX3" fmla="*/ 51140 w 66805"/>
                <a:gd name="connsiteY3" fmla="*/ 22460 h 170050"/>
                <a:gd name="connsiteX4" fmla="*/ 64551 w 66805"/>
                <a:gd name="connsiteY4" fmla="*/ 9048 h 170050"/>
                <a:gd name="connsiteX5" fmla="*/ 45319 w 66805"/>
                <a:gd name="connsiteY5" fmla="*/ 104195 h 170050"/>
                <a:gd name="connsiteX6" fmla="*/ 50887 w 66805"/>
                <a:gd name="connsiteY6" fmla="*/ 89518 h 170050"/>
                <a:gd name="connsiteX7" fmla="*/ 54176 w 66805"/>
                <a:gd name="connsiteY7" fmla="*/ 76106 h 170050"/>
                <a:gd name="connsiteX8" fmla="*/ 33426 w 66805"/>
                <a:gd name="connsiteY8" fmla="*/ 55356 h 170050"/>
                <a:gd name="connsiteX9" fmla="*/ 23 w 66805"/>
                <a:gd name="connsiteY9" fmla="*/ 94326 h 170050"/>
                <a:gd name="connsiteX10" fmla="*/ 3060 w 66805"/>
                <a:gd name="connsiteY10" fmla="*/ 96857 h 170050"/>
                <a:gd name="connsiteX11" fmla="*/ 7109 w 66805"/>
                <a:gd name="connsiteY11" fmla="*/ 92302 h 170050"/>
                <a:gd name="connsiteX12" fmla="*/ 32667 w 66805"/>
                <a:gd name="connsiteY12" fmla="*/ 60923 h 170050"/>
                <a:gd name="connsiteX13" fmla="*/ 38993 w 66805"/>
                <a:gd name="connsiteY13" fmla="*/ 69021 h 170050"/>
                <a:gd name="connsiteX14" fmla="*/ 36210 w 66805"/>
                <a:gd name="connsiteY14" fmla="*/ 82180 h 170050"/>
                <a:gd name="connsiteX15" fmla="*/ 18749 w 66805"/>
                <a:gd name="connsiteY15" fmla="*/ 128994 h 170050"/>
                <a:gd name="connsiteX16" fmla="*/ 12929 w 66805"/>
                <a:gd name="connsiteY16" fmla="*/ 149238 h 170050"/>
                <a:gd name="connsiteX17" fmla="*/ 33679 w 66805"/>
                <a:gd name="connsiteY17" fmla="*/ 169988 h 170050"/>
                <a:gd name="connsiteX18" fmla="*/ 66829 w 66805"/>
                <a:gd name="connsiteY18" fmla="*/ 131018 h 170050"/>
                <a:gd name="connsiteX19" fmla="*/ 63792 w 66805"/>
                <a:gd name="connsiteY19" fmla="*/ 128488 h 170050"/>
                <a:gd name="connsiteX20" fmla="*/ 59996 w 66805"/>
                <a:gd name="connsiteY20" fmla="*/ 133043 h 170050"/>
                <a:gd name="connsiteX21" fmla="*/ 34185 w 66805"/>
                <a:gd name="connsiteY21" fmla="*/ 164421 h 170050"/>
                <a:gd name="connsiteX22" fmla="*/ 28112 w 66805"/>
                <a:gd name="connsiteY22" fmla="*/ 156070 h 170050"/>
                <a:gd name="connsiteX23" fmla="*/ 35450 w 66805"/>
                <a:gd name="connsiteY23" fmla="*/ 130765 h 170050"/>
                <a:gd name="connsiteX24" fmla="*/ 45319 w 66805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51" y="9048"/>
                  </a:moveTo>
                  <a:cubicBezTo>
                    <a:pt x="64551" y="3987"/>
                    <a:pt x="61009" y="-62"/>
                    <a:pt x="55188" y="-62"/>
                  </a:cubicBezTo>
                  <a:cubicBezTo>
                    <a:pt x="48356" y="-62"/>
                    <a:pt x="41524" y="6517"/>
                    <a:pt x="41524" y="13350"/>
                  </a:cubicBezTo>
                  <a:cubicBezTo>
                    <a:pt x="41524" y="18158"/>
                    <a:pt x="45066" y="22460"/>
                    <a:pt x="51140" y="22460"/>
                  </a:cubicBezTo>
                  <a:cubicBezTo>
                    <a:pt x="56960" y="22460"/>
                    <a:pt x="64551" y="16639"/>
                    <a:pt x="64551" y="9048"/>
                  </a:cubicBezTo>
                  <a:close/>
                  <a:moveTo>
                    <a:pt x="45319" y="104195"/>
                  </a:moveTo>
                  <a:cubicBezTo>
                    <a:pt x="48356" y="96857"/>
                    <a:pt x="48356" y="96350"/>
                    <a:pt x="50887" y="89518"/>
                  </a:cubicBezTo>
                  <a:cubicBezTo>
                    <a:pt x="52911" y="84457"/>
                    <a:pt x="54176" y="80914"/>
                    <a:pt x="54176" y="76106"/>
                  </a:cubicBezTo>
                  <a:cubicBezTo>
                    <a:pt x="54176" y="64719"/>
                    <a:pt x="46079" y="55356"/>
                    <a:pt x="33426" y="55356"/>
                  </a:cubicBezTo>
                  <a:cubicBezTo>
                    <a:pt x="9639" y="55356"/>
                    <a:pt x="23" y="92049"/>
                    <a:pt x="23" y="94326"/>
                  </a:cubicBezTo>
                  <a:cubicBezTo>
                    <a:pt x="23" y="96857"/>
                    <a:pt x="2554" y="96857"/>
                    <a:pt x="3060" y="96857"/>
                  </a:cubicBezTo>
                  <a:cubicBezTo>
                    <a:pt x="5590" y="96857"/>
                    <a:pt x="5843" y="96350"/>
                    <a:pt x="7109" y="92302"/>
                  </a:cubicBezTo>
                  <a:cubicBezTo>
                    <a:pt x="13941" y="68515"/>
                    <a:pt x="24063" y="60923"/>
                    <a:pt x="32667" y="60923"/>
                  </a:cubicBezTo>
                  <a:cubicBezTo>
                    <a:pt x="34691" y="60923"/>
                    <a:pt x="38993" y="60923"/>
                    <a:pt x="38993" y="69021"/>
                  </a:cubicBezTo>
                  <a:cubicBezTo>
                    <a:pt x="38993" y="74335"/>
                    <a:pt x="37222" y="79649"/>
                    <a:pt x="36210" y="82180"/>
                  </a:cubicBezTo>
                  <a:cubicBezTo>
                    <a:pt x="34185" y="88759"/>
                    <a:pt x="22798" y="118113"/>
                    <a:pt x="18749" y="128994"/>
                  </a:cubicBezTo>
                  <a:cubicBezTo>
                    <a:pt x="16219" y="135573"/>
                    <a:pt x="12929" y="143924"/>
                    <a:pt x="12929" y="149238"/>
                  </a:cubicBezTo>
                  <a:cubicBezTo>
                    <a:pt x="12929" y="161132"/>
                    <a:pt x="21533" y="169988"/>
                    <a:pt x="33679" y="169988"/>
                  </a:cubicBezTo>
                  <a:cubicBezTo>
                    <a:pt x="57466" y="169988"/>
                    <a:pt x="66829" y="133296"/>
                    <a:pt x="66829" y="131018"/>
                  </a:cubicBezTo>
                  <a:cubicBezTo>
                    <a:pt x="66829" y="128488"/>
                    <a:pt x="64551" y="128488"/>
                    <a:pt x="63792" y="128488"/>
                  </a:cubicBezTo>
                  <a:cubicBezTo>
                    <a:pt x="61262" y="128488"/>
                    <a:pt x="61262" y="129247"/>
                    <a:pt x="59996" y="133043"/>
                  </a:cubicBezTo>
                  <a:cubicBezTo>
                    <a:pt x="55441" y="148985"/>
                    <a:pt x="47091" y="164421"/>
                    <a:pt x="34185" y="164421"/>
                  </a:cubicBezTo>
                  <a:cubicBezTo>
                    <a:pt x="29883" y="164421"/>
                    <a:pt x="28112" y="161891"/>
                    <a:pt x="28112" y="156070"/>
                  </a:cubicBezTo>
                  <a:cubicBezTo>
                    <a:pt x="28112" y="149744"/>
                    <a:pt x="29630" y="146202"/>
                    <a:pt x="35450" y="130765"/>
                  </a:cubicBezTo>
                  <a:lnTo>
                    <a:pt x="45319" y="104195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9" name="Freeform 1458">
              <a:extLst>
                <a:ext uri="{FF2B5EF4-FFF2-40B4-BE49-F238E27FC236}">
                  <a16:creationId xmlns:a16="http://schemas.microsoft.com/office/drawing/2014/main" id="{D0AA6FB2-0AC6-BF15-8600-3E383FA24B12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4147844" y="2312564"/>
              <a:ext cx="81065" cy="68337"/>
            </a:xfrm>
            <a:custGeom>
              <a:avLst/>
              <a:gdLst>
                <a:gd name="connsiteX0" fmla="*/ 35631 w 94767"/>
                <a:gd name="connsiteY0" fmla="*/ 59280 h 79888"/>
                <a:gd name="connsiteX1" fmla="*/ 18980 w 94767"/>
                <a:gd name="connsiteY1" fmla="*/ 74868 h 79888"/>
                <a:gd name="connsiteX2" fmla="*/ 9415 w 94767"/>
                <a:gd name="connsiteY2" fmla="*/ 72388 h 79888"/>
                <a:gd name="connsiteX3" fmla="*/ 17209 w 94767"/>
                <a:gd name="connsiteY3" fmla="*/ 62646 h 79888"/>
                <a:gd name="connsiteX4" fmla="*/ 10123 w 94767"/>
                <a:gd name="connsiteY4" fmla="*/ 56092 h 79888"/>
                <a:gd name="connsiteX5" fmla="*/ 27 w 94767"/>
                <a:gd name="connsiteY5" fmla="*/ 66897 h 79888"/>
                <a:gd name="connsiteX6" fmla="*/ 18626 w 94767"/>
                <a:gd name="connsiteY6" fmla="*/ 79828 h 79888"/>
                <a:gd name="connsiteX7" fmla="*/ 38465 w 94767"/>
                <a:gd name="connsiteY7" fmla="*/ 67251 h 79888"/>
                <a:gd name="connsiteX8" fmla="*/ 59544 w 94767"/>
                <a:gd name="connsiteY8" fmla="*/ 79828 h 79888"/>
                <a:gd name="connsiteX9" fmla="*/ 90720 w 94767"/>
                <a:gd name="connsiteY9" fmla="*/ 52726 h 79888"/>
                <a:gd name="connsiteX10" fmla="*/ 87886 w 94767"/>
                <a:gd name="connsiteY10" fmla="*/ 50423 h 79888"/>
                <a:gd name="connsiteX11" fmla="*/ 84520 w 94767"/>
                <a:gd name="connsiteY11" fmla="*/ 53434 h 79888"/>
                <a:gd name="connsiteX12" fmla="*/ 60253 w 94767"/>
                <a:gd name="connsiteY12" fmla="*/ 74868 h 79888"/>
                <a:gd name="connsiteX13" fmla="*/ 49448 w 94767"/>
                <a:gd name="connsiteY13" fmla="*/ 63354 h 79888"/>
                <a:gd name="connsiteX14" fmla="*/ 58659 w 94767"/>
                <a:gd name="connsiteY14" fmla="*/ 22967 h 79888"/>
                <a:gd name="connsiteX15" fmla="*/ 76018 w 94767"/>
                <a:gd name="connsiteY15" fmla="*/ 4899 h 79888"/>
                <a:gd name="connsiteX16" fmla="*/ 85583 w 94767"/>
                <a:gd name="connsiteY16" fmla="*/ 7379 h 79888"/>
                <a:gd name="connsiteX17" fmla="*/ 77789 w 94767"/>
                <a:gd name="connsiteY17" fmla="*/ 17122 h 79888"/>
                <a:gd name="connsiteX18" fmla="*/ 84875 w 94767"/>
                <a:gd name="connsiteY18" fmla="*/ 23676 h 79888"/>
                <a:gd name="connsiteX19" fmla="*/ 94794 w 94767"/>
                <a:gd name="connsiteY19" fmla="*/ 12870 h 79888"/>
                <a:gd name="connsiteX20" fmla="*/ 76372 w 94767"/>
                <a:gd name="connsiteY20" fmla="*/ -61 h 79888"/>
                <a:gd name="connsiteX21" fmla="*/ 56533 w 94767"/>
                <a:gd name="connsiteY21" fmla="*/ 12516 h 79888"/>
                <a:gd name="connsiteX22" fmla="*/ 35277 w 94767"/>
                <a:gd name="connsiteY22" fmla="*/ -61 h 79888"/>
                <a:gd name="connsiteX23" fmla="*/ 4101 w 94767"/>
                <a:gd name="connsiteY23" fmla="*/ 27041 h 79888"/>
                <a:gd name="connsiteX24" fmla="*/ 7112 w 94767"/>
                <a:gd name="connsiteY24" fmla="*/ 29344 h 79888"/>
                <a:gd name="connsiteX25" fmla="*/ 10478 w 94767"/>
                <a:gd name="connsiteY25" fmla="*/ 26333 h 79888"/>
                <a:gd name="connsiteX26" fmla="*/ 34745 w 94767"/>
                <a:gd name="connsiteY26" fmla="*/ 4899 h 79888"/>
                <a:gd name="connsiteX27" fmla="*/ 45373 w 94767"/>
                <a:gd name="connsiteY27" fmla="*/ 16590 h 79888"/>
                <a:gd name="connsiteX28" fmla="*/ 41654 w 94767"/>
                <a:gd name="connsiteY28" fmla="*/ 35012 h 79888"/>
                <a:gd name="connsiteX29" fmla="*/ 35631 w 94767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31" y="59280"/>
                  </a:moveTo>
                  <a:cubicBezTo>
                    <a:pt x="33860" y="65303"/>
                    <a:pt x="28014" y="74868"/>
                    <a:pt x="18980" y="74868"/>
                  </a:cubicBezTo>
                  <a:cubicBezTo>
                    <a:pt x="18449" y="74868"/>
                    <a:pt x="13135" y="74868"/>
                    <a:pt x="9415" y="72388"/>
                  </a:cubicBezTo>
                  <a:cubicBezTo>
                    <a:pt x="16677" y="70085"/>
                    <a:pt x="17209" y="63708"/>
                    <a:pt x="17209" y="62646"/>
                  </a:cubicBezTo>
                  <a:cubicBezTo>
                    <a:pt x="17209" y="58749"/>
                    <a:pt x="14198" y="56092"/>
                    <a:pt x="10123" y="56092"/>
                  </a:cubicBezTo>
                  <a:cubicBezTo>
                    <a:pt x="5164" y="56092"/>
                    <a:pt x="27" y="60343"/>
                    <a:pt x="27" y="66897"/>
                  </a:cubicBezTo>
                  <a:cubicBezTo>
                    <a:pt x="27" y="75754"/>
                    <a:pt x="9946" y="79828"/>
                    <a:pt x="18626" y="79828"/>
                  </a:cubicBezTo>
                  <a:cubicBezTo>
                    <a:pt x="26774" y="79828"/>
                    <a:pt x="34037" y="74691"/>
                    <a:pt x="38465" y="67251"/>
                  </a:cubicBezTo>
                  <a:cubicBezTo>
                    <a:pt x="42716" y="76639"/>
                    <a:pt x="52459" y="79828"/>
                    <a:pt x="59544" y="79828"/>
                  </a:cubicBezTo>
                  <a:cubicBezTo>
                    <a:pt x="79915" y="79828"/>
                    <a:pt x="90720" y="57686"/>
                    <a:pt x="90720" y="52726"/>
                  </a:cubicBezTo>
                  <a:cubicBezTo>
                    <a:pt x="90720" y="50423"/>
                    <a:pt x="88417" y="50423"/>
                    <a:pt x="87886" y="50423"/>
                  </a:cubicBezTo>
                  <a:cubicBezTo>
                    <a:pt x="85406" y="50423"/>
                    <a:pt x="85229" y="51309"/>
                    <a:pt x="84520" y="53434"/>
                  </a:cubicBezTo>
                  <a:cubicBezTo>
                    <a:pt x="80801" y="65657"/>
                    <a:pt x="70172" y="74868"/>
                    <a:pt x="60253" y="74868"/>
                  </a:cubicBezTo>
                  <a:cubicBezTo>
                    <a:pt x="53167" y="74868"/>
                    <a:pt x="49448" y="70085"/>
                    <a:pt x="49448" y="63354"/>
                  </a:cubicBezTo>
                  <a:cubicBezTo>
                    <a:pt x="49448" y="58749"/>
                    <a:pt x="53699" y="42629"/>
                    <a:pt x="58659" y="22967"/>
                  </a:cubicBezTo>
                  <a:cubicBezTo>
                    <a:pt x="62201" y="9328"/>
                    <a:pt x="70172" y="4899"/>
                    <a:pt x="76018" y="4899"/>
                  </a:cubicBezTo>
                  <a:cubicBezTo>
                    <a:pt x="76372" y="4899"/>
                    <a:pt x="81863" y="4899"/>
                    <a:pt x="85583" y="7379"/>
                  </a:cubicBezTo>
                  <a:cubicBezTo>
                    <a:pt x="79915" y="8973"/>
                    <a:pt x="77789" y="13933"/>
                    <a:pt x="77789" y="17122"/>
                  </a:cubicBezTo>
                  <a:cubicBezTo>
                    <a:pt x="77789" y="21019"/>
                    <a:pt x="80801" y="23676"/>
                    <a:pt x="84875" y="23676"/>
                  </a:cubicBezTo>
                  <a:cubicBezTo>
                    <a:pt x="88949" y="23676"/>
                    <a:pt x="94794" y="20310"/>
                    <a:pt x="94794" y="12870"/>
                  </a:cubicBezTo>
                  <a:cubicBezTo>
                    <a:pt x="94794" y="2951"/>
                    <a:pt x="83458" y="-61"/>
                    <a:pt x="76372" y="-61"/>
                  </a:cubicBezTo>
                  <a:cubicBezTo>
                    <a:pt x="67515" y="-61"/>
                    <a:pt x="60430" y="5785"/>
                    <a:pt x="56533" y="12516"/>
                  </a:cubicBezTo>
                  <a:cubicBezTo>
                    <a:pt x="53345" y="5254"/>
                    <a:pt x="45196" y="-61"/>
                    <a:pt x="35277" y="-61"/>
                  </a:cubicBezTo>
                  <a:cubicBezTo>
                    <a:pt x="15438" y="-61"/>
                    <a:pt x="4101" y="21727"/>
                    <a:pt x="4101" y="27041"/>
                  </a:cubicBezTo>
                  <a:cubicBezTo>
                    <a:pt x="4101" y="29344"/>
                    <a:pt x="6581" y="29344"/>
                    <a:pt x="7112" y="29344"/>
                  </a:cubicBezTo>
                  <a:cubicBezTo>
                    <a:pt x="9415" y="29344"/>
                    <a:pt x="9592" y="28635"/>
                    <a:pt x="10478" y="26333"/>
                  </a:cubicBezTo>
                  <a:cubicBezTo>
                    <a:pt x="14906" y="12516"/>
                    <a:pt x="26066" y="4899"/>
                    <a:pt x="34745" y="4899"/>
                  </a:cubicBezTo>
                  <a:cubicBezTo>
                    <a:pt x="40591" y="4899"/>
                    <a:pt x="45373" y="8088"/>
                    <a:pt x="45373" y="16590"/>
                  </a:cubicBezTo>
                  <a:cubicBezTo>
                    <a:pt x="45373" y="20133"/>
                    <a:pt x="43248" y="28990"/>
                    <a:pt x="41654" y="35012"/>
                  </a:cubicBezTo>
                  <a:lnTo>
                    <a:pt x="35631" y="5928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0" name="Freeform 1459">
              <a:extLst>
                <a:ext uri="{FF2B5EF4-FFF2-40B4-BE49-F238E27FC236}">
                  <a16:creationId xmlns:a16="http://schemas.microsoft.com/office/drawing/2014/main" id="{C50E59AA-1479-A2D8-B77E-767B092D6D7E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6042625" y="2619494"/>
              <a:ext cx="707080" cy="258601"/>
            </a:xfrm>
            <a:custGeom>
              <a:avLst/>
              <a:gdLst>
                <a:gd name="connsiteX0" fmla="*/ 0 w 826592"/>
                <a:gd name="connsiteY0" fmla="*/ 151206 h 302310"/>
                <a:gd name="connsiteX1" fmla="*/ 78085 w 826592"/>
                <a:gd name="connsiteY1" fmla="*/ 0 h 302310"/>
                <a:gd name="connsiteX2" fmla="*/ 214213 w 826592"/>
                <a:gd name="connsiteY2" fmla="*/ 302311 h 302310"/>
                <a:gd name="connsiteX3" fmla="*/ 350342 w 826592"/>
                <a:gd name="connsiteY3" fmla="*/ 0 h 302310"/>
                <a:gd name="connsiteX4" fmla="*/ 486372 w 826592"/>
                <a:gd name="connsiteY4" fmla="*/ 302311 h 302310"/>
                <a:gd name="connsiteX5" fmla="*/ 622498 w 826592"/>
                <a:gd name="connsiteY5" fmla="*/ 0 h 302310"/>
                <a:gd name="connsiteX6" fmla="*/ 758528 w 826592"/>
                <a:gd name="connsiteY6" fmla="*/ 302311 h 302310"/>
                <a:gd name="connsiteX7" fmla="*/ 826592 w 826592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310">
                  <a:moveTo>
                    <a:pt x="0" y="151206"/>
                  </a:moveTo>
                  <a:lnTo>
                    <a:pt x="78085" y="0"/>
                  </a:lnTo>
                  <a:lnTo>
                    <a:pt x="214213" y="302311"/>
                  </a:lnTo>
                  <a:lnTo>
                    <a:pt x="350342" y="0"/>
                  </a:lnTo>
                  <a:lnTo>
                    <a:pt x="486372" y="302311"/>
                  </a:lnTo>
                  <a:lnTo>
                    <a:pt x="622498" y="0"/>
                  </a:lnTo>
                  <a:lnTo>
                    <a:pt x="758528" y="302311"/>
                  </a:lnTo>
                  <a:lnTo>
                    <a:pt x="826592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2" name="Freeform 1461">
              <a:extLst>
                <a:ext uri="{FF2B5EF4-FFF2-40B4-BE49-F238E27FC236}">
                  <a16:creationId xmlns:a16="http://schemas.microsoft.com/office/drawing/2014/main" id="{840C8451-DD6D-82D6-5E8D-8DA179A2B263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6200793" y="2392449"/>
              <a:ext cx="89832" cy="148927"/>
            </a:xfrm>
            <a:custGeom>
              <a:avLst/>
              <a:gdLst>
                <a:gd name="connsiteX0" fmla="*/ 22896 w 105016"/>
                <a:gd name="connsiteY0" fmla="*/ 85478 h 174099"/>
                <a:gd name="connsiteX1" fmla="*/ 22896 w 105016"/>
                <a:gd name="connsiteY1" fmla="*/ 79405 h 174099"/>
                <a:gd name="connsiteX2" fmla="*/ 67180 w 105016"/>
                <a:gd name="connsiteY2" fmla="*/ 6273 h 174099"/>
                <a:gd name="connsiteX3" fmla="*/ 89448 w 105016"/>
                <a:gd name="connsiteY3" fmla="*/ 16395 h 174099"/>
                <a:gd name="connsiteX4" fmla="*/ 75530 w 105016"/>
                <a:gd name="connsiteY4" fmla="*/ 27782 h 174099"/>
                <a:gd name="connsiteX5" fmla="*/ 87171 w 105016"/>
                <a:gd name="connsiteY5" fmla="*/ 39423 h 174099"/>
                <a:gd name="connsiteX6" fmla="*/ 98811 w 105016"/>
                <a:gd name="connsiteY6" fmla="*/ 27276 h 174099"/>
                <a:gd name="connsiteX7" fmla="*/ 66674 w 105016"/>
                <a:gd name="connsiteY7" fmla="*/ -53 h 174099"/>
                <a:gd name="connsiteX8" fmla="*/ 121 w 105016"/>
                <a:gd name="connsiteY8" fmla="*/ 88515 h 174099"/>
                <a:gd name="connsiteX9" fmla="*/ 53009 w 105016"/>
                <a:gd name="connsiteY9" fmla="*/ 174046 h 174099"/>
                <a:gd name="connsiteX10" fmla="*/ 105137 w 105016"/>
                <a:gd name="connsiteY10" fmla="*/ 116856 h 174099"/>
                <a:gd name="connsiteX11" fmla="*/ 54527 w 105016"/>
                <a:gd name="connsiteY11" fmla="*/ 60426 h 174099"/>
                <a:gd name="connsiteX12" fmla="*/ 22896 w 105016"/>
                <a:gd name="connsiteY12" fmla="*/ 85478 h 174099"/>
                <a:gd name="connsiteX13" fmla="*/ 53009 w 105016"/>
                <a:gd name="connsiteY13" fmla="*/ 166960 h 174099"/>
                <a:gd name="connsiteX14" fmla="*/ 27957 w 105016"/>
                <a:gd name="connsiteY14" fmla="*/ 147982 h 174099"/>
                <a:gd name="connsiteX15" fmla="*/ 23402 w 105016"/>
                <a:gd name="connsiteY15" fmla="*/ 111289 h 174099"/>
                <a:gd name="connsiteX16" fmla="*/ 54274 w 105016"/>
                <a:gd name="connsiteY16" fmla="*/ 66246 h 174099"/>
                <a:gd name="connsiteX17" fmla="*/ 77808 w 105016"/>
                <a:gd name="connsiteY17" fmla="*/ 81935 h 174099"/>
                <a:gd name="connsiteX18" fmla="*/ 82363 w 105016"/>
                <a:gd name="connsiteY18" fmla="*/ 116603 h 174099"/>
                <a:gd name="connsiteX19" fmla="*/ 78061 w 105016"/>
                <a:gd name="connsiteY19" fmla="*/ 150512 h 174099"/>
                <a:gd name="connsiteX20" fmla="*/ 53009 w 105016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016" h="174099">
                  <a:moveTo>
                    <a:pt x="22896" y="85478"/>
                  </a:moveTo>
                  <a:lnTo>
                    <a:pt x="22896" y="79405"/>
                  </a:lnTo>
                  <a:cubicBezTo>
                    <a:pt x="22896" y="15383"/>
                    <a:pt x="54274" y="6273"/>
                    <a:pt x="67180" y="6273"/>
                  </a:cubicBezTo>
                  <a:cubicBezTo>
                    <a:pt x="73253" y="6273"/>
                    <a:pt x="83881" y="7791"/>
                    <a:pt x="89448" y="16395"/>
                  </a:cubicBezTo>
                  <a:cubicBezTo>
                    <a:pt x="85652" y="16395"/>
                    <a:pt x="75530" y="16395"/>
                    <a:pt x="75530" y="27782"/>
                  </a:cubicBezTo>
                  <a:cubicBezTo>
                    <a:pt x="75530" y="35627"/>
                    <a:pt x="81604" y="39423"/>
                    <a:pt x="87171" y="39423"/>
                  </a:cubicBezTo>
                  <a:cubicBezTo>
                    <a:pt x="91219" y="39423"/>
                    <a:pt x="98811" y="37145"/>
                    <a:pt x="98811" y="27276"/>
                  </a:cubicBezTo>
                  <a:cubicBezTo>
                    <a:pt x="98811" y="12093"/>
                    <a:pt x="87677" y="-53"/>
                    <a:pt x="66674" y="-53"/>
                  </a:cubicBezTo>
                  <a:cubicBezTo>
                    <a:pt x="34283" y="-53"/>
                    <a:pt x="121" y="32590"/>
                    <a:pt x="121" y="88515"/>
                  </a:cubicBezTo>
                  <a:cubicBezTo>
                    <a:pt x="121" y="156079"/>
                    <a:pt x="29475" y="174046"/>
                    <a:pt x="53009" y="174046"/>
                  </a:cubicBezTo>
                  <a:cubicBezTo>
                    <a:pt x="81097" y="174046"/>
                    <a:pt x="105137" y="150259"/>
                    <a:pt x="105137" y="116856"/>
                  </a:cubicBezTo>
                  <a:cubicBezTo>
                    <a:pt x="105137" y="84719"/>
                    <a:pt x="82616" y="60426"/>
                    <a:pt x="54527" y="60426"/>
                  </a:cubicBezTo>
                  <a:cubicBezTo>
                    <a:pt x="37320" y="60426"/>
                    <a:pt x="27957" y="73331"/>
                    <a:pt x="22896" y="85478"/>
                  </a:cubicBezTo>
                  <a:close/>
                  <a:moveTo>
                    <a:pt x="53009" y="166960"/>
                  </a:moveTo>
                  <a:cubicBezTo>
                    <a:pt x="37067" y="166960"/>
                    <a:pt x="29475" y="151777"/>
                    <a:pt x="27957" y="147982"/>
                  </a:cubicBezTo>
                  <a:cubicBezTo>
                    <a:pt x="23402" y="136088"/>
                    <a:pt x="23402" y="115844"/>
                    <a:pt x="23402" y="111289"/>
                  </a:cubicBezTo>
                  <a:cubicBezTo>
                    <a:pt x="23402" y="91551"/>
                    <a:pt x="31499" y="66246"/>
                    <a:pt x="54274" y="66246"/>
                  </a:cubicBezTo>
                  <a:cubicBezTo>
                    <a:pt x="58323" y="66246"/>
                    <a:pt x="69963" y="66246"/>
                    <a:pt x="77808" y="81935"/>
                  </a:cubicBezTo>
                  <a:cubicBezTo>
                    <a:pt x="82363" y="91298"/>
                    <a:pt x="82363" y="104204"/>
                    <a:pt x="82363" y="116603"/>
                  </a:cubicBezTo>
                  <a:cubicBezTo>
                    <a:pt x="82363" y="128750"/>
                    <a:pt x="82363" y="141402"/>
                    <a:pt x="78061" y="150512"/>
                  </a:cubicBezTo>
                  <a:cubicBezTo>
                    <a:pt x="70469" y="165695"/>
                    <a:pt x="58829" y="166960"/>
                    <a:pt x="53009" y="16696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3" name="Freeform 1462">
              <a:extLst>
                <a:ext uri="{FF2B5EF4-FFF2-40B4-BE49-F238E27FC236}">
                  <a16:creationId xmlns:a16="http://schemas.microsoft.com/office/drawing/2014/main" id="{928EE3FC-BCA9-A91C-F48A-16B8D6ED234C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6308376" y="2392449"/>
              <a:ext cx="91131" cy="148927"/>
            </a:xfrm>
            <a:custGeom>
              <a:avLst/>
              <a:gdLst>
                <a:gd name="connsiteX0" fmla="*/ 106661 w 106534"/>
                <a:gd name="connsiteY0" fmla="*/ 87502 h 174099"/>
                <a:gd name="connsiteX1" fmla="*/ 96539 w 106534"/>
                <a:gd name="connsiteY1" fmla="*/ 28288 h 174099"/>
                <a:gd name="connsiteX2" fmla="*/ 53520 w 106534"/>
                <a:gd name="connsiteY2" fmla="*/ -53 h 174099"/>
                <a:gd name="connsiteX3" fmla="*/ 9489 w 106534"/>
                <a:gd name="connsiteY3" fmla="*/ 30060 h 174099"/>
                <a:gd name="connsiteX4" fmla="*/ 126 w 106534"/>
                <a:gd name="connsiteY4" fmla="*/ 87502 h 174099"/>
                <a:gd name="connsiteX5" fmla="*/ 11513 w 106534"/>
                <a:gd name="connsiteY5" fmla="*/ 148488 h 174099"/>
                <a:gd name="connsiteX6" fmla="*/ 53267 w 106534"/>
                <a:gd name="connsiteY6" fmla="*/ 174046 h 174099"/>
                <a:gd name="connsiteX7" fmla="*/ 97298 w 106534"/>
                <a:gd name="connsiteY7" fmla="*/ 144692 h 174099"/>
                <a:gd name="connsiteX8" fmla="*/ 106661 w 106534"/>
                <a:gd name="connsiteY8" fmla="*/ 87502 h 174099"/>
                <a:gd name="connsiteX9" fmla="*/ 53267 w 106534"/>
                <a:gd name="connsiteY9" fmla="*/ 168479 h 174099"/>
                <a:gd name="connsiteX10" fmla="*/ 23913 w 106534"/>
                <a:gd name="connsiteY10" fmla="*/ 137860 h 174099"/>
                <a:gd name="connsiteX11" fmla="*/ 21129 w 106534"/>
                <a:gd name="connsiteY11" fmla="*/ 84466 h 174099"/>
                <a:gd name="connsiteX12" fmla="*/ 23154 w 106534"/>
                <a:gd name="connsiteY12" fmla="*/ 37904 h 174099"/>
                <a:gd name="connsiteX13" fmla="*/ 53267 w 106534"/>
                <a:gd name="connsiteY13" fmla="*/ 5514 h 174099"/>
                <a:gd name="connsiteX14" fmla="*/ 83127 w 106534"/>
                <a:gd name="connsiteY14" fmla="*/ 35121 h 174099"/>
                <a:gd name="connsiteX15" fmla="*/ 85657 w 106534"/>
                <a:gd name="connsiteY15" fmla="*/ 84466 h 174099"/>
                <a:gd name="connsiteX16" fmla="*/ 82874 w 106534"/>
                <a:gd name="connsiteY16" fmla="*/ 136847 h 174099"/>
                <a:gd name="connsiteX17" fmla="*/ 53267 w 106534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02"/>
                  </a:moveTo>
                  <a:cubicBezTo>
                    <a:pt x="106661" y="67258"/>
                    <a:pt x="105395" y="47014"/>
                    <a:pt x="96539" y="28288"/>
                  </a:cubicBezTo>
                  <a:cubicBezTo>
                    <a:pt x="84898" y="3996"/>
                    <a:pt x="64148" y="-53"/>
                    <a:pt x="53520" y="-53"/>
                  </a:cubicBezTo>
                  <a:cubicBezTo>
                    <a:pt x="38337" y="-53"/>
                    <a:pt x="19864" y="6526"/>
                    <a:pt x="9489" y="30060"/>
                  </a:cubicBezTo>
                  <a:cubicBezTo>
                    <a:pt x="1391" y="47520"/>
                    <a:pt x="126" y="67258"/>
                    <a:pt x="126" y="87502"/>
                  </a:cubicBezTo>
                  <a:cubicBezTo>
                    <a:pt x="126" y="106481"/>
                    <a:pt x="1138" y="129256"/>
                    <a:pt x="11513" y="148488"/>
                  </a:cubicBezTo>
                  <a:cubicBezTo>
                    <a:pt x="22395" y="168985"/>
                    <a:pt x="40867" y="174046"/>
                    <a:pt x="53267" y="174046"/>
                  </a:cubicBezTo>
                  <a:cubicBezTo>
                    <a:pt x="66932" y="174046"/>
                    <a:pt x="86163" y="168732"/>
                    <a:pt x="97298" y="144692"/>
                  </a:cubicBezTo>
                  <a:cubicBezTo>
                    <a:pt x="105395" y="127231"/>
                    <a:pt x="106661" y="107493"/>
                    <a:pt x="106661" y="87502"/>
                  </a:cubicBezTo>
                  <a:close/>
                  <a:moveTo>
                    <a:pt x="53267" y="168479"/>
                  </a:moveTo>
                  <a:cubicBezTo>
                    <a:pt x="43398" y="168479"/>
                    <a:pt x="28468" y="162152"/>
                    <a:pt x="23913" y="137860"/>
                  </a:cubicBezTo>
                  <a:cubicBezTo>
                    <a:pt x="21129" y="122676"/>
                    <a:pt x="21129" y="99396"/>
                    <a:pt x="21129" y="84466"/>
                  </a:cubicBezTo>
                  <a:cubicBezTo>
                    <a:pt x="21129" y="68271"/>
                    <a:pt x="21129" y="51569"/>
                    <a:pt x="23154" y="37904"/>
                  </a:cubicBezTo>
                  <a:cubicBezTo>
                    <a:pt x="27962" y="7791"/>
                    <a:pt x="46941" y="5514"/>
                    <a:pt x="53267" y="5514"/>
                  </a:cubicBezTo>
                  <a:cubicBezTo>
                    <a:pt x="61618" y="5514"/>
                    <a:pt x="78319" y="10069"/>
                    <a:pt x="83127" y="35121"/>
                  </a:cubicBezTo>
                  <a:cubicBezTo>
                    <a:pt x="85657" y="49292"/>
                    <a:pt x="85657" y="68524"/>
                    <a:pt x="85657" y="84466"/>
                  </a:cubicBezTo>
                  <a:cubicBezTo>
                    <a:pt x="85657" y="103445"/>
                    <a:pt x="85657" y="120652"/>
                    <a:pt x="82874" y="136847"/>
                  </a:cubicBezTo>
                  <a:cubicBezTo>
                    <a:pt x="79078" y="160887"/>
                    <a:pt x="64654" y="168479"/>
                    <a:pt x="53267" y="16847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4" name="Freeform 1463">
              <a:extLst>
                <a:ext uri="{FF2B5EF4-FFF2-40B4-BE49-F238E27FC236}">
                  <a16:creationId xmlns:a16="http://schemas.microsoft.com/office/drawing/2014/main" id="{B8756D96-DC9F-87A8-A6FC-7A0C233CEF96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6453767" y="2384007"/>
              <a:ext cx="137021" cy="152606"/>
            </a:xfrm>
            <a:custGeom>
              <a:avLst/>
              <a:gdLst>
                <a:gd name="connsiteX0" fmla="*/ 160314 w 160181"/>
                <a:gd name="connsiteY0" fmla="*/ 137353 h 178400"/>
                <a:gd name="connsiteX1" fmla="*/ 153988 w 160181"/>
                <a:gd name="connsiteY1" fmla="*/ 137353 h 178400"/>
                <a:gd name="connsiteX2" fmla="*/ 149433 w 160181"/>
                <a:gd name="connsiteY2" fmla="*/ 155826 h 178400"/>
                <a:gd name="connsiteX3" fmla="*/ 132732 w 160181"/>
                <a:gd name="connsiteY3" fmla="*/ 161899 h 178400"/>
                <a:gd name="connsiteX4" fmla="*/ 112487 w 160181"/>
                <a:gd name="connsiteY4" fmla="*/ 161899 h 178400"/>
                <a:gd name="connsiteX5" fmla="*/ 135009 w 160181"/>
                <a:gd name="connsiteY5" fmla="*/ 118881 h 178400"/>
                <a:gd name="connsiteX6" fmla="*/ 157277 w 160181"/>
                <a:gd name="connsiteY6" fmla="*/ 63463 h 178400"/>
                <a:gd name="connsiteX7" fmla="*/ 80350 w 160181"/>
                <a:gd name="connsiteY7" fmla="*/ -53 h 178400"/>
                <a:gd name="connsiteX8" fmla="*/ 3169 w 160181"/>
                <a:gd name="connsiteY8" fmla="*/ 63463 h 178400"/>
                <a:gd name="connsiteX9" fmla="*/ 25438 w 160181"/>
                <a:gd name="connsiteY9" fmla="*/ 118881 h 178400"/>
                <a:gd name="connsiteX10" fmla="*/ 47959 w 160181"/>
                <a:gd name="connsiteY10" fmla="*/ 161899 h 178400"/>
                <a:gd name="connsiteX11" fmla="*/ 27715 w 160181"/>
                <a:gd name="connsiteY11" fmla="*/ 161899 h 178400"/>
                <a:gd name="connsiteX12" fmla="*/ 11014 w 160181"/>
                <a:gd name="connsiteY12" fmla="*/ 156079 h 178400"/>
                <a:gd name="connsiteX13" fmla="*/ 6459 w 160181"/>
                <a:gd name="connsiteY13" fmla="*/ 137353 h 178400"/>
                <a:gd name="connsiteX14" fmla="*/ 133 w 160181"/>
                <a:gd name="connsiteY14" fmla="*/ 137353 h 178400"/>
                <a:gd name="connsiteX15" fmla="*/ 8483 w 160181"/>
                <a:gd name="connsiteY15" fmla="*/ 178348 h 178400"/>
                <a:gd name="connsiteX16" fmla="*/ 48972 w 160181"/>
                <a:gd name="connsiteY16" fmla="*/ 178348 h 178400"/>
                <a:gd name="connsiteX17" fmla="*/ 55298 w 160181"/>
                <a:gd name="connsiteY17" fmla="*/ 173034 h 178400"/>
                <a:gd name="connsiteX18" fmla="*/ 41633 w 160181"/>
                <a:gd name="connsiteY18" fmla="*/ 116856 h 178400"/>
                <a:gd name="connsiteX19" fmla="*/ 29234 w 160181"/>
                <a:gd name="connsiteY19" fmla="*/ 63209 h 178400"/>
                <a:gd name="connsiteX20" fmla="*/ 80097 w 160181"/>
                <a:gd name="connsiteY20" fmla="*/ 5514 h 178400"/>
                <a:gd name="connsiteX21" fmla="*/ 131213 w 160181"/>
                <a:gd name="connsiteY21" fmla="*/ 63209 h 178400"/>
                <a:gd name="connsiteX22" fmla="*/ 117042 w 160181"/>
                <a:gd name="connsiteY22" fmla="*/ 122170 h 178400"/>
                <a:gd name="connsiteX23" fmla="*/ 105149 w 160181"/>
                <a:gd name="connsiteY23" fmla="*/ 173034 h 178400"/>
                <a:gd name="connsiteX24" fmla="*/ 111728 w 160181"/>
                <a:gd name="connsiteY24" fmla="*/ 178348 h 178400"/>
                <a:gd name="connsiteX25" fmla="*/ 151963 w 160181"/>
                <a:gd name="connsiteY25" fmla="*/ 178348 h 178400"/>
                <a:gd name="connsiteX26" fmla="*/ 160314 w 160181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353"/>
                  </a:moveTo>
                  <a:lnTo>
                    <a:pt x="153988" y="137353"/>
                  </a:lnTo>
                  <a:cubicBezTo>
                    <a:pt x="152723" y="143933"/>
                    <a:pt x="151710" y="149753"/>
                    <a:pt x="149433" y="155826"/>
                  </a:cubicBezTo>
                  <a:cubicBezTo>
                    <a:pt x="148168" y="159875"/>
                    <a:pt x="147408" y="161899"/>
                    <a:pt x="132732" y="161899"/>
                  </a:cubicBezTo>
                  <a:lnTo>
                    <a:pt x="112487" y="161899"/>
                  </a:lnTo>
                  <a:cubicBezTo>
                    <a:pt x="115777" y="147729"/>
                    <a:pt x="123622" y="135582"/>
                    <a:pt x="135009" y="118881"/>
                  </a:cubicBezTo>
                  <a:cubicBezTo>
                    <a:pt x="146902" y="100914"/>
                    <a:pt x="157277" y="83454"/>
                    <a:pt x="157277" y="63463"/>
                  </a:cubicBezTo>
                  <a:cubicBezTo>
                    <a:pt x="157277" y="28288"/>
                    <a:pt x="123116" y="-53"/>
                    <a:pt x="80350" y="-53"/>
                  </a:cubicBezTo>
                  <a:cubicBezTo>
                    <a:pt x="36825" y="-53"/>
                    <a:pt x="3169" y="28795"/>
                    <a:pt x="3169" y="63463"/>
                  </a:cubicBezTo>
                  <a:cubicBezTo>
                    <a:pt x="3169" y="83454"/>
                    <a:pt x="13544" y="100914"/>
                    <a:pt x="25438" y="118881"/>
                  </a:cubicBezTo>
                  <a:cubicBezTo>
                    <a:pt x="36572" y="135582"/>
                    <a:pt x="44670" y="147729"/>
                    <a:pt x="47959" y="161899"/>
                  </a:cubicBezTo>
                  <a:lnTo>
                    <a:pt x="27715" y="161899"/>
                  </a:lnTo>
                  <a:cubicBezTo>
                    <a:pt x="13038" y="161899"/>
                    <a:pt x="12279" y="159875"/>
                    <a:pt x="11014" y="156079"/>
                  </a:cubicBezTo>
                  <a:cubicBezTo>
                    <a:pt x="8990" y="150259"/>
                    <a:pt x="7724" y="143680"/>
                    <a:pt x="6459" y="137353"/>
                  </a:cubicBezTo>
                  <a:lnTo>
                    <a:pt x="133" y="137353"/>
                  </a:lnTo>
                  <a:lnTo>
                    <a:pt x="8483" y="178348"/>
                  </a:lnTo>
                  <a:lnTo>
                    <a:pt x="48972" y="178348"/>
                  </a:lnTo>
                  <a:cubicBezTo>
                    <a:pt x="54539" y="178348"/>
                    <a:pt x="55298" y="178348"/>
                    <a:pt x="55298" y="173034"/>
                  </a:cubicBezTo>
                  <a:cubicBezTo>
                    <a:pt x="55298" y="155320"/>
                    <a:pt x="47453" y="133052"/>
                    <a:pt x="41633" y="116856"/>
                  </a:cubicBezTo>
                  <a:cubicBezTo>
                    <a:pt x="36319" y="102179"/>
                    <a:pt x="29234" y="82188"/>
                    <a:pt x="29234" y="63209"/>
                  </a:cubicBezTo>
                  <a:cubicBezTo>
                    <a:pt x="29234" y="22721"/>
                    <a:pt x="57069" y="5514"/>
                    <a:pt x="80097" y="5514"/>
                  </a:cubicBezTo>
                  <a:cubicBezTo>
                    <a:pt x="104390" y="5514"/>
                    <a:pt x="131213" y="23734"/>
                    <a:pt x="131213" y="63209"/>
                  </a:cubicBezTo>
                  <a:cubicBezTo>
                    <a:pt x="131213" y="82188"/>
                    <a:pt x="124381" y="101420"/>
                    <a:pt x="117042" y="122170"/>
                  </a:cubicBezTo>
                  <a:cubicBezTo>
                    <a:pt x="113247" y="132799"/>
                    <a:pt x="105149" y="155573"/>
                    <a:pt x="105149" y="173034"/>
                  </a:cubicBezTo>
                  <a:cubicBezTo>
                    <a:pt x="105149" y="178348"/>
                    <a:pt x="105908" y="178348"/>
                    <a:pt x="111728" y="178348"/>
                  </a:cubicBezTo>
                  <a:lnTo>
                    <a:pt x="151963" y="178348"/>
                  </a:lnTo>
                  <a:lnTo>
                    <a:pt x="160314" y="13735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5" name="Freeform 1464">
              <a:extLst>
                <a:ext uri="{FF2B5EF4-FFF2-40B4-BE49-F238E27FC236}">
                  <a16:creationId xmlns:a16="http://schemas.microsoft.com/office/drawing/2014/main" id="{B46433C0-84B2-E7C5-0C0D-37FDE34FDEC7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9380522" y="5913455"/>
              <a:ext cx="132259" cy="8659"/>
            </a:xfrm>
            <a:custGeom>
              <a:avLst/>
              <a:gdLst>
                <a:gd name="connsiteX0" fmla="*/ 146024 w 154614"/>
                <a:gd name="connsiteY0" fmla="*/ 10227 h 10122"/>
                <a:gd name="connsiteX1" fmla="*/ 154881 w 154614"/>
                <a:gd name="connsiteY1" fmla="*/ 5166 h 10122"/>
                <a:gd name="connsiteX2" fmla="*/ 146024 w 154614"/>
                <a:gd name="connsiteY2" fmla="*/ 105 h 10122"/>
                <a:gd name="connsiteX3" fmla="*/ 9124 w 154614"/>
                <a:gd name="connsiteY3" fmla="*/ 105 h 10122"/>
                <a:gd name="connsiteX4" fmla="*/ 267 w 154614"/>
                <a:gd name="connsiteY4" fmla="*/ 5166 h 10122"/>
                <a:gd name="connsiteX5" fmla="*/ 9124 w 154614"/>
                <a:gd name="connsiteY5" fmla="*/ 10227 h 10122"/>
                <a:gd name="connsiteX6" fmla="*/ 146024 w 154614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6024" y="10227"/>
                  </a:moveTo>
                  <a:cubicBezTo>
                    <a:pt x="150326" y="10227"/>
                    <a:pt x="154881" y="10227"/>
                    <a:pt x="154881" y="5166"/>
                  </a:cubicBezTo>
                  <a:cubicBezTo>
                    <a:pt x="154881" y="105"/>
                    <a:pt x="150326" y="105"/>
                    <a:pt x="146024" y="105"/>
                  </a:cubicBezTo>
                  <a:lnTo>
                    <a:pt x="9124" y="105"/>
                  </a:lnTo>
                  <a:cubicBezTo>
                    <a:pt x="4822" y="105"/>
                    <a:pt x="267" y="105"/>
                    <a:pt x="267" y="5166"/>
                  </a:cubicBezTo>
                  <a:cubicBezTo>
                    <a:pt x="267" y="10227"/>
                    <a:pt x="4822" y="10227"/>
                    <a:pt x="9124" y="10227"/>
                  </a:cubicBezTo>
                  <a:lnTo>
                    <a:pt x="146024" y="10227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6" name="Freeform 1465">
              <a:extLst>
                <a:ext uri="{FF2B5EF4-FFF2-40B4-BE49-F238E27FC236}">
                  <a16:creationId xmlns:a16="http://schemas.microsoft.com/office/drawing/2014/main" id="{1533193F-B997-A7F8-98BD-34FA68EF74E8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9374678" y="4200929"/>
              <a:ext cx="143948" cy="144164"/>
            </a:xfrm>
            <a:custGeom>
              <a:avLst/>
              <a:gdLst>
                <a:gd name="connsiteX0" fmla="*/ 89594 w 168278"/>
                <a:gd name="connsiteY0" fmla="*/ 89356 h 168531"/>
                <a:gd name="connsiteX1" fmla="*/ 160195 w 168278"/>
                <a:gd name="connsiteY1" fmla="*/ 89356 h 168531"/>
                <a:gd name="connsiteX2" fmla="*/ 168546 w 168278"/>
                <a:gd name="connsiteY2" fmla="*/ 84295 h 168531"/>
                <a:gd name="connsiteX3" fmla="*/ 160195 w 168278"/>
                <a:gd name="connsiteY3" fmla="*/ 79234 h 168531"/>
                <a:gd name="connsiteX4" fmla="*/ 89594 w 168278"/>
                <a:gd name="connsiteY4" fmla="*/ 79234 h 168531"/>
                <a:gd name="connsiteX5" fmla="*/ 89594 w 168278"/>
                <a:gd name="connsiteY5" fmla="*/ 8380 h 168531"/>
                <a:gd name="connsiteX6" fmla="*/ 84533 w 168278"/>
                <a:gd name="connsiteY6" fmla="*/ 29 h 168531"/>
                <a:gd name="connsiteX7" fmla="*/ 79472 w 168278"/>
                <a:gd name="connsiteY7" fmla="*/ 8380 h 168531"/>
                <a:gd name="connsiteX8" fmla="*/ 79472 w 168278"/>
                <a:gd name="connsiteY8" fmla="*/ 79234 h 168531"/>
                <a:gd name="connsiteX9" fmla="*/ 8618 w 168278"/>
                <a:gd name="connsiteY9" fmla="*/ 79234 h 168531"/>
                <a:gd name="connsiteX10" fmla="*/ 267 w 168278"/>
                <a:gd name="connsiteY10" fmla="*/ 84295 h 168531"/>
                <a:gd name="connsiteX11" fmla="*/ 8618 w 168278"/>
                <a:gd name="connsiteY11" fmla="*/ 89356 h 168531"/>
                <a:gd name="connsiteX12" fmla="*/ 79472 w 168278"/>
                <a:gd name="connsiteY12" fmla="*/ 89356 h 168531"/>
                <a:gd name="connsiteX13" fmla="*/ 79472 w 168278"/>
                <a:gd name="connsiteY13" fmla="*/ 160210 h 168531"/>
                <a:gd name="connsiteX14" fmla="*/ 84533 w 168278"/>
                <a:gd name="connsiteY14" fmla="*/ 168561 h 168531"/>
                <a:gd name="connsiteX15" fmla="*/ 89594 w 168278"/>
                <a:gd name="connsiteY15" fmla="*/ 160210 h 168531"/>
                <a:gd name="connsiteX16" fmla="*/ 89594 w 168278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594" y="89356"/>
                  </a:moveTo>
                  <a:lnTo>
                    <a:pt x="160195" y="89356"/>
                  </a:lnTo>
                  <a:cubicBezTo>
                    <a:pt x="163738" y="89356"/>
                    <a:pt x="168546" y="89356"/>
                    <a:pt x="168546" y="84295"/>
                  </a:cubicBezTo>
                  <a:cubicBezTo>
                    <a:pt x="168546" y="79234"/>
                    <a:pt x="163738" y="79234"/>
                    <a:pt x="160195" y="79234"/>
                  </a:cubicBezTo>
                  <a:lnTo>
                    <a:pt x="89594" y="79234"/>
                  </a:lnTo>
                  <a:lnTo>
                    <a:pt x="89594" y="8380"/>
                  </a:lnTo>
                  <a:cubicBezTo>
                    <a:pt x="89594" y="4837"/>
                    <a:pt x="89594" y="29"/>
                    <a:pt x="84533" y="29"/>
                  </a:cubicBezTo>
                  <a:cubicBezTo>
                    <a:pt x="79472" y="29"/>
                    <a:pt x="79472" y="4837"/>
                    <a:pt x="79472" y="8380"/>
                  </a:cubicBezTo>
                  <a:lnTo>
                    <a:pt x="79472" y="79234"/>
                  </a:lnTo>
                  <a:lnTo>
                    <a:pt x="8618" y="79234"/>
                  </a:lnTo>
                  <a:cubicBezTo>
                    <a:pt x="5075" y="79234"/>
                    <a:pt x="267" y="79234"/>
                    <a:pt x="267" y="84295"/>
                  </a:cubicBezTo>
                  <a:cubicBezTo>
                    <a:pt x="267" y="89356"/>
                    <a:pt x="5075" y="89356"/>
                    <a:pt x="8618" y="89356"/>
                  </a:cubicBezTo>
                  <a:lnTo>
                    <a:pt x="79472" y="89356"/>
                  </a:lnTo>
                  <a:lnTo>
                    <a:pt x="79472" y="160210"/>
                  </a:lnTo>
                  <a:cubicBezTo>
                    <a:pt x="79472" y="163753"/>
                    <a:pt x="79472" y="168561"/>
                    <a:pt x="84533" y="168561"/>
                  </a:cubicBezTo>
                  <a:cubicBezTo>
                    <a:pt x="89594" y="168561"/>
                    <a:pt x="89594" y="163753"/>
                    <a:pt x="89594" y="160210"/>
                  </a:cubicBezTo>
                  <a:lnTo>
                    <a:pt x="89594" y="8935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7" name="Freeform 1466">
              <a:extLst>
                <a:ext uri="{FF2B5EF4-FFF2-40B4-BE49-F238E27FC236}">
                  <a16:creationId xmlns:a16="http://schemas.microsoft.com/office/drawing/2014/main" id="{16A6865B-53D8-E7B6-D28F-A495CE98C87C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9371680" y="5021512"/>
              <a:ext cx="154338" cy="152606"/>
            </a:xfrm>
            <a:custGeom>
              <a:avLst/>
              <a:gdLst>
                <a:gd name="connsiteX0" fmla="*/ 145012 w 180425"/>
                <a:gd name="connsiteY0" fmla="*/ 28916 h 178400"/>
                <a:gd name="connsiteX1" fmla="*/ 177403 w 180425"/>
                <a:gd name="connsiteY1" fmla="*/ 7912 h 178400"/>
                <a:gd name="connsiteX2" fmla="*/ 180692 w 180425"/>
                <a:gd name="connsiteY2" fmla="*/ 3104 h 178400"/>
                <a:gd name="connsiteX3" fmla="*/ 177403 w 180425"/>
                <a:gd name="connsiteY3" fmla="*/ 68 h 178400"/>
                <a:gd name="connsiteX4" fmla="*/ 156652 w 180425"/>
                <a:gd name="connsiteY4" fmla="*/ 827 h 178400"/>
                <a:gd name="connsiteX5" fmla="*/ 131600 w 180425"/>
                <a:gd name="connsiteY5" fmla="*/ 68 h 178400"/>
                <a:gd name="connsiteX6" fmla="*/ 126792 w 180425"/>
                <a:gd name="connsiteY6" fmla="*/ 4876 h 178400"/>
                <a:gd name="connsiteX7" fmla="*/ 130841 w 180425"/>
                <a:gd name="connsiteY7" fmla="*/ 7912 h 178400"/>
                <a:gd name="connsiteX8" fmla="*/ 142482 w 180425"/>
                <a:gd name="connsiteY8" fmla="*/ 16263 h 178400"/>
                <a:gd name="connsiteX9" fmla="*/ 138686 w 180425"/>
                <a:gd name="connsiteY9" fmla="*/ 25879 h 178400"/>
                <a:gd name="connsiteX10" fmla="*/ 60999 w 180425"/>
                <a:gd name="connsiteY10" fmla="*/ 149368 h 178400"/>
                <a:gd name="connsiteX11" fmla="*/ 43792 w 180425"/>
                <a:gd name="connsiteY11" fmla="*/ 15504 h 178400"/>
                <a:gd name="connsiteX12" fmla="*/ 61252 w 180425"/>
                <a:gd name="connsiteY12" fmla="*/ 7912 h 178400"/>
                <a:gd name="connsiteX13" fmla="*/ 67578 w 180425"/>
                <a:gd name="connsiteY13" fmla="*/ 2851 h 178400"/>
                <a:gd name="connsiteX14" fmla="*/ 64036 w 180425"/>
                <a:gd name="connsiteY14" fmla="*/ 68 h 178400"/>
                <a:gd name="connsiteX15" fmla="*/ 32657 w 180425"/>
                <a:gd name="connsiteY15" fmla="*/ 827 h 178400"/>
                <a:gd name="connsiteX16" fmla="*/ 18740 w 180425"/>
                <a:gd name="connsiteY16" fmla="*/ 574 h 178400"/>
                <a:gd name="connsiteX17" fmla="*/ 5075 w 180425"/>
                <a:gd name="connsiteY17" fmla="*/ 68 h 178400"/>
                <a:gd name="connsiteX18" fmla="*/ 267 w 180425"/>
                <a:gd name="connsiteY18" fmla="*/ 4876 h 178400"/>
                <a:gd name="connsiteX19" fmla="*/ 6593 w 180425"/>
                <a:gd name="connsiteY19" fmla="*/ 7912 h 178400"/>
                <a:gd name="connsiteX20" fmla="*/ 21776 w 180425"/>
                <a:gd name="connsiteY20" fmla="*/ 16516 h 178400"/>
                <a:gd name="connsiteX21" fmla="*/ 41767 w 180425"/>
                <a:gd name="connsiteY21" fmla="*/ 172649 h 178400"/>
                <a:gd name="connsiteX22" fmla="*/ 46828 w 180425"/>
                <a:gd name="connsiteY22" fmla="*/ 178469 h 178400"/>
                <a:gd name="connsiteX23" fmla="*/ 53914 w 180425"/>
                <a:gd name="connsiteY23" fmla="*/ 173914 h 178400"/>
                <a:gd name="connsiteX24" fmla="*/ 145012 w 180425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5012" y="28916"/>
                  </a:moveTo>
                  <a:cubicBezTo>
                    <a:pt x="157412" y="9178"/>
                    <a:pt x="168040" y="8419"/>
                    <a:pt x="177403" y="7912"/>
                  </a:cubicBezTo>
                  <a:cubicBezTo>
                    <a:pt x="180439" y="7659"/>
                    <a:pt x="180692" y="3358"/>
                    <a:pt x="180692" y="3104"/>
                  </a:cubicBezTo>
                  <a:cubicBezTo>
                    <a:pt x="180692" y="1080"/>
                    <a:pt x="179427" y="68"/>
                    <a:pt x="177403" y="68"/>
                  </a:cubicBezTo>
                  <a:cubicBezTo>
                    <a:pt x="170823" y="68"/>
                    <a:pt x="163485" y="827"/>
                    <a:pt x="156652" y="827"/>
                  </a:cubicBezTo>
                  <a:cubicBezTo>
                    <a:pt x="148302" y="827"/>
                    <a:pt x="139698" y="68"/>
                    <a:pt x="131600" y="68"/>
                  </a:cubicBezTo>
                  <a:cubicBezTo>
                    <a:pt x="130082" y="68"/>
                    <a:pt x="126792" y="68"/>
                    <a:pt x="126792" y="4876"/>
                  </a:cubicBezTo>
                  <a:cubicBezTo>
                    <a:pt x="126792" y="7659"/>
                    <a:pt x="129070" y="7912"/>
                    <a:pt x="130841" y="7912"/>
                  </a:cubicBezTo>
                  <a:cubicBezTo>
                    <a:pt x="137674" y="8419"/>
                    <a:pt x="142482" y="10949"/>
                    <a:pt x="142482" y="16263"/>
                  </a:cubicBezTo>
                  <a:cubicBezTo>
                    <a:pt x="142482" y="20059"/>
                    <a:pt x="138686" y="25626"/>
                    <a:pt x="138686" y="25879"/>
                  </a:cubicBezTo>
                  <a:lnTo>
                    <a:pt x="60999" y="149368"/>
                  </a:lnTo>
                  <a:lnTo>
                    <a:pt x="43792" y="15504"/>
                  </a:lnTo>
                  <a:cubicBezTo>
                    <a:pt x="43792" y="11202"/>
                    <a:pt x="49612" y="7912"/>
                    <a:pt x="61252" y="7912"/>
                  </a:cubicBezTo>
                  <a:cubicBezTo>
                    <a:pt x="64795" y="7912"/>
                    <a:pt x="67578" y="7912"/>
                    <a:pt x="67578" y="2851"/>
                  </a:cubicBezTo>
                  <a:cubicBezTo>
                    <a:pt x="67578" y="574"/>
                    <a:pt x="65554" y="68"/>
                    <a:pt x="64036" y="68"/>
                  </a:cubicBezTo>
                  <a:cubicBezTo>
                    <a:pt x="53914" y="68"/>
                    <a:pt x="43033" y="827"/>
                    <a:pt x="32657" y="827"/>
                  </a:cubicBezTo>
                  <a:cubicBezTo>
                    <a:pt x="28103" y="827"/>
                    <a:pt x="23295" y="574"/>
                    <a:pt x="18740" y="574"/>
                  </a:cubicBezTo>
                  <a:cubicBezTo>
                    <a:pt x="14185" y="574"/>
                    <a:pt x="9377" y="68"/>
                    <a:pt x="5075" y="68"/>
                  </a:cubicBezTo>
                  <a:cubicBezTo>
                    <a:pt x="3304" y="68"/>
                    <a:pt x="267" y="68"/>
                    <a:pt x="267" y="4876"/>
                  </a:cubicBezTo>
                  <a:cubicBezTo>
                    <a:pt x="267" y="7912"/>
                    <a:pt x="2544" y="7912"/>
                    <a:pt x="6593" y="7912"/>
                  </a:cubicBezTo>
                  <a:cubicBezTo>
                    <a:pt x="20764" y="7912"/>
                    <a:pt x="21017" y="10190"/>
                    <a:pt x="21776" y="16516"/>
                  </a:cubicBezTo>
                  <a:lnTo>
                    <a:pt x="41767" y="172649"/>
                  </a:lnTo>
                  <a:cubicBezTo>
                    <a:pt x="42526" y="177710"/>
                    <a:pt x="43539" y="178469"/>
                    <a:pt x="46828" y="178469"/>
                  </a:cubicBezTo>
                  <a:cubicBezTo>
                    <a:pt x="50877" y="178469"/>
                    <a:pt x="51889" y="177204"/>
                    <a:pt x="53914" y="173914"/>
                  </a:cubicBezTo>
                  <a:lnTo>
                    <a:pt x="145012" y="2891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8" name="Freeform 1467">
              <a:extLst>
                <a:ext uri="{FF2B5EF4-FFF2-40B4-BE49-F238E27FC236}">
                  <a16:creationId xmlns:a16="http://schemas.microsoft.com/office/drawing/2014/main" id="{A0BE5A83-E951-7482-199E-D5F368A3D852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9" name="Freeform 1468">
              <a:extLst>
                <a:ext uri="{FF2B5EF4-FFF2-40B4-BE49-F238E27FC236}">
                  <a16:creationId xmlns:a16="http://schemas.microsoft.com/office/drawing/2014/main" id="{0B077F94-1C6E-48C2-0EAA-C24334FE7F46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noFill/>
            <a:ln w="1012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0" name="Freeform 1469">
              <a:extLst>
                <a:ext uri="{FF2B5EF4-FFF2-40B4-BE49-F238E27FC236}">
                  <a16:creationId xmlns:a16="http://schemas.microsoft.com/office/drawing/2014/main" id="{011228B2-06AC-EAFB-4DA2-829D5CCF2A5E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8981384" y="3998644"/>
              <a:ext cx="100222" cy="147844"/>
            </a:xfrm>
            <a:custGeom>
              <a:avLst/>
              <a:gdLst>
                <a:gd name="connsiteX0" fmla="*/ 86287 w 117162"/>
                <a:gd name="connsiteY0" fmla="*/ 19506 h 172833"/>
                <a:gd name="connsiteX1" fmla="*/ 109314 w 117162"/>
                <a:gd name="connsiteY1" fmla="*/ 7865 h 172833"/>
                <a:gd name="connsiteX2" fmla="*/ 117412 w 117162"/>
                <a:gd name="connsiteY2" fmla="*/ 3057 h 172833"/>
                <a:gd name="connsiteX3" fmla="*/ 113616 w 117162"/>
                <a:gd name="connsiteY3" fmla="*/ 21 h 172833"/>
                <a:gd name="connsiteX4" fmla="*/ 80213 w 117162"/>
                <a:gd name="connsiteY4" fmla="*/ 780 h 172833"/>
                <a:gd name="connsiteX5" fmla="*/ 46558 w 117162"/>
                <a:gd name="connsiteY5" fmla="*/ 21 h 172833"/>
                <a:gd name="connsiteX6" fmla="*/ 41496 w 117162"/>
                <a:gd name="connsiteY6" fmla="*/ 5082 h 172833"/>
                <a:gd name="connsiteX7" fmla="*/ 48582 w 117162"/>
                <a:gd name="connsiteY7" fmla="*/ 7865 h 172833"/>
                <a:gd name="connsiteX8" fmla="*/ 66042 w 117162"/>
                <a:gd name="connsiteY8" fmla="*/ 12673 h 172833"/>
                <a:gd name="connsiteX9" fmla="*/ 65536 w 117162"/>
                <a:gd name="connsiteY9" fmla="*/ 16722 h 172833"/>
                <a:gd name="connsiteX10" fmla="*/ 31374 w 117162"/>
                <a:gd name="connsiteY10" fmla="*/ 153117 h 172833"/>
                <a:gd name="connsiteX11" fmla="*/ 8347 w 117162"/>
                <a:gd name="connsiteY11" fmla="*/ 165010 h 172833"/>
                <a:gd name="connsiteX12" fmla="*/ 249 w 117162"/>
                <a:gd name="connsiteY12" fmla="*/ 170071 h 172833"/>
                <a:gd name="connsiteX13" fmla="*/ 4045 w 117162"/>
                <a:gd name="connsiteY13" fmla="*/ 172855 h 172833"/>
                <a:gd name="connsiteX14" fmla="*/ 37195 w 117162"/>
                <a:gd name="connsiteY14" fmla="*/ 172096 h 172833"/>
                <a:gd name="connsiteX15" fmla="*/ 71103 w 117162"/>
                <a:gd name="connsiteY15" fmla="*/ 172855 h 172833"/>
                <a:gd name="connsiteX16" fmla="*/ 76164 w 117162"/>
                <a:gd name="connsiteY16" fmla="*/ 168047 h 172833"/>
                <a:gd name="connsiteX17" fmla="*/ 68573 w 117162"/>
                <a:gd name="connsiteY17" fmla="*/ 165010 h 172833"/>
                <a:gd name="connsiteX18" fmla="*/ 57692 w 117162"/>
                <a:gd name="connsiteY18" fmla="*/ 164504 h 172833"/>
                <a:gd name="connsiteX19" fmla="*/ 51365 w 117162"/>
                <a:gd name="connsiteY19" fmla="*/ 160202 h 172833"/>
                <a:gd name="connsiteX20" fmla="*/ 52378 w 117162"/>
                <a:gd name="connsiteY20" fmla="*/ 154382 h 172833"/>
                <a:gd name="connsiteX21" fmla="*/ 86287 w 11716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287" y="19506"/>
                  </a:moveTo>
                  <a:cubicBezTo>
                    <a:pt x="88564" y="10396"/>
                    <a:pt x="89323" y="7865"/>
                    <a:pt x="109314" y="7865"/>
                  </a:cubicBezTo>
                  <a:cubicBezTo>
                    <a:pt x="115387" y="7865"/>
                    <a:pt x="117412" y="7865"/>
                    <a:pt x="117412" y="3057"/>
                  </a:cubicBezTo>
                  <a:cubicBezTo>
                    <a:pt x="117412" y="21"/>
                    <a:pt x="114628" y="21"/>
                    <a:pt x="113616" y="21"/>
                  </a:cubicBezTo>
                  <a:cubicBezTo>
                    <a:pt x="106278" y="21"/>
                    <a:pt x="87552" y="780"/>
                    <a:pt x="80213" y="780"/>
                  </a:cubicBezTo>
                  <a:cubicBezTo>
                    <a:pt x="72622" y="780"/>
                    <a:pt x="54149" y="21"/>
                    <a:pt x="46558" y="21"/>
                  </a:cubicBezTo>
                  <a:cubicBezTo>
                    <a:pt x="44786" y="21"/>
                    <a:pt x="41496" y="21"/>
                    <a:pt x="41496" y="5082"/>
                  </a:cubicBezTo>
                  <a:cubicBezTo>
                    <a:pt x="41496" y="7865"/>
                    <a:pt x="43774" y="7865"/>
                    <a:pt x="48582" y="7865"/>
                  </a:cubicBezTo>
                  <a:cubicBezTo>
                    <a:pt x="59210" y="7865"/>
                    <a:pt x="66042" y="7865"/>
                    <a:pt x="66042" y="12673"/>
                  </a:cubicBezTo>
                  <a:cubicBezTo>
                    <a:pt x="66042" y="13939"/>
                    <a:pt x="66042" y="14445"/>
                    <a:pt x="65536" y="16722"/>
                  </a:cubicBezTo>
                  <a:lnTo>
                    <a:pt x="31374" y="153117"/>
                  </a:lnTo>
                  <a:cubicBezTo>
                    <a:pt x="29097" y="162480"/>
                    <a:pt x="28338" y="165010"/>
                    <a:pt x="8347" y="165010"/>
                  </a:cubicBezTo>
                  <a:cubicBezTo>
                    <a:pt x="2527" y="165010"/>
                    <a:pt x="249" y="165010"/>
                    <a:pt x="249" y="170071"/>
                  </a:cubicBezTo>
                  <a:cubicBezTo>
                    <a:pt x="249" y="172855"/>
                    <a:pt x="3286" y="172855"/>
                    <a:pt x="4045" y="172855"/>
                  </a:cubicBezTo>
                  <a:cubicBezTo>
                    <a:pt x="11383" y="172855"/>
                    <a:pt x="29856" y="172096"/>
                    <a:pt x="37195" y="172096"/>
                  </a:cubicBezTo>
                  <a:cubicBezTo>
                    <a:pt x="44786" y="172096"/>
                    <a:pt x="63512" y="172855"/>
                    <a:pt x="71103" y="172855"/>
                  </a:cubicBezTo>
                  <a:cubicBezTo>
                    <a:pt x="73128" y="172855"/>
                    <a:pt x="76164" y="172855"/>
                    <a:pt x="76164" y="168047"/>
                  </a:cubicBezTo>
                  <a:cubicBezTo>
                    <a:pt x="76164" y="165010"/>
                    <a:pt x="74140" y="165010"/>
                    <a:pt x="68573" y="165010"/>
                  </a:cubicBezTo>
                  <a:cubicBezTo>
                    <a:pt x="64018" y="165010"/>
                    <a:pt x="62753" y="165010"/>
                    <a:pt x="57692" y="164504"/>
                  </a:cubicBezTo>
                  <a:cubicBezTo>
                    <a:pt x="52378" y="163998"/>
                    <a:pt x="51365" y="162986"/>
                    <a:pt x="51365" y="160202"/>
                  </a:cubicBezTo>
                  <a:cubicBezTo>
                    <a:pt x="51365" y="158178"/>
                    <a:pt x="51872" y="156153"/>
                    <a:pt x="52378" y="154382"/>
                  </a:cubicBezTo>
                  <a:lnTo>
                    <a:pt x="86287" y="1950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B27624D-8996-8F81-B4F2-D005A3230F80}"/>
              </a:ext>
            </a:extLst>
          </p:cNvPr>
          <p:cNvSpPr txBox="1"/>
          <p:nvPr/>
        </p:nvSpPr>
        <p:spPr>
          <a:xfrm>
            <a:off x="13315487" y="-4147130"/>
            <a:ext cx="6639338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margin=0pt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standalone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many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{white}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\def\vv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#1{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textcolor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{orange}{V_{#1}}}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pagecolor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{black}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V_{Th}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\qty{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}{\V}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D9C6E5C7-FF84-6936-AA27-DB52DC8735F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402802" y="1816879"/>
            <a:ext cx="207248" cy="114632"/>
          </a:xfrm>
          <a:custGeom>
            <a:avLst/>
            <a:gdLst>
              <a:gd name="connsiteX0" fmla="*/ 14861 w 207248"/>
              <a:gd name="connsiteY0" fmla="*/ 96860 h 114632"/>
              <a:gd name="connsiteX1" fmla="*/ 12584 w 207248"/>
              <a:gd name="connsiteY1" fmla="*/ 107741 h 114632"/>
              <a:gd name="connsiteX2" fmla="*/ 19922 w 207248"/>
              <a:gd name="connsiteY2" fmla="*/ 114574 h 114632"/>
              <a:gd name="connsiteX3" fmla="*/ 29285 w 207248"/>
              <a:gd name="connsiteY3" fmla="*/ 107488 h 114632"/>
              <a:gd name="connsiteX4" fmla="*/ 34093 w 207248"/>
              <a:gd name="connsiteY4" fmla="*/ 88762 h 114632"/>
              <a:gd name="connsiteX5" fmla="*/ 39660 w 207248"/>
              <a:gd name="connsiteY5" fmla="*/ 65988 h 114632"/>
              <a:gd name="connsiteX6" fmla="*/ 43962 w 207248"/>
              <a:gd name="connsiteY6" fmla="*/ 49033 h 114632"/>
              <a:gd name="connsiteX7" fmla="*/ 47252 w 207248"/>
              <a:gd name="connsiteY7" fmla="*/ 36381 h 114632"/>
              <a:gd name="connsiteX8" fmla="*/ 88499 w 207248"/>
              <a:gd name="connsiteY8" fmla="*/ 5509 h 114632"/>
              <a:gd name="connsiteX9" fmla="*/ 102164 w 207248"/>
              <a:gd name="connsiteY9" fmla="*/ 23222 h 114632"/>
              <a:gd name="connsiteX10" fmla="*/ 98368 w 207248"/>
              <a:gd name="connsiteY10" fmla="*/ 44225 h 114632"/>
              <a:gd name="connsiteX11" fmla="*/ 91283 w 207248"/>
              <a:gd name="connsiteY11" fmla="*/ 73579 h 114632"/>
              <a:gd name="connsiteX12" fmla="*/ 86222 w 207248"/>
              <a:gd name="connsiteY12" fmla="*/ 92811 h 114632"/>
              <a:gd name="connsiteX13" fmla="*/ 82932 w 207248"/>
              <a:gd name="connsiteY13" fmla="*/ 107741 h 114632"/>
              <a:gd name="connsiteX14" fmla="*/ 90271 w 207248"/>
              <a:gd name="connsiteY14" fmla="*/ 114574 h 114632"/>
              <a:gd name="connsiteX15" fmla="*/ 101658 w 207248"/>
              <a:gd name="connsiteY15" fmla="*/ 100150 h 114632"/>
              <a:gd name="connsiteX16" fmla="*/ 116841 w 207248"/>
              <a:gd name="connsiteY16" fmla="*/ 39164 h 114632"/>
              <a:gd name="connsiteX17" fmla="*/ 158594 w 207248"/>
              <a:gd name="connsiteY17" fmla="*/ 5509 h 114632"/>
              <a:gd name="connsiteX18" fmla="*/ 172259 w 207248"/>
              <a:gd name="connsiteY18" fmla="*/ 23222 h 114632"/>
              <a:gd name="connsiteX19" fmla="*/ 156570 w 207248"/>
              <a:gd name="connsiteY19" fmla="*/ 79906 h 114632"/>
              <a:gd name="connsiteX20" fmla="*/ 153280 w 207248"/>
              <a:gd name="connsiteY20" fmla="*/ 93824 h 114632"/>
              <a:gd name="connsiteX21" fmla="*/ 174030 w 207248"/>
              <a:gd name="connsiteY21" fmla="*/ 114574 h 114632"/>
              <a:gd name="connsiteX22" fmla="*/ 207180 w 207248"/>
              <a:gd name="connsiteY22" fmla="*/ 75604 h 114632"/>
              <a:gd name="connsiteX23" fmla="*/ 204144 w 207248"/>
              <a:gd name="connsiteY23" fmla="*/ 73073 h 114632"/>
              <a:gd name="connsiteX24" fmla="*/ 200348 w 207248"/>
              <a:gd name="connsiteY24" fmla="*/ 77628 h 114632"/>
              <a:gd name="connsiteX25" fmla="*/ 174537 w 207248"/>
              <a:gd name="connsiteY25" fmla="*/ 109007 h 114632"/>
              <a:gd name="connsiteX26" fmla="*/ 168463 w 207248"/>
              <a:gd name="connsiteY26" fmla="*/ 100656 h 114632"/>
              <a:gd name="connsiteX27" fmla="*/ 173018 w 207248"/>
              <a:gd name="connsiteY27" fmla="*/ 82689 h 114632"/>
              <a:gd name="connsiteX28" fmla="*/ 188454 w 207248"/>
              <a:gd name="connsiteY28" fmla="*/ 27018 h 114632"/>
              <a:gd name="connsiteX29" fmla="*/ 159353 w 207248"/>
              <a:gd name="connsiteY29" fmla="*/ -58 h 114632"/>
              <a:gd name="connsiteX30" fmla="*/ 118106 w 207248"/>
              <a:gd name="connsiteY30" fmla="*/ 24488 h 114632"/>
              <a:gd name="connsiteX31" fmla="*/ 110009 w 207248"/>
              <a:gd name="connsiteY31" fmla="*/ 6521 h 114632"/>
              <a:gd name="connsiteX32" fmla="*/ 89258 w 207248"/>
              <a:gd name="connsiteY32" fmla="*/ -58 h 114632"/>
              <a:gd name="connsiteX33" fmla="*/ 49782 w 207248"/>
              <a:gd name="connsiteY33" fmla="*/ 21957 h 114632"/>
              <a:gd name="connsiteX34" fmla="*/ 26502 w 207248"/>
              <a:gd name="connsiteY34" fmla="*/ -58 h 114632"/>
              <a:gd name="connsiteX35" fmla="*/ 7776 w 207248"/>
              <a:gd name="connsiteY35" fmla="*/ 14365 h 114632"/>
              <a:gd name="connsiteX36" fmla="*/ -69 w 207248"/>
              <a:gd name="connsiteY36" fmla="*/ 38911 h 114632"/>
              <a:gd name="connsiteX37" fmla="*/ 2968 w 207248"/>
              <a:gd name="connsiteY37" fmla="*/ 41442 h 114632"/>
              <a:gd name="connsiteX38" fmla="*/ 7270 w 207248"/>
              <a:gd name="connsiteY38" fmla="*/ 35622 h 114632"/>
              <a:gd name="connsiteX39" fmla="*/ 25743 w 207248"/>
              <a:gd name="connsiteY39" fmla="*/ 5509 h 114632"/>
              <a:gd name="connsiteX40" fmla="*/ 33587 w 207248"/>
              <a:gd name="connsiteY40" fmla="*/ 17149 h 114632"/>
              <a:gd name="connsiteX41" fmla="*/ 29538 w 207248"/>
              <a:gd name="connsiteY41" fmla="*/ 38405 h 114632"/>
              <a:gd name="connsiteX42" fmla="*/ 14861 w 207248"/>
              <a:gd name="connsiteY42" fmla="*/ 96860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07248" h="114632">
                <a:moveTo>
                  <a:pt x="14861" y="96860"/>
                </a:moveTo>
                <a:cubicBezTo>
                  <a:pt x="14102" y="100656"/>
                  <a:pt x="12584" y="106476"/>
                  <a:pt x="12584" y="107741"/>
                </a:cubicBezTo>
                <a:cubicBezTo>
                  <a:pt x="12584" y="112296"/>
                  <a:pt x="16127" y="114574"/>
                  <a:pt x="19922" y="114574"/>
                </a:cubicBezTo>
                <a:cubicBezTo>
                  <a:pt x="22959" y="114574"/>
                  <a:pt x="27514" y="112549"/>
                  <a:pt x="29285" y="107488"/>
                </a:cubicBezTo>
                <a:cubicBezTo>
                  <a:pt x="29538" y="106982"/>
                  <a:pt x="32575" y="95089"/>
                  <a:pt x="34093" y="88762"/>
                </a:cubicBezTo>
                <a:lnTo>
                  <a:pt x="39660" y="65988"/>
                </a:lnTo>
                <a:cubicBezTo>
                  <a:pt x="41179" y="60421"/>
                  <a:pt x="42697" y="54854"/>
                  <a:pt x="43962" y="49033"/>
                </a:cubicBezTo>
                <a:cubicBezTo>
                  <a:pt x="44974" y="44732"/>
                  <a:pt x="46999" y="37393"/>
                  <a:pt x="47252" y="36381"/>
                </a:cubicBezTo>
                <a:cubicBezTo>
                  <a:pt x="51048" y="28536"/>
                  <a:pt x="64459" y="5509"/>
                  <a:pt x="88499" y="5509"/>
                </a:cubicBezTo>
                <a:cubicBezTo>
                  <a:pt x="99886" y="5509"/>
                  <a:pt x="102164" y="14872"/>
                  <a:pt x="102164" y="23222"/>
                </a:cubicBezTo>
                <a:cubicBezTo>
                  <a:pt x="102164" y="29549"/>
                  <a:pt x="100393" y="36634"/>
                  <a:pt x="98368" y="44225"/>
                </a:cubicBezTo>
                <a:lnTo>
                  <a:pt x="91283" y="73579"/>
                </a:lnTo>
                <a:lnTo>
                  <a:pt x="86222" y="92811"/>
                </a:lnTo>
                <a:cubicBezTo>
                  <a:pt x="85210" y="97872"/>
                  <a:pt x="82932" y="106476"/>
                  <a:pt x="82932" y="107741"/>
                </a:cubicBezTo>
                <a:cubicBezTo>
                  <a:pt x="82932" y="112296"/>
                  <a:pt x="86475" y="114574"/>
                  <a:pt x="90271" y="114574"/>
                </a:cubicBezTo>
                <a:cubicBezTo>
                  <a:pt x="98115" y="114574"/>
                  <a:pt x="99633" y="108247"/>
                  <a:pt x="101658" y="100150"/>
                </a:cubicBezTo>
                <a:cubicBezTo>
                  <a:pt x="105201" y="85979"/>
                  <a:pt x="114563" y="49033"/>
                  <a:pt x="116841" y="39164"/>
                </a:cubicBezTo>
                <a:cubicBezTo>
                  <a:pt x="117600" y="35875"/>
                  <a:pt x="131012" y="5509"/>
                  <a:pt x="158594" y="5509"/>
                </a:cubicBezTo>
                <a:cubicBezTo>
                  <a:pt x="169476" y="5509"/>
                  <a:pt x="172259" y="14112"/>
                  <a:pt x="172259" y="23222"/>
                </a:cubicBezTo>
                <a:cubicBezTo>
                  <a:pt x="172259" y="37646"/>
                  <a:pt x="161631" y="66494"/>
                  <a:pt x="156570" y="79906"/>
                </a:cubicBezTo>
                <a:cubicBezTo>
                  <a:pt x="154292" y="85979"/>
                  <a:pt x="153280" y="88762"/>
                  <a:pt x="153280" y="93824"/>
                </a:cubicBezTo>
                <a:cubicBezTo>
                  <a:pt x="153280" y="105717"/>
                  <a:pt x="162137" y="114574"/>
                  <a:pt x="174030" y="114574"/>
                </a:cubicBezTo>
                <a:cubicBezTo>
                  <a:pt x="197817" y="114574"/>
                  <a:pt x="207180" y="77628"/>
                  <a:pt x="207180" y="75604"/>
                </a:cubicBezTo>
                <a:cubicBezTo>
                  <a:pt x="207180" y="73073"/>
                  <a:pt x="204903" y="73073"/>
                  <a:pt x="204144" y="73073"/>
                </a:cubicBezTo>
                <a:cubicBezTo>
                  <a:pt x="201613" y="73073"/>
                  <a:pt x="201613" y="73832"/>
                  <a:pt x="200348" y="77628"/>
                </a:cubicBezTo>
                <a:cubicBezTo>
                  <a:pt x="196552" y="91040"/>
                  <a:pt x="188454" y="109007"/>
                  <a:pt x="174537" y="109007"/>
                </a:cubicBezTo>
                <a:cubicBezTo>
                  <a:pt x="170235" y="109007"/>
                  <a:pt x="168463" y="106476"/>
                  <a:pt x="168463" y="100656"/>
                </a:cubicBezTo>
                <a:cubicBezTo>
                  <a:pt x="168463" y="94330"/>
                  <a:pt x="170741" y="88256"/>
                  <a:pt x="173018" y="82689"/>
                </a:cubicBezTo>
                <a:cubicBezTo>
                  <a:pt x="177826" y="69531"/>
                  <a:pt x="188454" y="41442"/>
                  <a:pt x="188454" y="27018"/>
                </a:cubicBezTo>
                <a:cubicBezTo>
                  <a:pt x="188454" y="10570"/>
                  <a:pt x="178332" y="-58"/>
                  <a:pt x="159353" y="-58"/>
                </a:cubicBezTo>
                <a:cubicBezTo>
                  <a:pt x="140375" y="-58"/>
                  <a:pt x="127469" y="11076"/>
                  <a:pt x="118106" y="24488"/>
                </a:cubicBezTo>
                <a:cubicBezTo>
                  <a:pt x="117853" y="21198"/>
                  <a:pt x="117094" y="12594"/>
                  <a:pt x="110009" y="6521"/>
                </a:cubicBezTo>
                <a:cubicBezTo>
                  <a:pt x="103682" y="1207"/>
                  <a:pt x="95585" y="-58"/>
                  <a:pt x="89258" y="-58"/>
                </a:cubicBezTo>
                <a:cubicBezTo>
                  <a:pt x="66484" y="-58"/>
                  <a:pt x="54084" y="16137"/>
                  <a:pt x="49782" y="21957"/>
                </a:cubicBezTo>
                <a:cubicBezTo>
                  <a:pt x="48517" y="7533"/>
                  <a:pt x="37889" y="-58"/>
                  <a:pt x="26502" y="-58"/>
                </a:cubicBezTo>
                <a:cubicBezTo>
                  <a:pt x="14861" y="-58"/>
                  <a:pt x="10053" y="9811"/>
                  <a:pt x="7776" y="14365"/>
                </a:cubicBezTo>
                <a:cubicBezTo>
                  <a:pt x="3221" y="23222"/>
                  <a:pt x="-69" y="38152"/>
                  <a:pt x="-69" y="38911"/>
                </a:cubicBezTo>
                <a:cubicBezTo>
                  <a:pt x="-69" y="41442"/>
                  <a:pt x="2462" y="41442"/>
                  <a:pt x="2968" y="41442"/>
                </a:cubicBezTo>
                <a:cubicBezTo>
                  <a:pt x="5498" y="41442"/>
                  <a:pt x="5751" y="41189"/>
                  <a:pt x="7270" y="35622"/>
                </a:cubicBezTo>
                <a:cubicBezTo>
                  <a:pt x="11572" y="17655"/>
                  <a:pt x="16633" y="5509"/>
                  <a:pt x="25743" y="5509"/>
                </a:cubicBezTo>
                <a:cubicBezTo>
                  <a:pt x="29791" y="5509"/>
                  <a:pt x="33587" y="7533"/>
                  <a:pt x="33587" y="17149"/>
                </a:cubicBezTo>
                <a:cubicBezTo>
                  <a:pt x="33587" y="22463"/>
                  <a:pt x="32828" y="25247"/>
                  <a:pt x="29538" y="38405"/>
                </a:cubicBezTo>
                <a:lnTo>
                  <a:pt x="14861" y="96860"/>
                </a:lnTo>
                <a:close/>
              </a:path>
            </a:pathLst>
          </a:custGeom>
          <a:solidFill>
            <a:srgbClr val="FF0000"/>
          </a:solidFill>
          <a:ln w="25370" cap="flat">
            <a:noFill/>
            <a:prstDash val="solid"/>
            <a:miter/>
          </a:ln>
        </p:spPr>
        <p:txBody>
          <a:bodyPr rtlCol="0" anchor="ctr"/>
          <a:lstStyle/>
          <a:p>
            <a:endParaRPr lang="en-BD">
              <a:solidFill>
                <a:srgbClr val="FF0000"/>
              </a:solidFill>
            </a:endParaRPr>
          </a:p>
        </p:txBody>
      </p:sp>
      <p:grpSp>
        <p:nvGrpSpPr>
          <p:cNvPr id="1393" name="Group 1392">
            <a:extLst>
              <a:ext uri="{FF2B5EF4-FFF2-40B4-BE49-F238E27FC236}">
                <a16:creationId xmlns:a16="http://schemas.microsoft.com/office/drawing/2014/main" id="{088054EF-3F6B-1C57-6EA9-26C2ECFA8937}"/>
              </a:ext>
            </a:extLst>
          </p:cNvPr>
          <p:cNvGrpSpPr/>
          <p:nvPr/>
        </p:nvGrpSpPr>
        <p:grpSpPr>
          <a:xfrm>
            <a:off x="7702107" y="1589005"/>
            <a:ext cx="1033598" cy="518870"/>
            <a:chOff x="7702107" y="3122094"/>
            <a:chExt cx="1033598" cy="518870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E38228B1-9B1F-F08E-4E33-6A58068EB233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702107" y="3368947"/>
              <a:ext cx="168278" cy="59213"/>
            </a:xfrm>
            <a:custGeom>
              <a:avLst/>
              <a:gdLst>
                <a:gd name="connsiteX0" fmla="*/ 159618 w 168278"/>
                <a:gd name="connsiteY0" fmla="*/ 10064 h 59213"/>
                <a:gd name="connsiteX1" fmla="*/ 168222 w 168278"/>
                <a:gd name="connsiteY1" fmla="*/ 5003 h 59213"/>
                <a:gd name="connsiteX2" fmla="*/ 159871 w 168278"/>
                <a:gd name="connsiteY2" fmla="*/ -58 h 59213"/>
                <a:gd name="connsiteX3" fmla="*/ 8294 w 168278"/>
                <a:gd name="connsiteY3" fmla="*/ -58 h 59213"/>
                <a:gd name="connsiteX4" fmla="*/ -57 w 168278"/>
                <a:gd name="connsiteY4" fmla="*/ 5003 h 59213"/>
                <a:gd name="connsiteX5" fmla="*/ 8547 w 168278"/>
                <a:gd name="connsiteY5" fmla="*/ 10064 h 59213"/>
                <a:gd name="connsiteX6" fmla="*/ 159618 w 168278"/>
                <a:gd name="connsiteY6" fmla="*/ 10064 h 59213"/>
                <a:gd name="connsiteX7" fmla="*/ 159871 w 168278"/>
                <a:gd name="connsiteY7" fmla="*/ 59156 h 59213"/>
                <a:gd name="connsiteX8" fmla="*/ 168222 w 168278"/>
                <a:gd name="connsiteY8" fmla="*/ 54094 h 59213"/>
                <a:gd name="connsiteX9" fmla="*/ 159618 w 168278"/>
                <a:gd name="connsiteY9" fmla="*/ 49033 h 59213"/>
                <a:gd name="connsiteX10" fmla="*/ 8547 w 168278"/>
                <a:gd name="connsiteY10" fmla="*/ 49033 h 59213"/>
                <a:gd name="connsiteX11" fmla="*/ -57 w 168278"/>
                <a:gd name="connsiteY11" fmla="*/ 54094 h 59213"/>
                <a:gd name="connsiteX12" fmla="*/ 8294 w 168278"/>
                <a:gd name="connsiteY12" fmla="*/ 59156 h 59213"/>
                <a:gd name="connsiteX13" fmla="*/ 159871 w 168278"/>
                <a:gd name="connsiteY13" fmla="*/ 59156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18" y="10064"/>
                  </a:moveTo>
                  <a:cubicBezTo>
                    <a:pt x="163414" y="10064"/>
                    <a:pt x="168222" y="10064"/>
                    <a:pt x="168222" y="5003"/>
                  </a:cubicBezTo>
                  <a:cubicBezTo>
                    <a:pt x="168222" y="-58"/>
                    <a:pt x="163414" y="-58"/>
                    <a:pt x="159871" y="-58"/>
                  </a:cubicBezTo>
                  <a:lnTo>
                    <a:pt x="8294" y="-58"/>
                  </a:lnTo>
                  <a:cubicBezTo>
                    <a:pt x="4751" y="-58"/>
                    <a:pt x="-57" y="-58"/>
                    <a:pt x="-57" y="5003"/>
                  </a:cubicBezTo>
                  <a:cubicBezTo>
                    <a:pt x="-57" y="10064"/>
                    <a:pt x="4751" y="10064"/>
                    <a:pt x="8547" y="10064"/>
                  </a:cubicBezTo>
                  <a:lnTo>
                    <a:pt x="159618" y="10064"/>
                  </a:lnTo>
                  <a:close/>
                  <a:moveTo>
                    <a:pt x="159871" y="59156"/>
                  </a:moveTo>
                  <a:cubicBezTo>
                    <a:pt x="163414" y="59156"/>
                    <a:pt x="168222" y="59156"/>
                    <a:pt x="168222" y="54094"/>
                  </a:cubicBezTo>
                  <a:cubicBezTo>
                    <a:pt x="168222" y="49033"/>
                    <a:pt x="163414" y="49033"/>
                    <a:pt x="159618" y="49033"/>
                  </a:cubicBezTo>
                  <a:lnTo>
                    <a:pt x="8547" y="49033"/>
                  </a:lnTo>
                  <a:cubicBezTo>
                    <a:pt x="4751" y="49033"/>
                    <a:pt x="-57" y="49033"/>
                    <a:pt x="-57" y="54094"/>
                  </a:cubicBezTo>
                  <a:cubicBezTo>
                    <a:pt x="-57" y="59156"/>
                    <a:pt x="4751" y="59156"/>
                    <a:pt x="8294" y="59156"/>
                  </a:cubicBezTo>
                  <a:lnTo>
                    <a:pt x="159871" y="5915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1" name="Freeform 1350">
              <a:extLst>
                <a:ext uri="{FF2B5EF4-FFF2-40B4-BE49-F238E27FC236}">
                  <a16:creationId xmlns:a16="http://schemas.microsoft.com/office/drawing/2014/main" id="{459B35F5-817A-F281-1B9D-E4143EFA58CC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8071195" y="3122094"/>
              <a:ext cx="83506" cy="168531"/>
            </a:xfrm>
            <a:custGeom>
              <a:avLst/>
              <a:gdLst>
                <a:gd name="connsiteX0" fmla="*/ 51833 w 83506"/>
                <a:gd name="connsiteY0" fmla="*/ 6567 h 168531"/>
                <a:gd name="connsiteX1" fmla="*/ 46012 w 83506"/>
                <a:gd name="connsiteY1" fmla="*/ -12 h 168531"/>
                <a:gd name="connsiteX2" fmla="*/ -43 w 83506"/>
                <a:gd name="connsiteY2" fmla="*/ 16183 h 168531"/>
                <a:gd name="connsiteX3" fmla="*/ -43 w 83506"/>
                <a:gd name="connsiteY3" fmla="*/ 24028 h 168531"/>
                <a:gd name="connsiteX4" fmla="*/ 33107 w 83506"/>
                <a:gd name="connsiteY4" fmla="*/ 17448 h 168531"/>
                <a:gd name="connsiteX5" fmla="*/ 33107 w 83506"/>
                <a:gd name="connsiteY5" fmla="*/ 148529 h 168531"/>
                <a:gd name="connsiteX6" fmla="*/ 9573 w 83506"/>
                <a:gd name="connsiteY6" fmla="*/ 160675 h 168531"/>
                <a:gd name="connsiteX7" fmla="*/ 1475 w 83506"/>
                <a:gd name="connsiteY7" fmla="*/ 160675 h 168531"/>
                <a:gd name="connsiteX8" fmla="*/ 1475 w 83506"/>
                <a:gd name="connsiteY8" fmla="*/ 168520 h 168531"/>
                <a:gd name="connsiteX9" fmla="*/ 42470 w 83506"/>
                <a:gd name="connsiteY9" fmla="*/ 167761 h 168531"/>
                <a:gd name="connsiteX10" fmla="*/ 83464 w 83506"/>
                <a:gd name="connsiteY10" fmla="*/ 168520 h 168531"/>
                <a:gd name="connsiteX11" fmla="*/ 83464 w 83506"/>
                <a:gd name="connsiteY11" fmla="*/ 160675 h 168531"/>
                <a:gd name="connsiteX12" fmla="*/ 75366 w 83506"/>
                <a:gd name="connsiteY12" fmla="*/ 160675 h 168531"/>
                <a:gd name="connsiteX13" fmla="*/ 51833 w 83506"/>
                <a:gd name="connsiteY13" fmla="*/ 148529 h 168531"/>
                <a:gd name="connsiteX14" fmla="*/ 51833 w 83506"/>
                <a:gd name="connsiteY14" fmla="*/ 656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33" y="6567"/>
                  </a:moveTo>
                  <a:cubicBezTo>
                    <a:pt x="51833" y="494"/>
                    <a:pt x="51833" y="-12"/>
                    <a:pt x="46012" y="-12"/>
                  </a:cubicBezTo>
                  <a:cubicBezTo>
                    <a:pt x="30323" y="16183"/>
                    <a:pt x="8055" y="16183"/>
                    <a:pt x="-43" y="16183"/>
                  </a:cubicBezTo>
                  <a:lnTo>
                    <a:pt x="-43" y="24028"/>
                  </a:lnTo>
                  <a:cubicBezTo>
                    <a:pt x="5018" y="24028"/>
                    <a:pt x="19948" y="24028"/>
                    <a:pt x="33107" y="17448"/>
                  </a:cubicBezTo>
                  <a:lnTo>
                    <a:pt x="33107" y="148529"/>
                  </a:lnTo>
                  <a:cubicBezTo>
                    <a:pt x="33107" y="157639"/>
                    <a:pt x="32348" y="160675"/>
                    <a:pt x="9573" y="160675"/>
                  </a:cubicBezTo>
                  <a:lnTo>
                    <a:pt x="1475" y="160675"/>
                  </a:lnTo>
                  <a:lnTo>
                    <a:pt x="1475" y="168520"/>
                  </a:lnTo>
                  <a:cubicBezTo>
                    <a:pt x="10332" y="167761"/>
                    <a:pt x="32348" y="167761"/>
                    <a:pt x="42470" y="167761"/>
                  </a:cubicBezTo>
                  <a:cubicBezTo>
                    <a:pt x="52592" y="167761"/>
                    <a:pt x="74607" y="167761"/>
                    <a:pt x="83464" y="168520"/>
                  </a:cubicBezTo>
                  <a:lnTo>
                    <a:pt x="83464" y="160675"/>
                  </a:lnTo>
                  <a:lnTo>
                    <a:pt x="75366" y="160675"/>
                  </a:lnTo>
                  <a:cubicBezTo>
                    <a:pt x="52592" y="160675"/>
                    <a:pt x="51833" y="157892"/>
                    <a:pt x="51833" y="148529"/>
                  </a:cubicBezTo>
                  <a:lnTo>
                    <a:pt x="51833" y="6567"/>
                  </a:ln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2" name="Freeform 1351">
              <a:extLst>
                <a:ext uri="{FF2B5EF4-FFF2-40B4-BE49-F238E27FC236}">
                  <a16:creationId xmlns:a16="http://schemas.microsoft.com/office/drawing/2014/main" id="{4BDE0ADE-5895-E0ED-6E98-E3390FD565B6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7985411" y="3393493"/>
              <a:ext cx="253051" cy="10121"/>
            </a:xfrm>
            <a:custGeom>
              <a:avLst/>
              <a:gdLst>
                <a:gd name="connsiteX0" fmla="*/ 0 w 253051"/>
                <a:gd name="connsiteY0" fmla="*/ 0 h 10121"/>
                <a:gd name="connsiteX1" fmla="*/ 253052 w 253051"/>
                <a:gd name="connsiteY1" fmla="*/ 0 h 10121"/>
                <a:gd name="connsiteX2" fmla="*/ 253052 w 253051"/>
                <a:gd name="connsiteY2" fmla="*/ 10121 h 10121"/>
                <a:gd name="connsiteX3" fmla="*/ 0 w 253051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051" h="10121">
                  <a:moveTo>
                    <a:pt x="0" y="0"/>
                  </a:moveTo>
                  <a:lnTo>
                    <a:pt x="253052" y="0"/>
                  </a:lnTo>
                  <a:lnTo>
                    <a:pt x="253052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4" name="Freeform 1353">
              <a:extLst>
                <a:ext uri="{FF2B5EF4-FFF2-40B4-BE49-F238E27FC236}">
                  <a16:creationId xmlns:a16="http://schemas.microsoft.com/office/drawing/2014/main" id="{C07FE523-4258-1253-C986-30CEC4305681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7996039" y="3466865"/>
              <a:ext cx="105016" cy="174099"/>
            </a:xfrm>
            <a:custGeom>
              <a:avLst/>
              <a:gdLst>
                <a:gd name="connsiteX0" fmla="*/ 62711 w 105016"/>
                <a:gd name="connsiteY0" fmla="*/ 79459 h 174099"/>
                <a:gd name="connsiteX1" fmla="*/ 98138 w 105016"/>
                <a:gd name="connsiteY1" fmla="*/ 34922 h 174099"/>
                <a:gd name="connsiteX2" fmla="*/ 51577 w 105016"/>
                <a:gd name="connsiteY2" fmla="*/ 1 h 174099"/>
                <a:gd name="connsiteX3" fmla="*/ 6787 w 105016"/>
                <a:gd name="connsiteY3" fmla="*/ 34416 h 174099"/>
                <a:gd name="connsiteX4" fmla="*/ 19693 w 105016"/>
                <a:gd name="connsiteY4" fmla="*/ 47575 h 174099"/>
                <a:gd name="connsiteX5" fmla="*/ 32598 w 105016"/>
                <a:gd name="connsiteY5" fmla="*/ 34669 h 174099"/>
                <a:gd name="connsiteX6" fmla="*/ 16909 w 105016"/>
                <a:gd name="connsiteY6" fmla="*/ 22017 h 174099"/>
                <a:gd name="connsiteX7" fmla="*/ 50565 w 105016"/>
                <a:gd name="connsiteY7" fmla="*/ 6328 h 174099"/>
                <a:gd name="connsiteX8" fmla="*/ 74858 w 105016"/>
                <a:gd name="connsiteY8" fmla="*/ 34669 h 174099"/>
                <a:gd name="connsiteX9" fmla="*/ 67772 w 105016"/>
                <a:gd name="connsiteY9" fmla="*/ 63517 h 174099"/>
                <a:gd name="connsiteX10" fmla="*/ 45251 w 105016"/>
                <a:gd name="connsiteY10" fmla="*/ 76676 h 174099"/>
                <a:gd name="connsiteX11" fmla="*/ 35382 w 105016"/>
                <a:gd name="connsiteY11" fmla="*/ 77435 h 174099"/>
                <a:gd name="connsiteX12" fmla="*/ 31586 w 105016"/>
                <a:gd name="connsiteY12" fmla="*/ 80472 h 174099"/>
                <a:gd name="connsiteX13" fmla="*/ 37659 w 105016"/>
                <a:gd name="connsiteY13" fmla="*/ 83255 h 174099"/>
                <a:gd name="connsiteX14" fmla="*/ 48793 w 105016"/>
                <a:gd name="connsiteY14" fmla="*/ 83255 h 174099"/>
                <a:gd name="connsiteX15" fmla="*/ 78906 w 105016"/>
                <a:gd name="connsiteY15" fmla="*/ 125262 h 174099"/>
                <a:gd name="connsiteX16" fmla="*/ 50312 w 105016"/>
                <a:gd name="connsiteY16" fmla="*/ 167015 h 174099"/>
                <a:gd name="connsiteX17" fmla="*/ 11595 w 105016"/>
                <a:gd name="connsiteY17" fmla="*/ 147783 h 174099"/>
                <a:gd name="connsiteX18" fmla="*/ 28296 w 105016"/>
                <a:gd name="connsiteY18" fmla="*/ 133865 h 174099"/>
                <a:gd name="connsiteX19" fmla="*/ 14125 w 105016"/>
                <a:gd name="connsiteY19" fmla="*/ 119695 h 174099"/>
                <a:gd name="connsiteX20" fmla="*/ -45 w 105016"/>
                <a:gd name="connsiteY20" fmla="*/ 134371 h 174099"/>
                <a:gd name="connsiteX21" fmla="*/ 51071 w 105016"/>
                <a:gd name="connsiteY21" fmla="*/ 174101 h 174099"/>
                <a:gd name="connsiteX22" fmla="*/ 104971 w 105016"/>
                <a:gd name="connsiteY22" fmla="*/ 125262 h 174099"/>
                <a:gd name="connsiteX23" fmla="*/ 62711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11" y="79459"/>
                  </a:moveTo>
                  <a:cubicBezTo>
                    <a:pt x="83461" y="72627"/>
                    <a:pt x="98138" y="54913"/>
                    <a:pt x="98138" y="34922"/>
                  </a:cubicBezTo>
                  <a:cubicBezTo>
                    <a:pt x="98138" y="14172"/>
                    <a:pt x="75870" y="1"/>
                    <a:pt x="51577" y="1"/>
                  </a:cubicBezTo>
                  <a:cubicBezTo>
                    <a:pt x="26019" y="1"/>
                    <a:pt x="6787" y="15184"/>
                    <a:pt x="6787" y="34416"/>
                  </a:cubicBezTo>
                  <a:cubicBezTo>
                    <a:pt x="6787" y="42767"/>
                    <a:pt x="12354" y="47575"/>
                    <a:pt x="19693" y="47575"/>
                  </a:cubicBezTo>
                  <a:cubicBezTo>
                    <a:pt x="27537" y="47575"/>
                    <a:pt x="32598" y="42008"/>
                    <a:pt x="32598" y="34669"/>
                  </a:cubicBezTo>
                  <a:cubicBezTo>
                    <a:pt x="32598" y="22017"/>
                    <a:pt x="20705" y="22017"/>
                    <a:pt x="16909" y="22017"/>
                  </a:cubicBezTo>
                  <a:cubicBezTo>
                    <a:pt x="24754" y="9617"/>
                    <a:pt x="41455" y="6328"/>
                    <a:pt x="50565" y="6328"/>
                  </a:cubicBezTo>
                  <a:cubicBezTo>
                    <a:pt x="60940" y="6328"/>
                    <a:pt x="74858" y="11895"/>
                    <a:pt x="74858" y="34669"/>
                  </a:cubicBezTo>
                  <a:cubicBezTo>
                    <a:pt x="74858" y="37706"/>
                    <a:pt x="74352" y="52383"/>
                    <a:pt x="67772" y="63517"/>
                  </a:cubicBezTo>
                  <a:cubicBezTo>
                    <a:pt x="60181" y="75664"/>
                    <a:pt x="51577" y="76423"/>
                    <a:pt x="45251" y="76676"/>
                  </a:cubicBezTo>
                  <a:cubicBezTo>
                    <a:pt x="43226" y="76929"/>
                    <a:pt x="37153" y="77435"/>
                    <a:pt x="35382" y="77435"/>
                  </a:cubicBezTo>
                  <a:cubicBezTo>
                    <a:pt x="33357" y="77688"/>
                    <a:pt x="31586" y="77941"/>
                    <a:pt x="31586" y="80472"/>
                  </a:cubicBezTo>
                  <a:cubicBezTo>
                    <a:pt x="31586" y="83255"/>
                    <a:pt x="33357" y="83255"/>
                    <a:pt x="37659" y="83255"/>
                  </a:cubicBezTo>
                  <a:lnTo>
                    <a:pt x="48793" y="83255"/>
                  </a:lnTo>
                  <a:cubicBezTo>
                    <a:pt x="69544" y="83255"/>
                    <a:pt x="78906" y="100463"/>
                    <a:pt x="78906" y="125262"/>
                  </a:cubicBezTo>
                  <a:cubicBezTo>
                    <a:pt x="78906" y="159677"/>
                    <a:pt x="61446" y="167015"/>
                    <a:pt x="50312" y="167015"/>
                  </a:cubicBezTo>
                  <a:cubicBezTo>
                    <a:pt x="39431" y="167015"/>
                    <a:pt x="20452" y="162713"/>
                    <a:pt x="11595" y="147783"/>
                  </a:cubicBezTo>
                  <a:cubicBezTo>
                    <a:pt x="20452" y="149048"/>
                    <a:pt x="28296" y="143481"/>
                    <a:pt x="28296" y="133865"/>
                  </a:cubicBezTo>
                  <a:cubicBezTo>
                    <a:pt x="28296" y="124756"/>
                    <a:pt x="21464" y="119695"/>
                    <a:pt x="14125" y="119695"/>
                  </a:cubicBezTo>
                  <a:cubicBezTo>
                    <a:pt x="8052" y="119695"/>
                    <a:pt x="-45" y="123237"/>
                    <a:pt x="-45" y="134371"/>
                  </a:cubicBezTo>
                  <a:cubicBezTo>
                    <a:pt x="-45" y="157399"/>
                    <a:pt x="23488" y="174101"/>
                    <a:pt x="51071" y="174101"/>
                  </a:cubicBezTo>
                  <a:cubicBezTo>
                    <a:pt x="81943" y="174101"/>
                    <a:pt x="104971" y="151073"/>
                    <a:pt x="104971" y="125262"/>
                  </a:cubicBezTo>
                  <a:cubicBezTo>
                    <a:pt x="104971" y="104511"/>
                    <a:pt x="89029" y="84773"/>
                    <a:pt x="62711" y="79459"/>
                  </a:cubicBez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5" name="Freeform 1354">
              <a:extLst>
                <a:ext uri="{FF2B5EF4-FFF2-40B4-BE49-F238E27FC236}">
                  <a16:creationId xmlns:a16="http://schemas.microsoft.com/office/drawing/2014/main" id="{E4C0038B-9950-CFD4-259C-7DB2EA9DD449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8121806" y="3466865"/>
              <a:ext cx="106534" cy="174099"/>
            </a:xfrm>
            <a:custGeom>
              <a:avLst/>
              <a:gdLst>
                <a:gd name="connsiteX0" fmla="*/ 106494 w 106534"/>
                <a:gd name="connsiteY0" fmla="*/ 87557 h 174099"/>
                <a:gd name="connsiteX1" fmla="*/ 96372 w 106534"/>
                <a:gd name="connsiteY1" fmla="*/ 28343 h 174099"/>
                <a:gd name="connsiteX2" fmla="*/ 53353 w 106534"/>
                <a:gd name="connsiteY2" fmla="*/ 1 h 174099"/>
                <a:gd name="connsiteX3" fmla="*/ 9322 w 106534"/>
                <a:gd name="connsiteY3" fmla="*/ 30114 h 174099"/>
                <a:gd name="connsiteX4" fmla="*/ -40 w 106534"/>
                <a:gd name="connsiteY4" fmla="*/ 87557 h 174099"/>
                <a:gd name="connsiteX5" fmla="*/ 11347 w 106534"/>
                <a:gd name="connsiteY5" fmla="*/ 148542 h 174099"/>
                <a:gd name="connsiteX6" fmla="*/ 53100 w 106534"/>
                <a:gd name="connsiteY6" fmla="*/ 174101 h 174099"/>
                <a:gd name="connsiteX7" fmla="*/ 97131 w 106534"/>
                <a:gd name="connsiteY7" fmla="*/ 144747 h 174099"/>
                <a:gd name="connsiteX8" fmla="*/ 106494 w 106534"/>
                <a:gd name="connsiteY8" fmla="*/ 87557 h 174099"/>
                <a:gd name="connsiteX9" fmla="*/ 53100 w 106534"/>
                <a:gd name="connsiteY9" fmla="*/ 168533 h 174099"/>
                <a:gd name="connsiteX10" fmla="*/ 23746 w 106534"/>
                <a:gd name="connsiteY10" fmla="*/ 137914 h 174099"/>
                <a:gd name="connsiteX11" fmla="*/ 20963 w 106534"/>
                <a:gd name="connsiteY11" fmla="*/ 84520 h 174099"/>
                <a:gd name="connsiteX12" fmla="*/ 22987 w 106534"/>
                <a:gd name="connsiteY12" fmla="*/ 37959 h 174099"/>
                <a:gd name="connsiteX13" fmla="*/ 53100 w 106534"/>
                <a:gd name="connsiteY13" fmla="*/ 5569 h 174099"/>
                <a:gd name="connsiteX14" fmla="*/ 82960 w 106534"/>
                <a:gd name="connsiteY14" fmla="*/ 35175 h 174099"/>
                <a:gd name="connsiteX15" fmla="*/ 85491 w 106534"/>
                <a:gd name="connsiteY15" fmla="*/ 84520 h 174099"/>
                <a:gd name="connsiteX16" fmla="*/ 82707 w 106534"/>
                <a:gd name="connsiteY16" fmla="*/ 136902 h 174099"/>
                <a:gd name="connsiteX17" fmla="*/ 53100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94" y="87557"/>
                  </a:moveTo>
                  <a:cubicBezTo>
                    <a:pt x="106494" y="67313"/>
                    <a:pt x="105229" y="47069"/>
                    <a:pt x="96372" y="28343"/>
                  </a:cubicBezTo>
                  <a:cubicBezTo>
                    <a:pt x="84732" y="4050"/>
                    <a:pt x="63981" y="1"/>
                    <a:pt x="53353" y="1"/>
                  </a:cubicBezTo>
                  <a:cubicBezTo>
                    <a:pt x="38170" y="1"/>
                    <a:pt x="19698" y="6581"/>
                    <a:pt x="9322" y="30114"/>
                  </a:cubicBezTo>
                  <a:cubicBezTo>
                    <a:pt x="1225" y="47575"/>
                    <a:pt x="-40" y="67313"/>
                    <a:pt x="-40" y="87557"/>
                  </a:cubicBezTo>
                  <a:cubicBezTo>
                    <a:pt x="-40" y="106536"/>
                    <a:pt x="972" y="129310"/>
                    <a:pt x="11347" y="148542"/>
                  </a:cubicBezTo>
                  <a:cubicBezTo>
                    <a:pt x="22228" y="169039"/>
                    <a:pt x="40701" y="174101"/>
                    <a:pt x="53100" y="174101"/>
                  </a:cubicBezTo>
                  <a:cubicBezTo>
                    <a:pt x="66765" y="174101"/>
                    <a:pt x="85997" y="168786"/>
                    <a:pt x="97131" y="144747"/>
                  </a:cubicBezTo>
                  <a:cubicBezTo>
                    <a:pt x="105229" y="127286"/>
                    <a:pt x="106494" y="107548"/>
                    <a:pt x="106494" y="87557"/>
                  </a:cubicBezTo>
                  <a:close/>
                  <a:moveTo>
                    <a:pt x="53100" y="168533"/>
                  </a:moveTo>
                  <a:cubicBezTo>
                    <a:pt x="43231" y="168533"/>
                    <a:pt x="28301" y="162207"/>
                    <a:pt x="23746" y="137914"/>
                  </a:cubicBezTo>
                  <a:cubicBezTo>
                    <a:pt x="20963" y="122731"/>
                    <a:pt x="20963" y="99450"/>
                    <a:pt x="20963" y="84520"/>
                  </a:cubicBezTo>
                  <a:cubicBezTo>
                    <a:pt x="20963" y="68325"/>
                    <a:pt x="20963" y="51624"/>
                    <a:pt x="22987" y="37959"/>
                  </a:cubicBezTo>
                  <a:cubicBezTo>
                    <a:pt x="27795" y="7846"/>
                    <a:pt x="46774" y="5569"/>
                    <a:pt x="53100" y="5569"/>
                  </a:cubicBezTo>
                  <a:cubicBezTo>
                    <a:pt x="61451" y="5569"/>
                    <a:pt x="78152" y="10123"/>
                    <a:pt x="82960" y="35175"/>
                  </a:cubicBezTo>
                  <a:cubicBezTo>
                    <a:pt x="85491" y="49346"/>
                    <a:pt x="85491" y="68578"/>
                    <a:pt x="85491" y="84520"/>
                  </a:cubicBezTo>
                  <a:cubicBezTo>
                    <a:pt x="85491" y="103499"/>
                    <a:pt x="85491" y="120707"/>
                    <a:pt x="82707" y="136902"/>
                  </a:cubicBezTo>
                  <a:cubicBezTo>
                    <a:pt x="78911" y="160942"/>
                    <a:pt x="64488" y="168533"/>
                    <a:pt x="53100" y="168533"/>
                  </a:cubicBez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6" name="Freeform 1355">
              <a:extLst>
                <a:ext uri="{FF2B5EF4-FFF2-40B4-BE49-F238E27FC236}">
                  <a16:creationId xmlns:a16="http://schemas.microsoft.com/office/drawing/2014/main" id="{63F75D96-E6FE-B8B9-3C00-563471396F20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8322137" y="3283416"/>
              <a:ext cx="160181" cy="178400"/>
            </a:xfrm>
            <a:custGeom>
              <a:avLst/>
              <a:gdLst>
                <a:gd name="connsiteX0" fmla="*/ 160149 w 160181"/>
                <a:gd name="connsiteY0" fmla="*/ 137401 h 178400"/>
                <a:gd name="connsiteX1" fmla="*/ 153822 w 160181"/>
                <a:gd name="connsiteY1" fmla="*/ 137401 h 178400"/>
                <a:gd name="connsiteX2" fmla="*/ 149268 w 160181"/>
                <a:gd name="connsiteY2" fmla="*/ 155874 h 178400"/>
                <a:gd name="connsiteX3" fmla="*/ 132566 w 160181"/>
                <a:gd name="connsiteY3" fmla="*/ 161947 h 178400"/>
                <a:gd name="connsiteX4" fmla="*/ 112322 w 160181"/>
                <a:gd name="connsiteY4" fmla="*/ 161947 h 178400"/>
                <a:gd name="connsiteX5" fmla="*/ 134844 w 160181"/>
                <a:gd name="connsiteY5" fmla="*/ 118929 h 178400"/>
                <a:gd name="connsiteX6" fmla="*/ 157112 w 160181"/>
                <a:gd name="connsiteY6" fmla="*/ 63510 h 178400"/>
                <a:gd name="connsiteX7" fmla="*/ 80185 w 160181"/>
                <a:gd name="connsiteY7" fmla="*/ -5 h 178400"/>
                <a:gd name="connsiteX8" fmla="*/ 3004 w 160181"/>
                <a:gd name="connsiteY8" fmla="*/ 63510 h 178400"/>
                <a:gd name="connsiteX9" fmla="*/ 25272 w 160181"/>
                <a:gd name="connsiteY9" fmla="*/ 118929 h 178400"/>
                <a:gd name="connsiteX10" fmla="*/ 47794 w 160181"/>
                <a:gd name="connsiteY10" fmla="*/ 161947 h 178400"/>
                <a:gd name="connsiteX11" fmla="*/ 27550 w 160181"/>
                <a:gd name="connsiteY11" fmla="*/ 161947 h 178400"/>
                <a:gd name="connsiteX12" fmla="*/ 10849 w 160181"/>
                <a:gd name="connsiteY12" fmla="*/ 156127 h 178400"/>
                <a:gd name="connsiteX13" fmla="*/ 6294 w 160181"/>
                <a:gd name="connsiteY13" fmla="*/ 137401 h 178400"/>
                <a:gd name="connsiteX14" fmla="*/ -33 w 160181"/>
                <a:gd name="connsiteY14" fmla="*/ 137401 h 178400"/>
                <a:gd name="connsiteX15" fmla="*/ 8318 w 160181"/>
                <a:gd name="connsiteY15" fmla="*/ 178396 h 178400"/>
                <a:gd name="connsiteX16" fmla="*/ 48806 w 160181"/>
                <a:gd name="connsiteY16" fmla="*/ 178396 h 178400"/>
                <a:gd name="connsiteX17" fmla="*/ 55133 w 160181"/>
                <a:gd name="connsiteY17" fmla="*/ 173081 h 178400"/>
                <a:gd name="connsiteX18" fmla="*/ 41468 w 160181"/>
                <a:gd name="connsiteY18" fmla="*/ 116904 h 178400"/>
                <a:gd name="connsiteX19" fmla="*/ 29068 w 160181"/>
                <a:gd name="connsiteY19" fmla="*/ 63257 h 178400"/>
                <a:gd name="connsiteX20" fmla="*/ 79931 w 160181"/>
                <a:gd name="connsiteY20" fmla="*/ 5562 h 178400"/>
                <a:gd name="connsiteX21" fmla="*/ 131048 w 160181"/>
                <a:gd name="connsiteY21" fmla="*/ 63257 h 178400"/>
                <a:gd name="connsiteX22" fmla="*/ 116877 w 160181"/>
                <a:gd name="connsiteY22" fmla="*/ 122218 h 178400"/>
                <a:gd name="connsiteX23" fmla="*/ 104984 w 160181"/>
                <a:gd name="connsiteY23" fmla="*/ 173081 h 178400"/>
                <a:gd name="connsiteX24" fmla="*/ 111563 w 160181"/>
                <a:gd name="connsiteY24" fmla="*/ 178396 h 178400"/>
                <a:gd name="connsiteX25" fmla="*/ 151798 w 160181"/>
                <a:gd name="connsiteY25" fmla="*/ 178396 h 178400"/>
                <a:gd name="connsiteX26" fmla="*/ 160149 w 160181"/>
                <a:gd name="connsiteY26" fmla="*/ 13740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149" y="137401"/>
                  </a:moveTo>
                  <a:lnTo>
                    <a:pt x="153822" y="137401"/>
                  </a:lnTo>
                  <a:cubicBezTo>
                    <a:pt x="152557" y="143981"/>
                    <a:pt x="151545" y="149801"/>
                    <a:pt x="149268" y="155874"/>
                  </a:cubicBezTo>
                  <a:cubicBezTo>
                    <a:pt x="148002" y="159923"/>
                    <a:pt x="147243" y="161947"/>
                    <a:pt x="132566" y="161947"/>
                  </a:cubicBezTo>
                  <a:lnTo>
                    <a:pt x="112322" y="161947"/>
                  </a:lnTo>
                  <a:cubicBezTo>
                    <a:pt x="115612" y="147776"/>
                    <a:pt x="123456" y="135630"/>
                    <a:pt x="134844" y="118929"/>
                  </a:cubicBezTo>
                  <a:cubicBezTo>
                    <a:pt x="146737" y="100962"/>
                    <a:pt x="157112" y="83501"/>
                    <a:pt x="157112" y="63510"/>
                  </a:cubicBezTo>
                  <a:cubicBezTo>
                    <a:pt x="157112" y="28336"/>
                    <a:pt x="122950" y="-5"/>
                    <a:pt x="80185" y="-5"/>
                  </a:cubicBezTo>
                  <a:cubicBezTo>
                    <a:pt x="36660" y="-5"/>
                    <a:pt x="3004" y="28842"/>
                    <a:pt x="3004" y="63510"/>
                  </a:cubicBezTo>
                  <a:cubicBezTo>
                    <a:pt x="3004" y="83501"/>
                    <a:pt x="13379" y="100962"/>
                    <a:pt x="25272" y="118929"/>
                  </a:cubicBezTo>
                  <a:cubicBezTo>
                    <a:pt x="36407" y="135630"/>
                    <a:pt x="44504" y="147776"/>
                    <a:pt x="47794" y="161947"/>
                  </a:cubicBezTo>
                  <a:lnTo>
                    <a:pt x="27550" y="161947"/>
                  </a:lnTo>
                  <a:cubicBezTo>
                    <a:pt x="12873" y="161947"/>
                    <a:pt x="12114" y="159923"/>
                    <a:pt x="10849" y="156127"/>
                  </a:cubicBezTo>
                  <a:cubicBezTo>
                    <a:pt x="8824" y="150307"/>
                    <a:pt x="7559" y="143728"/>
                    <a:pt x="6294" y="137401"/>
                  </a:cubicBezTo>
                  <a:lnTo>
                    <a:pt x="-33" y="137401"/>
                  </a:lnTo>
                  <a:lnTo>
                    <a:pt x="8318" y="178396"/>
                  </a:lnTo>
                  <a:lnTo>
                    <a:pt x="48806" y="178396"/>
                  </a:lnTo>
                  <a:cubicBezTo>
                    <a:pt x="54373" y="178396"/>
                    <a:pt x="55133" y="178396"/>
                    <a:pt x="55133" y="173081"/>
                  </a:cubicBezTo>
                  <a:cubicBezTo>
                    <a:pt x="55133" y="155368"/>
                    <a:pt x="47288" y="133099"/>
                    <a:pt x="41468" y="116904"/>
                  </a:cubicBezTo>
                  <a:cubicBezTo>
                    <a:pt x="36154" y="102227"/>
                    <a:pt x="29068" y="82236"/>
                    <a:pt x="29068" y="63257"/>
                  </a:cubicBezTo>
                  <a:cubicBezTo>
                    <a:pt x="29068" y="22769"/>
                    <a:pt x="56904" y="5562"/>
                    <a:pt x="79931" y="5562"/>
                  </a:cubicBezTo>
                  <a:cubicBezTo>
                    <a:pt x="104224" y="5562"/>
                    <a:pt x="131048" y="23781"/>
                    <a:pt x="131048" y="63257"/>
                  </a:cubicBezTo>
                  <a:cubicBezTo>
                    <a:pt x="131048" y="82236"/>
                    <a:pt x="124215" y="101468"/>
                    <a:pt x="116877" y="122218"/>
                  </a:cubicBezTo>
                  <a:cubicBezTo>
                    <a:pt x="113081" y="132846"/>
                    <a:pt x="104984" y="155621"/>
                    <a:pt x="104984" y="173081"/>
                  </a:cubicBezTo>
                  <a:cubicBezTo>
                    <a:pt x="104984" y="178396"/>
                    <a:pt x="105743" y="178396"/>
                    <a:pt x="111563" y="178396"/>
                  </a:cubicBezTo>
                  <a:lnTo>
                    <a:pt x="151798" y="178396"/>
                  </a:lnTo>
                  <a:lnTo>
                    <a:pt x="160149" y="13740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7" name="Freeform 1356">
              <a:extLst>
                <a:ext uri="{FF2B5EF4-FFF2-40B4-BE49-F238E27FC236}">
                  <a16:creationId xmlns:a16="http://schemas.microsoft.com/office/drawing/2014/main" id="{F4D5217E-D860-1B87-65C8-EC9410726CFB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8512893" y="3308622"/>
              <a:ext cx="119743" cy="8679"/>
            </a:xfrm>
            <a:custGeom>
              <a:avLst/>
              <a:gdLst>
                <a:gd name="connsiteX0" fmla="*/ 112633 w 119743"/>
                <a:gd name="connsiteY0" fmla="*/ 8670 h 8679"/>
                <a:gd name="connsiteX1" fmla="*/ 119718 w 119743"/>
                <a:gd name="connsiteY1" fmla="*/ 4419 h 8679"/>
                <a:gd name="connsiteX2" fmla="*/ 112633 w 119743"/>
                <a:gd name="connsiteY2" fmla="*/ -10 h 8679"/>
                <a:gd name="connsiteX3" fmla="*/ 7060 w 119743"/>
                <a:gd name="connsiteY3" fmla="*/ -10 h 8679"/>
                <a:gd name="connsiteX4" fmla="*/ -25 w 119743"/>
                <a:gd name="connsiteY4" fmla="*/ 4242 h 8679"/>
                <a:gd name="connsiteX5" fmla="*/ 7060 w 119743"/>
                <a:gd name="connsiteY5" fmla="*/ 8670 h 8679"/>
                <a:gd name="connsiteX6" fmla="*/ 112633 w 119743"/>
                <a:gd name="connsiteY6" fmla="*/ 8670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743" h="8679">
                  <a:moveTo>
                    <a:pt x="112633" y="8670"/>
                  </a:moveTo>
                  <a:cubicBezTo>
                    <a:pt x="115467" y="8670"/>
                    <a:pt x="119718" y="8670"/>
                    <a:pt x="119718" y="4419"/>
                  </a:cubicBezTo>
                  <a:cubicBezTo>
                    <a:pt x="119718" y="-10"/>
                    <a:pt x="115644" y="-10"/>
                    <a:pt x="112633" y="-10"/>
                  </a:cubicBezTo>
                  <a:lnTo>
                    <a:pt x="7060" y="-10"/>
                  </a:lnTo>
                  <a:cubicBezTo>
                    <a:pt x="4226" y="-10"/>
                    <a:pt x="-25" y="-10"/>
                    <a:pt x="-25" y="4242"/>
                  </a:cubicBezTo>
                  <a:cubicBezTo>
                    <a:pt x="-25" y="8670"/>
                    <a:pt x="4049" y="8670"/>
                    <a:pt x="7060" y="8670"/>
                  </a:cubicBezTo>
                  <a:lnTo>
                    <a:pt x="112633" y="867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8" name="Freeform 1357">
              <a:extLst>
                <a:ext uri="{FF2B5EF4-FFF2-40B4-BE49-F238E27FC236}">
                  <a16:creationId xmlns:a16="http://schemas.microsoft.com/office/drawing/2014/main" id="{CB96E98D-54F6-3095-7C4F-2B339177466D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8671228" y="3239716"/>
              <a:ext cx="64477" cy="117618"/>
            </a:xfrm>
            <a:custGeom>
              <a:avLst/>
              <a:gdLst>
                <a:gd name="connsiteX0" fmla="*/ 40013 w 64477"/>
                <a:gd name="connsiteY0" fmla="*/ 4950 h 117618"/>
                <a:gd name="connsiteX1" fmla="*/ 34699 w 64477"/>
                <a:gd name="connsiteY1" fmla="*/ -10 h 117618"/>
                <a:gd name="connsiteX2" fmla="*/ -19 w 64477"/>
                <a:gd name="connsiteY2" fmla="*/ 11327 h 117618"/>
                <a:gd name="connsiteX3" fmla="*/ -19 w 64477"/>
                <a:gd name="connsiteY3" fmla="*/ 17704 h 117618"/>
                <a:gd name="connsiteX4" fmla="*/ 25665 w 64477"/>
                <a:gd name="connsiteY4" fmla="*/ 12744 h 117618"/>
                <a:gd name="connsiteX5" fmla="*/ 25665 w 64477"/>
                <a:gd name="connsiteY5" fmla="*/ 103083 h 117618"/>
                <a:gd name="connsiteX6" fmla="*/ 7952 w 64477"/>
                <a:gd name="connsiteY6" fmla="*/ 111232 h 117618"/>
                <a:gd name="connsiteX7" fmla="*/ 1221 w 64477"/>
                <a:gd name="connsiteY7" fmla="*/ 111232 h 117618"/>
                <a:gd name="connsiteX8" fmla="*/ 1221 w 64477"/>
                <a:gd name="connsiteY8" fmla="*/ 117609 h 117618"/>
                <a:gd name="connsiteX9" fmla="*/ 32751 w 64477"/>
                <a:gd name="connsiteY9" fmla="*/ 116900 h 117618"/>
                <a:gd name="connsiteX10" fmla="*/ 64458 w 64477"/>
                <a:gd name="connsiteY10" fmla="*/ 117609 h 117618"/>
                <a:gd name="connsiteX11" fmla="*/ 64458 w 64477"/>
                <a:gd name="connsiteY11" fmla="*/ 111232 h 117618"/>
                <a:gd name="connsiteX12" fmla="*/ 57727 w 64477"/>
                <a:gd name="connsiteY12" fmla="*/ 111232 h 117618"/>
                <a:gd name="connsiteX13" fmla="*/ 40013 w 64477"/>
                <a:gd name="connsiteY13" fmla="*/ 103083 h 117618"/>
                <a:gd name="connsiteX14" fmla="*/ 40013 w 64477"/>
                <a:gd name="connsiteY14" fmla="*/ 4950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13" y="4950"/>
                  </a:moveTo>
                  <a:cubicBezTo>
                    <a:pt x="40013" y="168"/>
                    <a:pt x="39659" y="-10"/>
                    <a:pt x="34699" y="-10"/>
                  </a:cubicBezTo>
                  <a:cubicBezTo>
                    <a:pt x="23363" y="11150"/>
                    <a:pt x="7243" y="11327"/>
                    <a:pt x="-19" y="11327"/>
                  </a:cubicBezTo>
                  <a:lnTo>
                    <a:pt x="-19" y="17704"/>
                  </a:lnTo>
                  <a:cubicBezTo>
                    <a:pt x="4232" y="17704"/>
                    <a:pt x="15923" y="17704"/>
                    <a:pt x="25665" y="12744"/>
                  </a:cubicBezTo>
                  <a:lnTo>
                    <a:pt x="25665" y="103083"/>
                  </a:lnTo>
                  <a:cubicBezTo>
                    <a:pt x="25665" y="108929"/>
                    <a:pt x="25665" y="111232"/>
                    <a:pt x="7952" y="111232"/>
                  </a:cubicBezTo>
                  <a:lnTo>
                    <a:pt x="1221" y="111232"/>
                  </a:lnTo>
                  <a:lnTo>
                    <a:pt x="1221" y="117609"/>
                  </a:lnTo>
                  <a:cubicBezTo>
                    <a:pt x="4409" y="117431"/>
                    <a:pt x="26197" y="116900"/>
                    <a:pt x="32751" y="116900"/>
                  </a:cubicBezTo>
                  <a:cubicBezTo>
                    <a:pt x="38242" y="116900"/>
                    <a:pt x="60561" y="117431"/>
                    <a:pt x="64458" y="117609"/>
                  </a:cubicBezTo>
                  <a:lnTo>
                    <a:pt x="64458" y="111232"/>
                  </a:lnTo>
                  <a:lnTo>
                    <a:pt x="57727" y="111232"/>
                  </a:lnTo>
                  <a:cubicBezTo>
                    <a:pt x="40013" y="111232"/>
                    <a:pt x="40013" y="108929"/>
                    <a:pt x="40013" y="103083"/>
                  </a:cubicBezTo>
                  <a:lnTo>
                    <a:pt x="40013" y="495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370" name="Group 1369">
            <a:extLst>
              <a:ext uri="{FF2B5EF4-FFF2-40B4-BE49-F238E27FC236}">
                <a16:creationId xmlns:a16="http://schemas.microsoft.com/office/drawing/2014/main" id="{7B560615-BCE2-6945-FD27-0FD3878ADB73}"/>
              </a:ext>
            </a:extLst>
          </p:cNvPr>
          <p:cNvGrpSpPr/>
          <p:nvPr/>
        </p:nvGrpSpPr>
        <p:grpSpPr>
          <a:xfrm>
            <a:off x="6924154" y="2483424"/>
            <a:ext cx="3257639" cy="616477"/>
            <a:chOff x="6918331" y="3039959"/>
            <a:chExt cx="3257639" cy="616477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C15399B-3C59-B64B-E13F-8D92CD9CB1DE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918331" y="3262266"/>
              <a:ext cx="152169" cy="136394"/>
            </a:xfrm>
            <a:custGeom>
              <a:avLst/>
              <a:gdLst>
                <a:gd name="connsiteX0" fmla="*/ 89321 w 152169"/>
                <a:gd name="connsiteY0" fmla="*/ 13353 h 136394"/>
                <a:gd name="connsiteX1" fmla="*/ 76013 w 152169"/>
                <a:gd name="connsiteY1" fmla="*/ -59 h 136394"/>
                <a:gd name="connsiteX2" fmla="*/ 62704 w 152169"/>
                <a:gd name="connsiteY2" fmla="*/ 13353 h 136394"/>
                <a:gd name="connsiteX3" fmla="*/ 76013 w 152169"/>
                <a:gd name="connsiteY3" fmla="*/ 26765 h 136394"/>
                <a:gd name="connsiteX4" fmla="*/ 89321 w 152169"/>
                <a:gd name="connsiteY4" fmla="*/ 13353 h 136394"/>
                <a:gd name="connsiteX5" fmla="*/ 152097 w 152169"/>
                <a:gd name="connsiteY5" fmla="*/ 122924 h 136394"/>
                <a:gd name="connsiteX6" fmla="*/ 138789 w 152169"/>
                <a:gd name="connsiteY6" fmla="*/ 109512 h 136394"/>
                <a:gd name="connsiteX7" fmla="*/ 125480 w 152169"/>
                <a:gd name="connsiteY7" fmla="*/ 122924 h 136394"/>
                <a:gd name="connsiteX8" fmla="*/ 138789 w 152169"/>
                <a:gd name="connsiteY8" fmla="*/ 136336 h 136394"/>
                <a:gd name="connsiteX9" fmla="*/ 152097 w 152169"/>
                <a:gd name="connsiteY9" fmla="*/ 122924 h 136394"/>
                <a:gd name="connsiteX10" fmla="*/ 26545 w 152169"/>
                <a:gd name="connsiteY10" fmla="*/ 122924 h 136394"/>
                <a:gd name="connsiteX11" fmla="*/ 13237 w 152169"/>
                <a:gd name="connsiteY11" fmla="*/ 109512 h 136394"/>
                <a:gd name="connsiteX12" fmla="*/ -72 w 152169"/>
                <a:gd name="connsiteY12" fmla="*/ 122924 h 136394"/>
                <a:gd name="connsiteX13" fmla="*/ 13237 w 152169"/>
                <a:gd name="connsiteY13" fmla="*/ 136336 h 136394"/>
                <a:gd name="connsiteX14" fmla="*/ 26545 w 152169"/>
                <a:gd name="connsiteY14" fmla="*/ 122924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169" h="136394">
                  <a:moveTo>
                    <a:pt x="89321" y="13353"/>
                  </a:moveTo>
                  <a:cubicBezTo>
                    <a:pt x="89321" y="6014"/>
                    <a:pt x="83295" y="-59"/>
                    <a:pt x="76013" y="-59"/>
                  </a:cubicBezTo>
                  <a:cubicBezTo>
                    <a:pt x="68731" y="-59"/>
                    <a:pt x="62704" y="6014"/>
                    <a:pt x="62704" y="13353"/>
                  </a:cubicBezTo>
                  <a:cubicBezTo>
                    <a:pt x="62704" y="20691"/>
                    <a:pt x="68731" y="26765"/>
                    <a:pt x="76013" y="26765"/>
                  </a:cubicBezTo>
                  <a:cubicBezTo>
                    <a:pt x="83044" y="26765"/>
                    <a:pt x="89321" y="20944"/>
                    <a:pt x="89321" y="13353"/>
                  </a:cubicBezTo>
                  <a:close/>
                  <a:moveTo>
                    <a:pt x="152097" y="122924"/>
                  </a:moveTo>
                  <a:cubicBezTo>
                    <a:pt x="152097" y="115586"/>
                    <a:pt x="146071" y="109512"/>
                    <a:pt x="138789" y="109512"/>
                  </a:cubicBezTo>
                  <a:cubicBezTo>
                    <a:pt x="131507" y="109512"/>
                    <a:pt x="125480" y="115586"/>
                    <a:pt x="125480" y="122924"/>
                  </a:cubicBezTo>
                  <a:cubicBezTo>
                    <a:pt x="125480" y="130262"/>
                    <a:pt x="131507" y="136336"/>
                    <a:pt x="138789" y="136336"/>
                  </a:cubicBezTo>
                  <a:cubicBezTo>
                    <a:pt x="146071" y="136336"/>
                    <a:pt x="152097" y="130262"/>
                    <a:pt x="152097" y="122924"/>
                  </a:cubicBezTo>
                  <a:close/>
                  <a:moveTo>
                    <a:pt x="26545" y="122924"/>
                  </a:moveTo>
                  <a:cubicBezTo>
                    <a:pt x="26545" y="115586"/>
                    <a:pt x="20519" y="109512"/>
                    <a:pt x="13237" y="109512"/>
                  </a:cubicBezTo>
                  <a:cubicBezTo>
                    <a:pt x="5954" y="109512"/>
                    <a:pt x="-72" y="115586"/>
                    <a:pt x="-72" y="122924"/>
                  </a:cubicBezTo>
                  <a:cubicBezTo>
                    <a:pt x="-72" y="130262"/>
                    <a:pt x="5955" y="136336"/>
                    <a:pt x="13237" y="136336"/>
                  </a:cubicBezTo>
                  <a:cubicBezTo>
                    <a:pt x="20519" y="136336"/>
                    <a:pt x="26545" y="130262"/>
                    <a:pt x="26545" y="122924"/>
                  </a:cubicBez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10CB323-8FB4-6265-515E-070994904B6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7158246" y="3206848"/>
              <a:ext cx="179288" cy="178400"/>
            </a:xfrm>
            <a:custGeom>
              <a:avLst/>
              <a:gdLst>
                <a:gd name="connsiteX0" fmla="*/ 83806 w 179288"/>
                <a:gd name="connsiteY0" fmla="*/ 17402 h 178400"/>
                <a:gd name="connsiteX1" fmla="*/ 90837 w 179288"/>
                <a:gd name="connsiteY1" fmla="*/ 8039 h 178400"/>
                <a:gd name="connsiteX2" fmla="*/ 106155 w 179288"/>
                <a:gd name="connsiteY2" fmla="*/ 7786 h 178400"/>
                <a:gd name="connsiteX3" fmla="*/ 151856 w 179288"/>
                <a:gd name="connsiteY3" fmla="*/ 32838 h 178400"/>
                <a:gd name="connsiteX4" fmla="*/ 138045 w 179288"/>
                <a:gd name="connsiteY4" fmla="*/ 68771 h 178400"/>
                <a:gd name="connsiteX5" fmla="*/ 95608 w 179288"/>
                <a:gd name="connsiteY5" fmla="*/ 83448 h 178400"/>
                <a:gd name="connsiteX6" fmla="*/ 67485 w 179288"/>
                <a:gd name="connsiteY6" fmla="*/ 83448 h 178400"/>
                <a:gd name="connsiteX7" fmla="*/ 83806 w 179288"/>
                <a:gd name="connsiteY7" fmla="*/ 17402 h 178400"/>
                <a:gd name="connsiteX8" fmla="*/ 119965 w 179288"/>
                <a:gd name="connsiteY8" fmla="*/ 86738 h 178400"/>
                <a:gd name="connsiteX9" fmla="*/ 175208 w 179288"/>
                <a:gd name="connsiteY9" fmla="*/ 37899 h 178400"/>
                <a:gd name="connsiteX10" fmla="*/ 119714 w 179288"/>
                <a:gd name="connsiteY10" fmla="*/ -59 h 178400"/>
                <a:gd name="connsiteX11" fmla="*/ 48149 w 179288"/>
                <a:gd name="connsiteY11" fmla="*/ -59 h 178400"/>
                <a:gd name="connsiteX12" fmla="*/ 40867 w 179288"/>
                <a:gd name="connsiteY12" fmla="*/ 5002 h 178400"/>
                <a:gd name="connsiteX13" fmla="*/ 47898 w 179288"/>
                <a:gd name="connsiteY13" fmla="*/ 7786 h 178400"/>
                <a:gd name="connsiteX14" fmla="*/ 57440 w 179288"/>
                <a:gd name="connsiteY14" fmla="*/ 8292 h 178400"/>
                <a:gd name="connsiteX15" fmla="*/ 64220 w 179288"/>
                <a:gd name="connsiteY15" fmla="*/ 12341 h 178400"/>
                <a:gd name="connsiteX16" fmla="*/ 63216 w 179288"/>
                <a:gd name="connsiteY16" fmla="*/ 17149 h 178400"/>
                <a:gd name="connsiteX17" fmla="*/ 29568 w 179288"/>
                <a:gd name="connsiteY17" fmla="*/ 153037 h 178400"/>
                <a:gd name="connsiteX18" fmla="*/ 6717 w 179288"/>
                <a:gd name="connsiteY18" fmla="*/ 164930 h 178400"/>
                <a:gd name="connsiteX19" fmla="*/ -63 w 179288"/>
                <a:gd name="connsiteY19" fmla="*/ 169991 h 178400"/>
                <a:gd name="connsiteX20" fmla="*/ 3453 w 179288"/>
                <a:gd name="connsiteY20" fmla="*/ 172775 h 178400"/>
                <a:gd name="connsiteX21" fmla="*/ 35092 w 179288"/>
                <a:gd name="connsiteY21" fmla="*/ 172016 h 178400"/>
                <a:gd name="connsiteX22" fmla="*/ 66982 w 179288"/>
                <a:gd name="connsiteY22" fmla="*/ 172775 h 178400"/>
                <a:gd name="connsiteX23" fmla="*/ 72004 w 179288"/>
                <a:gd name="connsiteY23" fmla="*/ 167714 h 178400"/>
                <a:gd name="connsiteX24" fmla="*/ 64973 w 179288"/>
                <a:gd name="connsiteY24" fmla="*/ 164930 h 178400"/>
                <a:gd name="connsiteX25" fmla="*/ 48652 w 179288"/>
                <a:gd name="connsiteY25" fmla="*/ 160376 h 178400"/>
                <a:gd name="connsiteX26" fmla="*/ 49405 w 179288"/>
                <a:gd name="connsiteY26" fmla="*/ 156074 h 178400"/>
                <a:gd name="connsiteX27" fmla="*/ 65978 w 179288"/>
                <a:gd name="connsiteY27" fmla="*/ 89015 h 178400"/>
                <a:gd name="connsiteX28" fmla="*/ 95859 w 179288"/>
                <a:gd name="connsiteY28" fmla="*/ 89015 h 178400"/>
                <a:gd name="connsiteX29" fmla="*/ 123230 w 179288"/>
                <a:gd name="connsiteY29" fmla="*/ 112043 h 178400"/>
                <a:gd name="connsiteX30" fmla="*/ 119714 w 179288"/>
                <a:gd name="connsiteY30" fmla="*/ 129503 h 178400"/>
                <a:gd name="connsiteX31" fmla="*/ 115697 w 179288"/>
                <a:gd name="connsiteY31" fmla="*/ 151013 h 178400"/>
                <a:gd name="connsiteX32" fmla="*/ 149093 w 179288"/>
                <a:gd name="connsiteY32" fmla="*/ 178342 h 178400"/>
                <a:gd name="connsiteX33" fmla="*/ 179226 w 179288"/>
                <a:gd name="connsiteY33" fmla="*/ 149241 h 178400"/>
                <a:gd name="connsiteX34" fmla="*/ 176213 w 179288"/>
                <a:gd name="connsiteY34" fmla="*/ 146205 h 178400"/>
                <a:gd name="connsiteX35" fmla="*/ 172948 w 179288"/>
                <a:gd name="connsiteY35" fmla="*/ 149747 h 178400"/>
                <a:gd name="connsiteX36" fmla="*/ 150098 w 179288"/>
                <a:gd name="connsiteY36" fmla="*/ 172775 h 178400"/>
                <a:gd name="connsiteX37" fmla="*/ 140054 w 179288"/>
                <a:gd name="connsiteY37" fmla="*/ 157339 h 178400"/>
                <a:gd name="connsiteX38" fmla="*/ 142565 w 179288"/>
                <a:gd name="connsiteY38" fmla="*/ 128491 h 178400"/>
                <a:gd name="connsiteX39" fmla="*/ 143569 w 179288"/>
                <a:gd name="connsiteY39" fmla="*/ 116598 h 178400"/>
                <a:gd name="connsiteX40" fmla="*/ 119965 w 179288"/>
                <a:gd name="connsiteY40" fmla="*/ 8673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79288" h="178400">
                  <a:moveTo>
                    <a:pt x="83806" y="17402"/>
                  </a:moveTo>
                  <a:cubicBezTo>
                    <a:pt x="85313" y="11328"/>
                    <a:pt x="86066" y="8798"/>
                    <a:pt x="90837" y="8039"/>
                  </a:cubicBezTo>
                  <a:cubicBezTo>
                    <a:pt x="93097" y="7786"/>
                    <a:pt x="101133" y="7786"/>
                    <a:pt x="106155" y="7786"/>
                  </a:cubicBezTo>
                  <a:cubicBezTo>
                    <a:pt x="123983" y="7786"/>
                    <a:pt x="151856" y="7786"/>
                    <a:pt x="151856" y="32838"/>
                  </a:cubicBezTo>
                  <a:cubicBezTo>
                    <a:pt x="151856" y="41442"/>
                    <a:pt x="147838" y="58902"/>
                    <a:pt x="138045" y="68771"/>
                  </a:cubicBezTo>
                  <a:cubicBezTo>
                    <a:pt x="131516" y="75350"/>
                    <a:pt x="118208" y="83448"/>
                    <a:pt x="95608" y="83448"/>
                  </a:cubicBezTo>
                  <a:lnTo>
                    <a:pt x="67485" y="83448"/>
                  </a:lnTo>
                  <a:lnTo>
                    <a:pt x="83806" y="17402"/>
                  </a:lnTo>
                  <a:close/>
                  <a:moveTo>
                    <a:pt x="119965" y="86738"/>
                  </a:moveTo>
                  <a:cubicBezTo>
                    <a:pt x="145327" y="81171"/>
                    <a:pt x="175208" y="63457"/>
                    <a:pt x="175208" y="37899"/>
                  </a:cubicBezTo>
                  <a:cubicBezTo>
                    <a:pt x="175208" y="16136"/>
                    <a:pt x="152609" y="-59"/>
                    <a:pt x="119714" y="-59"/>
                  </a:cubicBezTo>
                  <a:lnTo>
                    <a:pt x="48149" y="-59"/>
                  </a:lnTo>
                  <a:cubicBezTo>
                    <a:pt x="43127" y="-59"/>
                    <a:pt x="40867" y="-59"/>
                    <a:pt x="40867" y="5002"/>
                  </a:cubicBezTo>
                  <a:cubicBezTo>
                    <a:pt x="40867" y="7786"/>
                    <a:pt x="43127" y="7786"/>
                    <a:pt x="47898" y="7786"/>
                  </a:cubicBezTo>
                  <a:cubicBezTo>
                    <a:pt x="48401" y="7786"/>
                    <a:pt x="53172" y="7786"/>
                    <a:pt x="57440" y="8292"/>
                  </a:cubicBezTo>
                  <a:cubicBezTo>
                    <a:pt x="61960" y="8798"/>
                    <a:pt x="64220" y="9051"/>
                    <a:pt x="64220" y="12341"/>
                  </a:cubicBezTo>
                  <a:cubicBezTo>
                    <a:pt x="64220" y="13353"/>
                    <a:pt x="63969" y="14112"/>
                    <a:pt x="63216" y="17149"/>
                  </a:cubicBezTo>
                  <a:lnTo>
                    <a:pt x="29568" y="153037"/>
                  </a:lnTo>
                  <a:cubicBezTo>
                    <a:pt x="27057" y="162906"/>
                    <a:pt x="26554" y="164930"/>
                    <a:pt x="6717" y="164930"/>
                  </a:cubicBezTo>
                  <a:cubicBezTo>
                    <a:pt x="2197" y="164930"/>
                    <a:pt x="-63" y="164930"/>
                    <a:pt x="-63" y="169991"/>
                  </a:cubicBezTo>
                  <a:cubicBezTo>
                    <a:pt x="-63" y="172775"/>
                    <a:pt x="2951" y="172775"/>
                    <a:pt x="3453" y="172775"/>
                  </a:cubicBezTo>
                  <a:cubicBezTo>
                    <a:pt x="10484" y="172775"/>
                    <a:pt x="28061" y="172016"/>
                    <a:pt x="35092" y="172016"/>
                  </a:cubicBezTo>
                  <a:cubicBezTo>
                    <a:pt x="42123" y="172016"/>
                    <a:pt x="59951" y="172775"/>
                    <a:pt x="66982" y="172775"/>
                  </a:cubicBezTo>
                  <a:cubicBezTo>
                    <a:pt x="68991" y="172775"/>
                    <a:pt x="72004" y="172775"/>
                    <a:pt x="72004" y="167714"/>
                  </a:cubicBezTo>
                  <a:cubicBezTo>
                    <a:pt x="72004" y="164930"/>
                    <a:pt x="69744" y="164930"/>
                    <a:pt x="64973" y="164930"/>
                  </a:cubicBezTo>
                  <a:cubicBezTo>
                    <a:pt x="55683" y="164930"/>
                    <a:pt x="48652" y="164930"/>
                    <a:pt x="48652" y="160376"/>
                  </a:cubicBezTo>
                  <a:cubicBezTo>
                    <a:pt x="48652" y="158857"/>
                    <a:pt x="49154" y="157592"/>
                    <a:pt x="49405" y="156074"/>
                  </a:cubicBezTo>
                  <a:lnTo>
                    <a:pt x="65978" y="89015"/>
                  </a:lnTo>
                  <a:lnTo>
                    <a:pt x="95859" y="89015"/>
                  </a:lnTo>
                  <a:cubicBezTo>
                    <a:pt x="118710" y="89015"/>
                    <a:pt x="123230" y="103186"/>
                    <a:pt x="123230" y="112043"/>
                  </a:cubicBezTo>
                  <a:cubicBezTo>
                    <a:pt x="123230" y="115839"/>
                    <a:pt x="121221" y="123683"/>
                    <a:pt x="119714" y="129503"/>
                  </a:cubicBezTo>
                  <a:cubicBezTo>
                    <a:pt x="117957" y="136589"/>
                    <a:pt x="115697" y="145952"/>
                    <a:pt x="115697" y="151013"/>
                  </a:cubicBezTo>
                  <a:cubicBezTo>
                    <a:pt x="115697" y="178342"/>
                    <a:pt x="145829" y="178342"/>
                    <a:pt x="149093" y="178342"/>
                  </a:cubicBezTo>
                  <a:cubicBezTo>
                    <a:pt x="170437" y="178342"/>
                    <a:pt x="179226" y="152784"/>
                    <a:pt x="179226" y="149241"/>
                  </a:cubicBezTo>
                  <a:cubicBezTo>
                    <a:pt x="179226" y="146205"/>
                    <a:pt x="176464" y="146205"/>
                    <a:pt x="176213" y="146205"/>
                  </a:cubicBezTo>
                  <a:cubicBezTo>
                    <a:pt x="173953" y="146205"/>
                    <a:pt x="173451" y="147976"/>
                    <a:pt x="172948" y="149747"/>
                  </a:cubicBezTo>
                  <a:cubicBezTo>
                    <a:pt x="166671" y="168473"/>
                    <a:pt x="155873" y="172775"/>
                    <a:pt x="150098" y="172775"/>
                  </a:cubicBezTo>
                  <a:cubicBezTo>
                    <a:pt x="141811" y="172775"/>
                    <a:pt x="140054" y="167208"/>
                    <a:pt x="140054" y="157339"/>
                  </a:cubicBezTo>
                  <a:cubicBezTo>
                    <a:pt x="140054" y="149494"/>
                    <a:pt x="141560" y="136589"/>
                    <a:pt x="142565" y="128491"/>
                  </a:cubicBezTo>
                  <a:cubicBezTo>
                    <a:pt x="143067" y="124948"/>
                    <a:pt x="143569" y="120140"/>
                    <a:pt x="143569" y="116598"/>
                  </a:cubicBezTo>
                  <a:cubicBezTo>
                    <a:pt x="143569" y="97113"/>
                    <a:pt x="126745" y="89268"/>
                    <a:pt x="119965" y="86738"/>
                  </a:cubicBez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EF1F606-84F6-6D5D-E2F6-DCE27A0BA87D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7346171" y="3297895"/>
              <a:ext cx="131302" cy="119743"/>
            </a:xfrm>
            <a:custGeom>
              <a:avLst/>
              <a:gdLst>
                <a:gd name="connsiteX0" fmla="*/ 77812 w 131302"/>
                <a:gd name="connsiteY0" fmla="*/ 12519 h 119743"/>
                <a:gd name="connsiteX1" fmla="*/ 83261 w 131302"/>
                <a:gd name="connsiteY1" fmla="*/ 6497 h 119743"/>
                <a:gd name="connsiteX2" fmla="*/ 93808 w 131302"/>
                <a:gd name="connsiteY2" fmla="*/ 6320 h 119743"/>
                <a:gd name="connsiteX3" fmla="*/ 113494 w 131302"/>
                <a:gd name="connsiteY3" fmla="*/ 7737 h 119743"/>
                <a:gd name="connsiteX4" fmla="*/ 121756 w 131302"/>
                <a:gd name="connsiteY4" fmla="*/ 21730 h 119743"/>
                <a:gd name="connsiteX5" fmla="*/ 120525 w 131302"/>
                <a:gd name="connsiteY5" fmla="*/ 36078 h 119743"/>
                <a:gd name="connsiteX6" fmla="*/ 120174 w 131302"/>
                <a:gd name="connsiteY6" fmla="*/ 38027 h 119743"/>
                <a:gd name="connsiteX7" fmla="*/ 123162 w 131302"/>
                <a:gd name="connsiteY7" fmla="*/ 40684 h 119743"/>
                <a:gd name="connsiteX8" fmla="*/ 126502 w 131302"/>
                <a:gd name="connsiteY8" fmla="*/ 36255 h 119743"/>
                <a:gd name="connsiteX9" fmla="*/ 131248 w 131302"/>
                <a:gd name="connsiteY9" fmla="*/ 2423 h 119743"/>
                <a:gd name="connsiteX10" fmla="*/ 125974 w 131302"/>
                <a:gd name="connsiteY10" fmla="*/ -57 h 119743"/>
                <a:gd name="connsiteX11" fmla="*/ 17874 w 131302"/>
                <a:gd name="connsiteY11" fmla="*/ -57 h 119743"/>
                <a:gd name="connsiteX12" fmla="*/ 11898 w 131302"/>
                <a:gd name="connsiteY12" fmla="*/ 3663 h 119743"/>
                <a:gd name="connsiteX13" fmla="*/ 824 w 131302"/>
                <a:gd name="connsiteY13" fmla="*/ 35016 h 119743"/>
                <a:gd name="connsiteX14" fmla="*/ -55 w 131302"/>
                <a:gd name="connsiteY14" fmla="*/ 38204 h 119743"/>
                <a:gd name="connsiteX15" fmla="*/ 2933 w 131302"/>
                <a:gd name="connsiteY15" fmla="*/ 40684 h 119743"/>
                <a:gd name="connsiteX16" fmla="*/ 6624 w 131302"/>
                <a:gd name="connsiteY16" fmla="*/ 36433 h 119743"/>
                <a:gd name="connsiteX17" fmla="*/ 49337 w 131302"/>
                <a:gd name="connsiteY17" fmla="*/ 6320 h 119743"/>
                <a:gd name="connsiteX18" fmla="*/ 56720 w 131302"/>
                <a:gd name="connsiteY18" fmla="*/ 6320 h 119743"/>
                <a:gd name="connsiteX19" fmla="*/ 62169 w 131302"/>
                <a:gd name="connsiteY19" fmla="*/ 8091 h 119743"/>
                <a:gd name="connsiteX20" fmla="*/ 61466 w 131302"/>
                <a:gd name="connsiteY20" fmla="*/ 11811 h 119743"/>
                <a:gd name="connsiteX21" fmla="*/ 38264 w 131302"/>
                <a:gd name="connsiteY21" fmla="*/ 104984 h 119743"/>
                <a:gd name="connsiteX22" fmla="*/ 17698 w 131302"/>
                <a:gd name="connsiteY22" fmla="*/ 113310 h 119743"/>
                <a:gd name="connsiteX23" fmla="*/ 9788 w 131302"/>
                <a:gd name="connsiteY23" fmla="*/ 117207 h 119743"/>
                <a:gd name="connsiteX24" fmla="*/ 12776 w 131302"/>
                <a:gd name="connsiteY24" fmla="*/ 119686 h 119743"/>
                <a:gd name="connsiteX25" fmla="*/ 27893 w 131302"/>
                <a:gd name="connsiteY25" fmla="*/ 119155 h 119743"/>
                <a:gd name="connsiteX26" fmla="*/ 43009 w 131302"/>
                <a:gd name="connsiteY26" fmla="*/ 118978 h 119743"/>
                <a:gd name="connsiteX27" fmla="*/ 58829 w 131302"/>
                <a:gd name="connsiteY27" fmla="*/ 119155 h 119743"/>
                <a:gd name="connsiteX28" fmla="*/ 73594 w 131302"/>
                <a:gd name="connsiteY28" fmla="*/ 119686 h 119743"/>
                <a:gd name="connsiteX29" fmla="*/ 77637 w 131302"/>
                <a:gd name="connsiteY29" fmla="*/ 115789 h 119743"/>
                <a:gd name="connsiteX30" fmla="*/ 70430 w 131302"/>
                <a:gd name="connsiteY30" fmla="*/ 113310 h 119743"/>
                <a:gd name="connsiteX31" fmla="*/ 60235 w 131302"/>
                <a:gd name="connsiteY31" fmla="*/ 112955 h 119743"/>
                <a:gd name="connsiteX32" fmla="*/ 53907 w 131302"/>
                <a:gd name="connsiteY32" fmla="*/ 109590 h 119743"/>
                <a:gd name="connsiteX33" fmla="*/ 54610 w 131302"/>
                <a:gd name="connsiteY33" fmla="*/ 105516 h 119743"/>
                <a:gd name="connsiteX34" fmla="*/ 77812 w 131302"/>
                <a:gd name="connsiteY34" fmla="*/ 12519 h 11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302" h="119743">
                  <a:moveTo>
                    <a:pt x="77812" y="12519"/>
                  </a:moveTo>
                  <a:cubicBezTo>
                    <a:pt x="79043" y="7382"/>
                    <a:pt x="79394" y="6851"/>
                    <a:pt x="83261" y="6497"/>
                  </a:cubicBezTo>
                  <a:cubicBezTo>
                    <a:pt x="84140" y="6320"/>
                    <a:pt x="90292" y="6320"/>
                    <a:pt x="93808" y="6320"/>
                  </a:cubicBezTo>
                  <a:cubicBezTo>
                    <a:pt x="104530" y="6320"/>
                    <a:pt x="109100" y="6320"/>
                    <a:pt x="113494" y="7737"/>
                  </a:cubicBezTo>
                  <a:cubicBezTo>
                    <a:pt x="121404" y="10217"/>
                    <a:pt x="121756" y="15353"/>
                    <a:pt x="121756" y="21730"/>
                  </a:cubicBezTo>
                  <a:cubicBezTo>
                    <a:pt x="121756" y="24565"/>
                    <a:pt x="121756" y="26867"/>
                    <a:pt x="120525" y="36078"/>
                  </a:cubicBezTo>
                  <a:lnTo>
                    <a:pt x="120174" y="38027"/>
                  </a:lnTo>
                  <a:cubicBezTo>
                    <a:pt x="120174" y="39798"/>
                    <a:pt x="121404" y="40684"/>
                    <a:pt x="123162" y="40684"/>
                  </a:cubicBezTo>
                  <a:cubicBezTo>
                    <a:pt x="125799" y="40684"/>
                    <a:pt x="126150" y="39090"/>
                    <a:pt x="126502" y="36255"/>
                  </a:cubicBezTo>
                  <a:lnTo>
                    <a:pt x="131248" y="2423"/>
                  </a:lnTo>
                  <a:cubicBezTo>
                    <a:pt x="131248" y="-57"/>
                    <a:pt x="129138" y="-57"/>
                    <a:pt x="125974" y="-57"/>
                  </a:cubicBezTo>
                  <a:lnTo>
                    <a:pt x="17874" y="-57"/>
                  </a:lnTo>
                  <a:cubicBezTo>
                    <a:pt x="13480" y="-57"/>
                    <a:pt x="13128" y="-57"/>
                    <a:pt x="11898" y="3663"/>
                  </a:cubicBezTo>
                  <a:lnTo>
                    <a:pt x="824" y="35016"/>
                  </a:lnTo>
                  <a:cubicBezTo>
                    <a:pt x="648" y="35724"/>
                    <a:pt x="-55" y="37318"/>
                    <a:pt x="-55" y="38204"/>
                  </a:cubicBezTo>
                  <a:cubicBezTo>
                    <a:pt x="-55" y="38913"/>
                    <a:pt x="297" y="40684"/>
                    <a:pt x="2933" y="40684"/>
                  </a:cubicBezTo>
                  <a:cubicBezTo>
                    <a:pt x="5218" y="40684"/>
                    <a:pt x="5570" y="39798"/>
                    <a:pt x="6624" y="36433"/>
                  </a:cubicBezTo>
                  <a:cubicBezTo>
                    <a:pt x="16819" y="8091"/>
                    <a:pt x="22620" y="6320"/>
                    <a:pt x="49337" y="6320"/>
                  </a:cubicBezTo>
                  <a:lnTo>
                    <a:pt x="56720" y="6320"/>
                  </a:lnTo>
                  <a:cubicBezTo>
                    <a:pt x="61993" y="6320"/>
                    <a:pt x="62169" y="6497"/>
                    <a:pt x="62169" y="8091"/>
                  </a:cubicBezTo>
                  <a:cubicBezTo>
                    <a:pt x="62169" y="8268"/>
                    <a:pt x="62169" y="9154"/>
                    <a:pt x="61466" y="11811"/>
                  </a:cubicBezTo>
                  <a:lnTo>
                    <a:pt x="38264" y="104984"/>
                  </a:lnTo>
                  <a:cubicBezTo>
                    <a:pt x="36682" y="111538"/>
                    <a:pt x="36154" y="113310"/>
                    <a:pt x="17698" y="113310"/>
                  </a:cubicBezTo>
                  <a:cubicBezTo>
                    <a:pt x="11370" y="113310"/>
                    <a:pt x="9788" y="113310"/>
                    <a:pt x="9788" y="117207"/>
                  </a:cubicBezTo>
                  <a:cubicBezTo>
                    <a:pt x="9788" y="117738"/>
                    <a:pt x="10140" y="119686"/>
                    <a:pt x="12776" y="119686"/>
                  </a:cubicBezTo>
                  <a:cubicBezTo>
                    <a:pt x="17698" y="119686"/>
                    <a:pt x="22971" y="119155"/>
                    <a:pt x="27893" y="119155"/>
                  </a:cubicBezTo>
                  <a:cubicBezTo>
                    <a:pt x="32815" y="119155"/>
                    <a:pt x="38088" y="118978"/>
                    <a:pt x="43009" y="118978"/>
                  </a:cubicBezTo>
                  <a:cubicBezTo>
                    <a:pt x="47931" y="118978"/>
                    <a:pt x="53907" y="118978"/>
                    <a:pt x="58829" y="119155"/>
                  </a:cubicBezTo>
                  <a:cubicBezTo>
                    <a:pt x="63575" y="119332"/>
                    <a:pt x="68848" y="119686"/>
                    <a:pt x="73594" y="119686"/>
                  </a:cubicBezTo>
                  <a:cubicBezTo>
                    <a:pt x="75000" y="119686"/>
                    <a:pt x="77637" y="119686"/>
                    <a:pt x="77637" y="115789"/>
                  </a:cubicBezTo>
                  <a:cubicBezTo>
                    <a:pt x="77637" y="113310"/>
                    <a:pt x="75879" y="113310"/>
                    <a:pt x="70430" y="113310"/>
                  </a:cubicBezTo>
                  <a:cubicBezTo>
                    <a:pt x="67090" y="113310"/>
                    <a:pt x="63575" y="113132"/>
                    <a:pt x="60235" y="112955"/>
                  </a:cubicBezTo>
                  <a:cubicBezTo>
                    <a:pt x="54259" y="112424"/>
                    <a:pt x="53907" y="111715"/>
                    <a:pt x="53907" y="109590"/>
                  </a:cubicBezTo>
                  <a:cubicBezTo>
                    <a:pt x="53907" y="108350"/>
                    <a:pt x="53907" y="107995"/>
                    <a:pt x="54610" y="105516"/>
                  </a:cubicBezTo>
                  <a:lnTo>
                    <a:pt x="77812" y="12519"/>
                  </a:ln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D74E644-25E7-CE9A-D189-B343BD94DDD3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7497427" y="3294707"/>
              <a:ext cx="95796" cy="124703"/>
            </a:xfrm>
            <a:custGeom>
              <a:avLst/>
              <a:gdLst>
                <a:gd name="connsiteX0" fmla="*/ 41785 w 95796"/>
                <a:gd name="connsiteY0" fmla="*/ 5257 h 124703"/>
                <a:gd name="connsiteX1" fmla="*/ 42488 w 95796"/>
                <a:gd name="connsiteY1" fmla="*/ 2423 h 124703"/>
                <a:gd name="connsiteX2" fmla="*/ 39675 w 95796"/>
                <a:gd name="connsiteY2" fmla="*/ -57 h 124703"/>
                <a:gd name="connsiteX3" fmla="*/ 17177 w 95796"/>
                <a:gd name="connsiteY3" fmla="*/ 1714 h 124703"/>
                <a:gd name="connsiteX4" fmla="*/ 13310 w 95796"/>
                <a:gd name="connsiteY4" fmla="*/ 5788 h 124703"/>
                <a:gd name="connsiteX5" fmla="*/ 17880 w 95796"/>
                <a:gd name="connsiteY5" fmla="*/ 8268 h 124703"/>
                <a:gd name="connsiteX6" fmla="*/ 26317 w 95796"/>
                <a:gd name="connsiteY6" fmla="*/ 10925 h 124703"/>
                <a:gd name="connsiteX7" fmla="*/ 25614 w 95796"/>
                <a:gd name="connsiteY7" fmla="*/ 14822 h 124703"/>
                <a:gd name="connsiteX8" fmla="*/ 830 w 95796"/>
                <a:gd name="connsiteY8" fmla="*/ 115081 h 124703"/>
                <a:gd name="connsiteX9" fmla="*/ -49 w 95796"/>
                <a:gd name="connsiteY9" fmla="*/ 118978 h 124703"/>
                <a:gd name="connsiteX10" fmla="*/ 5927 w 95796"/>
                <a:gd name="connsiteY10" fmla="*/ 124646 h 124703"/>
                <a:gd name="connsiteX11" fmla="*/ 13134 w 95796"/>
                <a:gd name="connsiteY11" fmla="*/ 120041 h 124703"/>
                <a:gd name="connsiteX12" fmla="*/ 16122 w 95796"/>
                <a:gd name="connsiteY12" fmla="*/ 108881 h 124703"/>
                <a:gd name="connsiteX13" fmla="*/ 20165 w 95796"/>
                <a:gd name="connsiteY13" fmla="*/ 93116 h 124703"/>
                <a:gd name="connsiteX14" fmla="*/ 22977 w 95796"/>
                <a:gd name="connsiteY14" fmla="*/ 81071 h 124703"/>
                <a:gd name="connsiteX15" fmla="*/ 28250 w 95796"/>
                <a:gd name="connsiteY15" fmla="*/ 68494 h 124703"/>
                <a:gd name="connsiteX16" fmla="*/ 56374 w 95796"/>
                <a:gd name="connsiteY16" fmla="*/ 49718 h 124703"/>
                <a:gd name="connsiteX17" fmla="*/ 66745 w 95796"/>
                <a:gd name="connsiteY17" fmla="*/ 62117 h 124703"/>
                <a:gd name="connsiteX18" fmla="*/ 56374 w 95796"/>
                <a:gd name="connsiteY18" fmla="*/ 99847 h 124703"/>
                <a:gd name="connsiteX19" fmla="*/ 53737 w 95796"/>
                <a:gd name="connsiteY19" fmla="*/ 109413 h 124703"/>
                <a:gd name="connsiteX20" fmla="*/ 70436 w 95796"/>
                <a:gd name="connsiteY20" fmla="*/ 124646 h 124703"/>
                <a:gd name="connsiteX21" fmla="*/ 95747 w 95796"/>
                <a:gd name="connsiteY21" fmla="*/ 97544 h 124703"/>
                <a:gd name="connsiteX22" fmla="*/ 92935 w 95796"/>
                <a:gd name="connsiteY22" fmla="*/ 95242 h 124703"/>
                <a:gd name="connsiteX23" fmla="*/ 89595 w 95796"/>
                <a:gd name="connsiteY23" fmla="*/ 98253 h 124703"/>
                <a:gd name="connsiteX24" fmla="*/ 70963 w 95796"/>
                <a:gd name="connsiteY24" fmla="*/ 119686 h 124703"/>
                <a:gd name="connsiteX25" fmla="*/ 66569 w 95796"/>
                <a:gd name="connsiteY25" fmla="*/ 113487 h 124703"/>
                <a:gd name="connsiteX26" fmla="*/ 70612 w 95796"/>
                <a:gd name="connsiteY26" fmla="*/ 99139 h 124703"/>
                <a:gd name="connsiteX27" fmla="*/ 79928 w 95796"/>
                <a:gd name="connsiteY27" fmla="*/ 64951 h 124703"/>
                <a:gd name="connsiteX28" fmla="*/ 73424 w 95796"/>
                <a:gd name="connsiteY28" fmla="*/ 49541 h 124703"/>
                <a:gd name="connsiteX29" fmla="*/ 57077 w 95796"/>
                <a:gd name="connsiteY29" fmla="*/ 44758 h 124703"/>
                <a:gd name="connsiteX30" fmla="*/ 28426 w 95796"/>
                <a:gd name="connsiteY30" fmla="*/ 59460 h 124703"/>
                <a:gd name="connsiteX31" fmla="*/ 41785 w 95796"/>
                <a:gd name="connsiteY31" fmla="*/ 5257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5796" h="124703">
                  <a:moveTo>
                    <a:pt x="41785" y="5257"/>
                  </a:moveTo>
                  <a:cubicBezTo>
                    <a:pt x="41961" y="4902"/>
                    <a:pt x="42488" y="2600"/>
                    <a:pt x="42488" y="2423"/>
                  </a:cubicBezTo>
                  <a:cubicBezTo>
                    <a:pt x="42488" y="1537"/>
                    <a:pt x="41785" y="-57"/>
                    <a:pt x="39675" y="-57"/>
                  </a:cubicBezTo>
                  <a:cubicBezTo>
                    <a:pt x="36160" y="-57"/>
                    <a:pt x="21571" y="1360"/>
                    <a:pt x="17177" y="1714"/>
                  </a:cubicBezTo>
                  <a:cubicBezTo>
                    <a:pt x="15770" y="1891"/>
                    <a:pt x="13310" y="2068"/>
                    <a:pt x="13310" y="5788"/>
                  </a:cubicBezTo>
                  <a:cubicBezTo>
                    <a:pt x="13310" y="8268"/>
                    <a:pt x="15770" y="8268"/>
                    <a:pt x="17880" y="8268"/>
                  </a:cubicBezTo>
                  <a:cubicBezTo>
                    <a:pt x="26317" y="8268"/>
                    <a:pt x="26317" y="9508"/>
                    <a:pt x="26317" y="10925"/>
                  </a:cubicBezTo>
                  <a:cubicBezTo>
                    <a:pt x="26317" y="12165"/>
                    <a:pt x="25965" y="13228"/>
                    <a:pt x="25614" y="14822"/>
                  </a:cubicBezTo>
                  <a:lnTo>
                    <a:pt x="830" y="115081"/>
                  </a:lnTo>
                  <a:cubicBezTo>
                    <a:pt x="-49" y="118269"/>
                    <a:pt x="-49" y="118624"/>
                    <a:pt x="-49" y="118978"/>
                  </a:cubicBezTo>
                  <a:cubicBezTo>
                    <a:pt x="-49" y="121635"/>
                    <a:pt x="2060" y="124646"/>
                    <a:pt x="5927" y="124646"/>
                  </a:cubicBezTo>
                  <a:cubicBezTo>
                    <a:pt x="7861" y="124646"/>
                    <a:pt x="11200" y="123761"/>
                    <a:pt x="13134" y="120041"/>
                  </a:cubicBezTo>
                  <a:cubicBezTo>
                    <a:pt x="13661" y="118978"/>
                    <a:pt x="15243" y="112601"/>
                    <a:pt x="16122" y="108881"/>
                  </a:cubicBezTo>
                  <a:lnTo>
                    <a:pt x="20165" y="93116"/>
                  </a:lnTo>
                  <a:cubicBezTo>
                    <a:pt x="20692" y="90459"/>
                    <a:pt x="22450" y="83728"/>
                    <a:pt x="22977" y="81071"/>
                  </a:cubicBezTo>
                  <a:cubicBezTo>
                    <a:pt x="24735" y="74340"/>
                    <a:pt x="24735" y="74163"/>
                    <a:pt x="28250" y="68494"/>
                  </a:cubicBezTo>
                  <a:cubicBezTo>
                    <a:pt x="33875" y="59815"/>
                    <a:pt x="42664" y="49718"/>
                    <a:pt x="56374" y="49718"/>
                  </a:cubicBezTo>
                  <a:cubicBezTo>
                    <a:pt x="66217" y="49718"/>
                    <a:pt x="66745" y="57866"/>
                    <a:pt x="66745" y="62117"/>
                  </a:cubicBezTo>
                  <a:cubicBezTo>
                    <a:pt x="66745" y="72745"/>
                    <a:pt x="59186" y="92408"/>
                    <a:pt x="56374" y="99847"/>
                  </a:cubicBezTo>
                  <a:cubicBezTo>
                    <a:pt x="54440" y="104807"/>
                    <a:pt x="53737" y="106401"/>
                    <a:pt x="53737" y="109413"/>
                  </a:cubicBezTo>
                  <a:cubicBezTo>
                    <a:pt x="53737" y="118801"/>
                    <a:pt x="61471" y="124646"/>
                    <a:pt x="70436" y="124646"/>
                  </a:cubicBezTo>
                  <a:cubicBezTo>
                    <a:pt x="88013" y="124646"/>
                    <a:pt x="95747" y="100201"/>
                    <a:pt x="95747" y="97544"/>
                  </a:cubicBezTo>
                  <a:cubicBezTo>
                    <a:pt x="95747" y="95242"/>
                    <a:pt x="93462" y="95242"/>
                    <a:pt x="92935" y="95242"/>
                  </a:cubicBezTo>
                  <a:cubicBezTo>
                    <a:pt x="90474" y="95242"/>
                    <a:pt x="90298" y="96305"/>
                    <a:pt x="89595" y="98253"/>
                  </a:cubicBezTo>
                  <a:cubicBezTo>
                    <a:pt x="85552" y="112424"/>
                    <a:pt x="77818" y="119686"/>
                    <a:pt x="70963" y="119686"/>
                  </a:cubicBezTo>
                  <a:cubicBezTo>
                    <a:pt x="67272" y="119686"/>
                    <a:pt x="66569" y="117207"/>
                    <a:pt x="66569" y="113487"/>
                  </a:cubicBezTo>
                  <a:cubicBezTo>
                    <a:pt x="66569" y="109413"/>
                    <a:pt x="67448" y="107110"/>
                    <a:pt x="70612" y="99139"/>
                  </a:cubicBezTo>
                  <a:cubicBezTo>
                    <a:pt x="72721" y="93647"/>
                    <a:pt x="79928" y="74871"/>
                    <a:pt x="79928" y="64951"/>
                  </a:cubicBezTo>
                  <a:cubicBezTo>
                    <a:pt x="79928" y="62117"/>
                    <a:pt x="79928" y="54678"/>
                    <a:pt x="73424" y="49541"/>
                  </a:cubicBezTo>
                  <a:cubicBezTo>
                    <a:pt x="70436" y="47238"/>
                    <a:pt x="65338" y="44758"/>
                    <a:pt x="57077" y="44758"/>
                  </a:cubicBezTo>
                  <a:cubicBezTo>
                    <a:pt x="44246" y="44758"/>
                    <a:pt x="34930" y="51843"/>
                    <a:pt x="28426" y="59460"/>
                  </a:cubicBezTo>
                  <a:lnTo>
                    <a:pt x="41785" y="5257"/>
                  </a:ln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46BA594-CEA7-2FAB-5C4C-71AEE98BD3F8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7698171" y="3286812"/>
              <a:ext cx="166984" cy="59213"/>
            </a:xfrm>
            <a:custGeom>
              <a:avLst/>
              <a:gdLst>
                <a:gd name="connsiteX0" fmla="*/ 158406 w 166984"/>
                <a:gd name="connsiteY0" fmla="*/ 10063 h 59213"/>
                <a:gd name="connsiteX1" fmla="*/ 166943 w 166984"/>
                <a:gd name="connsiteY1" fmla="*/ 5002 h 59213"/>
                <a:gd name="connsiteX2" fmla="*/ 158657 w 166984"/>
                <a:gd name="connsiteY2" fmla="*/ -59 h 59213"/>
                <a:gd name="connsiteX3" fmla="*/ 8245 w 166984"/>
                <a:gd name="connsiteY3" fmla="*/ -59 h 59213"/>
                <a:gd name="connsiteX4" fmla="*/ -41 w 166984"/>
                <a:gd name="connsiteY4" fmla="*/ 5002 h 59213"/>
                <a:gd name="connsiteX5" fmla="*/ 8496 w 166984"/>
                <a:gd name="connsiteY5" fmla="*/ 10063 h 59213"/>
                <a:gd name="connsiteX6" fmla="*/ 158406 w 166984"/>
                <a:gd name="connsiteY6" fmla="*/ 10063 h 59213"/>
                <a:gd name="connsiteX7" fmla="*/ 158657 w 166984"/>
                <a:gd name="connsiteY7" fmla="*/ 59155 h 59213"/>
                <a:gd name="connsiteX8" fmla="*/ 166943 w 166984"/>
                <a:gd name="connsiteY8" fmla="*/ 54094 h 59213"/>
                <a:gd name="connsiteX9" fmla="*/ 158406 w 166984"/>
                <a:gd name="connsiteY9" fmla="*/ 49033 h 59213"/>
                <a:gd name="connsiteX10" fmla="*/ 8496 w 166984"/>
                <a:gd name="connsiteY10" fmla="*/ 49033 h 59213"/>
                <a:gd name="connsiteX11" fmla="*/ -41 w 166984"/>
                <a:gd name="connsiteY11" fmla="*/ 54094 h 59213"/>
                <a:gd name="connsiteX12" fmla="*/ 8245 w 166984"/>
                <a:gd name="connsiteY12" fmla="*/ 59155 h 59213"/>
                <a:gd name="connsiteX13" fmla="*/ 158657 w 166984"/>
                <a:gd name="connsiteY13" fmla="*/ 5915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984" h="59213">
                  <a:moveTo>
                    <a:pt x="158406" y="10063"/>
                  </a:moveTo>
                  <a:cubicBezTo>
                    <a:pt x="162172" y="10063"/>
                    <a:pt x="166943" y="10063"/>
                    <a:pt x="166943" y="5002"/>
                  </a:cubicBezTo>
                  <a:cubicBezTo>
                    <a:pt x="166943" y="-59"/>
                    <a:pt x="162172" y="-59"/>
                    <a:pt x="158657" y="-59"/>
                  </a:cubicBezTo>
                  <a:lnTo>
                    <a:pt x="8245" y="-59"/>
                  </a:lnTo>
                  <a:cubicBezTo>
                    <a:pt x="4730" y="-59"/>
                    <a:pt x="-41" y="-59"/>
                    <a:pt x="-41" y="5002"/>
                  </a:cubicBezTo>
                  <a:cubicBezTo>
                    <a:pt x="-41" y="10063"/>
                    <a:pt x="4730" y="10063"/>
                    <a:pt x="8496" y="10063"/>
                  </a:cubicBezTo>
                  <a:lnTo>
                    <a:pt x="158406" y="10063"/>
                  </a:lnTo>
                  <a:close/>
                  <a:moveTo>
                    <a:pt x="158657" y="59155"/>
                  </a:moveTo>
                  <a:cubicBezTo>
                    <a:pt x="162172" y="59155"/>
                    <a:pt x="166943" y="59155"/>
                    <a:pt x="166943" y="54094"/>
                  </a:cubicBezTo>
                  <a:cubicBezTo>
                    <a:pt x="166943" y="49033"/>
                    <a:pt x="162172" y="49033"/>
                    <a:pt x="158406" y="49033"/>
                  </a:cubicBezTo>
                  <a:lnTo>
                    <a:pt x="8496" y="49033"/>
                  </a:lnTo>
                  <a:cubicBezTo>
                    <a:pt x="4730" y="49033"/>
                    <a:pt x="-41" y="49033"/>
                    <a:pt x="-41" y="54094"/>
                  </a:cubicBezTo>
                  <a:cubicBezTo>
                    <a:pt x="-41" y="59155"/>
                    <a:pt x="4730" y="59155"/>
                    <a:pt x="8245" y="59155"/>
                  </a:cubicBezTo>
                  <a:lnTo>
                    <a:pt x="158657" y="5915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5832E600-B34D-32C4-848C-8B9E9CACB7A8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049104" y="3039959"/>
              <a:ext cx="82864" cy="168531"/>
            </a:xfrm>
            <a:custGeom>
              <a:avLst/>
              <a:gdLst>
                <a:gd name="connsiteX0" fmla="*/ 51449 w 82864"/>
                <a:gd name="connsiteY0" fmla="*/ 6514 h 168531"/>
                <a:gd name="connsiteX1" fmla="*/ 45673 w 82864"/>
                <a:gd name="connsiteY1" fmla="*/ -66 h 168531"/>
                <a:gd name="connsiteX2" fmla="*/ -28 w 82864"/>
                <a:gd name="connsiteY2" fmla="*/ 16130 h 168531"/>
                <a:gd name="connsiteX3" fmla="*/ -28 w 82864"/>
                <a:gd name="connsiteY3" fmla="*/ 23974 h 168531"/>
                <a:gd name="connsiteX4" fmla="*/ 32867 w 82864"/>
                <a:gd name="connsiteY4" fmla="*/ 17395 h 168531"/>
                <a:gd name="connsiteX5" fmla="*/ 32867 w 82864"/>
                <a:gd name="connsiteY5" fmla="*/ 148475 h 168531"/>
                <a:gd name="connsiteX6" fmla="*/ 9514 w 82864"/>
                <a:gd name="connsiteY6" fmla="*/ 160622 h 168531"/>
                <a:gd name="connsiteX7" fmla="*/ 1479 w 82864"/>
                <a:gd name="connsiteY7" fmla="*/ 160622 h 168531"/>
                <a:gd name="connsiteX8" fmla="*/ 1479 w 82864"/>
                <a:gd name="connsiteY8" fmla="*/ 168466 h 168531"/>
                <a:gd name="connsiteX9" fmla="*/ 42158 w 82864"/>
                <a:gd name="connsiteY9" fmla="*/ 167707 h 168531"/>
                <a:gd name="connsiteX10" fmla="*/ 82837 w 82864"/>
                <a:gd name="connsiteY10" fmla="*/ 168466 h 168531"/>
                <a:gd name="connsiteX11" fmla="*/ 82837 w 82864"/>
                <a:gd name="connsiteY11" fmla="*/ 160622 h 168531"/>
                <a:gd name="connsiteX12" fmla="*/ 74801 w 82864"/>
                <a:gd name="connsiteY12" fmla="*/ 160622 h 168531"/>
                <a:gd name="connsiteX13" fmla="*/ 51449 w 82864"/>
                <a:gd name="connsiteY13" fmla="*/ 148475 h 168531"/>
                <a:gd name="connsiteX14" fmla="*/ 51449 w 82864"/>
                <a:gd name="connsiteY14" fmla="*/ 65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864" h="168531">
                  <a:moveTo>
                    <a:pt x="51449" y="6514"/>
                  </a:moveTo>
                  <a:cubicBezTo>
                    <a:pt x="51449" y="441"/>
                    <a:pt x="51449" y="-66"/>
                    <a:pt x="45673" y="-66"/>
                  </a:cubicBezTo>
                  <a:cubicBezTo>
                    <a:pt x="30105" y="16130"/>
                    <a:pt x="8008" y="16130"/>
                    <a:pt x="-28" y="16130"/>
                  </a:cubicBezTo>
                  <a:lnTo>
                    <a:pt x="-28" y="23974"/>
                  </a:lnTo>
                  <a:cubicBezTo>
                    <a:pt x="4994" y="23974"/>
                    <a:pt x="19810" y="23974"/>
                    <a:pt x="32867" y="17395"/>
                  </a:cubicBezTo>
                  <a:lnTo>
                    <a:pt x="32867" y="148475"/>
                  </a:lnTo>
                  <a:cubicBezTo>
                    <a:pt x="32867" y="157585"/>
                    <a:pt x="32114" y="160622"/>
                    <a:pt x="9514" y="160622"/>
                  </a:cubicBezTo>
                  <a:lnTo>
                    <a:pt x="1479" y="160622"/>
                  </a:lnTo>
                  <a:lnTo>
                    <a:pt x="1479" y="168466"/>
                  </a:lnTo>
                  <a:cubicBezTo>
                    <a:pt x="10268" y="167707"/>
                    <a:pt x="32114" y="167707"/>
                    <a:pt x="42158" y="167707"/>
                  </a:cubicBezTo>
                  <a:cubicBezTo>
                    <a:pt x="52202" y="167707"/>
                    <a:pt x="74048" y="167707"/>
                    <a:pt x="82837" y="168466"/>
                  </a:cubicBezTo>
                  <a:lnTo>
                    <a:pt x="82837" y="160622"/>
                  </a:lnTo>
                  <a:lnTo>
                    <a:pt x="74801" y="160622"/>
                  </a:lnTo>
                  <a:cubicBezTo>
                    <a:pt x="52202" y="160622"/>
                    <a:pt x="51449" y="157838"/>
                    <a:pt x="51449" y="148475"/>
                  </a:cubicBezTo>
                  <a:lnTo>
                    <a:pt x="51449" y="6514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869E524-395C-B3F4-FB4A-B614D65CCE19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7979296" y="3311358"/>
              <a:ext cx="220473" cy="10121"/>
            </a:xfrm>
            <a:custGeom>
              <a:avLst/>
              <a:gdLst>
                <a:gd name="connsiteX0" fmla="*/ 0 w 220473"/>
                <a:gd name="connsiteY0" fmla="*/ 0 h 10121"/>
                <a:gd name="connsiteX1" fmla="*/ 220473 w 220473"/>
                <a:gd name="connsiteY1" fmla="*/ 0 h 10121"/>
                <a:gd name="connsiteX2" fmla="*/ 220473 w 220473"/>
                <a:gd name="connsiteY2" fmla="*/ 10121 h 10121"/>
                <a:gd name="connsiteX3" fmla="*/ 0 w 220473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473" h="10121">
                  <a:moveTo>
                    <a:pt x="0" y="0"/>
                  </a:moveTo>
                  <a:lnTo>
                    <a:pt x="220473" y="0"/>
                  </a:lnTo>
                  <a:lnTo>
                    <a:pt x="220473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D1DB4B9-9F7D-4D0A-4E6C-843F87B82635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7986578" y="3441413"/>
              <a:ext cx="205654" cy="114632"/>
            </a:xfrm>
            <a:custGeom>
              <a:avLst/>
              <a:gdLst>
                <a:gd name="connsiteX0" fmla="*/ 14786 w 205654"/>
                <a:gd name="connsiteY0" fmla="*/ 96867 h 114632"/>
                <a:gd name="connsiteX1" fmla="*/ 12526 w 205654"/>
                <a:gd name="connsiteY1" fmla="*/ 107748 h 114632"/>
                <a:gd name="connsiteX2" fmla="*/ 19808 w 205654"/>
                <a:gd name="connsiteY2" fmla="*/ 114580 h 114632"/>
                <a:gd name="connsiteX3" fmla="*/ 29099 w 205654"/>
                <a:gd name="connsiteY3" fmla="*/ 107495 h 114632"/>
                <a:gd name="connsiteX4" fmla="*/ 33869 w 205654"/>
                <a:gd name="connsiteY4" fmla="*/ 88769 h 114632"/>
                <a:gd name="connsiteX5" fmla="*/ 39394 w 205654"/>
                <a:gd name="connsiteY5" fmla="*/ 65994 h 114632"/>
                <a:gd name="connsiteX6" fmla="*/ 43663 w 205654"/>
                <a:gd name="connsiteY6" fmla="*/ 49040 h 114632"/>
                <a:gd name="connsiteX7" fmla="*/ 46927 w 205654"/>
                <a:gd name="connsiteY7" fmla="*/ 36387 h 114632"/>
                <a:gd name="connsiteX8" fmla="*/ 87857 w 205654"/>
                <a:gd name="connsiteY8" fmla="*/ 5515 h 114632"/>
                <a:gd name="connsiteX9" fmla="*/ 101417 w 205654"/>
                <a:gd name="connsiteY9" fmla="*/ 23229 h 114632"/>
                <a:gd name="connsiteX10" fmla="*/ 97650 w 205654"/>
                <a:gd name="connsiteY10" fmla="*/ 44232 h 114632"/>
                <a:gd name="connsiteX11" fmla="*/ 90619 w 205654"/>
                <a:gd name="connsiteY11" fmla="*/ 73586 h 114632"/>
                <a:gd name="connsiteX12" fmla="*/ 85597 w 205654"/>
                <a:gd name="connsiteY12" fmla="*/ 92818 h 114632"/>
                <a:gd name="connsiteX13" fmla="*/ 82333 w 205654"/>
                <a:gd name="connsiteY13" fmla="*/ 107748 h 114632"/>
                <a:gd name="connsiteX14" fmla="*/ 89615 w 205654"/>
                <a:gd name="connsiteY14" fmla="*/ 114580 h 114632"/>
                <a:gd name="connsiteX15" fmla="*/ 100914 w 205654"/>
                <a:gd name="connsiteY15" fmla="*/ 100156 h 114632"/>
                <a:gd name="connsiteX16" fmla="*/ 115981 w 205654"/>
                <a:gd name="connsiteY16" fmla="*/ 39171 h 114632"/>
                <a:gd name="connsiteX17" fmla="*/ 157413 w 205654"/>
                <a:gd name="connsiteY17" fmla="*/ 5515 h 114632"/>
                <a:gd name="connsiteX18" fmla="*/ 170973 w 205654"/>
                <a:gd name="connsiteY18" fmla="*/ 23229 h 114632"/>
                <a:gd name="connsiteX19" fmla="*/ 155404 w 205654"/>
                <a:gd name="connsiteY19" fmla="*/ 79912 h 114632"/>
                <a:gd name="connsiteX20" fmla="*/ 152140 w 205654"/>
                <a:gd name="connsiteY20" fmla="*/ 93830 h 114632"/>
                <a:gd name="connsiteX21" fmla="*/ 172730 w 205654"/>
                <a:gd name="connsiteY21" fmla="*/ 114580 h 114632"/>
                <a:gd name="connsiteX22" fmla="*/ 205625 w 205654"/>
                <a:gd name="connsiteY22" fmla="*/ 75610 h 114632"/>
                <a:gd name="connsiteX23" fmla="*/ 202612 w 205654"/>
                <a:gd name="connsiteY23" fmla="*/ 73080 h 114632"/>
                <a:gd name="connsiteX24" fmla="*/ 198845 w 205654"/>
                <a:gd name="connsiteY24" fmla="*/ 77635 h 114632"/>
                <a:gd name="connsiteX25" fmla="*/ 173232 w 205654"/>
                <a:gd name="connsiteY25" fmla="*/ 109013 h 114632"/>
                <a:gd name="connsiteX26" fmla="*/ 167206 w 205654"/>
                <a:gd name="connsiteY26" fmla="*/ 100662 h 114632"/>
                <a:gd name="connsiteX27" fmla="*/ 171726 w 205654"/>
                <a:gd name="connsiteY27" fmla="*/ 82696 h 114632"/>
                <a:gd name="connsiteX28" fmla="*/ 187043 w 205654"/>
                <a:gd name="connsiteY28" fmla="*/ 27024 h 114632"/>
                <a:gd name="connsiteX29" fmla="*/ 158166 w 205654"/>
                <a:gd name="connsiteY29" fmla="*/ -52 h 114632"/>
                <a:gd name="connsiteX30" fmla="*/ 117236 w 205654"/>
                <a:gd name="connsiteY30" fmla="*/ 24494 h 114632"/>
                <a:gd name="connsiteX31" fmla="*/ 109201 w 205654"/>
                <a:gd name="connsiteY31" fmla="*/ 6527 h 114632"/>
                <a:gd name="connsiteX32" fmla="*/ 88610 w 205654"/>
                <a:gd name="connsiteY32" fmla="*/ -52 h 114632"/>
                <a:gd name="connsiteX33" fmla="*/ 49438 w 205654"/>
                <a:gd name="connsiteY33" fmla="*/ 21963 h 114632"/>
                <a:gd name="connsiteX34" fmla="*/ 26336 w 205654"/>
                <a:gd name="connsiteY34" fmla="*/ -52 h 114632"/>
                <a:gd name="connsiteX35" fmla="*/ 7755 w 205654"/>
                <a:gd name="connsiteY35" fmla="*/ 14372 h 114632"/>
                <a:gd name="connsiteX36" fmla="*/ -30 w 205654"/>
                <a:gd name="connsiteY36" fmla="*/ 38918 h 114632"/>
                <a:gd name="connsiteX37" fmla="*/ 2984 w 205654"/>
                <a:gd name="connsiteY37" fmla="*/ 41448 h 114632"/>
                <a:gd name="connsiteX38" fmla="*/ 7252 w 205654"/>
                <a:gd name="connsiteY38" fmla="*/ 35628 h 114632"/>
                <a:gd name="connsiteX39" fmla="*/ 25583 w 205654"/>
                <a:gd name="connsiteY39" fmla="*/ 5515 h 114632"/>
                <a:gd name="connsiteX40" fmla="*/ 33367 w 205654"/>
                <a:gd name="connsiteY40" fmla="*/ 17155 h 114632"/>
                <a:gd name="connsiteX41" fmla="*/ 29350 w 205654"/>
                <a:gd name="connsiteY41" fmla="*/ 38412 h 114632"/>
                <a:gd name="connsiteX42" fmla="*/ 14786 w 205654"/>
                <a:gd name="connsiteY42" fmla="*/ 96867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05654" h="114632">
                  <a:moveTo>
                    <a:pt x="14786" y="96867"/>
                  </a:moveTo>
                  <a:cubicBezTo>
                    <a:pt x="14032" y="100662"/>
                    <a:pt x="12526" y="106483"/>
                    <a:pt x="12526" y="107748"/>
                  </a:cubicBezTo>
                  <a:cubicBezTo>
                    <a:pt x="12526" y="112303"/>
                    <a:pt x="16041" y="114580"/>
                    <a:pt x="19808" y="114580"/>
                  </a:cubicBezTo>
                  <a:cubicBezTo>
                    <a:pt x="22821" y="114580"/>
                    <a:pt x="27341" y="112556"/>
                    <a:pt x="29099" y="107495"/>
                  </a:cubicBezTo>
                  <a:cubicBezTo>
                    <a:pt x="29350" y="106989"/>
                    <a:pt x="32363" y="95095"/>
                    <a:pt x="33869" y="88769"/>
                  </a:cubicBezTo>
                  <a:lnTo>
                    <a:pt x="39394" y="65994"/>
                  </a:lnTo>
                  <a:cubicBezTo>
                    <a:pt x="40900" y="60427"/>
                    <a:pt x="42407" y="54860"/>
                    <a:pt x="43663" y="49040"/>
                  </a:cubicBezTo>
                  <a:cubicBezTo>
                    <a:pt x="44667" y="44738"/>
                    <a:pt x="46676" y="37400"/>
                    <a:pt x="46927" y="36387"/>
                  </a:cubicBezTo>
                  <a:cubicBezTo>
                    <a:pt x="50693" y="28543"/>
                    <a:pt x="64002" y="5515"/>
                    <a:pt x="87857" y="5515"/>
                  </a:cubicBezTo>
                  <a:cubicBezTo>
                    <a:pt x="99157" y="5515"/>
                    <a:pt x="101417" y="14878"/>
                    <a:pt x="101417" y="23229"/>
                  </a:cubicBezTo>
                  <a:cubicBezTo>
                    <a:pt x="101417" y="29555"/>
                    <a:pt x="99659" y="36640"/>
                    <a:pt x="97650" y="44232"/>
                  </a:cubicBezTo>
                  <a:lnTo>
                    <a:pt x="90619" y="73586"/>
                  </a:lnTo>
                  <a:lnTo>
                    <a:pt x="85597" y="92818"/>
                  </a:lnTo>
                  <a:cubicBezTo>
                    <a:pt x="84593" y="97879"/>
                    <a:pt x="82333" y="106483"/>
                    <a:pt x="82333" y="107748"/>
                  </a:cubicBezTo>
                  <a:cubicBezTo>
                    <a:pt x="82333" y="112303"/>
                    <a:pt x="85848" y="114580"/>
                    <a:pt x="89615" y="114580"/>
                  </a:cubicBezTo>
                  <a:cubicBezTo>
                    <a:pt x="97399" y="114580"/>
                    <a:pt x="98906" y="108254"/>
                    <a:pt x="100914" y="100156"/>
                  </a:cubicBezTo>
                  <a:cubicBezTo>
                    <a:pt x="104430" y="85985"/>
                    <a:pt x="113721" y="49040"/>
                    <a:pt x="115981" y="39171"/>
                  </a:cubicBezTo>
                  <a:cubicBezTo>
                    <a:pt x="116734" y="35881"/>
                    <a:pt x="130043" y="5515"/>
                    <a:pt x="157413" y="5515"/>
                  </a:cubicBezTo>
                  <a:cubicBezTo>
                    <a:pt x="168210" y="5515"/>
                    <a:pt x="170973" y="14119"/>
                    <a:pt x="170973" y="23229"/>
                  </a:cubicBezTo>
                  <a:cubicBezTo>
                    <a:pt x="170973" y="37653"/>
                    <a:pt x="160426" y="66500"/>
                    <a:pt x="155404" y="79912"/>
                  </a:cubicBezTo>
                  <a:cubicBezTo>
                    <a:pt x="153144" y="85985"/>
                    <a:pt x="152140" y="88769"/>
                    <a:pt x="152140" y="93830"/>
                  </a:cubicBezTo>
                  <a:cubicBezTo>
                    <a:pt x="152140" y="105723"/>
                    <a:pt x="160928" y="114580"/>
                    <a:pt x="172730" y="114580"/>
                  </a:cubicBezTo>
                  <a:cubicBezTo>
                    <a:pt x="196334" y="114580"/>
                    <a:pt x="205625" y="77635"/>
                    <a:pt x="205625" y="75610"/>
                  </a:cubicBezTo>
                  <a:cubicBezTo>
                    <a:pt x="205625" y="73080"/>
                    <a:pt x="203365" y="73080"/>
                    <a:pt x="202612" y="73080"/>
                  </a:cubicBezTo>
                  <a:cubicBezTo>
                    <a:pt x="200101" y="73080"/>
                    <a:pt x="200101" y="73839"/>
                    <a:pt x="198845" y="77635"/>
                  </a:cubicBezTo>
                  <a:cubicBezTo>
                    <a:pt x="195079" y="91046"/>
                    <a:pt x="187043" y="109013"/>
                    <a:pt x="173232" y="109013"/>
                  </a:cubicBezTo>
                  <a:cubicBezTo>
                    <a:pt x="168964" y="109013"/>
                    <a:pt x="167206" y="106483"/>
                    <a:pt x="167206" y="100662"/>
                  </a:cubicBezTo>
                  <a:cubicBezTo>
                    <a:pt x="167206" y="94336"/>
                    <a:pt x="169466" y="88263"/>
                    <a:pt x="171726" y="82696"/>
                  </a:cubicBezTo>
                  <a:cubicBezTo>
                    <a:pt x="176497" y="69537"/>
                    <a:pt x="187043" y="41448"/>
                    <a:pt x="187043" y="27024"/>
                  </a:cubicBezTo>
                  <a:cubicBezTo>
                    <a:pt x="187043" y="10576"/>
                    <a:pt x="176999" y="-52"/>
                    <a:pt x="158166" y="-52"/>
                  </a:cubicBezTo>
                  <a:cubicBezTo>
                    <a:pt x="139333" y="-52"/>
                    <a:pt x="126527" y="11082"/>
                    <a:pt x="117236" y="24494"/>
                  </a:cubicBezTo>
                  <a:cubicBezTo>
                    <a:pt x="116985" y="21204"/>
                    <a:pt x="116232" y="12601"/>
                    <a:pt x="109201" y="6527"/>
                  </a:cubicBezTo>
                  <a:cubicBezTo>
                    <a:pt x="102923" y="1213"/>
                    <a:pt x="94888" y="-52"/>
                    <a:pt x="88610" y="-52"/>
                  </a:cubicBezTo>
                  <a:cubicBezTo>
                    <a:pt x="66011" y="-52"/>
                    <a:pt x="53707" y="16143"/>
                    <a:pt x="49438" y="21963"/>
                  </a:cubicBezTo>
                  <a:cubicBezTo>
                    <a:pt x="48182" y="7540"/>
                    <a:pt x="37636" y="-52"/>
                    <a:pt x="26336" y="-52"/>
                  </a:cubicBezTo>
                  <a:cubicBezTo>
                    <a:pt x="14786" y="-52"/>
                    <a:pt x="10015" y="9817"/>
                    <a:pt x="7755" y="14372"/>
                  </a:cubicBezTo>
                  <a:cubicBezTo>
                    <a:pt x="3235" y="23229"/>
                    <a:pt x="-30" y="38159"/>
                    <a:pt x="-30" y="38918"/>
                  </a:cubicBezTo>
                  <a:cubicBezTo>
                    <a:pt x="-30" y="41448"/>
                    <a:pt x="2481" y="41448"/>
                    <a:pt x="2984" y="41448"/>
                  </a:cubicBezTo>
                  <a:cubicBezTo>
                    <a:pt x="5495" y="41448"/>
                    <a:pt x="5746" y="41195"/>
                    <a:pt x="7252" y="35628"/>
                  </a:cubicBezTo>
                  <a:cubicBezTo>
                    <a:pt x="11521" y="17662"/>
                    <a:pt x="16543" y="5515"/>
                    <a:pt x="25583" y="5515"/>
                  </a:cubicBezTo>
                  <a:cubicBezTo>
                    <a:pt x="29601" y="5515"/>
                    <a:pt x="33367" y="7540"/>
                    <a:pt x="33367" y="17155"/>
                  </a:cubicBezTo>
                  <a:cubicBezTo>
                    <a:pt x="33367" y="22470"/>
                    <a:pt x="32614" y="25253"/>
                    <a:pt x="29350" y="38412"/>
                  </a:cubicBezTo>
                  <a:lnTo>
                    <a:pt x="14786" y="96867"/>
                  </a:ln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650B3B1C-0DBC-15DE-EDC2-2F0F0C4FA7AE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8313713" y="3286812"/>
              <a:ext cx="166984" cy="59213"/>
            </a:xfrm>
            <a:custGeom>
              <a:avLst/>
              <a:gdLst>
                <a:gd name="connsiteX0" fmla="*/ 158430 w 166984"/>
                <a:gd name="connsiteY0" fmla="*/ 10063 h 59213"/>
                <a:gd name="connsiteX1" fmla="*/ 166968 w 166984"/>
                <a:gd name="connsiteY1" fmla="*/ 5002 h 59213"/>
                <a:gd name="connsiteX2" fmla="*/ 158681 w 166984"/>
                <a:gd name="connsiteY2" fmla="*/ -59 h 59213"/>
                <a:gd name="connsiteX3" fmla="*/ 8270 w 166984"/>
                <a:gd name="connsiteY3" fmla="*/ -59 h 59213"/>
                <a:gd name="connsiteX4" fmla="*/ -17 w 166984"/>
                <a:gd name="connsiteY4" fmla="*/ 5002 h 59213"/>
                <a:gd name="connsiteX5" fmla="*/ 8521 w 166984"/>
                <a:gd name="connsiteY5" fmla="*/ 10063 h 59213"/>
                <a:gd name="connsiteX6" fmla="*/ 158430 w 166984"/>
                <a:gd name="connsiteY6" fmla="*/ 10063 h 59213"/>
                <a:gd name="connsiteX7" fmla="*/ 158681 w 166984"/>
                <a:gd name="connsiteY7" fmla="*/ 59155 h 59213"/>
                <a:gd name="connsiteX8" fmla="*/ 166968 w 166984"/>
                <a:gd name="connsiteY8" fmla="*/ 54094 h 59213"/>
                <a:gd name="connsiteX9" fmla="*/ 158430 w 166984"/>
                <a:gd name="connsiteY9" fmla="*/ 49033 h 59213"/>
                <a:gd name="connsiteX10" fmla="*/ 8521 w 166984"/>
                <a:gd name="connsiteY10" fmla="*/ 49033 h 59213"/>
                <a:gd name="connsiteX11" fmla="*/ -17 w 166984"/>
                <a:gd name="connsiteY11" fmla="*/ 54094 h 59213"/>
                <a:gd name="connsiteX12" fmla="*/ 8270 w 166984"/>
                <a:gd name="connsiteY12" fmla="*/ 59155 h 59213"/>
                <a:gd name="connsiteX13" fmla="*/ 158681 w 166984"/>
                <a:gd name="connsiteY13" fmla="*/ 5915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984" h="59213">
                  <a:moveTo>
                    <a:pt x="158430" y="10063"/>
                  </a:moveTo>
                  <a:cubicBezTo>
                    <a:pt x="162197" y="10063"/>
                    <a:pt x="166968" y="10063"/>
                    <a:pt x="166968" y="5002"/>
                  </a:cubicBezTo>
                  <a:cubicBezTo>
                    <a:pt x="166968" y="-59"/>
                    <a:pt x="162197" y="-59"/>
                    <a:pt x="158681" y="-59"/>
                  </a:cubicBezTo>
                  <a:lnTo>
                    <a:pt x="8270" y="-59"/>
                  </a:lnTo>
                  <a:cubicBezTo>
                    <a:pt x="4754" y="-59"/>
                    <a:pt x="-17" y="-59"/>
                    <a:pt x="-17" y="5002"/>
                  </a:cubicBezTo>
                  <a:cubicBezTo>
                    <a:pt x="-17" y="10063"/>
                    <a:pt x="4754" y="10063"/>
                    <a:pt x="8521" y="10063"/>
                  </a:cubicBezTo>
                  <a:lnTo>
                    <a:pt x="158430" y="10063"/>
                  </a:lnTo>
                  <a:close/>
                  <a:moveTo>
                    <a:pt x="158681" y="59155"/>
                  </a:moveTo>
                  <a:cubicBezTo>
                    <a:pt x="162197" y="59155"/>
                    <a:pt x="166968" y="59155"/>
                    <a:pt x="166968" y="54094"/>
                  </a:cubicBezTo>
                  <a:cubicBezTo>
                    <a:pt x="166968" y="49033"/>
                    <a:pt x="162197" y="49033"/>
                    <a:pt x="158430" y="49033"/>
                  </a:cubicBezTo>
                  <a:lnTo>
                    <a:pt x="8521" y="49033"/>
                  </a:lnTo>
                  <a:cubicBezTo>
                    <a:pt x="4754" y="49033"/>
                    <a:pt x="-17" y="49033"/>
                    <a:pt x="-17" y="54094"/>
                  </a:cubicBezTo>
                  <a:cubicBezTo>
                    <a:pt x="-17" y="59155"/>
                    <a:pt x="4754" y="59155"/>
                    <a:pt x="8270" y="59155"/>
                  </a:cubicBezTo>
                  <a:lnTo>
                    <a:pt x="158681" y="5915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7B5ADCD-1925-3922-D2C2-8B5217760070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8931032" y="3039959"/>
              <a:ext cx="82864" cy="168531"/>
            </a:xfrm>
            <a:custGeom>
              <a:avLst/>
              <a:gdLst>
                <a:gd name="connsiteX0" fmla="*/ 51484 w 82864"/>
                <a:gd name="connsiteY0" fmla="*/ 6514 h 168531"/>
                <a:gd name="connsiteX1" fmla="*/ 45708 w 82864"/>
                <a:gd name="connsiteY1" fmla="*/ -66 h 168531"/>
                <a:gd name="connsiteX2" fmla="*/ 7 w 82864"/>
                <a:gd name="connsiteY2" fmla="*/ 16130 h 168531"/>
                <a:gd name="connsiteX3" fmla="*/ 7 w 82864"/>
                <a:gd name="connsiteY3" fmla="*/ 23974 h 168531"/>
                <a:gd name="connsiteX4" fmla="*/ 32902 w 82864"/>
                <a:gd name="connsiteY4" fmla="*/ 17395 h 168531"/>
                <a:gd name="connsiteX5" fmla="*/ 32902 w 82864"/>
                <a:gd name="connsiteY5" fmla="*/ 148475 h 168531"/>
                <a:gd name="connsiteX6" fmla="*/ 9549 w 82864"/>
                <a:gd name="connsiteY6" fmla="*/ 160622 h 168531"/>
                <a:gd name="connsiteX7" fmla="*/ 1514 w 82864"/>
                <a:gd name="connsiteY7" fmla="*/ 160622 h 168531"/>
                <a:gd name="connsiteX8" fmla="*/ 1514 w 82864"/>
                <a:gd name="connsiteY8" fmla="*/ 168466 h 168531"/>
                <a:gd name="connsiteX9" fmla="*/ 42193 w 82864"/>
                <a:gd name="connsiteY9" fmla="*/ 167707 h 168531"/>
                <a:gd name="connsiteX10" fmla="*/ 82872 w 82864"/>
                <a:gd name="connsiteY10" fmla="*/ 168466 h 168531"/>
                <a:gd name="connsiteX11" fmla="*/ 82872 w 82864"/>
                <a:gd name="connsiteY11" fmla="*/ 160622 h 168531"/>
                <a:gd name="connsiteX12" fmla="*/ 74836 w 82864"/>
                <a:gd name="connsiteY12" fmla="*/ 160622 h 168531"/>
                <a:gd name="connsiteX13" fmla="*/ 51484 w 82864"/>
                <a:gd name="connsiteY13" fmla="*/ 148475 h 168531"/>
                <a:gd name="connsiteX14" fmla="*/ 51484 w 82864"/>
                <a:gd name="connsiteY14" fmla="*/ 65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864" h="168531">
                  <a:moveTo>
                    <a:pt x="51484" y="6514"/>
                  </a:moveTo>
                  <a:cubicBezTo>
                    <a:pt x="51484" y="441"/>
                    <a:pt x="51484" y="-66"/>
                    <a:pt x="45708" y="-66"/>
                  </a:cubicBezTo>
                  <a:cubicBezTo>
                    <a:pt x="30140" y="16130"/>
                    <a:pt x="8043" y="16130"/>
                    <a:pt x="7" y="16130"/>
                  </a:cubicBezTo>
                  <a:lnTo>
                    <a:pt x="7" y="23974"/>
                  </a:lnTo>
                  <a:cubicBezTo>
                    <a:pt x="5029" y="23974"/>
                    <a:pt x="19845" y="23974"/>
                    <a:pt x="32902" y="17395"/>
                  </a:cubicBezTo>
                  <a:lnTo>
                    <a:pt x="32902" y="148475"/>
                  </a:lnTo>
                  <a:cubicBezTo>
                    <a:pt x="32902" y="157585"/>
                    <a:pt x="32149" y="160622"/>
                    <a:pt x="9549" y="160622"/>
                  </a:cubicBezTo>
                  <a:lnTo>
                    <a:pt x="1514" y="160622"/>
                  </a:lnTo>
                  <a:lnTo>
                    <a:pt x="1514" y="168466"/>
                  </a:lnTo>
                  <a:cubicBezTo>
                    <a:pt x="10303" y="167707"/>
                    <a:pt x="32149" y="167707"/>
                    <a:pt x="42193" y="167707"/>
                  </a:cubicBezTo>
                  <a:cubicBezTo>
                    <a:pt x="52237" y="167707"/>
                    <a:pt x="74083" y="167707"/>
                    <a:pt x="82872" y="168466"/>
                  </a:cubicBezTo>
                  <a:lnTo>
                    <a:pt x="82872" y="160622"/>
                  </a:lnTo>
                  <a:lnTo>
                    <a:pt x="74836" y="160622"/>
                  </a:lnTo>
                  <a:cubicBezTo>
                    <a:pt x="52237" y="160622"/>
                    <a:pt x="51484" y="157838"/>
                    <a:pt x="51484" y="148475"/>
                  </a:cubicBezTo>
                  <a:lnTo>
                    <a:pt x="51484" y="6514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91AF842-D122-4A4E-3E33-BE3F7104EBF1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8594837" y="3311358"/>
              <a:ext cx="753244" cy="10121"/>
            </a:xfrm>
            <a:custGeom>
              <a:avLst/>
              <a:gdLst>
                <a:gd name="connsiteX0" fmla="*/ 0 w 753244"/>
                <a:gd name="connsiteY0" fmla="*/ 0 h 10121"/>
                <a:gd name="connsiteX1" fmla="*/ 753245 w 753244"/>
                <a:gd name="connsiteY1" fmla="*/ 0 h 10121"/>
                <a:gd name="connsiteX2" fmla="*/ 753245 w 753244"/>
                <a:gd name="connsiteY2" fmla="*/ 10121 h 10121"/>
                <a:gd name="connsiteX3" fmla="*/ 0 w 753244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3244" h="10121">
                  <a:moveTo>
                    <a:pt x="0" y="0"/>
                  </a:moveTo>
                  <a:lnTo>
                    <a:pt x="753245" y="0"/>
                  </a:lnTo>
                  <a:lnTo>
                    <a:pt x="753245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67C2DCF-B7C9-EC71-EE05-8EC090B7CAA5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8694176" y="3348380"/>
              <a:ext cx="63981" cy="117618"/>
            </a:xfrm>
            <a:custGeom>
              <a:avLst/>
              <a:gdLst>
                <a:gd name="connsiteX0" fmla="*/ 39723 w 63981"/>
                <a:gd name="connsiteY0" fmla="*/ 4904 h 117618"/>
                <a:gd name="connsiteX1" fmla="*/ 34450 w 63981"/>
                <a:gd name="connsiteY1" fmla="*/ -55 h 117618"/>
                <a:gd name="connsiteX2" fmla="*/ -2 w 63981"/>
                <a:gd name="connsiteY2" fmla="*/ 11281 h 117618"/>
                <a:gd name="connsiteX3" fmla="*/ -2 w 63981"/>
                <a:gd name="connsiteY3" fmla="*/ 17658 h 117618"/>
                <a:gd name="connsiteX4" fmla="*/ 25485 w 63981"/>
                <a:gd name="connsiteY4" fmla="*/ 12698 h 117618"/>
                <a:gd name="connsiteX5" fmla="*/ 25485 w 63981"/>
                <a:gd name="connsiteY5" fmla="*/ 103038 h 117618"/>
                <a:gd name="connsiteX6" fmla="*/ 7908 w 63981"/>
                <a:gd name="connsiteY6" fmla="*/ 111186 h 117618"/>
                <a:gd name="connsiteX7" fmla="*/ 1228 w 63981"/>
                <a:gd name="connsiteY7" fmla="*/ 111186 h 117618"/>
                <a:gd name="connsiteX8" fmla="*/ 1228 w 63981"/>
                <a:gd name="connsiteY8" fmla="*/ 117563 h 117618"/>
                <a:gd name="connsiteX9" fmla="*/ 32516 w 63981"/>
                <a:gd name="connsiteY9" fmla="*/ 116854 h 117618"/>
                <a:gd name="connsiteX10" fmla="*/ 63979 w 63981"/>
                <a:gd name="connsiteY10" fmla="*/ 117563 h 117618"/>
                <a:gd name="connsiteX11" fmla="*/ 63979 w 63981"/>
                <a:gd name="connsiteY11" fmla="*/ 111186 h 117618"/>
                <a:gd name="connsiteX12" fmla="*/ 57300 w 63981"/>
                <a:gd name="connsiteY12" fmla="*/ 111186 h 117618"/>
                <a:gd name="connsiteX13" fmla="*/ 39723 w 63981"/>
                <a:gd name="connsiteY13" fmla="*/ 103038 h 117618"/>
                <a:gd name="connsiteX14" fmla="*/ 39723 w 63981"/>
                <a:gd name="connsiteY14" fmla="*/ 4904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981" h="117618">
                  <a:moveTo>
                    <a:pt x="39723" y="4904"/>
                  </a:moveTo>
                  <a:cubicBezTo>
                    <a:pt x="39723" y="122"/>
                    <a:pt x="39371" y="-55"/>
                    <a:pt x="34450" y="-55"/>
                  </a:cubicBezTo>
                  <a:cubicBezTo>
                    <a:pt x="23200" y="11104"/>
                    <a:pt x="7205" y="11281"/>
                    <a:pt x="-2" y="11281"/>
                  </a:cubicBezTo>
                  <a:lnTo>
                    <a:pt x="-2" y="17658"/>
                  </a:lnTo>
                  <a:cubicBezTo>
                    <a:pt x="4217" y="17658"/>
                    <a:pt x="15818" y="17658"/>
                    <a:pt x="25485" y="12698"/>
                  </a:cubicBezTo>
                  <a:lnTo>
                    <a:pt x="25485" y="103038"/>
                  </a:lnTo>
                  <a:cubicBezTo>
                    <a:pt x="25485" y="108883"/>
                    <a:pt x="25485" y="111186"/>
                    <a:pt x="7908" y="111186"/>
                  </a:cubicBezTo>
                  <a:lnTo>
                    <a:pt x="1228" y="111186"/>
                  </a:lnTo>
                  <a:lnTo>
                    <a:pt x="1228" y="117563"/>
                  </a:lnTo>
                  <a:cubicBezTo>
                    <a:pt x="4392" y="117386"/>
                    <a:pt x="26012" y="116854"/>
                    <a:pt x="32516" y="116854"/>
                  </a:cubicBezTo>
                  <a:cubicBezTo>
                    <a:pt x="37965" y="116854"/>
                    <a:pt x="60112" y="117386"/>
                    <a:pt x="63979" y="117563"/>
                  </a:cubicBezTo>
                  <a:lnTo>
                    <a:pt x="63979" y="111186"/>
                  </a:lnTo>
                  <a:lnTo>
                    <a:pt x="57300" y="111186"/>
                  </a:lnTo>
                  <a:cubicBezTo>
                    <a:pt x="39723" y="111186"/>
                    <a:pt x="39723" y="108883"/>
                    <a:pt x="39723" y="103038"/>
                  </a:cubicBezTo>
                  <a:lnTo>
                    <a:pt x="39723" y="4904"/>
                  </a:ln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6B1CA6C4-CD8A-4731-1ED7-A74D95AC1A43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8624970" y="3497309"/>
              <a:ext cx="200187" cy="10121"/>
            </a:xfrm>
            <a:custGeom>
              <a:avLst/>
              <a:gdLst>
                <a:gd name="connsiteX0" fmla="*/ 0 w 200187"/>
                <a:gd name="connsiteY0" fmla="*/ 0 h 10121"/>
                <a:gd name="connsiteX1" fmla="*/ 200187 w 200187"/>
                <a:gd name="connsiteY1" fmla="*/ 0 h 10121"/>
                <a:gd name="connsiteX2" fmla="*/ 200187 w 200187"/>
                <a:gd name="connsiteY2" fmla="*/ 10121 h 10121"/>
                <a:gd name="connsiteX3" fmla="*/ 0 w 200187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87" h="10121">
                  <a:moveTo>
                    <a:pt x="0" y="0"/>
                  </a:moveTo>
                  <a:lnTo>
                    <a:pt x="200187" y="0"/>
                  </a:lnTo>
                  <a:lnTo>
                    <a:pt x="200187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326881-91D7-6E62-139D-19D82C1BEC77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8634461" y="3535276"/>
              <a:ext cx="80855" cy="121160"/>
            </a:xfrm>
            <a:custGeom>
              <a:avLst/>
              <a:gdLst>
                <a:gd name="connsiteX0" fmla="*/ 38490 w 80855"/>
                <a:gd name="connsiteY0" fmla="*/ 58407 h 121160"/>
                <a:gd name="connsiteX1" fmla="*/ 62044 w 80855"/>
                <a:gd name="connsiteY1" fmla="*/ 86926 h 121160"/>
                <a:gd name="connsiteX2" fmla="*/ 39193 w 80855"/>
                <a:gd name="connsiteY2" fmla="*/ 115444 h 121160"/>
                <a:gd name="connsiteX3" fmla="*/ 9312 w 80855"/>
                <a:gd name="connsiteY3" fmla="*/ 103045 h 121160"/>
                <a:gd name="connsiteX4" fmla="*/ 19507 w 80855"/>
                <a:gd name="connsiteY4" fmla="*/ 93125 h 121160"/>
                <a:gd name="connsiteX5" fmla="*/ 9839 w 80855"/>
                <a:gd name="connsiteY5" fmla="*/ 83383 h 121160"/>
                <a:gd name="connsiteX6" fmla="*/ -4 w 80855"/>
                <a:gd name="connsiteY6" fmla="*/ 93657 h 121160"/>
                <a:gd name="connsiteX7" fmla="*/ 39545 w 80855"/>
                <a:gd name="connsiteY7" fmla="*/ 121113 h 121160"/>
                <a:gd name="connsiteX8" fmla="*/ 80852 w 80855"/>
                <a:gd name="connsiteY8" fmla="*/ 86926 h 121160"/>
                <a:gd name="connsiteX9" fmla="*/ 50267 w 80855"/>
                <a:gd name="connsiteY9" fmla="*/ 55218 h 121160"/>
                <a:gd name="connsiteX10" fmla="*/ 75403 w 80855"/>
                <a:gd name="connsiteY10" fmla="*/ 24397 h 121160"/>
                <a:gd name="connsiteX11" fmla="*/ 39897 w 80855"/>
                <a:gd name="connsiteY11" fmla="*/ -48 h 121160"/>
                <a:gd name="connsiteX12" fmla="*/ 5445 w 80855"/>
                <a:gd name="connsiteY12" fmla="*/ 23688 h 121160"/>
                <a:gd name="connsiteX13" fmla="*/ 14585 w 80855"/>
                <a:gd name="connsiteY13" fmla="*/ 33076 h 121160"/>
                <a:gd name="connsiteX14" fmla="*/ 23550 w 80855"/>
                <a:gd name="connsiteY14" fmla="*/ 24042 h 121160"/>
                <a:gd name="connsiteX15" fmla="*/ 14585 w 80855"/>
                <a:gd name="connsiteY15" fmla="*/ 14831 h 121160"/>
                <a:gd name="connsiteX16" fmla="*/ 39369 w 80855"/>
                <a:gd name="connsiteY16" fmla="*/ 5089 h 121160"/>
                <a:gd name="connsiteX17" fmla="*/ 58353 w 80855"/>
                <a:gd name="connsiteY17" fmla="*/ 24397 h 121160"/>
                <a:gd name="connsiteX18" fmla="*/ 51322 w 80855"/>
                <a:gd name="connsiteY18" fmla="*/ 45476 h 121160"/>
                <a:gd name="connsiteX19" fmla="*/ 31811 w 80855"/>
                <a:gd name="connsiteY19" fmla="*/ 53093 h 121160"/>
                <a:gd name="connsiteX20" fmla="*/ 26186 w 80855"/>
                <a:gd name="connsiteY20" fmla="*/ 53624 h 121160"/>
                <a:gd name="connsiteX21" fmla="*/ 24428 w 80855"/>
                <a:gd name="connsiteY21" fmla="*/ 55927 h 121160"/>
                <a:gd name="connsiteX22" fmla="*/ 28999 w 80855"/>
                <a:gd name="connsiteY22" fmla="*/ 58407 h 121160"/>
                <a:gd name="connsiteX23" fmla="*/ 38490 w 80855"/>
                <a:gd name="connsiteY23" fmla="*/ 58407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855" h="121160">
                  <a:moveTo>
                    <a:pt x="38490" y="58407"/>
                  </a:moveTo>
                  <a:cubicBezTo>
                    <a:pt x="52201" y="58407"/>
                    <a:pt x="62044" y="67972"/>
                    <a:pt x="62044" y="86926"/>
                  </a:cubicBezTo>
                  <a:cubicBezTo>
                    <a:pt x="62044" y="108890"/>
                    <a:pt x="49388" y="115444"/>
                    <a:pt x="39193" y="115444"/>
                  </a:cubicBezTo>
                  <a:cubicBezTo>
                    <a:pt x="32162" y="115444"/>
                    <a:pt x="16694" y="113496"/>
                    <a:pt x="9312" y="103045"/>
                  </a:cubicBezTo>
                  <a:cubicBezTo>
                    <a:pt x="17573" y="102691"/>
                    <a:pt x="19507" y="96845"/>
                    <a:pt x="19507" y="93125"/>
                  </a:cubicBezTo>
                  <a:cubicBezTo>
                    <a:pt x="19507" y="87457"/>
                    <a:pt x="15288" y="83383"/>
                    <a:pt x="9839" y="83383"/>
                  </a:cubicBezTo>
                  <a:cubicBezTo>
                    <a:pt x="4918" y="83383"/>
                    <a:pt x="-4" y="86394"/>
                    <a:pt x="-4" y="93657"/>
                  </a:cubicBezTo>
                  <a:cubicBezTo>
                    <a:pt x="-4" y="110307"/>
                    <a:pt x="18276" y="121113"/>
                    <a:pt x="39545" y="121113"/>
                  </a:cubicBezTo>
                  <a:cubicBezTo>
                    <a:pt x="63977" y="121113"/>
                    <a:pt x="80852" y="104639"/>
                    <a:pt x="80852" y="86926"/>
                  </a:cubicBezTo>
                  <a:cubicBezTo>
                    <a:pt x="80852" y="73109"/>
                    <a:pt x="69602" y="59292"/>
                    <a:pt x="50267" y="55218"/>
                  </a:cubicBezTo>
                  <a:cubicBezTo>
                    <a:pt x="68723" y="48487"/>
                    <a:pt x="75403" y="35202"/>
                    <a:pt x="75403" y="24397"/>
                  </a:cubicBezTo>
                  <a:cubicBezTo>
                    <a:pt x="75403" y="10403"/>
                    <a:pt x="59407" y="-48"/>
                    <a:pt x="39897" y="-48"/>
                  </a:cubicBezTo>
                  <a:cubicBezTo>
                    <a:pt x="20386" y="-48"/>
                    <a:pt x="5445" y="9517"/>
                    <a:pt x="5445" y="23688"/>
                  </a:cubicBezTo>
                  <a:cubicBezTo>
                    <a:pt x="5445" y="29711"/>
                    <a:pt x="9312" y="33076"/>
                    <a:pt x="14585" y="33076"/>
                  </a:cubicBezTo>
                  <a:cubicBezTo>
                    <a:pt x="20034" y="33076"/>
                    <a:pt x="23550" y="29002"/>
                    <a:pt x="23550" y="24042"/>
                  </a:cubicBezTo>
                  <a:cubicBezTo>
                    <a:pt x="23550" y="18905"/>
                    <a:pt x="20034" y="15186"/>
                    <a:pt x="14585" y="14831"/>
                  </a:cubicBezTo>
                  <a:cubicBezTo>
                    <a:pt x="20737" y="7037"/>
                    <a:pt x="32866" y="5089"/>
                    <a:pt x="39369" y="5089"/>
                  </a:cubicBezTo>
                  <a:cubicBezTo>
                    <a:pt x="47279" y="5089"/>
                    <a:pt x="58353" y="8986"/>
                    <a:pt x="58353" y="24397"/>
                  </a:cubicBezTo>
                  <a:cubicBezTo>
                    <a:pt x="58353" y="31836"/>
                    <a:pt x="55892" y="39985"/>
                    <a:pt x="51322" y="45476"/>
                  </a:cubicBezTo>
                  <a:cubicBezTo>
                    <a:pt x="45521" y="52207"/>
                    <a:pt x="40600" y="52561"/>
                    <a:pt x="31811" y="53093"/>
                  </a:cubicBezTo>
                  <a:cubicBezTo>
                    <a:pt x="27417" y="53447"/>
                    <a:pt x="27065" y="53447"/>
                    <a:pt x="26186" y="53624"/>
                  </a:cubicBezTo>
                  <a:cubicBezTo>
                    <a:pt x="25835" y="53624"/>
                    <a:pt x="24428" y="53978"/>
                    <a:pt x="24428" y="55927"/>
                  </a:cubicBezTo>
                  <a:cubicBezTo>
                    <a:pt x="24428" y="58407"/>
                    <a:pt x="26010" y="58407"/>
                    <a:pt x="28999" y="58407"/>
                  </a:cubicBezTo>
                  <a:lnTo>
                    <a:pt x="38490" y="58407"/>
                  </a:ln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6" name="Freeform 1345">
              <a:extLst>
                <a:ext uri="{FF2B5EF4-FFF2-40B4-BE49-F238E27FC236}">
                  <a16:creationId xmlns:a16="http://schemas.microsoft.com/office/drawing/2014/main" id="{6ACEC95F-DF31-4B49-39AC-7FBB34AFB1B6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8734204" y="3535276"/>
              <a:ext cx="81558" cy="121160"/>
            </a:xfrm>
            <a:custGeom>
              <a:avLst/>
              <a:gdLst>
                <a:gd name="connsiteX0" fmla="*/ 81559 w 81558"/>
                <a:gd name="connsiteY0" fmla="*/ 61064 h 121160"/>
                <a:gd name="connsiteX1" fmla="*/ 71188 w 81558"/>
                <a:gd name="connsiteY1" fmla="*/ 15186 h 121160"/>
                <a:gd name="connsiteX2" fmla="*/ 40779 w 81558"/>
                <a:gd name="connsiteY2" fmla="*/ -48 h 121160"/>
                <a:gd name="connsiteX3" fmla="*/ 0 w 81558"/>
                <a:gd name="connsiteY3" fmla="*/ 61064 h 121160"/>
                <a:gd name="connsiteX4" fmla="*/ 40779 w 81558"/>
                <a:gd name="connsiteY4" fmla="*/ 121113 h 121160"/>
                <a:gd name="connsiteX5" fmla="*/ 81559 w 81558"/>
                <a:gd name="connsiteY5" fmla="*/ 61064 h 121160"/>
                <a:gd name="connsiteX6" fmla="*/ 40779 w 81558"/>
                <a:gd name="connsiteY6" fmla="*/ 116153 h 121160"/>
                <a:gd name="connsiteX7" fmla="*/ 18456 w 81558"/>
                <a:gd name="connsiteY7" fmla="*/ 96845 h 121160"/>
                <a:gd name="connsiteX8" fmla="*/ 15995 w 81558"/>
                <a:gd name="connsiteY8" fmla="*/ 58761 h 121160"/>
                <a:gd name="connsiteX9" fmla="*/ 18632 w 81558"/>
                <a:gd name="connsiteY9" fmla="*/ 22625 h 121160"/>
                <a:gd name="connsiteX10" fmla="*/ 40779 w 81558"/>
                <a:gd name="connsiteY10" fmla="*/ 4912 h 121160"/>
                <a:gd name="connsiteX11" fmla="*/ 62575 w 81558"/>
                <a:gd name="connsiteY11" fmla="*/ 21031 h 121160"/>
                <a:gd name="connsiteX12" fmla="*/ 65563 w 81558"/>
                <a:gd name="connsiteY12" fmla="*/ 58761 h 121160"/>
                <a:gd name="connsiteX13" fmla="*/ 63278 w 81558"/>
                <a:gd name="connsiteY13" fmla="*/ 96137 h 121160"/>
                <a:gd name="connsiteX14" fmla="*/ 40779 w 81558"/>
                <a:gd name="connsiteY14" fmla="*/ 116153 h 12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558" h="121160">
                  <a:moveTo>
                    <a:pt x="81559" y="61064"/>
                  </a:moveTo>
                  <a:cubicBezTo>
                    <a:pt x="81559" y="41579"/>
                    <a:pt x="79274" y="27585"/>
                    <a:pt x="71188" y="15186"/>
                  </a:cubicBezTo>
                  <a:cubicBezTo>
                    <a:pt x="65739" y="7037"/>
                    <a:pt x="54841" y="-48"/>
                    <a:pt x="40779" y="-48"/>
                  </a:cubicBezTo>
                  <a:cubicBezTo>
                    <a:pt x="0" y="-48"/>
                    <a:pt x="0" y="48310"/>
                    <a:pt x="0" y="61064"/>
                  </a:cubicBezTo>
                  <a:cubicBezTo>
                    <a:pt x="0" y="73818"/>
                    <a:pt x="0" y="121113"/>
                    <a:pt x="40779" y="121113"/>
                  </a:cubicBezTo>
                  <a:cubicBezTo>
                    <a:pt x="81559" y="121113"/>
                    <a:pt x="81559" y="73818"/>
                    <a:pt x="81559" y="61064"/>
                  </a:cubicBezTo>
                  <a:close/>
                  <a:moveTo>
                    <a:pt x="40779" y="116153"/>
                  </a:moveTo>
                  <a:cubicBezTo>
                    <a:pt x="32694" y="116153"/>
                    <a:pt x="21972" y="111370"/>
                    <a:pt x="18456" y="96845"/>
                  </a:cubicBezTo>
                  <a:cubicBezTo>
                    <a:pt x="15995" y="86394"/>
                    <a:pt x="15995" y="71869"/>
                    <a:pt x="15995" y="58761"/>
                  </a:cubicBezTo>
                  <a:cubicBezTo>
                    <a:pt x="15995" y="45830"/>
                    <a:pt x="15995" y="32368"/>
                    <a:pt x="18632" y="22625"/>
                  </a:cubicBezTo>
                  <a:cubicBezTo>
                    <a:pt x="22323" y="8632"/>
                    <a:pt x="33573" y="4912"/>
                    <a:pt x="40779" y="4912"/>
                  </a:cubicBezTo>
                  <a:cubicBezTo>
                    <a:pt x="50271" y="4912"/>
                    <a:pt x="59411" y="10757"/>
                    <a:pt x="62575" y="21031"/>
                  </a:cubicBezTo>
                  <a:cubicBezTo>
                    <a:pt x="65388" y="30596"/>
                    <a:pt x="65563" y="43350"/>
                    <a:pt x="65563" y="58761"/>
                  </a:cubicBezTo>
                  <a:cubicBezTo>
                    <a:pt x="65563" y="71869"/>
                    <a:pt x="65563" y="84977"/>
                    <a:pt x="63278" y="96137"/>
                  </a:cubicBezTo>
                  <a:cubicBezTo>
                    <a:pt x="59763" y="112256"/>
                    <a:pt x="47810" y="116153"/>
                    <a:pt x="40779" y="116153"/>
                  </a:cubicBezTo>
                  <a:close/>
                </a:path>
              </a:pathLst>
            </a:custGeom>
            <a:solidFill>
              <a:srgbClr val="FF0000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3" name="Freeform 1352">
              <a:extLst>
                <a:ext uri="{FF2B5EF4-FFF2-40B4-BE49-F238E27FC236}">
                  <a16:creationId xmlns:a16="http://schemas.microsoft.com/office/drawing/2014/main" id="{63BAE041-EDDA-1061-60A0-053E7BFEF22B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8908188" y="3387231"/>
              <a:ext cx="158949" cy="178400"/>
            </a:xfrm>
            <a:custGeom>
              <a:avLst/>
              <a:gdLst>
                <a:gd name="connsiteX0" fmla="*/ 158956 w 158949"/>
                <a:gd name="connsiteY0" fmla="*/ 137355 h 178400"/>
                <a:gd name="connsiteX1" fmla="*/ 152678 w 158949"/>
                <a:gd name="connsiteY1" fmla="*/ 137355 h 178400"/>
                <a:gd name="connsiteX2" fmla="*/ 148158 w 158949"/>
                <a:gd name="connsiteY2" fmla="*/ 155828 h 178400"/>
                <a:gd name="connsiteX3" fmla="*/ 131586 w 158949"/>
                <a:gd name="connsiteY3" fmla="*/ 161901 h 178400"/>
                <a:gd name="connsiteX4" fmla="*/ 111497 w 158949"/>
                <a:gd name="connsiteY4" fmla="*/ 161901 h 178400"/>
                <a:gd name="connsiteX5" fmla="*/ 133846 w 158949"/>
                <a:gd name="connsiteY5" fmla="*/ 118882 h 178400"/>
                <a:gd name="connsiteX6" fmla="*/ 155943 w 158949"/>
                <a:gd name="connsiteY6" fmla="*/ 63464 h 178400"/>
                <a:gd name="connsiteX7" fmla="*/ 79607 w 158949"/>
                <a:gd name="connsiteY7" fmla="*/ -52 h 178400"/>
                <a:gd name="connsiteX8" fmla="*/ 3020 w 158949"/>
                <a:gd name="connsiteY8" fmla="*/ 63464 h 178400"/>
                <a:gd name="connsiteX9" fmla="*/ 25117 w 158949"/>
                <a:gd name="connsiteY9" fmla="*/ 118882 h 178400"/>
                <a:gd name="connsiteX10" fmla="*/ 47466 w 158949"/>
                <a:gd name="connsiteY10" fmla="*/ 161901 h 178400"/>
                <a:gd name="connsiteX11" fmla="*/ 27377 w 158949"/>
                <a:gd name="connsiteY11" fmla="*/ 161901 h 178400"/>
                <a:gd name="connsiteX12" fmla="*/ 10804 w 158949"/>
                <a:gd name="connsiteY12" fmla="*/ 156081 h 178400"/>
                <a:gd name="connsiteX13" fmla="*/ 6284 w 158949"/>
                <a:gd name="connsiteY13" fmla="*/ 137355 h 178400"/>
                <a:gd name="connsiteX14" fmla="*/ 7 w 158949"/>
                <a:gd name="connsiteY14" fmla="*/ 137355 h 178400"/>
                <a:gd name="connsiteX15" fmla="*/ 8293 w 158949"/>
                <a:gd name="connsiteY15" fmla="*/ 178349 h 178400"/>
                <a:gd name="connsiteX16" fmla="*/ 48470 w 158949"/>
                <a:gd name="connsiteY16" fmla="*/ 178349 h 178400"/>
                <a:gd name="connsiteX17" fmla="*/ 54748 w 158949"/>
                <a:gd name="connsiteY17" fmla="*/ 173035 h 178400"/>
                <a:gd name="connsiteX18" fmla="*/ 41188 w 158949"/>
                <a:gd name="connsiteY18" fmla="*/ 116858 h 178400"/>
                <a:gd name="connsiteX19" fmla="*/ 28884 w 158949"/>
                <a:gd name="connsiteY19" fmla="*/ 63211 h 178400"/>
                <a:gd name="connsiteX20" fmla="*/ 79356 w 158949"/>
                <a:gd name="connsiteY20" fmla="*/ 5516 h 178400"/>
                <a:gd name="connsiteX21" fmla="*/ 130079 w 158949"/>
                <a:gd name="connsiteY21" fmla="*/ 63211 h 178400"/>
                <a:gd name="connsiteX22" fmla="*/ 116017 w 158949"/>
                <a:gd name="connsiteY22" fmla="*/ 122172 h 178400"/>
                <a:gd name="connsiteX23" fmla="*/ 104215 w 158949"/>
                <a:gd name="connsiteY23" fmla="*/ 173035 h 178400"/>
                <a:gd name="connsiteX24" fmla="*/ 110744 w 158949"/>
                <a:gd name="connsiteY24" fmla="*/ 178349 h 178400"/>
                <a:gd name="connsiteX25" fmla="*/ 150670 w 158949"/>
                <a:gd name="connsiteY25" fmla="*/ 178349 h 178400"/>
                <a:gd name="connsiteX26" fmla="*/ 158956 w 158949"/>
                <a:gd name="connsiteY26" fmla="*/ 13735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8949" h="178400">
                  <a:moveTo>
                    <a:pt x="158956" y="137355"/>
                  </a:moveTo>
                  <a:lnTo>
                    <a:pt x="152678" y="137355"/>
                  </a:lnTo>
                  <a:cubicBezTo>
                    <a:pt x="151423" y="143935"/>
                    <a:pt x="150418" y="149755"/>
                    <a:pt x="148158" y="155828"/>
                  </a:cubicBezTo>
                  <a:cubicBezTo>
                    <a:pt x="146903" y="159877"/>
                    <a:pt x="146150" y="161901"/>
                    <a:pt x="131586" y="161901"/>
                  </a:cubicBezTo>
                  <a:lnTo>
                    <a:pt x="111497" y="161901"/>
                  </a:lnTo>
                  <a:cubicBezTo>
                    <a:pt x="114762" y="147730"/>
                    <a:pt x="122546" y="135584"/>
                    <a:pt x="133846" y="118882"/>
                  </a:cubicBezTo>
                  <a:cubicBezTo>
                    <a:pt x="145647" y="100916"/>
                    <a:pt x="155943" y="83455"/>
                    <a:pt x="155943" y="63464"/>
                  </a:cubicBezTo>
                  <a:cubicBezTo>
                    <a:pt x="155943" y="28290"/>
                    <a:pt x="122044" y="-52"/>
                    <a:pt x="79607" y="-52"/>
                  </a:cubicBezTo>
                  <a:cubicBezTo>
                    <a:pt x="36417" y="-52"/>
                    <a:pt x="3020" y="28796"/>
                    <a:pt x="3020" y="63464"/>
                  </a:cubicBezTo>
                  <a:cubicBezTo>
                    <a:pt x="3020" y="83455"/>
                    <a:pt x="13315" y="100916"/>
                    <a:pt x="25117" y="118882"/>
                  </a:cubicBezTo>
                  <a:cubicBezTo>
                    <a:pt x="36166" y="135584"/>
                    <a:pt x="44201" y="147730"/>
                    <a:pt x="47466" y="161901"/>
                  </a:cubicBezTo>
                  <a:lnTo>
                    <a:pt x="27377" y="161901"/>
                  </a:lnTo>
                  <a:cubicBezTo>
                    <a:pt x="12813" y="161901"/>
                    <a:pt x="12060" y="159877"/>
                    <a:pt x="10804" y="156081"/>
                  </a:cubicBezTo>
                  <a:cubicBezTo>
                    <a:pt x="8795" y="150261"/>
                    <a:pt x="7540" y="143681"/>
                    <a:pt x="6284" y="137355"/>
                  </a:cubicBezTo>
                  <a:lnTo>
                    <a:pt x="7" y="137355"/>
                  </a:lnTo>
                  <a:lnTo>
                    <a:pt x="8293" y="178349"/>
                  </a:lnTo>
                  <a:lnTo>
                    <a:pt x="48470" y="178349"/>
                  </a:lnTo>
                  <a:cubicBezTo>
                    <a:pt x="53994" y="178349"/>
                    <a:pt x="54748" y="178349"/>
                    <a:pt x="54748" y="173035"/>
                  </a:cubicBezTo>
                  <a:cubicBezTo>
                    <a:pt x="54748" y="155322"/>
                    <a:pt x="46963" y="133053"/>
                    <a:pt x="41188" y="116858"/>
                  </a:cubicBezTo>
                  <a:cubicBezTo>
                    <a:pt x="35915" y="102181"/>
                    <a:pt x="28884" y="82190"/>
                    <a:pt x="28884" y="63211"/>
                  </a:cubicBezTo>
                  <a:cubicBezTo>
                    <a:pt x="28884" y="22723"/>
                    <a:pt x="56505" y="5516"/>
                    <a:pt x="79356" y="5516"/>
                  </a:cubicBezTo>
                  <a:cubicBezTo>
                    <a:pt x="103462" y="5516"/>
                    <a:pt x="130079" y="23735"/>
                    <a:pt x="130079" y="63211"/>
                  </a:cubicBezTo>
                  <a:cubicBezTo>
                    <a:pt x="130079" y="82190"/>
                    <a:pt x="123299" y="101422"/>
                    <a:pt x="116017" y="122172"/>
                  </a:cubicBezTo>
                  <a:cubicBezTo>
                    <a:pt x="112251" y="132800"/>
                    <a:pt x="104215" y="155575"/>
                    <a:pt x="104215" y="173035"/>
                  </a:cubicBezTo>
                  <a:cubicBezTo>
                    <a:pt x="104215" y="178349"/>
                    <a:pt x="104969" y="178349"/>
                    <a:pt x="110744" y="178349"/>
                  </a:cubicBezTo>
                  <a:lnTo>
                    <a:pt x="150670" y="178349"/>
                  </a:lnTo>
                  <a:lnTo>
                    <a:pt x="158956" y="13735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9" name="Freeform 1358">
              <a:extLst>
                <a:ext uri="{FF2B5EF4-FFF2-40B4-BE49-F238E27FC236}">
                  <a16:creationId xmlns:a16="http://schemas.microsoft.com/office/drawing/2014/main" id="{BD8A8D0E-DE82-76EC-8DA3-29E973083F8C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9097476" y="3443816"/>
              <a:ext cx="118822" cy="8679"/>
            </a:xfrm>
            <a:custGeom>
              <a:avLst/>
              <a:gdLst>
                <a:gd name="connsiteX0" fmla="*/ 111806 w 118822"/>
                <a:gd name="connsiteY0" fmla="*/ 8625 h 8679"/>
                <a:gd name="connsiteX1" fmla="*/ 118837 w 118822"/>
                <a:gd name="connsiteY1" fmla="*/ 4374 h 8679"/>
                <a:gd name="connsiteX2" fmla="*/ 111806 w 118822"/>
                <a:gd name="connsiteY2" fmla="*/ -54 h 8679"/>
                <a:gd name="connsiteX3" fmla="*/ 7045 w 118822"/>
                <a:gd name="connsiteY3" fmla="*/ -54 h 8679"/>
                <a:gd name="connsiteX4" fmla="*/ 14 w 118822"/>
                <a:gd name="connsiteY4" fmla="*/ 4197 h 8679"/>
                <a:gd name="connsiteX5" fmla="*/ 7045 w 118822"/>
                <a:gd name="connsiteY5" fmla="*/ 8625 h 8679"/>
                <a:gd name="connsiteX6" fmla="*/ 111806 w 118822"/>
                <a:gd name="connsiteY6" fmla="*/ 8625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22" h="8679">
                  <a:moveTo>
                    <a:pt x="111806" y="8625"/>
                  </a:moveTo>
                  <a:cubicBezTo>
                    <a:pt x="114618" y="8625"/>
                    <a:pt x="118837" y="8625"/>
                    <a:pt x="118837" y="4374"/>
                  </a:cubicBezTo>
                  <a:cubicBezTo>
                    <a:pt x="118837" y="-54"/>
                    <a:pt x="114794" y="-54"/>
                    <a:pt x="111806" y="-54"/>
                  </a:cubicBezTo>
                  <a:lnTo>
                    <a:pt x="7045" y="-54"/>
                  </a:lnTo>
                  <a:cubicBezTo>
                    <a:pt x="4233" y="-54"/>
                    <a:pt x="14" y="-54"/>
                    <a:pt x="14" y="4197"/>
                  </a:cubicBezTo>
                  <a:cubicBezTo>
                    <a:pt x="14" y="8625"/>
                    <a:pt x="4057" y="8625"/>
                    <a:pt x="7045" y="8625"/>
                  </a:cubicBezTo>
                  <a:lnTo>
                    <a:pt x="111806" y="862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4" name="Freeform 1363">
              <a:extLst>
                <a:ext uri="{FF2B5EF4-FFF2-40B4-BE49-F238E27FC236}">
                  <a16:creationId xmlns:a16="http://schemas.microsoft.com/office/drawing/2014/main" id="{3A3ECA16-C477-AD7C-32DE-44B254D16224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9254593" y="3374911"/>
              <a:ext cx="63981" cy="117618"/>
            </a:xfrm>
            <a:custGeom>
              <a:avLst/>
              <a:gdLst>
                <a:gd name="connsiteX0" fmla="*/ 39745 w 63981"/>
                <a:gd name="connsiteY0" fmla="*/ 4905 h 117618"/>
                <a:gd name="connsiteX1" fmla="*/ 34472 w 63981"/>
                <a:gd name="connsiteY1" fmla="*/ -54 h 117618"/>
                <a:gd name="connsiteX2" fmla="*/ 20 w 63981"/>
                <a:gd name="connsiteY2" fmla="*/ 11282 h 117618"/>
                <a:gd name="connsiteX3" fmla="*/ 20 w 63981"/>
                <a:gd name="connsiteY3" fmla="*/ 17659 h 117618"/>
                <a:gd name="connsiteX4" fmla="*/ 25507 w 63981"/>
                <a:gd name="connsiteY4" fmla="*/ 12699 h 117618"/>
                <a:gd name="connsiteX5" fmla="*/ 25507 w 63981"/>
                <a:gd name="connsiteY5" fmla="*/ 103039 h 117618"/>
                <a:gd name="connsiteX6" fmla="*/ 7930 w 63981"/>
                <a:gd name="connsiteY6" fmla="*/ 111187 h 117618"/>
                <a:gd name="connsiteX7" fmla="*/ 1251 w 63981"/>
                <a:gd name="connsiteY7" fmla="*/ 111187 h 117618"/>
                <a:gd name="connsiteX8" fmla="*/ 1251 w 63981"/>
                <a:gd name="connsiteY8" fmla="*/ 117564 h 117618"/>
                <a:gd name="connsiteX9" fmla="*/ 32538 w 63981"/>
                <a:gd name="connsiteY9" fmla="*/ 116855 h 117618"/>
                <a:gd name="connsiteX10" fmla="*/ 64002 w 63981"/>
                <a:gd name="connsiteY10" fmla="*/ 117564 h 117618"/>
                <a:gd name="connsiteX11" fmla="*/ 64002 w 63981"/>
                <a:gd name="connsiteY11" fmla="*/ 111187 h 117618"/>
                <a:gd name="connsiteX12" fmla="*/ 57322 w 63981"/>
                <a:gd name="connsiteY12" fmla="*/ 111187 h 117618"/>
                <a:gd name="connsiteX13" fmla="*/ 39745 w 63981"/>
                <a:gd name="connsiteY13" fmla="*/ 103039 h 117618"/>
                <a:gd name="connsiteX14" fmla="*/ 39745 w 63981"/>
                <a:gd name="connsiteY14" fmla="*/ 4905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981" h="117618">
                  <a:moveTo>
                    <a:pt x="39745" y="4905"/>
                  </a:moveTo>
                  <a:cubicBezTo>
                    <a:pt x="39745" y="123"/>
                    <a:pt x="39393" y="-54"/>
                    <a:pt x="34472" y="-54"/>
                  </a:cubicBezTo>
                  <a:cubicBezTo>
                    <a:pt x="23222" y="11105"/>
                    <a:pt x="7227" y="11282"/>
                    <a:pt x="20" y="11282"/>
                  </a:cubicBezTo>
                  <a:lnTo>
                    <a:pt x="20" y="17659"/>
                  </a:lnTo>
                  <a:cubicBezTo>
                    <a:pt x="4239" y="17659"/>
                    <a:pt x="15840" y="17659"/>
                    <a:pt x="25507" y="12699"/>
                  </a:cubicBezTo>
                  <a:lnTo>
                    <a:pt x="25507" y="103039"/>
                  </a:lnTo>
                  <a:cubicBezTo>
                    <a:pt x="25507" y="108884"/>
                    <a:pt x="25507" y="111187"/>
                    <a:pt x="7930" y="111187"/>
                  </a:cubicBezTo>
                  <a:lnTo>
                    <a:pt x="1251" y="111187"/>
                  </a:lnTo>
                  <a:lnTo>
                    <a:pt x="1251" y="117564"/>
                  </a:lnTo>
                  <a:cubicBezTo>
                    <a:pt x="4415" y="117387"/>
                    <a:pt x="26035" y="116855"/>
                    <a:pt x="32538" y="116855"/>
                  </a:cubicBezTo>
                  <a:cubicBezTo>
                    <a:pt x="37987" y="116855"/>
                    <a:pt x="60135" y="117387"/>
                    <a:pt x="64002" y="117564"/>
                  </a:cubicBezTo>
                  <a:lnTo>
                    <a:pt x="64002" y="111187"/>
                  </a:lnTo>
                  <a:lnTo>
                    <a:pt x="57322" y="111187"/>
                  </a:lnTo>
                  <a:cubicBezTo>
                    <a:pt x="39745" y="111187"/>
                    <a:pt x="39745" y="108884"/>
                    <a:pt x="39745" y="103039"/>
                  </a:cubicBezTo>
                  <a:lnTo>
                    <a:pt x="39745" y="490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5" name="Freeform 1364">
              <a:extLst>
                <a:ext uri="{FF2B5EF4-FFF2-40B4-BE49-F238E27FC236}">
                  <a16:creationId xmlns:a16="http://schemas.microsoft.com/office/drawing/2014/main" id="{600D50AA-553B-B546-DBF2-B28C7B56BA89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9462026" y="3286812"/>
              <a:ext cx="166984" cy="59213"/>
            </a:xfrm>
            <a:custGeom>
              <a:avLst/>
              <a:gdLst>
                <a:gd name="connsiteX0" fmla="*/ 158476 w 166984"/>
                <a:gd name="connsiteY0" fmla="*/ 10063 h 59213"/>
                <a:gd name="connsiteX1" fmla="*/ 167013 w 166984"/>
                <a:gd name="connsiteY1" fmla="*/ 5002 h 59213"/>
                <a:gd name="connsiteX2" fmla="*/ 158727 w 166984"/>
                <a:gd name="connsiteY2" fmla="*/ -59 h 59213"/>
                <a:gd name="connsiteX3" fmla="*/ 8315 w 166984"/>
                <a:gd name="connsiteY3" fmla="*/ -59 h 59213"/>
                <a:gd name="connsiteX4" fmla="*/ 29 w 166984"/>
                <a:gd name="connsiteY4" fmla="*/ 5002 h 59213"/>
                <a:gd name="connsiteX5" fmla="*/ 8566 w 166984"/>
                <a:gd name="connsiteY5" fmla="*/ 10063 h 59213"/>
                <a:gd name="connsiteX6" fmla="*/ 158476 w 166984"/>
                <a:gd name="connsiteY6" fmla="*/ 10063 h 59213"/>
                <a:gd name="connsiteX7" fmla="*/ 158727 w 166984"/>
                <a:gd name="connsiteY7" fmla="*/ 59155 h 59213"/>
                <a:gd name="connsiteX8" fmla="*/ 167013 w 166984"/>
                <a:gd name="connsiteY8" fmla="*/ 54094 h 59213"/>
                <a:gd name="connsiteX9" fmla="*/ 158476 w 166984"/>
                <a:gd name="connsiteY9" fmla="*/ 49033 h 59213"/>
                <a:gd name="connsiteX10" fmla="*/ 8566 w 166984"/>
                <a:gd name="connsiteY10" fmla="*/ 49033 h 59213"/>
                <a:gd name="connsiteX11" fmla="*/ 29 w 166984"/>
                <a:gd name="connsiteY11" fmla="*/ 54094 h 59213"/>
                <a:gd name="connsiteX12" fmla="*/ 8315 w 166984"/>
                <a:gd name="connsiteY12" fmla="*/ 59155 h 59213"/>
                <a:gd name="connsiteX13" fmla="*/ 158727 w 166984"/>
                <a:gd name="connsiteY13" fmla="*/ 59155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984" h="59213">
                  <a:moveTo>
                    <a:pt x="158476" y="10063"/>
                  </a:moveTo>
                  <a:cubicBezTo>
                    <a:pt x="162242" y="10063"/>
                    <a:pt x="167013" y="10063"/>
                    <a:pt x="167013" y="5002"/>
                  </a:cubicBezTo>
                  <a:cubicBezTo>
                    <a:pt x="167013" y="-59"/>
                    <a:pt x="162242" y="-59"/>
                    <a:pt x="158727" y="-59"/>
                  </a:cubicBezTo>
                  <a:lnTo>
                    <a:pt x="8315" y="-59"/>
                  </a:lnTo>
                  <a:cubicBezTo>
                    <a:pt x="4800" y="-59"/>
                    <a:pt x="29" y="-59"/>
                    <a:pt x="29" y="5002"/>
                  </a:cubicBezTo>
                  <a:cubicBezTo>
                    <a:pt x="29" y="10063"/>
                    <a:pt x="4800" y="10063"/>
                    <a:pt x="8566" y="10063"/>
                  </a:cubicBezTo>
                  <a:lnTo>
                    <a:pt x="158476" y="10063"/>
                  </a:lnTo>
                  <a:close/>
                  <a:moveTo>
                    <a:pt x="158727" y="59155"/>
                  </a:moveTo>
                  <a:cubicBezTo>
                    <a:pt x="162242" y="59155"/>
                    <a:pt x="167013" y="59155"/>
                    <a:pt x="167013" y="54094"/>
                  </a:cubicBezTo>
                  <a:cubicBezTo>
                    <a:pt x="167013" y="49033"/>
                    <a:pt x="162242" y="49033"/>
                    <a:pt x="158476" y="49033"/>
                  </a:cubicBezTo>
                  <a:lnTo>
                    <a:pt x="8566" y="49033"/>
                  </a:lnTo>
                  <a:cubicBezTo>
                    <a:pt x="4800" y="49033"/>
                    <a:pt x="29" y="49033"/>
                    <a:pt x="29" y="54094"/>
                  </a:cubicBezTo>
                  <a:cubicBezTo>
                    <a:pt x="29" y="59155"/>
                    <a:pt x="4800" y="59155"/>
                    <a:pt x="8315" y="59155"/>
                  </a:cubicBezTo>
                  <a:lnTo>
                    <a:pt x="158727" y="59155"/>
                  </a:lnTo>
                  <a:close/>
                </a:path>
              </a:pathLst>
            </a:custGeom>
            <a:solidFill>
              <a:srgbClr val="FFFFFF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6" name="Freeform 1365">
              <a:extLst>
                <a:ext uri="{FF2B5EF4-FFF2-40B4-BE49-F238E27FC236}">
                  <a16:creationId xmlns:a16="http://schemas.microsoft.com/office/drawing/2014/main" id="{B314EB42-FF53-68F1-E860-18C63A278D5E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9723564" y="3211150"/>
              <a:ext cx="104208" cy="174099"/>
            </a:xfrm>
            <a:custGeom>
              <a:avLst/>
              <a:gdLst>
                <a:gd name="connsiteX0" fmla="*/ 62313 w 104208"/>
                <a:gd name="connsiteY0" fmla="*/ 79399 h 174099"/>
                <a:gd name="connsiteX1" fmla="*/ 97468 w 104208"/>
                <a:gd name="connsiteY1" fmla="*/ 34862 h 174099"/>
                <a:gd name="connsiteX2" fmla="*/ 51264 w 104208"/>
                <a:gd name="connsiteY2" fmla="*/ -59 h 174099"/>
                <a:gd name="connsiteX3" fmla="*/ 6819 w 104208"/>
                <a:gd name="connsiteY3" fmla="*/ 34356 h 174099"/>
                <a:gd name="connsiteX4" fmla="*/ 19625 w 104208"/>
                <a:gd name="connsiteY4" fmla="*/ 47515 h 174099"/>
                <a:gd name="connsiteX5" fmla="*/ 32432 w 104208"/>
                <a:gd name="connsiteY5" fmla="*/ 34609 h 174099"/>
                <a:gd name="connsiteX6" fmla="*/ 16863 w 104208"/>
                <a:gd name="connsiteY6" fmla="*/ 21957 h 174099"/>
                <a:gd name="connsiteX7" fmla="*/ 50260 w 104208"/>
                <a:gd name="connsiteY7" fmla="*/ 6267 h 174099"/>
                <a:gd name="connsiteX8" fmla="*/ 74366 w 104208"/>
                <a:gd name="connsiteY8" fmla="*/ 34609 h 174099"/>
                <a:gd name="connsiteX9" fmla="*/ 67335 w 104208"/>
                <a:gd name="connsiteY9" fmla="*/ 63457 h 174099"/>
                <a:gd name="connsiteX10" fmla="*/ 44987 w 104208"/>
                <a:gd name="connsiteY10" fmla="*/ 76616 h 174099"/>
                <a:gd name="connsiteX11" fmla="*/ 35194 w 104208"/>
                <a:gd name="connsiteY11" fmla="*/ 77375 h 174099"/>
                <a:gd name="connsiteX12" fmla="*/ 31427 w 104208"/>
                <a:gd name="connsiteY12" fmla="*/ 80411 h 174099"/>
                <a:gd name="connsiteX13" fmla="*/ 37454 w 104208"/>
                <a:gd name="connsiteY13" fmla="*/ 83195 h 174099"/>
                <a:gd name="connsiteX14" fmla="*/ 48502 w 104208"/>
                <a:gd name="connsiteY14" fmla="*/ 83195 h 174099"/>
                <a:gd name="connsiteX15" fmla="*/ 78384 w 104208"/>
                <a:gd name="connsiteY15" fmla="*/ 125201 h 174099"/>
                <a:gd name="connsiteX16" fmla="*/ 50009 w 104208"/>
                <a:gd name="connsiteY16" fmla="*/ 166955 h 174099"/>
                <a:gd name="connsiteX17" fmla="*/ 11590 w 104208"/>
                <a:gd name="connsiteY17" fmla="*/ 147723 h 174099"/>
                <a:gd name="connsiteX18" fmla="*/ 28163 w 104208"/>
                <a:gd name="connsiteY18" fmla="*/ 133805 h 174099"/>
                <a:gd name="connsiteX19" fmla="*/ 14101 w 104208"/>
                <a:gd name="connsiteY19" fmla="*/ 119634 h 174099"/>
                <a:gd name="connsiteX20" fmla="*/ 39 w 104208"/>
                <a:gd name="connsiteY20" fmla="*/ 134311 h 174099"/>
                <a:gd name="connsiteX21" fmla="*/ 50762 w 104208"/>
                <a:gd name="connsiteY21" fmla="*/ 174040 h 174099"/>
                <a:gd name="connsiteX22" fmla="*/ 104248 w 104208"/>
                <a:gd name="connsiteY22" fmla="*/ 125201 h 174099"/>
                <a:gd name="connsiteX23" fmla="*/ 62313 w 104208"/>
                <a:gd name="connsiteY23" fmla="*/ 793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208" h="174099">
                  <a:moveTo>
                    <a:pt x="62313" y="79399"/>
                  </a:moveTo>
                  <a:cubicBezTo>
                    <a:pt x="82904" y="72567"/>
                    <a:pt x="97468" y="54853"/>
                    <a:pt x="97468" y="34862"/>
                  </a:cubicBezTo>
                  <a:cubicBezTo>
                    <a:pt x="97468" y="14112"/>
                    <a:pt x="75371" y="-59"/>
                    <a:pt x="51264" y="-59"/>
                  </a:cubicBezTo>
                  <a:cubicBezTo>
                    <a:pt x="25903" y="-59"/>
                    <a:pt x="6819" y="15124"/>
                    <a:pt x="6819" y="34356"/>
                  </a:cubicBezTo>
                  <a:cubicBezTo>
                    <a:pt x="6819" y="42707"/>
                    <a:pt x="12343" y="47515"/>
                    <a:pt x="19625" y="47515"/>
                  </a:cubicBezTo>
                  <a:cubicBezTo>
                    <a:pt x="27410" y="47515"/>
                    <a:pt x="32432" y="41948"/>
                    <a:pt x="32432" y="34609"/>
                  </a:cubicBezTo>
                  <a:cubicBezTo>
                    <a:pt x="32432" y="21957"/>
                    <a:pt x="20630" y="21957"/>
                    <a:pt x="16863" y="21957"/>
                  </a:cubicBezTo>
                  <a:cubicBezTo>
                    <a:pt x="24647" y="9557"/>
                    <a:pt x="41220" y="6267"/>
                    <a:pt x="50260" y="6267"/>
                  </a:cubicBezTo>
                  <a:cubicBezTo>
                    <a:pt x="60555" y="6267"/>
                    <a:pt x="74366" y="11835"/>
                    <a:pt x="74366" y="34609"/>
                  </a:cubicBezTo>
                  <a:cubicBezTo>
                    <a:pt x="74366" y="37646"/>
                    <a:pt x="73864" y="52323"/>
                    <a:pt x="67335" y="63457"/>
                  </a:cubicBezTo>
                  <a:cubicBezTo>
                    <a:pt x="59802" y="75603"/>
                    <a:pt x="51264" y="76363"/>
                    <a:pt x="44987" y="76616"/>
                  </a:cubicBezTo>
                  <a:cubicBezTo>
                    <a:pt x="42978" y="76869"/>
                    <a:pt x="36952" y="77375"/>
                    <a:pt x="35194" y="77375"/>
                  </a:cubicBezTo>
                  <a:cubicBezTo>
                    <a:pt x="33185" y="77628"/>
                    <a:pt x="31427" y="77881"/>
                    <a:pt x="31427" y="80411"/>
                  </a:cubicBezTo>
                  <a:cubicBezTo>
                    <a:pt x="31427" y="83195"/>
                    <a:pt x="33185" y="83195"/>
                    <a:pt x="37454" y="83195"/>
                  </a:cubicBezTo>
                  <a:lnTo>
                    <a:pt x="48502" y="83195"/>
                  </a:lnTo>
                  <a:cubicBezTo>
                    <a:pt x="69093" y="83195"/>
                    <a:pt x="78384" y="100402"/>
                    <a:pt x="78384" y="125201"/>
                  </a:cubicBezTo>
                  <a:cubicBezTo>
                    <a:pt x="78384" y="159616"/>
                    <a:pt x="61058" y="166955"/>
                    <a:pt x="50009" y="166955"/>
                  </a:cubicBezTo>
                  <a:cubicBezTo>
                    <a:pt x="39211" y="166955"/>
                    <a:pt x="20379" y="162653"/>
                    <a:pt x="11590" y="147723"/>
                  </a:cubicBezTo>
                  <a:cubicBezTo>
                    <a:pt x="20379" y="148988"/>
                    <a:pt x="28163" y="143421"/>
                    <a:pt x="28163" y="133805"/>
                  </a:cubicBezTo>
                  <a:cubicBezTo>
                    <a:pt x="28163" y="124695"/>
                    <a:pt x="21383" y="119634"/>
                    <a:pt x="14101" y="119634"/>
                  </a:cubicBezTo>
                  <a:cubicBezTo>
                    <a:pt x="8075" y="119634"/>
                    <a:pt x="39" y="123177"/>
                    <a:pt x="39" y="134311"/>
                  </a:cubicBezTo>
                  <a:cubicBezTo>
                    <a:pt x="39" y="157339"/>
                    <a:pt x="23392" y="174040"/>
                    <a:pt x="50762" y="174040"/>
                  </a:cubicBezTo>
                  <a:cubicBezTo>
                    <a:pt x="81397" y="174040"/>
                    <a:pt x="104248" y="151013"/>
                    <a:pt x="104248" y="125201"/>
                  </a:cubicBezTo>
                  <a:cubicBezTo>
                    <a:pt x="104248" y="104451"/>
                    <a:pt x="88428" y="84713"/>
                    <a:pt x="62313" y="79399"/>
                  </a:cubicBez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7" name="Freeform 1366">
              <a:extLst>
                <a:ext uri="{FF2B5EF4-FFF2-40B4-BE49-F238E27FC236}">
                  <a16:creationId xmlns:a16="http://schemas.microsoft.com/office/drawing/2014/main" id="{93683EE6-D669-573B-CDA5-F1481351F3AB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9848363" y="3211150"/>
              <a:ext cx="105714" cy="174099"/>
            </a:xfrm>
            <a:custGeom>
              <a:avLst/>
              <a:gdLst>
                <a:gd name="connsiteX0" fmla="*/ 105759 w 105714"/>
                <a:gd name="connsiteY0" fmla="*/ 87497 h 174099"/>
                <a:gd name="connsiteX1" fmla="*/ 95715 w 105714"/>
                <a:gd name="connsiteY1" fmla="*/ 28283 h 174099"/>
                <a:gd name="connsiteX2" fmla="*/ 53027 w 105714"/>
                <a:gd name="connsiteY2" fmla="*/ -59 h 174099"/>
                <a:gd name="connsiteX3" fmla="*/ 9335 w 105714"/>
                <a:gd name="connsiteY3" fmla="*/ 30054 h 174099"/>
                <a:gd name="connsiteX4" fmla="*/ 44 w 105714"/>
                <a:gd name="connsiteY4" fmla="*/ 87497 h 174099"/>
                <a:gd name="connsiteX5" fmla="*/ 11344 w 105714"/>
                <a:gd name="connsiteY5" fmla="*/ 148482 h 174099"/>
                <a:gd name="connsiteX6" fmla="*/ 52776 w 105714"/>
                <a:gd name="connsiteY6" fmla="*/ 174040 h 174099"/>
                <a:gd name="connsiteX7" fmla="*/ 96468 w 105714"/>
                <a:gd name="connsiteY7" fmla="*/ 144686 h 174099"/>
                <a:gd name="connsiteX8" fmla="*/ 105759 w 105714"/>
                <a:gd name="connsiteY8" fmla="*/ 87497 h 174099"/>
                <a:gd name="connsiteX9" fmla="*/ 52776 w 105714"/>
                <a:gd name="connsiteY9" fmla="*/ 168473 h 174099"/>
                <a:gd name="connsiteX10" fmla="*/ 23648 w 105714"/>
                <a:gd name="connsiteY10" fmla="*/ 137854 h 174099"/>
                <a:gd name="connsiteX11" fmla="*/ 20886 w 105714"/>
                <a:gd name="connsiteY11" fmla="*/ 84460 h 174099"/>
                <a:gd name="connsiteX12" fmla="*/ 22895 w 105714"/>
                <a:gd name="connsiteY12" fmla="*/ 37899 h 174099"/>
                <a:gd name="connsiteX13" fmla="*/ 52776 w 105714"/>
                <a:gd name="connsiteY13" fmla="*/ 5508 h 174099"/>
                <a:gd name="connsiteX14" fmla="*/ 82406 w 105714"/>
                <a:gd name="connsiteY14" fmla="*/ 35115 h 174099"/>
                <a:gd name="connsiteX15" fmla="*/ 84917 w 105714"/>
                <a:gd name="connsiteY15" fmla="*/ 84460 h 174099"/>
                <a:gd name="connsiteX16" fmla="*/ 82155 w 105714"/>
                <a:gd name="connsiteY16" fmla="*/ 136842 h 174099"/>
                <a:gd name="connsiteX17" fmla="*/ 52776 w 105714"/>
                <a:gd name="connsiteY17" fmla="*/ 16847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714" h="174099">
                  <a:moveTo>
                    <a:pt x="105759" y="87497"/>
                  </a:moveTo>
                  <a:cubicBezTo>
                    <a:pt x="105759" y="67253"/>
                    <a:pt x="104504" y="47009"/>
                    <a:pt x="95715" y="28283"/>
                  </a:cubicBezTo>
                  <a:cubicBezTo>
                    <a:pt x="84164" y="3990"/>
                    <a:pt x="63574" y="-59"/>
                    <a:pt x="53027" y="-59"/>
                  </a:cubicBezTo>
                  <a:cubicBezTo>
                    <a:pt x="37961" y="-59"/>
                    <a:pt x="19630" y="6520"/>
                    <a:pt x="9335" y="30054"/>
                  </a:cubicBezTo>
                  <a:cubicBezTo>
                    <a:pt x="1300" y="47515"/>
                    <a:pt x="44" y="67253"/>
                    <a:pt x="44" y="87497"/>
                  </a:cubicBezTo>
                  <a:cubicBezTo>
                    <a:pt x="44" y="106476"/>
                    <a:pt x="1049" y="129250"/>
                    <a:pt x="11344" y="148482"/>
                  </a:cubicBezTo>
                  <a:cubicBezTo>
                    <a:pt x="22141" y="168979"/>
                    <a:pt x="40472" y="174040"/>
                    <a:pt x="52776" y="174040"/>
                  </a:cubicBezTo>
                  <a:cubicBezTo>
                    <a:pt x="66336" y="174040"/>
                    <a:pt x="85420" y="168726"/>
                    <a:pt x="96468" y="144686"/>
                  </a:cubicBezTo>
                  <a:cubicBezTo>
                    <a:pt x="104504" y="127226"/>
                    <a:pt x="105759" y="107488"/>
                    <a:pt x="105759" y="87497"/>
                  </a:cubicBezTo>
                  <a:close/>
                  <a:moveTo>
                    <a:pt x="52776" y="168473"/>
                  </a:moveTo>
                  <a:cubicBezTo>
                    <a:pt x="42983" y="168473"/>
                    <a:pt x="28168" y="162147"/>
                    <a:pt x="23648" y="137854"/>
                  </a:cubicBezTo>
                  <a:cubicBezTo>
                    <a:pt x="20886" y="122671"/>
                    <a:pt x="20886" y="99390"/>
                    <a:pt x="20886" y="84460"/>
                  </a:cubicBezTo>
                  <a:cubicBezTo>
                    <a:pt x="20886" y="68265"/>
                    <a:pt x="20886" y="51564"/>
                    <a:pt x="22895" y="37899"/>
                  </a:cubicBezTo>
                  <a:cubicBezTo>
                    <a:pt x="27666" y="7786"/>
                    <a:pt x="46498" y="5508"/>
                    <a:pt x="52776" y="5508"/>
                  </a:cubicBezTo>
                  <a:cubicBezTo>
                    <a:pt x="61063" y="5508"/>
                    <a:pt x="77635" y="10063"/>
                    <a:pt x="82406" y="35115"/>
                  </a:cubicBezTo>
                  <a:cubicBezTo>
                    <a:pt x="84917" y="49286"/>
                    <a:pt x="84917" y="68518"/>
                    <a:pt x="84917" y="84460"/>
                  </a:cubicBezTo>
                  <a:cubicBezTo>
                    <a:pt x="84917" y="103439"/>
                    <a:pt x="84917" y="120647"/>
                    <a:pt x="82155" y="136842"/>
                  </a:cubicBezTo>
                  <a:cubicBezTo>
                    <a:pt x="78389" y="160882"/>
                    <a:pt x="64076" y="168473"/>
                    <a:pt x="52776" y="168473"/>
                  </a:cubicBez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8" name="Freeform 1367">
              <a:extLst>
                <a:ext uri="{FF2B5EF4-FFF2-40B4-BE49-F238E27FC236}">
                  <a16:creationId xmlns:a16="http://schemas.microsoft.com/office/drawing/2014/main" id="{4432CBE7-E581-F245-A720-1658E4ABA724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10017021" y="3201281"/>
              <a:ext cx="158949" cy="178400"/>
            </a:xfrm>
            <a:custGeom>
              <a:avLst/>
              <a:gdLst>
                <a:gd name="connsiteX0" fmla="*/ 159000 w 158949"/>
                <a:gd name="connsiteY0" fmla="*/ 137348 h 178400"/>
                <a:gd name="connsiteX1" fmla="*/ 152722 w 158949"/>
                <a:gd name="connsiteY1" fmla="*/ 137348 h 178400"/>
                <a:gd name="connsiteX2" fmla="*/ 148202 w 158949"/>
                <a:gd name="connsiteY2" fmla="*/ 155821 h 178400"/>
                <a:gd name="connsiteX3" fmla="*/ 131630 w 158949"/>
                <a:gd name="connsiteY3" fmla="*/ 161894 h 178400"/>
                <a:gd name="connsiteX4" fmla="*/ 111541 w 158949"/>
                <a:gd name="connsiteY4" fmla="*/ 161894 h 178400"/>
                <a:gd name="connsiteX5" fmla="*/ 133890 w 158949"/>
                <a:gd name="connsiteY5" fmla="*/ 118875 h 178400"/>
                <a:gd name="connsiteX6" fmla="*/ 155987 w 158949"/>
                <a:gd name="connsiteY6" fmla="*/ 63457 h 178400"/>
                <a:gd name="connsiteX7" fmla="*/ 79651 w 158949"/>
                <a:gd name="connsiteY7" fmla="*/ -59 h 178400"/>
                <a:gd name="connsiteX8" fmla="*/ 3064 w 158949"/>
                <a:gd name="connsiteY8" fmla="*/ 63457 h 178400"/>
                <a:gd name="connsiteX9" fmla="*/ 25161 w 158949"/>
                <a:gd name="connsiteY9" fmla="*/ 118875 h 178400"/>
                <a:gd name="connsiteX10" fmla="*/ 47510 w 158949"/>
                <a:gd name="connsiteY10" fmla="*/ 161894 h 178400"/>
                <a:gd name="connsiteX11" fmla="*/ 27421 w 158949"/>
                <a:gd name="connsiteY11" fmla="*/ 161894 h 178400"/>
                <a:gd name="connsiteX12" fmla="*/ 10848 w 158949"/>
                <a:gd name="connsiteY12" fmla="*/ 156074 h 178400"/>
                <a:gd name="connsiteX13" fmla="*/ 6328 w 158949"/>
                <a:gd name="connsiteY13" fmla="*/ 137348 h 178400"/>
                <a:gd name="connsiteX14" fmla="*/ 51 w 158949"/>
                <a:gd name="connsiteY14" fmla="*/ 137348 h 178400"/>
                <a:gd name="connsiteX15" fmla="*/ 8337 w 158949"/>
                <a:gd name="connsiteY15" fmla="*/ 178342 h 178400"/>
                <a:gd name="connsiteX16" fmla="*/ 48514 w 158949"/>
                <a:gd name="connsiteY16" fmla="*/ 178342 h 178400"/>
                <a:gd name="connsiteX17" fmla="*/ 54792 w 158949"/>
                <a:gd name="connsiteY17" fmla="*/ 173028 h 178400"/>
                <a:gd name="connsiteX18" fmla="*/ 41232 w 158949"/>
                <a:gd name="connsiteY18" fmla="*/ 116851 h 178400"/>
                <a:gd name="connsiteX19" fmla="*/ 28928 w 158949"/>
                <a:gd name="connsiteY19" fmla="*/ 63204 h 178400"/>
                <a:gd name="connsiteX20" fmla="*/ 79400 w 158949"/>
                <a:gd name="connsiteY20" fmla="*/ 5508 h 178400"/>
                <a:gd name="connsiteX21" fmla="*/ 130123 w 158949"/>
                <a:gd name="connsiteY21" fmla="*/ 63204 h 178400"/>
                <a:gd name="connsiteX22" fmla="*/ 116061 w 158949"/>
                <a:gd name="connsiteY22" fmla="*/ 122165 h 178400"/>
                <a:gd name="connsiteX23" fmla="*/ 104259 w 158949"/>
                <a:gd name="connsiteY23" fmla="*/ 173028 h 178400"/>
                <a:gd name="connsiteX24" fmla="*/ 110788 w 158949"/>
                <a:gd name="connsiteY24" fmla="*/ 178342 h 178400"/>
                <a:gd name="connsiteX25" fmla="*/ 150714 w 158949"/>
                <a:gd name="connsiteY25" fmla="*/ 178342 h 178400"/>
                <a:gd name="connsiteX26" fmla="*/ 159000 w 158949"/>
                <a:gd name="connsiteY26" fmla="*/ 13734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8949" h="178400">
                  <a:moveTo>
                    <a:pt x="159000" y="137348"/>
                  </a:moveTo>
                  <a:lnTo>
                    <a:pt x="152722" y="137348"/>
                  </a:lnTo>
                  <a:cubicBezTo>
                    <a:pt x="151467" y="143927"/>
                    <a:pt x="150462" y="149747"/>
                    <a:pt x="148202" y="155821"/>
                  </a:cubicBezTo>
                  <a:cubicBezTo>
                    <a:pt x="146947" y="159869"/>
                    <a:pt x="146194" y="161894"/>
                    <a:pt x="131630" y="161894"/>
                  </a:cubicBezTo>
                  <a:lnTo>
                    <a:pt x="111541" y="161894"/>
                  </a:lnTo>
                  <a:cubicBezTo>
                    <a:pt x="114806" y="147723"/>
                    <a:pt x="122590" y="135577"/>
                    <a:pt x="133890" y="118875"/>
                  </a:cubicBezTo>
                  <a:cubicBezTo>
                    <a:pt x="145691" y="100909"/>
                    <a:pt x="155987" y="83448"/>
                    <a:pt x="155987" y="63457"/>
                  </a:cubicBezTo>
                  <a:cubicBezTo>
                    <a:pt x="155987" y="28283"/>
                    <a:pt x="122088" y="-59"/>
                    <a:pt x="79651" y="-59"/>
                  </a:cubicBezTo>
                  <a:cubicBezTo>
                    <a:pt x="36461" y="-59"/>
                    <a:pt x="3064" y="28789"/>
                    <a:pt x="3064" y="63457"/>
                  </a:cubicBezTo>
                  <a:cubicBezTo>
                    <a:pt x="3064" y="83448"/>
                    <a:pt x="13359" y="100909"/>
                    <a:pt x="25161" y="118875"/>
                  </a:cubicBezTo>
                  <a:cubicBezTo>
                    <a:pt x="36210" y="135577"/>
                    <a:pt x="44245" y="147723"/>
                    <a:pt x="47510" y="161894"/>
                  </a:cubicBezTo>
                  <a:lnTo>
                    <a:pt x="27421" y="161894"/>
                  </a:lnTo>
                  <a:cubicBezTo>
                    <a:pt x="12857" y="161894"/>
                    <a:pt x="12104" y="159869"/>
                    <a:pt x="10848" y="156074"/>
                  </a:cubicBezTo>
                  <a:cubicBezTo>
                    <a:pt x="8839" y="150253"/>
                    <a:pt x="7584" y="143674"/>
                    <a:pt x="6328" y="137348"/>
                  </a:cubicBezTo>
                  <a:lnTo>
                    <a:pt x="51" y="137348"/>
                  </a:lnTo>
                  <a:lnTo>
                    <a:pt x="8337" y="178342"/>
                  </a:lnTo>
                  <a:lnTo>
                    <a:pt x="48514" y="178342"/>
                  </a:lnTo>
                  <a:cubicBezTo>
                    <a:pt x="54038" y="178342"/>
                    <a:pt x="54792" y="178342"/>
                    <a:pt x="54792" y="173028"/>
                  </a:cubicBezTo>
                  <a:cubicBezTo>
                    <a:pt x="54792" y="155315"/>
                    <a:pt x="47007" y="133046"/>
                    <a:pt x="41232" y="116851"/>
                  </a:cubicBezTo>
                  <a:cubicBezTo>
                    <a:pt x="35959" y="102174"/>
                    <a:pt x="28928" y="82183"/>
                    <a:pt x="28928" y="63204"/>
                  </a:cubicBezTo>
                  <a:cubicBezTo>
                    <a:pt x="28928" y="22716"/>
                    <a:pt x="56549" y="5508"/>
                    <a:pt x="79400" y="5508"/>
                  </a:cubicBezTo>
                  <a:cubicBezTo>
                    <a:pt x="103506" y="5508"/>
                    <a:pt x="130123" y="23728"/>
                    <a:pt x="130123" y="63204"/>
                  </a:cubicBezTo>
                  <a:cubicBezTo>
                    <a:pt x="130123" y="82183"/>
                    <a:pt x="123343" y="101415"/>
                    <a:pt x="116061" y="122165"/>
                  </a:cubicBezTo>
                  <a:cubicBezTo>
                    <a:pt x="112295" y="132793"/>
                    <a:pt x="104259" y="155568"/>
                    <a:pt x="104259" y="173028"/>
                  </a:cubicBezTo>
                  <a:cubicBezTo>
                    <a:pt x="104259" y="178342"/>
                    <a:pt x="105012" y="178342"/>
                    <a:pt x="110788" y="178342"/>
                  </a:cubicBezTo>
                  <a:lnTo>
                    <a:pt x="150714" y="178342"/>
                  </a:lnTo>
                  <a:lnTo>
                    <a:pt x="159000" y="137348"/>
                  </a:lnTo>
                  <a:close/>
                </a:path>
              </a:pathLst>
            </a:custGeom>
            <a:solidFill>
              <a:schemeClr val="accent4"/>
            </a:solidFill>
            <a:ln w="252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82DC222-7BC1-F8B7-1EA6-83B4580D98F2}"/>
                  </a:ext>
                </a:extLst>
              </p:cNvPr>
              <p:cNvSpPr txBox="1"/>
              <p:nvPr/>
            </p:nvSpPr>
            <p:spPr>
              <a:xfrm>
                <a:off x="6835610" y="4004668"/>
                <a:ext cx="35301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BD" dirty="0"/>
                  <a:t>From the data point </a:t>
                </a:r>
                <a14:m>
                  <m:oMath xmlns:m="http://schemas.openxmlformats.org/officeDocument/2006/math">
                    <m:r>
                      <a:rPr lang="en-BD" i="1" dirty="0" smtClean="0">
                        <a:solidFill>
                          <a:srgbClr val="02FF00"/>
                        </a:solidFill>
                        <a:latin typeface="Cambria Math" panose="02040503050406030204" pitchFamily="18" charset="0"/>
                      </a:rPr>
                      <m:t>(15,0)</m:t>
                    </m:r>
                  </m:oMath>
                </a14:m>
                <a:r>
                  <a:rPr lang="en-BD" dirty="0"/>
                  <a:t>, we get,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82DC222-7BC1-F8B7-1EA6-83B4580D98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10" y="4004668"/>
                <a:ext cx="3530197" cy="369332"/>
              </a:xfrm>
              <a:prstGeom prst="rect">
                <a:avLst/>
              </a:prstGeom>
              <a:blipFill>
                <a:blip r:embed="rId102"/>
                <a:stretch>
                  <a:fillRect l="-1434" t="-10000" r="-358" b="-26667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6" name="Group 35">
            <a:extLst>
              <a:ext uri="{FF2B5EF4-FFF2-40B4-BE49-F238E27FC236}">
                <a16:creationId xmlns:a16="http://schemas.microsoft.com/office/drawing/2014/main" id="{E7A6B3CF-0A2D-69A0-6BE0-7C4F7471E6B9}"/>
              </a:ext>
            </a:extLst>
          </p:cNvPr>
          <p:cNvGrpSpPr/>
          <p:nvPr/>
        </p:nvGrpSpPr>
        <p:grpSpPr>
          <a:xfrm>
            <a:off x="6978276" y="4644791"/>
            <a:ext cx="1449262" cy="212562"/>
            <a:chOff x="6978276" y="4359507"/>
            <a:chExt cx="1449262" cy="21256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F17965FE-257D-5C98-DA88-56E246E928DE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6978276" y="4414926"/>
              <a:ext cx="150749" cy="136394"/>
            </a:xfrm>
            <a:custGeom>
              <a:avLst/>
              <a:gdLst>
                <a:gd name="connsiteX0" fmla="*/ 88487 w 150749"/>
                <a:gd name="connsiteY0" fmla="*/ 13348 h 136394"/>
                <a:gd name="connsiteX1" fmla="*/ 75303 w 150749"/>
                <a:gd name="connsiteY1" fmla="*/ -64 h 136394"/>
                <a:gd name="connsiteX2" fmla="*/ 62119 w 150749"/>
                <a:gd name="connsiteY2" fmla="*/ 13348 h 136394"/>
                <a:gd name="connsiteX3" fmla="*/ 75303 w 150749"/>
                <a:gd name="connsiteY3" fmla="*/ 26760 h 136394"/>
                <a:gd name="connsiteX4" fmla="*/ 88487 w 150749"/>
                <a:gd name="connsiteY4" fmla="*/ 13348 h 136394"/>
                <a:gd name="connsiteX5" fmla="*/ 150678 w 150749"/>
                <a:gd name="connsiteY5" fmla="*/ 122919 h 136394"/>
                <a:gd name="connsiteX6" fmla="*/ 137493 w 150749"/>
                <a:gd name="connsiteY6" fmla="*/ 109507 h 136394"/>
                <a:gd name="connsiteX7" fmla="*/ 124309 w 150749"/>
                <a:gd name="connsiteY7" fmla="*/ 122919 h 136394"/>
                <a:gd name="connsiteX8" fmla="*/ 137493 w 150749"/>
                <a:gd name="connsiteY8" fmla="*/ 136331 h 136394"/>
                <a:gd name="connsiteX9" fmla="*/ 150678 w 150749"/>
                <a:gd name="connsiteY9" fmla="*/ 122919 h 136394"/>
                <a:gd name="connsiteX10" fmla="*/ 26297 w 150749"/>
                <a:gd name="connsiteY10" fmla="*/ 122919 h 136394"/>
                <a:gd name="connsiteX11" fmla="*/ 13112 w 150749"/>
                <a:gd name="connsiteY11" fmla="*/ 109507 h 136394"/>
                <a:gd name="connsiteX12" fmla="*/ -72 w 150749"/>
                <a:gd name="connsiteY12" fmla="*/ 122919 h 136394"/>
                <a:gd name="connsiteX13" fmla="*/ 13112 w 150749"/>
                <a:gd name="connsiteY13" fmla="*/ 136331 h 136394"/>
                <a:gd name="connsiteX14" fmla="*/ 26297 w 150749"/>
                <a:gd name="connsiteY14" fmla="*/ 122919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749" h="136394">
                  <a:moveTo>
                    <a:pt x="88487" y="13348"/>
                  </a:moveTo>
                  <a:cubicBezTo>
                    <a:pt x="88487" y="6010"/>
                    <a:pt x="82517" y="-64"/>
                    <a:pt x="75303" y="-64"/>
                  </a:cubicBezTo>
                  <a:cubicBezTo>
                    <a:pt x="68089" y="-64"/>
                    <a:pt x="62119" y="6010"/>
                    <a:pt x="62119" y="13348"/>
                  </a:cubicBezTo>
                  <a:cubicBezTo>
                    <a:pt x="62119" y="20687"/>
                    <a:pt x="68089" y="26760"/>
                    <a:pt x="75303" y="26760"/>
                  </a:cubicBezTo>
                  <a:cubicBezTo>
                    <a:pt x="82268" y="26760"/>
                    <a:pt x="88487" y="20940"/>
                    <a:pt x="88487" y="13348"/>
                  </a:cubicBezTo>
                  <a:close/>
                  <a:moveTo>
                    <a:pt x="150678" y="122919"/>
                  </a:moveTo>
                  <a:cubicBezTo>
                    <a:pt x="150678" y="115581"/>
                    <a:pt x="144708" y="109507"/>
                    <a:pt x="137493" y="109507"/>
                  </a:cubicBezTo>
                  <a:cubicBezTo>
                    <a:pt x="130279" y="109507"/>
                    <a:pt x="124309" y="115581"/>
                    <a:pt x="124309" y="122919"/>
                  </a:cubicBezTo>
                  <a:cubicBezTo>
                    <a:pt x="124309" y="130258"/>
                    <a:pt x="130279" y="136331"/>
                    <a:pt x="137493" y="136331"/>
                  </a:cubicBezTo>
                  <a:cubicBezTo>
                    <a:pt x="144708" y="136331"/>
                    <a:pt x="150678" y="130258"/>
                    <a:pt x="150678" y="122919"/>
                  </a:cubicBezTo>
                  <a:close/>
                  <a:moveTo>
                    <a:pt x="26297" y="122919"/>
                  </a:moveTo>
                  <a:cubicBezTo>
                    <a:pt x="26297" y="115581"/>
                    <a:pt x="20327" y="109507"/>
                    <a:pt x="13112" y="109507"/>
                  </a:cubicBezTo>
                  <a:cubicBezTo>
                    <a:pt x="5898" y="109507"/>
                    <a:pt x="-72" y="115581"/>
                    <a:pt x="-72" y="122919"/>
                  </a:cubicBezTo>
                  <a:cubicBezTo>
                    <a:pt x="-72" y="130258"/>
                    <a:pt x="5898" y="136331"/>
                    <a:pt x="13112" y="136331"/>
                  </a:cubicBezTo>
                  <a:cubicBezTo>
                    <a:pt x="20326" y="136331"/>
                    <a:pt x="26297" y="130258"/>
                    <a:pt x="26297" y="122919"/>
                  </a:cubicBezTo>
                  <a:close/>
                </a:path>
              </a:pathLst>
            </a:custGeom>
            <a:solidFill>
              <a:srgbClr val="FFFFFF"/>
            </a:solidFill>
            <a:ln w="24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3CC0565-2458-32D8-3B11-7E18360A67A5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219684" y="4359507"/>
              <a:ext cx="177367" cy="178400"/>
            </a:xfrm>
            <a:custGeom>
              <a:avLst/>
              <a:gdLst>
                <a:gd name="connsiteX0" fmla="*/ 142229 w 177367"/>
                <a:gd name="connsiteY0" fmla="*/ 28784 h 178400"/>
                <a:gd name="connsiteX1" fmla="*/ 174071 w 177367"/>
                <a:gd name="connsiteY1" fmla="*/ 7781 h 178400"/>
                <a:gd name="connsiteX2" fmla="*/ 177305 w 177367"/>
                <a:gd name="connsiteY2" fmla="*/ 2973 h 178400"/>
                <a:gd name="connsiteX3" fmla="*/ 174071 w 177367"/>
                <a:gd name="connsiteY3" fmla="*/ -64 h 178400"/>
                <a:gd name="connsiteX4" fmla="*/ 153672 w 177367"/>
                <a:gd name="connsiteY4" fmla="*/ 696 h 178400"/>
                <a:gd name="connsiteX5" fmla="*/ 129045 w 177367"/>
                <a:gd name="connsiteY5" fmla="*/ -64 h 178400"/>
                <a:gd name="connsiteX6" fmla="*/ 124318 w 177367"/>
                <a:gd name="connsiteY6" fmla="*/ 4744 h 178400"/>
                <a:gd name="connsiteX7" fmla="*/ 128299 w 177367"/>
                <a:gd name="connsiteY7" fmla="*/ 7781 h 178400"/>
                <a:gd name="connsiteX8" fmla="*/ 139742 w 177367"/>
                <a:gd name="connsiteY8" fmla="*/ 16132 h 178400"/>
                <a:gd name="connsiteX9" fmla="*/ 136010 w 177367"/>
                <a:gd name="connsiteY9" fmla="*/ 25748 h 178400"/>
                <a:gd name="connsiteX10" fmla="*/ 59640 w 177367"/>
                <a:gd name="connsiteY10" fmla="*/ 149236 h 178400"/>
                <a:gd name="connsiteX11" fmla="*/ 42724 w 177367"/>
                <a:gd name="connsiteY11" fmla="*/ 15372 h 178400"/>
                <a:gd name="connsiteX12" fmla="*/ 59889 w 177367"/>
                <a:gd name="connsiteY12" fmla="*/ 7781 h 178400"/>
                <a:gd name="connsiteX13" fmla="*/ 66108 w 177367"/>
                <a:gd name="connsiteY13" fmla="*/ 2720 h 178400"/>
                <a:gd name="connsiteX14" fmla="*/ 62625 w 177367"/>
                <a:gd name="connsiteY14" fmla="*/ -64 h 178400"/>
                <a:gd name="connsiteX15" fmla="*/ 31779 w 177367"/>
                <a:gd name="connsiteY15" fmla="*/ 696 h 178400"/>
                <a:gd name="connsiteX16" fmla="*/ 18097 w 177367"/>
                <a:gd name="connsiteY16" fmla="*/ 442 h 178400"/>
                <a:gd name="connsiteX17" fmla="*/ 4664 w 177367"/>
                <a:gd name="connsiteY17" fmla="*/ -64 h 178400"/>
                <a:gd name="connsiteX18" fmla="*/ -63 w 177367"/>
                <a:gd name="connsiteY18" fmla="*/ 4744 h 178400"/>
                <a:gd name="connsiteX19" fmla="*/ 6156 w 177367"/>
                <a:gd name="connsiteY19" fmla="*/ 7781 h 178400"/>
                <a:gd name="connsiteX20" fmla="*/ 21082 w 177367"/>
                <a:gd name="connsiteY20" fmla="*/ 16385 h 178400"/>
                <a:gd name="connsiteX21" fmla="*/ 40734 w 177367"/>
                <a:gd name="connsiteY21" fmla="*/ 172517 h 178400"/>
                <a:gd name="connsiteX22" fmla="*/ 45710 w 177367"/>
                <a:gd name="connsiteY22" fmla="*/ 178337 h 178400"/>
                <a:gd name="connsiteX23" fmla="*/ 52675 w 177367"/>
                <a:gd name="connsiteY23" fmla="*/ 173782 h 178400"/>
                <a:gd name="connsiteX24" fmla="*/ 142229 w 177367"/>
                <a:gd name="connsiteY24" fmla="*/ 2878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7367" h="178400">
                  <a:moveTo>
                    <a:pt x="142229" y="28784"/>
                  </a:moveTo>
                  <a:cubicBezTo>
                    <a:pt x="154419" y="9046"/>
                    <a:pt x="164867" y="8287"/>
                    <a:pt x="174071" y="7781"/>
                  </a:cubicBezTo>
                  <a:cubicBezTo>
                    <a:pt x="177056" y="7528"/>
                    <a:pt x="177305" y="3226"/>
                    <a:pt x="177305" y="2973"/>
                  </a:cubicBezTo>
                  <a:cubicBezTo>
                    <a:pt x="177305" y="949"/>
                    <a:pt x="176061" y="-64"/>
                    <a:pt x="174071" y="-64"/>
                  </a:cubicBezTo>
                  <a:cubicBezTo>
                    <a:pt x="167603" y="-64"/>
                    <a:pt x="160389" y="696"/>
                    <a:pt x="153672" y="696"/>
                  </a:cubicBezTo>
                  <a:cubicBezTo>
                    <a:pt x="145463" y="696"/>
                    <a:pt x="137005" y="-64"/>
                    <a:pt x="129045" y="-64"/>
                  </a:cubicBezTo>
                  <a:cubicBezTo>
                    <a:pt x="127552" y="-64"/>
                    <a:pt x="124318" y="-64"/>
                    <a:pt x="124318" y="4744"/>
                  </a:cubicBezTo>
                  <a:cubicBezTo>
                    <a:pt x="124318" y="7528"/>
                    <a:pt x="126557" y="7781"/>
                    <a:pt x="128299" y="7781"/>
                  </a:cubicBezTo>
                  <a:cubicBezTo>
                    <a:pt x="135015" y="8287"/>
                    <a:pt x="139742" y="10818"/>
                    <a:pt x="139742" y="16132"/>
                  </a:cubicBezTo>
                  <a:cubicBezTo>
                    <a:pt x="139742" y="19927"/>
                    <a:pt x="136010" y="25495"/>
                    <a:pt x="136010" y="25748"/>
                  </a:cubicBezTo>
                  <a:lnTo>
                    <a:pt x="59640" y="149236"/>
                  </a:lnTo>
                  <a:lnTo>
                    <a:pt x="42724" y="15372"/>
                  </a:lnTo>
                  <a:cubicBezTo>
                    <a:pt x="42724" y="11071"/>
                    <a:pt x="48446" y="7781"/>
                    <a:pt x="59889" y="7781"/>
                  </a:cubicBezTo>
                  <a:cubicBezTo>
                    <a:pt x="63372" y="7781"/>
                    <a:pt x="66108" y="7781"/>
                    <a:pt x="66108" y="2720"/>
                  </a:cubicBezTo>
                  <a:cubicBezTo>
                    <a:pt x="66108" y="442"/>
                    <a:pt x="64118" y="-64"/>
                    <a:pt x="62625" y="-64"/>
                  </a:cubicBezTo>
                  <a:cubicBezTo>
                    <a:pt x="52675" y="-64"/>
                    <a:pt x="41978" y="696"/>
                    <a:pt x="31779" y="696"/>
                  </a:cubicBezTo>
                  <a:cubicBezTo>
                    <a:pt x="27301" y="696"/>
                    <a:pt x="22575" y="442"/>
                    <a:pt x="18097" y="442"/>
                  </a:cubicBezTo>
                  <a:cubicBezTo>
                    <a:pt x="13619" y="442"/>
                    <a:pt x="8893" y="-64"/>
                    <a:pt x="4664" y="-64"/>
                  </a:cubicBezTo>
                  <a:cubicBezTo>
                    <a:pt x="2923" y="-64"/>
                    <a:pt x="-63" y="-64"/>
                    <a:pt x="-63" y="4744"/>
                  </a:cubicBezTo>
                  <a:cubicBezTo>
                    <a:pt x="-63" y="7781"/>
                    <a:pt x="2176" y="7781"/>
                    <a:pt x="6156" y="7781"/>
                  </a:cubicBezTo>
                  <a:cubicBezTo>
                    <a:pt x="20087" y="7781"/>
                    <a:pt x="20336" y="10058"/>
                    <a:pt x="21082" y="16385"/>
                  </a:cubicBezTo>
                  <a:lnTo>
                    <a:pt x="40734" y="172517"/>
                  </a:lnTo>
                  <a:cubicBezTo>
                    <a:pt x="41481" y="177578"/>
                    <a:pt x="42476" y="178337"/>
                    <a:pt x="45710" y="178337"/>
                  </a:cubicBezTo>
                  <a:cubicBezTo>
                    <a:pt x="49690" y="178337"/>
                    <a:pt x="50685" y="177072"/>
                    <a:pt x="52675" y="173782"/>
                  </a:cubicBezTo>
                  <a:lnTo>
                    <a:pt x="142229" y="28784"/>
                  </a:lnTo>
                  <a:close/>
                </a:path>
              </a:pathLst>
            </a:custGeom>
            <a:solidFill>
              <a:srgbClr val="02FF00"/>
            </a:solidFill>
            <a:ln w="24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DEFDB243-83FF-B669-E45E-772441874CE4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358353" y="4450555"/>
              <a:ext cx="130077" cy="119743"/>
            </a:xfrm>
            <a:custGeom>
              <a:avLst/>
              <a:gdLst>
                <a:gd name="connsiteX0" fmla="*/ 77084 w 130077"/>
                <a:gd name="connsiteY0" fmla="*/ 12514 h 119743"/>
                <a:gd name="connsiteX1" fmla="*/ 82482 w 130077"/>
                <a:gd name="connsiteY1" fmla="*/ 6492 h 119743"/>
                <a:gd name="connsiteX2" fmla="*/ 92930 w 130077"/>
                <a:gd name="connsiteY2" fmla="*/ 6315 h 119743"/>
                <a:gd name="connsiteX3" fmla="*/ 112433 w 130077"/>
                <a:gd name="connsiteY3" fmla="*/ 7732 h 119743"/>
                <a:gd name="connsiteX4" fmla="*/ 120618 w 130077"/>
                <a:gd name="connsiteY4" fmla="*/ 21726 h 119743"/>
                <a:gd name="connsiteX5" fmla="*/ 119399 w 130077"/>
                <a:gd name="connsiteY5" fmla="*/ 36074 h 119743"/>
                <a:gd name="connsiteX6" fmla="*/ 119051 w 130077"/>
                <a:gd name="connsiteY6" fmla="*/ 38022 h 119743"/>
                <a:gd name="connsiteX7" fmla="*/ 122011 w 130077"/>
                <a:gd name="connsiteY7" fmla="*/ 40679 h 119743"/>
                <a:gd name="connsiteX8" fmla="*/ 125319 w 130077"/>
                <a:gd name="connsiteY8" fmla="*/ 36251 h 119743"/>
                <a:gd name="connsiteX9" fmla="*/ 130021 w 130077"/>
                <a:gd name="connsiteY9" fmla="*/ 2418 h 119743"/>
                <a:gd name="connsiteX10" fmla="*/ 124797 w 130077"/>
                <a:gd name="connsiteY10" fmla="*/ -62 h 119743"/>
                <a:gd name="connsiteX11" fmla="*/ 17705 w 130077"/>
                <a:gd name="connsiteY11" fmla="*/ -62 h 119743"/>
                <a:gd name="connsiteX12" fmla="*/ 11784 w 130077"/>
                <a:gd name="connsiteY12" fmla="*/ 3658 h 119743"/>
                <a:gd name="connsiteX13" fmla="*/ 814 w 130077"/>
                <a:gd name="connsiteY13" fmla="*/ 35011 h 119743"/>
                <a:gd name="connsiteX14" fmla="*/ -57 w 130077"/>
                <a:gd name="connsiteY14" fmla="*/ 38199 h 119743"/>
                <a:gd name="connsiteX15" fmla="*/ 2904 w 130077"/>
                <a:gd name="connsiteY15" fmla="*/ 40679 h 119743"/>
                <a:gd name="connsiteX16" fmla="*/ 6560 w 130077"/>
                <a:gd name="connsiteY16" fmla="*/ 36428 h 119743"/>
                <a:gd name="connsiteX17" fmla="*/ 48875 w 130077"/>
                <a:gd name="connsiteY17" fmla="*/ 6315 h 119743"/>
                <a:gd name="connsiteX18" fmla="*/ 56188 w 130077"/>
                <a:gd name="connsiteY18" fmla="*/ 6315 h 119743"/>
                <a:gd name="connsiteX19" fmla="*/ 61586 w 130077"/>
                <a:gd name="connsiteY19" fmla="*/ 8086 h 119743"/>
                <a:gd name="connsiteX20" fmla="*/ 60890 w 130077"/>
                <a:gd name="connsiteY20" fmla="*/ 11806 h 119743"/>
                <a:gd name="connsiteX21" fmla="*/ 37904 w 130077"/>
                <a:gd name="connsiteY21" fmla="*/ 104979 h 119743"/>
                <a:gd name="connsiteX22" fmla="*/ 17531 w 130077"/>
                <a:gd name="connsiteY22" fmla="*/ 113305 h 119743"/>
                <a:gd name="connsiteX23" fmla="*/ 9695 w 130077"/>
                <a:gd name="connsiteY23" fmla="*/ 117202 h 119743"/>
                <a:gd name="connsiteX24" fmla="*/ 12655 w 130077"/>
                <a:gd name="connsiteY24" fmla="*/ 119682 h 119743"/>
                <a:gd name="connsiteX25" fmla="*/ 27630 w 130077"/>
                <a:gd name="connsiteY25" fmla="*/ 119150 h 119743"/>
                <a:gd name="connsiteX26" fmla="*/ 42606 w 130077"/>
                <a:gd name="connsiteY26" fmla="*/ 118973 h 119743"/>
                <a:gd name="connsiteX27" fmla="*/ 58278 w 130077"/>
                <a:gd name="connsiteY27" fmla="*/ 119150 h 119743"/>
                <a:gd name="connsiteX28" fmla="*/ 72905 w 130077"/>
                <a:gd name="connsiteY28" fmla="*/ 119682 h 119743"/>
                <a:gd name="connsiteX29" fmla="*/ 76910 w 130077"/>
                <a:gd name="connsiteY29" fmla="*/ 115785 h 119743"/>
                <a:gd name="connsiteX30" fmla="*/ 69771 w 130077"/>
                <a:gd name="connsiteY30" fmla="*/ 113305 h 119743"/>
                <a:gd name="connsiteX31" fmla="*/ 59671 w 130077"/>
                <a:gd name="connsiteY31" fmla="*/ 112950 h 119743"/>
                <a:gd name="connsiteX32" fmla="*/ 53402 w 130077"/>
                <a:gd name="connsiteY32" fmla="*/ 109585 h 119743"/>
                <a:gd name="connsiteX33" fmla="*/ 54099 w 130077"/>
                <a:gd name="connsiteY33" fmla="*/ 105511 h 119743"/>
                <a:gd name="connsiteX34" fmla="*/ 77084 w 130077"/>
                <a:gd name="connsiteY34" fmla="*/ 12514 h 11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0077" h="119743">
                  <a:moveTo>
                    <a:pt x="77084" y="12514"/>
                  </a:moveTo>
                  <a:cubicBezTo>
                    <a:pt x="78303" y="7378"/>
                    <a:pt x="78652" y="6846"/>
                    <a:pt x="82482" y="6492"/>
                  </a:cubicBezTo>
                  <a:cubicBezTo>
                    <a:pt x="83353" y="6315"/>
                    <a:pt x="89448" y="6315"/>
                    <a:pt x="92930" y="6315"/>
                  </a:cubicBezTo>
                  <a:cubicBezTo>
                    <a:pt x="103553" y="6315"/>
                    <a:pt x="108080" y="6315"/>
                    <a:pt x="112433" y="7732"/>
                  </a:cubicBezTo>
                  <a:cubicBezTo>
                    <a:pt x="120269" y="10212"/>
                    <a:pt x="120618" y="15349"/>
                    <a:pt x="120618" y="21726"/>
                  </a:cubicBezTo>
                  <a:cubicBezTo>
                    <a:pt x="120618" y="24560"/>
                    <a:pt x="120618" y="26863"/>
                    <a:pt x="119399" y="36074"/>
                  </a:cubicBezTo>
                  <a:lnTo>
                    <a:pt x="119051" y="38022"/>
                  </a:lnTo>
                  <a:cubicBezTo>
                    <a:pt x="119051" y="39793"/>
                    <a:pt x="120269" y="40679"/>
                    <a:pt x="122011" y="40679"/>
                  </a:cubicBezTo>
                  <a:cubicBezTo>
                    <a:pt x="124623" y="40679"/>
                    <a:pt x="124971" y="39085"/>
                    <a:pt x="125319" y="36251"/>
                  </a:cubicBezTo>
                  <a:lnTo>
                    <a:pt x="130021" y="2418"/>
                  </a:lnTo>
                  <a:cubicBezTo>
                    <a:pt x="130021" y="-62"/>
                    <a:pt x="127931" y="-62"/>
                    <a:pt x="124797" y="-62"/>
                  </a:cubicBezTo>
                  <a:lnTo>
                    <a:pt x="17705" y="-62"/>
                  </a:lnTo>
                  <a:cubicBezTo>
                    <a:pt x="13352" y="-62"/>
                    <a:pt x="13003" y="-62"/>
                    <a:pt x="11784" y="3658"/>
                  </a:cubicBezTo>
                  <a:lnTo>
                    <a:pt x="814" y="35011"/>
                  </a:lnTo>
                  <a:cubicBezTo>
                    <a:pt x="640" y="35719"/>
                    <a:pt x="-57" y="37314"/>
                    <a:pt x="-57" y="38199"/>
                  </a:cubicBezTo>
                  <a:cubicBezTo>
                    <a:pt x="-57" y="38908"/>
                    <a:pt x="291" y="40679"/>
                    <a:pt x="2904" y="40679"/>
                  </a:cubicBezTo>
                  <a:cubicBezTo>
                    <a:pt x="5167" y="40679"/>
                    <a:pt x="5516" y="39793"/>
                    <a:pt x="6560" y="36428"/>
                  </a:cubicBezTo>
                  <a:cubicBezTo>
                    <a:pt x="16660" y="8086"/>
                    <a:pt x="22406" y="6315"/>
                    <a:pt x="48875" y="6315"/>
                  </a:cubicBezTo>
                  <a:lnTo>
                    <a:pt x="56188" y="6315"/>
                  </a:lnTo>
                  <a:cubicBezTo>
                    <a:pt x="61412" y="6315"/>
                    <a:pt x="61586" y="6492"/>
                    <a:pt x="61586" y="8086"/>
                  </a:cubicBezTo>
                  <a:cubicBezTo>
                    <a:pt x="61586" y="8263"/>
                    <a:pt x="61586" y="9149"/>
                    <a:pt x="60890" y="11806"/>
                  </a:cubicBezTo>
                  <a:lnTo>
                    <a:pt x="37904" y="104979"/>
                  </a:lnTo>
                  <a:cubicBezTo>
                    <a:pt x="36337" y="111533"/>
                    <a:pt x="35815" y="113305"/>
                    <a:pt x="17531" y="113305"/>
                  </a:cubicBezTo>
                  <a:cubicBezTo>
                    <a:pt x="11262" y="113305"/>
                    <a:pt x="9695" y="113305"/>
                    <a:pt x="9695" y="117202"/>
                  </a:cubicBezTo>
                  <a:cubicBezTo>
                    <a:pt x="9695" y="117733"/>
                    <a:pt x="10043" y="119682"/>
                    <a:pt x="12655" y="119682"/>
                  </a:cubicBezTo>
                  <a:cubicBezTo>
                    <a:pt x="17531" y="119682"/>
                    <a:pt x="22755" y="119150"/>
                    <a:pt x="27630" y="119150"/>
                  </a:cubicBezTo>
                  <a:cubicBezTo>
                    <a:pt x="32506" y="119150"/>
                    <a:pt x="37730" y="118973"/>
                    <a:pt x="42606" y="118973"/>
                  </a:cubicBezTo>
                  <a:cubicBezTo>
                    <a:pt x="47482" y="118973"/>
                    <a:pt x="53402" y="118973"/>
                    <a:pt x="58278" y="119150"/>
                  </a:cubicBezTo>
                  <a:cubicBezTo>
                    <a:pt x="62980" y="119327"/>
                    <a:pt x="68204" y="119682"/>
                    <a:pt x="72905" y="119682"/>
                  </a:cubicBezTo>
                  <a:cubicBezTo>
                    <a:pt x="74298" y="119682"/>
                    <a:pt x="76910" y="119682"/>
                    <a:pt x="76910" y="115785"/>
                  </a:cubicBezTo>
                  <a:cubicBezTo>
                    <a:pt x="76910" y="113305"/>
                    <a:pt x="75169" y="113305"/>
                    <a:pt x="69771" y="113305"/>
                  </a:cubicBezTo>
                  <a:cubicBezTo>
                    <a:pt x="66462" y="113305"/>
                    <a:pt x="62980" y="113128"/>
                    <a:pt x="59671" y="112950"/>
                  </a:cubicBezTo>
                  <a:cubicBezTo>
                    <a:pt x="53750" y="112419"/>
                    <a:pt x="53402" y="111711"/>
                    <a:pt x="53402" y="109585"/>
                  </a:cubicBezTo>
                  <a:cubicBezTo>
                    <a:pt x="53402" y="108345"/>
                    <a:pt x="53402" y="107991"/>
                    <a:pt x="54099" y="105511"/>
                  </a:cubicBezTo>
                  <a:lnTo>
                    <a:pt x="77084" y="12514"/>
                  </a:lnTo>
                  <a:close/>
                </a:path>
              </a:pathLst>
            </a:custGeom>
            <a:solidFill>
              <a:srgbClr val="02FF00"/>
            </a:solidFill>
            <a:ln w="24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9E73FFB0-CEB1-3C7E-7952-4615F3C3C783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508199" y="4447366"/>
              <a:ext cx="94902" cy="124703"/>
            </a:xfrm>
            <a:custGeom>
              <a:avLst/>
              <a:gdLst>
                <a:gd name="connsiteX0" fmla="*/ 41393 w 94902"/>
                <a:gd name="connsiteY0" fmla="*/ 5252 h 124703"/>
                <a:gd name="connsiteX1" fmla="*/ 42089 w 94902"/>
                <a:gd name="connsiteY1" fmla="*/ 2418 h 124703"/>
                <a:gd name="connsiteX2" fmla="*/ 39303 w 94902"/>
                <a:gd name="connsiteY2" fmla="*/ -62 h 124703"/>
                <a:gd name="connsiteX3" fmla="*/ 17014 w 94902"/>
                <a:gd name="connsiteY3" fmla="*/ 1709 h 124703"/>
                <a:gd name="connsiteX4" fmla="*/ 13183 w 94902"/>
                <a:gd name="connsiteY4" fmla="*/ 5783 h 124703"/>
                <a:gd name="connsiteX5" fmla="*/ 17711 w 94902"/>
                <a:gd name="connsiteY5" fmla="*/ 8263 h 124703"/>
                <a:gd name="connsiteX6" fmla="*/ 26069 w 94902"/>
                <a:gd name="connsiteY6" fmla="*/ 10920 h 124703"/>
                <a:gd name="connsiteX7" fmla="*/ 25372 w 94902"/>
                <a:gd name="connsiteY7" fmla="*/ 14817 h 124703"/>
                <a:gd name="connsiteX8" fmla="*/ 820 w 94902"/>
                <a:gd name="connsiteY8" fmla="*/ 115076 h 124703"/>
                <a:gd name="connsiteX9" fmla="*/ -51 w 94902"/>
                <a:gd name="connsiteY9" fmla="*/ 118973 h 124703"/>
                <a:gd name="connsiteX10" fmla="*/ 5870 w 94902"/>
                <a:gd name="connsiteY10" fmla="*/ 124641 h 124703"/>
                <a:gd name="connsiteX11" fmla="*/ 13009 w 94902"/>
                <a:gd name="connsiteY11" fmla="*/ 120036 h 124703"/>
                <a:gd name="connsiteX12" fmla="*/ 15969 w 94902"/>
                <a:gd name="connsiteY12" fmla="*/ 108876 h 124703"/>
                <a:gd name="connsiteX13" fmla="*/ 19974 w 94902"/>
                <a:gd name="connsiteY13" fmla="*/ 93111 h 124703"/>
                <a:gd name="connsiteX14" fmla="*/ 22760 w 94902"/>
                <a:gd name="connsiteY14" fmla="*/ 81066 h 124703"/>
                <a:gd name="connsiteX15" fmla="*/ 27984 w 94902"/>
                <a:gd name="connsiteY15" fmla="*/ 68489 h 124703"/>
                <a:gd name="connsiteX16" fmla="*/ 55846 w 94902"/>
                <a:gd name="connsiteY16" fmla="*/ 49713 h 124703"/>
                <a:gd name="connsiteX17" fmla="*/ 66120 w 94902"/>
                <a:gd name="connsiteY17" fmla="*/ 62113 h 124703"/>
                <a:gd name="connsiteX18" fmla="*/ 55846 w 94902"/>
                <a:gd name="connsiteY18" fmla="*/ 99842 h 124703"/>
                <a:gd name="connsiteX19" fmla="*/ 53234 w 94902"/>
                <a:gd name="connsiteY19" fmla="*/ 109408 h 124703"/>
                <a:gd name="connsiteX20" fmla="*/ 69777 w 94902"/>
                <a:gd name="connsiteY20" fmla="*/ 124641 h 124703"/>
                <a:gd name="connsiteX21" fmla="*/ 94852 w 94902"/>
                <a:gd name="connsiteY21" fmla="*/ 97540 h 124703"/>
                <a:gd name="connsiteX22" fmla="*/ 92066 w 94902"/>
                <a:gd name="connsiteY22" fmla="*/ 95237 h 124703"/>
                <a:gd name="connsiteX23" fmla="*/ 88757 w 94902"/>
                <a:gd name="connsiteY23" fmla="*/ 98248 h 124703"/>
                <a:gd name="connsiteX24" fmla="*/ 70299 w 94902"/>
                <a:gd name="connsiteY24" fmla="*/ 119682 h 124703"/>
                <a:gd name="connsiteX25" fmla="*/ 65946 w 94902"/>
                <a:gd name="connsiteY25" fmla="*/ 113482 h 124703"/>
                <a:gd name="connsiteX26" fmla="*/ 69951 w 94902"/>
                <a:gd name="connsiteY26" fmla="*/ 99134 h 124703"/>
                <a:gd name="connsiteX27" fmla="*/ 79180 w 94902"/>
                <a:gd name="connsiteY27" fmla="*/ 64947 h 124703"/>
                <a:gd name="connsiteX28" fmla="*/ 72737 w 94902"/>
                <a:gd name="connsiteY28" fmla="*/ 49536 h 124703"/>
                <a:gd name="connsiteX29" fmla="*/ 56542 w 94902"/>
                <a:gd name="connsiteY29" fmla="*/ 44753 h 124703"/>
                <a:gd name="connsiteX30" fmla="*/ 28159 w 94902"/>
                <a:gd name="connsiteY30" fmla="*/ 59455 h 124703"/>
                <a:gd name="connsiteX31" fmla="*/ 41393 w 94902"/>
                <a:gd name="connsiteY31" fmla="*/ 5252 h 12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4902" h="124703">
                  <a:moveTo>
                    <a:pt x="41393" y="5252"/>
                  </a:moveTo>
                  <a:cubicBezTo>
                    <a:pt x="41567" y="4898"/>
                    <a:pt x="42089" y="2595"/>
                    <a:pt x="42089" y="2418"/>
                  </a:cubicBezTo>
                  <a:cubicBezTo>
                    <a:pt x="42089" y="1532"/>
                    <a:pt x="41393" y="-62"/>
                    <a:pt x="39303" y="-62"/>
                  </a:cubicBezTo>
                  <a:cubicBezTo>
                    <a:pt x="35820" y="-62"/>
                    <a:pt x="21367" y="1355"/>
                    <a:pt x="17014" y="1709"/>
                  </a:cubicBezTo>
                  <a:cubicBezTo>
                    <a:pt x="15621" y="1886"/>
                    <a:pt x="13183" y="2064"/>
                    <a:pt x="13183" y="5783"/>
                  </a:cubicBezTo>
                  <a:cubicBezTo>
                    <a:pt x="13183" y="8263"/>
                    <a:pt x="15621" y="8263"/>
                    <a:pt x="17711" y="8263"/>
                  </a:cubicBezTo>
                  <a:cubicBezTo>
                    <a:pt x="26069" y="8263"/>
                    <a:pt x="26069" y="9503"/>
                    <a:pt x="26069" y="10920"/>
                  </a:cubicBezTo>
                  <a:cubicBezTo>
                    <a:pt x="26069" y="12160"/>
                    <a:pt x="25721" y="13223"/>
                    <a:pt x="25372" y="14817"/>
                  </a:cubicBezTo>
                  <a:lnTo>
                    <a:pt x="820" y="115076"/>
                  </a:lnTo>
                  <a:cubicBezTo>
                    <a:pt x="-51" y="118265"/>
                    <a:pt x="-51" y="118619"/>
                    <a:pt x="-51" y="118973"/>
                  </a:cubicBezTo>
                  <a:cubicBezTo>
                    <a:pt x="-51" y="121630"/>
                    <a:pt x="2039" y="124641"/>
                    <a:pt x="5870" y="124641"/>
                  </a:cubicBezTo>
                  <a:cubicBezTo>
                    <a:pt x="7785" y="124641"/>
                    <a:pt x="11094" y="123756"/>
                    <a:pt x="13009" y="120036"/>
                  </a:cubicBezTo>
                  <a:cubicBezTo>
                    <a:pt x="13531" y="118973"/>
                    <a:pt x="15099" y="112596"/>
                    <a:pt x="15969" y="108876"/>
                  </a:cubicBezTo>
                  <a:lnTo>
                    <a:pt x="19974" y="93111"/>
                  </a:lnTo>
                  <a:cubicBezTo>
                    <a:pt x="20497" y="90454"/>
                    <a:pt x="22238" y="83723"/>
                    <a:pt x="22760" y="81066"/>
                  </a:cubicBezTo>
                  <a:cubicBezTo>
                    <a:pt x="24502" y="74335"/>
                    <a:pt x="24502" y="74158"/>
                    <a:pt x="27984" y="68489"/>
                  </a:cubicBezTo>
                  <a:cubicBezTo>
                    <a:pt x="33557" y="59810"/>
                    <a:pt x="42263" y="49713"/>
                    <a:pt x="55846" y="49713"/>
                  </a:cubicBezTo>
                  <a:cubicBezTo>
                    <a:pt x="65597" y="49713"/>
                    <a:pt x="66120" y="57861"/>
                    <a:pt x="66120" y="62113"/>
                  </a:cubicBezTo>
                  <a:cubicBezTo>
                    <a:pt x="66120" y="72741"/>
                    <a:pt x="58632" y="92403"/>
                    <a:pt x="55846" y="99842"/>
                  </a:cubicBezTo>
                  <a:cubicBezTo>
                    <a:pt x="53930" y="104802"/>
                    <a:pt x="53234" y="106396"/>
                    <a:pt x="53234" y="109408"/>
                  </a:cubicBezTo>
                  <a:cubicBezTo>
                    <a:pt x="53234" y="118796"/>
                    <a:pt x="60896" y="124641"/>
                    <a:pt x="69777" y="124641"/>
                  </a:cubicBezTo>
                  <a:cubicBezTo>
                    <a:pt x="87190" y="124641"/>
                    <a:pt x="94852" y="100197"/>
                    <a:pt x="94852" y="97540"/>
                  </a:cubicBezTo>
                  <a:cubicBezTo>
                    <a:pt x="94852" y="95237"/>
                    <a:pt x="92588" y="95237"/>
                    <a:pt x="92066" y="95237"/>
                  </a:cubicBezTo>
                  <a:cubicBezTo>
                    <a:pt x="89628" y="95237"/>
                    <a:pt x="89454" y="96300"/>
                    <a:pt x="88757" y="98248"/>
                  </a:cubicBezTo>
                  <a:cubicBezTo>
                    <a:pt x="84752" y="112419"/>
                    <a:pt x="77090" y="119682"/>
                    <a:pt x="70299" y="119682"/>
                  </a:cubicBezTo>
                  <a:cubicBezTo>
                    <a:pt x="66642" y="119682"/>
                    <a:pt x="65946" y="117202"/>
                    <a:pt x="65946" y="113482"/>
                  </a:cubicBezTo>
                  <a:cubicBezTo>
                    <a:pt x="65946" y="109408"/>
                    <a:pt x="66816" y="107105"/>
                    <a:pt x="69951" y="99134"/>
                  </a:cubicBezTo>
                  <a:cubicBezTo>
                    <a:pt x="72040" y="93643"/>
                    <a:pt x="79180" y="74866"/>
                    <a:pt x="79180" y="64947"/>
                  </a:cubicBezTo>
                  <a:cubicBezTo>
                    <a:pt x="79180" y="62113"/>
                    <a:pt x="79180" y="54673"/>
                    <a:pt x="72737" y="49536"/>
                  </a:cubicBezTo>
                  <a:cubicBezTo>
                    <a:pt x="69777" y="47233"/>
                    <a:pt x="64727" y="44753"/>
                    <a:pt x="56542" y="44753"/>
                  </a:cubicBezTo>
                  <a:cubicBezTo>
                    <a:pt x="43831" y="44753"/>
                    <a:pt x="34602" y="51839"/>
                    <a:pt x="28159" y="59455"/>
                  </a:cubicBezTo>
                  <a:lnTo>
                    <a:pt x="41393" y="5252"/>
                  </a:lnTo>
                  <a:close/>
                </a:path>
              </a:pathLst>
            </a:custGeom>
            <a:solidFill>
              <a:srgbClr val="02FF00"/>
            </a:solidFill>
            <a:ln w="24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009D485-150B-EEB8-6A38-A914B7733F51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7707070" y="4439472"/>
              <a:ext cx="165426" cy="59213"/>
            </a:xfrm>
            <a:custGeom>
              <a:avLst/>
              <a:gdLst>
                <a:gd name="connsiteX0" fmla="*/ 156926 w 165426"/>
                <a:gd name="connsiteY0" fmla="*/ 10058 h 59213"/>
                <a:gd name="connsiteX1" fmla="*/ 165384 w 165426"/>
                <a:gd name="connsiteY1" fmla="*/ 4997 h 59213"/>
                <a:gd name="connsiteX2" fmla="*/ 157175 w 165426"/>
                <a:gd name="connsiteY2" fmla="*/ -64 h 59213"/>
                <a:gd name="connsiteX3" fmla="*/ 8166 w 165426"/>
                <a:gd name="connsiteY3" fmla="*/ -64 h 59213"/>
                <a:gd name="connsiteX4" fmla="*/ -43 w 165426"/>
                <a:gd name="connsiteY4" fmla="*/ 4997 h 59213"/>
                <a:gd name="connsiteX5" fmla="*/ 8415 w 165426"/>
                <a:gd name="connsiteY5" fmla="*/ 10058 h 59213"/>
                <a:gd name="connsiteX6" fmla="*/ 156926 w 165426"/>
                <a:gd name="connsiteY6" fmla="*/ 10058 h 59213"/>
                <a:gd name="connsiteX7" fmla="*/ 157175 w 165426"/>
                <a:gd name="connsiteY7" fmla="*/ 59150 h 59213"/>
                <a:gd name="connsiteX8" fmla="*/ 165384 w 165426"/>
                <a:gd name="connsiteY8" fmla="*/ 54089 h 59213"/>
                <a:gd name="connsiteX9" fmla="*/ 156926 w 165426"/>
                <a:gd name="connsiteY9" fmla="*/ 49028 h 59213"/>
                <a:gd name="connsiteX10" fmla="*/ 8415 w 165426"/>
                <a:gd name="connsiteY10" fmla="*/ 49028 h 59213"/>
                <a:gd name="connsiteX11" fmla="*/ -43 w 165426"/>
                <a:gd name="connsiteY11" fmla="*/ 54089 h 59213"/>
                <a:gd name="connsiteX12" fmla="*/ 8166 w 165426"/>
                <a:gd name="connsiteY12" fmla="*/ 59150 h 59213"/>
                <a:gd name="connsiteX13" fmla="*/ 157175 w 165426"/>
                <a:gd name="connsiteY13" fmla="*/ 5915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426" h="59213">
                  <a:moveTo>
                    <a:pt x="156926" y="10058"/>
                  </a:moveTo>
                  <a:cubicBezTo>
                    <a:pt x="160657" y="10058"/>
                    <a:pt x="165384" y="10058"/>
                    <a:pt x="165384" y="4997"/>
                  </a:cubicBezTo>
                  <a:cubicBezTo>
                    <a:pt x="165384" y="-64"/>
                    <a:pt x="160657" y="-64"/>
                    <a:pt x="157175" y="-64"/>
                  </a:cubicBezTo>
                  <a:lnTo>
                    <a:pt x="8166" y="-64"/>
                  </a:lnTo>
                  <a:cubicBezTo>
                    <a:pt x="4683" y="-64"/>
                    <a:pt x="-43" y="-64"/>
                    <a:pt x="-43" y="4997"/>
                  </a:cubicBezTo>
                  <a:cubicBezTo>
                    <a:pt x="-43" y="10058"/>
                    <a:pt x="4683" y="10058"/>
                    <a:pt x="8415" y="10058"/>
                  </a:cubicBezTo>
                  <a:lnTo>
                    <a:pt x="156926" y="10058"/>
                  </a:lnTo>
                  <a:close/>
                  <a:moveTo>
                    <a:pt x="157175" y="59150"/>
                  </a:moveTo>
                  <a:cubicBezTo>
                    <a:pt x="160657" y="59150"/>
                    <a:pt x="165384" y="59150"/>
                    <a:pt x="165384" y="54089"/>
                  </a:cubicBezTo>
                  <a:cubicBezTo>
                    <a:pt x="165384" y="49028"/>
                    <a:pt x="160657" y="49028"/>
                    <a:pt x="156926" y="49028"/>
                  </a:cubicBezTo>
                  <a:lnTo>
                    <a:pt x="8415" y="49028"/>
                  </a:lnTo>
                  <a:cubicBezTo>
                    <a:pt x="4683" y="49028"/>
                    <a:pt x="-43" y="49028"/>
                    <a:pt x="-43" y="54089"/>
                  </a:cubicBezTo>
                  <a:cubicBezTo>
                    <a:pt x="-43" y="59150"/>
                    <a:pt x="4683" y="59150"/>
                    <a:pt x="8166" y="59150"/>
                  </a:cubicBezTo>
                  <a:lnTo>
                    <a:pt x="157175" y="59150"/>
                  </a:lnTo>
                  <a:close/>
                </a:path>
              </a:pathLst>
            </a:custGeom>
            <a:solidFill>
              <a:srgbClr val="FFFFFF"/>
            </a:solidFill>
            <a:ln w="24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005380AC-9D87-C888-84AA-CA4A6A1F48DF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7977860" y="4363809"/>
              <a:ext cx="82091" cy="168531"/>
            </a:xfrm>
            <a:custGeom>
              <a:avLst/>
              <a:gdLst>
                <a:gd name="connsiteX0" fmla="*/ 50964 w 82091"/>
                <a:gd name="connsiteY0" fmla="*/ 6516 h 168531"/>
                <a:gd name="connsiteX1" fmla="*/ 45242 w 82091"/>
                <a:gd name="connsiteY1" fmla="*/ -64 h 168531"/>
                <a:gd name="connsiteX2" fmla="*/ -33 w 82091"/>
                <a:gd name="connsiteY2" fmla="*/ 16132 h 168531"/>
                <a:gd name="connsiteX3" fmla="*/ -33 w 82091"/>
                <a:gd name="connsiteY3" fmla="*/ 23976 h 168531"/>
                <a:gd name="connsiteX4" fmla="*/ 32555 w 82091"/>
                <a:gd name="connsiteY4" fmla="*/ 17397 h 168531"/>
                <a:gd name="connsiteX5" fmla="*/ 32555 w 82091"/>
                <a:gd name="connsiteY5" fmla="*/ 148477 h 168531"/>
                <a:gd name="connsiteX6" fmla="*/ 9420 w 82091"/>
                <a:gd name="connsiteY6" fmla="*/ 160624 h 168531"/>
                <a:gd name="connsiteX7" fmla="*/ 1460 w 82091"/>
                <a:gd name="connsiteY7" fmla="*/ 160624 h 168531"/>
                <a:gd name="connsiteX8" fmla="*/ 1460 w 82091"/>
                <a:gd name="connsiteY8" fmla="*/ 168468 h 168531"/>
                <a:gd name="connsiteX9" fmla="*/ 41759 w 82091"/>
                <a:gd name="connsiteY9" fmla="*/ 167709 h 168531"/>
                <a:gd name="connsiteX10" fmla="*/ 82059 w 82091"/>
                <a:gd name="connsiteY10" fmla="*/ 168468 h 168531"/>
                <a:gd name="connsiteX11" fmla="*/ 82059 w 82091"/>
                <a:gd name="connsiteY11" fmla="*/ 160624 h 168531"/>
                <a:gd name="connsiteX12" fmla="*/ 74099 w 82091"/>
                <a:gd name="connsiteY12" fmla="*/ 160624 h 168531"/>
                <a:gd name="connsiteX13" fmla="*/ 50964 w 82091"/>
                <a:gd name="connsiteY13" fmla="*/ 148477 h 168531"/>
                <a:gd name="connsiteX14" fmla="*/ 50964 w 82091"/>
                <a:gd name="connsiteY14" fmla="*/ 651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91" h="168531">
                  <a:moveTo>
                    <a:pt x="50964" y="6516"/>
                  </a:moveTo>
                  <a:cubicBezTo>
                    <a:pt x="50964" y="442"/>
                    <a:pt x="50964" y="-64"/>
                    <a:pt x="45242" y="-64"/>
                  </a:cubicBezTo>
                  <a:cubicBezTo>
                    <a:pt x="29819" y="16132"/>
                    <a:pt x="7928" y="16132"/>
                    <a:pt x="-33" y="16132"/>
                  </a:cubicBezTo>
                  <a:lnTo>
                    <a:pt x="-33" y="23976"/>
                  </a:lnTo>
                  <a:cubicBezTo>
                    <a:pt x="4943" y="23976"/>
                    <a:pt x="19620" y="23976"/>
                    <a:pt x="32555" y="17397"/>
                  </a:cubicBezTo>
                  <a:lnTo>
                    <a:pt x="32555" y="148477"/>
                  </a:lnTo>
                  <a:cubicBezTo>
                    <a:pt x="32555" y="157587"/>
                    <a:pt x="31809" y="160624"/>
                    <a:pt x="9420" y="160624"/>
                  </a:cubicBezTo>
                  <a:lnTo>
                    <a:pt x="1460" y="160624"/>
                  </a:lnTo>
                  <a:lnTo>
                    <a:pt x="1460" y="168468"/>
                  </a:lnTo>
                  <a:cubicBezTo>
                    <a:pt x="10167" y="167709"/>
                    <a:pt x="31809" y="167709"/>
                    <a:pt x="41759" y="167709"/>
                  </a:cubicBezTo>
                  <a:cubicBezTo>
                    <a:pt x="51710" y="167709"/>
                    <a:pt x="73352" y="167709"/>
                    <a:pt x="82059" y="168468"/>
                  </a:cubicBezTo>
                  <a:lnTo>
                    <a:pt x="82059" y="160624"/>
                  </a:lnTo>
                  <a:lnTo>
                    <a:pt x="74099" y="160624"/>
                  </a:lnTo>
                  <a:cubicBezTo>
                    <a:pt x="51710" y="160624"/>
                    <a:pt x="50964" y="157840"/>
                    <a:pt x="50964" y="148477"/>
                  </a:cubicBezTo>
                  <a:lnTo>
                    <a:pt x="50964" y="6516"/>
                  </a:lnTo>
                  <a:close/>
                </a:path>
              </a:pathLst>
            </a:custGeom>
            <a:solidFill>
              <a:srgbClr val="02FF00"/>
            </a:solidFill>
            <a:ln w="24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FD3B6F7-4903-7335-550B-28297D3681C0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8092540" y="4363809"/>
              <a:ext cx="99256" cy="174099"/>
            </a:xfrm>
            <a:custGeom>
              <a:avLst/>
              <a:gdLst>
                <a:gd name="connsiteX0" fmla="*/ 99228 w 99256"/>
                <a:gd name="connsiteY0" fmla="*/ 117605 h 174099"/>
                <a:gd name="connsiteX1" fmla="*/ 51964 w 99256"/>
                <a:gd name="connsiteY1" fmla="*/ 62187 h 174099"/>
                <a:gd name="connsiteX2" fmla="*/ 20371 w 99256"/>
                <a:gd name="connsiteY2" fmla="*/ 75093 h 174099"/>
                <a:gd name="connsiteX3" fmla="*/ 20371 w 99256"/>
                <a:gd name="connsiteY3" fmla="*/ 25748 h 174099"/>
                <a:gd name="connsiteX4" fmla="*/ 41516 w 99256"/>
                <a:gd name="connsiteY4" fmla="*/ 29037 h 174099"/>
                <a:gd name="connsiteX5" fmla="*/ 89527 w 99256"/>
                <a:gd name="connsiteY5" fmla="*/ 2720 h 174099"/>
                <a:gd name="connsiteX6" fmla="*/ 87039 w 99256"/>
                <a:gd name="connsiteY6" fmla="*/ -64 h 174099"/>
                <a:gd name="connsiteX7" fmla="*/ 85049 w 99256"/>
                <a:gd name="connsiteY7" fmla="*/ 696 h 174099"/>
                <a:gd name="connsiteX8" fmla="*/ 51217 w 99256"/>
                <a:gd name="connsiteY8" fmla="*/ 8034 h 174099"/>
                <a:gd name="connsiteX9" fmla="*/ 18132 w 99256"/>
                <a:gd name="connsiteY9" fmla="*/ 949 h 174099"/>
                <a:gd name="connsiteX10" fmla="*/ 15147 w 99256"/>
                <a:gd name="connsiteY10" fmla="*/ 189 h 174099"/>
                <a:gd name="connsiteX11" fmla="*/ 12659 w 99256"/>
                <a:gd name="connsiteY11" fmla="*/ 6263 h 174099"/>
                <a:gd name="connsiteX12" fmla="*/ 12659 w 99256"/>
                <a:gd name="connsiteY12" fmla="*/ 81166 h 174099"/>
                <a:gd name="connsiteX13" fmla="*/ 16142 w 99256"/>
                <a:gd name="connsiteY13" fmla="*/ 87745 h 174099"/>
                <a:gd name="connsiteX14" fmla="*/ 19376 w 99256"/>
                <a:gd name="connsiteY14" fmla="*/ 85468 h 174099"/>
                <a:gd name="connsiteX15" fmla="*/ 51466 w 99256"/>
                <a:gd name="connsiteY15" fmla="*/ 67754 h 174099"/>
                <a:gd name="connsiteX16" fmla="*/ 72611 w 99256"/>
                <a:gd name="connsiteY16" fmla="*/ 83949 h 174099"/>
                <a:gd name="connsiteX17" fmla="*/ 77089 w 99256"/>
                <a:gd name="connsiteY17" fmla="*/ 115834 h 174099"/>
                <a:gd name="connsiteX18" fmla="*/ 71118 w 99256"/>
                <a:gd name="connsiteY18" fmla="*/ 150502 h 174099"/>
                <a:gd name="connsiteX19" fmla="*/ 44501 w 99256"/>
                <a:gd name="connsiteY19" fmla="*/ 166950 h 174099"/>
                <a:gd name="connsiteX20" fmla="*/ 7933 w 99256"/>
                <a:gd name="connsiteY20" fmla="*/ 138608 h 174099"/>
                <a:gd name="connsiteX21" fmla="*/ 12162 w 99256"/>
                <a:gd name="connsiteY21" fmla="*/ 139114 h 174099"/>
                <a:gd name="connsiteX22" fmla="*/ 24600 w 99256"/>
                <a:gd name="connsiteY22" fmla="*/ 126715 h 174099"/>
                <a:gd name="connsiteX23" fmla="*/ 12162 w 99256"/>
                <a:gd name="connsiteY23" fmla="*/ 114315 h 174099"/>
                <a:gd name="connsiteX24" fmla="*/ -28 w 99256"/>
                <a:gd name="connsiteY24" fmla="*/ 127727 h 174099"/>
                <a:gd name="connsiteX25" fmla="*/ 44998 w 99256"/>
                <a:gd name="connsiteY25" fmla="*/ 174035 h 174099"/>
                <a:gd name="connsiteX26" fmla="*/ 99228 w 99256"/>
                <a:gd name="connsiteY26" fmla="*/ 117605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9256" h="174099">
                  <a:moveTo>
                    <a:pt x="99228" y="117605"/>
                  </a:moveTo>
                  <a:cubicBezTo>
                    <a:pt x="99228" y="87492"/>
                    <a:pt x="78830" y="62187"/>
                    <a:pt x="51964" y="62187"/>
                  </a:cubicBezTo>
                  <a:cubicBezTo>
                    <a:pt x="40023" y="62187"/>
                    <a:pt x="29326" y="66236"/>
                    <a:pt x="20371" y="75093"/>
                  </a:cubicBezTo>
                  <a:lnTo>
                    <a:pt x="20371" y="25748"/>
                  </a:lnTo>
                  <a:cubicBezTo>
                    <a:pt x="25346" y="27266"/>
                    <a:pt x="33555" y="29037"/>
                    <a:pt x="41516" y="29037"/>
                  </a:cubicBezTo>
                  <a:cubicBezTo>
                    <a:pt x="72113" y="29037"/>
                    <a:pt x="89527" y="6010"/>
                    <a:pt x="89527" y="2720"/>
                  </a:cubicBezTo>
                  <a:cubicBezTo>
                    <a:pt x="89527" y="1202"/>
                    <a:pt x="88780" y="-64"/>
                    <a:pt x="87039" y="-64"/>
                  </a:cubicBezTo>
                  <a:cubicBezTo>
                    <a:pt x="86790" y="-64"/>
                    <a:pt x="86293" y="-64"/>
                    <a:pt x="85049" y="696"/>
                  </a:cubicBezTo>
                  <a:cubicBezTo>
                    <a:pt x="80074" y="2973"/>
                    <a:pt x="67884" y="8034"/>
                    <a:pt x="51217" y="8034"/>
                  </a:cubicBezTo>
                  <a:cubicBezTo>
                    <a:pt x="41267" y="8034"/>
                    <a:pt x="29824" y="6263"/>
                    <a:pt x="18132" y="949"/>
                  </a:cubicBezTo>
                  <a:cubicBezTo>
                    <a:pt x="16142" y="189"/>
                    <a:pt x="15644" y="189"/>
                    <a:pt x="15147" y="189"/>
                  </a:cubicBezTo>
                  <a:cubicBezTo>
                    <a:pt x="12659" y="189"/>
                    <a:pt x="12659" y="2214"/>
                    <a:pt x="12659" y="6263"/>
                  </a:cubicBezTo>
                  <a:lnTo>
                    <a:pt x="12659" y="81166"/>
                  </a:lnTo>
                  <a:cubicBezTo>
                    <a:pt x="12659" y="85721"/>
                    <a:pt x="12659" y="87745"/>
                    <a:pt x="16142" y="87745"/>
                  </a:cubicBezTo>
                  <a:cubicBezTo>
                    <a:pt x="17883" y="87745"/>
                    <a:pt x="18381" y="86986"/>
                    <a:pt x="19376" y="85468"/>
                  </a:cubicBezTo>
                  <a:cubicBezTo>
                    <a:pt x="22112" y="81419"/>
                    <a:pt x="31316" y="67754"/>
                    <a:pt x="51466" y="67754"/>
                  </a:cubicBezTo>
                  <a:cubicBezTo>
                    <a:pt x="64402" y="67754"/>
                    <a:pt x="70621" y="79394"/>
                    <a:pt x="72611" y="83949"/>
                  </a:cubicBezTo>
                  <a:cubicBezTo>
                    <a:pt x="76591" y="93312"/>
                    <a:pt x="77089" y="103181"/>
                    <a:pt x="77089" y="115834"/>
                  </a:cubicBezTo>
                  <a:cubicBezTo>
                    <a:pt x="77089" y="124691"/>
                    <a:pt x="77089" y="139874"/>
                    <a:pt x="71118" y="150502"/>
                  </a:cubicBezTo>
                  <a:cubicBezTo>
                    <a:pt x="65148" y="160371"/>
                    <a:pt x="55944" y="166950"/>
                    <a:pt x="44501" y="166950"/>
                  </a:cubicBezTo>
                  <a:cubicBezTo>
                    <a:pt x="26341" y="166950"/>
                    <a:pt x="12162" y="153538"/>
                    <a:pt x="7933" y="138608"/>
                  </a:cubicBezTo>
                  <a:cubicBezTo>
                    <a:pt x="8679" y="138861"/>
                    <a:pt x="9425" y="139114"/>
                    <a:pt x="12162" y="139114"/>
                  </a:cubicBezTo>
                  <a:cubicBezTo>
                    <a:pt x="20371" y="139114"/>
                    <a:pt x="24600" y="132788"/>
                    <a:pt x="24600" y="126715"/>
                  </a:cubicBezTo>
                  <a:cubicBezTo>
                    <a:pt x="24600" y="120642"/>
                    <a:pt x="20371" y="114315"/>
                    <a:pt x="12162" y="114315"/>
                  </a:cubicBezTo>
                  <a:cubicBezTo>
                    <a:pt x="8679" y="114315"/>
                    <a:pt x="-28" y="116087"/>
                    <a:pt x="-28" y="127727"/>
                  </a:cubicBezTo>
                  <a:cubicBezTo>
                    <a:pt x="-28" y="149490"/>
                    <a:pt x="17137" y="174035"/>
                    <a:pt x="44998" y="174035"/>
                  </a:cubicBezTo>
                  <a:cubicBezTo>
                    <a:pt x="73855" y="174035"/>
                    <a:pt x="99228" y="149743"/>
                    <a:pt x="99228" y="117605"/>
                  </a:cubicBezTo>
                  <a:close/>
                </a:path>
              </a:pathLst>
            </a:custGeom>
            <a:solidFill>
              <a:srgbClr val="02FF00"/>
            </a:solidFill>
            <a:ln w="24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214BD4AD-6184-4392-CFD5-623DB7C13E55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250669" y="4359507"/>
              <a:ext cx="176869" cy="178400"/>
            </a:xfrm>
            <a:custGeom>
              <a:avLst/>
              <a:gdLst>
                <a:gd name="connsiteX0" fmla="*/ 149734 w 176869"/>
                <a:gd name="connsiteY0" fmla="*/ 24735 h 178400"/>
                <a:gd name="connsiteX1" fmla="*/ 176849 w 176869"/>
                <a:gd name="connsiteY1" fmla="*/ 7781 h 178400"/>
                <a:gd name="connsiteX2" fmla="*/ 176849 w 176869"/>
                <a:gd name="connsiteY2" fmla="*/ -64 h 178400"/>
                <a:gd name="connsiteX3" fmla="*/ 152719 w 176869"/>
                <a:gd name="connsiteY3" fmla="*/ 696 h 178400"/>
                <a:gd name="connsiteX4" fmla="*/ 124360 w 176869"/>
                <a:gd name="connsiteY4" fmla="*/ -64 h 178400"/>
                <a:gd name="connsiteX5" fmla="*/ 124360 w 176869"/>
                <a:gd name="connsiteY5" fmla="*/ 7781 h 178400"/>
                <a:gd name="connsiteX6" fmla="*/ 142520 w 176869"/>
                <a:gd name="connsiteY6" fmla="*/ 20434 h 178400"/>
                <a:gd name="connsiteX7" fmla="*/ 141276 w 176869"/>
                <a:gd name="connsiteY7" fmla="*/ 25495 h 178400"/>
                <a:gd name="connsiteX8" fmla="*/ 95752 w 176869"/>
                <a:gd name="connsiteY8" fmla="*/ 147465 h 178400"/>
                <a:gd name="connsiteX9" fmla="*/ 48239 w 176869"/>
                <a:gd name="connsiteY9" fmla="*/ 19674 h 178400"/>
                <a:gd name="connsiteX10" fmla="*/ 46746 w 176869"/>
                <a:gd name="connsiteY10" fmla="*/ 15119 h 178400"/>
                <a:gd name="connsiteX11" fmla="*/ 67145 w 176869"/>
                <a:gd name="connsiteY11" fmla="*/ 7781 h 178400"/>
                <a:gd name="connsiteX12" fmla="*/ 67145 w 176869"/>
                <a:gd name="connsiteY12" fmla="*/ -64 h 178400"/>
                <a:gd name="connsiteX13" fmla="*/ 31572 w 176869"/>
                <a:gd name="connsiteY13" fmla="*/ 696 h 178400"/>
                <a:gd name="connsiteX14" fmla="*/ -21 w 176869"/>
                <a:gd name="connsiteY14" fmla="*/ -64 h 178400"/>
                <a:gd name="connsiteX15" fmla="*/ -21 w 176869"/>
                <a:gd name="connsiteY15" fmla="*/ 7781 h 178400"/>
                <a:gd name="connsiteX16" fmla="*/ 24358 w 176869"/>
                <a:gd name="connsiteY16" fmla="*/ 17397 h 178400"/>
                <a:gd name="connsiteX17" fmla="*/ 82071 w 176869"/>
                <a:gd name="connsiteY17" fmla="*/ 172770 h 178400"/>
                <a:gd name="connsiteX18" fmla="*/ 88290 w 176869"/>
                <a:gd name="connsiteY18" fmla="*/ 178337 h 178400"/>
                <a:gd name="connsiteX19" fmla="*/ 94260 w 176869"/>
                <a:gd name="connsiteY19" fmla="*/ 173529 h 178400"/>
                <a:gd name="connsiteX20" fmla="*/ 149734 w 176869"/>
                <a:gd name="connsiteY20" fmla="*/ 24735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6869" h="178400">
                  <a:moveTo>
                    <a:pt x="149734" y="24735"/>
                  </a:moveTo>
                  <a:cubicBezTo>
                    <a:pt x="153216" y="15372"/>
                    <a:pt x="159933" y="8034"/>
                    <a:pt x="176849" y="7781"/>
                  </a:cubicBezTo>
                  <a:lnTo>
                    <a:pt x="176849" y="-64"/>
                  </a:lnTo>
                  <a:cubicBezTo>
                    <a:pt x="169137" y="442"/>
                    <a:pt x="159187" y="696"/>
                    <a:pt x="152719" y="696"/>
                  </a:cubicBezTo>
                  <a:cubicBezTo>
                    <a:pt x="145256" y="696"/>
                    <a:pt x="130828" y="189"/>
                    <a:pt x="124360" y="-64"/>
                  </a:cubicBezTo>
                  <a:lnTo>
                    <a:pt x="124360" y="7781"/>
                  </a:lnTo>
                  <a:cubicBezTo>
                    <a:pt x="137296" y="8034"/>
                    <a:pt x="142520" y="14613"/>
                    <a:pt x="142520" y="20434"/>
                  </a:cubicBezTo>
                  <a:cubicBezTo>
                    <a:pt x="142520" y="22458"/>
                    <a:pt x="141773" y="23976"/>
                    <a:pt x="141276" y="25495"/>
                  </a:cubicBezTo>
                  <a:lnTo>
                    <a:pt x="95752" y="147465"/>
                  </a:lnTo>
                  <a:lnTo>
                    <a:pt x="48239" y="19674"/>
                  </a:lnTo>
                  <a:cubicBezTo>
                    <a:pt x="46746" y="16132"/>
                    <a:pt x="46746" y="15626"/>
                    <a:pt x="46746" y="15119"/>
                  </a:cubicBezTo>
                  <a:cubicBezTo>
                    <a:pt x="46746" y="7781"/>
                    <a:pt x="60926" y="7781"/>
                    <a:pt x="67145" y="7781"/>
                  </a:cubicBezTo>
                  <a:lnTo>
                    <a:pt x="67145" y="-64"/>
                  </a:lnTo>
                  <a:cubicBezTo>
                    <a:pt x="58189" y="696"/>
                    <a:pt x="41025" y="696"/>
                    <a:pt x="31572" y="696"/>
                  </a:cubicBezTo>
                  <a:cubicBezTo>
                    <a:pt x="19631" y="696"/>
                    <a:pt x="8935" y="189"/>
                    <a:pt x="-21" y="-64"/>
                  </a:cubicBezTo>
                  <a:lnTo>
                    <a:pt x="-21" y="7781"/>
                  </a:lnTo>
                  <a:cubicBezTo>
                    <a:pt x="16149" y="7781"/>
                    <a:pt x="20875" y="7781"/>
                    <a:pt x="24358" y="17397"/>
                  </a:cubicBezTo>
                  <a:lnTo>
                    <a:pt x="82071" y="172770"/>
                  </a:lnTo>
                  <a:cubicBezTo>
                    <a:pt x="83812" y="177578"/>
                    <a:pt x="85056" y="178337"/>
                    <a:pt x="88290" y="178337"/>
                  </a:cubicBezTo>
                  <a:cubicBezTo>
                    <a:pt x="92519" y="178337"/>
                    <a:pt x="93016" y="177072"/>
                    <a:pt x="94260" y="173529"/>
                  </a:cubicBezTo>
                  <a:lnTo>
                    <a:pt x="149734" y="24735"/>
                  </a:lnTo>
                  <a:close/>
                </a:path>
              </a:pathLst>
            </a:custGeom>
            <a:solidFill>
              <a:srgbClr val="02FF00"/>
            </a:solidFill>
            <a:ln w="24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38" name="Audio 37">
            <a:extLst>
              <a:ext uri="{FF2B5EF4-FFF2-40B4-BE49-F238E27FC236}">
                <a16:creationId xmlns:a16="http://schemas.microsoft.com/office/drawing/2014/main" id="{CC829396-8E81-0500-8EDE-F32E0E558E1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03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053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8681">
        <p159:morph option="byObject"/>
      </p:transition>
    </mc:Choice>
    <mc:Fallback>
      <p:transition advTm="86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</a:t>
            </a:r>
          </a:p>
        </p:txBody>
      </p:sp>
      <p:grpSp>
        <p:nvGrpSpPr>
          <p:cNvPr id="179" name="!!xmpl1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end{circuitikz}&#10;\end{document}" title="IguanaTex Vector Display">
            <a:extLst>
              <a:ext uri="{FF2B5EF4-FFF2-40B4-BE49-F238E27FC236}">
                <a16:creationId xmlns:a16="http://schemas.microsoft.com/office/drawing/2014/main" id="{90999715-9510-3726-1AEA-709C6D910E6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927244" y="2540000"/>
            <a:ext cx="6337512" cy="3111020"/>
            <a:chOff x="781550" y="735978"/>
            <a:chExt cx="6337512" cy="3111020"/>
          </a:xfrm>
        </p:grpSpPr>
        <p:sp>
          <p:nvSpPr>
            <p:cNvPr id="180" name="Freeform 179">
              <a:extLst>
                <a:ext uri="{FF2B5EF4-FFF2-40B4-BE49-F238E27FC236}">
                  <a16:creationId xmlns:a16="http://schemas.microsoft.com/office/drawing/2014/main" id="{538D393E-B622-30F1-394B-820F8E44DCE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614208" y="1085863"/>
              <a:ext cx="5464729" cy="2721177"/>
            </a:xfrm>
            <a:custGeom>
              <a:avLst/>
              <a:gdLst>
                <a:gd name="connsiteX0" fmla="*/ 1821640 w 5464729"/>
                <a:gd name="connsiteY0" fmla="*/ 2721177 h 2721177"/>
                <a:gd name="connsiteX1" fmla="*/ 0 w 5464729"/>
                <a:gd name="connsiteY1" fmla="*/ 2721177 h 2721177"/>
                <a:gd name="connsiteX2" fmla="*/ 0 w 5464729"/>
                <a:gd name="connsiteY2" fmla="*/ 1660520 h 2721177"/>
                <a:gd name="connsiteX3" fmla="*/ 0 w 5464729"/>
                <a:gd name="connsiteY3" fmla="*/ 1060658 h 2721177"/>
                <a:gd name="connsiteX4" fmla="*/ 0 w 5464729"/>
                <a:gd name="connsiteY4" fmla="*/ 0 h 2721177"/>
                <a:gd name="connsiteX5" fmla="*/ 1821640 w 5464729"/>
                <a:gd name="connsiteY5" fmla="*/ 0 h 2721177"/>
                <a:gd name="connsiteX6" fmla="*/ 1821640 w 5464729"/>
                <a:gd name="connsiteY6" fmla="*/ 960666 h 2721177"/>
                <a:gd name="connsiteX7" fmla="*/ 1821640 w 5464729"/>
                <a:gd name="connsiteY7" fmla="*/ 1760515 h 2721177"/>
                <a:gd name="connsiteX8" fmla="*/ 1821640 w 5464729"/>
                <a:gd name="connsiteY8" fmla="*/ 2721177 h 2721177"/>
                <a:gd name="connsiteX9" fmla="*/ 5464730 w 5464729"/>
                <a:gd name="connsiteY9" fmla="*/ 2721177 h 2721177"/>
                <a:gd name="connsiteX10" fmla="*/ 5464730 w 5464729"/>
                <a:gd name="connsiteY10" fmla="*/ 0 h 2721177"/>
                <a:gd name="connsiteX11" fmla="*/ 3994606 w 5464729"/>
                <a:gd name="connsiteY11" fmla="*/ 0 h 2721177"/>
                <a:gd name="connsiteX12" fmla="*/ 3291761 w 5464729"/>
                <a:gd name="connsiteY12" fmla="*/ 0 h 2721177"/>
                <a:gd name="connsiteX13" fmla="*/ 1821640 w 5464729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729" h="2721177">
                  <a:moveTo>
                    <a:pt x="1821640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1640" y="0"/>
                  </a:lnTo>
                  <a:lnTo>
                    <a:pt x="1821640" y="960666"/>
                  </a:lnTo>
                  <a:moveTo>
                    <a:pt x="1821640" y="1760515"/>
                  </a:moveTo>
                  <a:lnTo>
                    <a:pt x="1821640" y="2721177"/>
                  </a:lnTo>
                  <a:lnTo>
                    <a:pt x="5464730" y="2721177"/>
                  </a:lnTo>
                  <a:moveTo>
                    <a:pt x="5464730" y="0"/>
                  </a:moveTo>
                  <a:lnTo>
                    <a:pt x="3994606" y="0"/>
                  </a:lnTo>
                  <a:moveTo>
                    <a:pt x="3291761" y="0"/>
                  </a:moveTo>
                  <a:lnTo>
                    <a:pt x="1821640" y="0"/>
                  </a:lnTo>
                </a:path>
              </a:pathLst>
            </a:custGeom>
            <a:noFill/>
            <a:ln w="1007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1" name="Freeform 180">
              <a:extLst>
                <a:ext uri="{FF2B5EF4-FFF2-40B4-BE49-F238E27FC236}">
                  <a16:creationId xmlns:a16="http://schemas.microsoft.com/office/drawing/2014/main" id="{ACEED0B3-0607-04A8-8088-24452951E4A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312988" y="2146522"/>
              <a:ext cx="602437" cy="599861"/>
            </a:xfrm>
            <a:custGeom>
              <a:avLst/>
              <a:gdLst>
                <a:gd name="connsiteX0" fmla="*/ 0 w 602437"/>
                <a:gd name="connsiteY0" fmla="*/ 299981 h 599861"/>
                <a:gd name="connsiteX1" fmla="*/ 301220 w 602437"/>
                <a:gd name="connsiteY1" fmla="*/ 599862 h 599861"/>
                <a:gd name="connsiteX2" fmla="*/ 602437 w 602437"/>
                <a:gd name="connsiteY2" fmla="*/ 299981 h 599861"/>
                <a:gd name="connsiteX3" fmla="*/ 301220 w 602437"/>
                <a:gd name="connsiteY3" fmla="*/ 0 h 599861"/>
                <a:gd name="connsiteX4" fmla="*/ 0 w 602437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437" h="599861">
                  <a:moveTo>
                    <a:pt x="0" y="299981"/>
                  </a:moveTo>
                  <a:cubicBezTo>
                    <a:pt x="0" y="465619"/>
                    <a:pt x="134895" y="599862"/>
                    <a:pt x="301220" y="599862"/>
                  </a:cubicBezTo>
                  <a:cubicBezTo>
                    <a:pt x="467641" y="599862"/>
                    <a:pt x="602437" y="465619"/>
                    <a:pt x="602437" y="299981"/>
                  </a:cubicBezTo>
                  <a:cubicBezTo>
                    <a:pt x="602437" y="134242"/>
                    <a:pt x="467641" y="0"/>
                    <a:pt x="301220" y="0"/>
                  </a:cubicBezTo>
                  <a:cubicBezTo>
                    <a:pt x="134895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5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2" name="Freeform 181">
              <a:extLst>
                <a:ext uri="{FF2B5EF4-FFF2-40B4-BE49-F238E27FC236}">
                  <a16:creationId xmlns:a16="http://schemas.microsoft.com/office/drawing/2014/main" id="{04C047C2-80C1-3BFA-A147-DC827A39A7B1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614208" y="2236476"/>
              <a:ext cx="25299" cy="419952"/>
            </a:xfrm>
            <a:custGeom>
              <a:avLst/>
              <a:gdLst>
                <a:gd name="connsiteX0" fmla="*/ 0 w 25299"/>
                <a:gd name="connsiteY0" fmla="*/ 419953 h 419952"/>
                <a:gd name="connsiteX1" fmla="*/ 0 w 25299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299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5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3" name="Freeform 182">
              <a:extLst>
                <a:ext uri="{FF2B5EF4-FFF2-40B4-BE49-F238E27FC236}">
                  <a16:creationId xmlns:a16="http://schemas.microsoft.com/office/drawing/2014/main" id="{F4120405-0EA6-E3FA-F89E-E6886610203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564004" y="2234017"/>
              <a:ext cx="100404" cy="106192"/>
            </a:xfrm>
            <a:custGeom>
              <a:avLst/>
              <a:gdLst>
                <a:gd name="connsiteX0" fmla="*/ 50204 w 100404"/>
                <a:gd name="connsiteY0" fmla="*/ 106193 h 106192"/>
                <a:gd name="connsiteX1" fmla="*/ 100405 w 100404"/>
                <a:gd name="connsiteY1" fmla="*/ 106193 h 106192"/>
                <a:gd name="connsiteX2" fmla="*/ 50204 w 100404"/>
                <a:gd name="connsiteY2" fmla="*/ 0 h 106192"/>
                <a:gd name="connsiteX3" fmla="*/ 0 w 100404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4" h="106192">
                  <a:moveTo>
                    <a:pt x="50204" y="106193"/>
                  </a:moveTo>
                  <a:lnTo>
                    <a:pt x="100405" y="106193"/>
                  </a:lnTo>
                  <a:lnTo>
                    <a:pt x="50204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4" name="Freeform 183">
              <a:extLst>
                <a:ext uri="{FF2B5EF4-FFF2-40B4-BE49-F238E27FC236}">
                  <a16:creationId xmlns:a16="http://schemas.microsoft.com/office/drawing/2014/main" id="{3DDA7DA9-4261-382B-83EF-73EBE123D76F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564004" y="2234017"/>
              <a:ext cx="100404" cy="106192"/>
            </a:xfrm>
            <a:custGeom>
              <a:avLst/>
              <a:gdLst>
                <a:gd name="connsiteX0" fmla="*/ 50204 w 100404"/>
                <a:gd name="connsiteY0" fmla="*/ 106193 h 106192"/>
                <a:gd name="connsiteX1" fmla="*/ 100405 w 100404"/>
                <a:gd name="connsiteY1" fmla="*/ 106193 h 106192"/>
                <a:gd name="connsiteX2" fmla="*/ 50204 w 100404"/>
                <a:gd name="connsiteY2" fmla="*/ 0 h 106192"/>
                <a:gd name="connsiteX3" fmla="*/ 0 w 100404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4" h="106192">
                  <a:moveTo>
                    <a:pt x="50204" y="106193"/>
                  </a:moveTo>
                  <a:lnTo>
                    <a:pt x="100405" y="106193"/>
                  </a:lnTo>
                  <a:lnTo>
                    <a:pt x="50204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5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5" name="Freeform 184">
              <a:extLst>
                <a:ext uri="{FF2B5EF4-FFF2-40B4-BE49-F238E27FC236}">
                  <a16:creationId xmlns:a16="http://schemas.microsoft.com/office/drawing/2014/main" id="{00F6A0F0-BB0D-FFDC-420B-368FF3A01168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81550" y="2333326"/>
              <a:ext cx="83175" cy="167172"/>
            </a:xfrm>
            <a:custGeom>
              <a:avLst/>
              <a:gdLst>
                <a:gd name="connsiteX0" fmla="*/ 51599 w 83175"/>
                <a:gd name="connsiteY0" fmla="*/ 6525 h 167172"/>
                <a:gd name="connsiteX1" fmla="*/ 45802 w 83175"/>
                <a:gd name="connsiteY1" fmla="*/ -2 h 167172"/>
                <a:gd name="connsiteX2" fmla="*/ -70 w 83175"/>
                <a:gd name="connsiteY2" fmla="*/ 16063 h 167172"/>
                <a:gd name="connsiteX3" fmla="*/ -70 w 83175"/>
                <a:gd name="connsiteY3" fmla="*/ 23844 h 167172"/>
                <a:gd name="connsiteX4" fmla="*/ 32948 w 83175"/>
                <a:gd name="connsiteY4" fmla="*/ 17318 h 167172"/>
                <a:gd name="connsiteX5" fmla="*/ 32948 w 83175"/>
                <a:gd name="connsiteY5" fmla="*/ 147341 h 167172"/>
                <a:gd name="connsiteX6" fmla="*/ 9507 w 83175"/>
                <a:gd name="connsiteY6" fmla="*/ 159390 h 167172"/>
                <a:gd name="connsiteX7" fmla="*/ 1442 w 83175"/>
                <a:gd name="connsiteY7" fmla="*/ 159390 h 167172"/>
                <a:gd name="connsiteX8" fmla="*/ 1442 w 83175"/>
                <a:gd name="connsiteY8" fmla="*/ 167171 h 167172"/>
                <a:gd name="connsiteX9" fmla="*/ 42273 w 83175"/>
                <a:gd name="connsiteY9" fmla="*/ 166418 h 167172"/>
                <a:gd name="connsiteX10" fmla="*/ 83105 w 83175"/>
                <a:gd name="connsiteY10" fmla="*/ 167171 h 167172"/>
                <a:gd name="connsiteX11" fmla="*/ 83105 w 83175"/>
                <a:gd name="connsiteY11" fmla="*/ 159390 h 167172"/>
                <a:gd name="connsiteX12" fmla="*/ 75040 w 83175"/>
                <a:gd name="connsiteY12" fmla="*/ 159390 h 167172"/>
                <a:gd name="connsiteX13" fmla="*/ 51599 w 83175"/>
                <a:gd name="connsiteY13" fmla="*/ 147341 h 167172"/>
                <a:gd name="connsiteX14" fmla="*/ 51599 w 83175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75" h="167172">
                  <a:moveTo>
                    <a:pt x="51599" y="6525"/>
                  </a:moveTo>
                  <a:cubicBezTo>
                    <a:pt x="51599" y="500"/>
                    <a:pt x="51599" y="-2"/>
                    <a:pt x="45802" y="-2"/>
                  </a:cubicBezTo>
                  <a:cubicBezTo>
                    <a:pt x="30175" y="16063"/>
                    <a:pt x="7995" y="16063"/>
                    <a:pt x="-70" y="16063"/>
                  </a:cubicBezTo>
                  <a:lnTo>
                    <a:pt x="-70" y="23844"/>
                  </a:lnTo>
                  <a:cubicBezTo>
                    <a:pt x="4971" y="23844"/>
                    <a:pt x="19841" y="23844"/>
                    <a:pt x="32948" y="17318"/>
                  </a:cubicBezTo>
                  <a:lnTo>
                    <a:pt x="32948" y="147341"/>
                  </a:lnTo>
                  <a:cubicBezTo>
                    <a:pt x="32948" y="156378"/>
                    <a:pt x="32192" y="159390"/>
                    <a:pt x="9507" y="159390"/>
                  </a:cubicBezTo>
                  <a:lnTo>
                    <a:pt x="1442" y="159390"/>
                  </a:lnTo>
                  <a:lnTo>
                    <a:pt x="1442" y="167171"/>
                  </a:lnTo>
                  <a:cubicBezTo>
                    <a:pt x="10264" y="166418"/>
                    <a:pt x="32192" y="166418"/>
                    <a:pt x="42273" y="166418"/>
                  </a:cubicBezTo>
                  <a:cubicBezTo>
                    <a:pt x="52355" y="166418"/>
                    <a:pt x="74283" y="166418"/>
                    <a:pt x="83105" y="167171"/>
                  </a:cubicBezTo>
                  <a:lnTo>
                    <a:pt x="83105" y="159390"/>
                  </a:lnTo>
                  <a:lnTo>
                    <a:pt x="75040" y="159390"/>
                  </a:lnTo>
                  <a:cubicBezTo>
                    <a:pt x="52355" y="159390"/>
                    <a:pt x="51599" y="156629"/>
                    <a:pt x="51599" y="147341"/>
                  </a:cubicBezTo>
                  <a:lnTo>
                    <a:pt x="51599" y="6525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6" name="Freeform 185">
              <a:extLst>
                <a:ext uri="{FF2B5EF4-FFF2-40B4-BE49-F238E27FC236}">
                  <a16:creationId xmlns:a16="http://schemas.microsoft.com/office/drawing/2014/main" id="{9EFE59E7-75BC-60C4-8B49-646D340DEAE2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894972" y="2333326"/>
              <a:ext cx="106111" cy="172695"/>
            </a:xfrm>
            <a:custGeom>
              <a:avLst/>
              <a:gdLst>
                <a:gd name="connsiteX0" fmla="*/ 106046 w 106111"/>
                <a:gd name="connsiteY0" fmla="*/ 86848 h 172695"/>
                <a:gd name="connsiteX1" fmla="*/ 95964 w 106111"/>
                <a:gd name="connsiteY1" fmla="*/ 28112 h 172695"/>
                <a:gd name="connsiteX2" fmla="*/ 53116 w 106111"/>
                <a:gd name="connsiteY2" fmla="*/ -2 h 172695"/>
                <a:gd name="connsiteX3" fmla="*/ 9260 w 106111"/>
                <a:gd name="connsiteY3" fmla="*/ 29869 h 172695"/>
                <a:gd name="connsiteX4" fmla="*/ -65 w 106111"/>
                <a:gd name="connsiteY4" fmla="*/ 86848 h 172695"/>
                <a:gd name="connsiteX5" fmla="*/ 11277 w 106111"/>
                <a:gd name="connsiteY5" fmla="*/ 147341 h 172695"/>
                <a:gd name="connsiteX6" fmla="*/ 52864 w 106111"/>
                <a:gd name="connsiteY6" fmla="*/ 172694 h 172695"/>
                <a:gd name="connsiteX7" fmla="*/ 96721 w 106111"/>
                <a:gd name="connsiteY7" fmla="*/ 143576 h 172695"/>
                <a:gd name="connsiteX8" fmla="*/ 106046 w 106111"/>
                <a:gd name="connsiteY8" fmla="*/ 86848 h 172695"/>
                <a:gd name="connsiteX9" fmla="*/ 52864 w 106111"/>
                <a:gd name="connsiteY9" fmla="*/ 167171 h 172695"/>
                <a:gd name="connsiteX10" fmla="*/ 23627 w 106111"/>
                <a:gd name="connsiteY10" fmla="*/ 136799 h 172695"/>
                <a:gd name="connsiteX11" fmla="*/ 20854 w 106111"/>
                <a:gd name="connsiteY11" fmla="*/ 83836 h 172695"/>
                <a:gd name="connsiteX12" fmla="*/ 22871 w 106111"/>
                <a:gd name="connsiteY12" fmla="*/ 37650 h 172695"/>
                <a:gd name="connsiteX13" fmla="*/ 52864 w 106111"/>
                <a:gd name="connsiteY13" fmla="*/ 5521 h 172695"/>
                <a:gd name="connsiteX14" fmla="*/ 82606 w 106111"/>
                <a:gd name="connsiteY14" fmla="*/ 34889 h 172695"/>
                <a:gd name="connsiteX15" fmla="*/ 85126 w 106111"/>
                <a:gd name="connsiteY15" fmla="*/ 83836 h 172695"/>
                <a:gd name="connsiteX16" fmla="*/ 82354 w 106111"/>
                <a:gd name="connsiteY16" fmla="*/ 135795 h 172695"/>
                <a:gd name="connsiteX17" fmla="*/ 52864 w 106111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111" h="172695">
                  <a:moveTo>
                    <a:pt x="106046" y="86848"/>
                  </a:moveTo>
                  <a:cubicBezTo>
                    <a:pt x="106046" y="66767"/>
                    <a:pt x="104786" y="46686"/>
                    <a:pt x="95964" y="28112"/>
                  </a:cubicBezTo>
                  <a:cubicBezTo>
                    <a:pt x="84370" y="4015"/>
                    <a:pt x="63702" y="-2"/>
                    <a:pt x="53116" y="-2"/>
                  </a:cubicBezTo>
                  <a:cubicBezTo>
                    <a:pt x="37994" y="-2"/>
                    <a:pt x="19594" y="6525"/>
                    <a:pt x="9260" y="29869"/>
                  </a:cubicBezTo>
                  <a:cubicBezTo>
                    <a:pt x="1195" y="47188"/>
                    <a:pt x="-65" y="66767"/>
                    <a:pt x="-65" y="86848"/>
                  </a:cubicBezTo>
                  <a:cubicBezTo>
                    <a:pt x="-65" y="105674"/>
                    <a:pt x="943" y="128265"/>
                    <a:pt x="11277" y="147341"/>
                  </a:cubicBezTo>
                  <a:cubicBezTo>
                    <a:pt x="22115" y="167673"/>
                    <a:pt x="40514" y="172694"/>
                    <a:pt x="52864" y="172694"/>
                  </a:cubicBezTo>
                  <a:cubicBezTo>
                    <a:pt x="66475" y="172694"/>
                    <a:pt x="85631" y="167422"/>
                    <a:pt x="96721" y="143576"/>
                  </a:cubicBezTo>
                  <a:cubicBezTo>
                    <a:pt x="104786" y="126257"/>
                    <a:pt x="106046" y="106678"/>
                    <a:pt x="106046" y="86848"/>
                  </a:cubicBezTo>
                  <a:close/>
                  <a:moveTo>
                    <a:pt x="52864" y="167171"/>
                  </a:moveTo>
                  <a:cubicBezTo>
                    <a:pt x="43035" y="167171"/>
                    <a:pt x="28164" y="160896"/>
                    <a:pt x="23627" y="136799"/>
                  </a:cubicBezTo>
                  <a:cubicBezTo>
                    <a:pt x="20854" y="121738"/>
                    <a:pt x="20854" y="98645"/>
                    <a:pt x="20854" y="83836"/>
                  </a:cubicBezTo>
                  <a:cubicBezTo>
                    <a:pt x="20854" y="67771"/>
                    <a:pt x="20854" y="51205"/>
                    <a:pt x="22871" y="37650"/>
                  </a:cubicBezTo>
                  <a:cubicBezTo>
                    <a:pt x="27660" y="7780"/>
                    <a:pt x="46563" y="5521"/>
                    <a:pt x="52864" y="5521"/>
                  </a:cubicBezTo>
                  <a:cubicBezTo>
                    <a:pt x="61182" y="5521"/>
                    <a:pt x="77817" y="10039"/>
                    <a:pt x="82606" y="34889"/>
                  </a:cubicBezTo>
                  <a:cubicBezTo>
                    <a:pt x="85126" y="48945"/>
                    <a:pt x="85126" y="68022"/>
                    <a:pt x="85126" y="83836"/>
                  </a:cubicBezTo>
                  <a:cubicBezTo>
                    <a:pt x="85126" y="102662"/>
                    <a:pt x="85126" y="119730"/>
                    <a:pt x="82354" y="135795"/>
                  </a:cubicBezTo>
                  <a:cubicBezTo>
                    <a:pt x="78573" y="159641"/>
                    <a:pt x="64207" y="167171"/>
                    <a:pt x="52864" y="167171"/>
                  </a:cubicBez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7" name="Freeform 186">
              <a:extLst>
                <a:ext uri="{FF2B5EF4-FFF2-40B4-BE49-F238E27FC236}">
                  <a16:creationId xmlns:a16="http://schemas.microsoft.com/office/drawing/2014/main" id="{B66ACDE8-BD32-AEE2-55E3-36E9582B742B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61238" y="2320775"/>
              <a:ext cx="172652" cy="179723"/>
            </a:xfrm>
            <a:custGeom>
              <a:avLst/>
              <a:gdLst>
                <a:gd name="connsiteX0" fmla="*/ 92190 w 172652"/>
                <a:gd name="connsiteY0" fmla="*/ 5019 h 179723"/>
                <a:gd name="connsiteX1" fmla="*/ 86393 w 172652"/>
                <a:gd name="connsiteY1" fmla="*/ -2 h 179723"/>
                <a:gd name="connsiteX2" fmla="*/ 80344 w 172652"/>
                <a:gd name="connsiteY2" fmla="*/ 5019 h 179723"/>
                <a:gd name="connsiteX3" fmla="*/ 28170 w 172652"/>
                <a:gd name="connsiteY3" fmla="*/ 155123 h 179723"/>
                <a:gd name="connsiteX4" fmla="*/ -59 w 172652"/>
                <a:gd name="connsiteY4" fmla="*/ 171941 h 179723"/>
                <a:gd name="connsiteX5" fmla="*/ -59 w 172652"/>
                <a:gd name="connsiteY5" fmla="*/ 179722 h 179723"/>
                <a:gd name="connsiteX6" fmla="*/ 25650 w 172652"/>
                <a:gd name="connsiteY6" fmla="*/ 178969 h 179723"/>
                <a:gd name="connsiteX7" fmla="*/ 54635 w 172652"/>
                <a:gd name="connsiteY7" fmla="*/ 179722 h 179723"/>
                <a:gd name="connsiteX8" fmla="*/ 54635 w 172652"/>
                <a:gd name="connsiteY8" fmla="*/ 171941 h 179723"/>
                <a:gd name="connsiteX9" fmla="*/ 35732 w 172652"/>
                <a:gd name="connsiteY9" fmla="*/ 159139 h 179723"/>
                <a:gd name="connsiteX10" fmla="*/ 36236 w 172652"/>
                <a:gd name="connsiteY10" fmla="*/ 155374 h 179723"/>
                <a:gd name="connsiteX11" fmla="*/ 47830 w 172652"/>
                <a:gd name="connsiteY11" fmla="*/ 122491 h 179723"/>
                <a:gd name="connsiteX12" fmla="*/ 110086 w 172652"/>
                <a:gd name="connsiteY12" fmla="*/ 122491 h 179723"/>
                <a:gd name="connsiteX13" fmla="*/ 123444 w 172652"/>
                <a:gd name="connsiteY13" fmla="*/ 160896 h 179723"/>
                <a:gd name="connsiteX14" fmla="*/ 124200 w 172652"/>
                <a:gd name="connsiteY14" fmla="*/ 164410 h 179723"/>
                <a:gd name="connsiteX15" fmla="*/ 103280 w 172652"/>
                <a:gd name="connsiteY15" fmla="*/ 171941 h 179723"/>
                <a:gd name="connsiteX16" fmla="*/ 103280 w 172652"/>
                <a:gd name="connsiteY16" fmla="*/ 179722 h 179723"/>
                <a:gd name="connsiteX17" fmla="*/ 139575 w 172652"/>
                <a:gd name="connsiteY17" fmla="*/ 178969 h 179723"/>
                <a:gd name="connsiteX18" fmla="*/ 172593 w 172652"/>
                <a:gd name="connsiteY18" fmla="*/ 179722 h 179723"/>
                <a:gd name="connsiteX19" fmla="*/ 172593 w 172652"/>
                <a:gd name="connsiteY19" fmla="*/ 171941 h 179723"/>
                <a:gd name="connsiteX20" fmla="*/ 168057 w 172652"/>
                <a:gd name="connsiteY20" fmla="*/ 171941 h 179723"/>
                <a:gd name="connsiteX21" fmla="*/ 146633 w 172652"/>
                <a:gd name="connsiteY21" fmla="*/ 161900 h 179723"/>
                <a:gd name="connsiteX22" fmla="*/ 92190 w 172652"/>
                <a:gd name="connsiteY22" fmla="*/ 5019 h 179723"/>
                <a:gd name="connsiteX23" fmla="*/ 78832 w 172652"/>
                <a:gd name="connsiteY23" fmla="*/ 33132 h 179723"/>
                <a:gd name="connsiteX24" fmla="*/ 107313 w 172652"/>
                <a:gd name="connsiteY24" fmla="*/ 114710 h 179723"/>
                <a:gd name="connsiteX25" fmla="*/ 50603 w 172652"/>
                <a:gd name="connsiteY25" fmla="*/ 114710 h 179723"/>
                <a:gd name="connsiteX26" fmla="*/ 78832 w 172652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652" h="179723">
                  <a:moveTo>
                    <a:pt x="92190" y="5019"/>
                  </a:moveTo>
                  <a:cubicBezTo>
                    <a:pt x="90930" y="1756"/>
                    <a:pt x="90426" y="-2"/>
                    <a:pt x="86393" y="-2"/>
                  </a:cubicBezTo>
                  <a:cubicBezTo>
                    <a:pt x="82361" y="-2"/>
                    <a:pt x="81604" y="1505"/>
                    <a:pt x="80344" y="5019"/>
                  </a:cubicBezTo>
                  <a:lnTo>
                    <a:pt x="28170" y="155123"/>
                  </a:lnTo>
                  <a:cubicBezTo>
                    <a:pt x="23634" y="167924"/>
                    <a:pt x="13552" y="171690"/>
                    <a:pt x="-59" y="171941"/>
                  </a:cubicBezTo>
                  <a:lnTo>
                    <a:pt x="-59" y="179722"/>
                  </a:lnTo>
                  <a:cubicBezTo>
                    <a:pt x="5738" y="179471"/>
                    <a:pt x="16576" y="178969"/>
                    <a:pt x="25650" y="178969"/>
                  </a:cubicBezTo>
                  <a:cubicBezTo>
                    <a:pt x="33463" y="178969"/>
                    <a:pt x="46570" y="179471"/>
                    <a:pt x="54635" y="179722"/>
                  </a:cubicBezTo>
                  <a:lnTo>
                    <a:pt x="54635" y="171941"/>
                  </a:lnTo>
                  <a:cubicBezTo>
                    <a:pt x="42033" y="171941"/>
                    <a:pt x="35732" y="165665"/>
                    <a:pt x="35732" y="159139"/>
                  </a:cubicBezTo>
                  <a:cubicBezTo>
                    <a:pt x="35732" y="158386"/>
                    <a:pt x="35984" y="155876"/>
                    <a:pt x="36236" y="155374"/>
                  </a:cubicBezTo>
                  <a:lnTo>
                    <a:pt x="47830" y="122491"/>
                  </a:lnTo>
                  <a:lnTo>
                    <a:pt x="110086" y="122491"/>
                  </a:lnTo>
                  <a:lnTo>
                    <a:pt x="123444" y="160896"/>
                  </a:lnTo>
                  <a:cubicBezTo>
                    <a:pt x="123696" y="161900"/>
                    <a:pt x="124200" y="163406"/>
                    <a:pt x="124200" y="164410"/>
                  </a:cubicBezTo>
                  <a:cubicBezTo>
                    <a:pt x="124200" y="171941"/>
                    <a:pt x="110086" y="171941"/>
                    <a:pt x="103280" y="171941"/>
                  </a:cubicBezTo>
                  <a:lnTo>
                    <a:pt x="103280" y="179722"/>
                  </a:lnTo>
                  <a:cubicBezTo>
                    <a:pt x="112354" y="178969"/>
                    <a:pt x="129997" y="178969"/>
                    <a:pt x="139575" y="178969"/>
                  </a:cubicBezTo>
                  <a:cubicBezTo>
                    <a:pt x="150413" y="178969"/>
                    <a:pt x="162007" y="179220"/>
                    <a:pt x="172593" y="179722"/>
                  </a:cubicBezTo>
                  <a:lnTo>
                    <a:pt x="172593" y="171941"/>
                  </a:lnTo>
                  <a:lnTo>
                    <a:pt x="168057" y="171941"/>
                  </a:lnTo>
                  <a:cubicBezTo>
                    <a:pt x="152934" y="171941"/>
                    <a:pt x="149405" y="170183"/>
                    <a:pt x="146633" y="161900"/>
                  </a:cubicBezTo>
                  <a:lnTo>
                    <a:pt x="92190" y="5019"/>
                  </a:lnTo>
                  <a:close/>
                  <a:moveTo>
                    <a:pt x="78832" y="33132"/>
                  </a:moveTo>
                  <a:lnTo>
                    <a:pt x="107313" y="114710"/>
                  </a:lnTo>
                  <a:lnTo>
                    <a:pt x="50603" y="114710"/>
                  </a:lnTo>
                  <a:lnTo>
                    <a:pt x="78832" y="33132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8" name="Freeform 187">
              <a:extLst>
                <a:ext uri="{FF2B5EF4-FFF2-40B4-BE49-F238E27FC236}">
                  <a16:creationId xmlns:a16="http://schemas.microsoft.com/office/drawing/2014/main" id="{B196F9A5-3506-C584-7064-6083A30D209A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3285239" y="2036489"/>
              <a:ext cx="301119" cy="819926"/>
            </a:xfrm>
            <a:custGeom>
              <a:avLst/>
              <a:gdLst>
                <a:gd name="connsiteX0" fmla="*/ 150609 w 301119"/>
                <a:gd name="connsiteY0" fmla="*/ 0 h 819926"/>
                <a:gd name="connsiteX1" fmla="*/ 301120 w 301119"/>
                <a:gd name="connsiteY1" fmla="*/ 77553 h 819926"/>
                <a:gd name="connsiteX2" fmla="*/ 0 w 301119"/>
                <a:gd name="connsiteY2" fmla="*/ 212486 h 819926"/>
                <a:gd name="connsiteX3" fmla="*/ 301120 w 301119"/>
                <a:gd name="connsiteY3" fmla="*/ 347517 h 819926"/>
                <a:gd name="connsiteX4" fmla="*/ 0 w 301119"/>
                <a:gd name="connsiteY4" fmla="*/ 482450 h 819926"/>
                <a:gd name="connsiteX5" fmla="*/ 301120 w 301119"/>
                <a:gd name="connsiteY5" fmla="*/ 617478 h 819926"/>
                <a:gd name="connsiteX6" fmla="*/ 0 w 301119"/>
                <a:gd name="connsiteY6" fmla="*/ 752509 h 819926"/>
                <a:gd name="connsiteX7" fmla="*/ 150609 w 301119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119" h="819926">
                  <a:moveTo>
                    <a:pt x="150609" y="0"/>
                  </a:moveTo>
                  <a:lnTo>
                    <a:pt x="301120" y="77553"/>
                  </a:lnTo>
                  <a:lnTo>
                    <a:pt x="0" y="212486"/>
                  </a:lnTo>
                  <a:lnTo>
                    <a:pt x="301120" y="347517"/>
                  </a:lnTo>
                  <a:lnTo>
                    <a:pt x="0" y="482450"/>
                  </a:lnTo>
                  <a:lnTo>
                    <a:pt x="301120" y="617478"/>
                  </a:lnTo>
                  <a:lnTo>
                    <a:pt x="0" y="752509"/>
                  </a:lnTo>
                  <a:lnTo>
                    <a:pt x="150609" y="819926"/>
                  </a:lnTo>
                </a:path>
              </a:pathLst>
            </a:custGeom>
            <a:noFill/>
            <a:ln w="20153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9" name="Freeform 188">
              <a:extLst>
                <a:ext uri="{FF2B5EF4-FFF2-40B4-BE49-F238E27FC236}">
                  <a16:creationId xmlns:a16="http://schemas.microsoft.com/office/drawing/2014/main" id="{5589CCD1-BC2C-BE20-18C3-54180054CAD6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3395626" y="1045904"/>
              <a:ext cx="80345" cy="80019"/>
            </a:xfrm>
            <a:custGeom>
              <a:avLst/>
              <a:gdLst>
                <a:gd name="connsiteX0" fmla="*/ 80345 w 80345"/>
                <a:gd name="connsiteY0" fmla="*/ 39959 h 80019"/>
                <a:gd name="connsiteX1" fmla="*/ 40222 w 80345"/>
                <a:gd name="connsiteY1" fmla="*/ 0 h 80019"/>
                <a:gd name="connsiteX2" fmla="*/ 0 w 80345"/>
                <a:gd name="connsiteY2" fmla="*/ 39959 h 80019"/>
                <a:gd name="connsiteX3" fmla="*/ 40222 w 80345"/>
                <a:gd name="connsiteY3" fmla="*/ 80020 h 80019"/>
                <a:gd name="connsiteX4" fmla="*/ 80345 w 8034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019">
                  <a:moveTo>
                    <a:pt x="80345" y="39959"/>
                  </a:moveTo>
                  <a:cubicBezTo>
                    <a:pt x="80345" y="17914"/>
                    <a:pt x="62359" y="0"/>
                    <a:pt x="40222" y="0"/>
                  </a:cubicBezTo>
                  <a:cubicBezTo>
                    <a:pt x="17986" y="0"/>
                    <a:pt x="0" y="17914"/>
                    <a:pt x="0" y="39959"/>
                  </a:cubicBezTo>
                  <a:cubicBezTo>
                    <a:pt x="0" y="62106"/>
                    <a:pt x="17986" y="80020"/>
                    <a:pt x="40222" y="80020"/>
                  </a:cubicBezTo>
                  <a:cubicBezTo>
                    <a:pt x="62359" y="80020"/>
                    <a:pt x="80345" y="62106"/>
                    <a:pt x="80345" y="39959"/>
                  </a:cubicBez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0" name="Freeform 189">
              <a:extLst>
                <a:ext uri="{FF2B5EF4-FFF2-40B4-BE49-F238E27FC236}">
                  <a16:creationId xmlns:a16="http://schemas.microsoft.com/office/drawing/2014/main" id="{D0DC0587-F806-B26D-535E-3F5DE56C76E5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3395626" y="1045904"/>
              <a:ext cx="80345" cy="80019"/>
            </a:xfrm>
            <a:custGeom>
              <a:avLst/>
              <a:gdLst>
                <a:gd name="connsiteX0" fmla="*/ 80345 w 80345"/>
                <a:gd name="connsiteY0" fmla="*/ 39959 h 80019"/>
                <a:gd name="connsiteX1" fmla="*/ 40222 w 80345"/>
                <a:gd name="connsiteY1" fmla="*/ 0 h 80019"/>
                <a:gd name="connsiteX2" fmla="*/ 0 w 80345"/>
                <a:gd name="connsiteY2" fmla="*/ 39959 h 80019"/>
                <a:gd name="connsiteX3" fmla="*/ 40222 w 80345"/>
                <a:gd name="connsiteY3" fmla="*/ 80020 h 80019"/>
                <a:gd name="connsiteX4" fmla="*/ 80345 w 8034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019">
                  <a:moveTo>
                    <a:pt x="80345" y="39959"/>
                  </a:moveTo>
                  <a:cubicBezTo>
                    <a:pt x="80345" y="17914"/>
                    <a:pt x="62359" y="0"/>
                    <a:pt x="40222" y="0"/>
                  </a:cubicBezTo>
                  <a:cubicBezTo>
                    <a:pt x="17986" y="0"/>
                    <a:pt x="0" y="17914"/>
                    <a:pt x="0" y="39959"/>
                  </a:cubicBezTo>
                  <a:cubicBezTo>
                    <a:pt x="0" y="62106"/>
                    <a:pt x="17986" y="80020"/>
                    <a:pt x="40222" y="80020"/>
                  </a:cubicBezTo>
                  <a:cubicBezTo>
                    <a:pt x="62359" y="80020"/>
                    <a:pt x="80345" y="62106"/>
                    <a:pt x="80345" y="39959"/>
                  </a:cubicBezTo>
                  <a:close/>
                </a:path>
              </a:pathLst>
            </a:custGeom>
            <a:noFill/>
            <a:ln w="1007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1" name="Freeform 190">
              <a:extLst>
                <a:ext uri="{FF2B5EF4-FFF2-40B4-BE49-F238E27FC236}">
                  <a16:creationId xmlns:a16="http://schemas.microsoft.com/office/drawing/2014/main" id="{82556670-1EA8-4485-246D-7A03D524B0B3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3395626" y="3766984"/>
              <a:ext cx="80345" cy="80014"/>
            </a:xfrm>
            <a:custGeom>
              <a:avLst/>
              <a:gdLst>
                <a:gd name="connsiteX0" fmla="*/ 80345 w 80345"/>
                <a:gd name="connsiteY0" fmla="*/ 40056 h 80014"/>
                <a:gd name="connsiteX1" fmla="*/ 40222 w 80345"/>
                <a:gd name="connsiteY1" fmla="*/ 0 h 80014"/>
                <a:gd name="connsiteX2" fmla="*/ 0 w 80345"/>
                <a:gd name="connsiteY2" fmla="*/ 40056 h 80014"/>
                <a:gd name="connsiteX3" fmla="*/ 40222 w 80345"/>
                <a:gd name="connsiteY3" fmla="*/ 80014 h 80014"/>
                <a:gd name="connsiteX4" fmla="*/ 80345 w 8034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014">
                  <a:moveTo>
                    <a:pt x="80345" y="40056"/>
                  </a:moveTo>
                  <a:cubicBezTo>
                    <a:pt x="80345" y="17912"/>
                    <a:pt x="62359" y="0"/>
                    <a:pt x="40222" y="0"/>
                  </a:cubicBezTo>
                  <a:cubicBezTo>
                    <a:pt x="17986" y="0"/>
                    <a:pt x="0" y="17912"/>
                    <a:pt x="0" y="40056"/>
                  </a:cubicBezTo>
                  <a:cubicBezTo>
                    <a:pt x="0" y="62102"/>
                    <a:pt x="17986" y="80014"/>
                    <a:pt x="40222" y="80014"/>
                  </a:cubicBezTo>
                  <a:cubicBezTo>
                    <a:pt x="62359" y="80014"/>
                    <a:pt x="80345" y="62102"/>
                    <a:pt x="80345" y="40056"/>
                  </a:cubicBez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799475E4-67AD-BB92-711F-55BCFD7C55D5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3395626" y="3766984"/>
              <a:ext cx="80345" cy="80014"/>
            </a:xfrm>
            <a:custGeom>
              <a:avLst/>
              <a:gdLst>
                <a:gd name="connsiteX0" fmla="*/ 80345 w 80345"/>
                <a:gd name="connsiteY0" fmla="*/ 40056 h 80014"/>
                <a:gd name="connsiteX1" fmla="*/ 40222 w 80345"/>
                <a:gd name="connsiteY1" fmla="*/ 0 h 80014"/>
                <a:gd name="connsiteX2" fmla="*/ 0 w 80345"/>
                <a:gd name="connsiteY2" fmla="*/ 40056 h 80014"/>
                <a:gd name="connsiteX3" fmla="*/ 40222 w 80345"/>
                <a:gd name="connsiteY3" fmla="*/ 80014 h 80014"/>
                <a:gd name="connsiteX4" fmla="*/ 80345 w 8034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014">
                  <a:moveTo>
                    <a:pt x="80345" y="40056"/>
                  </a:moveTo>
                  <a:cubicBezTo>
                    <a:pt x="80345" y="17912"/>
                    <a:pt x="62359" y="0"/>
                    <a:pt x="40222" y="0"/>
                  </a:cubicBezTo>
                  <a:cubicBezTo>
                    <a:pt x="17986" y="0"/>
                    <a:pt x="0" y="17912"/>
                    <a:pt x="0" y="40056"/>
                  </a:cubicBezTo>
                  <a:cubicBezTo>
                    <a:pt x="0" y="62102"/>
                    <a:pt x="17986" y="80014"/>
                    <a:pt x="40222" y="80014"/>
                  </a:cubicBezTo>
                  <a:cubicBezTo>
                    <a:pt x="62359" y="80014"/>
                    <a:pt x="80345" y="62102"/>
                    <a:pt x="80345" y="40056"/>
                  </a:cubicBezTo>
                  <a:close/>
                </a:path>
              </a:pathLst>
            </a:custGeom>
            <a:noFill/>
            <a:ln w="1007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854F15C7-30CF-73F9-9EEA-B36CB0547227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3654762" y="2333326"/>
              <a:ext cx="100566" cy="167172"/>
            </a:xfrm>
            <a:custGeom>
              <a:avLst/>
              <a:gdLst>
                <a:gd name="connsiteX0" fmla="*/ 19451 w 100566"/>
                <a:gd name="connsiteY0" fmla="*/ 147844 h 167172"/>
                <a:gd name="connsiteX1" fmla="*/ 46168 w 100566"/>
                <a:gd name="connsiteY1" fmla="*/ 121989 h 167172"/>
                <a:gd name="connsiteX2" fmla="*/ 100610 w 100566"/>
                <a:gd name="connsiteY2" fmla="*/ 48694 h 167172"/>
                <a:gd name="connsiteX3" fmla="*/ 47176 w 100566"/>
                <a:gd name="connsiteY3" fmla="*/ -2 h 167172"/>
                <a:gd name="connsiteX4" fmla="*/ 44 w 100566"/>
                <a:gd name="connsiteY4" fmla="*/ 45431 h 167172"/>
                <a:gd name="connsiteX5" fmla="*/ 13402 w 100566"/>
                <a:gd name="connsiteY5" fmla="*/ 59488 h 167172"/>
                <a:gd name="connsiteX6" fmla="*/ 26508 w 100566"/>
                <a:gd name="connsiteY6" fmla="*/ 46184 h 167172"/>
                <a:gd name="connsiteX7" fmla="*/ 13150 w 100566"/>
                <a:gd name="connsiteY7" fmla="*/ 33132 h 167172"/>
                <a:gd name="connsiteX8" fmla="*/ 9873 w 100566"/>
                <a:gd name="connsiteY8" fmla="*/ 33383 h 167172"/>
                <a:gd name="connsiteX9" fmla="*/ 43900 w 100566"/>
                <a:gd name="connsiteY9" fmla="*/ 7780 h 167172"/>
                <a:gd name="connsiteX10" fmla="*/ 77674 w 100566"/>
                <a:gd name="connsiteY10" fmla="*/ 48694 h 167172"/>
                <a:gd name="connsiteX11" fmla="*/ 51209 w 100566"/>
                <a:gd name="connsiteY11" fmla="*/ 104168 h 167172"/>
                <a:gd name="connsiteX12" fmla="*/ 2816 w 100566"/>
                <a:gd name="connsiteY12" fmla="*/ 157884 h 167172"/>
                <a:gd name="connsiteX13" fmla="*/ 44 w 100566"/>
                <a:gd name="connsiteY13" fmla="*/ 167171 h 167172"/>
                <a:gd name="connsiteX14" fmla="*/ 93553 w 100566"/>
                <a:gd name="connsiteY14" fmla="*/ 167171 h 167172"/>
                <a:gd name="connsiteX15" fmla="*/ 100610 w 100566"/>
                <a:gd name="connsiteY15" fmla="*/ 123496 h 167172"/>
                <a:gd name="connsiteX16" fmla="*/ 94309 w 100566"/>
                <a:gd name="connsiteY16" fmla="*/ 123496 h 167172"/>
                <a:gd name="connsiteX17" fmla="*/ 88764 w 100566"/>
                <a:gd name="connsiteY17" fmla="*/ 145835 h 167172"/>
                <a:gd name="connsiteX18" fmla="*/ 64820 w 100566"/>
                <a:gd name="connsiteY18" fmla="*/ 147844 h 167172"/>
                <a:gd name="connsiteX19" fmla="*/ 19451 w 100566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66" h="167172">
                  <a:moveTo>
                    <a:pt x="19451" y="147844"/>
                  </a:moveTo>
                  <a:lnTo>
                    <a:pt x="46168" y="121989"/>
                  </a:lnTo>
                  <a:cubicBezTo>
                    <a:pt x="85487" y="87350"/>
                    <a:pt x="100610" y="73795"/>
                    <a:pt x="100610" y="48694"/>
                  </a:cubicBezTo>
                  <a:cubicBezTo>
                    <a:pt x="100610" y="20079"/>
                    <a:pt x="77926" y="-2"/>
                    <a:pt x="47176" y="-2"/>
                  </a:cubicBezTo>
                  <a:cubicBezTo>
                    <a:pt x="18695" y="-2"/>
                    <a:pt x="44" y="23091"/>
                    <a:pt x="44" y="45431"/>
                  </a:cubicBezTo>
                  <a:cubicBezTo>
                    <a:pt x="44" y="59488"/>
                    <a:pt x="12646" y="59488"/>
                    <a:pt x="13402" y="59488"/>
                  </a:cubicBezTo>
                  <a:cubicBezTo>
                    <a:pt x="17687" y="59488"/>
                    <a:pt x="26508" y="56476"/>
                    <a:pt x="26508" y="46184"/>
                  </a:cubicBezTo>
                  <a:cubicBezTo>
                    <a:pt x="26508" y="39658"/>
                    <a:pt x="21972" y="33132"/>
                    <a:pt x="13150" y="33132"/>
                  </a:cubicBezTo>
                  <a:cubicBezTo>
                    <a:pt x="11134" y="33132"/>
                    <a:pt x="10630" y="33132"/>
                    <a:pt x="9873" y="33383"/>
                  </a:cubicBezTo>
                  <a:cubicBezTo>
                    <a:pt x="15670" y="17067"/>
                    <a:pt x="29281" y="7780"/>
                    <a:pt x="43900" y="7780"/>
                  </a:cubicBezTo>
                  <a:cubicBezTo>
                    <a:pt x="66836" y="7780"/>
                    <a:pt x="77674" y="28112"/>
                    <a:pt x="77674" y="48694"/>
                  </a:cubicBezTo>
                  <a:cubicBezTo>
                    <a:pt x="77674" y="68775"/>
                    <a:pt x="65072" y="88605"/>
                    <a:pt x="51209" y="104168"/>
                  </a:cubicBezTo>
                  <a:lnTo>
                    <a:pt x="2816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553" y="167171"/>
                  </a:lnTo>
                  <a:lnTo>
                    <a:pt x="100610" y="123496"/>
                  </a:lnTo>
                  <a:lnTo>
                    <a:pt x="94309" y="123496"/>
                  </a:lnTo>
                  <a:cubicBezTo>
                    <a:pt x="93049" y="131026"/>
                    <a:pt x="91285" y="142070"/>
                    <a:pt x="88764" y="145835"/>
                  </a:cubicBezTo>
                  <a:cubicBezTo>
                    <a:pt x="87000" y="147844"/>
                    <a:pt x="70365" y="147844"/>
                    <a:pt x="64820" y="147844"/>
                  </a:cubicBezTo>
                  <a:lnTo>
                    <a:pt x="19451" y="147844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4E6FDCD0-7569-77FC-9CA0-280B4D1A8D5C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3821280" y="2323536"/>
              <a:ext cx="159545" cy="176962"/>
            </a:xfrm>
            <a:custGeom>
              <a:avLst/>
              <a:gdLst>
                <a:gd name="connsiteX0" fmla="*/ 159596 w 159545"/>
                <a:gd name="connsiteY0" fmla="*/ 136297 h 176962"/>
                <a:gd name="connsiteX1" fmla="*/ 153295 w 159545"/>
                <a:gd name="connsiteY1" fmla="*/ 136297 h 176962"/>
                <a:gd name="connsiteX2" fmla="*/ 148758 w 159545"/>
                <a:gd name="connsiteY2" fmla="*/ 154621 h 176962"/>
                <a:gd name="connsiteX3" fmla="*/ 132123 w 159545"/>
                <a:gd name="connsiteY3" fmla="*/ 160645 h 176962"/>
                <a:gd name="connsiteX4" fmla="*/ 111959 w 159545"/>
                <a:gd name="connsiteY4" fmla="*/ 160645 h 176962"/>
                <a:gd name="connsiteX5" fmla="*/ 134391 w 159545"/>
                <a:gd name="connsiteY5" fmla="*/ 117973 h 176962"/>
                <a:gd name="connsiteX6" fmla="*/ 156571 w 159545"/>
                <a:gd name="connsiteY6" fmla="*/ 63002 h 176962"/>
                <a:gd name="connsiteX7" fmla="*/ 79949 w 159545"/>
                <a:gd name="connsiteY7" fmla="*/ -2 h 176962"/>
                <a:gd name="connsiteX8" fmla="*/ 3075 w 159545"/>
                <a:gd name="connsiteY8" fmla="*/ 63002 h 176962"/>
                <a:gd name="connsiteX9" fmla="*/ 25255 w 159545"/>
                <a:gd name="connsiteY9" fmla="*/ 117973 h 176962"/>
                <a:gd name="connsiteX10" fmla="*/ 47687 w 159545"/>
                <a:gd name="connsiteY10" fmla="*/ 160645 h 176962"/>
                <a:gd name="connsiteX11" fmla="*/ 27523 w 159545"/>
                <a:gd name="connsiteY11" fmla="*/ 160645 h 176962"/>
                <a:gd name="connsiteX12" fmla="*/ 10888 w 159545"/>
                <a:gd name="connsiteY12" fmla="*/ 154872 h 176962"/>
                <a:gd name="connsiteX13" fmla="*/ 6351 w 159545"/>
                <a:gd name="connsiteY13" fmla="*/ 136297 h 176962"/>
                <a:gd name="connsiteX14" fmla="*/ 50 w 159545"/>
                <a:gd name="connsiteY14" fmla="*/ 136297 h 176962"/>
                <a:gd name="connsiteX15" fmla="*/ 8368 w 159545"/>
                <a:gd name="connsiteY15" fmla="*/ 176961 h 176962"/>
                <a:gd name="connsiteX16" fmla="*/ 48695 w 159545"/>
                <a:gd name="connsiteY16" fmla="*/ 176961 h 176962"/>
                <a:gd name="connsiteX17" fmla="*/ 54996 w 159545"/>
                <a:gd name="connsiteY17" fmla="*/ 171690 h 176962"/>
                <a:gd name="connsiteX18" fmla="*/ 41386 w 159545"/>
                <a:gd name="connsiteY18" fmla="*/ 115965 h 176962"/>
                <a:gd name="connsiteX19" fmla="*/ 29036 w 159545"/>
                <a:gd name="connsiteY19" fmla="*/ 62751 h 176962"/>
                <a:gd name="connsiteX20" fmla="*/ 79697 w 159545"/>
                <a:gd name="connsiteY20" fmla="*/ 5521 h 176962"/>
                <a:gd name="connsiteX21" fmla="*/ 130611 w 159545"/>
                <a:gd name="connsiteY21" fmla="*/ 62751 h 176962"/>
                <a:gd name="connsiteX22" fmla="*/ 116496 w 159545"/>
                <a:gd name="connsiteY22" fmla="*/ 121236 h 176962"/>
                <a:gd name="connsiteX23" fmla="*/ 104650 w 159545"/>
                <a:gd name="connsiteY23" fmla="*/ 171690 h 176962"/>
                <a:gd name="connsiteX24" fmla="*/ 111203 w 159545"/>
                <a:gd name="connsiteY24" fmla="*/ 176961 h 176962"/>
                <a:gd name="connsiteX25" fmla="*/ 151278 w 159545"/>
                <a:gd name="connsiteY25" fmla="*/ 176961 h 176962"/>
                <a:gd name="connsiteX26" fmla="*/ 159596 w 159545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545" h="176962">
                  <a:moveTo>
                    <a:pt x="159596" y="136297"/>
                  </a:moveTo>
                  <a:lnTo>
                    <a:pt x="153295" y="136297"/>
                  </a:lnTo>
                  <a:cubicBezTo>
                    <a:pt x="152034" y="142823"/>
                    <a:pt x="151026" y="148597"/>
                    <a:pt x="148758" y="154621"/>
                  </a:cubicBezTo>
                  <a:cubicBezTo>
                    <a:pt x="147498" y="158637"/>
                    <a:pt x="146742" y="160645"/>
                    <a:pt x="132123" y="160645"/>
                  </a:cubicBezTo>
                  <a:lnTo>
                    <a:pt x="111959" y="160645"/>
                  </a:lnTo>
                  <a:cubicBezTo>
                    <a:pt x="115236" y="146588"/>
                    <a:pt x="123049" y="134540"/>
                    <a:pt x="134391" y="117973"/>
                  </a:cubicBezTo>
                  <a:cubicBezTo>
                    <a:pt x="146237" y="100152"/>
                    <a:pt x="156571" y="82832"/>
                    <a:pt x="156571" y="63002"/>
                  </a:cubicBezTo>
                  <a:cubicBezTo>
                    <a:pt x="156571" y="28112"/>
                    <a:pt x="122545" y="-2"/>
                    <a:pt x="79949" y="-2"/>
                  </a:cubicBezTo>
                  <a:cubicBezTo>
                    <a:pt x="36597" y="-2"/>
                    <a:pt x="3075" y="28614"/>
                    <a:pt x="3075" y="63002"/>
                  </a:cubicBezTo>
                  <a:cubicBezTo>
                    <a:pt x="3075" y="82832"/>
                    <a:pt x="13409" y="100152"/>
                    <a:pt x="25255" y="117973"/>
                  </a:cubicBezTo>
                  <a:cubicBezTo>
                    <a:pt x="36345" y="134540"/>
                    <a:pt x="44410" y="146588"/>
                    <a:pt x="47687" y="160645"/>
                  </a:cubicBezTo>
                  <a:lnTo>
                    <a:pt x="27523" y="160645"/>
                  </a:lnTo>
                  <a:cubicBezTo>
                    <a:pt x="12905" y="160645"/>
                    <a:pt x="12148" y="158637"/>
                    <a:pt x="10888" y="154872"/>
                  </a:cubicBezTo>
                  <a:cubicBezTo>
                    <a:pt x="8872" y="149099"/>
                    <a:pt x="7612" y="142572"/>
                    <a:pt x="6351" y="136297"/>
                  </a:cubicBezTo>
                  <a:lnTo>
                    <a:pt x="50" y="136297"/>
                  </a:lnTo>
                  <a:lnTo>
                    <a:pt x="8368" y="176961"/>
                  </a:lnTo>
                  <a:lnTo>
                    <a:pt x="48695" y="176961"/>
                  </a:lnTo>
                  <a:cubicBezTo>
                    <a:pt x="54240" y="176961"/>
                    <a:pt x="54996" y="176961"/>
                    <a:pt x="54996" y="171690"/>
                  </a:cubicBezTo>
                  <a:cubicBezTo>
                    <a:pt x="54996" y="154119"/>
                    <a:pt x="47183" y="132030"/>
                    <a:pt x="41386" y="115965"/>
                  </a:cubicBezTo>
                  <a:cubicBezTo>
                    <a:pt x="36093" y="101407"/>
                    <a:pt x="29036" y="81577"/>
                    <a:pt x="29036" y="62751"/>
                  </a:cubicBezTo>
                  <a:cubicBezTo>
                    <a:pt x="29036" y="22589"/>
                    <a:pt x="56761" y="5521"/>
                    <a:pt x="79697" y="5521"/>
                  </a:cubicBezTo>
                  <a:cubicBezTo>
                    <a:pt x="103894" y="5521"/>
                    <a:pt x="130611" y="23593"/>
                    <a:pt x="130611" y="62751"/>
                  </a:cubicBezTo>
                  <a:cubicBezTo>
                    <a:pt x="130611" y="81577"/>
                    <a:pt x="123805" y="100654"/>
                    <a:pt x="116496" y="121236"/>
                  </a:cubicBezTo>
                  <a:cubicBezTo>
                    <a:pt x="112715" y="131779"/>
                    <a:pt x="104650" y="154370"/>
                    <a:pt x="104650" y="171690"/>
                  </a:cubicBezTo>
                  <a:cubicBezTo>
                    <a:pt x="104650" y="176961"/>
                    <a:pt x="105406" y="176961"/>
                    <a:pt x="111203" y="176961"/>
                  </a:cubicBezTo>
                  <a:lnTo>
                    <a:pt x="151278" y="176961"/>
                  </a:lnTo>
                  <a:lnTo>
                    <a:pt x="159596" y="136297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" name="Freeform 194">
              <a:extLst>
                <a:ext uri="{FF2B5EF4-FFF2-40B4-BE49-F238E27FC236}">
                  <a16:creationId xmlns:a16="http://schemas.microsoft.com/office/drawing/2014/main" id="{ECD90DCF-B3A2-E215-0FEE-FD8D797155F1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3636562" y="3076775"/>
              <a:ext cx="25299" cy="499867"/>
            </a:xfrm>
            <a:custGeom>
              <a:avLst/>
              <a:gdLst>
                <a:gd name="connsiteX0" fmla="*/ 0 w 25299"/>
                <a:gd name="connsiteY0" fmla="*/ 0 h 499867"/>
                <a:gd name="connsiteX1" fmla="*/ 0 w 25299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299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7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082A7DBB-599C-C5AB-0F79-1D25690A4D19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3586359" y="3470449"/>
              <a:ext cx="100406" cy="106193"/>
            </a:xfrm>
            <a:custGeom>
              <a:avLst/>
              <a:gdLst>
                <a:gd name="connsiteX0" fmla="*/ 50203 w 100406"/>
                <a:gd name="connsiteY0" fmla="*/ 0 h 106193"/>
                <a:gd name="connsiteX1" fmla="*/ 0 w 100406"/>
                <a:gd name="connsiteY1" fmla="*/ 0 h 106193"/>
                <a:gd name="connsiteX2" fmla="*/ 50203 w 100406"/>
                <a:gd name="connsiteY2" fmla="*/ 106193 h 106193"/>
                <a:gd name="connsiteX3" fmla="*/ 100406 w 100406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6" h="106193">
                  <a:moveTo>
                    <a:pt x="50203" y="0"/>
                  </a:moveTo>
                  <a:lnTo>
                    <a:pt x="0" y="0"/>
                  </a:lnTo>
                  <a:lnTo>
                    <a:pt x="50203" y="106193"/>
                  </a:lnTo>
                  <a:lnTo>
                    <a:pt x="100406" y="0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8149364F-D754-A712-4DCB-C09FAE3E788C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3586359" y="3470449"/>
              <a:ext cx="100406" cy="106193"/>
            </a:xfrm>
            <a:custGeom>
              <a:avLst/>
              <a:gdLst>
                <a:gd name="connsiteX0" fmla="*/ 50203 w 100406"/>
                <a:gd name="connsiteY0" fmla="*/ 0 h 106193"/>
                <a:gd name="connsiteX1" fmla="*/ 0 w 100406"/>
                <a:gd name="connsiteY1" fmla="*/ 0 h 106193"/>
                <a:gd name="connsiteX2" fmla="*/ 50203 w 100406"/>
                <a:gd name="connsiteY2" fmla="*/ 106193 h 106193"/>
                <a:gd name="connsiteX3" fmla="*/ 100406 w 100406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6" h="106193">
                  <a:moveTo>
                    <a:pt x="50203" y="0"/>
                  </a:moveTo>
                  <a:lnTo>
                    <a:pt x="0" y="0"/>
                  </a:lnTo>
                  <a:lnTo>
                    <a:pt x="50203" y="106193"/>
                  </a:lnTo>
                  <a:lnTo>
                    <a:pt x="100406" y="0"/>
                  </a:lnTo>
                  <a:close/>
                </a:path>
              </a:pathLst>
            </a:custGeom>
            <a:noFill/>
            <a:ln w="1007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D617C69A-43F8-2746-7FD0-29EF42E05FC7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3732959" y="3243573"/>
              <a:ext cx="66540" cy="168678"/>
            </a:xfrm>
            <a:custGeom>
              <a:avLst/>
              <a:gdLst>
                <a:gd name="connsiteX0" fmla="*/ 64319 w 66540"/>
                <a:gd name="connsiteY0" fmla="*/ 9071 h 168678"/>
                <a:gd name="connsiteX1" fmla="*/ 54993 w 66540"/>
                <a:gd name="connsiteY1" fmla="*/ 35 h 168678"/>
                <a:gd name="connsiteX2" fmla="*/ 41383 w 66540"/>
                <a:gd name="connsiteY2" fmla="*/ 13338 h 168678"/>
                <a:gd name="connsiteX3" fmla="*/ 50960 w 66540"/>
                <a:gd name="connsiteY3" fmla="*/ 22374 h 168678"/>
                <a:gd name="connsiteX4" fmla="*/ 64319 w 66540"/>
                <a:gd name="connsiteY4" fmla="*/ 9071 h 168678"/>
                <a:gd name="connsiteX5" fmla="*/ 45163 w 66540"/>
                <a:gd name="connsiteY5" fmla="*/ 103451 h 168678"/>
                <a:gd name="connsiteX6" fmla="*/ 50708 w 66540"/>
                <a:gd name="connsiteY6" fmla="*/ 88892 h 168678"/>
                <a:gd name="connsiteX7" fmla="*/ 53985 w 66540"/>
                <a:gd name="connsiteY7" fmla="*/ 75589 h 168678"/>
                <a:gd name="connsiteX8" fmla="*/ 33317 w 66540"/>
                <a:gd name="connsiteY8" fmla="*/ 55006 h 168678"/>
                <a:gd name="connsiteX9" fmla="*/ 47 w 66540"/>
                <a:gd name="connsiteY9" fmla="*/ 93661 h 168678"/>
                <a:gd name="connsiteX10" fmla="*/ 3071 w 66540"/>
                <a:gd name="connsiteY10" fmla="*/ 96171 h 168678"/>
                <a:gd name="connsiteX11" fmla="*/ 7104 w 66540"/>
                <a:gd name="connsiteY11" fmla="*/ 91653 h 168678"/>
                <a:gd name="connsiteX12" fmla="*/ 32561 w 66540"/>
                <a:gd name="connsiteY12" fmla="*/ 60528 h 168678"/>
                <a:gd name="connsiteX13" fmla="*/ 38862 w 66540"/>
                <a:gd name="connsiteY13" fmla="*/ 68560 h 168678"/>
                <a:gd name="connsiteX14" fmla="*/ 36090 w 66540"/>
                <a:gd name="connsiteY14" fmla="*/ 81613 h 168678"/>
                <a:gd name="connsiteX15" fmla="*/ 18698 w 66540"/>
                <a:gd name="connsiteY15" fmla="*/ 128050 h 168678"/>
                <a:gd name="connsiteX16" fmla="*/ 12901 w 66540"/>
                <a:gd name="connsiteY16" fmla="*/ 148131 h 168678"/>
                <a:gd name="connsiteX17" fmla="*/ 33569 w 66540"/>
                <a:gd name="connsiteY17" fmla="*/ 168713 h 168678"/>
                <a:gd name="connsiteX18" fmla="*/ 66587 w 66540"/>
                <a:gd name="connsiteY18" fmla="*/ 130058 h 168678"/>
                <a:gd name="connsiteX19" fmla="*/ 63563 w 66540"/>
                <a:gd name="connsiteY19" fmla="*/ 127548 h 168678"/>
                <a:gd name="connsiteX20" fmla="*/ 59782 w 66540"/>
                <a:gd name="connsiteY20" fmla="*/ 132066 h 168678"/>
                <a:gd name="connsiteX21" fmla="*/ 34073 w 66540"/>
                <a:gd name="connsiteY21" fmla="*/ 163191 h 168678"/>
                <a:gd name="connsiteX22" fmla="*/ 28024 w 66540"/>
                <a:gd name="connsiteY22" fmla="*/ 154908 h 168678"/>
                <a:gd name="connsiteX23" fmla="*/ 35333 w 66540"/>
                <a:gd name="connsiteY23" fmla="*/ 129807 h 168678"/>
                <a:gd name="connsiteX24" fmla="*/ 45163 w 66540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40" h="168678">
                  <a:moveTo>
                    <a:pt x="64319" y="9071"/>
                  </a:moveTo>
                  <a:cubicBezTo>
                    <a:pt x="64319" y="4051"/>
                    <a:pt x="60790" y="35"/>
                    <a:pt x="54993" y="35"/>
                  </a:cubicBezTo>
                  <a:cubicBezTo>
                    <a:pt x="48188" y="35"/>
                    <a:pt x="41383" y="6561"/>
                    <a:pt x="41383" y="13338"/>
                  </a:cubicBezTo>
                  <a:cubicBezTo>
                    <a:pt x="41383" y="18107"/>
                    <a:pt x="44911" y="22374"/>
                    <a:pt x="50960" y="22374"/>
                  </a:cubicBezTo>
                  <a:cubicBezTo>
                    <a:pt x="56757" y="22374"/>
                    <a:pt x="64319" y="16601"/>
                    <a:pt x="64319" y="9071"/>
                  </a:cubicBezTo>
                  <a:close/>
                  <a:moveTo>
                    <a:pt x="45163" y="103451"/>
                  </a:moveTo>
                  <a:cubicBezTo>
                    <a:pt x="48188" y="96171"/>
                    <a:pt x="48188" y="95669"/>
                    <a:pt x="50708" y="88892"/>
                  </a:cubicBezTo>
                  <a:cubicBezTo>
                    <a:pt x="52725" y="83872"/>
                    <a:pt x="53985" y="80358"/>
                    <a:pt x="53985" y="75589"/>
                  </a:cubicBezTo>
                  <a:cubicBezTo>
                    <a:pt x="53985" y="64293"/>
                    <a:pt x="45919" y="55006"/>
                    <a:pt x="33317" y="55006"/>
                  </a:cubicBezTo>
                  <a:cubicBezTo>
                    <a:pt x="9625" y="55006"/>
                    <a:pt x="47" y="91402"/>
                    <a:pt x="47" y="93661"/>
                  </a:cubicBezTo>
                  <a:cubicBezTo>
                    <a:pt x="47" y="96171"/>
                    <a:pt x="2567" y="96171"/>
                    <a:pt x="3071" y="96171"/>
                  </a:cubicBezTo>
                  <a:cubicBezTo>
                    <a:pt x="5592" y="96171"/>
                    <a:pt x="5844" y="95669"/>
                    <a:pt x="7104" y="91653"/>
                  </a:cubicBezTo>
                  <a:cubicBezTo>
                    <a:pt x="13909" y="68058"/>
                    <a:pt x="23991" y="60528"/>
                    <a:pt x="32561" y="60528"/>
                  </a:cubicBezTo>
                  <a:cubicBezTo>
                    <a:pt x="34577" y="60528"/>
                    <a:pt x="38862" y="60528"/>
                    <a:pt x="38862" y="68560"/>
                  </a:cubicBezTo>
                  <a:cubicBezTo>
                    <a:pt x="38862" y="73832"/>
                    <a:pt x="37098" y="79103"/>
                    <a:pt x="36090" y="81613"/>
                  </a:cubicBezTo>
                  <a:cubicBezTo>
                    <a:pt x="34073" y="88139"/>
                    <a:pt x="22731" y="117256"/>
                    <a:pt x="18698" y="128050"/>
                  </a:cubicBezTo>
                  <a:cubicBezTo>
                    <a:pt x="16178" y="134576"/>
                    <a:pt x="12901" y="142859"/>
                    <a:pt x="12901" y="148131"/>
                  </a:cubicBezTo>
                  <a:cubicBezTo>
                    <a:pt x="12901" y="159928"/>
                    <a:pt x="21471" y="168713"/>
                    <a:pt x="33569" y="168713"/>
                  </a:cubicBezTo>
                  <a:cubicBezTo>
                    <a:pt x="57262" y="168713"/>
                    <a:pt x="66587" y="132317"/>
                    <a:pt x="66587" y="130058"/>
                  </a:cubicBezTo>
                  <a:cubicBezTo>
                    <a:pt x="66587" y="127548"/>
                    <a:pt x="64319" y="127548"/>
                    <a:pt x="63563" y="127548"/>
                  </a:cubicBezTo>
                  <a:cubicBezTo>
                    <a:pt x="61042" y="127548"/>
                    <a:pt x="61042" y="128301"/>
                    <a:pt x="59782" y="132066"/>
                  </a:cubicBezTo>
                  <a:cubicBezTo>
                    <a:pt x="55245" y="147880"/>
                    <a:pt x="46928" y="163191"/>
                    <a:pt x="34073" y="163191"/>
                  </a:cubicBezTo>
                  <a:cubicBezTo>
                    <a:pt x="29788" y="163191"/>
                    <a:pt x="28024" y="160681"/>
                    <a:pt x="28024" y="154908"/>
                  </a:cubicBezTo>
                  <a:cubicBezTo>
                    <a:pt x="28024" y="148633"/>
                    <a:pt x="29536" y="145118"/>
                    <a:pt x="35333" y="129807"/>
                  </a:cubicBezTo>
                  <a:lnTo>
                    <a:pt x="45163" y="103451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D6E780FC-090D-E5E0-C6E8-9292FD7D90C1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038813" y="3766984"/>
              <a:ext cx="80249" cy="80014"/>
            </a:xfrm>
            <a:custGeom>
              <a:avLst/>
              <a:gdLst>
                <a:gd name="connsiteX0" fmla="*/ 80249 w 80249"/>
                <a:gd name="connsiteY0" fmla="*/ 40056 h 80014"/>
                <a:gd name="connsiteX1" fmla="*/ 40125 w 80249"/>
                <a:gd name="connsiteY1" fmla="*/ 0 h 80014"/>
                <a:gd name="connsiteX2" fmla="*/ 0 w 80249"/>
                <a:gd name="connsiteY2" fmla="*/ 40056 h 80014"/>
                <a:gd name="connsiteX3" fmla="*/ 40125 w 80249"/>
                <a:gd name="connsiteY3" fmla="*/ 80014 h 80014"/>
                <a:gd name="connsiteX4" fmla="*/ 80249 w 8024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49" h="80014">
                  <a:moveTo>
                    <a:pt x="80249" y="40056"/>
                  </a:moveTo>
                  <a:cubicBezTo>
                    <a:pt x="80249" y="17912"/>
                    <a:pt x="62261" y="0"/>
                    <a:pt x="40125" y="0"/>
                  </a:cubicBezTo>
                  <a:cubicBezTo>
                    <a:pt x="17988" y="0"/>
                    <a:pt x="0" y="17912"/>
                    <a:pt x="0" y="40056"/>
                  </a:cubicBezTo>
                  <a:cubicBezTo>
                    <a:pt x="0" y="62102"/>
                    <a:pt x="17988" y="80014"/>
                    <a:pt x="40125" y="80014"/>
                  </a:cubicBezTo>
                  <a:cubicBezTo>
                    <a:pt x="62261" y="80014"/>
                    <a:pt x="80249" y="62102"/>
                    <a:pt x="80249" y="40056"/>
                  </a:cubicBez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B2FEBBF6-98CF-606E-15B1-82C4C4A8437E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038813" y="3766984"/>
              <a:ext cx="80249" cy="80014"/>
            </a:xfrm>
            <a:custGeom>
              <a:avLst/>
              <a:gdLst>
                <a:gd name="connsiteX0" fmla="*/ 80249 w 80249"/>
                <a:gd name="connsiteY0" fmla="*/ 40056 h 80014"/>
                <a:gd name="connsiteX1" fmla="*/ 40125 w 80249"/>
                <a:gd name="connsiteY1" fmla="*/ 0 h 80014"/>
                <a:gd name="connsiteX2" fmla="*/ 0 w 80249"/>
                <a:gd name="connsiteY2" fmla="*/ 40056 h 80014"/>
                <a:gd name="connsiteX3" fmla="*/ 40125 w 80249"/>
                <a:gd name="connsiteY3" fmla="*/ 80014 h 80014"/>
                <a:gd name="connsiteX4" fmla="*/ 80249 w 8024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49" h="80014">
                  <a:moveTo>
                    <a:pt x="80249" y="40056"/>
                  </a:moveTo>
                  <a:cubicBezTo>
                    <a:pt x="80249" y="17912"/>
                    <a:pt x="62261" y="0"/>
                    <a:pt x="40125" y="0"/>
                  </a:cubicBezTo>
                  <a:cubicBezTo>
                    <a:pt x="17988" y="0"/>
                    <a:pt x="0" y="17912"/>
                    <a:pt x="0" y="40056"/>
                  </a:cubicBezTo>
                  <a:cubicBezTo>
                    <a:pt x="0" y="62102"/>
                    <a:pt x="17988" y="80014"/>
                    <a:pt x="40125" y="80014"/>
                  </a:cubicBezTo>
                  <a:cubicBezTo>
                    <a:pt x="62261" y="80014"/>
                    <a:pt x="80249" y="62102"/>
                    <a:pt x="80249" y="40056"/>
                  </a:cubicBezTo>
                  <a:close/>
                </a:path>
              </a:pathLst>
            </a:custGeom>
            <a:noFill/>
            <a:ln w="1007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6F1800D2-6602-8DD2-3EC8-40F30E8E6EDB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038813" y="1045904"/>
              <a:ext cx="80249" cy="80019"/>
            </a:xfrm>
            <a:custGeom>
              <a:avLst/>
              <a:gdLst>
                <a:gd name="connsiteX0" fmla="*/ 80249 w 80249"/>
                <a:gd name="connsiteY0" fmla="*/ 39959 h 80019"/>
                <a:gd name="connsiteX1" fmla="*/ 40125 w 80249"/>
                <a:gd name="connsiteY1" fmla="*/ 0 h 80019"/>
                <a:gd name="connsiteX2" fmla="*/ 0 w 80249"/>
                <a:gd name="connsiteY2" fmla="*/ 39959 h 80019"/>
                <a:gd name="connsiteX3" fmla="*/ 40125 w 80249"/>
                <a:gd name="connsiteY3" fmla="*/ 80020 h 80019"/>
                <a:gd name="connsiteX4" fmla="*/ 80249 w 8024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49" h="80019">
                  <a:moveTo>
                    <a:pt x="80249" y="39959"/>
                  </a:moveTo>
                  <a:cubicBezTo>
                    <a:pt x="80249" y="17914"/>
                    <a:pt x="62261" y="0"/>
                    <a:pt x="40125" y="0"/>
                  </a:cubicBezTo>
                  <a:cubicBezTo>
                    <a:pt x="17988" y="0"/>
                    <a:pt x="0" y="17914"/>
                    <a:pt x="0" y="39959"/>
                  </a:cubicBezTo>
                  <a:cubicBezTo>
                    <a:pt x="0" y="62106"/>
                    <a:pt x="17988" y="80020"/>
                    <a:pt x="40125" y="80020"/>
                  </a:cubicBezTo>
                  <a:cubicBezTo>
                    <a:pt x="62261" y="80020"/>
                    <a:pt x="80249" y="62106"/>
                    <a:pt x="80249" y="39959"/>
                  </a:cubicBez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32B71F07-2356-E1ED-30ED-1CC428D2BDD0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7038813" y="1045904"/>
              <a:ext cx="80249" cy="80019"/>
            </a:xfrm>
            <a:custGeom>
              <a:avLst/>
              <a:gdLst>
                <a:gd name="connsiteX0" fmla="*/ 80249 w 80249"/>
                <a:gd name="connsiteY0" fmla="*/ 39959 h 80019"/>
                <a:gd name="connsiteX1" fmla="*/ 40125 w 80249"/>
                <a:gd name="connsiteY1" fmla="*/ 0 h 80019"/>
                <a:gd name="connsiteX2" fmla="*/ 0 w 80249"/>
                <a:gd name="connsiteY2" fmla="*/ 39959 h 80019"/>
                <a:gd name="connsiteX3" fmla="*/ 40125 w 80249"/>
                <a:gd name="connsiteY3" fmla="*/ 80020 h 80019"/>
                <a:gd name="connsiteX4" fmla="*/ 80249 w 8024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49" h="80019">
                  <a:moveTo>
                    <a:pt x="80249" y="39959"/>
                  </a:moveTo>
                  <a:cubicBezTo>
                    <a:pt x="80249" y="17914"/>
                    <a:pt x="62261" y="0"/>
                    <a:pt x="40125" y="0"/>
                  </a:cubicBezTo>
                  <a:cubicBezTo>
                    <a:pt x="17988" y="0"/>
                    <a:pt x="0" y="17914"/>
                    <a:pt x="0" y="39959"/>
                  </a:cubicBezTo>
                  <a:cubicBezTo>
                    <a:pt x="0" y="62106"/>
                    <a:pt x="17988" y="80020"/>
                    <a:pt x="40125" y="80020"/>
                  </a:cubicBezTo>
                  <a:cubicBezTo>
                    <a:pt x="62261" y="80020"/>
                    <a:pt x="80249" y="62106"/>
                    <a:pt x="80249" y="39959"/>
                  </a:cubicBezTo>
                  <a:close/>
                </a:path>
              </a:pathLst>
            </a:custGeom>
            <a:noFill/>
            <a:ln w="1007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" name="Freeform 202">
              <a:extLst>
                <a:ext uri="{FF2B5EF4-FFF2-40B4-BE49-F238E27FC236}">
                  <a16:creationId xmlns:a16="http://schemas.microsoft.com/office/drawing/2014/main" id="{79EF2F97-BAB0-CD70-5C27-AF5B37EBD7A7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905969" y="735978"/>
              <a:ext cx="702844" cy="699863"/>
            </a:xfrm>
            <a:custGeom>
              <a:avLst/>
              <a:gdLst>
                <a:gd name="connsiteX0" fmla="*/ 702845 w 702844"/>
                <a:gd name="connsiteY0" fmla="*/ 349885 h 699863"/>
                <a:gd name="connsiteX1" fmla="*/ 351424 w 702844"/>
                <a:gd name="connsiteY1" fmla="*/ 699864 h 699863"/>
                <a:gd name="connsiteX2" fmla="*/ 0 w 702844"/>
                <a:gd name="connsiteY2" fmla="*/ 349885 h 699863"/>
                <a:gd name="connsiteX3" fmla="*/ 351424 w 70284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844" h="699863">
                  <a:moveTo>
                    <a:pt x="702845" y="349885"/>
                  </a:moveTo>
                  <a:lnTo>
                    <a:pt x="351424" y="699864"/>
                  </a:lnTo>
                  <a:lnTo>
                    <a:pt x="0" y="349885"/>
                  </a:lnTo>
                  <a:lnTo>
                    <a:pt x="351424" y="0"/>
                  </a:lnTo>
                  <a:close/>
                </a:path>
              </a:pathLst>
            </a:custGeom>
            <a:noFill/>
            <a:ln w="2015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49996E46-78F6-3A1D-4CD1-102B8C4BDF94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 rot="5400000">
              <a:off x="5011597" y="1002219"/>
              <a:ext cx="167611" cy="167172"/>
            </a:xfrm>
            <a:custGeom>
              <a:avLst/>
              <a:gdLst>
                <a:gd name="connsiteX0" fmla="*/ 89070 w 167611"/>
                <a:gd name="connsiteY0" fmla="*/ 88551 h 167172"/>
                <a:gd name="connsiteX1" fmla="*/ 159391 w 167611"/>
                <a:gd name="connsiteY1" fmla="*/ 88551 h 167172"/>
                <a:gd name="connsiteX2" fmla="*/ 167708 w 167611"/>
                <a:gd name="connsiteY2" fmla="*/ 83531 h 167172"/>
                <a:gd name="connsiteX3" fmla="*/ 159391 w 167611"/>
                <a:gd name="connsiteY3" fmla="*/ 78511 h 167172"/>
                <a:gd name="connsiteX4" fmla="*/ 89070 w 167611"/>
                <a:gd name="connsiteY4" fmla="*/ 78511 h 167172"/>
                <a:gd name="connsiteX5" fmla="*/ 89070 w 167611"/>
                <a:gd name="connsiteY5" fmla="*/ 8228 h 167172"/>
                <a:gd name="connsiteX6" fmla="*/ 84029 w 167611"/>
                <a:gd name="connsiteY6" fmla="*/ -55 h 167172"/>
                <a:gd name="connsiteX7" fmla="*/ 78988 w 167611"/>
                <a:gd name="connsiteY7" fmla="*/ 8228 h 167172"/>
                <a:gd name="connsiteX8" fmla="*/ 78988 w 167611"/>
                <a:gd name="connsiteY8" fmla="*/ 78511 h 167172"/>
                <a:gd name="connsiteX9" fmla="*/ 8415 w 167611"/>
                <a:gd name="connsiteY9" fmla="*/ 78511 h 167172"/>
                <a:gd name="connsiteX10" fmla="*/ 97 w 167611"/>
                <a:gd name="connsiteY10" fmla="*/ 83531 h 167172"/>
                <a:gd name="connsiteX11" fmla="*/ 8415 w 167611"/>
                <a:gd name="connsiteY11" fmla="*/ 88551 h 167172"/>
                <a:gd name="connsiteX12" fmla="*/ 78988 w 167611"/>
                <a:gd name="connsiteY12" fmla="*/ 88551 h 167172"/>
                <a:gd name="connsiteX13" fmla="*/ 78988 w 167611"/>
                <a:gd name="connsiteY13" fmla="*/ 158834 h 167172"/>
                <a:gd name="connsiteX14" fmla="*/ 84029 w 167611"/>
                <a:gd name="connsiteY14" fmla="*/ 167118 h 167172"/>
                <a:gd name="connsiteX15" fmla="*/ 89070 w 167611"/>
                <a:gd name="connsiteY15" fmla="*/ 158834 h 167172"/>
                <a:gd name="connsiteX16" fmla="*/ 89070 w 167611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611" h="167172">
                  <a:moveTo>
                    <a:pt x="89070" y="88551"/>
                  </a:moveTo>
                  <a:lnTo>
                    <a:pt x="159391" y="88551"/>
                  </a:lnTo>
                  <a:cubicBezTo>
                    <a:pt x="162919" y="88551"/>
                    <a:pt x="167708" y="88551"/>
                    <a:pt x="167708" y="83531"/>
                  </a:cubicBezTo>
                  <a:cubicBezTo>
                    <a:pt x="167708" y="78511"/>
                    <a:pt x="162919" y="78511"/>
                    <a:pt x="159391" y="78511"/>
                  </a:cubicBezTo>
                  <a:lnTo>
                    <a:pt x="89070" y="78511"/>
                  </a:lnTo>
                  <a:lnTo>
                    <a:pt x="89070" y="8228"/>
                  </a:lnTo>
                  <a:cubicBezTo>
                    <a:pt x="89070" y="4714"/>
                    <a:pt x="89070" y="-55"/>
                    <a:pt x="84029" y="-55"/>
                  </a:cubicBezTo>
                  <a:cubicBezTo>
                    <a:pt x="78988" y="-55"/>
                    <a:pt x="78988" y="4714"/>
                    <a:pt x="78988" y="8228"/>
                  </a:cubicBezTo>
                  <a:lnTo>
                    <a:pt x="78988" y="78511"/>
                  </a:lnTo>
                  <a:lnTo>
                    <a:pt x="8415" y="78511"/>
                  </a:lnTo>
                  <a:cubicBezTo>
                    <a:pt x="4886" y="78511"/>
                    <a:pt x="97" y="78511"/>
                    <a:pt x="97" y="83531"/>
                  </a:cubicBezTo>
                  <a:cubicBezTo>
                    <a:pt x="97" y="88551"/>
                    <a:pt x="4886" y="88551"/>
                    <a:pt x="8415" y="88551"/>
                  </a:cubicBezTo>
                  <a:lnTo>
                    <a:pt x="78988" y="88551"/>
                  </a:lnTo>
                  <a:lnTo>
                    <a:pt x="78988" y="158834"/>
                  </a:lnTo>
                  <a:cubicBezTo>
                    <a:pt x="78988" y="162348"/>
                    <a:pt x="78988" y="167118"/>
                    <a:pt x="84029" y="167118"/>
                  </a:cubicBezTo>
                  <a:cubicBezTo>
                    <a:pt x="89070" y="167118"/>
                    <a:pt x="89070" y="162348"/>
                    <a:pt x="89070" y="158834"/>
                  </a:cubicBezTo>
                  <a:lnTo>
                    <a:pt x="89070" y="88551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699F7DAC-4557-4120-03C2-895CA6A666CA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 rot="5400000">
              <a:off x="5342318" y="1080785"/>
              <a:ext cx="154000" cy="10040"/>
            </a:xfrm>
            <a:custGeom>
              <a:avLst/>
              <a:gdLst>
                <a:gd name="connsiteX0" fmla="*/ 145289 w 154000"/>
                <a:gd name="connsiteY0" fmla="*/ 9985 h 10040"/>
                <a:gd name="connsiteX1" fmla="*/ 154111 w 154000"/>
                <a:gd name="connsiteY1" fmla="*/ 4965 h 10040"/>
                <a:gd name="connsiteX2" fmla="*/ 145289 w 154000"/>
                <a:gd name="connsiteY2" fmla="*/ -55 h 10040"/>
                <a:gd name="connsiteX3" fmla="*/ 8932 w 154000"/>
                <a:gd name="connsiteY3" fmla="*/ -55 h 10040"/>
                <a:gd name="connsiteX4" fmla="*/ 110 w 154000"/>
                <a:gd name="connsiteY4" fmla="*/ 4965 h 10040"/>
                <a:gd name="connsiteX5" fmla="*/ 8932 w 154000"/>
                <a:gd name="connsiteY5" fmla="*/ 9985 h 10040"/>
                <a:gd name="connsiteX6" fmla="*/ 145289 w 154000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000" h="10040">
                  <a:moveTo>
                    <a:pt x="145289" y="9985"/>
                  </a:moveTo>
                  <a:cubicBezTo>
                    <a:pt x="149574" y="9985"/>
                    <a:pt x="154111" y="9985"/>
                    <a:pt x="154111" y="4965"/>
                  </a:cubicBezTo>
                  <a:cubicBezTo>
                    <a:pt x="154111" y="-55"/>
                    <a:pt x="149574" y="-55"/>
                    <a:pt x="145289" y="-55"/>
                  </a:cubicBezTo>
                  <a:lnTo>
                    <a:pt x="8932" y="-55"/>
                  </a:lnTo>
                  <a:cubicBezTo>
                    <a:pt x="4647" y="-55"/>
                    <a:pt x="110" y="-55"/>
                    <a:pt x="110" y="4965"/>
                  </a:cubicBezTo>
                  <a:cubicBezTo>
                    <a:pt x="110" y="9985"/>
                    <a:pt x="4647" y="9985"/>
                    <a:pt x="8932" y="9985"/>
                  </a:cubicBezTo>
                  <a:lnTo>
                    <a:pt x="145289" y="9985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7FBBCAB4-0A54-02F3-8B93-A2D45E15AD55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157986" y="1552305"/>
              <a:ext cx="111656" cy="169933"/>
            </a:xfrm>
            <a:custGeom>
              <a:avLst/>
              <a:gdLst>
                <a:gd name="connsiteX0" fmla="*/ 67148 w 111656"/>
                <a:gd name="connsiteY0" fmla="*/ 128485 h 169933"/>
                <a:gd name="connsiteX1" fmla="*/ 67148 w 111656"/>
                <a:gd name="connsiteY1" fmla="*/ 150323 h 169933"/>
                <a:gd name="connsiteX2" fmla="*/ 47992 w 111656"/>
                <a:gd name="connsiteY2" fmla="*/ 162120 h 169933"/>
                <a:gd name="connsiteX3" fmla="*/ 42699 w 111656"/>
                <a:gd name="connsiteY3" fmla="*/ 162120 h 169933"/>
                <a:gd name="connsiteX4" fmla="*/ 42699 w 111656"/>
                <a:gd name="connsiteY4" fmla="*/ 169902 h 169933"/>
                <a:gd name="connsiteX5" fmla="*/ 76725 w 111656"/>
                <a:gd name="connsiteY5" fmla="*/ 169149 h 169933"/>
                <a:gd name="connsiteX6" fmla="*/ 111004 w 111656"/>
                <a:gd name="connsiteY6" fmla="*/ 169902 h 169933"/>
                <a:gd name="connsiteX7" fmla="*/ 111004 w 111656"/>
                <a:gd name="connsiteY7" fmla="*/ 162120 h 169933"/>
                <a:gd name="connsiteX8" fmla="*/ 105711 w 111656"/>
                <a:gd name="connsiteY8" fmla="*/ 162120 h 169933"/>
                <a:gd name="connsiteX9" fmla="*/ 86555 w 111656"/>
                <a:gd name="connsiteY9" fmla="*/ 150323 h 169933"/>
                <a:gd name="connsiteX10" fmla="*/ 86555 w 111656"/>
                <a:gd name="connsiteY10" fmla="*/ 128485 h 169933"/>
                <a:gd name="connsiteX11" fmla="*/ 111760 w 111656"/>
                <a:gd name="connsiteY11" fmla="*/ 128485 h 169933"/>
                <a:gd name="connsiteX12" fmla="*/ 111760 w 111656"/>
                <a:gd name="connsiteY12" fmla="*/ 120704 h 169933"/>
                <a:gd name="connsiteX13" fmla="*/ 86555 w 111656"/>
                <a:gd name="connsiteY13" fmla="*/ 120704 h 169933"/>
                <a:gd name="connsiteX14" fmla="*/ 86555 w 111656"/>
                <a:gd name="connsiteY14" fmla="*/ 6494 h 169933"/>
                <a:gd name="connsiteX15" fmla="*/ 82523 w 111656"/>
                <a:gd name="connsiteY15" fmla="*/ -32 h 169933"/>
                <a:gd name="connsiteX16" fmla="*/ 77482 w 111656"/>
                <a:gd name="connsiteY16" fmla="*/ 2980 h 169933"/>
                <a:gd name="connsiteX17" fmla="*/ 103 w 111656"/>
                <a:gd name="connsiteY17" fmla="*/ 120704 h 169933"/>
                <a:gd name="connsiteX18" fmla="*/ 103 w 111656"/>
                <a:gd name="connsiteY18" fmla="*/ 128485 h 169933"/>
                <a:gd name="connsiteX19" fmla="*/ 67148 w 111656"/>
                <a:gd name="connsiteY19" fmla="*/ 128485 h 169933"/>
                <a:gd name="connsiteX20" fmla="*/ 68660 w 111656"/>
                <a:gd name="connsiteY20" fmla="*/ 120704 h 169933"/>
                <a:gd name="connsiteX21" fmla="*/ 7161 w 111656"/>
                <a:gd name="connsiteY21" fmla="*/ 120704 h 169933"/>
                <a:gd name="connsiteX22" fmla="*/ 68660 w 111656"/>
                <a:gd name="connsiteY22" fmla="*/ 27077 h 169933"/>
                <a:gd name="connsiteX23" fmla="*/ 68660 w 111656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656" h="169933">
                  <a:moveTo>
                    <a:pt x="67148" y="128485"/>
                  </a:moveTo>
                  <a:lnTo>
                    <a:pt x="67148" y="150323"/>
                  </a:lnTo>
                  <a:cubicBezTo>
                    <a:pt x="67148" y="159359"/>
                    <a:pt x="66644" y="162120"/>
                    <a:pt x="47992" y="162120"/>
                  </a:cubicBezTo>
                  <a:lnTo>
                    <a:pt x="42699" y="162120"/>
                  </a:lnTo>
                  <a:lnTo>
                    <a:pt x="42699" y="169902"/>
                  </a:lnTo>
                  <a:cubicBezTo>
                    <a:pt x="53033" y="169149"/>
                    <a:pt x="66140" y="169149"/>
                    <a:pt x="76725" y="169149"/>
                  </a:cubicBezTo>
                  <a:cubicBezTo>
                    <a:pt x="87311" y="169149"/>
                    <a:pt x="100670" y="169149"/>
                    <a:pt x="111004" y="169902"/>
                  </a:cubicBezTo>
                  <a:lnTo>
                    <a:pt x="111004" y="162120"/>
                  </a:lnTo>
                  <a:lnTo>
                    <a:pt x="105711" y="162120"/>
                  </a:lnTo>
                  <a:cubicBezTo>
                    <a:pt x="87059" y="162120"/>
                    <a:pt x="86555" y="159359"/>
                    <a:pt x="86555" y="150323"/>
                  </a:cubicBezTo>
                  <a:lnTo>
                    <a:pt x="86555" y="128485"/>
                  </a:lnTo>
                  <a:lnTo>
                    <a:pt x="111760" y="128485"/>
                  </a:lnTo>
                  <a:lnTo>
                    <a:pt x="111760" y="120704"/>
                  </a:lnTo>
                  <a:lnTo>
                    <a:pt x="86555" y="120704"/>
                  </a:lnTo>
                  <a:lnTo>
                    <a:pt x="86555" y="6494"/>
                  </a:lnTo>
                  <a:cubicBezTo>
                    <a:pt x="86555" y="1474"/>
                    <a:pt x="86555" y="-32"/>
                    <a:pt x="82523" y="-32"/>
                  </a:cubicBezTo>
                  <a:cubicBezTo>
                    <a:pt x="80254" y="-32"/>
                    <a:pt x="79498" y="-32"/>
                    <a:pt x="77482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148" y="128485"/>
                  </a:lnTo>
                  <a:close/>
                  <a:moveTo>
                    <a:pt x="68660" y="120704"/>
                  </a:moveTo>
                  <a:lnTo>
                    <a:pt x="7161" y="120704"/>
                  </a:lnTo>
                  <a:lnTo>
                    <a:pt x="68660" y="27077"/>
                  </a:lnTo>
                  <a:lnTo>
                    <a:pt x="68660" y="120704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C871911F-D2EB-1B28-46EC-986994B0FB77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5284262" y="1556321"/>
              <a:ext cx="66540" cy="168678"/>
            </a:xfrm>
            <a:custGeom>
              <a:avLst/>
              <a:gdLst>
                <a:gd name="connsiteX0" fmla="*/ 64380 w 66540"/>
                <a:gd name="connsiteY0" fmla="*/ 9004 h 168678"/>
                <a:gd name="connsiteX1" fmla="*/ 55054 w 66540"/>
                <a:gd name="connsiteY1" fmla="*/ -32 h 168678"/>
                <a:gd name="connsiteX2" fmla="*/ 41444 w 66540"/>
                <a:gd name="connsiteY2" fmla="*/ 13271 h 168678"/>
                <a:gd name="connsiteX3" fmla="*/ 51022 w 66540"/>
                <a:gd name="connsiteY3" fmla="*/ 22307 h 168678"/>
                <a:gd name="connsiteX4" fmla="*/ 64380 w 66540"/>
                <a:gd name="connsiteY4" fmla="*/ 9004 h 168678"/>
                <a:gd name="connsiteX5" fmla="*/ 45225 w 66540"/>
                <a:gd name="connsiteY5" fmla="*/ 103384 h 168678"/>
                <a:gd name="connsiteX6" fmla="*/ 50770 w 66540"/>
                <a:gd name="connsiteY6" fmla="*/ 88825 h 168678"/>
                <a:gd name="connsiteX7" fmla="*/ 54046 w 66540"/>
                <a:gd name="connsiteY7" fmla="*/ 75522 h 168678"/>
                <a:gd name="connsiteX8" fmla="*/ 33378 w 66540"/>
                <a:gd name="connsiteY8" fmla="*/ 54939 h 168678"/>
                <a:gd name="connsiteX9" fmla="*/ 108 w 66540"/>
                <a:gd name="connsiteY9" fmla="*/ 93594 h 168678"/>
                <a:gd name="connsiteX10" fmla="*/ 3133 w 66540"/>
                <a:gd name="connsiteY10" fmla="*/ 96105 h 168678"/>
                <a:gd name="connsiteX11" fmla="*/ 7165 w 66540"/>
                <a:gd name="connsiteY11" fmla="*/ 91586 h 168678"/>
                <a:gd name="connsiteX12" fmla="*/ 32622 w 66540"/>
                <a:gd name="connsiteY12" fmla="*/ 60461 h 168678"/>
                <a:gd name="connsiteX13" fmla="*/ 38923 w 66540"/>
                <a:gd name="connsiteY13" fmla="*/ 68493 h 168678"/>
                <a:gd name="connsiteX14" fmla="*/ 36151 w 66540"/>
                <a:gd name="connsiteY14" fmla="*/ 81546 h 168678"/>
                <a:gd name="connsiteX15" fmla="*/ 18760 w 66540"/>
                <a:gd name="connsiteY15" fmla="*/ 127983 h 168678"/>
                <a:gd name="connsiteX16" fmla="*/ 12963 w 66540"/>
                <a:gd name="connsiteY16" fmla="*/ 148064 h 168678"/>
                <a:gd name="connsiteX17" fmla="*/ 33630 w 66540"/>
                <a:gd name="connsiteY17" fmla="*/ 168646 h 168678"/>
                <a:gd name="connsiteX18" fmla="*/ 66649 w 66540"/>
                <a:gd name="connsiteY18" fmla="*/ 129991 h 168678"/>
                <a:gd name="connsiteX19" fmla="*/ 63624 w 66540"/>
                <a:gd name="connsiteY19" fmla="*/ 127481 h 168678"/>
                <a:gd name="connsiteX20" fmla="*/ 59843 w 66540"/>
                <a:gd name="connsiteY20" fmla="*/ 131999 h 168678"/>
                <a:gd name="connsiteX21" fmla="*/ 34135 w 66540"/>
                <a:gd name="connsiteY21" fmla="*/ 163124 h 168678"/>
                <a:gd name="connsiteX22" fmla="*/ 28085 w 66540"/>
                <a:gd name="connsiteY22" fmla="*/ 154841 h 168678"/>
                <a:gd name="connsiteX23" fmla="*/ 35395 w 66540"/>
                <a:gd name="connsiteY23" fmla="*/ 129740 h 168678"/>
                <a:gd name="connsiteX24" fmla="*/ 45225 w 66540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40" h="168678">
                  <a:moveTo>
                    <a:pt x="64380" y="9004"/>
                  </a:moveTo>
                  <a:cubicBezTo>
                    <a:pt x="64380" y="3984"/>
                    <a:pt x="60851" y="-32"/>
                    <a:pt x="55054" y="-32"/>
                  </a:cubicBezTo>
                  <a:cubicBezTo>
                    <a:pt x="48249" y="-32"/>
                    <a:pt x="41444" y="6494"/>
                    <a:pt x="41444" y="13271"/>
                  </a:cubicBezTo>
                  <a:cubicBezTo>
                    <a:pt x="41444" y="18040"/>
                    <a:pt x="44973" y="22307"/>
                    <a:pt x="51022" y="22307"/>
                  </a:cubicBezTo>
                  <a:cubicBezTo>
                    <a:pt x="56819" y="22307"/>
                    <a:pt x="64380" y="16534"/>
                    <a:pt x="64380" y="9004"/>
                  </a:cubicBezTo>
                  <a:close/>
                  <a:moveTo>
                    <a:pt x="45225" y="103384"/>
                  </a:moveTo>
                  <a:cubicBezTo>
                    <a:pt x="48249" y="96105"/>
                    <a:pt x="48249" y="95602"/>
                    <a:pt x="50770" y="88825"/>
                  </a:cubicBezTo>
                  <a:cubicBezTo>
                    <a:pt x="52786" y="83805"/>
                    <a:pt x="54046" y="80291"/>
                    <a:pt x="54046" y="75522"/>
                  </a:cubicBezTo>
                  <a:cubicBezTo>
                    <a:pt x="54046" y="64226"/>
                    <a:pt x="45981" y="54939"/>
                    <a:pt x="33378" y="54939"/>
                  </a:cubicBezTo>
                  <a:cubicBezTo>
                    <a:pt x="9686" y="54939"/>
                    <a:pt x="108" y="91335"/>
                    <a:pt x="108" y="93594"/>
                  </a:cubicBezTo>
                  <a:cubicBezTo>
                    <a:pt x="108" y="96105"/>
                    <a:pt x="2629" y="96105"/>
                    <a:pt x="3133" y="96105"/>
                  </a:cubicBezTo>
                  <a:cubicBezTo>
                    <a:pt x="5653" y="96105"/>
                    <a:pt x="5905" y="95602"/>
                    <a:pt x="7165" y="91586"/>
                  </a:cubicBezTo>
                  <a:cubicBezTo>
                    <a:pt x="13971" y="67991"/>
                    <a:pt x="24053" y="60461"/>
                    <a:pt x="32622" y="60461"/>
                  </a:cubicBezTo>
                  <a:cubicBezTo>
                    <a:pt x="34639" y="60461"/>
                    <a:pt x="38923" y="60461"/>
                    <a:pt x="38923" y="68493"/>
                  </a:cubicBezTo>
                  <a:cubicBezTo>
                    <a:pt x="38923" y="73765"/>
                    <a:pt x="37159" y="79036"/>
                    <a:pt x="36151" y="81546"/>
                  </a:cubicBezTo>
                  <a:cubicBezTo>
                    <a:pt x="34135" y="88072"/>
                    <a:pt x="22792" y="117189"/>
                    <a:pt x="18760" y="127983"/>
                  </a:cubicBezTo>
                  <a:cubicBezTo>
                    <a:pt x="16239" y="134509"/>
                    <a:pt x="12963" y="142792"/>
                    <a:pt x="12963" y="148064"/>
                  </a:cubicBezTo>
                  <a:cubicBezTo>
                    <a:pt x="12963" y="159861"/>
                    <a:pt x="21532" y="168646"/>
                    <a:pt x="33630" y="168646"/>
                  </a:cubicBezTo>
                  <a:cubicBezTo>
                    <a:pt x="57323" y="168646"/>
                    <a:pt x="66649" y="132250"/>
                    <a:pt x="66649" y="129991"/>
                  </a:cubicBezTo>
                  <a:cubicBezTo>
                    <a:pt x="66649" y="127481"/>
                    <a:pt x="64380" y="127481"/>
                    <a:pt x="63624" y="127481"/>
                  </a:cubicBezTo>
                  <a:cubicBezTo>
                    <a:pt x="61104" y="127481"/>
                    <a:pt x="61104" y="128234"/>
                    <a:pt x="59843" y="131999"/>
                  </a:cubicBezTo>
                  <a:cubicBezTo>
                    <a:pt x="55306" y="147813"/>
                    <a:pt x="46989" y="163124"/>
                    <a:pt x="34135" y="163124"/>
                  </a:cubicBezTo>
                  <a:cubicBezTo>
                    <a:pt x="29850" y="163124"/>
                    <a:pt x="28085" y="160614"/>
                    <a:pt x="28085" y="154841"/>
                  </a:cubicBezTo>
                  <a:cubicBezTo>
                    <a:pt x="28085" y="148566"/>
                    <a:pt x="29598" y="145052"/>
                    <a:pt x="35395" y="129740"/>
                  </a:cubicBezTo>
                  <a:lnTo>
                    <a:pt x="45225" y="103384"/>
                  </a:lnTo>
                  <a:close/>
                </a:path>
              </a:pathLst>
            </a:custGeom>
            <a:solidFill>
              <a:srgbClr val="FFFFFF"/>
            </a:solidFill>
            <a:ln w="252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22" name="Audio 21">
            <a:extLst>
              <a:ext uri="{FF2B5EF4-FFF2-40B4-BE49-F238E27FC236}">
                <a16:creationId xmlns:a16="http://schemas.microsoft.com/office/drawing/2014/main" id="{A3C02504-B8A6-548D-AEC7-5319EC116A1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3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18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85"/>
    </mc:Choice>
    <mc:Fallback>
      <p:transition spd="slow" advTm="23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(I-V/Step 3)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1439" name="!!b">
            <a:extLst>
              <a:ext uri="{FF2B5EF4-FFF2-40B4-BE49-F238E27FC236}">
                <a16:creationId xmlns:a16="http://schemas.microsoft.com/office/drawing/2014/main" id="{83AF4E9A-02CF-6675-407B-BF5A59CC532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681874" y="5018622"/>
            <a:ext cx="49277" cy="94404"/>
          </a:xfrm>
          <a:custGeom>
            <a:avLst/>
            <a:gdLst>
              <a:gd name="connsiteX0" fmla="*/ 48876 w 93122"/>
              <a:gd name="connsiteY0" fmla="*/ 2899 h 178400"/>
              <a:gd name="connsiteX1" fmla="*/ 45587 w 93122"/>
              <a:gd name="connsiteY1" fmla="*/ 115 h 178400"/>
              <a:gd name="connsiteX2" fmla="*/ 14714 w 93122"/>
              <a:gd name="connsiteY2" fmla="*/ 2645 h 178400"/>
              <a:gd name="connsiteX3" fmla="*/ 9906 w 93122"/>
              <a:gd name="connsiteY3" fmla="*/ 7706 h 178400"/>
              <a:gd name="connsiteX4" fmla="*/ 15980 w 93122"/>
              <a:gd name="connsiteY4" fmla="*/ 10743 h 178400"/>
              <a:gd name="connsiteX5" fmla="*/ 28632 w 93122"/>
              <a:gd name="connsiteY5" fmla="*/ 15045 h 178400"/>
              <a:gd name="connsiteX6" fmla="*/ 25089 w 93122"/>
              <a:gd name="connsiteY6" fmla="*/ 30734 h 178400"/>
              <a:gd name="connsiteX7" fmla="*/ 4339 w 93122"/>
              <a:gd name="connsiteY7" fmla="*/ 113229 h 178400"/>
              <a:gd name="connsiteX8" fmla="*/ 290 w 93122"/>
              <a:gd name="connsiteY8" fmla="*/ 138787 h 178400"/>
              <a:gd name="connsiteX9" fmla="*/ 32428 w 93122"/>
              <a:gd name="connsiteY9" fmla="*/ 178516 h 178400"/>
              <a:gd name="connsiteX10" fmla="*/ 93413 w 93122"/>
              <a:gd name="connsiteY10" fmla="*/ 104372 h 178400"/>
              <a:gd name="connsiteX11" fmla="*/ 59757 w 93122"/>
              <a:gd name="connsiteY11" fmla="*/ 63884 h 178400"/>
              <a:gd name="connsiteX12" fmla="*/ 30150 w 93122"/>
              <a:gd name="connsiteY12" fmla="*/ 79067 h 178400"/>
              <a:gd name="connsiteX13" fmla="*/ 48876 w 93122"/>
              <a:gd name="connsiteY13" fmla="*/ 2899 h 178400"/>
              <a:gd name="connsiteX14" fmla="*/ 25089 w 93122"/>
              <a:gd name="connsiteY14" fmla="*/ 98552 h 178400"/>
              <a:gd name="connsiteX15" fmla="*/ 28885 w 93122"/>
              <a:gd name="connsiteY15" fmla="*/ 89695 h 178400"/>
              <a:gd name="connsiteX16" fmla="*/ 59251 w 93122"/>
              <a:gd name="connsiteY16" fmla="*/ 69451 h 178400"/>
              <a:gd name="connsiteX17" fmla="*/ 75194 w 93122"/>
              <a:gd name="connsiteY17" fmla="*/ 93238 h 178400"/>
              <a:gd name="connsiteX18" fmla="*/ 62288 w 93122"/>
              <a:gd name="connsiteY18" fmla="*/ 146885 h 178400"/>
              <a:gd name="connsiteX19" fmla="*/ 32428 w 93122"/>
              <a:gd name="connsiteY19" fmla="*/ 172949 h 178400"/>
              <a:gd name="connsiteX20" fmla="*/ 15473 w 93122"/>
              <a:gd name="connsiteY20" fmla="*/ 147391 h 178400"/>
              <a:gd name="connsiteX21" fmla="*/ 19522 w 93122"/>
              <a:gd name="connsiteY21" fmla="*/ 121833 h 178400"/>
              <a:gd name="connsiteX22" fmla="*/ 25089 w 93122"/>
              <a:gd name="connsiteY22" fmla="*/ 98552 h 1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122" h="178400">
                <a:moveTo>
                  <a:pt x="48876" y="2899"/>
                </a:moveTo>
                <a:cubicBezTo>
                  <a:pt x="48876" y="2645"/>
                  <a:pt x="48876" y="115"/>
                  <a:pt x="45587" y="115"/>
                </a:cubicBezTo>
                <a:cubicBezTo>
                  <a:pt x="39766" y="115"/>
                  <a:pt x="21294" y="2139"/>
                  <a:pt x="14714" y="2645"/>
                </a:cubicBezTo>
                <a:cubicBezTo>
                  <a:pt x="12690" y="2899"/>
                  <a:pt x="9906" y="3152"/>
                  <a:pt x="9906" y="7706"/>
                </a:cubicBezTo>
                <a:cubicBezTo>
                  <a:pt x="9906" y="10743"/>
                  <a:pt x="12184" y="10743"/>
                  <a:pt x="15980" y="10743"/>
                </a:cubicBezTo>
                <a:cubicBezTo>
                  <a:pt x="28126" y="10743"/>
                  <a:pt x="28632" y="12514"/>
                  <a:pt x="28632" y="15045"/>
                </a:cubicBezTo>
                <a:cubicBezTo>
                  <a:pt x="28632" y="16816"/>
                  <a:pt x="26355" y="25420"/>
                  <a:pt x="25089" y="30734"/>
                </a:cubicBezTo>
                <a:lnTo>
                  <a:pt x="4339" y="113229"/>
                </a:lnTo>
                <a:cubicBezTo>
                  <a:pt x="1303" y="125881"/>
                  <a:pt x="290" y="129930"/>
                  <a:pt x="290" y="138787"/>
                </a:cubicBezTo>
                <a:cubicBezTo>
                  <a:pt x="290" y="162827"/>
                  <a:pt x="13702" y="178516"/>
                  <a:pt x="32428" y="178516"/>
                </a:cubicBezTo>
                <a:cubicBezTo>
                  <a:pt x="62288" y="178516"/>
                  <a:pt x="93413" y="140811"/>
                  <a:pt x="93413" y="104372"/>
                </a:cubicBezTo>
                <a:cubicBezTo>
                  <a:pt x="93413" y="81344"/>
                  <a:pt x="80001" y="63884"/>
                  <a:pt x="59757" y="63884"/>
                </a:cubicBezTo>
                <a:cubicBezTo>
                  <a:pt x="48117" y="63884"/>
                  <a:pt x="37742" y="71222"/>
                  <a:pt x="30150" y="79067"/>
                </a:cubicBezTo>
                <a:lnTo>
                  <a:pt x="48876" y="2899"/>
                </a:lnTo>
                <a:close/>
                <a:moveTo>
                  <a:pt x="25089" y="98552"/>
                </a:moveTo>
                <a:cubicBezTo>
                  <a:pt x="26608" y="92985"/>
                  <a:pt x="26608" y="92479"/>
                  <a:pt x="28885" y="89695"/>
                </a:cubicBezTo>
                <a:cubicBezTo>
                  <a:pt x="41285" y="73247"/>
                  <a:pt x="52672" y="69451"/>
                  <a:pt x="59251" y="69451"/>
                </a:cubicBezTo>
                <a:cubicBezTo>
                  <a:pt x="68361" y="69451"/>
                  <a:pt x="75194" y="77042"/>
                  <a:pt x="75194" y="93238"/>
                </a:cubicBezTo>
                <a:cubicBezTo>
                  <a:pt x="75194" y="108168"/>
                  <a:pt x="66843" y="137269"/>
                  <a:pt x="62288" y="146885"/>
                </a:cubicBezTo>
                <a:cubicBezTo>
                  <a:pt x="53937" y="163839"/>
                  <a:pt x="42297" y="172949"/>
                  <a:pt x="32428" y="172949"/>
                </a:cubicBezTo>
                <a:cubicBezTo>
                  <a:pt x="23824" y="172949"/>
                  <a:pt x="15473" y="166116"/>
                  <a:pt x="15473" y="147391"/>
                </a:cubicBezTo>
                <a:cubicBezTo>
                  <a:pt x="15473" y="142583"/>
                  <a:pt x="15473" y="137775"/>
                  <a:pt x="19522" y="121833"/>
                </a:cubicBezTo>
                <a:lnTo>
                  <a:pt x="25089" y="9855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sp>
        <p:nvSpPr>
          <p:cNvPr id="1444" name="!!a">
            <a:extLst>
              <a:ext uri="{FF2B5EF4-FFF2-40B4-BE49-F238E27FC236}">
                <a16:creationId xmlns:a16="http://schemas.microsoft.com/office/drawing/2014/main" id="{8FC0FB98-322F-E19F-243D-81463AEB215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674284" y="3600732"/>
            <a:ext cx="61329" cy="60660"/>
          </a:xfrm>
          <a:custGeom>
            <a:avLst/>
            <a:gdLst>
              <a:gd name="connsiteX0" fmla="*/ 84556 w 115897"/>
              <a:gd name="connsiteY0" fmla="*/ 16202 h 114632"/>
              <a:gd name="connsiteX1" fmla="*/ 61275 w 115897"/>
              <a:gd name="connsiteY1" fmla="*/ 7 h 114632"/>
              <a:gd name="connsiteX2" fmla="*/ 290 w 115897"/>
              <a:gd name="connsiteY2" fmla="*/ 74151 h 114632"/>
              <a:gd name="connsiteX3" fmla="*/ 33946 w 115897"/>
              <a:gd name="connsiteY3" fmla="*/ 114639 h 114632"/>
              <a:gd name="connsiteX4" fmla="*/ 66842 w 115897"/>
              <a:gd name="connsiteY4" fmla="*/ 95660 h 114632"/>
              <a:gd name="connsiteX5" fmla="*/ 89870 w 115897"/>
              <a:gd name="connsiteY5" fmla="*/ 114639 h 114632"/>
              <a:gd name="connsiteX6" fmla="*/ 108596 w 115897"/>
              <a:gd name="connsiteY6" fmla="*/ 100721 h 114632"/>
              <a:gd name="connsiteX7" fmla="*/ 116187 w 115897"/>
              <a:gd name="connsiteY7" fmla="*/ 75669 h 114632"/>
              <a:gd name="connsiteX8" fmla="*/ 113151 w 115897"/>
              <a:gd name="connsiteY8" fmla="*/ 73139 h 114632"/>
              <a:gd name="connsiteX9" fmla="*/ 109608 w 115897"/>
              <a:gd name="connsiteY9" fmla="*/ 77694 h 114632"/>
              <a:gd name="connsiteX10" fmla="*/ 90376 w 115897"/>
              <a:gd name="connsiteY10" fmla="*/ 109072 h 114632"/>
              <a:gd name="connsiteX11" fmla="*/ 82785 w 115897"/>
              <a:gd name="connsiteY11" fmla="*/ 97432 h 114632"/>
              <a:gd name="connsiteX12" fmla="*/ 86074 w 115897"/>
              <a:gd name="connsiteY12" fmla="*/ 78706 h 114632"/>
              <a:gd name="connsiteX13" fmla="*/ 91641 w 115897"/>
              <a:gd name="connsiteY13" fmla="*/ 55931 h 114632"/>
              <a:gd name="connsiteX14" fmla="*/ 100751 w 115897"/>
              <a:gd name="connsiteY14" fmla="*/ 20504 h 114632"/>
              <a:gd name="connsiteX15" fmla="*/ 102523 w 115897"/>
              <a:gd name="connsiteY15" fmla="*/ 11900 h 114632"/>
              <a:gd name="connsiteX16" fmla="*/ 95184 w 115897"/>
              <a:gd name="connsiteY16" fmla="*/ 5068 h 114632"/>
              <a:gd name="connsiteX17" fmla="*/ 84556 w 115897"/>
              <a:gd name="connsiteY17" fmla="*/ 16202 h 114632"/>
              <a:gd name="connsiteX18" fmla="*/ 68108 w 115897"/>
              <a:gd name="connsiteY18" fmla="*/ 81742 h 114632"/>
              <a:gd name="connsiteX19" fmla="*/ 63047 w 115897"/>
              <a:gd name="connsiteY19" fmla="*/ 91105 h 114632"/>
              <a:gd name="connsiteX20" fmla="*/ 34452 w 115897"/>
              <a:gd name="connsiteY20" fmla="*/ 109072 h 114632"/>
              <a:gd name="connsiteX21" fmla="*/ 18257 w 115897"/>
              <a:gd name="connsiteY21" fmla="*/ 85285 h 114632"/>
              <a:gd name="connsiteX22" fmla="*/ 32174 w 115897"/>
              <a:gd name="connsiteY22" fmla="*/ 29867 h 114632"/>
              <a:gd name="connsiteX23" fmla="*/ 61528 w 115897"/>
              <a:gd name="connsiteY23" fmla="*/ 5574 h 114632"/>
              <a:gd name="connsiteX24" fmla="*/ 81519 w 115897"/>
              <a:gd name="connsiteY24" fmla="*/ 27843 h 114632"/>
              <a:gd name="connsiteX25" fmla="*/ 80760 w 115897"/>
              <a:gd name="connsiteY25" fmla="*/ 32144 h 114632"/>
              <a:gd name="connsiteX26" fmla="*/ 68108 w 115897"/>
              <a:gd name="connsiteY26" fmla="*/ 81742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5897" h="114632">
                <a:moveTo>
                  <a:pt x="84556" y="16202"/>
                </a:moveTo>
                <a:cubicBezTo>
                  <a:pt x="80001" y="6839"/>
                  <a:pt x="72663" y="7"/>
                  <a:pt x="61275" y="7"/>
                </a:cubicBezTo>
                <a:cubicBezTo>
                  <a:pt x="31668" y="7"/>
                  <a:pt x="290" y="37205"/>
                  <a:pt x="290" y="74151"/>
                </a:cubicBezTo>
                <a:cubicBezTo>
                  <a:pt x="290" y="97938"/>
                  <a:pt x="14208" y="114639"/>
                  <a:pt x="33946" y="114639"/>
                </a:cubicBezTo>
                <a:cubicBezTo>
                  <a:pt x="39007" y="114639"/>
                  <a:pt x="51659" y="113627"/>
                  <a:pt x="66842" y="95660"/>
                </a:cubicBezTo>
                <a:cubicBezTo>
                  <a:pt x="68867" y="106288"/>
                  <a:pt x="77724" y="114639"/>
                  <a:pt x="89870" y="114639"/>
                </a:cubicBezTo>
                <a:cubicBezTo>
                  <a:pt x="98727" y="114639"/>
                  <a:pt x="104547" y="108819"/>
                  <a:pt x="108596" y="100721"/>
                </a:cubicBezTo>
                <a:cubicBezTo>
                  <a:pt x="112898" y="91611"/>
                  <a:pt x="116187" y="76175"/>
                  <a:pt x="116187" y="75669"/>
                </a:cubicBezTo>
                <a:cubicBezTo>
                  <a:pt x="116187" y="73139"/>
                  <a:pt x="113910" y="73139"/>
                  <a:pt x="113151" y="73139"/>
                </a:cubicBezTo>
                <a:cubicBezTo>
                  <a:pt x="110620" y="73139"/>
                  <a:pt x="110367" y="74151"/>
                  <a:pt x="109608" y="77694"/>
                </a:cubicBezTo>
                <a:cubicBezTo>
                  <a:pt x="105306" y="94142"/>
                  <a:pt x="100751" y="109072"/>
                  <a:pt x="90376" y="109072"/>
                </a:cubicBezTo>
                <a:cubicBezTo>
                  <a:pt x="83544" y="109072"/>
                  <a:pt x="82785" y="102493"/>
                  <a:pt x="82785" y="97432"/>
                </a:cubicBezTo>
                <a:cubicBezTo>
                  <a:pt x="82785" y="91864"/>
                  <a:pt x="83291" y="89840"/>
                  <a:pt x="86074" y="78706"/>
                </a:cubicBezTo>
                <a:cubicBezTo>
                  <a:pt x="88858" y="68078"/>
                  <a:pt x="89364" y="65547"/>
                  <a:pt x="91641" y="55931"/>
                </a:cubicBezTo>
                <a:lnTo>
                  <a:pt x="100751" y="20504"/>
                </a:lnTo>
                <a:cubicBezTo>
                  <a:pt x="102523" y="13419"/>
                  <a:pt x="102523" y="12913"/>
                  <a:pt x="102523" y="11900"/>
                </a:cubicBezTo>
                <a:cubicBezTo>
                  <a:pt x="102523" y="7598"/>
                  <a:pt x="99486" y="5068"/>
                  <a:pt x="95184" y="5068"/>
                </a:cubicBezTo>
                <a:cubicBezTo>
                  <a:pt x="89111" y="5068"/>
                  <a:pt x="85315" y="10635"/>
                  <a:pt x="84556" y="16202"/>
                </a:cubicBezTo>
                <a:close/>
                <a:moveTo>
                  <a:pt x="68108" y="81742"/>
                </a:moveTo>
                <a:cubicBezTo>
                  <a:pt x="66842" y="86297"/>
                  <a:pt x="66842" y="86803"/>
                  <a:pt x="63047" y="91105"/>
                </a:cubicBezTo>
                <a:cubicBezTo>
                  <a:pt x="51912" y="105023"/>
                  <a:pt x="41537" y="109072"/>
                  <a:pt x="34452" y="109072"/>
                </a:cubicBezTo>
                <a:cubicBezTo>
                  <a:pt x="21799" y="109072"/>
                  <a:pt x="18257" y="95154"/>
                  <a:pt x="18257" y="85285"/>
                </a:cubicBezTo>
                <a:cubicBezTo>
                  <a:pt x="18257" y="72633"/>
                  <a:pt x="26354" y="41507"/>
                  <a:pt x="32174" y="29867"/>
                </a:cubicBezTo>
                <a:cubicBezTo>
                  <a:pt x="40019" y="14937"/>
                  <a:pt x="51406" y="5574"/>
                  <a:pt x="61528" y="5574"/>
                </a:cubicBezTo>
                <a:cubicBezTo>
                  <a:pt x="77977" y="5574"/>
                  <a:pt x="81519" y="26324"/>
                  <a:pt x="81519" y="27843"/>
                </a:cubicBezTo>
                <a:cubicBezTo>
                  <a:pt x="81519" y="29361"/>
                  <a:pt x="81013" y="30879"/>
                  <a:pt x="80760" y="32144"/>
                </a:cubicBezTo>
                <a:lnTo>
                  <a:pt x="68108" y="81742"/>
                </a:lnTo>
                <a:close/>
              </a:path>
            </a:pathLst>
          </a:custGeom>
          <a:solidFill>
            <a:srgbClr val="FFFFFF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BD"/>
          </a:p>
        </p:txBody>
      </p:sp>
      <p:grpSp>
        <p:nvGrpSpPr>
          <p:cNvPr id="1485" name="!!circ">
            <a:extLst>
              <a:ext uri="{FF2B5EF4-FFF2-40B4-BE49-F238E27FC236}">
                <a16:creationId xmlns:a16="http://schemas.microsoft.com/office/drawing/2014/main" id="{6D92BC38-2332-393E-C9B0-9B708369F70D}"/>
              </a:ext>
            </a:extLst>
          </p:cNvPr>
          <p:cNvGrpSpPr/>
          <p:nvPr/>
        </p:nvGrpSpPr>
        <p:grpSpPr>
          <a:xfrm>
            <a:off x="838200" y="2643624"/>
            <a:ext cx="4887435" cy="2536554"/>
            <a:chOff x="2049871" y="2202752"/>
            <a:chExt cx="7900654" cy="4100400"/>
          </a:xfrm>
        </p:grpSpPr>
        <p:sp>
          <p:nvSpPr>
            <p:cNvPr id="1406" name="Freeform 1405">
              <a:extLst>
                <a:ext uri="{FF2B5EF4-FFF2-40B4-BE49-F238E27FC236}">
                  <a16:creationId xmlns:a16="http://schemas.microsoft.com/office/drawing/2014/main" id="{8BCB1463-45B1-597B-B9BB-ACEB3B10382C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2876250" y="2748838"/>
              <a:ext cx="7039814" cy="3519856"/>
            </a:xfrm>
            <a:custGeom>
              <a:avLst/>
              <a:gdLst>
                <a:gd name="connsiteX0" fmla="*/ 2743209 w 8229701"/>
                <a:gd name="connsiteY0" fmla="*/ 4114791 h 4114791"/>
                <a:gd name="connsiteX1" fmla="*/ 0 w 8229701"/>
                <a:gd name="connsiteY1" fmla="*/ 4114791 h 4114791"/>
                <a:gd name="connsiteX2" fmla="*/ 0 w 8229701"/>
                <a:gd name="connsiteY2" fmla="*/ 3045610 h 4114791"/>
                <a:gd name="connsiteX3" fmla="*/ 0 w 8229701"/>
                <a:gd name="connsiteY3" fmla="*/ 2440772 h 4114791"/>
                <a:gd name="connsiteX4" fmla="*/ 0 w 8229701"/>
                <a:gd name="connsiteY4" fmla="*/ 1371600 h 4114791"/>
                <a:gd name="connsiteX5" fmla="*/ 1069190 w 8229701"/>
                <a:gd name="connsiteY5" fmla="*/ 1371600 h 4114791"/>
                <a:gd name="connsiteX6" fmla="*/ 1674028 w 8229701"/>
                <a:gd name="connsiteY6" fmla="*/ 1371600 h 4114791"/>
                <a:gd name="connsiteX7" fmla="*/ 2743209 w 8229701"/>
                <a:gd name="connsiteY7" fmla="*/ 1371600 h 4114791"/>
                <a:gd name="connsiteX8" fmla="*/ 2743209 w 8229701"/>
                <a:gd name="connsiteY8" fmla="*/ 2339967 h 4114791"/>
                <a:gd name="connsiteX9" fmla="*/ 2743209 w 8229701"/>
                <a:gd name="connsiteY9" fmla="*/ 3146418 h 4114791"/>
                <a:gd name="connsiteX10" fmla="*/ 2743209 w 8229701"/>
                <a:gd name="connsiteY10" fmla="*/ 4114791 h 4114791"/>
                <a:gd name="connsiteX11" fmla="*/ 8229702 w 8229701"/>
                <a:gd name="connsiteY11" fmla="*/ 4114791 h 4114791"/>
                <a:gd name="connsiteX12" fmla="*/ 8229702 w 8229701"/>
                <a:gd name="connsiteY12" fmla="*/ 1371600 h 4114791"/>
                <a:gd name="connsiteX13" fmla="*/ 5486502 w 8229701"/>
                <a:gd name="connsiteY13" fmla="*/ 1371600 h 4114791"/>
                <a:gd name="connsiteX14" fmla="*/ 4518033 w 8229701"/>
                <a:gd name="connsiteY14" fmla="*/ 1371600 h 4114791"/>
                <a:gd name="connsiteX15" fmla="*/ 3711684 w 8229701"/>
                <a:gd name="connsiteY15" fmla="*/ 1371600 h 4114791"/>
                <a:gd name="connsiteX16" fmla="*/ 2743209 w 8229701"/>
                <a:gd name="connsiteY16" fmla="*/ 1371600 h 4114791"/>
                <a:gd name="connsiteX17" fmla="*/ 0 w 8229701"/>
                <a:gd name="connsiteY17" fmla="*/ 1371600 h 4114791"/>
                <a:gd name="connsiteX18" fmla="*/ 0 w 8229701"/>
                <a:gd name="connsiteY18" fmla="*/ 0 h 4114791"/>
                <a:gd name="connsiteX19" fmla="*/ 1018786 w 8229701"/>
                <a:gd name="connsiteY19" fmla="*/ 0 h 4114791"/>
                <a:gd name="connsiteX20" fmla="*/ 1724431 w 8229701"/>
                <a:gd name="connsiteY20" fmla="*/ 0 h 4114791"/>
                <a:gd name="connsiteX21" fmla="*/ 2743209 w 8229701"/>
                <a:gd name="connsiteY21" fmla="*/ 0 h 4114791"/>
                <a:gd name="connsiteX22" fmla="*/ 3711684 w 8229701"/>
                <a:gd name="connsiteY22" fmla="*/ 0 h 4114791"/>
                <a:gd name="connsiteX23" fmla="*/ 4518033 w 8229701"/>
                <a:gd name="connsiteY23" fmla="*/ 0 h 4114791"/>
                <a:gd name="connsiteX24" fmla="*/ 5486502 w 8229701"/>
                <a:gd name="connsiteY24" fmla="*/ 0 h 4114791"/>
                <a:gd name="connsiteX25" fmla="*/ 5486502 w 8229701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29701" h="4114791">
                  <a:moveTo>
                    <a:pt x="2743209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9190" y="1371600"/>
                  </a:lnTo>
                  <a:moveTo>
                    <a:pt x="1674028" y="1371600"/>
                  </a:moveTo>
                  <a:lnTo>
                    <a:pt x="2743209" y="1371600"/>
                  </a:lnTo>
                  <a:lnTo>
                    <a:pt x="2743209" y="2339967"/>
                  </a:lnTo>
                  <a:moveTo>
                    <a:pt x="2743209" y="3146418"/>
                  </a:moveTo>
                  <a:lnTo>
                    <a:pt x="2743209" y="4114791"/>
                  </a:lnTo>
                  <a:lnTo>
                    <a:pt x="8229702" y="4114791"/>
                  </a:lnTo>
                  <a:moveTo>
                    <a:pt x="8229702" y="1371600"/>
                  </a:moveTo>
                  <a:lnTo>
                    <a:pt x="5486502" y="1371600"/>
                  </a:lnTo>
                  <a:lnTo>
                    <a:pt x="4518033" y="1371600"/>
                  </a:lnTo>
                  <a:moveTo>
                    <a:pt x="3711684" y="1371600"/>
                  </a:moveTo>
                  <a:lnTo>
                    <a:pt x="2743209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8786" y="0"/>
                  </a:lnTo>
                  <a:moveTo>
                    <a:pt x="1724431" y="0"/>
                  </a:moveTo>
                  <a:lnTo>
                    <a:pt x="2743209" y="0"/>
                  </a:lnTo>
                  <a:lnTo>
                    <a:pt x="3711684" y="0"/>
                  </a:lnTo>
                  <a:moveTo>
                    <a:pt x="4518033" y="0"/>
                  </a:moveTo>
                  <a:lnTo>
                    <a:pt x="5486502" y="0"/>
                  </a:lnTo>
                  <a:lnTo>
                    <a:pt x="5486502" y="137160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7" name="Freeform 1406">
              <a:extLst>
                <a:ext uri="{FF2B5EF4-FFF2-40B4-BE49-F238E27FC236}">
                  <a16:creationId xmlns:a16="http://schemas.microsoft.com/office/drawing/2014/main" id="{14E5D986-0F08-1DD5-9263-6E7DE2FE7052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2617562" y="4836712"/>
              <a:ext cx="517390" cy="517387"/>
            </a:xfrm>
            <a:custGeom>
              <a:avLst/>
              <a:gdLst>
                <a:gd name="connsiteX0" fmla="*/ 0 w 604840"/>
                <a:gd name="connsiteY0" fmla="*/ 302420 h 604837"/>
                <a:gd name="connsiteX1" fmla="*/ 302412 w 604840"/>
                <a:gd name="connsiteY1" fmla="*/ 604838 h 604837"/>
                <a:gd name="connsiteX2" fmla="*/ 604840 w 604840"/>
                <a:gd name="connsiteY2" fmla="*/ 302420 h 604837"/>
                <a:gd name="connsiteX3" fmla="*/ 302412 w 604840"/>
                <a:gd name="connsiteY3" fmla="*/ 0 h 604837"/>
                <a:gd name="connsiteX4" fmla="*/ 0 w 604840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40" h="604837">
                  <a:moveTo>
                    <a:pt x="0" y="302420"/>
                  </a:moveTo>
                  <a:cubicBezTo>
                    <a:pt x="0" y="469405"/>
                    <a:pt x="135433" y="604838"/>
                    <a:pt x="302412" y="604838"/>
                  </a:cubicBezTo>
                  <a:cubicBezTo>
                    <a:pt x="469417" y="604838"/>
                    <a:pt x="604840" y="469405"/>
                    <a:pt x="604840" y="302420"/>
                  </a:cubicBezTo>
                  <a:cubicBezTo>
                    <a:pt x="604840" y="135433"/>
                    <a:pt x="469417" y="0"/>
                    <a:pt x="302412" y="0"/>
                  </a:cubicBezTo>
                  <a:cubicBezTo>
                    <a:pt x="13543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8" name="Freeform 1407">
              <a:extLst>
                <a:ext uri="{FF2B5EF4-FFF2-40B4-BE49-F238E27FC236}">
                  <a16:creationId xmlns:a16="http://schemas.microsoft.com/office/drawing/2014/main" id="{3C07EB06-A05C-6FD5-5234-7D28BA5EBD3A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 rot="10800000">
              <a:off x="2804353" y="4914398"/>
              <a:ext cx="143948" cy="144164"/>
            </a:xfrm>
            <a:custGeom>
              <a:avLst/>
              <a:gdLst>
                <a:gd name="connsiteX0" fmla="*/ 89292 w 168278"/>
                <a:gd name="connsiteY0" fmla="*/ 89389 h 168531"/>
                <a:gd name="connsiteX1" fmla="*/ 159893 w 168278"/>
                <a:gd name="connsiteY1" fmla="*/ 89389 h 168531"/>
                <a:gd name="connsiteX2" fmla="*/ 168244 w 168278"/>
                <a:gd name="connsiteY2" fmla="*/ 84328 h 168531"/>
                <a:gd name="connsiteX3" fmla="*/ 159893 w 168278"/>
                <a:gd name="connsiteY3" fmla="*/ 79267 h 168531"/>
                <a:gd name="connsiteX4" fmla="*/ 89292 w 168278"/>
                <a:gd name="connsiteY4" fmla="*/ 79267 h 168531"/>
                <a:gd name="connsiteX5" fmla="*/ 89292 w 168278"/>
                <a:gd name="connsiteY5" fmla="*/ 8413 h 168531"/>
                <a:gd name="connsiteX6" fmla="*/ 84231 w 168278"/>
                <a:gd name="connsiteY6" fmla="*/ 62 h 168531"/>
                <a:gd name="connsiteX7" fmla="*/ 79170 w 168278"/>
                <a:gd name="connsiteY7" fmla="*/ 8413 h 168531"/>
                <a:gd name="connsiteX8" fmla="*/ 79170 w 168278"/>
                <a:gd name="connsiteY8" fmla="*/ 79267 h 168531"/>
                <a:gd name="connsiteX9" fmla="*/ 8315 w 168278"/>
                <a:gd name="connsiteY9" fmla="*/ 79267 h 168531"/>
                <a:gd name="connsiteX10" fmla="*/ -35 w 168278"/>
                <a:gd name="connsiteY10" fmla="*/ 84328 h 168531"/>
                <a:gd name="connsiteX11" fmla="*/ 8315 w 168278"/>
                <a:gd name="connsiteY11" fmla="*/ 89389 h 168531"/>
                <a:gd name="connsiteX12" fmla="*/ 79170 w 168278"/>
                <a:gd name="connsiteY12" fmla="*/ 89389 h 168531"/>
                <a:gd name="connsiteX13" fmla="*/ 79170 w 168278"/>
                <a:gd name="connsiteY13" fmla="*/ 160243 h 168531"/>
                <a:gd name="connsiteX14" fmla="*/ 84231 w 168278"/>
                <a:gd name="connsiteY14" fmla="*/ 168594 h 168531"/>
                <a:gd name="connsiteX15" fmla="*/ 89292 w 168278"/>
                <a:gd name="connsiteY15" fmla="*/ 160243 h 168531"/>
                <a:gd name="connsiteX16" fmla="*/ 89292 w 168278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292" y="89389"/>
                  </a:moveTo>
                  <a:lnTo>
                    <a:pt x="159893" y="89389"/>
                  </a:lnTo>
                  <a:cubicBezTo>
                    <a:pt x="163436" y="89389"/>
                    <a:pt x="168244" y="89389"/>
                    <a:pt x="168244" y="84328"/>
                  </a:cubicBezTo>
                  <a:cubicBezTo>
                    <a:pt x="168244" y="79267"/>
                    <a:pt x="163436" y="79267"/>
                    <a:pt x="159893" y="79267"/>
                  </a:cubicBezTo>
                  <a:lnTo>
                    <a:pt x="89292" y="79267"/>
                  </a:lnTo>
                  <a:lnTo>
                    <a:pt x="89292" y="8413"/>
                  </a:lnTo>
                  <a:cubicBezTo>
                    <a:pt x="89292" y="4870"/>
                    <a:pt x="89292" y="62"/>
                    <a:pt x="84231" y="62"/>
                  </a:cubicBezTo>
                  <a:cubicBezTo>
                    <a:pt x="79170" y="62"/>
                    <a:pt x="79170" y="4870"/>
                    <a:pt x="79170" y="8413"/>
                  </a:cubicBezTo>
                  <a:lnTo>
                    <a:pt x="79170" y="79267"/>
                  </a:lnTo>
                  <a:lnTo>
                    <a:pt x="8315" y="79267"/>
                  </a:lnTo>
                  <a:cubicBezTo>
                    <a:pt x="4773" y="79267"/>
                    <a:pt x="-35" y="79267"/>
                    <a:pt x="-35" y="84328"/>
                  </a:cubicBezTo>
                  <a:cubicBezTo>
                    <a:pt x="-35" y="89389"/>
                    <a:pt x="4773" y="89389"/>
                    <a:pt x="8315" y="89389"/>
                  </a:cubicBezTo>
                  <a:lnTo>
                    <a:pt x="79170" y="89389"/>
                  </a:lnTo>
                  <a:lnTo>
                    <a:pt x="79170" y="160243"/>
                  </a:lnTo>
                  <a:cubicBezTo>
                    <a:pt x="79170" y="163786"/>
                    <a:pt x="79170" y="168594"/>
                    <a:pt x="84231" y="168594"/>
                  </a:cubicBezTo>
                  <a:cubicBezTo>
                    <a:pt x="89292" y="168594"/>
                    <a:pt x="89292" y="163786"/>
                    <a:pt x="89292" y="160243"/>
                  </a:cubicBezTo>
                  <a:lnTo>
                    <a:pt x="89292" y="893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id="{4171AE84-1E3F-9EED-8C5D-822C27233669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 rot="10800000">
              <a:off x="2810197" y="5199991"/>
              <a:ext cx="132259" cy="8659"/>
            </a:xfrm>
            <a:custGeom>
              <a:avLst/>
              <a:gdLst>
                <a:gd name="connsiteX0" fmla="*/ 145722 w 154614"/>
                <a:gd name="connsiteY0" fmla="*/ 10194 h 10122"/>
                <a:gd name="connsiteX1" fmla="*/ 154579 w 154614"/>
                <a:gd name="connsiteY1" fmla="*/ 5133 h 10122"/>
                <a:gd name="connsiteX2" fmla="*/ 145722 w 154614"/>
                <a:gd name="connsiteY2" fmla="*/ 72 h 10122"/>
                <a:gd name="connsiteX3" fmla="*/ 8821 w 154614"/>
                <a:gd name="connsiteY3" fmla="*/ 72 h 10122"/>
                <a:gd name="connsiteX4" fmla="*/ -35 w 154614"/>
                <a:gd name="connsiteY4" fmla="*/ 5133 h 10122"/>
                <a:gd name="connsiteX5" fmla="*/ 8821 w 154614"/>
                <a:gd name="connsiteY5" fmla="*/ 10194 h 10122"/>
                <a:gd name="connsiteX6" fmla="*/ 145722 w 154614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22" y="10194"/>
                  </a:moveTo>
                  <a:cubicBezTo>
                    <a:pt x="150024" y="10194"/>
                    <a:pt x="154579" y="10194"/>
                    <a:pt x="154579" y="5133"/>
                  </a:cubicBezTo>
                  <a:cubicBezTo>
                    <a:pt x="154579" y="72"/>
                    <a:pt x="150024" y="72"/>
                    <a:pt x="145722" y="72"/>
                  </a:cubicBezTo>
                  <a:lnTo>
                    <a:pt x="8821" y="72"/>
                  </a:lnTo>
                  <a:cubicBezTo>
                    <a:pt x="4520" y="72"/>
                    <a:pt x="-35" y="72"/>
                    <a:pt x="-35" y="5133"/>
                  </a:cubicBezTo>
                  <a:cubicBezTo>
                    <a:pt x="-35" y="10194"/>
                    <a:pt x="4520" y="10194"/>
                    <a:pt x="8821" y="10194"/>
                  </a:cubicBezTo>
                  <a:lnTo>
                    <a:pt x="145722" y="1019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1" name="Freeform 1410">
              <a:extLst>
                <a:ext uri="{FF2B5EF4-FFF2-40B4-BE49-F238E27FC236}">
                  <a16:creationId xmlns:a16="http://schemas.microsoft.com/office/drawing/2014/main" id="{CB2817D4-12F9-8E3A-3947-0D0D10CAD695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2049871" y="4999946"/>
              <a:ext cx="71433" cy="144163"/>
            </a:xfrm>
            <a:custGeom>
              <a:avLst/>
              <a:gdLst>
                <a:gd name="connsiteX0" fmla="*/ 51805 w 83506"/>
                <a:gd name="connsiteY0" fmla="*/ 6646 h 168531"/>
                <a:gd name="connsiteX1" fmla="*/ 45985 w 83506"/>
                <a:gd name="connsiteY1" fmla="*/ 67 h 168531"/>
                <a:gd name="connsiteX2" fmla="*/ -70 w 83506"/>
                <a:gd name="connsiteY2" fmla="*/ 16262 h 168531"/>
                <a:gd name="connsiteX3" fmla="*/ -70 w 83506"/>
                <a:gd name="connsiteY3" fmla="*/ 24106 h 168531"/>
                <a:gd name="connsiteX4" fmla="*/ 33079 w 83506"/>
                <a:gd name="connsiteY4" fmla="*/ 17527 h 168531"/>
                <a:gd name="connsiteX5" fmla="*/ 33079 w 83506"/>
                <a:gd name="connsiteY5" fmla="*/ 148608 h 168531"/>
                <a:gd name="connsiteX6" fmla="*/ 9546 w 83506"/>
                <a:gd name="connsiteY6" fmla="*/ 160754 h 168531"/>
                <a:gd name="connsiteX7" fmla="*/ 1448 w 83506"/>
                <a:gd name="connsiteY7" fmla="*/ 160754 h 168531"/>
                <a:gd name="connsiteX8" fmla="*/ 1448 w 83506"/>
                <a:gd name="connsiteY8" fmla="*/ 168599 h 168531"/>
                <a:gd name="connsiteX9" fmla="*/ 42442 w 83506"/>
                <a:gd name="connsiteY9" fmla="*/ 167839 h 168531"/>
                <a:gd name="connsiteX10" fmla="*/ 83436 w 83506"/>
                <a:gd name="connsiteY10" fmla="*/ 168599 h 168531"/>
                <a:gd name="connsiteX11" fmla="*/ 83436 w 83506"/>
                <a:gd name="connsiteY11" fmla="*/ 160754 h 168531"/>
                <a:gd name="connsiteX12" fmla="*/ 75339 w 83506"/>
                <a:gd name="connsiteY12" fmla="*/ 160754 h 168531"/>
                <a:gd name="connsiteX13" fmla="*/ 51805 w 83506"/>
                <a:gd name="connsiteY13" fmla="*/ 148608 h 168531"/>
                <a:gd name="connsiteX14" fmla="*/ 51805 w 83506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05" y="6646"/>
                  </a:moveTo>
                  <a:cubicBezTo>
                    <a:pt x="51805" y="573"/>
                    <a:pt x="51805" y="67"/>
                    <a:pt x="45985" y="67"/>
                  </a:cubicBezTo>
                  <a:cubicBezTo>
                    <a:pt x="30296" y="16262"/>
                    <a:pt x="8027" y="16262"/>
                    <a:pt x="-70" y="16262"/>
                  </a:cubicBezTo>
                  <a:lnTo>
                    <a:pt x="-70" y="24106"/>
                  </a:lnTo>
                  <a:cubicBezTo>
                    <a:pt x="4991" y="24106"/>
                    <a:pt x="19921" y="24106"/>
                    <a:pt x="33079" y="17527"/>
                  </a:cubicBezTo>
                  <a:lnTo>
                    <a:pt x="33079" y="148608"/>
                  </a:lnTo>
                  <a:cubicBezTo>
                    <a:pt x="33079" y="157717"/>
                    <a:pt x="32320" y="160754"/>
                    <a:pt x="9546" y="160754"/>
                  </a:cubicBezTo>
                  <a:lnTo>
                    <a:pt x="1448" y="160754"/>
                  </a:lnTo>
                  <a:lnTo>
                    <a:pt x="1448" y="168599"/>
                  </a:lnTo>
                  <a:cubicBezTo>
                    <a:pt x="10305" y="167839"/>
                    <a:pt x="32320" y="167839"/>
                    <a:pt x="42442" y="167839"/>
                  </a:cubicBezTo>
                  <a:cubicBezTo>
                    <a:pt x="52564" y="167839"/>
                    <a:pt x="74580" y="167839"/>
                    <a:pt x="83436" y="168599"/>
                  </a:cubicBezTo>
                  <a:lnTo>
                    <a:pt x="83436" y="160754"/>
                  </a:lnTo>
                  <a:lnTo>
                    <a:pt x="75339" y="160754"/>
                  </a:lnTo>
                  <a:cubicBezTo>
                    <a:pt x="52564" y="160754"/>
                    <a:pt x="51805" y="157970"/>
                    <a:pt x="51805" y="148608"/>
                  </a:cubicBezTo>
                  <a:lnTo>
                    <a:pt x="51805" y="664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2" name="Freeform 1411">
              <a:extLst>
                <a:ext uri="{FF2B5EF4-FFF2-40B4-BE49-F238E27FC236}">
                  <a16:creationId xmlns:a16="http://schemas.microsoft.com/office/drawing/2014/main" id="{8827F4C7-A5DB-3786-D88E-D9D26795A5AB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2149661" y="4997832"/>
              <a:ext cx="86369" cy="144164"/>
            </a:xfrm>
            <a:custGeom>
              <a:avLst/>
              <a:gdLst>
                <a:gd name="connsiteX0" fmla="*/ 19420 w 100967"/>
                <a:gd name="connsiteY0" fmla="*/ 149114 h 168531"/>
                <a:gd name="connsiteX1" fmla="*/ 46243 w 100967"/>
                <a:gd name="connsiteY1" fmla="*/ 123049 h 168531"/>
                <a:gd name="connsiteX2" fmla="*/ 100902 w 100967"/>
                <a:gd name="connsiteY2" fmla="*/ 49159 h 168531"/>
                <a:gd name="connsiteX3" fmla="*/ 47255 w 100967"/>
                <a:gd name="connsiteY3" fmla="*/ 67 h 168531"/>
                <a:gd name="connsiteX4" fmla="*/ -65 w 100967"/>
                <a:gd name="connsiteY4" fmla="*/ 45869 h 168531"/>
                <a:gd name="connsiteX5" fmla="*/ 13346 w 100967"/>
                <a:gd name="connsiteY5" fmla="*/ 60040 h 168531"/>
                <a:gd name="connsiteX6" fmla="*/ 26505 w 100967"/>
                <a:gd name="connsiteY6" fmla="*/ 46628 h 168531"/>
                <a:gd name="connsiteX7" fmla="*/ 13093 w 100967"/>
                <a:gd name="connsiteY7" fmla="*/ 33469 h 168531"/>
                <a:gd name="connsiteX8" fmla="*/ 9804 w 100967"/>
                <a:gd name="connsiteY8" fmla="*/ 33722 h 168531"/>
                <a:gd name="connsiteX9" fmla="*/ 43965 w 100967"/>
                <a:gd name="connsiteY9" fmla="*/ 7911 h 168531"/>
                <a:gd name="connsiteX10" fmla="*/ 77874 w 100967"/>
                <a:gd name="connsiteY10" fmla="*/ 49159 h 168531"/>
                <a:gd name="connsiteX11" fmla="*/ 51304 w 100967"/>
                <a:gd name="connsiteY11" fmla="*/ 105083 h 168531"/>
                <a:gd name="connsiteX12" fmla="*/ 2718 w 100967"/>
                <a:gd name="connsiteY12" fmla="*/ 159236 h 168531"/>
                <a:gd name="connsiteX13" fmla="*/ -65 w 100967"/>
                <a:gd name="connsiteY13" fmla="*/ 168599 h 168531"/>
                <a:gd name="connsiteX14" fmla="*/ 93817 w 100967"/>
                <a:gd name="connsiteY14" fmla="*/ 168599 h 168531"/>
                <a:gd name="connsiteX15" fmla="*/ 100902 w 100967"/>
                <a:gd name="connsiteY15" fmla="*/ 124568 h 168531"/>
                <a:gd name="connsiteX16" fmla="*/ 94576 w 100967"/>
                <a:gd name="connsiteY16" fmla="*/ 124568 h 168531"/>
                <a:gd name="connsiteX17" fmla="*/ 89009 w 100967"/>
                <a:gd name="connsiteY17" fmla="*/ 147089 h 168531"/>
                <a:gd name="connsiteX18" fmla="*/ 64969 w 100967"/>
                <a:gd name="connsiteY18" fmla="*/ 149114 h 168531"/>
                <a:gd name="connsiteX19" fmla="*/ 1942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20" y="149114"/>
                  </a:moveTo>
                  <a:lnTo>
                    <a:pt x="46243" y="123049"/>
                  </a:lnTo>
                  <a:cubicBezTo>
                    <a:pt x="85719" y="88128"/>
                    <a:pt x="100902" y="74464"/>
                    <a:pt x="100902" y="49159"/>
                  </a:cubicBezTo>
                  <a:cubicBezTo>
                    <a:pt x="100902" y="20311"/>
                    <a:pt x="78127" y="67"/>
                    <a:pt x="47255" y="67"/>
                  </a:cubicBezTo>
                  <a:cubicBezTo>
                    <a:pt x="18660" y="67"/>
                    <a:pt x="-65" y="23347"/>
                    <a:pt x="-65" y="45869"/>
                  </a:cubicBezTo>
                  <a:cubicBezTo>
                    <a:pt x="-65" y="60040"/>
                    <a:pt x="12587" y="60040"/>
                    <a:pt x="13346" y="60040"/>
                  </a:cubicBezTo>
                  <a:cubicBezTo>
                    <a:pt x="17648" y="60040"/>
                    <a:pt x="26505" y="57003"/>
                    <a:pt x="26505" y="46628"/>
                  </a:cubicBezTo>
                  <a:cubicBezTo>
                    <a:pt x="26505" y="40049"/>
                    <a:pt x="21950" y="33469"/>
                    <a:pt x="13093" y="33469"/>
                  </a:cubicBezTo>
                  <a:cubicBezTo>
                    <a:pt x="11069" y="33469"/>
                    <a:pt x="10563" y="33469"/>
                    <a:pt x="9804" y="33722"/>
                  </a:cubicBezTo>
                  <a:cubicBezTo>
                    <a:pt x="15624" y="17274"/>
                    <a:pt x="29289" y="7911"/>
                    <a:pt x="43965" y="7911"/>
                  </a:cubicBezTo>
                  <a:cubicBezTo>
                    <a:pt x="66993" y="7911"/>
                    <a:pt x="77874" y="28408"/>
                    <a:pt x="77874" y="49159"/>
                  </a:cubicBezTo>
                  <a:cubicBezTo>
                    <a:pt x="77874" y="69403"/>
                    <a:pt x="65222" y="89394"/>
                    <a:pt x="51304" y="105083"/>
                  </a:cubicBezTo>
                  <a:lnTo>
                    <a:pt x="2718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817" y="168599"/>
                  </a:lnTo>
                  <a:lnTo>
                    <a:pt x="100902" y="124568"/>
                  </a:lnTo>
                  <a:lnTo>
                    <a:pt x="94576" y="124568"/>
                  </a:lnTo>
                  <a:cubicBezTo>
                    <a:pt x="93310" y="132159"/>
                    <a:pt x="91539" y="143294"/>
                    <a:pt x="89009" y="147089"/>
                  </a:cubicBezTo>
                  <a:cubicBezTo>
                    <a:pt x="87237" y="149114"/>
                    <a:pt x="70536" y="149114"/>
                    <a:pt x="64969" y="149114"/>
                  </a:cubicBezTo>
                  <a:lnTo>
                    <a:pt x="1942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3" name="Freeform 1412">
              <a:extLst>
                <a:ext uri="{FF2B5EF4-FFF2-40B4-BE49-F238E27FC236}">
                  <a16:creationId xmlns:a16="http://schemas.microsoft.com/office/drawing/2014/main" id="{C25F5DFA-13E7-CB86-1EB6-5C110953F84B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2255512" y="4997832"/>
              <a:ext cx="91131" cy="148927"/>
            </a:xfrm>
            <a:custGeom>
              <a:avLst/>
              <a:gdLst>
                <a:gd name="connsiteX0" fmla="*/ 106474 w 106534"/>
                <a:gd name="connsiteY0" fmla="*/ 87622 h 174099"/>
                <a:gd name="connsiteX1" fmla="*/ 96352 w 106534"/>
                <a:gd name="connsiteY1" fmla="*/ 28408 h 174099"/>
                <a:gd name="connsiteX2" fmla="*/ 53333 w 106534"/>
                <a:gd name="connsiteY2" fmla="*/ 67 h 174099"/>
                <a:gd name="connsiteX3" fmla="*/ 9302 w 106534"/>
                <a:gd name="connsiteY3" fmla="*/ 30180 h 174099"/>
                <a:gd name="connsiteX4" fmla="*/ -60 w 106534"/>
                <a:gd name="connsiteY4" fmla="*/ 87622 h 174099"/>
                <a:gd name="connsiteX5" fmla="*/ 11327 w 106534"/>
                <a:gd name="connsiteY5" fmla="*/ 148608 h 174099"/>
                <a:gd name="connsiteX6" fmla="*/ 53080 w 106534"/>
                <a:gd name="connsiteY6" fmla="*/ 174166 h 174099"/>
                <a:gd name="connsiteX7" fmla="*/ 97111 w 106534"/>
                <a:gd name="connsiteY7" fmla="*/ 144812 h 174099"/>
                <a:gd name="connsiteX8" fmla="*/ 106474 w 106534"/>
                <a:gd name="connsiteY8" fmla="*/ 87622 h 174099"/>
                <a:gd name="connsiteX9" fmla="*/ 53080 w 106534"/>
                <a:gd name="connsiteY9" fmla="*/ 168599 h 174099"/>
                <a:gd name="connsiteX10" fmla="*/ 23726 w 106534"/>
                <a:gd name="connsiteY10" fmla="*/ 137979 h 174099"/>
                <a:gd name="connsiteX11" fmla="*/ 20943 w 106534"/>
                <a:gd name="connsiteY11" fmla="*/ 84586 h 174099"/>
                <a:gd name="connsiteX12" fmla="*/ 22967 w 106534"/>
                <a:gd name="connsiteY12" fmla="*/ 38024 h 174099"/>
                <a:gd name="connsiteX13" fmla="*/ 53080 w 106534"/>
                <a:gd name="connsiteY13" fmla="*/ 5634 h 174099"/>
                <a:gd name="connsiteX14" fmla="*/ 82940 w 106534"/>
                <a:gd name="connsiteY14" fmla="*/ 35241 h 174099"/>
                <a:gd name="connsiteX15" fmla="*/ 85471 w 106534"/>
                <a:gd name="connsiteY15" fmla="*/ 84586 h 174099"/>
                <a:gd name="connsiteX16" fmla="*/ 82687 w 106534"/>
                <a:gd name="connsiteY16" fmla="*/ 136967 h 174099"/>
                <a:gd name="connsiteX17" fmla="*/ 5308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74" y="87622"/>
                  </a:moveTo>
                  <a:cubicBezTo>
                    <a:pt x="106474" y="67378"/>
                    <a:pt x="105209" y="47134"/>
                    <a:pt x="96352" y="28408"/>
                  </a:cubicBezTo>
                  <a:cubicBezTo>
                    <a:pt x="84712" y="4115"/>
                    <a:pt x="63961" y="67"/>
                    <a:pt x="53333" y="67"/>
                  </a:cubicBezTo>
                  <a:cubicBezTo>
                    <a:pt x="38150" y="67"/>
                    <a:pt x="19678" y="6646"/>
                    <a:pt x="9302" y="30180"/>
                  </a:cubicBezTo>
                  <a:cubicBezTo>
                    <a:pt x="1205" y="47640"/>
                    <a:pt x="-60" y="67378"/>
                    <a:pt x="-60" y="87622"/>
                  </a:cubicBezTo>
                  <a:cubicBezTo>
                    <a:pt x="-60" y="106601"/>
                    <a:pt x="952" y="129376"/>
                    <a:pt x="11327" y="148608"/>
                  </a:cubicBezTo>
                  <a:cubicBezTo>
                    <a:pt x="22208" y="169105"/>
                    <a:pt x="40681" y="174166"/>
                    <a:pt x="53080" y="174166"/>
                  </a:cubicBezTo>
                  <a:cubicBezTo>
                    <a:pt x="66745" y="174166"/>
                    <a:pt x="85977" y="168852"/>
                    <a:pt x="97111" y="144812"/>
                  </a:cubicBezTo>
                  <a:cubicBezTo>
                    <a:pt x="105209" y="127351"/>
                    <a:pt x="106474" y="107613"/>
                    <a:pt x="106474" y="87622"/>
                  </a:cubicBezTo>
                  <a:close/>
                  <a:moveTo>
                    <a:pt x="53080" y="168599"/>
                  </a:moveTo>
                  <a:cubicBezTo>
                    <a:pt x="43211" y="168599"/>
                    <a:pt x="28281" y="162272"/>
                    <a:pt x="23726" y="137979"/>
                  </a:cubicBezTo>
                  <a:cubicBezTo>
                    <a:pt x="20943" y="122796"/>
                    <a:pt x="20943" y="99516"/>
                    <a:pt x="20943" y="84586"/>
                  </a:cubicBezTo>
                  <a:cubicBezTo>
                    <a:pt x="20943" y="68390"/>
                    <a:pt x="20943" y="51689"/>
                    <a:pt x="22967" y="38024"/>
                  </a:cubicBezTo>
                  <a:cubicBezTo>
                    <a:pt x="27775" y="7911"/>
                    <a:pt x="46754" y="5634"/>
                    <a:pt x="53080" y="5634"/>
                  </a:cubicBezTo>
                  <a:cubicBezTo>
                    <a:pt x="61431" y="5634"/>
                    <a:pt x="78132" y="10189"/>
                    <a:pt x="82940" y="35241"/>
                  </a:cubicBezTo>
                  <a:cubicBezTo>
                    <a:pt x="85471" y="49412"/>
                    <a:pt x="85471" y="68643"/>
                    <a:pt x="85471" y="84586"/>
                  </a:cubicBezTo>
                  <a:cubicBezTo>
                    <a:pt x="85471" y="103564"/>
                    <a:pt x="85471" y="120772"/>
                    <a:pt x="82687" y="136967"/>
                  </a:cubicBezTo>
                  <a:cubicBezTo>
                    <a:pt x="78892" y="161007"/>
                    <a:pt x="64468" y="168599"/>
                    <a:pt x="5308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80B49D67-7126-A50F-2424-BA282D213EA1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2395491" y="4994152"/>
              <a:ext cx="153906" cy="152606"/>
            </a:xfrm>
            <a:custGeom>
              <a:avLst/>
              <a:gdLst>
                <a:gd name="connsiteX0" fmla="*/ 152283 w 179919"/>
                <a:gd name="connsiteY0" fmla="*/ 24866 h 178400"/>
                <a:gd name="connsiteX1" fmla="*/ 179866 w 179919"/>
                <a:gd name="connsiteY1" fmla="*/ 7911 h 178400"/>
                <a:gd name="connsiteX2" fmla="*/ 179866 w 179919"/>
                <a:gd name="connsiteY2" fmla="*/ 67 h 178400"/>
                <a:gd name="connsiteX3" fmla="*/ 155320 w 179919"/>
                <a:gd name="connsiteY3" fmla="*/ 826 h 178400"/>
                <a:gd name="connsiteX4" fmla="*/ 126472 w 179919"/>
                <a:gd name="connsiteY4" fmla="*/ 67 h 178400"/>
                <a:gd name="connsiteX5" fmla="*/ 126472 w 179919"/>
                <a:gd name="connsiteY5" fmla="*/ 7911 h 178400"/>
                <a:gd name="connsiteX6" fmla="*/ 144944 w 179919"/>
                <a:gd name="connsiteY6" fmla="*/ 20564 h 178400"/>
                <a:gd name="connsiteX7" fmla="*/ 143679 w 179919"/>
                <a:gd name="connsiteY7" fmla="*/ 25625 h 178400"/>
                <a:gd name="connsiteX8" fmla="*/ 97371 w 179919"/>
                <a:gd name="connsiteY8" fmla="*/ 147595 h 178400"/>
                <a:gd name="connsiteX9" fmla="*/ 49038 w 179919"/>
                <a:gd name="connsiteY9" fmla="*/ 19805 h 178400"/>
                <a:gd name="connsiteX10" fmla="*/ 47520 w 179919"/>
                <a:gd name="connsiteY10" fmla="*/ 15250 h 178400"/>
                <a:gd name="connsiteX11" fmla="*/ 68270 w 179919"/>
                <a:gd name="connsiteY11" fmla="*/ 7911 h 178400"/>
                <a:gd name="connsiteX12" fmla="*/ 68270 w 179919"/>
                <a:gd name="connsiteY12" fmla="*/ 67 h 178400"/>
                <a:gd name="connsiteX13" fmla="*/ 32084 w 179919"/>
                <a:gd name="connsiteY13" fmla="*/ 826 h 178400"/>
                <a:gd name="connsiteX14" fmla="*/ -54 w 179919"/>
                <a:gd name="connsiteY14" fmla="*/ 67 h 178400"/>
                <a:gd name="connsiteX15" fmla="*/ -54 w 179919"/>
                <a:gd name="connsiteY15" fmla="*/ 7911 h 178400"/>
                <a:gd name="connsiteX16" fmla="*/ 24745 w 179919"/>
                <a:gd name="connsiteY16" fmla="*/ 17527 h 178400"/>
                <a:gd name="connsiteX17" fmla="*/ 83453 w 179919"/>
                <a:gd name="connsiteY17" fmla="*/ 172900 h 178400"/>
                <a:gd name="connsiteX18" fmla="*/ 89779 w 179919"/>
                <a:gd name="connsiteY18" fmla="*/ 178468 h 178400"/>
                <a:gd name="connsiteX19" fmla="*/ 95853 w 179919"/>
                <a:gd name="connsiteY19" fmla="*/ 173660 h 178400"/>
                <a:gd name="connsiteX20" fmla="*/ 152283 w 179919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283" y="24866"/>
                  </a:moveTo>
                  <a:cubicBezTo>
                    <a:pt x="155826" y="15503"/>
                    <a:pt x="162658" y="8164"/>
                    <a:pt x="179866" y="7911"/>
                  </a:cubicBezTo>
                  <a:lnTo>
                    <a:pt x="179866" y="67"/>
                  </a:lnTo>
                  <a:cubicBezTo>
                    <a:pt x="172021" y="573"/>
                    <a:pt x="161899" y="826"/>
                    <a:pt x="155320" y="826"/>
                  </a:cubicBezTo>
                  <a:cubicBezTo>
                    <a:pt x="147728" y="826"/>
                    <a:pt x="133051" y="320"/>
                    <a:pt x="126472" y="67"/>
                  </a:cubicBezTo>
                  <a:lnTo>
                    <a:pt x="126472" y="7911"/>
                  </a:lnTo>
                  <a:cubicBezTo>
                    <a:pt x="139630" y="8164"/>
                    <a:pt x="144944" y="14744"/>
                    <a:pt x="144944" y="20564"/>
                  </a:cubicBezTo>
                  <a:cubicBezTo>
                    <a:pt x="144944" y="22588"/>
                    <a:pt x="144185" y="24106"/>
                    <a:pt x="143679" y="25625"/>
                  </a:cubicBezTo>
                  <a:lnTo>
                    <a:pt x="97371" y="147595"/>
                  </a:lnTo>
                  <a:lnTo>
                    <a:pt x="49038" y="19805"/>
                  </a:lnTo>
                  <a:cubicBezTo>
                    <a:pt x="47520" y="16262"/>
                    <a:pt x="47520" y="15756"/>
                    <a:pt x="47520" y="15250"/>
                  </a:cubicBezTo>
                  <a:cubicBezTo>
                    <a:pt x="47520" y="7911"/>
                    <a:pt x="61944" y="7911"/>
                    <a:pt x="68270" y="7911"/>
                  </a:cubicBezTo>
                  <a:lnTo>
                    <a:pt x="68270" y="67"/>
                  </a:lnTo>
                  <a:cubicBezTo>
                    <a:pt x="59160" y="826"/>
                    <a:pt x="41700" y="826"/>
                    <a:pt x="32084" y="826"/>
                  </a:cubicBezTo>
                  <a:cubicBezTo>
                    <a:pt x="19937" y="826"/>
                    <a:pt x="9056" y="320"/>
                    <a:pt x="-54" y="67"/>
                  </a:cubicBezTo>
                  <a:lnTo>
                    <a:pt x="-54" y="7911"/>
                  </a:lnTo>
                  <a:cubicBezTo>
                    <a:pt x="16395" y="7911"/>
                    <a:pt x="21203" y="7911"/>
                    <a:pt x="24745" y="17527"/>
                  </a:cubicBezTo>
                  <a:lnTo>
                    <a:pt x="83453" y="172900"/>
                  </a:lnTo>
                  <a:cubicBezTo>
                    <a:pt x="85224" y="177708"/>
                    <a:pt x="86490" y="178468"/>
                    <a:pt x="89779" y="178468"/>
                  </a:cubicBezTo>
                  <a:cubicBezTo>
                    <a:pt x="94081" y="178468"/>
                    <a:pt x="94587" y="177202"/>
                    <a:pt x="95853" y="173660"/>
                  </a:cubicBezTo>
                  <a:lnTo>
                    <a:pt x="152283" y="2486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5" name="Freeform 1414">
              <a:extLst>
                <a:ext uri="{FF2B5EF4-FFF2-40B4-BE49-F238E27FC236}">
                  <a16:creationId xmlns:a16="http://schemas.microsoft.com/office/drawing/2014/main" id="{8278403D-818A-32DA-D78C-48541FE47A95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3790852" y="3663416"/>
              <a:ext cx="517387" cy="517396"/>
            </a:xfrm>
            <a:custGeom>
              <a:avLst/>
              <a:gdLst>
                <a:gd name="connsiteX0" fmla="*/ 302417 w 604837"/>
                <a:gd name="connsiteY0" fmla="*/ 0 h 604847"/>
                <a:gd name="connsiteX1" fmla="*/ 604838 w 604837"/>
                <a:gd name="connsiteY1" fmla="*/ 302438 h 604847"/>
                <a:gd name="connsiteX2" fmla="*/ 302417 w 604837"/>
                <a:gd name="connsiteY2" fmla="*/ 604848 h 604847"/>
                <a:gd name="connsiteX3" fmla="*/ 0 w 604837"/>
                <a:gd name="connsiteY3" fmla="*/ 302438 h 604847"/>
                <a:gd name="connsiteX4" fmla="*/ 302417 w 604837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837" h="604847">
                  <a:moveTo>
                    <a:pt x="302417" y="0"/>
                  </a:moveTo>
                  <a:cubicBezTo>
                    <a:pt x="469405" y="0"/>
                    <a:pt x="604838" y="135357"/>
                    <a:pt x="604838" y="302438"/>
                  </a:cubicBezTo>
                  <a:cubicBezTo>
                    <a:pt x="604838" y="469417"/>
                    <a:pt x="469405" y="604848"/>
                    <a:pt x="302417" y="604848"/>
                  </a:cubicBezTo>
                  <a:cubicBezTo>
                    <a:pt x="135433" y="604848"/>
                    <a:pt x="0" y="469417"/>
                    <a:pt x="0" y="302438"/>
                  </a:cubicBezTo>
                  <a:cubicBezTo>
                    <a:pt x="0" y="135357"/>
                    <a:pt x="135433" y="0"/>
                    <a:pt x="302417" y="0"/>
                  </a:cubicBez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6" name="Freeform 1415">
              <a:extLst>
                <a:ext uri="{FF2B5EF4-FFF2-40B4-BE49-F238E27FC236}">
                  <a16:creationId xmlns:a16="http://schemas.microsoft.com/office/drawing/2014/main" id="{2EC6008F-E21E-AC0B-CD31-CAD1C4E2FEB4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3868511" y="3922126"/>
              <a:ext cx="362070" cy="21728"/>
            </a:xfrm>
            <a:custGeom>
              <a:avLst/>
              <a:gdLst>
                <a:gd name="connsiteX0" fmla="*/ 423268 w 423268"/>
                <a:gd name="connsiteY0" fmla="*/ 0 h 25400"/>
                <a:gd name="connsiteX1" fmla="*/ 0 w 423268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3268" h="25400">
                  <a:moveTo>
                    <a:pt x="423268" y="0"/>
                  </a:moveTo>
                  <a:lnTo>
                    <a:pt x="0" y="0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7" name="Freeform 1416">
              <a:extLst>
                <a:ext uri="{FF2B5EF4-FFF2-40B4-BE49-F238E27FC236}">
                  <a16:creationId xmlns:a16="http://schemas.microsoft.com/office/drawing/2014/main" id="{CA7A1AFB-B412-0622-A971-6ED85392B8B5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8" name="Freeform 1417">
              <a:extLst>
                <a:ext uri="{FF2B5EF4-FFF2-40B4-BE49-F238E27FC236}">
                  <a16:creationId xmlns:a16="http://schemas.microsoft.com/office/drawing/2014/main" id="{8D3A3913-7A5F-68C9-AEA4-83A601928FE6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3866306" y="3878997"/>
              <a:ext cx="91661" cy="86236"/>
            </a:xfrm>
            <a:custGeom>
              <a:avLst/>
              <a:gdLst>
                <a:gd name="connsiteX0" fmla="*/ 107155 w 107154"/>
                <a:gd name="connsiteY0" fmla="*/ 50419 h 100812"/>
                <a:gd name="connsiteX1" fmla="*/ 107155 w 107154"/>
                <a:gd name="connsiteY1" fmla="*/ 100813 h 100812"/>
                <a:gd name="connsiteX2" fmla="*/ 0 w 107154"/>
                <a:gd name="connsiteY2" fmla="*/ 50419 h 100812"/>
                <a:gd name="connsiteX3" fmla="*/ 107155 w 107154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54" h="100812">
                  <a:moveTo>
                    <a:pt x="107155" y="50419"/>
                  </a:moveTo>
                  <a:lnTo>
                    <a:pt x="107155" y="100813"/>
                  </a:lnTo>
                  <a:lnTo>
                    <a:pt x="0" y="50419"/>
                  </a:lnTo>
                  <a:lnTo>
                    <a:pt x="107155" y="0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19" name="Freeform 1418">
              <a:extLst>
                <a:ext uri="{FF2B5EF4-FFF2-40B4-BE49-F238E27FC236}">
                  <a16:creationId xmlns:a16="http://schemas.microsoft.com/office/drawing/2014/main" id="{CD8C2AFF-618E-25B5-C08D-04AF234D88F1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0" name="Freeform 1419">
              <a:extLst>
                <a:ext uri="{FF2B5EF4-FFF2-40B4-BE49-F238E27FC236}">
                  <a16:creationId xmlns:a16="http://schemas.microsoft.com/office/drawing/2014/main" id="{2FC766E6-60ED-081D-EAF1-E772E8A7B2AE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2841791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1" name="Freeform 1420">
              <a:extLst>
                <a:ext uri="{FF2B5EF4-FFF2-40B4-BE49-F238E27FC236}">
                  <a16:creationId xmlns:a16="http://schemas.microsoft.com/office/drawing/2014/main" id="{86768711-E220-FB4D-625E-1FA12FA789F0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2" name="Freeform 1421">
              <a:extLst>
                <a:ext uri="{FF2B5EF4-FFF2-40B4-BE49-F238E27FC236}">
                  <a16:creationId xmlns:a16="http://schemas.microsoft.com/office/drawing/2014/main" id="{C71A605D-2B89-F510-16A4-E981304FC6E1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5188375" y="3887579"/>
              <a:ext cx="68917" cy="69006"/>
            </a:xfrm>
            <a:custGeom>
              <a:avLst/>
              <a:gdLst>
                <a:gd name="connsiteX0" fmla="*/ 80566 w 80565"/>
                <a:gd name="connsiteY0" fmla="*/ 40386 h 80670"/>
                <a:gd name="connsiteX1" fmla="*/ 40283 w 80565"/>
                <a:gd name="connsiteY1" fmla="*/ 0 h 80670"/>
                <a:gd name="connsiteX2" fmla="*/ 0 w 80565"/>
                <a:gd name="connsiteY2" fmla="*/ 40386 h 80670"/>
                <a:gd name="connsiteX3" fmla="*/ 40283 w 80565"/>
                <a:gd name="connsiteY3" fmla="*/ 80670 h 80670"/>
                <a:gd name="connsiteX4" fmla="*/ 80566 w 8056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670">
                  <a:moveTo>
                    <a:pt x="80566" y="40386"/>
                  </a:moveTo>
                  <a:cubicBezTo>
                    <a:pt x="80566" y="18059"/>
                    <a:pt x="62607" y="0"/>
                    <a:pt x="40283" y="0"/>
                  </a:cubicBezTo>
                  <a:cubicBezTo>
                    <a:pt x="18058" y="0"/>
                    <a:pt x="0" y="18059"/>
                    <a:pt x="0" y="40386"/>
                  </a:cubicBezTo>
                  <a:cubicBezTo>
                    <a:pt x="0" y="62611"/>
                    <a:pt x="18058" y="80670"/>
                    <a:pt x="40283" y="80670"/>
                  </a:cubicBezTo>
                  <a:cubicBezTo>
                    <a:pt x="62607" y="80670"/>
                    <a:pt x="80566" y="62611"/>
                    <a:pt x="80566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4" name="Freeform 1423">
              <a:extLst>
                <a:ext uri="{FF2B5EF4-FFF2-40B4-BE49-F238E27FC236}">
                  <a16:creationId xmlns:a16="http://schemas.microsoft.com/office/drawing/2014/main" id="{F2016BDF-3917-EE0E-9674-B0BCDECC152B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3905305" y="3423476"/>
              <a:ext cx="89832" cy="148927"/>
            </a:xfrm>
            <a:custGeom>
              <a:avLst/>
              <a:gdLst>
                <a:gd name="connsiteX0" fmla="*/ 62772 w 105016"/>
                <a:gd name="connsiteY0" fmla="*/ 79452 h 174099"/>
                <a:gd name="connsiteX1" fmla="*/ 98199 w 105016"/>
                <a:gd name="connsiteY1" fmla="*/ 34915 h 174099"/>
                <a:gd name="connsiteX2" fmla="*/ 51638 w 105016"/>
                <a:gd name="connsiteY2" fmla="*/ -6 h 174099"/>
                <a:gd name="connsiteX3" fmla="*/ 6848 w 105016"/>
                <a:gd name="connsiteY3" fmla="*/ 34409 h 174099"/>
                <a:gd name="connsiteX4" fmla="*/ 19753 w 105016"/>
                <a:gd name="connsiteY4" fmla="*/ 47568 h 174099"/>
                <a:gd name="connsiteX5" fmla="*/ 32659 w 105016"/>
                <a:gd name="connsiteY5" fmla="*/ 34662 h 174099"/>
                <a:gd name="connsiteX6" fmla="*/ 16970 w 105016"/>
                <a:gd name="connsiteY6" fmla="*/ 22010 h 174099"/>
                <a:gd name="connsiteX7" fmla="*/ 50626 w 105016"/>
                <a:gd name="connsiteY7" fmla="*/ 6320 h 174099"/>
                <a:gd name="connsiteX8" fmla="*/ 74919 w 105016"/>
                <a:gd name="connsiteY8" fmla="*/ 34662 h 174099"/>
                <a:gd name="connsiteX9" fmla="*/ 67833 w 105016"/>
                <a:gd name="connsiteY9" fmla="*/ 63510 h 174099"/>
                <a:gd name="connsiteX10" fmla="*/ 45312 w 105016"/>
                <a:gd name="connsiteY10" fmla="*/ 76669 h 174099"/>
                <a:gd name="connsiteX11" fmla="*/ 35443 w 105016"/>
                <a:gd name="connsiteY11" fmla="*/ 77428 h 174099"/>
                <a:gd name="connsiteX12" fmla="*/ 31647 w 105016"/>
                <a:gd name="connsiteY12" fmla="*/ 80464 h 174099"/>
                <a:gd name="connsiteX13" fmla="*/ 37720 w 105016"/>
                <a:gd name="connsiteY13" fmla="*/ 83248 h 174099"/>
                <a:gd name="connsiteX14" fmla="*/ 48854 w 105016"/>
                <a:gd name="connsiteY14" fmla="*/ 83248 h 174099"/>
                <a:gd name="connsiteX15" fmla="*/ 78967 w 105016"/>
                <a:gd name="connsiteY15" fmla="*/ 125254 h 174099"/>
                <a:gd name="connsiteX16" fmla="*/ 50373 w 105016"/>
                <a:gd name="connsiteY16" fmla="*/ 167008 h 174099"/>
                <a:gd name="connsiteX17" fmla="*/ 11656 w 105016"/>
                <a:gd name="connsiteY17" fmla="*/ 147776 h 174099"/>
                <a:gd name="connsiteX18" fmla="*/ 28357 w 105016"/>
                <a:gd name="connsiteY18" fmla="*/ 133858 h 174099"/>
                <a:gd name="connsiteX19" fmla="*/ 14186 w 105016"/>
                <a:gd name="connsiteY19" fmla="*/ 119687 h 174099"/>
                <a:gd name="connsiteX20" fmla="*/ 15 w 105016"/>
                <a:gd name="connsiteY20" fmla="*/ 134364 h 174099"/>
                <a:gd name="connsiteX21" fmla="*/ 51132 w 105016"/>
                <a:gd name="connsiteY21" fmla="*/ 174093 h 174099"/>
                <a:gd name="connsiteX22" fmla="*/ 105032 w 105016"/>
                <a:gd name="connsiteY22" fmla="*/ 125254 h 174099"/>
                <a:gd name="connsiteX23" fmla="*/ 62772 w 105016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72" y="79452"/>
                  </a:moveTo>
                  <a:cubicBezTo>
                    <a:pt x="83522" y="72620"/>
                    <a:pt x="98199" y="54906"/>
                    <a:pt x="98199" y="34915"/>
                  </a:cubicBezTo>
                  <a:cubicBezTo>
                    <a:pt x="98199" y="14165"/>
                    <a:pt x="75931" y="-6"/>
                    <a:pt x="51638" y="-6"/>
                  </a:cubicBezTo>
                  <a:cubicBezTo>
                    <a:pt x="26080" y="-6"/>
                    <a:pt x="6848" y="15177"/>
                    <a:pt x="6848" y="34409"/>
                  </a:cubicBezTo>
                  <a:cubicBezTo>
                    <a:pt x="6848" y="42760"/>
                    <a:pt x="12415" y="47568"/>
                    <a:pt x="19753" y="47568"/>
                  </a:cubicBezTo>
                  <a:cubicBezTo>
                    <a:pt x="27598" y="47568"/>
                    <a:pt x="32659" y="42001"/>
                    <a:pt x="32659" y="34662"/>
                  </a:cubicBezTo>
                  <a:cubicBezTo>
                    <a:pt x="32659" y="22010"/>
                    <a:pt x="20766" y="22010"/>
                    <a:pt x="16970" y="22010"/>
                  </a:cubicBezTo>
                  <a:cubicBezTo>
                    <a:pt x="24814" y="9610"/>
                    <a:pt x="41516" y="6320"/>
                    <a:pt x="50626" y="6320"/>
                  </a:cubicBezTo>
                  <a:cubicBezTo>
                    <a:pt x="61001" y="6320"/>
                    <a:pt x="74919" y="11888"/>
                    <a:pt x="74919" y="34662"/>
                  </a:cubicBezTo>
                  <a:cubicBezTo>
                    <a:pt x="74919" y="37699"/>
                    <a:pt x="74412" y="52376"/>
                    <a:pt x="67833" y="63510"/>
                  </a:cubicBezTo>
                  <a:cubicBezTo>
                    <a:pt x="60242" y="75656"/>
                    <a:pt x="51638" y="76416"/>
                    <a:pt x="45312" y="76669"/>
                  </a:cubicBezTo>
                  <a:cubicBezTo>
                    <a:pt x="43287" y="76922"/>
                    <a:pt x="37214" y="77428"/>
                    <a:pt x="35443" y="77428"/>
                  </a:cubicBezTo>
                  <a:cubicBezTo>
                    <a:pt x="33418" y="77681"/>
                    <a:pt x="31647" y="77934"/>
                    <a:pt x="31647" y="80464"/>
                  </a:cubicBezTo>
                  <a:cubicBezTo>
                    <a:pt x="31647" y="83248"/>
                    <a:pt x="33418" y="83248"/>
                    <a:pt x="37720" y="83248"/>
                  </a:cubicBezTo>
                  <a:lnTo>
                    <a:pt x="48854" y="83248"/>
                  </a:lnTo>
                  <a:cubicBezTo>
                    <a:pt x="69605" y="83248"/>
                    <a:pt x="78967" y="100455"/>
                    <a:pt x="78967" y="125254"/>
                  </a:cubicBezTo>
                  <a:cubicBezTo>
                    <a:pt x="78967" y="159669"/>
                    <a:pt x="61507" y="167008"/>
                    <a:pt x="50373" y="167008"/>
                  </a:cubicBezTo>
                  <a:cubicBezTo>
                    <a:pt x="39491" y="167008"/>
                    <a:pt x="20513" y="162706"/>
                    <a:pt x="11656" y="147776"/>
                  </a:cubicBezTo>
                  <a:cubicBezTo>
                    <a:pt x="20513" y="149041"/>
                    <a:pt x="28357" y="143474"/>
                    <a:pt x="28357" y="133858"/>
                  </a:cubicBezTo>
                  <a:cubicBezTo>
                    <a:pt x="28357" y="124748"/>
                    <a:pt x="21525" y="119687"/>
                    <a:pt x="14186" y="119687"/>
                  </a:cubicBezTo>
                  <a:cubicBezTo>
                    <a:pt x="8113" y="119687"/>
                    <a:pt x="15" y="123230"/>
                    <a:pt x="15" y="134364"/>
                  </a:cubicBezTo>
                  <a:cubicBezTo>
                    <a:pt x="15" y="157392"/>
                    <a:pt x="23549" y="174093"/>
                    <a:pt x="51132" y="174093"/>
                  </a:cubicBezTo>
                  <a:cubicBezTo>
                    <a:pt x="82004" y="174093"/>
                    <a:pt x="105032" y="151066"/>
                    <a:pt x="105032" y="125254"/>
                  </a:cubicBezTo>
                  <a:cubicBezTo>
                    <a:pt x="105032" y="104504"/>
                    <a:pt x="89089" y="84766"/>
                    <a:pt x="62772" y="7945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5" name="Freeform 1424">
              <a:extLst>
                <a:ext uri="{FF2B5EF4-FFF2-40B4-BE49-F238E27FC236}">
                  <a16:creationId xmlns:a16="http://schemas.microsoft.com/office/drawing/2014/main" id="{21DE5C0B-7FC8-87A4-E0B7-554012E30207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4047449" y="3412653"/>
              <a:ext cx="148277" cy="154988"/>
            </a:xfrm>
            <a:custGeom>
              <a:avLst/>
              <a:gdLst>
                <a:gd name="connsiteX0" fmla="*/ 92639 w 173339"/>
                <a:gd name="connsiteY0" fmla="*/ 5055 h 181184"/>
                <a:gd name="connsiteX1" fmla="*/ 86819 w 173339"/>
                <a:gd name="connsiteY1" fmla="*/ -6 h 181184"/>
                <a:gd name="connsiteX2" fmla="*/ 80745 w 173339"/>
                <a:gd name="connsiteY2" fmla="*/ 5055 h 181184"/>
                <a:gd name="connsiteX3" fmla="*/ 28364 w 173339"/>
                <a:gd name="connsiteY3" fmla="*/ 156380 h 181184"/>
                <a:gd name="connsiteX4" fmla="*/ 22 w 173339"/>
                <a:gd name="connsiteY4" fmla="*/ 173334 h 181184"/>
                <a:gd name="connsiteX5" fmla="*/ 22 w 173339"/>
                <a:gd name="connsiteY5" fmla="*/ 181179 h 181184"/>
                <a:gd name="connsiteX6" fmla="*/ 25833 w 173339"/>
                <a:gd name="connsiteY6" fmla="*/ 180420 h 181184"/>
                <a:gd name="connsiteX7" fmla="*/ 54934 w 173339"/>
                <a:gd name="connsiteY7" fmla="*/ 181179 h 181184"/>
                <a:gd name="connsiteX8" fmla="*/ 54934 w 173339"/>
                <a:gd name="connsiteY8" fmla="*/ 173334 h 181184"/>
                <a:gd name="connsiteX9" fmla="*/ 35955 w 173339"/>
                <a:gd name="connsiteY9" fmla="*/ 160429 h 181184"/>
                <a:gd name="connsiteX10" fmla="*/ 36461 w 173339"/>
                <a:gd name="connsiteY10" fmla="*/ 156633 h 181184"/>
                <a:gd name="connsiteX11" fmla="*/ 48102 w 173339"/>
                <a:gd name="connsiteY11" fmla="*/ 123483 h 181184"/>
                <a:gd name="connsiteX12" fmla="*/ 110605 w 173339"/>
                <a:gd name="connsiteY12" fmla="*/ 123483 h 181184"/>
                <a:gd name="connsiteX13" fmla="*/ 124017 w 173339"/>
                <a:gd name="connsiteY13" fmla="*/ 162200 h 181184"/>
                <a:gd name="connsiteX14" fmla="*/ 124776 w 173339"/>
                <a:gd name="connsiteY14" fmla="*/ 165743 h 181184"/>
                <a:gd name="connsiteX15" fmla="*/ 103773 w 173339"/>
                <a:gd name="connsiteY15" fmla="*/ 173334 h 181184"/>
                <a:gd name="connsiteX16" fmla="*/ 103773 w 173339"/>
                <a:gd name="connsiteY16" fmla="*/ 181179 h 181184"/>
                <a:gd name="connsiteX17" fmla="*/ 140212 w 173339"/>
                <a:gd name="connsiteY17" fmla="*/ 180420 h 181184"/>
                <a:gd name="connsiteX18" fmla="*/ 173362 w 173339"/>
                <a:gd name="connsiteY18" fmla="*/ 181179 h 181184"/>
                <a:gd name="connsiteX19" fmla="*/ 173362 w 173339"/>
                <a:gd name="connsiteY19" fmla="*/ 173334 h 181184"/>
                <a:gd name="connsiteX20" fmla="*/ 168807 w 173339"/>
                <a:gd name="connsiteY20" fmla="*/ 173334 h 181184"/>
                <a:gd name="connsiteX21" fmla="*/ 147298 w 173339"/>
                <a:gd name="connsiteY21" fmla="*/ 163212 h 181184"/>
                <a:gd name="connsiteX22" fmla="*/ 92639 w 173339"/>
                <a:gd name="connsiteY22" fmla="*/ 5055 h 181184"/>
                <a:gd name="connsiteX23" fmla="*/ 79227 w 173339"/>
                <a:gd name="connsiteY23" fmla="*/ 33397 h 181184"/>
                <a:gd name="connsiteX24" fmla="*/ 107822 w 173339"/>
                <a:gd name="connsiteY24" fmla="*/ 115638 h 181184"/>
                <a:gd name="connsiteX25" fmla="*/ 50885 w 173339"/>
                <a:gd name="connsiteY25" fmla="*/ 115638 h 181184"/>
                <a:gd name="connsiteX26" fmla="*/ 79227 w 173339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9" y="5055"/>
                  </a:moveTo>
                  <a:cubicBezTo>
                    <a:pt x="91374" y="1766"/>
                    <a:pt x="90867" y="-6"/>
                    <a:pt x="86819" y="-6"/>
                  </a:cubicBezTo>
                  <a:cubicBezTo>
                    <a:pt x="82770" y="-6"/>
                    <a:pt x="82011" y="1512"/>
                    <a:pt x="80745" y="5055"/>
                  </a:cubicBezTo>
                  <a:lnTo>
                    <a:pt x="28364" y="156380"/>
                  </a:lnTo>
                  <a:cubicBezTo>
                    <a:pt x="23809" y="169285"/>
                    <a:pt x="13687" y="173081"/>
                    <a:pt x="22" y="173334"/>
                  </a:cubicBezTo>
                  <a:lnTo>
                    <a:pt x="22" y="181179"/>
                  </a:lnTo>
                  <a:cubicBezTo>
                    <a:pt x="5842" y="180926"/>
                    <a:pt x="16724" y="180420"/>
                    <a:pt x="25833" y="180420"/>
                  </a:cubicBezTo>
                  <a:cubicBezTo>
                    <a:pt x="33678" y="180420"/>
                    <a:pt x="46837" y="180926"/>
                    <a:pt x="54934" y="181179"/>
                  </a:cubicBezTo>
                  <a:lnTo>
                    <a:pt x="54934" y="173334"/>
                  </a:lnTo>
                  <a:cubicBezTo>
                    <a:pt x="42282" y="173334"/>
                    <a:pt x="35955" y="167008"/>
                    <a:pt x="35955" y="160429"/>
                  </a:cubicBezTo>
                  <a:cubicBezTo>
                    <a:pt x="35955" y="159669"/>
                    <a:pt x="36208" y="157139"/>
                    <a:pt x="36461" y="156633"/>
                  </a:cubicBezTo>
                  <a:lnTo>
                    <a:pt x="48102" y="123483"/>
                  </a:lnTo>
                  <a:lnTo>
                    <a:pt x="110605" y="123483"/>
                  </a:lnTo>
                  <a:lnTo>
                    <a:pt x="124017" y="162200"/>
                  </a:lnTo>
                  <a:cubicBezTo>
                    <a:pt x="124270" y="163212"/>
                    <a:pt x="124776" y="164730"/>
                    <a:pt x="124776" y="165743"/>
                  </a:cubicBezTo>
                  <a:cubicBezTo>
                    <a:pt x="124776" y="173334"/>
                    <a:pt x="110605" y="173334"/>
                    <a:pt x="103773" y="173334"/>
                  </a:cubicBezTo>
                  <a:lnTo>
                    <a:pt x="103773" y="181179"/>
                  </a:lnTo>
                  <a:cubicBezTo>
                    <a:pt x="112883" y="180420"/>
                    <a:pt x="130596" y="180420"/>
                    <a:pt x="140212" y="180420"/>
                  </a:cubicBezTo>
                  <a:cubicBezTo>
                    <a:pt x="151094" y="180420"/>
                    <a:pt x="162734" y="180673"/>
                    <a:pt x="173362" y="181179"/>
                  </a:cubicBezTo>
                  <a:lnTo>
                    <a:pt x="173362" y="173334"/>
                  </a:lnTo>
                  <a:lnTo>
                    <a:pt x="168807" y="173334"/>
                  </a:lnTo>
                  <a:cubicBezTo>
                    <a:pt x="153624" y="173334"/>
                    <a:pt x="150081" y="171563"/>
                    <a:pt x="147298" y="163212"/>
                  </a:cubicBezTo>
                  <a:lnTo>
                    <a:pt x="92639" y="5055"/>
                  </a:lnTo>
                  <a:close/>
                  <a:moveTo>
                    <a:pt x="79227" y="33397"/>
                  </a:moveTo>
                  <a:lnTo>
                    <a:pt x="107822" y="115638"/>
                  </a:lnTo>
                  <a:lnTo>
                    <a:pt x="50885" y="115638"/>
                  </a:lnTo>
                  <a:lnTo>
                    <a:pt x="79227" y="3339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6" name="Freeform 1425">
              <a:extLst>
                <a:ext uri="{FF2B5EF4-FFF2-40B4-BE49-F238E27FC236}">
                  <a16:creationId xmlns:a16="http://schemas.microsoft.com/office/drawing/2014/main" id="{7BF84C91-DABC-57DF-1B1F-0F4D1AE2A955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5093487" y="4741824"/>
              <a:ext cx="258693" cy="707164"/>
            </a:xfrm>
            <a:custGeom>
              <a:avLst/>
              <a:gdLst>
                <a:gd name="connsiteX0" fmla="*/ 151209 w 302418"/>
                <a:gd name="connsiteY0" fmla="*/ 0 h 826691"/>
                <a:gd name="connsiteX1" fmla="*/ 302419 w 302418"/>
                <a:gd name="connsiteY1" fmla="*/ 78184 h 826691"/>
                <a:gd name="connsiteX2" fmla="*/ 0 w 302418"/>
                <a:gd name="connsiteY2" fmla="*/ 214313 h 826691"/>
                <a:gd name="connsiteX3" fmla="*/ 302419 w 302418"/>
                <a:gd name="connsiteY3" fmla="*/ 350342 h 826691"/>
                <a:gd name="connsiteX4" fmla="*/ 0 w 302418"/>
                <a:gd name="connsiteY4" fmla="*/ 486471 h 826691"/>
                <a:gd name="connsiteX5" fmla="*/ 302419 w 302418"/>
                <a:gd name="connsiteY5" fmla="*/ 622498 h 826691"/>
                <a:gd name="connsiteX6" fmla="*/ 0 w 302418"/>
                <a:gd name="connsiteY6" fmla="*/ 758627 h 826691"/>
                <a:gd name="connsiteX7" fmla="*/ 151209 w 302418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18" h="826691">
                  <a:moveTo>
                    <a:pt x="151209" y="0"/>
                  </a:moveTo>
                  <a:lnTo>
                    <a:pt x="302419" y="78184"/>
                  </a:lnTo>
                  <a:lnTo>
                    <a:pt x="0" y="214313"/>
                  </a:lnTo>
                  <a:lnTo>
                    <a:pt x="302419" y="350342"/>
                  </a:lnTo>
                  <a:lnTo>
                    <a:pt x="0" y="486471"/>
                  </a:lnTo>
                  <a:lnTo>
                    <a:pt x="302419" y="622498"/>
                  </a:lnTo>
                  <a:lnTo>
                    <a:pt x="0" y="758627"/>
                  </a:lnTo>
                  <a:lnTo>
                    <a:pt x="151209" y="826691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7" name="Freeform 1426">
              <a:extLst>
                <a:ext uri="{FF2B5EF4-FFF2-40B4-BE49-F238E27FC236}">
                  <a16:creationId xmlns:a16="http://schemas.microsoft.com/office/drawing/2014/main" id="{6D19C6E8-1C1D-7A41-098F-74640ADEB4CD}"/>
                </a:ext>
              </a:extLst>
            </p:cNvPr>
            <p:cNvSpPr/>
            <p:nvPr>
              <p:custDataLst>
                <p:tags r:id="rId100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28" name="Freeform 1427">
              <a:extLst>
                <a:ext uri="{FF2B5EF4-FFF2-40B4-BE49-F238E27FC236}">
                  <a16:creationId xmlns:a16="http://schemas.microsoft.com/office/drawing/2014/main" id="{2983C421-2C1A-89A5-1D34-1278D13782D5}"/>
                </a:ext>
              </a:extLst>
            </p:cNvPr>
            <p:cNvSpPr/>
            <p:nvPr>
              <p:custDataLst>
                <p:tags r:id="rId101"/>
              </p:custDataLst>
            </p:nvPr>
          </p:nvSpPr>
          <p:spPr>
            <a:xfrm>
              <a:off x="5188375" y="6234235"/>
              <a:ext cx="68917" cy="68917"/>
            </a:xfrm>
            <a:custGeom>
              <a:avLst/>
              <a:gdLst>
                <a:gd name="connsiteX0" fmla="*/ 80566 w 80565"/>
                <a:gd name="connsiteY0" fmla="*/ 40283 h 80565"/>
                <a:gd name="connsiteX1" fmla="*/ 40283 w 80565"/>
                <a:gd name="connsiteY1" fmla="*/ 0 h 80565"/>
                <a:gd name="connsiteX2" fmla="*/ 0 w 80565"/>
                <a:gd name="connsiteY2" fmla="*/ 40283 h 80565"/>
                <a:gd name="connsiteX3" fmla="*/ 40283 w 80565"/>
                <a:gd name="connsiteY3" fmla="*/ 80566 h 80565"/>
                <a:gd name="connsiteX4" fmla="*/ 80566 w 8056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565">
                  <a:moveTo>
                    <a:pt x="80566" y="40283"/>
                  </a:moveTo>
                  <a:cubicBezTo>
                    <a:pt x="80566" y="18058"/>
                    <a:pt x="62607" y="0"/>
                    <a:pt x="40283" y="0"/>
                  </a:cubicBezTo>
                  <a:cubicBezTo>
                    <a:pt x="18058" y="0"/>
                    <a:pt x="0" y="18058"/>
                    <a:pt x="0" y="40283"/>
                  </a:cubicBezTo>
                  <a:cubicBezTo>
                    <a:pt x="0" y="62508"/>
                    <a:pt x="18058" y="80566"/>
                    <a:pt x="40283" y="80566"/>
                  </a:cubicBezTo>
                  <a:cubicBezTo>
                    <a:pt x="62607" y="80566"/>
                    <a:pt x="80566" y="62508"/>
                    <a:pt x="80566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0" name="Freeform 1429">
              <a:extLst>
                <a:ext uri="{FF2B5EF4-FFF2-40B4-BE49-F238E27FC236}">
                  <a16:creationId xmlns:a16="http://schemas.microsoft.com/office/drawing/2014/main" id="{1DEEF8D9-DE70-E8EA-691B-0DDABE0451F4}"/>
                </a:ext>
              </a:extLst>
            </p:cNvPr>
            <p:cNvSpPr/>
            <p:nvPr>
              <p:custDataLst>
                <p:tags r:id="rId102"/>
              </p:custDataLst>
            </p:nvPr>
          </p:nvSpPr>
          <p:spPr>
            <a:xfrm>
              <a:off x="5410897" y="4997832"/>
              <a:ext cx="86369" cy="144164"/>
            </a:xfrm>
            <a:custGeom>
              <a:avLst/>
              <a:gdLst>
                <a:gd name="connsiteX0" fmla="*/ 19570 w 100967"/>
                <a:gd name="connsiteY0" fmla="*/ 149114 h 168531"/>
                <a:gd name="connsiteX1" fmla="*/ 46393 w 100967"/>
                <a:gd name="connsiteY1" fmla="*/ 123049 h 168531"/>
                <a:gd name="connsiteX2" fmla="*/ 101052 w 100967"/>
                <a:gd name="connsiteY2" fmla="*/ 49159 h 168531"/>
                <a:gd name="connsiteX3" fmla="*/ 47405 w 100967"/>
                <a:gd name="connsiteY3" fmla="*/ 67 h 168531"/>
                <a:gd name="connsiteX4" fmla="*/ 85 w 100967"/>
                <a:gd name="connsiteY4" fmla="*/ 45869 h 168531"/>
                <a:gd name="connsiteX5" fmla="*/ 13496 w 100967"/>
                <a:gd name="connsiteY5" fmla="*/ 60040 h 168531"/>
                <a:gd name="connsiteX6" fmla="*/ 26655 w 100967"/>
                <a:gd name="connsiteY6" fmla="*/ 46628 h 168531"/>
                <a:gd name="connsiteX7" fmla="*/ 13243 w 100967"/>
                <a:gd name="connsiteY7" fmla="*/ 33469 h 168531"/>
                <a:gd name="connsiteX8" fmla="*/ 9954 w 100967"/>
                <a:gd name="connsiteY8" fmla="*/ 33722 h 168531"/>
                <a:gd name="connsiteX9" fmla="*/ 44116 w 100967"/>
                <a:gd name="connsiteY9" fmla="*/ 7911 h 168531"/>
                <a:gd name="connsiteX10" fmla="*/ 78024 w 100967"/>
                <a:gd name="connsiteY10" fmla="*/ 49159 h 168531"/>
                <a:gd name="connsiteX11" fmla="*/ 51454 w 100967"/>
                <a:gd name="connsiteY11" fmla="*/ 105083 h 168531"/>
                <a:gd name="connsiteX12" fmla="*/ 2868 w 100967"/>
                <a:gd name="connsiteY12" fmla="*/ 159236 h 168531"/>
                <a:gd name="connsiteX13" fmla="*/ 85 w 100967"/>
                <a:gd name="connsiteY13" fmla="*/ 168599 h 168531"/>
                <a:gd name="connsiteX14" fmla="*/ 93967 w 100967"/>
                <a:gd name="connsiteY14" fmla="*/ 168599 h 168531"/>
                <a:gd name="connsiteX15" fmla="*/ 101052 w 100967"/>
                <a:gd name="connsiteY15" fmla="*/ 124568 h 168531"/>
                <a:gd name="connsiteX16" fmla="*/ 94726 w 100967"/>
                <a:gd name="connsiteY16" fmla="*/ 124568 h 168531"/>
                <a:gd name="connsiteX17" fmla="*/ 89159 w 100967"/>
                <a:gd name="connsiteY17" fmla="*/ 147089 h 168531"/>
                <a:gd name="connsiteX18" fmla="*/ 65119 w 100967"/>
                <a:gd name="connsiteY18" fmla="*/ 149114 h 168531"/>
                <a:gd name="connsiteX19" fmla="*/ 19570 w 100967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70" y="149114"/>
                  </a:moveTo>
                  <a:lnTo>
                    <a:pt x="46393" y="123049"/>
                  </a:lnTo>
                  <a:cubicBezTo>
                    <a:pt x="85869" y="88128"/>
                    <a:pt x="101052" y="74464"/>
                    <a:pt x="101052" y="49159"/>
                  </a:cubicBezTo>
                  <a:cubicBezTo>
                    <a:pt x="101052" y="20311"/>
                    <a:pt x="78277" y="67"/>
                    <a:pt x="47405" y="67"/>
                  </a:cubicBezTo>
                  <a:cubicBezTo>
                    <a:pt x="18810" y="67"/>
                    <a:pt x="85" y="23347"/>
                    <a:pt x="85" y="45869"/>
                  </a:cubicBezTo>
                  <a:cubicBezTo>
                    <a:pt x="85" y="60040"/>
                    <a:pt x="12737" y="60040"/>
                    <a:pt x="13496" y="60040"/>
                  </a:cubicBezTo>
                  <a:cubicBezTo>
                    <a:pt x="17798" y="60040"/>
                    <a:pt x="26655" y="57003"/>
                    <a:pt x="26655" y="46628"/>
                  </a:cubicBezTo>
                  <a:cubicBezTo>
                    <a:pt x="26655" y="40049"/>
                    <a:pt x="22100" y="33469"/>
                    <a:pt x="13243" y="33469"/>
                  </a:cubicBezTo>
                  <a:cubicBezTo>
                    <a:pt x="11219" y="33469"/>
                    <a:pt x="10713" y="33469"/>
                    <a:pt x="9954" y="33722"/>
                  </a:cubicBezTo>
                  <a:cubicBezTo>
                    <a:pt x="15774" y="17274"/>
                    <a:pt x="29439" y="7911"/>
                    <a:pt x="44116" y="7911"/>
                  </a:cubicBezTo>
                  <a:cubicBezTo>
                    <a:pt x="67143" y="7911"/>
                    <a:pt x="78024" y="28408"/>
                    <a:pt x="78024" y="49159"/>
                  </a:cubicBezTo>
                  <a:cubicBezTo>
                    <a:pt x="78024" y="69403"/>
                    <a:pt x="65372" y="89394"/>
                    <a:pt x="51454" y="105083"/>
                  </a:cubicBezTo>
                  <a:lnTo>
                    <a:pt x="2868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967" y="168599"/>
                  </a:lnTo>
                  <a:lnTo>
                    <a:pt x="101052" y="124568"/>
                  </a:lnTo>
                  <a:lnTo>
                    <a:pt x="94726" y="124568"/>
                  </a:lnTo>
                  <a:cubicBezTo>
                    <a:pt x="93461" y="132159"/>
                    <a:pt x="91689" y="143294"/>
                    <a:pt x="89159" y="147089"/>
                  </a:cubicBezTo>
                  <a:cubicBezTo>
                    <a:pt x="87387" y="149114"/>
                    <a:pt x="70686" y="149114"/>
                    <a:pt x="65119" y="149114"/>
                  </a:cubicBezTo>
                  <a:lnTo>
                    <a:pt x="19570" y="14911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1" name="Freeform 1430">
              <a:extLst>
                <a:ext uri="{FF2B5EF4-FFF2-40B4-BE49-F238E27FC236}">
                  <a16:creationId xmlns:a16="http://schemas.microsoft.com/office/drawing/2014/main" id="{6D004AAB-DBDB-5D53-85C6-736499CB3F3D}"/>
                </a:ext>
              </a:extLst>
            </p:cNvPr>
            <p:cNvSpPr/>
            <p:nvPr>
              <p:custDataLst>
                <p:tags r:id="rId103"/>
              </p:custDataLst>
            </p:nvPr>
          </p:nvSpPr>
          <p:spPr>
            <a:xfrm>
              <a:off x="5516748" y="4997832"/>
              <a:ext cx="91131" cy="148927"/>
            </a:xfrm>
            <a:custGeom>
              <a:avLst/>
              <a:gdLst>
                <a:gd name="connsiteX0" fmla="*/ 106624 w 106534"/>
                <a:gd name="connsiteY0" fmla="*/ 87622 h 174099"/>
                <a:gd name="connsiteX1" fmla="*/ 96502 w 106534"/>
                <a:gd name="connsiteY1" fmla="*/ 28408 h 174099"/>
                <a:gd name="connsiteX2" fmla="*/ 53483 w 106534"/>
                <a:gd name="connsiteY2" fmla="*/ 67 h 174099"/>
                <a:gd name="connsiteX3" fmla="*/ 9453 w 106534"/>
                <a:gd name="connsiteY3" fmla="*/ 30180 h 174099"/>
                <a:gd name="connsiteX4" fmla="*/ 90 w 106534"/>
                <a:gd name="connsiteY4" fmla="*/ 87622 h 174099"/>
                <a:gd name="connsiteX5" fmla="*/ 11477 w 106534"/>
                <a:gd name="connsiteY5" fmla="*/ 148608 h 174099"/>
                <a:gd name="connsiteX6" fmla="*/ 53230 w 106534"/>
                <a:gd name="connsiteY6" fmla="*/ 174166 h 174099"/>
                <a:gd name="connsiteX7" fmla="*/ 97261 w 106534"/>
                <a:gd name="connsiteY7" fmla="*/ 144812 h 174099"/>
                <a:gd name="connsiteX8" fmla="*/ 106624 w 106534"/>
                <a:gd name="connsiteY8" fmla="*/ 87622 h 174099"/>
                <a:gd name="connsiteX9" fmla="*/ 53230 w 106534"/>
                <a:gd name="connsiteY9" fmla="*/ 168599 h 174099"/>
                <a:gd name="connsiteX10" fmla="*/ 23876 w 106534"/>
                <a:gd name="connsiteY10" fmla="*/ 137979 h 174099"/>
                <a:gd name="connsiteX11" fmla="*/ 21093 w 106534"/>
                <a:gd name="connsiteY11" fmla="*/ 84586 h 174099"/>
                <a:gd name="connsiteX12" fmla="*/ 23117 w 106534"/>
                <a:gd name="connsiteY12" fmla="*/ 38024 h 174099"/>
                <a:gd name="connsiteX13" fmla="*/ 53230 w 106534"/>
                <a:gd name="connsiteY13" fmla="*/ 5634 h 174099"/>
                <a:gd name="connsiteX14" fmla="*/ 83090 w 106534"/>
                <a:gd name="connsiteY14" fmla="*/ 35241 h 174099"/>
                <a:gd name="connsiteX15" fmla="*/ 85621 w 106534"/>
                <a:gd name="connsiteY15" fmla="*/ 84586 h 174099"/>
                <a:gd name="connsiteX16" fmla="*/ 82837 w 106534"/>
                <a:gd name="connsiteY16" fmla="*/ 136967 h 174099"/>
                <a:gd name="connsiteX17" fmla="*/ 53230 w 106534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24" y="87622"/>
                  </a:moveTo>
                  <a:cubicBezTo>
                    <a:pt x="106624" y="67378"/>
                    <a:pt x="105359" y="47134"/>
                    <a:pt x="96502" y="28408"/>
                  </a:cubicBezTo>
                  <a:cubicBezTo>
                    <a:pt x="84862" y="4115"/>
                    <a:pt x="64112" y="67"/>
                    <a:pt x="53483" y="67"/>
                  </a:cubicBezTo>
                  <a:cubicBezTo>
                    <a:pt x="38300" y="67"/>
                    <a:pt x="19828" y="6646"/>
                    <a:pt x="9453" y="30180"/>
                  </a:cubicBezTo>
                  <a:cubicBezTo>
                    <a:pt x="1355" y="47640"/>
                    <a:pt x="90" y="67378"/>
                    <a:pt x="90" y="87622"/>
                  </a:cubicBezTo>
                  <a:cubicBezTo>
                    <a:pt x="90" y="106601"/>
                    <a:pt x="1102" y="129376"/>
                    <a:pt x="11477" y="148608"/>
                  </a:cubicBezTo>
                  <a:cubicBezTo>
                    <a:pt x="22358" y="169105"/>
                    <a:pt x="40831" y="174166"/>
                    <a:pt x="53230" y="174166"/>
                  </a:cubicBezTo>
                  <a:cubicBezTo>
                    <a:pt x="66895" y="174166"/>
                    <a:pt x="86127" y="168852"/>
                    <a:pt x="97261" y="144812"/>
                  </a:cubicBezTo>
                  <a:cubicBezTo>
                    <a:pt x="105359" y="127351"/>
                    <a:pt x="106624" y="107613"/>
                    <a:pt x="106624" y="87622"/>
                  </a:cubicBezTo>
                  <a:close/>
                  <a:moveTo>
                    <a:pt x="53230" y="168599"/>
                  </a:moveTo>
                  <a:cubicBezTo>
                    <a:pt x="43361" y="168599"/>
                    <a:pt x="28431" y="162272"/>
                    <a:pt x="23876" y="137979"/>
                  </a:cubicBezTo>
                  <a:cubicBezTo>
                    <a:pt x="21093" y="122796"/>
                    <a:pt x="21093" y="99516"/>
                    <a:pt x="21093" y="84586"/>
                  </a:cubicBezTo>
                  <a:cubicBezTo>
                    <a:pt x="21093" y="68390"/>
                    <a:pt x="21093" y="51689"/>
                    <a:pt x="23117" y="38024"/>
                  </a:cubicBezTo>
                  <a:cubicBezTo>
                    <a:pt x="27925" y="7911"/>
                    <a:pt x="46904" y="5634"/>
                    <a:pt x="53230" y="5634"/>
                  </a:cubicBezTo>
                  <a:cubicBezTo>
                    <a:pt x="61581" y="5634"/>
                    <a:pt x="78282" y="10189"/>
                    <a:pt x="83090" y="35241"/>
                  </a:cubicBezTo>
                  <a:cubicBezTo>
                    <a:pt x="85621" y="49412"/>
                    <a:pt x="85621" y="68643"/>
                    <a:pt x="85621" y="84586"/>
                  </a:cubicBezTo>
                  <a:cubicBezTo>
                    <a:pt x="85621" y="103564"/>
                    <a:pt x="85621" y="120772"/>
                    <a:pt x="82837" y="136967"/>
                  </a:cubicBezTo>
                  <a:cubicBezTo>
                    <a:pt x="79042" y="161007"/>
                    <a:pt x="64618" y="168599"/>
                    <a:pt x="53230" y="16859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2" name="Freeform 1431">
              <a:extLst>
                <a:ext uri="{FF2B5EF4-FFF2-40B4-BE49-F238E27FC236}">
                  <a16:creationId xmlns:a16="http://schemas.microsoft.com/office/drawing/2014/main" id="{1E847F5B-29B8-5511-84A0-46FB1E22C625}"/>
                </a:ext>
              </a:extLst>
            </p:cNvPr>
            <p:cNvSpPr/>
            <p:nvPr>
              <p:custDataLst>
                <p:tags r:id="rId104"/>
              </p:custDataLst>
            </p:nvPr>
          </p:nvSpPr>
          <p:spPr>
            <a:xfrm>
              <a:off x="5662139" y="4989390"/>
              <a:ext cx="137021" cy="152606"/>
            </a:xfrm>
            <a:custGeom>
              <a:avLst/>
              <a:gdLst>
                <a:gd name="connsiteX0" fmla="*/ 160278 w 160181"/>
                <a:gd name="connsiteY0" fmla="*/ 137473 h 178400"/>
                <a:gd name="connsiteX1" fmla="*/ 153951 w 160181"/>
                <a:gd name="connsiteY1" fmla="*/ 137473 h 178400"/>
                <a:gd name="connsiteX2" fmla="*/ 149396 w 160181"/>
                <a:gd name="connsiteY2" fmla="*/ 155946 h 178400"/>
                <a:gd name="connsiteX3" fmla="*/ 132695 w 160181"/>
                <a:gd name="connsiteY3" fmla="*/ 162019 h 178400"/>
                <a:gd name="connsiteX4" fmla="*/ 112451 w 160181"/>
                <a:gd name="connsiteY4" fmla="*/ 162019 h 178400"/>
                <a:gd name="connsiteX5" fmla="*/ 134973 w 160181"/>
                <a:gd name="connsiteY5" fmla="*/ 119001 h 178400"/>
                <a:gd name="connsiteX6" fmla="*/ 157241 w 160181"/>
                <a:gd name="connsiteY6" fmla="*/ 63582 h 178400"/>
                <a:gd name="connsiteX7" fmla="*/ 80314 w 160181"/>
                <a:gd name="connsiteY7" fmla="*/ 67 h 178400"/>
                <a:gd name="connsiteX8" fmla="*/ 3133 w 160181"/>
                <a:gd name="connsiteY8" fmla="*/ 63582 h 178400"/>
                <a:gd name="connsiteX9" fmla="*/ 25401 w 160181"/>
                <a:gd name="connsiteY9" fmla="*/ 119001 h 178400"/>
                <a:gd name="connsiteX10" fmla="*/ 47923 w 160181"/>
                <a:gd name="connsiteY10" fmla="*/ 162019 h 178400"/>
                <a:gd name="connsiteX11" fmla="*/ 27679 w 160181"/>
                <a:gd name="connsiteY11" fmla="*/ 162019 h 178400"/>
                <a:gd name="connsiteX12" fmla="*/ 10978 w 160181"/>
                <a:gd name="connsiteY12" fmla="*/ 156199 h 178400"/>
                <a:gd name="connsiteX13" fmla="*/ 6423 w 160181"/>
                <a:gd name="connsiteY13" fmla="*/ 137473 h 178400"/>
                <a:gd name="connsiteX14" fmla="*/ 96 w 160181"/>
                <a:gd name="connsiteY14" fmla="*/ 137473 h 178400"/>
                <a:gd name="connsiteX15" fmla="*/ 8447 w 160181"/>
                <a:gd name="connsiteY15" fmla="*/ 178468 h 178400"/>
                <a:gd name="connsiteX16" fmla="*/ 48935 w 160181"/>
                <a:gd name="connsiteY16" fmla="*/ 178468 h 178400"/>
                <a:gd name="connsiteX17" fmla="*/ 55261 w 160181"/>
                <a:gd name="connsiteY17" fmla="*/ 173154 h 178400"/>
                <a:gd name="connsiteX18" fmla="*/ 41597 w 160181"/>
                <a:gd name="connsiteY18" fmla="*/ 116976 h 178400"/>
                <a:gd name="connsiteX19" fmla="*/ 29197 w 160181"/>
                <a:gd name="connsiteY19" fmla="*/ 63329 h 178400"/>
                <a:gd name="connsiteX20" fmla="*/ 80060 w 160181"/>
                <a:gd name="connsiteY20" fmla="*/ 5634 h 178400"/>
                <a:gd name="connsiteX21" fmla="*/ 131177 w 160181"/>
                <a:gd name="connsiteY21" fmla="*/ 63329 h 178400"/>
                <a:gd name="connsiteX22" fmla="*/ 117006 w 160181"/>
                <a:gd name="connsiteY22" fmla="*/ 122290 h 178400"/>
                <a:gd name="connsiteX23" fmla="*/ 105113 w 160181"/>
                <a:gd name="connsiteY23" fmla="*/ 173154 h 178400"/>
                <a:gd name="connsiteX24" fmla="*/ 111692 w 160181"/>
                <a:gd name="connsiteY24" fmla="*/ 178468 h 178400"/>
                <a:gd name="connsiteX25" fmla="*/ 151927 w 160181"/>
                <a:gd name="connsiteY25" fmla="*/ 178468 h 178400"/>
                <a:gd name="connsiteX26" fmla="*/ 160278 w 160181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278" y="137473"/>
                  </a:moveTo>
                  <a:lnTo>
                    <a:pt x="153951" y="137473"/>
                  </a:lnTo>
                  <a:cubicBezTo>
                    <a:pt x="152686" y="144053"/>
                    <a:pt x="151674" y="149873"/>
                    <a:pt x="149396" y="155946"/>
                  </a:cubicBezTo>
                  <a:cubicBezTo>
                    <a:pt x="148131" y="159995"/>
                    <a:pt x="147372" y="162019"/>
                    <a:pt x="132695" y="162019"/>
                  </a:cubicBezTo>
                  <a:lnTo>
                    <a:pt x="112451" y="162019"/>
                  </a:lnTo>
                  <a:cubicBezTo>
                    <a:pt x="115741" y="147848"/>
                    <a:pt x="123585" y="135702"/>
                    <a:pt x="134973" y="119001"/>
                  </a:cubicBezTo>
                  <a:cubicBezTo>
                    <a:pt x="146866" y="101034"/>
                    <a:pt x="157241" y="83573"/>
                    <a:pt x="157241" y="63582"/>
                  </a:cubicBezTo>
                  <a:cubicBezTo>
                    <a:pt x="157241" y="28408"/>
                    <a:pt x="123079" y="67"/>
                    <a:pt x="80314" y="67"/>
                  </a:cubicBezTo>
                  <a:cubicBezTo>
                    <a:pt x="36789" y="67"/>
                    <a:pt x="3133" y="28914"/>
                    <a:pt x="3133" y="63582"/>
                  </a:cubicBezTo>
                  <a:cubicBezTo>
                    <a:pt x="3133" y="83573"/>
                    <a:pt x="13508" y="101034"/>
                    <a:pt x="25401" y="119001"/>
                  </a:cubicBezTo>
                  <a:cubicBezTo>
                    <a:pt x="36536" y="135702"/>
                    <a:pt x="44633" y="147848"/>
                    <a:pt x="47923" y="162019"/>
                  </a:cubicBezTo>
                  <a:lnTo>
                    <a:pt x="27679" y="162019"/>
                  </a:lnTo>
                  <a:cubicBezTo>
                    <a:pt x="13002" y="162019"/>
                    <a:pt x="12243" y="159995"/>
                    <a:pt x="10978" y="156199"/>
                  </a:cubicBezTo>
                  <a:cubicBezTo>
                    <a:pt x="8953" y="150379"/>
                    <a:pt x="7688" y="143800"/>
                    <a:pt x="6423" y="137473"/>
                  </a:cubicBezTo>
                  <a:lnTo>
                    <a:pt x="96" y="137473"/>
                  </a:lnTo>
                  <a:lnTo>
                    <a:pt x="8447" y="178468"/>
                  </a:lnTo>
                  <a:lnTo>
                    <a:pt x="48935" y="178468"/>
                  </a:lnTo>
                  <a:cubicBezTo>
                    <a:pt x="54502" y="178468"/>
                    <a:pt x="55261" y="178468"/>
                    <a:pt x="55261" y="173154"/>
                  </a:cubicBezTo>
                  <a:cubicBezTo>
                    <a:pt x="55261" y="155440"/>
                    <a:pt x="47417" y="133171"/>
                    <a:pt x="41597" y="116976"/>
                  </a:cubicBezTo>
                  <a:cubicBezTo>
                    <a:pt x="36283" y="102299"/>
                    <a:pt x="29197" y="82308"/>
                    <a:pt x="29197" y="63329"/>
                  </a:cubicBezTo>
                  <a:cubicBezTo>
                    <a:pt x="29197" y="22841"/>
                    <a:pt x="57033" y="5634"/>
                    <a:pt x="80060" y="5634"/>
                  </a:cubicBezTo>
                  <a:cubicBezTo>
                    <a:pt x="104353" y="5634"/>
                    <a:pt x="131177" y="23853"/>
                    <a:pt x="131177" y="63329"/>
                  </a:cubicBezTo>
                  <a:cubicBezTo>
                    <a:pt x="131177" y="82308"/>
                    <a:pt x="124344" y="101540"/>
                    <a:pt x="117006" y="122290"/>
                  </a:cubicBezTo>
                  <a:cubicBezTo>
                    <a:pt x="113210" y="132918"/>
                    <a:pt x="105113" y="155693"/>
                    <a:pt x="105113" y="173154"/>
                  </a:cubicBezTo>
                  <a:cubicBezTo>
                    <a:pt x="105113" y="178468"/>
                    <a:pt x="105872" y="178468"/>
                    <a:pt x="111692" y="178468"/>
                  </a:cubicBezTo>
                  <a:lnTo>
                    <a:pt x="151927" y="178468"/>
                  </a:lnTo>
                  <a:lnTo>
                    <a:pt x="160278" y="13747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3" name="Freeform 1432">
              <a:extLst>
                <a:ext uri="{FF2B5EF4-FFF2-40B4-BE49-F238E27FC236}">
                  <a16:creationId xmlns:a16="http://schemas.microsoft.com/office/drawing/2014/main" id="{345FA956-268F-671F-DEDB-CF2FF4012A71}"/>
                </a:ext>
              </a:extLst>
            </p:cNvPr>
            <p:cNvSpPr/>
            <p:nvPr>
              <p:custDataLst>
                <p:tags r:id="rId105"/>
              </p:custDataLst>
            </p:nvPr>
          </p:nvSpPr>
          <p:spPr>
            <a:xfrm>
              <a:off x="5395297" y="4120722"/>
              <a:ext cx="21728" cy="431154"/>
            </a:xfrm>
            <a:custGeom>
              <a:avLst/>
              <a:gdLst>
                <a:gd name="connsiteX0" fmla="*/ 0 w 25400"/>
                <a:gd name="connsiteY0" fmla="*/ 0 h 504029"/>
                <a:gd name="connsiteX1" fmla="*/ 0 w 2540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4" name="Freeform 1433">
              <a:extLst>
                <a:ext uri="{FF2B5EF4-FFF2-40B4-BE49-F238E27FC236}">
                  <a16:creationId xmlns:a16="http://schemas.microsoft.com/office/drawing/2014/main" id="{52BE803D-0119-AE7E-B02D-6826C3C642BF}"/>
                </a:ext>
              </a:extLst>
            </p:cNvPr>
            <p:cNvSpPr/>
            <p:nvPr>
              <p:custDataLst>
                <p:tags r:id="rId106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5" name="Freeform 1434">
              <a:extLst>
                <a:ext uri="{FF2B5EF4-FFF2-40B4-BE49-F238E27FC236}">
                  <a16:creationId xmlns:a16="http://schemas.microsoft.com/office/drawing/2014/main" id="{4C412994-127D-2820-28E1-BC47048D24D2}"/>
                </a:ext>
              </a:extLst>
            </p:cNvPr>
            <p:cNvSpPr/>
            <p:nvPr>
              <p:custDataLst>
                <p:tags r:id="rId107"/>
              </p:custDataLst>
            </p:nvPr>
          </p:nvSpPr>
          <p:spPr>
            <a:xfrm>
              <a:off x="5352180" y="4460215"/>
              <a:ext cx="86231" cy="91661"/>
            </a:xfrm>
            <a:custGeom>
              <a:avLst/>
              <a:gdLst>
                <a:gd name="connsiteX0" fmla="*/ 50403 w 100806"/>
                <a:gd name="connsiteY0" fmla="*/ 0 h 107154"/>
                <a:gd name="connsiteX1" fmla="*/ 0 w 100806"/>
                <a:gd name="connsiteY1" fmla="*/ 0 h 107154"/>
                <a:gd name="connsiteX2" fmla="*/ 50403 w 100806"/>
                <a:gd name="connsiteY2" fmla="*/ 107155 h 107154"/>
                <a:gd name="connsiteX3" fmla="*/ 100806 w 100806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806" h="107154">
                  <a:moveTo>
                    <a:pt x="50403" y="0"/>
                  </a:moveTo>
                  <a:lnTo>
                    <a:pt x="0" y="0"/>
                  </a:lnTo>
                  <a:lnTo>
                    <a:pt x="50403" y="107155"/>
                  </a:lnTo>
                  <a:lnTo>
                    <a:pt x="100806" y="0"/>
                  </a:ln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7" name="Freeform 1436">
              <a:extLst>
                <a:ext uri="{FF2B5EF4-FFF2-40B4-BE49-F238E27FC236}">
                  <a16:creationId xmlns:a16="http://schemas.microsoft.com/office/drawing/2014/main" id="{57337346-5051-2D4A-418B-083C2BCC6683}"/>
                </a:ext>
              </a:extLst>
            </p:cNvPr>
            <p:cNvSpPr/>
            <p:nvPr>
              <p:custDataLst>
                <p:tags r:id="rId108"/>
              </p:custDataLst>
            </p:nvPr>
          </p:nvSpPr>
          <p:spPr>
            <a:xfrm>
              <a:off x="5478054" y="4248356"/>
              <a:ext cx="57146" cy="145463"/>
            </a:xfrm>
            <a:custGeom>
              <a:avLst/>
              <a:gdLst>
                <a:gd name="connsiteX0" fmla="*/ 64616 w 66805"/>
                <a:gd name="connsiteY0" fmla="*/ 9142 h 170050"/>
                <a:gd name="connsiteX1" fmla="*/ 55253 w 66805"/>
                <a:gd name="connsiteY1" fmla="*/ 32 h 170050"/>
                <a:gd name="connsiteX2" fmla="*/ 41588 w 66805"/>
                <a:gd name="connsiteY2" fmla="*/ 13444 h 170050"/>
                <a:gd name="connsiteX3" fmla="*/ 51204 w 66805"/>
                <a:gd name="connsiteY3" fmla="*/ 22554 h 170050"/>
                <a:gd name="connsiteX4" fmla="*/ 64616 w 66805"/>
                <a:gd name="connsiteY4" fmla="*/ 9142 h 170050"/>
                <a:gd name="connsiteX5" fmla="*/ 45384 w 66805"/>
                <a:gd name="connsiteY5" fmla="*/ 104289 h 170050"/>
                <a:gd name="connsiteX6" fmla="*/ 50951 w 66805"/>
                <a:gd name="connsiteY6" fmla="*/ 89612 h 170050"/>
                <a:gd name="connsiteX7" fmla="*/ 54241 w 66805"/>
                <a:gd name="connsiteY7" fmla="*/ 76200 h 170050"/>
                <a:gd name="connsiteX8" fmla="*/ 33491 w 66805"/>
                <a:gd name="connsiteY8" fmla="*/ 55450 h 170050"/>
                <a:gd name="connsiteX9" fmla="*/ 88 w 66805"/>
                <a:gd name="connsiteY9" fmla="*/ 94420 h 170050"/>
                <a:gd name="connsiteX10" fmla="*/ 3125 w 66805"/>
                <a:gd name="connsiteY10" fmla="*/ 96951 h 170050"/>
                <a:gd name="connsiteX11" fmla="*/ 7173 w 66805"/>
                <a:gd name="connsiteY11" fmla="*/ 92396 h 170050"/>
                <a:gd name="connsiteX12" fmla="*/ 32732 w 66805"/>
                <a:gd name="connsiteY12" fmla="*/ 61017 h 170050"/>
                <a:gd name="connsiteX13" fmla="*/ 39058 w 66805"/>
                <a:gd name="connsiteY13" fmla="*/ 69115 h 170050"/>
                <a:gd name="connsiteX14" fmla="*/ 36274 w 66805"/>
                <a:gd name="connsiteY14" fmla="*/ 82274 h 170050"/>
                <a:gd name="connsiteX15" fmla="*/ 18814 w 66805"/>
                <a:gd name="connsiteY15" fmla="*/ 129088 h 170050"/>
                <a:gd name="connsiteX16" fmla="*/ 12994 w 66805"/>
                <a:gd name="connsiteY16" fmla="*/ 149332 h 170050"/>
                <a:gd name="connsiteX17" fmla="*/ 33744 w 66805"/>
                <a:gd name="connsiteY17" fmla="*/ 170082 h 170050"/>
                <a:gd name="connsiteX18" fmla="*/ 66893 w 66805"/>
                <a:gd name="connsiteY18" fmla="*/ 131113 h 170050"/>
                <a:gd name="connsiteX19" fmla="*/ 63857 w 66805"/>
                <a:gd name="connsiteY19" fmla="*/ 128582 h 170050"/>
                <a:gd name="connsiteX20" fmla="*/ 60061 w 66805"/>
                <a:gd name="connsiteY20" fmla="*/ 133137 h 170050"/>
                <a:gd name="connsiteX21" fmla="*/ 34250 w 66805"/>
                <a:gd name="connsiteY21" fmla="*/ 164515 h 170050"/>
                <a:gd name="connsiteX22" fmla="*/ 28177 w 66805"/>
                <a:gd name="connsiteY22" fmla="*/ 156165 h 170050"/>
                <a:gd name="connsiteX23" fmla="*/ 35515 w 66805"/>
                <a:gd name="connsiteY23" fmla="*/ 130859 h 170050"/>
                <a:gd name="connsiteX24" fmla="*/ 45384 w 66805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616" y="9142"/>
                  </a:moveTo>
                  <a:cubicBezTo>
                    <a:pt x="64616" y="4081"/>
                    <a:pt x="61073" y="32"/>
                    <a:pt x="55253" y="32"/>
                  </a:cubicBezTo>
                  <a:cubicBezTo>
                    <a:pt x="48421" y="32"/>
                    <a:pt x="41588" y="6611"/>
                    <a:pt x="41588" y="13444"/>
                  </a:cubicBezTo>
                  <a:cubicBezTo>
                    <a:pt x="41588" y="18252"/>
                    <a:pt x="45131" y="22554"/>
                    <a:pt x="51204" y="22554"/>
                  </a:cubicBezTo>
                  <a:cubicBezTo>
                    <a:pt x="57024" y="22554"/>
                    <a:pt x="64616" y="16733"/>
                    <a:pt x="64616" y="9142"/>
                  </a:cubicBezTo>
                  <a:close/>
                  <a:moveTo>
                    <a:pt x="45384" y="104289"/>
                  </a:moveTo>
                  <a:cubicBezTo>
                    <a:pt x="48421" y="96951"/>
                    <a:pt x="48421" y="96445"/>
                    <a:pt x="50951" y="89612"/>
                  </a:cubicBezTo>
                  <a:cubicBezTo>
                    <a:pt x="52976" y="84551"/>
                    <a:pt x="54241" y="81008"/>
                    <a:pt x="54241" y="76200"/>
                  </a:cubicBezTo>
                  <a:cubicBezTo>
                    <a:pt x="54241" y="64813"/>
                    <a:pt x="46143" y="55450"/>
                    <a:pt x="33491" y="55450"/>
                  </a:cubicBezTo>
                  <a:cubicBezTo>
                    <a:pt x="9704" y="55450"/>
                    <a:pt x="88" y="92143"/>
                    <a:pt x="88" y="94420"/>
                  </a:cubicBezTo>
                  <a:cubicBezTo>
                    <a:pt x="88" y="96951"/>
                    <a:pt x="2618" y="96951"/>
                    <a:pt x="3125" y="96951"/>
                  </a:cubicBezTo>
                  <a:cubicBezTo>
                    <a:pt x="5655" y="96951"/>
                    <a:pt x="5908" y="96445"/>
                    <a:pt x="7173" y="92396"/>
                  </a:cubicBezTo>
                  <a:cubicBezTo>
                    <a:pt x="14006" y="68609"/>
                    <a:pt x="24128" y="61017"/>
                    <a:pt x="32732" y="61017"/>
                  </a:cubicBezTo>
                  <a:cubicBezTo>
                    <a:pt x="34756" y="61017"/>
                    <a:pt x="39058" y="61017"/>
                    <a:pt x="39058" y="69115"/>
                  </a:cubicBezTo>
                  <a:cubicBezTo>
                    <a:pt x="39058" y="74429"/>
                    <a:pt x="37286" y="79743"/>
                    <a:pt x="36274" y="82274"/>
                  </a:cubicBezTo>
                  <a:cubicBezTo>
                    <a:pt x="34250" y="88853"/>
                    <a:pt x="22863" y="118207"/>
                    <a:pt x="18814" y="129088"/>
                  </a:cubicBezTo>
                  <a:cubicBezTo>
                    <a:pt x="16283" y="135667"/>
                    <a:pt x="12994" y="144018"/>
                    <a:pt x="12994" y="149332"/>
                  </a:cubicBezTo>
                  <a:cubicBezTo>
                    <a:pt x="12994" y="161226"/>
                    <a:pt x="21597" y="170082"/>
                    <a:pt x="33744" y="170082"/>
                  </a:cubicBezTo>
                  <a:cubicBezTo>
                    <a:pt x="57531" y="170082"/>
                    <a:pt x="66893" y="133390"/>
                    <a:pt x="66893" y="131113"/>
                  </a:cubicBezTo>
                  <a:cubicBezTo>
                    <a:pt x="66893" y="128582"/>
                    <a:pt x="64616" y="128582"/>
                    <a:pt x="63857" y="128582"/>
                  </a:cubicBezTo>
                  <a:cubicBezTo>
                    <a:pt x="61326" y="128582"/>
                    <a:pt x="61326" y="129341"/>
                    <a:pt x="60061" y="133137"/>
                  </a:cubicBezTo>
                  <a:cubicBezTo>
                    <a:pt x="55506" y="149079"/>
                    <a:pt x="47155" y="164515"/>
                    <a:pt x="34250" y="164515"/>
                  </a:cubicBezTo>
                  <a:cubicBezTo>
                    <a:pt x="29948" y="164515"/>
                    <a:pt x="28177" y="161985"/>
                    <a:pt x="28177" y="156165"/>
                  </a:cubicBezTo>
                  <a:cubicBezTo>
                    <a:pt x="28177" y="149838"/>
                    <a:pt x="29695" y="146296"/>
                    <a:pt x="35515" y="130859"/>
                  </a:cubicBezTo>
                  <a:lnTo>
                    <a:pt x="45384" y="104289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38" name="Freeform 1437">
              <a:extLst>
                <a:ext uri="{FF2B5EF4-FFF2-40B4-BE49-F238E27FC236}">
                  <a16:creationId xmlns:a16="http://schemas.microsoft.com/office/drawing/2014/main" id="{42FAC24C-4029-D629-26C8-E44A6912C9CE}"/>
                </a:ext>
              </a:extLst>
            </p:cNvPr>
            <p:cNvSpPr/>
            <p:nvPr>
              <p:custDataLst>
                <p:tags r:id="rId109"/>
              </p:custDataLst>
            </p:nvPr>
          </p:nvSpPr>
          <p:spPr>
            <a:xfrm>
              <a:off x="5553624" y="4357085"/>
              <a:ext cx="81065" cy="68337"/>
            </a:xfrm>
            <a:custGeom>
              <a:avLst/>
              <a:gdLst>
                <a:gd name="connsiteX0" fmla="*/ 35696 w 94767"/>
                <a:gd name="connsiteY0" fmla="*/ 59374 h 79888"/>
                <a:gd name="connsiteX1" fmla="*/ 19045 w 94767"/>
                <a:gd name="connsiteY1" fmla="*/ 74962 h 79888"/>
                <a:gd name="connsiteX2" fmla="*/ 9480 w 94767"/>
                <a:gd name="connsiteY2" fmla="*/ 72482 h 79888"/>
                <a:gd name="connsiteX3" fmla="*/ 17274 w 94767"/>
                <a:gd name="connsiteY3" fmla="*/ 62740 h 79888"/>
                <a:gd name="connsiteX4" fmla="*/ 10188 w 94767"/>
                <a:gd name="connsiteY4" fmla="*/ 56186 h 79888"/>
                <a:gd name="connsiteX5" fmla="*/ 91 w 94767"/>
                <a:gd name="connsiteY5" fmla="*/ 66991 h 79888"/>
                <a:gd name="connsiteX6" fmla="*/ 18691 w 94767"/>
                <a:gd name="connsiteY6" fmla="*/ 79922 h 79888"/>
                <a:gd name="connsiteX7" fmla="*/ 38530 w 94767"/>
                <a:gd name="connsiteY7" fmla="*/ 67345 h 79888"/>
                <a:gd name="connsiteX8" fmla="*/ 59609 w 94767"/>
                <a:gd name="connsiteY8" fmla="*/ 79922 h 79888"/>
                <a:gd name="connsiteX9" fmla="*/ 90785 w 94767"/>
                <a:gd name="connsiteY9" fmla="*/ 52820 h 79888"/>
                <a:gd name="connsiteX10" fmla="*/ 87951 w 94767"/>
                <a:gd name="connsiteY10" fmla="*/ 50517 h 79888"/>
                <a:gd name="connsiteX11" fmla="*/ 84585 w 94767"/>
                <a:gd name="connsiteY11" fmla="*/ 53529 h 79888"/>
                <a:gd name="connsiteX12" fmla="*/ 60318 w 94767"/>
                <a:gd name="connsiteY12" fmla="*/ 74962 h 79888"/>
                <a:gd name="connsiteX13" fmla="*/ 49512 w 94767"/>
                <a:gd name="connsiteY13" fmla="*/ 63448 h 79888"/>
                <a:gd name="connsiteX14" fmla="*/ 58723 w 94767"/>
                <a:gd name="connsiteY14" fmla="*/ 23061 h 79888"/>
                <a:gd name="connsiteX15" fmla="*/ 76083 w 94767"/>
                <a:gd name="connsiteY15" fmla="*/ 4993 h 79888"/>
                <a:gd name="connsiteX16" fmla="*/ 85648 w 94767"/>
                <a:gd name="connsiteY16" fmla="*/ 7473 h 79888"/>
                <a:gd name="connsiteX17" fmla="*/ 77854 w 94767"/>
                <a:gd name="connsiteY17" fmla="*/ 17216 h 79888"/>
                <a:gd name="connsiteX18" fmla="*/ 84939 w 94767"/>
                <a:gd name="connsiteY18" fmla="*/ 23770 h 79888"/>
                <a:gd name="connsiteX19" fmla="*/ 94859 w 94767"/>
                <a:gd name="connsiteY19" fmla="*/ 12964 h 79888"/>
                <a:gd name="connsiteX20" fmla="*/ 76437 w 94767"/>
                <a:gd name="connsiteY20" fmla="*/ 34 h 79888"/>
                <a:gd name="connsiteX21" fmla="*/ 56598 w 94767"/>
                <a:gd name="connsiteY21" fmla="*/ 12610 h 79888"/>
                <a:gd name="connsiteX22" fmla="*/ 35341 w 94767"/>
                <a:gd name="connsiteY22" fmla="*/ 34 h 79888"/>
                <a:gd name="connsiteX23" fmla="*/ 4166 w 94767"/>
                <a:gd name="connsiteY23" fmla="*/ 27135 h 79888"/>
                <a:gd name="connsiteX24" fmla="*/ 7177 w 94767"/>
                <a:gd name="connsiteY24" fmla="*/ 29438 h 79888"/>
                <a:gd name="connsiteX25" fmla="*/ 10542 w 94767"/>
                <a:gd name="connsiteY25" fmla="*/ 26427 h 79888"/>
                <a:gd name="connsiteX26" fmla="*/ 34810 w 94767"/>
                <a:gd name="connsiteY26" fmla="*/ 4993 h 79888"/>
                <a:gd name="connsiteX27" fmla="*/ 45438 w 94767"/>
                <a:gd name="connsiteY27" fmla="*/ 16684 h 79888"/>
                <a:gd name="connsiteX28" fmla="*/ 41718 w 94767"/>
                <a:gd name="connsiteY28" fmla="*/ 35106 h 79888"/>
                <a:gd name="connsiteX29" fmla="*/ 35696 w 94767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96" y="59374"/>
                  </a:moveTo>
                  <a:cubicBezTo>
                    <a:pt x="33924" y="65397"/>
                    <a:pt x="28079" y="74962"/>
                    <a:pt x="19045" y="74962"/>
                  </a:cubicBezTo>
                  <a:cubicBezTo>
                    <a:pt x="18514" y="74962"/>
                    <a:pt x="13199" y="74962"/>
                    <a:pt x="9480" y="72482"/>
                  </a:cubicBezTo>
                  <a:cubicBezTo>
                    <a:pt x="16742" y="70179"/>
                    <a:pt x="17274" y="63802"/>
                    <a:pt x="17274" y="62740"/>
                  </a:cubicBezTo>
                  <a:cubicBezTo>
                    <a:pt x="17274" y="58843"/>
                    <a:pt x="14262" y="56186"/>
                    <a:pt x="10188" y="56186"/>
                  </a:cubicBezTo>
                  <a:cubicBezTo>
                    <a:pt x="5228" y="56186"/>
                    <a:pt x="91" y="60437"/>
                    <a:pt x="91" y="66991"/>
                  </a:cubicBezTo>
                  <a:cubicBezTo>
                    <a:pt x="91" y="75848"/>
                    <a:pt x="10011" y="79922"/>
                    <a:pt x="18691" y="79922"/>
                  </a:cubicBezTo>
                  <a:cubicBezTo>
                    <a:pt x="26839" y="79922"/>
                    <a:pt x="34101" y="74785"/>
                    <a:pt x="38530" y="67345"/>
                  </a:cubicBezTo>
                  <a:cubicBezTo>
                    <a:pt x="42781" y="76733"/>
                    <a:pt x="52524" y="79922"/>
                    <a:pt x="59609" y="79922"/>
                  </a:cubicBezTo>
                  <a:cubicBezTo>
                    <a:pt x="79980" y="79922"/>
                    <a:pt x="90785" y="57780"/>
                    <a:pt x="90785" y="52820"/>
                  </a:cubicBezTo>
                  <a:cubicBezTo>
                    <a:pt x="90785" y="50517"/>
                    <a:pt x="88482" y="50517"/>
                    <a:pt x="87951" y="50517"/>
                  </a:cubicBezTo>
                  <a:cubicBezTo>
                    <a:pt x="85471" y="50517"/>
                    <a:pt x="85294" y="51403"/>
                    <a:pt x="84585" y="53529"/>
                  </a:cubicBezTo>
                  <a:cubicBezTo>
                    <a:pt x="80865" y="65751"/>
                    <a:pt x="70237" y="74962"/>
                    <a:pt x="60318" y="74962"/>
                  </a:cubicBezTo>
                  <a:cubicBezTo>
                    <a:pt x="53232" y="74962"/>
                    <a:pt x="49512" y="70179"/>
                    <a:pt x="49512" y="63448"/>
                  </a:cubicBezTo>
                  <a:cubicBezTo>
                    <a:pt x="49512" y="58843"/>
                    <a:pt x="53764" y="42723"/>
                    <a:pt x="58723" y="23061"/>
                  </a:cubicBezTo>
                  <a:cubicBezTo>
                    <a:pt x="62266" y="9422"/>
                    <a:pt x="70237" y="4993"/>
                    <a:pt x="76083" y="4993"/>
                  </a:cubicBezTo>
                  <a:cubicBezTo>
                    <a:pt x="76437" y="4993"/>
                    <a:pt x="81928" y="4993"/>
                    <a:pt x="85648" y="7473"/>
                  </a:cubicBezTo>
                  <a:cubicBezTo>
                    <a:pt x="79980" y="9067"/>
                    <a:pt x="77854" y="14027"/>
                    <a:pt x="77854" y="17216"/>
                  </a:cubicBezTo>
                  <a:cubicBezTo>
                    <a:pt x="77854" y="21113"/>
                    <a:pt x="80865" y="23770"/>
                    <a:pt x="84939" y="23770"/>
                  </a:cubicBezTo>
                  <a:cubicBezTo>
                    <a:pt x="89014" y="23770"/>
                    <a:pt x="94859" y="20404"/>
                    <a:pt x="94859" y="12964"/>
                  </a:cubicBezTo>
                  <a:cubicBezTo>
                    <a:pt x="94859" y="3045"/>
                    <a:pt x="83522" y="34"/>
                    <a:pt x="76437" y="34"/>
                  </a:cubicBezTo>
                  <a:cubicBezTo>
                    <a:pt x="67580" y="34"/>
                    <a:pt x="60495" y="5879"/>
                    <a:pt x="56598" y="12610"/>
                  </a:cubicBezTo>
                  <a:cubicBezTo>
                    <a:pt x="53409" y="5348"/>
                    <a:pt x="45261" y="34"/>
                    <a:pt x="35341" y="34"/>
                  </a:cubicBezTo>
                  <a:cubicBezTo>
                    <a:pt x="15502" y="34"/>
                    <a:pt x="4166" y="21821"/>
                    <a:pt x="4166" y="27135"/>
                  </a:cubicBezTo>
                  <a:cubicBezTo>
                    <a:pt x="4166" y="29438"/>
                    <a:pt x="6645" y="29438"/>
                    <a:pt x="7177" y="29438"/>
                  </a:cubicBezTo>
                  <a:cubicBezTo>
                    <a:pt x="9480" y="29438"/>
                    <a:pt x="9657" y="28730"/>
                    <a:pt x="10542" y="26427"/>
                  </a:cubicBezTo>
                  <a:cubicBezTo>
                    <a:pt x="14971" y="12610"/>
                    <a:pt x="26130" y="4993"/>
                    <a:pt x="34810" y="4993"/>
                  </a:cubicBezTo>
                  <a:cubicBezTo>
                    <a:pt x="40655" y="4993"/>
                    <a:pt x="45438" y="8182"/>
                    <a:pt x="45438" y="16684"/>
                  </a:cubicBezTo>
                  <a:cubicBezTo>
                    <a:pt x="45438" y="20227"/>
                    <a:pt x="43313" y="29084"/>
                    <a:pt x="41718" y="35106"/>
                  </a:cubicBezTo>
                  <a:lnTo>
                    <a:pt x="35696" y="59374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0" name="Freeform 1439">
              <a:extLst>
                <a:ext uri="{FF2B5EF4-FFF2-40B4-BE49-F238E27FC236}">
                  <a16:creationId xmlns:a16="http://schemas.microsoft.com/office/drawing/2014/main" id="{9DF85A20-B86D-B3DF-68B3-0D8B09F08986}"/>
                </a:ext>
              </a:extLst>
            </p:cNvPr>
            <p:cNvSpPr/>
            <p:nvPr>
              <p:custDataLst>
                <p:tags r:id="rId110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1" name="Freeform 1440">
              <a:extLst>
                <a:ext uri="{FF2B5EF4-FFF2-40B4-BE49-F238E27FC236}">
                  <a16:creationId xmlns:a16="http://schemas.microsoft.com/office/drawing/2014/main" id="{9FFDD5B1-78BD-9A29-F356-4F2719BCC461}"/>
                </a:ext>
              </a:extLst>
            </p:cNvPr>
            <p:cNvSpPr/>
            <p:nvPr>
              <p:custDataLst>
                <p:tags r:id="rId111"/>
              </p:custDataLst>
            </p:nvPr>
          </p:nvSpPr>
          <p:spPr>
            <a:xfrm>
              <a:off x="9881606" y="6234235"/>
              <a:ext cx="68919" cy="68917"/>
            </a:xfrm>
            <a:custGeom>
              <a:avLst/>
              <a:gdLst>
                <a:gd name="connsiteX0" fmla="*/ 80569 w 80568"/>
                <a:gd name="connsiteY0" fmla="*/ 40283 h 80565"/>
                <a:gd name="connsiteX1" fmla="*/ 40284 w 80568"/>
                <a:gd name="connsiteY1" fmla="*/ 0 h 80565"/>
                <a:gd name="connsiteX2" fmla="*/ 0 w 80568"/>
                <a:gd name="connsiteY2" fmla="*/ 40283 h 80565"/>
                <a:gd name="connsiteX3" fmla="*/ 40284 w 80568"/>
                <a:gd name="connsiteY3" fmla="*/ 80566 h 80565"/>
                <a:gd name="connsiteX4" fmla="*/ 80569 w 8056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565">
                  <a:moveTo>
                    <a:pt x="80569" y="40283"/>
                  </a:moveTo>
                  <a:cubicBezTo>
                    <a:pt x="80569" y="18058"/>
                    <a:pt x="62509" y="0"/>
                    <a:pt x="40284" y="0"/>
                  </a:cubicBezTo>
                  <a:cubicBezTo>
                    <a:pt x="17958" y="0"/>
                    <a:pt x="0" y="18058"/>
                    <a:pt x="0" y="40283"/>
                  </a:cubicBezTo>
                  <a:cubicBezTo>
                    <a:pt x="0" y="62508"/>
                    <a:pt x="17958" y="80566"/>
                    <a:pt x="40284" y="80566"/>
                  </a:cubicBezTo>
                  <a:cubicBezTo>
                    <a:pt x="62509" y="80566"/>
                    <a:pt x="80569" y="62508"/>
                    <a:pt x="80569" y="40283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2" name="Freeform 1441">
              <a:extLst>
                <a:ext uri="{FF2B5EF4-FFF2-40B4-BE49-F238E27FC236}">
                  <a16:creationId xmlns:a16="http://schemas.microsoft.com/office/drawing/2014/main" id="{E65DBDE9-F496-F240-4326-721973B250D8}"/>
                </a:ext>
              </a:extLst>
            </p:cNvPr>
            <p:cNvSpPr/>
            <p:nvPr>
              <p:custDataLst>
                <p:tags r:id="rId112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3" name="Freeform 1442">
              <a:extLst>
                <a:ext uri="{FF2B5EF4-FFF2-40B4-BE49-F238E27FC236}">
                  <a16:creationId xmlns:a16="http://schemas.microsoft.com/office/drawing/2014/main" id="{FBFF8E09-C72E-1C04-308C-5AB93642BAF3}"/>
                </a:ext>
              </a:extLst>
            </p:cNvPr>
            <p:cNvSpPr/>
            <p:nvPr>
              <p:custDataLst>
                <p:tags r:id="rId113"/>
              </p:custDataLst>
            </p:nvPr>
          </p:nvSpPr>
          <p:spPr>
            <a:xfrm>
              <a:off x="9881606" y="3887579"/>
              <a:ext cx="68919" cy="69006"/>
            </a:xfrm>
            <a:custGeom>
              <a:avLst/>
              <a:gdLst>
                <a:gd name="connsiteX0" fmla="*/ 80569 w 80568"/>
                <a:gd name="connsiteY0" fmla="*/ 40386 h 80670"/>
                <a:gd name="connsiteX1" fmla="*/ 40284 w 80568"/>
                <a:gd name="connsiteY1" fmla="*/ 0 h 80670"/>
                <a:gd name="connsiteX2" fmla="*/ 0 w 80568"/>
                <a:gd name="connsiteY2" fmla="*/ 40386 h 80670"/>
                <a:gd name="connsiteX3" fmla="*/ 40284 w 80568"/>
                <a:gd name="connsiteY3" fmla="*/ 80670 h 80670"/>
                <a:gd name="connsiteX4" fmla="*/ 80569 w 8056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8" h="80670">
                  <a:moveTo>
                    <a:pt x="80569" y="40386"/>
                  </a:moveTo>
                  <a:cubicBezTo>
                    <a:pt x="80569" y="18059"/>
                    <a:pt x="62509" y="0"/>
                    <a:pt x="40284" y="0"/>
                  </a:cubicBezTo>
                  <a:cubicBezTo>
                    <a:pt x="17958" y="0"/>
                    <a:pt x="0" y="18059"/>
                    <a:pt x="0" y="40386"/>
                  </a:cubicBezTo>
                  <a:cubicBezTo>
                    <a:pt x="0" y="62611"/>
                    <a:pt x="17958" y="80670"/>
                    <a:pt x="40284" y="80670"/>
                  </a:cubicBezTo>
                  <a:cubicBezTo>
                    <a:pt x="62509" y="80670"/>
                    <a:pt x="80569" y="62611"/>
                    <a:pt x="80569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5" name="Freeform 1444">
              <a:extLst>
                <a:ext uri="{FF2B5EF4-FFF2-40B4-BE49-F238E27FC236}">
                  <a16:creationId xmlns:a16="http://schemas.microsoft.com/office/drawing/2014/main" id="{6AAEF75D-DE4C-D6EB-AC84-E6DAE585D4A8}"/>
                </a:ext>
              </a:extLst>
            </p:cNvPr>
            <p:cNvSpPr/>
            <p:nvPr>
              <p:custDataLst>
                <p:tags r:id="rId114"/>
              </p:custDataLst>
            </p:nvPr>
          </p:nvSpPr>
          <p:spPr>
            <a:xfrm>
              <a:off x="6042625" y="3792781"/>
              <a:ext cx="707080" cy="258688"/>
            </a:xfrm>
            <a:custGeom>
              <a:avLst/>
              <a:gdLst>
                <a:gd name="connsiteX0" fmla="*/ 826592 w 826592"/>
                <a:gd name="connsiteY0" fmla="*/ 151206 h 302412"/>
                <a:gd name="connsiteX1" fmla="*/ 748409 w 826592"/>
                <a:gd name="connsiteY1" fmla="*/ 302412 h 302412"/>
                <a:gd name="connsiteX2" fmla="*/ 612379 w 826592"/>
                <a:gd name="connsiteY2" fmla="*/ 0 h 302412"/>
                <a:gd name="connsiteX3" fmla="*/ 476250 w 826592"/>
                <a:gd name="connsiteY3" fmla="*/ 302412 h 302412"/>
                <a:gd name="connsiteX4" fmla="*/ 340220 w 826592"/>
                <a:gd name="connsiteY4" fmla="*/ 0 h 302412"/>
                <a:gd name="connsiteX5" fmla="*/ 204094 w 826592"/>
                <a:gd name="connsiteY5" fmla="*/ 302412 h 302412"/>
                <a:gd name="connsiteX6" fmla="*/ 67965 w 826592"/>
                <a:gd name="connsiteY6" fmla="*/ 0 h 302412"/>
                <a:gd name="connsiteX7" fmla="*/ 0 w 826592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412">
                  <a:moveTo>
                    <a:pt x="826592" y="151206"/>
                  </a:moveTo>
                  <a:lnTo>
                    <a:pt x="748409" y="302412"/>
                  </a:lnTo>
                  <a:lnTo>
                    <a:pt x="612379" y="0"/>
                  </a:lnTo>
                  <a:lnTo>
                    <a:pt x="476250" y="302412"/>
                  </a:lnTo>
                  <a:lnTo>
                    <a:pt x="340220" y="0"/>
                  </a:lnTo>
                  <a:lnTo>
                    <a:pt x="204094" y="302412"/>
                  </a:lnTo>
                  <a:lnTo>
                    <a:pt x="67965" y="0"/>
                  </a:lnTo>
                  <a:lnTo>
                    <a:pt x="0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6" name="Freeform 1445">
              <a:extLst>
                <a:ext uri="{FF2B5EF4-FFF2-40B4-BE49-F238E27FC236}">
                  <a16:creationId xmlns:a16="http://schemas.microsoft.com/office/drawing/2014/main" id="{05FA604C-C862-1B38-2B8F-BD682A6C8F21}"/>
                </a:ext>
              </a:extLst>
            </p:cNvPr>
            <p:cNvSpPr/>
            <p:nvPr>
              <p:custDataLst>
                <p:tags r:id="rId115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7" name="Freeform 1446">
              <a:extLst>
                <a:ext uri="{FF2B5EF4-FFF2-40B4-BE49-F238E27FC236}">
                  <a16:creationId xmlns:a16="http://schemas.microsoft.com/office/drawing/2014/main" id="{1C378AD5-8DE9-F70F-163F-350811DC6A5F}"/>
                </a:ext>
              </a:extLst>
            </p:cNvPr>
            <p:cNvSpPr/>
            <p:nvPr>
              <p:custDataLst>
                <p:tags r:id="rId116"/>
              </p:custDataLst>
            </p:nvPr>
          </p:nvSpPr>
          <p:spPr>
            <a:xfrm>
              <a:off x="7534943" y="3887579"/>
              <a:ext cx="69006" cy="69006"/>
            </a:xfrm>
            <a:custGeom>
              <a:avLst/>
              <a:gdLst>
                <a:gd name="connsiteX0" fmla="*/ 80671 w 80670"/>
                <a:gd name="connsiteY0" fmla="*/ 40386 h 80670"/>
                <a:gd name="connsiteX1" fmla="*/ 40386 w 80670"/>
                <a:gd name="connsiteY1" fmla="*/ 0 h 80670"/>
                <a:gd name="connsiteX2" fmla="*/ 0 w 80670"/>
                <a:gd name="connsiteY2" fmla="*/ 40386 h 80670"/>
                <a:gd name="connsiteX3" fmla="*/ 40386 w 80670"/>
                <a:gd name="connsiteY3" fmla="*/ 80670 h 80670"/>
                <a:gd name="connsiteX4" fmla="*/ 80671 w 8067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70" h="80670">
                  <a:moveTo>
                    <a:pt x="80671" y="40386"/>
                  </a:moveTo>
                  <a:cubicBezTo>
                    <a:pt x="80671" y="18059"/>
                    <a:pt x="62611" y="0"/>
                    <a:pt x="40386" y="0"/>
                  </a:cubicBezTo>
                  <a:cubicBezTo>
                    <a:pt x="18059" y="0"/>
                    <a:pt x="0" y="18059"/>
                    <a:pt x="0" y="40386"/>
                  </a:cubicBezTo>
                  <a:cubicBezTo>
                    <a:pt x="0" y="62611"/>
                    <a:pt x="18059" y="80670"/>
                    <a:pt x="40386" y="80670"/>
                  </a:cubicBezTo>
                  <a:cubicBezTo>
                    <a:pt x="62611" y="80670"/>
                    <a:pt x="80671" y="62611"/>
                    <a:pt x="80671" y="40386"/>
                  </a:cubicBezTo>
                  <a:close/>
                </a:path>
              </a:pathLst>
            </a:custGeom>
            <a:noFill/>
            <a:ln w="1012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49" name="Freeform 1448">
              <a:extLst>
                <a:ext uri="{FF2B5EF4-FFF2-40B4-BE49-F238E27FC236}">
                  <a16:creationId xmlns:a16="http://schemas.microsoft.com/office/drawing/2014/main" id="{59C4A093-0F9E-0AE7-ADB8-535EB3847866}"/>
                </a:ext>
              </a:extLst>
            </p:cNvPr>
            <p:cNvSpPr/>
            <p:nvPr>
              <p:custDataLst>
                <p:tags r:id="rId117"/>
              </p:custDataLst>
            </p:nvPr>
          </p:nvSpPr>
          <p:spPr>
            <a:xfrm>
              <a:off x="6200793" y="3565752"/>
              <a:ext cx="89832" cy="148927"/>
            </a:xfrm>
            <a:custGeom>
              <a:avLst/>
              <a:gdLst>
                <a:gd name="connsiteX0" fmla="*/ 62878 w 105016"/>
                <a:gd name="connsiteY0" fmla="*/ 79459 h 174099"/>
                <a:gd name="connsiteX1" fmla="*/ 98305 w 105016"/>
                <a:gd name="connsiteY1" fmla="*/ 34922 h 174099"/>
                <a:gd name="connsiteX2" fmla="*/ 51744 w 105016"/>
                <a:gd name="connsiteY2" fmla="*/ 1 h 174099"/>
                <a:gd name="connsiteX3" fmla="*/ 6953 w 105016"/>
                <a:gd name="connsiteY3" fmla="*/ 34416 h 174099"/>
                <a:gd name="connsiteX4" fmla="*/ 19859 w 105016"/>
                <a:gd name="connsiteY4" fmla="*/ 47574 h 174099"/>
                <a:gd name="connsiteX5" fmla="*/ 32765 w 105016"/>
                <a:gd name="connsiteY5" fmla="*/ 34669 h 174099"/>
                <a:gd name="connsiteX6" fmla="*/ 17076 w 105016"/>
                <a:gd name="connsiteY6" fmla="*/ 22016 h 174099"/>
                <a:gd name="connsiteX7" fmla="*/ 50731 w 105016"/>
                <a:gd name="connsiteY7" fmla="*/ 6327 h 174099"/>
                <a:gd name="connsiteX8" fmla="*/ 75024 w 105016"/>
                <a:gd name="connsiteY8" fmla="*/ 34669 h 174099"/>
                <a:gd name="connsiteX9" fmla="*/ 67939 w 105016"/>
                <a:gd name="connsiteY9" fmla="*/ 63517 h 174099"/>
                <a:gd name="connsiteX10" fmla="*/ 45417 w 105016"/>
                <a:gd name="connsiteY10" fmla="*/ 76675 h 174099"/>
                <a:gd name="connsiteX11" fmla="*/ 35548 w 105016"/>
                <a:gd name="connsiteY11" fmla="*/ 77434 h 174099"/>
                <a:gd name="connsiteX12" fmla="*/ 31753 w 105016"/>
                <a:gd name="connsiteY12" fmla="*/ 80471 h 174099"/>
                <a:gd name="connsiteX13" fmla="*/ 37826 w 105016"/>
                <a:gd name="connsiteY13" fmla="*/ 83254 h 174099"/>
                <a:gd name="connsiteX14" fmla="*/ 48960 w 105016"/>
                <a:gd name="connsiteY14" fmla="*/ 83254 h 174099"/>
                <a:gd name="connsiteX15" fmla="*/ 79073 w 105016"/>
                <a:gd name="connsiteY15" fmla="*/ 125261 h 174099"/>
                <a:gd name="connsiteX16" fmla="*/ 50478 w 105016"/>
                <a:gd name="connsiteY16" fmla="*/ 167014 h 174099"/>
                <a:gd name="connsiteX17" fmla="*/ 11761 w 105016"/>
                <a:gd name="connsiteY17" fmla="*/ 147783 h 174099"/>
                <a:gd name="connsiteX18" fmla="*/ 28463 w 105016"/>
                <a:gd name="connsiteY18" fmla="*/ 133865 h 174099"/>
                <a:gd name="connsiteX19" fmla="*/ 14292 w 105016"/>
                <a:gd name="connsiteY19" fmla="*/ 119694 h 174099"/>
                <a:gd name="connsiteX20" fmla="*/ 121 w 105016"/>
                <a:gd name="connsiteY20" fmla="*/ 134371 h 174099"/>
                <a:gd name="connsiteX21" fmla="*/ 51237 w 105016"/>
                <a:gd name="connsiteY21" fmla="*/ 174100 h 174099"/>
                <a:gd name="connsiteX22" fmla="*/ 105137 w 105016"/>
                <a:gd name="connsiteY22" fmla="*/ 125261 h 174099"/>
                <a:gd name="connsiteX23" fmla="*/ 62878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878" y="79459"/>
                  </a:moveTo>
                  <a:cubicBezTo>
                    <a:pt x="83628" y="72626"/>
                    <a:pt x="98305" y="54913"/>
                    <a:pt x="98305" y="34922"/>
                  </a:cubicBezTo>
                  <a:cubicBezTo>
                    <a:pt x="98305" y="14172"/>
                    <a:pt x="76036" y="1"/>
                    <a:pt x="51744" y="1"/>
                  </a:cubicBezTo>
                  <a:cubicBezTo>
                    <a:pt x="26185" y="1"/>
                    <a:pt x="6953" y="15184"/>
                    <a:pt x="6953" y="34416"/>
                  </a:cubicBezTo>
                  <a:cubicBezTo>
                    <a:pt x="6953" y="42766"/>
                    <a:pt x="12521" y="47574"/>
                    <a:pt x="19859" y="47574"/>
                  </a:cubicBezTo>
                  <a:cubicBezTo>
                    <a:pt x="27704" y="47574"/>
                    <a:pt x="32765" y="42007"/>
                    <a:pt x="32765" y="34669"/>
                  </a:cubicBezTo>
                  <a:cubicBezTo>
                    <a:pt x="32765" y="22016"/>
                    <a:pt x="20871" y="22016"/>
                    <a:pt x="17076" y="22016"/>
                  </a:cubicBezTo>
                  <a:cubicBezTo>
                    <a:pt x="24920" y="9617"/>
                    <a:pt x="41621" y="6327"/>
                    <a:pt x="50731" y="6327"/>
                  </a:cubicBezTo>
                  <a:cubicBezTo>
                    <a:pt x="61106" y="6327"/>
                    <a:pt x="75024" y="11894"/>
                    <a:pt x="75024" y="34669"/>
                  </a:cubicBezTo>
                  <a:cubicBezTo>
                    <a:pt x="75024" y="37705"/>
                    <a:pt x="74518" y="52382"/>
                    <a:pt x="67939" y="63517"/>
                  </a:cubicBezTo>
                  <a:cubicBezTo>
                    <a:pt x="60347" y="75663"/>
                    <a:pt x="51744" y="76422"/>
                    <a:pt x="45417" y="76675"/>
                  </a:cubicBezTo>
                  <a:cubicBezTo>
                    <a:pt x="43393" y="76928"/>
                    <a:pt x="37320" y="77434"/>
                    <a:pt x="35548" y="77434"/>
                  </a:cubicBezTo>
                  <a:cubicBezTo>
                    <a:pt x="33524" y="77687"/>
                    <a:pt x="31753" y="77940"/>
                    <a:pt x="31753" y="80471"/>
                  </a:cubicBezTo>
                  <a:cubicBezTo>
                    <a:pt x="31753" y="83254"/>
                    <a:pt x="33524" y="83254"/>
                    <a:pt x="37826" y="83254"/>
                  </a:cubicBezTo>
                  <a:lnTo>
                    <a:pt x="48960" y="83254"/>
                  </a:lnTo>
                  <a:cubicBezTo>
                    <a:pt x="69710" y="83254"/>
                    <a:pt x="79073" y="100462"/>
                    <a:pt x="79073" y="125261"/>
                  </a:cubicBezTo>
                  <a:cubicBezTo>
                    <a:pt x="79073" y="159676"/>
                    <a:pt x="61613" y="167014"/>
                    <a:pt x="50478" y="167014"/>
                  </a:cubicBezTo>
                  <a:cubicBezTo>
                    <a:pt x="39597" y="167014"/>
                    <a:pt x="20618" y="162713"/>
                    <a:pt x="11761" y="147783"/>
                  </a:cubicBezTo>
                  <a:cubicBezTo>
                    <a:pt x="20618" y="149048"/>
                    <a:pt x="28463" y="143481"/>
                    <a:pt x="28463" y="133865"/>
                  </a:cubicBezTo>
                  <a:cubicBezTo>
                    <a:pt x="28463" y="124755"/>
                    <a:pt x="21630" y="119694"/>
                    <a:pt x="14292" y="119694"/>
                  </a:cubicBezTo>
                  <a:cubicBezTo>
                    <a:pt x="8219" y="119694"/>
                    <a:pt x="121" y="123237"/>
                    <a:pt x="121" y="134371"/>
                  </a:cubicBezTo>
                  <a:cubicBezTo>
                    <a:pt x="121" y="157398"/>
                    <a:pt x="23655" y="174100"/>
                    <a:pt x="51237" y="174100"/>
                  </a:cubicBezTo>
                  <a:cubicBezTo>
                    <a:pt x="82110" y="174100"/>
                    <a:pt x="105137" y="151072"/>
                    <a:pt x="105137" y="125261"/>
                  </a:cubicBezTo>
                  <a:cubicBezTo>
                    <a:pt x="105137" y="104511"/>
                    <a:pt x="89195" y="84773"/>
                    <a:pt x="62878" y="7945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0" name="Freeform 1449">
              <a:extLst>
                <a:ext uri="{FF2B5EF4-FFF2-40B4-BE49-F238E27FC236}">
                  <a16:creationId xmlns:a16="http://schemas.microsoft.com/office/drawing/2014/main" id="{844B4075-9608-F01C-0FDA-1FB9A789230C}"/>
                </a:ext>
              </a:extLst>
            </p:cNvPr>
            <p:cNvSpPr/>
            <p:nvPr>
              <p:custDataLst>
                <p:tags r:id="rId118"/>
              </p:custDataLst>
            </p:nvPr>
          </p:nvSpPr>
          <p:spPr>
            <a:xfrm>
              <a:off x="6308376" y="3565752"/>
              <a:ext cx="91131" cy="148927"/>
            </a:xfrm>
            <a:custGeom>
              <a:avLst/>
              <a:gdLst>
                <a:gd name="connsiteX0" fmla="*/ 106661 w 106534"/>
                <a:gd name="connsiteY0" fmla="*/ 87556 h 174099"/>
                <a:gd name="connsiteX1" fmla="*/ 96539 w 106534"/>
                <a:gd name="connsiteY1" fmla="*/ 28342 h 174099"/>
                <a:gd name="connsiteX2" fmla="*/ 53520 w 106534"/>
                <a:gd name="connsiteY2" fmla="*/ 1 h 174099"/>
                <a:gd name="connsiteX3" fmla="*/ 9489 w 106534"/>
                <a:gd name="connsiteY3" fmla="*/ 30114 h 174099"/>
                <a:gd name="connsiteX4" fmla="*/ 126 w 106534"/>
                <a:gd name="connsiteY4" fmla="*/ 87556 h 174099"/>
                <a:gd name="connsiteX5" fmla="*/ 11513 w 106534"/>
                <a:gd name="connsiteY5" fmla="*/ 148542 h 174099"/>
                <a:gd name="connsiteX6" fmla="*/ 53267 w 106534"/>
                <a:gd name="connsiteY6" fmla="*/ 174100 h 174099"/>
                <a:gd name="connsiteX7" fmla="*/ 97298 w 106534"/>
                <a:gd name="connsiteY7" fmla="*/ 144746 h 174099"/>
                <a:gd name="connsiteX8" fmla="*/ 106661 w 106534"/>
                <a:gd name="connsiteY8" fmla="*/ 87556 h 174099"/>
                <a:gd name="connsiteX9" fmla="*/ 53267 w 106534"/>
                <a:gd name="connsiteY9" fmla="*/ 168533 h 174099"/>
                <a:gd name="connsiteX10" fmla="*/ 23913 w 106534"/>
                <a:gd name="connsiteY10" fmla="*/ 137914 h 174099"/>
                <a:gd name="connsiteX11" fmla="*/ 21129 w 106534"/>
                <a:gd name="connsiteY11" fmla="*/ 84520 h 174099"/>
                <a:gd name="connsiteX12" fmla="*/ 23154 w 106534"/>
                <a:gd name="connsiteY12" fmla="*/ 37958 h 174099"/>
                <a:gd name="connsiteX13" fmla="*/ 53267 w 106534"/>
                <a:gd name="connsiteY13" fmla="*/ 5568 h 174099"/>
                <a:gd name="connsiteX14" fmla="*/ 83127 w 106534"/>
                <a:gd name="connsiteY14" fmla="*/ 35175 h 174099"/>
                <a:gd name="connsiteX15" fmla="*/ 85657 w 106534"/>
                <a:gd name="connsiteY15" fmla="*/ 84520 h 174099"/>
                <a:gd name="connsiteX16" fmla="*/ 82874 w 106534"/>
                <a:gd name="connsiteY16" fmla="*/ 136901 h 174099"/>
                <a:gd name="connsiteX17" fmla="*/ 53267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56"/>
                  </a:moveTo>
                  <a:cubicBezTo>
                    <a:pt x="106661" y="67312"/>
                    <a:pt x="105395" y="47068"/>
                    <a:pt x="96539" y="28342"/>
                  </a:cubicBezTo>
                  <a:cubicBezTo>
                    <a:pt x="84898" y="4050"/>
                    <a:pt x="64148" y="1"/>
                    <a:pt x="53520" y="1"/>
                  </a:cubicBezTo>
                  <a:cubicBezTo>
                    <a:pt x="38337" y="1"/>
                    <a:pt x="19864" y="6580"/>
                    <a:pt x="9489" y="30114"/>
                  </a:cubicBezTo>
                  <a:cubicBezTo>
                    <a:pt x="1391" y="47574"/>
                    <a:pt x="126" y="67312"/>
                    <a:pt x="126" y="87556"/>
                  </a:cubicBezTo>
                  <a:cubicBezTo>
                    <a:pt x="126" y="106535"/>
                    <a:pt x="1138" y="129310"/>
                    <a:pt x="11513" y="148542"/>
                  </a:cubicBezTo>
                  <a:cubicBezTo>
                    <a:pt x="22395" y="169039"/>
                    <a:pt x="40867" y="174100"/>
                    <a:pt x="53267" y="174100"/>
                  </a:cubicBezTo>
                  <a:cubicBezTo>
                    <a:pt x="66932" y="174100"/>
                    <a:pt x="86163" y="168786"/>
                    <a:pt x="97298" y="144746"/>
                  </a:cubicBezTo>
                  <a:cubicBezTo>
                    <a:pt x="105395" y="127285"/>
                    <a:pt x="106661" y="107547"/>
                    <a:pt x="106661" y="87556"/>
                  </a:cubicBezTo>
                  <a:close/>
                  <a:moveTo>
                    <a:pt x="53267" y="168533"/>
                  </a:moveTo>
                  <a:cubicBezTo>
                    <a:pt x="43398" y="168533"/>
                    <a:pt x="28468" y="162206"/>
                    <a:pt x="23913" y="137914"/>
                  </a:cubicBezTo>
                  <a:cubicBezTo>
                    <a:pt x="21129" y="122730"/>
                    <a:pt x="21129" y="99450"/>
                    <a:pt x="21129" y="84520"/>
                  </a:cubicBezTo>
                  <a:cubicBezTo>
                    <a:pt x="21129" y="68325"/>
                    <a:pt x="21129" y="51623"/>
                    <a:pt x="23154" y="37958"/>
                  </a:cubicBezTo>
                  <a:cubicBezTo>
                    <a:pt x="27962" y="7845"/>
                    <a:pt x="46941" y="5568"/>
                    <a:pt x="53267" y="5568"/>
                  </a:cubicBezTo>
                  <a:cubicBezTo>
                    <a:pt x="61618" y="5568"/>
                    <a:pt x="78319" y="10123"/>
                    <a:pt x="83127" y="35175"/>
                  </a:cubicBezTo>
                  <a:cubicBezTo>
                    <a:pt x="85657" y="49346"/>
                    <a:pt x="85657" y="68578"/>
                    <a:pt x="85657" y="84520"/>
                  </a:cubicBezTo>
                  <a:cubicBezTo>
                    <a:pt x="85657" y="103499"/>
                    <a:pt x="85657" y="120706"/>
                    <a:pt x="82874" y="136901"/>
                  </a:cubicBezTo>
                  <a:cubicBezTo>
                    <a:pt x="79078" y="160941"/>
                    <a:pt x="64654" y="168533"/>
                    <a:pt x="53267" y="168533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1" name="Freeform 1450">
              <a:extLst>
                <a:ext uri="{FF2B5EF4-FFF2-40B4-BE49-F238E27FC236}">
                  <a16:creationId xmlns:a16="http://schemas.microsoft.com/office/drawing/2014/main" id="{112629FA-E5FE-B705-939F-A023A3F3FB84}"/>
                </a:ext>
              </a:extLst>
            </p:cNvPr>
            <p:cNvSpPr/>
            <p:nvPr>
              <p:custDataLst>
                <p:tags r:id="rId119"/>
              </p:custDataLst>
            </p:nvPr>
          </p:nvSpPr>
          <p:spPr>
            <a:xfrm>
              <a:off x="6453767" y="3557310"/>
              <a:ext cx="137021" cy="152606"/>
            </a:xfrm>
            <a:custGeom>
              <a:avLst/>
              <a:gdLst>
                <a:gd name="connsiteX0" fmla="*/ 160314 w 160181"/>
                <a:gd name="connsiteY0" fmla="*/ 137407 h 178400"/>
                <a:gd name="connsiteX1" fmla="*/ 153988 w 160181"/>
                <a:gd name="connsiteY1" fmla="*/ 137407 h 178400"/>
                <a:gd name="connsiteX2" fmla="*/ 149433 w 160181"/>
                <a:gd name="connsiteY2" fmla="*/ 155880 h 178400"/>
                <a:gd name="connsiteX3" fmla="*/ 132732 w 160181"/>
                <a:gd name="connsiteY3" fmla="*/ 161953 h 178400"/>
                <a:gd name="connsiteX4" fmla="*/ 112487 w 160181"/>
                <a:gd name="connsiteY4" fmla="*/ 161953 h 178400"/>
                <a:gd name="connsiteX5" fmla="*/ 135009 w 160181"/>
                <a:gd name="connsiteY5" fmla="*/ 118935 h 178400"/>
                <a:gd name="connsiteX6" fmla="*/ 157277 w 160181"/>
                <a:gd name="connsiteY6" fmla="*/ 63517 h 178400"/>
                <a:gd name="connsiteX7" fmla="*/ 80350 w 160181"/>
                <a:gd name="connsiteY7" fmla="*/ 1 h 178400"/>
                <a:gd name="connsiteX8" fmla="*/ 3169 w 160181"/>
                <a:gd name="connsiteY8" fmla="*/ 63517 h 178400"/>
                <a:gd name="connsiteX9" fmla="*/ 25438 w 160181"/>
                <a:gd name="connsiteY9" fmla="*/ 118935 h 178400"/>
                <a:gd name="connsiteX10" fmla="*/ 47959 w 160181"/>
                <a:gd name="connsiteY10" fmla="*/ 161953 h 178400"/>
                <a:gd name="connsiteX11" fmla="*/ 27715 w 160181"/>
                <a:gd name="connsiteY11" fmla="*/ 161953 h 178400"/>
                <a:gd name="connsiteX12" fmla="*/ 11014 w 160181"/>
                <a:gd name="connsiteY12" fmla="*/ 156133 h 178400"/>
                <a:gd name="connsiteX13" fmla="*/ 6459 w 160181"/>
                <a:gd name="connsiteY13" fmla="*/ 137407 h 178400"/>
                <a:gd name="connsiteX14" fmla="*/ 133 w 160181"/>
                <a:gd name="connsiteY14" fmla="*/ 137407 h 178400"/>
                <a:gd name="connsiteX15" fmla="*/ 8483 w 160181"/>
                <a:gd name="connsiteY15" fmla="*/ 178402 h 178400"/>
                <a:gd name="connsiteX16" fmla="*/ 48972 w 160181"/>
                <a:gd name="connsiteY16" fmla="*/ 178402 h 178400"/>
                <a:gd name="connsiteX17" fmla="*/ 55298 w 160181"/>
                <a:gd name="connsiteY17" fmla="*/ 173088 h 178400"/>
                <a:gd name="connsiteX18" fmla="*/ 41633 w 160181"/>
                <a:gd name="connsiteY18" fmla="*/ 116910 h 178400"/>
                <a:gd name="connsiteX19" fmla="*/ 29234 w 160181"/>
                <a:gd name="connsiteY19" fmla="*/ 63263 h 178400"/>
                <a:gd name="connsiteX20" fmla="*/ 80097 w 160181"/>
                <a:gd name="connsiteY20" fmla="*/ 5568 h 178400"/>
                <a:gd name="connsiteX21" fmla="*/ 131213 w 160181"/>
                <a:gd name="connsiteY21" fmla="*/ 63263 h 178400"/>
                <a:gd name="connsiteX22" fmla="*/ 117042 w 160181"/>
                <a:gd name="connsiteY22" fmla="*/ 122224 h 178400"/>
                <a:gd name="connsiteX23" fmla="*/ 105149 w 160181"/>
                <a:gd name="connsiteY23" fmla="*/ 173088 h 178400"/>
                <a:gd name="connsiteX24" fmla="*/ 111728 w 160181"/>
                <a:gd name="connsiteY24" fmla="*/ 178402 h 178400"/>
                <a:gd name="connsiteX25" fmla="*/ 151963 w 160181"/>
                <a:gd name="connsiteY25" fmla="*/ 178402 h 178400"/>
                <a:gd name="connsiteX26" fmla="*/ 160314 w 160181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407"/>
                  </a:moveTo>
                  <a:lnTo>
                    <a:pt x="153988" y="137407"/>
                  </a:lnTo>
                  <a:cubicBezTo>
                    <a:pt x="152723" y="143987"/>
                    <a:pt x="151710" y="149807"/>
                    <a:pt x="149433" y="155880"/>
                  </a:cubicBezTo>
                  <a:cubicBezTo>
                    <a:pt x="148168" y="159929"/>
                    <a:pt x="147408" y="161953"/>
                    <a:pt x="132732" y="161953"/>
                  </a:cubicBezTo>
                  <a:lnTo>
                    <a:pt x="112487" y="161953"/>
                  </a:lnTo>
                  <a:cubicBezTo>
                    <a:pt x="115777" y="147783"/>
                    <a:pt x="123622" y="135636"/>
                    <a:pt x="135009" y="118935"/>
                  </a:cubicBezTo>
                  <a:cubicBezTo>
                    <a:pt x="146902" y="100968"/>
                    <a:pt x="157277" y="83508"/>
                    <a:pt x="157277" y="63517"/>
                  </a:cubicBezTo>
                  <a:cubicBezTo>
                    <a:pt x="157277" y="28342"/>
                    <a:pt x="123116" y="1"/>
                    <a:pt x="80350" y="1"/>
                  </a:cubicBezTo>
                  <a:cubicBezTo>
                    <a:pt x="36825" y="1"/>
                    <a:pt x="3169" y="28849"/>
                    <a:pt x="3169" y="63517"/>
                  </a:cubicBezTo>
                  <a:cubicBezTo>
                    <a:pt x="3169" y="83508"/>
                    <a:pt x="13544" y="100968"/>
                    <a:pt x="25438" y="118935"/>
                  </a:cubicBezTo>
                  <a:cubicBezTo>
                    <a:pt x="36572" y="135636"/>
                    <a:pt x="44670" y="147783"/>
                    <a:pt x="47959" y="161953"/>
                  </a:cubicBezTo>
                  <a:lnTo>
                    <a:pt x="27715" y="161953"/>
                  </a:lnTo>
                  <a:cubicBezTo>
                    <a:pt x="13038" y="161953"/>
                    <a:pt x="12279" y="159929"/>
                    <a:pt x="11014" y="156133"/>
                  </a:cubicBezTo>
                  <a:cubicBezTo>
                    <a:pt x="8990" y="150313"/>
                    <a:pt x="7724" y="143734"/>
                    <a:pt x="6459" y="137407"/>
                  </a:cubicBezTo>
                  <a:lnTo>
                    <a:pt x="133" y="137407"/>
                  </a:lnTo>
                  <a:lnTo>
                    <a:pt x="8483" y="178402"/>
                  </a:lnTo>
                  <a:lnTo>
                    <a:pt x="48972" y="178402"/>
                  </a:lnTo>
                  <a:cubicBezTo>
                    <a:pt x="54539" y="178402"/>
                    <a:pt x="55298" y="178402"/>
                    <a:pt x="55298" y="173088"/>
                  </a:cubicBezTo>
                  <a:cubicBezTo>
                    <a:pt x="55298" y="155374"/>
                    <a:pt x="47453" y="133106"/>
                    <a:pt x="41633" y="116910"/>
                  </a:cubicBezTo>
                  <a:cubicBezTo>
                    <a:pt x="36319" y="102233"/>
                    <a:pt x="29234" y="82242"/>
                    <a:pt x="29234" y="63263"/>
                  </a:cubicBezTo>
                  <a:cubicBezTo>
                    <a:pt x="29234" y="22775"/>
                    <a:pt x="57069" y="5568"/>
                    <a:pt x="80097" y="5568"/>
                  </a:cubicBezTo>
                  <a:cubicBezTo>
                    <a:pt x="104390" y="5568"/>
                    <a:pt x="131213" y="23788"/>
                    <a:pt x="131213" y="63263"/>
                  </a:cubicBezTo>
                  <a:cubicBezTo>
                    <a:pt x="131213" y="82242"/>
                    <a:pt x="124381" y="101474"/>
                    <a:pt x="117042" y="122224"/>
                  </a:cubicBezTo>
                  <a:cubicBezTo>
                    <a:pt x="113247" y="132853"/>
                    <a:pt x="105149" y="155627"/>
                    <a:pt x="105149" y="173088"/>
                  </a:cubicBezTo>
                  <a:cubicBezTo>
                    <a:pt x="105149" y="178402"/>
                    <a:pt x="105908" y="178402"/>
                    <a:pt x="111728" y="178402"/>
                  </a:cubicBezTo>
                  <a:lnTo>
                    <a:pt x="151963" y="178402"/>
                  </a:lnTo>
                  <a:lnTo>
                    <a:pt x="160314" y="13740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2" name="Freeform 1451">
              <a:extLst>
                <a:ext uri="{FF2B5EF4-FFF2-40B4-BE49-F238E27FC236}">
                  <a16:creationId xmlns:a16="http://schemas.microsoft.com/office/drawing/2014/main" id="{838F65EE-A7D2-A68E-AE3E-84379397CCBF}"/>
                </a:ext>
              </a:extLst>
            </p:cNvPr>
            <p:cNvSpPr/>
            <p:nvPr>
              <p:custDataLst>
                <p:tags r:id="rId120"/>
              </p:custDataLst>
            </p:nvPr>
          </p:nvSpPr>
          <p:spPr>
            <a:xfrm>
              <a:off x="3747737" y="2447020"/>
              <a:ext cx="603620" cy="603526"/>
            </a:xfrm>
            <a:custGeom>
              <a:avLst/>
              <a:gdLst>
                <a:gd name="connsiteX0" fmla="*/ 0 w 705645"/>
                <a:gd name="connsiteY0" fmla="*/ 352831 h 705535"/>
                <a:gd name="connsiteX1" fmla="*/ 352821 w 705645"/>
                <a:gd name="connsiteY1" fmla="*/ 0 h 705535"/>
                <a:gd name="connsiteX2" fmla="*/ 705645 w 705645"/>
                <a:gd name="connsiteY2" fmla="*/ 352831 h 705535"/>
                <a:gd name="connsiteX3" fmla="*/ 352821 w 705645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5645" h="705535">
                  <a:moveTo>
                    <a:pt x="0" y="352831"/>
                  </a:moveTo>
                  <a:lnTo>
                    <a:pt x="352821" y="0"/>
                  </a:lnTo>
                  <a:lnTo>
                    <a:pt x="705645" y="352831"/>
                  </a:lnTo>
                  <a:lnTo>
                    <a:pt x="352821" y="705536"/>
                  </a:lnTo>
                  <a:close/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3" name="Freeform 1452">
              <a:extLst>
                <a:ext uri="{FF2B5EF4-FFF2-40B4-BE49-F238E27FC236}">
                  <a16:creationId xmlns:a16="http://schemas.microsoft.com/office/drawing/2014/main" id="{3EF62202-DCA4-2E81-D0EF-CBCAC25FE53E}"/>
                </a:ext>
              </a:extLst>
            </p:cNvPr>
            <p:cNvSpPr/>
            <p:nvPr>
              <p:custDataLst>
                <p:tags r:id="rId121"/>
              </p:custDataLst>
            </p:nvPr>
          </p:nvSpPr>
          <p:spPr>
            <a:xfrm rot="16200000">
              <a:off x="4116667" y="2676797"/>
              <a:ext cx="143948" cy="144164"/>
            </a:xfrm>
            <a:custGeom>
              <a:avLst/>
              <a:gdLst>
                <a:gd name="connsiteX0" fmla="*/ 89352 w 168278"/>
                <a:gd name="connsiteY0" fmla="*/ 89286 h 168531"/>
                <a:gd name="connsiteX1" fmla="*/ 159953 w 168278"/>
                <a:gd name="connsiteY1" fmla="*/ 89286 h 168531"/>
                <a:gd name="connsiteX2" fmla="*/ 168304 w 168278"/>
                <a:gd name="connsiteY2" fmla="*/ 84225 h 168531"/>
                <a:gd name="connsiteX3" fmla="*/ 159953 w 168278"/>
                <a:gd name="connsiteY3" fmla="*/ 79164 h 168531"/>
                <a:gd name="connsiteX4" fmla="*/ 89352 w 168278"/>
                <a:gd name="connsiteY4" fmla="*/ 79164 h 168531"/>
                <a:gd name="connsiteX5" fmla="*/ 89352 w 168278"/>
                <a:gd name="connsiteY5" fmla="*/ 8310 h 168531"/>
                <a:gd name="connsiteX6" fmla="*/ 84291 w 168278"/>
                <a:gd name="connsiteY6" fmla="*/ -41 h 168531"/>
                <a:gd name="connsiteX7" fmla="*/ 79230 w 168278"/>
                <a:gd name="connsiteY7" fmla="*/ 8310 h 168531"/>
                <a:gd name="connsiteX8" fmla="*/ 79230 w 168278"/>
                <a:gd name="connsiteY8" fmla="*/ 79164 h 168531"/>
                <a:gd name="connsiteX9" fmla="*/ 8376 w 168278"/>
                <a:gd name="connsiteY9" fmla="*/ 79164 h 168531"/>
                <a:gd name="connsiteX10" fmla="*/ 25 w 168278"/>
                <a:gd name="connsiteY10" fmla="*/ 84225 h 168531"/>
                <a:gd name="connsiteX11" fmla="*/ 8376 w 168278"/>
                <a:gd name="connsiteY11" fmla="*/ 89286 h 168531"/>
                <a:gd name="connsiteX12" fmla="*/ 79230 w 168278"/>
                <a:gd name="connsiteY12" fmla="*/ 89286 h 168531"/>
                <a:gd name="connsiteX13" fmla="*/ 79230 w 168278"/>
                <a:gd name="connsiteY13" fmla="*/ 160140 h 168531"/>
                <a:gd name="connsiteX14" fmla="*/ 84291 w 168278"/>
                <a:gd name="connsiteY14" fmla="*/ 168491 h 168531"/>
                <a:gd name="connsiteX15" fmla="*/ 89352 w 168278"/>
                <a:gd name="connsiteY15" fmla="*/ 160140 h 168531"/>
                <a:gd name="connsiteX16" fmla="*/ 89352 w 168278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352" y="89286"/>
                  </a:moveTo>
                  <a:lnTo>
                    <a:pt x="159953" y="89286"/>
                  </a:lnTo>
                  <a:cubicBezTo>
                    <a:pt x="163496" y="89286"/>
                    <a:pt x="168304" y="89286"/>
                    <a:pt x="168304" y="84225"/>
                  </a:cubicBezTo>
                  <a:cubicBezTo>
                    <a:pt x="168304" y="79164"/>
                    <a:pt x="163496" y="79164"/>
                    <a:pt x="159953" y="79164"/>
                  </a:cubicBezTo>
                  <a:lnTo>
                    <a:pt x="89352" y="79164"/>
                  </a:lnTo>
                  <a:lnTo>
                    <a:pt x="89352" y="8310"/>
                  </a:lnTo>
                  <a:cubicBezTo>
                    <a:pt x="89352" y="4767"/>
                    <a:pt x="89352" y="-41"/>
                    <a:pt x="84291" y="-41"/>
                  </a:cubicBezTo>
                  <a:cubicBezTo>
                    <a:pt x="79230" y="-41"/>
                    <a:pt x="79230" y="4767"/>
                    <a:pt x="79230" y="8310"/>
                  </a:cubicBezTo>
                  <a:lnTo>
                    <a:pt x="79230" y="79164"/>
                  </a:lnTo>
                  <a:lnTo>
                    <a:pt x="8376" y="79164"/>
                  </a:lnTo>
                  <a:cubicBezTo>
                    <a:pt x="4833" y="79164"/>
                    <a:pt x="25" y="79164"/>
                    <a:pt x="25" y="84225"/>
                  </a:cubicBezTo>
                  <a:cubicBezTo>
                    <a:pt x="25" y="89286"/>
                    <a:pt x="4833" y="89286"/>
                    <a:pt x="8376" y="89286"/>
                  </a:cubicBezTo>
                  <a:lnTo>
                    <a:pt x="79230" y="89286"/>
                  </a:lnTo>
                  <a:lnTo>
                    <a:pt x="79230" y="160140"/>
                  </a:lnTo>
                  <a:cubicBezTo>
                    <a:pt x="79230" y="163683"/>
                    <a:pt x="79230" y="168491"/>
                    <a:pt x="84291" y="168491"/>
                  </a:cubicBezTo>
                  <a:cubicBezTo>
                    <a:pt x="89352" y="168491"/>
                    <a:pt x="89352" y="163683"/>
                    <a:pt x="89352" y="160140"/>
                  </a:cubicBezTo>
                  <a:lnTo>
                    <a:pt x="89352" y="89286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4" name="Freeform 1453">
              <a:extLst>
                <a:ext uri="{FF2B5EF4-FFF2-40B4-BE49-F238E27FC236}">
                  <a16:creationId xmlns:a16="http://schemas.microsoft.com/office/drawing/2014/main" id="{B12C7C21-F736-3370-3627-232CCEA94893}"/>
                </a:ext>
              </a:extLst>
            </p:cNvPr>
            <p:cNvSpPr/>
            <p:nvPr>
              <p:custDataLst>
                <p:tags r:id="rId122"/>
              </p:custDataLst>
            </p:nvPr>
          </p:nvSpPr>
          <p:spPr>
            <a:xfrm rot="16200000">
              <a:off x="3844316" y="2744550"/>
              <a:ext cx="132259" cy="8659"/>
            </a:xfrm>
            <a:custGeom>
              <a:avLst/>
              <a:gdLst>
                <a:gd name="connsiteX0" fmla="*/ 145770 w 154614"/>
                <a:gd name="connsiteY0" fmla="*/ 10081 h 10122"/>
                <a:gd name="connsiteX1" fmla="*/ 154626 w 154614"/>
                <a:gd name="connsiteY1" fmla="*/ 5020 h 10122"/>
                <a:gd name="connsiteX2" fmla="*/ 145770 w 154614"/>
                <a:gd name="connsiteY2" fmla="*/ -41 h 10122"/>
                <a:gd name="connsiteX3" fmla="*/ 8869 w 154614"/>
                <a:gd name="connsiteY3" fmla="*/ -41 h 10122"/>
                <a:gd name="connsiteX4" fmla="*/ 12 w 154614"/>
                <a:gd name="connsiteY4" fmla="*/ 5020 h 10122"/>
                <a:gd name="connsiteX5" fmla="*/ 8869 w 154614"/>
                <a:gd name="connsiteY5" fmla="*/ 10081 h 10122"/>
                <a:gd name="connsiteX6" fmla="*/ 145770 w 154614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70" y="10081"/>
                  </a:moveTo>
                  <a:cubicBezTo>
                    <a:pt x="150072" y="10081"/>
                    <a:pt x="154626" y="10081"/>
                    <a:pt x="154626" y="5020"/>
                  </a:cubicBezTo>
                  <a:cubicBezTo>
                    <a:pt x="154626" y="-41"/>
                    <a:pt x="150072" y="-41"/>
                    <a:pt x="145770" y="-41"/>
                  </a:cubicBezTo>
                  <a:lnTo>
                    <a:pt x="8869" y="-41"/>
                  </a:lnTo>
                  <a:cubicBezTo>
                    <a:pt x="4567" y="-41"/>
                    <a:pt x="12" y="-41"/>
                    <a:pt x="12" y="5020"/>
                  </a:cubicBezTo>
                  <a:cubicBezTo>
                    <a:pt x="12" y="10081"/>
                    <a:pt x="4567" y="10081"/>
                    <a:pt x="8869" y="10081"/>
                  </a:cubicBezTo>
                  <a:lnTo>
                    <a:pt x="145770" y="10081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6" name="Freeform 1455">
              <a:extLst>
                <a:ext uri="{FF2B5EF4-FFF2-40B4-BE49-F238E27FC236}">
                  <a16:creationId xmlns:a16="http://schemas.microsoft.com/office/drawing/2014/main" id="{4E633D25-A1F4-7E59-F551-6ACC2B38B950}"/>
                </a:ext>
              </a:extLst>
            </p:cNvPr>
            <p:cNvSpPr/>
            <p:nvPr>
              <p:custDataLst>
                <p:tags r:id="rId123"/>
              </p:custDataLst>
            </p:nvPr>
          </p:nvSpPr>
          <p:spPr>
            <a:xfrm>
              <a:off x="3868798" y="2202752"/>
              <a:ext cx="71432" cy="144164"/>
            </a:xfrm>
            <a:custGeom>
              <a:avLst/>
              <a:gdLst>
                <a:gd name="connsiteX0" fmla="*/ 51889 w 83506"/>
                <a:gd name="connsiteY0" fmla="*/ 6517 h 168531"/>
                <a:gd name="connsiteX1" fmla="*/ 46069 w 83506"/>
                <a:gd name="connsiteY1" fmla="*/ -62 h 168531"/>
                <a:gd name="connsiteX2" fmla="*/ 13 w 83506"/>
                <a:gd name="connsiteY2" fmla="*/ 16133 h 168531"/>
                <a:gd name="connsiteX3" fmla="*/ 13 w 83506"/>
                <a:gd name="connsiteY3" fmla="*/ 23978 h 168531"/>
                <a:gd name="connsiteX4" fmla="*/ 33163 w 83506"/>
                <a:gd name="connsiteY4" fmla="*/ 17398 h 168531"/>
                <a:gd name="connsiteX5" fmla="*/ 33163 w 83506"/>
                <a:gd name="connsiteY5" fmla="*/ 148479 h 168531"/>
                <a:gd name="connsiteX6" fmla="*/ 9629 w 83506"/>
                <a:gd name="connsiteY6" fmla="*/ 160625 h 168531"/>
                <a:gd name="connsiteX7" fmla="*/ 1532 w 83506"/>
                <a:gd name="connsiteY7" fmla="*/ 160625 h 168531"/>
                <a:gd name="connsiteX8" fmla="*/ 1532 w 83506"/>
                <a:gd name="connsiteY8" fmla="*/ 168470 h 168531"/>
                <a:gd name="connsiteX9" fmla="*/ 42526 w 83506"/>
                <a:gd name="connsiteY9" fmla="*/ 167711 h 168531"/>
                <a:gd name="connsiteX10" fmla="*/ 83520 w 83506"/>
                <a:gd name="connsiteY10" fmla="*/ 168470 h 168531"/>
                <a:gd name="connsiteX11" fmla="*/ 83520 w 83506"/>
                <a:gd name="connsiteY11" fmla="*/ 160625 h 168531"/>
                <a:gd name="connsiteX12" fmla="*/ 75423 w 83506"/>
                <a:gd name="connsiteY12" fmla="*/ 160625 h 168531"/>
                <a:gd name="connsiteX13" fmla="*/ 51889 w 83506"/>
                <a:gd name="connsiteY13" fmla="*/ 148479 h 168531"/>
                <a:gd name="connsiteX14" fmla="*/ 51889 w 83506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89" y="6517"/>
                  </a:moveTo>
                  <a:cubicBezTo>
                    <a:pt x="51889" y="444"/>
                    <a:pt x="51889" y="-62"/>
                    <a:pt x="46069" y="-62"/>
                  </a:cubicBezTo>
                  <a:cubicBezTo>
                    <a:pt x="30379" y="16133"/>
                    <a:pt x="8111" y="16133"/>
                    <a:pt x="13" y="16133"/>
                  </a:cubicBezTo>
                  <a:lnTo>
                    <a:pt x="13" y="23978"/>
                  </a:lnTo>
                  <a:cubicBezTo>
                    <a:pt x="5074" y="23978"/>
                    <a:pt x="20004" y="23978"/>
                    <a:pt x="33163" y="17398"/>
                  </a:cubicBezTo>
                  <a:lnTo>
                    <a:pt x="33163" y="148479"/>
                  </a:lnTo>
                  <a:cubicBezTo>
                    <a:pt x="33163" y="157589"/>
                    <a:pt x="32404" y="160625"/>
                    <a:pt x="9629" y="160625"/>
                  </a:cubicBezTo>
                  <a:lnTo>
                    <a:pt x="1532" y="160625"/>
                  </a:lnTo>
                  <a:lnTo>
                    <a:pt x="1532" y="168470"/>
                  </a:lnTo>
                  <a:cubicBezTo>
                    <a:pt x="10388" y="167711"/>
                    <a:pt x="32404" y="167711"/>
                    <a:pt x="42526" y="167711"/>
                  </a:cubicBezTo>
                  <a:cubicBezTo>
                    <a:pt x="52648" y="167711"/>
                    <a:pt x="74663" y="167711"/>
                    <a:pt x="83520" y="168470"/>
                  </a:cubicBezTo>
                  <a:lnTo>
                    <a:pt x="83520" y="160625"/>
                  </a:lnTo>
                  <a:lnTo>
                    <a:pt x="75423" y="160625"/>
                  </a:lnTo>
                  <a:cubicBezTo>
                    <a:pt x="52648" y="160625"/>
                    <a:pt x="51889" y="157842"/>
                    <a:pt x="51889" y="148479"/>
                  </a:cubicBezTo>
                  <a:lnTo>
                    <a:pt x="51889" y="6517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7" name="Freeform 1456">
              <a:extLst>
                <a:ext uri="{FF2B5EF4-FFF2-40B4-BE49-F238E27FC236}">
                  <a16:creationId xmlns:a16="http://schemas.microsoft.com/office/drawing/2014/main" id="{D59BCFE7-6343-2553-ABB2-3E1B77A8EC55}"/>
                </a:ext>
              </a:extLst>
            </p:cNvPr>
            <p:cNvSpPr/>
            <p:nvPr>
              <p:custDataLst>
                <p:tags r:id="rId124"/>
              </p:custDataLst>
            </p:nvPr>
          </p:nvSpPr>
          <p:spPr>
            <a:xfrm>
              <a:off x="3966206" y="2202752"/>
              <a:ext cx="91131" cy="148927"/>
            </a:xfrm>
            <a:custGeom>
              <a:avLst/>
              <a:gdLst>
                <a:gd name="connsiteX0" fmla="*/ 106553 w 106534"/>
                <a:gd name="connsiteY0" fmla="*/ 87494 h 174099"/>
                <a:gd name="connsiteX1" fmla="*/ 96431 w 106534"/>
                <a:gd name="connsiteY1" fmla="*/ 28280 h 174099"/>
                <a:gd name="connsiteX2" fmla="*/ 53412 w 106534"/>
                <a:gd name="connsiteY2" fmla="*/ -62 h 174099"/>
                <a:gd name="connsiteX3" fmla="*/ 9381 w 106534"/>
                <a:gd name="connsiteY3" fmla="*/ 30051 h 174099"/>
                <a:gd name="connsiteX4" fmla="*/ 18 w 106534"/>
                <a:gd name="connsiteY4" fmla="*/ 87494 h 174099"/>
                <a:gd name="connsiteX5" fmla="*/ 11406 w 106534"/>
                <a:gd name="connsiteY5" fmla="*/ 148479 h 174099"/>
                <a:gd name="connsiteX6" fmla="*/ 53159 w 106534"/>
                <a:gd name="connsiteY6" fmla="*/ 174037 h 174099"/>
                <a:gd name="connsiteX7" fmla="*/ 97190 w 106534"/>
                <a:gd name="connsiteY7" fmla="*/ 144683 h 174099"/>
                <a:gd name="connsiteX8" fmla="*/ 106553 w 106534"/>
                <a:gd name="connsiteY8" fmla="*/ 87494 h 174099"/>
                <a:gd name="connsiteX9" fmla="*/ 53159 w 106534"/>
                <a:gd name="connsiteY9" fmla="*/ 168470 h 174099"/>
                <a:gd name="connsiteX10" fmla="*/ 23805 w 106534"/>
                <a:gd name="connsiteY10" fmla="*/ 137851 h 174099"/>
                <a:gd name="connsiteX11" fmla="*/ 21022 w 106534"/>
                <a:gd name="connsiteY11" fmla="*/ 84457 h 174099"/>
                <a:gd name="connsiteX12" fmla="*/ 23046 w 106534"/>
                <a:gd name="connsiteY12" fmla="*/ 37896 h 174099"/>
                <a:gd name="connsiteX13" fmla="*/ 53159 w 106534"/>
                <a:gd name="connsiteY13" fmla="*/ 5505 h 174099"/>
                <a:gd name="connsiteX14" fmla="*/ 83019 w 106534"/>
                <a:gd name="connsiteY14" fmla="*/ 35112 h 174099"/>
                <a:gd name="connsiteX15" fmla="*/ 85550 w 106534"/>
                <a:gd name="connsiteY15" fmla="*/ 84457 h 174099"/>
                <a:gd name="connsiteX16" fmla="*/ 82766 w 106534"/>
                <a:gd name="connsiteY16" fmla="*/ 136839 h 174099"/>
                <a:gd name="connsiteX17" fmla="*/ 53159 w 106534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494"/>
                  </a:moveTo>
                  <a:cubicBezTo>
                    <a:pt x="106553" y="67250"/>
                    <a:pt x="105288" y="47005"/>
                    <a:pt x="96431" y="28280"/>
                  </a:cubicBezTo>
                  <a:cubicBezTo>
                    <a:pt x="84790" y="3987"/>
                    <a:pt x="64040" y="-62"/>
                    <a:pt x="53412" y="-62"/>
                  </a:cubicBezTo>
                  <a:cubicBezTo>
                    <a:pt x="38229" y="-62"/>
                    <a:pt x="19756" y="6517"/>
                    <a:pt x="9381" y="30051"/>
                  </a:cubicBezTo>
                  <a:cubicBezTo>
                    <a:pt x="1284" y="47512"/>
                    <a:pt x="18" y="67250"/>
                    <a:pt x="18" y="87494"/>
                  </a:cubicBezTo>
                  <a:cubicBezTo>
                    <a:pt x="18" y="106472"/>
                    <a:pt x="1031" y="129247"/>
                    <a:pt x="11406" y="148479"/>
                  </a:cubicBezTo>
                  <a:cubicBezTo>
                    <a:pt x="22287" y="168976"/>
                    <a:pt x="40760" y="174037"/>
                    <a:pt x="53159" y="174037"/>
                  </a:cubicBezTo>
                  <a:cubicBezTo>
                    <a:pt x="66824" y="174037"/>
                    <a:pt x="86056" y="168723"/>
                    <a:pt x="97190" y="144683"/>
                  </a:cubicBezTo>
                  <a:cubicBezTo>
                    <a:pt x="105288" y="127223"/>
                    <a:pt x="106553" y="107485"/>
                    <a:pt x="106553" y="87494"/>
                  </a:cubicBezTo>
                  <a:close/>
                  <a:moveTo>
                    <a:pt x="53159" y="168470"/>
                  </a:moveTo>
                  <a:cubicBezTo>
                    <a:pt x="43290" y="168470"/>
                    <a:pt x="28360" y="162144"/>
                    <a:pt x="23805" y="137851"/>
                  </a:cubicBezTo>
                  <a:cubicBezTo>
                    <a:pt x="21022" y="122668"/>
                    <a:pt x="21022" y="99387"/>
                    <a:pt x="21022" y="84457"/>
                  </a:cubicBezTo>
                  <a:cubicBezTo>
                    <a:pt x="21022" y="68262"/>
                    <a:pt x="21022" y="51560"/>
                    <a:pt x="23046" y="37896"/>
                  </a:cubicBezTo>
                  <a:cubicBezTo>
                    <a:pt x="27854" y="7783"/>
                    <a:pt x="46833" y="5505"/>
                    <a:pt x="53159" y="5505"/>
                  </a:cubicBezTo>
                  <a:cubicBezTo>
                    <a:pt x="61510" y="5505"/>
                    <a:pt x="78211" y="10060"/>
                    <a:pt x="83019" y="35112"/>
                  </a:cubicBezTo>
                  <a:cubicBezTo>
                    <a:pt x="85550" y="49283"/>
                    <a:pt x="85550" y="68515"/>
                    <a:pt x="85550" y="84457"/>
                  </a:cubicBezTo>
                  <a:cubicBezTo>
                    <a:pt x="85550" y="103436"/>
                    <a:pt x="85550" y="120643"/>
                    <a:pt x="82766" y="136839"/>
                  </a:cubicBezTo>
                  <a:cubicBezTo>
                    <a:pt x="78970" y="160878"/>
                    <a:pt x="64546" y="168470"/>
                    <a:pt x="53159" y="16847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8" name="Freeform 1457">
              <a:extLst>
                <a:ext uri="{FF2B5EF4-FFF2-40B4-BE49-F238E27FC236}">
                  <a16:creationId xmlns:a16="http://schemas.microsoft.com/office/drawing/2014/main" id="{9414F5C4-7A73-027E-33E7-32141745BA0A}"/>
                </a:ext>
              </a:extLst>
            </p:cNvPr>
            <p:cNvSpPr/>
            <p:nvPr>
              <p:custDataLst>
                <p:tags r:id="rId125"/>
              </p:custDataLst>
            </p:nvPr>
          </p:nvSpPr>
          <p:spPr>
            <a:xfrm>
              <a:off x="4072274" y="2203834"/>
              <a:ext cx="57146" cy="145463"/>
            </a:xfrm>
            <a:custGeom>
              <a:avLst/>
              <a:gdLst>
                <a:gd name="connsiteX0" fmla="*/ 64551 w 66805"/>
                <a:gd name="connsiteY0" fmla="*/ 9048 h 170050"/>
                <a:gd name="connsiteX1" fmla="*/ 55188 w 66805"/>
                <a:gd name="connsiteY1" fmla="*/ -62 h 170050"/>
                <a:gd name="connsiteX2" fmla="*/ 41524 w 66805"/>
                <a:gd name="connsiteY2" fmla="*/ 13350 h 170050"/>
                <a:gd name="connsiteX3" fmla="*/ 51140 w 66805"/>
                <a:gd name="connsiteY3" fmla="*/ 22460 h 170050"/>
                <a:gd name="connsiteX4" fmla="*/ 64551 w 66805"/>
                <a:gd name="connsiteY4" fmla="*/ 9048 h 170050"/>
                <a:gd name="connsiteX5" fmla="*/ 45319 w 66805"/>
                <a:gd name="connsiteY5" fmla="*/ 104195 h 170050"/>
                <a:gd name="connsiteX6" fmla="*/ 50887 w 66805"/>
                <a:gd name="connsiteY6" fmla="*/ 89518 h 170050"/>
                <a:gd name="connsiteX7" fmla="*/ 54176 w 66805"/>
                <a:gd name="connsiteY7" fmla="*/ 76106 h 170050"/>
                <a:gd name="connsiteX8" fmla="*/ 33426 w 66805"/>
                <a:gd name="connsiteY8" fmla="*/ 55356 h 170050"/>
                <a:gd name="connsiteX9" fmla="*/ 23 w 66805"/>
                <a:gd name="connsiteY9" fmla="*/ 94326 h 170050"/>
                <a:gd name="connsiteX10" fmla="*/ 3060 w 66805"/>
                <a:gd name="connsiteY10" fmla="*/ 96857 h 170050"/>
                <a:gd name="connsiteX11" fmla="*/ 7109 w 66805"/>
                <a:gd name="connsiteY11" fmla="*/ 92302 h 170050"/>
                <a:gd name="connsiteX12" fmla="*/ 32667 w 66805"/>
                <a:gd name="connsiteY12" fmla="*/ 60923 h 170050"/>
                <a:gd name="connsiteX13" fmla="*/ 38993 w 66805"/>
                <a:gd name="connsiteY13" fmla="*/ 69021 h 170050"/>
                <a:gd name="connsiteX14" fmla="*/ 36210 w 66805"/>
                <a:gd name="connsiteY14" fmla="*/ 82180 h 170050"/>
                <a:gd name="connsiteX15" fmla="*/ 18749 w 66805"/>
                <a:gd name="connsiteY15" fmla="*/ 128994 h 170050"/>
                <a:gd name="connsiteX16" fmla="*/ 12929 w 66805"/>
                <a:gd name="connsiteY16" fmla="*/ 149238 h 170050"/>
                <a:gd name="connsiteX17" fmla="*/ 33679 w 66805"/>
                <a:gd name="connsiteY17" fmla="*/ 169988 h 170050"/>
                <a:gd name="connsiteX18" fmla="*/ 66829 w 66805"/>
                <a:gd name="connsiteY18" fmla="*/ 131018 h 170050"/>
                <a:gd name="connsiteX19" fmla="*/ 63792 w 66805"/>
                <a:gd name="connsiteY19" fmla="*/ 128488 h 170050"/>
                <a:gd name="connsiteX20" fmla="*/ 59996 w 66805"/>
                <a:gd name="connsiteY20" fmla="*/ 133043 h 170050"/>
                <a:gd name="connsiteX21" fmla="*/ 34185 w 66805"/>
                <a:gd name="connsiteY21" fmla="*/ 164421 h 170050"/>
                <a:gd name="connsiteX22" fmla="*/ 28112 w 66805"/>
                <a:gd name="connsiteY22" fmla="*/ 156070 h 170050"/>
                <a:gd name="connsiteX23" fmla="*/ 35450 w 66805"/>
                <a:gd name="connsiteY23" fmla="*/ 130765 h 170050"/>
                <a:gd name="connsiteX24" fmla="*/ 45319 w 66805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51" y="9048"/>
                  </a:moveTo>
                  <a:cubicBezTo>
                    <a:pt x="64551" y="3987"/>
                    <a:pt x="61009" y="-62"/>
                    <a:pt x="55188" y="-62"/>
                  </a:cubicBezTo>
                  <a:cubicBezTo>
                    <a:pt x="48356" y="-62"/>
                    <a:pt x="41524" y="6517"/>
                    <a:pt x="41524" y="13350"/>
                  </a:cubicBezTo>
                  <a:cubicBezTo>
                    <a:pt x="41524" y="18158"/>
                    <a:pt x="45066" y="22460"/>
                    <a:pt x="51140" y="22460"/>
                  </a:cubicBezTo>
                  <a:cubicBezTo>
                    <a:pt x="56960" y="22460"/>
                    <a:pt x="64551" y="16639"/>
                    <a:pt x="64551" y="9048"/>
                  </a:cubicBezTo>
                  <a:close/>
                  <a:moveTo>
                    <a:pt x="45319" y="104195"/>
                  </a:moveTo>
                  <a:cubicBezTo>
                    <a:pt x="48356" y="96857"/>
                    <a:pt x="48356" y="96350"/>
                    <a:pt x="50887" y="89518"/>
                  </a:cubicBezTo>
                  <a:cubicBezTo>
                    <a:pt x="52911" y="84457"/>
                    <a:pt x="54176" y="80914"/>
                    <a:pt x="54176" y="76106"/>
                  </a:cubicBezTo>
                  <a:cubicBezTo>
                    <a:pt x="54176" y="64719"/>
                    <a:pt x="46079" y="55356"/>
                    <a:pt x="33426" y="55356"/>
                  </a:cubicBezTo>
                  <a:cubicBezTo>
                    <a:pt x="9639" y="55356"/>
                    <a:pt x="23" y="92049"/>
                    <a:pt x="23" y="94326"/>
                  </a:cubicBezTo>
                  <a:cubicBezTo>
                    <a:pt x="23" y="96857"/>
                    <a:pt x="2554" y="96857"/>
                    <a:pt x="3060" y="96857"/>
                  </a:cubicBezTo>
                  <a:cubicBezTo>
                    <a:pt x="5590" y="96857"/>
                    <a:pt x="5843" y="96350"/>
                    <a:pt x="7109" y="92302"/>
                  </a:cubicBezTo>
                  <a:cubicBezTo>
                    <a:pt x="13941" y="68515"/>
                    <a:pt x="24063" y="60923"/>
                    <a:pt x="32667" y="60923"/>
                  </a:cubicBezTo>
                  <a:cubicBezTo>
                    <a:pt x="34691" y="60923"/>
                    <a:pt x="38993" y="60923"/>
                    <a:pt x="38993" y="69021"/>
                  </a:cubicBezTo>
                  <a:cubicBezTo>
                    <a:pt x="38993" y="74335"/>
                    <a:pt x="37222" y="79649"/>
                    <a:pt x="36210" y="82180"/>
                  </a:cubicBezTo>
                  <a:cubicBezTo>
                    <a:pt x="34185" y="88759"/>
                    <a:pt x="22798" y="118113"/>
                    <a:pt x="18749" y="128994"/>
                  </a:cubicBezTo>
                  <a:cubicBezTo>
                    <a:pt x="16219" y="135573"/>
                    <a:pt x="12929" y="143924"/>
                    <a:pt x="12929" y="149238"/>
                  </a:cubicBezTo>
                  <a:cubicBezTo>
                    <a:pt x="12929" y="161132"/>
                    <a:pt x="21533" y="169988"/>
                    <a:pt x="33679" y="169988"/>
                  </a:cubicBezTo>
                  <a:cubicBezTo>
                    <a:pt x="57466" y="169988"/>
                    <a:pt x="66829" y="133296"/>
                    <a:pt x="66829" y="131018"/>
                  </a:cubicBezTo>
                  <a:cubicBezTo>
                    <a:pt x="66829" y="128488"/>
                    <a:pt x="64551" y="128488"/>
                    <a:pt x="63792" y="128488"/>
                  </a:cubicBezTo>
                  <a:cubicBezTo>
                    <a:pt x="61262" y="128488"/>
                    <a:pt x="61262" y="129247"/>
                    <a:pt x="59996" y="133043"/>
                  </a:cubicBezTo>
                  <a:cubicBezTo>
                    <a:pt x="55441" y="148985"/>
                    <a:pt x="47091" y="164421"/>
                    <a:pt x="34185" y="164421"/>
                  </a:cubicBezTo>
                  <a:cubicBezTo>
                    <a:pt x="29883" y="164421"/>
                    <a:pt x="28112" y="161891"/>
                    <a:pt x="28112" y="156070"/>
                  </a:cubicBezTo>
                  <a:cubicBezTo>
                    <a:pt x="28112" y="149744"/>
                    <a:pt x="29630" y="146202"/>
                    <a:pt x="35450" y="130765"/>
                  </a:cubicBezTo>
                  <a:lnTo>
                    <a:pt x="45319" y="104195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59" name="Freeform 1458">
              <a:extLst>
                <a:ext uri="{FF2B5EF4-FFF2-40B4-BE49-F238E27FC236}">
                  <a16:creationId xmlns:a16="http://schemas.microsoft.com/office/drawing/2014/main" id="{D0AA6FB2-0AC6-BF15-8600-3E383FA24B12}"/>
                </a:ext>
              </a:extLst>
            </p:cNvPr>
            <p:cNvSpPr/>
            <p:nvPr>
              <p:custDataLst>
                <p:tags r:id="rId126"/>
              </p:custDataLst>
            </p:nvPr>
          </p:nvSpPr>
          <p:spPr>
            <a:xfrm>
              <a:off x="4147844" y="2312564"/>
              <a:ext cx="81065" cy="68337"/>
            </a:xfrm>
            <a:custGeom>
              <a:avLst/>
              <a:gdLst>
                <a:gd name="connsiteX0" fmla="*/ 35631 w 94767"/>
                <a:gd name="connsiteY0" fmla="*/ 59280 h 79888"/>
                <a:gd name="connsiteX1" fmla="*/ 18980 w 94767"/>
                <a:gd name="connsiteY1" fmla="*/ 74868 h 79888"/>
                <a:gd name="connsiteX2" fmla="*/ 9415 w 94767"/>
                <a:gd name="connsiteY2" fmla="*/ 72388 h 79888"/>
                <a:gd name="connsiteX3" fmla="*/ 17209 w 94767"/>
                <a:gd name="connsiteY3" fmla="*/ 62646 h 79888"/>
                <a:gd name="connsiteX4" fmla="*/ 10123 w 94767"/>
                <a:gd name="connsiteY4" fmla="*/ 56092 h 79888"/>
                <a:gd name="connsiteX5" fmla="*/ 27 w 94767"/>
                <a:gd name="connsiteY5" fmla="*/ 66897 h 79888"/>
                <a:gd name="connsiteX6" fmla="*/ 18626 w 94767"/>
                <a:gd name="connsiteY6" fmla="*/ 79828 h 79888"/>
                <a:gd name="connsiteX7" fmla="*/ 38465 w 94767"/>
                <a:gd name="connsiteY7" fmla="*/ 67251 h 79888"/>
                <a:gd name="connsiteX8" fmla="*/ 59544 w 94767"/>
                <a:gd name="connsiteY8" fmla="*/ 79828 h 79888"/>
                <a:gd name="connsiteX9" fmla="*/ 90720 w 94767"/>
                <a:gd name="connsiteY9" fmla="*/ 52726 h 79888"/>
                <a:gd name="connsiteX10" fmla="*/ 87886 w 94767"/>
                <a:gd name="connsiteY10" fmla="*/ 50423 h 79888"/>
                <a:gd name="connsiteX11" fmla="*/ 84520 w 94767"/>
                <a:gd name="connsiteY11" fmla="*/ 53434 h 79888"/>
                <a:gd name="connsiteX12" fmla="*/ 60253 w 94767"/>
                <a:gd name="connsiteY12" fmla="*/ 74868 h 79888"/>
                <a:gd name="connsiteX13" fmla="*/ 49448 w 94767"/>
                <a:gd name="connsiteY13" fmla="*/ 63354 h 79888"/>
                <a:gd name="connsiteX14" fmla="*/ 58659 w 94767"/>
                <a:gd name="connsiteY14" fmla="*/ 22967 h 79888"/>
                <a:gd name="connsiteX15" fmla="*/ 76018 w 94767"/>
                <a:gd name="connsiteY15" fmla="*/ 4899 h 79888"/>
                <a:gd name="connsiteX16" fmla="*/ 85583 w 94767"/>
                <a:gd name="connsiteY16" fmla="*/ 7379 h 79888"/>
                <a:gd name="connsiteX17" fmla="*/ 77789 w 94767"/>
                <a:gd name="connsiteY17" fmla="*/ 17122 h 79888"/>
                <a:gd name="connsiteX18" fmla="*/ 84875 w 94767"/>
                <a:gd name="connsiteY18" fmla="*/ 23676 h 79888"/>
                <a:gd name="connsiteX19" fmla="*/ 94794 w 94767"/>
                <a:gd name="connsiteY19" fmla="*/ 12870 h 79888"/>
                <a:gd name="connsiteX20" fmla="*/ 76372 w 94767"/>
                <a:gd name="connsiteY20" fmla="*/ -61 h 79888"/>
                <a:gd name="connsiteX21" fmla="*/ 56533 w 94767"/>
                <a:gd name="connsiteY21" fmla="*/ 12516 h 79888"/>
                <a:gd name="connsiteX22" fmla="*/ 35277 w 94767"/>
                <a:gd name="connsiteY22" fmla="*/ -61 h 79888"/>
                <a:gd name="connsiteX23" fmla="*/ 4101 w 94767"/>
                <a:gd name="connsiteY23" fmla="*/ 27041 h 79888"/>
                <a:gd name="connsiteX24" fmla="*/ 7112 w 94767"/>
                <a:gd name="connsiteY24" fmla="*/ 29344 h 79888"/>
                <a:gd name="connsiteX25" fmla="*/ 10478 w 94767"/>
                <a:gd name="connsiteY25" fmla="*/ 26333 h 79888"/>
                <a:gd name="connsiteX26" fmla="*/ 34745 w 94767"/>
                <a:gd name="connsiteY26" fmla="*/ 4899 h 79888"/>
                <a:gd name="connsiteX27" fmla="*/ 45373 w 94767"/>
                <a:gd name="connsiteY27" fmla="*/ 16590 h 79888"/>
                <a:gd name="connsiteX28" fmla="*/ 41654 w 94767"/>
                <a:gd name="connsiteY28" fmla="*/ 35012 h 79888"/>
                <a:gd name="connsiteX29" fmla="*/ 35631 w 94767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767" h="79888">
                  <a:moveTo>
                    <a:pt x="35631" y="59280"/>
                  </a:moveTo>
                  <a:cubicBezTo>
                    <a:pt x="33860" y="65303"/>
                    <a:pt x="28014" y="74868"/>
                    <a:pt x="18980" y="74868"/>
                  </a:cubicBezTo>
                  <a:cubicBezTo>
                    <a:pt x="18449" y="74868"/>
                    <a:pt x="13135" y="74868"/>
                    <a:pt x="9415" y="72388"/>
                  </a:cubicBezTo>
                  <a:cubicBezTo>
                    <a:pt x="16677" y="70085"/>
                    <a:pt x="17209" y="63708"/>
                    <a:pt x="17209" y="62646"/>
                  </a:cubicBezTo>
                  <a:cubicBezTo>
                    <a:pt x="17209" y="58749"/>
                    <a:pt x="14198" y="56092"/>
                    <a:pt x="10123" y="56092"/>
                  </a:cubicBezTo>
                  <a:cubicBezTo>
                    <a:pt x="5164" y="56092"/>
                    <a:pt x="27" y="60343"/>
                    <a:pt x="27" y="66897"/>
                  </a:cubicBezTo>
                  <a:cubicBezTo>
                    <a:pt x="27" y="75754"/>
                    <a:pt x="9946" y="79828"/>
                    <a:pt x="18626" y="79828"/>
                  </a:cubicBezTo>
                  <a:cubicBezTo>
                    <a:pt x="26774" y="79828"/>
                    <a:pt x="34037" y="74691"/>
                    <a:pt x="38465" y="67251"/>
                  </a:cubicBezTo>
                  <a:cubicBezTo>
                    <a:pt x="42716" y="76639"/>
                    <a:pt x="52459" y="79828"/>
                    <a:pt x="59544" y="79828"/>
                  </a:cubicBezTo>
                  <a:cubicBezTo>
                    <a:pt x="79915" y="79828"/>
                    <a:pt x="90720" y="57686"/>
                    <a:pt x="90720" y="52726"/>
                  </a:cubicBezTo>
                  <a:cubicBezTo>
                    <a:pt x="90720" y="50423"/>
                    <a:pt x="88417" y="50423"/>
                    <a:pt x="87886" y="50423"/>
                  </a:cubicBezTo>
                  <a:cubicBezTo>
                    <a:pt x="85406" y="50423"/>
                    <a:pt x="85229" y="51309"/>
                    <a:pt x="84520" y="53434"/>
                  </a:cubicBezTo>
                  <a:cubicBezTo>
                    <a:pt x="80801" y="65657"/>
                    <a:pt x="70172" y="74868"/>
                    <a:pt x="60253" y="74868"/>
                  </a:cubicBezTo>
                  <a:cubicBezTo>
                    <a:pt x="53167" y="74868"/>
                    <a:pt x="49448" y="70085"/>
                    <a:pt x="49448" y="63354"/>
                  </a:cubicBezTo>
                  <a:cubicBezTo>
                    <a:pt x="49448" y="58749"/>
                    <a:pt x="53699" y="42629"/>
                    <a:pt x="58659" y="22967"/>
                  </a:cubicBezTo>
                  <a:cubicBezTo>
                    <a:pt x="62201" y="9328"/>
                    <a:pt x="70172" y="4899"/>
                    <a:pt x="76018" y="4899"/>
                  </a:cubicBezTo>
                  <a:cubicBezTo>
                    <a:pt x="76372" y="4899"/>
                    <a:pt x="81863" y="4899"/>
                    <a:pt x="85583" y="7379"/>
                  </a:cubicBezTo>
                  <a:cubicBezTo>
                    <a:pt x="79915" y="8973"/>
                    <a:pt x="77789" y="13933"/>
                    <a:pt x="77789" y="17122"/>
                  </a:cubicBezTo>
                  <a:cubicBezTo>
                    <a:pt x="77789" y="21019"/>
                    <a:pt x="80801" y="23676"/>
                    <a:pt x="84875" y="23676"/>
                  </a:cubicBezTo>
                  <a:cubicBezTo>
                    <a:pt x="88949" y="23676"/>
                    <a:pt x="94794" y="20310"/>
                    <a:pt x="94794" y="12870"/>
                  </a:cubicBezTo>
                  <a:cubicBezTo>
                    <a:pt x="94794" y="2951"/>
                    <a:pt x="83458" y="-61"/>
                    <a:pt x="76372" y="-61"/>
                  </a:cubicBezTo>
                  <a:cubicBezTo>
                    <a:pt x="67515" y="-61"/>
                    <a:pt x="60430" y="5785"/>
                    <a:pt x="56533" y="12516"/>
                  </a:cubicBezTo>
                  <a:cubicBezTo>
                    <a:pt x="53345" y="5254"/>
                    <a:pt x="45196" y="-61"/>
                    <a:pt x="35277" y="-61"/>
                  </a:cubicBezTo>
                  <a:cubicBezTo>
                    <a:pt x="15438" y="-61"/>
                    <a:pt x="4101" y="21727"/>
                    <a:pt x="4101" y="27041"/>
                  </a:cubicBezTo>
                  <a:cubicBezTo>
                    <a:pt x="4101" y="29344"/>
                    <a:pt x="6581" y="29344"/>
                    <a:pt x="7112" y="29344"/>
                  </a:cubicBezTo>
                  <a:cubicBezTo>
                    <a:pt x="9415" y="29344"/>
                    <a:pt x="9592" y="28635"/>
                    <a:pt x="10478" y="26333"/>
                  </a:cubicBezTo>
                  <a:cubicBezTo>
                    <a:pt x="14906" y="12516"/>
                    <a:pt x="26066" y="4899"/>
                    <a:pt x="34745" y="4899"/>
                  </a:cubicBezTo>
                  <a:cubicBezTo>
                    <a:pt x="40591" y="4899"/>
                    <a:pt x="45373" y="8088"/>
                    <a:pt x="45373" y="16590"/>
                  </a:cubicBezTo>
                  <a:cubicBezTo>
                    <a:pt x="45373" y="20133"/>
                    <a:pt x="43248" y="28990"/>
                    <a:pt x="41654" y="35012"/>
                  </a:cubicBezTo>
                  <a:lnTo>
                    <a:pt x="35631" y="59280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0" name="Freeform 1459">
              <a:extLst>
                <a:ext uri="{FF2B5EF4-FFF2-40B4-BE49-F238E27FC236}">
                  <a16:creationId xmlns:a16="http://schemas.microsoft.com/office/drawing/2014/main" id="{C50E59AA-1479-A2D8-B77E-767B092D6D7E}"/>
                </a:ext>
              </a:extLst>
            </p:cNvPr>
            <p:cNvSpPr/>
            <p:nvPr>
              <p:custDataLst>
                <p:tags r:id="rId127"/>
              </p:custDataLst>
            </p:nvPr>
          </p:nvSpPr>
          <p:spPr>
            <a:xfrm>
              <a:off x="6042625" y="2619494"/>
              <a:ext cx="707080" cy="258601"/>
            </a:xfrm>
            <a:custGeom>
              <a:avLst/>
              <a:gdLst>
                <a:gd name="connsiteX0" fmla="*/ 0 w 826592"/>
                <a:gd name="connsiteY0" fmla="*/ 151206 h 302310"/>
                <a:gd name="connsiteX1" fmla="*/ 78085 w 826592"/>
                <a:gd name="connsiteY1" fmla="*/ 0 h 302310"/>
                <a:gd name="connsiteX2" fmla="*/ 214213 w 826592"/>
                <a:gd name="connsiteY2" fmla="*/ 302311 h 302310"/>
                <a:gd name="connsiteX3" fmla="*/ 350342 w 826592"/>
                <a:gd name="connsiteY3" fmla="*/ 0 h 302310"/>
                <a:gd name="connsiteX4" fmla="*/ 486372 w 826592"/>
                <a:gd name="connsiteY4" fmla="*/ 302311 h 302310"/>
                <a:gd name="connsiteX5" fmla="*/ 622498 w 826592"/>
                <a:gd name="connsiteY5" fmla="*/ 0 h 302310"/>
                <a:gd name="connsiteX6" fmla="*/ 758528 w 826592"/>
                <a:gd name="connsiteY6" fmla="*/ 302311 h 302310"/>
                <a:gd name="connsiteX7" fmla="*/ 826592 w 826592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592" h="302310">
                  <a:moveTo>
                    <a:pt x="0" y="151206"/>
                  </a:moveTo>
                  <a:lnTo>
                    <a:pt x="78085" y="0"/>
                  </a:lnTo>
                  <a:lnTo>
                    <a:pt x="214213" y="302311"/>
                  </a:lnTo>
                  <a:lnTo>
                    <a:pt x="350342" y="0"/>
                  </a:lnTo>
                  <a:lnTo>
                    <a:pt x="486372" y="302311"/>
                  </a:lnTo>
                  <a:lnTo>
                    <a:pt x="622498" y="0"/>
                  </a:lnTo>
                  <a:lnTo>
                    <a:pt x="758528" y="302311"/>
                  </a:lnTo>
                  <a:lnTo>
                    <a:pt x="826592" y="151206"/>
                  </a:lnTo>
                </a:path>
              </a:pathLst>
            </a:custGeom>
            <a:noFill/>
            <a:ln w="202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2" name="Freeform 1461">
              <a:extLst>
                <a:ext uri="{FF2B5EF4-FFF2-40B4-BE49-F238E27FC236}">
                  <a16:creationId xmlns:a16="http://schemas.microsoft.com/office/drawing/2014/main" id="{840C8451-DD6D-82D6-5E8D-8DA179A2B263}"/>
                </a:ext>
              </a:extLst>
            </p:cNvPr>
            <p:cNvSpPr/>
            <p:nvPr>
              <p:custDataLst>
                <p:tags r:id="rId128"/>
              </p:custDataLst>
            </p:nvPr>
          </p:nvSpPr>
          <p:spPr>
            <a:xfrm>
              <a:off x="6200793" y="2392449"/>
              <a:ext cx="89832" cy="148927"/>
            </a:xfrm>
            <a:custGeom>
              <a:avLst/>
              <a:gdLst>
                <a:gd name="connsiteX0" fmla="*/ 22896 w 105016"/>
                <a:gd name="connsiteY0" fmla="*/ 85478 h 174099"/>
                <a:gd name="connsiteX1" fmla="*/ 22896 w 105016"/>
                <a:gd name="connsiteY1" fmla="*/ 79405 h 174099"/>
                <a:gd name="connsiteX2" fmla="*/ 67180 w 105016"/>
                <a:gd name="connsiteY2" fmla="*/ 6273 h 174099"/>
                <a:gd name="connsiteX3" fmla="*/ 89448 w 105016"/>
                <a:gd name="connsiteY3" fmla="*/ 16395 h 174099"/>
                <a:gd name="connsiteX4" fmla="*/ 75530 w 105016"/>
                <a:gd name="connsiteY4" fmla="*/ 27782 h 174099"/>
                <a:gd name="connsiteX5" fmla="*/ 87171 w 105016"/>
                <a:gd name="connsiteY5" fmla="*/ 39423 h 174099"/>
                <a:gd name="connsiteX6" fmla="*/ 98811 w 105016"/>
                <a:gd name="connsiteY6" fmla="*/ 27276 h 174099"/>
                <a:gd name="connsiteX7" fmla="*/ 66674 w 105016"/>
                <a:gd name="connsiteY7" fmla="*/ -53 h 174099"/>
                <a:gd name="connsiteX8" fmla="*/ 121 w 105016"/>
                <a:gd name="connsiteY8" fmla="*/ 88515 h 174099"/>
                <a:gd name="connsiteX9" fmla="*/ 53009 w 105016"/>
                <a:gd name="connsiteY9" fmla="*/ 174046 h 174099"/>
                <a:gd name="connsiteX10" fmla="*/ 105137 w 105016"/>
                <a:gd name="connsiteY10" fmla="*/ 116856 h 174099"/>
                <a:gd name="connsiteX11" fmla="*/ 54527 w 105016"/>
                <a:gd name="connsiteY11" fmla="*/ 60426 h 174099"/>
                <a:gd name="connsiteX12" fmla="*/ 22896 w 105016"/>
                <a:gd name="connsiteY12" fmla="*/ 85478 h 174099"/>
                <a:gd name="connsiteX13" fmla="*/ 53009 w 105016"/>
                <a:gd name="connsiteY13" fmla="*/ 166960 h 174099"/>
                <a:gd name="connsiteX14" fmla="*/ 27957 w 105016"/>
                <a:gd name="connsiteY14" fmla="*/ 147982 h 174099"/>
                <a:gd name="connsiteX15" fmla="*/ 23402 w 105016"/>
                <a:gd name="connsiteY15" fmla="*/ 111289 h 174099"/>
                <a:gd name="connsiteX16" fmla="*/ 54274 w 105016"/>
                <a:gd name="connsiteY16" fmla="*/ 66246 h 174099"/>
                <a:gd name="connsiteX17" fmla="*/ 77808 w 105016"/>
                <a:gd name="connsiteY17" fmla="*/ 81935 h 174099"/>
                <a:gd name="connsiteX18" fmla="*/ 82363 w 105016"/>
                <a:gd name="connsiteY18" fmla="*/ 116603 h 174099"/>
                <a:gd name="connsiteX19" fmla="*/ 78061 w 105016"/>
                <a:gd name="connsiteY19" fmla="*/ 150512 h 174099"/>
                <a:gd name="connsiteX20" fmla="*/ 53009 w 105016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016" h="174099">
                  <a:moveTo>
                    <a:pt x="22896" y="85478"/>
                  </a:moveTo>
                  <a:lnTo>
                    <a:pt x="22896" y="79405"/>
                  </a:lnTo>
                  <a:cubicBezTo>
                    <a:pt x="22896" y="15383"/>
                    <a:pt x="54274" y="6273"/>
                    <a:pt x="67180" y="6273"/>
                  </a:cubicBezTo>
                  <a:cubicBezTo>
                    <a:pt x="73253" y="6273"/>
                    <a:pt x="83881" y="7791"/>
                    <a:pt x="89448" y="16395"/>
                  </a:cubicBezTo>
                  <a:cubicBezTo>
                    <a:pt x="85652" y="16395"/>
                    <a:pt x="75530" y="16395"/>
                    <a:pt x="75530" y="27782"/>
                  </a:cubicBezTo>
                  <a:cubicBezTo>
                    <a:pt x="75530" y="35627"/>
                    <a:pt x="81604" y="39423"/>
                    <a:pt x="87171" y="39423"/>
                  </a:cubicBezTo>
                  <a:cubicBezTo>
                    <a:pt x="91219" y="39423"/>
                    <a:pt x="98811" y="37145"/>
                    <a:pt x="98811" y="27276"/>
                  </a:cubicBezTo>
                  <a:cubicBezTo>
                    <a:pt x="98811" y="12093"/>
                    <a:pt x="87677" y="-53"/>
                    <a:pt x="66674" y="-53"/>
                  </a:cubicBezTo>
                  <a:cubicBezTo>
                    <a:pt x="34283" y="-53"/>
                    <a:pt x="121" y="32590"/>
                    <a:pt x="121" y="88515"/>
                  </a:cubicBezTo>
                  <a:cubicBezTo>
                    <a:pt x="121" y="156079"/>
                    <a:pt x="29475" y="174046"/>
                    <a:pt x="53009" y="174046"/>
                  </a:cubicBezTo>
                  <a:cubicBezTo>
                    <a:pt x="81097" y="174046"/>
                    <a:pt x="105137" y="150259"/>
                    <a:pt x="105137" y="116856"/>
                  </a:cubicBezTo>
                  <a:cubicBezTo>
                    <a:pt x="105137" y="84719"/>
                    <a:pt x="82616" y="60426"/>
                    <a:pt x="54527" y="60426"/>
                  </a:cubicBezTo>
                  <a:cubicBezTo>
                    <a:pt x="37320" y="60426"/>
                    <a:pt x="27957" y="73331"/>
                    <a:pt x="22896" y="85478"/>
                  </a:cubicBezTo>
                  <a:close/>
                  <a:moveTo>
                    <a:pt x="53009" y="166960"/>
                  </a:moveTo>
                  <a:cubicBezTo>
                    <a:pt x="37067" y="166960"/>
                    <a:pt x="29475" y="151777"/>
                    <a:pt x="27957" y="147982"/>
                  </a:cubicBezTo>
                  <a:cubicBezTo>
                    <a:pt x="23402" y="136088"/>
                    <a:pt x="23402" y="115844"/>
                    <a:pt x="23402" y="111289"/>
                  </a:cubicBezTo>
                  <a:cubicBezTo>
                    <a:pt x="23402" y="91551"/>
                    <a:pt x="31499" y="66246"/>
                    <a:pt x="54274" y="66246"/>
                  </a:cubicBezTo>
                  <a:cubicBezTo>
                    <a:pt x="58323" y="66246"/>
                    <a:pt x="69963" y="66246"/>
                    <a:pt x="77808" y="81935"/>
                  </a:cubicBezTo>
                  <a:cubicBezTo>
                    <a:pt x="82363" y="91298"/>
                    <a:pt x="82363" y="104204"/>
                    <a:pt x="82363" y="116603"/>
                  </a:cubicBezTo>
                  <a:cubicBezTo>
                    <a:pt x="82363" y="128750"/>
                    <a:pt x="82363" y="141402"/>
                    <a:pt x="78061" y="150512"/>
                  </a:cubicBezTo>
                  <a:cubicBezTo>
                    <a:pt x="70469" y="165695"/>
                    <a:pt x="58829" y="166960"/>
                    <a:pt x="53009" y="166960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3" name="Freeform 1462">
              <a:extLst>
                <a:ext uri="{FF2B5EF4-FFF2-40B4-BE49-F238E27FC236}">
                  <a16:creationId xmlns:a16="http://schemas.microsoft.com/office/drawing/2014/main" id="{928EE3FC-BCA9-A91C-F48A-16B8D6ED234C}"/>
                </a:ext>
              </a:extLst>
            </p:cNvPr>
            <p:cNvSpPr/>
            <p:nvPr>
              <p:custDataLst>
                <p:tags r:id="rId129"/>
              </p:custDataLst>
            </p:nvPr>
          </p:nvSpPr>
          <p:spPr>
            <a:xfrm>
              <a:off x="6308376" y="2392449"/>
              <a:ext cx="91131" cy="148927"/>
            </a:xfrm>
            <a:custGeom>
              <a:avLst/>
              <a:gdLst>
                <a:gd name="connsiteX0" fmla="*/ 106661 w 106534"/>
                <a:gd name="connsiteY0" fmla="*/ 87502 h 174099"/>
                <a:gd name="connsiteX1" fmla="*/ 96539 w 106534"/>
                <a:gd name="connsiteY1" fmla="*/ 28288 h 174099"/>
                <a:gd name="connsiteX2" fmla="*/ 53520 w 106534"/>
                <a:gd name="connsiteY2" fmla="*/ -53 h 174099"/>
                <a:gd name="connsiteX3" fmla="*/ 9489 w 106534"/>
                <a:gd name="connsiteY3" fmla="*/ 30060 h 174099"/>
                <a:gd name="connsiteX4" fmla="*/ 126 w 106534"/>
                <a:gd name="connsiteY4" fmla="*/ 87502 h 174099"/>
                <a:gd name="connsiteX5" fmla="*/ 11513 w 106534"/>
                <a:gd name="connsiteY5" fmla="*/ 148488 h 174099"/>
                <a:gd name="connsiteX6" fmla="*/ 53267 w 106534"/>
                <a:gd name="connsiteY6" fmla="*/ 174046 h 174099"/>
                <a:gd name="connsiteX7" fmla="*/ 97298 w 106534"/>
                <a:gd name="connsiteY7" fmla="*/ 144692 h 174099"/>
                <a:gd name="connsiteX8" fmla="*/ 106661 w 106534"/>
                <a:gd name="connsiteY8" fmla="*/ 87502 h 174099"/>
                <a:gd name="connsiteX9" fmla="*/ 53267 w 106534"/>
                <a:gd name="connsiteY9" fmla="*/ 168479 h 174099"/>
                <a:gd name="connsiteX10" fmla="*/ 23913 w 106534"/>
                <a:gd name="connsiteY10" fmla="*/ 137860 h 174099"/>
                <a:gd name="connsiteX11" fmla="*/ 21129 w 106534"/>
                <a:gd name="connsiteY11" fmla="*/ 84466 h 174099"/>
                <a:gd name="connsiteX12" fmla="*/ 23154 w 106534"/>
                <a:gd name="connsiteY12" fmla="*/ 37904 h 174099"/>
                <a:gd name="connsiteX13" fmla="*/ 53267 w 106534"/>
                <a:gd name="connsiteY13" fmla="*/ 5514 h 174099"/>
                <a:gd name="connsiteX14" fmla="*/ 83127 w 106534"/>
                <a:gd name="connsiteY14" fmla="*/ 35121 h 174099"/>
                <a:gd name="connsiteX15" fmla="*/ 85657 w 106534"/>
                <a:gd name="connsiteY15" fmla="*/ 84466 h 174099"/>
                <a:gd name="connsiteX16" fmla="*/ 82874 w 106534"/>
                <a:gd name="connsiteY16" fmla="*/ 136847 h 174099"/>
                <a:gd name="connsiteX17" fmla="*/ 53267 w 106534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1" y="87502"/>
                  </a:moveTo>
                  <a:cubicBezTo>
                    <a:pt x="106661" y="67258"/>
                    <a:pt x="105395" y="47014"/>
                    <a:pt x="96539" y="28288"/>
                  </a:cubicBezTo>
                  <a:cubicBezTo>
                    <a:pt x="84898" y="3996"/>
                    <a:pt x="64148" y="-53"/>
                    <a:pt x="53520" y="-53"/>
                  </a:cubicBezTo>
                  <a:cubicBezTo>
                    <a:pt x="38337" y="-53"/>
                    <a:pt x="19864" y="6526"/>
                    <a:pt x="9489" y="30060"/>
                  </a:cubicBezTo>
                  <a:cubicBezTo>
                    <a:pt x="1391" y="47520"/>
                    <a:pt x="126" y="67258"/>
                    <a:pt x="126" y="87502"/>
                  </a:cubicBezTo>
                  <a:cubicBezTo>
                    <a:pt x="126" y="106481"/>
                    <a:pt x="1138" y="129256"/>
                    <a:pt x="11513" y="148488"/>
                  </a:cubicBezTo>
                  <a:cubicBezTo>
                    <a:pt x="22395" y="168985"/>
                    <a:pt x="40867" y="174046"/>
                    <a:pt x="53267" y="174046"/>
                  </a:cubicBezTo>
                  <a:cubicBezTo>
                    <a:pt x="66932" y="174046"/>
                    <a:pt x="86163" y="168732"/>
                    <a:pt x="97298" y="144692"/>
                  </a:cubicBezTo>
                  <a:cubicBezTo>
                    <a:pt x="105395" y="127231"/>
                    <a:pt x="106661" y="107493"/>
                    <a:pt x="106661" y="87502"/>
                  </a:cubicBezTo>
                  <a:close/>
                  <a:moveTo>
                    <a:pt x="53267" y="168479"/>
                  </a:moveTo>
                  <a:cubicBezTo>
                    <a:pt x="43398" y="168479"/>
                    <a:pt x="28468" y="162152"/>
                    <a:pt x="23913" y="137860"/>
                  </a:cubicBezTo>
                  <a:cubicBezTo>
                    <a:pt x="21129" y="122676"/>
                    <a:pt x="21129" y="99396"/>
                    <a:pt x="21129" y="84466"/>
                  </a:cubicBezTo>
                  <a:cubicBezTo>
                    <a:pt x="21129" y="68271"/>
                    <a:pt x="21129" y="51569"/>
                    <a:pt x="23154" y="37904"/>
                  </a:cubicBezTo>
                  <a:cubicBezTo>
                    <a:pt x="27962" y="7791"/>
                    <a:pt x="46941" y="5514"/>
                    <a:pt x="53267" y="5514"/>
                  </a:cubicBezTo>
                  <a:cubicBezTo>
                    <a:pt x="61618" y="5514"/>
                    <a:pt x="78319" y="10069"/>
                    <a:pt x="83127" y="35121"/>
                  </a:cubicBezTo>
                  <a:cubicBezTo>
                    <a:pt x="85657" y="49292"/>
                    <a:pt x="85657" y="68524"/>
                    <a:pt x="85657" y="84466"/>
                  </a:cubicBezTo>
                  <a:cubicBezTo>
                    <a:pt x="85657" y="103445"/>
                    <a:pt x="85657" y="120652"/>
                    <a:pt x="82874" y="136847"/>
                  </a:cubicBezTo>
                  <a:cubicBezTo>
                    <a:pt x="79078" y="160887"/>
                    <a:pt x="64654" y="168479"/>
                    <a:pt x="53267" y="168479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4" name="Freeform 1463">
              <a:extLst>
                <a:ext uri="{FF2B5EF4-FFF2-40B4-BE49-F238E27FC236}">
                  <a16:creationId xmlns:a16="http://schemas.microsoft.com/office/drawing/2014/main" id="{B8756D96-DC9F-87A8-A6FC-7A0C233CEF96}"/>
                </a:ext>
              </a:extLst>
            </p:cNvPr>
            <p:cNvSpPr/>
            <p:nvPr>
              <p:custDataLst>
                <p:tags r:id="rId130"/>
              </p:custDataLst>
            </p:nvPr>
          </p:nvSpPr>
          <p:spPr>
            <a:xfrm>
              <a:off x="6453767" y="2384007"/>
              <a:ext cx="137021" cy="152606"/>
            </a:xfrm>
            <a:custGeom>
              <a:avLst/>
              <a:gdLst>
                <a:gd name="connsiteX0" fmla="*/ 160314 w 160181"/>
                <a:gd name="connsiteY0" fmla="*/ 137353 h 178400"/>
                <a:gd name="connsiteX1" fmla="*/ 153988 w 160181"/>
                <a:gd name="connsiteY1" fmla="*/ 137353 h 178400"/>
                <a:gd name="connsiteX2" fmla="*/ 149433 w 160181"/>
                <a:gd name="connsiteY2" fmla="*/ 155826 h 178400"/>
                <a:gd name="connsiteX3" fmla="*/ 132732 w 160181"/>
                <a:gd name="connsiteY3" fmla="*/ 161899 h 178400"/>
                <a:gd name="connsiteX4" fmla="*/ 112487 w 160181"/>
                <a:gd name="connsiteY4" fmla="*/ 161899 h 178400"/>
                <a:gd name="connsiteX5" fmla="*/ 135009 w 160181"/>
                <a:gd name="connsiteY5" fmla="*/ 118881 h 178400"/>
                <a:gd name="connsiteX6" fmla="*/ 157277 w 160181"/>
                <a:gd name="connsiteY6" fmla="*/ 63463 h 178400"/>
                <a:gd name="connsiteX7" fmla="*/ 80350 w 160181"/>
                <a:gd name="connsiteY7" fmla="*/ -53 h 178400"/>
                <a:gd name="connsiteX8" fmla="*/ 3169 w 160181"/>
                <a:gd name="connsiteY8" fmla="*/ 63463 h 178400"/>
                <a:gd name="connsiteX9" fmla="*/ 25438 w 160181"/>
                <a:gd name="connsiteY9" fmla="*/ 118881 h 178400"/>
                <a:gd name="connsiteX10" fmla="*/ 47959 w 160181"/>
                <a:gd name="connsiteY10" fmla="*/ 161899 h 178400"/>
                <a:gd name="connsiteX11" fmla="*/ 27715 w 160181"/>
                <a:gd name="connsiteY11" fmla="*/ 161899 h 178400"/>
                <a:gd name="connsiteX12" fmla="*/ 11014 w 160181"/>
                <a:gd name="connsiteY12" fmla="*/ 156079 h 178400"/>
                <a:gd name="connsiteX13" fmla="*/ 6459 w 160181"/>
                <a:gd name="connsiteY13" fmla="*/ 137353 h 178400"/>
                <a:gd name="connsiteX14" fmla="*/ 133 w 160181"/>
                <a:gd name="connsiteY14" fmla="*/ 137353 h 178400"/>
                <a:gd name="connsiteX15" fmla="*/ 8483 w 160181"/>
                <a:gd name="connsiteY15" fmla="*/ 178348 h 178400"/>
                <a:gd name="connsiteX16" fmla="*/ 48972 w 160181"/>
                <a:gd name="connsiteY16" fmla="*/ 178348 h 178400"/>
                <a:gd name="connsiteX17" fmla="*/ 55298 w 160181"/>
                <a:gd name="connsiteY17" fmla="*/ 173034 h 178400"/>
                <a:gd name="connsiteX18" fmla="*/ 41633 w 160181"/>
                <a:gd name="connsiteY18" fmla="*/ 116856 h 178400"/>
                <a:gd name="connsiteX19" fmla="*/ 29234 w 160181"/>
                <a:gd name="connsiteY19" fmla="*/ 63209 h 178400"/>
                <a:gd name="connsiteX20" fmla="*/ 80097 w 160181"/>
                <a:gd name="connsiteY20" fmla="*/ 5514 h 178400"/>
                <a:gd name="connsiteX21" fmla="*/ 131213 w 160181"/>
                <a:gd name="connsiteY21" fmla="*/ 63209 h 178400"/>
                <a:gd name="connsiteX22" fmla="*/ 117042 w 160181"/>
                <a:gd name="connsiteY22" fmla="*/ 122170 h 178400"/>
                <a:gd name="connsiteX23" fmla="*/ 105149 w 160181"/>
                <a:gd name="connsiteY23" fmla="*/ 173034 h 178400"/>
                <a:gd name="connsiteX24" fmla="*/ 111728 w 160181"/>
                <a:gd name="connsiteY24" fmla="*/ 178348 h 178400"/>
                <a:gd name="connsiteX25" fmla="*/ 151963 w 160181"/>
                <a:gd name="connsiteY25" fmla="*/ 178348 h 178400"/>
                <a:gd name="connsiteX26" fmla="*/ 160314 w 160181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314" y="137353"/>
                  </a:moveTo>
                  <a:lnTo>
                    <a:pt x="153988" y="137353"/>
                  </a:lnTo>
                  <a:cubicBezTo>
                    <a:pt x="152723" y="143933"/>
                    <a:pt x="151710" y="149753"/>
                    <a:pt x="149433" y="155826"/>
                  </a:cubicBezTo>
                  <a:cubicBezTo>
                    <a:pt x="148168" y="159875"/>
                    <a:pt x="147408" y="161899"/>
                    <a:pt x="132732" y="161899"/>
                  </a:cubicBezTo>
                  <a:lnTo>
                    <a:pt x="112487" y="161899"/>
                  </a:lnTo>
                  <a:cubicBezTo>
                    <a:pt x="115777" y="147729"/>
                    <a:pt x="123622" y="135582"/>
                    <a:pt x="135009" y="118881"/>
                  </a:cubicBezTo>
                  <a:cubicBezTo>
                    <a:pt x="146902" y="100914"/>
                    <a:pt x="157277" y="83454"/>
                    <a:pt x="157277" y="63463"/>
                  </a:cubicBezTo>
                  <a:cubicBezTo>
                    <a:pt x="157277" y="28288"/>
                    <a:pt x="123116" y="-53"/>
                    <a:pt x="80350" y="-53"/>
                  </a:cubicBezTo>
                  <a:cubicBezTo>
                    <a:pt x="36825" y="-53"/>
                    <a:pt x="3169" y="28795"/>
                    <a:pt x="3169" y="63463"/>
                  </a:cubicBezTo>
                  <a:cubicBezTo>
                    <a:pt x="3169" y="83454"/>
                    <a:pt x="13544" y="100914"/>
                    <a:pt x="25438" y="118881"/>
                  </a:cubicBezTo>
                  <a:cubicBezTo>
                    <a:pt x="36572" y="135582"/>
                    <a:pt x="44670" y="147729"/>
                    <a:pt x="47959" y="161899"/>
                  </a:cubicBezTo>
                  <a:lnTo>
                    <a:pt x="27715" y="161899"/>
                  </a:lnTo>
                  <a:cubicBezTo>
                    <a:pt x="13038" y="161899"/>
                    <a:pt x="12279" y="159875"/>
                    <a:pt x="11014" y="156079"/>
                  </a:cubicBezTo>
                  <a:cubicBezTo>
                    <a:pt x="8990" y="150259"/>
                    <a:pt x="7724" y="143680"/>
                    <a:pt x="6459" y="137353"/>
                  </a:cubicBezTo>
                  <a:lnTo>
                    <a:pt x="133" y="137353"/>
                  </a:lnTo>
                  <a:lnTo>
                    <a:pt x="8483" y="178348"/>
                  </a:lnTo>
                  <a:lnTo>
                    <a:pt x="48972" y="178348"/>
                  </a:lnTo>
                  <a:cubicBezTo>
                    <a:pt x="54539" y="178348"/>
                    <a:pt x="55298" y="178348"/>
                    <a:pt x="55298" y="173034"/>
                  </a:cubicBezTo>
                  <a:cubicBezTo>
                    <a:pt x="55298" y="155320"/>
                    <a:pt x="47453" y="133052"/>
                    <a:pt x="41633" y="116856"/>
                  </a:cubicBezTo>
                  <a:cubicBezTo>
                    <a:pt x="36319" y="102179"/>
                    <a:pt x="29234" y="82188"/>
                    <a:pt x="29234" y="63209"/>
                  </a:cubicBezTo>
                  <a:cubicBezTo>
                    <a:pt x="29234" y="22721"/>
                    <a:pt x="57069" y="5514"/>
                    <a:pt x="80097" y="5514"/>
                  </a:cubicBezTo>
                  <a:cubicBezTo>
                    <a:pt x="104390" y="5514"/>
                    <a:pt x="131213" y="23734"/>
                    <a:pt x="131213" y="63209"/>
                  </a:cubicBezTo>
                  <a:cubicBezTo>
                    <a:pt x="131213" y="82188"/>
                    <a:pt x="124381" y="101420"/>
                    <a:pt x="117042" y="122170"/>
                  </a:cubicBezTo>
                  <a:cubicBezTo>
                    <a:pt x="113247" y="132799"/>
                    <a:pt x="105149" y="155573"/>
                    <a:pt x="105149" y="173034"/>
                  </a:cubicBezTo>
                  <a:cubicBezTo>
                    <a:pt x="105149" y="178348"/>
                    <a:pt x="105908" y="178348"/>
                    <a:pt x="111728" y="178348"/>
                  </a:cubicBezTo>
                  <a:lnTo>
                    <a:pt x="151963" y="178348"/>
                  </a:lnTo>
                  <a:lnTo>
                    <a:pt x="160314" y="137353"/>
                  </a:lnTo>
                  <a:close/>
                </a:path>
              </a:pathLst>
            </a:custGeom>
            <a:solidFill>
              <a:srgbClr val="FFFFFF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5" name="Freeform 1464">
              <a:extLst>
                <a:ext uri="{FF2B5EF4-FFF2-40B4-BE49-F238E27FC236}">
                  <a16:creationId xmlns:a16="http://schemas.microsoft.com/office/drawing/2014/main" id="{B46433C0-84B2-E7C5-0C0D-37FDE34FDEC7}"/>
                </a:ext>
              </a:extLst>
            </p:cNvPr>
            <p:cNvSpPr/>
            <p:nvPr>
              <p:custDataLst>
                <p:tags r:id="rId131"/>
              </p:custDataLst>
            </p:nvPr>
          </p:nvSpPr>
          <p:spPr>
            <a:xfrm>
              <a:off x="9380522" y="5913455"/>
              <a:ext cx="132259" cy="8659"/>
            </a:xfrm>
            <a:custGeom>
              <a:avLst/>
              <a:gdLst>
                <a:gd name="connsiteX0" fmla="*/ 146024 w 154614"/>
                <a:gd name="connsiteY0" fmla="*/ 10227 h 10122"/>
                <a:gd name="connsiteX1" fmla="*/ 154881 w 154614"/>
                <a:gd name="connsiteY1" fmla="*/ 5166 h 10122"/>
                <a:gd name="connsiteX2" fmla="*/ 146024 w 154614"/>
                <a:gd name="connsiteY2" fmla="*/ 105 h 10122"/>
                <a:gd name="connsiteX3" fmla="*/ 9124 w 154614"/>
                <a:gd name="connsiteY3" fmla="*/ 105 h 10122"/>
                <a:gd name="connsiteX4" fmla="*/ 267 w 154614"/>
                <a:gd name="connsiteY4" fmla="*/ 5166 h 10122"/>
                <a:gd name="connsiteX5" fmla="*/ 9124 w 154614"/>
                <a:gd name="connsiteY5" fmla="*/ 10227 h 10122"/>
                <a:gd name="connsiteX6" fmla="*/ 146024 w 154614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6024" y="10227"/>
                  </a:moveTo>
                  <a:cubicBezTo>
                    <a:pt x="150326" y="10227"/>
                    <a:pt x="154881" y="10227"/>
                    <a:pt x="154881" y="5166"/>
                  </a:cubicBezTo>
                  <a:cubicBezTo>
                    <a:pt x="154881" y="105"/>
                    <a:pt x="150326" y="105"/>
                    <a:pt x="146024" y="105"/>
                  </a:cubicBezTo>
                  <a:lnTo>
                    <a:pt x="9124" y="105"/>
                  </a:lnTo>
                  <a:cubicBezTo>
                    <a:pt x="4822" y="105"/>
                    <a:pt x="267" y="105"/>
                    <a:pt x="267" y="5166"/>
                  </a:cubicBezTo>
                  <a:cubicBezTo>
                    <a:pt x="267" y="10227"/>
                    <a:pt x="4822" y="10227"/>
                    <a:pt x="9124" y="10227"/>
                  </a:cubicBezTo>
                  <a:lnTo>
                    <a:pt x="146024" y="10227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6" name="Freeform 1465">
              <a:extLst>
                <a:ext uri="{FF2B5EF4-FFF2-40B4-BE49-F238E27FC236}">
                  <a16:creationId xmlns:a16="http://schemas.microsoft.com/office/drawing/2014/main" id="{1533193F-B997-A7F8-98BD-34FA68EF74E8}"/>
                </a:ext>
              </a:extLst>
            </p:cNvPr>
            <p:cNvSpPr/>
            <p:nvPr>
              <p:custDataLst>
                <p:tags r:id="rId132"/>
              </p:custDataLst>
            </p:nvPr>
          </p:nvSpPr>
          <p:spPr>
            <a:xfrm>
              <a:off x="9374678" y="4200929"/>
              <a:ext cx="143948" cy="144164"/>
            </a:xfrm>
            <a:custGeom>
              <a:avLst/>
              <a:gdLst>
                <a:gd name="connsiteX0" fmla="*/ 89594 w 168278"/>
                <a:gd name="connsiteY0" fmla="*/ 89356 h 168531"/>
                <a:gd name="connsiteX1" fmla="*/ 160195 w 168278"/>
                <a:gd name="connsiteY1" fmla="*/ 89356 h 168531"/>
                <a:gd name="connsiteX2" fmla="*/ 168546 w 168278"/>
                <a:gd name="connsiteY2" fmla="*/ 84295 h 168531"/>
                <a:gd name="connsiteX3" fmla="*/ 160195 w 168278"/>
                <a:gd name="connsiteY3" fmla="*/ 79234 h 168531"/>
                <a:gd name="connsiteX4" fmla="*/ 89594 w 168278"/>
                <a:gd name="connsiteY4" fmla="*/ 79234 h 168531"/>
                <a:gd name="connsiteX5" fmla="*/ 89594 w 168278"/>
                <a:gd name="connsiteY5" fmla="*/ 8380 h 168531"/>
                <a:gd name="connsiteX6" fmla="*/ 84533 w 168278"/>
                <a:gd name="connsiteY6" fmla="*/ 29 h 168531"/>
                <a:gd name="connsiteX7" fmla="*/ 79472 w 168278"/>
                <a:gd name="connsiteY7" fmla="*/ 8380 h 168531"/>
                <a:gd name="connsiteX8" fmla="*/ 79472 w 168278"/>
                <a:gd name="connsiteY8" fmla="*/ 79234 h 168531"/>
                <a:gd name="connsiteX9" fmla="*/ 8618 w 168278"/>
                <a:gd name="connsiteY9" fmla="*/ 79234 h 168531"/>
                <a:gd name="connsiteX10" fmla="*/ 267 w 168278"/>
                <a:gd name="connsiteY10" fmla="*/ 84295 h 168531"/>
                <a:gd name="connsiteX11" fmla="*/ 8618 w 168278"/>
                <a:gd name="connsiteY11" fmla="*/ 89356 h 168531"/>
                <a:gd name="connsiteX12" fmla="*/ 79472 w 168278"/>
                <a:gd name="connsiteY12" fmla="*/ 89356 h 168531"/>
                <a:gd name="connsiteX13" fmla="*/ 79472 w 168278"/>
                <a:gd name="connsiteY13" fmla="*/ 160210 h 168531"/>
                <a:gd name="connsiteX14" fmla="*/ 84533 w 168278"/>
                <a:gd name="connsiteY14" fmla="*/ 168561 h 168531"/>
                <a:gd name="connsiteX15" fmla="*/ 89594 w 168278"/>
                <a:gd name="connsiteY15" fmla="*/ 160210 h 168531"/>
                <a:gd name="connsiteX16" fmla="*/ 89594 w 168278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278" h="168531">
                  <a:moveTo>
                    <a:pt x="89594" y="89356"/>
                  </a:moveTo>
                  <a:lnTo>
                    <a:pt x="160195" y="89356"/>
                  </a:lnTo>
                  <a:cubicBezTo>
                    <a:pt x="163738" y="89356"/>
                    <a:pt x="168546" y="89356"/>
                    <a:pt x="168546" y="84295"/>
                  </a:cubicBezTo>
                  <a:cubicBezTo>
                    <a:pt x="168546" y="79234"/>
                    <a:pt x="163738" y="79234"/>
                    <a:pt x="160195" y="79234"/>
                  </a:cubicBezTo>
                  <a:lnTo>
                    <a:pt x="89594" y="79234"/>
                  </a:lnTo>
                  <a:lnTo>
                    <a:pt x="89594" y="8380"/>
                  </a:lnTo>
                  <a:cubicBezTo>
                    <a:pt x="89594" y="4837"/>
                    <a:pt x="89594" y="29"/>
                    <a:pt x="84533" y="29"/>
                  </a:cubicBezTo>
                  <a:cubicBezTo>
                    <a:pt x="79472" y="29"/>
                    <a:pt x="79472" y="4837"/>
                    <a:pt x="79472" y="8380"/>
                  </a:cubicBezTo>
                  <a:lnTo>
                    <a:pt x="79472" y="79234"/>
                  </a:lnTo>
                  <a:lnTo>
                    <a:pt x="8618" y="79234"/>
                  </a:lnTo>
                  <a:cubicBezTo>
                    <a:pt x="5075" y="79234"/>
                    <a:pt x="267" y="79234"/>
                    <a:pt x="267" y="84295"/>
                  </a:cubicBezTo>
                  <a:cubicBezTo>
                    <a:pt x="267" y="89356"/>
                    <a:pt x="5075" y="89356"/>
                    <a:pt x="8618" y="89356"/>
                  </a:cubicBezTo>
                  <a:lnTo>
                    <a:pt x="79472" y="89356"/>
                  </a:lnTo>
                  <a:lnTo>
                    <a:pt x="79472" y="160210"/>
                  </a:lnTo>
                  <a:cubicBezTo>
                    <a:pt x="79472" y="163753"/>
                    <a:pt x="79472" y="168561"/>
                    <a:pt x="84533" y="168561"/>
                  </a:cubicBezTo>
                  <a:cubicBezTo>
                    <a:pt x="89594" y="168561"/>
                    <a:pt x="89594" y="163753"/>
                    <a:pt x="89594" y="160210"/>
                  </a:cubicBezTo>
                  <a:lnTo>
                    <a:pt x="89594" y="8935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7" name="Freeform 1466">
              <a:extLst>
                <a:ext uri="{FF2B5EF4-FFF2-40B4-BE49-F238E27FC236}">
                  <a16:creationId xmlns:a16="http://schemas.microsoft.com/office/drawing/2014/main" id="{16A6865B-53D8-E7B6-D28F-A495CE98C87C}"/>
                </a:ext>
              </a:extLst>
            </p:cNvPr>
            <p:cNvSpPr/>
            <p:nvPr>
              <p:custDataLst>
                <p:tags r:id="rId133"/>
              </p:custDataLst>
            </p:nvPr>
          </p:nvSpPr>
          <p:spPr>
            <a:xfrm>
              <a:off x="9371680" y="5021512"/>
              <a:ext cx="154338" cy="152606"/>
            </a:xfrm>
            <a:custGeom>
              <a:avLst/>
              <a:gdLst>
                <a:gd name="connsiteX0" fmla="*/ 145012 w 180425"/>
                <a:gd name="connsiteY0" fmla="*/ 28916 h 178400"/>
                <a:gd name="connsiteX1" fmla="*/ 177403 w 180425"/>
                <a:gd name="connsiteY1" fmla="*/ 7912 h 178400"/>
                <a:gd name="connsiteX2" fmla="*/ 180692 w 180425"/>
                <a:gd name="connsiteY2" fmla="*/ 3104 h 178400"/>
                <a:gd name="connsiteX3" fmla="*/ 177403 w 180425"/>
                <a:gd name="connsiteY3" fmla="*/ 68 h 178400"/>
                <a:gd name="connsiteX4" fmla="*/ 156652 w 180425"/>
                <a:gd name="connsiteY4" fmla="*/ 827 h 178400"/>
                <a:gd name="connsiteX5" fmla="*/ 131600 w 180425"/>
                <a:gd name="connsiteY5" fmla="*/ 68 h 178400"/>
                <a:gd name="connsiteX6" fmla="*/ 126792 w 180425"/>
                <a:gd name="connsiteY6" fmla="*/ 4876 h 178400"/>
                <a:gd name="connsiteX7" fmla="*/ 130841 w 180425"/>
                <a:gd name="connsiteY7" fmla="*/ 7912 h 178400"/>
                <a:gd name="connsiteX8" fmla="*/ 142482 w 180425"/>
                <a:gd name="connsiteY8" fmla="*/ 16263 h 178400"/>
                <a:gd name="connsiteX9" fmla="*/ 138686 w 180425"/>
                <a:gd name="connsiteY9" fmla="*/ 25879 h 178400"/>
                <a:gd name="connsiteX10" fmla="*/ 60999 w 180425"/>
                <a:gd name="connsiteY10" fmla="*/ 149368 h 178400"/>
                <a:gd name="connsiteX11" fmla="*/ 43792 w 180425"/>
                <a:gd name="connsiteY11" fmla="*/ 15504 h 178400"/>
                <a:gd name="connsiteX12" fmla="*/ 61252 w 180425"/>
                <a:gd name="connsiteY12" fmla="*/ 7912 h 178400"/>
                <a:gd name="connsiteX13" fmla="*/ 67578 w 180425"/>
                <a:gd name="connsiteY13" fmla="*/ 2851 h 178400"/>
                <a:gd name="connsiteX14" fmla="*/ 64036 w 180425"/>
                <a:gd name="connsiteY14" fmla="*/ 68 h 178400"/>
                <a:gd name="connsiteX15" fmla="*/ 32657 w 180425"/>
                <a:gd name="connsiteY15" fmla="*/ 827 h 178400"/>
                <a:gd name="connsiteX16" fmla="*/ 18740 w 180425"/>
                <a:gd name="connsiteY16" fmla="*/ 574 h 178400"/>
                <a:gd name="connsiteX17" fmla="*/ 5075 w 180425"/>
                <a:gd name="connsiteY17" fmla="*/ 68 h 178400"/>
                <a:gd name="connsiteX18" fmla="*/ 267 w 180425"/>
                <a:gd name="connsiteY18" fmla="*/ 4876 h 178400"/>
                <a:gd name="connsiteX19" fmla="*/ 6593 w 180425"/>
                <a:gd name="connsiteY19" fmla="*/ 7912 h 178400"/>
                <a:gd name="connsiteX20" fmla="*/ 21776 w 180425"/>
                <a:gd name="connsiteY20" fmla="*/ 16516 h 178400"/>
                <a:gd name="connsiteX21" fmla="*/ 41767 w 180425"/>
                <a:gd name="connsiteY21" fmla="*/ 172649 h 178400"/>
                <a:gd name="connsiteX22" fmla="*/ 46828 w 180425"/>
                <a:gd name="connsiteY22" fmla="*/ 178469 h 178400"/>
                <a:gd name="connsiteX23" fmla="*/ 53914 w 180425"/>
                <a:gd name="connsiteY23" fmla="*/ 173914 h 178400"/>
                <a:gd name="connsiteX24" fmla="*/ 145012 w 180425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5012" y="28916"/>
                  </a:moveTo>
                  <a:cubicBezTo>
                    <a:pt x="157412" y="9178"/>
                    <a:pt x="168040" y="8419"/>
                    <a:pt x="177403" y="7912"/>
                  </a:cubicBezTo>
                  <a:cubicBezTo>
                    <a:pt x="180439" y="7659"/>
                    <a:pt x="180692" y="3358"/>
                    <a:pt x="180692" y="3104"/>
                  </a:cubicBezTo>
                  <a:cubicBezTo>
                    <a:pt x="180692" y="1080"/>
                    <a:pt x="179427" y="68"/>
                    <a:pt x="177403" y="68"/>
                  </a:cubicBezTo>
                  <a:cubicBezTo>
                    <a:pt x="170823" y="68"/>
                    <a:pt x="163485" y="827"/>
                    <a:pt x="156652" y="827"/>
                  </a:cubicBezTo>
                  <a:cubicBezTo>
                    <a:pt x="148302" y="827"/>
                    <a:pt x="139698" y="68"/>
                    <a:pt x="131600" y="68"/>
                  </a:cubicBezTo>
                  <a:cubicBezTo>
                    <a:pt x="130082" y="68"/>
                    <a:pt x="126792" y="68"/>
                    <a:pt x="126792" y="4876"/>
                  </a:cubicBezTo>
                  <a:cubicBezTo>
                    <a:pt x="126792" y="7659"/>
                    <a:pt x="129070" y="7912"/>
                    <a:pt x="130841" y="7912"/>
                  </a:cubicBezTo>
                  <a:cubicBezTo>
                    <a:pt x="137674" y="8419"/>
                    <a:pt x="142482" y="10949"/>
                    <a:pt x="142482" y="16263"/>
                  </a:cubicBezTo>
                  <a:cubicBezTo>
                    <a:pt x="142482" y="20059"/>
                    <a:pt x="138686" y="25626"/>
                    <a:pt x="138686" y="25879"/>
                  </a:cubicBezTo>
                  <a:lnTo>
                    <a:pt x="60999" y="149368"/>
                  </a:lnTo>
                  <a:lnTo>
                    <a:pt x="43792" y="15504"/>
                  </a:lnTo>
                  <a:cubicBezTo>
                    <a:pt x="43792" y="11202"/>
                    <a:pt x="49612" y="7912"/>
                    <a:pt x="61252" y="7912"/>
                  </a:cubicBezTo>
                  <a:cubicBezTo>
                    <a:pt x="64795" y="7912"/>
                    <a:pt x="67578" y="7912"/>
                    <a:pt x="67578" y="2851"/>
                  </a:cubicBezTo>
                  <a:cubicBezTo>
                    <a:pt x="67578" y="574"/>
                    <a:pt x="65554" y="68"/>
                    <a:pt x="64036" y="68"/>
                  </a:cubicBezTo>
                  <a:cubicBezTo>
                    <a:pt x="53914" y="68"/>
                    <a:pt x="43033" y="827"/>
                    <a:pt x="32657" y="827"/>
                  </a:cubicBezTo>
                  <a:cubicBezTo>
                    <a:pt x="28103" y="827"/>
                    <a:pt x="23295" y="574"/>
                    <a:pt x="18740" y="574"/>
                  </a:cubicBezTo>
                  <a:cubicBezTo>
                    <a:pt x="14185" y="574"/>
                    <a:pt x="9377" y="68"/>
                    <a:pt x="5075" y="68"/>
                  </a:cubicBezTo>
                  <a:cubicBezTo>
                    <a:pt x="3304" y="68"/>
                    <a:pt x="267" y="68"/>
                    <a:pt x="267" y="4876"/>
                  </a:cubicBezTo>
                  <a:cubicBezTo>
                    <a:pt x="267" y="7912"/>
                    <a:pt x="2544" y="7912"/>
                    <a:pt x="6593" y="7912"/>
                  </a:cubicBezTo>
                  <a:cubicBezTo>
                    <a:pt x="20764" y="7912"/>
                    <a:pt x="21017" y="10190"/>
                    <a:pt x="21776" y="16516"/>
                  </a:cubicBezTo>
                  <a:lnTo>
                    <a:pt x="41767" y="172649"/>
                  </a:lnTo>
                  <a:cubicBezTo>
                    <a:pt x="42526" y="177710"/>
                    <a:pt x="43539" y="178469"/>
                    <a:pt x="46828" y="178469"/>
                  </a:cubicBezTo>
                  <a:cubicBezTo>
                    <a:pt x="50877" y="178469"/>
                    <a:pt x="51889" y="177204"/>
                    <a:pt x="53914" y="173914"/>
                  </a:cubicBezTo>
                  <a:lnTo>
                    <a:pt x="145012" y="2891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8" name="Freeform 1467">
              <a:extLst>
                <a:ext uri="{FF2B5EF4-FFF2-40B4-BE49-F238E27FC236}">
                  <a16:creationId xmlns:a16="http://schemas.microsoft.com/office/drawing/2014/main" id="{A0BE5A83-E951-7482-199E-D5F368A3D852}"/>
                </a:ext>
              </a:extLst>
            </p:cNvPr>
            <p:cNvSpPr/>
            <p:nvPr>
              <p:custDataLst>
                <p:tags r:id="rId134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69" name="Freeform 1468">
              <a:extLst>
                <a:ext uri="{FF2B5EF4-FFF2-40B4-BE49-F238E27FC236}">
                  <a16:creationId xmlns:a16="http://schemas.microsoft.com/office/drawing/2014/main" id="{0B077F94-1C6E-48C2-0EAA-C24334FE7F46}"/>
                </a:ext>
              </a:extLst>
            </p:cNvPr>
            <p:cNvSpPr/>
            <p:nvPr>
              <p:custDataLst>
                <p:tags r:id="rId135"/>
              </p:custDataLst>
            </p:nvPr>
          </p:nvSpPr>
          <p:spPr>
            <a:xfrm>
              <a:off x="8976175" y="3878997"/>
              <a:ext cx="91668" cy="86236"/>
            </a:xfrm>
            <a:custGeom>
              <a:avLst/>
              <a:gdLst>
                <a:gd name="connsiteX0" fmla="*/ 107163 w 107162"/>
                <a:gd name="connsiteY0" fmla="*/ 50419 h 100812"/>
                <a:gd name="connsiteX1" fmla="*/ 107163 w 107162"/>
                <a:gd name="connsiteY1" fmla="*/ 0 h 100812"/>
                <a:gd name="connsiteX2" fmla="*/ 0 w 107162"/>
                <a:gd name="connsiteY2" fmla="*/ 50419 h 100812"/>
                <a:gd name="connsiteX3" fmla="*/ 107163 w 107162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162" h="100812">
                  <a:moveTo>
                    <a:pt x="107163" y="50419"/>
                  </a:moveTo>
                  <a:lnTo>
                    <a:pt x="107163" y="0"/>
                  </a:lnTo>
                  <a:lnTo>
                    <a:pt x="0" y="50419"/>
                  </a:lnTo>
                  <a:lnTo>
                    <a:pt x="107163" y="100813"/>
                  </a:lnTo>
                  <a:close/>
                </a:path>
              </a:pathLst>
            </a:custGeom>
            <a:noFill/>
            <a:ln w="1012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70" name="Freeform 1469">
              <a:extLst>
                <a:ext uri="{FF2B5EF4-FFF2-40B4-BE49-F238E27FC236}">
                  <a16:creationId xmlns:a16="http://schemas.microsoft.com/office/drawing/2014/main" id="{011228B2-06AC-EAFB-4DA2-829D5CCF2A5E}"/>
                </a:ext>
              </a:extLst>
            </p:cNvPr>
            <p:cNvSpPr/>
            <p:nvPr>
              <p:custDataLst>
                <p:tags r:id="rId136"/>
              </p:custDataLst>
            </p:nvPr>
          </p:nvSpPr>
          <p:spPr>
            <a:xfrm>
              <a:off x="8981384" y="3998644"/>
              <a:ext cx="100222" cy="147844"/>
            </a:xfrm>
            <a:custGeom>
              <a:avLst/>
              <a:gdLst>
                <a:gd name="connsiteX0" fmla="*/ 86287 w 117162"/>
                <a:gd name="connsiteY0" fmla="*/ 19506 h 172833"/>
                <a:gd name="connsiteX1" fmla="*/ 109314 w 117162"/>
                <a:gd name="connsiteY1" fmla="*/ 7865 h 172833"/>
                <a:gd name="connsiteX2" fmla="*/ 117412 w 117162"/>
                <a:gd name="connsiteY2" fmla="*/ 3057 h 172833"/>
                <a:gd name="connsiteX3" fmla="*/ 113616 w 117162"/>
                <a:gd name="connsiteY3" fmla="*/ 21 h 172833"/>
                <a:gd name="connsiteX4" fmla="*/ 80213 w 117162"/>
                <a:gd name="connsiteY4" fmla="*/ 780 h 172833"/>
                <a:gd name="connsiteX5" fmla="*/ 46558 w 117162"/>
                <a:gd name="connsiteY5" fmla="*/ 21 h 172833"/>
                <a:gd name="connsiteX6" fmla="*/ 41496 w 117162"/>
                <a:gd name="connsiteY6" fmla="*/ 5082 h 172833"/>
                <a:gd name="connsiteX7" fmla="*/ 48582 w 117162"/>
                <a:gd name="connsiteY7" fmla="*/ 7865 h 172833"/>
                <a:gd name="connsiteX8" fmla="*/ 66042 w 117162"/>
                <a:gd name="connsiteY8" fmla="*/ 12673 h 172833"/>
                <a:gd name="connsiteX9" fmla="*/ 65536 w 117162"/>
                <a:gd name="connsiteY9" fmla="*/ 16722 h 172833"/>
                <a:gd name="connsiteX10" fmla="*/ 31374 w 117162"/>
                <a:gd name="connsiteY10" fmla="*/ 153117 h 172833"/>
                <a:gd name="connsiteX11" fmla="*/ 8347 w 117162"/>
                <a:gd name="connsiteY11" fmla="*/ 165010 h 172833"/>
                <a:gd name="connsiteX12" fmla="*/ 249 w 117162"/>
                <a:gd name="connsiteY12" fmla="*/ 170071 h 172833"/>
                <a:gd name="connsiteX13" fmla="*/ 4045 w 117162"/>
                <a:gd name="connsiteY13" fmla="*/ 172855 h 172833"/>
                <a:gd name="connsiteX14" fmla="*/ 37195 w 117162"/>
                <a:gd name="connsiteY14" fmla="*/ 172096 h 172833"/>
                <a:gd name="connsiteX15" fmla="*/ 71103 w 117162"/>
                <a:gd name="connsiteY15" fmla="*/ 172855 h 172833"/>
                <a:gd name="connsiteX16" fmla="*/ 76164 w 117162"/>
                <a:gd name="connsiteY16" fmla="*/ 168047 h 172833"/>
                <a:gd name="connsiteX17" fmla="*/ 68573 w 117162"/>
                <a:gd name="connsiteY17" fmla="*/ 165010 h 172833"/>
                <a:gd name="connsiteX18" fmla="*/ 57692 w 117162"/>
                <a:gd name="connsiteY18" fmla="*/ 164504 h 172833"/>
                <a:gd name="connsiteX19" fmla="*/ 51365 w 117162"/>
                <a:gd name="connsiteY19" fmla="*/ 160202 h 172833"/>
                <a:gd name="connsiteX20" fmla="*/ 52378 w 117162"/>
                <a:gd name="connsiteY20" fmla="*/ 154382 h 172833"/>
                <a:gd name="connsiteX21" fmla="*/ 86287 w 11716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7162" h="172833">
                  <a:moveTo>
                    <a:pt x="86287" y="19506"/>
                  </a:moveTo>
                  <a:cubicBezTo>
                    <a:pt x="88564" y="10396"/>
                    <a:pt x="89323" y="7865"/>
                    <a:pt x="109314" y="7865"/>
                  </a:cubicBezTo>
                  <a:cubicBezTo>
                    <a:pt x="115387" y="7865"/>
                    <a:pt x="117412" y="7865"/>
                    <a:pt x="117412" y="3057"/>
                  </a:cubicBezTo>
                  <a:cubicBezTo>
                    <a:pt x="117412" y="21"/>
                    <a:pt x="114628" y="21"/>
                    <a:pt x="113616" y="21"/>
                  </a:cubicBezTo>
                  <a:cubicBezTo>
                    <a:pt x="106278" y="21"/>
                    <a:pt x="87552" y="780"/>
                    <a:pt x="80213" y="780"/>
                  </a:cubicBezTo>
                  <a:cubicBezTo>
                    <a:pt x="72622" y="780"/>
                    <a:pt x="54149" y="21"/>
                    <a:pt x="46558" y="21"/>
                  </a:cubicBezTo>
                  <a:cubicBezTo>
                    <a:pt x="44786" y="21"/>
                    <a:pt x="41496" y="21"/>
                    <a:pt x="41496" y="5082"/>
                  </a:cubicBezTo>
                  <a:cubicBezTo>
                    <a:pt x="41496" y="7865"/>
                    <a:pt x="43774" y="7865"/>
                    <a:pt x="48582" y="7865"/>
                  </a:cubicBezTo>
                  <a:cubicBezTo>
                    <a:pt x="59210" y="7865"/>
                    <a:pt x="66042" y="7865"/>
                    <a:pt x="66042" y="12673"/>
                  </a:cubicBezTo>
                  <a:cubicBezTo>
                    <a:pt x="66042" y="13939"/>
                    <a:pt x="66042" y="14445"/>
                    <a:pt x="65536" y="16722"/>
                  </a:cubicBezTo>
                  <a:lnTo>
                    <a:pt x="31374" y="153117"/>
                  </a:lnTo>
                  <a:cubicBezTo>
                    <a:pt x="29097" y="162480"/>
                    <a:pt x="28338" y="165010"/>
                    <a:pt x="8347" y="165010"/>
                  </a:cubicBezTo>
                  <a:cubicBezTo>
                    <a:pt x="2527" y="165010"/>
                    <a:pt x="249" y="165010"/>
                    <a:pt x="249" y="170071"/>
                  </a:cubicBezTo>
                  <a:cubicBezTo>
                    <a:pt x="249" y="172855"/>
                    <a:pt x="3286" y="172855"/>
                    <a:pt x="4045" y="172855"/>
                  </a:cubicBezTo>
                  <a:cubicBezTo>
                    <a:pt x="11383" y="172855"/>
                    <a:pt x="29856" y="172096"/>
                    <a:pt x="37195" y="172096"/>
                  </a:cubicBezTo>
                  <a:cubicBezTo>
                    <a:pt x="44786" y="172096"/>
                    <a:pt x="63512" y="172855"/>
                    <a:pt x="71103" y="172855"/>
                  </a:cubicBezTo>
                  <a:cubicBezTo>
                    <a:pt x="73128" y="172855"/>
                    <a:pt x="76164" y="172855"/>
                    <a:pt x="76164" y="168047"/>
                  </a:cubicBezTo>
                  <a:cubicBezTo>
                    <a:pt x="76164" y="165010"/>
                    <a:pt x="74140" y="165010"/>
                    <a:pt x="68573" y="165010"/>
                  </a:cubicBezTo>
                  <a:cubicBezTo>
                    <a:pt x="64018" y="165010"/>
                    <a:pt x="62753" y="165010"/>
                    <a:pt x="57692" y="164504"/>
                  </a:cubicBezTo>
                  <a:cubicBezTo>
                    <a:pt x="52378" y="163998"/>
                    <a:pt x="51365" y="162986"/>
                    <a:pt x="51365" y="160202"/>
                  </a:cubicBezTo>
                  <a:cubicBezTo>
                    <a:pt x="51365" y="158178"/>
                    <a:pt x="51872" y="156153"/>
                    <a:pt x="52378" y="154382"/>
                  </a:cubicBezTo>
                  <a:lnTo>
                    <a:pt x="86287" y="19506"/>
                  </a:lnTo>
                  <a:close/>
                </a:path>
              </a:pathLst>
            </a:custGeom>
            <a:solidFill>
              <a:srgbClr val="00FF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B27624D-8996-8F81-B4F2-D005A3230F80}"/>
              </a:ext>
            </a:extLst>
          </p:cNvPr>
          <p:cNvSpPr txBox="1"/>
          <p:nvPr/>
        </p:nvSpPr>
        <p:spPr>
          <a:xfrm>
            <a:off x="13315487" y="-4147130"/>
            <a:ext cx="6639338" cy="103412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margin=0pt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standalone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many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{white}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\def\vv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#1{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textcolor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{orange}{V_{#1}}}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pagecolor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{black}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y-y_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m (x-x_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)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\implies y-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(x-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)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\implies y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}x-\frac{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15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y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}x -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\\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569CD6"/>
                </a:solidFill>
                <a:effectLst/>
                <a:latin typeface="FiraCode Nerd Font" panose="02000009000000000000" pitchFamily="49" charset="0"/>
              </a:rPr>
              <a:t>\therefore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I </a:t>
            </a:r>
            <a:r>
              <a:rPr lang="en-GB" b="0" dirty="0">
                <a:solidFill>
                  <a:srgbClr val="C586C0"/>
                </a:solidFill>
                <a:effectLst/>
                <a:latin typeface="FiraCode Nerd Font" panose="02000009000000000000" pitchFamily="49" charset="0"/>
              </a:rPr>
              <a:t>&amp;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 =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30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}V - \frac{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aligned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FiraCode Nerd Font" panose="02000009000000000000" pitchFamily="49" charset="0"/>
              </a:rPr>
              <a:t>document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D9C6E5C7-FF84-6936-AA27-DB52DC8735F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402802" y="1816879"/>
            <a:ext cx="207248" cy="114632"/>
          </a:xfrm>
          <a:custGeom>
            <a:avLst/>
            <a:gdLst>
              <a:gd name="connsiteX0" fmla="*/ 14861 w 207248"/>
              <a:gd name="connsiteY0" fmla="*/ 96860 h 114632"/>
              <a:gd name="connsiteX1" fmla="*/ 12584 w 207248"/>
              <a:gd name="connsiteY1" fmla="*/ 107741 h 114632"/>
              <a:gd name="connsiteX2" fmla="*/ 19922 w 207248"/>
              <a:gd name="connsiteY2" fmla="*/ 114574 h 114632"/>
              <a:gd name="connsiteX3" fmla="*/ 29285 w 207248"/>
              <a:gd name="connsiteY3" fmla="*/ 107488 h 114632"/>
              <a:gd name="connsiteX4" fmla="*/ 34093 w 207248"/>
              <a:gd name="connsiteY4" fmla="*/ 88762 h 114632"/>
              <a:gd name="connsiteX5" fmla="*/ 39660 w 207248"/>
              <a:gd name="connsiteY5" fmla="*/ 65988 h 114632"/>
              <a:gd name="connsiteX6" fmla="*/ 43962 w 207248"/>
              <a:gd name="connsiteY6" fmla="*/ 49033 h 114632"/>
              <a:gd name="connsiteX7" fmla="*/ 47252 w 207248"/>
              <a:gd name="connsiteY7" fmla="*/ 36381 h 114632"/>
              <a:gd name="connsiteX8" fmla="*/ 88499 w 207248"/>
              <a:gd name="connsiteY8" fmla="*/ 5509 h 114632"/>
              <a:gd name="connsiteX9" fmla="*/ 102164 w 207248"/>
              <a:gd name="connsiteY9" fmla="*/ 23222 h 114632"/>
              <a:gd name="connsiteX10" fmla="*/ 98368 w 207248"/>
              <a:gd name="connsiteY10" fmla="*/ 44225 h 114632"/>
              <a:gd name="connsiteX11" fmla="*/ 91283 w 207248"/>
              <a:gd name="connsiteY11" fmla="*/ 73579 h 114632"/>
              <a:gd name="connsiteX12" fmla="*/ 86222 w 207248"/>
              <a:gd name="connsiteY12" fmla="*/ 92811 h 114632"/>
              <a:gd name="connsiteX13" fmla="*/ 82932 w 207248"/>
              <a:gd name="connsiteY13" fmla="*/ 107741 h 114632"/>
              <a:gd name="connsiteX14" fmla="*/ 90271 w 207248"/>
              <a:gd name="connsiteY14" fmla="*/ 114574 h 114632"/>
              <a:gd name="connsiteX15" fmla="*/ 101658 w 207248"/>
              <a:gd name="connsiteY15" fmla="*/ 100150 h 114632"/>
              <a:gd name="connsiteX16" fmla="*/ 116841 w 207248"/>
              <a:gd name="connsiteY16" fmla="*/ 39164 h 114632"/>
              <a:gd name="connsiteX17" fmla="*/ 158594 w 207248"/>
              <a:gd name="connsiteY17" fmla="*/ 5509 h 114632"/>
              <a:gd name="connsiteX18" fmla="*/ 172259 w 207248"/>
              <a:gd name="connsiteY18" fmla="*/ 23222 h 114632"/>
              <a:gd name="connsiteX19" fmla="*/ 156570 w 207248"/>
              <a:gd name="connsiteY19" fmla="*/ 79906 h 114632"/>
              <a:gd name="connsiteX20" fmla="*/ 153280 w 207248"/>
              <a:gd name="connsiteY20" fmla="*/ 93824 h 114632"/>
              <a:gd name="connsiteX21" fmla="*/ 174030 w 207248"/>
              <a:gd name="connsiteY21" fmla="*/ 114574 h 114632"/>
              <a:gd name="connsiteX22" fmla="*/ 207180 w 207248"/>
              <a:gd name="connsiteY22" fmla="*/ 75604 h 114632"/>
              <a:gd name="connsiteX23" fmla="*/ 204144 w 207248"/>
              <a:gd name="connsiteY23" fmla="*/ 73073 h 114632"/>
              <a:gd name="connsiteX24" fmla="*/ 200348 w 207248"/>
              <a:gd name="connsiteY24" fmla="*/ 77628 h 114632"/>
              <a:gd name="connsiteX25" fmla="*/ 174537 w 207248"/>
              <a:gd name="connsiteY25" fmla="*/ 109007 h 114632"/>
              <a:gd name="connsiteX26" fmla="*/ 168463 w 207248"/>
              <a:gd name="connsiteY26" fmla="*/ 100656 h 114632"/>
              <a:gd name="connsiteX27" fmla="*/ 173018 w 207248"/>
              <a:gd name="connsiteY27" fmla="*/ 82689 h 114632"/>
              <a:gd name="connsiteX28" fmla="*/ 188454 w 207248"/>
              <a:gd name="connsiteY28" fmla="*/ 27018 h 114632"/>
              <a:gd name="connsiteX29" fmla="*/ 159353 w 207248"/>
              <a:gd name="connsiteY29" fmla="*/ -58 h 114632"/>
              <a:gd name="connsiteX30" fmla="*/ 118106 w 207248"/>
              <a:gd name="connsiteY30" fmla="*/ 24488 h 114632"/>
              <a:gd name="connsiteX31" fmla="*/ 110009 w 207248"/>
              <a:gd name="connsiteY31" fmla="*/ 6521 h 114632"/>
              <a:gd name="connsiteX32" fmla="*/ 89258 w 207248"/>
              <a:gd name="connsiteY32" fmla="*/ -58 h 114632"/>
              <a:gd name="connsiteX33" fmla="*/ 49782 w 207248"/>
              <a:gd name="connsiteY33" fmla="*/ 21957 h 114632"/>
              <a:gd name="connsiteX34" fmla="*/ 26502 w 207248"/>
              <a:gd name="connsiteY34" fmla="*/ -58 h 114632"/>
              <a:gd name="connsiteX35" fmla="*/ 7776 w 207248"/>
              <a:gd name="connsiteY35" fmla="*/ 14365 h 114632"/>
              <a:gd name="connsiteX36" fmla="*/ -69 w 207248"/>
              <a:gd name="connsiteY36" fmla="*/ 38911 h 114632"/>
              <a:gd name="connsiteX37" fmla="*/ 2968 w 207248"/>
              <a:gd name="connsiteY37" fmla="*/ 41442 h 114632"/>
              <a:gd name="connsiteX38" fmla="*/ 7270 w 207248"/>
              <a:gd name="connsiteY38" fmla="*/ 35622 h 114632"/>
              <a:gd name="connsiteX39" fmla="*/ 25743 w 207248"/>
              <a:gd name="connsiteY39" fmla="*/ 5509 h 114632"/>
              <a:gd name="connsiteX40" fmla="*/ 33587 w 207248"/>
              <a:gd name="connsiteY40" fmla="*/ 17149 h 114632"/>
              <a:gd name="connsiteX41" fmla="*/ 29538 w 207248"/>
              <a:gd name="connsiteY41" fmla="*/ 38405 h 114632"/>
              <a:gd name="connsiteX42" fmla="*/ 14861 w 207248"/>
              <a:gd name="connsiteY42" fmla="*/ 96860 h 11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07248" h="114632">
                <a:moveTo>
                  <a:pt x="14861" y="96860"/>
                </a:moveTo>
                <a:cubicBezTo>
                  <a:pt x="14102" y="100656"/>
                  <a:pt x="12584" y="106476"/>
                  <a:pt x="12584" y="107741"/>
                </a:cubicBezTo>
                <a:cubicBezTo>
                  <a:pt x="12584" y="112296"/>
                  <a:pt x="16127" y="114574"/>
                  <a:pt x="19922" y="114574"/>
                </a:cubicBezTo>
                <a:cubicBezTo>
                  <a:pt x="22959" y="114574"/>
                  <a:pt x="27514" y="112549"/>
                  <a:pt x="29285" y="107488"/>
                </a:cubicBezTo>
                <a:cubicBezTo>
                  <a:pt x="29538" y="106982"/>
                  <a:pt x="32575" y="95089"/>
                  <a:pt x="34093" y="88762"/>
                </a:cubicBezTo>
                <a:lnTo>
                  <a:pt x="39660" y="65988"/>
                </a:lnTo>
                <a:cubicBezTo>
                  <a:pt x="41179" y="60421"/>
                  <a:pt x="42697" y="54854"/>
                  <a:pt x="43962" y="49033"/>
                </a:cubicBezTo>
                <a:cubicBezTo>
                  <a:pt x="44974" y="44732"/>
                  <a:pt x="46999" y="37393"/>
                  <a:pt x="47252" y="36381"/>
                </a:cubicBezTo>
                <a:cubicBezTo>
                  <a:pt x="51048" y="28536"/>
                  <a:pt x="64459" y="5509"/>
                  <a:pt x="88499" y="5509"/>
                </a:cubicBezTo>
                <a:cubicBezTo>
                  <a:pt x="99886" y="5509"/>
                  <a:pt x="102164" y="14872"/>
                  <a:pt x="102164" y="23222"/>
                </a:cubicBezTo>
                <a:cubicBezTo>
                  <a:pt x="102164" y="29549"/>
                  <a:pt x="100393" y="36634"/>
                  <a:pt x="98368" y="44225"/>
                </a:cubicBezTo>
                <a:lnTo>
                  <a:pt x="91283" y="73579"/>
                </a:lnTo>
                <a:lnTo>
                  <a:pt x="86222" y="92811"/>
                </a:lnTo>
                <a:cubicBezTo>
                  <a:pt x="85210" y="97872"/>
                  <a:pt x="82932" y="106476"/>
                  <a:pt x="82932" y="107741"/>
                </a:cubicBezTo>
                <a:cubicBezTo>
                  <a:pt x="82932" y="112296"/>
                  <a:pt x="86475" y="114574"/>
                  <a:pt x="90271" y="114574"/>
                </a:cubicBezTo>
                <a:cubicBezTo>
                  <a:pt x="98115" y="114574"/>
                  <a:pt x="99633" y="108247"/>
                  <a:pt x="101658" y="100150"/>
                </a:cubicBezTo>
                <a:cubicBezTo>
                  <a:pt x="105201" y="85979"/>
                  <a:pt x="114563" y="49033"/>
                  <a:pt x="116841" y="39164"/>
                </a:cubicBezTo>
                <a:cubicBezTo>
                  <a:pt x="117600" y="35875"/>
                  <a:pt x="131012" y="5509"/>
                  <a:pt x="158594" y="5509"/>
                </a:cubicBezTo>
                <a:cubicBezTo>
                  <a:pt x="169476" y="5509"/>
                  <a:pt x="172259" y="14112"/>
                  <a:pt x="172259" y="23222"/>
                </a:cubicBezTo>
                <a:cubicBezTo>
                  <a:pt x="172259" y="37646"/>
                  <a:pt x="161631" y="66494"/>
                  <a:pt x="156570" y="79906"/>
                </a:cubicBezTo>
                <a:cubicBezTo>
                  <a:pt x="154292" y="85979"/>
                  <a:pt x="153280" y="88762"/>
                  <a:pt x="153280" y="93824"/>
                </a:cubicBezTo>
                <a:cubicBezTo>
                  <a:pt x="153280" y="105717"/>
                  <a:pt x="162137" y="114574"/>
                  <a:pt x="174030" y="114574"/>
                </a:cubicBezTo>
                <a:cubicBezTo>
                  <a:pt x="197817" y="114574"/>
                  <a:pt x="207180" y="77628"/>
                  <a:pt x="207180" y="75604"/>
                </a:cubicBezTo>
                <a:cubicBezTo>
                  <a:pt x="207180" y="73073"/>
                  <a:pt x="204903" y="73073"/>
                  <a:pt x="204144" y="73073"/>
                </a:cubicBezTo>
                <a:cubicBezTo>
                  <a:pt x="201613" y="73073"/>
                  <a:pt x="201613" y="73832"/>
                  <a:pt x="200348" y="77628"/>
                </a:cubicBezTo>
                <a:cubicBezTo>
                  <a:pt x="196552" y="91040"/>
                  <a:pt x="188454" y="109007"/>
                  <a:pt x="174537" y="109007"/>
                </a:cubicBezTo>
                <a:cubicBezTo>
                  <a:pt x="170235" y="109007"/>
                  <a:pt x="168463" y="106476"/>
                  <a:pt x="168463" y="100656"/>
                </a:cubicBezTo>
                <a:cubicBezTo>
                  <a:pt x="168463" y="94330"/>
                  <a:pt x="170741" y="88256"/>
                  <a:pt x="173018" y="82689"/>
                </a:cubicBezTo>
                <a:cubicBezTo>
                  <a:pt x="177826" y="69531"/>
                  <a:pt x="188454" y="41442"/>
                  <a:pt x="188454" y="27018"/>
                </a:cubicBezTo>
                <a:cubicBezTo>
                  <a:pt x="188454" y="10570"/>
                  <a:pt x="178332" y="-58"/>
                  <a:pt x="159353" y="-58"/>
                </a:cubicBezTo>
                <a:cubicBezTo>
                  <a:pt x="140375" y="-58"/>
                  <a:pt x="127469" y="11076"/>
                  <a:pt x="118106" y="24488"/>
                </a:cubicBezTo>
                <a:cubicBezTo>
                  <a:pt x="117853" y="21198"/>
                  <a:pt x="117094" y="12594"/>
                  <a:pt x="110009" y="6521"/>
                </a:cubicBezTo>
                <a:cubicBezTo>
                  <a:pt x="103682" y="1207"/>
                  <a:pt x="95585" y="-58"/>
                  <a:pt x="89258" y="-58"/>
                </a:cubicBezTo>
                <a:cubicBezTo>
                  <a:pt x="66484" y="-58"/>
                  <a:pt x="54084" y="16137"/>
                  <a:pt x="49782" y="21957"/>
                </a:cubicBezTo>
                <a:cubicBezTo>
                  <a:pt x="48517" y="7533"/>
                  <a:pt x="37889" y="-58"/>
                  <a:pt x="26502" y="-58"/>
                </a:cubicBezTo>
                <a:cubicBezTo>
                  <a:pt x="14861" y="-58"/>
                  <a:pt x="10053" y="9811"/>
                  <a:pt x="7776" y="14365"/>
                </a:cubicBezTo>
                <a:cubicBezTo>
                  <a:pt x="3221" y="23222"/>
                  <a:pt x="-69" y="38152"/>
                  <a:pt x="-69" y="38911"/>
                </a:cubicBezTo>
                <a:cubicBezTo>
                  <a:pt x="-69" y="41442"/>
                  <a:pt x="2462" y="41442"/>
                  <a:pt x="2968" y="41442"/>
                </a:cubicBezTo>
                <a:cubicBezTo>
                  <a:pt x="5498" y="41442"/>
                  <a:pt x="5751" y="41189"/>
                  <a:pt x="7270" y="35622"/>
                </a:cubicBezTo>
                <a:cubicBezTo>
                  <a:pt x="11572" y="17655"/>
                  <a:pt x="16633" y="5509"/>
                  <a:pt x="25743" y="5509"/>
                </a:cubicBezTo>
                <a:cubicBezTo>
                  <a:pt x="29791" y="5509"/>
                  <a:pt x="33587" y="7533"/>
                  <a:pt x="33587" y="17149"/>
                </a:cubicBezTo>
                <a:cubicBezTo>
                  <a:pt x="33587" y="22463"/>
                  <a:pt x="32828" y="25247"/>
                  <a:pt x="29538" y="38405"/>
                </a:cubicBezTo>
                <a:lnTo>
                  <a:pt x="14861" y="96860"/>
                </a:lnTo>
                <a:close/>
              </a:path>
            </a:pathLst>
          </a:custGeom>
          <a:solidFill>
            <a:srgbClr val="FF0000"/>
          </a:solidFill>
          <a:ln w="25370" cap="flat">
            <a:noFill/>
            <a:prstDash val="solid"/>
            <a:miter/>
          </a:ln>
        </p:spPr>
        <p:txBody>
          <a:bodyPr rtlCol="0" anchor="ctr"/>
          <a:lstStyle/>
          <a:p>
            <a:endParaRPr lang="en-BD">
              <a:solidFill>
                <a:srgbClr val="FF0000"/>
              </a:solidFill>
            </a:endParaRPr>
          </a:p>
        </p:txBody>
      </p:sp>
      <p:grpSp>
        <p:nvGrpSpPr>
          <p:cNvPr id="1393" name="Group 1392">
            <a:extLst>
              <a:ext uri="{FF2B5EF4-FFF2-40B4-BE49-F238E27FC236}">
                <a16:creationId xmlns:a16="http://schemas.microsoft.com/office/drawing/2014/main" id="{088054EF-3F6B-1C57-6EA9-26C2ECFA8937}"/>
              </a:ext>
            </a:extLst>
          </p:cNvPr>
          <p:cNvGrpSpPr/>
          <p:nvPr/>
        </p:nvGrpSpPr>
        <p:grpSpPr>
          <a:xfrm>
            <a:off x="7702107" y="1589005"/>
            <a:ext cx="1033598" cy="518870"/>
            <a:chOff x="7702107" y="3122094"/>
            <a:chExt cx="1033598" cy="518870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E38228B1-9B1F-F08E-4E33-6A58068EB233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7702107" y="3368947"/>
              <a:ext cx="168278" cy="59213"/>
            </a:xfrm>
            <a:custGeom>
              <a:avLst/>
              <a:gdLst>
                <a:gd name="connsiteX0" fmla="*/ 159618 w 168278"/>
                <a:gd name="connsiteY0" fmla="*/ 10064 h 59213"/>
                <a:gd name="connsiteX1" fmla="*/ 168222 w 168278"/>
                <a:gd name="connsiteY1" fmla="*/ 5003 h 59213"/>
                <a:gd name="connsiteX2" fmla="*/ 159871 w 168278"/>
                <a:gd name="connsiteY2" fmla="*/ -58 h 59213"/>
                <a:gd name="connsiteX3" fmla="*/ 8294 w 168278"/>
                <a:gd name="connsiteY3" fmla="*/ -58 h 59213"/>
                <a:gd name="connsiteX4" fmla="*/ -57 w 168278"/>
                <a:gd name="connsiteY4" fmla="*/ 5003 h 59213"/>
                <a:gd name="connsiteX5" fmla="*/ 8547 w 168278"/>
                <a:gd name="connsiteY5" fmla="*/ 10064 h 59213"/>
                <a:gd name="connsiteX6" fmla="*/ 159618 w 168278"/>
                <a:gd name="connsiteY6" fmla="*/ 10064 h 59213"/>
                <a:gd name="connsiteX7" fmla="*/ 159871 w 168278"/>
                <a:gd name="connsiteY7" fmla="*/ 59156 h 59213"/>
                <a:gd name="connsiteX8" fmla="*/ 168222 w 168278"/>
                <a:gd name="connsiteY8" fmla="*/ 54094 h 59213"/>
                <a:gd name="connsiteX9" fmla="*/ 159618 w 168278"/>
                <a:gd name="connsiteY9" fmla="*/ 49033 h 59213"/>
                <a:gd name="connsiteX10" fmla="*/ 8547 w 168278"/>
                <a:gd name="connsiteY10" fmla="*/ 49033 h 59213"/>
                <a:gd name="connsiteX11" fmla="*/ -57 w 168278"/>
                <a:gd name="connsiteY11" fmla="*/ 54094 h 59213"/>
                <a:gd name="connsiteX12" fmla="*/ 8294 w 168278"/>
                <a:gd name="connsiteY12" fmla="*/ 59156 h 59213"/>
                <a:gd name="connsiteX13" fmla="*/ 159871 w 168278"/>
                <a:gd name="connsiteY13" fmla="*/ 59156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18" y="10064"/>
                  </a:moveTo>
                  <a:cubicBezTo>
                    <a:pt x="163414" y="10064"/>
                    <a:pt x="168222" y="10064"/>
                    <a:pt x="168222" y="5003"/>
                  </a:cubicBezTo>
                  <a:cubicBezTo>
                    <a:pt x="168222" y="-58"/>
                    <a:pt x="163414" y="-58"/>
                    <a:pt x="159871" y="-58"/>
                  </a:cubicBezTo>
                  <a:lnTo>
                    <a:pt x="8294" y="-58"/>
                  </a:lnTo>
                  <a:cubicBezTo>
                    <a:pt x="4751" y="-58"/>
                    <a:pt x="-57" y="-58"/>
                    <a:pt x="-57" y="5003"/>
                  </a:cubicBezTo>
                  <a:cubicBezTo>
                    <a:pt x="-57" y="10064"/>
                    <a:pt x="4751" y="10064"/>
                    <a:pt x="8547" y="10064"/>
                  </a:cubicBezTo>
                  <a:lnTo>
                    <a:pt x="159618" y="10064"/>
                  </a:lnTo>
                  <a:close/>
                  <a:moveTo>
                    <a:pt x="159871" y="59156"/>
                  </a:moveTo>
                  <a:cubicBezTo>
                    <a:pt x="163414" y="59156"/>
                    <a:pt x="168222" y="59156"/>
                    <a:pt x="168222" y="54094"/>
                  </a:cubicBezTo>
                  <a:cubicBezTo>
                    <a:pt x="168222" y="49033"/>
                    <a:pt x="163414" y="49033"/>
                    <a:pt x="159618" y="49033"/>
                  </a:cubicBezTo>
                  <a:lnTo>
                    <a:pt x="8547" y="49033"/>
                  </a:lnTo>
                  <a:cubicBezTo>
                    <a:pt x="4751" y="49033"/>
                    <a:pt x="-57" y="49033"/>
                    <a:pt x="-57" y="54094"/>
                  </a:cubicBezTo>
                  <a:cubicBezTo>
                    <a:pt x="-57" y="59156"/>
                    <a:pt x="4751" y="59156"/>
                    <a:pt x="8294" y="59156"/>
                  </a:cubicBezTo>
                  <a:lnTo>
                    <a:pt x="159871" y="59156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1" name="Freeform 1350">
              <a:extLst>
                <a:ext uri="{FF2B5EF4-FFF2-40B4-BE49-F238E27FC236}">
                  <a16:creationId xmlns:a16="http://schemas.microsoft.com/office/drawing/2014/main" id="{459B35F5-817A-F281-1B9D-E4143EFA58CC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8071195" y="3122094"/>
              <a:ext cx="83506" cy="168531"/>
            </a:xfrm>
            <a:custGeom>
              <a:avLst/>
              <a:gdLst>
                <a:gd name="connsiteX0" fmla="*/ 51833 w 83506"/>
                <a:gd name="connsiteY0" fmla="*/ 6567 h 168531"/>
                <a:gd name="connsiteX1" fmla="*/ 46012 w 83506"/>
                <a:gd name="connsiteY1" fmla="*/ -12 h 168531"/>
                <a:gd name="connsiteX2" fmla="*/ -43 w 83506"/>
                <a:gd name="connsiteY2" fmla="*/ 16183 h 168531"/>
                <a:gd name="connsiteX3" fmla="*/ -43 w 83506"/>
                <a:gd name="connsiteY3" fmla="*/ 24028 h 168531"/>
                <a:gd name="connsiteX4" fmla="*/ 33107 w 83506"/>
                <a:gd name="connsiteY4" fmla="*/ 17448 h 168531"/>
                <a:gd name="connsiteX5" fmla="*/ 33107 w 83506"/>
                <a:gd name="connsiteY5" fmla="*/ 148529 h 168531"/>
                <a:gd name="connsiteX6" fmla="*/ 9573 w 83506"/>
                <a:gd name="connsiteY6" fmla="*/ 160675 h 168531"/>
                <a:gd name="connsiteX7" fmla="*/ 1475 w 83506"/>
                <a:gd name="connsiteY7" fmla="*/ 160675 h 168531"/>
                <a:gd name="connsiteX8" fmla="*/ 1475 w 83506"/>
                <a:gd name="connsiteY8" fmla="*/ 168520 h 168531"/>
                <a:gd name="connsiteX9" fmla="*/ 42470 w 83506"/>
                <a:gd name="connsiteY9" fmla="*/ 167761 h 168531"/>
                <a:gd name="connsiteX10" fmla="*/ 83464 w 83506"/>
                <a:gd name="connsiteY10" fmla="*/ 168520 h 168531"/>
                <a:gd name="connsiteX11" fmla="*/ 83464 w 83506"/>
                <a:gd name="connsiteY11" fmla="*/ 160675 h 168531"/>
                <a:gd name="connsiteX12" fmla="*/ 75366 w 83506"/>
                <a:gd name="connsiteY12" fmla="*/ 160675 h 168531"/>
                <a:gd name="connsiteX13" fmla="*/ 51833 w 83506"/>
                <a:gd name="connsiteY13" fmla="*/ 148529 h 168531"/>
                <a:gd name="connsiteX14" fmla="*/ 51833 w 83506"/>
                <a:gd name="connsiteY14" fmla="*/ 656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33" y="6567"/>
                  </a:moveTo>
                  <a:cubicBezTo>
                    <a:pt x="51833" y="494"/>
                    <a:pt x="51833" y="-12"/>
                    <a:pt x="46012" y="-12"/>
                  </a:cubicBezTo>
                  <a:cubicBezTo>
                    <a:pt x="30323" y="16183"/>
                    <a:pt x="8055" y="16183"/>
                    <a:pt x="-43" y="16183"/>
                  </a:cubicBezTo>
                  <a:lnTo>
                    <a:pt x="-43" y="24028"/>
                  </a:lnTo>
                  <a:cubicBezTo>
                    <a:pt x="5018" y="24028"/>
                    <a:pt x="19948" y="24028"/>
                    <a:pt x="33107" y="17448"/>
                  </a:cubicBezTo>
                  <a:lnTo>
                    <a:pt x="33107" y="148529"/>
                  </a:lnTo>
                  <a:cubicBezTo>
                    <a:pt x="33107" y="157639"/>
                    <a:pt x="32348" y="160675"/>
                    <a:pt x="9573" y="160675"/>
                  </a:cubicBezTo>
                  <a:lnTo>
                    <a:pt x="1475" y="160675"/>
                  </a:lnTo>
                  <a:lnTo>
                    <a:pt x="1475" y="168520"/>
                  </a:lnTo>
                  <a:cubicBezTo>
                    <a:pt x="10332" y="167761"/>
                    <a:pt x="32348" y="167761"/>
                    <a:pt x="42470" y="167761"/>
                  </a:cubicBezTo>
                  <a:cubicBezTo>
                    <a:pt x="52592" y="167761"/>
                    <a:pt x="74607" y="167761"/>
                    <a:pt x="83464" y="168520"/>
                  </a:cubicBezTo>
                  <a:lnTo>
                    <a:pt x="83464" y="160675"/>
                  </a:lnTo>
                  <a:lnTo>
                    <a:pt x="75366" y="160675"/>
                  </a:lnTo>
                  <a:cubicBezTo>
                    <a:pt x="52592" y="160675"/>
                    <a:pt x="51833" y="157892"/>
                    <a:pt x="51833" y="148529"/>
                  </a:cubicBezTo>
                  <a:lnTo>
                    <a:pt x="51833" y="6567"/>
                  </a:ln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2" name="Freeform 1351">
              <a:extLst>
                <a:ext uri="{FF2B5EF4-FFF2-40B4-BE49-F238E27FC236}">
                  <a16:creationId xmlns:a16="http://schemas.microsoft.com/office/drawing/2014/main" id="{4BDE0ADE-5895-E0ED-6E98-E3390FD565B6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7985411" y="3393493"/>
              <a:ext cx="253051" cy="10121"/>
            </a:xfrm>
            <a:custGeom>
              <a:avLst/>
              <a:gdLst>
                <a:gd name="connsiteX0" fmla="*/ 0 w 253051"/>
                <a:gd name="connsiteY0" fmla="*/ 0 h 10121"/>
                <a:gd name="connsiteX1" fmla="*/ 253052 w 253051"/>
                <a:gd name="connsiteY1" fmla="*/ 0 h 10121"/>
                <a:gd name="connsiteX2" fmla="*/ 253052 w 253051"/>
                <a:gd name="connsiteY2" fmla="*/ 10121 h 10121"/>
                <a:gd name="connsiteX3" fmla="*/ 0 w 253051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051" h="10121">
                  <a:moveTo>
                    <a:pt x="0" y="0"/>
                  </a:moveTo>
                  <a:lnTo>
                    <a:pt x="253052" y="0"/>
                  </a:lnTo>
                  <a:lnTo>
                    <a:pt x="253052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4" name="Freeform 1353">
              <a:extLst>
                <a:ext uri="{FF2B5EF4-FFF2-40B4-BE49-F238E27FC236}">
                  <a16:creationId xmlns:a16="http://schemas.microsoft.com/office/drawing/2014/main" id="{C07FE523-4258-1253-C986-30CEC4305681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7996039" y="3466865"/>
              <a:ext cx="105016" cy="174099"/>
            </a:xfrm>
            <a:custGeom>
              <a:avLst/>
              <a:gdLst>
                <a:gd name="connsiteX0" fmla="*/ 62711 w 105016"/>
                <a:gd name="connsiteY0" fmla="*/ 79459 h 174099"/>
                <a:gd name="connsiteX1" fmla="*/ 98138 w 105016"/>
                <a:gd name="connsiteY1" fmla="*/ 34922 h 174099"/>
                <a:gd name="connsiteX2" fmla="*/ 51577 w 105016"/>
                <a:gd name="connsiteY2" fmla="*/ 1 h 174099"/>
                <a:gd name="connsiteX3" fmla="*/ 6787 w 105016"/>
                <a:gd name="connsiteY3" fmla="*/ 34416 h 174099"/>
                <a:gd name="connsiteX4" fmla="*/ 19693 w 105016"/>
                <a:gd name="connsiteY4" fmla="*/ 47575 h 174099"/>
                <a:gd name="connsiteX5" fmla="*/ 32598 w 105016"/>
                <a:gd name="connsiteY5" fmla="*/ 34669 h 174099"/>
                <a:gd name="connsiteX6" fmla="*/ 16909 w 105016"/>
                <a:gd name="connsiteY6" fmla="*/ 22017 h 174099"/>
                <a:gd name="connsiteX7" fmla="*/ 50565 w 105016"/>
                <a:gd name="connsiteY7" fmla="*/ 6328 h 174099"/>
                <a:gd name="connsiteX8" fmla="*/ 74858 w 105016"/>
                <a:gd name="connsiteY8" fmla="*/ 34669 h 174099"/>
                <a:gd name="connsiteX9" fmla="*/ 67772 w 105016"/>
                <a:gd name="connsiteY9" fmla="*/ 63517 h 174099"/>
                <a:gd name="connsiteX10" fmla="*/ 45251 w 105016"/>
                <a:gd name="connsiteY10" fmla="*/ 76676 h 174099"/>
                <a:gd name="connsiteX11" fmla="*/ 35382 w 105016"/>
                <a:gd name="connsiteY11" fmla="*/ 77435 h 174099"/>
                <a:gd name="connsiteX12" fmla="*/ 31586 w 105016"/>
                <a:gd name="connsiteY12" fmla="*/ 80472 h 174099"/>
                <a:gd name="connsiteX13" fmla="*/ 37659 w 105016"/>
                <a:gd name="connsiteY13" fmla="*/ 83255 h 174099"/>
                <a:gd name="connsiteX14" fmla="*/ 48793 w 105016"/>
                <a:gd name="connsiteY14" fmla="*/ 83255 h 174099"/>
                <a:gd name="connsiteX15" fmla="*/ 78906 w 105016"/>
                <a:gd name="connsiteY15" fmla="*/ 125262 h 174099"/>
                <a:gd name="connsiteX16" fmla="*/ 50312 w 105016"/>
                <a:gd name="connsiteY16" fmla="*/ 167015 h 174099"/>
                <a:gd name="connsiteX17" fmla="*/ 11595 w 105016"/>
                <a:gd name="connsiteY17" fmla="*/ 147783 h 174099"/>
                <a:gd name="connsiteX18" fmla="*/ 28296 w 105016"/>
                <a:gd name="connsiteY18" fmla="*/ 133865 h 174099"/>
                <a:gd name="connsiteX19" fmla="*/ 14125 w 105016"/>
                <a:gd name="connsiteY19" fmla="*/ 119695 h 174099"/>
                <a:gd name="connsiteX20" fmla="*/ -45 w 105016"/>
                <a:gd name="connsiteY20" fmla="*/ 134371 h 174099"/>
                <a:gd name="connsiteX21" fmla="*/ 51071 w 105016"/>
                <a:gd name="connsiteY21" fmla="*/ 174101 h 174099"/>
                <a:gd name="connsiteX22" fmla="*/ 104971 w 105016"/>
                <a:gd name="connsiteY22" fmla="*/ 125262 h 174099"/>
                <a:gd name="connsiteX23" fmla="*/ 62711 w 105016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016" h="174099">
                  <a:moveTo>
                    <a:pt x="62711" y="79459"/>
                  </a:moveTo>
                  <a:cubicBezTo>
                    <a:pt x="83461" y="72627"/>
                    <a:pt x="98138" y="54913"/>
                    <a:pt x="98138" y="34922"/>
                  </a:cubicBezTo>
                  <a:cubicBezTo>
                    <a:pt x="98138" y="14172"/>
                    <a:pt x="75870" y="1"/>
                    <a:pt x="51577" y="1"/>
                  </a:cubicBezTo>
                  <a:cubicBezTo>
                    <a:pt x="26019" y="1"/>
                    <a:pt x="6787" y="15184"/>
                    <a:pt x="6787" y="34416"/>
                  </a:cubicBezTo>
                  <a:cubicBezTo>
                    <a:pt x="6787" y="42767"/>
                    <a:pt x="12354" y="47575"/>
                    <a:pt x="19693" y="47575"/>
                  </a:cubicBezTo>
                  <a:cubicBezTo>
                    <a:pt x="27537" y="47575"/>
                    <a:pt x="32598" y="42008"/>
                    <a:pt x="32598" y="34669"/>
                  </a:cubicBezTo>
                  <a:cubicBezTo>
                    <a:pt x="32598" y="22017"/>
                    <a:pt x="20705" y="22017"/>
                    <a:pt x="16909" y="22017"/>
                  </a:cubicBezTo>
                  <a:cubicBezTo>
                    <a:pt x="24754" y="9617"/>
                    <a:pt x="41455" y="6328"/>
                    <a:pt x="50565" y="6328"/>
                  </a:cubicBezTo>
                  <a:cubicBezTo>
                    <a:pt x="60940" y="6328"/>
                    <a:pt x="74858" y="11895"/>
                    <a:pt x="74858" y="34669"/>
                  </a:cubicBezTo>
                  <a:cubicBezTo>
                    <a:pt x="74858" y="37706"/>
                    <a:pt x="74352" y="52383"/>
                    <a:pt x="67772" y="63517"/>
                  </a:cubicBezTo>
                  <a:cubicBezTo>
                    <a:pt x="60181" y="75664"/>
                    <a:pt x="51577" y="76423"/>
                    <a:pt x="45251" y="76676"/>
                  </a:cubicBezTo>
                  <a:cubicBezTo>
                    <a:pt x="43226" y="76929"/>
                    <a:pt x="37153" y="77435"/>
                    <a:pt x="35382" y="77435"/>
                  </a:cubicBezTo>
                  <a:cubicBezTo>
                    <a:pt x="33357" y="77688"/>
                    <a:pt x="31586" y="77941"/>
                    <a:pt x="31586" y="80472"/>
                  </a:cubicBezTo>
                  <a:cubicBezTo>
                    <a:pt x="31586" y="83255"/>
                    <a:pt x="33357" y="83255"/>
                    <a:pt x="37659" y="83255"/>
                  </a:cubicBezTo>
                  <a:lnTo>
                    <a:pt x="48793" y="83255"/>
                  </a:lnTo>
                  <a:cubicBezTo>
                    <a:pt x="69544" y="83255"/>
                    <a:pt x="78906" y="100463"/>
                    <a:pt x="78906" y="125262"/>
                  </a:cubicBezTo>
                  <a:cubicBezTo>
                    <a:pt x="78906" y="159677"/>
                    <a:pt x="61446" y="167015"/>
                    <a:pt x="50312" y="167015"/>
                  </a:cubicBezTo>
                  <a:cubicBezTo>
                    <a:pt x="39431" y="167015"/>
                    <a:pt x="20452" y="162713"/>
                    <a:pt x="11595" y="147783"/>
                  </a:cubicBezTo>
                  <a:cubicBezTo>
                    <a:pt x="20452" y="149048"/>
                    <a:pt x="28296" y="143481"/>
                    <a:pt x="28296" y="133865"/>
                  </a:cubicBezTo>
                  <a:cubicBezTo>
                    <a:pt x="28296" y="124756"/>
                    <a:pt x="21464" y="119695"/>
                    <a:pt x="14125" y="119695"/>
                  </a:cubicBezTo>
                  <a:cubicBezTo>
                    <a:pt x="8052" y="119695"/>
                    <a:pt x="-45" y="123237"/>
                    <a:pt x="-45" y="134371"/>
                  </a:cubicBezTo>
                  <a:cubicBezTo>
                    <a:pt x="-45" y="157399"/>
                    <a:pt x="23488" y="174101"/>
                    <a:pt x="51071" y="174101"/>
                  </a:cubicBezTo>
                  <a:cubicBezTo>
                    <a:pt x="81943" y="174101"/>
                    <a:pt x="104971" y="151073"/>
                    <a:pt x="104971" y="125262"/>
                  </a:cubicBezTo>
                  <a:cubicBezTo>
                    <a:pt x="104971" y="104511"/>
                    <a:pt x="89029" y="84773"/>
                    <a:pt x="62711" y="79459"/>
                  </a:cubicBez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5" name="Freeform 1354">
              <a:extLst>
                <a:ext uri="{FF2B5EF4-FFF2-40B4-BE49-F238E27FC236}">
                  <a16:creationId xmlns:a16="http://schemas.microsoft.com/office/drawing/2014/main" id="{E4C0038B-9950-CFD4-259C-7DB2EA9DD449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8121806" y="3466865"/>
              <a:ext cx="106534" cy="174099"/>
            </a:xfrm>
            <a:custGeom>
              <a:avLst/>
              <a:gdLst>
                <a:gd name="connsiteX0" fmla="*/ 106494 w 106534"/>
                <a:gd name="connsiteY0" fmla="*/ 87557 h 174099"/>
                <a:gd name="connsiteX1" fmla="*/ 96372 w 106534"/>
                <a:gd name="connsiteY1" fmla="*/ 28343 h 174099"/>
                <a:gd name="connsiteX2" fmla="*/ 53353 w 106534"/>
                <a:gd name="connsiteY2" fmla="*/ 1 h 174099"/>
                <a:gd name="connsiteX3" fmla="*/ 9322 w 106534"/>
                <a:gd name="connsiteY3" fmla="*/ 30114 h 174099"/>
                <a:gd name="connsiteX4" fmla="*/ -40 w 106534"/>
                <a:gd name="connsiteY4" fmla="*/ 87557 h 174099"/>
                <a:gd name="connsiteX5" fmla="*/ 11347 w 106534"/>
                <a:gd name="connsiteY5" fmla="*/ 148542 h 174099"/>
                <a:gd name="connsiteX6" fmla="*/ 53100 w 106534"/>
                <a:gd name="connsiteY6" fmla="*/ 174101 h 174099"/>
                <a:gd name="connsiteX7" fmla="*/ 97131 w 106534"/>
                <a:gd name="connsiteY7" fmla="*/ 144747 h 174099"/>
                <a:gd name="connsiteX8" fmla="*/ 106494 w 106534"/>
                <a:gd name="connsiteY8" fmla="*/ 87557 h 174099"/>
                <a:gd name="connsiteX9" fmla="*/ 53100 w 106534"/>
                <a:gd name="connsiteY9" fmla="*/ 168533 h 174099"/>
                <a:gd name="connsiteX10" fmla="*/ 23746 w 106534"/>
                <a:gd name="connsiteY10" fmla="*/ 137914 h 174099"/>
                <a:gd name="connsiteX11" fmla="*/ 20963 w 106534"/>
                <a:gd name="connsiteY11" fmla="*/ 84520 h 174099"/>
                <a:gd name="connsiteX12" fmla="*/ 22987 w 106534"/>
                <a:gd name="connsiteY12" fmla="*/ 37959 h 174099"/>
                <a:gd name="connsiteX13" fmla="*/ 53100 w 106534"/>
                <a:gd name="connsiteY13" fmla="*/ 5569 h 174099"/>
                <a:gd name="connsiteX14" fmla="*/ 82960 w 106534"/>
                <a:gd name="connsiteY14" fmla="*/ 35175 h 174099"/>
                <a:gd name="connsiteX15" fmla="*/ 85491 w 106534"/>
                <a:gd name="connsiteY15" fmla="*/ 84520 h 174099"/>
                <a:gd name="connsiteX16" fmla="*/ 82707 w 106534"/>
                <a:gd name="connsiteY16" fmla="*/ 136902 h 174099"/>
                <a:gd name="connsiteX17" fmla="*/ 53100 w 106534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494" y="87557"/>
                  </a:moveTo>
                  <a:cubicBezTo>
                    <a:pt x="106494" y="67313"/>
                    <a:pt x="105229" y="47069"/>
                    <a:pt x="96372" y="28343"/>
                  </a:cubicBezTo>
                  <a:cubicBezTo>
                    <a:pt x="84732" y="4050"/>
                    <a:pt x="63981" y="1"/>
                    <a:pt x="53353" y="1"/>
                  </a:cubicBezTo>
                  <a:cubicBezTo>
                    <a:pt x="38170" y="1"/>
                    <a:pt x="19698" y="6581"/>
                    <a:pt x="9322" y="30114"/>
                  </a:cubicBezTo>
                  <a:cubicBezTo>
                    <a:pt x="1225" y="47575"/>
                    <a:pt x="-40" y="67313"/>
                    <a:pt x="-40" y="87557"/>
                  </a:cubicBezTo>
                  <a:cubicBezTo>
                    <a:pt x="-40" y="106536"/>
                    <a:pt x="972" y="129310"/>
                    <a:pt x="11347" y="148542"/>
                  </a:cubicBezTo>
                  <a:cubicBezTo>
                    <a:pt x="22228" y="169039"/>
                    <a:pt x="40701" y="174101"/>
                    <a:pt x="53100" y="174101"/>
                  </a:cubicBezTo>
                  <a:cubicBezTo>
                    <a:pt x="66765" y="174101"/>
                    <a:pt x="85997" y="168786"/>
                    <a:pt x="97131" y="144747"/>
                  </a:cubicBezTo>
                  <a:cubicBezTo>
                    <a:pt x="105229" y="127286"/>
                    <a:pt x="106494" y="107548"/>
                    <a:pt x="106494" y="87557"/>
                  </a:cubicBezTo>
                  <a:close/>
                  <a:moveTo>
                    <a:pt x="53100" y="168533"/>
                  </a:moveTo>
                  <a:cubicBezTo>
                    <a:pt x="43231" y="168533"/>
                    <a:pt x="28301" y="162207"/>
                    <a:pt x="23746" y="137914"/>
                  </a:cubicBezTo>
                  <a:cubicBezTo>
                    <a:pt x="20963" y="122731"/>
                    <a:pt x="20963" y="99450"/>
                    <a:pt x="20963" y="84520"/>
                  </a:cubicBezTo>
                  <a:cubicBezTo>
                    <a:pt x="20963" y="68325"/>
                    <a:pt x="20963" y="51624"/>
                    <a:pt x="22987" y="37959"/>
                  </a:cubicBezTo>
                  <a:cubicBezTo>
                    <a:pt x="27795" y="7846"/>
                    <a:pt x="46774" y="5569"/>
                    <a:pt x="53100" y="5569"/>
                  </a:cubicBezTo>
                  <a:cubicBezTo>
                    <a:pt x="61451" y="5569"/>
                    <a:pt x="78152" y="10123"/>
                    <a:pt x="82960" y="35175"/>
                  </a:cubicBezTo>
                  <a:cubicBezTo>
                    <a:pt x="85491" y="49346"/>
                    <a:pt x="85491" y="68578"/>
                    <a:pt x="85491" y="84520"/>
                  </a:cubicBezTo>
                  <a:cubicBezTo>
                    <a:pt x="85491" y="103499"/>
                    <a:pt x="85491" y="120707"/>
                    <a:pt x="82707" y="136902"/>
                  </a:cubicBezTo>
                  <a:cubicBezTo>
                    <a:pt x="78911" y="160942"/>
                    <a:pt x="64488" y="168533"/>
                    <a:pt x="53100" y="168533"/>
                  </a:cubicBezTo>
                  <a:close/>
                </a:path>
              </a:pathLst>
            </a:custGeom>
            <a:solidFill>
              <a:srgbClr val="FF0000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6" name="Freeform 1355">
              <a:extLst>
                <a:ext uri="{FF2B5EF4-FFF2-40B4-BE49-F238E27FC236}">
                  <a16:creationId xmlns:a16="http://schemas.microsoft.com/office/drawing/2014/main" id="{63F75D96-E6FE-B8B9-3C00-563471396F20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8322137" y="3283416"/>
              <a:ext cx="160181" cy="178400"/>
            </a:xfrm>
            <a:custGeom>
              <a:avLst/>
              <a:gdLst>
                <a:gd name="connsiteX0" fmla="*/ 160149 w 160181"/>
                <a:gd name="connsiteY0" fmla="*/ 137401 h 178400"/>
                <a:gd name="connsiteX1" fmla="*/ 153822 w 160181"/>
                <a:gd name="connsiteY1" fmla="*/ 137401 h 178400"/>
                <a:gd name="connsiteX2" fmla="*/ 149268 w 160181"/>
                <a:gd name="connsiteY2" fmla="*/ 155874 h 178400"/>
                <a:gd name="connsiteX3" fmla="*/ 132566 w 160181"/>
                <a:gd name="connsiteY3" fmla="*/ 161947 h 178400"/>
                <a:gd name="connsiteX4" fmla="*/ 112322 w 160181"/>
                <a:gd name="connsiteY4" fmla="*/ 161947 h 178400"/>
                <a:gd name="connsiteX5" fmla="*/ 134844 w 160181"/>
                <a:gd name="connsiteY5" fmla="*/ 118929 h 178400"/>
                <a:gd name="connsiteX6" fmla="*/ 157112 w 160181"/>
                <a:gd name="connsiteY6" fmla="*/ 63510 h 178400"/>
                <a:gd name="connsiteX7" fmla="*/ 80185 w 160181"/>
                <a:gd name="connsiteY7" fmla="*/ -5 h 178400"/>
                <a:gd name="connsiteX8" fmla="*/ 3004 w 160181"/>
                <a:gd name="connsiteY8" fmla="*/ 63510 h 178400"/>
                <a:gd name="connsiteX9" fmla="*/ 25272 w 160181"/>
                <a:gd name="connsiteY9" fmla="*/ 118929 h 178400"/>
                <a:gd name="connsiteX10" fmla="*/ 47794 w 160181"/>
                <a:gd name="connsiteY10" fmla="*/ 161947 h 178400"/>
                <a:gd name="connsiteX11" fmla="*/ 27550 w 160181"/>
                <a:gd name="connsiteY11" fmla="*/ 161947 h 178400"/>
                <a:gd name="connsiteX12" fmla="*/ 10849 w 160181"/>
                <a:gd name="connsiteY12" fmla="*/ 156127 h 178400"/>
                <a:gd name="connsiteX13" fmla="*/ 6294 w 160181"/>
                <a:gd name="connsiteY13" fmla="*/ 137401 h 178400"/>
                <a:gd name="connsiteX14" fmla="*/ -33 w 160181"/>
                <a:gd name="connsiteY14" fmla="*/ 137401 h 178400"/>
                <a:gd name="connsiteX15" fmla="*/ 8318 w 160181"/>
                <a:gd name="connsiteY15" fmla="*/ 178396 h 178400"/>
                <a:gd name="connsiteX16" fmla="*/ 48806 w 160181"/>
                <a:gd name="connsiteY16" fmla="*/ 178396 h 178400"/>
                <a:gd name="connsiteX17" fmla="*/ 55133 w 160181"/>
                <a:gd name="connsiteY17" fmla="*/ 173081 h 178400"/>
                <a:gd name="connsiteX18" fmla="*/ 41468 w 160181"/>
                <a:gd name="connsiteY18" fmla="*/ 116904 h 178400"/>
                <a:gd name="connsiteX19" fmla="*/ 29068 w 160181"/>
                <a:gd name="connsiteY19" fmla="*/ 63257 h 178400"/>
                <a:gd name="connsiteX20" fmla="*/ 79931 w 160181"/>
                <a:gd name="connsiteY20" fmla="*/ 5562 h 178400"/>
                <a:gd name="connsiteX21" fmla="*/ 131048 w 160181"/>
                <a:gd name="connsiteY21" fmla="*/ 63257 h 178400"/>
                <a:gd name="connsiteX22" fmla="*/ 116877 w 160181"/>
                <a:gd name="connsiteY22" fmla="*/ 122218 h 178400"/>
                <a:gd name="connsiteX23" fmla="*/ 104984 w 160181"/>
                <a:gd name="connsiteY23" fmla="*/ 173081 h 178400"/>
                <a:gd name="connsiteX24" fmla="*/ 111563 w 160181"/>
                <a:gd name="connsiteY24" fmla="*/ 178396 h 178400"/>
                <a:gd name="connsiteX25" fmla="*/ 151798 w 160181"/>
                <a:gd name="connsiteY25" fmla="*/ 178396 h 178400"/>
                <a:gd name="connsiteX26" fmla="*/ 160149 w 160181"/>
                <a:gd name="connsiteY26" fmla="*/ 13740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0181" h="178400">
                  <a:moveTo>
                    <a:pt x="160149" y="137401"/>
                  </a:moveTo>
                  <a:lnTo>
                    <a:pt x="153822" y="137401"/>
                  </a:lnTo>
                  <a:cubicBezTo>
                    <a:pt x="152557" y="143981"/>
                    <a:pt x="151545" y="149801"/>
                    <a:pt x="149268" y="155874"/>
                  </a:cubicBezTo>
                  <a:cubicBezTo>
                    <a:pt x="148002" y="159923"/>
                    <a:pt x="147243" y="161947"/>
                    <a:pt x="132566" y="161947"/>
                  </a:cubicBezTo>
                  <a:lnTo>
                    <a:pt x="112322" y="161947"/>
                  </a:lnTo>
                  <a:cubicBezTo>
                    <a:pt x="115612" y="147776"/>
                    <a:pt x="123456" y="135630"/>
                    <a:pt x="134844" y="118929"/>
                  </a:cubicBezTo>
                  <a:cubicBezTo>
                    <a:pt x="146737" y="100962"/>
                    <a:pt x="157112" y="83501"/>
                    <a:pt x="157112" y="63510"/>
                  </a:cubicBezTo>
                  <a:cubicBezTo>
                    <a:pt x="157112" y="28336"/>
                    <a:pt x="122950" y="-5"/>
                    <a:pt x="80185" y="-5"/>
                  </a:cubicBezTo>
                  <a:cubicBezTo>
                    <a:pt x="36660" y="-5"/>
                    <a:pt x="3004" y="28842"/>
                    <a:pt x="3004" y="63510"/>
                  </a:cubicBezTo>
                  <a:cubicBezTo>
                    <a:pt x="3004" y="83501"/>
                    <a:pt x="13379" y="100962"/>
                    <a:pt x="25272" y="118929"/>
                  </a:cubicBezTo>
                  <a:cubicBezTo>
                    <a:pt x="36407" y="135630"/>
                    <a:pt x="44504" y="147776"/>
                    <a:pt x="47794" y="161947"/>
                  </a:cubicBezTo>
                  <a:lnTo>
                    <a:pt x="27550" y="161947"/>
                  </a:lnTo>
                  <a:cubicBezTo>
                    <a:pt x="12873" y="161947"/>
                    <a:pt x="12114" y="159923"/>
                    <a:pt x="10849" y="156127"/>
                  </a:cubicBezTo>
                  <a:cubicBezTo>
                    <a:pt x="8824" y="150307"/>
                    <a:pt x="7559" y="143728"/>
                    <a:pt x="6294" y="137401"/>
                  </a:cubicBezTo>
                  <a:lnTo>
                    <a:pt x="-33" y="137401"/>
                  </a:lnTo>
                  <a:lnTo>
                    <a:pt x="8318" y="178396"/>
                  </a:lnTo>
                  <a:lnTo>
                    <a:pt x="48806" y="178396"/>
                  </a:lnTo>
                  <a:cubicBezTo>
                    <a:pt x="54373" y="178396"/>
                    <a:pt x="55133" y="178396"/>
                    <a:pt x="55133" y="173081"/>
                  </a:cubicBezTo>
                  <a:cubicBezTo>
                    <a:pt x="55133" y="155368"/>
                    <a:pt x="47288" y="133099"/>
                    <a:pt x="41468" y="116904"/>
                  </a:cubicBezTo>
                  <a:cubicBezTo>
                    <a:pt x="36154" y="102227"/>
                    <a:pt x="29068" y="82236"/>
                    <a:pt x="29068" y="63257"/>
                  </a:cubicBezTo>
                  <a:cubicBezTo>
                    <a:pt x="29068" y="22769"/>
                    <a:pt x="56904" y="5562"/>
                    <a:pt x="79931" y="5562"/>
                  </a:cubicBezTo>
                  <a:cubicBezTo>
                    <a:pt x="104224" y="5562"/>
                    <a:pt x="131048" y="23781"/>
                    <a:pt x="131048" y="63257"/>
                  </a:cubicBezTo>
                  <a:cubicBezTo>
                    <a:pt x="131048" y="82236"/>
                    <a:pt x="124215" y="101468"/>
                    <a:pt x="116877" y="122218"/>
                  </a:cubicBezTo>
                  <a:cubicBezTo>
                    <a:pt x="113081" y="132846"/>
                    <a:pt x="104984" y="155621"/>
                    <a:pt x="104984" y="173081"/>
                  </a:cubicBezTo>
                  <a:cubicBezTo>
                    <a:pt x="104984" y="178396"/>
                    <a:pt x="105743" y="178396"/>
                    <a:pt x="111563" y="178396"/>
                  </a:cubicBezTo>
                  <a:lnTo>
                    <a:pt x="151798" y="178396"/>
                  </a:lnTo>
                  <a:lnTo>
                    <a:pt x="160149" y="137401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7" name="Freeform 1356">
              <a:extLst>
                <a:ext uri="{FF2B5EF4-FFF2-40B4-BE49-F238E27FC236}">
                  <a16:creationId xmlns:a16="http://schemas.microsoft.com/office/drawing/2014/main" id="{F4D5217E-D860-1B87-65C8-EC9410726CFB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8512893" y="3308622"/>
              <a:ext cx="119743" cy="8679"/>
            </a:xfrm>
            <a:custGeom>
              <a:avLst/>
              <a:gdLst>
                <a:gd name="connsiteX0" fmla="*/ 112633 w 119743"/>
                <a:gd name="connsiteY0" fmla="*/ 8670 h 8679"/>
                <a:gd name="connsiteX1" fmla="*/ 119718 w 119743"/>
                <a:gd name="connsiteY1" fmla="*/ 4419 h 8679"/>
                <a:gd name="connsiteX2" fmla="*/ 112633 w 119743"/>
                <a:gd name="connsiteY2" fmla="*/ -10 h 8679"/>
                <a:gd name="connsiteX3" fmla="*/ 7060 w 119743"/>
                <a:gd name="connsiteY3" fmla="*/ -10 h 8679"/>
                <a:gd name="connsiteX4" fmla="*/ -25 w 119743"/>
                <a:gd name="connsiteY4" fmla="*/ 4242 h 8679"/>
                <a:gd name="connsiteX5" fmla="*/ 7060 w 119743"/>
                <a:gd name="connsiteY5" fmla="*/ 8670 h 8679"/>
                <a:gd name="connsiteX6" fmla="*/ 112633 w 119743"/>
                <a:gd name="connsiteY6" fmla="*/ 8670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743" h="8679">
                  <a:moveTo>
                    <a:pt x="112633" y="8670"/>
                  </a:moveTo>
                  <a:cubicBezTo>
                    <a:pt x="115467" y="8670"/>
                    <a:pt x="119718" y="8670"/>
                    <a:pt x="119718" y="4419"/>
                  </a:cubicBezTo>
                  <a:cubicBezTo>
                    <a:pt x="119718" y="-10"/>
                    <a:pt x="115644" y="-10"/>
                    <a:pt x="112633" y="-10"/>
                  </a:cubicBezTo>
                  <a:lnTo>
                    <a:pt x="7060" y="-10"/>
                  </a:lnTo>
                  <a:cubicBezTo>
                    <a:pt x="4226" y="-10"/>
                    <a:pt x="-25" y="-10"/>
                    <a:pt x="-25" y="4242"/>
                  </a:cubicBezTo>
                  <a:cubicBezTo>
                    <a:pt x="-25" y="8670"/>
                    <a:pt x="4049" y="8670"/>
                    <a:pt x="7060" y="8670"/>
                  </a:cubicBezTo>
                  <a:lnTo>
                    <a:pt x="112633" y="867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8" name="Freeform 1357">
              <a:extLst>
                <a:ext uri="{FF2B5EF4-FFF2-40B4-BE49-F238E27FC236}">
                  <a16:creationId xmlns:a16="http://schemas.microsoft.com/office/drawing/2014/main" id="{CB96E98D-54F6-3095-7C4F-2B339177466D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8671228" y="3239716"/>
              <a:ext cx="64477" cy="117618"/>
            </a:xfrm>
            <a:custGeom>
              <a:avLst/>
              <a:gdLst>
                <a:gd name="connsiteX0" fmla="*/ 40013 w 64477"/>
                <a:gd name="connsiteY0" fmla="*/ 4950 h 117618"/>
                <a:gd name="connsiteX1" fmla="*/ 34699 w 64477"/>
                <a:gd name="connsiteY1" fmla="*/ -10 h 117618"/>
                <a:gd name="connsiteX2" fmla="*/ -19 w 64477"/>
                <a:gd name="connsiteY2" fmla="*/ 11327 h 117618"/>
                <a:gd name="connsiteX3" fmla="*/ -19 w 64477"/>
                <a:gd name="connsiteY3" fmla="*/ 17704 h 117618"/>
                <a:gd name="connsiteX4" fmla="*/ 25665 w 64477"/>
                <a:gd name="connsiteY4" fmla="*/ 12744 h 117618"/>
                <a:gd name="connsiteX5" fmla="*/ 25665 w 64477"/>
                <a:gd name="connsiteY5" fmla="*/ 103083 h 117618"/>
                <a:gd name="connsiteX6" fmla="*/ 7952 w 64477"/>
                <a:gd name="connsiteY6" fmla="*/ 111232 h 117618"/>
                <a:gd name="connsiteX7" fmla="*/ 1221 w 64477"/>
                <a:gd name="connsiteY7" fmla="*/ 111232 h 117618"/>
                <a:gd name="connsiteX8" fmla="*/ 1221 w 64477"/>
                <a:gd name="connsiteY8" fmla="*/ 117609 h 117618"/>
                <a:gd name="connsiteX9" fmla="*/ 32751 w 64477"/>
                <a:gd name="connsiteY9" fmla="*/ 116900 h 117618"/>
                <a:gd name="connsiteX10" fmla="*/ 64458 w 64477"/>
                <a:gd name="connsiteY10" fmla="*/ 117609 h 117618"/>
                <a:gd name="connsiteX11" fmla="*/ 64458 w 64477"/>
                <a:gd name="connsiteY11" fmla="*/ 111232 h 117618"/>
                <a:gd name="connsiteX12" fmla="*/ 57727 w 64477"/>
                <a:gd name="connsiteY12" fmla="*/ 111232 h 117618"/>
                <a:gd name="connsiteX13" fmla="*/ 40013 w 64477"/>
                <a:gd name="connsiteY13" fmla="*/ 103083 h 117618"/>
                <a:gd name="connsiteX14" fmla="*/ 40013 w 64477"/>
                <a:gd name="connsiteY14" fmla="*/ 4950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13" y="4950"/>
                  </a:moveTo>
                  <a:cubicBezTo>
                    <a:pt x="40013" y="168"/>
                    <a:pt x="39659" y="-10"/>
                    <a:pt x="34699" y="-10"/>
                  </a:cubicBezTo>
                  <a:cubicBezTo>
                    <a:pt x="23363" y="11150"/>
                    <a:pt x="7243" y="11327"/>
                    <a:pt x="-19" y="11327"/>
                  </a:cubicBezTo>
                  <a:lnTo>
                    <a:pt x="-19" y="17704"/>
                  </a:lnTo>
                  <a:cubicBezTo>
                    <a:pt x="4232" y="17704"/>
                    <a:pt x="15923" y="17704"/>
                    <a:pt x="25665" y="12744"/>
                  </a:cubicBezTo>
                  <a:lnTo>
                    <a:pt x="25665" y="103083"/>
                  </a:lnTo>
                  <a:cubicBezTo>
                    <a:pt x="25665" y="108929"/>
                    <a:pt x="25665" y="111232"/>
                    <a:pt x="7952" y="111232"/>
                  </a:cubicBezTo>
                  <a:lnTo>
                    <a:pt x="1221" y="111232"/>
                  </a:lnTo>
                  <a:lnTo>
                    <a:pt x="1221" y="117609"/>
                  </a:lnTo>
                  <a:cubicBezTo>
                    <a:pt x="4409" y="117431"/>
                    <a:pt x="26197" y="116900"/>
                    <a:pt x="32751" y="116900"/>
                  </a:cubicBezTo>
                  <a:cubicBezTo>
                    <a:pt x="38242" y="116900"/>
                    <a:pt x="60561" y="117431"/>
                    <a:pt x="64458" y="117609"/>
                  </a:cubicBezTo>
                  <a:lnTo>
                    <a:pt x="64458" y="111232"/>
                  </a:lnTo>
                  <a:lnTo>
                    <a:pt x="57727" y="111232"/>
                  </a:lnTo>
                  <a:cubicBezTo>
                    <a:pt x="40013" y="111232"/>
                    <a:pt x="40013" y="108929"/>
                    <a:pt x="40013" y="103083"/>
                  </a:cubicBezTo>
                  <a:lnTo>
                    <a:pt x="40013" y="4950"/>
                  </a:lnTo>
                  <a:close/>
                </a:path>
              </a:pathLst>
            </a:custGeom>
            <a:solidFill>
              <a:srgbClr val="FFFFFF"/>
            </a:solidFill>
            <a:ln w="253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82DC222-7BC1-F8B7-1EA6-83B4580D98F2}"/>
                  </a:ext>
                </a:extLst>
              </p:cNvPr>
              <p:cNvSpPr txBox="1"/>
              <p:nvPr/>
            </p:nvSpPr>
            <p:spPr>
              <a:xfrm>
                <a:off x="6957802" y="2342223"/>
                <a:ext cx="404194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BD" dirty="0"/>
                  <a:t>From slope </a:t>
                </a:r>
                <a14:m>
                  <m:oMath xmlns:m="http://schemas.openxmlformats.org/officeDocument/2006/math">
                    <m:r>
                      <a:rPr lang="en-BD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BD" dirty="0"/>
                  <a:t> and the data point </a:t>
                </a:r>
                <a14:m>
                  <m:oMath xmlns:m="http://schemas.openxmlformats.org/officeDocument/2006/math">
                    <m:r>
                      <a:rPr lang="en-BD" i="1" dirty="0" smtClean="0">
                        <a:solidFill>
                          <a:srgbClr val="02FF00"/>
                        </a:solidFill>
                        <a:latin typeface="Cambria Math" panose="02040503050406030204" pitchFamily="18" charset="0"/>
                      </a:rPr>
                      <m:t>(15,0)</m:t>
                    </m:r>
                  </m:oMath>
                </a14:m>
                <a:r>
                  <a:rPr lang="en-BD" dirty="0"/>
                  <a:t>, </a:t>
                </a:r>
                <a:br>
                  <a:rPr lang="en-BD" dirty="0"/>
                </a:br>
                <a:r>
                  <a:rPr lang="en-BD" dirty="0"/>
                  <a:t>we get the equation of line,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82DC222-7BC1-F8B7-1EA6-83B4580D98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7802" y="2342223"/>
                <a:ext cx="4041940" cy="646331"/>
              </a:xfrm>
              <a:prstGeom prst="rect">
                <a:avLst/>
              </a:prstGeom>
              <a:blipFill>
                <a:blip r:embed="rId139"/>
                <a:stretch>
                  <a:fillRect l="-1254" t="-3846" r="-940" b="-13462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10" name="Group 1409">
            <a:extLst>
              <a:ext uri="{FF2B5EF4-FFF2-40B4-BE49-F238E27FC236}">
                <a16:creationId xmlns:a16="http://schemas.microsoft.com/office/drawing/2014/main" id="{577D3B26-ABD9-DC8C-1BF4-CF2416BB7346}"/>
              </a:ext>
            </a:extLst>
          </p:cNvPr>
          <p:cNvGrpSpPr/>
          <p:nvPr/>
        </p:nvGrpSpPr>
        <p:grpSpPr>
          <a:xfrm>
            <a:off x="7837810" y="3506532"/>
            <a:ext cx="1904270" cy="227745"/>
            <a:chOff x="7837810" y="3506532"/>
            <a:chExt cx="1904270" cy="227745"/>
          </a:xfrm>
        </p:grpSpPr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40F01A7A-2737-4796-E71F-B680F52BF510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7837810" y="3576677"/>
              <a:ext cx="104990" cy="147351"/>
            </a:xfrm>
            <a:custGeom>
              <a:avLst/>
              <a:gdLst>
                <a:gd name="connsiteX0" fmla="*/ 104028 w 104990"/>
                <a:gd name="connsiteY0" fmla="*/ 13829 h 147351"/>
                <a:gd name="connsiteX1" fmla="*/ 104939 w 104990"/>
                <a:gd name="connsiteY1" fmla="*/ 8591 h 147351"/>
                <a:gd name="connsiteX2" fmla="*/ 98334 w 104990"/>
                <a:gd name="connsiteY2" fmla="*/ 2442 h 147351"/>
                <a:gd name="connsiteX3" fmla="*/ 90363 w 104990"/>
                <a:gd name="connsiteY3" fmla="*/ 7224 h 147351"/>
                <a:gd name="connsiteX4" fmla="*/ 87175 w 104990"/>
                <a:gd name="connsiteY4" fmla="*/ 19523 h 147351"/>
                <a:gd name="connsiteX5" fmla="*/ 82620 w 104990"/>
                <a:gd name="connsiteY5" fmla="*/ 37742 h 147351"/>
                <a:gd name="connsiteX6" fmla="*/ 72371 w 104990"/>
                <a:gd name="connsiteY6" fmla="*/ 78736 h 147351"/>
                <a:gd name="connsiteX7" fmla="*/ 46636 w 104990"/>
                <a:gd name="connsiteY7" fmla="*/ 98095 h 147351"/>
                <a:gd name="connsiteX8" fmla="*/ 32516 w 104990"/>
                <a:gd name="connsiteY8" fmla="*/ 79647 h 147351"/>
                <a:gd name="connsiteX9" fmla="*/ 44131 w 104990"/>
                <a:gd name="connsiteY9" fmla="*/ 35009 h 147351"/>
                <a:gd name="connsiteX10" fmla="*/ 48686 w 104990"/>
                <a:gd name="connsiteY10" fmla="*/ 18612 h 147351"/>
                <a:gd name="connsiteX11" fmla="*/ 30010 w 104990"/>
                <a:gd name="connsiteY11" fmla="*/ -64 h 147351"/>
                <a:gd name="connsiteX12" fmla="*/ -52 w 104990"/>
                <a:gd name="connsiteY12" fmla="*/ 35009 h 147351"/>
                <a:gd name="connsiteX13" fmla="*/ 2681 w 104990"/>
                <a:gd name="connsiteY13" fmla="*/ 37287 h 147351"/>
                <a:gd name="connsiteX14" fmla="*/ 6325 w 104990"/>
                <a:gd name="connsiteY14" fmla="*/ 33187 h 147351"/>
                <a:gd name="connsiteX15" fmla="*/ 29327 w 104990"/>
                <a:gd name="connsiteY15" fmla="*/ 4947 h 147351"/>
                <a:gd name="connsiteX16" fmla="*/ 35021 w 104990"/>
                <a:gd name="connsiteY16" fmla="*/ 12235 h 147351"/>
                <a:gd name="connsiteX17" fmla="*/ 31149 w 104990"/>
                <a:gd name="connsiteY17" fmla="*/ 28177 h 147351"/>
                <a:gd name="connsiteX18" fmla="*/ 17940 w 104990"/>
                <a:gd name="connsiteY18" fmla="*/ 76004 h 147351"/>
                <a:gd name="connsiteX19" fmla="*/ 45725 w 104990"/>
                <a:gd name="connsiteY19" fmla="*/ 103105 h 147351"/>
                <a:gd name="connsiteX20" fmla="*/ 68727 w 104990"/>
                <a:gd name="connsiteY20" fmla="*/ 92857 h 147351"/>
                <a:gd name="connsiteX21" fmla="*/ 53924 w 104990"/>
                <a:gd name="connsiteY21" fmla="*/ 127930 h 147351"/>
                <a:gd name="connsiteX22" fmla="*/ 28872 w 104990"/>
                <a:gd name="connsiteY22" fmla="*/ 142278 h 147351"/>
                <a:gd name="connsiteX23" fmla="*/ 11563 w 104990"/>
                <a:gd name="connsiteY23" fmla="*/ 132712 h 147351"/>
                <a:gd name="connsiteX24" fmla="*/ 21356 w 104990"/>
                <a:gd name="connsiteY24" fmla="*/ 129979 h 147351"/>
                <a:gd name="connsiteX25" fmla="*/ 25911 w 104990"/>
                <a:gd name="connsiteY25" fmla="*/ 120642 h 147351"/>
                <a:gd name="connsiteX26" fmla="*/ 17484 w 104990"/>
                <a:gd name="connsiteY26" fmla="*/ 112671 h 147351"/>
                <a:gd name="connsiteX27" fmla="*/ 4731 w 104990"/>
                <a:gd name="connsiteY27" fmla="*/ 127474 h 147351"/>
                <a:gd name="connsiteX28" fmla="*/ 28872 w 104990"/>
                <a:gd name="connsiteY28" fmla="*/ 147288 h 147351"/>
                <a:gd name="connsiteX29" fmla="*/ 82164 w 104990"/>
                <a:gd name="connsiteY29" fmla="*/ 100828 h 147351"/>
                <a:gd name="connsiteX30" fmla="*/ 104028 w 104990"/>
                <a:gd name="connsiteY30" fmla="*/ 13829 h 147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4990" h="147351">
                  <a:moveTo>
                    <a:pt x="104028" y="13829"/>
                  </a:moveTo>
                  <a:cubicBezTo>
                    <a:pt x="104939" y="10640"/>
                    <a:pt x="104939" y="10185"/>
                    <a:pt x="104939" y="8591"/>
                  </a:cubicBezTo>
                  <a:cubicBezTo>
                    <a:pt x="104939" y="4491"/>
                    <a:pt x="101750" y="2442"/>
                    <a:pt x="98334" y="2442"/>
                  </a:cubicBezTo>
                  <a:cubicBezTo>
                    <a:pt x="96057" y="2442"/>
                    <a:pt x="92413" y="3808"/>
                    <a:pt x="90363" y="7224"/>
                  </a:cubicBezTo>
                  <a:cubicBezTo>
                    <a:pt x="89908" y="8363"/>
                    <a:pt x="88086" y="15423"/>
                    <a:pt x="87175" y="19523"/>
                  </a:cubicBezTo>
                  <a:cubicBezTo>
                    <a:pt x="85580" y="25444"/>
                    <a:pt x="83986" y="31593"/>
                    <a:pt x="82620" y="37742"/>
                  </a:cubicBezTo>
                  <a:lnTo>
                    <a:pt x="72371" y="78736"/>
                  </a:lnTo>
                  <a:cubicBezTo>
                    <a:pt x="71460" y="82153"/>
                    <a:pt x="61667" y="98095"/>
                    <a:pt x="46636" y="98095"/>
                  </a:cubicBezTo>
                  <a:cubicBezTo>
                    <a:pt x="35021" y="98095"/>
                    <a:pt x="32516" y="88074"/>
                    <a:pt x="32516" y="79647"/>
                  </a:cubicBezTo>
                  <a:cubicBezTo>
                    <a:pt x="32516" y="69171"/>
                    <a:pt x="36387" y="55051"/>
                    <a:pt x="44131" y="35009"/>
                  </a:cubicBezTo>
                  <a:cubicBezTo>
                    <a:pt x="47775" y="25672"/>
                    <a:pt x="48686" y="23166"/>
                    <a:pt x="48686" y="18612"/>
                  </a:cubicBezTo>
                  <a:cubicBezTo>
                    <a:pt x="48686" y="8363"/>
                    <a:pt x="41398" y="-64"/>
                    <a:pt x="30010" y="-64"/>
                  </a:cubicBezTo>
                  <a:cubicBezTo>
                    <a:pt x="8375" y="-64"/>
                    <a:pt x="-52" y="32960"/>
                    <a:pt x="-52" y="35009"/>
                  </a:cubicBezTo>
                  <a:cubicBezTo>
                    <a:pt x="-52" y="37287"/>
                    <a:pt x="2225" y="37287"/>
                    <a:pt x="2681" y="37287"/>
                  </a:cubicBezTo>
                  <a:cubicBezTo>
                    <a:pt x="4958" y="37287"/>
                    <a:pt x="5186" y="36831"/>
                    <a:pt x="6325" y="33187"/>
                  </a:cubicBezTo>
                  <a:cubicBezTo>
                    <a:pt x="12474" y="11779"/>
                    <a:pt x="21584" y="4947"/>
                    <a:pt x="29327" y="4947"/>
                  </a:cubicBezTo>
                  <a:cubicBezTo>
                    <a:pt x="31149" y="4947"/>
                    <a:pt x="35021" y="4947"/>
                    <a:pt x="35021" y="12235"/>
                  </a:cubicBezTo>
                  <a:cubicBezTo>
                    <a:pt x="35021" y="17928"/>
                    <a:pt x="32743" y="23850"/>
                    <a:pt x="31149" y="28177"/>
                  </a:cubicBezTo>
                  <a:cubicBezTo>
                    <a:pt x="22039" y="52318"/>
                    <a:pt x="17940" y="65299"/>
                    <a:pt x="17940" y="76004"/>
                  </a:cubicBezTo>
                  <a:cubicBezTo>
                    <a:pt x="17940" y="96273"/>
                    <a:pt x="32288" y="103105"/>
                    <a:pt x="45725" y="103105"/>
                  </a:cubicBezTo>
                  <a:cubicBezTo>
                    <a:pt x="54607" y="103105"/>
                    <a:pt x="62350" y="99234"/>
                    <a:pt x="68727" y="92857"/>
                  </a:cubicBezTo>
                  <a:cubicBezTo>
                    <a:pt x="65767" y="104700"/>
                    <a:pt x="63034" y="115859"/>
                    <a:pt x="53924" y="127930"/>
                  </a:cubicBezTo>
                  <a:cubicBezTo>
                    <a:pt x="48002" y="135673"/>
                    <a:pt x="39348" y="142278"/>
                    <a:pt x="28872" y="142278"/>
                  </a:cubicBezTo>
                  <a:cubicBezTo>
                    <a:pt x="25683" y="142278"/>
                    <a:pt x="15435" y="141594"/>
                    <a:pt x="11563" y="132712"/>
                  </a:cubicBezTo>
                  <a:cubicBezTo>
                    <a:pt x="15207" y="132712"/>
                    <a:pt x="18168" y="132712"/>
                    <a:pt x="21356" y="129979"/>
                  </a:cubicBezTo>
                  <a:cubicBezTo>
                    <a:pt x="23634" y="127930"/>
                    <a:pt x="25911" y="124969"/>
                    <a:pt x="25911" y="120642"/>
                  </a:cubicBezTo>
                  <a:cubicBezTo>
                    <a:pt x="25911" y="113582"/>
                    <a:pt x="19762" y="112671"/>
                    <a:pt x="17484" y="112671"/>
                  </a:cubicBezTo>
                  <a:cubicBezTo>
                    <a:pt x="12246" y="112671"/>
                    <a:pt x="4731" y="116315"/>
                    <a:pt x="4731" y="127474"/>
                  </a:cubicBezTo>
                  <a:cubicBezTo>
                    <a:pt x="4731" y="138861"/>
                    <a:pt x="14751" y="147288"/>
                    <a:pt x="28872" y="147288"/>
                  </a:cubicBezTo>
                  <a:cubicBezTo>
                    <a:pt x="52330" y="147288"/>
                    <a:pt x="75787" y="126563"/>
                    <a:pt x="82164" y="100828"/>
                  </a:cubicBezTo>
                  <a:lnTo>
                    <a:pt x="104028" y="13829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CB7A201-DDDF-B00C-B16A-2EF668B028DA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8020548" y="3615850"/>
              <a:ext cx="139152" cy="9109"/>
            </a:xfrm>
            <a:custGeom>
              <a:avLst/>
              <a:gdLst>
                <a:gd name="connsiteX0" fmla="*/ 131137 w 139152"/>
                <a:gd name="connsiteY0" fmla="*/ 9046 h 9109"/>
                <a:gd name="connsiteX1" fmla="*/ 139108 w 139152"/>
                <a:gd name="connsiteY1" fmla="*/ 4491 h 9109"/>
                <a:gd name="connsiteX2" fmla="*/ 131137 w 139152"/>
                <a:gd name="connsiteY2" fmla="*/ -64 h 9109"/>
                <a:gd name="connsiteX3" fmla="*/ 7927 w 139152"/>
                <a:gd name="connsiteY3" fmla="*/ -64 h 9109"/>
                <a:gd name="connsiteX4" fmla="*/ -45 w 139152"/>
                <a:gd name="connsiteY4" fmla="*/ 4491 h 9109"/>
                <a:gd name="connsiteX5" fmla="*/ 7927 w 139152"/>
                <a:gd name="connsiteY5" fmla="*/ 9046 h 9109"/>
                <a:gd name="connsiteX6" fmla="*/ 131137 w 139152"/>
                <a:gd name="connsiteY6" fmla="*/ 904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152" h="9109">
                  <a:moveTo>
                    <a:pt x="131137" y="9046"/>
                  </a:moveTo>
                  <a:cubicBezTo>
                    <a:pt x="135009" y="9046"/>
                    <a:pt x="139108" y="9046"/>
                    <a:pt x="139108" y="4491"/>
                  </a:cubicBezTo>
                  <a:cubicBezTo>
                    <a:pt x="139108" y="-64"/>
                    <a:pt x="135009" y="-64"/>
                    <a:pt x="131137" y="-64"/>
                  </a:cubicBezTo>
                  <a:lnTo>
                    <a:pt x="7927" y="-64"/>
                  </a:lnTo>
                  <a:cubicBezTo>
                    <a:pt x="4055" y="-64"/>
                    <a:pt x="-45" y="-64"/>
                    <a:pt x="-45" y="4491"/>
                  </a:cubicBezTo>
                  <a:cubicBezTo>
                    <a:pt x="-45" y="9046"/>
                    <a:pt x="4055" y="9046"/>
                    <a:pt x="7927" y="9046"/>
                  </a:cubicBezTo>
                  <a:lnTo>
                    <a:pt x="131137" y="9046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F8CF82D4-D64E-AACC-096A-CAFE367282C4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8235996" y="3576677"/>
              <a:ext cx="104990" cy="147351"/>
            </a:xfrm>
            <a:custGeom>
              <a:avLst/>
              <a:gdLst>
                <a:gd name="connsiteX0" fmla="*/ 104045 w 104990"/>
                <a:gd name="connsiteY0" fmla="*/ 13829 h 147351"/>
                <a:gd name="connsiteX1" fmla="*/ 104956 w 104990"/>
                <a:gd name="connsiteY1" fmla="*/ 8591 h 147351"/>
                <a:gd name="connsiteX2" fmla="*/ 98352 w 104990"/>
                <a:gd name="connsiteY2" fmla="*/ 2442 h 147351"/>
                <a:gd name="connsiteX3" fmla="*/ 90381 w 104990"/>
                <a:gd name="connsiteY3" fmla="*/ 7224 h 147351"/>
                <a:gd name="connsiteX4" fmla="*/ 87192 w 104990"/>
                <a:gd name="connsiteY4" fmla="*/ 19523 h 147351"/>
                <a:gd name="connsiteX5" fmla="*/ 82637 w 104990"/>
                <a:gd name="connsiteY5" fmla="*/ 37742 h 147351"/>
                <a:gd name="connsiteX6" fmla="*/ 72389 w 104990"/>
                <a:gd name="connsiteY6" fmla="*/ 78736 h 147351"/>
                <a:gd name="connsiteX7" fmla="*/ 46653 w 104990"/>
                <a:gd name="connsiteY7" fmla="*/ 98095 h 147351"/>
                <a:gd name="connsiteX8" fmla="*/ 32533 w 104990"/>
                <a:gd name="connsiteY8" fmla="*/ 79647 h 147351"/>
                <a:gd name="connsiteX9" fmla="*/ 44148 w 104990"/>
                <a:gd name="connsiteY9" fmla="*/ 35009 h 147351"/>
                <a:gd name="connsiteX10" fmla="*/ 48703 w 104990"/>
                <a:gd name="connsiteY10" fmla="*/ 18612 h 147351"/>
                <a:gd name="connsiteX11" fmla="*/ 30028 w 104990"/>
                <a:gd name="connsiteY11" fmla="*/ -64 h 147351"/>
                <a:gd name="connsiteX12" fmla="*/ -35 w 104990"/>
                <a:gd name="connsiteY12" fmla="*/ 35009 h 147351"/>
                <a:gd name="connsiteX13" fmla="*/ 2698 w 104990"/>
                <a:gd name="connsiteY13" fmla="*/ 37287 h 147351"/>
                <a:gd name="connsiteX14" fmla="*/ 6342 w 104990"/>
                <a:gd name="connsiteY14" fmla="*/ 33187 h 147351"/>
                <a:gd name="connsiteX15" fmla="*/ 29345 w 104990"/>
                <a:gd name="connsiteY15" fmla="*/ 4947 h 147351"/>
                <a:gd name="connsiteX16" fmla="*/ 35038 w 104990"/>
                <a:gd name="connsiteY16" fmla="*/ 12235 h 147351"/>
                <a:gd name="connsiteX17" fmla="*/ 31167 w 104990"/>
                <a:gd name="connsiteY17" fmla="*/ 28177 h 147351"/>
                <a:gd name="connsiteX18" fmla="*/ 17957 w 104990"/>
                <a:gd name="connsiteY18" fmla="*/ 76004 h 147351"/>
                <a:gd name="connsiteX19" fmla="*/ 45742 w 104990"/>
                <a:gd name="connsiteY19" fmla="*/ 103105 h 147351"/>
                <a:gd name="connsiteX20" fmla="*/ 68745 w 104990"/>
                <a:gd name="connsiteY20" fmla="*/ 92857 h 147351"/>
                <a:gd name="connsiteX21" fmla="*/ 53941 w 104990"/>
                <a:gd name="connsiteY21" fmla="*/ 127930 h 147351"/>
                <a:gd name="connsiteX22" fmla="*/ 28889 w 104990"/>
                <a:gd name="connsiteY22" fmla="*/ 142278 h 147351"/>
                <a:gd name="connsiteX23" fmla="*/ 11580 w 104990"/>
                <a:gd name="connsiteY23" fmla="*/ 132712 h 147351"/>
                <a:gd name="connsiteX24" fmla="*/ 21374 w 104990"/>
                <a:gd name="connsiteY24" fmla="*/ 129979 h 147351"/>
                <a:gd name="connsiteX25" fmla="*/ 25928 w 104990"/>
                <a:gd name="connsiteY25" fmla="*/ 120642 h 147351"/>
                <a:gd name="connsiteX26" fmla="*/ 17502 w 104990"/>
                <a:gd name="connsiteY26" fmla="*/ 112671 h 147351"/>
                <a:gd name="connsiteX27" fmla="*/ 4748 w 104990"/>
                <a:gd name="connsiteY27" fmla="*/ 127474 h 147351"/>
                <a:gd name="connsiteX28" fmla="*/ 28889 w 104990"/>
                <a:gd name="connsiteY28" fmla="*/ 147288 h 147351"/>
                <a:gd name="connsiteX29" fmla="*/ 82182 w 104990"/>
                <a:gd name="connsiteY29" fmla="*/ 100828 h 147351"/>
                <a:gd name="connsiteX30" fmla="*/ 104045 w 104990"/>
                <a:gd name="connsiteY30" fmla="*/ 13829 h 147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4990" h="147351">
                  <a:moveTo>
                    <a:pt x="104045" y="13829"/>
                  </a:moveTo>
                  <a:cubicBezTo>
                    <a:pt x="104956" y="10640"/>
                    <a:pt x="104956" y="10185"/>
                    <a:pt x="104956" y="8591"/>
                  </a:cubicBezTo>
                  <a:cubicBezTo>
                    <a:pt x="104956" y="4491"/>
                    <a:pt x="101768" y="2442"/>
                    <a:pt x="98352" y="2442"/>
                  </a:cubicBezTo>
                  <a:cubicBezTo>
                    <a:pt x="96074" y="2442"/>
                    <a:pt x="92430" y="3808"/>
                    <a:pt x="90381" y="7224"/>
                  </a:cubicBezTo>
                  <a:cubicBezTo>
                    <a:pt x="89925" y="8363"/>
                    <a:pt x="88103" y="15423"/>
                    <a:pt x="87192" y="19523"/>
                  </a:cubicBezTo>
                  <a:cubicBezTo>
                    <a:pt x="85598" y="25444"/>
                    <a:pt x="84004" y="31593"/>
                    <a:pt x="82637" y="37742"/>
                  </a:cubicBezTo>
                  <a:lnTo>
                    <a:pt x="72389" y="78736"/>
                  </a:lnTo>
                  <a:cubicBezTo>
                    <a:pt x="71478" y="82153"/>
                    <a:pt x="61685" y="98095"/>
                    <a:pt x="46653" y="98095"/>
                  </a:cubicBezTo>
                  <a:cubicBezTo>
                    <a:pt x="35038" y="98095"/>
                    <a:pt x="32533" y="88074"/>
                    <a:pt x="32533" y="79647"/>
                  </a:cubicBezTo>
                  <a:cubicBezTo>
                    <a:pt x="32533" y="69171"/>
                    <a:pt x="36405" y="55051"/>
                    <a:pt x="44148" y="35009"/>
                  </a:cubicBezTo>
                  <a:cubicBezTo>
                    <a:pt x="47792" y="25672"/>
                    <a:pt x="48703" y="23166"/>
                    <a:pt x="48703" y="18612"/>
                  </a:cubicBezTo>
                  <a:cubicBezTo>
                    <a:pt x="48703" y="8363"/>
                    <a:pt x="41415" y="-64"/>
                    <a:pt x="30028" y="-64"/>
                  </a:cubicBezTo>
                  <a:cubicBezTo>
                    <a:pt x="8392" y="-64"/>
                    <a:pt x="-35" y="32960"/>
                    <a:pt x="-35" y="35009"/>
                  </a:cubicBezTo>
                  <a:cubicBezTo>
                    <a:pt x="-35" y="37287"/>
                    <a:pt x="2243" y="37287"/>
                    <a:pt x="2698" y="37287"/>
                  </a:cubicBezTo>
                  <a:cubicBezTo>
                    <a:pt x="4976" y="37287"/>
                    <a:pt x="5204" y="36831"/>
                    <a:pt x="6342" y="33187"/>
                  </a:cubicBezTo>
                  <a:cubicBezTo>
                    <a:pt x="12491" y="11779"/>
                    <a:pt x="21601" y="4947"/>
                    <a:pt x="29345" y="4947"/>
                  </a:cubicBezTo>
                  <a:cubicBezTo>
                    <a:pt x="31167" y="4947"/>
                    <a:pt x="35038" y="4947"/>
                    <a:pt x="35038" y="12235"/>
                  </a:cubicBezTo>
                  <a:cubicBezTo>
                    <a:pt x="35038" y="17928"/>
                    <a:pt x="32761" y="23850"/>
                    <a:pt x="31167" y="28177"/>
                  </a:cubicBezTo>
                  <a:cubicBezTo>
                    <a:pt x="22057" y="52318"/>
                    <a:pt x="17957" y="65299"/>
                    <a:pt x="17957" y="76004"/>
                  </a:cubicBezTo>
                  <a:cubicBezTo>
                    <a:pt x="17957" y="96273"/>
                    <a:pt x="32305" y="103105"/>
                    <a:pt x="45742" y="103105"/>
                  </a:cubicBezTo>
                  <a:cubicBezTo>
                    <a:pt x="54624" y="103105"/>
                    <a:pt x="62368" y="99234"/>
                    <a:pt x="68745" y="92857"/>
                  </a:cubicBezTo>
                  <a:cubicBezTo>
                    <a:pt x="65784" y="104700"/>
                    <a:pt x="63051" y="115859"/>
                    <a:pt x="53941" y="127930"/>
                  </a:cubicBezTo>
                  <a:cubicBezTo>
                    <a:pt x="48020" y="135673"/>
                    <a:pt x="39365" y="142278"/>
                    <a:pt x="28889" y="142278"/>
                  </a:cubicBezTo>
                  <a:cubicBezTo>
                    <a:pt x="25701" y="142278"/>
                    <a:pt x="15452" y="141594"/>
                    <a:pt x="11580" y="132712"/>
                  </a:cubicBezTo>
                  <a:cubicBezTo>
                    <a:pt x="15224" y="132712"/>
                    <a:pt x="18185" y="132712"/>
                    <a:pt x="21374" y="129979"/>
                  </a:cubicBezTo>
                  <a:cubicBezTo>
                    <a:pt x="23651" y="127930"/>
                    <a:pt x="25928" y="124969"/>
                    <a:pt x="25928" y="120642"/>
                  </a:cubicBezTo>
                  <a:cubicBezTo>
                    <a:pt x="25928" y="113582"/>
                    <a:pt x="19779" y="112671"/>
                    <a:pt x="17502" y="112671"/>
                  </a:cubicBezTo>
                  <a:cubicBezTo>
                    <a:pt x="12264" y="112671"/>
                    <a:pt x="4748" y="116315"/>
                    <a:pt x="4748" y="127474"/>
                  </a:cubicBezTo>
                  <a:cubicBezTo>
                    <a:pt x="4748" y="138861"/>
                    <a:pt x="14769" y="147288"/>
                    <a:pt x="28889" y="147288"/>
                  </a:cubicBezTo>
                  <a:cubicBezTo>
                    <a:pt x="52347" y="147288"/>
                    <a:pt x="75805" y="126563"/>
                    <a:pt x="82182" y="100828"/>
                  </a:cubicBezTo>
                  <a:lnTo>
                    <a:pt x="104045" y="13829"/>
                  </a:lnTo>
                  <a:close/>
                </a:path>
              </a:pathLst>
            </a:custGeom>
            <a:solidFill>
              <a:schemeClr val="accent6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D28F2FB6-CE2D-4B0D-0B1F-D542447AA628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8358428" y="3605646"/>
              <a:ext cx="58029" cy="105856"/>
            </a:xfrm>
            <a:custGeom>
              <a:avLst/>
              <a:gdLst>
                <a:gd name="connsiteX0" fmla="*/ 36000 w 58029"/>
                <a:gd name="connsiteY0" fmla="*/ 4402 h 105856"/>
                <a:gd name="connsiteX1" fmla="*/ 31217 w 58029"/>
                <a:gd name="connsiteY1" fmla="*/ -62 h 105856"/>
                <a:gd name="connsiteX2" fmla="*/ -30 w 58029"/>
                <a:gd name="connsiteY2" fmla="*/ 10141 h 105856"/>
                <a:gd name="connsiteX3" fmla="*/ -30 w 58029"/>
                <a:gd name="connsiteY3" fmla="*/ 15880 h 105856"/>
                <a:gd name="connsiteX4" fmla="*/ 23087 w 58029"/>
                <a:gd name="connsiteY4" fmla="*/ 11416 h 105856"/>
                <a:gd name="connsiteX5" fmla="*/ 23087 w 58029"/>
                <a:gd name="connsiteY5" fmla="*/ 92722 h 105856"/>
                <a:gd name="connsiteX6" fmla="*/ 7144 w 58029"/>
                <a:gd name="connsiteY6" fmla="*/ 100055 h 105856"/>
                <a:gd name="connsiteX7" fmla="*/ 1086 w 58029"/>
                <a:gd name="connsiteY7" fmla="*/ 100055 h 105856"/>
                <a:gd name="connsiteX8" fmla="*/ 1086 w 58029"/>
                <a:gd name="connsiteY8" fmla="*/ 105794 h 105856"/>
                <a:gd name="connsiteX9" fmla="*/ 29463 w 58029"/>
                <a:gd name="connsiteY9" fmla="*/ 105156 h 105856"/>
                <a:gd name="connsiteX10" fmla="*/ 58000 w 58029"/>
                <a:gd name="connsiteY10" fmla="*/ 105794 h 105856"/>
                <a:gd name="connsiteX11" fmla="*/ 58000 w 58029"/>
                <a:gd name="connsiteY11" fmla="*/ 100055 h 105856"/>
                <a:gd name="connsiteX12" fmla="*/ 51942 w 58029"/>
                <a:gd name="connsiteY12" fmla="*/ 100055 h 105856"/>
                <a:gd name="connsiteX13" fmla="*/ 36000 w 58029"/>
                <a:gd name="connsiteY13" fmla="*/ 92722 h 105856"/>
                <a:gd name="connsiteX14" fmla="*/ 36000 w 58029"/>
                <a:gd name="connsiteY14" fmla="*/ 4402 h 105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029" h="105856">
                  <a:moveTo>
                    <a:pt x="36000" y="4402"/>
                  </a:moveTo>
                  <a:cubicBezTo>
                    <a:pt x="36000" y="97"/>
                    <a:pt x="35681" y="-62"/>
                    <a:pt x="31217" y="-62"/>
                  </a:cubicBezTo>
                  <a:cubicBezTo>
                    <a:pt x="21014" y="9981"/>
                    <a:pt x="6507" y="10141"/>
                    <a:pt x="-30" y="10141"/>
                  </a:cubicBezTo>
                  <a:lnTo>
                    <a:pt x="-30" y="15880"/>
                  </a:lnTo>
                  <a:cubicBezTo>
                    <a:pt x="3796" y="15880"/>
                    <a:pt x="14318" y="15880"/>
                    <a:pt x="23087" y="11416"/>
                  </a:cubicBezTo>
                  <a:lnTo>
                    <a:pt x="23087" y="92722"/>
                  </a:lnTo>
                  <a:cubicBezTo>
                    <a:pt x="23087" y="97982"/>
                    <a:pt x="23087" y="100055"/>
                    <a:pt x="7144" y="100055"/>
                  </a:cubicBezTo>
                  <a:lnTo>
                    <a:pt x="1086" y="100055"/>
                  </a:lnTo>
                  <a:lnTo>
                    <a:pt x="1086" y="105794"/>
                  </a:lnTo>
                  <a:cubicBezTo>
                    <a:pt x="3956" y="105635"/>
                    <a:pt x="23565" y="105156"/>
                    <a:pt x="29463" y="105156"/>
                  </a:cubicBezTo>
                  <a:cubicBezTo>
                    <a:pt x="34405" y="105156"/>
                    <a:pt x="54493" y="105635"/>
                    <a:pt x="58000" y="105794"/>
                  </a:cubicBezTo>
                  <a:lnTo>
                    <a:pt x="58000" y="100055"/>
                  </a:lnTo>
                  <a:lnTo>
                    <a:pt x="51942" y="100055"/>
                  </a:lnTo>
                  <a:cubicBezTo>
                    <a:pt x="36000" y="100055"/>
                    <a:pt x="36000" y="97982"/>
                    <a:pt x="36000" y="92722"/>
                  </a:cubicBezTo>
                  <a:lnTo>
                    <a:pt x="36000" y="4402"/>
                  </a:lnTo>
                  <a:close/>
                </a:path>
              </a:pathLst>
            </a:custGeom>
            <a:solidFill>
              <a:schemeClr val="accent6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1CADAFA-1707-4C99-F72B-17ECB0D91855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8519235" y="3593758"/>
              <a:ext cx="151451" cy="53292"/>
            </a:xfrm>
            <a:custGeom>
              <a:avLst/>
              <a:gdLst>
                <a:gd name="connsiteX0" fmla="*/ 143685 w 151451"/>
                <a:gd name="connsiteY0" fmla="*/ 9046 h 53292"/>
                <a:gd name="connsiteX1" fmla="*/ 151429 w 151451"/>
                <a:gd name="connsiteY1" fmla="*/ 4491 h 53292"/>
                <a:gd name="connsiteX2" fmla="*/ 143913 w 151451"/>
                <a:gd name="connsiteY2" fmla="*/ -64 h 53292"/>
                <a:gd name="connsiteX3" fmla="*/ 7493 w 151451"/>
                <a:gd name="connsiteY3" fmla="*/ -64 h 53292"/>
                <a:gd name="connsiteX4" fmla="*/ -22 w 151451"/>
                <a:gd name="connsiteY4" fmla="*/ 4491 h 53292"/>
                <a:gd name="connsiteX5" fmla="*/ 7721 w 151451"/>
                <a:gd name="connsiteY5" fmla="*/ 9046 h 53292"/>
                <a:gd name="connsiteX6" fmla="*/ 143685 w 151451"/>
                <a:gd name="connsiteY6" fmla="*/ 9046 h 53292"/>
                <a:gd name="connsiteX7" fmla="*/ 143913 w 151451"/>
                <a:gd name="connsiteY7" fmla="*/ 53229 h 53292"/>
                <a:gd name="connsiteX8" fmla="*/ 151429 w 151451"/>
                <a:gd name="connsiteY8" fmla="*/ 48674 h 53292"/>
                <a:gd name="connsiteX9" fmla="*/ 143685 w 151451"/>
                <a:gd name="connsiteY9" fmla="*/ 44119 h 53292"/>
                <a:gd name="connsiteX10" fmla="*/ 7721 w 151451"/>
                <a:gd name="connsiteY10" fmla="*/ 44119 h 53292"/>
                <a:gd name="connsiteX11" fmla="*/ -22 w 151451"/>
                <a:gd name="connsiteY11" fmla="*/ 48674 h 53292"/>
                <a:gd name="connsiteX12" fmla="*/ 7493 w 151451"/>
                <a:gd name="connsiteY12" fmla="*/ 53229 h 53292"/>
                <a:gd name="connsiteX13" fmla="*/ 143913 w 151451"/>
                <a:gd name="connsiteY13" fmla="*/ 53229 h 5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451" h="53292">
                  <a:moveTo>
                    <a:pt x="143685" y="9046"/>
                  </a:moveTo>
                  <a:cubicBezTo>
                    <a:pt x="147101" y="9046"/>
                    <a:pt x="151429" y="9046"/>
                    <a:pt x="151429" y="4491"/>
                  </a:cubicBezTo>
                  <a:cubicBezTo>
                    <a:pt x="151429" y="-64"/>
                    <a:pt x="147101" y="-64"/>
                    <a:pt x="143913" y="-64"/>
                  </a:cubicBezTo>
                  <a:lnTo>
                    <a:pt x="7493" y="-64"/>
                  </a:lnTo>
                  <a:cubicBezTo>
                    <a:pt x="4305" y="-64"/>
                    <a:pt x="-22" y="-64"/>
                    <a:pt x="-22" y="4491"/>
                  </a:cubicBezTo>
                  <a:cubicBezTo>
                    <a:pt x="-22" y="9046"/>
                    <a:pt x="4305" y="9046"/>
                    <a:pt x="7721" y="9046"/>
                  </a:cubicBezTo>
                  <a:lnTo>
                    <a:pt x="143685" y="9046"/>
                  </a:lnTo>
                  <a:close/>
                  <a:moveTo>
                    <a:pt x="143913" y="53229"/>
                  </a:moveTo>
                  <a:cubicBezTo>
                    <a:pt x="147101" y="53229"/>
                    <a:pt x="151429" y="53229"/>
                    <a:pt x="151429" y="48674"/>
                  </a:cubicBezTo>
                  <a:cubicBezTo>
                    <a:pt x="151429" y="44119"/>
                    <a:pt x="147101" y="44119"/>
                    <a:pt x="143685" y="44119"/>
                  </a:cubicBezTo>
                  <a:lnTo>
                    <a:pt x="7721" y="44119"/>
                  </a:lnTo>
                  <a:cubicBezTo>
                    <a:pt x="4305" y="44119"/>
                    <a:pt x="-22" y="44119"/>
                    <a:pt x="-22" y="48674"/>
                  </a:cubicBezTo>
                  <a:cubicBezTo>
                    <a:pt x="-22" y="53229"/>
                    <a:pt x="4305" y="53229"/>
                    <a:pt x="7493" y="53229"/>
                  </a:cubicBezTo>
                  <a:lnTo>
                    <a:pt x="143913" y="53229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B88455FB-B011-A0C0-F44A-D0688D0AB669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8753484" y="3576677"/>
              <a:ext cx="186523" cy="103168"/>
            </a:xfrm>
            <a:custGeom>
              <a:avLst/>
              <a:gdLst>
                <a:gd name="connsiteX0" fmla="*/ 13425 w 186523"/>
                <a:gd name="connsiteY0" fmla="*/ 87163 h 103168"/>
                <a:gd name="connsiteX1" fmla="*/ 11375 w 186523"/>
                <a:gd name="connsiteY1" fmla="*/ 96956 h 103168"/>
                <a:gd name="connsiteX2" fmla="*/ 17980 w 186523"/>
                <a:gd name="connsiteY2" fmla="*/ 103105 h 103168"/>
                <a:gd name="connsiteX3" fmla="*/ 26407 w 186523"/>
                <a:gd name="connsiteY3" fmla="*/ 96728 h 103168"/>
                <a:gd name="connsiteX4" fmla="*/ 30734 w 186523"/>
                <a:gd name="connsiteY4" fmla="*/ 79875 h 103168"/>
                <a:gd name="connsiteX5" fmla="*/ 35744 w 186523"/>
                <a:gd name="connsiteY5" fmla="*/ 59378 h 103168"/>
                <a:gd name="connsiteX6" fmla="*/ 39616 w 186523"/>
                <a:gd name="connsiteY6" fmla="*/ 44119 h 103168"/>
                <a:gd name="connsiteX7" fmla="*/ 42577 w 186523"/>
                <a:gd name="connsiteY7" fmla="*/ 32732 h 103168"/>
                <a:gd name="connsiteX8" fmla="*/ 79699 w 186523"/>
                <a:gd name="connsiteY8" fmla="*/ 4947 h 103168"/>
                <a:gd name="connsiteX9" fmla="*/ 91997 w 186523"/>
                <a:gd name="connsiteY9" fmla="*/ 20889 h 103168"/>
                <a:gd name="connsiteX10" fmla="*/ 88581 w 186523"/>
                <a:gd name="connsiteY10" fmla="*/ 39792 h 103168"/>
                <a:gd name="connsiteX11" fmla="*/ 82204 w 186523"/>
                <a:gd name="connsiteY11" fmla="*/ 66210 h 103168"/>
                <a:gd name="connsiteX12" fmla="*/ 77649 w 186523"/>
                <a:gd name="connsiteY12" fmla="*/ 83519 h 103168"/>
                <a:gd name="connsiteX13" fmla="*/ 74689 w 186523"/>
                <a:gd name="connsiteY13" fmla="*/ 96956 h 103168"/>
                <a:gd name="connsiteX14" fmla="*/ 81293 w 186523"/>
                <a:gd name="connsiteY14" fmla="*/ 103105 h 103168"/>
                <a:gd name="connsiteX15" fmla="*/ 91542 w 186523"/>
                <a:gd name="connsiteY15" fmla="*/ 90124 h 103168"/>
                <a:gd name="connsiteX16" fmla="*/ 105207 w 186523"/>
                <a:gd name="connsiteY16" fmla="*/ 35237 h 103168"/>
                <a:gd name="connsiteX17" fmla="*/ 142785 w 186523"/>
                <a:gd name="connsiteY17" fmla="*/ 4947 h 103168"/>
                <a:gd name="connsiteX18" fmla="*/ 155083 w 186523"/>
                <a:gd name="connsiteY18" fmla="*/ 20889 h 103168"/>
                <a:gd name="connsiteX19" fmla="*/ 140963 w 186523"/>
                <a:gd name="connsiteY19" fmla="*/ 71904 h 103168"/>
                <a:gd name="connsiteX20" fmla="*/ 138002 w 186523"/>
                <a:gd name="connsiteY20" fmla="*/ 84430 h 103168"/>
                <a:gd name="connsiteX21" fmla="*/ 156677 w 186523"/>
                <a:gd name="connsiteY21" fmla="*/ 103105 h 103168"/>
                <a:gd name="connsiteX22" fmla="*/ 186512 w 186523"/>
                <a:gd name="connsiteY22" fmla="*/ 68032 h 103168"/>
                <a:gd name="connsiteX23" fmla="*/ 183779 w 186523"/>
                <a:gd name="connsiteY23" fmla="*/ 65755 h 103168"/>
                <a:gd name="connsiteX24" fmla="*/ 180363 w 186523"/>
                <a:gd name="connsiteY24" fmla="*/ 69854 h 103168"/>
                <a:gd name="connsiteX25" fmla="*/ 157133 w 186523"/>
                <a:gd name="connsiteY25" fmla="*/ 98095 h 103168"/>
                <a:gd name="connsiteX26" fmla="*/ 151667 w 186523"/>
                <a:gd name="connsiteY26" fmla="*/ 90579 h 103168"/>
                <a:gd name="connsiteX27" fmla="*/ 155766 w 186523"/>
                <a:gd name="connsiteY27" fmla="*/ 74409 h 103168"/>
                <a:gd name="connsiteX28" fmla="*/ 169659 w 186523"/>
                <a:gd name="connsiteY28" fmla="*/ 24305 h 103168"/>
                <a:gd name="connsiteX29" fmla="*/ 143468 w 186523"/>
                <a:gd name="connsiteY29" fmla="*/ -64 h 103168"/>
                <a:gd name="connsiteX30" fmla="*/ 106345 w 186523"/>
                <a:gd name="connsiteY30" fmla="*/ 22028 h 103168"/>
                <a:gd name="connsiteX31" fmla="*/ 99058 w 186523"/>
                <a:gd name="connsiteY31" fmla="*/ 5858 h 103168"/>
                <a:gd name="connsiteX32" fmla="*/ 80382 w 186523"/>
                <a:gd name="connsiteY32" fmla="*/ -64 h 103168"/>
                <a:gd name="connsiteX33" fmla="*/ 44854 w 186523"/>
                <a:gd name="connsiteY33" fmla="*/ 19750 h 103168"/>
                <a:gd name="connsiteX34" fmla="*/ 23901 w 186523"/>
                <a:gd name="connsiteY34" fmla="*/ -64 h 103168"/>
                <a:gd name="connsiteX35" fmla="*/ 7048 w 186523"/>
                <a:gd name="connsiteY35" fmla="*/ 12918 h 103168"/>
                <a:gd name="connsiteX36" fmla="*/ -12 w 186523"/>
                <a:gd name="connsiteY36" fmla="*/ 35009 h 103168"/>
                <a:gd name="connsiteX37" fmla="*/ 2721 w 186523"/>
                <a:gd name="connsiteY37" fmla="*/ 37287 h 103168"/>
                <a:gd name="connsiteX38" fmla="*/ 6593 w 186523"/>
                <a:gd name="connsiteY38" fmla="*/ 32049 h 103168"/>
                <a:gd name="connsiteX39" fmla="*/ 23218 w 186523"/>
                <a:gd name="connsiteY39" fmla="*/ 4947 h 103168"/>
                <a:gd name="connsiteX40" fmla="*/ 30278 w 186523"/>
                <a:gd name="connsiteY40" fmla="*/ 15423 h 103168"/>
                <a:gd name="connsiteX41" fmla="*/ 26634 w 186523"/>
                <a:gd name="connsiteY41" fmla="*/ 34554 h 103168"/>
                <a:gd name="connsiteX42" fmla="*/ 13425 w 186523"/>
                <a:gd name="connsiteY42" fmla="*/ 87163 h 10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86523" h="103168">
                  <a:moveTo>
                    <a:pt x="13425" y="87163"/>
                  </a:moveTo>
                  <a:cubicBezTo>
                    <a:pt x="12742" y="90579"/>
                    <a:pt x="11375" y="95817"/>
                    <a:pt x="11375" y="96956"/>
                  </a:cubicBezTo>
                  <a:cubicBezTo>
                    <a:pt x="11375" y="101056"/>
                    <a:pt x="14564" y="103105"/>
                    <a:pt x="17980" y="103105"/>
                  </a:cubicBezTo>
                  <a:cubicBezTo>
                    <a:pt x="20713" y="103105"/>
                    <a:pt x="24812" y="101283"/>
                    <a:pt x="26407" y="96728"/>
                  </a:cubicBezTo>
                  <a:cubicBezTo>
                    <a:pt x="26634" y="96273"/>
                    <a:pt x="29367" y="85569"/>
                    <a:pt x="30734" y="79875"/>
                  </a:cubicBezTo>
                  <a:lnTo>
                    <a:pt x="35744" y="59378"/>
                  </a:lnTo>
                  <a:cubicBezTo>
                    <a:pt x="37111" y="54368"/>
                    <a:pt x="38477" y="49357"/>
                    <a:pt x="39616" y="44119"/>
                  </a:cubicBezTo>
                  <a:cubicBezTo>
                    <a:pt x="40527" y="40247"/>
                    <a:pt x="42349" y="33643"/>
                    <a:pt x="42577" y="32732"/>
                  </a:cubicBezTo>
                  <a:cubicBezTo>
                    <a:pt x="45993" y="25672"/>
                    <a:pt x="58063" y="4947"/>
                    <a:pt x="79699" y="4947"/>
                  </a:cubicBezTo>
                  <a:cubicBezTo>
                    <a:pt x="89948" y="4947"/>
                    <a:pt x="91997" y="13373"/>
                    <a:pt x="91997" y="20889"/>
                  </a:cubicBezTo>
                  <a:cubicBezTo>
                    <a:pt x="91997" y="26583"/>
                    <a:pt x="90403" y="32960"/>
                    <a:pt x="88581" y="39792"/>
                  </a:cubicBezTo>
                  <a:lnTo>
                    <a:pt x="82204" y="66210"/>
                  </a:lnTo>
                  <a:lnTo>
                    <a:pt x="77649" y="83519"/>
                  </a:lnTo>
                  <a:cubicBezTo>
                    <a:pt x="76738" y="88074"/>
                    <a:pt x="74689" y="95817"/>
                    <a:pt x="74689" y="96956"/>
                  </a:cubicBezTo>
                  <a:cubicBezTo>
                    <a:pt x="74689" y="101056"/>
                    <a:pt x="77877" y="103105"/>
                    <a:pt x="81293" y="103105"/>
                  </a:cubicBezTo>
                  <a:cubicBezTo>
                    <a:pt x="88353" y="103105"/>
                    <a:pt x="89720" y="97412"/>
                    <a:pt x="91542" y="90124"/>
                  </a:cubicBezTo>
                  <a:cubicBezTo>
                    <a:pt x="94730" y="77370"/>
                    <a:pt x="103157" y="44119"/>
                    <a:pt x="105207" y="35237"/>
                  </a:cubicBezTo>
                  <a:cubicBezTo>
                    <a:pt x="105890" y="32276"/>
                    <a:pt x="117960" y="4947"/>
                    <a:pt x="142785" y="4947"/>
                  </a:cubicBezTo>
                  <a:cubicBezTo>
                    <a:pt x="152578" y="4947"/>
                    <a:pt x="155083" y="12690"/>
                    <a:pt x="155083" y="20889"/>
                  </a:cubicBezTo>
                  <a:cubicBezTo>
                    <a:pt x="155083" y="33871"/>
                    <a:pt x="145518" y="59834"/>
                    <a:pt x="140963" y="71904"/>
                  </a:cubicBezTo>
                  <a:cubicBezTo>
                    <a:pt x="138913" y="77370"/>
                    <a:pt x="138002" y="79875"/>
                    <a:pt x="138002" y="84430"/>
                  </a:cubicBezTo>
                  <a:cubicBezTo>
                    <a:pt x="138002" y="95134"/>
                    <a:pt x="145973" y="103105"/>
                    <a:pt x="156677" y="103105"/>
                  </a:cubicBezTo>
                  <a:cubicBezTo>
                    <a:pt x="178085" y="103105"/>
                    <a:pt x="186512" y="69854"/>
                    <a:pt x="186512" y="68032"/>
                  </a:cubicBezTo>
                  <a:cubicBezTo>
                    <a:pt x="186512" y="65755"/>
                    <a:pt x="184462" y="65755"/>
                    <a:pt x="183779" y="65755"/>
                  </a:cubicBezTo>
                  <a:cubicBezTo>
                    <a:pt x="181502" y="65755"/>
                    <a:pt x="181502" y="66438"/>
                    <a:pt x="180363" y="69854"/>
                  </a:cubicBezTo>
                  <a:cubicBezTo>
                    <a:pt x="176947" y="81925"/>
                    <a:pt x="169659" y="98095"/>
                    <a:pt x="157133" y="98095"/>
                  </a:cubicBezTo>
                  <a:cubicBezTo>
                    <a:pt x="153261" y="98095"/>
                    <a:pt x="151667" y="95817"/>
                    <a:pt x="151667" y="90579"/>
                  </a:cubicBezTo>
                  <a:cubicBezTo>
                    <a:pt x="151667" y="84886"/>
                    <a:pt x="153717" y="79420"/>
                    <a:pt x="155766" y="74409"/>
                  </a:cubicBezTo>
                  <a:cubicBezTo>
                    <a:pt x="160093" y="62567"/>
                    <a:pt x="169659" y="37287"/>
                    <a:pt x="169659" y="24305"/>
                  </a:cubicBezTo>
                  <a:cubicBezTo>
                    <a:pt x="169659" y="9502"/>
                    <a:pt x="160549" y="-64"/>
                    <a:pt x="143468" y="-64"/>
                  </a:cubicBezTo>
                  <a:cubicBezTo>
                    <a:pt x="126387" y="-64"/>
                    <a:pt x="114772" y="9957"/>
                    <a:pt x="106345" y="22028"/>
                  </a:cubicBezTo>
                  <a:cubicBezTo>
                    <a:pt x="106118" y="19067"/>
                    <a:pt x="105434" y="11324"/>
                    <a:pt x="99058" y="5858"/>
                  </a:cubicBezTo>
                  <a:cubicBezTo>
                    <a:pt x="93364" y="1075"/>
                    <a:pt x="86076" y="-64"/>
                    <a:pt x="80382" y="-64"/>
                  </a:cubicBezTo>
                  <a:cubicBezTo>
                    <a:pt x="59885" y="-64"/>
                    <a:pt x="48726" y="14512"/>
                    <a:pt x="44854" y="19750"/>
                  </a:cubicBezTo>
                  <a:cubicBezTo>
                    <a:pt x="43715" y="6769"/>
                    <a:pt x="34150" y="-64"/>
                    <a:pt x="23901" y="-64"/>
                  </a:cubicBezTo>
                  <a:cubicBezTo>
                    <a:pt x="13425" y="-64"/>
                    <a:pt x="9098" y="8818"/>
                    <a:pt x="7048" y="12918"/>
                  </a:cubicBezTo>
                  <a:cubicBezTo>
                    <a:pt x="2949" y="20889"/>
                    <a:pt x="-12" y="34326"/>
                    <a:pt x="-12" y="35009"/>
                  </a:cubicBezTo>
                  <a:cubicBezTo>
                    <a:pt x="-12" y="37287"/>
                    <a:pt x="2265" y="37287"/>
                    <a:pt x="2721" y="37287"/>
                  </a:cubicBezTo>
                  <a:cubicBezTo>
                    <a:pt x="4998" y="37287"/>
                    <a:pt x="5226" y="37059"/>
                    <a:pt x="6593" y="32049"/>
                  </a:cubicBezTo>
                  <a:cubicBezTo>
                    <a:pt x="10464" y="15879"/>
                    <a:pt x="15019" y="4947"/>
                    <a:pt x="23218" y="4947"/>
                  </a:cubicBezTo>
                  <a:cubicBezTo>
                    <a:pt x="26862" y="4947"/>
                    <a:pt x="30278" y="6769"/>
                    <a:pt x="30278" y="15423"/>
                  </a:cubicBezTo>
                  <a:cubicBezTo>
                    <a:pt x="30278" y="20206"/>
                    <a:pt x="29595" y="22711"/>
                    <a:pt x="26634" y="34554"/>
                  </a:cubicBezTo>
                  <a:lnTo>
                    <a:pt x="13425" y="87163"/>
                  </a:ln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8B29A6D5-718E-6C67-6948-42F4E3942957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8969390" y="3506532"/>
              <a:ext cx="52837" cy="227745"/>
            </a:xfrm>
            <a:custGeom>
              <a:avLst/>
              <a:gdLst>
                <a:gd name="connsiteX0" fmla="*/ 52834 w 52837"/>
                <a:gd name="connsiteY0" fmla="*/ 225405 h 227745"/>
                <a:gd name="connsiteX1" fmla="*/ 48962 w 52837"/>
                <a:gd name="connsiteY1" fmla="*/ 220394 h 227745"/>
                <a:gd name="connsiteX2" fmla="*/ 13206 w 52837"/>
                <a:gd name="connsiteY2" fmla="*/ 113809 h 227745"/>
                <a:gd name="connsiteX3" fmla="*/ 49873 w 52837"/>
                <a:gd name="connsiteY3" fmla="*/ 6086 h 227745"/>
                <a:gd name="connsiteX4" fmla="*/ 52834 w 52837"/>
                <a:gd name="connsiteY4" fmla="*/ 2214 h 227745"/>
                <a:gd name="connsiteX5" fmla="*/ 50556 w 52837"/>
                <a:gd name="connsiteY5" fmla="*/ -64 h 227745"/>
                <a:gd name="connsiteX6" fmla="*/ 14345 w 52837"/>
                <a:gd name="connsiteY6" fmla="*/ 44347 h 227745"/>
                <a:gd name="connsiteX7" fmla="*/ -3 w 52837"/>
                <a:gd name="connsiteY7" fmla="*/ 113809 h 227745"/>
                <a:gd name="connsiteX8" fmla="*/ 15028 w 52837"/>
                <a:gd name="connsiteY8" fmla="*/ 184866 h 227745"/>
                <a:gd name="connsiteX9" fmla="*/ 50556 w 52837"/>
                <a:gd name="connsiteY9" fmla="*/ 227682 h 227745"/>
                <a:gd name="connsiteX10" fmla="*/ 52834 w 52837"/>
                <a:gd name="connsiteY10" fmla="*/ 225405 h 22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837" h="227745">
                  <a:moveTo>
                    <a:pt x="52834" y="225405"/>
                  </a:moveTo>
                  <a:cubicBezTo>
                    <a:pt x="52834" y="224722"/>
                    <a:pt x="52834" y="224266"/>
                    <a:pt x="48962" y="220394"/>
                  </a:cubicBezTo>
                  <a:cubicBezTo>
                    <a:pt x="20494" y="191698"/>
                    <a:pt x="13206" y="148654"/>
                    <a:pt x="13206" y="113809"/>
                  </a:cubicBezTo>
                  <a:cubicBezTo>
                    <a:pt x="13206" y="74182"/>
                    <a:pt x="21860" y="34554"/>
                    <a:pt x="49873" y="6086"/>
                  </a:cubicBezTo>
                  <a:cubicBezTo>
                    <a:pt x="52834" y="3353"/>
                    <a:pt x="52834" y="2897"/>
                    <a:pt x="52834" y="2214"/>
                  </a:cubicBezTo>
                  <a:cubicBezTo>
                    <a:pt x="52834" y="620"/>
                    <a:pt x="51923" y="-64"/>
                    <a:pt x="50556" y="-64"/>
                  </a:cubicBezTo>
                  <a:cubicBezTo>
                    <a:pt x="48279" y="-64"/>
                    <a:pt x="27782" y="15423"/>
                    <a:pt x="14345" y="44347"/>
                  </a:cubicBezTo>
                  <a:cubicBezTo>
                    <a:pt x="2730" y="69399"/>
                    <a:pt x="-3" y="94679"/>
                    <a:pt x="-3" y="113809"/>
                  </a:cubicBezTo>
                  <a:cubicBezTo>
                    <a:pt x="-3" y="131574"/>
                    <a:pt x="2502" y="159131"/>
                    <a:pt x="15028" y="184866"/>
                  </a:cubicBezTo>
                  <a:cubicBezTo>
                    <a:pt x="28693" y="212879"/>
                    <a:pt x="48279" y="227682"/>
                    <a:pt x="50556" y="227682"/>
                  </a:cubicBezTo>
                  <a:cubicBezTo>
                    <a:pt x="51923" y="227682"/>
                    <a:pt x="52834" y="226999"/>
                    <a:pt x="52834" y="225405"/>
                  </a:cubicBez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9B6C357B-8679-397C-2C4E-152FDD4E6843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9042016" y="3576677"/>
              <a:ext cx="113417" cy="103168"/>
            </a:xfrm>
            <a:custGeom>
              <a:avLst/>
              <a:gdLst>
                <a:gd name="connsiteX0" fmla="*/ 69463 w 113417"/>
                <a:gd name="connsiteY0" fmla="*/ 31821 h 103168"/>
                <a:gd name="connsiteX1" fmla="*/ 92010 w 113417"/>
                <a:gd name="connsiteY1" fmla="*/ 4947 h 103168"/>
                <a:gd name="connsiteX2" fmla="*/ 103397 w 113417"/>
                <a:gd name="connsiteY2" fmla="*/ 7907 h 103168"/>
                <a:gd name="connsiteX3" fmla="*/ 92465 w 113417"/>
                <a:gd name="connsiteY3" fmla="*/ 20206 h 103168"/>
                <a:gd name="connsiteX4" fmla="*/ 101120 w 113417"/>
                <a:gd name="connsiteY4" fmla="*/ 28177 h 103168"/>
                <a:gd name="connsiteX5" fmla="*/ 113418 w 113417"/>
                <a:gd name="connsiteY5" fmla="*/ 14968 h 103168"/>
                <a:gd name="connsiteX6" fmla="*/ 92238 w 113417"/>
                <a:gd name="connsiteY6" fmla="*/ -64 h 103168"/>
                <a:gd name="connsiteX7" fmla="*/ 68324 w 113417"/>
                <a:gd name="connsiteY7" fmla="*/ 17245 h 103168"/>
                <a:gd name="connsiteX8" fmla="*/ 43728 w 113417"/>
                <a:gd name="connsiteY8" fmla="*/ -64 h 103168"/>
                <a:gd name="connsiteX9" fmla="*/ 7061 w 113417"/>
                <a:gd name="connsiteY9" fmla="*/ 35009 h 103168"/>
                <a:gd name="connsiteX10" fmla="*/ 9794 w 113417"/>
                <a:gd name="connsiteY10" fmla="*/ 37287 h 103168"/>
                <a:gd name="connsiteX11" fmla="*/ 12754 w 113417"/>
                <a:gd name="connsiteY11" fmla="*/ 34782 h 103168"/>
                <a:gd name="connsiteX12" fmla="*/ 43272 w 113417"/>
                <a:gd name="connsiteY12" fmla="*/ 4947 h 103168"/>
                <a:gd name="connsiteX13" fmla="*/ 55571 w 113417"/>
                <a:gd name="connsiteY13" fmla="*/ 20206 h 103168"/>
                <a:gd name="connsiteX14" fmla="*/ 43272 w 113417"/>
                <a:gd name="connsiteY14" fmla="*/ 74409 h 103168"/>
                <a:gd name="connsiteX15" fmla="*/ 21637 w 113417"/>
                <a:gd name="connsiteY15" fmla="*/ 98095 h 103168"/>
                <a:gd name="connsiteX16" fmla="*/ 10249 w 113417"/>
                <a:gd name="connsiteY16" fmla="*/ 95134 h 103168"/>
                <a:gd name="connsiteX17" fmla="*/ 20953 w 113417"/>
                <a:gd name="connsiteY17" fmla="*/ 82836 h 103168"/>
                <a:gd name="connsiteX18" fmla="*/ 12527 w 113417"/>
                <a:gd name="connsiteY18" fmla="*/ 74865 h 103168"/>
                <a:gd name="connsiteX19" fmla="*/ 1 w 113417"/>
                <a:gd name="connsiteY19" fmla="*/ 88074 h 103168"/>
                <a:gd name="connsiteX20" fmla="*/ 21409 w 113417"/>
                <a:gd name="connsiteY20" fmla="*/ 103105 h 103168"/>
                <a:gd name="connsiteX21" fmla="*/ 45322 w 113417"/>
                <a:gd name="connsiteY21" fmla="*/ 85797 h 103168"/>
                <a:gd name="connsiteX22" fmla="*/ 69919 w 113417"/>
                <a:gd name="connsiteY22" fmla="*/ 103105 h 103168"/>
                <a:gd name="connsiteX23" fmla="*/ 106358 w 113417"/>
                <a:gd name="connsiteY23" fmla="*/ 68032 h 103168"/>
                <a:gd name="connsiteX24" fmla="*/ 103625 w 113417"/>
                <a:gd name="connsiteY24" fmla="*/ 65755 h 103168"/>
                <a:gd name="connsiteX25" fmla="*/ 100664 w 113417"/>
                <a:gd name="connsiteY25" fmla="*/ 68260 h 103168"/>
                <a:gd name="connsiteX26" fmla="*/ 70374 w 113417"/>
                <a:gd name="connsiteY26" fmla="*/ 98095 h 103168"/>
                <a:gd name="connsiteX27" fmla="*/ 57848 w 113417"/>
                <a:gd name="connsiteY27" fmla="*/ 83064 h 103168"/>
                <a:gd name="connsiteX28" fmla="*/ 61720 w 113417"/>
                <a:gd name="connsiteY28" fmla="*/ 63022 h 103168"/>
                <a:gd name="connsiteX29" fmla="*/ 69463 w 113417"/>
                <a:gd name="connsiteY29" fmla="*/ 31821 h 10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3417" h="103168">
                  <a:moveTo>
                    <a:pt x="69463" y="31821"/>
                  </a:moveTo>
                  <a:cubicBezTo>
                    <a:pt x="70830" y="25899"/>
                    <a:pt x="76068" y="4947"/>
                    <a:pt x="92010" y="4947"/>
                  </a:cubicBezTo>
                  <a:cubicBezTo>
                    <a:pt x="93149" y="4947"/>
                    <a:pt x="98615" y="4947"/>
                    <a:pt x="103397" y="7907"/>
                  </a:cubicBezTo>
                  <a:cubicBezTo>
                    <a:pt x="97020" y="9046"/>
                    <a:pt x="92465" y="14740"/>
                    <a:pt x="92465" y="20206"/>
                  </a:cubicBezTo>
                  <a:cubicBezTo>
                    <a:pt x="92465" y="23850"/>
                    <a:pt x="94971" y="28177"/>
                    <a:pt x="101120" y="28177"/>
                  </a:cubicBezTo>
                  <a:cubicBezTo>
                    <a:pt x="106130" y="28177"/>
                    <a:pt x="113418" y="24077"/>
                    <a:pt x="113418" y="14968"/>
                  </a:cubicBezTo>
                  <a:cubicBezTo>
                    <a:pt x="113418" y="3125"/>
                    <a:pt x="99981" y="-64"/>
                    <a:pt x="92238" y="-64"/>
                  </a:cubicBezTo>
                  <a:cubicBezTo>
                    <a:pt x="79029" y="-64"/>
                    <a:pt x="71057" y="12007"/>
                    <a:pt x="68324" y="17245"/>
                  </a:cubicBezTo>
                  <a:cubicBezTo>
                    <a:pt x="62631" y="2214"/>
                    <a:pt x="50333" y="-64"/>
                    <a:pt x="43728" y="-64"/>
                  </a:cubicBezTo>
                  <a:cubicBezTo>
                    <a:pt x="20042" y="-64"/>
                    <a:pt x="7061" y="29316"/>
                    <a:pt x="7061" y="35009"/>
                  </a:cubicBezTo>
                  <a:cubicBezTo>
                    <a:pt x="7061" y="37287"/>
                    <a:pt x="9338" y="37287"/>
                    <a:pt x="9794" y="37287"/>
                  </a:cubicBezTo>
                  <a:cubicBezTo>
                    <a:pt x="11616" y="37287"/>
                    <a:pt x="12299" y="36831"/>
                    <a:pt x="12754" y="34782"/>
                  </a:cubicBezTo>
                  <a:cubicBezTo>
                    <a:pt x="20498" y="10640"/>
                    <a:pt x="35529" y="4947"/>
                    <a:pt x="43272" y="4947"/>
                  </a:cubicBezTo>
                  <a:cubicBezTo>
                    <a:pt x="47600" y="4947"/>
                    <a:pt x="55571" y="6997"/>
                    <a:pt x="55571" y="20206"/>
                  </a:cubicBezTo>
                  <a:cubicBezTo>
                    <a:pt x="55571" y="27266"/>
                    <a:pt x="51699" y="42525"/>
                    <a:pt x="43272" y="74409"/>
                  </a:cubicBezTo>
                  <a:cubicBezTo>
                    <a:pt x="39628" y="88530"/>
                    <a:pt x="31657" y="98095"/>
                    <a:pt x="21637" y="98095"/>
                  </a:cubicBezTo>
                  <a:cubicBezTo>
                    <a:pt x="20270" y="98095"/>
                    <a:pt x="15032" y="98095"/>
                    <a:pt x="10249" y="95134"/>
                  </a:cubicBezTo>
                  <a:cubicBezTo>
                    <a:pt x="15943" y="93995"/>
                    <a:pt x="20953" y="89213"/>
                    <a:pt x="20953" y="82836"/>
                  </a:cubicBezTo>
                  <a:cubicBezTo>
                    <a:pt x="20953" y="76687"/>
                    <a:pt x="15943" y="74865"/>
                    <a:pt x="12527" y="74865"/>
                  </a:cubicBezTo>
                  <a:cubicBezTo>
                    <a:pt x="5694" y="74865"/>
                    <a:pt x="1" y="80786"/>
                    <a:pt x="1" y="88074"/>
                  </a:cubicBezTo>
                  <a:cubicBezTo>
                    <a:pt x="1" y="98550"/>
                    <a:pt x="11388" y="103105"/>
                    <a:pt x="21409" y="103105"/>
                  </a:cubicBezTo>
                  <a:cubicBezTo>
                    <a:pt x="36440" y="103105"/>
                    <a:pt x="44639" y="87163"/>
                    <a:pt x="45322" y="85797"/>
                  </a:cubicBezTo>
                  <a:cubicBezTo>
                    <a:pt x="48055" y="94223"/>
                    <a:pt x="56254" y="103105"/>
                    <a:pt x="69919" y="103105"/>
                  </a:cubicBezTo>
                  <a:cubicBezTo>
                    <a:pt x="93376" y="103105"/>
                    <a:pt x="106358" y="73726"/>
                    <a:pt x="106358" y="68032"/>
                  </a:cubicBezTo>
                  <a:cubicBezTo>
                    <a:pt x="106358" y="65755"/>
                    <a:pt x="104308" y="65755"/>
                    <a:pt x="103625" y="65755"/>
                  </a:cubicBezTo>
                  <a:cubicBezTo>
                    <a:pt x="101575" y="65755"/>
                    <a:pt x="101120" y="66666"/>
                    <a:pt x="100664" y="68260"/>
                  </a:cubicBezTo>
                  <a:cubicBezTo>
                    <a:pt x="93149" y="92629"/>
                    <a:pt x="77662" y="98095"/>
                    <a:pt x="70374" y="98095"/>
                  </a:cubicBezTo>
                  <a:cubicBezTo>
                    <a:pt x="61492" y="98095"/>
                    <a:pt x="57848" y="90807"/>
                    <a:pt x="57848" y="83064"/>
                  </a:cubicBezTo>
                  <a:cubicBezTo>
                    <a:pt x="57848" y="78053"/>
                    <a:pt x="59215" y="73043"/>
                    <a:pt x="61720" y="63022"/>
                  </a:cubicBezTo>
                  <a:lnTo>
                    <a:pt x="69463" y="31821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AC6E3102-9A81-2503-81AC-2EA5612FE532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9235086" y="3615850"/>
              <a:ext cx="139152" cy="9109"/>
            </a:xfrm>
            <a:custGeom>
              <a:avLst/>
              <a:gdLst>
                <a:gd name="connsiteX0" fmla="*/ 131190 w 139152"/>
                <a:gd name="connsiteY0" fmla="*/ 9046 h 9109"/>
                <a:gd name="connsiteX1" fmla="*/ 139161 w 139152"/>
                <a:gd name="connsiteY1" fmla="*/ 4491 h 9109"/>
                <a:gd name="connsiteX2" fmla="*/ 131190 w 139152"/>
                <a:gd name="connsiteY2" fmla="*/ -64 h 9109"/>
                <a:gd name="connsiteX3" fmla="*/ 7980 w 139152"/>
                <a:gd name="connsiteY3" fmla="*/ -64 h 9109"/>
                <a:gd name="connsiteX4" fmla="*/ 9 w 139152"/>
                <a:gd name="connsiteY4" fmla="*/ 4491 h 9109"/>
                <a:gd name="connsiteX5" fmla="*/ 7980 w 139152"/>
                <a:gd name="connsiteY5" fmla="*/ 9046 h 9109"/>
                <a:gd name="connsiteX6" fmla="*/ 131190 w 139152"/>
                <a:gd name="connsiteY6" fmla="*/ 904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152" h="9109">
                  <a:moveTo>
                    <a:pt x="131190" y="9046"/>
                  </a:moveTo>
                  <a:cubicBezTo>
                    <a:pt x="135062" y="9046"/>
                    <a:pt x="139161" y="9046"/>
                    <a:pt x="139161" y="4491"/>
                  </a:cubicBezTo>
                  <a:cubicBezTo>
                    <a:pt x="139161" y="-64"/>
                    <a:pt x="135062" y="-64"/>
                    <a:pt x="131190" y="-64"/>
                  </a:cubicBezTo>
                  <a:lnTo>
                    <a:pt x="7980" y="-64"/>
                  </a:lnTo>
                  <a:cubicBezTo>
                    <a:pt x="4108" y="-64"/>
                    <a:pt x="9" y="-64"/>
                    <a:pt x="9" y="4491"/>
                  </a:cubicBezTo>
                  <a:cubicBezTo>
                    <a:pt x="9" y="9046"/>
                    <a:pt x="4108" y="9046"/>
                    <a:pt x="7980" y="9046"/>
                  </a:cubicBezTo>
                  <a:lnTo>
                    <a:pt x="131190" y="9046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0CD354B-F34E-03AF-315A-9029743E72FF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9450533" y="3576677"/>
              <a:ext cx="113417" cy="103168"/>
            </a:xfrm>
            <a:custGeom>
              <a:avLst/>
              <a:gdLst>
                <a:gd name="connsiteX0" fmla="*/ 69481 w 113417"/>
                <a:gd name="connsiteY0" fmla="*/ 31821 h 103168"/>
                <a:gd name="connsiteX1" fmla="*/ 92028 w 113417"/>
                <a:gd name="connsiteY1" fmla="*/ 4947 h 103168"/>
                <a:gd name="connsiteX2" fmla="*/ 103415 w 113417"/>
                <a:gd name="connsiteY2" fmla="*/ 7907 h 103168"/>
                <a:gd name="connsiteX3" fmla="*/ 92483 w 113417"/>
                <a:gd name="connsiteY3" fmla="*/ 20206 h 103168"/>
                <a:gd name="connsiteX4" fmla="*/ 101138 w 113417"/>
                <a:gd name="connsiteY4" fmla="*/ 28177 h 103168"/>
                <a:gd name="connsiteX5" fmla="*/ 113436 w 113417"/>
                <a:gd name="connsiteY5" fmla="*/ 14968 h 103168"/>
                <a:gd name="connsiteX6" fmla="*/ 92256 w 113417"/>
                <a:gd name="connsiteY6" fmla="*/ -64 h 103168"/>
                <a:gd name="connsiteX7" fmla="*/ 68342 w 113417"/>
                <a:gd name="connsiteY7" fmla="*/ 17245 h 103168"/>
                <a:gd name="connsiteX8" fmla="*/ 43746 w 113417"/>
                <a:gd name="connsiteY8" fmla="*/ -64 h 103168"/>
                <a:gd name="connsiteX9" fmla="*/ 7079 w 113417"/>
                <a:gd name="connsiteY9" fmla="*/ 35009 h 103168"/>
                <a:gd name="connsiteX10" fmla="*/ 9812 w 113417"/>
                <a:gd name="connsiteY10" fmla="*/ 37287 h 103168"/>
                <a:gd name="connsiteX11" fmla="*/ 12772 w 113417"/>
                <a:gd name="connsiteY11" fmla="*/ 34782 h 103168"/>
                <a:gd name="connsiteX12" fmla="*/ 43290 w 113417"/>
                <a:gd name="connsiteY12" fmla="*/ 4947 h 103168"/>
                <a:gd name="connsiteX13" fmla="*/ 55589 w 113417"/>
                <a:gd name="connsiteY13" fmla="*/ 20206 h 103168"/>
                <a:gd name="connsiteX14" fmla="*/ 43290 w 113417"/>
                <a:gd name="connsiteY14" fmla="*/ 74409 h 103168"/>
                <a:gd name="connsiteX15" fmla="*/ 21654 w 113417"/>
                <a:gd name="connsiteY15" fmla="*/ 98095 h 103168"/>
                <a:gd name="connsiteX16" fmla="*/ 10267 w 113417"/>
                <a:gd name="connsiteY16" fmla="*/ 95134 h 103168"/>
                <a:gd name="connsiteX17" fmla="*/ 20971 w 113417"/>
                <a:gd name="connsiteY17" fmla="*/ 82836 h 103168"/>
                <a:gd name="connsiteX18" fmla="*/ 12545 w 113417"/>
                <a:gd name="connsiteY18" fmla="*/ 74865 h 103168"/>
                <a:gd name="connsiteX19" fmla="*/ 19 w 113417"/>
                <a:gd name="connsiteY19" fmla="*/ 88074 h 103168"/>
                <a:gd name="connsiteX20" fmla="*/ 21427 w 113417"/>
                <a:gd name="connsiteY20" fmla="*/ 103105 h 103168"/>
                <a:gd name="connsiteX21" fmla="*/ 45340 w 113417"/>
                <a:gd name="connsiteY21" fmla="*/ 85797 h 103168"/>
                <a:gd name="connsiteX22" fmla="*/ 69937 w 113417"/>
                <a:gd name="connsiteY22" fmla="*/ 103105 h 103168"/>
                <a:gd name="connsiteX23" fmla="*/ 106376 w 113417"/>
                <a:gd name="connsiteY23" fmla="*/ 68032 h 103168"/>
                <a:gd name="connsiteX24" fmla="*/ 103643 w 113417"/>
                <a:gd name="connsiteY24" fmla="*/ 65755 h 103168"/>
                <a:gd name="connsiteX25" fmla="*/ 100682 w 113417"/>
                <a:gd name="connsiteY25" fmla="*/ 68260 h 103168"/>
                <a:gd name="connsiteX26" fmla="*/ 70392 w 113417"/>
                <a:gd name="connsiteY26" fmla="*/ 98095 h 103168"/>
                <a:gd name="connsiteX27" fmla="*/ 57866 w 113417"/>
                <a:gd name="connsiteY27" fmla="*/ 83064 h 103168"/>
                <a:gd name="connsiteX28" fmla="*/ 61738 w 113417"/>
                <a:gd name="connsiteY28" fmla="*/ 63022 h 103168"/>
                <a:gd name="connsiteX29" fmla="*/ 69481 w 113417"/>
                <a:gd name="connsiteY29" fmla="*/ 31821 h 10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3417" h="103168">
                  <a:moveTo>
                    <a:pt x="69481" y="31821"/>
                  </a:moveTo>
                  <a:cubicBezTo>
                    <a:pt x="70848" y="25899"/>
                    <a:pt x="76086" y="4947"/>
                    <a:pt x="92028" y="4947"/>
                  </a:cubicBezTo>
                  <a:cubicBezTo>
                    <a:pt x="93167" y="4947"/>
                    <a:pt x="98633" y="4947"/>
                    <a:pt x="103415" y="7907"/>
                  </a:cubicBezTo>
                  <a:cubicBezTo>
                    <a:pt x="97038" y="9046"/>
                    <a:pt x="92483" y="14740"/>
                    <a:pt x="92483" y="20206"/>
                  </a:cubicBezTo>
                  <a:cubicBezTo>
                    <a:pt x="92483" y="23850"/>
                    <a:pt x="94989" y="28177"/>
                    <a:pt x="101138" y="28177"/>
                  </a:cubicBezTo>
                  <a:cubicBezTo>
                    <a:pt x="106148" y="28177"/>
                    <a:pt x="113436" y="24077"/>
                    <a:pt x="113436" y="14968"/>
                  </a:cubicBezTo>
                  <a:cubicBezTo>
                    <a:pt x="113436" y="3125"/>
                    <a:pt x="99999" y="-64"/>
                    <a:pt x="92256" y="-64"/>
                  </a:cubicBezTo>
                  <a:cubicBezTo>
                    <a:pt x="79046" y="-64"/>
                    <a:pt x="71075" y="12007"/>
                    <a:pt x="68342" y="17245"/>
                  </a:cubicBezTo>
                  <a:cubicBezTo>
                    <a:pt x="62649" y="2214"/>
                    <a:pt x="50350" y="-64"/>
                    <a:pt x="43746" y="-64"/>
                  </a:cubicBezTo>
                  <a:cubicBezTo>
                    <a:pt x="20060" y="-64"/>
                    <a:pt x="7079" y="29316"/>
                    <a:pt x="7079" y="35009"/>
                  </a:cubicBezTo>
                  <a:cubicBezTo>
                    <a:pt x="7079" y="37287"/>
                    <a:pt x="9356" y="37287"/>
                    <a:pt x="9812" y="37287"/>
                  </a:cubicBezTo>
                  <a:cubicBezTo>
                    <a:pt x="11634" y="37287"/>
                    <a:pt x="12317" y="36831"/>
                    <a:pt x="12772" y="34782"/>
                  </a:cubicBezTo>
                  <a:cubicBezTo>
                    <a:pt x="20516" y="10640"/>
                    <a:pt x="35547" y="4947"/>
                    <a:pt x="43290" y="4947"/>
                  </a:cubicBezTo>
                  <a:cubicBezTo>
                    <a:pt x="47617" y="4947"/>
                    <a:pt x="55589" y="6997"/>
                    <a:pt x="55589" y="20206"/>
                  </a:cubicBezTo>
                  <a:cubicBezTo>
                    <a:pt x="55589" y="27266"/>
                    <a:pt x="51717" y="42525"/>
                    <a:pt x="43290" y="74409"/>
                  </a:cubicBezTo>
                  <a:cubicBezTo>
                    <a:pt x="39646" y="88530"/>
                    <a:pt x="31675" y="98095"/>
                    <a:pt x="21654" y="98095"/>
                  </a:cubicBezTo>
                  <a:cubicBezTo>
                    <a:pt x="20288" y="98095"/>
                    <a:pt x="15050" y="98095"/>
                    <a:pt x="10267" y="95134"/>
                  </a:cubicBezTo>
                  <a:cubicBezTo>
                    <a:pt x="15961" y="93995"/>
                    <a:pt x="20971" y="89213"/>
                    <a:pt x="20971" y="82836"/>
                  </a:cubicBezTo>
                  <a:cubicBezTo>
                    <a:pt x="20971" y="76687"/>
                    <a:pt x="15961" y="74865"/>
                    <a:pt x="12545" y="74865"/>
                  </a:cubicBezTo>
                  <a:cubicBezTo>
                    <a:pt x="5712" y="74865"/>
                    <a:pt x="19" y="80786"/>
                    <a:pt x="19" y="88074"/>
                  </a:cubicBezTo>
                  <a:cubicBezTo>
                    <a:pt x="19" y="98550"/>
                    <a:pt x="11406" y="103105"/>
                    <a:pt x="21427" y="103105"/>
                  </a:cubicBezTo>
                  <a:cubicBezTo>
                    <a:pt x="36458" y="103105"/>
                    <a:pt x="44657" y="87163"/>
                    <a:pt x="45340" y="85797"/>
                  </a:cubicBezTo>
                  <a:cubicBezTo>
                    <a:pt x="48073" y="94223"/>
                    <a:pt x="56272" y="103105"/>
                    <a:pt x="69937" y="103105"/>
                  </a:cubicBezTo>
                  <a:cubicBezTo>
                    <a:pt x="93394" y="103105"/>
                    <a:pt x="106376" y="73726"/>
                    <a:pt x="106376" y="68032"/>
                  </a:cubicBezTo>
                  <a:cubicBezTo>
                    <a:pt x="106376" y="65755"/>
                    <a:pt x="104326" y="65755"/>
                    <a:pt x="103643" y="65755"/>
                  </a:cubicBezTo>
                  <a:cubicBezTo>
                    <a:pt x="101593" y="65755"/>
                    <a:pt x="101138" y="66666"/>
                    <a:pt x="100682" y="68260"/>
                  </a:cubicBezTo>
                  <a:cubicBezTo>
                    <a:pt x="93167" y="92629"/>
                    <a:pt x="77680" y="98095"/>
                    <a:pt x="70392" y="98095"/>
                  </a:cubicBezTo>
                  <a:cubicBezTo>
                    <a:pt x="61510" y="98095"/>
                    <a:pt x="57866" y="90807"/>
                    <a:pt x="57866" y="83064"/>
                  </a:cubicBezTo>
                  <a:cubicBezTo>
                    <a:pt x="57866" y="78053"/>
                    <a:pt x="59232" y="73043"/>
                    <a:pt x="61738" y="63022"/>
                  </a:cubicBezTo>
                  <a:lnTo>
                    <a:pt x="69481" y="31821"/>
                  </a:lnTo>
                  <a:close/>
                </a:path>
              </a:pathLst>
            </a:custGeom>
            <a:solidFill>
              <a:schemeClr val="accent6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DD8E4AF5-7469-4EA0-6BB4-9A8C5BCDC3D4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9591469" y="3605646"/>
              <a:ext cx="58029" cy="105856"/>
            </a:xfrm>
            <a:custGeom>
              <a:avLst/>
              <a:gdLst>
                <a:gd name="connsiteX0" fmla="*/ 36054 w 58029"/>
                <a:gd name="connsiteY0" fmla="*/ 4402 h 105856"/>
                <a:gd name="connsiteX1" fmla="*/ 31271 w 58029"/>
                <a:gd name="connsiteY1" fmla="*/ -62 h 105856"/>
                <a:gd name="connsiteX2" fmla="*/ 24 w 58029"/>
                <a:gd name="connsiteY2" fmla="*/ 10141 h 105856"/>
                <a:gd name="connsiteX3" fmla="*/ 24 w 58029"/>
                <a:gd name="connsiteY3" fmla="*/ 15880 h 105856"/>
                <a:gd name="connsiteX4" fmla="*/ 23140 w 58029"/>
                <a:gd name="connsiteY4" fmla="*/ 11416 h 105856"/>
                <a:gd name="connsiteX5" fmla="*/ 23140 w 58029"/>
                <a:gd name="connsiteY5" fmla="*/ 92722 h 105856"/>
                <a:gd name="connsiteX6" fmla="*/ 7198 w 58029"/>
                <a:gd name="connsiteY6" fmla="*/ 100055 h 105856"/>
                <a:gd name="connsiteX7" fmla="*/ 1140 w 58029"/>
                <a:gd name="connsiteY7" fmla="*/ 100055 h 105856"/>
                <a:gd name="connsiteX8" fmla="*/ 1140 w 58029"/>
                <a:gd name="connsiteY8" fmla="*/ 105794 h 105856"/>
                <a:gd name="connsiteX9" fmla="*/ 29517 w 58029"/>
                <a:gd name="connsiteY9" fmla="*/ 105156 h 105856"/>
                <a:gd name="connsiteX10" fmla="*/ 58054 w 58029"/>
                <a:gd name="connsiteY10" fmla="*/ 105794 h 105856"/>
                <a:gd name="connsiteX11" fmla="*/ 58054 w 58029"/>
                <a:gd name="connsiteY11" fmla="*/ 100055 h 105856"/>
                <a:gd name="connsiteX12" fmla="*/ 51996 w 58029"/>
                <a:gd name="connsiteY12" fmla="*/ 100055 h 105856"/>
                <a:gd name="connsiteX13" fmla="*/ 36054 w 58029"/>
                <a:gd name="connsiteY13" fmla="*/ 92722 h 105856"/>
                <a:gd name="connsiteX14" fmla="*/ 36054 w 58029"/>
                <a:gd name="connsiteY14" fmla="*/ 4402 h 105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029" h="105856">
                  <a:moveTo>
                    <a:pt x="36054" y="4402"/>
                  </a:moveTo>
                  <a:cubicBezTo>
                    <a:pt x="36054" y="97"/>
                    <a:pt x="35735" y="-62"/>
                    <a:pt x="31271" y="-62"/>
                  </a:cubicBezTo>
                  <a:cubicBezTo>
                    <a:pt x="21068" y="9981"/>
                    <a:pt x="6561" y="10141"/>
                    <a:pt x="24" y="10141"/>
                  </a:cubicBezTo>
                  <a:lnTo>
                    <a:pt x="24" y="15880"/>
                  </a:lnTo>
                  <a:cubicBezTo>
                    <a:pt x="3850" y="15880"/>
                    <a:pt x="14372" y="15880"/>
                    <a:pt x="23140" y="11416"/>
                  </a:cubicBezTo>
                  <a:lnTo>
                    <a:pt x="23140" y="92722"/>
                  </a:lnTo>
                  <a:cubicBezTo>
                    <a:pt x="23140" y="97982"/>
                    <a:pt x="23140" y="100055"/>
                    <a:pt x="7198" y="100055"/>
                  </a:cubicBezTo>
                  <a:lnTo>
                    <a:pt x="1140" y="100055"/>
                  </a:lnTo>
                  <a:lnTo>
                    <a:pt x="1140" y="105794"/>
                  </a:lnTo>
                  <a:cubicBezTo>
                    <a:pt x="4010" y="105635"/>
                    <a:pt x="23619" y="105156"/>
                    <a:pt x="29517" y="105156"/>
                  </a:cubicBezTo>
                  <a:cubicBezTo>
                    <a:pt x="34459" y="105156"/>
                    <a:pt x="54547" y="105635"/>
                    <a:pt x="58054" y="105794"/>
                  </a:cubicBezTo>
                  <a:lnTo>
                    <a:pt x="58054" y="100055"/>
                  </a:lnTo>
                  <a:lnTo>
                    <a:pt x="51996" y="100055"/>
                  </a:lnTo>
                  <a:cubicBezTo>
                    <a:pt x="36054" y="100055"/>
                    <a:pt x="36054" y="97982"/>
                    <a:pt x="36054" y="92722"/>
                  </a:cubicBezTo>
                  <a:lnTo>
                    <a:pt x="36054" y="4402"/>
                  </a:lnTo>
                  <a:close/>
                </a:path>
              </a:pathLst>
            </a:custGeom>
            <a:solidFill>
              <a:schemeClr val="accent6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68C591EE-89FA-BACB-EA97-0EA088158113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9689243" y="3506532"/>
              <a:ext cx="52837" cy="227745"/>
            </a:xfrm>
            <a:custGeom>
              <a:avLst/>
              <a:gdLst>
                <a:gd name="connsiteX0" fmla="*/ 52866 w 52837"/>
                <a:gd name="connsiteY0" fmla="*/ 113809 h 227745"/>
                <a:gd name="connsiteX1" fmla="*/ 37835 w 52837"/>
                <a:gd name="connsiteY1" fmla="*/ 42753 h 227745"/>
                <a:gd name="connsiteX2" fmla="*/ 2306 w 52837"/>
                <a:gd name="connsiteY2" fmla="*/ -64 h 227745"/>
                <a:gd name="connsiteX3" fmla="*/ 29 w 52837"/>
                <a:gd name="connsiteY3" fmla="*/ 2214 h 227745"/>
                <a:gd name="connsiteX4" fmla="*/ 4356 w 52837"/>
                <a:gd name="connsiteY4" fmla="*/ 7452 h 227745"/>
                <a:gd name="connsiteX5" fmla="*/ 39657 w 52837"/>
                <a:gd name="connsiteY5" fmla="*/ 113809 h 227745"/>
                <a:gd name="connsiteX6" fmla="*/ 2989 w 52837"/>
                <a:gd name="connsiteY6" fmla="*/ 221533 h 227745"/>
                <a:gd name="connsiteX7" fmla="*/ 29 w 52837"/>
                <a:gd name="connsiteY7" fmla="*/ 225405 h 227745"/>
                <a:gd name="connsiteX8" fmla="*/ 2306 w 52837"/>
                <a:gd name="connsiteY8" fmla="*/ 227682 h 227745"/>
                <a:gd name="connsiteX9" fmla="*/ 38518 w 52837"/>
                <a:gd name="connsiteY9" fmla="*/ 183272 h 227745"/>
                <a:gd name="connsiteX10" fmla="*/ 52866 w 52837"/>
                <a:gd name="connsiteY10" fmla="*/ 113809 h 22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837" h="227745">
                  <a:moveTo>
                    <a:pt x="52866" y="113809"/>
                  </a:moveTo>
                  <a:cubicBezTo>
                    <a:pt x="52866" y="96045"/>
                    <a:pt x="50361" y="68488"/>
                    <a:pt x="37835" y="42753"/>
                  </a:cubicBezTo>
                  <a:cubicBezTo>
                    <a:pt x="24170" y="14740"/>
                    <a:pt x="4584" y="-64"/>
                    <a:pt x="2306" y="-64"/>
                  </a:cubicBezTo>
                  <a:cubicBezTo>
                    <a:pt x="940" y="-64"/>
                    <a:pt x="29" y="847"/>
                    <a:pt x="29" y="2214"/>
                  </a:cubicBezTo>
                  <a:cubicBezTo>
                    <a:pt x="29" y="2897"/>
                    <a:pt x="29" y="3353"/>
                    <a:pt x="4356" y="7452"/>
                  </a:cubicBezTo>
                  <a:cubicBezTo>
                    <a:pt x="26675" y="29999"/>
                    <a:pt x="39657" y="66210"/>
                    <a:pt x="39657" y="113809"/>
                  </a:cubicBezTo>
                  <a:cubicBezTo>
                    <a:pt x="39657" y="152754"/>
                    <a:pt x="31230" y="192837"/>
                    <a:pt x="2989" y="221533"/>
                  </a:cubicBezTo>
                  <a:cubicBezTo>
                    <a:pt x="29" y="224266"/>
                    <a:pt x="29" y="224722"/>
                    <a:pt x="29" y="225405"/>
                  </a:cubicBezTo>
                  <a:cubicBezTo>
                    <a:pt x="29" y="226771"/>
                    <a:pt x="940" y="227682"/>
                    <a:pt x="2306" y="227682"/>
                  </a:cubicBezTo>
                  <a:cubicBezTo>
                    <a:pt x="4584" y="227682"/>
                    <a:pt x="25081" y="212196"/>
                    <a:pt x="38518" y="183272"/>
                  </a:cubicBezTo>
                  <a:cubicBezTo>
                    <a:pt x="50133" y="158220"/>
                    <a:pt x="52866" y="132940"/>
                    <a:pt x="52866" y="113809"/>
                  </a:cubicBez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423" name="Group 1422">
            <a:extLst>
              <a:ext uri="{FF2B5EF4-FFF2-40B4-BE49-F238E27FC236}">
                <a16:creationId xmlns:a16="http://schemas.microsoft.com/office/drawing/2014/main" id="{1FEB6BB8-4461-E947-9677-5910FB28D32D}"/>
              </a:ext>
            </a:extLst>
          </p:cNvPr>
          <p:cNvGrpSpPr/>
          <p:nvPr/>
        </p:nvGrpSpPr>
        <p:grpSpPr>
          <a:xfrm>
            <a:off x="7450467" y="3845520"/>
            <a:ext cx="2369469" cy="466983"/>
            <a:chOff x="7450467" y="3845520"/>
            <a:chExt cx="2369469" cy="466983"/>
          </a:xfrm>
        </p:grpSpPr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1E3B95F-DDB0-5F29-F539-84F77A70EA9E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450467" y="4067688"/>
              <a:ext cx="151451" cy="53292"/>
            </a:xfrm>
            <a:custGeom>
              <a:avLst/>
              <a:gdLst>
                <a:gd name="connsiteX0" fmla="*/ 143638 w 151451"/>
                <a:gd name="connsiteY0" fmla="*/ 9067 h 53292"/>
                <a:gd name="connsiteX1" fmla="*/ 151382 w 151451"/>
                <a:gd name="connsiteY1" fmla="*/ 4512 h 53292"/>
                <a:gd name="connsiteX2" fmla="*/ 143866 w 151451"/>
                <a:gd name="connsiteY2" fmla="*/ -43 h 53292"/>
                <a:gd name="connsiteX3" fmla="*/ 7446 w 151451"/>
                <a:gd name="connsiteY3" fmla="*/ -43 h 53292"/>
                <a:gd name="connsiteX4" fmla="*/ -69 w 151451"/>
                <a:gd name="connsiteY4" fmla="*/ 4512 h 53292"/>
                <a:gd name="connsiteX5" fmla="*/ 7674 w 151451"/>
                <a:gd name="connsiteY5" fmla="*/ 9067 h 53292"/>
                <a:gd name="connsiteX6" fmla="*/ 143638 w 151451"/>
                <a:gd name="connsiteY6" fmla="*/ 9067 h 53292"/>
                <a:gd name="connsiteX7" fmla="*/ 143866 w 151451"/>
                <a:gd name="connsiteY7" fmla="*/ 53250 h 53292"/>
                <a:gd name="connsiteX8" fmla="*/ 151382 w 151451"/>
                <a:gd name="connsiteY8" fmla="*/ 48695 h 53292"/>
                <a:gd name="connsiteX9" fmla="*/ 143638 w 151451"/>
                <a:gd name="connsiteY9" fmla="*/ 44140 h 53292"/>
                <a:gd name="connsiteX10" fmla="*/ 7674 w 151451"/>
                <a:gd name="connsiteY10" fmla="*/ 44140 h 53292"/>
                <a:gd name="connsiteX11" fmla="*/ -69 w 151451"/>
                <a:gd name="connsiteY11" fmla="*/ 48695 h 53292"/>
                <a:gd name="connsiteX12" fmla="*/ 7446 w 151451"/>
                <a:gd name="connsiteY12" fmla="*/ 53250 h 53292"/>
                <a:gd name="connsiteX13" fmla="*/ 143866 w 151451"/>
                <a:gd name="connsiteY13" fmla="*/ 53250 h 5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451" h="53292">
                  <a:moveTo>
                    <a:pt x="143638" y="9067"/>
                  </a:moveTo>
                  <a:cubicBezTo>
                    <a:pt x="147055" y="9067"/>
                    <a:pt x="151382" y="9067"/>
                    <a:pt x="151382" y="4512"/>
                  </a:cubicBezTo>
                  <a:cubicBezTo>
                    <a:pt x="151382" y="-43"/>
                    <a:pt x="147055" y="-43"/>
                    <a:pt x="143866" y="-43"/>
                  </a:cubicBezTo>
                  <a:lnTo>
                    <a:pt x="7446" y="-43"/>
                  </a:lnTo>
                  <a:cubicBezTo>
                    <a:pt x="4258" y="-43"/>
                    <a:pt x="-69" y="-43"/>
                    <a:pt x="-69" y="4512"/>
                  </a:cubicBezTo>
                  <a:cubicBezTo>
                    <a:pt x="-69" y="9067"/>
                    <a:pt x="4258" y="9067"/>
                    <a:pt x="7674" y="9067"/>
                  </a:cubicBezTo>
                  <a:lnTo>
                    <a:pt x="143638" y="9067"/>
                  </a:lnTo>
                  <a:close/>
                  <a:moveTo>
                    <a:pt x="143866" y="53250"/>
                  </a:moveTo>
                  <a:cubicBezTo>
                    <a:pt x="147055" y="53250"/>
                    <a:pt x="151382" y="53250"/>
                    <a:pt x="151382" y="48695"/>
                  </a:cubicBezTo>
                  <a:cubicBezTo>
                    <a:pt x="151382" y="44140"/>
                    <a:pt x="147055" y="44140"/>
                    <a:pt x="143638" y="44140"/>
                  </a:cubicBezTo>
                  <a:lnTo>
                    <a:pt x="7674" y="44140"/>
                  </a:lnTo>
                  <a:cubicBezTo>
                    <a:pt x="4258" y="44140"/>
                    <a:pt x="-69" y="44140"/>
                    <a:pt x="-69" y="48695"/>
                  </a:cubicBezTo>
                  <a:cubicBezTo>
                    <a:pt x="-69" y="53250"/>
                    <a:pt x="4258" y="53250"/>
                    <a:pt x="7446" y="53250"/>
                  </a:cubicBezTo>
                  <a:lnTo>
                    <a:pt x="143866" y="53250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33B476C0-B980-4B12-A77A-9BB95CA3075F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589419" y="4031704"/>
              <a:ext cx="202238" cy="125260"/>
            </a:xfrm>
            <a:custGeom>
              <a:avLst/>
              <a:gdLst>
                <a:gd name="connsiteX0" fmla="*/ 152754 w 202238"/>
                <a:gd name="connsiteY0" fmla="*/ 45051 h 125260"/>
                <a:gd name="connsiteX1" fmla="*/ 181450 w 202238"/>
                <a:gd name="connsiteY1" fmla="*/ 62587 h 125260"/>
                <a:gd name="connsiteX2" fmla="*/ 152754 w 202238"/>
                <a:gd name="connsiteY2" fmla="*/ 80124 h 125260"/>
                <a:gd name="connsiteX3" fmla="*/ 8136 w 202238"/>
                <a:gd name="connsiteY3" fmla="*/ 80124 h 125260"/>
                <a:gd name="connsiteX4" fmla="*/ -63 w 202238"/>
                <a:gd name="connsiteY4" fmla="*/ 84679 h 125260"/>
                <a:gd name="connsiteX5" fmla="*/ 7908 w 202238"/>
                <a:gd name="connsiteY5" fmla="*/ 89234 h 125260"/>
                <a:gd name="connsiteX6" fmla="*/ 142506 w 202238"/>
                <a:gd name="connsiteY6" fmla="*/ 89234 h 125260"/>
                <a:gd name="connsiteX7" fmla="*/ 119731 w 202238"/>
                <a:gd name="connsiteY7" fmla="*/ 122712 h 125260"/>
                <a:gd name="connsiteX8" fmla="*/ 124058 w 202238"/>
                <a:gd name="connsiteY8" fmla="*/ 125217 h 125260"/>
                <a:gd name="connsiteX9" fmla="*/ 128386 w 202238"/>
                <a:gd name="connsiteY9" fmla="*/ 123395 h 125260"/>
                <a:gd name="connsiteX10" fmla="*/ 154349 w 202238"/>
                <a:gd name="connsiteY10" fmla="*/ 89461 h 125260"/>
                <a:gd name="connsiteX11" fmla="*/ 197165 w 202238"/>
                <a:gd name="connsiteY11" fmla="*/ 66003 h 125260"/>
                <a:gd name="connsiteX12" fmla="*/ 201720 w 202238"/>
                <a:gd name="connsiteY12" fmla="*/ 63954 h 125260"/>
                <a:gd name="connsiteX13" fmla="*/ 202175 w 202238"/>
                <a:gd name="connsiteY13" fmla="*/ 62587 h 125260"/>
                <a:gd name="connsiteX14" fmla="*/ 201948 w 202238"/>
                <a:gd name="connsiteY14" fmla="*/ 61221 h 125260"/>
                <a:gd name="connsiteX15" fmla="*/ 201264 w 202238"/>
                <a:gd name="connsiteY15" fmla="*/ 60765 h 125260"/>
                <a:gd name="connsiteX16" fmla="*/ 196254 w 202238"/>
                <a:gd name="connsiteY16" fmla="*/ 58943 h 125260"/>
                <a:gd name="connsiteX17" fmla="*/ 129980 w 202238"/>
                <a:gd name="connsiteY17" fmla="*/ 4740 h 125260"/>
                <a:gd name="connsiteX18" fmla="*/ 124058 w 202238"/>
                <a:gd name="connsiteY18" fmla="*/ -43 h 125260"/>
                <a:gd name="connsiteX19" fmla="*/ 119731 w 202238"/>
                <a:gd name="connsiteY19" fmla="*/ 2462 h 125260"/>
                <a:gd name="connsiteX20" fmla="*/ 142506 w 202238"/>
                <a:gd name="connsiteY20" fmla="*/ 35941 h 125260"/>
                <a:gd name="connsiteX21" fmla="*/ 7908 w 202238"/>
                <a:gd name="connsiteY21" fmla="*/ 35941 h 125260"/>
                <a:gd name="connsiteX22" fmla="*/ -63 w 202238"/>
                <a:gd name="connsiteY22" fmla="*/ 40496 h 125260"/>
                <a:gd name="connsiteX23" fmla="*/ 8136 w 202238"/>
                <a:gd name="connsiteY23" fmla="*/ 45051 h 125260"/>
                <a:gd name="connsiteX24" fmla="*/ 152754 w 202238"/>
                <a:gd name="connsiteY24" fmla="*/ 45051 h 12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2238" h="125260">
                  <a:moveTo>
                    <a:pt x="152754" y="45051"/>
                  </a:moveTo>
                  <a:cubicBezTo>
                    <a:pt x="162320" y="53250"/>
                    <a:pt x="173935" y="59171"/>
                    <a:pt x="181450" y="62587"/>
                  </a:cubicBezTo>
                  <a:cubicBezTo>
                    <a:pt x="173252" y="66231"/>
                    <a:pt x="162092" y="72153"/>
                    <a:pt x="152754" y="80124"/>
                  </a:cubicBezTo>
                  <a:lnTo>
                    <a:pt x="8136" y="80124"/>
                  </a:lnTo>
                  <a:cubicBezTo>
                    <a:pt x="4264" y="80124"/>
                    <a:pt x="-63" y="80124"/>
                    <a:pt x="-63" y="84679"/>
                  </a:cubicBezTo>
                  <a:cubicBezTo>
                    <a:pt x="-63" y="89234"/>
                    <a:pt x="4036" y="89234"/>
                    <a:pt x="7908" y="89234"/>
                  </a:cubicBezTo>
                  <a:lnTo>
                    <a:pt x="142506" y="89234"/>
                  </a:lnTo>
                  <a:cubicBezTo>
                    <a:pt x="131574" y="99710"/>
                    <a:pt x="119731" y="119751"/>
                    <a:pt x="119731" y="122712"/>
                  </a:cubicBezTo>
                  <a:cubicBezTo>
                    <a:pt x="119731" y="125217"/>
                    <a:pt x="122692" y="125217"/>
                    <a:pt x="124058" y="125217"/>
                  </a:cubicBezTo>
                  <a:cubicBezTo>
                    <a:pt x="125880" y="125217"/>
                    <a:pt x="127475" y="125217"/>
                    <a:pt x="128386" y="123395"/>
                  </a:cubicBezTo>
                  <a:cubicBezTo>
                    <a:pt x="133168" y="114741"/>
                    <a:pt x="139545" y="102671"/>
                    <a:pt x="154349" y="89461"/>
                  </a:cubicBezTo>
                  <a:cubicBezTo>
                    <a:pt x="170063" y="75569"/>
                    <a:pt x="185322" y="69420"/>
                    <a:pt x="197165" y="66003"/>
                  </a:cubicBezTo>
                  <a:cubicBezTo>
                    <a:pt x="201037" y="64637"/>
                    <a:pt x="201264" y="64409"/>
                    <a:pt x="201720" y="63954"/>
                  </a:cubicBezTo>
                  <a:cubicBezTo>
                    <a:pt x="202175" y="63726"/>
                    <a:pt x="202175" y="63043"/>
                    <a:pt x="202175" y="62587"/>
                  </a:cubicBezTo>
                  <a:cubicBezTo>
                    <a:pt x="202175" y="62132"/>
                    <a:pt x="202175" y="61676"/>
                    <a:pt x="201948" y="61221"/>
                  </a:cubicBezTo>
                  <a:lnTo>
                    <a:pt x="201264" y="60765"/>
                  </a:lnTo>
                  <a:cubicBezTo>
                    <a:pt x="200809" y="60538"/>
                    <a:pt x="200581" y="60310"/>
                    <a:pt x="196254" y="58943"/>
                  </a:cubicBezTo>
                  <a:cubicBezTo>
                    <a:pt x="165508" y="49833"/>
                    <a:pt x="142734" y="29109"/>
                    <a:pt x="129980" y="4740"/>
                  </a:cubicBezTo>
                  <a:cubicBezTo>
                    <a:pt x="127475" y="185"/>
                    <a:pt x="127247" y="-43"/>
                    <a:pt x="124058" y="-43"/>
                  </a:cubicBezTo>
                  <a:cubicBezTo>
                    <a:pt x="122692" y="-43"/>
                    <a:pt x="119731" y="-43"/>
                    <a:pt x="119731" y="2462"/>
                  </a:cubicBezTo>
                  <a:cubicBezTo>
                    <a:pt x="119731" y="5423"/>
                    <a:pt x="131346" y="25237"/>
                    <a:pt x="142506" y="35941"/>
                  </a:cubicBezTo>
                  <a:lnTo>
                    <a:pt x="7908" y="35941"/>
                  </a:lnTo>
                  <a:cubicBezTo>
                    <a:pt x="4036" y="35941"/>
                    <a:pt x="-63" y="35941"/>
                    <a:pt x="-63" y="40496"/>
                  </a:cubicBezTo>
                  <a:cubicBezTo>
                    <a:pt x="-63" y="45051"/>
                    <a:pt x="4264" y="45051"/>
                    <a:pt x="8136" y="45051"/>
                  </a:cubicBezTo>
                  <a:lnTo>
                    <a:pt x="152754" y="45051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04526D20-8EBC-F977-A5EE-32A9F9FAA00C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7937767" y="4050607"/>
              <a:ext cx="104990" cy="147351"/>
            </a:xfrm>
            <a:custGeom>
              <a:avLst/>
              <a:gdLst>
                <a:gd name="connsiteX0" fmla="*/ 104032 w 104990"/>
                <a:gd name="connsiteY0" fmla="*/ 13850 h 147351"/>
                <a:gd name="connsiteX1" fmla="*/ 104943 w 104990"/>
                <a:gd name="connsiteY1" fmla="*/ 8611 h 147351"/>
                <a:gd name="connsiteX2" fmla="*/ 98339 w 104990"/>
                <a:gd name="connsiteY2" fmla="*/ 2462 h 147351"/>
                <a:gd name="connsiteX3" fmla="*/ 90367 w 104990"/>
                <a:gd name="connsiteY3" fmla="*/ 7245 h 147351"/>
                <a:gd name="connsiteX4" fmla="*/ 87179 w 104990"/>
                <a:gd name="connsiteY4" fmla="*/ 19543 h 147351"/>
                <a:gd name="connsiteX5" fmla="*/ 82624 w 104990"/>
                <a:gd name="connsiteY5" fmla="*/ 37763 h 147351"/>
                <a:gd name="connsiteX6" fmla="*/ 72376 w 104990"/>
                <a:gd name="connsiteY6" fmla="*/ 78757 h 147351"/>
                <a:gd name="connsiteX7" fmla="*/ 46640 w 104990"/>
                <a:gd name="connsiteY7" fmla="*/ 98116 h 147351"/>
                <a:gd name="connsiteX8" fmla="*/ 32520 w 104990"/>
                <a:gd name="connsiteY8" fmla="*/ 79668 h 147351"/>
                <a:gd name="connsiteX9" fmla="*/ 44135 w 104990"/>
                <a:gd name="connsiteY9" fmla="*/ 35030 h 147351"/>
                <a:gd name="connsiteX10" fmla="*/ 48690 w 104990"/>
                <a:gd name="connsiteY10" fmla="*/ 18632 h 147351"/>
                <a:gd name="connsiteX11" fmla="*/ 30015 w 104990"/>
                <a:gd name="connsiteY11" fmla="*/ -43 h 147351"/>
                <a:gd name="connsiteX12" fmla="*/ -48 w 104990"/>
                <a:gd name="connsiteY12" fmla="*/ 35030 h 147351"/>
                <a:gd name="connsiteX13" fmla="*/ 2685 w 104990"/>
                <a:gd name="connsiteY13" fmla="*/ 37307 h 147351"/>
                <a:gd name="connsiteX14" fmla="*/ 6329 w 104990"/>
                <a:gd name="connsiteY14" fmla="*/ 33208 h 147351"/>
                <a:gd name="connsiteX15" fmla="*/ 29332 w 104990"/>
                <a:gd name="connsiteY15" fmla="*/ 4968 h 147351"/>
                <a:gd name="connsiteX16" fmla="*/ 35025 w 104990"/>
                <a:gd name="connsiteY16" fmla="*/ 12255 h 147351"/>
                <a:gd name="connsiteX17" fmla="*/ 31154 w 104990"/>
                <a:gd name="connsiteY17" fmla="*/ 28198 h 147351"/>
                <a:gd name="connsiteX18" fmla="*/ 17944 w 104990"/>
                <a:gd name="connsiteY18" fmla="*/ 76024 h 147351"/>
                <a:gd name="connsiteX19" fmla="*/ 45729 w 104990"/>
                <a:gd name="connsiteY19" fmla="*/ 103126 h 147351"/>
                <a:gd name="connsiteX20" fmla="*/ 68732 w 104990"/>
                <a:gd name="connsiteY20" fmla="*/ 92877 h 147351"/>
                <a:gd name="connsiteX21" fmla="*/ 53928 w 104990"/>
                <a:gd name="connsiteY21" fmla="*/ 127950 h 147351"/>
                <a:gd name="connsiteX22" fmla="*/ 28876 w 104990"/>
                <a:gd name="connsiteY22" fmla="*/ 142298 h 147351"/>
                <a:gd name="connsiteX23" fmla="*/ 11567 w 104990"/>
                <a:gd name="connsiteY23" fmla="*/ 132733 h 147351"/>
                <a:gd name="connsiteX24" fmla="*/ 21360 w 104990"/>
                <a:gd name="connsiteY24" fmla="*/ 130000 h 147351"/>
                <a:gd name="connsiteX25" fmla="*/ 25915 w 104990"/>
                <a:gd name="connsiteY25" fmla="*/ 120662 h 147351"/>
                <a:gd name="connsiteX26" fmla="*/ 17489 w 104990"/>
                <a:gd name="connsiteY26" fmla="*/ 112691 h 147351"/>
                <a:gd name="connsiteX27" fmla="*/ 4735 w 104990"/>
                <a:gd name="connsiteY27" fmla="*/ 127495 h 147351"/>
                <a:gd name="connsiteX28" fmla="*/ 28876 w 104990"/>
                <a:gd name="connsiteY28" fmla="*/ 147309 h 147351"/>
                <a:gd name="connsiteX29" fmla="*/ 82169 w 104990"/>
                <a:gd name="connsiteY29" fmla="*/ 100849 h 147351"/>
                <a:gd name="connsiteX30" fmla="*/ 104032 w 104990"/>
                <a:gd name="connsiteY30" fmla="*/ 13850 h 147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4990" h="147351">
                  <a:moveTo>
                    <a:pt x="104032" y="13850"/>
                  </a:moveTo>
                  <a:cubicBezTo>
                    <a:pt x="104943" y="10661"/>
                    <a:pt x="104943" y="10206"/>
                    <a:pt x="104943" y="8611"/>
                  </a:cubicBezTo>
                  <a:cubicBezTo>
                    <a:pt x="104943" y="4512"/>
                    <a:pt x="101755" y="2462"/>
                    <a:pt x="98339" y="2462"/>
                  </a:cubicBezTo>
                  <a:cubicBezTo>
                    <a:pt x="96061" y="2462"/>
                    <a:pt x="92417" y="3829"/>
                    <a:pt x="90367" y="7245"/>
                  </a:cubicBezTo>
                  <a:cubicBezTo>
                    <a:pt x="89912" y="8384"/>
                    <a:pt x="88090" y="15444"/>
                    <a:pt x="87179" y="19543"/>
                  </a:cubicBezTo>
                  <a:cubicBezTo>
                    <a:pt x="85585" y="25465"/>
                    <a:pt x="83991" y="31614"/>
                    <a:pt x="82624" y="37763"/>
                  </a:cubicBezTo>
                  <a:lnTo>
                    <a:pt x="72376" y="78757"/>
                  </a:lnTo>
                  <a:cubicBezTo>
                    <a:pt x="71465" y="82173"/>
                    <a:pt x="61671" y="98116"/>
                    <a:pt x="46640" y="98116"/>
                  </a:cubicBezTo>
                  <a:cubicBezTo>
                    <a:pt x="35025" y="98116"/>
                    <a:pt x="32520" y="88095"/>
                    <a:pt x="32520" y="79668"/>
                  </a:cubicBezTo>
                  <a:cubicBezTo>
                    <a:pt x="32520" y="69192"/>
                    <a:pt x="36392" y="55072"/>
                    <a:pt x="44135" y="35030"/>
                  </a:cubicBezTo>
                  <a:cubicBezTo>
                    <a:pt x="47779" y="25692"/>
                    <a:pt x="48690" y="23187"/>
                    <a:pt x="48690" y="18632"/>
                  </a:cubicBezTo>
                  <a:cubicBezTo>
                    <a:pt x="48690" y="8384"/>
                    <a:pt x="41402" y="-43"/>
                    <a:pt x="30015" y="-43"/>
                  </a:cubicBezTo>
                  <a:cubicBezTo>
                    <a:pt x="8379" y="-43"/>
                    <a:pt x="-48" y="32980"/>
                    <a:pt x="-48" y="35030"/>
                  </a:cubicBezTo>
                  <a:cubicBezTo>
                    <a:pt x="-48" y="37307"/>
                    <a:pt x="2230" y="37307"/>
                    <a:pt x="2685" y="37307"/>
                  </a:cubicBezTo>
                  <a:cubicBezTo>
                    <a:pt x="4963" y="37307"/>
                    <a:pt x="5190" y="36852"/>
                    <a:pt x="6329" y="33208"/>
                  </a:cubicBezTo>
                  <a:cubicBezTo>
                    <a:pt x="12478" y="11800"/>
                    <a:pt x="21588" y="4968"/>
                    <a:pt x="29332" y="4968"/>
                  </a:cubicBezTo>
                  <a:cubicBezTo>
                    <a:pt x="31154" y="4968"/>
                    <a:pt x="35025" y="4968"/>
                    <a:pt x="35025" y="12255"/>
                  </a:cubicBezTo>
                  <a:cubicBezTo>
                    <a:pt x="35025" y="17949"/>
                    <a:pt x="32748" y="23870"/>
                    <a:pt x="31154" y="28198"/>
                  </a:cubicBezTo>
                  <a:cubicBezTo>
                    <a:pt x="22044" y="52339"/>
                    <a:pt x="17944" y="65320"/>
                    <a:pt x="17944" y="76024"/>
                  </a:cubicBezTo>
                  <a:cubicBezTo>
                    <a:pt x="17944" y="96294"/>
                    <a:pt x="32292" y="103126"/>
                    <a:pt x="45729" y="103126"/>
                  </a:cubicBezTo>
                  <a:cubicBezTo>
                    <a:pt x="54611" y="103126"/>
                    <a:pt x="62355" y="99254"/>
                    <a:pt x="68732" y="92877"/>
                  </a:cubicBezTo>
                  <a:cubicBezTo>
                    <a:pt x="65771" y="104720"/>
                    <a:pt x="63038" y="115880"/>
                    <a:pt x="53928" y="127950"/>
                  </a:cubicBezTo>
                  <a:cubicBezTo>
                    <a:pt x="48007" y="135694"/>
                    <a:pt x="39352" y="142298"/>
                    <a:pt x="28876" y="142298"/>
                  </a:cubicBezTo>
                  <a:cubicBezTo>
                    <a:pt x="25688" y="142298"/>
                    <a:pt x="15439" y="141615"/>
                    <a:pt x="11567" y="132733"/>
                  </a:cubicBezTo>
                  <a:cubicBezTo>
                    <a:pt x="15211" y="132733"/>
                    <a:pt x="18172" y="132733"/>
                    <a:pt x="21360" y="130000"/>
                  </a:cubicBezTo>
                  <a:cubicBezTo>
                    <a:pt x="23638" y="127950"/>
                    <a:pt x="25915" y="124990"/>
                    <a:pt x="25915" y="120662"/>
                  </a:cubicBezTo>
                  <a:cubicBezTo>
                    <a:pt x="25915" y="113602"/>
                    <a:pt x="19766" y="112691"/>
                    <a:pt x="17489" y="112691"/>
                  </a:cubicBezTo>
                  <a:cubicBezTo>
                    <a:pt x="12251" y="112691"/>
                    <a:pt x="4735" y="116335"/>
                    <a:pt x="4735" y="127495"/>
                  </a:cubicBezTo>
                  <a:cubicBezTo>
                    <a:pt x="4735" y="138882"/>
                    <a:pt x="14756" y="147309"/>
                    <a:pt x="28876" y="147309"/>
                  </a:cubicBezTo>
                  <a:cubicBezTo>
                    <a:pt x="52334" y="147309"/>
                    <a:pt x="75792" y="126584"/>
                    <a:pt x="82169" y="100849"/>
                  </a:cubicBezTo>
                  <a:lnTo>
                    <a:pt x="104032" y="13850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316D8E6C-5DCF-8033-C355-FE0861475EBB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8120505" y="4089779"/>
              <a:ext cx="139152" cy="9109"/>
            </a:xfrm>
            <a:custGeom>
              <a:avLst/>
              <a:gdLst>
                <a:gd name="connsiteX0" fmla="*/ 131141 w 139152"/>
                <a:gd name="connsiteY0" fmla="*/ 9067 h 9109"/>
                <a:gd name="connsiteX1" fmla="*/ 139113 w 139152"/>
                <a:gd name="connsiteY1" fmla="*/ 4512 h 9109"/>
                <a:gd name="connsiteX2" fmla="*/ 131141 w 139152"/>
                <a:gd name="connsiteY2" fmla="*/ -43 h 9109"/>
                <a:gd name="connsiteX3" fmla="*/ 7931 w 139152"/>
                <a:gd name="connsiteY3" fmla="*/ -43 h 9109"/>
                <a:gd name="connsiteX4" fmla="*/ -40 w 139152"/>
                <a:gd name="connsiteY4" fmla="*/ 4512 h 9109"/>
                <a:gd name="connsiteX5" fmla="*/ 7931 w 139152"/>
                <a:gd name="connsiteY5" fmla="*/ 9067 h 9109"/>
                <a:gd name="connsiteX6" fmla="*/ 131141 w 139152"/>
                <a:gd name="connsiteY6" fmla="*/ 9067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152" h="9109">
                  <a:moveTo>
                    <a:pt x="131141" y="9067"/>
                  </a:moveTo>
                  <a:cubicBezTo>
                    <a:pt x="135013" y="9067"/>
                    <a:pt x="139113" y="9067"/>
                    <a:pt x="139113" y="4512"/>
                  </a:cubicBezTo>
                  <a:cubicBezTo>
                    <a:pt x="139113" y="-43"/>
                    <a:pt x="135013" y="-43"/>
                    <a:pt x="131141" y="-43"/>
                  </a:cubicBezTo>
                  <a:lnTo>
                    <a:pt x="7931" y="-43"/>
                  </a:lnTo>
                  <a:cubicBezTo>
                    <a:pt x="4059" y="-43"/>
                    <a:pt x="-40" y="-43"/>
                    <a:pt x="-40" y="4512"/>
                  </a:cubicBezTo>
                  <a:cubicBezTo>
                    <a:pt x="-40" y="9067"/>
                    <a:pt x="4059" y="9067"/>
                    <a:pt x="7931" y="9067"/>
                  </a:cubicBezTo>
                  <a:lnTo>
                    <a:pt x="131141" y="9067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E89BB8A1-D287-5234-7CB1-2920A185091E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8338230" y="3999592"/>
              <a:ext cx="95881" cy="156689"/>
            </a:xfrm>
            <a:custGeom>
              <a:avLst/>
              <a:gdLst>
                <a:gd name="connsiteX0" fmla="*/ 95851 w 95881"/>
                <a:gd name="connsiteY0" fmla="*/ 78757 h 156689"/>
                <a:gd name="connsiteX1" fmla="*/ 86741 w 95881"/>
                <a:gd name="connsiteY1" fmla="*/ 25465 h 156689"/>
                <a:gd name="connsiteX2" fmla="*/ 48024 w 95881"/>
                <a:gd name="connsiteY2" fmla="*/ -43 h 156689"/>
                <a:gd name="connsiteX3" fmla="*/ 8396 w 95881"/>
                <a:gd name="connsiteY3" fmla="*/ 27059 h 156689"/>
                <a:gd name="connsiteX4" fmla="*/ -30 w 95881"/>
                <a:gd name="connsiteY4" fmla="*/ 78757 h 156689"/>
                <a:gd name="connsiteX5" fmla="*/ 10218 w 95881"/>
                <a:gd name="connsiteY5" fmla="*/ 133644 h 156689"/>
                <a:gd name="connsiteX6" fmla="*/ 47796 w 95881"/>
                <a:gd name="connsiteY6" fmla="*/ 156646 h 156689"/>
                <a:gd name="connsiteX7" fmla="*/ 87424 w 95881"/>
                <a:gd name="connsiteY7" fmla="*/ 130228 h 156689"/>
                <a:gd name="connsiteX8" fmla="*/ 95851 w 95881"/>
                <a:gd name="connsiteY8" fmla="*/ 78757 h 156689"/>
                <a:gd name="connsiteX9" fmla="*/ 47796 w 95881"/>
                <a:gd name="connsiteY9" fmla="*/ 151636 h 156689"/>
                <a:gd name="connsiteX10" fmla="*/ 21378 w 95881"/>
                <a:gd name="connsiteY10" fmla="*/ 124079 h 156689"/>
                <a:gd name="connsiteX11" fmla="*/ 18873 w 95881"/>
                <a:gd name="connsiteY11" fmla="*/ 76024 h 156689"/>
                <a:gd name="connsiteX12" fmla="*/ 20695 w 95881"/>
                <a:gd name="connsiteY12" fmla="*/ 34119 h 156689"/>
                <a:gd name="connsiteX13" fmla="*/ 47796 w 95881"/>
                <a:gd name="connsiteY13" fmla="*/ 4968 h 156689"/>
                <a:gd name="connsiteX14" fmla="*/ 74670 w 95881"/>
                <a:gd name="connsiteY14" fmla="*/ 31614 h 156689"/>
                <a:gd name="connsiteX15" fmla="*/ 76948 w 95881"/>
                <a:gd name="connsiteY15" fmla="*/ 76024 h 156689"/>
                <a:gd name="connsiteX16" fmla="*/ 74443 w 95881"/>
                <a:gd name="connsiteY16" fmla="*/ 123168 h 156689"/>
                <a:gd name="connsiteX17" fmla="*/ 47796 w 95881"/>
                <a:gd name="connsiteY17" fmla="*/ 151636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881" h="156689">
                  <a:moveTo>
                    <a:pt x="95851" y="78757"/>
                  </a:moveTo>
                  <a:cubicBezTo>
                    <a:pt x="95851" y="60538"/>
                    <a:pt x="94712" y="42318"/>
                    <a:pt x="86741" y="25465"/>
                  </a:cubicBezTo>
                  <a:cubicBezTo>
                    <a:pt x="76265" y="3601"/>
                    <a:pt x="57590" y="-43"/>
                    <a:pt x="48024" y="-43"/>
                  </a:cubicBezTo>
                  <a:cubicBezTo>
                    <a:pt x="34359" y="-43"/>
                    <a:pt x="17734" y="5878"/>
                    <a:pt x="8396" y="27059"/>
                  </a:cubicBezTo>
                  <a:cubicBezTo>
                    <a:pt x="1108" y="42773"/>
                    <a:pt x="-30" y="60538"/>
                    <a:pt x="-30" y="78757"/>
                  </a:cubicBezTo>
                  <a:cubicBezTo>
                    <a:pt x="-30" y="95838"/>
                    <a:pt x="881" y="116335"/>
                    <a:pt x="10218" y="133644"/>
                  </a:cubicBezTo>
                  <a:cubicBezTo>
                    <a:pt x="20011" y="152091"/>
                    <a:pt x="36637" y="156646"/>
                    <a:pt x="47796" y="156646"/>
                  </a:cubicBezTo>
                  <a:cubicBezTo>
                    <a:pt x="60095" y="156646"/>
                    <a:pt x="77403" y="151864"/>
                    <a:pt x="87424" y="130228"/>
                  </a:cubicBezTo>
                  <a:cubicBezTo>
                    <a:pt x="94712" y="114513"/>
                    <a:pt x="95851" y="96749"/>
                    <a:pt x="95851" y="78757"/>
                  </a:cubicBezTo>
                  <a:close/>
                  <a:moveTo>
                    <a:pt x="47796" y="151636"/>
                  </a:moveTo>
                  <a:cubicBezTo>
                    <a:pt x="38914" y="151636"/>
                    <a:pt x="25477" y="145942"/>
                    <a:pt x="21378" y="124079"/>
                  </a:cubicBezTo>
                  <a:cubicBezTo>
                    <a:pt x="18873" y="110414"/>
                    <a:pt x="18873" y="89461"/>
                    <a:pt x="18873" y="76024"/>
                  </a:cubicBezTo>
                  <a:cubicBezTo>
                    <a:pt x="18873" y="61449"/>
                    <a:pt x="18873" y="46417"/>
                    <a:pt x="20695" y="34119"/>
                  </a:cubicBezTo>
                  <a:cubicBezTo>
                    <a:pt x="25022" y="7017"/>
                    <a:pt x="42103" y="4968"/>
                    <a:pt x="47796" y="4968"/>
                  </a:cubicBezTo>
                  <a:cubicBezTo>
                    <a:pt x="55312" y="4968"/>
                    <a:pt x="70343" y="9067"/>
                    <a:pt x="74670" y="31614"/>
                  </a:cubicBezTo>
                  <a:cubicBezTo>
                    <a:pt x="76948" y="44368"/>
                    <a:pt x="76948" y="61676"/>
                    <a:pt x="76948" y="76024"/>
                  </a:cubicBezTo>
                  <a:cubicBezTo>
                    <a:pt x="76948" y="93105"/>
                    <a:pt x="76948" y="108592"/>
                    <a:pt x="74443" y="123168"/>
                  </a:cubicBezTo>
                  <a:cubicBezTo>
                    <a:pt x="71027" y="144804"/>
                    <a:pt x="58045" y="151636"/>
                    <a:pt x="47796" y="151636"/>
                  </a:cubicBezTo>
                  <a:close/>
                </a:path>
              </a:pathLst>
            </a:custGeom>
            <a:solidFill>
              <a:schemeClr val="accent6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42E67E54-849C-672E-0A79-2198576DDCDD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8519235" y="4067688"/>
              <a:ext cx="151451" cy="53292"/>
            </a:xfrm>
            <a:custGeom>
              <a:avLst/>
              <a:gdLst>
                <a:gd name="connsiteX0" fmla="*/ 143685 w 151451"/>
                <a:gd name="connsiteY0" fmla="*/ 9067 h 53292"/>
                <a:gd name="connsiteX1" fmla="*/ 151429 w 151451"/>
                <a:gd name="connsiteY1" fmla="*/ 4512 h 53292"/>
                <a:gd name="connsiteX2" fmla="*/ 143913 w 151451"/>
                <a:gd name="connsiteY2" fmla="*/ -43 h 53292"/>
                <a:gd name="connsiteX3" fmla="*/ 7493 w 151451"/>
                <a:gd name="connsiteY3" fmla="*/ -43 h 53292"/>
                <a:gd name="connsiteX4" fmla="*/ -22 w 151451"/>
                <a:gd name="connsiteY4" fmla="*/ 4512 h 53292"/>
                <a:gd name="connsiteX5" fmla="*/ 7721 w 151451"/>
                <a:gd name="connsiteY5" fmla="*/ 9067 h 53292"/>
                <a:gd name="connsiteX6" fmla="*/ 143685 w 151451"/>
                <a:gd name="connsiteY6" fmla="*/ 9067 h 53292"/>
                <a:gd name="connsiteX7" fmla="*/ 143913 w 151451"/>
                <a:gd name="connsiteY7" fmla="*/ 53250 h 53292"/>
                <a:gd name="connsiteX8" fmla="*/ 151429 w 151451"/>
                <a:gd name="connsiteY8" fmla="*/ 48695 h 53292"/>
                <a:gd name="connsiteX9" fmla="*/ 143685 w 151451"/>
                <a:gd name="connsiteY9" fmla="*/ 44140 h 53292"/>
                <a:gd name="connsiteX10" fmla="*/ 7721 w 151451"/>
                <a:gd name="connsiteY10" fmla="*/ 44140 h 53292"/>
                <a:gd name="connsiteX11" fmla="*/ -22 w 151451"/>
                <a:gd name="connsiteY11" fmla="*/ 48695 h 53292"/>
                <a:gd name="connsiteX12" fmla="*/ 7493 w 151451"/>
                <a:gd name="connsiteY12" fmla="*/ 53250 h 53292"/>
                <a:gd name="connsiteX13" fmla="*/ 143913 w 151451"/>
                <a:gd name="connsiteY13" fmla="*/ 53250 h 5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451" h="53292">
                  <a:moveTo>
                    <a:pt x="143685" y="9067"/>
                  </a:moveTo>
                  <a:cubicBezTo>
                    <a:pt x="147101" y="9067"/>
                    <a:pt x="151429" y="9067"/>
                    <a:pt x="151429" y="4512"/>
                  </a:cubicBezTo>
                  <a:cubicBezTo>
                    <a:pt x="151429" y="-43"/>
                    <a:pt x="147101" y="-43"/>
                    <a:pt x="143913" y="-43"/>
                  </a:cubicBezTo>
                  <a:lnTo>
                    <a:pt x="7493" y="-43"/>
                  </a:lnTo>
                  <a:cubicBezTo>
                    <a:pt x="4305" y="-43"/>
                    <a:pt x="-22" y="-43"/>
                    <a:pt x="-22" y="4512"/>
                  </a:cubicBezTo>
                  <a:cubicBezTo>
                    <a:pt x="-22" y="9067"/>
                    <a:pt x="4305" y="9067"/>
                    <a:pt x="7721" y="9067"/>
                  </a:cubicBezTo>
                  <a:lnTo>
                    <a:pt x="143685" y="9067"/>
                  </a:lnTo>
                  <a:close/>
                  <a:moveTo>
                    <a:pt x="143913" y="53250"/>
                  </a:moveTo>
                  <a:cubicBezTo>
                    <a:pt x="147101" y="53250"/>
                    <a:pt x="151429" y="53250"/>
                    <a:pt x="151429" y="48695"/>
                  </a:cubicBezTo>
                  <a:cubicBezTo>
                    <a:pt x="151429" y="44140"/>
                    <a:pt x="147101" y="44140"/>
                    <a:pt x="143685" y="44140"/>
                  </a:cubicBezTo>
                  <a:lnTo>
                    <a:pt x="7721" y="44140"/>
                  </a:lnTo>
                  <a:cubicBezTo>
                    <a:pt x="4305" y="44140"/>
                    <a:pt x="-22" y="44140"/>
                    <a:pt x="-22" y="48695"/>
                  </a:cubicBezTo>
                  <a:cubicBezTo>
                    <a:pt x="-22" y="53250"/>
                    <a:pt x="4305" y="53250"/>
                    <a:pt x="7493" y="53250"/>
                  </a:cubicBezTo>
                  <a:lnTo>
                    <a:pt x="143913" y="53250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D83DBBE6-928A-163E-111B-897DAED0994D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8851415" y="3845520"/>
              <a:ext cx="75156" cy="151678"/>
            </a:xfrm>
            <a:custGeom>
              <a:avLst/>
              <a:gdLst>
                <a:gd name="connsiteX0" fmla="*/ 46680 w 75156"/>
                <a:gd name="connsiteY0" fmla="*/ 5872 h 151678"/>
                <a:gd name="connsiteX1" fmla="*/ 41441 w 75156"/>
                <a:gd name="connsiteY1" fmla="*/ -50 h 151678"/>
                <a:gd name="connsiteX2" fmla="*/ -8 w 75156"/>
                <a:gd name="connsiteY2" fmla="*/ 14526 h 151678"/>
                <a:gd name="connsiteX3" fmla="*/ -8 w 75156"/>
                <a:gd name="connsiteY3" fmla="*/ 21586 h 151678"/>
                <a:gd name="connsiteX4" fmla="*/ 29826 w 75156"/>
                <a:gd name="connsiteY4" fmla="*/ 15665 h 151678"/>
                <a:gd name="connsiteX5" fmla="*/ 29826 w 75156"/>
                <a:gd name="connsiteY5" fmla="*/ 133637 h 151678"/>
                <a:gd name="connsiteX6" fmla="*/ 8646 w 75156"/>
                <a:gd name="connsiteY6" fmla="*/ 144569 h 151678"/>
                <a:gd name="connsiteX7" fmla="*/ 1358 w 75156"/>
                <a:gd name="connsiteY7" fmla="*/ 144569 h 151678"/>
                <a:gd name="connsiteX8" fmla="*/ 1358 w 75156"/>
                <a:gd name="connsiteY8" fmla="*/ 151629 h 151678"/>
                <a:gd name="connsiteX9" fmla="*/ 38253 w 75156"/>
                <a:gd name="connsiteY9" fmla="*/ 150946 h 151678"/>
                <a:gd name="connsiteX10" fmla="*/ 75148 w 75156"/>
                <a:gd name="connsiteY10" fmla="*/ 151629 h 151678"/>
                <a:gd name="connsiteX11" fmla="*/ 75148 w 75156"/>
                <a:gd name="connsiteY11" fmla="*/ 144569 h 151678"/>
                <a:gd name="connsiteX12" fmla="*/ 67860 w 75156"/>
                <a:gd name="connsiteY12" fmla="*/ 144569 h 151678"/>
                <a:gd name="connsiteX13" fmla="*/ 46680 w 75156"/>
                <a:gd name="connsiteY13" fmla="*/ 133637 h 151678"/>
                <a:gd name="connsiteX14" fmla="*/ 46680 w 75156"/>
                <a:gd name="connsiteY14" fmla="*/ 5872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156" h="151678">
                  <a:moveTo>
                    <a:pt x="46680" y="5872"/>
                  </a:moveTo>
                  <a:cubicBezTo>
                    <a:pt x="46680" y="406"/>
                    <a:pt x="46680" y="-50"/>
                    <a:pt x="41441" y="-50"/>
                  </a:cubicBezTo>
                  <a:cubicBezTo>
                    <a:pt x="27321" y="14526"/>
                    <a:pt x="7280" y="14526"/>
                    <a:pt x="-8" y="14526"/>
                  </a:cubicBezTo>
                  <a:lnTo>
                    <a:pt x="-8" y="21586"/>
                  </a:lnTo>
                  <a:cubicBezTo>
                    <a:pt x="4547" y="21586"/>
                    <a:pt x="17984" y="21586"/>
                    <a:pt x="29826" y="15665"/>
                  </a:cubicBezTo>
                  <a:lnTo>
                    <a:pt x="29826" y="133637"/>
                  </a:lnTo>
                  <a:cubicBezTo>
                    <a:pt x="29826" y="141836"/>
                    <a:pt x="29143" y="144569"/>
                    <a:pt x="8646" y="144569"/>
                  </a:cubicBezTo>
                  <a:lnTo>
                    <a:pt x="1358" y="144569"/>
                  </a:lnTo>
                  <a:lnTo>
                    <a:pt x="1358" y="151629"/>
                  </a:lnTo>
                  <a:cubicBezTo>
                    <a:pt x="9329" y="150946"/>
                    <a:pt x="29143" y="150946"/>
                    <a:pt x="38253" y="150946"/>
                  </a:cubicBezTo>
                  <a:cubicBezTo>
                    <a:pt x="47363" y="150946"/>
                    <a:pt x="67177" y="150946"/>
                    <a:pt x="75148" y="151629"/>
                  </a:cubicBezTo>
                  <a:lnTo>
                    <a:pt x="75148" y="144569"/>
                  </a:lnTo>
                  <a:lnTo>
                    <a:pt x="67860" y="144569"/>
                  </a:lnTo>
                  <a:cubicBezTo>
                    <a:pt x="47363" y="144569"/>
                    <a:pt x="46680" y="142064"/>
                    <a:pt x="46680" y="133637"/>
                  </a:cubicBezTo>
                  <a:lnTo>
                    <a:pt x="46680" y="5872"/>
                  </a:ln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C189DAC-9382-F93A-A6A6-2070A18DED4A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8774208" y="4089779"/>
              <a:ext cx="227746" cy="9109"/>
            </a:xfrm>
            <a:custGeom>
              <a:avLst/>
              <a:gdLst>
                <a:gd name="connsiteX0" fmla="*/ 0 w 227746"/>
                <a:gd name="connsiteY0" fmla="*/ 0 h 9109"/>
                <a:gd name="connsiteX1" fmla="*/ 227747 w 227746"/>
                <a:gd name="connsiteY1" fmla="*/ 0 h 9109"/>
                <a:gd name="connsiteX2" fmla="*/ 227747 w 227746"/>
                <a:gd name="connsiteY2" fmla="*/ 9109 h 9109"/>
                <a:gd name="connsiteX3" fmla="*/ 0 w 227746"/>
                <a:gd name="connsiteY3" fmla="*/ 9109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746" h="9109">
                  <a:moveTo>
                    <a:pt x="0" y="0"/>
                  </a:moveTo>
                  <a:lnTo>
                    <a:pt x="227747" y="0"/>
                  </a:lnTo>
                  <a:lnTo>
                    <a:pt x="227747" y="9109"/>
                  </a:lnTo>
                  <a:lnTo>
                    <a:pt x="0" y="9109"/>
                  </a:ln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39C3768A-973B-8DAE-DE66-1E432C2899D7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8783774" y="4155814"/>
              <a:ext cx="94514" cy="156689"/>
            </a:xfrm>
            <a:custGeom>
              <a:avLst/>
              <a:gdLst>
                <a:gd name="connsiteX0" fmla="*/ 56470 w 94514"/>
                <a:gd name="connsiteY0" fmla="*/ 71476 h 156689"/>
                <a:gd name="connsiteX1" fmla="*/ 88355 w 94514"/>
                <a:gd name="connsiteY1" fmla="*/ 31393 h 156689"/>
                <a:gd name="connsiteX2" fmla="*/ 46449 w 94514"/>
                <a:gd name="connsiteY2" fmla="*/ -36 h 156689"/>
                <a:gd name="connsiteX3" fmla="*/ 6138 w 94514"/>
                <a:gd name="connsiteY3" fmla="*/ 30937 h 156689"/>
                <a:gd name="connsiteX4" fmla="*/ 17753 w 94514"/>
                <a:gd name="connsiteY4" fmla="*/ 42780 h 156689"/>
                <a:gd name="connsiteX5" fmla="*/ 29368 w 94514"/>
                <a:gd name="connsiteY5" fmla="*/ 31165 h 156689"/>
                <a:gd name="connsiteX6" fmla="*/ 15248 w 94514"/>
                <a:gd name="connsiteY6" fmla="*/ 19778 h 156689"/>
                <a:gd name="connsiteX7" fmla="*/ 45538 w 94514"/>
                <a:gd name="connsiteY7" fmla="*/ 5658 h 156689"/>
                <a:gd name="connsiteX8" fmla="*/ 67402 w 94514"/>
                <a:gd name="connsiteY8" fmla="*/ 31165 h 156689"/>
                <a:gd name="connsiteX9" fmla="*/ 61025 w 94514"/>
                <a:gd name="connsiteY9" fmla="*/ 57128 h 156689"/>
                <a:gd name="connsiteX10" fmla="*/ 40756 w 94514"/>
                <a:gd name="connsiteY10" fmla="*/ 68971 h 156689"/>
                <a:gd name="connsiteX11" fmla="*/ 31874 w 94514"/>
                <a:gd name="connsiteY11" fmla="*/ 69654 h 156689"/>
                <a:gd name="connsiteX12" fmla="*/ 28457 w 94514"/>
                <a:gd name="connsiteY12" fmla="*/ 72387 h 156689"/>
                <a:gd name="connsiteX13" fmla="*/ 33923 w 94514"/>
                <a:gd name="connsiteY13" fmla="*/ 74892 h 156689"/>
                <a:gd name="connsiteX14" fmla="*/ 43944 w 94514"/>
                <a:gd name="connsiteY14" fmla="*/ 74892 h 156689"/>
                <a:gd name="connsiteX15" fmla="*/ 71046 w 94514"/>
                <a:gd name="connsiteY15" fmla="*/ 112698 h 156689"/>
                <a:gd name="connsiteX16" fmla="*/ 45311 w 94514"/>
                <a:gd name="connsiteY16" fmla="*/ 150276 h 156689"/>
                <a:gd name="connsiteX17" fmla="*/ 10466 w 94514"/>
                <a:gd name="connsiteY17" fmla="*/ 132968 h 156689"/>
                <a:gd name="connsiteX18" fmla="*/ 25497 w 94514"/>
                <a:gd name="connsiteY18" fmla="*/ 120442 h 156689"/>
                <a:gd name="connsiteX19" fmla="*/ 12743 w 94514"/>
                <a:gd name="connsiteY19" fmla="*/ 107688 h 156689"/>
                <a:gd name="connsiteX20" fmla="*/ -11 w 94514"/>
                <a:gd name="connsiteY20" fmla="*/ 120897 h 156689"/>
                <a:gd name="connsiteX21" fmla="*/ 45994 w 94514"/>
                <a:gd name="connsiteY21" fmla="*/ 156653 h 156689"/>
                <a:gd name="connsiteX22" fmla="*/ 94504 w 94514"/>
                <a:gd name="connsiteY22" fmla="*/ 112698 h 156689"/>
                <a:gd name="connsiteX23" fmla="*/ 56470 w 94514"/>
                <a:gd name="connsiteY23" fmla="*/ 71476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4514" h="156689">
                  <a:moveTo>
                    <a:pt x="56470" y="71476"/>
                  </a:moveTo>
                  <a:cubicBezTo>
                    <a:pt x="75145" y="65327"/>
                    <a:pt x="88355" y="49385"/>
                    <a:pt x="88355" y="31393"/>
                  </a:cubicBezTo>
                  <a:cubicBezTo>
                    <a:pt x="88355" y="12718"/>
                    <a:pt x="68313" y="-36"/>
                    <a:pt x="46449" y="-36"/>
                  </a:cubicBezTo>
                  <a:cubicBezTo>
                    <a:pt x="23447" y="-36"/>
                    <a:pt x="6138" y="13629"/>
                    <a:pt x="6138" y="30937"/>
                  </a:cubicBezTo>
                  <a:cubicBezTo>
                    <a:pt x="6138" y="38453"/>
                    <a:pt x="11149" y="42780"/>
                    <a:pt x="17753" y="42780"/>
                  </a:cubicBezTo>
                  <a:cubicBezTo>
                    <a:pt x="24814" y="42780"/>
                    <a:pt x="29368" y="37770"/>
                    <a:pt x="29368" y="31165"/>
                  </a:cubicBezTo>
                  <a:cubicBezTo>
                    <a:pt x="29368" y="19778"/>
                    <a:pt x="18664" y="19778"/>
                    <a:pt x="15248" y="19778"/>
                  </a:cubicBezTo>
                  <a:cubicBezTo>
                    <a:pt x="22308" y="8618"/>
                    <a:pt x="37340" y="5658"/>
                    <a:pt x="45538" y="5658"/>
                  </a:cubicBezTo>
                  <a:cubicBezTo>
                    <a:pt x="54876" y="5658"/>
                    <a:pt x="67402" y="10668"/>
                    <a:pt x="67402" y="31165"/>
                  </a:cubicBezTo>
                  <a:cubicBezTo>
                    <a:pt x="67402" y="33898"/>
                    <a:pt x="66947" y="47107"/>
                    <a:pt x="61025" y="57128"/>
                  </a:cubicBezTo>
                  <a:cubicBezTo>
                    <a:pt x="54193" y="68060"/>
                    <a:pt x="46449" y="68743"/>
                    <a:pt x="40756" y="68971"/>
                  </a:cubicBezTo>
                  <a:cubicBezTo>
                    <a:pt x="38934" y="69199"/>
                    <a:pt x="33468" y="69654"/>
                    <a:pt x="31874" y="69654"/>
                  </a:cubicBezTo>
                  <a:cubicBezTo>
                    <a:pt x="30052" y="69882"/>
                    <a:pt x="28457" y="70110"/>
                    <a:pt x="28457" y="72387"/>
                  </a:cubicBezTo>
                  <a:cubicBezTo>
                    <a:pt x="28457" y="74892"/>
                    <a:pt x="30052" y="74892"/>
                    <a:pt x="33923" y="74892"/>
                  </a:cubicBezTo>
                  <a:lnTo>
                    <a:pt x="43944" y="74892"/>
                  </a:lnTo>
                  <a:cubicBezTo>
                    <a:pt x="62619" y="74892"/>
                    <a:pt x="71046" y="90379"/>
                    <a:pt x="71046" y="112698"/>
                  </a:cubicBezTo>
                  <a:cubicBezTo>
                    <a:pt x="71046" y="143672"/>
                    <a:pt x="55331" y="150276"/>
                    <a:pt x="45311" y="150276"/>
                  </a:cubicBezTo>
                  <a:cubicBezTo>
                    <a:pt x="35518" y="150276"/>
                    <a:pt x="18437" y="146405"/>
                    <a:pt x="10466" y="132968"/>
                  </a:cubicBezTo>
                  <a:cubicBezTo>
                    <a:pt x="18437" y="134106"/>
                    <a:pt x="25497" y="129096"/>
                    <a:pt x="25497" y="120442"/>
                  </a:cubicBezTo>
                  <a:cubicBezTo>
                    <a:pt x="25497" y="112243"/>
                    <a:pt x="19348" y="107688"/>
                    <a:pt x="12743" y="107688"/>
                  </a:cubicBezTo>
                  <a:cubicBezTo>
                    <a:pt x="7277" y="107688"/>
                    <a:pt x="-11" y="110876"/>
                    <a:pt x="-11" y="120897"/>
                  </a:cubicBezTo>
                  <a:cubicBezTo>
                    <a:pt x="-11" y="141622"/>
                    <a:pt x="21170" y="156653"/>
                    <a:pt x="45994" y="156653"/>
                  </a:cubicBezTo>
                  <a:cubicBezTo>
                    <a:pt x="73779" y="156653"/>
                    <a:pt x="94504" y="135928"/>
                    <a:pt x="94504" y="112698"/>
                  </a:cubicBezTo>
                  <a:cubicBezTo>
                    <a:pt x="94504" y="94023"/>
                    <a:pt x="80156" y="76259"/>
                    <a:pt x="56470" y="71476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FCCF57C5-E859-44D3-23A5-A7BC2A2FB6E6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8896964" y="4155814"/>
              <a:ext cx="95881" cy="156689"/>
            </a:xfrm>
            <a:custGeom>
              <a:avLst/>
              <a:gdLst>
                <a:gd name="connsiteX0" fmla="*/ 95875 w 95881"/>
                <a:gd name="connsiteY0" fmla="*/ 78764 h 156689"/>
                <a:gd name="connsiteX1" fmla="*/ 86765 w 95881"/>
                <a:gd name="connsiteY1" fmla="*/ 25471 h 156689"/>
                <a:gd name="connsiteX2" fmla="*/ 48049 w 95881"/>
                <a:gd name="connsiteY2" fmla="*/ -36 h 156689"/>
                <a:gd name="connsiteX3" fmla="*/ 8421 w 95881"/>
                <a:gd name="connsiteY3" fmla="*/ 27066 h 156689"/>
                <a:gd name="connsiteX4" fmla="*/ -6 w 95881"/>
                <a:gd name="connsiteY4" fmla="*/ 78764 h 156689"/>
                <a:gd name="connsiteX5" fmla="*/ 10243 w 95881"/>
                <a:gd name="connsiteY5" fmla="*/ 133651 h 156689"/>
                <a:gd name="connsiteX6" fmla="*/ 47821 w 95881"/>
                <a:gd name="connsiteY6" fmla="*/ 156653 h 156689"/>
                <a:gd name="connsiteX7" fmla="*/ 87449 w 95881"/>
                <a:gd name="connsiteY7" fmla="*/ 130235 h 156689"/>
                <a:gd name="connsiteX8" fmla="*/ 95875 w 95881"/>
                <a:gd name="connsiteY8" fmla="*/ 78764 h 156689"/>
                <a:gd name="connsiteX9" fmla="*/ 47821 w 95881"/>
                <a:gd name="connsiteY9" fmla="*/ 151643 h 156689"/>
                <a:gd name="connsiteX10" fmla="*/ 21402 w 95881"/>
                <a:gd name="connsiteY10" fmla="*/ 124085 h 156689"/>
                <a:gd name="connsiteX11" fmla="*/ 18897 w 95881"/>
                <a:gd name="connsiteY11" fmla="*/ 76031 h 156689"/>
                <a:gd name="connsiteX12" fmla="*/ 20719 w 95881"/>
                <a:gd name="connsiteY12" fmla="*/ 34126 h 156689"/>
                <a:gd name="connsiteX13" fmla="*/ 47821 w 95881"/>
                <a:gd name="connsiteY13" fmla="*/ 4974 h 156689"/>
                <a:gd name="connsiteX14" fmla="*/ 74695 w 95881"/>
                <a:gd name="connsiteY14" fmla="*/ 31621 h 156689"/>
                <a:gd name="connsiteX15" fmla="*/ 76972 w 95881"/>
                <a:gd name="connsiteY15" fmla="*/ 76031 h 156689"/>
                <a:gd name="connsiteX16" fmla="*/ 74467 w 95881"/>
                <a:gd name="connsiteY16" fmla="*/ 123174 h 156689"/>
                <a:gd name="connsiteX17" fmla="*/ 47821 w 95881"/>
                <a:gd name="connsiteY17" fmla="*/ 151643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881" h="156689">
                  <a:moveTo>
                    <a:pt x="95875" y="78764"/>
                  </a:moveTo>
                  <a:cubicBezTo>
                    <a:pt x="95875" y="60544"/>
                    <a:pt x="94737" y="42325"/>
                    <a:pt x="86765" y="25471"/>
                  </a:cubicBezTo>
                  <a:cubicBezTo>
                    <a:pt x="76289" y="3608"/>
                    <a:pt x="57614" y="-36"/>
                    <a:pt x="48049" y="-36"/>
                  </a:cubicBezTo>
                  <a:cubicBezTo>
                    <a:pt x="34384" y="-36"/>
                    <a:pt x="17758" y="5885"/>
                    <a:pt x="8421" y="27066"/>
                  </a:cubicBezTo>
                  <a:cubicBezTo>
                    <a:pt x="1133" y="42780"/>
                    <a:pt x="-6" y="60544"/>
                    <a:pt x="-6" y="78764"/>
                  </a:cubicBezTo>
                  <a:cubicBezTo>
                    <a:pt x="-6" y="95845"/>
                    <a:pt x="905" y="116342"/>
                    <a:pt x="10243" y="133651"/>
                  </a:cubicBezTo>
                  <a:cubicBezTo>
                    <a:pt x="20036" y="152098"/>
                    <a:pt x="36661" y="156653"/>
                    <a:pt x="47821" y="156653"/>
                  </a:cubicBezTo>
                  <a:cubicBezTo>
                    <a:pt x="60119" y="156653"/>
                    <a:pt x="77428" y="151870"/>
                    <a:pt x="87449" y="130235"/>
                  </a:cubicBezTo>
                  <a:cubicBezTo>
                    <a:pt x="94737" y="114520"/>
                    <a:pt x="95875" y="96756"/>
                    <a:pt x="95875" y="78764"/>
                  </a:cubicBezTo>
                  <a:close/>
                  <a:moveTo>
                    <a:pt x="47821" y="151643"/>
                  </a:moveTo>
                  <a:cubicBezTo>
                    <a:pt x="38939" y="151643"/>
                    <a:pt x="25502" y="145949"/>
                    <a:pt x="21402" y="124085"/>
                  </a:cubicBezTo>
                  <a:cubicBezTo>
                    <a:pt x="18897" y="110421"/>
                    <a:pt x="18897" y="89468"/>
                    <a:pt x="18897" y="76031"/>
                  </a:cubicBezTo>
                  <a:cubicBezTo>
                    <a:pt x="18897" y="61455"/>
                    <a:pt x="18897" y="46424"/>
                    <a:pt x="20719" y="34126"/>
                  </a:cubicBezTo>
                  <a:cubicBezTo>
                    <a:pt x="25046" y="7024"/>
                    <a:pt x="42127" y="4974"/>
                    <a:pt x="47821" y="4974"/>
                  </a:cubicBezTo>
                  <a:cubicBezTo>
                    <a:pt x="55336" y="4974"/>
                    <a:pt x="70368" y="9074"/>
                    <a:pt x="74695" y="31621"/>
                  </a:cubicBezTo>
                  <a:cubicBezTo>
                    <a:pt x="76972" y="44374"/>
                    <a:pt x="76972" y="61683"/>
                    <a:pt x="76972" y="76031"/>
                  </a:cubicBezTo>
                  <a:cubicBezTo>
                    <a:pt x="76972" y="93112"/>
                    <a:pt x="76972" y="108599"/>
                    <a:pt x="74467" y="123174"/>
                  </a:cubicBezTo>
                  <a:cubicBezTo>
                    <a:pt x="71051" y="144810"/>
                    <a:pt x="58069" y="151643"/>
                    <a:pt x="47821" y="151643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4D8935-90CA-AEFF-18CB-70739BCEFAF8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9051831" y="3980461"/>
              <a:ext cx="52837" cy="227745"/>
            </a:xfrm>
            <a:custGeom>
              <a:avLst/>
              <a:gdLst>
                <a:gd name="connsiteX0" fmla="*/ 52837 w 52837"/>
                <a:gd name="connsiteY0" fmla="*/ 225426 h 227745"/>
                <a:gd name="connsiteX1" fmla="*/ 48966 w 52837"/>
                <a:gd name="connsiteY1" fmla="*/ 220415 h 227745"/>
                <a:gd name="connsiteX2" fmla="*/ 13210 w 52837"/>
                <a:gd name="connsiteY2" fmla="*/ 113830 h 227745"/>
                <a:gd name="connsiteX3" fmla="*/ 49877 w 52837"/>
                <a:gd name="connsiteY3" fmla="*/ 6106 h 227745"/>
                <a:gd name="connsiteX4" fmla="*/ 52837 w 52837"/>
                <a:gd name="connsiteY4" fmla="*/ 2235 h 227745"/>
                <a:gd name="connsiteX5" fmla="*/ 50560 w 52837"/>
                <a:gd name="connsiteY5" fmla="*/ -43 h 227745"/>
                <a:gd name="connsiteX6" fmla="*/ 14348 w 52837"/>
                <a:gd name="connsiteY6" fmla="*/ 44368 h 227745"/>
                <a:gd name="connsiteX7" fmla="*/ 0 w 52837"/>
                <a:gd name="connsiteY7" fmla="*/ 113830 h 227745"/>
                <a:gd name="connsiteX8" fmla="*/ 15032 w 52837"/>
                <a:gd name="connsiteY8" fmla="*/ 184887 h 227745"/>
                <a:gd name="connsiteX9" fmla="*/ 50560 w 52837"/>
                <a:gd name="connsiteY9" fmla="*/ 227703 h 227745"/>
                <a:gd name="connsiteX10" fmla="*/ 52837 w 52837"/>
                <a:gd name="connsiteY10" fmla="*/ 225426 h 22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837" h="227745">
                  <a:moveTo>
                    <a:pt x="52837" y="225426"/>
                  </a:moveTo>
                  <a:cubicBezTo>
                    <a:pt x="52837" y="224742"/>
                    <a:pt x="52837" y="224287"/>
                    <a:pt x="48966" y="220415"/>
                  </a:cubicBezTo>
                  <a:cubicBezTo>
                    <a:pt x="20498" y="191719"/>
                    <a:pt x="13210" y="148675"/>
                    <a:pt x="13210" y="113830"/>
                  </a:cubicBezTo>
                  <a:cubicBezTo>
                    <a:pt x="13210" y="74202"/>
                    <a:pt x="21864" y="34574"/>
                    <a:pt x="49877" y="6106"/>
                  </a:cubicBezTo>
                  <a:cubicBezTo>
                    <a:pt x="52837" y="3373"/>
                    <a:pt x="52837" y="2918"/>
                    <a:pt x="52837" y="2235"/>
                  </a:cubicBezTo>
                  <a:cubicBezTo>
                    <a:pt x="52837" y="640"/>
                    <a:pt x="51926" y="-43"/>
                    <a:pt x="50560" y="-43"/>
                  </a:cubicBezTo>
                  <a:cubicBezTo>
                    <a:pt x="48283" y="-43"/>
                    <a:pt x="27785" y="15444"/>
                    <a:pt x="14348" y="44368"/>
                  </a:cubicBezTo>
                  <a:cubicBezTo>
                    <a:pt x="2733" y="69420"/>
                    <a:pt x="0" y="94699"/>
                    <a:pt x="0" y="113830"/>
                  </a:cubicBezTo>
                  <a:cubicBezTo>
                    <a:pt x="0" y="131594"/>
                    <a:pt x="2506" y="159152"/>
                    <a:pt x="15032" y="184887"/>
                  </a:cubicBezTo>
                  <a:cubicBezTo>
                    <a:pt x="28696" y="212900"/>
                    <a:pt x="48283" y="227703"/>
                    <a:pt x="50560" y="227703"/>
                  </a:cubicBezTo>
                  <a:cubicBezTo>
                    <a:pt x="51926" y="227703"/>
                    <a:pt x="52837" y="227020"/>
                    <a:pt x="52837" y="225426"/>
                  </a:cubicBez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C82BD4F-DEAA-81AD-F9BC-DD7D2E6B82D5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9124457" y="4050607"/>
              <a:ext cx="113417" cy="103168"/>
            </a:xfrm>
            <a:custGeom>
              <a:avLst/>
              <a:gdLst>
                <a:gd name="connsiteX0" fmla="*/ 69467 w 113417"/>
                <a:gd name="connsiteY0" fmla="*/ 31842 h 103168"/>
                <a:gd name="connsiteX1" fmla="*/ 92014 w 113417"/>
                <a:gd name="connsiteY1" fmla="*/ 4968 h 103168"/>
                <a:gd name="connsiteX2" fmla="*/ 103401 w 113417"/>
                <a:gd name="connsiteY2" fmla="*/ 7928 h 103168"/>
                <a:gd name="connsiteX3" fmla="*/ 92469 w 113417"/>
                <a:gd name="connsiteY3" fmla="*/ 20226 h 103168"/>
                <a:gd name="connsiteX4" fmla="*/ 101123 w 113417"/>
                <a:gd name="connsiteY4" fmla="*/ 28198 h 103168"/>
                <a:gd name="connsiteX5" fmla="*/ 113422 w 113417"/>
                <a:gd name="connsiteY5" fmla="*/ 14988 h 103168"/>
                <a:gd name="connsiteX6" fmla="*/ 92241 w 113417"/>
                <a:gd name="connsiteY6" fmla="*/ -43 h 103168"/>
                <a:gd name="connsiteX7" fmla="*/ 68328 w 113417"/>
                <a:gd name="connsiteY7" fmla="*/ 17266 h 103168"/>
                <a:gd name="connsiteX8" fmla="*/ 43731 w 113417"/>
                <a:gd name="connsiteY8" fmla="*/ -43 h 103168"/>
                <a:gd name="connsiteX9" fmla="*/ 7064 w 113417"/>
                <a:gd name="connsiteY9" fmla="*/ 35030 h 103168"/>
                <a:gd name="connsiteX10" fmla="*/ 9797 w 113417"/>
                <a:gd name="connsiteY10" fmla="*/ 37307 h 103168"/>
                <a:gd name="connsiteX11" fmla="*/ 12758 w 113417"/>
                <a:gd name="connsiteY11" fmla="*/ 34802 h 103168"/>
                <a:gd name="connsiteX12" fmla="*/ 43276 w 113417"/>
                <a:gd name="connsiteY12" fmla="*/ 4968 h 103168"/>
                <a:gd name="connsiteX13" fmla="*/ 55574 w 113417"/>
                <a:gd name="connsiteY13" fmla="*/ 20226 h 103168"/>
                <a:gd name="connsiteX14" fmla="*/ 43276 w 113417"/>
                <a:gd name="connsiteY14" fmla="*/ 74430 h 103168"/>
                <a:gd name="connsiteX15" fmla="*/ 21640 w 113417"/>
                <a:gd name="connsiteY15" fmla="*/ 98116 h 103168"/>
                <a:gd name="connsiteX16" fmla="*/ 10253 w 113417"/>
                <a:gd name="connsiteY16" fmla="*/ 95155 h 103168"/>
                <a:gd name="connsiteX17" fmla="*/ 20957 w 113417"/>
                <a:gd name="connsiteY17" fmla="*/ 82857 h 103168"/>
                <a:gd name="connsiteX18" fmla="*/ 12530 w 113417"/>
                <a:gd name="connsiteY18" fmla="*/ 74886 h 103168"/>
                <a:gd name="connsiteX19" fmla="*/ 4 w 113417"/>
                <a:gd name="connsiteY19" fmla="*/ 88095 h 103168"/>
                <a:gd name="connsiteX20" fmla="*/ 21412 w 113417"/>
                <a:gd name="connsiteY20" fmla="*/ 103126 h 103168"/>
                <a:gd name="connsiteX21" fmla="*/ 45326 w 113417"/>
                <a:gd name="connsiteY21" fmla="*/ 85817 h 103168"/>
                <a:gd name="connsiteX22" fmla="*/ 69922 w 113417"/>
                <a:gd name="connsiteY22" fmla="*/ 103126 h 103168"/>
                <a:gd name="connsiteX23" fmla="*/ 106362 w 113417"/>
                <a:gd name="connsiteY23" fmla="*/ 68053 h 103168"/>
                <a:gd name="connsiteX24" fmla="*/ 103629 w 113417"/>
                <a:gd name="connsiteY24" fmla="*/ 65776 h 103168"/>
                <a:gd name="connsiteX25" fmla="*/ 100668 w 113417"/>
                <a:gd name="connsiteY25" fmla="*/ 68281 h 103168"/>
                <a:gd name="connsiteX26" fmla="*/ 70378 w 113417"/>
                <a:gd name="connsiteY26" fmla="*/ 98116 h 103168"/>
                <a:gd name="connsiteX27" fmla="*/ 57852 w 113417"/>
                <a:gd name="connsiteY27" fmla="*/ 83084 h 103168"/>
                <a:gd name="connsiteX28" fmla="*/ 61723 w 113417"/>
                <a:gd name="connsiteY28" fmla="*/ 63043 h 103168"/>
                <a:gd name="connsiteX29" fmla="*/ 69467 w 113417"/>
                <a:gd name="connsiteY29" fmla="*/ 31842 h 10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3417" h="103168">
                  <a:moveTo>
                    <a:pt x="69467" y="31842"/>
                  </a:moveTo>
                  <a:cubicBezTo>
                    <a:pt x="70833" y="25920"/>
                    <a:pt x="76071" y="4968"/>
                    <a:pt x="92014" y="4968"/>
                  </a:cubicBezTo>
                  <a:cubicBezTo>
                    <a:pt x="93152" y="4968"/>
                    <a:pt x="98618" y="4968"/>
                    <a:pt x="103401" y="7928"/>
                  </a:cubicBezTo>
                  <a:cubicBezTo>
                    <a:pt x="97024" y="9067"/>
                    <a:pt x="92469" y="14761"/>
                    <a:pt x="92469" y="20226"/>
                  </a:cubicBezTo>
                  <a:cubicBezTo>
                    <a:pt x="92469" y="23870"/>
                    <a:pt x="94974" y="28198"/>
                    <a:pt x="101123" y="28198"/>
                  </a:cubicBezTo>
                  <a:cubicBezTo>
                    <a:pt x="106134" y="28198"/>
                    <a:pt x="113422" y="24098"/>
                    <a:pt x="113422" y="14988"/>
                  </a:cubicBezTo>
                  <a:cubicBezTo>
                    <a:pt x="113422" y="3146"/>
                    <a:pt x="99985" y="-43"/>
                    <a:pt x="92241" y="-43"/>
                  </a:cubicBezTo>
                  <a:cubicBezTo>
                    <a:pt x="79032" y="-43"/>
                    <a:pt x="71061" y="12028"/>
                    <a:pt x="68328" y="17266"/>
                  </a:cubicBezTo>
                  <a:cubicBezTo>
                    <a:pt x="62634" y="2235"/>
                    <a:pt x="50336" y="-43"/>
                    <a:pt x="43731" y="-43"/>
                  </a:cubicBezTo>
                  <a:cubicBezTo>
                    <a:pt x="20046" y="-43"/>
                    <a:pt x="7064" y="29336"/>
                    <a:pt x="7064" y="35030"/>
                  </a:cubicBezTo>
                  <a:cubicBezTo>
                    <a:pt x="7064" y="37307"/>
                    <a:pt x="9342" y="37307"/>
                    <a:pt x="9797" y="37307"/>
                  </a:cubicBezTo>
                  <a:cubicBezTo>
                    <a:pt x="11619" y="37307"/>
                    <a:pt x="12303" y="36852"/>
                    <a:pt x="12758" y="34802"/>
                  </a:cubicBezTo>
                  <a:cubicBezTo>
                    <a:pt x="20501" y="10661"/>
                    <a:pt x="35533" y="4968"/>
                    <a:pt x="43276" y="4968"/>
                  </a:cubicBezTo>
                  <a:cubicBezTo>
                    <a:pt x="47603" y="4968"/>
                    <a:pt x="55574" y="7017"/>
                    <a:pt x="55574" y="20226"/>
                  </a:cubicBezTo>
                  <a:cubicBezTo>
                    <a:pt x="55574" y="27287"/>
                    <a:pt x="51703" y="42546"/>
                    <a:pt x="43276" y="74430"/>
                  </a:cubicBezTo>
                  <a:cubicBezTo>
                    <a:pt x="39632" y="88550"/>
                    <a:pt x="31661" y="98116"/>
                    <a:pt x="21640" y="98116"/>
                  </a:cubicBezTo>
                  <a:cubicBezTo>
                    <a:pt x="20274" y="98116"/>
                    <a:pt x="15035" y="98116"/>
                    <a:pt x="10253" y="95155"/>
                  </a:cubicBezTo>
                  <a:cubicBezTo>
                    <a:pt x="15946" y="94016"/>
                    <a:pt x="20957" y="89234"/>
                    <a:pt x="20957" y="82857"/>
                  </a:cubicBezTo>
                  <a:cubicBezTo>
                    <a:pt x="20957" y="76708"/>
                    <a:pt x="15946" y="74886"/>
                    <a:pt x="12530" y="74886"/>
                  </a:cubicBezTo>
                  <a:cubicBezTo>
                    <a:pt x="5698" y="74886"/>
                    <a:pt x="4" y="80807"/>
                    <a:pt x="4" y="88095"/>
                  </a:cubicBezTo>
                  <a:cubicBezTo>
                    <a:pt x="4" y="98571"/>
                    <a:pt x="11392" y="103126"/>
                    <a:pt x="21412" y="103126"/>
                  </a:cubicBezTo>
                  <a:cubicBezTo>
                    <a:pt x="36444" y="103126"/>
                    <a:pt x="44642" y="87184"/>
                    <a:pt x="45326" y="85817"/>
                  </a:cubicBezTo>
                  <a:cubicBezTo>
                    <a:pt x="48059" y="94244"/>
                    <a:pt x="56258" y="103126"/>
                    <a:pt x="69922" y="103126"/>
                  </a:cubicBezTo>
                  <a:cubicBezTo>
                    <a:pt x="93380" y="103126"/>
                    <a:pt x="106362" y="73747"/>
                    <a:pt x="106362" y="68053"/>
                  </a:cubicBezTo>
                  <a:cubicBezTo>
                    <a:pt x="106362" y="65776"/>
                    <a:pt x="104312" y="65776"/>
                    <a:pt x="103629" y="65776"/>
                  </a:cubicBezTo>
                  <a:cubicBezTo>
                    <a:pt x="101579" y="65776"/>
                    <a:pt x="101123" y="66687"/>
                    <a:pt x="100668" y="68281"/>
                  </a:cubicBezTo>
                  <a:cubicBezTo>
                    <a:pt x="93152" y="92650"/>
                    <a:pt x="77666" y="98116"/>
                    <a:pt x="70378" y="98116"/>
                  </a:cubicBezTo>
                  <a:cubicBezTo>
                    <a:pt x="61496" y="98116"/>
                    <a:pt x="57852" y="90828"/>
                    <a:pt x="57852" y="83084"/>
                  </a:cubicBezTo>
                  <a:cubicBezTo>
                    <a:pt x="57852" y="78074"/>
                    <a:pt x="59218" y="73064"/>
                    <a:pt x="61723" y="63043"/>
                  </a:cubicBezTo>
                  <a:lnTo>
                    <a:pt x="69467" y="31842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62D24125-9F0C-4696-F80A-6E4ADEC82F18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9317528" y="4089779"/>
              <a:ext cx="139152" cy="9109"/>
            </a:xfrm>
            <a:custGeom>
              <a:avLst/>
              <a:gdLst>
                <a:gd name="connsiteX0" fmla="*/ 131194 w 139152"/>
                <a:gd name="connsiteY0" fmla="*/ 9067 h 9109"/>
                <a:gd name="connsiteX1" fmla="*/ 139165 w 139152"/>
                <a:gd name="connsiteY1" fmla="*/ 4512 h 9109"/>
                <a:gd name="connsiteX2" fmla="*/ 131194 w 139152"/>
                <a:gd name="connsiteY2" fmla="*/ -43 h 9109"/>
                <a:gd name="connsiteX3" fmla="*/ 7983 w 139152"/>
                <a:gd name="connsiteY3" fmla="*/ -43 h 9109"/>
                <a:gd name="connsiteX4" fmla="*/ 12 w 139152"/>
                <a:gd name="connsiteY4" fmla="*/ 4512 h 9109"/>
                <a:gd name="connsiteX5" fmla="*/ 7983 w 139152"/>
                <a:gd name="connsiteY5" fmla="*/ 9067 h 9109"/>
                <a:gd name="connsiteX6" fmla="*/ 131194 w 139152"/>
                <a:gd name="connsiteY6" fmla="*/ 9067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152" h="9109">
                  <a:moveTo>
                    <a:pt x="131194" y="9067"/>
                  </a:moveTo>
                  <a:cubicBezTo>
                    <a:pt x="135066" y="9067"/>
                    <a:pt x="139165" y="9067"/>
                    <a:pt x="139165" y="4512"/>
                  </a:cubicBezTo>
                  <a:cubicBezTo>
                    <a:pt x="139165" y="-43"/>
                    <a:pt x="135066" y="-43"/>
                    <a:pt x="131194" y="-43"/>
                  </a:cubicBezTo>
                  <a:lnTo>
                    <a:pt x="7983" y="-43"/>
                  </a:lnTo>
                  <a:cubicBezTo>
                    <a:pt x="4112" y="-43"/>
                    <a:pt x="12" y="-43"/>
                    <a:pt x="12" y="4512"/>
                  </a:cubicBezTo>
                  <a:cubicBezTo>
                    <a:pt x="12" y="9067"/>
                    <a:pt x="4112" y="9067"/>
                    <a:pt x="7983" y="9067"/>
                  </a:cubicBezTo>
                  <a:lnTo>
                    <a:pt x="131194" y="9067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9DA8139-A007-7954-AA84-D98D65085AA5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9546640" y="3999592"/>
              <a:ext cx="75156" cy="151678"/>
            </a:xfrm>
            <a:custGeom>
              <a:avLst/>
              <a:gdLst>
                <a:gd name="connsiteX0" fmla="*/ 46710 w 75156"/>
                <a:gd name="connsiteY0" fmla="*/ 5878 h 151678"/>
                <a:gd name="connsiteX1" fmla="*/ 41472 w 75156"/>
                <a:gd name="connsiteY1" fmla="*/ -43 h 151678"/>
                <a:gd name="connsiteX2" fmla="*/ 22 w 75156"/>
                <a:gd name="connsiteY2" fmla="*/ 14533 h 151678"/>
                <a:gd name="connsiteX3" fmla="*/ 22 w 75156"/>
                <a:gd name="connsiteY3" fmla="*/ 21593 h 151678"/>
                <a:gd name="connsiteX4" fmla="*/ 29857 w 75156"/>
                <a:gd name="connsiteY4" fmla="*/ 15672 h 151678"/>
                <a:gd name="connsiteX5" fmla="*/ 29857 w 75156"/>
                <a:gd name="connsiteY5" fmla="*/ 133644 h 151678"/>
                <a:gd name="connsiteX6" fmla="*/ 8676 w 75156"/>
                <a:gd name="connsiteY6" fmla="*/ 144576 h 151678"/>
                <a:gd name="connsiteX7" fmla="*/ 1389 w 75156"/>
                <a:gd name="connsiteY7" fmla="*/ 144576 h 151678"/>
                <a:gd name="connsiteX8" fmla="*/ 1389 w 75156"/>
                <a:gd name="connsiteY8" fmla="*/ 151636 h 151678"/>
                <a:gd name="connsiteX9" fmla="*/ 38283 w 75156"/>
                <a:gd name="connsiteY9" fmla="*/ 150953 h 151678"/>
                <a:gd name="connsiteX10" fmla="*/ 75178 w 75156"/>
                <a:gd name="connsiteY10" fmla="*/ 151636 h 151678"/>
                <a:gd name="connsiteX11" fmla="*/ 75178 w 75156"/>
                <a:gd name="connsiteY11" fmla="*/ 144576 h 151678"/>
                <a:gd name="connsiteX12" fmla="*/ 67890 w 75156"/>
                <a:gd name="connsiteY12" fmla="*/ 144576 h 151678"/>
                <a:gd name="connsiteX13" fmla="*/ 46710 w 75156"/>
                <a:gd name="connsiteY13" fmla="*/ 133644 h 151678"/>
                <a:gd name="connsiteX14" fmla="*/ 46710 w 75156"/>
                <a:gd name="connsiteY14" fmla="*/ 5878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156" h="151678">
                  <a:moveTo>
                    <a:pt x="46710" y="5878"/>
                  </a:moveTo>
                  <a:cubicBezTo>
                    <a:pt x="46710" y="413"/>
                    <a:pt x="46710" y="-43"/>
                    <a:pt x="41472" y="-43"/>
                  </a:cubicBezTo>
                  <a:cubicBezTo>
                    <a:pt x="27352" y="14533"/>
                    <a:pt x="7310" y="14533"/>
                    <a:pt x="22" y="14533"/>
                  </a:cubicBezTo>
                  <a:lnTo>
                    <a:pt x="22" y="21593"/>
                  </a:lnTo>
                  <a:cubicBezTo>
                    <a:pt x="4577" y="21593"/>
                    <a:pt x="18014" y="21593"/>
                    <a:pt x="29857" y="15672"/>
                  </a:cubicBezTo>
                  <a:lnTo>
                    <a:pt x="29857" y="133644"/>
                  </a:lnTo>
                  <a:cubicBezTo>
                    <a:pt x="29857" y="141843"/>
                    <a:pt x="29174" y="144576"/>
                    <a:pt x="8676" y="144576"/>
                  </a:cubicBezTo>
                  <a:lnTo>
                    <a:pt x="1389" y="144576"/>
                  </a:lnTo>
                  <a:lnTo>
                    <a:pt x="1389" y="151636"/>
                  </a:lnTo>
                  <a:cubicBezTo>
                    <a:pt x="9360" y="150953"/>
                    <a:pt x="29174" y="150953"/>
                    <a:pt x="38283" y="150953"/>
                  </a:cubicBezTo>
                  <a:cubicBezTo>
                    <a:pt x="47393" y="150953"/>
                    <a:pt x="67207" y="150953"/>
                    <a:pt x="75178" y="151636"/>
                  </a:cubicBezTo>
                  <a:lnTo>
                    <a:pt x="75178" y="144576"/>
                  </a:lnTo>
                  <a:lnTo>
                    <a:pt x="67890" y="144576"/>
                  </a:lnTo>
                  <a:cubicBezTo>
                    <a:pt x="47393" y="144576"/>
                    <a:pt x="46710" y="142071"/>
                    <a:pt x="46710" y="133644"/>
                  </a:cubicBezTo>
                  <a:lnTo>
                    <a:pt x="46710" y="5878"/>
                  </a:lnTo>
                  <a:close/>
                </a:path>
              </a:pathLst>
            </a:custGeom>
            <a:solidFill>
              <a:schemeClr val="accent6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0BA0E627-FFF0-1078-1455-9DC3163E5866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9651631" y="3999592"/>
              <a:ext cx="90870" cy="156689"/>
            </a:xfrm>
            <a:custGeom>
              <a:avLst/>
              <a:gdLst>
                <a:gd name="connsiteX0" fmla="*/ 90898 w 90870"/>
                <a:gd name="connsiteY0" fmla="*/ 105859 h 156689"/>
                <a:gd name="connsiteX1" fmla="*/ 47626 w 90870"/>
                <a:gd name="connsiteY1" fmla="*/ 55983 h 156689"/>
                <a:gd name="connsiteX2" fmla="*/ 18702 w 90870"/>
                <a:gd name="connsiteY2" fmla="*/ 67598 h 156689"/>
                <a:gd name="connsiteX3" fmla="*/ 18702 w 90870"/>
                <a:gd name="connsiteY3" fmla="*/ 23187 h 156689"/>
                <a:gd name="connsiteX4" fmla="*/ 38061 w 90870"/>
                <a:gd name="connsiteY4" fmla="*/ 26148 h 156689"/>
                <a:gd name="connsiteX5" fmla="*/ 82016 w 90870"/>
                <a:gd name="connsiteY5" fmla="*/ 2462 h 156689"/>
                <a:gd name="connsiteX6" fmla="*/ 79738 w 90870"/>
                <a:gd name="connsiteY6" fmla="*/ -43 h 156689"/>
                <a:gd name="connsiteX7" fmla="*/ 77916 w 90870"/>
                <a:gd name="connsiteY7" fmla="*/ 640 h 156689"/>
                <a:gd name="connsiteX8" fmla="*/ 46943 w 90870"/>
                <a:gd name="connsiteY8" fmla="*/ 7245 h 156689"/>
                <a:gd name="connsiteX9" fmla="*/ 16653 w 90870"/>
                <a:gd name="connsiteY9" fmla="*/ 868 h 156689"/>
                <a:gd name="connsiteX10" fmla="*/ 13920 w 90870"/>
                <a:gd name="connsiteY10" fmla="*/ 185 h 156689"/>
                <a:gd name="connsiteX11" fmla="*/ 11642 w 90870"/>
                <a:gd name="connsiteY11" fmla="*/ 5651 h 156689"/>
                <a:gd name="connsiteX12" fmla="*/ 11642 w 90870"/>
                <a:gd name="connsiteY12" fmla="*/ 73064 h 156689"/>
                <a:gd name="connsiteX13" fmla="*/ 14831 w 90870"/>
                <a:gd name="connsiteY13" fmla="*/ 78985 h 156689"/>
                <a:gd name="connsiteX14" fmla="*/ 17791 w 90870"/>
                <a:gd name="connsiteY14" fmla="*/ 76935 h 156689"/>
                <a:gd name="connsiteX15" fmla="*/ 47171 w 90870"/>
                <a:gd name="connsiteY15" fmla="*/ 60993 h 156689"/>
                <a:gd name="connsiteX16" fmla="*/ 66529 w 90870"/>
                <a:gd name="connsiteY16" fmla="*/ 75569 h 156689"/>
                <a:gd name="connsiteX17" fmla="*/ 70628 w 90870"/>
                <a:gd name="connsiteY17" fmla="*/ 104265 h 156689"/>
                <a:gd name="connsiteX18" fmla="*/ 65162 w 90870"/>
                <a:gd name="connsiteY18" fmla="*/ 135466 h 156689"/>
                <a:gd name="connsiteX19" fmla="*/ 40794 w 90870"/>
                <a:gd name="connsiteY19" fmla="*/ 150269 h 156689"/>
                <a:gd name="connsiteX20" fmla="*/ 7315 w 90870"/>
                <a:gd name="connsiteY20" fmla="*/ 124762 h 156689"/>
                <a:gd name="connsiteX21" fmla="*/ 11187 w 90870"/>
                <a:gd name="connsiteY21" fmla="*/ 125217 h 156689"/>
                <a:gd name="connsiteX22" fmla="*/ 22574 w 90870"/>
                <a:gd name="connsiteY22" fmla="*/ 114058 h 156689"/>
                <a:gd name="connsiteX23" fmla="*/ 11187 w 90870"/>
                <a:gd name="connsiteY23" fmla="*/ 102898 h 156689"/>
                <a:gd name="connsiteX24" fmla="*/ 27 w 90870"/>
                <a:gd name="connsiteY24" fmla="*/ 114969 h 156689"/>
                <a:gd name="connsiteX25" fmla="*/ 41249 w 90870"/>
                <a:gd name="connsiteY25" fmla="*/ 156646 h 156689"/>
                <a:gd name="connsiteX26" fmla="*/ 90898 w 90870"/>
                <a:gd name="connsiteY26" fmla="*/ 105859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0870" h="156689">
                  <a:moveTo>
                    <a:pt x="90898" y="105859"/>
                  </a:moveTo>
                  <a:cubicBezTo>
                    <a:pt x="90898" y="78757"/>
                    <a:pt x="72223" y="55983"/>
                    <a:pt x="47626" y="55983"/>
                  </a:cubicBezTo>
                  <a:cubicBezTo>
                    <a:pt x="36694" y="55983"/>
                    <a:pt x="26901" y="59627"/>
                    <a:pt x="18702" y="67598"/>
                  </a:cubicBezTo>
                  <a:lnTo>
                    <a:pt x="18702" y="23187"/>
                  </a:lnTo>
                  <a:cubicBezTo>
                    <a:pt x="23257" y="24554"/>
                    <a:pt x="30773" y="26148"/>
                    <a:pt x="38061" y="26148"/>
                  </a:cubicBezTo>
                  <a:cubicBezTo>
                    <a:pt x="66073" y="26148"/>
                    <a:pt x="82016" y="5423"/>
                    <a:pt x="82016" y="2462"/>
                  </a:cubicBezTo>
                  <a:cubicBezTo>
                    <a:pt x="82016" y="1096"/>
                    <a:pt x="81332" y="-43"/>
                    <a:pt x="79738" y="-43"/>
                  </a:cubicBezTo>
                  <a:cubicBezTo>
                    <a:pt x="79510" y="-43"/>
                    <a:pt x="79055" y="-43"/>
                    <a:pt x="77916" y="640"/>
                  </a:cubicBezTo>
                  <a:cubicBezTo>
                    <a:pt x="73361" y="2690"/>
                    <a:pt x="62202" y="7245"/>
                    <a:pt x="46943" y="7245"/>
                  </a:cubicBezTo>
                  <a:cubicBezTo>
                    <a:pt x="37833" y="7245"/>
                    <a:pt x="27357" y="5651"/>
                    <a:pt x="16653" y="868"/>
                  </a:cubicBezTo>
                  <a:cubicBezTo>
                    <a:pt x="14831" y="185"/>
                    <a:pt x="14375" y="185"/>
                    <a:pt x="13920" y="185"/>
                  </a:cubicBezTo>
                  <a:cubicBezTo>
                    <a:pt x="11642" y="185"/>
                    <a:pt x="11642" y="2007"/>
                    <a:pt x="11642" y="5651"/>
                  </a:cubicBezTo>
                  <a:lnTo>
                    <a:pt x="11642" y="73064"/>
                  </a:lnTo>
                  <a:cubicBezTo>
                    <a:pt x="11642" y="77163"/>
                    <a:pt x="11642" y="78985"/>
                    <a:pt x="14831" y="78985"/>
                  </a:cubicBezTo>
                  <a:cubicBezTo>
                    <a:pt x="16425" y="78985"/>
                    <a:pt x="16880" y="78302"/>
                    <a:pt x="17791" y="76935"/>
                  </a:cubicBezTo>
                  <a:cubicBezTo>
                    <a:pt x="20297" y="73291"/>
                    <a:pt x="28723" y="60993"/>
                    <a:pt x="47171" y="60993"/>
                  </a:cubicBezTo>
                  <a:cubicBezTo>
                    <a:pt x="59013" y="60993"/>
                    <a:pt x="64707" y="71469"/>
                    <a:pt x="66529" y="75569"/>
                  </a:cubicBezTo>
                  <a:cubicBezTo>
                    <a:pt x="70173" y="83995"/>
                    <a:pt x="70628" y="92877"/>
                    <a:pt x="70628" y="104265"/>
                  </a:cubicBezTo>
                  <a:cubicBezTo>
                    <a:pt x="70628" y="112236"/>
                    <a:pt x="70628" y="125901"/>
                    <a:pt x="65162" y="135466"/>
                  </a:cubicBezTo>
                  <a:cubicBezTo>
                    <a:pt x="59697" y="144348"/>
                    <a:pt x="51270" y="150269"/>
                    <a:pt x="40794" y="150269"/>
                  </a:cubicBezTo>
                  <a:cubicBezTo>
                    <a:pt x="24168" y="150269"/>
                    <a:pt x="11187" y="138199"/>
                    <a:pt x="7315" y="124762"/>
                  </a:cubicBezTo>
                  <a:cubicBezTo>
                    <a:pt x="7998" y="124990"/>
                    <a:pt x="8681" y="125217"/>
                    <a:pt x="11187" y="125217"/>
                  </a:cubicBezTo>
                  <a:cubicBezTo>
                    <a:pt x="18702" y="125217"/>
                    <a:pt x="22574" y="119524"/>
                    <a:pt x="22574" y="114058"/>
                  </a:cubicBezTo>
                  <a:cubicBezTo>
                    <a:pt x="22574" y="108592"/>
                    <a:pt x="18702" y="102898"/>
                    <a:pt x="11187" y="102898"/>
                  </a:cubicBezTo>
                  <a:cubicBezTo>
                    <a:pt x="7998" y="102898"/>
                    <a:pt x="27" y="104492"/>
                    <a:pt x="27" y="114969"/>
                  </a:cubicBezTo>
                  <a:cubicBezTo>
                    <a:pt x="27" y="134555"/>
                    <a:pt x="15742" y="156646"/>
                    <a:pt x="41249" y="156646"/>
                  </a:cubicBezTo>
                  <a:cubicBezTo>
                    <a:pt x="67668" y="156646"/>
                    <a:pt x="90898" y="134783"/>
                    <a:pt x="90898" y="105859"/>
                  </a:cubicBezTo>
                  <a:close/>
                </a:path>
              </a:pathLst>
            </a:custGeom>
            <a:solidFill>
              <a:schemeClr val="accent6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47712751-8C4E-0B42-EEFB-93C39500E8D6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9767099" y="3980461"/>
              <a:ext cx="52837" cy="227745"/>
            </a:xfrm>
            <a:custGeom>
              <a:avLst/>
              <a:gdLst>
                <a:gd name="connsiteX0" fmla="*/ 52869 w 52837"/>
                <a:gd name="connsiteY0" fmla="*/ 113830 h 227745"/>
                <a:gd name="connsiteX1" fmla="*/ 37838 w 52837"/>
                <a:gd name="connsiteY1" fmla="*/ 42773 h 227745"/>
                <a:gd name="connsiteX2" fmla="*/ 2310 w 52837"/>
                <a:gd name="connsiteY2" fmla="*/ -43 h 227745"/>
                <a:gd name="connsiteX3" fmla="*/ 32 w 52837"/>
                <a:gd name="connsiteY3" fmla="*/ 2235 h 227745"/>
                <a:gd name="connsiteX4" fmla="*/ 4359 w 52837"/>
                <a:gd name="connsiteY4" fmla="*/ 7473 h 227745"/>
                <a:gd name="connsiteX5" fmla="*/ 39660 w 52837"/>
                <a:gd name="connsiteY5" fmla="*/ 113830 h 227745"/>
                <a:gd name="connsiteX6" fmla="*/ 2993 w 52837"/>
                <a:gd name="connsiteY6" fmla="*/ 221554 h 227745"/>
                <a:gd name="connsiteX7" fmla="*/ 32 w 52837"/>
                <a:gd name="connsiteY7" fmla="*/ 225426 h 227745"/>
                <a:gd name="connsiteX8" fmla="*/ 2310 w 52837"/>
                <a:gd name="connsiteY8" fmla="*/ 227703 h 227745"/>
                <a:gd name="connsiteX9" fmla="*/ 38521 w 52837"/>
                <a:gd name="connsiteY9" fmla="*/ 183293 h 227745"/>
                <a:gd name="connsiteX10" fmla="*/ 52869 w 52837"/>
                <a:gd name="connsiteY10" fmla="*/ 113830 h 22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837" h="227745">
                  <a:moveTo>
                    <a:pt x="52869" y="113830"/>
                  </a:moveTo>
                  <a:cubicBezTo>
                    <a:pt x="52869" y="96066"/>
                    <a:pt x="50364" y="68509"/>
                    <a:pt x="37838" y="42773"/>
                  </a:cubicBezTo>
                  <a:cubicBezTo>
                    <a:pt x="24173" y="14761"/>
                    <a:pt x="4587" y="-43"/>
                    <a:pt x="2310" y="-43"/>
                  </a:cubicBezTo>
                  <a:cubicBezTo>
                    <a:pt x="943" y="-43"/>
                    <a:pt x="32" y="868"/>
                    <a:pt x="32" y="2235"/>
                  </a:cubicBezTo>
                  <a:cubicBezTo>
                    <a:pt x="32" y="2918"/>
                    <a:pt x="32" y="3373"/>
                    <a:pt x="4359" y="7473"/>
                  </a:cubicBezTo>
                  <a:cubicBezTo>
                    <a:pt x="26678" y="30020"/>
                    <a:pt x="39660" y="66231"/>
                    <a:pt x="39660" y="113830"/>
                  </a:cubicBezTo>
                  <a:cubicBezTo>
                    <a:pt x="39660" y="152775"/>
                    <a:pt x="31233" y="192858"/>
                    <a:pt x="2993" y="221554"/>
                  </a:cubicBezTo>
                  <a:cubicBezTo>
                    <a:pt x="32" y="224287"/>
                    <a:pt x="32" y="224742"/>
                    <a:pt x="32" y="225426"/>
                  </a:cubicBezTo>
                  <a:cubicBezTo>
                    <a:pt x="32" y="226792"/>
                    <a:pt x="943" y="227703"/>
                    <a:pt x="2310" y="227703"/>
                  </a:cubicBezTo>
                  <a:cubicBezTo>
                    <a:pt x="4587" y="227703"/>
                    <a:pt x="25084" y="212216"/>
                    <a:pt x="38521" y="183293"/>
                  </a:cubicBezTo>
                  <a:cubicBezTo>
                    <a:pt x="50136" y="158241"/>
                    <a:pt x="52869" y="132961"/>
                    <a:pt x="52869" y="113830"/>
                  </a:cubicBez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429" name="Group 1428">
            <a:extLst>
              <a:ext uri="{FF2B5EF4-FFF2-40B4-BE49-F238E27FC236}">
                <a16:creationId xmlns:a16="http://schemas.microsoft.com/office/drawing/2014/main" id="{B3884FAB-7118-0CE8-6E26-7734E29665D6}"/>
              </a:ext>
            </a:extLst>
          </p:cNvPr>
          <p:cNvGrpSpPr/>
          <p:nvPr/>
        </p:nvGrpSpPr>
        <p:grpSpPr>
          <a:xfrm>
            <a:off x="7842695" y="4393682"/>
            <a:ext cx="1850183" cy="466983"/>
            <a:chOff x="7842695" y="4393682"/>
            <a:chExt cx="1850183" cy="466983"/>
          </a:xfrm>
        </p:grpSpPr>
        <p:sp>
          <p:nvSpPr>
            <p:cNvPr id="1344" name="Freeform 1343">
              <a:extLst>
                <a:ext uri="{FF2B5EF4-FFF2-40B4-BE49-F238E27FC236}">
                  <a16:creationId xmlns:a16="http://schemas.microsoft.com/office/drawing/2014/main" id="{0E46D7C0-FE92-C06D-0984-389EBA5F2BA8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7842695" y="4615850"/>
              <a:ext cx="151451" cy="53292"/>
            </a:xfrm>
            <a:custGeom>
              <a:avLst/>
              <a:gdLst>
                <a:gd name="connsiteX0" fmla="*/ 143656 w 151451"/>
                <a:gd name="connsiteY0" fmla="*/ 9091 h 53292"/>
                <a:gd name="connsiteX1" fmla="*/ 151399 w 151451"/>
                <a:gd name="connsiteY1" fmla="*/ 4536 h 53292"/>
                <a:gd name="connsiteX2" fmla="*/ 143883 w 151451"/>
                <a:gd name="connsiteY2" fmla="*/ -19 h 53292"/>
                <a:gd name="connsiteX3" fmla="*/ 7464 w 151451"/>
                <a:gd name="connsiteY3" fmla="*/ -19 h 53292"/>
                <a:gd name="connsiteX4" fmla="*/ -52 w 151451"/>
                <a:gd name="connsiteY4" fmla="*/ 4536 h 53292"/>
                <a:gd name="connsiteX5" fmla="*/ 7691 w 151451"/>
                <a:gd name="connsiteY5" fmla="*/ 9091 h 53292"/>
                <a:gd name="connsiteX6" fmla="*/ 143656 w 151451"/>
                <a:gd name="connsiteY6" fmla="*/ 9091 h 53292"/>
                <a:gd name="connsiteX7" fmla="*/ 143883 w 151451"/>
                <a:gd name="connsiteY7" fmla="*/ 53274 h 53292"/>
                <a:gd name="connsiteX8" fmla="*/ 151399 w 151451"/>
                <a:gd name="connsiteY8" fmla="*/ 48719 h 53292"/>
                <a:gd name="connsiteX9" fmla="*/ 143656 w 151451"/>
                <a:gd name="connsiteY9" fmla="*/ 44164 h 53292"/>
                <a:gd name="connsiteX10" fmla="*/ 7691 w 151451"/>
                <a:gd name="connsiteY10" fmla="*/ 44164 h 53292"/>
                <a:gd name="connsiteX11" fmla="*/ -52 w 151451"/>
                <a:gd name="connsiteY11" fmla="*/ 48719 h 53292"/>
                <a:gd name="connsiteX12" fmla="*/ 7464 w 151451"/>
                <a:gd name="connsiteY12" fmla="*/ 53274 h 53292"/>
                <a:gd name="connsiteX13" fmla="*/ 143883 w 151451"/>
                <a:gd name="connsiteY13" fmla="*/ 53274 h 5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451" h="53292">
                  <a:moveTo>
                    <a:pt x="143656" y="9091"/>
                  </a:moveTo>
                  <a:cubicBezTo>
                    <a:pt x="147072" y="9091"/>
                    <a:pt x="151399" y="9091"/>
                    <a:pt x="151399" y="4536"/>
                  </a:cubicBezTo>
                  <a:cubicBezTo>
                    <a:pt x="151399" y="-19"/>
                    <a:pt x="147072" y="-19"/>
                    <a:pt x="143883" y="-19"/>
                  </a:cubicBezTo>
                  <a:lnTo>
                    <a:pt x="7464" y="-19"/>
                  </a:lnTo>
                  <a:cubicBezTo>
                    <a:pt x="4275" y="-19"/>
                    <a:pt x="-52" y="-19"/>
                    <a:pt x="-52" y="4536"/>
                  </a:cubicBezTo>
                  <a:cubicBezTo>
                    <a:pt x="-52" y="9091"/>
                    <a:pt x="4275" y="9091"/>
                    <a:pt x="7691" y="9091"/>
                  </a:cubicBezTo>
                  <a:lnTo>
                    <a:pt x="143656" y="9091"/>
                  </a:lnTo>
                  <a:close/>
                  <a:moveTo>
                    <a:pt x="143883" y="53274"/>
                  </a:moveTo>
                  <a:cubicBezTo>
                    <a:pt x="147072" y="53274"/>
                    <a:pt x="151399" y="53274"/>
                    <a:pt x="151399" y="48719"/>
                  </a:cubicBezTo>
                  <a:cubicBezTo>
                    <a:pt x="151399" y="44164"/>
                    <a:pt x="147072" y="44164"/>
                    <a:pt x="143656" y="44164"/>
                  </a:cubicBezTo>
                  <a:lnTo>
                    <a:pt x="7691" y="44164"/>
                  </a:lnTo>
                  <a:cubicBezTo>
                    <a:pt x="4275" y="44164"/>
                    <a:pt x="-52" y="44164"/>
                    <a:pt x="-52" y="48719"/>
                  </a:cubicBezTo>
                  <a:cubicBezTo>
                    <a:pt x="-52" y="53274"/>
                    <a:pt x="4275" y="53274"/>
                    <a:pt x="7464" y="53274"/>
                  </a:cubicBezTo>
                  <a:lnTo>
                    <a:pt x="143883" y="53274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5" name="Freeform 1344">
              <a:extLst>
                <a:ext uri="{FF2B5EF4-FFF2-40B4-BE49-F238E27FC236}">
                  <a16:creationId xmlns:a16="http://schemas.microsoft.com/office/drawing/2014/main" id="{E4EC33D9-65A7-CE56-A868-C379B1FCA97F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7981647" y="4579866"/>
              <a:ext cx="202238" cy="125260"/>
            </a:xfrm>
            <a:custGeom>
              <a:avLst/>
              <a:gdLst>
                <a:gd name="connsiteX0" fmla="*/ 152772 w 202238"/>
                <a:gd name="connsiteY0" fmla="*/ 45075 h 125260"/>
                <a:gd name="connsiteX1" fmla="*/ 181468 w 202238"/>
                <a:gd name="connsiteY1" fmla="*/ 62611 h 125260"/>
                <a:gd name="connsiteX2" fmla="*/ 152772 w 202238"/>
                <a:gd name="connsiteY2" fmla="*/ 80148 h 125260"/>
                <a:gd name="connsiteX3" fmla="*/ 8153 w 202238"/>
                <a:gd name="connsiteY3" fmla="*/ 80148 h 125260"/>
                <a:gd name="connsiteX4" fmla="*/ -46 w 202238"/>
                <a:gd name="connsiteY4" fmla="*/ 84703 h 125260"/>
                <a:gd name="connsiteX5" fmla="*/ 7925 w 202238"/>
                <a:gd name="connsiteY5" fmla="*/ 89257 h 125260"/>
                <a:gd name="connsiteX6" fmla="*/ 142523 w 202238"/>
                <a:gd name="connsiteY6" fmla="*/ 89257 h 125260"/>
                <a:gd name="connsiteX7" fmla="*/ 119748 w 202238"/>
                <a:gd name="connsiteY7" fmla="*/ 122736 h 125260"/>
                <a:gd name="connsiteX8" fmla="*/ 124076 w 202238"/>
                <a:gd name="connsiteY8" fmla="*/ 125241 h 125260"/>
                <a:gd name="connsiteX9" fmla="*/ 128403 w 202238"/>
                <a:gd name="connsiteY9" fmla="*/ 123419 h 125260"/>
                <a:gd name="connsiteX10" fmla="*/ 154366 w 202238"/>
                <a:gd name="connsiteY10" fmla="*/ 89485 h 125260"/>
                <a:gd name="connsiteX11" fmla="*/ 197182 w 202238"/>
                <a:gd name="connsiteY11" fmla="*/ 66027 h 125260"/>
                <a:gd name="connsiteX12" fmla="*/ 201737 w 202238"/>
                <a:gd name="connsiteY12" fmla="*/ 63978 h 125260"/>
                <a:gd name="connsiteX13" fmla="*/ 202192 w 202238"/>
                <a:gd name="connsiteY13" fmla="*/ 62611 h 125260"/>
                <a:gd name="connsiteX14" fmla="*/ 201965 w 202238"/>
                <a:gd name="connsiteY14" fmla="*/ 61245 h 125260"/>
                <a:gd name="connsiteX15" fmla="*/ 201281 w 202238"/>
                <a:gd name="connsiteY15" fmla="*/ 60789 h 125260"/>
                <a:gd name="connsiteX16" fmla="*/ 196271 w 202238"/>
                <a:gd name="connsiteY16" fmla="*/ 58967 h 125260"/>
                <a:gd name="connsiteX17" fmla="*/ 129997 w 202238"/>
                <a:gd name="connsiteY17" fmla="*/ 4764 h 125260"/>
                <a:gd name="connsiteX18" fmla="*/ 124076 w 202238"/>
                <a:gd name="connsiteY18" fmla="*/ -19 h 125260"/>
                <a:gd name="connsiteX19" fmla="*/ 119748 w 202238"/>
                <a:gd name="connsiteY19" fmla="*/ 2486 h 125260"/>
                <a:gd name="connsiteX20" fmla="*/ 142523 w 202238"/>
                <a:gd name="connsiteY20" fmla="*/ 35965 h 125260"/>
                <a:gd name="connsiteX21" fmla="*/ 7925 w 202238"/>
                <a:gd name="connsiteY21" fmla="*/ 35965 h 125260"/>
                <a:gd name="connsiteX22" fmla="*/ -46 w 202238"/>
                <a:gd name="connsiteY22" fmla="*/ 40520 h 125260"/>
                <a:gd name="connsiteX23" fmla="*/ 8153 w 202238"/>
                <a:gd name="connsiteY23" fmla="*/ 45075 h 125260"/>
                <a:gd name="connsiteX24" fmla="*/ 152772 w 202238"/>
                <a:gd name="connsiteY24" fmla="*/ 45075 h 12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2238" h="125260">
                  <a:moveTo>
                    <a:pt x="152772" y="45075"/>
                  </a:moveTo>
                  <a:cubicBezTo>
                    <a:pt x="162337" y="53274"/>
                    <a:pt x="173952" y="59195"/>
                    <a:pt x="181468" y="62611"/>
                  </a:cubicBezTo>
                  <a:cubicBezTo>
                    <a:pt x="173269" y="66255"/>
                    <a:pt x="162109" y="72177"/>
                    <a:pt x="152772" y="80148"/>
                  </a:cubicBezTo>
                  <a:lnTo>
                    <a:pt x="8153" y="80148"/>
                  </a:lnTo>
                  <a:cubicBezTo>
                    <a:pt x="4281" y="80148"/>
                    <a:pt x="-46" y="80148"/>
                    <a:pt x="-46" y="84703"/>
                  </a:cubicBezTo>
                  <a:cubicBezTo>
                    <a:pt x="-46" y="89257"/>
                    <a:pt x="4053" y="89257"/>
                    <a:pt x="7925" y="89257"/>
                  </a:cubicBezTo>
                  <a:lnTo>
                    <a:pt x="142523" y="89257"/>
                  </a:lnTo>
                  <a:cubicBezTo>
                    <a:pt x="131591" y="99734"/>
                    <a:pt x="119748" y="119775"/>
                    <a:pt x="119748" y="122736"/>
                  </a:cubicBezTo>
                  <a:cubicBezTo>
                    <a:pt x="119748" y="125241"/>
                    <a:pt x="122709" y="125241"/>
                    <a:pt x="124076" y="125241"/>
                  </a:cubicBezTo>
                  <a:cubicBezTo>
                    <a:pt x="125898" y="125241"/>
                    <a:pt x="127492" y="125241"/>
                    <a:pt x="128403" y="123419"/>
                  </a:cubicBezTo>
                  <a:cubicBezTo>
                    <a:pt x="133185" y="114765"/>
                    <a:pt x="139562" y="102695"/>
                    <a:pt x="154366" y="89485"/>
                  </a:cubicBezTo>
                  <a:cubicBezTo>
                    <a:pt x="170080" y="75593"/>
                    <a:pt x="185339" y="69444"/>
                    <a:pt x="197182" y="66027"/>
                  </a:cubicBezTo>
                  <a:cubicBezTo>
                    <a:pt x="201054" y="64661"/>
                    <a:pt x="201281" y="64433"/>
                    <a:pt x="201737" y="63978"/>
                  </a:cubicBezTo>
                  <a:cubicBezTo>
                    <a:pt x="202192" y="63750"/>
                    <a:pt x="202192" y="63067"/>
                    <a:pt x="202192" y="62611"/>
                  </a:cubicBezTo>
                  <a:cubicBezTo>
                    <a:pt x="202192" y="62156"/>
                    <a:pt x="202192" y="61700"/>
                    <a:pt x="201965" y="61245"/>
                  </a:cubicBezTo>
                  <a:lnTo>
                    <a:pt x="201281" y="60789"/>
                  </a:lnTo>
                  <a:cubicBezTo>
                    <a:pt x="200826" y="60561"/>
                    <a:pt x="200598" y="60334"/>
                    <a:pt x="196271" y="58967"/>
                  </a:cubicBezTo>
                  <a:cubicBezTo>
                    <a:pt x="165525" y="49857"/>
                    <a:pt x="142751" y="29133"/>
                    <a:pt x="129997" y="4764"/>
                  </a:cubicBezTo>
                  <a:cubicBezTo>
                    <a:pt x="127492" y="209"/>
                    <a:pt x="127264" y="-19"/>
                    <a:pt x="124076" y="-19"/>
                  </a:cubicBezTo>
                  <a:cubicBezTo>
                    <a:pt x="122709" y="-19"/>
                    <a:pt x="119748" y="-19"/>
                    <a:pt x="119748" y="2486"/>
                  </a:cubicBezTo>
                  <a:cubicBezTo>
                    <a:pt x="119748" y="5447"/>
                    <a:pt x="131363" y="25261"/>
                    <a:pt x="142523" y="35965"/>
                  </a:cubicBezTo>
                  <a:lnTo>
                    <a:pt x="7925" y="35965"/>
                  </a:lnTo>
                  <a:cubicBezTo>
                    <a:pt x="4053" y="35965"/>
                    <a:pt x="-46" y="35965"/>
                    <a:pt x="-46" y="40520"/>
                  </a:cubicBezTo>
                  <a:cubicBezTo>
                    <a:pt x="-46" y="45075"/>
                    <a:pt x="4281" y="45075"/>
                    <a:pt x="8153" y="45075"/>
                  </a:cubicBezTo>
                  <a:lnTo>
                    <a:pt x="152772" y="45075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7" name="Freeform 1346">
              <a:extLst>
                <a:ext uri="{FF2B5EF4-FFF2-40B4-BE49-F238E27FC236}">
                  <a16:creationId xmlns:a16="http://schemas.microsoft.com/office/drawing/2014/main" id="{87F5887F-96BE-A8CD-C262-A6F006DD56C8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8329995" y="4598769"/>
              <a:ext cx="104990" cy="147351"/>
            </a:xfrm>
            <a:custGeom>
              <a:avLst/>
              <a:gdLst>
                <a:gd name="connsiteX0" fmla="*/ 104049 w 104990"/>
                <a:gd name="connsiteY0" fmla="*/ 13874 h 147351"/>
                <a:gd name="connsiteX1" fmla="*/ 104960 w 104990"/>
                <a:gd name="connsiteY1" fmla="*/ 8635 h 147351"/>
                <a:gd name="connsiteX2" fmla="*/ 98356 w 104990"/>
                <a:gd name="connsiteY2" fmla="*/ 2486 h 147351"/>
                <a:gd name="connsiteX3" fmla="*/ 90385 w 104990"/>
                <a:gd name="connsiteY3" fmla="*/ 7269 h 147351"/>
                <a:gd name="connsiteX4" fmla="*/ 87196 w 104990"/>
                <a:gd name="connsiteY4" fmla="*/ 19567 h 147351"/>
                <a:gd name="connsiteX5" fmla="*/ 82641 w 104990"/>
                <a:gd name="connsiteY5" fmla="*/ 37787 h 147351"/>
                <a:gd name="connsiteX6" fmla="*/ 72393 w 104990"/>
                <a:gd name="connsiteY6" fmla="*/ 78781 h 147351"/>
                <a:gd name="connsiteX7" fmla="*/ 46657 w 104990"/>
                <a:gd name="connsiteY7" fmla="*/ 98140 h 147351"/>
                <a:gd name="connsiteX8" fmla="*/ 32537 w 104990"/>
                <a:gd name="connsiteY8" fmla="*/ 79692 h 147351"/>
                <a:gd name="connsiteX9" fmla="*/ 44152 w 104990"/>
                <a:gd name="connsiteY9" fmla="*/ 35054 h 147351"/>
                <a:gd name="connsiteX10" fmla="*/ 48707 w 104990"/>
                <a:gd name="connsiteY10" fmla="*/ 18656 h 147351"/>
                <a:gd name="connsiteX11" fmla="*/ 30032 w 104990"/>
                <a:gd name="connsiteY11" fmla="*/ -19 h 147351"/>
                <a:gd name="connsiteX12" fmla="*/ -30 w 104990"/>
                <a:gd name="connsiteY12" fmla="*/ 35054 h 147351"/>
                <a:gd name="connsiteX13" fmla="*/ 2702 w 104990"/>
                <a:gd name="connsiteY13" fmla="*/ 37331 h 147351"/>
                <a:gd name="connsiteX14" fmla="*/ 6346 w 104990"/>
                <a:gd name="connsiteY14" fmla="*/ 33232 h 147351"/>
                <a:gd name="connsiteX15" fmla="*/ 29349 w 104990"/>
                <a:gd name="connsiteY15" fmla="*/ 4991 h 147351"/>
                <a:gd name="connsiteX16" fmla="*/ 35042 w 104990"/>
                <a:gd name="connsiteY16" fmla="*/ 12279 h 147351"/>
                <a:gd name="connsiteX17" fmla="*/ 31171 w 104990"/>
                <a:gd name="connsiteY17" fmla="*/ 28222 h 147351"/>
                <a:gd name="connsiteX18" fmla="*/ 17961 w 104990"/>
                <a:gd name="connsiteY18" fmla="*/ 76048 h 147351"/>
                <a:gd name="connsiteX19" fmla="*/ 45746 w 104990"/>
                <a:gd name="connsiteY19" fmla="*/ 103150 h 147351"/>
                <a:gd name="connsiteX20" fmla="*/ 68749 w 104990"/>
                <a:gd name="connsiteY20" fmla="*/ 92901 h 147351"/>
                <a:gd name="connsiteX21" fmla="*/ 53945 w 104990"/>
                <a:gd name="connsiteY21" fmla="*/ 127974 h 147351"/>
                <a:gd name="connsiteX22" fmla="*/ 28893 w 104990"/>
                <a:gd name="connsiteY22" fmla="*/ 142322 h 147351"/>
                <a:gd name="connsiteX23" fmla="*/ 11585 w 104990"/>
                <a:gd name="connsiteY23" fmla="*/ 132757 h 147351"/>
                <a:gd name="connsiteX24" fmla="*/ 21378 w 104990"/>
                <a:gd name="connsiteY24" fmla="*/ 130024 h 147351"/>
                <a:gd name="connsiteX25" fmla="*/ 25933 w 104990"/>
                <a:gd name="connsiteY25" fmla="*/ 120686 h 147351"/>
                <a:gd name="connsiteX26" fmla="*/ 17506 w 104990"/>
                <a:gd name="connsiteY26" fmla="*/ 112715 h 147351"/>
                <a:gd name="connsiteX27" fmla="*/ 4752 w 104990"/>
                <a:gd name="connsiteY27" fmla="*/ 127519 h 147351"/>
                <a:gd name="connsiteX28" fmla="*/ 28893 w 104990"/>
                <a:gd name="connsiteY28" fmla="*/ 147333 h 147351"/>
                <a:gd name="connsiteX29" fmla="*/ 82186 w 104990"/>
                <a:gd name="connsiteY29" fmla="*/ 100873 h 147351"/>
                <a:gd name="connsiteX30" fmla="*/ 104049 w 104990"/>
                <a:gd name="connsiteY30" fmla="*/ 13874 h 147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4990" h="147351">
                  <a:moveTo>
                    <a:pt x="104049" y="13874"/>
                  </a:moveTo>
                  <a:cubicBezTo>
                    <a:pt x="104960" y="10685"/>
                    <a:pt x="104960" y="10230"/>
                    <a:pt x="104960" y="8635"/>
                  </a:cubicBezTo>
                  <a:cubicBezTo>
                    <a:pt x="104960" y="4536"/>
                    <a:pt x="101772" y="2486"/>
                    <a:pt x="98356" y="2486"/>
                  </a:cubicBezTo>
                  <a:cubicBezTo>
                    <a:pt x="96078" y="2486"/>
                    <a:pt x="92434" y="3853"/>
                    <a:pt x="90385" y="7269"/>
                  </a:cubicBezTo>
                  <a:cubicBezTo>
                    <a:pt x="89929" y="8408"/>
                    <a:pt x="88107" y="15468"/>
                    <a:pt x="87196" y="19567"/>
                  </a:cubicBezTo>
                  <a:cubicBezTo>
                    <a:pt x="85602" y="25489"/>
                    <a:pt x="84008" y="31638"/>
                    <a:pt x="82641" y="37787"/>
                  </a:cubicBezTo>
                  <a:lnTo>
                    <a:pt x="72393" y="78781"/>
                  </a:lnTo>
                  <a:cubicBezTo>
                    <a:pt x="71482" y="82197"/>
                    <a:pt x="61689" y="98140"/>
                    <a:pt x="46657" y="98140"/>
                  </a:cubicBezTo>
                  <a:cubicBezTo>
                    <a:pt x="35042" y="98140"/>
                    <a:pt x="32537" y="88119"/>
                    <a:pt x="32537" y="79692"/>
                  </a:cubicBezTo>
                  <a:cubicBezTo>
                    <a:pt x="32537" y="69216"/>
                    <a:pt x="36409" y="55096"/>
                    <a:pt x="44152" y="35054"/>
                  </a:cubicBezTo>
                  <a:cubicBezTo>
                    <a:pt x="47796" y="25716"/>
                    <a:pt x="48707" y="23211"/>
                    <a:pt x="48707" y="18656"/>
                  </a:cubicBezTo>
                  <a:cubicBezTo>
                    <a:pt x="48707" y="8408"/>
                    <a:pt x="41419" y="-19"/>
                    <a:pt x="30032" y="-19"/>
                  </a:cubicBezTo>
                  <a:cubicBezTo>
                    <a:pt x="8396" y="-19"/>
                    <a:pt x="-30" y="33004"/>
                    <a:pt x="-30" y="35054"/>
                  </a:cubicBezTo>
                  <a:cubicBezTo>
                    <a:pt x="-30" y="37331"/>
                    <a:pt x="2247" y="37331"/>
                    <a:pt x="2702" y="37331"/>
                  </a:cubicBezTo>
                  <a:cubicBezTo>
                    <a:pt x="4980" y="37331"/>
                    <a:pt x="5208" y="36876"/>
                    <a:pt x="6346" y="33232"/>
                  </a:cubicBezTo>
                  <a:cubicBezTo>
                    <a:pt x="12496" y="11824"/>
                    <a:pt x="21605" y="4991"/>
                    <a:pt x="29349" y="4991"/>
                  </a:cubicBezTo>
                  <a:cubicBezTo>
                    <a:pt x="31171" y="4991"/>
                    <a:pt x="35042" y="4991"/>
                    <a:pt x="35042" y="12279"/>
                  </a:cubicBezTo>
                  <a:cubicBezTo>
                    <a:pt x="35042" y="17973"/>
                    <a:pt x="32765" y="23894"/>
                    <a:pt x="31171" y="28222"/>
                  </a:cubicBezTo>
                  <a:cubicBezTo>
                    <a:pt x="22061" y="52363"/>
                    <a:pt x="17961" y="65344"/>
                    <a:pt x="17961" y="76048"/>
                  </a:cubicBezTo>
                  <a:cubicBezTo>
                    <a:pt x="17961" y="96318"/>
                    <a:pt x="32309" y="103150"/>
                    <a:pt x="45746" y="103150"/>
                  </a:cubicBezTo>
                  <a:cubicBezTo>
                    <a:pt x="54629" y="103150"/>
                    <a:pt x="62372" y="99278"/>
                    <a:pt x="68749" y="92901"/>
                  </a:cubicBezTo>
                  <a:cubicBezTo>
                    <a:pt x="65788" y="104744"/>
                    <a:pt x="63055" y="115904"/>
                    <a:pt x="53945" y="127974"/>
                  </a:cubicBezTo>
                  <a:cubicBezTo>
                    <a:pt x="48024" y="135718"/>
                    <a:pt x="39370" y="142322"/>
                    <a:pt x="28893" y="142322"/>
                  </a:cubicBezTo>
                  <a:cubicBezTo>
                    <a:pt x="25705" y="142322"/>
                    <a:pt x="15456" y="141639"/>
                    <a:pt x="11585" y="132757"/>
                  </a:cubicBezTo>
                  <a:cubicBezTo>
                    <a:pt x="15228" y="132757"/>
                    <a:pt x="18189" y="132757"/>
                    <a:pt x="21378" y="130024"/>
                  </a:cubicBezTo>
                  <a:cubicBezTo>
                    <a:pt x="23655" y="127974"/>
                    <a:pt x="25933" y="125014"/>
                    <a:pt x="25933" y="120686"/>
                  </a:cubicBezTo>
                  <a:cubicBezTo>
                    <a:pt x="25933" y="113626"/>
                    <a:pt x="19783" y="112715"/>
                    <a:pt x="17506" y="112715"/>
                  </a:cubicBezTo>
                  <a:cubicBezTo>
                    <a:pt x="12268" y="112715"/>
                    <a:pt x="4752" y="116359"/>
                    <a:pt x="4752" y="127519"/>
                  </a:cubicBezTo>
                  <a:cubicBezTo>
                    <a:pt x="4752" y="138906"/>
                    <a:pt x="14773" y="147333"/>
                    <a:pt x="28893" y="147333"/>
                  </a:cubicBezTo>
                  <a:cubicBezTo>
                    <a:pt x="52351" y="147333"/>
                    <a:pt x="75809" y="126608"/>
                    <a:pt x="82186" y="100873"/>
                  </a:cubicBezTo>
                  <a:lnTo>
                    <a:pt x="104049" y="13874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8" name="Freeform 1347">
              <a:extLst>
                <a:ext uri="{FF2B5EF4-FFF2-40B4-BE49-F238E27FC236}">
                  <a16:creationId xmlns:a16="http://schemas.microsoft.com/office/drawing/2014/main" id="{D569A698-AA11-363D-7921-E38500209796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8519235" y="4615850"/>
              <a:ext cx="151451" cy="53292"/>
            </a:xfrm>
            <a:custGeom>
              <a:avLst/>
              <a:gdLst>
                <a:gd name="connsiteX0" fmla="*/ 143685 w 151451"/>
                <a:gd name="connsiteY0" fmla="*/ 9091 h 53292"/>
                <a:gd name="connsiteX1" fmla="*/ 151429 w 151451"/>
                <a:gd name="connsiteY1" fmla="*/ 4536 h 53292"/>
                <a:gd name="connsiteX2" fmla="*/ 143913 w 151451"/>
                <a:gd name="connsiteY2" fmla="*/ -19 h 53292"/>
                <a:gd name="connsiteX3" fmla="*/ 7493 w 151451"/>
                <a:gd name="connsiteY3" fmla="*/ -19 h 53292"/>
                <a:gd name="connsiteX4" fmla="*/ -22 w 151451"/>
                <a:gd name="connsiteY4" fmla="*/ 4536 h 53292"/>
                <a:gd name="connsiteX5" fmla="*/ 7721 w 151451"/>
                <a:gd name="connsiteY5" fmla="*/ 9091 h 53292"/>
                <a:gd name="connsiteX6" fmla="*/ 143685 w 151451"/>
                <a:gd name="connsiteY6" fmla="*/ 9091 h 53292"/>
                <a:gd name="connsiteX7" fmla="*/ 143913 w 151451"/>
                <a:gd name="connsiteY7" fmla="*/ 53274 h 53292"/>
                <a:gd name="connsiteX8" fmla="*/ 151429 w 151451"/>
                <a:gd name="connsiteY8" fmla="*/ 48719 h 53292"/>
                <a:gd name="connsiteX9" fmla="*/ 143685 w 151451"/>
                <a:gd name="connsiteY9" fmla="*/ 44164 h 53292"/>
                <a:gd name="connsiteX10" fmla="*/ 7721 w 151451"/>
                <a:gd name="connsiteY10" fmla="*/ 44164 h 53292"/>
                <a:gd name="connsiteX11" fmla="*/ -22 w 151451"/>
                <a:gd name="connsiteY11" fmla="*/ 48719 h 53292"/>
                <a:gd name="connsiteX12" fmla="*/ 7493 w 151451"/>
                <a:gd name="connsiteY12" fmla="*/ 53274 h 53292"/>
                <a:gd name="connsiteX13" fmla="*/ 143913 w 151451"/>
                <a:gd name="connsiteY13" fmla="*/ 53274 h 5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451" h="53292">
                  <a:moveTo>
                    <a:pt x="143685" y="9091"/>
                  </a:moveTo>
                  <a:cubicBezTo>
                    <a:pt x="147101" y="9091"/>
                    <a:pt x="151429" y="9091"/>
                    <a:pt x="151429" y="4536"/>
                  </a:cubicBezTo>
                  <a:cubicBezTo>
                    <a:pt x="151429" y="-19"/>
                    <a:pt x="147101" y="-19"/>
                    <a:pt x="143913" y="-19"/>
                  </a:cubicBezTo>
                  <a:lnTo>
                    <a:pt x="7493" y="-19"/>
                  </a:lnTo>
                  <a:cubicBezTo>
                    <a:pt x="4305" y="-19"/>
                    <a:pt x="-22" y="-19"/>
                    <a:pt x="-22" y="4536"/>
                  </a:cubicBezTo>
                  <a:cubicBezTo>
                    <a:pt x="-22" y="9091"/>
                    <a:pt x="4305" y="9091"/>
                    <a:pt x="7721" y="9091"/>
                  </a:cubicBezTo>
                  <a:lnTo>
                    <a:pt x="143685" y="9091"/>
                  </a:lnTo>
                  <a:close/>
                  <a:moveTo>
                    <a:pt x="143913" y="53274"/>
                  </a:moveTo>
                  <a:cubicBezTo>
                    <a:pt x="147101" y="53274"/>
                    <a:pt x="151429" y="53274"/>
                    <a:pt x="151429" y="48719"/>
                  </a:cubicBezTo>
                  <a:cubicBezTo>
                    <a:pt x="151429" y="44164"/>
                    <a:pt x="147101" y="44164"/>
                    <a:pt x="143685" y="44164"/>
                  </a:cubicBezTo>
                  <a:lnTo>
                    <a:pt x="7721" y="44164"/>
                  </a:lnTo>
                  <a:cubicBezTo>
                    <a:pt x="4305" y="44164"/>
                    <a:pt x="-22" y="44164"/>
                    <a:pt x="-22" y="48719"/>
                  </a:cubicBezTo>
                  <a:cubicBezTo>
                    <a:pt x="-22" y="53274"/>
                    <a:pt x="4305" y="53274"/>
                    <a:pt x="7493" y="53274"/>
                  </a:cubicBezTo>
                  <a:lnTo>
                    <a:pt x="143913" y="53274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49" name="Freeform 1348">
              <a:extLst>
                <a:ext uri="{FF2B5EF4-FFF2-40B4-BE49-F238E27FC236}">
                  <a16:creationId xmlns:a16="http://schemas.microsoft.com/office/drawing/2014/main" id="{66EE94AE-26CF-DE3E-4FED-BF5ED2D9484B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8851415" y="4393682"/>
              <a:ext cx="75156" cy="151678"/>
            </a:xfrm>
            <a:custGeom>
              <a:avLst/>
              <a:gdLst>
                <a:gd name="connsiteX0" fmla="*/ 46680 w 75156"/>
                <a:gd name="connsiteY0" fmla="*/ 5896 h 151678"/>
                <a:gd name="connsiteX1" fmla="*/ 41441 w 75156"/>
                <a:gd name="connsiteY1" fmla="*/ -26 h 151678"/>
                <a:gd name="connsiteX2" fmla="*/ -8 w 75156"/>
                <a:gd name="connsiteY2" fmla="*/ 14550 h 151678"/>
                <a:gd name="connsiteX3" fmla="*/ -8 w 75156"/>
                <a:gd name="connsiteY3" fmla="*/ 21610 h 151678"/>
                <a:gd name="connsiteX4" fmla="*/ 29826 w 75156"/>
                <a:gd name="connsiteY4" fmla="*/ 15689 h 151678"/>
                <a:gd name="connsiteX5" fmla="*/ 29826 w 75156"/>
                <a:gd name="connsiteY5" fmla="*/ 133661 h 151678"/>
                <a:gd name="connsiteX6" fmla="*/ 8646 w 75156"/>
                <a:gd name="connsiteY6" fmla="*/ 144593 h 151678"/>
                <a:gd name="connsiteX7" fmla="*/ 1358 w 75156"/>
                <a:gd name="connsiteY7" fmla="*/ 144593 h 151678"/>
                <a:gd name="connsiteX8" fmla="*/ 1358 w 75156"/>
                <a:gd name="connsiteY8" fmla="*/ 151653 h 151678"/>
                <a:gd name="connsiteX9" fmla="*/ 38253 w 75156"/>
                <a:gd name="connsiteY9" fmla="*/ 150970 h 151678"/>
                <a:gd name="connsiteX10" fmla="*/ 75148 w 75156"/>
                <a:gd name="connsiteY10" fmla="*/ 151653 h 151678"/>
                <a:gd name="connsiteX11" fmla="*/ 75148 w 75156"/>
                <a:gd name="connsiteY11" fmla="*/ 144593 h 151678"/>
                <a:gd name="connsiteX12" fmla="*/ 67860 w 75156"/>
                <a:gd name="connsiteY12" fmla="*/ 144593 h 151678"/>
                <a:gd name="connsiteX13" fmla="*/ 46680 w 75156"/>
                <a:gd name="connsiteY13" fmla="*/ 133661 h 151678"/>
                <a:gd name="connsiteX14" fmla="*/ 46680 w 75156"/>
                <a:gd name="connsiteY14" fmla="*/ 5896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156" h="151678">
                  <a:moveTo>
                    <a:pt x="46680" y="5896"/>
                  </a:moveTo>
                  <a:cubicBezTo>
                    <a:pt x="46680" y="430"/>
                    <a:pt x="46680" y="-26"/>
                    <a:pt x="41441" y="-26"/>
                  </a:cubicBezTo>
                  <a:cubicBezTo>
                    <a:pt x="27321" y="14550"/>
                    <a:pt x="7280" y="14550"/>
                    <a:pt x="-8" y="14550"/>
                  </a:cubicBezTo>
                  <a:lnTo>
                    <a:pt x="-8" y="21610"/>
                  </a:lnTo>
                  <a:cubicBezTo>
                    <a:pt x="4547" y="21610"/>
                    <a:pt x="17984" y="21610"/>
                    <a:pt x="29826" y="15689"/>
                  </a:cubicBezTo>
                  <a:lnTo>
                    <a:pt x="29826" y="133661"/>
                  </a:lnTo>
                  <a:cubicBezTo>
                    <a:pt x="29826" y="141860"/>
                    <a:pt x="29143" y="144593"/>
                    <a:pt x="8646" y="144593"/>
                  </a:cubicBezTo>
                  <a:lnTo>
                    <a:pt x="1358" y="144593"/>
                  </a:lnTo>
                  <a:lnTo>
                    <a:pt x="1358" y="151653"/>
                  </a:lnTo>
                  <a:cubicBezTo>
                    <a:pt x="9329" y="150970"/>
                    <a:pt x="29143" y="150970"/>
                    <a:pt x="38253" y="150970"/>
                  </a:cubicBezTo>
                  <a:cubicBezTo>
                    <a:pt x="47363" y="150970"/>
                    <a:pt x="67177" y="150970"/>
                    <a:pt x="75148" y="151653"/>
                  </a:cubicBezTo>
                  <a:lnTo>
                    <a:pt x="75148" y="144593"/>
                  </a:lnTo>
                  <a:lnTo>
                    <a:pt x="67860" y="144593"/>
                  </a:lnTo>
                  <a:cubicBezTo>
                    <a:pt x="47363" y="144593"/>
                    <a:pt x="46680" y="142088"/>
                    <a:pt x="46680" y="133661"/>
                  </a:cubicBezTo>
                  <a:lnTo>
                    <a:pt x="46680" y="5896"/>
                  </a:ln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50" name="Freeform 1349">
              <a:extLst>
                <a:ext uri="{FF2B5EF4-FFF2-40B4-BE49-F238E27FC236}">
                  <a16:creationId xmlns:a16="http://schemas.microsoft.com/office/drawing/2014/main" id="{84F01FDB-2E2A-5413-EFE4-A9D697E473B6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8774208" y="4637941"/>
              <a:ext cx="227746" cy="9109"/>
            </a:xfrm>
            <a:custGeom>
              <a:avLst/>
              <a:gdLst>
                <a:gd name="connsiteX0" fmla="*/ 0 w 227746"/>
                <a:gd name="connsiteY0" fmla="*/ 0 h 9109"/>
                <a:gd name="connsiteX1" fmla="*/ 227747 w 227746"/>
                <a:gd name="connsiteY1" fmla="*/ 0 h 9109"/>
                <a:gd name="connsiteX2" fmla="*/ 227747 w 227746"/>
                <a:gd name="connsiteY2" fmla="*/ 9109 h 9109"/>
                <a:gd name="connsiteX3" fmla="*/ 0 w 227746"/>
                <a:gd name="connsiteY3" fmla="*/ 9109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746" h="9109">
                  <a:moveTo>
                    <a:pt x="0" y="0"/>
                  </a:moveTo>
                  <a:lnTo>
                    <a:pt x="227747" y="0"/>
                  </a:lnTo>
                  <a:lnTo>
                    <a:pt x="227747" y="9109"/>
                  </a:lnTo>
                  <a:lnTo>
                    <a:pt x="0" y="9109"/>
                  </a:ln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1" name="Freeform 1360">
              <a:extLst>
                <a:ext uri="{FF2B5EF4-FFF2-40B4-BE49-F238E27FC236}">
                  <a16:creationId xmlns:a16="http://schemas.microsoft.com/office/drawing/2014/main" id="{582029CA-685D-5698-01D4-8B7A80F6057F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8783774" y="4703976"/>
              <a:ext cx="94514" cy="156689"/>
            </a:xfrm>
            <a:custGeom>
              <a:avLst/>
              <a:gdLst>
                <a:gd name="connsiteX0" fmla="*/ 56470 w 94514"/>
                <a:gd name="connsiteY0" fmla="*/ 71500 h 156689"/>
                <a:gd name="connsiteX1" fmla="*/ 88355 w 94514"/>
                <a:gd name="connsiteY1" fmla="*/ 31417 h 156689"/>
                <a:gd name="connsiteX2" fmla="*/ 46449 w 94514"/>
                <a:gd name="connsiteY2" fmla="*/ -12 h 156689"/>
                <a:gd name="connsiteX3" fmla="*/ 6138 w 94514"/>
                <a:gd name="connsiteY3" fmla="*/ 30961 h 156689"/>
                <a:gd name="connsiteX4" fmla="*/ 17753 w 94514"/>
                <a:gd name="connsiteY4" fmla="*/ 42804 h 156689"/>
                <a:gd name="connsiteX5" fmla="*/ 29368 w 94514"/>
                <a:gd name="connsiteY5" fmla="*/ 31189 h 156689"/>
                <a:gd name="connsiteX6" fmla="*/ 15248 w 94514"/>
                <a:gd name="connsiteY6" fmla="*/ 19802 h 156689"/>
                <a:gd name="connsiteX7" fmla="*/ 45538 w 94514"/>
                <a:gd name="connsiteY7" fmla="*/ 5682 h 156689"/>
                <a:gd name="connsiteX8" fmla="*/ 67402 w 94514"/>
                <a:gd name="connsiteY8" fmla="*/ 31189 h 156689"/>
                <a:gd name="connsiteX9" fmla="*/ 61025 w 94514"/>
                <a:gd name="connsiteY9" fmla="*/ 57152 h 156689"/>
                <a:gd name="connsiteX10" fmla="*/ 40756 w 94514"/>
                <a:gd name="connsiteY10" fmla="*/ 68995 h 156689"/>
                <a:gd name="connsiteX11" fmla="*/ 31874 w 94514"/>
                <a:gd name="connsiteY11" fmla="*/ 69678 h 156689"/>
                <a:gd name="connsiteX12" fmla="*/ 28457 w 94514"/>
                <a:gd name="connsiteY12" fmla="*/ 72411 h 156689"/>
                <a:gd name="connsiteX13" fmla="*/ 33923 w 94514"/>
                <a:gd name="connsiteY13" fmla="*/ 74916 h 156689"/>
                <a:gd name="connsiteX14" fmla="*/ 43944 w 94514"/>
                <a:gd name="connsiteY14" fmla="*/ 74916 h 156689"/>
                <a:gd name="connsiteX15" fmla="*/ 71046 w 94514"/>
                <a:gd name="connsiteY15" fmla="*/ 112722 h 156689"/>
                <a:gd name="connsiteX16" fmla="*/ 45311 w 94514"/>
                <a:gd name="connsiteY16" fmla="*/ 150300 h 156689"/>
                <a:gd name="connsiteX17" fmla="*/ 10466 w 94514"/>
                <a:gd name="connsiteY17" fmla="*/ 132992 h 156689"/>
                <a:gd name="connsiteX18" fmla="*/ 25497 w 94514"/>
                <a:gd name="connsiteY18" fmla="*/ 120466 h 156689"/>
                <a:gd name="connsiteX19" fmla="*/ 12743 w 94514"/>
                <a:gd name="connsiteY19" fmla="*/ 107712 h 156689"/>
                <a:gd name="connsiteX20" fmla="*/ -11 w 94514"/>
                <a:gd name="connsiteY20" fmla="*/ 120921 h 156689"/>
                <a:gd name="connsiteX21" fmla="*/ 45994 w 94514"/>
                <a:gd name="connsiteY21" fmla="*/ 156677 h 156689"/>
                <a:gd name="connsiteX22" fmla="*/ 94504 w 94514"/>
                <a:gd name="connsiteY22" fmla="*/ 112722 h 156689"/>
                <a:gd name="connsiteX23" fmla="*/ 56470 w 94514"/>
                <a:gd name="connsiteY23" fmla="*/ 71500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4514" h="156689">
                  <a:moveTo>
                    <a:pt x="56470" y="71500"/>
                  </a:moveTo>
                  <a:cubicBezTo>
                    <a:pt x="75145" y="65351"/>
                    <a:pt x="88355" y="49409"/>
                    <a:pt x="88355" y="31417"/>
                  </a:cubicBezTo>
                  <a:cubicBezTo>
                    <a:pt x="88355" y="12742"/>
                    <a:pt x="68313" y="-12"/>
                    <a:pt x="46449" y="-12"/>
                  </a:cubicBezTo>
                  <a:cubicBezTo>
                    <a:pt x="23447" y="-12"/>
                    <a:pt x="6138" y="13653"/>
                    <a:pt x="6138" y="30961"/>
                  </a:cubicBezTo>
                  <a:cubicBezTo>
                    <a:pt x="6138" y="38477"/>
                    <a:pt x="11149" y="42804"/>
                    <a:pt x="17753" y="42804"/>
                  </a:cubicBezTo>
                  <a:cubicBezTo>
                    <a:pt x="24814" y="42804"/>
                    <a:pt x="29368" y="37794"/>
                    <a:pt x="29368" y="31189"/>
                  </a:cubicBezTo>
                  <a:cubicBezTo>
                    <a:pt x="29368" y="19802"/>
                    <a:pt x="18664" y="19802"/>
                    <a:pt x="15248" y="19802"/>
                  </a:cubicBezTo>
                  <a:cubicBezTo>
                    <a:pt x="22308" y="8642"/>
                    <a:pt x="37340" y="5682"/>
                    <a:pt x="45538" y="5682"/>
                  </a:cubicBezTo>
                  <a:cubicBezTo>
                    <a:pt x="54876" y="5682"/>
                    <a:pt x="67402" y="10692"/>
                    <a:pt x="67402" y="31189"/>
                  </a:cubicBezTo>
                  <a:cubicBezTo>
                    <a:pt x="67402" y="33922"/>
                    <a:pt x="66947" y="47131"/>
                    <a:pt x="61025" y="57152"/>
                  </a:cubicBezTo>
                  <a:cubicBezTo>
                    <a:pt x="54193" y="68084"/>
                    <a:pt x="46449" y="68767"/>
                    <a:pt x="40756" y="68995"/>
                  </a:cubicBezTo>
                  <a:cubicBezTo>
                    <a:pt x="38934" y="69223"/>
                    <a:pt x="33468" y="69678"/>
                    <a:pt x="31874" y="69678"/>
                  </a:cubicBezTo>
                  <a:cubicBezTo>
                    <a:pt x="30052" y="69906"/>
                    <a:pt x="28457" y="70134"/>
                    <a:pt x="28457" y="72411"/>
                  </a:cubicBezTo>
                  <a:cubicBezTo>
                    <a:pt x="28457" y="74916"/>
                    <a:pt x="30052" y="74916"/>
                    <a:pt x="33923" y="74916"/>
                  </a:cubicBezTo>
                  <a:lnTo>
                    <a:pt x="43944" y="74916"/>
                  </a:lnTo>
                  <a:cubicBezTo>
                    <a:pt x="62619" y="74916"/>
                    <a:pt x="71046" y="90403"/>
                    <a:pt x="71046" y="112722"/>
                  </a:cubicBezTo>
                  <a:cubicBezTo>
                    <a:pt x="71046" y="143696"/>
                    <a:pt x="55331" y="150300"/>
                    <a:pt x="45311" y="150300"/>
                  </a:cubicBezTo>
                  <a:cubicBezTo>
                    <a:pt x="35518" y="150300"/>
                    <a:pt x="18437" y="146429"/>
                    <a:pt x="10466" y="132992"/>
                  </a:cubicBezTo>
                  <a:cubicBezTo>
                    <a:pt x="18437" y="134130"/>
                    <a:pt x="25497" y="129120"/>
                    <a:pt x="25497" y="120466"/>
                  </a:cubicBezTo>
                  <a:cubicBezTo>
                    <a:pt x="25497" y="112267"/>
                    <a:pt x="19348" y="107712"/>
                    <a:pt x="12743" y="107712"/>
                  </a:cubicBezTo>
                  <a:cubicBezTo>
                    <a:pt x="7277" y="107712"/>
                    <a:pt x="-11" y="110900"/>
                    <a:pt x="-11" y="120921"/>
                  </a:cubicBezTo>
                  <a:cubicBezTo>
                    <a:pt x="-11" y="141646"/>
                    <a:pt x="21170" y="156677"/>
                    <a:pt x="45994" y="156677"/>
                  </a:cubicBezTo>
                  <a:cubicBezTo>
                    <a:pt x="73779" y="156677"/>
                    <a:pt x="94504" y="135952"/>
                    <a:pt x="94504" y="112722"/>
                  </a:cubicBezTo>
                  <a:cubicBezTo>
                    <a:pt x="94504" y="94047"/>
                    <a:pt x="80156" y="76283"/>
                    <a:pt x="56470" y="71500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2" name="Freeform 1361">
              <a:extLst>
                <a:ext uri="{FF2B5EF4-FFF2-40B4-BE49-F238E27FC236}">
                  <a16:creationId xmlns:a16="http://schemas.microsoft.com/office/drawing/2014/main" id="{B79B4F58-BDCA-4AE6-A409-C080F2019D0E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8896964" y="4703976"/>
              <a:ext cx="95881" cy="156689"/>
            </a:xfrm>
            <a:custGeom>
              <a:avLst/>
              <a:gdLst>
                <a:gd name="connsiteX0" fmla="*/ 95875 w 95881"/>
                <a:gd name="connsiteY0" fmla="*/ 78788 h 156689"/>
                <a:gd name="connsiteX1" fmla="*/ 86765 w 95881"/>
                <a:gd name="connsiteY1" fmla="*/ 25495 h 156689"/>
                <a:gd name="connsiteX2" fmla="*/ 48049 w 95881"/>
                <a:gd name="connsiteY2" fmla="*/ -12 h 156689"/>
                <a:gd name="connsiteX3" fmla="*/ 8421 w 95881"/>
                <a:gd name="connsiteY3" fmla="*/ 27090 h 156689"/>
                <a:gd name="connsiteX4" fmla="*/ -6 w 95881"/>
                <a:gd name="connsiteY4" fmla="*/ 78788 h 156689"/>
                <a:gd name="connsiteX5" fmla="*/ 10243 w 95881"/>
                <a:gd name="connsiteY5" fmla="*/ 133675 h 156689"/>
                <a:gd name="connsiteX6" fmla="*/ 47821 w 95881"/>
                <a:gd name="connsiteY6" fmla="*/ 156677 h 156689"/>
                <a:gd name="connsiteX7" fmla="*/ 87449 w 95881"/>
                <a:gd name="connsiteY7" fmla="*/ 130259 h 156689"/>
                <a:gd name="connsiteX8" fmla="*/ 95875 w 95881"/>
                <a:gd name="connsiteY8" fmla="*/ 78788 h 156689"/>
                <a:gd name="connsiteX9" fmla="*/ 47821 w 95881"/>
                <a:gd name="connsiteY9" fmla="*/ 151667 h 156689"/>
                <a:gd name="connsiteX10" fmla="*/ 21402 w 95881"/>
                <a:gd name="connsiteY10" fmla="*/ 124109 h 156689"/>
                <a:gd name="connsiteX11" fmla="*/ 18897 w 95881"/>
                <a:gd name="connsiteY11" fmla="*/ 76055 h 156689"/>
                <a:gd name="connsiteX12" fmla="*/ 20719 w 95881"/>
                <a:gd name="connsiteY12" fmla="*/ 34150 h 156689"/>
                <a:gd name="connsiteX13" fmla="*/ 47821 w 95881"/>
                <a:gd name="connsiteY13" fmla="*/ 4998 h 156689"/>
                <a:gd name="connsiteX14" fmla="*/ 74695 w 95881"/>
                <a:gd name="connsiteY14" fmla="*/ 31645 h 156689"/>
                <a:gd name="connsiteX15" fmla="*/ 76972 w 95881"/>
                <a:gd name="connsiteY15" fmla="*/ 76055 h 156689"/>
                <a:gd name="connsiteX16" fmla="*/ 74467 w 95881"/>
                <a:gd name="connsiteY16" fmla="*/ 123198 h 156689"/>
                <a:gd name="connsiteX17" fmla="*/ 47821 w 95881"/>
                <a:gd name="connsiteY17" fmla="*/ 151667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881" h="156689">
                  <a:moveTo>
                    <a:pt x="95875" y="78788"/>
                  </a:moveTo>
                  <a:cubicBezTo>
                    <a:pt x="95875" y="60568"/>
                    <a:pt x="94737" y="42349"/>
                    <a:pt x="86765" y="25495"/>
                  </a:cubicBezTo>
                  <a:cubicBezTo>
                    <a:pt x="76289" y="3632"/>
                    <a:pt x="57614" y="-12"/>
                    <a:pt x="48049" y="-12"/>
                  </a:cubicBezTo>
                  <a:cubicBezTo>
                    <a:pt x="34384" y="-12"/>
                    <a:pt x="17758" y="5909"/>
                    <a:pt x="8421" y="27090"/>
                  </a:cubicBezTo>
                  <a:cubicBezTo>
                    <a:pt x="1133" y="42804"/>
                    <a:pt x="-6" y="60568"/>
                    <a:pt x="-6" y="78788"/>
                  </a:cubicBezTo>
                  <a:cubicBezTo>
                    <a:pt x="-6" y="95869"/>
                    <a:pt x="905" y="116366"/>
                    <a:pt x="10243" y="133675"/>
                  </a:cubicBezTo>
                  <a:cubicBezTo>
                    <a:pt x="20036" y="152122"/>
                    <a:pt x="36661" y="156677"/>
                    <a:pt x="47821" y="156677"/>
                  </a:cubicBezTo>
                  <a:cubicBezTo>
                    <a:pt x="60119" y="156677"/>
                    <a:pt x="77428" y="151894"/>
                    <a:pt x="87449" y="130259"/>
                  </a:cubicBezTo>
                  <a:cubicBezTo>
                    <a:pt x="94737" y="114544"/>
                    <a:pt x="95875" y="96780"/>
                    <a:pt x="95875" y="78788"/>
                  </a:cubicBezTo>
                  <a:close/>
                  <a:moveTo>
                    <a:pt x="47821" y="151667"/>
                  </a:moveTo>
                  <a:cubicBezTo>
                    <a:pt x="38939" y="151667"/>
                    <a:pt x="25502" y="145973"/>
                    <a:pt x="21402" y="124109"/>
                  </a:cubicBezTo>
                  <a:cubicBezTo>
                    <a:pt x="18897" y="110445"/>
                    <a:pt x="18897" y="89492"/>
                    <a:pt x="18897" y="76055"/>
                  </a:cubicBezTo>
                  <a:cubicBezTo>
                    <a:pt x="18897" y="61479"/>
                    <a:pt x="18897" y="46448"/>
                    <a:pt x="20719" y="34150"/>
                  </a:cubicBezTo>
                  <a:cubicBezTo>
                    <a:pt x="25046" y="7048"/>
                    <a:pt x="42127" y="4998"/>
                    <a:pt x="47821" y="4998"/>
                  </a:cubicBezTo>
                  <a:cubicBezTo>
                    <a:pt x="55336" y="4998"/>
                    <a:pt x="70368" y="9098"/>
                    <a:pt x="74695" y="31645"/>
                  </a:cubicBezTo>
                  <a:cubicBezTo>
                    <a:pt x="76972" y="44398"/>
                    <a:pt x="76972" y="61707"/>
                    <a:pt x="76972" y="76055"/>
                  </a:cubicBezTo>
                  <a:cubicBezTo>
                    <a:pt x="76972" y="93136"/>
                    <a:pt x="76972" y="108623"/>
                    <a:pt x="74467" y="123198"/>
                  </a:cubicBezTo>
                  <a:cubicBezTo>
                    <a:pt x="71051" y="144834"/>
                    <a:pt x="58069" y="151667"/>
                    <a:pt x="47821" y="151667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3" name="Freeform 1362">
              <a:extLst>
                <a:ext uri="{FF2B5EF4-FFF2-40B4-BE49-F238E27FC236}">
                  <a16:creationId xmlns:a16="http://schemas.microsoft.com/office/drawing/2014/main" id="{A56E9625-82E6-0791-A3AE-4BEF07C4E8B8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9035889" y="4598769"/>
              <a:ext cx="113417" cy="103168"/>
            </a:xfrm>
            <a:custGeom>
              <a:avLst/>
              <a:gdLst>
                <a:gd name="connsiteX0" fmla="*/ 69463 w 113417"/>
                <a:gd name="connsiteY0" fmla="*/ 31866 h 103168"/>
                <a:gd name="connsiteX1" fmla="*/ 92010 w 113417"/>
                <a:gd name="connsiteY1" fmla="*/ 4991 h 103168"/>
                <a:gd name="connsiteX2" fmla="*/ 103397 w 113417"/>
                <a:gd name="connsiteY2" fmla="*/ 7952 h 103168"/>
                <a:gd name="connsiteX3" fmla="*/ 92465 w 113417"/>
                <a:gd name="connsiteY3" fmla="*/ 20250 h 103168"/>
                <a:gd name="connsiteX4" fmla="*/ 101120 w 113417"/>
                <a:gd name="connsiteY4" fmla="*/ 28222 h 103168"/>
                <a:gd name="connsiteX5" fmla="*/ 113418 w 113417"/>
                <a:gd name="connsiteY5" fmla="*/ 15012 h 103168"/>
                <a:gd name="connsiteX6" fmla="*/ 92237 w 113417"/>
                <a:gd name="connsiteY6" fmla="*/ -19 h 103168"/>
                <a:gd name="connsiteX7" fmla="*/ 68324 w 113417"/>
                <a:gd name="connsiteY7" fmla="*/ 17290 h 103168"/>
                <a:gd name="connsiteX8" fmla="*/ 43728 w 113417"/>
                <a:gd name="connsiteY8" fmla="*/ -19 h 103168"/>
                <a:gd name="connsiteX9" fmla="*/ 7060 w 113417"/>
                <a:gd name="connsiteY9" fmla="*/ 35054 h 103168"/>
                <a:gd name="connsiteX10" fmla="*/ 9793 w 113417"/>
                <a:gd name="connsiteY10" fmla="*/ 37331 h 103168"/>
                <a:gd name="connsiteX11" fmla="*/ 12754 w 113417"/>
                <a:gd name="connsiteY11" fmla="*/ 34826 h 103168"/>
                <a:gd name="connsiteX12" fmla="*/ 43272 w 113417"/>
                <a:gd name="connsiteY12" fmla="*/ 4991 h 103168"/>
                <a:gd name="connsiteX13" fmla="*/ 55570 w 113417"/>
                <a:gd name="connsiteY13" fmla="*/ 20250 h 103168"/>
                <a:gd name="connsiteX14" fmla="*/ 43272 w 113417"/>
                <a:gd name="connsiteY14" fmla="*/ 74454 h 103168"/>
                <a:gd name="connsiteX15" fmla="*/ 21636 w 113417"/>
                <a:gd name="connsiteY15" fmla="*/ 98140 h 103168"/>
                <a:gd name="connsiteX16" fmla="*/ 10249 w 113417"/>
                <a:gd name="connsiteY16" fmla="*/ 95179 h 103168"/>
                <a:gd name="connsiteX17" fmla="*/ 20953 w 113417"/>
                <a:gd name="connsiteY17" fmla="*/ 82881 h 103168"/>
                <a:gd name="connsiteX18" fmla="*/ 12526 w 113417"/>
                <a:gd name="connsiteY18" fmla="*/ 74910 h 103168"/>
                <a:gd name="connsiteX19" fmla="*/ 0 w 113417"/>
                <a:gd name="connsiteY19" fmla="*/ 88119 h 103168"/>
                <a:gd name="connsiteX20" fmla="*/ 21409 w 113417"/>
                <a:gd name="connsiteY20" fmla="*/ 103150 h 103168"/>
                <a:gd name="connsiteX21" fmla="*/ 45322 w 113417"/>
                <a:gd name="connsiteY21" fmla="*/ 85841 h 103168"/>
                <a:gd name="connsiteX22" fmla="*/ 69918 w 113417"/>
                <a:gd name="connsiteY22" fmla="*/ 103150 h 103168"/>
                <a:gd name="connsiteX23" fmla="*/ 106358 w 113417"/>
                <a:gd name="connsiteY23" fmla="*/ 68077 h 103168"/>
                <a:gd name="connsiteX24" fmla="*/ 103625 w 113417"/>
                <a:gd name="connsiteY24" fmla="*/ 65800 h 103168"/>
                <a:gd name="connsiteX25" fmla="*/ 100664 w 113417"/>
                <a:gd name="connsiteY25" fmla="*/ 68305 h 103168"/>
                <a:gd name="connsiteX26" fmla="*/ 70374 w 113417"/>
                <a:gd name="connsiteY26" fmla="*/ 98140 h 103168"/>
                <a:gd name="connsiteX27" fmla="*/ 57848 w 113417"/>
                <a:gd name="connsiteY27" fmla="*/ 83108 h 103168"/>
                <a:gd name="connsiteX28" fmla="*/ 61720 w 113417"/>
                <a:gd name="connsiteY28" fmla="*/ 63067 h 103168"/>
                <a:gd name="connsiteX29" fmla="*/ 69463 w 113417"/>
                <a:gd name="connsiteY29" fmla="*/ 31866 h 10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3417" h="103168">
                  <a:moveTo>
                    <a:pt x="69463" y="31866"/>
                  </a:moveTo>
                  <a:cubicBezTo>
                    <a:pt x="70829" y="25944"/>
                    <a:pt x="76068" y="4991"/>
                    <a:pt x="92010" y="4991"/>
                  </a:cubicBezTo>
                  <a:cubicBezTo>
                    <a:pt x="93148" y="4991"/>
                    <a:pt x="98614" y="4991"/>
                    <a:pt x="103397" y="7952"/>
                  </a:cubicBezTo>
                  <a:cubicBezTo>
                    <a:pt x="97020" y="9091"/>
                    <a:pt x="92465" y="14785"/>
                    <a:pt x="92465" y="20250"/>
                  </a:cubicBezTo>
                  <a:cubicBezTo>
                    <a:pt x="92465" y="23894"/>
                    <a:pt x="94970" y="28222"/>
                    <a:pt x="101120" y="28222"/>
                  </a:cubicBezTo>
                  <a:cubicBezTo>
                    <a:pt x="106130" y="28222"/>
                    <a:pt x="113418" y="24122"/>
                    <a:pt x="113418" y="15012"/>
                  </a:cubicBezTo>
                  <a:cubicBezTo>
                    <a:pt x="113418" y="3170"/>
                    <a:pt x="99981" y="-19"/>
                    <a:pt x="92237" y="-19"/>
                  </a:cubicBezTo>
                  <a:cubicBezTo>
                    <a:pt x="79028" y="-19"/>
                    <a:pt x="71057" y="12052"/>
                    <a:pt x="68324" y="17290"/>
                  </a:cubicBezTo>
                  <a:cubicBezTo>
                    <a:pt x="62631" y="2259"/>
                    <a:pt x="50332" y="-19"/>
                    <a:pt x="43728" y="-19"/>
                  </a:cubicBezTo>
                  <a:cubicBezTo>
                    <a:pt x="20042" y="-19"/>
                    <a:pt x="7060" y="29360"/>
                    <a:pt x="7060" y="35054"/>
                  </a:cubicBezTo>
                  <a:cubicBezTo>
                    <a:pt x="7060" y="37331"/>
                    <a:pt x="9338" y="37331"/>
                    <a:pt x="9793" y="37331"/>
                  </a:cubicBezTo>
                  <a:cubicBezTo>
                    <a:pt x="11615" y="37331"/>
                    <a:pt x="12299" y="36876"/>
                    <a:pt x="12754" y="34826"/>
                  </a:cubicBezTo>
                  <a:cubicBezTo>
                    <a:pt x="20498" y="10685"/>
                    <a:pt x="35529" y="4991"/>
                    <a:pt x="43272" y="4991"/>
                  </a:cubicBezTo>
                  <a:cubicBezTo>
                    <a:pt x="47599" y="4991"/>
                    <a:pt x="55570" y="7041"/>
                    <a:pt x="55570" y="20250"/>
                  </a:cubicBezTo>
                  <a:cubicBezTo>
                    <a:pt x="55570" y="27311"/>
                    <a:pt x="51699" y="42570"/>
                    <a:pt x="43272" y="74454"/>
                  </a:cubicBezTo>
                  <a:cubicBezTo>
                    <a:pt x="39628" y="88574"/>
                    <a:pt x="31657" y="98140"/>
                    <a:pt x="21636" y="98140"/>
                  </a:cubicBezTo>
                  <a:cubicBezTo>
                    <a:pt x="20270" y="98140"/>
                    <a:pt x="15032" y="98140"/>
                    <a:pt x="10249" y="95179"/>
                  </a:cubicBezTo>
                  <a:cubicBezTo>
                    <a:pt x="15943" y="94040"/>
                    <a:pt x="20953" y="89258"/>
                    <a:pt x="20953" y="82881"/>
                  </a:cubicBezTo>
                  <a:cubicBezTo>
                    <a:pt x="20953" y="76731"/>
                    <a:pt x="15943" y="74910"/>
                    <a:pt x="12526" y="74910"/>
                  </a:cubicBezTo>
                  <a:cubicBezTo>
                    <a:pt x="5694" y="74910"/>
                    <a:pt x="0" y="80831"/>
                    <a:pt x="0" y="88119"/>
                  </a:cubicBezTo>
                  <a:cubicBezTo>
                    <a:pt x="0" y="98595"/>
                    <a:pt x="11388" y="103150"/>
                    <a:pt x="21409" y="103150"/>
                  </a:cubicBezTo>
                  <a:cubicBezTo>
                    <a:pt x="36440" y="103150"/>
                    <a:pt x="44639" y="87208"/>
                    <a:pt x="45322" y="85841"/>
                  </a:cubicBezTo>
                  <a:cubicBezTo>
                    <a:pt x="48055" y="94268"/>
                    <a:pt x="56254" y="103150"/>
                    <a:pt x="69918" y="103150"/>
                  </a:cubicBezTo>
                  <a:cubicBezTo>
                    <a:pt x="93376" y="103150"/>
                    <a:pt x="106358" y="73771"/>
                    <a:pt x="106358" y="68077"/>
                  </a:cubicBezTo>
                  <a:cubicBezTo>
                    <a:pt x="106358" y="65800"/>
                    <a:pt x="104308" y="65800"/>
                    <a:pt x="103625" y="65800"/>
                  </a:cubicBezTo>
                  <a:cubicBezTo>
                    <a:pt x="101575" y="65800"/>
                    <a:pt x="101120" y="66711"/>
                    <a:pt x="100664" y="68305"/>
                  </a:cubicBezTo>
                  <a:cubicBezTo>
                    <a:pt x="93148" y="92674"/>
                    <a:pt x="77662" y="98140"/>
                    <a:pt x="70374" y="98140"/>
                  </a:cubicBezTo>
                  <a:cubicBezTo>
                    <a:pt x="61492" y="98140"/>
                    <a:pt x="57848" y="90852"/>
                    <a:pt x="57848" y="83108"/>
                  </a:cubicBezTo>
                  <a:cubicBezTo>
                    <a:pt x="57848" y="78098"/>
                    <a:pt x="59214" y="73088"/>
                    <a:pt x="61720" y="63067"/>
                  </a:cubicBezTo>
                  <a:lnTo>
                    <a:pt x="69463" y="31866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69" name="Freeform 1368">
              <a:extLst>
                <a:ext uri="{FF2B5EF4-FFF2-40B4-BE49-F238E27FC236}">
                  <a16:creationId xmlns:a16="http://schemas.microsoft.com/office/drawing/2014/main" id="{7FFCE104-3C2F-999A-DC43-477AF6BBE96A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9228960" y="4637941"/>
              <a:ext cx="139152" cy="9109"/>
            </a:xfrm>
            <a:custGeom>
              <a:avLst/>
              <a:gdLst>
                <a:gd name="connsiteX0" fmla="*/ 131190 w 139152"/>
                <a:gd name="connsiteY0" fmla="*/ 9091 h 9109"/>
                <a:gd name="connsiteX1" fmla="*/ 139161 w 139152"/>
                <a:gd name="connsiteY1" fmla="*/ 4536 h 9109"/>
                <a:gd name="connsiteX2" fmla="*/ 131190 w 139152"/>
                <a:gd name="connsiteY2" fmla="*/ -19 h 9109"/>
                <a:gd name="connsiteX3" fmla="*/ 7979 w 139152"/>
                <a:gd name="connsiteY3" fmla="*/ -19 h 9109"/>
                <a:gd name="connsiteX4" fmla="*/ 8 w 139152"/>
                <a:gd name="connsiteY4" fmla="*/ 4536 h 9109"/>
                <a:gd name="connsiteX5" fmla="*/ 7979 w 139152"/>
                <a:gd name="connsiteY5" fmla="*/ 9091 h 9109"/>
                <a:gd name="connsiteX6" fmla="*/ 131190 w 139152"/>
                <a:gd name="connsiteY6" fmla="*/ 9091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152" h="9109">
                  <a:moveTo>
                    <a:pt x="131190" y="9091"/>
                  </a:moveTo>
                  <a:cubicBezTo>
                    <a:pt x="135062" y="9091"/>
                    <a:pt x="139161" y="9091"/>
                    <a:pt x="139161" y="4536"/>
                  </a:cubicBezTo>
                  <a:cubicBezTo>
                    <a:pt x="139161" y="-19"/>
                    <a:pt x="135062" y="-19"/>
                    <a:pt x="131190" y="-19"/>
                  </a:cubicBezTo>
                  <a:lnTo>
                    <a:pt x="7979" y="-19"/>
                  </a:lnTo>
                  <a:cubicBezTo>
                    <a:pt x="4108" y="-19"/>
                    <a:pt x="8" y="-19"/>
                    <a:pt x="8" y="4536"/>
                  </a:cubicBezTo>
                  <a:cubicBezTo>
                    <a:pt x="8" y="9091"/>
                    <a:pt x="4108" y="9091"/>
                    <a:pt x="7979" y="9091"/>
                  </a:cubicBezTo>
                  <a:lnTo>
                    <a:pt x="131190" y="9091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71" name="Freeform 1370">
              <a:extLst>
                <a:ext uri="{FF2B5EF4-FFF2-40B4-BE49-F238E27FC236}">
                  <a16:creationId xmlns:a16="http://schemas.microsoft.com/office/drawing/2014/main" id="{449E80C1-43BC-DE73-0B2C-AB19D37F760A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9485401" y="4393682"/>
              <a:ext cx="75156" cy="151678"/>
            </a:xfrm>
            <a:custGeom>
              <a:avLst/>
              <a:gdLst>
                <a:gd name="connsiteX0" fmla="*/ 46707 w 75156"/>
                <a:gd name="connsiteY0" fmla="*/ 5896 h 151678"/>
                <a:gd name="connsiteX1" fmla="*/ 41469 w 75156"/>
                <a:gd name="connsiteY1" fmla="*/ -26 h 151678"/>
                <a:gd name="connsiteX2" fmla="*/ 19 w 75156"/>
                <a:gd name="connsiteY2" fmla="*/ 14550 h 151678"/>
                <a:gd name="connsiteX3" fmla="*/ 19 w 75156"/>
                <a:gd name="connsiteY3" fmla="*/ 21610 h 151678"/>
                <a:gd name="connsiteX4" fmla="*/ 29854 w 75156"/>
                <a:gd name="connsiteY4" fmla="*/ 15689 h 151678"/>
                <a:gd name="connsiteX5" fmla="*/ 29854 w 75156"/>
                <a:gd name="connsiteY5" fmla="*/ 133661 h 151678"/>
                <a:gd name="connsiteX6" fmla="*/ 8674 w 75156"/>
                <a:gd name="connsiteY6" fmla="*/ 144593 h 151678"/>
                <a:gd name="connsiteX7" fmla="*/ 1386 w 75156"/>
                <a:gd name="connsiteY7" fmla="*/ 144593 h 151678"/>
                <a:gd name="connsiteX8" fmla="*/ 1386 w 75156"/>
                <a:gd name="connsiteY8" fmla="*/ 151653 h 151678"/>
                <a:gd name="connsiteX9" fmla="*/ 38281 w 75156"/>
                <a:gd name="connsiteY9" fmla="*/ 150970 h 151678"/>
                <a:gd name="connsiteX10" fmla="*/ 75176 w 75156"/>
                <a:gd name="connsiteY10" fmla="*/ 151653 h 151678"/>
                <a:gd name="connsiteX11" fmla="*/ 75176 w 75156"/>
                <a:gd name="connsiteY11" fmla="*/ 144593 h 151678"/>
                <a:gd name="connsiteX12" fmla="*/ 67888 w 75156"/>
                <a:gd name="connsiteY12" fmla="*/ 144593 h 151678"/>
                <a:gd name="connsiteX13" fmla="*/ 46707 w 75156"/>
                <a:gd name="connsiteY13" fmla="*/ 133661 h 151678"/>
                <a:gd name="connsiteX14" fmla="*/ 46707 w 75156"/>
                <a:gd name="connsiteY14" fmla="*/ 5896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156" h="151678">
                  <a:moveTo>
                    <a:pt x="46707" y="5896"/>
                  </a:moveTo>
                  <a:cubicBezTo>
                    <a:pt x="46707" y="430"/>
                    <a:pt x="46707" y="-26"/>
                    <a:pt x="41469" y="-26"/>
                  </a:cubicBezTo>
                  <a:cubicBezTo>
                    <a:pt x="27349" y="14550"/>
                    <a:pt x="7307" y="14550"/>
                    <a:pt x="19" y="14550"/>
                  </a:cubicBezTo>
                  <a:lnTo>
                    <a:pt x="19" y="21610"/>
                  </a:lnTo>
                  <a:cubicBezTo>
                    <a:pt x="4574" y="21610"/>
                    <a:pt x="18011" y="21610"/>
                    <a:pt x="29854" y="15689"/>
                  </a:cubicBezTo>
                  <a:lnTo>
                    <a:pt x="29854" y="133661"/>
                  </a:lnTo>
                  <a:cubicBezTo>
                    <a:pt x="29854" y="141860"/>
                    <a:pt x="29171" y="144593"/>
                    <a:pt x="8674" y="144593"/>
                  </a:cubicBezTo>
                  <a:lnTo>
                    <a:pt x="1386" y="144593"/>
                  </a:lnTo>
                  <a:lnTo>
                    <a:pt x="1386" y="151653"/>
                  </a:lnTo>
                  <a:cubicBezTo>
                    <a:pt x="9357" y="150970"/>
                    <a:pt x="29171" y="150970"/>
                    <a:pt x="38281" y="150970"/>
                  </a:cubicBezTo>
                  <a:cubicBezTo>
                    <a:pt x="47391" y="150970"/>
                    <a:pt x="67205" y="150970"/>
                    <a:pt x="75176" y="151653"/>
                  </a:cubicBezTo>
                  <a:lnTo>
                    <a:pt x="75176" y="144593"/>
                  </a:lnTo>
                  <a:lnTo>
                    <a:pt x="67888" y="144593"/>
                  </a:lnTo>
                  <a:cubicBezTo>
                    <a:pt x="47391" y="144593"/>
                    <a:pt x="46707" y="142088"/>
                    <a:pt x="46707" y="133661"/>
                  </a:cubicBezTo>
                  <a:lnTo>
                    <a:pt x="46707" y="5896"/>
                  </a:lnTo>
                  <a:close/>
                </a:path>
              </a:pathLst>
            </a:custGeom>
            <a:solidFill>
              <a:schemeClr val="accent6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72" name="Freeform 1371">
              <a:extLst>
                <a:ext uri="{FF2B5EF4-FFF2-40B4-BE49-F238E27FC236}">
                  <a16:creationId xmlns:a16="http://schemas.microsoft.com/office/drawing/2014/main" id="{FECF3A1C-A125-61B9-E626-70632108BE86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9590392" y="4393682"/>
              <a:ext cx="90870" cy="156689"/>
            </a:xfrm>
            <a:custGeom>
              <a:avLst/>
              <a:gdLst>
                <a:gd name="connsiteX0" fmla="*/ 90895 w 90870"/>
                <a:gd name="connsiteY0" fmla="*/ 105876 h 156689"/>
                <a:gd name="connsiteX1" fmla="*/ 47623 w 90870"/>
                <a:gd name="connsiteY1" fmla="*/ 56000 h 156689"/>
                <a:gd name="connsiteX2" fmla="*/ 18700 w 90870"/>
                <a:gd name="connsiteY2" fmla="*/ 67615 h 156689"/>
                <a:gd name="connsiteX3" fmla="*/ 18700 w 90870"/>
                <a:gd name="connsiteY3" fmla="*/ 23204 h 156689"/>
                <a:gd name="connsiteX4" fmla="*/ 38058 w 90870"/>
                <a:gd name="connsiteY4" fmla="*/ 26165 h 156689"/>
                <a:gd name="connsiteX5" fmla="*/ 82013 w 90870"/>
                <a:gd name="connsiteY5" fmla="*/ 2480 h 156689"/>
                <a:gd name="connsiteX6" fmla="*/ 79736 w 90870"/>
                <a:gd name="connsiteY6" fmla="*/ -26 h 156689"/>
                <a:gd name="connsiteX7" fmla="*/ 77914 w 90870"/>
                <a:gd name="connsiteY7" fmla="*/ 658 h 156689"/>
                <a:gd name="connsiteX8" fmla="*/ 46940 w 90870"/>
                <a:gd name="connsiteY8" fmla="*/ 7262 h 156689"/>
                <a:gd name="connsiteX9" fmla="*/ 16650 w 90870"/>
                <a:gd name="connsiteY9" fmla="*/ 885 h 156689"/>
                <a:gd name="connsiteX10" fmla="*/ 13917 w 90870"/>
                <a:gd name="connsiteY10" fmla="*/ 202 h 156689"/>
                <a:gd name="connsiteX11" fmla="*/ 11639 w 90870"/>
                <a:gd name="connsiteY11" fmla="*/ 5668 h 156689"/>
                <a:gd name="connsiteX12" fmla="*/ 11639 w 90870"/>
                <a:gd name="connsiteY12" fmla="*/ 73081 h 156689"/>
                <a:gd name="connsiteX13" fmla="*/ 14828 w 90870"/>
                <a:gd name="connsiteY13" fmla="*/ 79002 h 156689"/>
                <a:gd name="connsiteX14" fmla="*/ 17789 w 90870"/>
                <a:gd name="connsiteY14" fmla="*/ 76952 h 156689"/>
                <a:gd name="connsiteX15" fmla="*/ 47168 w 90870"/>
                <a:gd name="connsiteY15" fmla="*/ 61010 h 156689"/>
                <a:gd name="connsiteX16" fmla="*/ 66526 w 90870"/>
                <a:gd name="connsiteY16" fmla="*/ 75586 h 156689"/>
                <a:gd name="connsiteX17" fmla="*/ 70626 w 90870"/>
                <a:gd name="connsiteY17" fmla="*/ 104282 h 156689"/>
                <a:gd name="connsiteX18" fmla="*/ 65160 w 90870"/>
                <a:gd name="connsiteY18" fmla="*/ 135483 h 156689"/>
                <a:gd name="connsiteX19" fmla="*/ 40791 w 90870"/>
                <a:gd name="connsiteY19" fmla="*/ 150287 h 156689"/>
                <a:gd name="connsiteX20" fmla="*/ 7312 w 90870"/>
                <a:gd name="connsiteY20" fmla="*/ 124779 h 156689"/>
                <a:gd name="connsiteX21" fmla="*/ 11184 w 90870"/>
                <a:gd name="connsiteY21" fmla="*/ 125235 h 156689"/>
                <a:gd name="connsiteX22" fmla="*/ 22571 w 90870"/>
                <a:gd name="connsiteY22" fmla="*/ 114075 h 156689"/>
                <a:gd name="connsiteX23" fmla="*/ 11184 w 90870"/>
                <a:gd name="connsiteY23" fmla="*/ 102916 h 156689"/>
                <a:gd name="connsiteX24" fmla="*/ 24 w 90870"/>
                <a:gd name="connsiteY24" fmla="*/ 114986 h 156689"/>
                <a:gd name="connsiteX25" fmla="*/ 41246 w 90870"/>
                <a:gd name="connsiteY25" fmla="*/ 156664 h 156689"/>
                <a:gd name="connsiteX26" fmla="*/ 90895 w 90870"/>
                <a:gd name="connsiteY26" fmla="*/ 105876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0870" h="156689">
                  <a:moveTo>
                    <a:pt x="90895" y="105876"/>
                  </a:moveTo>
                  <a:cubicBezTo>
                    <a:pt x="90895" y="78774"/>
                    <a:pt x="72220" y="56000"/>
                    <a:pt x="47623" y="56000"/>
                  </a:cubicBezTo>
                  <a:cubicBezTo>
                    <a:pt x="36692" y="56000"/>
                    <a:pt x="26898" y="59644"/>
                    <a:pt x="18700" y="67615"/>
                  </a:cubicBezTo>
                  <a:lnTo>
                    <a:pt x="18700" y="23204"/>
                  </a:lnTo>
                  <a:cubicBezTo>
                    <a:pt x="23255" y="24571"/>
                    <a:pt x="30770" y="26165"/>
                    <a:pt x="38058" y="26165"/>
                  </a:cubicBezTo>
                  <a:cubicBezTo>
                    <a:pt x="66071" y="26165"/>
                    <a:pt x="82013" y="5440"/>
                    <a:pt x="82013" y="2480"/>
                  </a:cubicBezTo>
                  <a:cubicBezTo>
                    <a:pt x="82013" y="1113"/>
                    <a:pt x="81330" y="-26"/>
                    <a:pt x="79736" y="-26"/>
                  </a:cubicBezTo>
                  <a:cubicBezTo>
                    <a:pt x="79508" y="-26"/>
                    <a:pt x="79052" y="-26"/>
                    <a:pt x="77914" y="658"/>
                  </a:cubicBezTo>
                  <a:cubicBezTo>
                    <a:pt x="73359" y="2707"/>
                    <a:pt x="62199" y="7262"/>
                    <a:pt x="46940" y="7262"/>
                  </a:cubicBezTo>
                  <a:cubicBezTo>
                    <a:pt x="37830" y="7262"/>
                    <a:pt x="27354" y="5668"/>
                    <a:pt x="16650" y="885"/>
                  </a:cubicBezTo>
                  <a:cubicBezTo>
                    <a:pt x="14828" y="202"/>
                    <a:pt x="14372" y="202"/>
                    <a:pt x="13917" y="202"/>
                  </a:cubicBezTo>
                  <a:cubicBezTo>
                    <a:pt x="11639" y="202"/>
                    <a:pt x="11639" y="2024"/>
                    <a:pt x="11639" y="5668"/>
                  </a:cubicBezTo>
                  <a:lnTo>
                    <a:pt x="11639" y="73081"/>
                  </a:lnTo>
                  <a:cubicBezTo>
                    <a:pt x="11639" y="77180"/>
                    <a:pt x="11639" y="79002"/>
                    <a:pt x="14828" y="79002"/>
                  </a:cubicBezTo>
                  <a:cubicBezTo>
                    <a:pt x="16422" y="79002"/>
                    <a:pt x="16878" y="78319"/>
                    <a:pt x="17789" y="76952"/>
                  </a:cubicBezTo>
                  <a:cubicBezTo>
                    <a:pt x="20294" y="73309"/>
                    <a:pt x="28720" y="61010"/>
                    <a:pt x="47168" y="61010"/>
                  </a:cubicBezTo>
                  <a:cubicBezTo>
                    <a:pt x="59011" y="61010"/>
                    <a:pt x="64704" y="71487"/>
                    <a:pt x="66526" y="75586"/>
                  </a:cubicBezTo>
                  <a:cubicBezTo>
                    <a:pt x="70170" y="84013"/>
                    <a:pt x="70626" y="92895"/>
                    <a:pt x="70626" y="104282"/>
                  </a:cubicBezTo>
                  <a:cubicBezTo>
                    <a:pt x="70626" y="112253"/>
                    <a:pt x="70626" y="125918"/>
                    <a:pt x="65160" y="135483"/>
                  </a:cubicBezTo>
                  <a:cubicBezTo>
                    <a:pt x="59694" y="144365"/>
                    <a:pt x="51267" y="150287"/>
                    <a:pt x="40791" y="150287"/>
                  </a:cubicBezTo>
                  <a:cubicBezTo>
                    <a:pt x="24166" y="150287"/>
                    <a:pt x="11184" y="138216"/>
                    <a:pt x="7312" y="124779"/>
                  </a:cubicBezTo>
                  <a:cubicBezTo>
                    <a:pt x="7996" y="125007"/>
                    <a:pt x="8679" y="125235"/>
                    <a:pt x="11184" y="125235"/>
                  </a:cubicBezTo>
                  <a:cubicBezTo>
                    <a:pt x="18700" y="125235"/>
                    <a:pt x="22571" y="119541"/>
                    <a:pt x="22571" y="114075"/>
                  </a:cubicBezTo>
                  <a:cubicBezTo>
                    <a:pt x="22571" y="108609"/>
                    <a:pt x="18700" y="102916"/>
                    <a:pt x="11184" y="102916"/>
                  </a:cubicBezTo>
                  <a:cubicBezTo>
                    <a:pt x="7996" y="102916"/>
                    <a:pt x="24" y="104510"/>
                    <a:pt x="24" y="114986"/>
                  </a:cubicBezTo>
                  <a:cubicBezTo>
                    <a:pt x="24" y="134572"/>
                    <a:pt x="15739" y="156664"/>
                    <a:pt x="41246" y="156664"/>
                  </a:cubicBezTo>
                  <a:cubicBezTo>
                    <a:pt x="67665" y="156664"/>
                    <a:pt x="90895" y="134800"/>
                    <a:pt x="90895" y="105876"/>
                  </a:cubicBezTo>
                  <a:close/>
                </a:path>
              </a:pathLst>
            </a:custGeom>
            <a:solidFill>
              <a:schemeClr val="accent6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73" name="Freeform 1372">
              <a:extLst>
                <a:ext uri="{FF2B5EF4-FFF2-40B4-BE49-F238E27FC236}">
                  <a16:creationId xmlns:a16="http://schemas.microsoft.com/office/drawing/2014/main" id="{8C01D9CD-2421-91C3-C547-6EEE6D2F2F89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9465132" y="4637941"/>
              <a:ext cx="227746" cy="9109"/>
            </a:xfrm>
            <a:custGeom>
              <a:avLst/>
              <a:gdLst>
                <a:gd name="connsiteX0" fmla="*/ 0 w 227746"/>
                <a:gd name="connsiteY0" fmla="*/ 0 h 9109"/>
                <a:gd name="connsiteX1" fmla="*/ 227747 w 227746"/>
                <a:gd name="connsiteY1" fmla="*/ 0 h 9109"/>
                <a:gd name="connsiteX2" fmla="*/ 227747 w 227746"/>
                <a:gd name="connsiteY2" fmla="*/ 9109 h 9109"/>
                <a:gd name="connsiteX3" fmla="*/ 0 w 227746"/>
                <a:gd name="connsiteY3" fmla="*/ 9109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746" h="9109">
                  <a:moveTo>
                    <a:pt x="0" y="0"/>
                  </a:moveTo>
                  <a:lnTo>
                    <a:pt x="227747" y="0"/>
                  </a:lnTo>
                  <a:lnTo>
                    <a:pt x="227747" y="9109"/>
                  </a:lnTo>
                  <a:lnTo>
                    <a:pt x="0" y="9109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75" name="Freeform 1374">
              <a:extLst>
                <a:ext uri="{FF2B5EF4-FFF2-40B4-BE49-F238E27FC236}">
                  <a16:creationId xmlns:a16="http://schemas.microsoft.com/office/drawing/2014/main" id="{B1F36C72-A2E2-1872-E729-C685FDBE715B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9474697" y="4703976"/>
              <a:ext cx="94514" cy="156689"/>
            </a:xfrm>
            <a:custGeom>
              <a:avLst/>
              <a:gdLst>
                <a:gd name="connsiteX0" fmla="*/ 56500 w 94514"/>
                <a:gd name="connsiteY0" fmla="*/ 71500 h 156689"/>
                <a:gd name="connsiteX1" fmla="*/ 88385 w 94514"/>
                <a:gd name="connsiteY1" fmla="*/ 31417 h 156689"/>
                <a:gd name="connsiteX2" fmla="*/ 46480 w 94514"/>
                <a:gd name="connsiteY2" fmla="*/ -12 h 156689"/>
                <a:gd name="connsiteX3" fmla="*/ 6169 w 94514"/>
                <a:gd name="connsiteY3" fmla="*/ 30961 h 156689"/>
                <a:gd name="connsiteX4" fmla="*/ 17784 w 94514"/>
                <a:gd name="connsiteY4" fmla="*/ 42804 h 156689"/>
                <a:gd name="connsiteX5" fmla="*/ 29399 w 94514"/>
                <a:gd name="connsiteY5" fmla="*/ 31189 h 156689"/>
                <a:gd name="connsiteX6" fmla="*/ 15278 w 94514"/>
                <a:gd name="connsiteY6" fmla="*/ 19802 h 156689"/>
                <a:gd name="connsiteX7" fmla="*/ 45569 w 94514"/>
                <a:gd name="connsiteY7" fmla="*/ 5682 h 156689"/>
                <a:gd name="connsiteX8" fmla="*/ 67432 w 94514"/>
                <a:gd name="connsiteY8" fmla="*/ 31189 h 156689"/>
                <a:gd name="connsiteX9" fmla="*/ 61055 w 94514"/>
                <a:gd name="connsiteY9" fmla="*/ 57152 h 156689"/>
                <a:gd name="connsiteX10" fmla="*/ 40786 w 94514"/>
                <a:gd name="connsiteY10" fmla="*/ 68995 h 156689"/>
                <a:gd name="connsiteX11" fmla="*/ 31904 w 94514"/>
                <a:gd name="connsiteY11" fmla="*/ 69678 h 156689"/>
                <a:gd name="connsiteX12" fmla="*/ 28488 w 94514"/>
                <a:gd name="connsiteY12" fmla="*/ 72411 h 156689"/>
                <a:gd name="connsiteX13" fmla="*/ 33954 w 94514"/>
                <a:gd name="connsiteY13" fmla="*/ 74916 h 156689"/>
                <a:gd name="connsiteX14" fmla="*/ 43974 w 94514"/>
                <a:gd name="connsiteY14" fmla="*/ 74916 h 156689"/>
                <a:gd name="connsiteX15" fmla="*/ 71076 w 94514"/>
                <a:gd name="connsiteY15" fmla="*/ 112722 h 156689"/>
                <a:gd name="connsiteX16" fmla="*/ 45341 w 94514"/>
                <a:gd name="connsiteY16" fmla="*/ 150300 h 156689"/>
                <a:gd name="connsiteX17" fmla="*/ 10496 w 94514"/>
                <a:gd name="connsiteY17" fmla="*/ 132992 h 156689"/>
                <a:gd name="connsiteX18" fmla="*/ 25527 w 94514"/>
                <a:gd name="connsiteY18" fmla="*/ 120466 h 156689"/>
                <a:gd name="connsiteX19" fmla="*/ 12773 w 94514"/>
                <a:gd name="connsiteY19" fmla="*/ 107712 h 156689"/>
                <a:gd name="connsiteX20" fmla="*/ 19 w 94514"/>
                <a:gd name="connsiteY20" fmla="*/ 120921 h 156689"/>
                <a:gd name="connsiteX21" fmla="*/ 46024 w 94514"/>
                <a:gd name="connsiteY21" fmla="*/ 156677 h 156689"/>
                <a:gd name="connsiteX22" fmla="*/ 94534 w 94514"/>
                <a:gd name="connsiteY22" fmla="*/ 112722 h 156689"/>
                <a:gd name="connsiteX23" fmla="*/ 56500 w 94514"/>
                <a:gd name="connsiteY23" fmla="*/ 71500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4514" h="156689">
                  <a:moveTo>
                    <a:pt x="56500" y="71500"/>
                  </a:moveTo>
                  <a:cubicBezTo>
                    <a:pt x="75176" y="65351"/>
                    <a:pt x="88385" y="49409"/>
                    <a:pt x="88385" y="31417"/>
                  </a:cubicBezTo>
                  <a:cubicBezTo>
                    <a:pt x="88385" y="12742"/>
                    <a:pt x="68343" y="-12"/>
                    <a:pt x="46480" y="-12"/>
                  </a:cubicBezTo>
                  <a:cubicBezTo>
                    <a:pt x="23477" y="-12"/>
                    <a:pt x="6169" y="13653"/>
                    <a:pt x="6169" y="30961"/>
                  </a:cubicBezTo>
                  <a:cubicBezTo>
                    <a:pt x="6169" y="38477"/>
                    <a:pt x="11179" y="42804"/>
                    <a:pt x="17784" y="42804"/>
                  </a:cubicBezTo>
                  <a:cubicBezTo>
                    <a:pt x="24844" y="42804"/>
                    <a:pt x="29399" y="37794"/>
                    <a:pt x="29399" y="31189"/>
                  </a:cubicBezTo>
                  <a:cubicBezTo>
                    <a:pt x="29399" y="19802"/>
                    <a:pt x="18695" y="19802"/>
                    <a:pt x="15278" y="19802"/>
                  </a:cubicBezTo>
                  <a:cubicBezTo>
                    <a:pt x="22339" y="8642"/>
                    <a:pt x="37370" y="5682"/>
                    <a:pt x="45569" y="5682"/>
                  </a:cubicBezTo>
                  <a:cubicBezTo>
                    <a:pt x="54906" y="5682"/>
                    <a:pt x="67432" y="10692"/>
                    <a:pt x="67432" y="31189"/>
                  </a:cubicBezTo>
                  <a:cubicBezTo>
                    <a:pt x="67432" y="33922"/>
                    <a:pt x="66977" y="47131"/>
                    <a:pt x="61055" y="57152"/>
                  </a:cubicBezTo>
                  <a:cubicBezTo>
                    <a:pt x="54223" y="68084"/>
                    <a:pt x="46480" y="68767"/>
                    <a:pt x="40786" y="68995"/>
                  </a:cubicBezTo>
                  <a:cubicBezTo>
                    <a:pt x="38964" y="69223"/>
                    <a:pt x="33498" y="69678"/>
                    <a:pt x="31904" y="69678"/>
                  </a:cubicBezTo>
                  <a:cubicBezTo>
                    <a:pt x="30082" y="69906"/>
                    <a:pt x="28488" y="70134"/>
                    <a:pt x="28488" y="72411"/>
                  </a:cubicBezTo>
                  <a:cubicBezTo>
                    <a:pt x="28488" y="74916"/>
                    <a:pt x="30082" y="74916"/>
                    <a:pt x="33954" y="74916"/>
                  </a:cubicBezTo>
                  <a:lnTo>
                    <a:pt x="43974" y="74916"/>
                  </a:lnTo>
                  <a:cubicBezTo>
                    <a:pt x="62650" y="74916"/>
                    <a:pt x="71076" y="90403"/>
                    <a:pt x="71076" y="112722"/>
                  </a:cubicBezTo>
                  <a:cubicBezTo>
                    <a:pt x="71076" y="143696"/>
                    <a:pt x="55362" y="150300"/>
                    <a:pt x="45341" y="150300"/>
                  </a:cubicBezTo>
                  <a:cubicBezTo>
                    <a:pt x="35548" y="150300"/>
                    <a:pt x="18467" y="146429"/>
                    <a:pt x="10496" y="132992"/>
                  </a:cubicBezTo>
                  <a:cubicBezTo>
                    <a:pt x="18467" y="134130"/>
                    <a:pt x="25527" y="129120"/>
                    <a:pt x="25527" y="120466"/>
                  </a:cubicBezTo>
                  <a:cubicBezTo>
                    <a:pt x="25527" y="112267"/>
                    <a:pt x="19378" y="107712"/>
                    <a:pt x="12773" y="107712"/>
                  </a:cubicBezTo>
                  <a:cubicBezTo>
                    <a:pt x="7307" y="107712"/>
                    <a:pt x="19" y="110900"/>
                    <a:pt x="19" y="120921"/>
                  </a:cubicBezTo>
                  <a:cubicBezTo>
                    <a:pt x="19" y="141646"/>
                    <a:pt x="21200" y="156677"/>
                    <a:pt x="46024" y="156677"/>
                  </a:cubicBezTo>
                  <a:cubicBezTo>
                    <a:pt x="73809" y="156677"/>
                    <a:pt x="94534" y="135952"/>
                    <a:pt x="94534" y="112722"/>
                  </a:cubicBezTo>
                  <a:cubicBezTo>
                    <a:pt x="94534" y="94047"/>
                    <a:pt x="80186" y="76283"/>
                    <a:pt x="56500" y="71500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76" name="Freeform 1375">
              <a:extLst>
                <a:ext uri="{FF2B5EF4-FFF2-40B4-BE49-F238E27FC236}">
                  <a16:creationId xmlns:a16="http://schemas.microsoft.com/office/drawing/2014/main" id="{A83E3D45-AC43-E0A9-3361-31D539A2E63B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9587887" y="4703976"/>
              <a:ext cx="95881" cy="156689"/>
            </a:xfrm>
            <a:custGeom>
              <a:avLst/>
              <a:gdLst>
                <a:gd name="connsiteX0" fmla="*/ 95905 w 95881"/>
                <a:gd name="connsiteY0" fmla="*/ 78788 h 156689"/>
                <a:gd name="connsiteX1" fmla="*/ 86796 w 95881"/>
                <a:gd name="connsiteY1" fmla="*/ 25495 h 156689"/>
                <a:gd name="connsiteX2" fmla="*/ 48079 w 95881"/>
                <a:gd name="connsiteY2" fmla="*/ -12 h 156689"/>
                <a:gd name="connsiteX3" fmla="*/ 8451 w 95881"/>
                <a:gd name="connsiteY3" fmla="*/ 27090 h 156689"/>
                <a:gd name="connsiteX4" fmla="*/ 24 w 95881"/>
                <a:gd name="connsiteY4" fmla="*/ 78788 h 156689"/>
                <a:gd name="connsiteX5" fmla="*/ 10273 w 95881"/>
                <a:gd name="connsiteY5" fmla="*/ 133675 h 156689"/>
                <a:gd name="connsiteX6" fmla="*/ 47851 w 95881"/>
                <a:gd name="connsiteY6" fmla="*/ 156677 h 156689"/>
                <a:gd name="connsiteX7" fmla="*/ 87479 w 95881"/>
                <a:gd name="connsiteY7" fmla="*/ 130259 h 156689"/>
                <a:gd name="connsiteX8" fmla="*/ 95905 w 95881"/>
                <a:gd name="connsiteY8" fmla="*/ 78788 h 156689"/>
                <a:gd name="connsiteX9" fmla="*/ 47851 w 95881"/>
                <a:gd name="connsiteY9" fmla="*/ 151667 h 156689"/>
                <a:gd name="connsiteX10" fmla="*/ 21433 w 95881"/>
                <a:gd name="connsiteY10" fmla="*/ 124109 h 156689"/>
                <a:gd name="connsiteX11" fmla="*/ 18927 w 95881"/>
                <a:gd name="connsiteY11" fmla="*/ 76055 h 156689"/>
                <a:gd name="connsiteX12" fmla="*/ 20749 w 95881"/>
                <a:gd name="connsiteY12" fmla="*/ 34150 h 156689"/>
                <a:gd name="connsiteX13" fmla="*/ 47851 w 95881"/>
                <a:gd name="connsiteY13" fmla="*/ 4998 h 156689"/>
                <a:gd name="connsiteX14" fmla="*/ 74725 w 95881"/>
                <a:gd name="connsiteY14" fmla="*/ 31645 h 156689"/>
                <a:gd name="connsiteX15" fmla="*/ 77003 w 95881"/>
                <a:gd name="connsiteY15" fmla="*/ 76055 h 156689"/>
                <a:gd name="connsiteX16" fmla="*/ 74497 w 95881"/>
                <a:gd name="connsiteY16" fmla="*/ 123198 h 156689"/>
                <a:gd name="connsiteX17" fmla="*/ 47851 w 95881"/>
                <a:gd name="connsiteY17" fmla="*/ 151667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881" h="156689">
                  <a:moveTo>
                    <a:pt x="95905" y="78788"/>
                  </a:moveTo>
                  <a:cubicBezTo>
                    <a:pt x="95905" y="60568"/>
                    <a:pt x="94767" y="42349"/>
                    <a:pt x="86796" y="25495"/>
                  </a:cubicBezTo>
                  <a:cubicBezTo>
                    <a:pt x="76319" y="3632"/>
                    <a:pt x="57644" y="-12"/>
                    <a:pt x="48079" y="-12"/>
                  </a:cubicBezTo>
                  <a:cubicBezTo>
                    <a:pt x="34414" y="-12"/>
                    <a:pt x="17789" y="5909"/>
                    <a:pt x="8451" y="27090"/>
                  </a:cubicBezTo>
                  <a:cubicBezTo>
                    <a:pt x="1163" y="42804"/>
                    <a:pt x="24" y="60568"/>
                    <a:pt x="24" y="78788"/>
                  </a:cubicBezTo>
                  <a:cubicBezTo>
                    <a:pt x="24" y="95869"/>
                    <a:pt x="935" y="116366"/>
                    <a:pt x="10273" y="133675"/>
                  </a:cubicBezTo>
                  <a:cubicBezTo>
                    <a:pt x="20066" y="152122"/>
                    <a:pt x="36692" y="156677"/>
                    <a:pt x="47851" y="156677"/>
                  </a:cubicBezTo>
                  <a:cubicBezTo>
                    <a:pt x="60149" y="156677"/>
                    <a:pt x="77458" y="151894"/>
                    <a:pt x="87479" y="130259"/>
                  </a:cubicBezTo>
                  <a:cubicBezTo>
                    <a:pt x="94767" y="114544"/>
                    <a:pt x="95905" y="96780"/>
                    <a:pt x="95905" y="78788"/>
                  </a:cubicBezTo>
                  <a:close/>
                  <a:moveTo>
                    <a:pt x="47851" y="151667"/>
                  </a:moveTo>
                  <a:cubicBezTo>
                    <a:pt x="38969" y="151667"/>
                    <a:pt x="25532" y="145973"/>
                    <a:pt x="21433" y="124109"/>
                  </a:cubicBezTo>
                  <a:cubicBezTo>
                    <a:pt x="18927" y="110445"/>
                    <a:pt x="18927" y="89492"/>
                    <a:pt x="18927" y="76055"/>
                  </a:cubicBezTo>
                  <a:cubicBezTo>
                    <a:pt x="18927" y="61479"/>
                    <a:pt x="18927" y="46448"/>
                    <a:pt x="20749" y="34150"/>
                  </a:cubicBezTo>
                  <a:cubicBezTo>
                    <a:pt x="25076" y="7048"/>
                    <a:pt x="42157" y="4998"/>
                    <a:pt x="47851" y="4998"/>
                  </a:cubicBezTo>
                  <a:cubicBezTo>
                    <a:pt x="55367" y="4998"/>
                    <a:pt x="70398" y="9098"/>
                    <a:pt x="74725" y="31645"/>
                  </a:cubicBezTo>
                  <a:cubicBezTo>
                    <a:pt x="77003" y="44398"/>
                    <a:pt x="77003" y="61707"/>
                    <a:pt x="77003" y="76055"/>
                  </a:cubicBezTo>
                  <a:cubicBezTo>
                    <a:pt x="77003" y="93136"/>
                    <a:pt x="77003" y="108623"/>
                    <a:pt x="74497" y="123198"/>
                  </a:cubicBezTo>
                  <a:cubicBezTo>
                    <a:pt x="71081" y="144834"/>
                    <a:pt x="58100" y="151667"/>
                    <a:pt x="47851" y="151667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436" name="Group 1435">
            <a:extLst>
              <a:ext uri="{FF2B5EF4-FFF2-40B4-BE49-F238E27FC236}">
                <a16:creationId xmlns:a16="http://schemas.microsoft.com/office/drawing/2014/main" id="{E6CE0B6E-83E9-4487-2A35-228CCD0C14C5}"/>
              </a:ext>
            </a:extLst>
          </p:cNvPr>
          <p:cNvGrpSpPr/>
          <p:nvPr/>
        </p:nvGrpSpPr>
        <p:grpSpPr>
          <a:xfrm>
            <a:off x="8115130" y="4941845"/>
            <a:ext cx="1463875" cy="466983"/>
            <a:chOff x="8115130" y="4941845"/>
            <a:chExt cx="1463875" cy="466983"/>
          </a:xfrm>
        </p:grpSpPr>
        <p:sp>
          <p:nvSpPr>
            <p:cNvPr id="1377" name="Freeform 1376">
              <a:extLst>
                <a:ext uri="{FF2B5EF4-FFF2-40B4-BE49-F238E27FC236}">
                  <a16:creationId xmlns:a16="http://schemas.microsoft.com/office/drawing/2014/main" id="{D4AEE7C2-545F-3986-35CE-3A412AD90B1F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8115130" y="5141921"/>
              <a:ext cx="138014" cy="122755"/>
            </a:xfrm>
            <a:custGeom>
              <a:avLst/>
              <a:gdLst>
                <a:gd name="connsiteX0" fmla="*/ 81038 w 138014"/>
                <a:gd name="connsiteY0" fmla="*/ 12076 h 122755"/>
                <a:gd name="connsiteX1" fmla="*/ 68967 w 138014"/>
                <a:gd name="connsiteY1" fmla="*/ 5 h 122755"/>
                <a:gd name="connsiteX2" fmla="*/ 56897 w 138014"/>
                <a:gd name="connsiteY2" fmla="*/ 12076 h 122755"/>
                <a:gd name="connsiteX3" fmla="*/ 68967 w 138014"/>
                <a:gd name="connsiteY3" fmla="*/ 24146 h 122755"/>
                <a:gd name="connsiteX4" fmla="*/ 81038 w 138014"/>
                <a:gd name="connsiteY4" fmla="*/ 12076 h 122755"/>
                <a:gd name="connsiteX5" fmla="*/ 137974 w 138014"/>
                <a:gd name="connsiteY5" fmla="*/ 110690 h 122755"/>
                <a:gd name="connsiteX6" fmla="*/ 125904 w 138014"/>
                <a:gd name="connsiteY6" fmla="*/ 98619 h 122755"/>
                <a:gd name="connsiteX7" fmla="*/ 113833 w 138014"/>
                <a:gd name="connsiteY7" fmla="*/ 110690 h 122755"/>
                <a:gd name="connsiteX8" fmla="*/ 125904 w 138014"/>
                <a:gd name="connsiteY8" fmla="*/ 122760 h 122755"/>
                <a:gd name="connsiteX9" fmla="*/ 137974 w 138014"/>
                <a:gd name="connsiteY9" fmla="*/ 110690 h 122755"/>
                <a:gd name="connsiteX10" fmla="*/ 24101 w 138014"/>
                <a:gd name="connsiteY10" fmla="*/ 110690 h 122755"/>
                <a:gd name="connsiteX11" fmla="*/ 12031 w 138014"/>
                <a:gd name="connsiteY11" fmla="*/ 98619 h 122755"/>
                <a:gd name="connsiteX12" fmla="*/ -40 w 138014"/>
                <a:gd name="connsiteY12" fmla="*/ 110690 h 122755"/>
                <a:gd name="connsiteX13" fmla="*/ 12031 w 138014"/>
                <a:gd name="connsiteY13" fmla="*/ 122760 h 122755"/>
                <a:gd name="connsiteX14" fmla="*/ 24101 w 138014"/>
                <a:gd name="connsiteY14" fmla="*/ 110690 h 1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14" h="122755">
                  <a:moveTo>
                    <a:pt x="81038" y="12076"/>
                  </a:moveTo>
                  <a:cubicBezTo>
                    <a:pt x="81038" y="5471"/>
                    <a:pt x="75572" y="5"/>
                    <a:pt x="68967" y="5"/>
                  </a:cubicBezTo>
                  <a:cubicBezTo>
                    <a:pt x="62362" y="5"/>
                    <a:pt x="56897" y="5471"/>
                    <a:pt x="56897" y="12076"/>
                  </a:cubicBezTo>
                  <a:cubicBezTo>
                    <a:pt x="56897" y="18680"/>
                    <a:pt x="62363" y="24146"/>
                    <a:pt x="68967" y="24146"/>
                  </a:cubicBezTo>
                  <a:cubicBezTo>
                    <a:pt x="75344" y="24146"/>
                    <a:pt x="81038" y="18908"/>
                    <a:pt x="81038" y="12076"/>
                  </a:cubicBezTo>
                  <a:close/>
                  <a:moveTo>
                    <a:pt x="137974" y="110690"/>
                  </a:moveTo>
                  <a:cubicBezTo>
                    <a:pt x="137974" y="104085"/>
                    <a:pt x="132508" y="98619"/>
                    <a:pt x="125904" y="98619"/>
                  </a:cubicBezTo>
                  <a:cubicBezTo>
                    <a:pt x="119299" y="98619"/>
                    <a:pt x="113833" y="104085"/>
                    <a:pt x="113833" y="110690"/>
                  </a:cubicBezTo>
                  <a:cubicBezTo>
                    <a:pt x="113833" y="117294"/>
                    <a:pt x="119299" y="122760"/>
                    <a:pt x="125904" y="122760"/>
                  </a:cubicBezTo>
                  <a:cubicBezTo>
                    <a:pt x="132508" y="122760"/>
                    <a:pt x="137974" y="117294"/>
                    <a:pt x="137974" y="110690"/>
                  </a:cubicBezTo>
                  <a:close/>
                  <a:moveTo>
                    <a:pt x="24101" y="110690"/>
                  </a:moveTo>
                  <a:cubicBezTo>
                    <a:pt x="24101" y="104085"/>
                    <a:pt x="18635" y="98619"/>
                    <a:pt x="12031" y="98619"/>
                  </a:cubicBezTo>
                  <a:cubicBezTo>
                    <a:pt x="5426" y="98619"/>
                    <a:pt x="-40" y="104085"/>
                    <a:pt x="-40" y="110690"/>
                  </a:cubicBezTo>
                  <a:cubicBezTo>
                    <a:pt x="-40" y="117294"/>
                    <a:pt x="5426" y="122760"/>
                    <a:pt x="12031" y="122760"/>
                  </a:cubicBezTo>
                  <a:cubicBezTo>
                    <a:pt x="18635" y="122760"/>
                    <a:pt x="24101" y="117294"/>
                    <a:pt x="24101" y="110690"/>
                  </a:cubicBez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78" name="Freeform 1377">
              <a:extLst>
                <a:ext uri="{FF2B5EF4-FFF2-40B4-BE49-F238E27FC236}">
                  <a16:creationId xmlns:a16="http://schemas.microsoft.com/office/drawing/2014/main" id="{CBB6B3AC-0A46-C417-28BA-CA2344348003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329994" y="5146932"/>
              <a:ext cx="104990" cy="147351"/>
            </a:xfrm>
            <a:custGeom>
              <a:avLst/>
              <a:gdLst>
                <a:gd name="connsiteX0" fmla="*/ 104049 w 104990"/>
                <a:gd name="connsiteY0" fmla="*/ 13898 h 147351"/>
                <a:gd name="connsiteX1" fmla="*/ 104960 w 104990"/>
                <a:gd name="connsiteY1" fmla="*/ 8659 h 147351"/>
                <a:gd name="connsiteX2" fmla="*/ 98356 w 104990"/>
                <a:gd name="connsiteY2" fmla="*/ 2510 h 147351"/>
                <a:gd name="connsiteX3" fmla="*/ 90385 w 104990"/>
                <a:gd name="connsiteY3" fmla="*/ 7293 h 147351"/>
                <a:gd name="connsiteX4" fmla="*/ 87196 w 104990"/>
                <a:gd name="connsiteY4" fmla="*/ 19591 h 147351"/>
                <a:gd name="connsiteX5" fmla="*/ 82641 w 104990"/>
                <a:gd name="connsiteY5" fmla="*/ 37811 h 147351"/>
                <a:gd name="connsiteX6" fmla="*/ 72393 w 104990"/>
                <a:gd name="connsiteY6" fmla="*/ 78805 h 147351"/>
                <a:gd name="connsiteX7" fmla="*/ 46657 w 104990"/>
                <a:gd name="connsiteY7" fmla="*/ 98164 h 147351"/>
                <a:gd name="connsiteX8" fmla="*/ 32537 w 104990"/>
                <a:gd name="connsiteY8" fmla="*/ 79716 h 147351"/>
                <a:gd name="connsiteX9" fmla="*/ 44152 w 104990"/>
                <a:gd name="connsiteY9" fmla="*/ 35078 h 147351"/>
                <a:gd name="connsiteX10" fmla="*/ 48707 w 104990"/>
                <a:gd name="connsiteY10" fmla="*/ 18680 h 147351"/>
                <a:gd name="connsiteX11" fmla="*/ 30032 w 104990"/>
                <a:gd name="connsiteY11" fmla="*/ 5 h 147351"/>
                <a:gd name="connsiteX12" fmla="*/ -30 w 104990"/>
                <a:gd name="connsiteY12" fmla="*/ 35078 h 147351"/>
                <a:gd name="connsiteX13" fmla="*/ 2702 w 104990"/>
                <a:gd name="connsiteY13" fmla="*/ 37355 h 147351"/>
                <a:gd name="connsiteX14" fmla="*/ 6346 w 104990"/>
                <a:gd name="connsiteY14" fmla="*/ 33256 h 147351"/>
                <a:gd name="connsiteX15" fmla="*/ 29349 w 104990"/>
                <a:gd name="connsiteY15" fmla="*/ 5015 h 147351"/>
                <a:gd name="connsiteX16" fmla="*/ 35042 w 104990"/>
                <a:gd name="connsiteY16" fmla="*/ 12303 h 147351"/>
                <a:gd name="connsiteX17" fmla="*/ 31171 w 104990"/>
                <a:gd name="connsiteY17" fmla="*/ 28246 h 147351"/>
                <a:gd name="connsiteX18" fmla="*/ 17961 w 104990"/>
                <a:gd name="connsiteY18" fmla="*/ 76072 h 147351"/>
                <a:gd name="connsiteX19" fmla="*/ 45746 w 104990"/>
                <a:gd name="connsiteY19" fmla="*/ 103174 h 147351"/>
                <a:gd name="connsiteX20" fmla="*/ 68749 w 104990"/>
                <a:gd name="connsiteY20" fmla="*/ 92925 h 147351"/>
                <a:gd name="connsiteX21" fmla="*/ 53945 w 104990"/>
                <a:gd name="connsiteY21" fmla="*/ 127998 h 147351"/>
                <a:gd name="connsiteX22" fmla="*/ 28893 w 104990"/>
                <a:gd name="connsiteY22" fmla="*/ 142346 h 147351"/>
                <a:gd name="connsiteX23" fmla="*/ 11585 w 104990"/>
                <a:gd name="connsiteY23" fmla="*/ 132781 h 147351"/>
                <a:gd name="connsiteX24" fmla="*/ 21378 w 104990"/>
                <a:gd name="connsiteY24" fmla="*/ 130048 h 147351"/>
                <a:gd name="connsiteX25" fmla="*/ 25933 w 104990"/>
                <a:gd name="connsiteY25" fmla="*/ 120710 h 147351"/>
                <a:gd name="connsiteX26" fmla="*/ 17506 w 104990"/>
                <a:gd name="connsiteY26" fmla="*/ 112739 h 147351"/>
                <a:gd name="connsiteX27" fmla="*/ 4752 w 104990"/>
                <a:gd name="connsiteY27" fmla="*/ 127543 h 147351"/>
                <a:gd name="connsiteX28" fmla="*/ 28893 w 104990"/>
                <a:gd name="connsiteY28" fmla="*/ 147357 h 147351"/>
                <a:gd name="connsiteX29" fmla="*/ 82186 w 104990"/>
                <a:gd name="connsiteY29" fmla="*/ 100897 h 147351"/>
                <a:gd name="connsiteX30" fmla="*/ 104049 w 104990"/>
                <a:gd name="connsiteY30" fmla="*/ 13898 h 147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4990" h="147351">
                  <a:moveTo>
                    <a:pt x="104049" y="13898"/>
                  </a:moveTo>
                  <a:cubicBezTo>
                    <a:pt x="104960" y="10709"/>
                    <a:pt x="104960" y="10254"/>
                    <a:pt x="104960" y="8659"/>
                  </a:cubicBezTo>
                  <a:cubicBezTo>
                    <a:pt x="104960" y="4560"/>
                    <a:pt x="101772" y="2510"/>
                    <a:pt x="98356" y="2510"/>
                  </a:cubicBezTo>
                  <a:cubicBezTo>
                    <a:pt x="96078" y="2510"/>
                    <a:pt x="92434" y="3877"/>
                    <a:pt x="90385" y="7293"/>
                  </a:cubicBezTo>
                  <a:cubicBezTo>
                    <a:pt x="89929" y="8432"/>
                    <a:pt x="88107" y="15492"/>
                    <a:pt x="87196" y="19591"/>
                  </a:cubicBezTo>
                  <a:cubicBezTo>
                    <a:pt x="85602" y="25513"/>
                    <a:pt x="84008" y="31662"/>
                    <a:pt x="82641" y="37811"/>
                  </a:cubicBezTo>
                  <a:lnTo>
                    <a:pt x="72393" y="78805"/>
                  </a:lnTo>
                  <a:cubicBezTo>
                    <a:pt x="71482" y="82221"/>
                    <a:pt x="61689" y="98164"/>
                    <a:pt x="46657" y="98164"/>
                  </a:cubicBezTo>
                  <a:cubicBezTo>
                    <a:pt x="35042" y="98164"/>
                    <a:pt x="32537" y="88143"/>
                    <a:pt x="32537" y="79716"/>
                  </a:cubicBezTo>
                  <a:cubicBezTo>
                    <a:pt x="32537" y="69240"/>
                    <a:pt x="36409" y="55120"/>
                    <a:pt x="44152" y="35078"/>
                  </a:cubicBezTo>
                  <a:cubicBezTo>
                    <a:pt x="47796" y="25740"/>
                    <a:pt x="48707" y="23235"/>
                    <a:pt x="48707" y="18680"/>
                  </a:cubicBezTo>
                  <a:cubicBezTo>
                    <a:pt x="48707" y="8432"/>
                    <a:pt x="41419" y="5"/>
                    <a:pt x="30032" y="5"/>
                  </a:cubicBezTo>
                  <a:cubicBezTo>
                    <a:pt x="8396" y="5"/>
                    <a:pt x="-30" y="33028"/>
                    <a:pt x="-30" y="35078"/>
                  </a:cubicBezTo>
                  <a:cubicBezTo>
                    <a:pt x="-30" y="37355"/>
                    <a:pt x="2247" y="37355"/>
                    <a:pt x="2702" y="37355"/>
                  </a:cubicBezTo>
                  <a:cubicBezTo>
                    <a:pt x="4980" y="37355"/>
                    <a:pt x="5208" y="36900"/>
                    <a:pt x="6346" y="33256"/>
                  </a:cubicBezTo>
                  <a:cubicBezTo>
                    <a:pt x="12496" y="11848"/>
                    <a:pt x="21605" y="5015"/>
                    <a:pt x="29349" y="5015"/>
                  </a:cubicBezTo>
                  <a:cubicBezTo>
                    <a:pt x="31171" y="5015"/>
                    <a:pt x="35042" y="5015"/>
                    <a:pt x="35042" y="12303"/>
                  </a:cubicBezTo>
                  <a:cubicBezTo>
                    <a:pt x="35042" y="17997"/>
                    <a:pt x="32765" y="23918"/>
                    <a:pt x="31171" y="28246"/>
                  </a:cubicBezTo>
                  <a:cubicBezTo>
                    <a:pt x="22061" y="52387"/>
                    <a:pt x="17961" y="65368"/>
                    <a:pt x="17961" y="76072"/>
                  </a:cubicBezTo>
                  <a:cubicBezTo>
                    <a:pt x="17961" y="96342"/>
                    <a:pt x="32309" y="103174"/>
                    <a:pt x="45746" y="103174"/>
                  </a:cubicBezTo>
                  <a:cubicBezTo>
                    <a:pt x="54629" y="103174"/>
                    <a:pt x="62372" y="99302"/>
                    <a:pt x="68749" y="92925"/>
                  </a:cubicBezTo>
                  <a:cubicBezTo>
                    <a:pt x="65788" y="104768"/>
                    <a:pt x="63055" y="115928"/>
                    <a:pt x="53945" y="127998"/>
                  </a:cubicBezTo>
                  <a:cubicBezTo>
                    <a:pt x="48024" y="135742"/>
                    <a:pt x="39370" y="142346"/>
                    <a:pt x="28893" y="142346"/>
                  </a:cubicBezTo>
                  <a:cubicBezTo>
                    <a:pt x="25705" y="142346"/>
                    <a:pt x="15456" y="141663"/>
                    <a:pt x="11585" y="132781"/>
                  </a:cubicBezTo>
                  <a:cubicBezTo>
                    <a:pt x="15228" y="132781"/>
                    <a:pt x="18189" y="132781"/>
                    <a:pt x="21378" y="130048"/>
                  </a:cubicBezTo>
                  <a:cubicBezTo>
                    <a:pt x="23655" y="127998"/>
                    <a:pt x="25933" y="125038"/>
                    <a:pt x="25933" y="120710"/>
                  </a:cubicBezTo>
                  <a:cubicBezTo>
                    <a:pt x="25933" y="113650"/>
                    <a:pt x="19783" y="112739"/>
                    <a:pt x="17506" y="112739"/>
                  </a:cubicBezTo>
                  <a:cubicBezTo>
                    <a:pt x="12268" y="112739"/>
                    <a:pt x="4752" y="116383"/>
                    <a:pt x="4752" y="127543"/>
                  </a:cubicBezTo>
                  <a:cubicBezTo>
                    <a:pt x="4752" y="138930"/>
                    <a:pt x="14773" y="147357"/>
                    <a:pt x="28893" y="147357"/>
                  </a:cubicBezTo>
                  <a:cubicBezTo>
                    <a:pt x="52351" y="147357"/>
                    <a:pt x="75809" y="126632"/>
                    <a:pt x="82186" y="100897"/>
                  </a:cubicBezTo>
                  <a:lnTo>
                    <a:pt x="104049" y="13898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79" name="Freeform 1378">
              <a:extLst>
                <a:ext uri="{FF2B5EF4-FFF2-40B4-BE49-F238E27FC236}">
                  <a16:creationId xmlns:a16="http://schemas.microsoft.com/office/drawing/2014/main" id="{A0113813-9E9D-8F18-7B60-986FBA9FC02D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519235" y="5164012"/>
              <a:ext cx="151451" cy="53292"/>
            </a:xfrm>
            <a:custGeom>
              <a:avLst/>
              <a:gdLst>
                <a:gd name="connsiteX0" fmla="*/ 143685 w 151451"/>
                <a:gd name="connsiteY0" fmla="*/ 9115 h 53292"/>
                <a:gd name="connsiteX1" fmla="*/ 151429 w 151451"/>
                <a:gd name="connsiteY1" fmla="*/ 4560 h 53292"/>
                <a:gd name="connsiteX2" fmla="*/ 143913 w 151451"/>
                <a:gd name="connsiteY2" fmla="*/ 5 h 53292"/>
                <a:gd name="connsiteX3" fmla="*/ 7493 w 151451"/>
                <a:gd name="connsiteY3" fmla="*/ 5 h 53292"/>
                <a:gd name="connsiteX4" fmla="*/ -22 w 151451"/>
                <a:gd name="connsiteY4" fmla="*/ 4560 h 53292"/>
                <a:gd name="connsiteX5" fmla="*/ 7721 w 151451"/>
                <a:gd name="connsiteY5" fmla="*/ 9115 h 53292"/>
                <a:gd name="connsiteX6" fmla="*/ 143685 w 151451"/>
                <a:gd name="connsiteY6" fmla="*/ 9115 h 53292"/>
                <a:gd name="connsiteX7" fmla="*/ 143913 w 151451"/>
                <a:gd name="connsiteY7" fmla="*/ 53298 h 53292"/>
                <a:gd name="connsiteX8" fmla="*/ 151429 w 151451"/>
                <a:gd name="connsiteY8" fmla="*/ 48743 h 53292"/>
                <a:gd name="connsiteX9" fmla="*/ 143685 w 151451"/>
                <a:gd name="connsiteY9" fmla="*/ 44188 h 53292"/>
                <a:gd name="connsiteX10" fmla="*/ 7721 w 151451"/>
                <a:gd name="connsiteY10" fmla="*/ 44188 h 53292"/>
                <a:gd name="connsiteX11" fmla="*/ -22 w 151451"/>
                <a:gd name="connsiteY11" fmla="*/ 48743 h 53292"/>
                <a:gd name="connsiteX12" fmla="*/ 7493 w 151451"/>
                <a:gd name="connsiteY12" fmla="*/ 53298 h 53292"/>
                <a:gd name="connsiteX13" fmla="*/ 143913 w 151451"/>
                <a:gd name="connsiteY13" fmla="*/ 53298 h 5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451" h="53292">
                  <a:moveTo>
                    <a:pt x="143685" y="9115"/>
                  </a:moveTo>
                  <a:cubicBezTo>
                    <a:pt x="147101" y="9115"/>
                    <a:pt x="151429" y="9115"/>
                    <a:pt x="151429" y="4560"/>
                  </a:cubicBezTo>
                  <a:cubicBezTo>
                    <a:pt x="151429" y="5"/>
                    <a:pt x="147101" y="5"/>
                    <a:pt x="143913" y="5"/>
                  </a:cubicBezTo>
                  <a:lnTo>
                    <a:pt x="7493" y="5"/>
                  </a:lnTo>
                  <a:cubicBezTo>
                    <a:pt x="4305" y="5"/>
                    <a:pt x="-22" y="5"/>
                    <a:pt x="-22" y="4560"/>
                  </a:cubicBezTo>
                  <a:cubicBezTo>
                    <a:pt x="-22" y="9115"/>
                    <a:pt x="4305" y="9115"/>
                    <a:pt x="7721" y="9115"/>
                  </a:cubicBezTo>
                  <a:lnTo>
                    <a:pt x="143685" y="9115"/>
                  </a:lnTo>
                  <a:close/>
                  <a:moveTo>
                    <a:pt x="143913" y="53298"/>
                  </a:moveTo>
                  <a:cubicBezTo>
                    <a:pt x="147101" y="53298"/>
                    <a:pt x="151429" y="53298"/>
                    <a:pt x="151429" y="48743"/>
                  </a:cubicBezTo>
                  <a:cubicBezTo>
                    <a:pt x="151429" y="44188"/>
                    <a:pt x="147101" y="44188"/>
                    <a:pt x="143685" y="44188"/>
                  </a:cubicBezTo>
                  <a:lnTo>
                    <a:pt x="7721" y="44188"/>
                  </a:lnTo>
                  <a:cubicBezTo>
                    <a:pt x="4305" y="44188"/>
                    <a:pt x="-22" y="44188"/>
                    <a:pt x="-22" y="48743"/>
                  </a:cubicBezTo>
                  <a:cubicBezTo>
                    <a:pt x="-22" y="53298"/>
                    <a:pt x="4305" y="53298"/>
                    <a:pt x="7493" y="53298"/>
                  </a:cubicBezTo>
                  <a:lnTo>
                    <a:pt x="143913" y="53298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80" name="Freeform 1379">
              <a:extLst>
                <a:ext uri="{FF2B5EF4-FFF2-40B4-BE49-F238E27FC236}">
                  <a16:creationId xmlns:a16="http://schemas.microsoft.com/office/drawing/2014/main" id="{01639537-012D-8EA7-7916-C38A7C2DE078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8851415" y="4941845"/>
              <a:ext cx="75156" cy="151678"/>
            </a:xfrm>
            <a:custGeom>
              <a:avLst/>
              <a:gdLst>
                <a:gd name="connsiteX0" fmla="*/ 46680 w 75156"/>
                <a:gd name="connsiteY0" fmla="*/ 5920 h 151678"/>
                <a:gd name="connsiteX1" fmla="*/ 41441 w 75156"/>
                <a:gd name="connsiteY1" fmla="*/ -2 h 151678"/>
                <a:gd name="connsiteX2" fmla="*/ -8 w 75156"/>
                <a:gd name="connsiteY2" fmla="*/ 14574 h 151678"/>
                <a:gd name="connsiteX3" fmla="*/ -8 w 75156"/>
                <a:gd name="connsiteY3" fmla="*/ 21634 h 151678"/>
                <a:gd name="connsiteX4" fmla="*/ 29826 w 75156"/>
                <a:gd name="connsiteY4" fmla="*/ 15713 h 151678"/>
                <a:gd name="connsiteX5" fmla="*/ 29826 w 75156"/>
                <a:gd name="connsiteY5" fmla="*/ 133685 h 151678"/>
                <a:gd name="connsiteX6" fmla="*/ 8646 w 75156"/>
                <a:gd name="connsiteY6" fmla="*/ 144617 h 151678"/>
                <a:gd name="connsiteX7" fmla="*/ 1358 w 75156"/>
                <a:gd name="connsiteY7" fmla="*/ 144617 h 151678"/>
                <a:gd name="connsiteX8" fmla="*/ 1358 w 75156"/>
                <a:gd name="connsiteY8" fmla="*/ 151677 h 151678"/>
                <a:gd name="connsiteX9" fmla="*/ 38253 w 75156"/>
                <a:gd name="connsiteY9" fmla="*/ 150994 h 151678"/>
                <a:gd name="connsiteX10" fmla="*/ 75148 w 75156"/>
                <a:gd name="connsiteY10" fmla="*/ 151677 h 151678"/>
                <a:gd name="connsiteX11" fmla="*/ 75148 w 75156"/>
                <a:gd name="connsiteY11" fmla="*/ 144617 h 151678"/>
                <a:gd name="connsiteX12" fmla="*/ 67860 w 75156"/>
                <a:gd name="connsiteY12" fmla="*/ 144617 h 151678"/>
                <a:gd name="connsiteX13" fmla="*/ 46680 w 75156"/>
                <a:gd name="connsiteY13" fmla="*/ 133685 h 151678"/>
                <a:gd name="connsiteX14" fmla="*/ 46680 w 75156"/>
                <a:gd name="connsiteY14" fmla="*/ 5920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156" h="151678">
                  <a:moveTo>
                    <a:pt x="46680" y="5920"/>
                  </a:moveTo>
                  <a:cubicBezTo>
                    <a:pt x="46680" y="454"/>
                    <a:pt x="46680" y="-2"/>
                    <a:pt x="41441" y="-2"/>
                  </a:cubicBezTo>
                  <a:cubicBezTo>
                    <a:pt x="27321" y="14574"/>
                    <a:pt x="7280" y="14574"/>
                    <a:pt x="-8" y="14574"/>
                  </a:cubicBezTo>
                  <a:lnTo>
                    <a:pt x="-8" y="21634"/>
                  </a:lnTo>
                  <a:cubicBezTo>
                    <a:pt x="4547" y="21634"/>
                    <a:pt x="17984" y="21634"/>
                    <a:pt x="29826" y="15713"/>
                  </a:cubicBezTo>
                  <a:lnTo>
                    <a:pt x="29826" y="133685"/>
                  </a:lnTo>
                  <a:cubicBezTo>
                    <a:pt x="29826" y="141884"/>
                    <a:pt x="29143" y="144617"/>
                    <a:pt x="8646" y="144617"/>
                  </a:cubicBezTo>
                  <a:lnTo>
                    <a:pt x="1358" y="144617"/>
                  </a:lnTo>
                  <a:lnTo>
                    <a:pt x="1358" y="151677"/>
                  </a:lnTo>
                  <a:cubicBezTo>
                    <a:pt x="9329" y="150994"/>
                    <a:pt x="29143" y="150994"/>
                    <a:pt x="38253" y="150994"/>
                  </a:cubicBezTo>
                  <a:cubicBezTo>
                    <a:pt x="47363" y="150994"/>
                    <a:pt x="67177" y="150994"/>
                    <a:pt x="75148" y="151677"/>
                  </a:cubicBezTo>
                  <a:lnTo>
                    <a:pt x="75148" y="144617"/>
                  </a:lnTo>
                  <a:lnTo>
                    <a:pt x="67860" y="144617"/>
                  </a:lnTo>
                  <a:cubicBezTo>
                    <a:pt x="47363" y="144617"/>
                    <a:pt x="46680" y="142112"/>
                    <a:pt x="46680" y="133685"/>
                  </a:cubicBezTo>
                  <a:lnTo>
                    <a:pt x="46680" y="5920"/>
                  </a:ln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81" name="Freeform 1380">
              <a:extLst>
                <a:ext uri="{FF2B5EF4-FFF2-40B4-BE49-F238E27FC236}">
                  <a16:creationId xmlns:a16="http://schemas.microsoft.com/office/drawing/2014/main" id="{D601DADB-A28D-C078-7B0C-02280838D47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8774208" y="5186104"/>
              <a:ext cx="227746" cy="9109"/>
            </a:xfrm>
            <a:custGeom>
              <a:avLst/>
              <a:gdLst>
                <a:gd name="connsiteX0" fmla="*/ 0 w 227746"/>
                <a:gd name="connsiteY0" fmla="*/ 0 h 9109"/>
                <a:gd name="connsiteX1" fmla="*/ 227747 w 227746"/>
                <a:gd name="connsiteY1" fmla="*/ 0 h 9109"/>
                <a:gd name="connsiteX2" fmla="*/ 227747 w 227746"/>
                <a:gd name="connsiteY2" fmla="*/ 9109 h 9109"/>
                <a:gd name="connsiteX3" fmla="*/ 0 w 227746"/>
                <a:gd name="connsiteY3" fmla="*/ 9109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746" h="9109">
                  <a:moveTo>
                    <a:pt x="0" y="0"/>
                  </a:moveTo>
                  <a:lnTo>
                    <a:pt x="227747" y="0"/>
                  </a:lnTo>
                  <a:lnTo>
                    <a:pt x="227747" y="9109"/>
                  </a:lnTo>
                  <a:lnTo>
                    <a:pt x="0" y="9109"/>
                  </a:ln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83" name="Freeform 1382">
              <a:extLst>
                <a:ext uri="{FF2B5EF4-FFF2-40B4-BE49-F238E27FC236}">
                  <a16:creationId xmlns:a16="http://schemas.microsoft.com/office/drawing/2014/main" id="{7D73CC31-4D15-5178-4196-2721803C1529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8783774" y="5252139"/>
              <a:ext cx="94514" cy="156689"/>
            </a:xfrm>
            <a:custGeom>
              <a:avLst/>
              <a:gdLst>
                <a:gd name="connsiteX0" fmla="*/ 56470 w 94514"/>
                <a:gd name="connsiteY0" fmla="*/ 71524 h 156689"/>
                <a:gd name="connsiteX1" fmla="*/ 88355 w 94514"/>
                <a:gd name="connsiteY1" fmla="*/ 31441 h 156689"/>
                <a:gd name="connsiteX2" fmla="*/ 46449 w 94514"/>
                <a:gd name="connsiteY2" fmla="*/ 12 h 156689"/>
                <a:gd name="connsiteX3" fmla="*/ 6138 w 94514"/>
                <a:gd name="connsiteY3" fmla="*/ 30985 h 156689"/>
                <a:gd name="connsiteX4" fmla="*/ 17753 w 94514"/>
                <a:gd name="connsiteY4" fmla="*/ 42828 h 156689"/>
                <a:gd name="connsiteX5" fmla="*/ 29368 w 94514"/>
                <a:gd name="connsiteY5" fmla="*/ 31213 h 156689"/>
                <a:gd name="connsiteX6" fmla="*/ 15248 w 94514"/>
                <a:gd name="connsiteY6" fmla="*/ 19826 h 156689"/>
                <a:gd name="connsiteX7" fmla="*/ 45538 w 94514"/>
                <a:gd name="connsiteY7" fmla="*/ 5706 h 156689"/>
                <a:gd name="connsiteX8" fmla="*/ 67402 w 94514"/>
                <a:gd name="connsiteY8" fmla="*/ 31213 h 156689"/>
                <a:gd name="connsiteX9" fmla="*/ 61025 w 94514"/>
                <a:gd name="connsiteY9" fmla="*/ 57176 h 156689"/>
                <a:gd name="connsiteX10" fmla="*/ 40756 w 94514"/>
                <a:gd name="connsiteY10" fmla="*/ 69019 h 156689"/>
                <a:gd name="connsiteX11" fmla="*/ 31874 w 94514"/>
                <a:gd name="connsiteY11" fmla="*/ 69702 h 156689"/>
                <a:gd name="connsiteX12" fmla="*/ 28457 w 94514"/>
                <a:gd name="connsiteY12" fmla="*/ 72435 h 156689"/>
                <a:gd name="connsiteX13" fmla="*/ 33923 w 94514"/>
                <a:gd name="connsiteY13" fmla="*/ 74940 h 156689"/>
                <a:gd name="connsiteX14" fmla="*/ 43944 w 94514"/>
                <a:gd name="connsiteY14" fmla="*/ 74940 h 156689"/>
                <a:gd name="connsiteX15" fmla="*/ 71046 w 94514"/>
                <a:gd name="connsiteY15" fmla="*/ 112746 h 156689"/>
                <a:gd name="connsiteX16" fmla="*/ 45311 w 94514"/>
                <a:gd name="connsiteY16" fmla="*/ 150324 h 156689"/>
                <a:gd name="connsiteX17" fmla="*/ 10466 w 94514"/>
                <a:gd name="connsiteY17" fmla="*/ 133016 h 156689"/>
                <a:gd name="connsiteX18" fmla="*/ 25497 w 94514"/>
                <a:gd name="connsiteY18" fmla="*/ 120489 h 156689"/>
                <a:gd name="connsiteX19" fmla="*/ 12743 w 94514"/>
                <a:gd name="connsiteY19" fmla="*/ 107736 h 156689"/>
                <a:gd name="connsiteX20" fmla="*/ -11 w 94514"/>
                <a:gd name="connsiteY20" fmla="*/ 120945 h 156689"/>
                <a:gd name="connsiteX21" fmla="*/ 45994 w 94514"/>
                <a:gd name="connsiteY21" fmla="*/ 156701 h 156689"/>
                <a:gd name="connsiteX22" fmla="*/ 94504 w 94514"/>
                <a:gd name="connsiteY22" fmla="*/ 112746 h 156689"/>
                <a:gd name="connsiteX23" fmla="*/ 56470 w 94514"/>
                <a:gd name="connsiteY23" fmla="*/ 71524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4514" h="156689">
                  <a:moveTo>
                    <a:pt x="56470" y="71524"/>
                  </a:moveTo>
                  <a:cubicBezTo>
                    <a:pt x="75145" y="65375"/>
                    <a:pt x="88355" y="49433"/>
                    <a:pt x="88355" y="31441"/>
                  </a:cubicBezTo>
                  <a:cubicBezTo>
                    <a:pt x="88355" y="12766"/>
                    <a:pt x="68313" y="12"/>
                    <a:pt x="46449" y="12"/>
                  </a:cubicBezTo>
                  <a:cubicBezTo>
                    <a:pt x="23447" y="12"/>
                    <a:pt x="6138" y="13677"/>
                    <a:pt x="6138" y="30985"/>
                  </a:cubicBezTo>
                  <a:cubicBezTo>
                    <a:pt x="6138" y="38501"/>
                    <a:pt x="11149" y="42828"/>
                    <a:pt x="17753" y="42828"/>
                  </a:cubicBezTo>
                  <a:cubicBezTo>
                    <a:pt x="24814" y="42828"/>
                    <a:pt x="29368" y="37818"/>
                    <a:pt x="29368" y="31213"/>
                  </a:cubicBezTo>
                  <a:cubicBezTo>
                    <a:pt x="29368" y="19826"/>
                    <a:pt x="18664" y="19826"/>
                    <a:pt x="15248" y="19826"/>
                  </a:cubicBezTo>
                  <a:cubicBezTo>
                    <a:pt x="22308" y="8666"/>
                    <a:pt x="37340" y="5706"/>
                    <a:pt x="45538" y="5706"/>
                  </a:cubicBezTo>
                  <a:cubicBezTo>
                    <a:pt x="54876" y="5706"/>
                    <a:pt x="67402" y="10716"/>
                    <a:pt x="67402" y="31213"/>
                  </a:cubicBezTo>
                  <a:cubicBezTo>
                    <a:pt x="67402" y="33946"/>
                    <a:pt x="66947" y="47155"/>
                    <a:pt x="61025" y="57176"/>
                  </a:cubicBezTo>
                  <a:cubicBezTo>
                    <a:pt x="54193" y="68108"/>
                    <a:pt x="46449" y="68791"/>
                    <a:pt x="40756" y="69019"/>
                  </a:cubicBezTo>
                  <a:cubicBezTo>
                    <a:pt x="38934" y="69247"/>
                    <a:pt x="33468" y="69702"/>
                    <a:pt x="31874" y="69702"/>
                  </a:cubicBezTo>
                  <a:cubicBezTo>
                    <a:pt x="30052" y="69930"/>
                    <a:pt x="28457" y="70158"/>
                    <a:pt x="28457" y="72435"/>
                  </a:cubicBezTo>
                  <a:cubicBezTo>
                    <a:pt x="28457" y="74940"/>
                    <a:pt x="30052" y="74940"/>
                    <a:pt x="33923" y="74940"/>
                  </a:cubicBezTo>
                  <a:lnTo>
                    <a:pt x="43944" y="74940"/>
                  </a:lnTo>
                  <a:cubicBezTo>
                    <a:pt x="62619" y="74940"/>
                    <a:pt x="71046" y="90427"/>
                    <a:pt x="71046" y="112746"/>
                  </a:cubicBezTo>
                  <a:cubicBezTo>
                    <a:pt x="71046" y="143720"/>
                    <a:pt x="55331" y="150324"/>
                    <a:pt x="45311" y="150324"/>
                  </a:cubicBezTo>
                  <a:cubicBezTo>
                    <a:pt x="35518" y="150324"/>
                    <a:pt x="18437" y="146453"/>
                    <a:pt x="10466" y="133016"/>
                  </a:cubicBezTo>
                  <a:cubicBezTo>
                    <a:pt x="18437" y="134154"/>
                    <a:pt x="25497" y="129144"/>
                    <a:pt x="25497" y="120489"/>
                  </a:cubicBezTo>
                  <a:cubicBezTo>
                    <a:pt x="25497" y="112291"/>
                    <a:pt x="19348" y="107736"/>
                    <a:pt x="12743" y="107736"/>
                  </a:cubicBezTo>
                  <a:cubicBezTo>
                    <a:pt x="7277" y="107736"/>
                    <a:pt x="-11" y="110924"/>
                    <a:pt x="-11" y="120945"/>
                  </a:cubicBezTo>
                  <a:cubicBezTo>
                    <a:pt x="-11" y="141670"/>
                    <a:pt x="21170" y="156701"/>
                    <a:pt x="45994" y="156701"/>
                  </a:cubicBezTo>
                  <a:cubicBezTo>
                    <a:pt x="73779" y="156701"/>
                    <a:pt x="94504" y="135976"/>
                    <a:pt x="94504" y="112746"/>
                  </a:cubicBezTo>
                  <a:cubicBezTo>
                    <a:pt x="94504" y="94071"/>
                    <a:pt x="80156" y="76307"/>
                    <a:pt x="56470" y="71524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84" name="Freeform 1383">
              <a:extLst>
                <a:ext uri="{FF2B5EF4-FFF2-40B4-BE49-F238E27FC236}">
                  <a16:creationId xmlns:a16="http://schemas.microsoft.com/office/drawing/2014/main" id="{DAA2755E-C8B5-5CAA-7677-04AEE0C75225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8896964" y="5252139"/>
              <a:ext cx="95881" cy="156689"/>
            </a:xfrm>
            <a:custGeom>
              <a:avLst/>
              <a:gdLst>
                <a:gd name="connsiteX0" fmla="*/ 95875 w 95881"/>
                <a:gd name="connsiteY0" fmla="*/ 78812 h 156689"/>
                <a:gd name="connsiteX1" fmla="*/ 86765 w 95881"/>
                <a:gd name="connsiteY1" fmla="*/ 25519 h 156689"/>
                <a:gd name="connsiteX2" fmla="*/ 48049 w 95881"/>
                <a:gd name="connsiteY2" fmla="*/ 12 h 156689"/>
                <a:gd name="connsiteX3" fmla="*/ 8421 w 95881"/>
                <a:gd name="connsiteY3" fmla="*/ 27114 h 156689"/>
                <a:gd name="connsiteX4" fmla="*/ -6 w 95881"/>
                <a:gd name="connsiteY4" fmla="*/ 78812 h 156689"/>
                <a:gd name="connsiteX5" fmla="*/ 10243 w 95881"/>
                <a:gd name="connsiteY5" fmla="*/ 133699 h 156689"/>
                <a:gd name="connsiteX6" fmla="*/ 47821 w 95881"/>
                <a:gd name="connsiteY6" fmla="*/ 156701 h 156689"/>
                <a:gd name="connsiteX7" fmla="*/ 87449 w 95881"/>
                <a:gd name="connsiteY7" fmla="*/ 130283 h 156689"/>
                <a:gd name="connsiteX8" fmla="*/ 95875 w 95881"/>
                <a:gd name="connsiteY8" fmla="*/ 78812 h 156689"/>
                <a:gd name="connsiteX9" fmla="*/ 47821 w 95881"/>
                <a:gd name="connsiteY9" fmla="*/ 151691 h 156689"/>
                <a:gd name="connsiteX10" fmla="*/ 21402 w 95881"/>
                <a:gd name="connsiteY10" fmla="*/ 124133 h 156689"/>
                <a:gd name="connsiteX11" fmla="*/ 18897 w 95881"/>
                <a:gd name="connsiteY11" fmla="*/ 76079 h 156689"/>
                <a:gd name="connsiteX12" fmla="*/ 20719 w 95881"/>
                <a:gd name="connsiteY12" fmla="*/ 34174 h 156689"/>
                <a:gd name="connsiteX13" fmla="*/ 47821 w 95881"/>
                <a:gd name="connsiteY13" fmla="*/ 5022 h 156689"/>
                <a:gd name="connsiteX14" fmla="*/ 74695 w 95881"/>
                <a:gd name="connsiteY14" fmla="*/ 31669 h 156689"/>
                <a:gd name="connsiteX15" fmla="*/ 76972 w 95881"/>
                <a:gd name="connsiteY15" fmla="*/ 76079 h 156689"/>
                <a:gd name="connsiteX16" fmla="*/ 74467 w 95881"/>
                <a:gd name="connsiteY16" fmla="*/ 123222 h 156689"/>
                <a:gd name="connsiteX17" fmla="*/ 47821 w 95881"/>
                <a:gd name="connsiteY17" fmla="*/ 151691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881" h="156689">
                  <a:moveTo>
                    <a:pt x="95875" y="78812"/>
                  </a:moveTo>
                  <a:cubicBezTo>
                    <a:pt x="95875" y="60592"/>
                    <a:pt x="94737" y="42373"/>
                    <a:pt x="86765" y="25519"/>
                  </a:cubicBezTo>
                  <a:cubicBezTo>
                    <a:pt x="76289" y="3656"/>
                    <a:pt x="57614" y="12"/>
                    <a:pt x="48049" y="12"/>
                  </a:cubicBezTo>
                  <a:cubicBezTo>
                    <a:pt x="34384" y="12"/>
                    <a:pt x="17758" y="5933"/>
                    <a:pt x="8421" y="27114"/>
                  </a:cubicBezTo>
                  <a:cubicBezTo>
                    <a:pt x="1133" y="42828"/>
                    <a:pt x="-6" y="60592"/>
                    <a:pt x="-6" y="78812"/>
                  </a:cubicBezTo>
                  <a:cubicBezTo>
                    <a:pt x="-6" y="95893"/>
                    <a:pt x="905" y="116390"/>
                    <a:pt x="10243" y="133699"/>
                  </a:cubicBezTo>
                  <a:cubicBezTo>
                    <a:pt x="20036" y="152146"/>
                    <a:pt x="36661" y="156701"/>
                    <a:pt x="47821" y="156701"/>
                  </a:cubicBezTo>
                  <a:cubicBezTo>
                    <a:pt x="60119" y="156701"/>
                    <a:pt x="77428" y="151918"/>
                    <a:pt x="87449" y="130283"/>
                  </a:cubicBezTo>
                  <a:cubicBezTo>
                    <a:pt x="94737" y="114568"/>
                    <a:pt x="95875" y="96804"/>
                    <a:pt x="95875" y="78812"/>
                  </a:cubicBezTo>
                  <a:close/>
                  <a:moveTo>
                    <a:pt x="47821" y="151691"/>
                  </a:moveTo>
                  <a:cubicBezTo>
                    <a:pt x="38939" y="151691"/>
                    <a:pt x="25502" y="145997"/>
                    <a:pt x="21402" y="124133"/>
                  </a:cubicBezTo>
                  <a:cubicBezTo>
                    <a:pt x="18897" y="110469"/>
                    <a:pt x="18897" y="89516"/>
                    <a:pt x="18897" y="76079"/>
                  </a:cubicBezTo>
                  <a:cubicBezTo>
                    <a:pt x="18897" y="61503"/>
                    <a:pt x="18897" y="46472"/>
                    <a:pt x="20719" y="34174"/>
                  </a:cubicBezTo>
                  <a:cubicBezTo>
                    <a:pt x="25046" y="7072"/>
                    <a:pt x="42127" y="5022"/>
                    <a:pt x="47821" y="5022"/>
                  </a:cubicBezTo>
                  <a:cubicBezTo>
                    <a:pt x="55336" y="5022"/>
                    <a:pt x="70368" y="9122"/>
                    <a:pt x="74695" y="31669"/>
                  </a:cubicBezTo>
                  <a:cubicBezTo>
                    <a:pt x="76972" y="44422"/>
                    <a:pt x="76972" y="61731"/>
                    <a:pt x="76972" y="76079"/>
                  </a:cubicBezTo>
                  <a:cubicBezTo>
                    <a:pt x="76972" y="93160"/>
                    <a:pt x="76972" y="108647"/>
                    <a:pt x="74467" y="123222"/>
                  </a:cubicBezTo>
                  <a:cubicBezTo>
                    <a:pt x="71051" y="144858"/>
                    <a:pt x="58069" y="151691"/>
                    <a:pt x="47821" y="151691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85" name="Freeform 1384">
              <a:extLst>
                <a:ext uri="{FF2B5EF4-FFF2-40B4-BE49-F238E27FC236}">
                  <a16:creationId xmlns:a16="http://schemas.microsoft.com/office/drawing/2014/main" id="{7661C1F4-BE38-A60F-FE06-A200BDFB7CDB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9035889" y="5146932"/>
              <a:ext cx="113417" cy="103168"/>
            </a:xfrm>
            <a:custGeom>
              <a:avLst/>
              <a:gdLst>
                <a:gd name="connsiteX0" fmla="*/ 69463 w 113417"/>
                <a:gd name="connsiteY0" fmla="*/ 31890 h 103168"/>
                <a:gd name="connsiteX1" fmla="*/ 92010 w 113417"/>
                <a:gd name="connsiteY1" fmla="*/ 5015 h 103168"/>
                <a:gd name="connsiteX2" fmla="*/ 103397 w 113417"/>
                <a:gd name="connsiteY2" fmla="*/ 7976 h 103168"/>
                <a:gd name="connsiteX3" fmla="*/ 92465 w 113417"/>
                <a:gd name="connsiteY3" fmla="*/ 20274 h 103168"/>
                <a:gd name="connsiteX4" fmla="*/ 101120 w 113417"/>
                <a:gd name="connsiteY4" fmla="*/ 28246 h 103168"/>
                <a:gd name="connsiteX5" fmla="*/ 113418 w 113417"/>
                <a:gd name="connsiteY5" fmla="*/ 15036 h 103168"/>
                <a:gd name="connsiteX6" fmla="*/ 92237 w 113417"/>
                <a:gd name="connsiteY6" fmla="*/ 5 h 103168"/>
                <a:gd name="connsiteX7" fmla="*/ 68324 w 113417"/>
                <a:gd name="connsiteY7" fmla="*/ 17314 h 103168"/>
                <a:gd name="connsiteX8" fmla="*/ 43728 w 113417"/>
                <a:gd name="connsiteY8" fmla="*/ 5 h 103168"/>
                <a:gd name="connsiteX9" fmla="*/ 7060 w 113417"/>
                <a:gd name="connsiteY9" fmla="*/ 35078 h 103168"/>
                <a:gd name="connsiteX10" fmla="*/ 9793 w 113417"/>
                <a:gd name="connsiteY10" fmla="*/ 37355 h 103168"/>
                <a:gd name="connsiteX11" fmla="*/ 12754 w 113417"/>
                <a:gd name="connsiteY11" fmla="*/ 34850 h 103168"/>
                <a:gd name="connsiteX12" fmla="*/ 43272 w 113417"/>
                <a:gd name="connsiteY12" fmla="*/ 5015 h 103168"/>
                <a:gd name="connsiteX13" fmla="*/ 55570 w 113417"/>
                <a:gd name="connsiteY13" fmla="*/ 20274 h 103168"/>
                <a:gd name="connsiteX14" fmla="*/ 43272 w 113417"/>
                <a:gd name="connsiteY14" fmla="*/ 74478 h 103168"/>
                <a:gd name="connsiteX15" fmla="*/ 21636 w 113417"/>
                <a:gd name="connsiteY15" fmla="*/ 98164 h 103168"/>
                <a:gd name="connsiteX16" fmla="*/ 10249 w 113417"/>
                <a:gd name="connsiteY16" fmla="*/ 95203 h 103168"/>
                <a:gd name="connsiteX17" fmla="*/ 20953 w 113417"/>
                <a:gd name="connsiteY17" fmla="*/ 82905 h 103168"/>
                <a:gd name="connsiteX18" fmla="*/ 12526 w 113417"/>
                <a:gd name="connsiteY18" fmla="*/ 74933 h 103168"/>
                <a:gd name="connsiteX19" fmla="*/ 0 w 113417"/>
                <a:gd name="connsiteY19" fmla="*/ 88143 h 103168"/>
                <a:gd name="connsiteX20" fmla="*/ 21409 w 113417"/>
                <a:gd name="connsiteY20" fmla="*/ 103174 h 103168"/>
                <a:gd name="connsiteX21" fmla="*/ 45322 w 113417"/>
                <a:gd name="connsiteY21" fmla="*/ 85865 h 103168"/>
                <a:gd name="connsiteX22" fmla="*/ 69918 w 113417"/>
                <a:gd name="connsiteY22" fmla="*/ 103174 h 103168"/>
                <a:gd name="connsiteX23" fmla="*/ 106358 w 113417"/>
                <a:gd name="connsiteY23" fmla="*/ 68101 h 103168"/>
                <a:gd name="connsiteX24" fmla="*/ 103625 w 113417"/>
                <a:gd name="connsiteY24" fmla="*/ 65824 h 103168"/>
                <a:gd name="connsiteX25" fmla="*/ 100664 w 113417"/>
                <a:gd name="connsiteY25" fmla="*/ 68329 h 103168"/>
                <a:gd name="connsiteX26" fmla="*/ 70374 w 113417"/>
                <a:gd name="connsiteY26" fmla="*/ 98164 h 103168"/>
                <a:gd name="connsiteX27" fmla="*/ 57848 w 113417"/>
                <a:gd name="connsiteY27" fmla="*/ 83132 h 103168"/>
                <a:gd name="connsiteX28" fmla="*/ 61720 w 113417"/>
                <a:gd name="connsiteY28" fmla="*/ 63091 h 103168"/>
                <a:gd name="connsiteX29" fmla="*/ 69463 w 113417"/>
                <a:gd name="connsiteY29" fmla="*/ 31890 h 10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3417" h="103168">
                  <a:moveTo>
                    <a:pt x="69463" y="31890"/>
                  </a:moveTo>
                  <a:cubicBezTo>
                    <a:pt x="70829" y="25968"/>
                    <a:pt x="76068" y="5015"/>
                    <a:pt x="92010" y="5015"/>
                  </a:cubicBezTo>
                  <a:cubicBezTo>
                    <a:pt x="93148" y="5015"/>
                    <a:pt x="98614" y="5015"/>
                    <a:pt x="103397" y="7976"/>
                  </a:cubicBezTo>
                  <a:cubicBezTo>
                    <a:pt x="97020" y="9115"/>
                    <a:pt x="92465" y="14809"/>
                    <a:pt x="92465" y="20274"/>
                  </a:cubicBezTo>
                  <a:cubicBezTo>
                    <a:pt x="92465" y="23918"/>
                    <a:pt x="94970" y="28246"/>
                    <a:pt x="101120" y="28246"/>
                  </a:cubicBezTo>
                  <a:cubicBezTo>
                    <a:pt x="106130" y="28246"/>
                    <a:pt x="113418" y="24146"/>
                    <a:pt x="113418" y="15036"/>
                  </a:cubicBezTo>
                  <a:cubicBezTo>
                    <a:pt x="113418" y="3194"/>
                    <a:pt x="99981" y="5"/>
                    <a:pt x="92237" y="5"/>
                  </a:cubicBezTo>
                  <a:cubicBezTo>
                    <a:pt x="79028" y="5"/>
                    <a:pt x="71057" y="12076"/>
                    <a:pt x="68324" y="17314"/>
                  </a:cubicBezTo>
                  <a:cubicBezTo>
                    <a:pt x="62631" y="2283"/>
                    <a:pt x="50332" y="5"/>
                    <a:pt x="43728" y="5"/>
                  </a:cubicBezTo>
                  <a:cubicBezTo>
                    <a:pt x="20042" y="5"/>
                    <a:pt x="7060" y="29384"/>
                    <a:pt x="7060" y="35078"/>
                  </a:cubicBezTo>
                  <a:cubicBezTo>
                    <a:pt x="7060" y="37355"/>
                    <a:pt x="9338" y="37355"/>
                    <a:pt x="9793" y="37355"/>
                  </a:cubicBezTo>
                  <a:cubicBezTo>
                    <a:pt x="11615" y="37355"/>
                    <a:pt x="12299" y="36900"/>
                    <a:pt x="12754" y="34850"/>
                  </a:cubicBezTo>
                  <a:cubicBezTo>
                    <a:pt x="20498" y="10709"/>
                    <a:pt x="35529" y="5015"/>
                    <a:pt x="43272" y="5015"/>
                  </a:cubicBezTo>
                  <a:cubicBezTo>
                    <a:pt x="47599" y="5015"/>
                    <a:pt x="55570" y="7065"/>
                    <a:pt x="55570" y="20274"/>
                  </a:cubicBezTo>
                  <a:cubicBezTo>
                    <a:pt x="55570" y="27335"/>
                    <a:pt x="51699" y="42594"/>
                    <a:pt x="43272" y="74478"/>
                  </a:cubicBezTo>
                  <a:cubicBezTo>
                    <a:pt x="39628" y="88598"/>
                    <a:pt x="31657" y="98164"/>
                    <a:pt x="21636" y="98164"/>
                  </a:cubicBezTo>
                  <a:cubicBezTo>
                    <a:pt x="20270" y="98164"/>
                    <a:pt x="15032" y="98164"/>
                    <a:pt x="10249" y="95203"/>
                  </a:cubicBezTo>
                  <a:cubicBezTo>
                    <a:pt x="15943" y="94064"/>
                    <a:pt x="20953" y="89281"/>
                    <a:pt x="20953" y="82905"/>
                  </a:cubicBezTo>
                  <a:cubicBezTo>
                    <a:pt x="20953" y="76755"/>
                    <a:pt x="15943" y="74933"/>
                    <a:pt x="12526" y="74933"/>
                  </a:cubicBezTo>
                  <a:cubicBezTo>
                    <a:pt x="5694" y="74933"/>
                    <a:pt x="0" y="80855"/>
                    <a:pt x="0" y="88143"/>
                  </a:cubicBezTo>
                  <a:cubicBezTo>
                    <a:pt x="0" y="98619"/>
                    <a:pt x="11388" y="103174"/>
                    <a:pt x="21409" y="103174"/>
                  </a:cubicBezTo>
                  <a:cubicBezTo>
                    <a:pt x="36440" y="103174"/>
                    <a:pt x="44639" y="87232"/>
                    <a:pt x="45322" y="85865"/>
                  </a:cubicBezTo>
                  <a:cubicBezTo>
                    <a:pt x="48055" y="94292"/>
                    <a:pt x="56254" y="103174"/>
                    <a:pt x="69918" y="103174"/>
                  </a:cubicBezTo>
                  <a:cubicBezTo>
                    <a:pt x="93376" y="103174"/>
                    <a:pt x="106358" y="73795"/>
                    <a:pt x="106358" y="68101"/>
                  </a:cubicBezTo>
                  <a:cubicBezTo>
                    <a:pt x="106358" y="65824"/>
                    <a:pt x="104308" y="65824"/>
                    <a:pt x="103625" y="65824"/>
                  </a:cubicBezTo>
                  <a:cubicBezTo>
                    <a:pt x="101575" y="65824"/>
                    <a:pt x="101120" y="66735"/>
                    <a:pt x="100664" y="68329"/>
                  </a:cubicBezTo>
                  <a:cubicBezTo>
                    <a:pt x="93148" y="92698"/>
                    <a:pt x="77662" y="98164"/>
                    <a:pt x="70374" y="98164"/>
                  </a:cubicBezTo>
                  <a:cubicBezTo>
                    <a:pt x="61492" y="98164"/>
                    <a:pt x="57848" y="90876"/>
                    <a:pt x="57848" y="83132"/>
                  </a:cubicBezTo>
                  <a:cubicBezTo>
                    <a:pt x="57848" y="78122"/>
                    <a:pt x="59214" y="73112"/>
                    <a:pt x="61720" y="63091"/>
                  </a:cubicBezTo>
                  <a:lnTo>
                    <a:pt x="69463" y="31890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86" name="Freeform 1385">
              <a:extLst>
                <a:ext uri="{FF2B5EF4-FFF2-40B4-BE49-F238E27FC236}">
                  <a16:creationId xmlns:a16="http://schemas.microsoft.com/office/drawing/2014/main" id="{4F0A9E63-DDE7-4DD4-0EE2-27FE50EFE8D8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9228960" y="5186104"/>
              <a:ext cx="139152" cy="9109"/>
            </a:xfrm>
            <a:custGeom>
              <a:avLst/>
              <a:gdLst>
                <a:gd name="connsiteX0" fmla="*/ 131190 w 139152"/>
                <a:gd name="connsiteY0" fmla="*/ 9115 h 9109"/>
                <a:gd name="connsiteX1" fmla="*/ 139161 w 139152"/>
                <a:gd name="connsiteY1" fmla="*/ 4560 h 9109"/>
                <a:gd name="connsiteX2" fmla="*/ 131190 w 139152"/>
                <a:gd name="connsiteY2" fmla="*/ 5 h 9109"/>
                <a:gd name="connsiteX3" fmla="*/ 7979 w 139152"/>
                <a:gd name="connsiteY3" fmla="*/ 5 h 9109"/>
                <a:gd name="connsiteX4" fmla="*/ 8 w 139152"/>
                <a:gd name="connsiteY4" fmla="*/ 4560 h 9109"/>
                <a:gd name="connsiteX5" fmla="*/ 7979 w 139152"/>
                <a:gd name="connsiteY5" fmla="*/ 9115 h 9109"/>
                <a:gd name="connsiteX6" fmla="*/ 131190 w 139152"/>
                <a:gd name="connsiteY6" fmla="*/ 9115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152" h="9109">
                  <a:moveTo>
                    <a:pt x="131190" y="9115"/>
                  </a:moveTo>
                  <a:cubicBezTo>
                    <a:pt x="135062" y="9115"/>
                    <a:pt x="139161" y="9115"/>
                    <a:pt x="139161" y="4560"/>
                  </a:cubicBezTo>
                  <a:cubicBezTo>
                    <a:pt x="139161" y="5"/>
                    <a:pt x="135062" y="5"/>
                    <a:pt x="131190" y="5"/>
                  </a:cubicBezTo>
                  <a:lnTo>
                    <a:pt x="7979" y="5"/>
                  </a:lnTo>
                  <a:cubicBezTo>
                    <a:pt x="4108" y="5"/>
                    <a:pt x="8" y="5"/>
                    <a:pt x="8" y="4560"/>
                  </a:cubicBezTo>
                  <a:cubicBezTo>
                    <a:pt x="8" y="9115"/>
                    <a:pt x="4108" y="9115"/>
                    <a:pt x="7979" y="9115"/>
                  </a:cubicBezTo>
                  <a:lnTo>
                    <a:pt x="131190" y="9115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87" name="Freeform 1386">
              <a:extLst>
                <a:ext uri="{FF2B5EF4-FFF2-40B4-BE49-F238E27FC236}">
                  <a16:creationId xmlns:a16="http://schemas.microsoft.com/office/drawing/2014/main" id="{A4E6AB9B-6F2C-E44D-F0B8-53FD1AC958B1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9485401" y="4941845"/>
              <a:ext cx="75156" cy="151678"/>
            </a:xfrm>
            <a:custGeom>
              <a:avLst/>
              <a:gdLst>
                <a:gd name="connsiteX0" fmla="*/ 46707 w 75156"/>
                <a:gd name="connsiteY0" fmla="*/ 5920 h 151678"/>
                <a:gd name="connsiteX1" fmla="*/ 41469 w 75156"/>
                <a:gd name="connsiteY1" fmla="*/ -2 h 151678"/>
                <a:gd name="connsiteX2" fmla="*/ 19 w 75156"/>
                <a:gd name="connsiteY2" fmla="*/ 14574 h 151678"/>
                <a:gd name="connsiteX3" fmla="*/ 19 w 75156"/>
                <a:gd name="connsiteY3" fmla="*/ 21634 h 151678"/>
                <a:gd name="connsiteX4" fmla="*/ 29854 w 75156"/>
                <a:gd name="connsiteY4" fmla="*/ 15713 h 151678"/>
                <a:gd name="connsiteX5" fmla="*/ 29854 w 75156"/>
                <a:gd name="connsiteY5" fmla="*/ 133685 h 151678"/>
                <a:gd name="connsiteX6" fmla="*/ 8674 w 75156"/>
                <a:gd name="connsiteY6" fmla="*/ 144617 h 151678"/>
                <a:gd name="connsiteX7" fmla="*/ 1386 w 75156"/>
                <a:gd name="connsiteY7" fmla="*/ 144617 h 151678"/>
                <a:gd name="connsiteX8" fmla="*/ 1386 w 75156"/>
                <a:gd name="connsiteY8" fmla="*/ 151677 h 151678"/>
                <a:gd name="connsiteX9" fmla="*/ 38281 w 75156"/>
                <a:gd name="connsiteY9" fmla="*/ 150994 h 151678"/>
                <a:gd name="connsiteX10" fmla="*/ 75176 w 75156"/>
                <a:gd name="connsiteY10" fmla="*/ 151677 h 151678"/>
                <a:gd name="connsiteX11" fmla="*/ 75176 w 75156"/>
                <a:gd name="connsiteY11" fmla="*/ 144617 h 151678"/>
                <a:gd name="connsiteX12" fmla="*/ 67888 w 75156"/>
                <a:gd name="connsiteY12" fmla="*/ 144617 h 151678"/>
                <a:gd name="connsiteX13" fmla="*/ 46707 w 75156"/>
                <a:gd name="connsiteY13" fmla="*/ 133685 h 151678"/>
                <a:gd name="connsiteX14" fmla="*/ 46707 w 75156"/>
                <a:gd name="connsiteY14" fmla="*/ 5920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156" h="151678">
                  <a:moveTo>
                    <a:pt x="46707" y="5920"/>
                  </a:moveTo>
                  <a:cubicBezTo>
                    <a:pt x="46707" y="454"/>
                    <a:pt x="46707" y="-2"/>
                    <a:pt x="41469" y="-2"/>
                  </a:cubicBezTo>
                  <a:cubicBezTo>
                    <a:pt x="27349" y="14574"/>
                    <a:pt x="7307" y="14574"/>
                    <a:pt x="19" y="14574"/>
                  </a:cubicBezTo>
                  <a:lnTo>
                    <a:pt x="19" y="21634"/>
                  </a:lnTo>
                  <a:cubicBezTo>
                    <a:pt x="4574" y="21634"/>
                    <a:pt x="18011" y="21634"/>
                    <a:pt x="29854" y="15713"/>
                  </a:cubicBezTo>
                  <a:lnTo>
                    <a:pt x="29854" y="133685"/>
                  </a:lnTo>
                  <a:cubicBezTo>
                    <a:pt x="29854" y="141884"/>
                    <a:pt x="29171" y="144617"/>
                    <a:pt x="8674" y="144617"/>
                  </a:cubicBezTo>
                  <a:lnTo>
                    <a:pt x="1386" y="144617"/>
                  </a:lnTo>
                  <a:lnTo>
                    <a:pt x="1386" y="151677"/>
                  </a:lnTo>
                  <a:cubicBezTo>
                    <a:pt x="9357" y="150994"/>
                    <a:pt x="29171" y="150994"/>
                    <a:pt x="38281" y="150994"/>
                  </a:cubicBezTo>
                  <a:cubicBezTo>
                    <a:pt x="47391" y="150994"/>
                    <a:pt x="67205" y="150994"/>
                    <a:pt x="75176" y="151677"/>
                  </a:cubicBezTo>
                  <a:lnTo>
                    <a:pt x="75176" y="144617"/>
                  </a:lnTo>
                  <a:lnTo>
                    <a:pt x="67888" y="144617"/>
                  </a:lnTo>
                  <a:cubicBezTo>
                    <a:pt x="47391" y="144617"/>
                    <a:pt x="46707" y="142112"/>
                    <a:pt x="46707" y="133685"/>
                  </a:cubicBezTo>
                  <a:lnTo>
                    <a:pt x="46707" y="5920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88" name="Freeform 1387">
              <a:extLst>
                <a:ext uri="{FF2B5EF4-FFF2-40B4-BE49-F238E27FC236}">
                  <a16:creationId xmlns:a16="http://schemas.microsoft.com/office/drawing/2014/main" id="{AC09ADD6-CFD0-A4C0-7AD9-765DB2FA6480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9465132" y="5186104"/>
              <a:ext cx="113873" cy="9109"/>
            </a:xfrm>
            <a:custGeom>
              <a:avLst/>
              <a:gdLst>
                <a:gd name="connsiteX0" fmla="*/ 0 w 113873"/>
                <a:gd name="connsiteY0" fmla="*/ 0 h 9109"/>
                <a:gd name="connsiteX1" fmla="*/ 113873 w 113873"/>
                <a:gd name="connsiteY1" fmla="*/ 0 h 9109"/>
                <a:gd name="connsiteX2" fmla="*/ 113873 w 113873"/>
                <a:gd name="connsiteY2" fmla="*/ 9109 h 9109"/>
                <a:gd name="connsiteX3" fmla="*/ 0 w 113873"/>
                <a:gd name="connsiteY3" fmla="*/ 9109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73" h="9109">
                  <a:moveTo>
                    <a:pt x="0" y="0"/>
                  </a:moveTo>
                  <a:lnTo>
                    <a:pt x="113873" y="0"/>
                  </a:lnTo>
                  <a:lnTo>
                    <a:pt x="113873" y="9109"/>
                  </a:lnTo>
                  <a:lnTo>
                    <a:pt x="0" y="9109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90" name="Freeform 1389">
              <a:extLst>
                <a:ext uri="{FF2B5EF4-FFF2-40B4-BE49-F238E27FC236}">
                  <a16:creationId xmlns:a16="http://schemas.microsoft.com/office/drawing/2014/main" id="{64EF1DDC-7DE0-E185-EC51-4691DFB2D591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9476519" y="5252139"/>
              <a:ext cx="90870" cy="151678"/>
            </a:xfrm>
            <a:custGeom>
              <a:avLst/>
              <a:gdLst>
                <a:gd name="connsiteX0" fmla="*/ 17556 w 90870"/>
                <a:gd name="connsiteY0" fmla="*/ 134154 h 151678"/>
                <a:gd name="connsiteX1" fmla="*/ 41697 w 90870"/>
                <a:gd name="connsiteY1" fmla="*/ 110696 h 151678"/>
                <a:gd name="connsiteX2" fmla="*/ 90890 w 90870"/>
                <a:gd name="connsiteY2" fmla="*/ 44195 h 151678"/>
                <a:gd name="connsiteX3" fmla="*/ 42608 w 90870"/>
                <a:gd name="connsiteY3" fmla="*/ 12 h 151678"/>
                <a:gd name="connsiteX4" fmla="*/ 19 w 90870"/>
                <a:gd name="connsiteY4" fmla="*/ 41234 h 151678"/>
                <a:gd name="connsiteX5" fmla="*/ 12090 w 90870"/>
                <a:gd name="connsiteY5" fmla="*/ 53988 h 151678"/>
                <a:gd name="connsiteX6" fmla="*/ 23933 w 90870"/>
                <a:gd name="connsiteY6" fmla="*/ 41917 h 151678"/>
                <a:gd name="connsiteX7" fmla="*/ 11862 w 90870"/>
                <a:gd name="connsiteY7" fmla="*/ 30074 h 151678"/>
                <a:gd name="connsiteX8" fmla="*/ 8902 w 90870"/>
                <a:gd name="connsiteY8" fmla="*/ 30302 h 151678"/>
                <a:gd name="connsiteX9" fmla="*/ 39647 w 90870"/>
                <a:gd name="connsiteY9" fmla="*/ 7072 h 151678"/>
                <a:gd name="connsiteX10" fmla="*/ 70165 w 90870"/>
                <a:gd name="connsiteY10" fmla="*/ 44195 h 151678"/>
                <a:gd name="connsiteX11" fmla="*/ 46252 w 90870"/>
                <a:gd name="connsiteY11" fmla="*/ 94526 h 151678"/>
                <a:gd name="connsiteX12" fmla="*/ 2525 w 90870"/>
                <a:gd name="connsiteY12" fmla="*/ 143264 h 151678"/>
                <a:gd name="connsiteX13" fmla="*/ 19 w 90870"/>
                <a:gd name="connsiteY13" fmla="*/ 151691 h 151678"/>
                <a:gd name="connsiteX14" fmla="*/ 84513 w 90870"/>
                <a:gd name="connsiteY14" fmla="*/ 151691 h 151678"/>
                <a:gd name="connsiteX15" fmla="*/ 90890 w 90870"/>
                <a:gd name="connsiteY15" fmla="*/ 112063 h 151678"/>
                <a:gd name="connsiteX16" fmla="*/ 85196 w 90870"/>
                <a:gd name="connsiteY16" fmla="*/ 112063 h 151678"/>
                <a:gd name="connsiteX17" fmla="*/ 80186 w 90870"/>
                <a:gd name="connsiteY17" fmla="*/ 132332 h 151678"/>
                <a:gd name="connsiteX18" fmla="*/ 58550 w 90870"/>
                <a:gd name="connsiteY18" fmla="*/ 134154 h 151678"/>
                <a:gd name="connsiteX19" fmla="*/ 17556 w 90870"/>
                <a:gd name="connsiteY19" fmla="*/ 134154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0870" h="151678">
                  <a:moveTo>
                    <a:pt x="17556" y="134154"/>
                  </a:moveTo>
                  <a:lnTo>
                    <a:pt x="41697" y="110696"/>
                  </a:lnTo>
                  <a:cubicBezTo>
                    <a:pt x="77225" y="79267"/>
                    <a:pt x="90890" y="66969"/>
                    <a:pt x="90890" y="44195"/>
                  </a:cubicBezTo>
                  <a:cubicBezTo>
                    <a:pt x="90890" y="18232"/>
                    <a:pt x="70393" y="12"/>
                    <a:pt x="42608" y="12"/>
                  </a:cubicBezTo>
                  <a:cubicBezTo>
                    <a:pt x="16873" y="12"/>
                    <a:pt x="19" y="20965"/>
                    <a:pt x="19" y="41234"/>
                  </a:cubicBezTo>
                  <a:cubicBezTo>
                    <a:pt x="19" y="53988"/>
                    <a:pt x="11407" y="53988"/>
                    <a:pt x="12090" y="53988"/>
                  </a:cubicBezTo>
                  <a:cubicBezTo>
                    <a:pt x="15962" y="53988"/>
                    <a:pt x="23933" y="51255"/>
                    <a:pt x="23933" y="41917"/>
                  </a:cubicBezTo>
                  <a:cubicBezTo>
                    <a:pt x="23933" y="35996"/>
                    <a:pt x="19833" y="30074"/>
                    <a:pt x="11862" y="30074"/>
                  </a:cubicBezTo>
                  <a:cubicBezTo>
                    <a:pt x="10040" y="30074"/>
                    <a:pt x="9585" y="30074"/>
                    <a:pt x="8902" y="30302"/>
                  </a:cubicBezTo>
                  <a:cubicBezTo>
                    <a:pt x="14140" y="15499"/>
                    <a:pt x="26438" y="7072"/>
                    <a:pt x="39647" y="7072"/>
                  </a:cubicBezTo>
                  <a:cubicBezTo>
                    <a:pt x="60372" y="7072"/>
                    <a:pt x="70165" y="25519"/>
                    <a:pt x="70165" y="44195"/>
                  </a:cubicBezTo>
                  <a:cubicBezTo>
                    <a:pt x="70165" y="62414"/>
                    <a:pt x="58778" y="80406"/>
                    <a:pt x="46252" y="94526"/>
                  </a:cubicBezTo>
                  <a:lnTo>
                    <a:pt x="2525" y="143264"/>
                  </a:lnTo>
                  <a:cubicBezTo>
                    <a:pt x="19" y="145769"/>
                    <a:pt x="19" y="146225"/>
                    <a:pt x="19" y="151691"/>
                  </a:cubicBezTo>
                  <a:lnTo>
                    <a:pt x="84513" y="151691"/>
                  </a:lnTo>
                  <a:lnTo>
                    <a:pt x="90890" y="112063"/>
                  </a:lnTo>
                  <a:lnTo>
                    <a:pt x="85196" y="112063"/>
                  </a:lnTo>
                  <a:cubicBezTo>
                    <a:pt x="84058" y="118895"/>
                    <a:pt x="82464" y="128916"/>
                    <a:pt x="80186" y="132332"/>
                  </a:cubicBezTo>
                  <a:cubicBezTo>
                    <a:pt x="78592" y="134154"/>
                    <a:pt x="63561" y="134154"/>
                    <a:pt x="58550" y="134154"/>
                  </a:cubicBezTo>
                  <a:lnTo>
                    <a:pt x="17556" y="134154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1448" name="Group 1447">
            <a:extLst>
              <a:ext uri="{FF2B5EF4-FFF2-40B4-BE49-F238E27FC236}">
                <a16:creationId xmlns:a16="http://schemas.microsoft.com/office/drawing/2014/main" id="{A88CBAA0-754A-00CF-7330-9CD41E87C2A9}"/>
              </a:ext>
            </a:extLst>
          </p:cNvPr>
          <p:cNvGrpSpPr/>
          <p:nvPr/>
        </p:nvGrpSpPr>
        <p:grpSpPr>
          <a:xfrm>
            <a:off x="8116976" y="5490007"/>
            <a:ext cx="1515328" cy="466983"/>
            <a:chOff x="8116976" y="5490007"/>
            <a:chExt cx="1515328" cy="466983"/>
          </a:xfrm>
        </p:grpSpPr>
        <p:sp>
          <p:nvSpPr>
            <p:cNvPr id="1391" name="Freeform 1390">
              <a:extLst>
                <a:ext uri="{FF2B5EF4-FFF2-40B4-BE49-F238E27FC236}">
                  <a16:creationId xmlns:a16="http://schemas.microsoft.com/office/drawing/2014/main" id="{75786631-8CF7-64E2-DBA4-ED5BCFEEF818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8116976" y="5690084"/>
              <a:ext cx="138014" cy="122755"/>
            </a:xfrm>
            <a:custGeom>
              <a:avLst/>
              <a:gdLst>
                <a:gd name="connsiteX0" fmla="*/ 81038 w 138014"/>
                <a:gd name="connsiteY0" fmla="*/ 12100 h 122755"/>
                <a:gd name="connsiteX1" fmla="*/ 68967 w 138014"/>
                <a:gd name="connsiteY1" fmla="*/ 29 h 122755"/>
                <a:gd name="connsiteX2" fmla="*/ 56897 w 138014"/>
                <a:gd name="connsiteY2" fmla="*/ 12100 h 122755"/>
                <a:gd name="connsiteX3" fmla="*/ 68967 w 138014"/>
                <a:gd name="connsiteY3" fmla="*/ 24170 h 122755"/>
                <a:gd name="connsiteX4" fmla="*/ 81038 w 138014"/>
                <a:gd name="connsiteY4" fmla="*/ 12100 h 122755"/>
                <a:gd name="connsiteX5" fmla="*/ 137974 w 138014"/>
                <a:gd name="connsiteY5" fmla="*/ 110714 h 122755"/>
                <a:gd name="connsiteX6" fmla="*/ 125904 w 138014"/>
                <a:gd name="connsiteY6" fmla="*/ 98643 h 122755"/>
                <a:gd name="connsiteX7" fmla="*/ 113833 w 138014"/>
                <a:gd name="connsiteY7" fmla="*/ 110714 h 122755"/>
                <a:gd name="connsiteX8" fmla="*/ 125904 w 138014"/>
                <a:gd name="connsiteY8" fmla="*/ 122784 h 122755"/>
                <a:gd name="connsiteX9" fmla="*/ 137974 w 138014"/>
                <a:gd name="connsiteY9" fmla="*/ 110714 h 122755"/>
                <a:gd name="connsiteX10" fmla="*/ 24101 w 138014"/>
                <a:gd name="connsiteY10" fmla="*/ 110714 h 122755"/>
                <a:gd name="connsiteX11" fmla="*/ 12031 w 138014"/>
                <a:gd name="connsiteY11" fmla="*/ 98643 h 122755"/>
                <a:gd name="connsiteX12" fmla="*/ -40 w 138014"/>
                <a:gd name="connsiteY12" fmla="*/ 110714 h 122755"/>
                <a:gd name="connsiteX13" fmla="*/ 12031 w 138014"/>
                <a:gd name="connsiteY13" fmla="*/ 122784 h 122755"/>
                <a:gd name="connsiteX14" fmla="*/ 24101 w 138014"/>
                <a:gd name="connsiteY14" fmla="*/ 110714 h 1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14" h="122755">
                  <a:moveTo>
                    <a:pt x="81038" y="12100"/>
                  </a:moveTo>
                  <a:cubicBezTo>
                    <a:pt x="81038" y="5495"/>
                    <a:pt x="75572" y="29"/>
                    <a:pt x="68967" y="29"/>
                  </a:cubicBezTo>
                  <a:cubicBezTo>
                    <a:pt x="62363" y="29"/>
                    <a:pt x="56897" y="5495"/>
                    <a:pt x="56897" y="12100"/>
                  </a:cubicBezTo>
                  <a:cubicBezTo>
                    <a:pt x="56897" y="18704"/>
                    <a:pt x="62363" y="24170"/>
                    <a:pt x="68967" y="24170"/>
                  </a:cubicBezTo>
                  <a:cubicBezTo>
                    <a:pt x="75344" y="24170"/>
                    <a:pt x="81038" y="18932"/>
                    <a:pt x="81038" y="12100"/>
                  </a:cubicBezTo>
                  <a:close/>
                  <a:moveTo>
                    <a:pt x="137974" y="110714"/>
                  </a:moveTo>
                  <a:cubicBezTo>
                    <a:pt x="137974" y="104109"/>
                    <a:pt x="132508" y="98643"/>
                    <a:pt x="125904" y="98643"/>
                  </a:cubicBezTo>
                  <a:cubicBezTo>
                    <a:pt x="119299" y="98643"/>
                    <a:pt x="113833" y="104109"/>
                    <a:pt x="113833" y="110714"/>
                  </a:cubicBezTo>
                  <a:cubicBezTo>
                    <a:pt x="113833" y="117318"/>
                    <a:pt x="119299" y="122784"/>
                    <a:pt x="125904" y="122784"/>
                  </a:cubicBezTo>
                  <a:cubicBezTo>
                    <a:pt x="132508" y="122784"/>
                    <a:pt x="137974" y="117318"/>
                    <a:pt x="137974" y="110714"/>
                  </a:cubicBezTo>
                  <a:close/>
                  <a:moveTo>
                    <a:pt x="24101" y="110714"/>
                  </a:moveTo>
                  <a:cubicBezTo>
                    <a:pt x="24101" y="104109"/>
                    <a:pt x="18635" y="98643"/>
                    <a:pt x="12031" y="98643"/>
                  </a:cubicBezTo>
                  <a:cubicBezTo>
                    <a:pt x="5426" y="98643"/>
                    <a:pt x="-40" y="104109"/>
                    <a:pt x="-40" y="110714"/>
                  </a:cubicBezTo>
                  <a:cubicBezTo>
                    <a:pt x="-40" y="117318"/>
                    <a:pt x="5426" y="122784"/>
                    <a:pt x="12031" y="122784"/>
                  </a:cubicBezTo>
                  <a:cubicBezTo>
                    <a:pt x="18635" y="122784"/>
                    <a:pt x="24101" y="117318"/>
                    <a:pt x="24101" y="110714"/>
                  </a:cubicBez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92" name="Freeform 1391">
              <a:extLst>
                <a:ext uri="{FF2B5EF4-FFF2-40B4-BE49-F238E27FC236}">
                  <a16:creationId xmlns:a16="http://schemas.microsoft.com/office/drawing/2014/main" id="{01D22B20-8DA7-ED19-C90D-6F4CE99361B6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8332979" y="5640207"/>
              <a:ext cx="105446" cy="155550"/>
            </a:xfrm>
            <a:custGeom>
              <a:avLst/>
              <a:gdLst>
                <a:gd name="connsiteX0" fmla="*/ 77403 w 105446"/>
                <a:gd name="connsiteY0" fmla="*/ 17565 h 155550"/>
                <a:gd name="connsiteX1" fmla="*/ 98128 w 105446"/>
                <a:gd name="connsiteY1" fmla="*/ 7089 h 155550"/>
                <a:gd name="connsiteX2" fmla="*/ 105416 w 105446"/>
                <a:gd name="connsiteY2" fmla="*/ 2762 h 155550"/>
                <a:gd name="connsiteX3" fmla="*/ 102000 w 105446"/>
                <a:gd name="connsiteY3" fmla="*/ 29 h 155550"/>
                <a:gd name="connsiteX4" fmla="*/ 71937 w 105446"/>
                <a:gd name="connsiteY4" fmla="*/ 712 h 155550"/>
                <a:gd name="connsiteX5" fmla="*/ 41647 w 105446"/>
                <a:gd name="connsiteY5" fmla="*/ 29 h 155550"/>
                <a:gd name="connsiteX6" fmla="*/ 37092 w 105446"/>
                <a:gd name="connsiteY6" fmla="*/ 4584 h 155550"/>
                <a:gd name="connsiteX7" fmla="*/ 43469 w 105446"/>
                <a:gd name="connsiteY7" fmla="*/ 7089 h 155550"/>
                <a:gd name="connsiteX8" fmla="*/ 59184 w 105446"/>
                <a:gd name="connsiteY8" fmla="*/ 11416 h 155550"/>
                <a:gd name="connsiteX9" fmla="*/ 58728 w 105446"/>
                <a:gd name="connsiteY9" fmla="*/ 15060 h 155550"/>
                <a:gd name="connsiteX10" fmla="*/ 27982 w 105446"/>
                <a:gd name="connsiteY10" fmla="*/ 137815 h 155550"/>
                <a:gd name="connsiteX11" fmla="*/ 7257 w 105446"/>
                <a:gd name="connsiteY11" fmla="*/ 148519 h 155550"/>
                <a:gd name="connsiteX12" fmla="*/ -30 w 105446"/>
                <a:gd name="connsiteY12" fmla="*/ 153074 h 155550"/>
                <a:gd name="connsiteX13" fmla="*/ 3386 w 105446"/>
                <a:gd name="connsiteY13" fmla="*/ 155580 h 155550"/>
                <a:gd name="connsiteX14" fmla="*/ 33220 w 105446"/>
                <a:gd name="connsiteY14" fmla="*/ 154896 h 155550"/>
                <a:gd name="connsiteX15" fmla="*/ 63738 w 105446"/>
                <a:gd name="connsiteY15" fmla="*/ 155580 h 155550"/>
                <a:gd name="connsiteX16" fmla="*/ 68293 w 105446"/>
                <a:gd name="connsiteY16" fmla="*/ 151252 h 155550"/>
                <a:gd name="connsiteX17" fmla="*/ 61461 w 105446"/>
                <a:gd name="connsiteY17" fmla="*/ 148519 h 155550"/>
                <a:gd name="connsiteX18" fmla="*/ 51668 w 105446"/>
                <a:gd name="connsiteY18" fmla="*/ 148064 h 155550"/>
                <a:gd name="connsiteX19" fmla="*/ 45974 w 105446"/>
                <a:gd name="connsiteY19" fmla="*/ 144192 h 155550"/>
                <a:gd name="connsiteX20" fmla="*/ 46885 w 105446"/>
                <a:gd name="connsiteY20" fmla="*/ 138954 h 155550"/>
                <a:gd name="connsiteX21" fmla="*/ 77403 w 105446"/>
                <a:gd name="connsiteY21" fmla="*/ 17565 h 155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5446" h="155550">
                  <a:moveTo>
                    <a:pt x="77403" y="17565"/>
                  </a:moveTo>
                  <a:cubicBezTo>
                    <a:pt x="79453" y="9367"/>
                    <a:pt x="80136" y="7089"/>
                    <a:pt x="98128" y="7089"/>
                  </a:cubicBezTo>
                  <a:cubicBezTo>
                    <a:pt x="103594" y="7089"/>
                    <a:pt x="105416" y="7089"/>
                    <a:pt x="105416" y="2762"/>
                  </a:cubicBezTo>
                  <a:cubicBezTo>
                    <a:pt x="105416" y="29"/>
                    <a:pt x="102911" y="29"/>
                    <a:pt x="102000" y="29"/>
                  </a:cubicBezTo>
                  <a:cubicBezTo>
                    <a:pt x="95395" y="29"/>
                    <a:pt x="78542" y="712"/>
                    <a:pt x="71937" y="712"/>
                  </a:cubicBezTo>
                  <a:cubicBezTo>
                    <a:pt x="65105" y="712"/>
                    <a:pt x="48479" y="29"/>
                    <a:pt x="41647" y="29"/>
                  </a:cubicBezTo>
                  <a:cubicBezTo>
                    <a:pt x="40053" y="29"/>
                    <a:pt x="37092" y="29"/>
                    <a:pt x="37092" y="4584"/>
                  </a:cubicBezTo>
                  <a:cubicBezTo>
                    <a:pt x="37092" y="7089"/>
                    <a:pt x="39142" y="7089"/>
                    <a:pt x="43469" y="7089"/>
                  </a:cubicBezTo>
                  <a:cubicBezTo>
                    <a:pt x="53034" y="7089"/>
                    <a:pt x="59184" y="7089"/>
                    <a:pt x="59184" y="11416"/>
                  </a:cubicBezTo>
                  <a:cubicBezTo>
                    <a:pt x="59184" y="12555"/>
                    <a:pt x="59184" y="13011"/>
                    <a:pt x="58728" y="15060"/>
                  </a:cubicBezTo>
                  <a:lnTo>
                    <a:pt x="27982" y="137815"/>
                  </a:lnTo>
                  <a:cubicBezTo>
                    <a:pt x="25933" y="146242"/>
                    <a:pt x="25249" y="148519"/>
                    <a:pt x="7257" y="148519"/>
                  </a:cubicBezTo>
                  <a:cubicBezTo>
                    <a:pt x="2019" y="148519"/>
                    <a:pt x="-30" y="148519"/>
                    <a:pt x="-30" y="153074"/>
                  </a:cubicBezTo>
                  <a:cubicBezTo>
                    <a:pt x="-30" y="155580"/>
                    <a:pt x="2703" y="155580"/>
                    <a:pt x="3386" y="155580"/>
                  </a:cubicBezTo>
                  <a:cubicBezTo>
                    <a:pt x="9990" y="155580"/>
                    <a:pt x="26616" y="154896"/>
                    <a:pt x="33220" y="154896"/>
                  </a:cubicBezTo>
                  <a:cubicBezTo>
                    <a:pt x="40053" y="154896"/>
                    <a:pt x="56906" y="155580"/>
                    <a:pt x="63738" y="155580"/>
                  </a:cubicBezTo>
                  <a:cubicBezTo>
                    <a:pt x="65560" y="155580"/>
                    <a:pt x="68293" y="155580"/>
                    <a:pt x="68293" y="151252"/>
                  </a:cubicBezTo>
                  <a:cubicBezTo>
                    <a:pt x="68293" y="148519"/>
                    <a:pt x="66471" y="148519"/>
                    <a:pt x="61461" y="148519"/>
                  </a:cubicBezTo>
                  <a:cubicBezTo>
                    <a:pt x="57362" y="148519"/>
                    <a:pt x="56223" y="148519"/>
                    <a:pt x="51668" y="148064"/>
                  </a:cubicBezTo>
                  <a:cubicBezTo>
                    <a:pt x="46885" y="147608"/>
                    <a:pt x="45974" y="146697"/>
                    <a:pt x="45974" y="144192"/>
                  </a:cubicBezTo>
                  <a:cubicBezTo>
                    <a:pt x="45974" y="142370"/>
                    <a:pt x="46430" y="140548"/>
                    <a:pt x="46885" y="138954"/>
                  </a:cubicBezTo>
                  <a:lnTo>
                    <a:pt x="77403" y="17565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94" name="Freeform 1393">
              <a:extLst>
                <a:ext uri="{FF2B5EF4-FFF2-40B4-BE49-F238E27FC236}">
                  <a16:creationId xmlns:a16="http://schemas.microsoft.com/office/drawing/2014/main" id="{FF4AB1BB-DC12-D510-FD84-D6E0CFB5A200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8519235" y="5712175"/>
              <a:ext cx="151451" cy="53292"/>
            </a:xfrm>
            <a:custGeom>
              <a:avLst/>
              <a:gdLst>
                <a:gd name="connsiteX0" fmla="*/ 143685 w 151451"/>
                <a:gd name="connsiteY0" fmla="*/ 9139 h 53292"/>
                <a:gd name="connsiteX1" fmla="*/ 151429 w 151451"/>
                <a:gd name="connsiteY1" fmla="*/ 4584 h 53292"/>
                <a:gd name="connsiteX2" fmla="*/ 143913 w 151451"/>
                <a:gd name="connsiteY2" fmla="*/ 29 h 53292"/>
                <a:gd name="connsiteX3" fmla="*/ 7493 w 151451"/>
                <a:gd name="connsiteY3" fmla="*/ 29 h 53292"/>
                <a:gd name="connsiteX4" fmla="*/ -22 w 151451"/>
                <a:gd name="connsiteY4" fmla="*/ 4584 h 53292"/>
                <a:gd name="connsiteX5" fmla="*/ 7721 w 151451"/>
                <a:gd name="connsiteY5" fmla="*/ 9139 h 53292"/>
                <a:gd name="connsiteX6" fmla="*/ 143685 w 151451"/>
                <a:gd name="connsiteY6" fmla="*/ 9139 h 53292"/>
                <a:gd name="connsiteX7" fmla="*/ 143913 w 151451"/>
                <a:gd name="connsiteY7" fmla="*/ 53322 h 53292"/>
                <a:gd name="connsiteX8" fmla="*/ 151429 w 151451"/>
                <a:gd name="connsiteY8" fmla="*/ 48767 h 53292"/>
                <a:gd name="connsiteX9" fmla="*/ 143685 w 151451"/>
                <a:gd name="connsiteY9" fmla="*/ 44212 h 53292"/>
                <a:gd name="connsiteX10" fmla="*/ 7721 w 151451"/>
                <a:gd name="connsiteY10" fmla="*/ 44212 h 53292"/>
                <a:gd name="connsiteX11" fmla="*/ -22 w 151451"/>
                <a:gd name="connsiteY11" fmla="*/ 48767 h 53292"/>
                <a:gd name="connsiteX12" fmla="*/ 7493 w 151451"/>
                <a:gd name="connsiteY12" fmla="*/ 53322 h 53292"/>
                <a:gd name="connsiteX13" fmla="*/ 143913 w 151451"/>
                <a:gd name="connsiteY13" fmla="*/ 53322 h 5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451" h="53292">
                  <a:moveTo>
                    <a:pt x="143685" y="9139"/>
                  </a:moveTo>
                  <a:cubicBezTo>
                    <a:pt x="147101" y="9139"/>
                    <a:pt x="151429" y="9139"/>
                    <a:pt x="151429" y="4584"/>
                  </a:cubicBezTo>
                  <a:cubicBezTo>
                    <a:pt x="151429" y="29"/>
                    <a:pt x="147101" y="29"/>
                    <a:pt x="143913" y="29"/>
                  </a:cubicBezTo>
                  <a:lnTo>
                    <a:pt x="7493" y="29"/>
                  </a:lnTo>
                  <a:cubicBezTo>
                    <a:pt x="4305" y="29"/>
                    <a:pt x="-22" y="29"/>
                    <a:pt x="-22" y="4584"/>
                  </a:cubicBezTo>
                  <a:cubicBezTo>
                    <a:pt x="-22" y="9139"/>
                    <a:pt x="4305" y="9139"/>
                    <a:pt x="7721" y="9139"/>
                  </a:cubicBezTo>
                  <a:lnTo>
                    <a:pt x="143685" y="9139"/>
                  </a:lnTo>
                  <a:close/>
                  <a:moveTo>
                    <a:pt x="143913" y="53322"/>
                  </a:moveTo>
                  <a:cubicBezTo>
                    <a:pt x="147101" y="53322"/>
                    <a:pt x="151429" y="53322"/>
                    <a:pt x="151429" y="48767"/>
                  </a:cubicBezTo>
                  <a:cubicBezTo>
                    <a:pt x="151429" y="44212"/>
                    <a:pt x="147101" y="44212"/>
                    <a:pt x="143685" y="44212"/>
                  </a:cubicBezTo>
                  <a:lnTo>
                    <a:pt x="7721" y="44212"/>
                  </a:lnTo>
                  <a:cubicBezTo>
                    <a:pt x="4305" y="44212"/>
                    <a:pt x="-22" y="44212"/>
                    <a:pt x="-22" y="48767"/>
                  </a:cubicBezTo>
                  <a:cubicBezTo>
                    <a:pt x="-22" y="53322"/>
                    <a:pt x="4305" y="53322"/>
                    <a:pt x="7493" y="53322"/>
                  </a:cubicBezTo>
                  <a:lnTo>
                    <a:pt x="143913" y="53322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95" name="Freeform 1394">
              <a:extLst>
                <a:ext uri="{FF2B5EF4-FFF2-40B4-BE49-F238E27FC236}">
                  <a16:creationId xmlns:a16="http://schemas.microsoft.com/office/drawing/2014/main" id="{C86C15FC-8A74-C334-95EB-E1A00365BCF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8851415" y="5490007"/>
              <a:ext cx="75156" cy="151678"/>
            </a:xfrm>
            <a:custGeom>
              <a:avLst/>
              <a:gdLst>
                <a:gd name="connsiteX0" fmla="*/ 46680 w 75156"/>
                <a:gd name="connsiteY0" fmla="*/ 5944 h 151678"/>
                <a:gd name="connsiteX1" fmla="*/ 41441 w 75156"/>
                <a:gd name="connsiteY1" fmla="*/ 22 h 151678"/>
                <a:gd name="connsiteX2" fmla="*/ -8 w 75156"/>
                <a:gd name="connsiteY2" fmla="*/ 14598 h 151678"/>
                <a:gd name="connsiteX3" fmla="*/ -8 w 75156"/>
                <a:gd name="connsiteY3" fmla="*/ 21658 h 151678"/>
                <a:gd name="connsiteX4" fmla="*/ 29826 w 75156"/>
                <a:gd name="connsiteY4" fmla="*/ 15737 h 151678"/>
                <a:gd name="connsiteX5" fmla="*/ 29826 w 75156"/>
                <a:gd name="connsiteY5" fmla="*/ 133709 h 151678"/>
                <a:gd name="connsiteX6" fmla="*/ 8646 w 75156"/>
                <a:gd name="connsiteY6" fmla="*/ 144641 h 151678"/>
                <a:gd name="connsiteX7" fmla="*/ 1358 w 75156"/>
                <a:gd name="connsiteY7" fmla="*/ 144641 h 151678"/>
                <a:gd name="connsiteX8" fmla="*/ 1358 w 75156"/>
                <a:gd name="connsiteY8" fmla="*/ 151701 h 151678"/>
                <a:gd name="connsiteX9" fmla="*/ 38253 w 75156"/>
                <a:gd name="connsiteY9" fmla="*/ 151018 h 151678"/>
                <a:gd name="connsiteX10" fmla="*/ 75148 w 75156"/>
                <a:gd name="connsiteY10" fmla="*/ 151701 h 151678"/>
                <a:gd name="connsiteX11" fmla="*/ 75148 w 75156"/>
                <a:gd name="connsiteY11" fmla="*/ 144641 h 151678"/>
                <a:gd name="connsiteX12" fmla="*/ 67860 w 75156"/>
                <a:gd name="connsiteY12" fmla="*/ 144641 h 151678"/>
                <a:gd name="connsiteX13" fmla="*/ 46680 w 75156"/>
                <a:gd name="connsiteY13" fmla="*/ 133709 h 151678"/>
                <a:gd name="connsiteX14" fmla="*/ 46680 w 75156"/>
                <a:gd name="connsiteY14" fmla="*/ 5944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156" h="151678">
                  <a:moveTo>
                    <a:pt x="46680" y="5944"/>
                  </a:moveTo>
                  <a:cubicBezTo>
                    <a:pt x="46680" y="478"/>
                    <a:pt x="46680" y="22"/>
                    <a:pt x="41441" y="22"/>
                  </a:cubicBezTo>
                  <a:cubicBezTo>
                    <a:pt x="27321" y="14598"/>
                    <a:pt x="7280" y="14598"/>
                    <a:pt x="-8" y="14598"/>
                  </a:cubicBezTo>
                  <a:lnTo>
                    <a:pt x="-8" y="21658"/>
                  </a:lnTo>
                  <a:cubicBezTo>
                    <a:pt x="4547" y="21658"/>
                    <a:pt x="17984" y="21658"/>
                    <a:pt x="29826" y="15737"/>
                  </a:cubicBezTo>
                  <a:lnTo>
                    <a:pt x="29826" y="133709"/>
                  </a:lnTo>
                  <a:cubicBezTo>
                    <a:pt x="29826" y="141908"/>
                    <a:pt x="29143" y="144641"/>
                    <a:pt x="8646" y="144641"/>
                  </a:cubicBezTo>
                  <a:lnTo>
                    <a:pt x="1358" y="144641"/>
                  </a:lnTo>
                  <a:lnTo>
                    <a:pt x="1358" y="151701"/>
                  </a:lnTo>
                  <a:cubicBezTo>
                    <a:pt x="9329" y="151018"/>
                    <a:pt x="29143" y="151018"/>
                    <a:pt x="38253" y="151018"/>
                  </a:cubicBezTo>
                  <a:cubicBezTo>
                    <a:pt x="47363" y="151018"/>
                    <a:pt x="67177" y="151018"/>
                    <a:pt x="75148" y="151701"/>
                  </a:cubicBezTo>
                  <a:lnTo>
                    <a:pt x="75148" y="144641"/>
                  </a:lnTo>
                  <a:lnTo>
                    <a:pt x="67860" y="144641"/>
                  </a:lnTo>
                  <a:cubicBezTo>
                    <a:pt x="47363" y="144641"/>
                    <a:pt x="46680" y="142136"/>
                    <a:pt x="46680" y="133709"/>
                  </a:cubicBezTo>
                  <a:lnTo>
                    <a:pt x="46680" y="5944"/>
                  </a:ln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96" name="Freeform 1395">
              <a:extLst>
                <a:ext uri="{FF2B5EF4-FFF2-40B4-BE49-F238E27FC236}">
                  <a16:creationId xmlns:a16="http://schemas.microsoft.com/office/drawing/2014/main" id="{D504BC8B-5212-5FC7-7690-DA9DA02E0AC7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8774208" y="5734266"/>
              <a:ext cx="227746" cy="9109"/>
            </a:xfrm>
            <a:custGeom>
              <a:avLst/>
              <a:gdLst>
                <a:gd name="connsiteX0" fmla="*/ 0 w 227746"/>
                <a:gd name="connsiteY0" fmla="*/ 0 h 9109"/>
                <a:gd name="connsiteX1" fmla="*/ 227747 w 227746"/>
                <a:gd name="connsiteY1" fmla="*/ 0 h 9109"/>
                <a:gd name="connsiteX2" fmla="*/ 227747 w 227746"/>
                <a:gd name="connsiteY2" fmla="*/ 9109 h 9109"/>
                <a:gd name="connsiteX3" fmla="*/ 0 w 227746"/>
                <a:gd name="connsiteY3" fmla="*/ 9109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746" h="9109">
                  <a:moveTo>
                    <a:pt x="0" y="0"/>
                  </a:moveTo>
                  <a:lnTo>
                    <a:pt x="227747" y="0"/>
                  </a:lnTo>
                  <a:lnTo>
                    <a:pt x="227747" y="9109"/>
                  </a:lnTo>
                  <a:lnTo>
                    <a:pt x="0" y="9109"/>
                  </a:ln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98" name="Freeform 1397">
              <a:extLst>
                <a:ext uri="{FF2B5EF4-FFF2-40B4-BE49-F238E27FC236}">
                  <a16:creationId xmlns:a16="http://schemas.microsoft.com/office/drawing/2014/main" id="{9A5C97B3-192F-6599-D09E-0C1B1CA7790E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8783774" y="5800301"/>
              <a:ext cx="94514" cy="156689"/>
            </a:xfrm>
            <a:custGeom>
              <a:avLst/>
              <a:gdLst>
                <a:gd name="connsiteX0" fmla="*/ 56470 w 94514"/>
                <a:gd name="connsiteY0" fmla="*/ 71548 h 156689"/>
                <a:gd name="connsiteX1" fmla="*/ 88355 w 94514"/>
                <a:gd name="connsiteY1" fmla="*/ 31465 h 156689"/>
                <a:gd name="connsiteX2" fmla="*/ 46449 w 94514"/>
                <a:gd name="connsiteY2" fmla="*/ 36 h 156689"/>
                <a:gd name="connsiteX3" fmla="*/ 6138 w 94514"/>
                <a:gd name="connsiteY3" fmla="*/ 31009 h 156689"/>
                <a:gd name="connsiteX4" fmla="*/ 17753 w 94514"/>
                <a:gd name="connsiteY4" fmla="*/ 42852 h 156689"/>
                <a:gd name="connsiteX5" fmla="*/ 29368 w 94514"/>
                <a:gd name="connsiteY5" fmla="*/ 31237 h 156689"/>
                <a:gd name="connsiteX6" fmla="*/ 15248 w 94514"/>
                <a:gd name="connsiteY6" fmla="*/ 19850 h 156689"/>
                <a:gd name="connsiteX7" fmla="*/ 45538 w 94514"/>
                <a:gd name="connsiteY7" fmla="*/ 5730 h 156689"/>
                <a:gd name="connsiteX8" fmla="*/ 67402 w 94514"/>
                <a:gd name="connsiteY8" fmla="*/ 31237 h 156689"/>
                <a:gd name="connsiteX9" fmla="*/ 61025 w 94514"/>
                <a:gd name="connsiteY9" fmla="*/ 57200 h 156689"/>
                <a:gd name="connsiteX10" fmla="*/ 40756 w 94514"/>
                <a:gd name="connsiteY10" fmla="*/ 69043 h 156689"/>
                <a:gd name="connsiteX11" fmla="*/ 31874 w 94514"/>
                <a:gd name="connsiteY11" fmla="*/ 69726 h 156689"/>
                <a:gd name="connsiteX12" fmla="*/ 28457 w 94514"/>
                <a:gd name="connsiteY12" fmla="*/ 72459 h 156689"/>
                <a:gd name="connsiteX13" fmla="*/ 33923 w 94514"/>
                <a:gd name="connsiteY13" fmla="*/ 74964 h 156689"/>
                <a:gd name="connsiteX14" fmla="*/ 43944 w 94514"/>
                <a:gd name="connsiteY14" fmla="*/ 74964 h 156689"/>
                <a:gd name="connsiteX15" fmla="*/ 71046 w 94514"/>
                <a:gd name="connsiteY15" fmla="*/ 112770 h 156689"/>
                <a:gd name="connsiteX16" fmla="*/ 45311 w 94514"/>
                <a:gd name="connsiteY16" fmla="*/ 150348 h 156689"/>
                <a:gd name="connsiteX17" fmla="*/ 10466 w 94514"/>
                <a:gd name="connsiteY17" fmla="*/ 133040 h 156689"/>
                <a:gd name="connsiteX18" fmla="*/ 25497 w 94514"/>
                <a:gd name="connsiteY18" fmla="*/ 120513 h 156689"/>
                <a:gd name="connsiteX19" fmla="*/ 12743 w 94514"/>
                <a:gd name="connsiteY19" fmla="*/ 107760 h 156689"/>
                <a:gd name="connsiteX20" fmla="*/ -11 w 94514"/>
                <a:gd name="connsiteY20" fmla="*/ 120969 h 156689"/>
                <a:gd name="connsiteX21" fmla="*/ 45994 w 94514"/>
                <a:gd name="connsiteY21" fmla="*/ 156725 h 156689"/>
                <a:gd name="connsiteX22" fmla="*/ 94504 w 94514"/>
                <a:gd name="connsiteY22" fmla="*/ 112770 h 156689"/>
                <a:gd name="connsiteX23" fmla="*/ 56470 w 94514"/>
                <a:gd name="connsiteY23" fmla="*/ 71548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4514" h="156689">
                  <a:moveTo>
                    <a:pt x="56470" y="71548"/>
                  </a:moveTo>
                  <a:cubicBezTo>
                    <a:pt x="75145" y="65399"/>
                    <a:pt x="88355" y="49457"/>
                    <a:pt x="88355" y="31465"/>
                  </a:cubicBezTo>
                  <a:cubicBezTo>
                    <a:pt x="88355" y="12790"/>
                    <a:pt x="68313" y="36"/>
                    <a:pt x="46449" y="36"/>
                  </a:cubicBezTo>
                  <a:cubicBezTo>
                    <a:pt x="23447" y="36"/>
                    <a:pt x="6138" y="13701"/>
                    <a:pt x="6138" y="31009"/>
                  </a:cubicBezTo>
                  <a:cubicBezTo>
                    <a:pt x="6138" y="38525"/>
                    <a:pt x="11149" y="42852"/>
                    <a:pt x="17753" y="42852"/>
                  </a:cubicBezTo>
                  <a:cubicBezTo>
                    <a:pt x="24814" y="42852"/>
                    <a:pt x="29368" y="37842"/>
                    <a:pt x="29368" y="31237"/>
                  </a:cubicBezTo>
                  <a:cubicBezTo>
                    <a:pt x="29368" y="19850"/>
                    <a:pt x="18664" y="19850"/>
                    <a:pt x="15248" y="19850"/>
                  </a:cubicBezTo>
                  <a:cubicBezTo>
                    <a:pt x="22308" y="8690"/>
                    <a:pt x="37340" y="5730"/>
                    <a:pt x="45538" y="5730"/>
                  </a:cubicBezTo>
                  <a:cubicBezTo>
                    <a:pt x="54876" y="5730"/>
                    <a:pt x="67402" y="10740"/>
                    <a:pt x="67402" y="31237"/>
                  </a:cubicBezTo>
                  <a:cubicBezTo>
                    <a:pt x="67402" y="33970"/>
                    <a:pt x="66947" y="47179"/>
                    <a:pt x="61025" y="57200"/>
                  </a:cubicBezTo>
                  <a:cubicBezTo>
                    <a:pt x="54193" y="68132"/>
                    <a:pt x="46449" y="68815"/>
                    <a:pt x="40756" y="69043"/>
                  </a:cubicBezTo>
                  <a:cubicBezTo>
                    <a:pt x="38934" y="69271"/>
                    <a:pt x="33468" y="69726"/>
                    <a:pt x="31874" y="69726"/>
                  </a:cubicBezTo>
                  <a:cubicBezTo>
                    <a:pt x="30052" y="69954"/>
                    <a:pt x="28457" y="70182"/>
                    <a:pt x="28457" y="72459"/>
                  </a:cubicBezTo>
                  <a:cubicBezTo>
                    <a:pt x="28457" y="74964"/>
                    <a:pt x="30052" y="74964"/>
                    <a:pt x="33923" y="74964"/>
                  </a:cubicBezTo>
                  <a:lnTo>
                    <a:pt x="43944" y="74964"/>
                  </a:lnTo>
                  <a:cubicBezTo>
                    <a:pt x="62619" y="74964"/>
                    <a:pt x="71046" y="90451"/>
                    <a:pt x="71046" y="112770"/>
                  </a:cubicBezTo>
                  <a:cubicBezTo>
                    <a:pt x="71046" y="143744"/>
                    <a:pt x="55331" y="150348"/>
                    <a:pt x="45311" y="150348"/>
                  </a:cubicBezTo>
                  <a:cubicBezTo>
                    <a:pt x="35518" y="150348"/>
                    <a:pt x="18437" y="146477"/>
                    <a:pt x="10466" y="133040"/>
                  </a:cubicBezTo>
                  <a:cubicBezTo>
                    <a:pt x="18437" y="134178"/>
                    <a:pt x="25497" y="129168"/>
                    <a:pt x="25497" y="120513"/>
                  </a:cubicBezTo>
                  <a:cubicBezTo>
                    <a:pt x="25497" y="112315"/>
                    <a:pt x="19348" y="107760"/>
                    <a:pt x="12743" y="107760"/>
                  </a:cubicBezTo>
                  <a:cubicBezTo>
                    <a:pt x="7277" y="107760"/>
                    <a:pt x="-11" y="110948"/>
                    <a:pt x="-11" y="120969"/>
                  </a:cubicBezTo>
                  <a:cubicBezTo>
                    <a:pt x="-11" y="141694"/>
                    <a:pt x="21170" y="156725"/>
                    <a:pt x="45994" y="156725"/>
                  </a:cubicBezTo>
                  <a:cubicBezTo>
                    <a:pt x="73779" y="156725"/>
                    <a:pt x="94504" y="136000"/>
                    <a:pt x="94504" y="112770"/>
                  </a:cubicBezTo>
                  <a:cubicBezTo>
                    <a:pt x="94504" y="94095"/>
                    <a:pt x="80156" y="76331"/>
                    <a:pt x="56470" y="71548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99" name="Freeform 1398">
              <a:extLst>
                <a:ext uri="{FF2B5EF4-FFF2-40B4-BE49-F238E27FC236}">
                  <a16:creationId xmlns:a16="http://schemas.microsoft.com/office/drawing/2014/main" id="{AC7FF384-308D-FE37-EF7B-0EDFDBAC5AE9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8896964" y="5800301"/>
              <a:ext cx="95881" cy="156689"/>
            </a:xfrm>
            <a:custGeom>
              <a:avLst/>
              <a:gdLst>
                <a:gd name="connsiteX0" fmla="*/ 95875 w 95881"/>
                <a:gd name="connsiteY0" fmla="*/ 78836 h 156689"/>
                <a:gd name="connsiteX1" fmla="*/ 86765 w 95881"/>
                <a:gd name="connsiteY1" fmla="*/ 25543 h 156689"/>
                <a:gd name="connsiteX2" fmla="*/ 48049 w 95881"/>
                <a:gd name="connsiteY2" fmla="*/ 36 h 156689"/>
                <a:gd name="connsiteX3" fmla="*/ 8421 w 95881"/>
                <a:gd name="connsiteY3" fmla="*/ 27138 h 156689"/>
                <a:gd name="connsiteX4" fmla="*/ -6 w 95881"/>
                <a:gd name="connsiteY4" fmla="*/ 78836 h 156689"/>
                <a:gd name="connsiteX5" fmla="*/ 10243 w 95881"/>
                <a:gd name="connsiteY5" fmla="*/ 133723 h 156689"/>
                <a:gd name="connsiteX6" fmla="*/ 47821 w 95881"/>
                <a:gd name="connsiteY6" fmla="*/ 156725 h 156689"/>
                <a:gd name="connsiteX7" fmla="*/ 87449 w 95881"/>
                <a:gd name="connsiteY7" fmla="*/ 130307 h 156689"/>
                <a:gd name="connsiteX8" fmla="*/ 95875 w 95881"/>
                <a:gd name="connsiteY8" fmla="*/ 78836 h 156689"/>
                <a:gd name="connsiteX9" fmla="*/ 47821 w 95881"/>
                <a:gd name="connsiteY9" fmla="*/ 151715 h 156689"/>
                <a:gd name="connsiteX10" fmla="*/ 21402 w 95881"/>
                <a:gd name="connsiteY10" fmla="*/ 124157 h 156689"/>
                <a:gd name="connsiteX11" fmla="*/ 18897 w 95881"/>
                <a:gd name="connsiteY11" fmla="*/ 76103 h 156689"/>
                <a:gd name="connsiteX12" fmla="*/ 20719 w 95881"/>
                <a:gd name="connsiteY12" fmla="*/ 34198 h 156689"/>
                <a:gd name="connsiteX13" fmla="*/ 47821 w 95881"/>
                <a:gd name="connsiteY13" fmla="*/ 5046 h 156689"/>
                <a:gd name="connsiteX14" fmla="*/ 74695 w 95881"/>
                <a:gd name="connsiteY14" fmla="*/ 31693 h 156689"/>
                <a:gd name="connsiteX15" fmla="*/ 76972 w 95881"/>
                <a:gd name="connsiteY15" fmla="*/ 76103 h 156689"/>
                <a:gd name="connsiteX16" fmla="*/ 74467 w 95881"/>
                <a:gd name="connsiteY16" fmla="*/ 123246 h 156689"/>
                <a:gd name="connsiteX17" fmla="*/ 47821 w 95881"/>
                <a:gd name="connsiteY17" fmla="*/ 151715 h 15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881" h="156689">
                  <a:moveTo>
                    <a:pt x="95875" y="78836"/>
                  </a:moveTo>
                  <a:cubicBezTo>
                    <a:pt x="95875" y="60616"/>
                    <a:pt x="94737" y="42397"/>
                    <a:pt x="86765" y="25543"/>
                  </a:cubicBezTo>
                  <a:cubicBezTo>
                    <a:pt x="76289" y="3680"/>
                    <a:pt x="57614" y="36"/>
                    <a:pt x="48049" y="36"/>
                  </a:cubicBezTo>
                  <a:cubicBezTo>
                    <a:pt x="34384" y="36"/>
                    <a:pt x="17758" y="5957"/>
                    <a:pt x="8421" y="27138"/>
                  </a:cubicBezTo>
                  <a:cubicBezTo>
                    <a:pt x="1133" y="42852"/>
                    <a:pt x="-6" y="60616"/>
                    <a:pt x="-6" y="78836"/>
                  </a:cubicBezTo>
                  <a:cubicBezTo>
                    <a:pt x="-6" y="95917"/>
                    <a:pt x="905" y="116414"/>
                    <a:pt x="10243" y="133723"/>
                  </a:cubicBezTo>
                  <a:cubicBezTo>
                    <a:pt x="20036" y="152170"/>
                    <a:pt x="36661" y="156725"/>
                    <a:pt x="47821" y="156725"/>
                  </a:cubicBezTo>
                  <a:cubicBezTo>
                    <a:pt x="60119" y="156725"/>
                    <a:pt x="77428" y="151942"/>
                    <a:pt x="87449" y="130307"/>
                  </a:cubicBezTo>
                  <a:cubicBezTo>
                    <a:pt x="94737" y="114592"/>
                    <a:pt x="95875" y="96828"/>
                    <a:pt x="95875" y="78836"/>
                  </a:cubicBezTo>
                  <a:close/>
                  <a:moveTo>
                    <a:pt x="47821" y="151715"/>
                  </a:moveTo>
                  <a:cubicBezTo>
                    <a:pt x="38939" y="151715"/>
                    <a:pt x="25502" y="146021"/>
                    <a:pt x="21402" y="124157"/>
                  </a:cubicBezTo>
                  <a:cubicBezTo>
                    <a:pt x="18897" y="110493"/>
                    <a:pt x="18897" y="89540"/>
                    <a:pt x="18897" y="76103"/>
                  </a:cubicBezTo>
                  <a:cubicBezTo>
                    <a:pt x="18897" y="61527"/>
                    <a:pt x="18897" y="46496"/>
                    <a:pt x="20719" y="34198"/>
                  </a:cubicBezTo>
                  <a:cubicBezTo>
                    <a:pt x="25046" y="7096"/>
                    <a:pt x="42127" y="5046"/>
                    <a:pt x="47821" y="5046"/>
                  </a:cubicBezTo>
                  <a:cubicBezTo>
                    <a:pt x="55336" y="5046"/>
                    <a:pt x="70368" y="9146"/>
                    <a:pt x="74695" y="31693"/>
                  </a:cubicBezTo>
                  <a:cubicBezTo>
                    <a:pt x="76972" y="44446"/>
                    <a:pt x="76972" y="61755"/>
                    <a:pt x="76972" y="76103"/>
                  </a:cubicBezTo>
                  <a:cubicBezTo>
                    <a:pt x="76972" y="93184"/>
                    <a:pt x="76972" y="108671"/>
                    <a:pt x="74467" y="123246"/>
                  </a:cubicBezTo>
                  <a:cubicBezTo>
                    <a:pt x="71051" y="144882"/>
                    <a:pt x="58069" y="151715"/>
                    <a:pt x="47821" y="151715"/>
                  </a:cubicBezTo>
                  <a:close/>
                </a:path>
              </a:pathLst>
            </a:custGeom>
            <a:solidFill>
              <a:srgbClr val="FF00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0" name="Freeform 1399">
              <a:extLst>
                <a:ext uri="{FF2B5EF4-FFF2-40B4-BE49-F238E27FC236}">
                  <a16:creationId xmlns:a16="http://schemas.microsoft.com/office/drawing/2014/main" id="{9D0D01BA-29F7-F186-0DEF-00186AF69FF3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9042038" y="5640207"/>
              <a:ext cx="162382" cy="160560"/>
            </a:xfrm>
            <a:custGeom>
              <a:avLst/>
              <a:gdLst>
                <a:gd name="connsiteX0" fmla="*/ 130271 w 162382"/>
                <a:gd name="connsiteY0" fmla="*/ 25992 h 160560"/>
                <a:gd name="connsiteX1" fmla="*/ 159423 w 162382"/>
                <a:gd name="connsiteY1" fmla="*/ 7089 h 160560"/>
                <a:gd name="connsiteX2" fmla="*/ 162383 w 162382"/>
                <a:gd name="connsiteY2" fmla="*/ 2762 h 160560"/>
                <a:gd name="connsiteX3" fmla="*/ 159423 w 162382"/>
                <a:gd name="connsiteY3" fmla="*/ 29 h 160560"/>
                <a:gd name="connsiteX4" fmla="*/ 140747 w 162382"/>
                <a:gd name="connsiteY4" fmla="*/ 712 h 160560"/>
                <a:gd name="connsiteX5" fmla="*/ 118201 w 162382"/>
                <a:gd name="connsiteY5" fmla="*/ 29 h 160560"/>
                <a:gd name="connsiteX6" fmla="*/ 113873 w 162382"/>
                <a:gd name="connsiteY6" fmla="*/ 4356 h 160560"/>
                <a:gd name="connsiteX7" fmla="*/ 117517 w 162382"/>
                <a:gd name="connsiteY7" fmla="*/ 7089 h 160560"/>
                <a:gd name="connsiteX8" fmla="*/ 127994 w 162382"/>
                <a:gd name="connsiteY8" fmla="*/ 14605 h 160560"/>
                <a:gd name="connsiteX9" fmla="*/ 124577 w 162382"/>
                <a:gd name="connsiteY9" fmla="*/ 23259 h 160560"/>
                <a:gd name="connsiteX10" fmla="*/ 54659 w 162382"/>
                <a:gd name="connsiteY10" fmla="*/ 134399 h 160560"/>
                <a:gd name="connsiteX11" fmla="*/ 39173 w 162382"/>
                <a:gd name="connsiteY11" fmla="*/ 13922 h 160560"/>
                <a:gd name="connsiteX12" fmla="*/ 54887 w 162382"/>
                <a:gd name="connsiteY12" fmla="*/ 7089 h 160560"/>
                <a:gd name="connsiteX13" fmla="*/ 60581 w 162382"/>
                <a:gd name="connsiteY13" fmla="*/ 2534 h 160560"/>
                <a:gd name="connsiteX14" fmla="*/ 57392 w 162382"/>
                <a:gd name="connsiteY14" fmla="*/ 29 h 160560"/>
                <a:gd name="connsiteX15" fmla="*/ 29152 w 162382"/>
                <a:gd name="connsiteY15" fmla="*/ 712 h 160560"/>
                <a:gd name="connsiteX16" fmla="*/ 16626 w 162382"/>
                <a:gd name="connsiteY16" fmla="*/ 485 h 160560"/>
                <a:gd name="connsiteX17" fmla="*/ 4328 w 162382"/>
                <a:gd name="connsiteY17" fmla="*/ 29 h 160560"/>
                <a:gd name="connsiteX18" fmla="*/ 0 w 162382"/>
                <a:gd name="connsiteY18" fmla="*/ 4356 h 160560"/>
                <a:gd name="connsiteX19" fmla="*/ 5694 w 162382"/>
                <a:gd name="connsiteY19" fmla="*/ 7089 h 160560"/>
                <a:gd name="connsiteX20" fmla="*/ 19359 w 162382"/>
                <a:gd name="connsiteY20" fmla="*/ 14833 h 160560"/>
                <a:gd name="connsiteX21" fmla="*/ 37351 w 162382"/>
                <a:gd name="connsiteY21" fmla="*/ 155352 h 160560"/>
                <a:gd name="connsiteX22" fmla="*/ 41906 w 162382"/>
                <a:gd name="connsiteY22" fmla="*/ 160590 h 160560"/>
                <a:gd name="connsiteX23" fmla="*/ 48283 w 162382"/>
                <a:gd name="connsiteY23" fmla="*/ 156491 h 160560"/>
                <a:gd name="connsiteX24" fmla="*/ 130271 w 162382"/>
                <a:gd name="connsiteY24" fmla="*/ 25992 h 160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2382" h="160560">
                  <a:moveTo>
                    <a:pt x="130271" y="25992"/>
                  </a:moveTo>
                  <a:cubicBezTo>
                    <a:pt x="141431" y="8228"/>
                    <a:pt x="150996" y="7545"/>
                    <a:pt x="159423" y="7089"/>
                  </a:cubicBezTo>
                  <a:cubicBezTo>
                    <a:pt x="162156" y="6861"/>
                    <a:pt x="162383" y="2990"/>
                    <a:pt x="162383" y="2762"/>
                  </a:cubicBezTo>
                  <a:cubicBezTo>
                    <a:pt x="162383" y="940"/>
                    <a:pt x="161245" y="29"/>
                    <a:pt x="159423" y="29"/>
                  </a:cubicBezTo>
                  <a:cubicBezTo>
                    <a:pt x="153501" y="29"/>
                    <a:pt x="146897" y="712"/>
                    <a:pt x="140747" y="712"/>
                  </a:cubicBezTo>
                  <a:cubicBezTo>
                    <a:pt x="133232" y="712"/>
                    <a:pt x="125488" y="29"/>
                    <a:pt x="118201" y="29"/>
                  </a:cubicBezTo>
                  <a:cubicBezTo>
                    <a:pt x="116834" y="29"/>
                    <a:pt x="113873" y="29"/>
                    <a:pt x="113873" y="4356"/>
                  </a:cubicBezTo>
                  <a:cubicBezTo>
                    <a:pt x="113873" y="6861"/>
                    <a:pt x="115923" y="7089"/>
                    <a:pt x="117517" y="7089"/>
                  </a:cubicBezTo>
                  <a:cubicBezTo>
                    <a:pt x="123666" y="7545"/>
                    <a:pt x="127994" y="9822"/>
                    <a:pt x="127994" y="14605"/>
                  </a:cubicBezTo>
                  <a:cubicBezTo>
                    <a:pt x="127994" y="18021"/>
                    <a:pt x="124577" y="23031"/>
                    <a:pt x="124577" y="23259"/>
                  </a:cubicBezTo>
                  <a:lnTo>
                    <a:pt x="54659" y="134399"/>
                  </a:lnTo>
                  <a:lnTo>
                    <a:pt x="39173" y="13922"/>
                  </a:lnTo>
                  <a:cubicBezTo>
                    <a:pt x="39173" y="10050"/>
                    <a:pt x="44411" y="7089"/>
                    <a:pt x="54887" y="7089"/>
                  </a:cubicBezTo>
                  <a:cubicBezTo>
                    <a:pt x="58076" y="7089"/>
                    <a:pt x="60581" y="7089"/>
                    <a:pt x="60581" y="2534"/>
                  </a:cubicBezTo>
                  <a:cubicBezTo>
                    <a:pt x="60581" y="485"/>
                    <a:pt x="58759" y="29"/>
                    <a:pt x="57392" y="29"/>
                  </a:cubicBezTo>
                  <a:cubicBezTo>
                    <a:pt x="48283" y="29"/>
                    <a:pt x="38489" y="712"/>
                    <a:pt x="29152" y="712"/>
                  </a:cubicBezTo>
                  <a:cubicBezTo>
                    <a:pt x="25052" y="712"/>
                    <a:pt x="20725" y="485"/>
                    <a:pt x="16626" y="485"/>
                  </a:cubicBezTo>
                  <a:cubicBezTo>
                    <a:pt x="12526" y="485"/>
                    <a:pt x="8199" y="29"/>
                    <a:pt x="4328" y="29"/>
                  </a:cubicBezTo>
                  <a:cubicBezTo>
                    <a:pt x="2733" y="29"/>
                    <a:pt x="0" y="29"/>
                    <a:pt x="0" y="4356"/>
                  </a:cubicBezTo>
                  <a:cubicBezTo>
                    <a:pt x="0" y="7089"/>
                    <a:pt x="2050" y="7089"/>
                    <a:pt x="5694" y="7089"/>
                  </a:cubicBezTo>
                  <a:cubicBezTo>
                    <a:pt x="18448" y="7089"/>
                    <a:pt x="18676" y="9139"/>
                    <a:pt x="19359" y="14833"/>
                  </a:cubicBezTo>
                  <a:lnTo>
                    <a:pt x="37351" y="155352"/>
                  </a:lnTo>
                  <a:cubicBezTo>
                    <a:pt x="38034" y="159907"/>
                    <a:pt x="38945" y="160590"/>
                    <a:pt x="41906" y="160590"/>
                  </a:cubicBezTo>
                  <a:cubicBezTo>
                    <a:pt x="45550" y="160590"/>
                    <a:pt x="46461" y="159451"/>
                    <a:pt x="48283" y="156491"/>
                  </a:cubicBezTo>
                  <a:lnTo>
                    <a:pt x="130271" y="25992"/>
                  </a:lnTo>
                  <a:close/>
                </a:path>
              </a:pathLst>
            </a:custGeom>
            <a:solidFill>
              <a:srgbClr val="02FF00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1" name="Freeform 1400">
              <a:extLst>
                <a:ext uri="{FF2B5EF4-FFF2-40B4-BE49-F238E27FC236}">
                  <a16:creationId xmlns:a16="http://schemas.microsoft.com/office/drawing/2014/main" id="{9EA72BCE-5090-5051-FEA6-FD73A9183BF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9282259" y="5734266"/>
              <a:ext cx="139152" cy="9109"/>
            </a:xfrm>
            <a:custGeom>
              <a:avLst/>
              <a:gdLst>
                <a:gd name="connsiteX0" fmla="*/ 131192 w 139152"/>
                <a:gd name="connsiteY0" fmla="*/ 9139 h 9109"/>
                <a:gd name="connsiteX1" fmla="*/ 139163 w 139152"/>
                <a:gd name="connsiteY1" fmla="*/ 4584 h 9109"/>
                <a:gd name="connsiteX2" fmla="*/ 131192 w 139152"/>
                <a:gd name="connsiteY2" fmla="*/ 29 h 9109"/>
                <a:gd name="connsiteX3" fmla="*/ 7982 w 139152"/>
                <a:gd name="connsiteY3" fmla="*/ 29 h 9109"/>
                <a:gd name="connsiteX4" fmla="*/ 11 w 139152"/>
                <a:gd name="connsiteY4" fmla="*/ 4584 h 9109"/>
                <a:gd name="connsiteX5" fmla="*/ 7982 w 139152"/>
                <a:gd name="connsiteY5" fmla="*/ 9139 h 9109"/>
                <a:gd name="connsiteX6" fmla="*/ 131192 w 139152"/>
                <a:gd name="connsiteY6" fmla="*/ 9139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152" h="9109">
                  <a:moveTo>
                    <a:pt x="131192" y="9139"/>
                  </a:moveTo>
                  <a:cubicBezTo>
                    <a:pt x="135064" y="9139"/>
                    <a:pt x="139163" y="9139"/>
                    <a:pt x="139163" y="4584"/>
                  </a:cubicBezTo>
                  <a:cubicBezTo>
                    <a:pt x="139163" y="29"/>
                    <a:pt x="135064" y="29"/>
                    <a:pt x="131192" y="29"/>
                  </a:cubicBezTo>
                  <a:lnTo>
                    <a:pt x="7982" y="29"/>
                  </a:lnTo>
                  <a:cubicBezTo>
                    <a:pt x="4110" y="29"/>
                    <a:pt x="11" y="29"/>
                    <a:pt x="11" y="4584"/>
                  </a:cubicBezTo>
                  <a:cubicBezTo>
                    <a:pt x="11" y="9139"/>
                    <a:pt x="4110" y="9139"/>
                    <a:pt x="7982" y="9139"/>
                  </a:cubicBezTo>
                  <a:lnTo>
                    <a:pt x="131192" y="9139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2" name="Freeform 1401">
              <a:extLst>
                <a:ext uri="{FF2B5EF4-FFF2-40B4-BE49-F238E27FC236}">
                  <a16:creationId xmlns:a16="http://schemas.microsoft.com/office/drawing/2014/main" id="{7C822D3A-46E6-026F-9918-1F8DFC0AEC4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9538700" y="5490007"/>
              <a:ext cx="75156" cy="151678"/>
            </a:xfrm>
            <a:custGeom>
              <a:avLst/>
              <a:gdLst>
                <a:gd name="connsiteX0" fmla="*/ 46710 w 75156"/>
                <a:gd name="connsiteY0" fmla="*/ 5944 h 151678"/>
                <a:gd name="connsiteX1" fmla="*/ 41472 w 75156"/>
                <a:gd name="connsiteY1" fmla="*/ 22 h 151678"/>
                <a:gd name="connsiteX2" fmla="*/ 22 w 75156"/>
                <a:gd name="connsiteY2" fmla="*/ 14598 h 151678"/>
                <a:gd name="connsiteX3" fmla="*/ 22 w 75156"/>
                <a:gd name="connsiteY3" fmla="*/ 21658 h 151678"/>
                <a:gd name="connsiteX4" fmla="*/ 29857 w 75156"/>
                <a:gd name="connsiteY4" fmla="*/ 15737 h 151678"/>
                <a:gd name="connsiteX5" fmla="*/ 29857 w 75156"/>
                <a:gd name="connsiteY5" fmla="*/ 133709 h 151678"/>
                <a:gd name="connsiteX6" fmla="*/ 8676 w 75156"/>
                <a:gd name="connsiteY6" fmla="*/ 144641 h 151678"/>
                <a:gd name="connsiteX7" fmla="*/ 1388 w 75156"/>
                <a:gd name="connsiteY7" fmla="*/ 144641 h 151678"/>
                <a:gd name="connsiteX8" fmla="*/ 1388 w 75156"/>
                <a:gd name="connsiteY8" fmla="*/ 151701 h 151678"/>
                <a:gd name="connsiteX9" fmla="*/ 38283 w 75156"/>
                <a:gd name="connsiteY9" fmla="*/ 151018 h 151678"/>
                <a:gd name="connsiteX10" fmla="*/ 75178 w 75156"/>
                <a:gd name="connsiteY10" fmla="*/ 151701 h 151678"/>
                <a:gd name="connsiteX11" fmla="*/ 75178 w 75156"/>
                <a:gd name="connsiteY11" fmla="*/ 144641 h 151678"/>
                <a:gd name="connsiteX12" fmla="*/ 67890 w 75156"/>
                <a:gd name="connsiteY12" fmla="*/ 144641 h 151678"/>
                <a:gd name="connsiteX13" fmla="*/ 46710 w 75156"/>
                <a:gd name="connsiteY13" fmla="*/ 133709 h 151678"/>
                <a:gd name="connsiteX14" fmla="*/ 46710 w 75156"/>
                <a:gd name="connsiteY14" fmla="*/ 5944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156" h="151678">
                  <a:moveTo>
                    <a:pt x="46710" y="5944"/>
                  </a:moveTo>
                  <a:cubicBezTo>
                    <a:pt x="46710" y="478"/>
                    <a:pt x="46710" y="22"/>
                    <a:pt x="41472" y="22"/>
                  </a:cubicBezTo>
                  <a:cubicBezTo>
                    <a:pt x="27351" y="14598"/>
                    <a:pt x="7310" y="14598"/>
                    <a:pt x="22" y="14598"/>
                  </a:cubicBezTo>
                  <a:lnTo>
                    <a:pt x="22" y="21658"/>
                  </a:lnTo>
                  <a:cubicBezTo>
                    <a:pt x="4577" y="21658"/>
                    <a:pt x="18014" y="21658"/>
                    <a:pt x="29857" y="15737"/>
                  </a:cubicBezTo>
                  <a:lnTo>
                    <a:pt x="29857" y="133709"/>
                  </a:lnTo>
                  <a:cubicBezTo>
                    <a:pt x="29857" y="141908"/>
                    <a:pt x="29173" y="144641"/>
                    <a:pt x="8676" y="144641"/>
                  </a:cubicBezTo>
                  <a:lnTo>
                    <a:pt x="1388" y="144641"/>
                  </a:lnTo>
                  <a:lnTo>
                    <a:pt x="1388" y="151701"/>
                  </a:lnTo>
                  <a:cubicBezTo>
                    <a:pt x="9359" y="151018"/>
                    <a:pt x="29173" y="151018"/>
                    <a:pt x="38283" y="151018"/>
                  </a:cubicBezTo>
                  <a:cubicBezTo>
                    <a:pt x="47393" y="151018"/>
                    <a:pt x="67207" y="151018"/>
                    <a:pt x="75178" y="151701"/>
                  </a:cubicBezTo>
                  <a:lnTo>
                    <a:pt x="75178" y="144641"/>
                  </a:lnTo>
                  <a:lnTo>
                    <a:pt x="67890" y="144641"/>
                  </a:lnTo>
                  <a:cubicBezTo>
                    <a:pt x="47393" y="144641"/>
                    <a:pt x="46710" y="142136"/>
                    <a:pt x="46710" y="133709"/>
                  </a:cubicBezTo>
                  <a:lnTo>
                    <a:pt x="46710" y="5944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3" name="Freeform 1402">
              <a:extLst>
                <a:ext uri="{FF2B5EF4-FFF2-40B4-BE49-F238E27FC236}">
                  <a16:creationId xmlns:a16="http://schemas.microsoft.com/office/drawing/2014/main" id="{B362E79A-87D3-98A7-00AA-797640D9AFDF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518431" y="5734266"/>
              <a:ext cx="113873" cy="9109"/>
            </a:xfrm>
            <a:custGeom>
              <a:avLst/>
              <a:gdLst>
                <a:gd name="connsiteX0" fmla="*/ 0 w 113873"/>
                <a:gd name="connsiteY0" fmla="*/ 0 h 9109"/>
                <a:gd name="connsiteX1" fmla="*/ 113873 w 113873"/>
                <a:gd name="connsiteY1" fmla="*/ 0 h 9109"/>
                <a:gd name="connsiteX2" fmla="*/ 113873 w 113873"/>
                <a:gd name="connsiteY2" fmla="*/ 9109 h 9109"/>
                <a:gd name="connsiteX3" fmla="*/ 0 w 113873"/>
                <a:gd name="connsiteY3" fmla="*/ 9109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73" h="9109">
                  <a:moveTo>
                    <a:pt x="0" y="0"/>
                  </a:moveTo>
                  <a:lnTo>
                    <a:pt x="113873" y="0"/>
                  </a:lnTo>
                  <a:lnTo>
                    <a:pt x="113873" y="9109"/>
                  </a:lnTo>
                  <a:lnTo>
                    <a:pt x="0" y="9109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04" name="Freeform 1403">
              <a:extLst>
                <a:ext uri="{FF2B5EF4-FFF2-40B4-BE49-F238E27FC236}">
                  <a16:creationId xmlns:a16="http://schemas.microsoft.com/office/drawing/2014/main" id="{1C6F4B31-5E4B-33B3-7B39-9F0D41DC780C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9529818" y="5800301"/>
              <a:ext cx="90870" cy="151678"/>
            </a:xfrm>
            <a:custGeom>
              <a:avLst/>
              <a:gdLst>
                <a:gd name="connsiteX0" fmla="*/ 17558 w 90870"/>
                <a:gd name="connsiteY0" fmla="*/ 134178 h 151678"/>
                <a:gd name="connsiteX1" fmla="*/ 41699 w 90870"/>
                <a:gd name="connsiteY1" fmla="*/ 110720 h 151678"/>
                <a:gd name="connsiteX2" fmla="*/ 90892 w 90870"/>
                <a:gd name="connsiteY2" fmla="*/ 44219 h 151678"/>
                <a:gd name="connsiteX3" fmla="*/ 42610 w 90870"/>
                <a:gd name="connsiteY3" fmla="*/ 36 h 151678"/>
                <a:gd name="connsiteX4" fmla="*/ 22 w 90870"/>
                <a:gd name="connsiteY4" fmla="*/ 41258 h 151678"/>
                <a:gd name="connsiteX5" fmla="*/ 12092 w 90870"/>
                <a:gd name="connsiteY5" fmla="*/ 54012 h 151678"/>
                <a:gd name="connsiteX6" fmla="*/ 23935 w 90870"/>
                <a:gd name="connsiteY6" fmla="*/ 41941 h 151678"/>
                <a:gd name="connsiteX7" fmla="*/ 11865 w 90870"/>
                <a:gd name="connsiteY7" fmla="*/ 30098 h 151678"/>
                <a:gd name="connsiteX8" fmla="*/ 8904 w 90870"/>
                <a:gd name="connsiteY8" fmla="*/ 30326 h 151678"/>
                <a:gd name="connsiteX9" fmla="*/ 39650 w 90870"/>
                <a:gd name="connsiteY9" fmla="*/ 7096 h 151678"/>
                <a:gd name="connsiteX10" fmla="*/ 70168 w 90870"/>
                <a:gd name="connsiteY10" fmla="*/ 44219 h 151678"/>
                <a:gd name="connsiteX11" fmla="*/ 46254 w 90870"/>
                <a:gd name="connsiteY11" fmla="*/ 94550 h 151678"/>
                <a:gd name="connsiteX12" fmla="*/ 2527 w 90870"/>
                <a:gd name="connsiteY12" fmla="*/ 143288 h 151678"/>
                <a:gd name="connsiteX13" fmla="*/ 22 w 90870"/>
                <a:gd name="connsiteY13" fmla="*/ 151715 h 151678"/>
                <a:gd name="connsiteX14" fmla="*/ 84516 w 90870"/>
                <a:gd name="connsiteY14" fmla="*/ 151715 h 151678"/>
                <a:gd name="connsiteX15" fmla="*/ 90892 w 90870"/>
                <a:gd name="connsiteY15" fmla="*/ 112087 h 151678"/>
                <a:gd name="connsiteX16" fmla="*/ 85199 w 90870"/>
                <a:gd name="connsiteY16" fmla="*/ 112087 h 151678"/>
                <a:gd name="connsiteX17" fmla="*/ 80188 w 90870"/>
                <a:gd name="connsiteY17" fmla="*/ 132356 h 151678"/>
                <a:gd name="connsiteX18" fmla="*/ 58553 w 90870"/>
                <a:gd name="connsiteY18" fmla="*/ 134178 h 151678"/>
                <a:gd name="connsiteX19" fmla="*/ 17558 w 90870"/>
                <a:gd name="connsiteY19" fmla="*/ 134178 h 15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0870" h="151678">
                  <a:moveTo>
                    <a:pt x="17558" y="134178"/>
                  </a:moveTo>
                  <a:lnTo>
                    <a:pt x="41699" y="110720"/>
                  </a:lnTo>
                  <a:cubicBezTo>
                    <a:pt x="77228" y="79291"/>
                    <a:pt x="90892" y="66993"/>
                    <a:pt x="90892" y="44219"/>
                  </a:cubicBezTo>
                  <a:cubicBezTo>
                    <a:pt x="90892" y="18256"/>
                    <a:pt x="70395" y="36"/>
                    <a:pt x="42610" y="36"/>
                  </a:cubicBezTo>
                  <a:cubicBezTo>
                    <a:pt x="16875" y="36"/>
                    <a:pt x="22" y="20989"/>
                    <a:pt x="22" y="41258"/>
                  </a:cubicBezTo>
                  <a:cubicBezTo>
                    <a:pt x="22" y="54012"/>
                    <a:pt x="11409" y="54012"/>
                    <a:pt x="12092" y="54012"/>
                  </a:cubicBezTo>
                  <a:cubicBezTo>
                    <a:pt x="15964" y="54012"/>
                    <a:pt x="23935" y="51279"/>
                    <a:pt x="23935" y="41941"/>
                  </a:cubicBezTo>
                  <a:cubicBezTo>
                    <a:pt x="23935" y="36020"/>
                    <a:pt x="19836" y="30098"/>
                    <a:pt x="11865" y="30098"/>
                  </a:cubicBezTo>
                  <a:cubicBezTo>
                    <a:pt x="10043" y="30098"/>
                    <a:pt x="9587" y="30098"/>
                    <a:pt x="8904" y="30326"/>
                  </a:cubicBezTo>
                  <a:cubicBezTo>
                    <a:pt x="14142" y="15523"/>
                    <a:pt x="26440" y="7096"/>
                    <a:pt x="39650" y="7096"/>
                  </a:cubicBezTo>
                  <a:cubicBezTo>
                    <a:pt x="60374" y="7096"/>
                    <a:pt x="70168" y="25543"/>
                    <a:pt x="70168" y="44219"/>
                  </a:cubicBezTo>
                  <a:cubicBezTo>
                    <a:pt x="70168" y="62438"/>
                    <a:pt x="58780" y="80430"/>
                    <a:pt x="46254" y="94550"/>
                  </a:cubicBezTo>
                  <a:lnTo>
                    <a:pt x="2527" y="143288"/>
                  </a:lnTo>
                  <a:cubicBezTo>
                    <a:pt x="22" y="145793"/>
                    <a:pt x="22" y="146249"/>
                    <a:pt x="22" y="151715"/>
                  </a:cubicBezTo>
                  <a:lnTo>
                    <a:pt x="84516" y="151715"/>
                  </a:lnTo>
                  <a:lnTo>
                    <a:pt x="90892" y="112087"/>
                  </a:lnTo>
                  <a:lnTo>
                    <a:pt x="85199" y="112087"/>
                  </a:lnTo>
                  <a:cubicBezTo>
                    <a:pt x="84060" y="118919"/>
                    <a:pt x="82466" y="128940"/>
                    <a:pt x="80188" y="132356"/>
                  </a:cubicBezTo>
                  <a:cubicBezTo>
                    <a:pt x="78594" y="134178"/>
                    <a:pt x="63563" y="134178"/>
                    <a:pt x="58553" y="134178"/>
                  </a:cubicBezTo>
                  <a:lnTo>
                    <a:pt x="17558" y="134178"/>
                  </a:lnTo>
                  <a:close/>
                </a:path>
              </a:pathLst>
            </a:custGeom>
            <a:solidFill>
              <a:srgbClr val="FFFFFF"/>
            </a:solidFill>
            <a:ln w="228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1461" name="Audio 1460">
            <a:extLst>
              <a:ext uri="{FF2B5EF4-FFF2-40B4-BE49-F238E27FC236}">
                <a16:creationId xmlns:a16="http://schemas.microsoft.com/office/drawing/2014/main" id="{A9F6588F-8787-45B2-C037-34BBF907673A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4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003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28479">
        <p159:morph option="byObject"/>
      </p:transition>
    </mc:Choice>
    <mc:Fallback>
      <p:transition advTm="284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61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2 (Step 1)</a:t>
            </a:r>
          </a:p>
        </p:txBody>
      </p:sp>
      <p:sp>
        <p:nvSpPr>
          <p:cNvPr id="688" name="Rectangle 687">
            <a:extLst>
              <a:ext uri="{FF2B5EF4-FFF2-40B4-BE49-F238E27FC236}">
                <a16:creationId xmlns:a16="http://schemas.microsoft.com/office/drawing/2014/main" id="{F15B6F9E-4425-CC0B-3109-43B5BCE48C72}"/>
              </a:ext>
            </a:extLst>
          </p:cNvPr>
          <p:cNvSpPr/>
          <p:nvPr/>
        </p:nvSpPr>
        <p:spPr>
          <a:xfrm>
            <a:off x="-1053292" y="2202752"/>
            <a:ext cx="682906" cy="41001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sp>
        <p:nvSpPr>
          <p:cNvPr id="578" name="Rectangle 577">
            <a:extLst>
              <a:ext uri="{FF2B5EF4-FFF2-40B4-BE49-F238E27FC236}">
                <a16:creationId xmlns:a16="http://schemas.microsoft.com/office/drawing/2014/main" id="{257020C8-37B0-2FD0-B961-07A0FC977AB4}"/>
              </a:ext>
            </a:extLst>
          </p:cNvPr>
          <p:cNvSpPr/>
          <p:nvPr/>
        </p:nvSpPr>
        <p:spPr>
          <a:xfrm>
            <a:off x="2049871" y="-663388"/>
            <a:ext cx="7941661" cy="4840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grpSp>
        <p:nvGrpSpPr>
          <p:cNvPr id="1162" name="!!circ" descr="\documentclass[margin=0pt]{standalone} % svg&#13;&#10;% \documentclass[convert, margin=0pt]{standalone} % png, don't forget to change latex compiler&#13;&#10;&#13;&#10;\usepackage{anyfontsize, amssymb, amsmath}&#13;&#10;% \usepackage[shortlabels]{enumitem}&#13;&#10;\usepackage[siunitx, american, RPvoltages]{circuitikz}&#13;&#10;\sisetup{parse-numbers=false}&#13;&#10;\usepackage{pgfplots}&#13;&#10;\pgfplotsset{compat=1.18}&#13;&#10;\usepackage[many]{tcolorbox}&#13;&#10;&#13;&#10;% short-hand for resistor units, e.g. &#13;&#10;% in circuitikz: 1&lt;\MO&gt;, 2&lt;\mA&gt;, 3&lt;\kV&gt;, 4&lt;\uF&gt;, 5&lt;\nH&gt;, 6&lt;\C&gt; &#13;&#10;% in math-mode: \qty{1}{\MO}&#13;&#10;\DeclareSIUnit{\mO}{\milli\ohm}&#13;&#10;\DeclareSIUnit{\kO}{\kilo\ohm}&#13;&#10;\DeclareSIUnit{\MO}{\mega\ohm}&#13;&#10;&#13;&#10;\usepackage{xcolor}&#13;&#10;\color{white}&#13;&#10;&#13;&#10;\begin{document}&#13;&#10;\begin{circuitikz}[x=1.5in, y=1.5in]&#13;&#10;&#9;\draw (0,0)&#13;&#10;&#9;-- ++(left:1)&#13;&#10;&#9;to[V, l=120&lt;\V&gt;] ++(up:1)&#13;&#10;&#9;to[I, l=3&lt;\A&gt;, invert, *-*] ++(right:1)&#13;&#10;&#9;to[R, l=20&lt;\ohm&gt;, f&gt;^=$i_x$, -*] ++(down:1)&#13;&#10;&#9;-- ++(right:2)&#13;&#10;&#9;node[above]{$b$}&#13;&#10;&#9;to[open, o-o] ++(up:1)&#13;&#10;&#9;node[above]{$a$}&#13;&#10;&#9;-- ++(left:1)&#13;&#10;&#9;to[R, l_=30&lt;\ohm&gt;, *-] ++(left:1)&#13;&#10;&#9;++(left:1)&#13;&#10;&#9;-- ++(up:0.5)&#13;&#10;&#9;to[cV, l=$10i_x$] ++(right:1)&#13;&#10;&#9;to[R, l=60&lt;\ohm&gt;]++(right:1)&#13;&#10;&#9;-- ++(down:0.5)&#13;&#10;    ;&#10;\color{green}&#10;&#9;\draw (0,0)&#10;&#9;++(right:1.8)&#10;&#9;to[open, v&gt;=$V$] ++(up:1)&#10;&#9;to[open, i=$I$] ++(left:0.2)&#10;&#9;;&#13;&#10;\end{circuitikz}&#13;&#10;\end{document}&#13;&#10;" title="IguanaTex Vector Display">
            <a:extLst>
              <a:ext uri="{FF2B5EF4-FFF2-40B4-BE49-F238E27FC236}">
                <a16:creationId xmlns:a16="http://schemas.microsoft.com/office/drawing/2014/main" id="{CA2ECE54-27A7-E463-2033-0DC3DD0767E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049871" y="2202457"/>
            <a:ext cx="7894581" cy="4100103"/>
            <a:chOff x="779353" y="796027"/>
            <a:chExt cx="9229612" cy="4793460"/>
          </a:xfrm>
        </p:grpSpPr>
        <p:sp>
          <p:nvSpPr>
            <p:cNvPr id="1097" name="Freeform 1096">
              <a:extLst>
                <a:ext uri="{FF2B5EF4-FFF2-40B4-BE49-F238E27FC236}">
                  <a16:creationId xmlns:a16="http://schemas.microsoft.com/office/drawing/2014/main" id="{669E2A13-450C-9B0C-5801-F47FB2984F0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742770" y="1434414"/>
              <a:ext cx="8207216" cy="4114791"/>
            </a:xfrm>
            <a:custGeom>
              <a:avLst/>
              <a:gdLst>
                <a:gd name="connsiteX0" fmla="*/ 2735714 w 8207216"/>
                <a:gd name="connsiteY0" fmla="*/ 4114791 h 4114791"/>
                <a:gd name="connsiteX1" fmla="*/ 0 w 8207216"/>
                <a:gd name="connsiteY1" fmla="*/ 4114791 h 4114791"/>
                <a:gd name="connsiteX2" fmla="*/ 0 w 8207216"/>
                <a:gd name="connsiteY2" fmla="*/ 3045610 h 4114791"/>
                <a:gd name="connsiteX3" fmla="*/ 0 w 8207216"/>
                <a:gd name="connsiteY3" fmla="*/ 2440772 h 4114791"/>
                <a:gd name="connsiteX4" fmla="*/ 0 w 8207216"/>
                <a:gd name="connsiteY4" fmla="*/ 1371600 h 4114791"/>
                <a:gd name="connsiteX5" fmla="*/ 1066269 w 8207216"/>
                <a:gd name="connsiteY5" fmla="*/ 1371600 h 4114791"/>
                <a:gd name="connsiteX6" fmla="*/ 1669454 w 8207216"/>
                <a:gd name="connsiteY6" fmla="*/ 1371600 h 4114791"/>
                <a:gd name="connsiteX7" fmla="*/ 2735714 w 8207216"/>
                <a:gd name="connsiteY7" fmla="*/ 1371600 h 4114791"/>
                <a:gd name="connsiteX8" fmla="*/ 2735714 w 8207216"/>
                <a:gd name="connsiteY8" fmla="*/ 2339967 h 4114791"/>
                <a:gd name="connsiteX9" fmla="*/ 2735714 w 8207216"/>
                <a:gd name="connsiteY9" fmla="*/ 3146418 h 4114791"/>
                <a:gd name="connsiteX10" fmla="*/ 2735714 w 8207216"/>
                <a:gd name="connsiteY10" fmla="*/ 4114791 h 4114791"/>
                <a:gd name="connsiteX11" fmla="*/ 8207216 w 8207216"/>
                <a:gd name="connsiteY11" fmla="*/ 4114791 h 4114791"/>
                <a:gd name="connsiteX12" fmla="*/ 8207216 w 8207216"/>
                <a:gd name="connsiteY12" fmla="*/ 1371600 h 4114791"/>
                <a:gd name="connsiteX13" fmla="*/ 5471512 w 8207216"/>
                <a:gd name="connsiteY13" fmla="*/ 1371600 h 4114791"/>
                <a:gd name="connsiteX14" fmla="*/ 4505688 w 8207216"/>
                <a:gd name="connsiteY14" fmla="*/ 1371600 h 4114791"/>
                <a:gd name="connsiteX15" fmla="*/ 3701543 w 8207216"/>
                <a:gd name="connsiteY15" fmla="*/ 1371600 h 4114791"/>
                <a:gd name="connsiteX16" fmla="*/ 2735714 w 8207216"/>
                <a:gd name="connsiteY16" fmla="*/ 1371600 h 4114791"/>
                <a:gd name="connsiteX17" fmla="*/ 0 w 8207216"/>
                <a:gd name="connsiteY17" fmla="*/ 1371600 h 4114791"/>
                <a:gd name="connsiteX18" fmla="*/ 0 w 8207216"/>
                <a:gd name="connsiteY18" fmla="*/ 0 h 4114791"/>
                <a:gd name="connsiteX19" fmla="*/ 1016003 w 8207216"/>
                <a:gd name="connsiteY19" fmla="*/ 0 h 4114791"/>
                <a:gd name="connsiteX20" fmla="*/ 1719720 w 8207216"/>
                <a:gd name="connsiteY20" fmla="*/ 0 h 4114791"/>
                <a:gd name="connsiteX21" fmla="*/ 2735714 w 8207216"/>
                <a:gd name="connsiteY21" fmla="*/ 0 h 4114791"/>
                <a:gd name="connsiteX22" fmla="*/ 3701543 w 8207216"/>
                <a:gd name="connsiteY22" fmla="*/ 0 h 4114791"/>
                <a:gd name="connsiteX23" fmla="*/ 4505688 w 8207216"/>
                <a:gd name="connsiteY23" fmla="*/ 0 h 4114791"/>
                <a:gd name="connsiteX24" fmla="*/ 5471512 w 8207216"/>
                <a:gd name="connsiteY24" fmla="*/ 0 h 4114791"/>
                <a:gd name="connsiteX25" fmla="*/ 5471512 w 8207216"/>
                <a:gd name="connsiteY25" fmla="*/ 1371600 h 411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207216" h="4114791">
                  <a:moveTo>
                    <a:pt x="2735714" y="4114791"/>
                  </a:moveTo>
                  <a:lnTo>
                    <a:pt x="0" y="4114791"/>
                  </a:lnTo>
                  <a:lnTo>
                    <a:pt x="0" y="3045610"/>
                  </a:lnTo>
                  <a:moveTo>
                    <a:pt x="0" y="2440772"/>
                  </a:moveTo>
                  <a:lnTo>
                    <a:pt x="0" y="1371600"/>
                  </a:lnTo>
                  <a:lnTo>
                    <a:pt x="1066269" y="1371600"/>
                  </a:lnTo>
                  <a:moveTo>
                    <a:pt x="1669454" y="1371600"/>
                  </a:moveTo>
                  <a:lnTo>
                    <a:pt x="2735714" y="1371600"/>
                  </a:lnTo>
                  <a:lnTo>
                    <a:pt x="2735714" y="2339967"/>
                  </a:lnTo>
                  <a:moveTo>
                    <a:pt x="2735714" y="3146418"/>
                  </a:moveTo>
                  <a:lnTo>
                    <a:pt x="2735714" y="4114791"/>
                  </a:lnTo>
                  <a:lnTo>
                    <a:pt x="8207216" y="4114791"/>
                  </a:lnTo>
                  <a:moveTo>
                    <a:pt x="8207216" y="1371600"/>
                  </a:moveTo>
                  <a:lnTo>
                    <a:pt x="5471512" y="1371600"/>
                  </a:lnTo>
                  <a:lnTo>
                    <a:pt x="4505688" y="1371600"/>
                  </a:lnTo>
                  <a:moveTo>
                    <a:pt x="3701543" y="1371600"/>
                  </a:moveTo>
                  <a:lnTo>
                    <a:pt x="2735714" y="1371600"/>
                  </a:lnTo>
                  <a:moveTo>
                    <a:pt x="0" y="1371600"/>
                  </a:moveTo>
                  <a:lnTo>
                    <a:pt x="0" y="0"/>
                  </a:lnTo>
                  <a:lnTo>
                    <a:pt x="1016003" y="0"/>
                  </a:lnTo>
                  <a:moveTo>
                    <a:pt x="1719720" y="0"/>
                  </a:moveTo>
                  <a:lnTo>
                    <a:pt x="2735714" y="0"/>
                  </a:lnTo>
                  <a:lnTo>
                    <a:pt x="3701543" y="0"/>
                  </a:lnTo>
                  <a:moveTo>
                    <a:pt x="4505688" y="0"/>
                  </a:moveTo>
                  <a:lnTo>
                    <a:pt x="5471512" y="0"/>
                  </a:lnTo>
                  <a:lnTo>
                    <a:pt x="5471512" y="1371600"/>
                  </a:lnTo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98" name="Freeform 1097">
              <a:extLst>
                <a:ext uri="{FF2B5EF4-FFF2-40B4-BE49-F238E27FC236}">
                  <a16:creationId xmlns:a16="http://schemas.microsoft.com/office/drawing/2014/main" id="{3716A216-B771-136A-B965-305F33371BE2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441183" y="3875186"/>
              <a:ext cx="603187" cy="604837"/>
            </a:xfrm>
            <a:custGeom>
              <a:avLst/>
              <a:gdLst>
                <a:gd name="connsiteX0" fmla="*/ 0 w 603187"/>
                <a:gd name="connsiteY0" fmla="*/ 302420 h 604837"/>
                <a:gd name="connsiteX1" fmla="*/ 301586 w 603187"/>
                <a:gd name="connsiteY1" fmla="*/ 604838 h 604837"/>
                <a:gd name="connsiteX2" fmla="*/ 603188 w 603187"/>
                <a:gd name="connsiteY2" fmla="*/ 302420 h 604837"/>
                <a:gd name="connsiteX3" fmla="*/ 301586 w 603187"/>
                <a:gd name="connsiteY3" fmla="*/ 0 h 604837"/>
                <a:gd name="connsiteX4" fmla="*/ 0 w 603187"/>
                <a:gd name="connsiteY4" fmla="*/ 302420 h 60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87" h="604837">
                  <a:moveTo>
                    <a:pt x="0" y="302420"/>
                  </a:moveTo>
                  <a:cubicBezTo>
                    <a:pt x="0" y="469405"/>
                    <a:pt x="135063" y="604838"/>
                    <a:pt x="301586" y="604838"/>
                  </a:cubicBezTo>
                  <a:cubicBezTo>
                    <a:pt x="468135" y="604838"/>
                    <a:pt x="603188" y="469405"/>
                    <a:pt x="603188" y="302420"/>
                  </a:cubicBezTo>
                  <a:cubicBezTo>
                    <a:pt x="603188" y="135433"/>
                    <a:pt x="468135" y="0"/>
                    <a:pt x="301586" y="0"/>
                  </a:cubicBezTo>
                  <a:cubicBezTo>
                    <a:pt x="135063" y="0"/>
                    <a:pt x="0" y="135433"/>
                    <a:pt x="0" y="302420"/>
                  </a:cubicBezTo>
                  <a:close/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99" name="Freeform 1098">
              <a:extLst>
                <a:ext uri="{FF2B5EF4-FFF2-40B4-BE49-F238E27FC236}">
                  <a16:creationId xmlns:a16="http://schemas.microsoft.com/office/drawing/2014/main" id="{5CED897C-3C7E-64C6-7427-94AF6201D9D1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 rot="10800000">
              <a:off x="1658949" y="3966002"/>
              <a:ext cx="167819" cy="168531"/>
            </a:xfrm>
            <a:custGeom>
              <a:avLst/>
              <a:gdLst>
                <a:gd name="connsiteX0" fmla="*/ 89048 w 167819"/>
                <a:gd name="connsiteY0" fmla="*/ 89389 h 168531"/>
                <a:gd name="connsiteX1" fmla="*/ 159456 w 167819"/>
                <a:gd name="connsiteY1" fmla="*/ 89389 h 168531"/>
                <a:gd name="connsiteX2" fmla="*/ 167784 w 167819"/>
                <a:gd name="connsiteY2" fmla="*/ 84328 h 168531"/>
                <a:gd name="connsiteX3" fmla="*/ 159456 w 167819"/>
                <a:gd name="connsiteY3" fmla="*/ 79267 h 168531"/>
                <a:gd name="connsiteX4" fmla="*/ 89048 w 167819"/>
                <a:gd name="connsiteY4" fmla="*/ 79267 h 168531"/>
                <a:gd name="connsiteX5" fmla="*/ 89048 w 167819"/>
                <a:gd name="connsiteY5" fmla="*/ 8413 h 168531"/>
                <a:gd name="connsiteX6" fmla="*/ 84000 w 167819"/>
                <a:gd name="connsiteY6" fmla="*/ 62 h 168531"/>
                <a:gd name="connsiteX7" fmla="*/ 78953 w 167819"/>
                <a:gd name="connsiteY7" fmla="*/ 8413 h 168531"/>
                <a:gd name="connsiteX8" fmla="*/ 78953 w 167819"/>
                <a:gd name="connsiteY8" fmla="*/ 79267 h 168531"/>
                <a:gd name="connsiteX9" fmla="*/ 8293 w 167819"/>
                <a:gd name="connsiteY9" fmla="*/ 79267 h 168531"/>
                <a:gd name="connsiteX10" fmla="*/ -35 w 167819"/>
                <a:gd name="connsiteY10" fmla="*/ 84328 h 168531"/>
                <a:gd name="connsiteX11" fmla="*/ 8293 w 167819"/>
                <a:gd name="connsiteY11" fmla="*/ 89389 h 168531"/>
                <a:gd name="connsiteX12" fmla="*/ 78953 w 167819"/>
                <a:gd name="connsiteY12" fmla="*/ 89389 h 168531"/>
                <a:gd name="connsiteX13" fmla="*/ 78953 w 167819"/>
                <a:gd name="connsiteY13" fmla="*/ 160243 h 168531"/>
                <a:gd name="connsiteX14" fmla="*/ 84000 w 167819"/>
                <a:gd name="connsiteY14" fmla="*/ 168594 h 168531"/>
                <a:gd name="connsiteX15" fmla="*/ 89048 w 167819"/>
                <a:gd name="connsiteY15" fmla="*/ 160243 h 168531"/>
                <a:gd name="connsiteX16" fmla="*/ 89048 w 167819"/>
                <a:gd name="connsiteY16" fmla="*/ 8938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819" h="168531">
                  <a:moveTo>
                    <a:pt x="89048" y="89389"/>
                  </a:moveTo>
                  <a:lnTo>
                    <a:pt x="159456" y="89389"/>
                  </a:lnTo>
                  <a:cubicBezTo>
                    <a:pt x="162989" y="89389"/>
                    <a:pt x="167784" y="89389"/>
                    <a:pt x="167784" y="84328"/>
                  </a:cubicBezTo>
                  <a:cubicBezTo>
                    <a:pt x="167784" y="79267"/>
                    <a:pt x="162989" y="79267"/>
                    <a:pt x="159456" y="79267"/>
                  </a:cubicBezTo>
                  <a:lnTo>
                    <a:pt x="89048" y="79267"/>
                  </a:lnTo>
                  <a:lnTo>
                    <a:pt x="89048" y="8413"/>
                  </a:lnTo>
                  <a:cubicBezTo>
                    <a:pt x="89048" y="4870"/>
                    <a:pt x="89048" y="62"/>
                    <a:pt x="84000" y="62"/>
                  </a:cubicBezTo>
                  <a:cubicBezTo>
                    <a:pt x="78953" y="62"/>
                    <a:pt x="78953" y="4870"/>
                    <a:pt x="78953" y="8413"/>
                  </a:cubicBezTo>
                  <a:lnTo>
                    <a:pt x="78953" y="79267"/>
                  </a:lnTo>
                  <a:lnTo>
                    <a:pt x="8293" y="79267"/>
                  </a:lnTo>
                  <a:cubicBezTo>
                    <a:pt x="4759" y="79267"/>
                    <a:pt x="-35" y="79267"/>
                    <a:pt x="-35" y="84328"/>
                  </a:cubicBezTo>
                  <a:cubicBezTo>
                    <a:pt x="-35" y="89389"/>
                    <a:pt x="4759" y="89389"/>
                    <a:pt x="8293" y="89389"/>
                  </a:cubicBezTo>
                  <a:lnTo>
                    <a:pt x="78953" y="89389"/>
                  </a:lnTo>
                  <a:lnTo>
                    <a:pt x="78953" y="160243"/>
                  </a:lnTo>
                  <a:cubicBezTo>
                    <a:pt x="78953" y="163786"/>
                    <a:pt x="78953" y="168594"/>
                    <a:pt x="84000" y="168594"/>
                  </a:cubicBezTo>
                  <a:cubicBezTo>
                    <a:pt x="89048" y="168594"/>
                    <a:pt x="89048" y="163786"/>
                    <a:pt x="89048" y="160243"/>
                  </a:cubicBezTo>
                  <a:lnTo>
                    <a:pt x="89048" y="89389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0" name="Freeform 1099">
              <a:extLst>
                <a:ext uri="{FF2B5EF4-FFF2-40B4-BE49-F238E27FC236}">
                  <a16:creationId xmlns:a16="http://schemas.microsoft.com/office/drawing/2014/main" id="{4041907C-B19F-0790-AC40-0D8C2D834DAA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 rot="10800000">
              <a:off x="1665762" y="4299867"/>
              <a:ext cx="154191" cy="10122"/>
            </a:xfrm>
            <a:custGeom>
              <a:avLst/>
              <a:gdLst>
                <a:gd name="connsiteX0" fmla="*/ 145324 w 154191"/>
                <a:gd name="connsiteY0" fmla="*/ 10194 h 10122"/>
                <a:gd name="connsiteX1" fmla="*/ 154156 w 154191"/>
                <a:gd name="connsiteY1" fmla="*/ 5133 h 10122"/>
                <a:gd name="connsiteX2" fmla="*/ 145324 w 154191"/>
                <a:gd name="connsiteY2" fmla="*/ 72 h 10122"/>
                <a:gd name="connsiteX3" fmla="*/ 8797 w 154191"/>
                <a:gd name="connsiteY3" fmla="*/ 72 h 10122"/>
                <a:gd name="connsiteX4" fmla="*/ -35 w 154191"/>
                <a:gd name="connsiteY4" fmla="*/ 5133 h 10122"/>
                <a:gd name="connsiteX5" fmla="*/ 8797 w 154191"/>
                <a:gd name="connsiteY5" fmla="*/ 10194 h 10122"/>
                <a:gd name="connsiteX6" fmla="*/ 145324 w 154191"/>
                <a:gd name="connsiteY6" fmla="*/ 10194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91" h="10122">
                  <a:moveTo>
                    <a:pt x="145324" y="10194"/>
                  </a:moveTo>
                  <a:cubicBezTo>
                    <a:pt x="149614" y="10194"/>
                    <a:pt x="154156" y="10194"/>
                    <a:pt x="154156" y="5133"/>
                  </a:cubicBezTo>
                  <a:cubicBezTo>
                    <a:pt x="154156" y="72"/>
                    <a:pt x="149614" y="72"/>
                    <a:pt x="145324" y="72"/>
                  </a:cubicBezTo>
                  <a:lnTo>
                    <a:pt x="8797" y="72"/>
                  </a:lnTo>
                  <a:cubicBezTo>
                    <a:pt x="4507" y="72"/>
                    <a:pt x="-35" y="72"/>
                    <a:pt x="-35" y="5133"/>
                  </a:cubicBezTo>
                  <a:cubicBezTo>
                    <a:pt x="-35" y="10194"/>
                    <a:pt x="4507" y="10194"/>
                    <a:pt x="8797" y="10194"/>
                  </a:cubicBezTo>
                  <a:lnTo>
                    <a:pt x="145324" y="10194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2" name="Freeform 1101">
              <a:extLst>
                <a:ext uri="{FF2B5EF4-FFF2-40B4-BE49-F238E27FC236}">
                  <a16:creationId xmlns:a16="http://schemas.microsoft.com/office/drawing/2014/main" id="{C6DEEEC6-9D69-CC8B-6DF3-F25566F6077C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779353" y="4063539"/>
              <a:ext cx="83278" cy="168531"/>
            </a:xfrm>
            <a:custGeom>
              <a:avLst/>
              <a:gdLst>
                <a:gd name="connsiteX0" fmla="*/ 51663 w 83278"/>
                <a:gd name="connsiteY0" fmla="*/ 6646 h 168531"/>
                <a:gd name="connsiteX1" fmla="*/ 45859 w 83278"/>
                <a:gd name="connsiteY1" fmla="*/ 67 h 168531"/>
                <a:gd name="connsiteX2" fmla="*/ -70 w 83278"/>
                <a:gd name="connsiteY2" fmla="*/ 16262 h 168531"/>
                <a:gd name="connsiteX3" fmla="*/ -70 w 83278"/>
                <a:gd name="connsiteY3" fmla="*/ 24106 h 168531"/>
                <a:gd name="connsiteX4" fmla="*/ 32989 w 83278"/>
                <a:gd name="connsiteY4" fmla="*/ 17527 h 168531"/>
                <a:gd name="connsiteX5" fmla="*/ 32989 w 83278"/>
                <a:gd name="connsiteY5" fmla="*/ 148608 h 168531"/>
                <a:gd name="connsiteX6" fmla="*/ 9519 w 83278"/>
                <a:gd name="connsiteY6" fmla="*/ 160754 h 168531"/>
                <a:gd name="connsiteX7" fmla="*/ 1444 w 83278"/>
                <a:gd name="connsiteY7" fmla="*/ 160754 h 168531"/>
                <a:gd name="connsiteX8" fmla="*/ 1444 w 83278"/>
                <a:gd name="connsiteY8" fmla="*/ 168599 h 168531"/>
                <a:gd name="connsiteX9" fmla="*/ 42326 w 83278"/>
                <a:gd name="connsiteY9" fmla="*/ 167839 h 168531"/>
                <a:gd name="connsiteX10" fmla="*/ 83208 w 83278"/>
                <a:gd name="connsiteY10" fmla="*/ 168599 h 168531"/>
                <a:gd name="connsiteX11" fmla="*/ 83208 w 83278"/>
                <a:gd name="connsiteY11" fmla="*/ 160754 h 168531"/>
                <a:gd name="connsiteX12" fmla="*/ 75133 w 83278"/>
                <a:gd name="connsiteY12" fmla="*/ 160754 h 168531"/>
                <a:gd name="connsiteX13" fmla="*/ 51663 w 83278"/>
                <a:gd name="connsiteY13" fmla="*/ 148608 h 168531"/>
                <a:gd name="connsiteX14" fmla="*/ 51663 w 83278"/>
                <a:gd name="connsiteY14" fmla="*/ 664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78" h="168531">
                  <a:moveTo>
                    <a:pt x="51663" y="6646"/>
                  </a:moveTo>
                  <a:cubicBezTo>
                    <a:pt x="51663" y="573"/>
                    <a:pt x="51663" y="67"/>
                    <a:pt x="45859" y="67"/>
                  </a:cubicBezTo>
                  <a:cubicBezTo>
                    <a:pt x="30213" y="16262"/>
                    <a:pt x="8005" y="16262"/>
                    <a:pt x="-70" y="16262"/>
                  </a:cubicBezTo>
                  <a:lnTo>
                    <a:pt x="-70" y="24106"/>
                  </a:lnTo>
                  <a:cubicBezTo>
                    <a:pt x="4977" y="24106"/>
                    <a:pt x="19866" y="24106"/>
                    <a:pt x="32989" y="17527"/>
                  </a:cubicBezTo>
                  <a:lnTo>
                    <a:pt x="32989" y="148608"/>
                  </a:lnTo>
                  <a:cubicBezTo>
                    <a:pt x="32989" y="157717"/>
                    <a:pt x="32232" y="160754"/>
                    <a:pt x="9519" y="160754"/>
                  </a:cubicBezTo>
                  <a:lnTo>
                    <a:pt x="1444" y="160754"/>
                  </a:lnTo>
                  <a:lnTo>
                    <a:pt x="1444" y="168599"/>
                  </a:lnTo>
                  <a:cubicBezTo>
                    <a:pt x="10276" y="167839"/>
                    <a:pt x="32232" y="167839"/>
                    <a:pt x="42326" y="167839"/>
                  </a:cubicBezTo>
                  <a:cubicBezTo>
                    <a:pt x="52420" y="167839"/>
                    <a:pt x="74376" y="167839"/>
                    <a:pt x="83208" y="168599"/>
                  </a:cubicBezTo>
                  <a:lnTo>
                    <a:pt x="83208" y="160754"/>
                  </a:lnTo>
                  <a:lnTo>
                    <a:pt x="75133" y="160754"/>
                  </a:lnTo>
                  <a:cubicBezTo>
                    <a:pt x="52420" y="160754"/>
                    <a:pt x="51663" y="157970"/>
                    <a:pt x="51663" y="148608"/>
                  </a:cubicBezTo>
                  <a:lnTo>
                    <a:pt x="51663" y="6646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3" name="Freeform 1102">
              <a:extLst>
                <a:ext uri="{FF2B5EF4-FFF2-40B4-BE49-F238E27FC236}">
                  <a16:creationId xmlns:a16="http://schemas.microsoft.com/office/drawing/2014/main" id="{666F697D-F715-3506-522E-6DADD6BD05FF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95691" y="4063539"/>
              <a:ext cx="100691" cy="168531"/>
            </a:xfrm>
            <a:custGeom>
              <a:avLst/>
              <a:gdLst>
                <a:gd name="connsiteX0" fmla="*/ 19366 w 100691"/>
                <a:gd name="connsiteY0" fmla="*/ 149114 h 168531"/>
                <a:gd name="connsiteX1" fmla="*/ 46116 w 100691"/>
                <a:gd name="connsiteY1" fmla="*/ 123049 h 168531"/>
                <a:gd name="connsiteX2" fmla="*/ 100626 w 100691"/>
                <a:gd name="connsiteY2" fmla="*/ 49159 h 168531"/>
                <a:gd name="connsiteX3" fmla="*/ 47126 w 100691"/>
                <a:gd name="connsiteY3" fmla="*/ 67 h 168531"/>
                <a:gd name="connsiteX4" fmla="*/ -65 w 100691"/>
                <a:gd name="connsiteY4" fmla="*/ 45869 h 168531"/>
                <a:gd name="connsiteX5" fmla="*/ 13310 w 100691"/>
                <a:gd name="connsiteY5" fmla="*/ 60040 h 168531"/>
                <a:gd name="connsiteX6" fmla="*/ 26432 w 100691"/>
                <a:gd name="connsiteY6" fmla="*/ 46628 h 168531"/>
                <a:gd name="connsiteX7" fmla="*/ 13057 w 100691"/>
                <a:gd name="connsiteY7" fmla="*/ 33469 h 168531"/>
                <a:gd name="connsiteX8" fmla="*/ 9777 w 100691"/>
                <a:gd name="connsiteY8" fmla="*/ 33722 h 168531"/>
                <a:gd name="connsiteX9" fmla="*/ 43845 w 100691"/>
                <a:gd name="connsiteY9" fmla="*/ 7911 h 168531"/>
                <a:gd name="connsiteX10" fmla="*/ 77661 w 100691"/>
                <a:gd name="connsiteY10" fmla="*/ 49159 h 168531"/>
                <a:gd name="connsiteX11" fmla="*/ 51164 w 100691"/>
                <a:gd name="connsiteY11" fmla="*/ 105083 h 168531"/>
                <a:gd name="connsiteX12" fmla="*/ 2711 w 100691"/>
                <a:gd name="connsiteY12" fmla="*/ 159236 h 168531"/>
                <a:gd name="connsiteX13" fmla="*/ -65 w 100691"/>
                <a:gd name="connsiteY13" fmla="*/ 168599 h 168531"/>
                <a:gd name="connsiteX14" fmla="*/ 93560 w 100691"/>
                <a:gd name="connsiteY14" fmla="*/ 168599 h 168531"/>
                <a:gd name="connsiteX15" fmla="*/ 100626 w 100691"/>
                <a:gd name="connsiteY15" fmla="*/ 124568 h 168531"/>
                <a:gd name="connsiteX16" fmla="*/ 94317 w 100691"/>
                <a:gd name="connsiteY16" fmla="*/ 124568 h 168531"/>
                <a:gd name="connsiteX17" fmla="*/ 88765 w 100691"/>
                <a:gd name="connsiteY17" fmla="*/ 147089 h 168531"/>
                <a:gd name="connsiteX18" fmla="*/ 64791 w 100691"/>
                <a:gd name="connsiteY18" fmla="*/ 149114 h 168531"/>
                <a:gd name="connsiteX19" fmla="*/ 19366 w 100691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91" h="168531">
                  <a:moveTo>
                    <a:pt x="19366" y="149114"/>
                  </a:moveTo>
                  <a:lnTo>
                    <a:pt x="46116" y="123049"/>
                  </a:lnTo>
                  <a:cubicBezTo>
                    <a:pt x="85485" y="88128"/>
                    <a:pt x="100626" y="74464"/>
                    <a:pt x="100626" y="49159"/>
                  </a:cubicBezTo>
                  <a:cubicBezTo>
                    <a:pt x="100626" y="20311"/>
                    <a:pt x="77914" y="67"/>
                    <a:pt x="47126" y="67"/>
                  </a:cubicBezTo>
                  <a:cubicBezTo>
                    <a:pt x="18609" y="67"/>
                    <a:pt x="-65" y="23347"/>
                    <a:pt x="-65" y="45869"/>
                  </a:cubicBezTo>
                  <a:cubicBezTo>
                    <a:pt x="-65" y="60040"/>
                    <a:pt x="12553" y="60040"/>
                    <a:pt x="13310" y="60040"/>
                  </a:cubicBezTo>
                  <a:cubicBezTo>
                    <a:pt x="17600" y="60040"/>
                    <a:pt x="26432" y="57003"/>
                    <a:pt x="26432" y="46628"/>
                  </a:cubicBezTo>
                  <a:cubicBezTo>
                    <a:pt x="26432" y="40049"/>
                    <a:pt x="21890" y="33469"/>
                    <a:pt x="13057" y="33469"/>
                  </a:cubicBezTo>
                  <a:cubicBezTo>
                    <a:pt x="11038" y="33469"/>
                    <a:pt x="10534" y="33469"/>
                    <a:pt x="9777" y="33722"/>
                  </a:cubicBezTo>
                  <a:cubicBezTo>
                    <a:pt x="15581" y="17274"/>
                    <a:pt x="29208" y="7911"/>
                    <a:pt x="43845" y="7911"/>
                  </a:cubicBezTo>
                  <a:cubicBezTo>
                    <a:pt x="66810" y="7911"/>
                    <a:pt x="77661" y="28408"/>
                    <a:pt x="77661" y="49159"/>
                  </a:cubicBezTo>
                  <a:cubicBezTo>
                    <a:pt x="77661" y="69403"/>
                    <a:pt x="65043" y="89394"/>
                    <a:pt x="51164" y="105083"/>
                  </a:cubicBezTo>
                  <a:lnTo>
                    <a:pt x="2711" y="159236"/>
                  </a:lnTo>
                  <a:cubicBezTo>
                    <a:pt x="-65" y="162019"/>
                    <a:pt x="-65" y="162525"/>
                    <a:pt x="-65" y="168599"/>
                  </a:cubicBezTo>
                  <a:lnTo>
                    <a:pt x="93560" y="168599"/>
                  </a:lnTo>
                  <a:lnTo>
                    <a:pt x="100626" y="124568"/>
                  </a:lnTo>
                  <a:lnTo>
                    <a:pt x="94317" y="124568"/>
                  </a:lnTo>
                  <a:cubicBezTo>
                    <a:pt x="93055" y="132159"/>
                    <a:pt x="91289" y="143294"/>
                    <a:pt x="88765" y="147089"/>
                  </a:cubicBezTo>
                  <a:cubicBezTo>
                    <a:pt x="86999" y="149114"/>
                    <a:pt x="70343" y="149114"/>
                    <a:pt x="64791" y="149114"/>
                  </a:cubicBezTo>
                  <a:lnTo>
                    <a:pt x="19366" y="149114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4" name="Freeform 1103">
              <a:extLst>
                <a:ext uri="{FF2B5EF4-FFF2-40B4-BE49-F238E27FC236}">
                  <a16:creationId xmlns:a16="http://schemas.microsoft.com/office/drawing/2014/main" id="{0EB9467F-9773-87B3-122D-22FB5E69F378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019095" y="4063539"/>
              <a:ext cx="106243" cy="174099"/>
            </a:xfrm>
            <a:custGeom>
              <a:avLst/>
              <a:gdLst>
                <a:gd name="connsiteX0" fmla="*/ 106183 w 106243"/>
                <a:gd name="connsiteY0" fmla="*/ 87622 h 174099"/>
                <a:gd name="connsiteX1" fmla="*/ 96089 w 106243"/>
                <a:gd name="connsiteY1" fmla="*/ 28408 h 174099"/>
                <a:gd name="connsiteX2" fmla="*/ 53187 w 106243"/>
                <a:gd name="connsiteY2" fmla="*/ 67 h 174099"/>
                <a:gd name="connsiteX3" fmla="*/ 9277 w 106243"/>
                <a:gd name="connsiteY3" fmla="*/ 30180 h 174099"/>
                <a:gd name="connsiteX4" fmla="*/ -60 w 106243"/>
                <a:gd name="connsiteY4" fmla="*/ 87622 h 174099"/>
                <a:gd name="connsiteX5" fmla="*/ 11296 w 106243"/>
                <a:gd name="connsiteY5" fmla="*/ 148608 h 174099"/>
                <a:gd name="connsiteX6" fmla="*/ 52935 w 106243"/>
                <a:gd name="connsiteY6" fmla="*/ 174166 h 174099"/>
                <a:gd name="connsiteX7" fmla="*/ 96846 w 106243"/>
                <a:gd name="connsiteY7" fmla="*/ 144812 h 174099"/>
                <a:gd name="connsiteX8" fmla="*/ 106183 w 106243"/>
                <a:gd name="connsiteY8" fmla="*/ 87622 h 174099"/>
                <a:gd name="connsiteX9" fmla="*/ 52935 w 106243"/>
                <a:gd name="connsiteY9" fmla="*/ 168599 h 174099"/>
                <a:gd name="connsiteX10" fmla="*/ 23661 w 106243"/>
                <a:gd name="connsiteY10" fmla="*/ 137979 h 174099"/>
                <a:gd name="connsiteX11" fmla="*/ 20885 w 106243"/>
                <a:gd name="connsiteY11" fmla="*/ 84586 h 174099"/>
                <a:gd name="connsiteX12" fmla="*/ 22904 w 106243"/>
                <a:gd name="connsiteY12" fmla="*/ 38024 h 174099"/>
                <a:gd name="connsiteX13" fmla="*/ 52935 w 106243"/>
                <a:gd name="connsiteY13" fmla="*/ 5634 h 174099"/>
                <a:gd name="connsiteX14" fmla="*/ 82714 w 106243"/>
                <a:gd name="connsiteY14" fmla="*/ 35241 h 174099"/>
                <a:gd name="connsiteX15" fmla="*/ 85237 w 106243"/>
                <a:gd name="connsiteY15" fmla="*/ 84586 h 174099"/>
                <a:gd name="connsiteX16" fmla="*/ 82461 w 106243"/>
                <a:gd name="connsiteY16" fmla="*/ 136967 h 174099"/>
                <a:gd name="connsiteX17" fmla="*/ 52935 w 106243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183" y="87622"/>
                  </a:moveTo>
                  <a:cubicBezTo>
                    <a:pt x="106183" y="67378"/>
                    <a:pt x="104921" y="47134"/>
                    <a:pt x="96089" y="28408"/>
                  </a:cubicBezTo>
                  <a:cubicBezTo>
                    <a:pt x="84480" y="4115"/>
                    <a:pt x="63787" y="67"/>
                    <a:pt x="53187" y="67"/>
                  </a:cubicBezTo>
                  <a:cubicBezTo>
                    <a:pt x="38046" y="67"/>
                    <a:pt x="19624" y="6646"/>
                    <a:pt x="9277" y="30180"/>
                  </a:cubicBezTo>
                  <a:cubicBezTo>
                    <a:pt x="1201" y="47640"/>
                    <a:pt x="-60" y="67378"/>
                    <a:pt x="-60" y="87622"/>
                  </a:cubicBezTo>
                  <a:cubicBezTo>
                    <a:pt x="-60" y="106601"/>
                    <a:pt x="949" y="129376"/>
                    <a:pt x="11296" y="148608"/>
                  </a:cubicBezTo>
                  <a:cubicBezTo>
                    <a:pt x="22147" y="169105"/>
                    <a:pt x="40569" y="174166"/>
                    <a:pt x="52935" y="174166"/>
                  </a:cubicBezTo>
                  <a:cubicBezTo>
                    <a:pt x="66563" y="174166"/>
                    <a:pt x="85742" y="168852"/>
                    <a:pt x="96846" y="144812"/>
                  </a:cubicBezTo>
                  <a:cubicBezTo>
                    <a:pt x="104921" y="127351"/>
                    <a:pt x="106183" y="107613"/>
                    <a:pt x="106183" y="87622"/>
                  </a:cubicBezTo>
                  <a:close/>
                  <a:moveTo>
                    <a:pt x="52935" y="168599"/>
                  </a:moveTo>
                  <a:cubicBezTo>
                    <a:pt x="43093" y="168599"/>
                    <a:pt x="28204" y="162272"/>
                    <a:pt x="23661" y="137979"/>
                  </a:cubicBezTo>
                  <a:cubicBezTo>
                    <a:pt x="20885" y="122796"/>
                    <a:pt x="20885" y="99516"/>
                    <a:pt x="20885" y="84586"/>
                  </a:cubicBezTo>
                  <a:cubicBezTo>
                    <a:pt x="20885" y="68390"/>
                    <a:pt x="20885" y="51689"/>
                    <a:pt x="22904" y="38024"/>
                  </a:cubicBezTo>
                  <a:cubicBezTo>
                    <a:pt x="27699" y="7911"/>
                    <a:pt x="46626" y="5634"/>
                    <a:pt x="52935" y="5634"/>
                  </a:cubicBezTo>
                  <a:cubicBezTo>
                    <a:pt x="61263" y="5634"/>
                    <a:pt x="77919" y="10189"/>
                    <a:pt x="82714" y="35241"/>
                  </a:cubicBezTo>
                  <a:cubicBezTo>
                    <a:pt x="85237" y="49412"/>
                    <a:pt x="85237" y="68643"/>
                    <a:pt x="85237" y="84586"/>
                  </a:cubicBezTo>
                  <a:cubicBezTo>
                    <a:pt x="85237" y="103564"/>
                    <a:pt x="85237" y="120772"/>
                    <a:pt x="82461" y="136967"/>
                  </a:cubicBezTo>
                  <a:cubicBezTo>
                    <a:pt x="78676" y="161007"/>
                    <a:pt x="64291" y="168599"/>
                    <a:pt x="52935" y="168599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5" name="Freeform 1104">
              <a:extLst>
                <a:ext uri="{FF2B5EF4-FFF2-40B4-BE49-F238E27FC236}">
                  <a16:creationId xmlns:a16="http://schemas.microsoft.com/office/drawing/2014/main" id="{D8BCDBEC-0608-4A89-343A-27DEDC7C0DDA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1182287" y="4059237"/>
              <a:ext cx="179427" cy="178400"/>
            </a:xfrm>
            <a:custGeom>
              <a:avLst/>
              <a:gdLst>
                <a:gd name="connsiteX0" fmla="*/ 151867 w 179427"/>
                <a:gd name="connsiteY0" fmla="*/ 24866 h 178400"/>
                <a:gd name="connsiteX1" fmla="*/ 179374 w 179427"/>
                <a:gd name="connsiteY1" fmla="*/ 7911 h 178400"/>
                <a:gd name="connsiteX2" fmla="*/ 179374 w 179427"/>
                <a:gd name="connsiteY2" fmla="*/ 67 h 178400"/>
                <a:gd name="connsiteX3" fmla="*/ 154895 w 179427"/>
                <a:gd name="connsiteY3" fmla="*/ 826 h 178400"/>
                <a:gd name="connsiteX4" fmla="*/ 126126 w 179427"/>
                <a:gd name="connsiteY4" fmla="*/ 67 h 178400"/>
                <a:gd name="connsiteX5" fmla="*/ 126126 w 179427"/>
                <a:gd name="connsiteY5" fmla="*/ 7911 h 178400"/>
                <a:gd name="connsiteX6" fmla="*/ 144548 w 179427"/>
                <a:gd name="connsiteY6" fmla="*/ 20564 h 178400"/>
                <a:gd name="connsiteX7" fmla="*/ 143287 w 179427"/>
                <a:gd name="connsiteY7" fmla="*/ 25625 h 178400"/>
                <a:gd name="connsiteX8" fmla="*/ 97105 w 179427"/>
                <a:gd name="connsiteY8" fmla="*/ 147595 h 178400"/>
                <a:gd name="connsiteX9" fmla="*/ 48904 w 179427"/>
                <a:gd name="connsiteY9" fmla="*/ 19805 h 178400"/>
                <a:gd name="connsiteX10" fmla="*/ 47390 w 179427"/>
                <a:gd name="connsiteY10" fmla="*/ 15250 h 178400"/>
                <a:gd name="connsiteX11" fmla="*/ 68083 w 179427"/>
                <a:gd name="connsiteY11" fmla="*/ 7911 h 178400"/>
                <a:gd name="connsiteX12" fmla="*/ 68083 w 179427"/>
                <a:gd name="connsiteY12" fmla="*/ 67 h 178400"/>
                <a:gd name="connsiteX13" fmla="*/ 31996 w 179427"/>
                <a:gd name="connsiteY13" fmla="*/ 826 h 178400"/>
                <a:gd name="connsiteX14" fmla="*/ -54 w 179427"/>
                <a:gd name="connsiteY14" fmla="*/ 67 h 178400"/>
                <a:gd name="connsiteX15" fmla="*/ -54 w 179427"/>
                <a:gd name="connsiteY15" fmla="*/ 7911 h 178400"/>
                <a:gd name="connsiteX16" fmla="*/ 24677 w 179427"/>
                <a:gd name="connsiteY16" fmla="*/ 17527 h 178400"/>
                <a:gd name="connsiteX17" fmla="*/ 83225 w 179427"/>
                <a:gd name="connsiteY17" fmla="*/ 172900 h 178400"/>
                <a:gd name="connsiteX18" fmla="*/ 89534 w 179427"/>
                <a:gd name="connsiteY18" fmla="*/ 178468 h 178400"/>
                <a:gd name="connsiteX19" fmla="*/ 95591 w 179427"/>
                <a:gd name="connsiteY19" fmla="*/ 173660 h 178400"/>
                <a:gd name="connsiteX20" fmla="*/ 151867 w 179427"/>
                <a:gd name="connsiteY20" fmla="*/ 2486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427" h="178400">
                  <a:moveTo>
                    <a:pt x="151867" y="24866"/>
                  </a:moveTo>
                  <a:cubicBezTo>
                    <a:pt x="155400" y="15503"/>
                    <a:pt x="162213" y="8164"/>
                    <a:pt x="179374" y="7911"/>
                  </a:cubicBezTo>
                  <a:lnTo>
                    <a:pt x="179374" y="67"/>
                  </a:lnTo>
                  <a:cubicBezTo>
                    <a:pt x="171551" y="573"/>
                    <a:pt x="161456" y="826"/>
                    <a:pt x="154895" y="826"/>
                  </a:cubicBezTo>
                  <a:cubicBezTo>
                    <a:pt x="147324" y="826"/>
                    <a:pt x="132687" y="320"/>
                    <a:pt x="126126" y="67"/>
                  </a:cubicBezTo>
                  <a:lnTo>
                    <a:pt x="126126" y="7911"/>
                  </a:lnTo>
                  <a:cubicBezTo>
                    <a:pt x="139249" y="8164"/>
                    <a:pt x="144548" y="14744"/>
                    <a:pt x="144548" y="20564"/>
                  </a:cubicBezTo>
                  <a:cubicBezTo>
                    <a:pt x="144548" y="22588"/>
                    <a:pt x="143791" y="24106"/>
                    <a:pt x="143287" y="25625"/>
                  </a:cubicBezTo>
                  <a:lnTo>
                    <a:pt x="97105" y="147595"/>
                  </a:lnTo>
                  <a:lnTo>
                    <a:pt x="48904" y="19805"/>
                  </a:lnTo>
                  <a:cubicBezTo>
                    <a:pt x="47390" y="16262"/>
                    <a:pt x="47390" y="15756"/>
                    <a:pt x="47390" y="15250"/>
                  </a:cubicBezTo>
                  <a:cubicBezTo>
                    <a:pt x="47390" y="7911"/>
                    <a:pt x="61774" y="7911"/>
                    <a:pt x="68083" y="7911"/>
                  </a:cubicBezTo>
                  <a:lnTo>
                    <a:pt x="68083" y="67"/>
                  </a:lnTo>
                  <a:cubicBezTo>
                    <a:pt x="58998" y="826"/>
                    <a:pt x="41586" y="826"/>
                    <a:pt x="31996" y="826"/>
                  </a:cubicBezTo>
                  <a:cubicBezTo>
                    <a:pt x="19883" y="826"/>
                    <a:pt x="9031" y="320"/>
                    <a:pt x="-54" y="67"/>
                  </a:cubicBezTo>
                  <a:lnTo>
                    <a:pt x="-54" y="7911"/>
                  </a:lnTo>
                  <a:cubicBezTo>
                    <a:pt x="16350" y="7911"/>
                    <a:pt x="21144" y="7911"/>
                    <a:pt x="24677" y="17527"/>
                  </a:cubicBezTo>
                  <a:lnTo>
                    <a:pt x="83225" y="172900"/>
                  </a:lnTo>
                  <a:cubicBezTo>
                    <a:pt x="84991" y="177708"/>
                    <a:pt x="86253" y="178468"/>
                    <a:pt x="89534" y="178468"/>
                  </a:cubicBezTo>
                  <a:cubicBezTo>
                    <a:pt x="93824" y="178468"/>
                    <a:pt x="94329" y="177202"/>
                    <a:pt x="95591" y="173660"/>
                  </a:cubicBezTo>
                  <a:lnTo>
                    <a:pt x="151867" y="24866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6" name="Freeform 1105">
              <a:extLst>
                <a:ext uri="{FF2B5EF4-FFF2-40B4-BE49-F238E27FC236}">
                  <a16:creationId xmlns:a16="http://schemas.microsoft.com/office/drawing/2014/main" id="{6E821226-E6C6-E0D9-6321-B8A1A479991F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2809038" y="2503576"/>
              <a:ext cx="603184" cy="604847"/>
            </a:xfrm>
            <a:custGeom>
              <a:avLst/>
              <a:gdLst>
                <a:gd name="connsiteX0" fmla="*/ 301591 w 603184"/>
                <a:gd name="connsiteY0" fmla="*/ 0 h 604847"/>
                <a:gd name="connsiteX1" fmla="*/ 603185 w 603184"/>
                <a:gd name="connsiteY1" fmla="*/ 302438 h 604847"/>
                <a:gd name="connsiteX2" fmla="*/ 301591 w 603184"/>
                <a:gd name="connsiteY2" fmla="*/ 604848 h 604847"/>
                <a:gd name="connsiteX3" fmla="*/ 0 w 603184"/>
                <a:gd name="connsiteY3" fmla="*/ 302438 h 604847"/>
                <a:gd name="connsiteX4" fmla="*/ 301591 w 603184"/>
                <a:gd name="connsiteY4" fmla="*/ 0 h 60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84" h="604847">
                  <a:moveTo>
                    <a:pt x="301591" y="0"/>
                  </a:moveTo>
                  <a:cubicBezTo>
                    <a:pt x="468122" y="0"/>
                    <a:pt x="603185" y="135357"/>
                    <a:pt x="603185" y="302438"/>
                  </a:cubicBezTo>
                  <a:cubicBezTo>
                    <a:pt x="603185" y="469417"/>
                    <a:pt x="468122" y="604848"/>
                    <a:pt x="301591" y="604848"/>
                  </a:cubicBezTo>
                  <a:cubicBezTo>
                    <a:pt x="135063" y="604848"/>
                    <a:pt x="0" y="469417"/>
                    <a:pt x="0" y="302438"/>
                  </a:cubicBezTo>
                  <a:cubicBezTo>
                    <a:pt x="0" y="135357"/>
                    <a:pt x="135063" y="0"/>
                    <a:pt x="301591" y="0"/>
                  </a:cubicBezTo>
                  <a:close/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7" name="Freeform 1106">
              <a:extLst>
                <a:ext uri="{FF2B5EF4-FFF2-40B4-BE49-F238E27FC236}">
                  <a16:creationId xmlns:a16="http://schemas.microsoft.com/office/drawing/2014/main" id="{8083C371-E957-1E48-C1C9-B57D65432485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2899575" y="2806014"/>
              <a:ext cx="422111" cy="25400"/>
            </a:xfrm>
            <a:custGeom>
              <a:avLst/>
              <a:gdLst>
                <a:gd name="connsiteX0" fmla="*/ 422112 w 422111"/>
                <a:gd name="connsiteY0" fmla="*/ 0 h 25400"/>
                <a:gd name="connsiteX1" fmla="*/ 0 w 422111"/>
                <a:gd name="connsiteY1" fmla="*/ 0 h 2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2111" h="25400">
                  <a:moveTo>
                    <a:pt x="422112" y="0"/>
                  </a:moveTo>
                  <a:lnTo>
                    <a:pt x="0" y="0"/>
                  </a:lnTo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8" name="Freeform 1107">
              <a:extLst>
                <a:ext uri="{FF2B5EF4-FFF2-40B4-BE49-F238E27FC236}">
                  <a16:creationId xmlns:a16="http://schemas.microsoft.com/office/drawing/2014/main" id="{D28E4302-866B-ABAA-10BA-90C556D38724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2897004" y="2755595"/>
              <a:ext cx="106862" cy="100812"/>
            </a:xfrm>
            <a:custGeom>
              <a:avLst/>
              <a:gdLst>
                <a:gd name="connsiteX0" fmla="*/ 106862 w 106862"/>
                <a:gd name="connsiteY0" fmla="*/ 50419 h 100812"/>
                <a:gd name="connsiteX1" fmla="*/ 106862 w 106862"/>
                <a:gd name="connsiteY1" fmla="*/ 100813 h 100812"/>
                <a:gd name="connsiteX2" fmla="*/ 0 w 106862"/>
                <a:gd name="connsiteY2" fmla="*/ 50419 h 100812"/>
                <a:gd name="connsiteX3" fmla="*/ 106862 w 106862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62" h="100812">
                  <a:moveTo>
                    <a:pt x="106862" y="50419"/>
                  </a:moveTo>
                  <a:lnTo>
                    <a:pt x="106862" y="100813"/>
                  </a:lnTo>
                  <a:lnTo>
                    <a:pt x="0" y="50419"/>
                  </a:lnTo>
                  <a:lnTo>
                    <a:pt x="106862" y="0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09" name="Freeform 1108">
              <a:extLst>
                <a:ext uri="{FF2B5EF4-FFF2-40B4-BE49-F238E27FC236}">
                  <a16:creationId xmlns:a16="http://schemas.microsoft.com/office/drawing/2014/main" id="{C2A53D03-6A76-2F39-9CC2-811693C9A2F6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2897004" y="2755595"/>
              <a:ext cx="106862" cy="100812"/>
            </a:xfrm>
            <a:custGeom>
              <a:avLst/>
              <a:gdLst>
                <a:gd name="connsiteX0" fmla="*/ 106862 w 106862"/>
                <a:gd name="connsiteY0" fmla="*/ 50419 h 100812"/>
                <a:gd name="connsiteX1" fmla="*/ 106862 w 106862"/>
                <a:gd name="connsiteY1" fmla="*/ 100813 h 100812"/>
                <a:gd name="connsiteX2" fmla="*/ 0 w 106862"/>
                <a:gd name="connsiteY2" fmla="*/ 50419 h 100812"/>
                <a:gd name="connsiteX3" fmla="*/ 106862 w 106862"/>
                <a:gd name="connsiteY3" fmla="*/ 0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62" h="100812">
                  <a:moveTo>
                    <a:pt x="106862" y="50419"/>
                  </a:moveTo>
                  <a:lnTo>
                    <a:pt x="106862" y="100813"/>
                  </a:lnTo>
                  <a:lnTo>
                    <a:pt x="0" y="50419"/>
                  </a:lnTo>
                  <a:lnTo>
                    <a:pt x="106862" y="0"/>
                  </a:lnTo>
                  <a:close/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0" name="Freeform 1109">
              <a:extLst>
                <a:ext uri="{FF2B5EF4-FFF2-40B4-BE49-F238E27FC236}">
                  <a16:creationId xmlns:a16="http://schemas.microsoft.com/office/drawing/2014/main" id="{10C70C73-6BEB-A898-B824-58A0481066EA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1702595" y="2765628"/>
              <a:ext cx="80348" cy="80670"/>
            </a:xfrm>
            <a:custGeom>
              <a:avLst/>
              <a:gdLst>
                <a:gd name="connsiteX0" fmla="*/ 80349 w 80348"/>
                <a:gd name="connsiteY0" fmla="*/ 40386 h 80670"/>
                <a:gd name="connsiteX1" fmla="*/ 40174 w 80348"/>
                <a:gd name="connsiteY1" fmla="*/ 0 h 80670"/>
                <a:gd name="connsiteX2" fmla="*/ 0 w 80348"/>
                <a:gd name="connsiteY2" fmla="*/ 40386 h 80670"/>
                <a:gd name="connsiteX3" fmla="*/ 40174 w 80348"/>
                <a:gd name="connsiteY3" fmla="*/ 80670 h 80670"/>
                <a:gd name="connsiteX4" fmla="*/ 80349 w 8034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670">
                  <a:moveTo>
                    <a:pt x="80349" y="40386"/>
                  </a:moveTo>
                  <a:cubicBezTo>
                    <a:pt x="80349" y="18059"/>
                    <a:pt x="62339" y="0"/>
                    <a:pt x="40174" y="0"/>
                  </a:cubicBezTo>
                  <a:cubicBezTo>
                    <a:pt x="17909" y="0"/>
                    <a:pt x="0" y="18059"/>
                    <a:pt x="0" y="40386"/>
                  </a:cubicBezTo>
                  <a:cubicBezTo>
                    <a:pt x="0" y="62611"/>
                    <a:pt x="17909" y="80670"/>
                    <a:pt x="40174" y="80670"/>
                  </a:cubicBezTo>
                  <a:cubicBezTo>
                    <a:pt x="62339" y="80670"/>
                    <a:pt x="80349" y="62611"/>
                    <a:pt x="80349" y="40386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1" name="Freeform 1110">
              <a:extLst>
                <a:ext uri="{FF2B5EF4-FFF2-40B4-BE49-F238E27FC236}">
                  <a16:creationId xmlns:a16="http://schemas.microsoft.com/office/drawing/2014/main" id="{6176BE8F-9A96-E6BE-9D87-E5A6D3CE71E5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1702595" y="2765628"/>
              <a:ext cx="80348" cy="80670"/>
            </a:xfrm>
            <a:custGeom>
              <a:avLst/>
              <a:gdLst>
                <a:gd name="connsiteX0" fmla="*/ 80349 w 80348"/>
                <a:gd name="connsiteY0" fmla="*/ 40386 h 80670"/>
                <a:gd name="connsiteX1" fmla="*/ 40174 w 80348"/>
                <a:gd name="connsiteY1" fmla="*/ 0 h 80670"/>
                <a:gd name="connsiteX2" fmla="*/ 0 w 80348"/>
                <a:gd name="connsiteY2" fmla="*/ 40386 h 80670"/>
                <a:gd name="connsiteX3" fmla="*/ 40174 w 80348"/>
                <a:gd name="connsiteY3" fmla="*/ 80670 h 80670"/>
                <a:gd name="connsiteX4" fmla="*/ 80349 w 8034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670">
                  <a:moveTo>
                    <a:pt x="80349" y="40386"/>
                  </a:moveTo>
                  <a:cubicBezTo>
                    <a:pt x="80349" y="18059"/>
                    <a:pt x="62339" y="0"/>
                    <a:pt x="40174" y="0"/>
                  </a:cubicBezTo>
                  <a:cubicBezTo>
                    <a:pt x="17909" y="0"/>
                    <a:pt x="0" y="18059"/>
                    <a:pt x="0" y="40386"/>
                  </a:cubicBezTo>
                  <a:cubicBezTo>
                    <a:pt x="0" y="62611"/>
                    <a:pt x="17909" y="80670"/>
                    <a:pt x="40174" y="80670"/>
                  </a:cubicBezTo>
                  <a:cubicBezTo>
                    <a:pt x="62339" y="80670"/>
                    <a:pt x="80349" y="62611"/>
                    <a:pt x="80349" y="40386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2" name="Freeform 1111">
              <a:extLst>
                <a:ext uri="{FF2B5EF4-FFF2-40B4-BE49-F238E27FC236}">
                  <a16:creationId xmlns:a16="http://schemas.microsoft.com/office/drawing/2014/main" id="{216F2CCC-CE3D-EFA7-65E0-6CFFC47BA5B5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4438310" y="2765628"/>
              <a:ext cx="80345" cy="80670"/>
            </a:xfrm>
            <a:custGeom>
              <a:avLst/>
              <a:gdLst>
                <a:gd name="connsiteX0" fmla="*/ 80346 w 80345"/>
                <a:gd name="connsiteY0" fmla="*/ 40386 h 80670"/>
                <a:gd name="connsiteX1" fmla="*/ 40173 w 80345"/>
                <a:gd name="connsiteY1" fmla="*/ 0 h 80670"/>
                <a:gd name="connsiteX2" fmla="*/ 0 w 80345"/>
                <a:gd name="connsiteY2" fmla="*/ 40386 h 80670"/>
                <a:gd name="connsiteX3" fmla="*/ 40173 w 80345"/>
                <a:gd name="connsiteY3" fmla="*/ 80670 h 80670"/>
                <a:gd name="connsiteX4" fmla="*/ 80346 w 8034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670">
                  <a:moveTo>
                    <a:pt x="80346" y="40386"/>
                  </a:moveTo>
                  <a:cubicBezTo>
                    <a:pt x="80346" y="18059"/>
                    <a:pt x="62436" y="0"/>
                    <a:pt x="40173" y="0"/>
                  </a:cubicBezTo>
                  <a:cubicBezTo>
                    <a:pt x="18008" y="0"/>
                    <a:pt x="0" y="18059"/>
                    <a:pt x="0" y="40386"/>
                  </a:cubicBezTo>
                  <a:cubicBezTo>
                    <a:pt x="0" y="62611"/>
                    <a:pt x="18008" y="80670"/>
                    <a:pt x="40173" y="80670"/>
                  </a:cubicBezTo>
                  <a:cubicBezTo>
                    <a:pt x="62436" y="80670"/>
                    <a:pt x="80346" y="62611"/>
                    <a:pt x="80346" y="40386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3" name="Freeform 1112">
              <a:extLst>
                <a:ext uri="{FF2B5EF4-FFF2-40B4-BE49-F238E27FC236}">
                  <a16:creationId xmlns:a16="http://schemas.microsoft.com/office/drawing/2014/main" id="{0F1438CB-1534-1628-6707-8EBD5197385F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4438310" y="2765628"/>
              <a:ext cx="80345" cy="80670"/>
            </a:xfrm>
            <a:custGeom>
              <a:avLst/>
              <a:gdLst>
                <a:gd name="connsiteX0" fmla="*/ 80346 w 80345"/>
                <a:gd name="connsiteY0" fmla="*/ 40386 h 80670"/>
                <a:gd name="connsiteX1" fmla="*/ 40173 w 80345"/>
                <a:gd name="connsiteY1" fmla="*/ 0 h 80670"/>
                <a:gd name="connsiteX2" fmla="*/ 0 w 80345"/>
                <a:gd name="connsiteY2" fmla="*/ 40386 h 80670"/>
                <a:gd name="connsiteX3" fmla="*/ 40173 w 80345"/>
                <a:gd name="connsiteY3" fmla="*/ 80670 h 80670"/>
                <a:gd name="connsiteX4" fmla="*/ 80346 w 80345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670">
                  <a:moveTo>
                    <a:pt x="80346" y="40386"/>
                  </a:moveTo>
                  <a:cubicBezTo>
                    <a:pt x="80346" y="18059"/>
                    <a:pt x="62436" y="0"/>
                    <a:pt x="40173" y="0"/>
                  </a:cubicBezTo>
                  <a:cubicBezTo>
                    <a:pt x="18008" y="0"/>
                    <a:pt x="0" y="18059"/>
                    <a:pt x="0" y="40386"/>
                  </a:cubicBezTo>
                  <a:cubicBezTo>
                    <a:pt x="0" y="62611"/>
                    <a:pt x="18008" y="80670"/>
                    <a:pt x="40173" y="80670"/>
                  </a:cubicBezTo>
                  <a:cubicBezTo>
                    <a:pt x="62436" y="80670"/>
                    <a:pt x="80346" y="62611"/>
                    <a:pt x="80346" y="40386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5" name="Freeform 1114">
              <a:extLst>
                <a:ext uri="{FF2B5EF4-FFF2-40B4-BE49-F238E27FC236}">
                  <a16:creationId xmlns:a16="http://schemas.microsoft.com/office/drawing/2014/main" id="{CFE82CDE-D962-20D4-BA6E-A1F34837A737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2942471" y="2223081"/>
              <a:ext cx="104729" cy="174099"/>
            </a:xfrm>
            <a:custGeom>
              <a:avLst/>
              <a:gdLst>
                <a:gd name="connsiteX0" fmla="*/ 62601 w 104729"/>
                <a:gd name="connsiteY0" fmla="*/ 79452 h 174099"/>
                <a:gd name="connsiteX1" fmla="*/ 97931 w 104729"/>
                <a:gd name="connsiteY1" fmla="*/ 34915 h 174099"/>
                <a:gd name="connsiteX2" fmla="*/ 51497 w 104729"/>
                <a:gd name="connsiteY2" fmla="*/ -6 h 174099"/>
                <a:gd name="connsiteX3" fmla="*/ 6829 w 104729"/>
                <a:gd name="connsiteY3" fmla="*/ 34409 h 174099"/>
                <a:gd name="connsiteX4" fmla="*/ 19700 w 104729"/>
                <a:gd name="connsiteY4" fmla="*/ 47568 h 174099"/>
                <a:gd name="connsiteX5" fmla="*/ 32570 w 104729"/>
                <a:gd name="connsiteY5" fmla="*/ 34662 h 174099"/>
                <a:gd name="connsiteX6" fmla="*/ 16924 w 104729"/>
                <a:gd name="connsiteY6" fmla="*/ 22010 h 174099"/>
                <a:gd name="connsiteX7" fmla="*/ 50487 w 104729"/>
                <a:gd name="connsiteY7" fmla="*/ 6320 h 174099"/>
                <a:gd name="connsiteX8" fmla="*/ 74714 w 104729"/>
                <a:gd name="connsiteY8" fmla="*/ 34662 h 174099"/>
                <a:gd name="connsiteX9" fmla="*/ 67648 w 104729"/>
                <a:gd name="connsiteY9" fmla="*/ 63510 h 174099"/>
                <a:gd name="connsiteX10" fmla="*/ 45188 w 104729"/>
                <a:gd name="connsiteY10" fmla="*/ 76669 h 174099"/>
                <a:gd name="connsiteX11" fmla="*/ 35346 w 104729"/>
                <a:gd name="connsiteY11" fmla="*/ 77428 h 174099"/>
                <a:gd name="connsiteX12" fmla="*/ 31560 w 104729"/>
                <a:gd name="connsiteY12" fmla="*/ 80464 h 174099"/>
                <a:gd name="connsiteX13" fmla="*/ 37617 w 104729"/>
                <a:gd name="connsiteY13" fmla="*/ 83248 h 174099"/>
                <a:gd name="connsiteX14" fmla="*/ 48721 w 104729"/>
                <a:gd name="connsiteY14" fmla="*/ 83248 h 174099"/>
                <a:gd name="connsiteX15" fmla="*/ 78752 w 104729"/>
                <a:gd name="connsiteY15" fmla="*/ 125254 h 174099"/>
                <a:gd name="connsiteX16" fmla="*/ 50235 w 104729"/>
                <a:gd name="connsiteY16" fmla="*/ 167008 h 174099"/>
                <a:gd name="connsiteX17" fmla="*/ 11624 w 104729"/>
                <a:gd name="connsiteY17" fmla="*/ 147776 h 174099"/>
                <a:gd name="connsiteX18" fmla="*/ 28280 w 104729"/>
                <a:gd name="connsiteY18" fmla="*/ 133858 h 174099"/>
                <a:gd name="connsiteX19" fmla="*/ 14148 w 104729"/>
                <a:gd name="connsiteY19" fmla="*/ 119687 h 174099"/>
                <a:gd name="connsiteX20" fmla="*/ 15 w 104729"/>
                <a:gd name="connsiteY20" fmla="*/ 134364 h 174099"/>
                <a:gd name="connsiteX21" fmla="*/ 50992 w 104729"/>
                <a:gd name="connsiteY21" fmla="*/ 174093 h 174099"/>
                <a:gd name="connsiteX22" fmla="*/ 104745 w 104729"/>
                <a:gd name="connsiteY22" fmla="*/ 125254 h 174099"/>
                <a:gd name="connsiteX23" fmla="*/ 62601 w 104729"/>
                <a:gd name="connsiteY23" fmla="*/ 794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729" h="174099">
                  <a:moveTo>
                    <a:pt x="62601" y="79452"/>
                  </a:moveTo>
                  <a:cubicBezTo>
                    <a:pt x="83294" y="72620"/>
                    <a:pt x="97931" y="54906"/>
                    <a:pt x="97931" y="34915"/>
                  </a:cubicBezTo>
                  <a:cubicBezTo>
                    <a:pt x="97931" y="14165"/>
                    <a:pt x="75723" y="-6"/>
                    <a:pt x="51497" y="-6"/>
                  </a:cubicBezTo>
                  <a:cubicBezTo>
                    <a:pt x="26009" y="-6"/>
                    <a:pt x="6829" y="15177"/>
                    <a:pt x="6829" y="34409"/>
                  </a:cubicBezTo>
                  <a:cubicBezTo>
                    <a:pt x="6829" y="42760"/>
                    <a:pt x="12381" y="47568"/>
                    <a:pt x="19700" y="47568"/>
                  </a:cubicBezTo>
                  <a:cubicBezTo>
                    <a:pt x="27523" y="47568"/>
                    <a:pt x="32570" y="42001"/>
                    <a:pt x="32570" y="34662"/>
                  </a:cubicBezTo>
                  <a:cubicBezTo>
                    <a:pt x="32570" y="22010"/>
                    <a:pt x="20709" y="22010"/>
                    <a:pt x="16924" y="22010"/>
                  </a:cubicBezTo>
                  <a:cubicBezTo>
                    <a:pt x="24747" y="9610"/>
                    <a:pt x="41402" y="6320"/>
                    <a:pt x="50487" y="6320"/>
                  </a:cubicBezTo>
                  <a:cubicBezTo>
                    <a:pt x="60834" y="6320"/>
                    <a:pt x="74714" y="11888"/>
                    <a:pt x="74714" y="34662"/>
                  </a:cubicBezTo>
                  <a:cubicBezTo>
                    <a:pt x="74714" y="37699"/>
                    <a:pt x="74209" y="52376"/>
                    <a:pt x="67648" y="63510"/>
                  </a:cubicBezTo>
                  <a:cubicBezTo>
                    <a:pt x="60077" y="75656"/>
                    <a:pt x="51497" y="76416"/>
                    <a:pt x="45188" y="76669"/>
                  </a:cubicBezTo>
                  <a:cubicBezTo>
                    <a:pt x="43169" y="76922"/>
                    <a:pt x="37112" y="77428"/>
                    <a:pt x="35346" y="77428"/>
                  </a:cubicBezTo>
                  <a:cubicBezTo>
                    <a:pt x="33327" y="77681"/>
                    <a:pt x="31560" y="77934"/>
                    <a:pt x="31560" y="80464"/>
                  </a:cubicBezTo>
                  <a:cubicBezTo>
                    <a:pt x="31560" y="83248"/>
                    <a:pt x="33327" y="83248"/>
                    <a:pt x="37617" y="83248"/>
                  </a:cubicBezTo>
                  <a:lnTo>
                    <a:pt x="48721" y="83248"/>
                  </a:lnTo>
                  <a:cubicBezTo>
                    <a:pt x="69414" y="83248"/>
                    <a:pt x="78752" y="100455"/>
                    <a:pt x="78752" y="125254"/>
                  </a:cubicBezTo>
                  <a:cubicBezTo>
                    <a:pt x="78752" y="159669"/>
                    <a:pt x="61339" y="167008"/>
                    <a:pt x="50235" y="167008"/>
                  </a:cubicBezTo>
                  <a:cubicBezTo>
                    <a:pt x="39384" y="167008"/>
                    <a:pt x="20457" y="162706"/>
                    <a:pt x="11624" y="147776"/>
                  </a:cubicBezTo>
                  <a:cubicBezTo>
                    <a:pt x="20457" y="149041"/>
                    <a:pt x="28280" y="143474"/>
                    <a:pt x="28280" y="133858"/>
                  </a:cubicBezTo>
                  <a:cubicBezTo>
                    <a:pt x="28280" y="124748"/>
                    <a:pt x="21466" y="119687"/>
                    <a:pt x="14148" y="119687"/>
                  </a:cubicBezTo>
                  <a:cubicBezTo>
                    <a:pt x="8091" y="119687"/>
                    <a:pt x="15" y="123230"/>
                    <a:pt x="15" y="134364"/>
                  </a:cubicBezTo>
                  <a:cubicBezTo>
                    <a:pt x="15" y="157392"/>
                    <a:pt x="23485" y="174093"/>
                    <a:pt x="50992" y="174093"/>
                  </a:cubicBezTo>
                  <a:cubicBezTo>
                    <a:pt x="81780" y="174093"/>
                    <a:pt x="104745" y="151066"/>
                    <a:pt x="104745" y="125254"/>
                  </a:cubicBezTo>
                  <a:cubicBezTo>
                    <a:pt x="104745" y="104504"/>
                    <a:pt x="88846" y="84766"/>
                    <a:pt x="62601" y="79452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6" name="Freeform 1115">
              <a:extLst>
                <a:ext uri="{FF2B5EF4-FFF2-40B4-BE49-F238E27FC236}">
                  <a16:creationId xmlns:a16="http://schemas.microsoft.com/office/drawing/2014/main" id="{79D3F900-E1EC-A0E4-6E7F-F3B8C48B7341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3108186" y="2210429"/>
              <a:ext cx="172866" cy="181184"/>
            </a:xfrm>
            <a:custGeom>
              <a:avLst/>
              <a:gdLst>
                <a:gd name="connsiteX0" fmla="*/ 92386 w 172866"/>
                <a:gd name="connsiteY0" fmla="*/ 5055 h 181184"/>
                <a:gd name="connsiteX1" fmla="*/ 86581 w 172866"/>
                <a:gd name="connsiteY1" fmla="*/ -6 h 181184"/>
                <a:gd name="connsiteX2" fmla="*/ 80525 w 172866"/>
                <a:gd name="connsiteY2" fmla="*/ 5055 h 181184"/>
                <a:gd name="connsiteX3" fmla="*/ 28286 w 172866"/>
                <a:gd name="connsiteY3" fmla="*/ 156380 h 181184"/>
                <a:gd name="connsiteX4" fmla="*/ 22 w 172866"/>
                <a:gd name="connsiteY4" fmla="*/ 173334 h 181184"/>
                <a:gd name="connsiteX5" fmla="*/ 22 w 172866"/>
                <a:gd name="connsiteY5" fmla="*/ 181179 h 181184"/>
                <a:gd name="connsiteX6" fmla="*/ 25763 w 172866"/>
                <a:gd name="connsiteY6" fmla="*/ 180420 h 181184"/>
                <a:gd name="connsiteX7" fmla="*/ 54784 w 172866"/>
                <a:gd name="connsiteY7" fmla="*/ 181179 h 181184"/>
                <a:gd name="connsiteX8" fmla="*/ 54784 w 172866"/>
                <a:gd name="connsiteY8" fmla="*/ 173334 h 181184"/>
                <a:gd name="connsiteX9" fmla="*/ 35857 w 172866"/>
                <a:gd name="connsiteY9" fmla="*/ 160429 h 181184"/>
                <a:gd name="connsiteX10" fmla="*/ 36362 w 172866"/>
                <a:gd name="connsiteY10" fmla="*/ 156633 h 181184"/>
                <a:gd name="connsiteX11" fmla="*/ 47970 w 172866"/>
                <a:gd name="connsiteY11" fmla="*/ 123483 h 181184"/>
                <a:gd name="connsiteX12" fmla="*/ 110303 w 172866"/>
                <a:gd name="connsiteY12" fmla="*/ 123483 h 181184"/>
                <a:gd name="connsiteX13" fmla="*/ 123678 w 172866"/>
                <a:gd name="connsiteY13" fmla="*/ 162200 h 181184"/>
                <a:gd name="connsiteX14" fmla="*/ 124435 w 172866"/>
                <a:gd name="connsiteY14" fmla="*/ 165743 h 181184"/>
                <a:gd name="connsiteX15" fmla="*/ 103490 w 172866"/>
                <a:gd name="connsiteY15" fmla="*/ 173334 h 181184"/>
                <a:gd name="connsiteX16" fmla="*/ 103490 w 172866"/>
                <a:gd name="connsiteY16" fmla="*/ 181179 h 181184"/>
                <a:gd name="connsiteX17" fmla="*/ 139829 w 172866"/>
                <a:gd name="connsiteY17" fmla="*/ 180420 h 181184"/>
                <a:gd name="connsiteX18" fmla="*/ 172888 w 172866"/>
                <a:gd name="connsiteY18" fmla="*/ 181179 h 181184"/>
                <a:gd name="connsiteX19" fmla="*/ 172888 w 172866"/>
                <a:gd name="connsiteY19" fmla="*/ 173334 h 181184"/>
                <a:gd name="connsiteX20" fmla="*/ 168346 w 172866"/>
                <a:gd name="connsiteY20" fmla="*/ 173334 h 181184"/>
                <a:gd name="connsiteX21" fmla="*/ 146895 w 172866"/>
                <a:gd name="connsiteY21" fmla="*/ 163212 h 181184"/>
                <a:gd name="connsiteX22" fmla="*/ 92386 w 172866"/>
                <a:gd name="connsiteY22" fmla="*/ 5055 h 181184"/>
                <a:gd name="connsiteX23" fmla="*/ 79011 w 172866"/>
                <a:gd name="connsiteY23" fmla="*/ 33397 h 181184"/>
                <a:gd name="connsiteX24" fmla="*/ 107527 w 172866"/>
                <a:gd name="connsiteY24" fmla="*/ 115638 h 181184"/>
                <a:gd name="connsiteX25" fmla="*/ 50746 w 172866"/>
                <a:gd name="connsiteY25" fmla="*/ 115638 h 181184"/>
                <a:gd name="connsiteX26" fmla="*/ 79011 w 172866"/>
                <a:gd name="connsiteY26" fmla="*/ 33397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66" h="181184">
                  <a:moveTo>
                    <a:pt x="92386" y="5055"/>
                  </a:moveTo>
                  <a:cubicBezTo>
                    <a:pt x="91124" y="1766"/>
                    <a:pt x="90619" y="-6"/>
                    <a:pt x="86581" y="-6"/>
                  </a:cubicBezTo>
                  <a:cubicBezTo>
                    <a:pt x="82544" y="-6"/>
                    <a:pt x="81787" y="1512"/>
                    <a:pt x="80525" y="5055"/>
                  </a:cubicBezTo>
                  <a:lnTo>
                    <a:pt x="28286" y="156380"/>
                  </a:lnTo>
                  <a:cubicBezTo>
                    <a:pt x="23744" y="169285"/>
                    <a:pt x="13650" y="173081"/>
                    <a:pt x="22" y="173334"/>
                  </a:cubicBezTo>
                  <a:lnTo>
                    <a:pt x="22" y="181179"/>
                  </a:lnTo>
                  <a:cubicBezTo>
                    <a:pt x="5826" y="180926"/>
                    <a:pt x="16678" y="180420"/>
                    <a:pt x="25763" y="180420"/>
                  </a:cubicBezTo>
                  <a:cubicBezTo>
                    <a:pt x="33586" y="180420"/>
                    <a:pt x="46709" y="180926"/>
                    <a:pt x="54784" y="181179"/>
                  </a:cubicBezTo>
                  <a:lnTo>
                    <a:pt x="54784" y="173334"/>
                  </a:lnTo>
                  <a:cubicBezTo>
                    <a:pt x="42166" y="173334"/>
                    <a:pt x="35857" y="167008"/>
                    <a:pt x="35857" y="160429"/>
                  </a:cubicBezTo>
                  <a:cubicBezTo>
                    <a:pt x="35857" y="159669"/>
                    <a:pt x="36110" y="157139"/>
                    <a:pt x="36362" y="156633"/>
                  </a:cubicBezTo>
                  <a:lnTo>
                    <a:pt x="47970" y="123483"/>
                  </a:lnTo>
                  <a:lnTo>
                    <a:pt x="110303" y="123483"/>
                  </a:lnTo>
                  <a:lnTo>
                    <a:pt x="123678" y="162200"/>
                  </a:lnTo>
                  <a:cubicBezTo>
                    <a:pt x="123931" y="163212"/>
                    <a:pt x="124435" y="164730"/>
                    <a:pt x="124435" y="165743"/>
                  </a:cubicBezTo>
                  <a:cubicBezTo>
                    <a:pt x="124435" y="173334"/>
                    <a:pt x="110303" y="173334"/>
                    <a:pt x="103490" y="173334"/>
                  </a:cubicBezTo>
                  <a:lnTo>
                    <a:pt x="103490" y="181179"/>
                  </a:lnTo>
                  <a:cubicBezTo>
                    <a:pt x="112575" y="180420"/>
                    <a:pt x="130240" y="180420"/>
                    <a:pt x="139829" y="180420"/>
                  </a:cubicBezTo>
                  <a:cubicBezTo>
                    <a:pt x="150681" y="180420"/>
                    <a:pt x="162289" y="180673"/>
                    <a:pt x="172888" y="181179"/>
                  </a:cubicBezTo>
                  <a:lnTo>
                    <a:pt x="172888" y="173334"/>
                  </a:lnTo>
                  <a:lnTo>
                    <a:pt x="168346" y="173334"/>
                  </a:lnTo>
                  <a:cubicBezTo>
                    <a:pt x="153204" y="173334"/>
                    <a:pt x="149671" y="171563"/>
                    <a:pt x="146895" y="163212"/>
                  </a:cubicBezTo>
                  <a:lnTo>
                    <a:pt x="92386" y="5055"/>
                  </a:lnTo>
                  <a:close/>
                  <a:moveTo>
                    <a:pt x="79011" y="33397"/>
                  </a:moveTo>
                  <a:lnTo>
                    <a:pt x="107527" y="115638"/>
                  </a:lnTo>
                  <a:lnTo>
                    <a:pt x="50746" y="115638"/>
                  </a:lnTo>
                  <a:lnTo>
                    <a:pt x="79011" y="33397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7" name="Freeform 1116">
              <a:extLst>
                <a:ext uri="{FF2B5EF4-FFF2-40B4-BE49-F238E27FC236}">
                  <a16:creationId xmlns:a16="http://schemas.microsoft.com/office/drawing/2014/main" id="{03A2382C-E7D2-C9C8-D8B9-62500004432D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327687" y="3764259"/>
              <a:ext cx="301592" cy="826691"/>
            </a:xfrm>
            <a:custGeom>
              <a:avLst/>
              <a:gdLst>
                <a:gd name="connsiteX0" fmla="*/ 150796 w 301592"/>
                <a:gd name="connsiteY0" fmla="*/ 0 h 826691"/>
                <a:gd name="connsiteX1" fmla="*/ 301592 w 301592"/>
                <a:gd name="connsiteY1" fmla="*/ 78184 h 826691"/>
                <a:gd name="connsiteX2" fmla="*/ 0 w 301592"/>
                <a:gd name="connsiteY2" fmla="*/ 214313 h 826691"/>
                <a:gd name="connsiteX3" fmla="*/ 301592 w 301592"/>
                <a:gd name="connsiteY3" fmla="*/ 350342 h 826691"/>
                <a:gd name="connsiteX4" fmla="*/ 0 w 301592"/>
                <a:gd name="connsiteY4" fmla="*/ 486471 h 826691"/>
                <a:gd name="connsiteX5" fmla="*/ 301592 w 301592"/>
                <a:gd name="connsiteY5" fmla="*/ 622498 h 826691"/>
                <a:gd name="connsiteX6" fmla="*/ 0 w 301592"/>
                <a:gd name="connsiteY6" fmla="*/ 758627 h 826691"/>
                <a:gd name="connsiteX7" fmla="*/ 150796 w 301592"/>
                <a:gd name="connsiteY7" fmla="*/ 826691 h 82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592" h="826691">
                  <a:moveTo>
                    <a:pt x="150796" y="0"/>
                  </a:moveTo>
                  <a:lnTo>
                    <a:pt x="301592" y="78184"/>
                  </a:lnTo>
                  <a:lnTo>
                    <a:pt x="0" y="214313"/>
                  </a:lnTo>
                  <a:lnTo>
                    <a:pt x="301592" y="350342"/>
                  </a:lnTo>
                  <a:lnTo>
                    <a:pt x="0" y="486471"/>
                  </a:lnTo>
                  <a:lnTo>
                    <a:pt x="301592" y="622498"/>
                  </a:lnTo>
                  <a:lnTo>
                    <a:pt x="0" y="758627"/>
                  </a:lnTo>
                  <a:lnTo>
                    <a:pt x="150796" y="826691"/>
                  </a:lnTo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8" name="Freeform 1117">
              <a:extLst>
                <a:ext uri="{FF2B5EF4-FFF2-40B4-BE49-F238E27FC236}">
                  <a16:creationId xmlns:a16="http://schemas.microsoft.com/office/drawing/2014/main" id="{E332FFAB-20CF-E5E7-F638-0ABF0A7B8192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4438310" y="5508922"/>
              <a:ext cx="80345" cy="80565"/>
            </a:xfrm>
            <a:custGeom>
              <a:avLst/>
              <a:gdLst>
                <a:gd name="connsiteX0" fmla="*/ 80346 w 80345"/>
                <a:gd name="connsiteY0" fmla="*/ 40283 h 80565"/>
                <a:gd name="connsiteX1" fmla="*/ 40173 w 80345"/>
                <a:gd name="connsiteY1" fmla="*/ 0 h 80565"/>
                <a:gd name="connsiteX2" fmla="*/ 0 w 80345"/>
                <a:gd name="connsiteY2" fmla="*/ 40283 h 80565"/>
                <a:gd name="connsiteX3" fmla="*/ 40173 w 80345"/>
                <a:gd name="connsiteY3" fmla="*/ 80566 h 80565"/>
                <a:gd name="connsiteX4" fmla="*/ 80346 w 8034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565">
                  <a:moveTo>
                    <a:pt x="80346" y="40283"/>
                  </a:moveTo>
                  <a:cubicBezTo>
                    <a:pt x="80346" y="18058"/>
                    <a:pt x="62436" y="0"/>
                    <a:pt x="40173" y="0"/>
                  </a:cubicBezTo>
                  <a:cubicBezTo>
                    <a:pt x="18008" y="0"/>
                    <a:pt x="0" y="18058"/>
                    <a:pt x="0" y="40283"/>
                  </a:cubicBezTo>
                  <a:cubicBezTo>
                    <a:pt x="0" y="62508"/>
                    <a:pt x="18008" y="80566"/>
                    <a:pt x="40173" y="80566"/>
                  </a:cubicBezTo>
                  <a:cubicBezTo>
                    <a:pt x="62436" y="80566"/>
                    <a:pt x="80346" y="62508"/>
                    <a:pt x="80346" y="40283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19" name="Freeform 1118">
              <a:extLst>
                <a:ext uri="{FF2B5EF4-FFF2-40B4-BE49-F238E27FC236}">
                  <a16:creationId xmlns:a16="http://schemas.microsoft.com/office/drawing/2014/main" id="{7EF3B71E-21BA-C552-B9DC-8914D5D5EA38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4438310" y="5508922"/>
              <a:ext cx="80345" cy="80565"/>
            </a:xfrm>
            <a:custGeom>
              <a:avLst/>
              <a:gdLst>
                <a:gd name="connsiteX0" fmla="*/ 80346 w 80345"/>
                <a:gd name="connsiteY0" fmla="*/ 40283 h 80565"/>
                <a:gd name="connsiteX1" fmla="*/ 40173 w 80345"/>
                <a:gd name="connsiteY1" fmla="*/ 0 h 80565"/>
                <a:gd name="connsiteX2" fmla="*/ 0 w 80345"/>
                <a:gd name="connsiteY2" fmla="*/ 40283 h 80565"/>
                <a:gd name="connsiteX3" fmla="*/ 40173 w 80345"/>
                <a:gd name="connsiteY3" fmla="*/ 80566 h 80565"/>
                <a:gd name="connsiteX4" fmla="*/ 80346 w 80345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5" h="80565">
                  <a:moveTo>
                    <a:pt x="80346" y="40283"/>
                  </a:moveTo>
                  <a:cubicBezTo>
                    <a:pt x="80346" y="18058"/>
                    <a:pt x="62436" y="0"/>
                    <a:pt x="40173" y="0"/>
                  </a:cubicBezTo>
                  <a:cubicBezTo>
                    <a:pt x="18008" y="0"/>
                    <a:pt x="0" y="18058"/>
                    <a:pt x="0" y="40283"/>
                  </a:cubicBezTo>
                  <a:cubicBezTo>
                    <a:pt x="0" y="62508"/>
                    <a:pt x="18008" y="80566"/>
                    <a:pt x="40173" y="80566"/>
                  </a:cubicBezTo>
                  <a:cubicBezTo>
                    <a:pt x="62436" y="80566"/>
                    <a:pt x="80346" y="62508"/>
                    <a:pt x="80346" y="40283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1" name="Freeform 1120">
              <a:extLst>
                <a:ext uri="{FF2B5EF4-FFF2-40B4-BE49-F238E27FC236}">
                  <a16:creationId xmlns:a16="http://schemas.microsoft.com/office/drawing/2014/main" id="{25304846-C8A7-AC82-1133-35BB62E7C35F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697732" y="4063539"/>
              <a:ext cx="100691" cy="168531"/>
            </a:xfrm>
            <a:custGeom>
              <a:avLst/>
              <a:gdLst>
                <a:gd name="connsiteX0" fmla="*/ 19516 w 100691"/>
                <a:gd name="connsiteY0" fmla="*/ 149114 h 168531"/>
                <a:gd name="connsiteX1" fmla="*/ 46267 w 100691"/>
                <a:gd name="connsiteY1" fmla="*/ 123049 h 168531"/>
                <a:gd name="connsiteX2" fmla="*/ 100776 w 100691"/>
                <a:gd name="connsiteY2" fmla="*/ 49159 h 168531"/>
                <a:gd name="connsiteX3" fmla="*/ 47276 w 100691"/>
                <a:gd name="connsiteY3" fmla="*/ 67 h 168531"/>
                <a:gd name="connsiteX4" fmla="*/ 85 w 100691"/>
                <a:gd name="connsiteY4" fmla="*/ 45869 h 168531"/>
                <a:gd name="connsiteX5" fmla="*/ 13460 w 100691"/>
                <a:gd name="connsiteY5" fmla="*/ 60040 h 168531"/>
                <a:gd name="connsiteX6" fmla="*/ 26582 w 100691"/>
                <a:gd name="connsiteY6" fmla="*/ 46628 h 168531"/>
                <a:gd name="connsiteX7" fmla="*/ 13207 w 100691"/>
                <a:gd name="connsiteY7" fmla="*/ 33469 h 168531"/>
                <a:gd name="connsiteX8" fmla="*/ 9927 w 100691"/>
                <a:gd name="connsiteY8" fmla="*/ 33722 h 168531"/>
                <a:gd name="connsiteX9" fmla="*/ 43995 w 100691"/>
                <a:gd name="connsiteY9" fmla="*/ 7911 h 168531"/>
                <a:gd name="connsiteX10" fmla="*/ 77811 w 100691"/>
                <a:gd name="connsiteY10" fmla="*/ 49159 h 168531"/>
                <a:gd name="connsiteX11" fmla="*/ 51314 w 100691"/>
                <a:gd name="connsiteY11" fmla="*/ 105083 h 168531"/>
                <a:gd name="connsiteX12" fmla="*/ 2861 w 100691"/>
                <a:gd name="connsiteY12" fmla="*/ 159236 h 168531"/>
                <a:gd name="connsiteX13" fmla="*/ 85 w 100691"/>
                <a:gd name="connsiteY13" fmla="*/ 168599 h 168531"/>
                <a:gd name="connsiteX14" fmla="*/ 93710 w 100691"/>
                <a:gd name="connsiteY14" fmla="*/ 168599 h 168531"/>
                <a:gd name="connsiteX15" fmla="*/ 100776 w 100691"/>
                <a:gd name="connsiteY15" fmla="*/ 124568 h 168531"/>
                <a:gd name="connsiteX16" fmla="*/ 94467 w 100691"/>
                <a:gd name="connsiteY16" fmla="*/ 124568 h 168531"/>
                <a:gd name="connsiteX17" fmla="*/ 88915 w 100691"/>
                <a:gd name="connsiteY17" fmla="*/ 147089 h 168531"/>
                <a:gd name="connsiteX18" fmla="*/ 64941 w 100691"/>
                <a:gd name="connsiteY18" fmla="*/ 149114 h 168531"/>
                <a:gd name="connsiteX19" fmla="*/ 19516 w 100691"/>
                <a:gd name="connsiteY19" fmla="*/ 14911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91" h="168531">
                  <a:moveTo>
                    <a:pt x="19516" y="149114"/>
                  </a:moveTo>
                  <a:lnTo>
                    <a:pt x="46267" y="123049"/>
                  </a:lnTo>
                  <a:cubicBezTo>
                    <a:pt x="85635" y="88128"/>
                    <a:pt x="100776" y="74464"/>
                    <a:pt x="100776" y="49159"/>
                  </a:cubicBezTo>
                  <a:cubicBezTo>
                    <a:pt x="100776" y="20311"/>
                    <a:pt x="78064" y="67"/>
                    <a:pt x="47276" y="67"/>
                  </a:cubicBezTo>
                  <a:cubicBezTo>
                    <a:pt x="18759" y="67"/>
                    <a:pt x="85" y="23347"/>
                    <a:pt x="85" y="45869"/>
                  </a:cubicBezTo>
                  <a:cubicBezTo>
                    <a:pt x="85" y="60040"/>
                    <a:pt x="12703" y="60040"/>
                    <a:pt x="13460" y="60040"/>
                  </a:cubicBezTo>
                  <a:cubicBezTo>
                    <a:pt x="17750" y="60040"/>
                    <a:pt x="26582" y="57003"/>
                    <a:pt x="26582" y="46628"/>
                  </a:cubicBezTo>
                  <a:cubicBezTo>
                    <a:pt x="26582" y="40049"/>
                    <a:pt x="22040" y="33469"/>
                    <a:pt x="13207" y="33469"/>
                  </a:cubicBezTo>
                  <a:cubicBezTo>
                    <a:pt x="11189" y="33469"/>
                    <a:pt x="10684" y="33469"/>
                    <a:pt x="9927" y="33722"/>
                  </a:cubicBezTo>
                  <a:cubicBezTo>
                    <a:pt x="15731" y="17274"/>
                    <a:pt x="29358" y="7911"/>
                    <a:pt x="43995" y="7911"/>
                  </a:cubicBezTo>
                  <a:cubicBezTo>
                    <a:pt x="66960" y="7911"/>
                    <a:pt x="77811" y="28408"/>
                    <a:pt x="77811" y="49159"/>
                  </a:cubicBezTo>
                  <a:cubicBezTo>
                    <a:pt x="77811" y="69403"/>
                    <a:pt x="65193" y="89394"/>
                    <a:pt x="51314" y="105083"/>
                  </a:cubicBezTo>
                  <a:lnTo>
                    <a:pt x="2861" y="159236"/>
                  </a:lnTo>
                  <a:cubicBezTo>
                    <a:pt x="85" y="162019"/>
                    <a:pt x="85" y="162525"/>
                    <a:pt x="85" y="168599"/>
                  </a:cubicBezTo>
                  <a:lnTo>
                    <a:pt x="93710" y="168599"/>
                  </a:lnTo>
                  <a:lnTo>
                    <a:pt x="100776" y="124568"/>
                  </a:lnTo>
                  <a:lnTo>
                    <a:pt x="94467" y="124568"/>
                  </a:lnTo>
                  <a:cubicBezTo>
                    <a:pt x="93205" y="132159"/>
                    <a:pt x="91439" y="143294"/>
                    <a:pt x="88915" y="147089"/>
                  </a:cubicBezTo>
                  <a:cubicBezTo>
                    <a:pt x="87149" y="149114"/>
                    <a:pt x="70493" y="149114"/>
                    <a:pt x="64941" y="149114"/>
                  </a:cubicBezTo>
                  <a:lnTo>
                    <a:pt x="19516" y="149114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2" name="Freeform 1121">
              <a:extLst>
                <a:ext uri="{FF2B5EF4-FFF2-40B4-BE49-F238E27FC236}">
                  <a16:creationId xmlns:a16="http://schemas.microsoft.com/office/drawing/2014/main" id="{B106379D-B48D-E8C4-BFA9-F0E16EDB404B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4821136" y="4063539"/>
              <a:ext cx="106243" cy="174099"/>
            </a:xfrm>
            <a:custGeom>
              <a:avLst/>
              <a:gdLst>
                <a:gd name="connsiteX0" fmla="*/ 106333 w 106243"/>
                <a:gd name="connsiteY0" fmla="*/ 87622 h 174099"/>
                <a:gd name="connsiteX1" fmla="*/ 96239 w 106243"/>
                <a:gd name="connsiteY1" fmla="*/ 28408 h 174099"/>
                <a:gd name="connsiteX2" fmla="*/ 53338 w 106243"/>
                <a:gd name="connsiteY2" fmla="*/ 67 h 174099"/>
                <a:gd name="connsiteX3" fmla="*/ 9427 w 106243"/>
                <a:gd name="connsiteY3" fmla="*/ 30180 h 174099"/>
                <a:gd name="connsiteX4" fmla="*/ 90 w 106243"/>
                <a:gd name="connsiteY4" fmla="*/ 87622 h 174099"/>
                <a:gd name="connsiteX5" fmla="*/ 11446 w 106243"/>
                <a:gd name="connsiteY5" fmla="*/ 148608 h 174099"/>
                <a:gd name="connsiteX6" fmla="*/ 53085 w 106243"/>
                <a:gd name="connsiteY6" fmla="*/ 174166 h 174099"/>
                <a:gd name="connsiteX7" fmla="*/ 96996 w 106243"/>
                <a:gd name="connsiteY7" fmla="*/ 144812 h 174099"/>
                <a:gd name="connsiteX8" fmla="*/ 106333 w 106243"/>
                <a:gd name="connsiteY8" fmla="*/ 87622 h 174099"/>
                <a:gd name="connsiteX9" fmla="*/ 53085 w 106243"/>
                <a:gd name="connsiteY9" fmla="*/ 168599 h 174099"/>
                <a:gd name="connsiteX10" fmla="*/ 23811 w 106243"/>
                <a:gd name="connsiteY10" fmla="*/ 137979 h 174099"/>
                <a:gd name="connsiteX11" fmla="*/ 21036 w 106243"/>
                <a:gd name="connsiteY11" fmla="*/ 84586 h 174099"/>
                <a:gd name="connsiteX12" fmla="*/ 23054 w 106243"/>
                <a:gd name="connsiteY12" fmla="*/ 38024 h 174099"/>
                <a:gd name="connsiteX13" fmla="*/ 53085 w 106243"/>
                <a:gd name="connsiteY13" fmla="*/ 5634 h 174099"/>
                <a:gd name="connsiteX14" fmla="*/ 82864 w 106243"/>
                <a:gd name="connsiteY14" fmla="*/ 35241 h 174099"/>
                <a:gd name="connsiteX15" fmla="*/ 85387 w 106243"/>
                <a:gd name="connsiteY15" fmla="*/ 84586 h 174099"/>
                <a:gd name="connsiteX16" fmla="*/ 82611 w 106243"/>
                <a:gd name="connsiteY16" fmla="*/ 136967 h 174099"/>
                <a:gd name="connsiteX17" fmla="*/ 53085 w 106243"/>
                <a:gd name="connsiteY17" fmla="*/ 16859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333" y="87622"/>
                  </a:moveTo>
                  <a:cubicBezTo>
                    <a:pt x="106333" y="67378"/>
                    <a:pt x="105071" y="47134"/>
                    <a:pt x="96239" y="28408"/>
                  </a:cubicBezTo>
                  <a:cubicBezTo>
                    <a:pt x="84630" y="4115"/>
                    <a:pt x="63937" y="67"/>
                    <a:pt x="53338" y="67"/>
                  </a:cubicBezTo>
                  <a:cubicBezTo>
                    <a:pt x="38196" y="67"/>
                    <a:pt x="19774" y="6646"/>
                    <a:pt x="9427" y="30180"/>
                  </a:cubicBezTo>
                  <a:cubicBezTo>
                    <a:pt x="1351" y="47640"/>
                    <a:pt x="90" y="67378"/>
                    <a:pt x="90" y="87622"/>
                  </a:cubicBezTo>
                  <a:cubicBezTo>
                    <a:pt x="90" y="106601"/>
                    <a:pt x="1099" y="129376"/>
                    <a:pt x="11446" y="148608"/>
                  </a:cubicBezTo>
                  <a:cubicBezTo>
                    <a:pt x="22297" y="169105"/>
                    <a:pt x="40720" y="174166"/>
                    <a:pt x="53085" y="174166"/>
                  </a:cubicBezTo>
                  <a:cubicBezTo>
                    <a:pt x="66713" y="174166"/>
                    <a:pt x="85892" y="168852"/>
                    <a:pt x="96996" y="144812"/>
                  </a:cubicBezTo>
                  <a:cubicBezTo>
                    <a:pt x="105071" y="127351"/>
                    <a:pt x="106333" y="107613"/>
                    <a:pt x="106333" y="87622"/>
                  </a:cubicBezTo>
                  <a:close/>
                  <a:moveTo>
                    <a:pt x="53085" y="168599"/>
                  </a:moveTo>
                  <a:cubicBezTo>
                    <a:pt x="43243" y="168599"/>
                    <a:pt x="28354" y="162272"/>
                    <a:pt x="23811" y="137979"/>
                  </a:cubicBezTo>
                  <a:cubicBezTo>
                    <a:pt x="21036" y="122796"/>
                    <a:pt x="21036" y="99516"/>
                    <a:pt x="21036" y="84586"/>
                  </a:cubicBezTo>
                  <a:cubicBezTo>
                    <a:pt x="21036" y="68390"/>
                    <a:pt x="21036" y="51689"/>
                    <a:pt x="23054" y="38024"/>
                  </a:cubicBezTo>
                  <a:cubicBezTo>
                    <a:pt x="27849" y="7911"/>
                    <a:pt x="46776" y="5634"/>
                    <a:pt x="53085" y="5634"/>
                  </a:cubicBezTo>
                  <a:cubicBezTo>
                    <a:pt x="61413" y="5634"/>
                    <a:pt x="78069" y="10189"/>
                    <a:pt x="82864" y="35241"/>
                  </a:cubicBezTo>
                  <a:cubicBezTo>
                    <a:pt x="85387" y="49412"/>
                    <a:pt x="85387" y="68643"/>
                    <a:pt x="85387" y="84586"/>
                  </a:cubicBezTo>
                  <a:cubicBezTo>
                    <a:pt x="85387" y="103564"/>
                    <a:pt x="85387" y="120772"/>
                    <a:pt x="82611" y="136967"/>
                  </a:cubicBezTo>
                  <a:cubicBezTo>
                    <a:pt x="78826" y="161007"/>
                    <a:pt x="64441" y="168599"/>
                    <a:pt x="53085" y="168599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3" name="Freeform 1122">
              <a:extLst>
                <a:ext uri="{FF2B5EF4-FFF2-40B4-BE49-F238E27FC236}">
                  <a16:creationId xmlns:a16="http://schemas.microsoft.com/office/drawing/2014/main" id="{74BF567B-B82A-1F9B-8E13-FC70795F27E2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4990637" y="4053670"/>
              <a:ext cx="159743" cy="178400"/>
            </a:xfrm>
            <a:custGeom>
              <a:avLst/>
              <a:gdLst>
                <a:gd name="connsiteX0" fmla="*/ 159840 w 159743"/>
                <a:gd name="connsiteY0" fmla="*/ 137473 h 178400"/>
                <a:gd name="connsiteX1" fmla="*/ 153531 w 159743"/>
                <a:gd name="connsiteY1" fmla="*/ 137473 h 178400"/>
                <a:gd name="connsiteX2" fmla="*/ 148989 w 159743"/>
                <a:gd name="connsiteY2" fmla="*/ 155946 h 178400"/>
                <a:gd name="connsiteX3" fmla="*/ 132333 w 159743"/>
                <a:gd name="connsiteY3" fmla="*/ 162019 h 178400"/>
                <a:gd name="connsiteX4" fmla="*/ 112144 w 159743"/>
                <a:gd name="connsiteY4" fmla="*/ 162019 h 178400"/>
                <a:gd name="connsiteX5" fmla="*/ 134604 w 159743"/>
                <a:gd name="connsiteY5" fmla="*/ 119001 h 178400"/>
                <a:gd name="connsiteX6" fmla="*/ 156812 w 159743"/>
                <a:gd name="connsiteY6" fmla="*/ 63582 h 178400"/>
                <a:gd name="connsiteX7" fmla="*/ 80094 w 159743"/>
                <a:gd name="connsiteY7" fmla="*/ 67 h 178400"/>
                <a:gd name="connsiteX8" fmla="*/ 3125 w 159743"/>
                <a:gd name="connsiteY8" fmla="*/ 63582 h 178400"/>
                <a:gd name="connsiteX9" fmla="*/ 25332 w 159743"/>
                <a:gd name="connsiteY9" fmla="*/ 119001 h 178400"/>
                <a:gd name="connsiteX10" fmla="*/ 47792 w 159743"/>
                <a:gd name="connsiteY10" fmla="*/ 162019 h 178400"/>
                <a:gd name="connsiteX11" fmla="*/ 27604 w 159743"/>
                <a:gd name="connsiteY11" fmla="*/ 162019 h 178400"/>
                <a:gd name="connsiteX12" fmla="*/ 10948 w 159743"/>
                <a:gd name="connsiteY12" fmla="*/ 156199 h 178400"/>
                <a:gd name="connsiteX13" fmla="*/ 6405 w 159743"/>
                <a:gd name="connsiteY13" fmla="*/ 137473 h 178400"/>
                <a:gd name="connsiteX14" fmla="*/ 96 w 159743"/>
                <a:gd name="connsiteY14" fmla="*/ 137473 h 178400"/>
                <a:gd name="connsiteX15" fmla="*/ 8424 w 159743"/>
                <a:gd name="connsiteY15" fmla="*/ 178468 h 178400"/>
                <a:gd name="connsiteX16" fmla="*/ 48802 w 159743"/>
                <a:gd name="connsiteY16" fmla="*/ 178468 h 178400"/>
                <a:gd name="connsiteX17" fmla="*/ 55111 w 159743"/>
                <a:gd name="connsiteY17" fmla="*/ 173154 h 178400"/>
                <a:gd name="connsiteX18" fmla="*/ 41483 w 159743"/>
                <a:gd name="connsiteY18" fmla="*/ 116976 h 178400"/>
                <a:gd name="connsiteX19" fmla="*/ 29118 w 159743"/>
                <a:gd name="connsiteY19" fmla="*/ 63329 h 178400"/>
                <a:gd name="connsiteX20" fmla="*/ 79842 w 159743"/>
                <a:gd name="connsiteY20" fmla="*/ 5634 h 178400"/>
                <a:gd name="connsiteX21" fmla="*/ 130819 w 159743"/>
                <a:gd name="connsiteY21" fmla="*/ 63329 h 178400"/>
                <a:gd name="connsiteX22" fmla="*/ 116686 w 159743"/>
                <a:gd name="connsiteY22" fmla="*/ 122290 h 178400"/>
                <a:gd name="connsiteX23" fmla="*/ 104826 w 159743"/>
                <a:gd name="connsiteY23" fmla="*/ 173154 h 178400"/>
                <a:gd name="connsiteX24" fmla="*/ 111387 w 159743"/>
                <a:gd name="connsiteY24" fmla="*/ 178468 h 178400"/>
                <a:gd name="connsiteX25" fmla="*/ 151512 w 159743"/>
                <a:gd name="connsiteY25" fmla="*/ 178468 h 178400"/>
                <a:gd name="connsiteX26" fmla="*/ 159840 w 159743"/>
                <a:gd name="connsiteY26" fmla="*/ 1374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43" h="178400">
                  <a:moveTo>
                    <a:pt x="159840" y="137473"/>
                  </a:moveTo>
                  <a:lnTo>
                    <a:pt x="153531" y="137473"/>
                  </a:lnTo>
                  <a:cubicBezTo>
                    <a:pt x="152269" y="144053"/>
                    <a:pt x="151260" y="149873"/>
                    <a:pt x="148989" y="155946"/>
                  </a:cubicBezTo>
                  <a:cubicBezTo>
                    <a:pt x="147727" y="159995"/>
                    <a:pt x="146970" y="162019"/>
                    <a:pt x="132333" y="162019"/>
                  </a:cubicBezTo>
                  <a:lnTo>
                    <a:pt x="112144" y="162019"/>
                  </a:lnTo>
                  <a:cubicBezTo>
                    <a:pt x="115425" y="147848"/>
                    <a:pt x="123248" y="135702"/>
                    <a:pt x="134604" y="119001"/>
                  </a:cubicBezTo>
                  <a:cubicBezTo>
                    <a:pt x="146465" y="101034"/>
                    <a:pt x="156812" y="83573"/>
                    <a:pt x="156812" y="63582"/>
                  </a:cubicBezTo>
                  <a:cubicBezTo>
                    <a:pt x="156812" y="28408"/>
                    <a:pt x="122743" y="67"/>
                    <a:pt x="80094" y="67"/>
                  </a:cubicBezTo>
                  <a:cubicBezTo>
                    <a:pt x="36688" y="67"/>
                    <a:pt x="3125" y="28914"/>
                    <a:pt x="3125" y="63582"/>
                  </a:cubicBezTo>
                  <a:cubicBezTo>
                    <a:pt x="3125" y="83573"/>
                    <a:pt x="13471" y="101034"/>
                    <a:pt x="25332" y="119001"/>
                  </a:cubicBezTo>
                  <a:cubicBezTo>
                    <a:pt x="36436" y="135702"/>
                    <a:pt x="44512" y="147848"/>
                    <a:pt x="47792" y="162019"/>
                  </a:cubicBezTo>
                  <a:lnTo>
                    <a:pt x="27604" y="162019"/>
                  </a:lnTo>
                  <a:cubicBezTo>
                    <a:pt x="12967" y="162019"/>
                    <a:pt x="12210" y="159995"/>
                    <a:pt x="10948" y="156199"/>
                  </a:cubicBezTo>
                  <a:cubicBezTo>
                    <a:pt x="8929" y="150379"/>
                    <a:pt x="7667" y="143800"/>
                    <a:pt x="6405" y="137473"/>
                  </a:cubicBezTo>
                  <a:lnTo>
                    <a:pt x="96" y="137473"/>
                  </a:lnTo>
                  <a:lnTo>
                    <a:pt x="8424" y="178468"/>
                  </a:lnTo>
                  <a:lnTo>
                    <a:pt x="48802" y="178468"/>
                  </a:lnTo>
                  <a:cubicBezTo>
                    <a:pt x="54354" y="178468"/>
                    <a:pt x="55111" y="178468"/>
                    <a:pt x="55111" y="173154"/>
                  </a:cubicBezTo>
                  <a:cubicBezTo>
                    <a:pt x="55111" y="155440"/>
                    <a:pt x="47288" y="133171"/>
                    <a:pt x="41483" y="116976"/>
                  </a:cubicBezTo>
                  <a:cubicBezTo>
                    <a:pt x="36184" y="102299"/>
                    <a:pt x="29118" y="82308"/>
                    <a:pt x="29118" y="63329"/>
                  </a:cubicBezTo>
                  <a:cubicBezTo>
                    <a:pt x="29118" y="22841"/>
                    <a:pt x="56877" y="5634"/>
                    <a:pt x="79842" y="5634"/>
                  </a:cubicBezTo>
                  <a:cubicBezTo>
                    <a:pt x="104068" y="5634"/>
                    <a:pt x="130819" y="23853"/>
                    <a:pt x="130819" y="63329"/>
                  </a:cubicBezTo>
                  <a:cubicBezTo>
                    <a:pt x="130819" y="82308"/>
                    <a:pt x="124005" y="101540"/>
                    <a:pt x="116686" y="122290"/>
                  </a:cubicBezTo>
                  <a:cubicBezTo>
                    <a:pt x="112901" y="132918"/>
                    <a:pt x="104826" y="155693"/>
                    <a:pt x="104826" y="173154"/>
                  </a:cubicBezTo>
                  <a:cubicBezTo>
                    <a:pt x="104826" y="178468"/>
                    <a:pt x="105583" y="178468"/>
                    <a:pt x="111387" y="178468"/>
                  </a:cubicBezTo>
                  <a:lnTo>
                    <a:pt x="151512" y="178468"/>
                  </a:lnTo>
                  <a:lnTo>
                    <a:pt x="159840" y="137473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4" name="Freeform 1123">
              <a:extLst>
                <a:ext uri="{FF2B5EF4-FFF2-40B4-BE49-F238E27FC236}">
                  <a16:creationId xmlns:a16="http://schemas.microsoft.com/office/drawing/2014/main" id="{D7E7AF87-39B5-445C-83CE-CCE60A6F636A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4679545" y="3038177"/>
              <a:ext cx="25330" cy="504029"/>
            </a:xfrm>
            <a:custGeom>
              <a:avLst/>
              <a:gdLst>
                <a:gd name="connsiteX0" fmla="*/ 0 w 25330"/>
                <a:gd name="connsiteY0" fmla="*/ 0 h 504029"/>
                <a:gd name="connsiteX1" fmla="*/ 0 w 25330"/>
                <a:gd name="connsiteY1" fmla="*/ 504030 h 50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30" h="504029">
                  <a:moveTo>
                    <a:pt x="0" y="0"/>
                  </a:moveTo>
                  <a:lnTo>
                    <a:pt x="0" y="504030"/>
                  </a:lnTo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5" name="Freeform 1124">
              <a:extLst>
                <a:ext uri="{FF2B5EF4-FFF2-40B4-BE49-F238E27FC236}">
                  <a16:creationId xmlns:a16="http://schemas.microsoft.com/office/drawing/2014/main" id="{FD23EFCE-9C6F-7560-E51C-C394831C10EB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4629279" y="3435052"/>
              <a:ext cx="100530" cy="107154"/>
            </a:xfrm>
            <a:custGeom>
              <a:avLst/>
              <a:gdLst>
                <a:gd name="connsiteX0" fmla="*/ 50265 w 100530"/>
                <a:gd name="connsiteY0" fmla="*/ 0 h 107154"/>
                <a:gd name="connsiteX1" fmla="*/ 0 w 100530"/>
                <a:gd name="connsiteY1" fmla="*/ 0 h 107154"/>
                <a:gd name="connsiteX2" fmla="*/ 50265 w 100530"/>
                <a:gd name="connsiteY2" fmla="*/ 107155 h 107154"/>
                <a:gd name="connsiteX3" fmla="*/ 100531 w 100530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30" h="107154">
                  <a:moveTo>
                    <a:pt x="50265" y="0"/>
                  </a:moveTo>
                  <a:lnTo>
                    <a:pt x="0" y="0"/>
                  </a:lnTo>
                  <a:lnTo>
                    <a:pt x="50265" y="107155"/>
                  </a:lnTo>
                  <a:lnTo>
                    <a:pt x="100531" y="0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6" name="Freeform 1125">
              <a:extLst>
                <a:ext uri="{FF2B5EF4-FFF2-40B4-BE49-F238E27FC236}">
                  <a16:creationId xmlns:a16="http://schemas.microsoft.com/office/drawing/2014/main" id="{642ADAD0-B2DA-D2C6-B5EB-D35A17C818DA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4629279" y="3435052"/>
              <a:ext cx="100530" cy="107154"/>
            </a:xfrm>
            <a:custGeom>
              <a:avLst/>
              <a:gdLst>
                <a:gd name="connsiteX0" fmla="*/ 50265 w 100530"/>
                <a:gd name="connsiteY0" fmla="*/ 0 h 107154"/>
                <a:gd name="connsiteX1" fmla="*/ 0 w 100530"/>
                <a:gd name="connsiteY1" fmla="*/ 0 h 107154"/>
                <a:gd name="connsiteX2" fmla="*/ 50265 w 100530"/>
                <a:gd name="connsiteY2" fmla="*/ 107155 h 107154"/>
                <a:gd name="connsiteX3" fmla="*/ 100531 w 100530"/>
                <a:gd name="connsiteY3" fmla="*/ 0 h 10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30" h="107154">
                  <a:moveTo>
                    <a:pt x="50265" y="0"/>
                  </a:moveTo>
                  <a:lnTo>
                    <a:pt x="0" y="0"/>
                  </a:lnTo>
                  <a:lnTo>
                    <a:pt x="50265" y="107155"/>
                  </a:lnTo>
                  <a:lnTo>
                    <a:pt x="100531" y="0"/>
                  </a:ln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8" name="Freeform 1127">
              <a:extLst>
                <a:ext uri="{FF2B5EF4-FFF2-40B4-BE49-F238E27FC236}">
                  <a16:creationId xmlns:a16="http://schemas.microsoft.com/office/drawing/2014/main" id="{B07752CF-2BCC-C759-3B17-105A32D046E0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4776026" y="3187384"/>
              <a:ext cx="66622" cy="170050"/>
            </a:xfrm>
            <a:custGeom>
              <a:avLst/>
              <a:gdLst>
                <a:gd name="connsiteX0" fmla="*/ 64440 w 66622"/>
                <a:gd name="connsiteY0" fmla="*/ 9142 h 170050"/>
                <a:gd name="connsiteX1" fmla="*/ 55102 w 66622"/>
                <a:gd name="connsiteY1" fmla="*/ 32 h 170050"/>
                <a:gd name="connsiteX2" fmla="*/ 41475 w 66622"/>
                <a:gd name="connsiteY2" fmla="*/ 13444 h 170050"/>
                <a:gd name="connsiteX3" fmla="*/ 51065 w 66622"/>
                <a:gd name="connsiteY3" fmla="*/ 22554 h 170050"/>
                <a:gd name="connsiteX4" fmla="*/ 64440 w 66622"/>
                <a:gd name="connsiteY4" fmla="*/ 9142 h 170050"/>
                <a:gd name="connsiteX5" fmla="*/ 45260 w 66622"/>
                <a:gd name="connsiteY5" fmla="*/ 104289 h 170050"/>
                <a:gd name="connsiteX6" fmla="*/ 50812 w 66622"/>
                <a:gd name="connsiteY6" fmla="*/ 89612 h 170050"/>
                <a:gd name="connsiteX7" fmla="*/ 54093 w 66622"/>
                <a:gd name="connsiteY7" fmla="*/ 76200 h 170050"/>
                <a:gd name="connsiteX8" fmla="*/ 33399 w 66622"/>
                <a:gd name="connsiteY8" fmla="*/ 55450 h 170050"/>
                <a:gd name="connsiteX9" fmla="*/ 88 w 66622"/>
                <a:gd name="connsiteY9" fmla="*/ 94420 h 170050"/>
                <a:gd name="connsiteX10" fmla="*/ 3116 w 66622"/>
                <a:gd name="connsiteY10" fmla="*/ 96951 h 170050"/>
                <a:gd name="connsiteX11" fmla="*/ 7154 w 66622"/>
                <a:gd name="connsiteY11" fmla="*/ 92396 h 170050"/>
                <a:gd name="connsiteX12" fmla="*/ 32642 w 66622"/>
                <a:gd name="connsiteY12" fmla="*/ 61017 h 170050"/>
                <a:gd name="connsiteX13" fmla="*/ 38951 w 66622"/>
                <a:gd name="connsiteY13" fmla="*/ 69115 h 170050"/>
                <a:gd name="connsiteX14" fmla="*/ 36175 w 66622"/>
                <a:gd name="connsiteY14" fmla="*/ 82274 h 170050"/>
                <a:gd name="connsiteX15" fmla="*/ 18763 w 66622"/>
                <a:gd name="connsiteY15" fmla="*/ 129088 h 170050"/>
                <a:gd name="connsiteX16" fmla="*/ 12958 w 66622"/>
                <a:gd name="connsiteY16" fmla="*/ 149332 h 170050"/>
                <a:gd name="connsiteX17" fmla="*/ 33652 w 66622"/>
                <a:gd name="connsiteY17" fmla="*/ 170082 h 170050"/>
                <a:gd name="connsiteX18" fmla="*/ 66711 w 66622"/>
                <a:gd name="connsiteY18" fmla="*/ 131113 h 170050"/>
                <a:gd name="connsiteX19" fmla="*/ 63683 w 66622"/>
                <a:gd name="connsiteY19" fmla="*/ 128582 h 170050"/>
                <a:gd name="connsiteX20" fmla="*/ 59897 w 66622"/>
                <a:gd name="connsiteY20" fmla="*/ 133137 h 170050"/>
                <a:gd name="connsiteX21" fmla="*/ 34157 w 66622"/>
                <a:gd name="connsiteY21" fmla="*/ 164515 h 170050"/>
                <a:gd name="connsiteX22" fmla="*/ 28100 w 66622"/>
                <a:gd name="connsiteY22" fmla="*/ 156165 h 170050"/>
                <a:gd name="connsiteX23" fmla="*/ 35418 w 66622"/>
                <a:gd name="connsiteY23" fmla="*/ 130859 h 170050"/>
                <a:gd name="connsiteX24" fmla="*/ 45260 w 66622"/>
                <a:gd name="connsiteY24" fmla="*/ 104289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22" h="170050">
                  <a:moveTo>
                    <a:pt x="64440" y="9142"/>
                  </a:moveTo>
                  <a:cubicBezTo>
                    <a:pt x="64440" y="4081"/>
                    <a:pt x="60907" y="32"/>
                    <a:pt x="55102" y="32"/>
                  </a:cubicBezTo>
                  <a:cubicBezTo>
                    <a:pt x="48289" y="32"/>
                    <a:pt x="41475" y="6611"/>
                    <a:pt x="41475" y="13444"/>
                  </a:cubicBezTo>
                  <a:cubicBezTo>
                    <a:pt x="41475" y="18252"/>
                    <a:pt x="45008" y="22554"/>
                    <a:pt x="51065" y="22554"/>
                  </a:cubicBezTo>
                  <a:cubicBezTo>
                    <a:pt x="56869" y="22554"/>
                    <a:pt x="64440" y="16733"/>
                    <a:pt x="64440" y="9142"/>
                  </a:cubicBezTo>
                  <a:close/>
                  <a:moveTo>
                    <a:pt x="45260" y="104289"/>
                  </a:moveTo>
                  <a:cubicBezTo>
                    <a:pt x="48289" y="96951"/>
                    <a:pt x="48289" y="96445"/>
                    <a:pt x="50812" y="89612"/>
                  </a:cubicBezTo>
                  <a:cubicBezTo>
                    <a:pt x="52831" y="84551"/>
                    <a:pt x="54093" y="81008"/>
                    <a:pt x="54093" y="76200"/>
                  </a:cubicBezTo>
                  <a:cubicBezTo>
                    <a:pt x="54093" y="64813"/>
                    <a:pt x="46017" y="55450"/>
                    <a:pt x="33399" y="55450"/>
                  </a:cubicBezTo>
                  <a:cubicBezTo>
                    <a:pt x="9678" y="55450"/>
                    <a:pt x="88" y="92143"/>
                    <a:pt x="88" y="94420"/>
                  </a:cubicBezTo>
                  <a:cubicBezTo>
                    <a:pt x="88" y="96951"/>
                    <a:pt x="2612" y="96951"/>
                    <a:pt x="3116" y="96951"/>
                  </a:cubicBezTo>
                  <a:cubicBezTo>
                    <a:pt x="5640" y="96951"/>
                    <a:pt x="5892" y="96445"/>
                    <a:pt x="7154" y="92396"/>
                  </a:cubicBezTo>
                  <a:cubicBezTo>
                    <a:pt x="13968" y="68609"/>
                    <a:pt x="24062" y="61017"/>
                    <a:pt x="32642" y="61017"/>
                  </a:cubicBezTo>
                  <a:cubicBezTo>
                    <a:pt x="34661" y="61017"/>
                    <a:pt x="38951" y="61017"/>
                    <a:pt x="38951" y="69115"/>
                  </a:cubicBezTo>
                  <a:cubicBezTo>
                    <a:pt x="38951" y="74429"/>
                    <a:pt x="37185" y="79743"/>
                    <a:pt x="36175" y="82274"/>
                  </a:cubicBezTo>
                  <a:cubicBezTo>
                    <a:pt x="34157" y="88853"/>
                    <a:pt x="22800" y="118207"/>
                    <a:pt x="18763" y="129088"/>
                  </a:cubicBezTo>
                  <a:cubicBezTo>
                    <a:pt x="16239" y="135667"/>
                    <a:pt x="12958" y="144018"/>
                    <a:pt x="12958" y="149332"/>
                  </a:cubicBezTo>
                  <a:cubicBezTo>
                    <a:pt x="12958" y="161226"/>
                    <a:pt x="21539" y="170082"/>
                    <a:pt x="33652" y="170082"/>
                  </a:cubicBezTo>
                  <a:cubicBezTo>
                    <a:pt x="57374" y="170082"/>
                    <a:pt x="66711" y="133390"/>
                    <a:pt x="66711" y="131113"/>
                  </a:cubicBezTo>
                  <a:cubicBezTo>
                    <a:pt x="66711" y="128582"/>
                    <a:pt x="64440" y="128582"/>
                    <a:pt x="63683" y="128582"/>
                  </a:cubicBezTo>
                  <a:cubicBezTo>
                    <a:pt x="61159" y="128582"/>
                    <a:pt x="61159" y="129341"/>
                    <a:pt x="59897" y="133137"/>
                  </a:cubicBezTo>
                  <a:cubicBezTo>
                    <a:pt x="55355" y="149079"/>
                    <a:pt x="47027" y="164515"/>
                    <a:pt x="34157" y="164515"/>
                  </a:cubicBezTo>
                  <a:cubicBezTo>
                    <a:pt x="29866" y="164515"/>
                    <a:pt x="28100" y="161985"/>
                    <a:pt x="28100" y="156165"/>
                  </a:cubicBezTo>
                  <a:cubicBezTo>
                    <a:pt x="28100" y="149838"/>
                    <a:pt x="29614" y="146296"/>
                    <a:pt x="35418" y="130859"/>
                  </a:cubicBezTo>
                  <a:lnTo>
                    <a:pt x="45260" y="104289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29" name="Freeform 1128">
              <a:extLst>
                <a:ext uri="{FF2B5EF4-FFF2-40B4-BE49-F238E27FC236}">
                  <a16:creationId xmlns:a16="http://schemas.microsoft.com/office/drawing/2014/main" id="{8717B85B-A767-D94B-25A2-7DFB77057B53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4864128" y="3314491"/>
              <a:ext cx="94508" cy="79888"/>
            </a:xfrm>
            <a:custGeom>
              <a:avLst/>
              <a:gdLst>
                <a:gd name="connsiteX0" fmla="*/ 35598 w 94508"/>
                <a:gd name="connsiteY0" fmla="*/ 59374 h 79888"/>
                <a:gd name="connsiteX1" fmla="*/ 18993 w 94508"/>
                <a:gd name="connsiteY1" fmla="*/ 74962 h 79888"/>
                <a:gd name="connsiteX2" fmla="*/ 9454 w 94508"/>
                <a:gd name="connsiteY2" fmla="*/ 72482 h 79888"/>
                <a:gd name="connsiteX3" fmla="*/ 17227 w 94508"/>
                <a:gd name="connsiteY3" fmla="*/ 62740 h 79888"/>
                <a:gd name="connsiteX4" fmla="*/ 10161 w 94508"/>
                <a:gd name="connsiteY4" fmla="*/ 56186 h 79888"/>
                <a:gd name="connsiteX5" fmla="*/ 91 w 94508"/>
                <a:gd name="connsiteY5" fmla="*/ 66991 h 79888"/>
                <a:gd name="connsiteX6" fmla="*/ 18640 w 94508"/>
                <a:gd name="connsiteY6" fmla="*/ 79922 h 79888"/>
                <a:gd name="connsiteX7" fmla="*/ 38425 w 94508"/>
                <a:gd name="connsiteY7" fmla="*/ 67345 h 79888"/>
                <a:gd name="connsiteX8" fmla="*/ 59446 w 94508"/>
                <a:gd name="connsiteY8" fmla="*/ 79922 h 79888"/>
                <a:gd name="connsiteX9" fmla="*/ 90537 w 94508"/>
                <a:gd name="connsiteY9" fmla="*/ 52820 h 79888"/>
                <a:gd name="connsiteX10" fmla="*/ 87711 w 94508"/>
                <a:gd name="connsiteY10" fmla="*/ 50517 h 79888"/>
                <a:gd name="connsiteX11" fmla="*/ 84354 w 94508"/>
                <a:gd name="connsiteY11" fmla="*/ 53529 h 79888"/>
                <a:gd name="connsiteX12" fmla="*/ 60153 w 94508"/>
                <a:gd name="connsiteY12" fmla="*/ 74962 h 79888"/>
                <a:gd name="connsiteX13" fmla="*/ 49377 w 94508"/>
                <a:gd name="connsiteY13" fmla="*/ 63448 h 79888"/>
                <a:gd name="connsiteX14" fmla="*/ 58563 w 94508"/>
                <a:gd name="connsiteY14" fmla="*/ 23061 h 79888"/>
                <a:gd name="connsiteX15" fmla="*/ 75875 w 94508"/>
                <a:gd name="connsiteY15" fmla="*/ 4993 h 79888"/>
                <a:gd name="connsiteX16" fmla="*/ 85414 w 94508"/>
                <a:gd name="connsiteY16" fmla="*/ 7473 h 79888"/>
                <a:gd name="connsiteX17" fmla="*/ 77642 w 94508"/>
                <a:gd name="connsiteY17" fmla="*/ 17216 h 79888"/>
                <a:gd name="connsiteX18" fmla="*/ 84708 w 94508"/>
                <a:gd name="connsiteY18" fmla="*/ 23770 h 79888"/>
                <a:gd name="connsiteX19" fmla="*/ 94600 w 94508"/>
                <a:gd name="connsiteY19" fmla="*/ 12964 h 79888"/>
                <a:gd name="connsiteX20" fmla="*/ 76228 w 94508"/>
                <a:gd name="connsiteY20" fmla="*/ 34 h 79888"/>
                <a:gd name="connsiteX21" fmla="*/ 56443 w 94508"/>
                <a:gd name="connsiteY21" fmla="*/ 12610 h 79888"/>
                <a:gd name="connsiteX22" fmla="*/ 35245 w 94508"/>
                <a:gd name="connsiteY22" fmla="*/ 34 h 79888"/>
                <a:gd name="connsiteX23" fmla="*/ 4154 w 94508"/>
                <a:gd name="connsiteY23" fmla="*/ 27135 h 79888"/>
                <a:gd name="connsiteX24" fmla="*/ 7157 w 94508"/>
                <a:gd name="connsiteY24" fmla="*/ 29438 h 79888"/>
                <a:gd name="connsiteX25" fmla="*/ 10514 w 94508"/>
                <a:gd name="connsiteY25" fmla="*/ 26427 h 79888"/>
                <a:gd name="connsiteX26" fmla="*/ 34715 w 94508"/>
                <a:gd name="connsiteY26" fmla="*/ 4993 h 79888"/>
                <a:gd name="connsiteX27" fmla="*/ 45314 w 94508"/>
                <a:gd name="connsiteY27" fmla="*/ 16684 h 79888"/>
                <a:gd name="connsiteX28" fmla="*/ 41605 w 94508"/>
                <a:gd name="connsiteY28" fmla="*/ 35106 h 79888"/>
                <a:gd name="connsiteX29" fmla="*/ 35598 w 94508"/>
                <a:gd name="connsiteY29" fmla="*/ 59374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508" h="79888">
                  <a:moveTo>
                    <a:pt x="35598" y="59374"/>
                  </a:moveTo>
                  <a:cubicBezTo>
                    <a:pt x="33832" y="65397"/>
                    <a:pt x="28002" y="74962"/>
                    <a:pt x="18993" y="74962"/>
                  </a:cubicBezTo>
                  <a:cubicBezTo>
                    <a:pt x="18463" y="74962"/>
                    <a:pt x="13164" y="74962"/>
                    <a:pt x="9454" y="72482"/>
                  </a:cubicBezTo>
                  <a:cubicBezTo>
                    <a:pt x="16697" y="70179"/>
                    <a:pt x="17227" y="63802"/>
                    <a:pt x="17227" y="62740"/>
                  </a:cubicBezTo>
                  <a:cubicBezTo>
                    <a:pt x="17227" y="58843"/>
                    <a:pt x="14224" y="56186"/>
                    <a:pt x="10161" y="56186"/>
                  </a:cubicBezTo>
                  <a:cubicBezTo>
                    <a:pt x="5214" y="56186"/>
                    <a:pt x="91" y="60437"/>
                    <a:pt x="91" y="66991"/>
                  </a:cubicBezTo>
                  <a:cubicBezTo>
                    <a:pt x="91" y="75848"/>
                    <a:pt x="9984" y="79922"/>
                    <a:pt x="18640" y="79922"/>
                  </a:cubicBezTo>
                  <a:cubicBezTo>
                    <a:pt x="26766" y="79922"/>
                    <a:pt x="34009" y="74785"/>
                    <a:pt x="38425" y="67345"/>
                  </a:cubicBezTo>
                  <a:cubicBezTo>
                    <a:pt x="42664" y="76733"/>
                    <a:pt x="52380" y="79922"/>
                    <a:pt x="59446" y="79922"/>
                  </a:cubicBezTo>
                  <a:cubicBezTo>
                    <a:pt x="79761" y="79922"/>
                    <a:pt x="90537" y="57780"/>
                    <a:pt x="90537" y="52820"/>
                  </a:cubicBezTo>
                  <a:cubicBezTo>
                    <a:pt x="90537" y="50517"/>
                    <a:pt x="88241" y="50517"/>
                    <a:pt x="87711" y="50517"/>
                  </a:cubicBezTo>
                  <a:cubicBezTo>
                    <a:pt x="85238" y="50517"/>
                    <a:pt x="85061" y="51403"/>
                    <a:pt x="84354" y="53529"/>
                  </a:cubicBezTo>
                  <a:cubicBezTo>
                    <a:pt x="80645" y="65751"/>
                    <a:pt x="70046" y="74962"/>
                    <a:pt x="60153" y="74962"/>
                  </a:cubicBezTo>
                  <a:cubicBezTo>
                    <a:pt x="53087" y="74962"/>
                    <a:pt x="49377" y="70179"/>
                    <a:pt x="49377" y="63448"/>
                  </a:cubicBezTo>
                  <a:cubicBezTo>
                    <a:pt x="49377" y="58843"/>
                    <a:pt x="53617" y="42723"/>
                    <a:pt x="58563" y="23061"/>
                  </a:cubicBezTo>
                  <a:cubicBezTo>
                    <a:pt x="62096" y="9422"/>
                    <a:pt x="70046" y="4993"/>
                    <a:pt x="75875" y="4993"/>
                  </a:cubicBezTo>
                  <a:cubicBezTo>
                    <a:pt x="76228" y="4993"/>
                    <a:pt x="81705" y="4993"/>
                    <a:pt x="85414" y="7473"/>
                  </a:cubicBezTo>
                  <a:cubicBezTo>
                    <a:pt x="79761" y="9067"/>
                    <a:pt x="77642" y="14027"/>
                    <a:pt x="77642" y="17216"/>
                  </a:cubicBezTo>
                  <a:cubicBezTo>
                    <a:pt x="77642" y="21113"/>
                    <a:pt x="80645" y="23770"/>
                    <a:pt x="84708" y="23770"/>
                  </a:cubicBezTo>
                  <a:cubicBezTo>
                    <a:pt x="88771" y="23770"/>
                    <a:pt x="94600" y="20404"/>
                    <a:pt x="94600" y="12964"/>
                  </a:cubicBezTo>
                  <a:cubicBezTo>
                    <a:pt x="94600" y="3045"/>
                    <a:pt x="83294" y="34"/>
                    <a:pt x="76228" y="34"/>
                  </a:cubicBezTo>
                  <a:cubicBezTo>
                    <a:pt x="67396" y="34"/>
                    <a:pt x="60330" y="5879"/>
                    <a:pt x="56443" y="12610"/>
                  </a:cubicBezTo>
                  <a:cubicBezTo>
                    <a:pt x="53264" y="5348"/>
                    <a:pt x="45138" y="34"/>
                    <a:pt x="35245" y="34"/>
                  </a:cubicBezTo>
                  <a:cubicBezTo>
                    <a:pt x="15460" y="34"/>
                    <a:pt x="4154" y="21821"/>
                    <a:pt x="4154" y="27135"/>
                  </a:cubicBezTo>
                  <a:cubicBezTo>
                    <a:pt x="4154" y="29438"/>
                    <a:pt x="6628" y="29438"/>
                    <a:pt x="7157" y="29438"/>
                  </a:cubicBezTo>
                  <a:cubicBezTo>
                    <a:pt x="9454" y="29438"/>
                    <a:pt x="9631" y="28730"/>
                    <a:pt x="10514" y="26427"/>
                  </a:cubicBezTo>
                  <a:cubicBezTo>
                    <a:pt x="14930" y="12610"/>
                    <a:pt x="26059" y="4993"/>
                    <a:pt x="34715" y="4993"/>
                  </a:cubicBezTo>
                  <a:cubicBezTo>
                    <a:pt x="40545" y="4993"/>
                    <a:pt x="45314" y="8182"/>
                    <a:pt x="45314" y="16684"/>
                  </a:cubicBezTo>
                  <a:cubicBezTo>
                    <a:pt x="45314" y="20227"/>
                    <a:pt x="43194" y="29084"/>
                    <a:pt x="41605" y="35106"/>
                  </a:cubicBezTo>
                  <a:lnTo>
                    <a:pt x="35598" y="59374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0" name="Freeform 1129">
              <a:extLst>
                <a:ext uri="{FF2B5EF4-FFF2-40B4-BE49-F238E27FC236}">
                  <a16:creationId xmlns:a16="http://schemas.microsoft.com/office/drawing/2014/main" id="{C2A9A380-0C0C-E2AA-FD51-FEC4ED67523F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9907690" y="5284185"/>
              <a:ext cx="92868" cy="178400"/>
            </a:xfrm>
            <a:custGeom>
              <a:avLst/>
              <a:gdLst>
                <a:gd name="connsiteX0" fmla="*/ 48743 w 92868"/>
                <a:gd name="connsiteY0" fmla="*/ 2899 h 178400"/>
                <a:gd name="connsiteX1" fmla="*/ 45463 w 92868"/>
                <a:gd name="connsiteY1" fmla="*/ 115 h 178400"/>
                <a:gd name="connsiteX2" fmla="*/ 14675 w 92868"/>
                <a:gd name="connsiteY2" fmla="*/ 2645 h 178400"/>
                <a:gd name="connsiteX3" fmla="*/ 9880 w 92868"/>
                <a:gd name="connsiteY3" fmla="*/ 7706 h 178400"/>
                <a:gd name="connsiteX4" fmla="*/ 15937 w 92868"/>
                <a:gd name="connsiteY4" fmla="*/ 10743 h 178400"/>
                <a:gd name="connsiteX5" fmla="*/ 28555 w 92868"/>
                <a:gd name="connsiteY5" fmla="*/ 15045 h 178400"/>
                <a:gd name="connsiteX6" fmla="*/ 25022 w 92868"/>
                <a:gd name="connsiteY6" fmla="*/ 30734 h 178400"/>
                <a:gd name="connsiteX7" fmla="*/ 4328 w 92868"/>
                <a:gd name="connsiteY7" fmla="*/ 113229 h 178400"/>
                <a:gd name="connsiteX8" fmla="*/ 290 w 92868"/>
                <a:gd name="connsiteY8" fmla="*/ 138787 h 178400"/>
                <a:gd name="connsiteX9" fmla="*/ 32340 w 92868"/>
                <a:gd name="connsiteY9" fmla="*/ 178516 h 178400"/>
                <a:gd name="connsiteX10" fmla="*/ 93159 w 92868"/>
                <a:gd name="connsiteY10" fmla="*/ 104372 h 178400"/>
                <a:gd name="connsiteX11" fmla="*/ 59595 w 92868"/>
                <a:gd name="connsiteY11" fmla="*/ 63884 h 178400"/>
                <a:gd name="connsiteX12" fmla="*/ 30069 w 92868"/>
                <a:gd name="connsiteY12" fmla="*/ 79067 h 178400"/>
                <a:gd name="connsiteX13" fmla="*/ 48743 w 92868"/>
                <a:gd name="connsiteY13" fmla="*/ 2899 h 178400"/>
                <a:gd name="connsiteX14" fmla="*/ 25022 w 92868"/>
                <a:gd name="connsiteY14" fmla="*/ 98552 h 178400"/>
                <a:gd name="connsiteX15" fmla="*/ 28807 w 92868"/>
                <a:gd name="connsiteY15" fmla="*/ 89695 h 178400"/>
                <a:gd name="connsiteX16" fmla="*/ 59090 w 92868"/>
                <a:gd name="connsiteY16" fmla="*/ 69451 h 178400"/>
                <a:gd name="connsiteX17" fmla="*/ 74989 w 92868"/>
                <a:gd name="connsiteY17" fmla="*/ 93238 h 178400"/>
                <a:gd name="connsiteX18" fmla="*/ 62119 w 92868"/>
                <a:gd name="connsiteY18" fmla="*/ 146885 h 178400"/>
                <a:gd name="connsiteX19" fmla="*/ 32340 w 92868"/>
                <a:gd name="connsiteY19" fmla="*/ 172949 h 178400"/>
                <a:gd name="connsiteX20" fmla="*/ 15432 w 92868"/>
                <a:gd name="connsiteY20" fmla="*/ 147391 h 178400"/>
                <a:gd name="connsiteX21" fmla="*/ 19470 w 92868"/>
                <a:gd name="connsiteY21" fmla="*/ 121833 h 178400"/>
                <a:gd name="connsiteX22" fmla="*/ 25022 w 92868"/>
                <a:gd name="connsiteY22" fmla="*/ 9855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2868" h="178400">
                  <a:moveTo>
                    <a:pt x="48743" y="2899"/>
                  </a:moveTo>
                  <a:cubicBezTo>
                    <a:pt x="48743" y="2645"/>
                    <a:pt x="48743" y="115"/>
                    <a:pt x="45463" y="115"/>
                  </a:cubicBezTo>
                  <a:cubicBezTo>
                    <a:pt x="39659" y="115"/>
                    <a:pt x="21236" y="2139"/>
                    <a:pt x="14675" y="2645"/>
                  </a:cubicBezTo>
                  <a:cubicBezTo>
                    <a:pt x="12656" y="2899"/>
                    <a:pt x="9880" y="3152"/>
                    <a:pt x="9880" y="7706"/>
                  </a:cubicBezTo>
                  <a:cubicBezTo>
                    <a:pt x="9880" y="10743"/>
                    <a:pt x="12151" y="10743"/>
                    <a:pt x="15937" y="10743"/>
                  </a:cubicBezTo>
                  <a:cubicBezTo>
                    <a:pt x="28050" y="10743"/>
                    <a:pt x="28555" y="12514"/>
                    <a:pt x="28555" y="15045"/>
                  </a:cubicBezTo>
                  <a:cubicBezTo>
                    <a:pt x="28555" y="16816"/>
                    <a:pt x="26283" y="25420"/>
                    <a:pt x="25022" y="30734"/>
                  </a:cubicBezTo>
                  <a:lnTo>
                    <a:pt x="4328" y="113229"/>
                  </a:lnTo>
                  <a:cubicBezTo>
                    <a:pt x="1300" y="125881"/>
                    <a:pt x="290" y="129930"/>
                    <a:pt x="290" y="138787"/>
                  </a:cubicBezTo>
                  <a:cubicBezTo>
                    <a:pt x="290" y="162827"/>
                    <a:pt x="13665" y="178516"/>
                    <a:pt x="32340" y="178516"/>
                  </a:cubicBezTo>
                  <a:cubicBezTo>
                    <a:pt x="62119" y="178516"/>
                    <a:pt x="93159" y="140811"/>
                    <a:pt x="93159" y="104372"/>
                  </a:cubicBezTo>
                  <a:cubicBezTo>
                    <a:pt x="93159" y="81344"/>
                    <a:pt x="79784" y="63884"/>
                    <a:pt x="59595" y="63884"/>
                  </a:cubicBezTo>
                  <a:cubicBezTo>
                    <a:pt x="47986" y="63884"/>
                    <a:pt x="37640" y="71222"/>
                    <a:pt x="30069" y="79067"/>
                  </a:cubicBezTo>
                  <a:lnTo>
                    <a:pt x="48743" y="2899"/>
                  </a:lnTo>
                  <a:close/>
                  <a:moveTo>
                    <a:pt x="25022" y="98552"/>
                  </a:moveTo>
                  <a:cubicBezTo>
                    <a:pt x="26536" y="92985"/>
                    <a:pt x="26536" y="92479"/>
                    <a:pt x="28807" y="89695"/>
                  </a:cubicBezTo>
                  <a:cubicBezTo>
                    <a:pt x="41173" y="73247"/>
                    <a:pt x="52529" y="69451"/>
                    <a:pt x="59090" y="69451"/>
                  </a:cubicBezTo>
                  <a:cubicBezTo>
                    <a:pt x="68175" y="69451"/>
                    <a:pt x="74989" y="77042"/>
                    <a:pt x="74989" y="93238"/>
                  </a:cubicBezTo>
                  <a:cubicBezTo>
                    <a:pt x="74989" y="108168"/>
                    <a:pt x="66661" y="137269"/>
                    <a:pt x="62119" y="146885"/>
                  </a:cubicBezTo>
                  <a:cubicBezTo>
                    <a:pt x="53791" y="163839"/>
                    <a:pt x="42182" y="172949"/>
                    <a:pt x="32340" y="172949"/>
                  </a:cubicBezTo>
                  <a:cubicBezTo>
                    <a:pt x="23760" y="172949"/>
                    <a:pt x="15432" y="166116"/>
                    <a:pt x="15432" y="147391"/>
                  </a:cubicBezTo>
                  <a:cubicBezTo>
                    <a:pt x="15432" y="142583"/>
                    <a:pt x="15432" y="137775"/>
                    <a:pt x="19470" y="121833"/>
                  </a:cubicBezTo>
                  <a:lnTo>
                    <a:pt x="25022" y="98552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1" name="Freeform 1130">
              <a:extLst>
                <a:ext uri="{FF2B5EF4-FFF2-40B4-BE49-F238E27FC236}">
                  <a16:creationId xmlns:a16="http://schemas.microsoft.com/office/drawing/2014/main" id="{EC2AE3C8-66C9-8E16-C02D-72146250863F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9909811" y="5508922"/>
              <a:ext cx="80348" cy="80565"/>
            </a:xfrm>
            <a:custGeom>
              <a:avLst/>
              <a:gdLst>
                <a:gd name="connsiteX0" fmla="*/ 80349 w 80348"/>
                <a:gd name="connsiteY0" fmla="*/ 40283 h 80565"/>
                <a:gd name="connsiteX1" fmla="*/ 40174 w 80348"/>
                <a:gd name="connsiteY1" fmla="*/ 0 h 80565"/>
                <a:gd name="connsiteX2" fmla="*/ 0 w 80348"/>
                <a:gd name="connsiteY2" fmla="*/ 40283 h 80565"/>
                <a:gd name="connsiteX3" fmla="*/ 40174 w 80348"/>
                <a:gd name="connsiteY3" fmla="*/ 80566 h 80565"/>
                <a:gd name="connsiteX4" fmla="*/ 80349 w 8034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565">
                  <a:moveTo>
                    <a:pt x="80349" y="40283"/>
                  </a:moveTo>
                  <a:cubicBezTo>
                    <a:pt x="80349" y="18058"/>
                    <a:pt x="62339" y="0"/>
                    <a:pt x="40174" y="0"/>
                  </a:cubicBezTo>
                  <a:cubicBezTo>
                    <a:pt x="17909" y="0"/>
                    <a:pt x="0" y="18058"/>
                    <a:pt x="0" y="40283"/>
                  </a:cubicBezTo>
                  <a:cubicBezTo>
                    <a:pt x="0" y="62508"/>
                    <a:pt x="17909" y="80566"/>
                    <a:pt x="40174" y="80566"/>
                  </a:cubicBezTo>
                  <a:cubicBezTo>
                    <a:pt x="62339" y="80566"/>
                    <a:pt x="80349" y="62508"/>
                    <a:pt x="80349" y="40283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2" name="Freeform 1131">
              <a:extLst>
                <a:ext uri="{FF2B5EF4-FFF2-40B4-BE49-F238E27FC236}">
                  <a16:creationId xmlns:a16="http://schemas.microsoft.com/office/drawing/2014/main" id="{65AADE8F-CBFC-A992-3F4F-A165D1CC9EA7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9909811" y="5508922"/>
              <a:ext cx="80348" cy="80565"/>
            </a:xfrm>
            <a:custGeom>
              <a:avLst/>
              <a:gdLst>
                <a:gd name="connsiteX0" fmla="*/ 80349 w 80348"/>
                <a:gd name="connsiteY0" fmla="*/ 40283 h 80565"/>
                <a:gd name="connsiteX1" fmla="*/ 40174 w 80348"/>
                <a:gd name="connsiteY1" fmla="*/ 0 h 80565"/>
                <a:gd name="connsiteX2" fmla="*/ 0 w 80348"/>
                <a:gd name="connsiteY2" fmla="*/ 40283 h 80565"/>
                <a:gd name="connsiteX3" fmla="*/ 40174 w 80348"/>
                <a:gd name="connsiteY3" fmla="*/ 80566 h 80565"/>
                <a:gd name="connsiteX4" fmla="*/ 80349 w 80348"/>
                <a:gd name="connsiteY4" fmla="*/ 40283 h 80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565">
                  <a:moveTo>
                    <a:pt x="80349" y="40283"/>
                  </a:moveTo>
                  <a:cubicBezTo>
                    <a:pt x="80349" y="18058"/>
                    <a:pt x="62339" y="0"/>
                    <a:pt x="40174" y="0"/>
                  </a:cubicBezTo>
                  <a:cubicBezTo>
                    <a:pt x="17909" y="0"/>
                    <a:pt x="0" y="18058"/>
                    <a:pt x="0" y="40283"/>
                  </a:cubicBezTo>
                  <a:cubicBezTo>
                    <a:pt x="0" y="62508"/>
                    <a:pt x="17909" y="80566"/>
                    <a:pt x="40174" y="80566"/>
                  </a:cubicBezTo>
                  <a:cubicBezTo>
                    <a:pt x="62339" y="80566"/>
                    <a:pt x="80349" y="62508"/>
                    <a:pt x="80349" y="40283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3" name="Freeform 1132">
              <a:extLst>
                <a:ext uri="{FF2B5EF4-FFF2-40B4-BE49-F238E27FC236}">
                  <a16:creationId xmlns:a16="http://schemas.microsoft.com/office/drawing/2014/main" id="{DA6AF00E-7CA1-992D-5650-E42D7C1D3235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9909811" y="2765628"/>
              <a:ext cx="80348" cy="80670"/>
            </a:xfrm>
            <a:custGeom>
              <a:avLst/>
              <a:gdLst>
                <a:gd name="connsiteX0" fmla="*/ 80349 w 80348"/>
                <a:gd name="connsiteY0" fmla="*/ 40386 h 80670"/>
                <a:gd name="connsiteX1" fmla="*/ 40174 w 80348"/>
                <a:gd name="connsiteY1" fmla="*/ 0 h 80670"/>
                <a:gd name="connsiteX2" fmla="*/ 0 w 80348"/>
                <a:gd name="connsiteY2" fmla="*/ 40386 h 80670"/>
                <a:gd name="connsiteX3" fmla="*/ 40174 w 80348"/>
                <a:gd name="connsiteY3" fmla="*/ 80670 h 80670"/>
                <a:gd name="connsiteX4" fmla="*/ 80349 w 8034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670">
                  <a:moveTo>
                    <a:pt x="80349" y="40386"/>
                  </a:moveTo>
                  <a:cubicBezTo>
                    <a:pt x="80349" y="18059"/>
                    <a:pt x="62339" y="0"/>
                    <a:pt x="40174" y="0"/>
                  </a:cubicBezTo>
                  <a:cubicBezTo>
                    <a:pt x="17909" y="0"/>
                    <a:pt x="0" y="18059"/>
                    <a:pt x="0" y="40386"/>
                  </a:cubicBezTo>
                  <a:cubicBezTo>
                    <a:pt x="0" y="62611"/>
                    <a:pt x="17909" y="80670"/>
                    <a:pt x="40174" y="80670"/>
                  </a:cubicBezTo>
                  <a:cubicBezTo>
                    <a:pt x="62339" y="80670"/>
                    <a:pt x="80349" y="62611"/>
                    <a:pt x="80349" y="40386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4" name="Freeform 1133">
              <a:extLst>
                <a:ext uri="{FF2B5EF4-FFF2-40B4-BE49-F238E27FC236}">
                  <a16:creationId xmlns:a16="http://schemas.microsoft.com/office/drawing/2014/main" id="{FCE1AC91-05E2-EB34-841D-F6BEBCF31811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9909811" y="2765628"/>
              <a:ext cx="80348" cy="80670"/>
            </a:xfrm>
            <a:custGeom>
              <a:avLst/>
              <a:gdLst>
                <a:gd name="connsiteX0" fmla="*/ 80349 w 80348"/>
                <a:gd name="connsiteY0" fmla="*/ 40386 h 80670"/>
                <a:gd name="connsiteX1" fmla="*/ 40174 w 80348"/>
                <a:gd name="connsiteY1" fmla="*/ 0 h 80670"/>
                <a:gd name="connsiteX2" fmla="*/ 0 w 80348"/>
                <a:gd name="connsiteY2" fmla="*/ 40386 h 80670"/>
                <a:gd name="connsiteX3" fmla="*/ 40174 w 80348"/>
                <a:gd name="connsiteY3" fmla="*/ 80670 h 80670"/>
                <a:gd name="connsiteX4" fmla="*/ 80349 w 80348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8" h="80670">
                  <a:moveTo>
                    <a:pt x="80349" y="40386"/>
                  </a:moveTo>
                  <a:cubicBezTo>
                    <a:pt x="80349" y="18059"/>
                    <a:pt x="62339" y="0"/>
                    <a:pt x="40174" y="0"/>
                  </a:cubicBezTo>
                  <a:cubicBezTo>
                    <a:pt x="17909" y="0"/>
                    <a:pt x="0" y="18059"/>
                    <a:pt x="0" y="40386"/>
                  </a:cubicBezTo>
                  <a:cubicBezTo>
                    <a:pt x="0" y="62611"/>
                    <a:pt x="17909" y="80670"/>
                    <a:pt x="40174" y="80670"/>
                  </a:cubicBezTo>
                  <a:cubicBezTo>
                    <a:pt x="62339" y="80670"/>
                    <a:pt x="80349" y="62611"/>
                    <a:pt x="80349" y="40386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5" name="Freeform 1134">
              <a:extLst>
                <a:ext uri="{FF2B5EF4-FFF2-40B4-BE49-F238E27FC236}">
                  <a16:creationId xmlns:a16="http://schemas.microsoft.com/office/drawing/2014/main" id="{BB526E42-273A-FA6C-8A5C-E99E41712221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9893385" y="2604724"/>
              <a:ext cx="115580" cy="114632"/>
            </a:xfrm>
            <a:custGeom>
              <a:avLst/>
              <a:gdLst>
                <a:gd name="connsiteX0" fmla="*/ 84326 w 115580"/>
                <a:gd name="connsiteY0" fmla="*/ 16202 h 114632"/>
                <a:gd name="connsiteX1" fmla="*/ 61109 w 115580"/>
                <a:gd name="connsiteY1" fmla="*/ 7 h 114632"/>
                <a:gd name="connsiteX2" fmla="*/ 290 w 115580"/>
                <a:gd name="connsiteY2" fmla="*/ 74151 h 114632"/>
                <a:gd name="connsiteX3" fmla="*/ 33854 w 115580"/>
                <a:gd name="connsiteY3" fmla="*/ 114639 h 114632"/>
                <a:gd name="connsiteX4" fmla="*/ 66660 w 115580"/>
                <a:gd name="connsiteY4" fmla="*/ 95660 h 114632"/>
                <a:gd name="connsiteX5" fmla="*/ 89625 w 115580"/>
                <a:gd name="connsiteY5" fmla="*/ 114639 h 114632"/>
                <a:gd name="connsiteX6" fmla="*/ 108300 w 115580"/>
                <a:gd name="connsiteY6" fmla="*/ 100721 h 114632"/>
                <a:gd name="connsiteX7" fmla="*/ 115871 w 115580"/>
                <a:gd name="connsiteY7" fmla="*/ 75669 h 114632"/>
                <a:gd name="connsiteX8" fmla="*/ 112842 w 115580"/>
                <a:gd name="connsiteY8" fmla="*/ 73139 h 114632"/>
                <a:gd name="connsiteX9" fmla="*/ 109309 w 115580"/>
                <a:gd name="connsiteY9" fmla="*/ 77694 h 114632"/>
                <a:gd name="connsiteX10" fmla="*/ 90130 w 115580"/>
                <a:gd name="connsiteY10" fmla="*/ 109072 h 114632"/>
                <a:gd name="connsiteX11" fmla="*/ 82559 w 115580"/>
                <a:gd name="connsiteY11" fmla="*/ 97432 h 114632"/>
                <a:gd name="connsiteX12" fmla="*/ 85840 w 115580"/>
                <a:gd name="connsiteY12" fmla="*/ 78706 h 114632"/>
                <a:gd name="connsiteX13" fmla="*/ 91392 w 115580"/>
                <a:gd name="connsiteY13" fmla="*/ 55931 h 114632"/>
                <a:gd name="connsiteX14" fmla="*/ 100477 w 115580"/>
                <a:gd name="connsiteY14" fmla="*/ 20504 h 114632"/>
                <a:gd name="connsiteX15" fmla="*/ 102243 w 115580"/>
                <a:gd name="connsiteY15" fmla="*/ 11900 h 114632"/>
                <a:gd name="connsiteX16" fmla="*/ 94925 w 115580"/>
                <a:gd name="connsiteY16" fmla="*/ 5068 h 114632"/>
                <a:gd name="connsiteX17" fmla="*/ 84326 w 115580"/>
                <a:gd name="connsiteY17" fmla="*/ 16202 h 114632"/>
                <a:gd name="connsiteX18" fmla="*/ 67922 w 115580"/>
                <a:gd name="connsiteY18" fmla="*/ 81742 h 114632"/>
                <a:gd name="connsiteX19" fmla="*/ 62875 w 115580"/>
                <a:gd name="connsiteY19" fmla="*/ 91105 h 114632"/>
                <a:gd name="connsiteX20" fmla="*/ 34358 w 115580"/>
                <a:gd name="connsiteY20" fmla="*/ 109072 h 114632"/>
                <a:gd name="connsiteX21" fmla="*/ 18207 w 115580"/>
                <a:gd name="connsiteY21" fmla="*/ 85285 h 114632"/>
                <a:gd name="connsiteX22" fmla="*/ 32087 w 115580"/>
                <a:gd name="connsiteY22" fmla="*/ 29867 h 114632"/>
                <a:gd name="connsiteX23" fmla="*/ 61361 w 115580"/>
                <a:gd name="connsiteY23" fmla="*/ 5574 h 114632"/>
                <a:gd name="connsiteX24" fmla="*/ 81297 w 115580"/>
                <a:gd name="connsiteY24" fmla="*/ 27843 h 114632"/>
                <a:gd name="connsiteX25" fmla="*/ 80540 w 115580"/>
                <a:gd name="connsiteY25" fmla="*/ 32144 h 114632"/>
                <a:gd name="connsiteX26" fmla="*/ 67922 w 115580"/>
                <a:gd name="connsiteY26" fmla="*/ 81742 h 11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5580" h="114632">
                  <a:moveTo>
                    <a:pt x="84326" y="16202"/>
                  </a:moveTo>
                  <a:cubicBezTo>
                    <a:pt x="79783" y="6839"/>
                    <a:pt x="72465" y="7"/>
                    <a:pt x="61109" y="7"/>
                  </a:cubicBezTo>
                  <a:cubicBezTo>
                    <a:pt x="31582" y="7"/>
                    <a:pt x="290" y="37205"/>
                    <a:pt x="290" y="74151"/>
                  </a:cubicBezTo>
                  <a:cubicBezTo>
                    <a:pt x="290" y="97938"/>
                    <a:pt x="14170" y="114639"/>
                    <a:pt x="33854" y="114639"/>
                  </a:cubicBezTo>
                  <a:cubicBezTo>
                    <a:pt x="38901" y="114639"/>
                    <a:pt x="51519" y="113627"/>
                    <a:pt x="66660" y="95660"/>
                  </a:cubicBezTo>
                  <a:cubicBezTo>
                    <a:pt x="68679" y="106288"/>
                    <a:pt x="77512" y="114639"/>
                    <a:pt x="89625" y="114639"/>
                  </a:cubicBezTo>
                  <a:cubicBezTo>
                    <a:pt x="98458" y="114639"/>
                    <a:pt x="104262" y="108819"/>
                    <a:pt x="108300" y="100721"/>
                  </a:cubicBezTo>
                  <a:cubicBezTo>
                    <a:pt x="112590" y="91611"/>
                    <a:pt x="115871" y="76175"/>
                    <a:pt x="115871" y="75669"/>
                  </a:cubicBezTo>
                  <a:cubicBezTo>
                    <a:pt x="115871" y="73139"/>
                    <a:pt x="113599" y="73139"/>
                    <a:pt x="112842" y="73139"/>
                  </a:cubicBezTo>
                  <a:cubicBezTo>
                    <a:pt x="110319" y="73139"/>
                    <a:pt x="110066" y="74151"/>
                    <a:pt x="109309" y="77694"/>
                  </a:cubicBezTo>
                  <a:cubicBezTo>
                    <a:pt x="105019" y="94142"/>
                    <a:pt x="100477" y="109072"/>
                    <a:pt x="90130" y="109072"/>
                  </a:cubicBezTo>
                  <a:cubicBezTo>
                    <a:pt x="83316" y="109072"/>
                    <a:pt x="82559" y="102493"/>
                    <a:pt x="82559" y="97432"/>
                  </a:cubicBezTo>
                  <a:cubicBezTo>
                    <a:pt x="82559" y="91864"/>
                    <a:pt x="83064" y="89840"/>
                    <a:pt x="85840" y="78706"/>
                  </a:cubicBezTo>
                  <a:cubicBezTo>
                    <a:pt x="88616" y="68078"/>
                    <a:pt x="89120" y="65547"/>
                    <a:pt x="91392" y="55931"/>
                  </a:cubicBezTo>
                  <a:lnTo>
                    <a:pt x="100477" y="20504"/>
                  </a:lnTo>
                  <a:cubicBezTo>
                    <a:pt x="102243" y="13419"/>
                    <a:pt x="102243" y="12913"/>
                    <a:pt x="102243" y="11900"/>
                  </a:cubicBezTo>
                  <a:cubicBezTo>
                    <a:pt x="102243" y="7598"/>
                    <a:pt x="99215" y="5068"/>
                    <a:pt x="94925" y="5068"/>
                  </a:cubicBezTo>
                  <a:cubicBezTo>
                    <a:pt x="88868" y="5068"/>
                    <a:pt x="85083" y="10635"/>
                    <a:pt x="84326" y="16202"/>
                  </a:cubicBezTo>
                  <a:close/>
                  <a:moveTo>
                    <a:pt x="67922" y="81742"/>
                  </a:moveTo>
                  <a:cubicBezTo>
                    <a:pt x="66660" y="86297"/>
                    <a:pt x="66660" y="86803"/>
                    <a:pt x="62875" y="91105"/>
                  </a:cubicBezTo>
                  <a:cubicBezTo>
                    <a:pt x="51771" y="105023"/>
                    <a:pt x="41425" y="109072"/>
                    <a:pt x="34358" y="109072"/>
                  </a:cubicBezTo>
                  <a:cubicBezTo>
                    <a:pt x="21740" y="109072"/>
                    <a:pt x="18207" y="95154"/>
                    <a:pt x="18207" y="85285"/>
                  </a:cubicBezTo>
                  <a:cubicBezTo>
                    <a:pt x="18207" y="72633"/>
                    <a:pt x="26283" y="41507"/>
                    <a:pt x="32087" y="29867"/>
                  </a:cubicBezTo>
                  <a:cubicBezTo>
                    <a:pt x="39910" y="14937"/>
                    <a:pt x="51267" y="5574"/>
                    <a:pt x="61361" y="5574"/>
                  </a:cubicBezTo>
                  <a:cubicBezTo>
                    <a:pt x="77764" y="5574"/>
                    <a:pt x="81297" y="26324"/>
                    <a:pt x="81297" y="27843"/>
                  </a:cubicBezTo>
                  <a:cubicBezTo>
                    <a:pt x="81297" y="29361"/>
                    <a:pt x="80793" y="30879"/>
                    <a:pt x="80540" y="32144"/>
                  </a:cubicBezTo>
                  <a:lnTo>
                    <a:pt x="67922" y="81742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6" name="Freeform 1135">
              <a:extLst>
                <a:ext uri="{FF2B5EF4-FFF2-40B4-BE49-F238E27FC236}">
                  <a16:creationId xmlns:a16="http://schemas.microsoft.com/office/drawing/2014/main" id="{A874ED4E-1463-5571-7FBD-FFF9234AF0EB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5434218" y="2654807"/>
              <a:ext cx="824333" cy="302412"/>
            </a:xfrm>
            <a:custGeom>
              <a:avLst/>
              <a:gdLst>
                <a:gd name="connsiteX0" fmla="*/ 824334 w 824333"/>
                <a:gd name="connsiteY0" fmla="*/ 151206 h 302412"/>
                <a:gd name="connsiteX1" fmla="*/ 746364 w 824333"/>
                <a:gd name="connsiteY1" fmla="*/ 302412 h 302412"/>
                <a:gd name="connsiteX2" fmla="*/ 610706 w 824333"/>
                <a:gd name="connsiteY2" fmla="*/ 0 h 302412"/>
                <a:gd name="connsiteX3" fmla="*/ 474949 w 824333"/>
                <a:gd name="connsiteY3" fmla="*/ 302412 h 302412"/>
                <a:gd name="connsiteX4" fmla="*/ 339291 w 824333"/>
                <a:gd name="connsiteY4" fmla="*/ 0 h 302412"/>
                <a:gd name="connsiteX5" fmla="*/ 203537 w 824333"/>
                <a:gd name="connsiteY5" fmla="*/ 302412 h 302412"/>
                <a:gd name="connsiteX6" fmla="*/ 67780 w 824333"/>
                <a:gd name="connsiteY6" fmla="*/ 0 h 302412"/>
                <a:gd name="connsiteX7" fmla="*/ 0 w 824333"/>
                <a:gd name="connsiteY7" fmla="*/ 151206 h 30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333" h="302412">
                  <a:moveTo>
                    <a:pt x="824334" y="151206"/>
                  </a:moveTo>
                  <a:lnTo>
                    <a:pt x="746364" y="302412"/>
                  </a:lnTo>
                  <a:lnTo>
                    <a:pt x="610706" y="0"/>
                  </a:lnTo>
                  <a:lnTo>
                    <a:pt x="474949" y="302412"/>
                  </a:lnTo>
                  <a:lnTo>
                    <a:pt x="339291" y="0"/>
                  </a:lnTo>
                  <a:lnTo>
                    <a:pt x="203537" y="302412"/>
                  </a:lnTo>
                  <a:lnTo>
                    <a:pt x="67780" y="0"/>
                  </a:lnTo>
                  <a:lnTo>
                    <a:pt x="0" y="151206"/>
                  </a:lnTo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7" name="Freeform 1136">
              <a:extLst>
                <a:ext uri="{FF2B5EF4-FFF2-40B4-BE49-F238E27FC236}">
                  <a16:creationId xmlns:a16="http://schemas.microsoft.com/office/drawing/2014/main" id="{62A6676E-E813-40DC-ED4C-87BB0F773C50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7174005" y="2765628"/>
              <a:ext cx="80450" cy="80670"/>
            </a:xfrm>
            <a:custGeom>
              <a:avLst/>
              <a:gdLst>
                <a:gd name="connsiteX0" fmla="*/ 80450 w 80450"/>
                <a:gd name="connsiteY0" fmla="*/ 40386 h 80670"/>
                <a:gd name="connsiteX1" fmla="*/ 40276 w 80450"/>
                <a:gd name="connsiteY1" fmla="*/ 0 h 80670"/>
                <a:gd name="connsiteX2" fmla="*/ 0 w 80450"/>
                <a:gd name="connsiteY2" fmla="*/ 40386 h 80670"/>
                <a:gd name="connsiteX3" fmla="*/ 40276 w 80450"/>
                <a:gd name="connsiteY3" fmla="*/ 80670 h 80670"/>
                <a:gd name="connsiteX4" fmla="*/ 80450 w 8045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50" h="80670">
                  <a:moveTo>
                    <a:pt x="80450" y="40386"/>
                  </a:moveTo>
                  <a:cubicBezTo>
                    <a:pt x="80450" y="18059"/>
                    <a:pt x="62440" y="0"/>
                    <a:pt x="40276" y="0"/>
                  </a:cubicBezTo>
                  <a:cubicBezTo>
                    <a:pt x="18010" y="0"/>
                    <a:pt x="0" y="18059"/>
                    <a:pt x="0" y="40386"/>
                  </a:cubicBezTo>
                  <a:cubicBezTo>
                    <a:pt x="0" y="62611"/>
                    <a:pt x="18010" y="80670"/>
                    <a:pt x="40276" y="80670"/>
                  </a:cubicBezTo>
                  <a:cubicBezTo>
                    <a:pt x="62440" y="80670"/>
                    <a:pt x="80450" y="62611"/>
                    <a:pt x="80450" y="40386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38" name="Freeform 1137">
              <a:extLst>
                <a:ext uri="{FF2B5EF4-FFF2-40B4-BE49-F238E27FC236}">
                  <a16:creationId xmlns:a16="http://schemas.microsoft.com/office/drawing/2014/main" id="{2E49B183-F192-D810-3C63-87FDA3E43901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7174005" y="2765628"/>
              <a:ext cx="80450" cy="80670"/>
            </a:xfrm>
            <a:custGeom>
              <a:avLst/>
              <a:gdLst>
                <a:gd name="connsiteX0" fmla="*/ 80450 w 80450"/>
                <a:gd name="connsiteY0" fmla="*/ 40386 h 80670"/>
                <a:gd name="connsiteX1" fmla="*/ 40276 w 80450"/>
                <a:gd name="connsiteY1" fmla="*/ 0 h 80670"/>
                <a:gd name="connsiteX2" fmla="*/ 0 w 80450"/>
                <a:gd name="connsiteY2" fmla="*/ 40386 h 80670"/>
                <a:gd name="connsiteX3" fmla="*/ 40276 w 80450"/>
                <a:gd name="connsiteY3" fmla="*/ 80670 h 80670"/>
                <a:gd name="connsiteX4" fmla="*/ 80450 w 80450"/>
                <a:gd name="connsiteY4" fmla="*/ 40386 h 80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50" h="80670">
                  <a:moveTo>
                    <a:pt x="80450" y="40386"/>
                  </a:moveTo>
                  <a:cubicBezTo>
                    <a:pt x="80450" y="18059"/>
                    <a:pt x="62440" y="0"/>
                    <a:pt x="40276" y="0"/>
                  </a:cubicBezTo>
                  <a:cubicBezTo>
                    <a:pt x="18010" y="0"/>
                    <a:pt x="0" y="18059"/>
                    <a:pt x="0" y="40386"/>
                  </a:cubicBezTo>
                  <a:cubicBezTo>
                    <a:pt x="0" y="62611"/>
                    <a:pt x="18010" y="80670"/>
                    <a:pt x="40276" y="80670"/>
                  </a:cubicBezTo>
                  <a:cubicBezTo>
                    <a:pt x="62440" y="80670"/>
                    <a:pt x="80450" y="62611"/>
                    <a:pt x="80450" y="40386"/>
                  </a:cubicBezTo>
                  <a:close/>
                </a:path>
              </a:pathLst>
            </a:custGeom>
            <a:noFill/>
            <a:ln w="10091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0" name="Freeform 1139">
              <a:extLst>
                <a:ext uri="{FF2B5EF4-FFF2-40B4-BE49-F238E27FC236}">
                  <a16:creationId xmlns:a16="http://schemas.microsoft.com/office/drawing/2014/main" id="{8B3BE321-6521-35FE-5218-4788B894F267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5618616" y="2389405"/>
              <a:ext cx="104729" cy="174099"/>
            </a:xfrm>
            <a:custGeom>
              <a:avLst/>
              <a:gdLst>
                <a:gd name="connsiteX0" fmla="*/ 62706 w 104729"/>
                <a:gd name="connsiteY0" fmla="*/ 79459 h 174099"/>
                <a:gd name="connsiteX1" fmla="*/ 98037 w 104729"/>
                <a:gd name="connsiteY1" fmla="*/ 34922 h 174099"/>
                <a:gd name="connsiteX2" fmla="*/ 51602 w 104729"/>
                <a:gd name="connsiteY2" fmla="*/ 1 h 174099"/>
                <a:gd name="connsiteX3" fmla="*/ 6935 w 104729"/>
                <a:gd name="connsiteY3" fmla="*/ 34416 h 174099"/>
                <a:gd name="connsiteX4" fmla="*/ 19805 w 104729"/>
                <a:gd name="connsiteY4" fmla="*/ 47574 h 174099"/>
                <a:gd name="connsiteX5" fmla="*/ 32676 w 104729"/>
                <a:gd name="connsiteY5" fmla="*/ 34669 h 174099"/>
                <a:gd name="connsiteX6" fmla="*/ 17029 w 104729"/>
                <a:gd name="connsiteY6" fmla="*/ 22016 h 174099"/>
                <a:gd name="connsiteX7" fmla="*/ 50593 w 104729"/>
                <a:gd name="connsiteY7" fmla="*/ 6327 h 174099"/>
                <a:gd name="connsiteX8" fmla="*/ 74820 w 104729"/>
                <a:gd name="connsiteY8" fmla="*/ 34669 h 174099"/>
                <a:gd name="connsiteX9" fmla="*/ 67753 w 104729"/>
                <a:gd name="connsiteY9" fmla="*/ 63517 h 174099"/>
                <a:gd name="connsiteX10" fmla="*/ 45293 w 104729"/>
                <a:gd name="connsiteY10" fmla="*/ 76675 h 174099"/>
                <a:gd name="connsiteX11" fmla="*/ 35451 w 104729"/>
                <a:gd name="connsiteY11" fmla="*/ 77434 h 174099"/>
                <a:gd name="connsiteX12" fmla="*/ 31666 w 104729"/>
                <a:gd name="connsiteY12" fmla="*/ 80471 h 174099"/>
                <a:gd name="connsiteX13" fmla="*/ 37723 w 104729"/>
                <a:gd name="connsiteY13" fmla="*/ 83254 h 174099"/>
                <a:gd name="connsiteX14" fmla="*/ 48827 w 104729"/>
                <a:gd name="connsiteY14" fmla="*/ 83254 h 174099"/>
                <a:gd name="connsiteX15" fmla="*/ 78857 w 104729"/>
                <a:gd name="connsiteY15" fmla="*/ 125261 h 174099"/>
                <a:gd name="connsiteX16" fmla="*/ 50341 w 104729"/>
                <a:gd name="connsiteY16" fmla="*/ 167014 h 174099"/>
                <a:gd name="connsiteX17" fmla="*/ 11730 w 104729"/>
                <a:gd name="connsiteY17" fmla="*/ 147783 h 174099"/>
                <a:gd name="connsiteX18" fmla="*/ 28385 w 104729"/>
                <a:gd name="connsiteY18" fmla="*/ 133865 h 174099"/>
                <a:gd name="connsiteX19" fmla="*/ 14253 w 104729"/>
                <a:gd name="connsiteY19" fmla="*/ 119694 h 174099"/>
                <a:gd name="connsiteX20" fmla="*/ 121 w 104729"/>
                <a:gd name="connsiteY20" fmla="*/ 134371 h 174099"/>
                <a:gd name="connsiteX21" fmla="*/ 51098 w 104729"/>
                <a:gd name="connsiteY21" fmla="*/ 174100 h 174099"/>
                <a:gd name="connsiteX22" fmla="*/ 104850 w 104729"/>
                <a:gd name="connsiteY22" fmla="*/ 125261 h 174099"/>
                <a:gd name="connsiteX23" fmla="*/ 62706 w 104729"/>
                <a:gd name="connsiteY23" fmla="*/ 7945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4729" h="174099">
                  <a:moveTo>
                    <a:pt x="62706" y="79459"/>
                  </a:moveTo>
                  <a:cubicBezTo>
                    <a:pt x="83400" y="72626"/>
                    <a:pt x="98037" y="54913"/>
                    <a:pt x="98037" y="34922"/>
                  </a:cubicBezTo>
                  <a:cubicBezTo>
                    <a:pt x="98037" y="14172"/>
                    <a:pt x="75829" y="1"/>
                    <a:pt x="51602" y="1"/>
                  </a:cubicBezTo>
                  <a:cubicBezTo>
                    <a:pt x="26114" y="1"/>
                    <a:pt x="6935" y="15184"/>
                    <a:pt x="6935" y="34416"/>
                  </a:cubicBezTo>
                  <a:cubicBezTo>
                    <a:pt x="6935" y="42766"/>
                    <a:pt x="12487" y="47574"/>
                    <a:pt x="19805" y="47574"/>
                  </a:cubicBezTo>
                  <a:cubicBezTo>
                    <a:pt x="27628" y="47574"/>
                    <a:pt x="32676" y="42007"/>
                    <a:pt x="32676" y="34669"/>
                  </a:cubicBezTo>
                  <a:cubicBezTo>
                    <a:pt x="32676" y="22016"/>
                    <a:pt x="20815" y="22016"/>
                    <a:pt x="17029" y="22016"/>
                  </a:cubicBezTo>
                  <a:cubicBezTo>
                    <a:pt x="24852" y="9617"/>
                    <a:pt x="41508" y="6327"/>
                    <a:pt x="50593" y="6327"/>
                  </a:cubicBezTo>
                  <a:cubicBezTo>
                    <a:pt x="60940" y="6327"/>
                    <a:pt x="74820" y="11894"/>
                    <a:pt x="74820" y="34669"/>
                  </a:cubicBezTo>
                  <a:cubicBezTo>
                    <a:pt x="74820" y="37705"/>
                    <a:pt x="74315" y="52382"/>
                    <a:pt x="67753" y="63517"/>
                  </a:cubicBezTo>
                  <a:cubicBezTo>
                    <a:pt x="60183" y="75663"/>
                    <a:pt x="51602" y="76422"/>
                    <a:pt x="45293" y="76675"/>
                  </a:cubicBezTo>
                  <a:cubicBezTo>
                    <a:pt x="43275" y="76928"/>
                    <a:pt x="37218" y="77434"/>
                    <a:pt x="35451" y="77434"/>
                  </a:cubicBezTo>
                  <a:cubicBezTo>
                    <a:pt x="33433" y="77687"/>
                    <a:pt x="31666" y="77940"/>
                    <a:pt x="31666" y="80471"/>
                  </a:cubicBezTo>
                  <a:cubicBezTo>
                    <a:pt x="31666" y="83254"/>
                    <a:pt x="33433" y="83254"/>
                    <a:pt x="37723" y="83254"/>
                  </a:cubicBezTo>
                  <a:lnTo>
                    <a:pt x="48827" y="83254"/>
                  </a:lnTo>
                  <a:cubicBezTo>
                    <a:pt x="69520" y="83254"/>
                    <a:pt x="78857" y="100462"/>
                    <a:pt x="78857" y="125261"/>
                  </a:cubicBezTo>
                  <a:cubicBezTo>
                    <a:pt x="78857" y="159676"/>
                    <a:pt x="61445" y="167014"/>
                    <a:pt x="50341" y="167014"/>
                  </a:cubicBezTo>
                  <a:cubicBezTo>
                    <a:pt x="39489" y="167014"/>
                    <a:pt x="20562" y="162713"/>
                    <a:pt x="11730" y="147783"/>
                  </a:cubicBezTo>
                  <a:cubicBezTo>
                    <a:pt x="20562" y="149048"/>
                    <a:pt x="28385" y="143481"/>
                    <a:pt x="28385" y="133865"/>
                  </a:cubicBezTo>
                  <a:cubicBezTo>
                    <a:pt x="28385" y="124755"/>
                    <a:pt x="21572" y="119694"/>
                    <a:pt x="14253" y="119694"/>
                  </a:cubicBezTo>
                  <a:cubicBezTo>
                    <a:pt x="8197" y="119694"/>
                    <a:pt x="121" y="123237"/>
                    <a:pt x="121" y="134371"/>
                  </a:cubicBezTo>
                  <a:cubicBezTo>
                    <a:pt x="121" y="157398"/>
                    <a:pt x="23591" y="174100"/>
                    <a:pt x="51098" y="174100"/>
                  </a:cubicBezTo>
                  <a:cubicBezTo>
                    <a:pt x="81886" y="174100"/>
                    <a:pt x="104850" y="151072"/>
                    <a:pt x="104850" y="125261"/>
                  </a:cubicBezTo>
                  <a:cubicBezTo>
                    <a:pt x="104850" y="104511"/>
                    <a:pt x="88952" y="84773"/>
                    <a:pt x="62706" y="79459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1" name="Freeform 1140">
              <a:extLst>
                <a:ext uri="{FF2B5EF4-FFF2-40B4-BE49-F238E27FC236}">
                  <a16:creationId xmlns:a16="http://schemas.microsoft.com/office/drawing/2014/main" id="{6D927586-5E30-26E5-0DB0-8037933F8449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5744039" y="2389405"/>
              <a:ext cx="106243" cy="174099"/>
            </a:xfrm>
            <a:custGeom>
              <a:avLst/>
              <a:gdLst>
                <a:gd name="connsiteX0" fmla="*/ 106370 w 106243"/>
                <a:gd name="connsiteY0" fmla="*/ 87556 h 174099"/>
                <a:gd name="connsiteX1" fmla="*/ 96275 w 106243"/>
                <a:gd name="connsiteY1" fmla="*/ 28342 h 174099"/>
                <a:gd name="connsiteX2" fmla="*/ 53374 w 106243"/>
                <a:gd name="connsiteY2" fmla="*/ 1 h 174099"/>
                <a:gd name="connsiteX3" fmla="*/ 9463 w 106243"/>
                <a:gd name="connsiteY3" fmla="*/ 30114 h 174099"/>
                <a:gd name="connsiteX4" fmla="*/ 126 w 106243"/>
                <a:gd name="connsiteY4" fmla="*/ 87556 h 174099"/>
                <a:gd name="connsiteX5" fmla="*/ 11482 w 106243"/>
                <a:gd name="connsiteY5" fmla="*/ 148542 h 174099"/>
                <a:gd name="connsiteX6" fmla="*/ 53122 w 106243"/>
                <a:gd name="connsiteY6" fmla="*/ 174100 h 174099"/>
                <a:gd name="connsiteX7" fmla="*/ 97032 w 106243"/>
                <a:gd name="connsiteY7" fmla="*/ 144746 h 174099"/>
                <a:gd name="connsiteX8" fmla="*/ 106370 w 106243"/>
                <a:gd name="connsiteY8" fmla="*/ 87556 h 174099"/>
                <a:gd name="connsiteX9" fmla="*/ 53122 w 106243"/>
                <a:gd name="connsiteY9" fmla="*/ 168533 h 174099"/>
                <a:gd name="connsiteX10" fmla="*/ 23848 w 106243"/>
                <a:gd name="connsiteY10" fmla="*/ 137914 h 174099"/>
                <a:gd name="connsiteX11" fmla="*/ 21072 w 106243"/>
                <a:gd name="connsiteY11" fmla="*/ 84520 h 174099"/>
                <a:gd name="connsiteX12" fmla="*/ 23091 w 106243"/>
                <a:gd name="connsiteY12" fmla="*/ 37958 h 174099"/>
                <a:gd name="connsiteX13" fmla="*/ 53122 w 106243"/>
                <a:gd name="connsiteY13" fmla="*/ 5568 h 174099"/>
                <a:gd name="connsiteX14" fmla="*/ 82900 w 106243"/>
                <a:gd name="connsiteY14" fmla="*/ 35175 h 174099"/>
                <a:gd name="connsiteX15" fmla="*/ 85424 w 106243"/>
                <a:gd name="connsiteY15" fmla="*/ 84520 h 174099"/>
                <a:gd name="connsiteX16" fmla="*/ 82648 w 106243"/>
                <a:gd name="connsiteY16" fmla="*/ 136901 h 174099"/>
                <a:gd name="connsiteX17" fmla="*/ 53122 w 106243"/>
                <a:gd name="connsiteY17" fmla="*/ 16853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370" y="87556"/>
                  </a:moveTo>
                  <a:cubicBezTo>
                    <a:pt x="106370" y="67312"/>
                    <a:pt x="105108" y="47068"/>
                    <a:pt x="96275" y="28342"/>
                  </a:cubicBezTo>
                  <a:cubicBezTo>
                    <a:pt x="84667" y="4050"/>
                    <a:pt x="63973" y="1"/>
                    <a:pt x="53374" y="1"/>
                  </a:cubicBezTo>
                  <a:cubicBezTo>
                    <a:pt x="38232" y="1"/>
                    <a:pt x="19810" y="6580"/>
                    <a:pt x="9463" y="30114"/>
                  </a:cubicBezTo>
                  <a:cubicBezTo>
                    <a:pt x="1388" y="47574"/>
                    <a:pt x="126" y="67312"/>
                    <a:pt x="126" y="87556"/>
                  </a:cubicBezTo>
                  <a:cubicBezTo>
                    <a:pt x="126" y="106535"/>
                    <a:pt x="1136" y="129310"/>
                    <a:pt x="11482" y="148542"/>
                  </a:cubicBezTo>
                  <a:cubicBezTo>
                    <a:pt x="22334" y="169039"/>
                    <a:pt x="40756" y="174100"/>
                    <a:pt x="53122" y="174100"/>
                  </a:cubicBezTo>
                  <a:cubicBezTo>
                    <a:pt x="66749" y="174100"/>
                    <a:pt x="85928" y="168786"/>
                    <a:pt x="97032" y="144746"/>
                  </a:cubicBezTo>
                  <a:cubicBezTo>
                    <a:pt x="105108" y="127285"/>
                    <a:pt x="106370" y="107547"/>
                    <a:pt x="106370" y="87556"/>
                  </a:cubicBezTo>
                  <a:close/>
                  <a:moveTo>
                    <a:pt x="53122" y="168533"/>
                  </a:moveTo>
                  <a:cubicBezTo>
                    <a:pt x="43280" y="168533"/>
                    <a:pt x="28390" y="162206"/>
                    <a:pt x="23848" y="137914"/>
                  </a:cubicBezTo>
                  <a:cubicBezTo>
                    <a:pt x="21072" y="122730"/>
                    <a:pt x="21072" y="99450"/>
                    <a:pt x="21072" y="84520"/>
                  </a:cubicBezTo>
                  <a:cubicBezTo>
                    <a:pt x="21072" y="68325"/>
                    <a:pt x="21072" y="51623"/>
                    <a:pt x="23091" y="37958"/>
                  </a:cubicBezTo>
                  <a:cubicBezTo>
                    <a:pt x="27886" y="7845"/>
                    <a:pt x="46813" y="5568"/>
                    <a:pt x="53122" y="5568"/>
                  </a:cubicBezTo>
                  <a:cubicBezTo>
                    <a:pt x="61450" y="5568"/>
                    <a:pt x="78105" y="10123"/>
                    <a:pt x="82900" y="35175"/>
                  </a:cubicBezTo>
                  <a:cubicBezTo>
                    <a:pt x="85424" y="49346"/>
                    <a:pt x="85424" y="68578"/>
                    <a:pt x="85424" y="84520"/>
                  </a:cubicBezTo>
                  <a:cubicBezTo>
                    <a:pt x="85424" y="103499"/>
                    <a:pt x="85424" y="120706"/>
                    <a:pt x="82648" y="136901"/>
                  </a:cubicBezTo>
                  <a:cubicBezTo>
                    <a:pt x="78862" y="160941"/>
                    <a:pt x="64478" y="168533"/>
                    <a:pt x="53122" y="168533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2" name="Freeform 1141">
              <a:extLst>
                <a:ext uri="{FF2B5EF4-FFF2-40B4-BE49-F238E27FC236}">
                  <a16:creationId xmlns:a16="http://schemas.microsoft.com/office/drawing/2014/main" id="{CBE9AE87-4FCE-7004-CFB1-641C1796DF8E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5913540" y="2379536"/>
              <a:ext cx="159743" cy="178400"/>
            </a:xfrm>
            <a:custGeom>
              <a:avLst/>
              <a:gdLst>
                <a:gd name="connsiteX0" fmla="*/ 159876 w 159743"/>
                <a:gd name="connsiteY0" fmla="*/ 137407 h 178400"/>
                <a:gd name="connsiteX1" fmla="*/ 153567 w 159743"/>
                <a:gd name="connsiteY1" fmla="*/ 137407 h 178400"/>
                <a:gd name="connsiteX2" fmla="*/ 149025 w 159743"/>
                <a:gd name="connsiteY2" fmla="*/ 155880 h 178400"/>
                <a:gd name="connsiteX3" fmla="*/ 132369 w 159743"/>
                <a:gd name="connsiteY3" fmla="*/ 161953 h 178400"/>
                <a:gd name="connsiteX4" fmla="*/ 112180 w 159743"/>
                <a:gd name="connsiteY4" fmla="*/ 161953 h 178400"/>
                <a:gd name="connsiteX5" fmla="*/ 134640 w 159743"/>
                <a:gd name="connsiteY5" fmla="*/ 118935 h 178400"/>
                <a:gd name="connsiteX6" fmla="*/ 156848 w 159743"/>
                <a:gd name="connsiteY6" fmla="*/ 63517 h 178400"/>
                <a:gd name="connsiteX7" fmla="*/ 80131 w 159743"/>
                <a:gd name="connsiteY7" fmla="*/ 1 h 178400"/>
                <a:gd name="connsiteX8" fmla="*/ 3161 w 159743"/>
                <a:gd name="connsiteY8" fmla="*/ 63517 h 178400"/>
                <a:gd name="connsiteX9" fmla="*/ 25369 w 159743"/>
                <a:gd name="connsiteY9" fmla="*/ 118935 h 178400"/>
                <a:gd name="connsiteX10" fmla="*/ 47829 w 159743"/>
                <a:gd name="connsiteY10" fmla="*/ 161953 h 178400"/>
                <a:gd name="connsiteX11" fmla="*/ 27640 w 159743"/>
                <a:gd name="connsiteY11" fmla="*/ 161953 h 178400"/>
                <a:gd name="connsiteX12" fmla="*/ 10984 w 159743"/>
                <a:gd name="connsiteY12" fmla="*/ 156133 h 178400"/>
                <a:gd name="connsiteX13" fmla="*/ 6442 w 159743"/>
                <a:gd name="connsiteY13" fmla="*/ 137407 h 178400"/>
                <a:gd name="connsiteX14" fmla="*/ 133 w 159743"/>
                <a:gd name="connsiteY14" fmla="*/ 137407 h 178400"/>
                <a:gd name="connsiteX15" fmla="*/ 8461 w 159743"/>
                <a:gd name="connsiteY15" fmla="*/ 178402 h 178400"/>
                <a:gd name="connsiteX16" fmla="*/ 48838 w 159743"/>
                <a:gd name="connsiteY16" fmla="*/ 178402 h 178400"/>
                <a:gd name="connsiteX17" fmla="*/ 55147 w 159743"/>
                <a:gd name="connsiteY17" fmla="*/ 173088 h 178400"/>
                <a:gd name="connsiteX18" fmla="*/ 41520 w 159743"/>
                <a:gd name="connsiteY18" fmla="*/ 116910 h 178400"/>
                <a:gd name="connsiteX19" fmla="*/ 29154 w 159743"/>
                <a:gd name="connsiteY19" fmla="*/ 63263 h 178400"/>
                <a:gd name="connsiteX20" fmla="*/ 79878 w 159743"/>
                <a:gd name="connsiteY20" fmla="*/ 5568 h 178400"/>
                <a:gd name="connsiteX21" fmla="*/ 130855 w 159743"/>
                <a:gd name="connsiteY21" fmla="*/ 63263 h 178400"/>
                <a:gd name="connsiteX22" fmla="*/ 116723 w 159743"/>
                <a:gd name="connsiteY22" fmla="*/ 122224 h 178400"/>
                <a:gd name="connsiteX23" fmla="*/ 104862 w 159743"/>
                <a:gd name="connsiteY23" fmla="*/ 173088 h 178400"/>
                <a:gd name="connsiteX24" fmla="*/ 111423 w 159743"/>
                <a:gd name="connsiteY24" fmla="*/ 178402 h 178400"/>
                <a:gd name="connsiteX25" fmla="*/ 151549 w 159743"/>
                <a:gd name="connsiteY25" fmla="*/ 178402 h 178400"/>
                <a:gd name="connsiteX26" fmla="*/ 159876 w 159743"/>
                <a:gd name="connsiteY26" fmla="*/ 1374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43" h="178400">
                  <a:moveTo>
                    <a:pt x="159876" y="137407"/>
                  </a:moveTo>
                  <a:lnTo>
                    <a:pt x="153567" y="137407"/>
                  </a:lnTo>
                  <a:cubicBezTo>
                    <a:pt x="152306" y="143987"/>
                    <a:pt x="151296" y="149807"/>
                    <a:pt x="149025" y="155880"/>
                  </a:cubicBezTo>
                  <a:cubicBezTo>
                    <a:pt x="147763" y="159929"/>
                    <a:pt x="147006" y="161953"/>
                    <a:pt x="132369" y="161953"/>
                  </a:cubicBezTo>
                  <a:lnTo>
                    <a:pt x="112180" y="161953"/>
                  </a:lnTo>
                  <a:cubicBezTo>
                    <a:pt x="115461" y="147783"/>
                    <a:pt x="123284" y="135636"/>
                    <a:pt x="134640" y="118935"/>
                  </a:cubicBezTo>
                  <a:cubicBezTo>
                    <a:pt x="146501" y="100968"/>
                    <a:pt x="156848" y="83508"/>
                    <a:pt x="156848" y="63517"/>
                  </a:cubicBezTo>
                  <a:cubicBezTo>
                    <a:pt x="156848" y="28342"/>
                    <a:pt x="122780" y="1"/>
                    <a:pt x="80131" y="1"/>
                  </a:cubicBezTo>
                  <a:cubicBezTo>
                    <a:pt x="36725" y="1"/>
                    <a:pt x="3161" y="28849"/>
                    <a:pt x="3161" y="63517"/>
                  </a:cubicBezTo>
                  <a:cubicBezTo>
                    <a:pt x="3161" y="83508"/>
                    <a:pt x="13508" y="100968"/>
                    <a:pt x="25369" y="118935"/>
                  </a:cubicBezTo>
                  <a:cubicBezTo>
                    <a:pt x="36473" y="135636"/>
                    <a:pt x="44548" y="147783"/>
                    <a:pt x="47829" y="161953"/>
                  </a:cubicBezTo>
                  <a:lnTo>
                    <a:pt x="27640" y="161953"/>
                  </a:lnTo>
                  <a:cubicBezTo>
                    <a:pt x="13003" y="161953"/>
                    <a:pt x="12246" y="159929"/>
                    <a:pt x="10984" y="156133"/>
                  </a:cubicBezTo>
                  <a:cubicBezTo>
                    <a:pt x="8965" y="150313"/>
                    <a:pt x="7704" y="143734"/>
                    <a:pt x="6442" y="137407"/>
                  </a:cubicBezTo>
                  <a:lnTo>
                    <a:pt x="133" y="137407"/>
                  </a:lnTo>
                  <a:lnTo>
                    <a:pt x="8461" y="178402"/>
                  </a:lnTo>
                  <a:lnTo>
                    <a:pt x="48838" y="178402"/>
                  </a:lnTo>
                  <a:cubicBezTo>
                    <a:pt x="54390" y="178402"/>
                    <a:pt x="55147" y="178402"/>
                    <a:pt x="55147" y="173088"/>
                  </a:cubicBezTo>
                  <a:cubicBezTo>
                    <a:pt x="55147" y="155374"/>
                    <a:pt x="47324" y="133106"/>
                    <a:pt x="41520" y="116910"/>
                  </a:cubicBezTo>
                  <a:cubicBezTo>
                    <a:pt x="36220" y="102233"/>
                    <a:pt x="29154" y="82242"/>
                    <a:pt x="29154" y="63263"/>
                  </a:cubicBezTo>
                  <a:cubicBezTo>
                    <a:pt x="29154" y="22775"/>
                    <a:pt x="56914" y="5568"/>
                    <a:pt x="79878" y="5568"/>
                  </a:cubicBezTo>
                  <a:cubicBezTo>
                    <a:pt x="104105" y="5568"/>
                    <a:pt x="130855" y="23788"/>
                    <a:pt x="130855" y="63263"/>
                  </a:cubicBezTo>
                  <a:cubicBezTo>
                    <a:pt x="130855" y="82242"/>
                    <a:pt x="124041" y="101474"/>
                    <a:pt x="116723" y="122224"/>
                  </a:cubicBezTo>
                  <a:cubicBezTo>
                    <a:pt x="112938" y="132853"/>
                    <a:pt x="104862" y="155627"/>
                    <a:pt x="104862" y="173088"/>
                  </a:cubicBezTo>
                  <a:cubicBezTo>
                    <a:pt x="104862" y="178402"/>
                    <a:pt x="105619" y="178402"/>
                    <a:pt x="111423" y="178402"/>
                  </a:cubicBezTo>
                  <a:lnTo>
                    <a:pt x="151549" y="178402"/>
                  </a:lnTo>
                  <a:lnTo>
                    <a:pt x="159876" y="137407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3" name="Freeform 1142">
              <a:extLst>
                <a:ext uri="{FF2B5EF4-FFF2-40B4-BE49-F238E27FC236}">
                  <a16:creationId xmlns:a16="http://schemas.microsoft.com/office/drawing/2014/main" id="{1D984066-3904-BE40-2BF0-4F8ADAA96B67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2758772" y="1081582"/>
              <a:ext cx="703717" cy="705535"/>
            </a:xfrm>
            <a:custGeom>
              <a:avLst/>
              <a:gdLst>
                <a:gd name="connsiteX0" fmla="*/ 0 w 703717"/>
                <a:gd name="connsiteY0" fmla="*/ 352831 h 705535"/>
                <a:gd name="connsiteX1" fmla="*/ 351857 w 703717"/>
                <a:gd name="connsiteY1" fmla="*/ 0 h 705535"/>
                <a:gd name="connsiteX2" fmla="*/ 703717 w 703717"/>
                <a:gd name="connsiteY2" fmla="*/ 352831 h 705535"/>
                <a:gd name="connsiteX3" fmla="*/ 351857 w 703717"/>
                <a:gd name="connsiteY3" fmla="*/ 705536 h 70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717" h="705535">
                  <a:moveTo>
                    <a:pt x="0" y="352831"/>
                  </a:moveTo>
                  <a:lnTo>
                    <a:pt x="351857" y="0"/>
                  </a:lnTo>
                  <a:lnTo>
                    <a:pt x="703717" y="352831"/>
                  </a:lnTo>
                  <a:lnTo>
                    <a:pt x="351857" y="705536"/>
                  </a:lnTo>
                  <a:close/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4" name="Freeform 1143">
              <a:extLst>
                <a:ext uri="{FF2B5EF4-FFF2-40B4-BE49-F238E27FC236}">
                  <a16:creationId xmlns:a16="http://schemas.microsoft.com/office/drawing/2014/main" id="{F34BB2D6-625D-66CC-BDC0-2B52153C206A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 rot="16200000">
              <a:off x="3188882" y="1350196"/>
              <a:ext cx="167819" cy="168531"/>
            </a:xfrm>
            <a:custGeom>
              <a:avLst/>
              <a:gdLst>
                <a:gd name="connsiteX0" fmla="*/ 89108 w 167819"/>
                <a:gd name="connsiteY0" fmla="*/ 89286 h 168531"/>
                <a:gd name="connsiteX1" fmla="*/ 159516 w 167819"/>
                <a:gd name="connsiteY1" fmla="*/ 89286 h 168531"/>
                <a:gd name="connsiteX2" fmla="*/ 167844 w 167819"/>
                <a:gd name="connsiteY2" fmla="*/ 84225 h 168531"/>
                <a:gd name="connsiteX3" fmla="*/ 159516 w 167819"/>
                <a:gd name="connsiteY3" fmla="*/ 79164 h 168531"/>
                <a:gd name="connsiteX4" fmla="*/ 89108 w 167819"/>
                <a:gd name="connsiteY4" fmla="*/ 79164 h 168531"/>
                <a:gd name="connsiteX5" fmla="*/ 89108 w 167819"/>
                <a:gd name="connsiteY5" fmla="*/ 8310 h 168531"/>
                <a:gd name="connsiteX6" fmla="*/ 84061 w 167819"/>
                <a:gd name="connsiteY6" fmla="*/ -41 h 168531"/>
                <a:gd name="connsiteX7" fmla="*/ 79014 w 167819"/>
                <a:gd name="connsiteY7" fmla="*/ 8310 h 168531"/>
                <a:gd name="connsiteX8" fmla="*/ 79014 w 167819"/>
                <a:gd name="connsiteY8" fmla="*/ 79164 h 168531"/>
                <a:gd name="connsiteX9" fmla="*/ 8353 w 167819"/>
                <a:gd name="connsiteY9" fmla="*/ 79164 h 168531"/>
                <a:gd name="connsiteX10" fmla="*/ 25 w 167819"/>
                <a:gd name="connsiteY10" fmla="*/ 84225 h 168531"/>
                <a:gd name="connsiteX11" fmla="*/ 8353 w 167819"/>
                <a:gd name="connsiteY11" fmla="*/ 89286 h 168531"/>
                <a:gd name="connsiteX12" fmla="*/ 79014 w 167819"/>
                <a:gd name="connsiteY12" fmla="*/ 89286 h 168531"/>
                <a:gd name="connsiteX13" fmla="*/ 79014 w 167819"/>
                <a:gd name="connsiteY13" fmla="*/ 160140 h 168531"/>
                <a:gd name="connsiteX14" fmla="*/ 84061 w 167819"/>
                <a:gd name="connsiteY14" fmla="*/ 168491 h 168531"/>
                <a:gd name="connsiteX15" fmla="*/ 89108 w 167819"/>
                <a:gd name="connsiteY15" fmla="*/ 160140 h 168531"/>
                <a:gd name="connsiteX16" fmla="*/ 89108 w 167819"/>
                <a:gd name="connsiteY16" fmla="*/ 8928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819" h="168531">
                  <a:moveTo>
                    <a:pt x="89108" y="89286"/>
                  </a:moveTo>
                  <a:lnTo>
                    <a:pt x="159516" y="89286"/>
                  </a:lnTo>
                  <a:cubicBezTo>
                    <a:pt x="163049" y="89286"/>
                    <a:pt x="167844" y="89286"/>
                    <a:pt x="167844" y="84225"/>
                  </a:cubicBezTo>
                  <a:cubicBezTo>
                    <a:pt x="167844" y="79164"/>
                    <a:pt x="163049" y="79164"/>
                    <a:pt x="159516" y="79164"/>
                  </a:cubicBezTo>
                  <a:lnTo>
                    <a:pt x="89108" y="79164"/>
                  </a:lnTo>
                  <a:lnTo>
                    <a:pt x="89108" y="8310"/>
                  </a:lnTo>
                  <a:cubicBezTo>
                    <a:pt x="89108" y="4767"/>
                    <a:pt x="89108" y="-41"/>
                    <a:pt x="84061" y="-41"/>
                  </a:cubicBezTo>
                  <a:cubicBezTo>
                    <a:pt x="79014" y="-41"/>
                    <a:pt x="79014" y="4767"/>
                    <a:pt x="79014" y="8310"/>
                  </a:cubicBezTo>
                  <a:lnTo>
                    <a:pt x="79014" y="79164"/>
                  </a:lnTo>
                  <a:lnTo>
                    <a:pt x="8353" y="79164"/>
                  </a:lnTo>
                  <a:cubicBezTo>
                    <a:pt x="4820" y="79164"/>
                    <a:pt x="25" y="79164"/>
                    <a:pt x="25" y="84225"/>
                  </a:cubicBezTo>
                  <a:cubicBezTo>
                    <a:pt x="25" y="89286"/>
                    <a:pt x="4820" y="89286"/>
                    <a:pt x="8353" y="89286"/>
                  </a:cubicBezTo>
                  <a:lnTo>
                    <a:pt x="79014" y="89286"/>
                  </a:lnTo>
                  <a:lnTo>
                    <a:pt x="79014" y="160140"/>
                  </a:lnTo>
                  <a:cubicBezTo>
                    <a:pt x="79014" y="163683"/>
                    <a:pt x="79014" y="168491"/>
                    <a:pt x="84061" y="168491"/>
                  </a:cubicBezTo>
                  <a:cubicBezTo>
                    <a:pt x="89108" y="168491"/>
                    <a:pt x="89108" y="163683"/>
                    <a:pt x="89108" y="160140"/>
                  </a:cubicBezTo>
                  <a:lnTo>
                    <a:pt x="89108" y="89286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5" name="Freeform 1144">
              <a:extLst>
                <a:ext uri="{FF2B5EF4-FFF2-40B4-BE49-F238E27FC236}">
                  <a16:creationId xmlns:a16="http://schemas.microsoft.com/office/drawing/2014/main" id="{14A36EBC-2926-99F8-F1B8-6DFF6816F4FE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 rot="16200000">
              <a:off x="2871368" y="1429401"/>
              <a:ext cx="154191" cy="10122"/>
            </a:xfrm>
            <a:custGeom>
              <a:avLst/>
              <a:gdLst>
                <a:gd name="connsiteX0" fmla="*/ 145371 w 154191"/>
                <a:gd name="connsiteY0" fmla="*/ 10081 h 10122"/>
                <a:gd name="connsiteX1" fmla="*/ 154204 w 154191"/>
                <a:gd name="connsiteY1" fmla="*/ 5020 h 10122"/>
                <a:gd name="connsiteX2" fmla="*/ 145371 w 154191"/>
                <a:gd name="connsiteY2" fmla="*/ -41 h 10122"/>
                <a:gd name="connsiteX3" fmla="*/ 8845 w 154191"/>
                <a:gd name="connsiteY3" fmla="*/ -41 h 10122"/>
                <a:gd name="connsiteX4" fmla="*/ 12 w 154191"/>
                <a:gd name="connsiteY4" fmla="*/ 5020 h 10122"/>
                <a:gd name="connsiteX5" fmla="*/ 8845 w 154191"/>
                <a:gd name="connsiteY5" fmla="*/ 10081 h 10122"/>
                <a:gd name="connsiteX6" fmla="*/ 145371 w 154191"/>
                <a:gd name="connsiteY6" fmla="*/ 100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91" h="10122">
                  <a:moveTo>
                    <a:pt x="145371" y="10081"/>
                  </a:moveTo>
                  <a:cubicBezTo>
                    <a:pt x="149662" y="10081"/>
                    <a:pt x="154204" y="10081"/>
                    <a:pt x="154204" y="5020"/>
                  </a:cubicBezTo>
                  <a:cubicBezTo>
                    <a:pt x="154204" y="-41"/>
                    <a:pt x="149662" y="-41"/>
                    <a:pt x="145371" y="-41"/>
                  </a:cubicBezTo>
                  <a:lnTo>
                    <a:pt x="8845" y="-41"/>
                  </a:lnTo>
                  <a:cubicBezTo>
                    <a:pt x="4555" y="-41"/>
                    <a:pt x="12" y="-41"/>
                    <a:pt x="12" y="5020"/>
                  </a:cubicBezTo>
                  <a:cubicBezTo>
                    <a:pt x="12" y="10081"/>
                    <a:pt x="4555" y="10081"/>
                    <a:pt x="8845" y="10081"/>
                  </a:cubicBezTo>
                  <a:lnTo>
                    <a:pt x="145371" y="10081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7" name="Freeform 1146">
              <a:extLst>
                <a:ext uri="{FF2B5EF4-FFF2-40B4-BE49-F238E27FC236}">
                  <a16:creationId xmlns:a16="http://schemas.microsoft.com/office/drawing/2014/main" id="{10EE614C-F268-FAAF-7574-0AB6BBDCE5CA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2899909" y="796027"/>
              <a:ext cx="83278" cy="168531"/>
            </a:xfrm>
            <a:custGeom>
              <a:avLst/>
              <a:gdLst>
                <a:gd name="connsiteX0" fmla="*/ 51747 w 83278"/>
                <a:gd name="connsiteY0" fmla="*/ 6517 h 168531"/>
                <a:gd name="connsiteX1" fmla="*/ 45943 w 83278"/>
                <a:gd name="connsiteY1" fmla="*/ -62 h 168531"/>
                <a:gd name="connsiteX2" fmla="*/ 13 w 83278"/>
                <a:gd name="connsiteY2" fmla="*/ 16133 h 168531"/>
                <a:gd name="connsiteX3" fmla="*/ 13 w 83278"/>
                <a:gd name="connsiteY3" fmla="*/ 23978 h 168531"/>
                <a:gd name="connsiteX4" fmla="*/ 33072 w 83278"/>
                <a:gd name="connsiteY4" fmla="*/ 17398 h 168531"/>
                <a:gd name="connsiteX5" fmla="*/ 33072 w 83278"/>
                <a:gd name="connsiteY5" fmla="*/ 148479 h 168531"/>
                <a:gd name="connsiteX6" fmla="*/ 9603 w 83278"/>
                <a:gd name="connsiteY6" fmla="*/ 160625 h 168531"/>
                <a:gd name="connsiteX7" fmla="*/ 1527 w 83278"/>
                <a:gd name="connsiteY7" fmla="*/ 160625 h 168531"/>
                <a:gd name="connsiteX8" fmla="*/ 1527 w 83278"/>
                <a:gd name="connsiteY8" fmla="*/ 168470 h 168531"/>
                <a:gd name="connsiteX9" fmla="*/ 42410 w 83278"/>
                <a:gd name="connsiteY9" fmla="*/ 167711 h 168531"/>
                <a:gd name="connsiteX10" fmla="*/ 83292 w 83278"/>
                <a:gd name="connsiteY10" fmla="*/ 168470 h 168531"/>
                <a:gd name="connsiteX11" fmla="*/ 83292 w 83278"/>
                <a:gd name="connsiteY11" fmla="*/ 160625 h 168531"/>
                <a:gd name="connsiteX12" fmla="*/ 75217 w 83278"/>
                <a:gd name="connsiteY12" fmla="*/ 160625 h 168531"/>
                <a:gd name="connsiteX13" fmla="*/ 51747 w 83278"/>
                <a:gd name="connsiteY13" fmla="*/ 148479 h 168531"/>
                <a:gd name="connsiteX14" fmla="*/ 51747 w 83278"/>
                <a:gd name="connsiteY14" fmla="*/ 651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78" h="168531">
                  <a:moveTo>
                    <a:pt x="51747" y="6517"/>
                  </a:moveTo>
                  <a:cubicBezTo>
                    <a:pt x="51747" y="444"/>
                    <a:pt x="51747" y="-62"/>
                    <a:pt x="45943" y="-62"/>
                  </a:cubicBezTo>
                  <a:cubicBezTo>
                    <a:pt x="30296" y="16133"/>
                    <a:pt x="8089" y="16133"/>
                    <a:pt x="13" y="16133"/>
                  </a:cubicBezTo>
                  <a:lnTo>
                    <a:pt x="13" y="23978"/>
                  </a:lnTo>
                  <a:cubicBezTo>
                    <a:pt x="5061" y="23978"/>
                    <a:pt x="19950" y="23978"/>
                    <a:pt x="33072" y="17398"/>
                  </a:cubicBezTo>
                  <a:lnTo>
                    <a:pt x="33072" y="148479"/>
                  </a:lnTo>
                  <a:cubicBezTo>
                    <a:pt x="33072" y="157589"/>
                    <a:pt x="32315" y="160625"/>
                    <a:pt x="9603" y="160625"/>
                  </a:cubicBezTo>
                  <a:lnTo>
                    <a:pt x="1527" y="160625"/>
                  </a:lnTo>
                  <a:lnTo>
                    <a:pt x="1527" y="168470"/>
                  </a:lnTo>
                  <a:cubicBezTo>
                    <a:pt x="10360" y="167711"/>
                    <a:pt x="32315" y="167711"/>
                    <a:pt x="42410" y="167711"/>
                  </a:cubicBezTo>
                  <a:cubicBezTo>
                    <a:pt x="52504" y="167711"/>
                    <a:pt x="74459" y="167711"/>
                    <a:pt x="83292" y="168470"/>
                  </a:cubicBezTo>
                  <a:lnTo>
                    <a:pt x="83292" y="160625"/>
                  </a:lnTo>
                  <a:lnTo>
                    <a:pt x="75217" y="160625"/>
                  </a:lnTo>
                  <a:cubicBezTo>
                    <a:pt x="52504" y="160625"/>
                    <a:pt x="51747" y="157842"/>
                    <a:pt x="51747" y="148479"/>
                  </a:cubicBezTo>
                  <a:lnTo>
                    <a:pt x="51747" y="6517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8" name="Freeform 1147">
              <a:extLst>
                <a:ext uri="{FF2B5EF4-FFF2-40B4-BE49-F238E27FC236}">
                  <a16:creationId xmlns:a16="http://schemas.microsoft.com/office/drawing/2014/main" id="{73965AA9-EAA5-2F0F-D48C-8E5BEAC6B1DA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3013471" y="796027"/>
              <a:ext cx="106243" cy="174099"/>
            </a:xfrm>
            <a:custGeom>
              <a:avLst/>
              <a:gdLst>
                <a:gd name="connsiteX0" fmla="*/ 106262 w 106243"/>
                <a:gd name="connsiteY0" fmla="*/ 87494 h 174099"/>
                <a:gd name="connsiteX1" fmla="*/ 96167 w 106243"/>
                <a:gd name="connsiteY1" fmla="*/ 28280 h 174099"/>
                <a:gd name="connsiteX2" fmla="*/ 53266 w 106243"/>
                <a:gd name="connsiteY2" fmla="*/ -62 h 174099"/>
                <a:gd name="connsiteX3" fmla="*/ 9356 w 106243"/>
                <a:gd name="connsiteY3" fmla="*/ 30051 h 174099"/>
                <a:gd name="connsiteX4" fmla="*/ 18 w 106243"/>
                <a:gd name="connsiteY4" fmla="*/ 87494 h 174099"/>
                <a:gd name="connsiteX5" fmla="*/ 11374 w 106243"/>
                <a:gd name="connsiteY5" fmla="*/ 148479 h 174099"/>
                <a:gd name="connsiteX6" fmla="*/ 53014 w 106243"/>
                <a:gd name="connsiteY6" fmla="*/ 174037 h 174099"/>
                <a:gd name="connsiteX7" fmla="*/ 96924 w 106243"/>
                <a:gd name="connsiteY7" fmla="*/ 144683 h 174099"/>
                <a:gd name="connsiteX8" fmla="*/ 106262 w 106243"/>
                <a:gd name="connsiteY8" fmla="*/ 87494 h 174099"/>
                <a:gd name="connsiteX9" fmla="*/ 53014 w 106243"/>
                <a:gd name="connsiteY9" fmla="*/ 168470 h 174099"/>
                <a:gd name="connsiteX10" fmla="*/ 23740 w 106243"/>
                <a:gd name="connsiteY10" fmla="*/ 137851 h 174099"/>
                <a:gd name="connsiteX11" fmla="*/ 20964 w 106243"/>
                <a:gd name="connsiteY11" fmla="*/ 84457 h 174099"/>
                <a:gd name="connsiteX12" fmla="*/ 22983 w 106243"/>
                <a:gd name="connsiteY12" fmla="*/ 37896 h 174099"/>
                <a:gd name="connsiteX13" fmla="*/ 53014 w 106243"/>
                <a:gd name="connsiteY13" fmla="*/ 5505 h 174099"/>
                <a:gd name="connsiteX14" fmla="*/ 82792 w 106243"/>
                <a:gd name="connsiteY14" fmla="*/ 35112 h 174099"/>
                <a:gd name="connsiteX15" fmla="*/ 85316 w 106243"/>
                <a:gd name="connsiteY15" fmla="*/ 84457 h 174099"/>
                <a:gd name="connsiteX16" fmla="*/ 82540 w 106243"/>
                <a:gd name="connsiteY16" fmla="*/ 136839 h 174099"/>
                <a:gd name="connsiteX17" fmla="*/ 53014 w 106243"/>
                <a:gd name="connsiteY17" fmla="*/ 16847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262" y="87494"/>
                  </a:moveTo>
                  <a:cubicBezTo>
                    <a:pt x="106262" y="67250"/>
                    <a:pt x="105000" y="47005"/>
                    <a:pt x="96167" y="28280"/>
                  </a:cubicBezTo>
                  <a:cubicBezTo>
                    <a:pt x="84559" y="3987"/>
                    <a:pt x="63865" y="-62"/>
                    <a:pt x="53266" y="-62"/>
                  </a:cubicBezTo>
                  <a:cubicBezTo>
                    <a:pt x="38125" y="-62"/>
                    <a:pt x="19702" y="6517"/>
                    <a:pt x="9356" y="30051"/>
                  </a:cubicBezTo>
                  <a:cubicBezTo>
                    <a:pt x="1280" y="47512"/>
                    <a:pt x="18" y="67250"/>
                    <a:pt x="18" y="87494"/>
                  </a:cubicBezTo>
                  <a:cubicBezTo>
                    <a:pt x="18" y="106472"/>
                    <a:pt x="1028" y="129247"/>
                    <a:pt x="11374" y="148479"/>
                  </a:cubicBezTo>
                  <a:cubicBezTo>
                    <a:pt x="22226" y="168976"/>
                    <a:pt x="40648" y="174037"/>
                    <a:pt x="53014" y="174037"/>
                  </a:cubicBezTo>
                  <a:cubicBezTo>
                    <a:pt x="66641" y="174037"/>
                    <a:pt x="85821" y="168723"/>
                    <a:pt x="96924" y="144683"/>
                  </a:cubicBezTo>
                  <a:cubicBezTo>
                    <a:pt x="105000" y="127223"/>
                    <a:pt x="106262" y="107485"/>
                    <a:pt x="106262" y="87494"/>
                  </a:cubicBezTo>
                  <a:close/>
                  <a:moveTo>
                    <a:pt x="53014" y="168470"/>
                  </a:moveTo>
                  <a:cubicBezTo>
                    <a:pt x="43172" y="168470"/>
                    <a:pt x="28283" y="162144"/>
                    <a:pt x="23740" y="137851"/>
                  </a:cubicBezTo>
                  <a:cubicBezTo>
                    <a:pt x="20964" y="122668"/>
                    <a:pt x="20964" y="99387"/>
                    <a:pt x="20964" y="84457"/>
                  </a:cubicBezTo>
                  <a:cubicBezTo>
                    <a:pt x="20964" y="68262"/>
                    <a:pt x="20964" y="51560"/>
                    <a:pt x="22983" y="37896"/>
                  </a:cubicBezTo>
                  <a:cubicBezTo>
                    <a:pt x="27778" y="7783"/>
                    <a:pt x="46705" y="5505"/>
                    <a:pt x="53014" y="5505"/>
                  </a:cubicBezTo>
                  <a:cubicBezTo>
                    <a:pt x="61342" y="5505"/>
                    <a:pt x="77997" y="10060"/>
                    <a:pt x="82792" y="35112"/>
                  </a:cubicBezTo>
                  <a:cubicBezTo>
                    <a:pt x="85316" y="49283"/>
                    <a:pt x="85316" y="68515"/>
                    <a:pt x="85316" y="84457"/>
                  </a:cubicBezTo>
                  <a:cubicBezTo>
                    <a:pt x="85316" y="103436"/>
                    <a:pt x="85316" y="120643"/>
                    <a:pt x="82540" y="136839"/>
                  </a:cubicBezTo>
                  <a:cubicBezTo>
                    <a:pt x="78755" y="160878"/>
                    <a:pt x="64370" y="168470"/>
                    <a:pt x="53014" y="168470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49" name="Freeform 1148">
              <a:extLst>
                <a:ext uri="{FF2B5EF4-FFF2-40B4-BE49-F238E27FC236}">
                  <a16:creationId xmlns:a16="http://schemas.microsoft.com/office/drawing/2014/main" id="{475BB915-75CC-07FC-8347-3FDE6D55A47C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3137128" y="797292"/>
              <a:ext cx="66622" cy="170050"/>
            </a:xfrm>
            <a:custGeom>
              <a:avLst/>
              <a:gdLst>
                <a:gd name="connsiteX0" fmla="*/ 64375 w 66622"/>
                <a:gd name="connsiteY0" fmla="*/ 9048 h 170050"/>
                <a:gd name="connsiteX1" fmla="*/ 55038 w 66622"/>
                <a:gd name="connsiteY1" fmla="*/ -62 h 170050"/>
                <a:gd name="connsiteX2" fmla="*/ 41410 w 66622"/>
                <a:gd name="connsiteY2" fmla="*/ 13350 h 170050"/>
                <a:gd name="connsiteX3" fmla="*/ 51000 w 66622"/>
                <a:gd name="connsiteY3" fmla="*/ 22460 h 170050"/>
                <a:gd name="connsiteX4" fmla="*/ 64375 w 66622"/>
                <a:gd name="connsiteY4" fmla="*/ 9048 h 170050"/>
                <a:gd name="connsiteX5" fmla="*/ 45196 w 66622"/>
                <a:gd name="connsiteY5" fmla="*/ 104195 h 170050"/>
                <a:gd name="connsiteX6" fmla="*/ 50748 w 66622"/>
                <a:gd name="connsiteY6" fmla="*/ 89518 h 170050"/>
                <a:gd name="connsiteX7" fmla="*/ 54028 w 66622"/>
                <a:gd name="connsiteY7" fmla="*/ 76106 h 170050"/>
                <a:gd name="connsiteX8" fmla="*/ 33335 w 66622"/>
                <a:gd name="connsiteY8" fmla="*/ 55356 h 170050"/>
                <a:gd name="connsiteX9" fmla="*/ 23 w 66622"/>
                <a:gd name="connsiteY9" fmla="*/ 94326 h 170050"/>
                <a:gd name="connsiteX10" fmla="*/ 3052 w 66622"/>
                <a:gd name="connsiteY10" fmla="*/ 96857 h 170050"/>
                <a:gd name="connsiteX11" fmla="*/ 7089 w 66622"/>
                <a:gd name="connsiteY11" fmla="*/ 92302 h 170050"/>
                <a:gd name="connsiteX12" fmla="*/ 32578 w 66622"/>
                <a:gd name="connsiteY12" fmla="*/ 60923 h 170050"/>
                <a:gd name="connsiteX13" fmla="*/ 38887 w 66622"/>
                <a:gd name="connsiteY13" fmla="*/ 69021 h 170050"/>
                <a:gd name="connsiteX14" fmla="*/ 36111 w 66622"/>
                <a:gd name="connsiteY14" fmla="*/ 82180 h 170050"/>
                <a:gd name="connsiteX15" fmla="*/ 18698 w 66622"/>
                <a:gd name="connsiteY15" fmla="*/ 128994 h 170050"/>
                <a:gd name="connsiteX16" fmla="*/ 12894 w 66622"/>
                <a:gd name="connsiteY16" fmla="*/ 149238 h 170050"/>
                <a:gd name="connsiteX17" fmla="*/ 33587 w 66622"/>
                <a:gd name="connsiteY17" fmla="*/ 169988 h 170050"/>
                <a:gd name="connsiteX18" fmla="*/ 66646 w 66622"/>
                <a:gd name="connsiteY18" fmla="*/ 131018 h 170050"/>
                <a:gd name="connsiteX19" fmla="*/ 63618 w 66622"/>
                <a:gd name="connsiteY19" fmla="*/ 128488 h 170050"/>
                <a:gd name="connsiteX20" fmla="*/ 59833 w 66622"/>
                <a:gd name="connsiteY20" fmla="*/ 133043 h 170050"/>
                <a:gd name="connsiteX21" fmla="*/ 34092 w 66622"/>
                <a:gd name="connsiteY21" fmla="*/ 164421 h 170050"/>
                <a:gd name="connsiteX22" fmla="*/ 28035 w 66622"/>
                <a:gd name="connsiteY22" fmla="*/ 156070 h 170050"/>
                <a:gd name="connsiteX23" fmla="*/ 35354 w 66622"/>
                <a:gd name="connsiteY23" fmla="*/ 130765 h 170050"/>
                <a:gd name="connsiteX24" fmla="*/ 45196 w 66622"/>
                <a:gd name="connsiteY24" fmla="*/ 10419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22" h="170050">
                  <a:moveTo>
                    <a:pt x="64375" y="9048"/>
                  </a:moveTo>
                  <a:cubicBezTo>
                    <a:pt x="64375" y="3987"/>
                    <a:pt x="60842" y="-62"/>
                    <a:pt x="55038" y="-62"/>
                  </a:cubicBezTo>
                  <a:cubicBezTo>
                    <a:pt x="48224" y="-62"/>
                    <a:pt x="41410" y="6517"/>
                    <a:pt x="41410" y="13350"/>
                  </a:cubicBezTo>
                  <a:cubicBezTo>
                    <a:pt x="41410" y="18158"/>
                    <a:pt x="44943" y="22460"/>
                    <a:pt x="51000" y="22460"/>
                  </a:cubicBezTo>
                  <a:cubicBezTo>
                    <a:pt x="56804" y="22460"/>
                    <a:pt x="64375" y="16639"/>
                    <a:pt x="64375" y="9048"/>
                  </a:cubicBezTo>
                  <a:close/>
                  <a:moveTo>
                    <a:pt x="45196" y="104195"/>
                  </a:moveTo>
                  <a:cubicBezTo>
                    <a:pt x="48224" y="96857"/>
                    <a:pt x="48224" y="96350"/>
                    <a:pt x="50748" y="89518"/>
                  </a:cubicBezTo>
                  <a:cubicBezTo>
                    <a:pt x="52766" y="84457"/>
                    <a:pt x="54028" y="80914"/>
                    <a:pt x="54028" y="76106"/>
                  </a:cubicBezTo>
                  <a:cubicBezTo>
                    <a:pt x="54028" y="64719"/>
                    <a:pt x="45953" y="55356"/>
                    <a:pt x="33335" y="55356"/>
                  </a:cubicBezTo>
                  <a:cubicBezTo>
                    <a:pt x="9613" y="55356"/>
                    <a:pt x="23" y="92049"/>
                    <a:pt x="23" y="94326"/>
                  </a:cubicBezTo>
                  <a:cubicBezTo>
                    <a:pt x="23" y="96857"/>
                    <a:pt x="2547" y="96857"/>
                    <a:pt x="3052" y="96857"/>
                  </a:cubicBezTo>
                  <a:cubicBezTo>
                    <a:pt x="5575" y="96857"/>
                    <a:pt x="5828" y="96350"/>
                    <a:pt x="7089" y="92302"/>
                  </a:cubicBezTo>
                  <a:cubicBezTo>
                    <a:pt x="13903" y="68515"/>
                    <a:pt x="23997" y="60923"/>
                    <a:pt x="32578" y="60923"/>
                  </a:cubicBezTo>
                  <a:cubicBezTo>
                    <a:pt x="34597" y="60923"/>
                    <a:pt x="38887" y="60923"/>
                    <a:pt x="38887" y="69021"/>
                  </a:cubicBezTo>
                  <a:cubicBezTo>
                    <a:pt x="38887" y="74335"/>
                    <a:pt x="37120" y="79649"/>
                    <a:pt x="36111" y="82180"/>
                  </a:cubicBezTo>
                  <a:cubicBezTo>
                    <a:pt x="34092" y="88759"/>
                    <a:pt x="22736" y="118113"/>
                    <a:pt x="18698" y="128994"/>
                  </a:cubicBezTo>
                  <a:cubicBezTo>
                    <a:pt x="16174" y="135573"/>
                    <a:pt x="12894" y="143924"/>
                    <a:pt x="12894" y="149238"/>
                  </a:cubicBezTo>
                  <a:cubicBezTo>
                    <a:pt x="12894" y="161132"/>
                    <a:pt x="21474" y="169988"/>
                    <a:pt x="33587" y="169988"/>
                  </a:cubicBezTo>
                  <a:cubicBezTo>
                    <a:pt x="57309" y="169988"/>
                    <a:pt x="66646" y="133296"/>
                    <a:pt x="66646" y="131018"/>
                  </a:cubicBezTo>
                  <a:cubicBezTo>
                    <a:pt x="66646" y="128488"/>
                    <a:pt x="64375" y="128488"/>
                    <a:pt x="63618" y="128488"/>
                  </a:cubicBezTo>
                  <a:cubicBezTo>
                    <a:pt x="61094" y="128488"/>
                    <a:pt x="61094" y="129247"/>
                    <a:pt x="59833" y="133043"/>
                  </a:cubicBezTo>
                  <a:cubicBezTo>
                    <a:pt x="55290" y="148985"/>
                    <a:pt x="46962" y="164421"/>
                    <a:pt x="34092" y="164421"/>
                  </a:cubicBezTo>
                  <a:cubicBezTo>
                    <a:pt x="29802" y="164421"/>
                    <a:pt x="28035" y="161891"/>
                    <a:pt x="28035" y="156070"/>
                  </a:cubicBezTo>
                  <a:cubicBezTo>
                    <a:pt x="28035" y="149744"/>
                    <a:pt x="29549" y="146202"/>
                    <a:pt x="35354" y="130765"/>
                  </a:cubicBezTo>
                  <a:lnTo>
                    <a:pt x="45196" y="104195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0" name="Freeform 1149">
              <a:extLst>
                <a:ext uri="{FF2B5EF4-FFF2-40B4-BE49-F238E27FC236}">
                  <a16:creationId xmlns:a16="http://schemas.microsoft.com/office/drawing/2014/main" id="{7B19EA40-AFC0-7798-08C3-15880A83C254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3225230" y="924400"/>
              <a:ext cx="94508" cy="79888"/>
            </a:xfrm>
            <a:custGeom>
              <a:avLst/>
              <a:gdLst>
                <a:gd name="connsiteX0" fmla="*/ 35534 w 94508"/>
                <a:gd name="connsiteY0" fmla="*/ 59280 h 79888"/>
                <a:gd name="connsiteX1" fmla="*/ 18928 w 94508"/>
                <a:gd name="connsiteY1" fmla="*/ 74868 h 79888"/>
                <a:gd name="connsiteX2" fmla="*/ 9389 w 94508"/>
                <a:gd name="connsiteY2" fmla="*/ 72388 h 79888"/>
                <a:gd name="connsiteX3" fmla="*/ 17162 w 94508"/>
                <a:gd name="connsiteY3" fmla="*/ 62646 h 79888"/>
                <a:gd name="connsiteX4" fmla="*/ 10096 w 94508"/>
                <a:gd name="connsiteY4" fmla="*/ 56092 h 79888"/>
                <a:gd name="connsiteX5" fmla="*/ 27 w 94508"/>
                <a:gd name="connsiteY5" fmla="*/ 66897 h 79888"/>
                <a:gd name="connsiteX6" fmla="*/ 18575 w 94508"/>
                <a:gd name="connsiteY6" fmla="*/ 79828 h 79888"/>
                <a:gd name="connsiteX7" fmla="*/ 38360 w 94508"/>
                <a:gd name="connsiteY7" fmla="*/ 67251 h 79888"/>
                <a:gd name="connsiteX8" fmla="*/ 59382 w 94508"/>
                <a:gd name="connsiteY8" fmla="*/ 79828 h 79888"/>
                <a:gd name="connsiteX9" fmla="*/ 90472 w 94508"/>
                <a:gd name="connsiteY9" fmla="*/ 52726 h 79888"/>
                <a:gd name="connsiteX10" fmla="*/ 87646 w 94508"/>
                <a:gd name="connsiteY10" fmla="*/ 50423 h 79888"/>
                <a:gd name="connsiteX11" fmla="*/ 84290 w 94508"/>
                <a:gd name="connsiteY11" fmla="*/ 53434 h 79888"/>
                <a:gd name="connsiteX12" fmla="*/ 60088 w 94508"/>
                <a:gd name="connsiteY12" fmla="*/ 74868 h 79888"/>
                <a:gd name="connsiteX13" fmla="*/ 49313 w 94508"/>
                <a:gd name="connsiteY13" fmla="*/ 63354 h 79888"/>
                <a:gd name="connsiteX14" fmla="*/ 58498 w 94508"/>
                <a:gd name="connsiteY14" fmla="*/ 22967 h 79888"/>
                <a:gd name="connsiteX15" fmla="*/ 75810 w 94508"/>
                <a:gd name="connsiteY15" fmla="*/ 4899 h 79888"/>
                <a:gd name="connsiteX16" fmla="*/ 85350 w 94508"/>
                <a:gd name="connsiteY16" fmla="*/ 7379 h 79888"/>
                <a:gd name="connsiteX17" fmla="*/ 77577 w 94508"/>
                <a:gd name="connsiteY17" fmla="*/ 17122 h 79888"/>
                <a:gd name="connsiteX18" fmla="*/ 84643 w 94508"/>
                <a:gd name="connsiteY18" fmla="*/ 23676 h 79888"/>
                <a:gd name="connsiteX19" fmla="*/ 94535 w 94508"/>
                <a:gd name="connsiteY19" fmla="*/ 12870 h 79888"/>
                <a:gd name="connsiteX20" fmla="*/ 76164 w 94508"/>
                <a:gd name="connsiteY20" fmla="*/ -61 h 79888"/>
                <a:gd name="connsiteX21" fmla="*/ 56379 w 94508"/>
                <a:gd name="connsiteY21" fmla="*/ 12516 h 79888"/>
                <a:gd name="connsiteX22" fmla="*/ 35180 w 94508"/>
                <a:gd name="connsiteY22" fmla="*/ -61 h 79888"/>
                <a:gd name="connsiteX23" fmla="*/ 4090 w 94508"/>
                <a:gd name="connsiteY23" fmla="*/ 27041 h 79888"/>
                <a:gd name="connsiteX24" fmla="*/ 7093 w 94508"/>
                <a:gd name="connsiteY24" fmla="*/ 29344 h 79888"/>
                <a:gd name="connsiteX25" fmla="*/ 10449 w 94508"/>
                <a:gd name="connsiteY25" fmla="*/ 26333 h 79888"/>
                <a:gd name="connsiteX26" fmla="*/ 34650 w 94508"/>
                <a:gd name="connsiteY26" fmla="*/ 4899 h 79888"/>
                <a:gd name="connsiteX27" fmla="*/ 45250 w 94508"/>
                <a:gd name="connsiteY27" fmla="*/ 16590 h 79888"/>
                <a:gd name="connsiteX28" fmla="*/ 41540 w 94508"/>
                <a:gd name="connsiteY28" fmla="*/ 35012 h 79888"/>
                <a:gd name="connsiteX29" fmla="*/ 35534 w 94508"/>
                <a:gd name="connsiteY29" fmla="*/ 59280 h 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4508" h="79888">
                  <a:moveTo>
                    <a:pt x="35534" y="59280"/>
                  </a:moveTo>
                  <a:cubicBezTo>
                    <a:pt x="33767" y="65303"/>
                    <a:pt x="27938" y="74868"/>
                    <a:pt x="18928" y="74868"/>
                  </a:cubicBezTo>
                  <a:cubicBezTo>
                    <a:pt x="18398" y="74868"/>
                    <a:pt x="13099" y="74868"/>
                    <a:pt x="9389" y="72388"/>
                  </a:cubicBezTo>
                  <a:cubicBezTo>
                    <a:pt x="16632" y="70085"/>
                    <a:pt x="17162" y="63708"/>
                    <a:pt x="17162" y="62646"/>
                  </a:cubicBezTo>
                  <a:cubicBezTo>
                    <a:pt x="17162" y="58749"/>
                    <a:pt x="14159" y="56092"/>
                    <a:pt x="10096" y="56092"/>
                  </a:cubicBezTo>
                  <a:cubicBezTo>
                    <a:pt x="5150" y="56092"/>
                    <a:pt x="27" y="60343"/>
                    <a:pt x="27" y="66897"/>
                  </a:cubicBezTo>
                  <a:cubicBezTo>
                    <a:pt x="27" y="75754"/>
                    <a:pt x="9919" y="79828"/>
                    <a:pt x="18575" y="79828"/>
                  </a:cubicBezTo>
                  <a:cubicBezTo>
                    <a:pt x="26701" y="79828"/>
                    <a:pt x="33944" y="74691"/>
                    <a:pt x="38360" y="67251"/>
                  </a:cubicBezTo>
                  <a:cubicBezTo>
                    <a:pt x="42600" y="76639"/>
                    <a:pt x="52316" y="79828"/>
                    <a:pt x="59382" y="79828"/>
                  </a:cubicBezTo>
                  <a:cubicBezTo>
                    <a:pt x="79697" y="79828"/>
                    <a:pt x="90472" y="57686"/>
                    <a:pt x="90472" y="52726"/>
                  </a:cubicBezTo>
                  <a:cubicBezTo>
                    <a:pt x="90472" y="50423"/>
                    <a:pt x="88176" y="50423"/>
                    <a:pt x="87646" y="50423"/>
                  </a:cubicBezTo>
                  <a:cubicBezTo>
                    <a:pt x="85173" y="50423"/>
                    <a:pt x="84996" y="51309"/>
                    <a:pt x="84290" y="53434"/>
                  </a:cubicBezTo>
                  <a:cubicBezTo>
                    <a:pt x="80580" y="65657"/>
                    <a:pt x="69981" y="74868"/>
                    <a:pt x="60088" y="74868"/>
                  </a:cubicBezTo>
                  <a:cubicBezTo>
                    <a:pt x="53022" y="74868"/>
                    <a:pt x="49313" y="70085"/>
                    <a:pt x="49313" y="63354"/>
                  </a:cubicBezTo>
                  <a:cubicBezTo>
                    <a:pt x="49313" y="58749"/>
                    <a:pt x="53552" y="42629"/>
                    <a:pt x="58498" y="22967"/>
                  </a:cubicBezTo>
                  <a:cubicBezTo>
                    <a:pt x="62031" y="9328"/>
                    <a:pt x="69981" y="4899"/>
                    <a:pt x="75810" y="4899"/>
                  </a:cubicBezTo>
                  <a:cubicBezTo>
                    <a:pt x="76164" y="4899"/>
                    <a:pt x="81640" y="4899"/>
                    <a:pt x="85350" y="7379"/>
                  </a:cubicBezTo>
                  <a:cubicBezTo>
                    <a:pt x="79697" y="8973"/>
                    <a:pt x="77577" y="13933"/>
                    <a:pt x="77577" y="17122"/>
                  </a:cubicBezTo>
                  <a:cubicBezTo>
                    <a:pt x="77577" y="21019"/>
                    <a:pt x="80580" y="23676"/>
                    <a:pt x="84643" y="23676"/>
                  </a:cubicBezTo>
                  <a:cubicBezTo>
                    <a:pt x="88706" y="23676"/>
                    <a:pt x="94535" y="20310"/>
                    <a:pt x="94535" y="12870"/>
                  </a:cubicBezTo>
                  <a:cubicBezTo>
                    <a:pt x="94535" y="2951"/>
                    <a:pt x="83230" y="-61"/>
                    <a:pt x="76164" y="-61"/>
                  </a:cubicBezTo>
                  <a:cubicBezTo>
                    <a:pt x="67331" y="-61"/>
                    <a:pt x="60265" y="5785"/>
                    <a:pt x="56379" y="12516"/>
                  </a:cubicBezTo>
                  <a:cubicBezTo>
                    <a:pt x="53199" y="5254"/>
                    <a:pt x="45073" y="-61"/>
                    <a:pt x="35180" y="-61"/>
                  </a:cubicBezTo>
                  <a:cubicBezTo>
                    <a:pt x="15395" y="-61"/>
                    <a:pt x="4090" y="21727"/>
                    <a:pt x="4090" y="27041"/>
                  </a:cubicBezTo>
                  <a:cubicBezTo>
                    <a:pt x="4090" y="29344"/>
                    <a:pt x="6563" y="29344"/>
                    <a:pt x="7093" y="29344"/>
                  </a:cubicBezTo>
                  <a:cubicBezTo>
                    <a:pt x="9389" y="29344"/>
                    <a:pt x="9566" y="28635"/>
                    <a:pt x="10449" y="26333"/>
                  </a:cubicBezTo>
                  <a:cubicBezTo>
                    <a:pt x="14865" y="12516"/>
                    <a:pt x="25995" y="4899"/>
                    <a:pt x="34650" y="4899"/>
                  </a:cubicBezTo>
                  <a:cubicBezTo>
                    <a:pt x="40480" y="4899"/>
                    <a:pt x="45250" y="8088"/>
                    <a:pt x="45250" y="16590"/>
                  </a:cubicBezTo>
                  <a:cubicBezTo>
                    <a:pt x="45250" y="20133"/>
                    <a:pt x="43130" y="28990"/>
                    <a:pt x="41540" y="35012"/>
                  </a:cubicBezTo>
                  <a:lnTo>
                    <a:pt x="35534" y="59280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1" name="Freeform 1150">
              <a:extLst>
                <a:ext uri="{FF2B5EF4-FFF2-40B4-BE49-F238E27FC236}">
                  <a16:creationId xmlns:a16="http://schemas.microsoft.com/office/drawing/2014/main" id="{66B47AB2-214B-C42F-94BB-C243BC50A574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5434218" y="1283208"/>
              <a:ext cx="824333" cy="302310"/>
            </a:xfrm>
            <a:custGeom>
              <a:avLst/>
              <a:gdLst>
                <a:gd name="connsiteX0" fmla="*/ 0 w 824333"/>
                <a:gd name="connsiteY0" fmla="*/ 151206 h 302310"/>
                <a:gd name="connsiteX1" fmla="*/ 77871 w 824333"/>
                <a:gd name="connsiteY1" fmla="*/ 0 h 302310"/>
                <a:gd name="connsiteX2" fmla="*/ 213628 w 824333"/>
                <a:gd name="connsiteY2" fmla="*/ 302311 h 302310"/>
                <a:gd name="connsiteX3" fmla="*/ 349385 w 824333"/>
                <a:gd name="connsiteY3" fmla="*/ 0 h 302310"/>
                <a:gd name="connsiteX4" fmla="*/ 485043 w 824333"/>
                <a:gd name="connsiteY4" fmla="*/ 302311 h 302310"/>
                <a:gd name="connsiteX5" fmla="*/ 620797 w 824333"/>
                <a:gd name="connsiteY5" fmla="*/ 0 h 302310"/>
                <a:gd name="connsiteX6" fmla="*/ 756455 w 824333"/>
                <a:gd name="connsiteY6" fmla="*/ 302311 h 302310"/>
                <a:gd name="connsiteX7" fmla="*/ 824334 w 824333"/>
                <a:gd name="connsiteY7" fmla="*/ 151206 h 3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333" h="302310">
                  <a:moveTo>
                    <a:pt x="0" y="151206"/>
                  </a:moveTo>
                  <a:lnTo>
                    <a:pt x="77871" y="0"/>
                  </a:lnTo>
                  <a:lnTo>
                    <a:pt x="213628" y="302311"/>
                  </a:lnTo>
                  <a:lnTo>
                    <a:pt x="349385" y="0"/>
                  </a:lnTo>
                  <a:lnTo>
                    <a:pt x="485043" y="302311"/>
                  </a:lnTo>
                  <a:lnTo>
                    <a:pt x="620797" y="0"/>
                  </a:lnTo>
                  <a:lnTo>
                    <a:pt x="756455" y="302311"/>
                  </a:lnTo>
                  <a:lnTo>
                    <a:pt x="824334" y="151206"/>
                  </a:lnTo>
                </a:path>
              </a:pathLst>
            </a:custGeom>
            <a:noFill/>
            <a:ln w="20182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3" name="Freeform 1152">
              <a:extLst>
                <a:ext uri="{FF2B5EF4-FFF2-40B4-BE49-F238E27FC236}">
                  <a16:creationId xmlns:a16="http://schemas.microsoft.com/office/drawing/2014/main" id="{0AA9858E-B5A4-4B80-440F-5C437C3C941D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5618616" y="1017787"/>
              <a:ext cx="104729" cy="174099"/>
            </a:xfrm>
            <a:custGeom>
              <a:avLst/>
              <a:gdLst>
                <a:gd name="connsiteX0" fmla="*/ 22833 w 104729"/>
                <a:gd name="connsiteY0" fmla="*/ 85478 h 174099"/>
                <a:gd name="connsiteX1" fmla="*/ 22833 w 104729"/>
                <a:gd name="connsiteY1" fmla="*/ 79405 h 174099"/>
                <a:gd name="connsiteX2" fmla="*/ 66996 w 104729"/>
                <a:gd name="connsiteY2" fmla="*/ 6273 h 174099"/>
                <a:gd name="connsiteX3" fmla="*/ 89204 w 104729"/>
                <a:gd name="connsiteY3" fmla="*/ 16395 h 174099"/>
                <a:gd name="connsiteX4" fmla="*/ 75324 w 104729"/>
                <a:gd name="connsiteY4" fmla="*/ 27782 h 174099"/>
                <a:gd name="connsiteX5" fmla="*/ 86933 w 104729"/>
                <a:gd name="connsiteY5" fmla="*/ 39423 h 174099"/>
                <a:gd name="connsiteX6" fmla="*/ 98541 w 104729"/>
                <a:gd name="connsiteY6" fmla="*/ 27276 h 174099"/>
                <a:gd name="connsiteX7" fmla="*/ 66492 w 104729"/>
                <a:gd name="connsiteY7" fmla="*/ -53 h 174099"/>
                <a:gd name="connsiteX8" fmla="*/ 121 w 104729"/>
                <a:gd name="connsiteY8" fmla="*/ 88515 h 174099"/>
                <a:gd name="connsiteX9" fmla="*/ 52864 w 104729"/>
                <a:gd name="connsiteY9" fmla="*/ 174046 h 174099"/>
                <a:gd name="connsiteX10" fmla="*/ 104850 w 104729"/>
                <a:gd name="connsiteY10" fmla="*/ 116856 h 174099"/>
                <a:gd name="connsiteX11" fmla="*/ 54378 w 104729"/>
                <a:gd name="connsiteY11" fmla="*/ 60426 h 174099"/>
                <a:gd name="connsiteX12" fmla="*/ 22833 w 104729"/>
                <a:gd name="connsiteY12" fmla="*/ 85478 h 174099"/>
                <a:gd name="connsiteX13" fmla="*/ 52864 w 104729"/>
                <a:gd name="connsiteY13" fmla="*/ 166960 h 174099"/>
                <a:gd name="connsiteX14" fmla="*/ 27881 w 104729"/>
                <a:gd name="connsiteY14" fmla="*/ 147982 h 174099"/>
                <a:gd name="connsiteX15" fmla="*/ 23338 w 104729"/>
                <a:gd name="connsiteY15" fmla="*/ 111289 h 174099"/>
                <a:gd name="connsiteX16" fmla="*/ 54126 w 104729"/>
                <a:gd name="connsiteY16" fmla="*/ 66246 h 174099"/>
                <a:gd name="connsiteX17" fmla="*/ 77596 w 104729"/>
                <a:gd name="connsiteY17" fmla="*/ 81935 h 174099"/>
                <a:gd name="connsiteX18" fmla="*/ 82138 w 104729"/>
                <a:gd name="connsiteY18" fmla="*/ 116603 h 174099"/>
                <a:gd name="connsiteX19" fmla="*/ 77848 w 104729"/>
                <a:gd name="connsiteY19" fmla="*/ 150512 h 174099"/>
                <a:gd name="connsiteX20" fmla="*/ 52864 w 104729"/>
                <a:gd name="connsiteY20" fmla="*/ 166960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29" h="174099">
                  <a:moveTo>
                    <a:pt x="22833" y="85478"/>
                  </a:moveTo>
                  <a:lnTo>
                    <a:pt x="22833" y="79405"/>
                  </a:lnTo>
                  <a:cubicBezTo>
                    <a:pt x="22833" y="15383"/>
                    <a:pt x="54126" y="6273"/>
                    <a:pt x="66996" y="6273"/>
                  </a:cubicBezTo>
                  <a:cubicBezTo>
                    <a:pt x="73053" y="6273"/>
                    <a:pt x="83652" y="7791"/>
                    <a:pt x="89204" y="16395"/>
                  </a:cubicBezTo>
                  <a:cubicBezTo>
                    <a:pt x="85419" y="16395"/>
                    <a:pt x="75324" y="16395"/>
                    <a:pt x="75324" y="27782"/>
                  </a:cubicBezTo>
                  <a:cubicBezTo>
                    <a:pt x="75324" y="35627"/>
                    <a:pt x="81381" y="39423"/>
                    <a:pt x="86933" y="39423"/>
                  </a:cubicBezTo>
                  <a:cubicBezTo>
                    <a:pt x="90971" y="39423"/>
                    <a:pt x="98541" y="37145"/>
                    <a:pt x="98541" y="27276"/>
                  </a:cubicBezTo>
                  <a:cubicBezTo>
                    <a:pt x="98541" y="12093"/>
                    <a:pt x="87438" y="-53"/>
                    <a:pt x="66492" y="-53"/>
                  </a:cubicBezTo>
                  <a:cubicBezTo>
                    <a:pt x="34190" y="-53"/>
                    <a:pt x="121" y="32590"/>
                    <a:pt x="121" y="88515"/>
                  </a:cubicBezTo>
                  <a:cubicBezTo>
                    <a:pt x="121" y="156079"/>
                    <a:pt x="29395" y="174046"/>
                    <a:pt x="52864" y="174046"/>
                  </a:cubicBezTo>
                  <a:cubicBezTo>
                    <a:pt x="80876" y="174046"/>
                    <a:pt x="104850" y="150259"/>
                    <a:pt x="104850" y="116856"/>
                  </a:cubicBezTo>
                  <a:cubicBezTo>
                    <a:pt x="104850" y="84719"/>
                    <a:pt x="82390" y="60426"/>
                    <a:pt x="54378" y="60426"/>
                  </a:cubicBezTo>
                  <a:cubicBezTo>
                    <a:pt x="37218" y="60426"/>
                    <a:pt x="27881" y="73331"/>
                    <a:pt x="22833" y="85478"/>
                  </a:cubicBezTo>
                  <a:close/>
                  <a:moveTo>
                    <a:pt x="52864" y="166960"/>
                  </a:moveTo>
                  <a:cubicBezTo>
                    <a:pt x="36966" y="166960"/>
                    <a:pt x="29395" y="151777"/>
                    <a:pt x="27881" y="147982"/>
                  </a:cubicBezTo>
                  <a:cubicBezTo>
                    <a:pt x="23338" y="136088"/>
                    <a:pt x="23338" y="115844"/>
                    <a:pt x="23338" y="111289"/>
                  </a:cubicBezTo>
                  <a:cubicBezTo>
                    <a:pt x="23338" y="91551"/>
                    <a:pt x="31414" y="66246"/>
                    <a:pt x="54126" y="66246"/>
                  </a:cubicBezTo>
                  <a:cubicBezTo>
                    <a:pt x="58164" y="66246"/>
                    <a:pt x="69772" y="66246"/>
                    <a:pt x="77596" y="81935"/>
                  </a:cubicBezTo>
                  <a:cubicBezTo>
                    <a:pt x="82138" y="91298"/>
                    <a:pt x="82138" y="104204"/>
                    <a:pt x="82138" y="116603"/>
                  </a:cubicBezTo>
                  <a:cubicBezTo>
                    <a:pt x="82138" y="128750"/>
                    <a:pt x="82138" y="141402"/>
                    <a:pt x="77848" y="150512"/>
                  </a:cubicBezTo>
                  <a:cubicBezTo>
                    <a:pt x="70277" y="165695"/>
                    <a:pt x="58669" y="166960"/>
                    <a:pt x="52864" y="166960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4" name="Freeform 1153">
              <a:extLst>
                <a:ext uri="{FF2B5EF4-FFF2-40B4-BE49-F238E27FC236}">
                  <a16:creationId xmlns:a16="http://schemas.microsoft.com/office/drawing/2014/main" id="{3A2E7469-91A4-F243-16DE-C9E5C93B569E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5744039" y="1017787"/>
              <a:ext cx="106243" cy="174099"/>
            </a:xfrm>
            <a:custGeom>
              <a:avLst/>
              <a:gdLst>
                <a:gd name="connsiteX0" fmla="*/ 106370 w 106243"/>
                <a:gd name="connsiteY0" fmla="*/ 87502 h 174099"/>
                <a:gd name="connsiteX1" fmla="*/ 96275 w 106243"/>
                <a:gd name="connsiteY1" fmla="*/ 28288 h 174099"/>
                <a:gd name="connsiteX2" fmla="*/ 53374 w 106243"/>
                <a:gd name="connsiteY2" fmla="*/ -53 h 174099"/>
                <a:gd name="connsiteX3" fmla="*/ 9463 w 106243"/>
                <a:gd name="connsiteY3" fmla="*/ 30060 h 174099"/>
                <a:gd name="connsiteX4" fmla="*/ 126 w 106243"/>
                <a:gd name="connsiteY4" fmla="*/ 87502 h 174099"/>
                <a:gd name="connsiteX5" fmla="*/ 11482 w 106243"/>
                <a:gd name="connsiteY5" fmla="*/ 148488 h 174099"/>
                <a:gd name="connsiteX6" fmla="*/ 53122 w 106243"/>
                <a:gd name="connsiteY6" fmla="*/ 174046 h 174099"/>
                <a:gd name="connsiteX7" fmla="*/ 97032 w 106243"/>
                <a:gd name="connsiteY7" fmla="*/ 144692 h 174099"/>
                <a:gd name="connsiteX8" fmla="*/ 106370 w 106243"/>
                <a:gd name="connsiteY8" fmla="*/ 87502 h 174099"/>
                <a:gd name="connsiteX9" fmla="*/ 53122 w 106243"/>
                <a:gd name="connsiteY9" fmla="*/ 168479 h 174099"/>
                <a:gd name="connsiteX10" fmla="*/ 23848 w 106243"/>
                <a:gd name="connsiteY10" fmla="*/ 137860 h 174099"/>
                <a:gd name="connsiteX11" fmla="*/ 21072 w 106243"/>
                <a:gd name="connsiteY11" fmla="*/ 84466 h 174099"/>
                <a:gd name="connsiteX12" fmla="*/ 23091 w 106243"/>
                <a:gd name="connsiteY12" fmla="*/ 37904 h 174099"/>
                <a:gd name="connsiteX13" fmla="*/ 53122 w 106243"/>
                <a:gd name="connsiteY13" fmla="*/ 5514 h 174099"/>
                <a:gd name="connsiteX14" fmla="*/ 82900 w 106243"/>
                <a:gd name="connsiteY14" fmla="*/ 35121 h 174099"/>
                <a:gd name="connsiteX15" fmla="*/ 85424 w 106243"/>
                <a:gd name="connsiteY15" fmla="*/ 84466 h 174099"/>
                <a:gd name="connsiteX16" fmla="*/ 82648 w 106243"/>
                <a:gd name="connsiteY16" fmla="*/ 136847 h 174099"/>
                <a:gd name="connsiteX17" fmla="*/ 53122 w 106243"/>
                <a:gd name="connsiteY17" fmla="*/ 168479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43" h="174099">
                  <a:moveTo>
                    <a:pt x="106370" y="87502"/>
                  </a:moveTo>
                  <a:cubicBezTo>
                    <a:pt x="106370" y="67258"/>
                    <a:pt x="105108" y="47014"/>
                    <a:pt x="96275" y="28288"/>
                  </a:cubicBezTo>
                  <a:cubicBezTo>
                    <a:pt x="84667" y="3996"/>
                    <a:pt x="63973" y="-53"/>
                    <a:pt x="53374" y="-53"/>
                  </a:cubicBezTo>
                  <a:cubicBezTo>
                    <a:pt x="38232" y="-53"/>
                    <a:pt x="19810" y="6526"/>
                    <a:pt x="9463" y="30060"/>
                  </a:cubicBezTo>
                  <a:cubicBezTo>
                    <a:pt x="1388" y="47520"/>
                    <a:pt x="126" y="67258"/>
                    <a:pt x="126" y="87502"/>
                  </a:cubicBezTo>
                  <a:cubicBezTo>
                    <a:pt x="126" y="106481"/>
                    <a:pt x="1136" y="129256"/>
                    <a:pt x="11482" y="148488"/>
                  </a:cubicBezTo>
                  <a:cubicBezTo>
                    <a:pt x="22334" y="168985"/>
                    <a:pt x="40756" y="174046"/>
                    <a:pt x="53122" y="174046"/>
                  </a:cubicBezTo>
                  <a:cubicBezTo>
                    <a:pt x="66749" y="174046"/>
                    <a:pt x="85928" y="168732"/>
                    <a:pt x="97032" y="144692"/>
                  </a:cubicBezTo>
                  <a:cubicBezTo>
                    <a:pt x="105108" y="127231"/>
                    <a:pt x="106370" y="107493"/>
                    <a:pt x="106370" y="87502"/>
                  </a:cubicBezTo>
                  <a:close/>
                  <a:moveTo>
                    <a:pt x="53122" y="168479"/>
                  </a:moveTo>
                  <a:cubicBezTo>
                    <a:pt x="43280" y="168479"/>
                    <a:pt x="28390" y="162152"/>
                    <a:pt x="23848" y="137860"/>
                  </a:cubicBezTo>
                  <a:cubicBezTo>
                    <a:pt x="21072" y="122676"/>
                    <a:pt x="21072" y="99396"/>
                    <a:pt x="21072" y="84466"/>
                  </a:cubicBezTo>
                  <a:cubicBezTo>
                    <a:pt x="21072" y="68271"/>
                    <a:pt x="21072" y="51569"/>
                    <a:pt x="23091" y="37904"/>
                  </a:cubicBezTo>
                  <a:cubicBezTo>
                    <a:pt x="27886" y="7791"/>
                    <a:pt x="46813" y="5514"/>
                    <a:pt x="53122" y="5514"/>
                  </a:cubicBezTo>
                  <a:cubicBezTo>
                    <a:pt x="61450" y="5514"/>
                    <a:pt x="78105" y="10069"/>
                    <a:pt x="82900" y="35121"/>
                  </a:cubicBezTo>
                  <a:cubicBezTo>
                    <a:pt x="85424" y="49292"/>
                    <a:pt x="85424" y="68524"/>
                    <a:pt x="85424" y="84466"/>
                  </a:cubicBezTo>
                  <a:cubicBezTo>
                    <a:pt x="85424" y="103445"/>
                    <a:pt x="85424" y="120652"/>
                    <a:pt x="82648" y="136847"/>
                  </a:cubicBezTo>
                  <a:cubicBezTo>
                    <a:pt x="78862" y="160887"/>
                    <a:pt x="64478" y="168479"/>
                    <a:pt x="53122" y="168479"/>
                  </a:cubicBez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5" name="Freeform 1154">
              <a:extLst>
                <a:ext uri="{FF2B5EF4-FFF2-40B4-BE49-F238E27FC236}">
                  <a16:creationId xmlns:a16="http://schemas.microsoft.com/office/drawing/2014/main" id="{3CE8C5D9-4E5F-7FD6-2C33-F97836ABF580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5913540" y="1007918"/>
              <a:ext cx="159743" cy="178400"/>
            </a:xfrm>
            <a:custGeom>
              <a:avLst/>
              <a:gdLst>
                <a:gd name="connsiteX0" fmla="*/ 159876 w 159743"/>
                <a:gd name="connsiteY0" fmla="*/ 137353 h 178400"/>
                <a:gd name="connsiteX1" fmla="*/ 153567 w 159743"/>
                <a:gd name="connsiteY1" fmla="*/ 137353 h 178400"/>
                <a:gd name="connsiteX2" fmla="*/ 149025 w 159743"/>
                <a:gd name="connsiteY2" fmla="*/ 155826 h 178400"/>
                <a:gd name="connsiteX3" fmla="*/ 132369 w 159743"/>
                <a:gd name="connsiteY3" fmla="*/ 161899 h 178400"/>
                <a:gd name="connsiteX4" fmla="*/ 112180 w 159743"/>
                <a:gd name="connsiteY4" fmla="*/ 161899 h 178400"/>
                <a:gd name="connsiteX5" fmla="*/ 134640 w 159743"/>
                <a:gd name="connsiteY5" fmla="*/ 118881 h 178400"/>
                <a:gd name="connsiteX6" fmla="*/ 156848 w 159743"/>
                <a:gd name="connsiteY6" fmla="*/ 63463 h 178400"/>
                <a:gd name="connsiteX7" fmla="*/ 80131 w 159743"/>
                <a:gd name="connsiteY7" fmla="*/ -53 h 178400"/>
                <a:gd name="connsiteX8" fmla="*/ 3161 w 159743"/>
                <a:gd name="connsiteY8" fmla="*/ 63463 h 178400"/>
                <a:gd name="connsiteX9" fmla="*/ 25369 w 159743"/>
                <a:gd name="connsiteY9" fmla="*/ 118881 h 178400"/>
                <a:gd name="connsiteX10" fmla="*/ 47829 w 159743"/>
                <a:gd name="connsiteY10" fmla="*/ 161899 h 178400"/>
                <a:gd name="connsiteX11" fmla="*/ 27640 w 159743"/>
                <a:gd name="connsiteY11" fmla="*/ 161899 h 178400"/>
                <a:gd name="connsiteX12" fmla="*/ 10984 w 159743"/>
                <a:gd name="connsiteY12" fmla="*/ 156079 h 178400"/>
                <a:gd name="connsiteX13" fmla="*/ 6442 w 159743"/>
                <a:gd name="connsiteY13" fmla="*/ 137353 h 178400"/>
                <a:gd name="connsiteX14" fmla="*/ 133 w 159743"/>
                <a:gd name="connsiteY14" fmla="*/ 137353 h 178400"/>
                <a:gd name="connsiteX15" fmla="*/ 8461 w 159743"/>
                <a:gd name="connsiteY15" fmla="*/ 178348 h 178400"/>
                <a:gd name="connsiteX16" fmla="*/ 48838 w 159743"/>
                <a:gd name="connsiteY16" fmla="*/ 178348 h 178400"/>
                <a:gd name="connsiteX17" fmla="*/ 55147 w 159743"/>
                <a:gd name="connsiteY17" fmla="*/ 173034 h 178400"/>
                <a:gd name="connsiteX18" fmla="*/ 41520 w 159743"/>
                <a:gd name="connsiteY18" fmla="*/ 116856 h 178400"/>
                <a:gd name="connsiteX19" fmla="*/ 29154 w 159743"/>
                <a:gd name="connsiteY19" fmla="*/ 63209 h 178400"/>
                <a:gd name="connsiteX20" fmla="*/ 79878 w 159743"/>
                <a:gd name="connsiteY20" fmla="*/ 5514 h 178400"/>
                <a:gd name="connsiteX21" fmla="*/ 130855 w 159743"/>
                <a:gd name="connsiteY21" fmla="*/ 63209 h 178400"/>
                <a:gd name="connsiteX22" fmla="*/ 116723 w 159743"/>
                <a:gd name="connsiteY22" fmla="*/ 122170 h 178400"/>
                <a:gd name="connsiteX23" fmla="*/ 104862 w 159743"/>
                <a:gd name="connsiteY23" fmla="*/ 173034 h 178400"/>
                <a:gd name="connsiteX24" fmla="*/ 111423 w 159743"/>
                <a:gd name="connsiteY24" fmla="*/ 178348 h 178400"/>
                <a:gd name="connsiteX25" fmla="*/ 151549 w 159743"/>
                <a:gd name="connsiteY25" fmla="*/ 178348 h 178400"/>
                <a:gd name="connsiteX26" fmla="*/ 159876 w 159743"/>
                <a:gd name="connsiteY26" fmla="*/ 13735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43" h="178400">
                  <a:moveTo>
                    <a:pt x="159876" y="137353"/>
                  </a:moveTo>
                  <a:lnTo>
                    <a:pt x="153567" y="137353"/>
                  </a:lnTo>
                  <a:cubicBezTo>
                    <a:pt x="152306" y="143933"/>
                    <a:pt x="151296" y="149753"/>
                    <a:pt x="149025" y="155826"/>
                  </a:cubicBezTo>
                  <a:cubicBezTo>
                    <a:pt x="147763" y="159875"/>
                    <a:pt x="147006" y="161899"/>
                    <a:pt x="132369" y="161899"/>
                  </a:cubicBezTo>
                  <a:lnTo>
                    <a:pt x="112180" y="161899"/>
                  </a:lnTo>
                  <a:cubicBezTo>
                    <a:pt x="115461" y="147729"/>
                    <a:pt x="123284" y="135582"/>
                    <a:pt x="134640" y="118881"/>
                  </a:cubicBezTo>
                  <a:cubicBezTo>
                    <a:pt x="146501" y="100914"/>
                    <a:pt x="156848" y="83454"/>
                    <a:pt x="156848" y="63463"/>
                  </a:cubicBezTo>
                  <a:cubicBezTo>
                    <a:pt x="156848" y="28288"/>
                    <a:pt x="122780" y="-53"/>
                    <a:pt x="80131" y="-53"/>
                  </a:cubicBezTo>
                  <a:cubicBezTo>
                    <a:pt x="36725" y="-53"/>
                    <a:pt x="3161" y="28795"/>
                    <a:pt x="3161" y="63463"/>
                  </a:cubicBezTo>
                  <a:cubicBezTo>
                    <a:pt x="3161" y="83454"/>
                    <a:pt x="13508" y="100914"/>
                    <a:pt x="25369" y="118881"/>
                  </a:cubicBezTo>
                  <a:cubicBezTo>
                    <a:pt x="36473" y="135582"/>
                    <a:pt x="44548" y="147729"/>
                    <a:pt x="47829" y="161899"/>
                  </a:cubicBezTo>
                  <a:lnTo>
                    <a:pt x="27640" y="161899"/>
                  </a:lnTo>
                  <a:cubicBezTo>
                    <a:pt x="13003" y="161899"/>
                    <a:pt x="12246" y="159875"/>
                    <a:pt x="10984" y="156079"/>
                  </a:cubicBezTo>
                  <a:cubicBezTo>
                    <a:pt x="8965" y="150259"/>
                    <a:pt x="7704" y="143680"/>
                    <a:pt x="6442" y="137353"/>
                  </a:cubicBezTo>
                  <a:lnTo>
                    <a:pt x="133" y="137353"/>
                  </a:lnTo>
                  <a:lnTo>
                    <a:pt x="8461" y="178348"/>
                  </a:lnTo>
                  <a:lnTo>
                    <a:pt x="48838" y="178348"/>
                  </a:lnTo>
                  <a:cubicBezTo>
                    <a:pt x="54390" y="178348"/>
                    <a:pt x="55147" y="178348"/>
                    <a:pt x="55147" y="173034"/>
                  </a:cubicBezTo>
                  <a:cubicBezTo>
                    <a:pt x="55147" y="155320"/>
                    <a:pt x="47324" y="133052"/>
                    <a:pt x="41520" y="116856"/>
                  </a:cubicBezTo>
                  <a:cubicBezTo>
                    <a:pt x="36220" y="102179"/>
                    <a:pt x="29154" y="82188"/>
                    <a:pt x="29154" y="63209"/>
                  </a:cubicBezTo>
                  <a:cubicBezTo>
                    <a:pt x="29154" y="22721"/>
                    <a:pt x="56914" y="5514"/>
                    <a:pt x="79878" y="5514"/>
                  </a:cubicBezTo>
                  <a:cubicBezTo>
                    <a:pt x="104105" y="5514"/>
                    <a:pt x="130855" y="23734"/>
                    <a:pt x="130855" y="63209"/>
                  </a:cubicBezTo>
                  <a:cubicBezTo>
                    <a:pt x="130855" y="82188"/>
                    <a:pt x="124041" y="101420"/>
                    <a:pt x="116723" y="122170"/>
                  </a:cubicBezTo>
                  <a:cubicBezTo>
                    <a:pt x="112938" y="132799"/>
                    <a:pt x="104862" y="155573"/>
                    <a:pt x="104862" y="173034"/>
                  </a:cubicBezTo>
                  <a:cubicBezTo>
                    <a:pt x="104862" y="178348"/>
                    <a:pt x="105619" y="178348"/>
                    <a:pt x="111423" y="178348"/>
                  </a:cubicBezTo>
                  <a:lnTo>
                    <a:pt x="151549" y="178348"/>
                  </a:lnTo>
                  <a:lnTo>
                    <a:pt x="159876" y="137353"/>
                  </a:lnTo>
                  <a:close/>
                </a:path>
              </a:pathLst>
            </a:custGeom>
            <a:solidFill>
              <a:srgbClr val="FFFFFF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6" name="Freeform 1155">
              <a:extLst>
                <a:ext uri="{FF2B5EF4-FFF2-40B4-BE49-F238E27FC236}">
                  <a16:creationId xmlns:a16="http://schemas.microsoft.com/office/drawing/2014/main" id="{59145845-129D-E03B-0973-BCA7BD8BED51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9325635" y="5133923"/>
              <a:ext cx="154191" cy="10122"/>
            </a:xfrm>
            <a:custGeom>
              <a:avLst/>
              <a:gdLst>
                <a:gd name="connsiteX0" fmla="*/ 145626 w 154191"/>
                <a:gd name="connsiteY0" fmla="*/ 10227 h 10122"/>
                <a:gd name="connsiteX1" fmla="*/ 154459 w 154191"/>
                <a:gd name="connsiteY1" fmla="*/ 5166 h 10122"/>
                <a:gd name="connsiteX2" fmla="*/ 145626 w 154191"/>
                <a:gd name="connsiteY2" fmla="*/ 105 h 10122"/>
                <a:gd name="connsiteX3" fmla="*/ 9100 w 154191"/>
                <a:gd name="connsiteY3" fmla="*/ 105 h 10122"/>
                <a:gd name="connsiteX4" fmla="*/ 267 w 154191"/>
                <a:gd name="connsiteY4" fmla="*/ 5166 h 10122"/>
                <a:gd name="connsiteX5" fmla="*/ 9100 w 154191"/>
                <a:gd name="connsiteY5" fmla="*/ 10227 h 10122"/>
                <a:gd name="connsiteX6" fmla="*/ 145626 w 154191"/>
                <a:gd name="connsiteY6" fmla="*/ 10227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91" h="10122">
                  <a:moveTo>
                    <a:pt x="145626" y="10227"/>
                  </a:moveTo>
                  <a:cubicBezTo>
                    <a:pt x="149916" y="10227"/>
                    <a:pt x="154459" y="10227"/>
                    <a:pt x="154459" y="5166"/>
                  </a:cubicBezTo>
                  <a:cubicBezTo>
                    <a:pt x="154459" y="105"/>
                    <a:pt x="149916" y="105"/>
                    <a:pt x="145626" y="105"/>
                  </a:cubicBezTo>
                  <a:lnTo>
                    <a:pt x="9100" y="105"/>
                  </a:lnTo>
                  <a:cubicBezTo>
                    <a:pt x="4810" y="105"/>
                    <a:pt x="267" y="105"/>
                    <a:pt x="267" y="5166"/>
                  </a:cubicBezTo>
                  <a:cubicBezTo>
                    <a:pt x="267" y="10227"/>
                    <a:pt x="4810" y="10227"/>
                    <a:pt x="9100" y="10227"/>
                  </a:cubicBezTo>
                  <a:lnTo>
                    <a:pt x="145626" y="10227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7" name="Freeform 1156">
              <a:extLst>
                <a:ext uri="{FF2B5EF4-FFF2-40B4-BE49-F238E27FC236}">
                  <a16:creationId xmlns:a16="http://schemas.microsoft.com/office/drawing/2014/main" id="{FD714B6E-9593-490F-BD38-0446C12359F2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9318821" y="3131941"/>
              <a:ext cx="167819" cy="168531"/>
            </a:xfrm>
            <a:custGeom>
              <a:avLst/>
              <a:gdLst>
                <a:gd name="connsiteX0" fmla="*/ 89350 w 167819"/>
                <a:gd name="connsiteY0" fmla="*/ 89356 h 168531"/>
                <a:gd name="connsiteX1" fmla="*/ 159758 w 167819"/>
                <a:gd name="connsiteY1" fmla="*/ 89356 h 168531"/>
                <a:gd name="connsiteX2" fmla="*/ 168086 w 167819"/>
                <a:gd name="connsiteY2" fmla="*/ 84295 h 168531"/>
                <a:gd name="connsiteX3" fmla="*/ 159758 w 167819"/>
                <a:gd name="connsiteY3" fmla="*/ 79234 h 168531"/>
                <a:gd name="connsiteX4" fmla="*/ 89350 w 167819"/>
                <a:gd name="connsiteY4" fmla="*/ 79234 h 168531"/>
                <a:gd name="connsiteX5" fmla="*/ 89350 w 167819"/>
                <a:gd name="connsiteY5" fmla="*/ 8380 h 168531"/>
                <a:gd name="connsiteX6" fmla="*/ 84303 w 167819"/>
                <a:gd name="connsiteY6" fmla="*/ 29 h 168531"/>
                <a:gd name="connsiteX7" fmla="*/ 79256 w 167819"/>
                <a:gd name="connsiteY7" fmla="*/ 8380 h 168531"/>
                <a:gd name="connsiteX8" fmla="*/ 79256 w 167819"/>
                <a:gd name="connsiteY8" fmla="*/ 79234 h 168531"/>
                <a:gd name="connsiteX9" fmla="*/ 8595 w 167819"/>
                <a:gd name="connsiteY9" fmla="*/ 79234 h 168531"/>
                <a:gd name="connsiteX10" fmla="*/ 267 w 167819"/>
                <a:gd name="connsiteY10" fmla="*/ 84295 h 168531"/>
                <a:gd name="connsiteX11" fmla="*/ 8595 w 167819"/>
                <a:gd name="connsiteY11" fmla="*/ 89356 h 168531"/>
                <a:gd name="connsiteX12" fmla="*/ 79256 w 167819"/>
                <a:gd name="connsiteY12" fmla="*/ 89356 h 168531"/>
                <a:gd name="connsiteX13" fmla="*/ 79256 w 167819"/>
                <a:gd name="connsiteY13" fmla="*/ 160210 h 168531"/>
                <a:gd name="connsiteX14" fmla="*/ 84303 w 167819"/>
                <a:gd name="connsiteY14" fmla="*/ 168561 h 168531"/>
                <a:gd name="connsiteX15" fmla="*/ 89350 w 167819"/>
                <a:gd name="connsiteY15" fmla="*/ 160210 h 168531"/>
                <a:gd name="connsiteX16" fmla="*/ 89350 w 167819"/>
                <a:gd name="connsiteY16" fmla="*/ 89356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819" h="168531">
                  <a:moveTo>
                    <a:pt x="89350" y="89356"/>
                  </a:moveTo>
                  <a:lnTo>
                    <a:pt x="159758" y="89356"/>
                  </a:lnTo>
                  <a:cubicBezTo>
                    <a:pt x="163291" y="89356"/>
                    <a:pt x="168086" y="89356"/>
                    <a:pt x="168086" y="84295"/>
                  </a:cubicBezTo>
                  <a:cubicBezTo>
                    <a:pt x="168086" y="79234"/>
                    <a:pt x="163291" y="79234"/>
                    <a:pt x="159758" y="79234"/>
                  </a:cubicBezTo>
                  <a:lnTo>
                    <a:pt x="89350" y="79234"/>
                  </a:lnTo>
                  <a:lnTo>
                    <a:pt x="89350" y="8380"/>
                  </a:lnTo>
                  <a:cubicBezTo>
                    <a:pt x="89350" y="4837"/>
                    <a:pt x="89350" y="29"/>
                    <a:pt x="84303" y="29"/>
                  </a:cubicBezTo>
                  <a:cubicBezTo>
                    <a:pt x="79256" y="29"/>
                    <a:pt x="79256" y="4837"/>
                    <a:pt x="79256" y="8380"/>
                  </a:cubicBezTo>
                  <a:lnTo>
                    <a:pt x="79256" y="79234"/>
                  </a:lnTo>
                  <a:lnTo>
                    <a:pt x="8595" y="79234"/>
                  </a:lnTo>
                  <a:cubicBezTo>
                    <a:pt x="5062" y="79234"/>
                    <a:pt x="267" y="79234"/>
                    <a:pt x="267" y="84295"/>
                  </a:cubicBezTo>
                  <a:cubicBezTo>
                    <a:pt x="267" y="89356"/>
                    <a:pt x="5062" y="89356"/>
                    <a:pt x="8595" y="89356"/>
                  </a:cubicBezTo>
                  <a:lnTo>
                    <a:pt x="79256" y="89356"/>
                  </a:lnTo>
                  <a:lnTo>
                    <a:pt x="79256" y="160210"/>
                  </a:lnTo>
                  <a:cubicBezTo>
                    <a:pt x="79256" y="163753"/>
                    <a:pt x="79256" y="168561"/>
                    <a:pt x="84303" y="168561"/>
                  </a:cubicBezTo>
                  <a:cubicBezTo>
                    <a:pt x="89350" y="168561"/>
                    <a:pt x="89350" y="163753"/>
                    <a:pt x="89350" y="160210"/>
                  </a:cubicBezTo>
                  <a:lnTo>
                    <a:pt x="89350" y="89356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8" name="Freeform 1157">
              <a:extLst>
                <a:ext uri="{FF2B5EF4-FFF2-40B4-BE49-F238E27FC236}">
                  <a16:creationId xmlns:a16="http://schemas.microsoft.com/office/drawing/2014/main" id="{F51F66DF-A00F-3687-2450-1C3CF868B86C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9315325" y="4091221"/>
              <a:ext cx="179932" cy="178400"/>
            </a:xfrm>
            <a:custGeom>
              <a:avLst/>
              <a:gdLst>
                <a:gd name="connsiteX0" fmla="*/ 144617 w 179932"/>
                <a:gd name="connsiteY0" fmla="*/ 28916 h 178400"/>
                <a:gd name="connsiteX1" fmla="*/ 176919 w 179932"/>
                <a:gd name="connsiteY1" fmla="*/ 7912 h 178400"/>
                <a:gd name="connsiteX2" fmla="*/ 180199 w 179932"/>
                <a:gd name="connsiteY2" fmla="*/ 3104 h 178400"/>
                <a:gd name="connsiteX3" fmla="*/ 176919 w 179932"/>
                <a:gd name="connsiteY3" fmla="*/ 68 h 178400"/>
                <a:gd name="connsiteX4" fmla="*/ 156225 w 179932"/>
                <a:gd name="connsiteY4" fmla="*/ 827 h 178400"/>
                <a:gd name="connsiteX5" fmla="*/ 131242 w 179932"/>
                <a:gd name="connsiteY5" fmla="*/ 68 h 178400"/>
                <a:gd name="connsiteX6" fmla="*/ 126447 w 179932"/>
                <a:gd name="connsiteY6" fmla="*/ 4876 h 178400"/>
                <a:gd name="connsiteX7" fmla="*/ 130484 w 179932"/>
                <a:gd name="connsiteY7" fmla="*/ 7912 h 178400"/>
                <a:gd name="connsiteX8" fmla="*/ 142093 w 179932"/>
                <a:gd name="connsiteY8" fmla="*/ 16263 h 178400"/>
                <a:gd name="connsiteX9" fmla="*/ 138308 w 179932"/>
                <a:gd name="connsiteY9" fmla="*/ 25879 h 178400"/>
                <a:gd name="connsiteX10" fmla="*/ 60833 w 179932"/>
                <a:gd name="connsiteY10" fmla="*/ 149368 h 178400"/>
                <a:gd name="connsiteX11" fmla="*/ 43673 w 179932"/>
                <a:gd name="connsiteY11" fmla="*/ 15504 h 178400"/>
                <a:gd name="connsiteX12" fmla="*/ 61086 w 179932"/>
                <a:gd name="connsiteY12" fmla="*/ 7912 h 178400"/>
                <a:gd name="connsiteX13" fmla="*/ 67395 w 179932"/>
                <a:gd name="connsiteY13" fmla="*/ 2851 h 178400"/>
                <a:gd name="connsiteX14" fmla="*/ 63862 w 179932"/>
                <a:gd name="connsiteY14" fmla="*/ 68 h 178400"/>
                <a:gd name="connsiteX15" fmla="*/ 32569 w 179932"/>
                <a:gd name="connsiteY15" fmla="*/ 827 h 178400"/>
                <a:gd name="connsiteX16" fmla="*/ 18689 w 179932"/>
                <a:gd name="connsiteY16" fmla="*/ 574 h 178400"/>
                <a:gd name="connsiteX17" fmla="*/ 5062 w 179932"/>
                <a:gd name="connsiteY17" fmla="*/ 68 h 178400"/>
                <a:gd name="connsiteX18" fmla="*/ 267 w 179932"/>
                <a:gd name="connsiteY18" fmla="*/ 4876 h 178400"/>
                <a:gd name="connsiteX19" fmla="*/ 6576 w 179932"/>
                <a:gd name="connsiteY19" fmla="*/ 7912 h 178400"/>
                <a:gd name="connsiteX20" fmla="*/ 21717 w 179932"/>
                <a:gd name="connsiteY20" fmla="*/ 16516 h 178400"/>
                <a:gd name="connsiteX21" fmla="*/ 41654 w 179932"/>
                <a:gd name="connsiteY21" fmla="*/ 172649 h 178400"/>
                <a:gd name="connsiteX22" fmla="*/ 46701 w 179932"/>
                <a:gd name="connsiteY22" fmla="*/ 178469 h 178400"/>
                <a:gd name="connsiteX23" fmla="*/ 53767 w 179932"/>
                <a:gd name="connsiteY23" fmla="*/ 173914 h 178400"/>
                <a:gd name="connsiteX24" fmla="*/ 144617 w 179932"/>
                <a:gd name="connsiteY24" fmla="*/ 28916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32" h="178400">
                  <a:moveTo>
                    <a:pt x="144617" y="28916"/>
                  </a:moveTo>
                  <a:cubicBezTo>
                    <a:pt x="156982" y="9178"/>
                    <a:pt x="167581" y="8419"/>
                    <a:pt x="176919" y="7912"/>
                  </a:cubicBezTo>
                  <a:cubicBezTo>
                    <a:pt x="179947" y="7659"/>
                    <a:pt x="180199" y="3358"/>
                    <a:pt x="180199" y="3104"/>
                  </a:cubicBezTo>
                  <a:cubicBezTo>
                    <a:pt x="180199" y="1080"/>
                    <a:pt x="178938" y="68"/>
                    <a:pt x="176919" y="68"/>
                  </a:cubicBezTo>
                  <a:cubicBezTo>
                    <a:pt x="170357" y="68"/>
                    <a:pt x="163039" y="827"/>
                    <a:pt x="156225" y="827"/>
                  </a:cubicBezTo>
                  <a:cubicBezTo>
                    <a:pt x="147897" y="827"/>
                    <a:pt x="139317" y="68"/>
                    <a:pt x="131242" y="68"/>
                  </a:cubicBezTo>
                  <a:cubicBezTo>
                    <a:pt x="129727" y="68"/>
                    <a:pt x="126447" y="68"/>
                    <a:pt x="126447" y="4876"/>
                  </a:cubicBezTo>
                  <a:cubicBezTo>
                    <a:pt x="126447" y="7659"/>
                    <a:pt x="128718" y="7912"/>
                    <a:pt x="130484" y="7912"/>
                  </a:cubicBezTo>
                  <a:cubicBezTo>
                    <a:pt x="137298" y="8419"/>
                    <a:pt x="142093" y="10949"/>
                    <a:pt x="142093" y="16263"/>
                  </a:cubicBezTo>
                  <a:cubicBezTo>
                    <a:pt x="142093" y="20059"/>
                    <a:pt x="138308" y="25626"/>
                    <a:pt x="138308" y="25879"/>
                  </a:cubicBezTo>
                  <a:lnTo>
                    <a:pt x="60833" y="149368"/>
                  </a:lnTo>
                  <a:lnTo>
                    <a:pt x="43673" y="15504"/>
                  </a:lnTo>
                  <a:cubicBezTo>
                    <a:pt x="43673" y="11202"/>
                    <a:pt x="49477" y="7912"/>
                    <a:pt x="61086" y="7912"/>
                  </a:cubicBezTo>
                  <a:cubicBezTo>
                    <a:pt x="64619" y="7912"/>
                    <a:pt x="67395" y="7912"/>
                    <a:pt x="67395" y="2851"/>
                  </a:cubicBezTo>
                  <a:cubicBezTo>
                    <a:pt x="67395" y="574"/>
                    <a:pt x="65376" y="68"/>
                    <a:pt x="63862" y="68"/>
                  </a:cubicBezTo>
                  <a:cubicBezTo>
                    <a:pt x="53767" y="68"/>
                    <a:pt x="42916" y="827"/>
                    <a:pt x="32569" y="827"/>
                  </a:cubicBezTo>
                  <a:cubicBezTo>
                    <a:pt x="28026" y="827"/>
                    <a:pt x="23232" y="574"/>
                    <a:pt x="18689" y="574"/>
                  </a:cubicBezTo>
                  <a:cubicBezTo>
                    <a:pt x="14147" y="574"/>
                    <a:pt x="9352" y="68"/>
                    <a:pt x="5062" y="68"/>
                  </a:cubicBezTo>
                  <a:cubicBezTo>
                    <a:pt x="3295" y="68"/>
                    <a:pt x="267" y="68"/>
                    <a:pt x="267" y="4876"/>
                  </a:cubicBezTo>
                  <a:cubicBezTo>
                    <a:pt x="267" y="7912"/>
                    <a:pt x="2538" y="7912"/>
                    <a:pt x="6576" y="7912"/>
                  </a:cubicBezTo>
                  <a:cubicBezTo>
                    <a:pt x="20708" y="7912"/>
                    <a:pt x="20960" y="10190"/>
                    <a:pt x="21717" y="16516"/>
                  </a:cubicBezTo>
                  <a:lnTo>
                    <a:pt x="41654" y="172649"/>
                  </a:lnTo>
                  <a:cubicBezTo>
                    <a:pt x="42411" y="177710"/>
                    <a:pt x="43420" y="178469"/>
                    <a:pt x="46701" y="178469"/>
                  </a:cubicBezTo>
                  <a:cubicBezTo>
                    <a:pt x="50739" y="178469"/>
                    <a:pt x="51748" y="177204"/>
                    <a:pt x="53767" y="173914"/>
                  </a:cubicBezTo>
                  <a:lnTo>
                    <a:pt x="144617" y="28916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59" name="Freeform 1158">
              <a:extLst>
                <a:ext uri="{FF2B5EF4-FFF2-40B4-BE49-F238E27FC236}">
                  <a16:creationId xmlns:a16="http://schemas.microsoft.com/office/drawing/2014/main" id="{46AD43BA-D32A-27D3-23DC-7109C1AAEDE5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8854234" y="2755595"/>
              <a:ext cx="106870" cy="100812"/>
            </a:xfrm>
            <a:custGeom>
              <a:avLst/>
              <a:gdLst>
                <a:gd name="connsiteX0" fmla="*/ 106870 w 106870"/>
                <a:gd name="connsiteY0" fmla="*/ 50419 h 100812"/>
                <a:gd name="connsiteX1" fmla="*/ 106870 w 106870"/>
                <a:gd name="connsiteY1" fmla="*/ 0 h 100812"/>
                <a:gd name="connsiteX2" fmla="*/ 0 w 106870"/>
                <a:gd name="connsiteY2" fmla="*/ 50419 h 100812"/>
                <a:gd name="connsiteX3" fmla="*/ 106870 w 106870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70" h="100812">
                  <a:moveTo>
                    <a:pt x="106870" y="50419"/>
                  </a:moveTo>
                  <a:lnTo>
                    <a:pt x="106870" y="0"/>
                  </a:lnTo>
                  <a:lnTo>
                    <a:pt x="0" y="50419"/>
                  </a:lnTo>
                  <a:lnTo>
                    <a:pt x="106870" y="100813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60" name="Freeform 1159">
              <a:extLst>
                <a:ext uri="{FF2B5EF4-FFF2-40B4-BE49-F238E27FC236}">
                  <a16:creationId xmlns:a16="http://schemas.microsoft.com/office/drawing/2014/main" id="{8321994D-2113-5AE9-2A13-39C2832F6DE4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8854234" y="2755595"/>
              <a:ext cx="106870" cy="100812"/>
            </a:xfrm>
            <a:custGeom>
              <a:avLst/>
              <a:gdLst>
                <a:gd name="connsiteX0" fmla="*/ 106870 w 106870"/>
                <a:gd name="connsiteY0" fmla="*/ 50419 h 100812"/>
                <a:gd name="connsiteX1" fmla="*/ 106870 w 106870"/>
                <a:gd name="connsiteY1" fmla="*/ 0 h 100812"/>
                <a:gd name="connsiteX2" fmla="*/ 0 w 106870"/>
                <a:gd name="connsiteY2" fmla="*/ 50419 h 100812"/>
                <a:gd name="connsiteX3" fmla="*/ 106870 w 106870"/>
                <a:gd name="connsiteY3" fmla="*/ 100813 h 100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870" h="100812">
                  <a:moveTo>
                    <a:pt x="106870" y="50419"/>
                  </a:moveTo>
                  <a:lnTo>
                    <a:pt x="106870" y="0"/>
                  </a:lnTo>
                  <a:lnTo>
                    <a:pt x="0" y="50419"/>
                  </a:lnTo>
                  <a:lnTo>
                    <a:pt x="106870" y="100813"/>
                  </a:lnTo>
                  <a:close/>
                </a:path>
              </a:pathLst>
            </a:custGeom>
            <a:noFill/>
            <a:ln w="10091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161" name="Freeform 1160">
              <a:extLst>
                <a:ext uri="{FF2B5EF4-FFF2-40B4-BE49-F238E27FC236}">
                  <a16:creationId xmlns:a16="http://schemas.microsoft.com/office/drawing/2014/main" id="{4293D6C3-CC88-8891-69E8-F7BA4F6DA157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8860307" y="2895465"/>
              <a:ext cx="116842" cy="172833"/>
            </a:xfrm>
            <a:custGeom>
              <a:avLst/>
              <a:gdLst>
                <a:gd name="connsiteX0" fmla="*/ 86051 w 116842"/>
                <a:gd name="connsiteY0" fmla="*/ 19506 h 172833"/>
                <a:gd name="connsiteX1" fmla="*/ 109016 w 116842"/>
                <a:gd name="connsiteY1" fmla="*/ 7865 h 172833"/>
                <a:gd name="connsiteX2" fmla="*/ 117092 w 116842"/>
                <a:gd name="connsiteY2" fmla="*/ 3057 h 172833"/>
                <a:gd name="connsiteX3" fmla="*/ 113306 w 116842"/>
                <a:gd name="connsiteY3" fmla="*/ 21 h 172833"/>
                <a:gd name="connsiteX4" fmla="*/ 79995 w 116842"/>
                <a:gd name="connsiteY4" fmla="*/ 780 h 172833"/>
                <a:gd name="connsiteX5" fmla="*/ 46431 w 116842"/>
                <a:gd name="connsiteY5" fmla="*/ 21 h 172833"/>
                <a:gd name="connsiteX6" fmla="*/ 41384 w 116842"/>
                <a:gd name="connsiteY6" fmla="*/ 5082 h 172833"/>
                <a:gd name="connsiteX7" fmla="*/ 48450 w 116842"/>
                <a:gd name="connsiteY7" fmla="*/ 7865 h 172833"/>
                <a:gd name="connsiteX8" fmla="*/ 65863 w 116842"/>
                <a:gd name="connsiteY8" fmla="*/ 12673 h 172833"/>
                <a:gd name="connsiteX9" fmla="*/ 65358 w 116842"/>
                <a:gd name="connsiteY9" fmla="*/ 16722 h 172833"/>
                <a:gd name="connsiteX10" fmla="*/ 31289 w 116842"/>
                <a:gd name="connsiteY10" fmla="*/ 153117 h 172833"/>
                <a:gd name="connsiteX11" fmla="*/ 8325 w 116842"/>
                <a:gd name="connsiteY11" fmla="*/ 165010 h 172833"/>
                <a:gd name="connsiteX12" fmla="*/ 249 w 116842"/>
                <a:gd name="connsiteY12" fmla="*/ 170071 h 172833"/>
                <a:gd name="connsiteX13" fmla="*/ 4035 w 116842"/>
                <a:gd name="connsiteY13" fmla="*/ 172855 h 172833"/>
                <a:gd name="connsiteX14" fmla="*/ 37094 w 116842"/>
                <a:gd name="connsiteY14" fmla="*/ 172096 h 172833"/>
                <a:gd name="connsiteX15" fmla="*/ 70910 w 116842"/>
                <a:gd name="connsiteY15" fmla="*/ 172855 h 172833"/>
                <a:gd name="connsiteX16" fmla="*/ 75957 w 116842"/>
                <a:gd name="connsiteY16" fmla="*/ 168047 h 172833"/>
                <a:gd name="connsiteX17" fmla="*/ 68386 w 116842"/>
                <a:gd name="connsiteY17" fmla="*/ 165010 h 172833"/>
                <a:gd name="connsiteX18" fmla="*/ 57535 w 116842"/>
                <a:gd name="connsiteY18" fmla="*/ 164504 h 172833"/>
                <a:gd name="connsiteX19" fmla="*/ 51226 w 116842"/>
                <a:gd name="connsiteY19" fmla="*/ 160202 h 172833"/>
                <a:gd name="connsiteX20" fmla="*/ 52235 w 116842"/>
                <a:gd name="connsiteY20" fmla="*/ 154382 h 172833"/>
                <a:gd name="connsiteX21" fmla="*/ 86051 w 116842"/>
                <a:gd name="connsiteY21" fmla="*/ 19506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42" h="172833">
                  <a:moveTo>
                    <a:pt x="86051" y="19506"/>
                  </a:moveTo>
                  <a:cubicBezTo>
                    <a:pt x="88323" y="10396"/>
                    <a:pt x="89080" y="7865"/>
                    <a:pt x="109016" y="7865"/>
                  </a:cubicBezTo>
                  <a:cubicBezTo>
                    <a:pt x="115073" y="7865"/>
                    <a:pt x="117092" y="7865"/>
                    <a:pt x="117092" y="3057"/>
                  </a:cubicBezTo>
                  <a:cubicBezTo>
                    <a:pt x="117092" y="21"/>
                    <a:pt x="114316" y="21"/>
                    <a:pt x="113306" y="21"/>
                  </a:cubicBezTo>
                  <a:cubicBezTo>
                    <a:pt x="105988" y="21"/>
                    <a:pt x="87313" y="780"/>
                    <a:pt x="79995" y="780"/>
                  </a:cubicBezTo>
                  <a:cubicBezTo>
                    <a:pt x="72424" y="780"/>
                    <a:pt x="54002" y="21"/>
                    <a:pt x="46431" y="21"/>
                  </a:cubicBezTo>
                  <a:cubicBezTo>
                    <a:pt x="44664" y="21"/>
                    <a:pt x="41384" y="21"/>
                    <a:pt x="41384" y="5082"/>
                  </a:cubicBezTo>
                  <a:cubicBezTo>
                    <a:pt x="41384" y="7865"/>
                    <a:pt x="43655" y="7865"/>
                    <a:pt x="48450" y="7865"/>
                  </a:cubicBezTo>
                  <a:cubicBezTo>
                    <a:pt x="59049" y="7865"/>
                    <a:pt x="65863" y="7865"/>
                    <a:pt x="65863" y="12673"/>
                  </a:cubicBezTo>
                  <a:cubicBezTo>
                    <a:pt x="65863" y="13939"/>
                    <a:pt x="65863" y="14445"/>
                    <a:pt x="65358" y="16722"/>
                  </a:cubicBezTo>
                  <a:lnTo>
                    <a:pt x="31289" y="153117"/>
                  </a:lnTo>
                  <a:cubicBezTo>
                    <a:pt x="29018" y="162480"/>
                    <a:pt x="28261" y="165010"/>
                    <a:pt x="8325" y="165010"/>
                  </a:cubicBezTo>
                  <a:cubicBezTo>
                    <a:pt x="2520" y="165010"/>
                    <a:pt x="249" y="165010"/>
                    <a:pt x="249" y="170071"/>
                  </a:cubicBezTo>
                  <a:cubicBezTo>
                    <a:pt x="249" y="172855"/>
                    <a:pt x="3277" y="172855"/>
                    <a:pt x="4035" y="172855"/>
                  </a:cubicBezTo>
                  <a:cubicBezTo>
                    <a:pt x="11353" y="172855"/>
                    <a:pt x="29775" y="172096"/>
                    <a:pt x="37094" y="172096"/>
                  </a:cubicBezTo>
                  <a:cubicBezTo>
                    <a:pt x="44664" y="172096"/>
                    <a:pt x="63339" y="172855"/>
                    <a:pt x="70910" y="172855"/>
                  </a:cubicBezTo>
                  <a:cubicBezTo>
                    <a:pt x="72929" y="172855"/>
                    <a:pt x="75957" y="172855"/>
                    <a:pt x="75957" y="168047"/>
                  </a:cubicBezTo>
                  <a:cubicBezTo>
                    <a:pt x="75957" y="165010"/>
                    <a:pt x="73938" y="165010"/>
                    <a:pt x="68386" y="165010"/>
                  </a:cubicBezTo>
                  <a:cubicBezTo>
                    <a:pt x="63844" y="165010"/>
                    <a:pt x="62582" y="165010"/>
                    <a:pt x="57535" y="164504"/>
                  </a:cubicBezTo>
                  <a:cubicBezTo>
                    <a:pt x="52235" y="163998"/>
                    <a:pt x="51226" y="162986"/>
                    <a:pt x="51226" y="160202"/>
                  </a:cubicBezTo>
                  <a:cubicBezTo>
                    <a:pt x="51226" y="158178"/>
                    <a:pt x="51731" y="156153"/>
                    <a:pt x="52235" y="154382"/>
                  </a:cubicBezTo>
                  <a:lnTo>
                    <a:pt x="86051" y="19506"/>
                  </a:lnTo>
                  <a:close/>
                </a:path>
              </a:pathLst>
            </a:custGeom>
            <a:solidFill>
              <a:srgbClr val="00FF00"/>
            </a:solidFill>
            <a:ln w="253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1217" name="TextBox 1216">
            <a:extLst>
              <a:ext uri="{FF2B5EF4-FFF2-40B4-BE49-F238E27FC236}">
                <a16:creationId xmlns:a16="http://schemas.microsoft.com/office/drawing/2014/main" id="{1D1F9C1B-27F7-A75C-5380-6EEF7BCD1D76}"/>
              </a:ext>
            </a:extLst>
          </p:cNvPr>
          <p:cNvSpPr txBox="1"/>
          <p:nvPr/>
        </p:nvSpPr>
        <p:spPr>
          <a:xfrm>
            <a:off x="12858639" y="-4435096"/>
            <a:ext cx="10515600" cy="10618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[margin=0pt]{standalone} 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svg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documentclass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[convert, margin=0pt]{standalone} %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png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, don't forget to change latex compiler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anyfontsize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amssymb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amsmath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shortlabels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enumitem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siunitx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american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, 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RPvoltages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sisetup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{parse-numbers=false}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pgfplots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pgfplotsset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compat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=1.18}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[many]{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tcolorbox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short-hand for resistor units, e.g.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: 1&lt;\MO&gt;, 2&lt;\mA&gt;, 3&lt;\kV&gt;, 4&lt;\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uF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5&lt;\</a:t>
            </a:r>
            <a:r>
              <a:rPr lang="en-GB" b="0" dirty="0" err="1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nH</a:t>
            </a:r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&gt;, 6&lt;\C&gt; 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6A9955"/>
                </a:solidFill>
                <a:effectLst/>
                <a:latin typeface="FiraCode Nerd Font" panose="02000009000000000000" pitchFamily="49" charset="0"/>
              </a:rPr>
              <a:t>% in math-mode: \qty{1}{\MO}</a:t>
            </a:r>
            <a:endParaRPr lang="en-GB" b="0" dirty="0">
              <a:solidFill>
                <a:srgbClr val="CCCCCC"/>
              </a:solidFill>
              <a:effectLst/>
              <a:latin typeface="FiraCode Nerd Font" panose="02000009000000000000" pitchFamily="49" charset="0"/>
            </a:endParaRP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\milli\ohm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kO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\kilo\ohm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DeclareSIUnit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\MO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}{</a:t>
            </a: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\mega\ohm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usepackage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xcolor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</a:t>
            </a:r>
            <a:r>
              <a:rPr lang="en-GB" b="0" dirty="0" err="1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color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{orange}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\begin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}[x=1in, y=1in]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\draw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 (0,0)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]{}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node[ground]{}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++(-2,1)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node[left]{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1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2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++(right:1)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 right]{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3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++(-1,0.5)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node[above]{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$V_</a:t>
            </a:r>
            <a:r>
              <a:rPr lang="en-GB" b="0" dirty="0">
                <a:solidFill>
                  <a:srgbClr val="B5CEA8"/>
                </a:solidFill>
                <a:effectLst/>
                <a:latin typeface="FiraCode Nerd Font" panose="02000009000000000000" pitchFamily="49" charset="0"/>
              </a:rPr>
              <a:t>4</a:t>
            </a:r>
            <a:r>
              <a:rPr lang="en-GB" b="0" dirty="0">
                <a:solidFill>
                  <a:srgbClr val="4EC9B0"/>
                </a:solidFill>
                <a:effectLst/>
                <a:latin typeface="FiraCode Nerd Font" panose="02000009000000000000" pitchFamily="49" charset="0"/>
              </a:rPr>
              <a:t>$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;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</a:t>
            </a:r>
            <a:r>
              <a:rPr lang="en-GB" b="0" dirty="0" err="1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circuitikz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}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FiraCode Nerd Font" panose="02000009000000000000" pitchFamily="49" charset="0"/>
              </a:rPr>
              <a:t>\end</a:t>
            </a:r>
            <a:r>
              <a:rPr lang="en-GB" b="0" dirty="0">
                <a:solidFill>
                  <a:srgbClr val="CCCCCC"/>
                </a:solidFill>
                <a:effectLst/>
                <a:latin typeface="FiraCode Nerd Font" panose="02000009000000000000" pitchFamily="49" charset="0"/>
              </a:rPr>
              <a:t>{document}</a:t>
            </a:r>
          </a:p>
        </p:txBody>
      </p:sp>
      <p:grpSp>
        <p:nvGrpSpPr>
          <p:cNvPr id="584" name="!!nodes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 title="IguanaTex Vector Display">
            <a:extLst>
              <a:ext uri="{FF2B5EF4-FFF2-40B4-BE49-F238E27FC236}">
                <a16:creationId xmlns:a16="http://schemas.microsoft.com/office/drawing/2014/main" id="{884D1E85-50A6-9DF8-D91C-CD66E038179F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2418834" y="2444088"/>
            <a:ext cx="5467160" cy="4327684"/>
            <a:chOff x="809660" y="808414"/>
            <a:chExt cx="4322081" cy="3421265"/>
          </a:xfrm>
        </p:grpSpPr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0F2A789E-F904-619E-CFDC-1DAA994B8A3B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4763392" y="3789434"/>
              <a:ext cx="80565" cy="80071"/>
            </a:xfrm>
            <a:custGeom>
              <a:avLst/>
              <a:gdLst>
                <a:gd name="connsiteX0" fmla="*/ 80566 w 80565"/>
                <a:gd name="connsiteY0" fmla="*/ 39987 h 80071"/>
                <a:gd name="connsiteX1" fmla="*/ 40283 w 80565"/>
                <a:gd name="connsiteY1" fmla="*/ 0 h 80071"/>
                <a:gd name="connsiteX2" fmla="*/ 0 w 80565"/>
                <a:gd name="connsiteY2" fmla="*/ 39987 h 80071"/>
                <a:gd name="connsiteX3" fmla="*/ 40283 w 80565"/>
                <a:gd name="connsiteY3" fmla="*/ 80072 h 80071"/>
                <a:gd name="connsiteX4" fmla="*/ 80566 w 80565"/>
                <a:gd name="connsiteY4" fmla="*/ 39987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071">
                  <a:moveTo>
                    <a:pt x="80566" y="39987"/>
                  </a:moveTo>
                  <a:cubicBezTo>
                    <a:pt x="80566" y="17925"/>
                    <a:pt x="62508" y="0"/>
                    <a:pt x="40283" y="0"/>
                  </a:cubicBezTo>
                  <a:cubicBezTo>
                    <a:pt x="18058" y="0"/>
                    <a:pt x="0" y="17925"/>
                    <a:pt x="0" y="39987"/>
                  </a:cubicBezTo>
                  <a:cubicBezTo>
                    <a:pt x="0" y="62147"/>
                    <a:pt x="18058" y="80072"/>
                    <a:pt x="40283" y="80072"/>
                  </a:cubicBezTo>
                  <a:cubicBezTo>
                    <a:pt x="62508" y="80072"/>
                    <a:pt x="80566" y="62147"/>
                    <a:pt x="80566" y="39987"/>
                  </a:cubicBez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FB26F0A1-DFD6-BCF3-9E1E-07E620AC01E9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4763392" y="3789434"/>
              <a:ext cx="80565" cy="80071"/>
            </a:xfrm>
            <a:custGeom>
              <a:avLst/>
              <a:gdLst>
                <a:gd name="connsiteX0" fmla="*/ 80566 w 80565"/>
                <a:gd name="connsiteY0" fmla="*/ 39987 h 80071"/>
                <a:gd name="connsiteX1" fmla="*/ 40283 w 80565"/>
                <a:gd name="connsiteY1" fmla="*/ 0 h 80071"/>
                <a:gd name="connsiteX2" fmla="*/ 0 w 80565"/>
                <a:gd name="connsiteY2" fmla="*/ 39987 h 80071"/>
                <a:gd name="connsiteX3" fmla="*/ 40283 w 80565"/>
                <a:gd name="connsiteY3" fmla="*/ 80072 h 80071"/>
                <a:gd name="connsiteX4" fmla="*/ 80566 w 80565"/>
                <a:gd name="connsiteY4" fmla="*/ 39987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565" h="80071">
                  <a:moveTo>
                    <a:pt x="80566" y="39987"/>
                  </a:moveTo>
                  <a:cubicBezTo>
                    <a:pt x="80566" y="17925"/>
                    <a:pt x="62508" y="0"/>
                    <a:pt x="40283" y="0"/>
                  </a:cubicBezTo>
                  <a:cubicBezTo>
                    <a:pt x="18058" y="0"/>
                    <a:pt x="0" y="17925"/>
                    <a:pt x="0" y="39987"/>
                  </a:cubicBezTo>
                  <a:cubicBezTo>
                    <a:pt x="0" y="62147"/>
                    <a:pt x="18058" y="80072"/>
                    <a:pt x="40283" y="80072"/>
                  </a:cubicBezTo>
                  <a:cubicBezTo>
                    <a:pt x="62508" y="80072"/>
                    <a:pt x="80566" y="62147"/>
                    <a:pt x="80566" y="39987"/>
                  </a:cubicBezTo>
                  <a:close/>
                </a:path>
              </a:pathLst>
            </a:custGeom>
            <a:noFill/>
            <a:ln w="1012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526F233F-4DC5-00D8-3288-C3A2F568B52A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4803675" y="3829420"/>
              <a:ext cx="25400" cy="300195"/>
            </a:xfrm>
            <a:custGeom>
              <a:avLst/>
              <a:gdLst>
                <a:gd name="connsiteX0" fmla="*/ 0 w 25400"/>
                <a:gd name="connsiteY0" fmla="*/ 0 h 300195"/>
                <a:gd name="connsiteX1" fmla="*/ 0 w 25400"/>
                <a:gd name="connsiteY1" fmla="*/ 300196 h 30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195">
                  <a:moveTo>
                    <a:pt x="0" y="0"/>
                  </a:moveTo>
                  <a:lnTo>
                    <a:pt x="0" y="300196"/>
                  </a:lnTo>
                </a:path>
              </a:pathLst>
            </a:custGeom>
            <a:noFill/>
            <a:ln w="1012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B7901E1A-1DFF-C99A-CF13-14B4D1DCBCE4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4652466" y="4129616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44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D1412599-7CF1-CBA8-FB04-B72D396BFE4E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809660" y="1909511"/>
              <a:ext cx="180425" cy="177089"/>
            </a:xfrm>
            <a:custGeom>
              <a:avLst/>
              <a:gdLst>
                <a:gd name="connsiteX0" fmla="*/ 144677 w 180425"/>
                <a:gd name="connsiteY0" fmla="*/ 28617 h 177089"/>
                <a:gd name="connsiteX1" fmla="*/ 177067 w 180425"/>
                <a:gd name="connsiteY1" fmla="*/ 7769 h 177089"/>
                <a:gd name="connsiteX2" fmla="*/ 180357 w 180425"/>
                <a:gd name="connsiteY2" fmla="*/ 2996 h 177089"/>
                <a:gd name="connsiteX3" fmla="*/ 177067 w 180425"/>
                <a:gd name="connsiteY3" fmla="*/ -18 h 177089"/>
                <a:gd name="connsiteX4" fmla="*/ 156317 w 180425"/>
                <a:gd name="connsiteY4" fmla="*/ 735 h 177089"/>
                <a:gd name="connsiteX5" fmla="*/ 131265 w 180425"/>
                <a:gd name="connsiteY5" fmla="*/ -18 h 177089"/>
                <a:gd name="connsiteX6" fmla="*/ 126457 w 180425"/>
                <a:gd name="connsiteY6" fmla="*/ 4754 h 177089"/>
                <a:gd name="connsiteX7" fmla="*/ 130506 w 180425"/>
                <a:gd name="connsiteY7" fmla="*/ 7769 h 177089"/>
                <a:gd name="connsiteX8" fmla="*/ 142146 w 180425"/>
                <a:gd name="connsiteY8" fmla="*/ 16058 h 177089"/>
                <a:gd name="connsiteX9" fmla="*/ 138350 w 180425"/>
                <a:gd name="connsiteY9" fmla="*/ 25603 h 177089"/>
                <a:gd name="connsiteX10" fmla="*/ 60664 w 180425"/>
                <a:gd name="connsiteY10" fmla="*/ 148184 h 177089"/>
                <a:gd name="connsiteX11" fmla="*/ 43456 w 180425"/>
                <a:gd name="connsiteY11" fmla="*/ 15304 h 177089"/>
                <a:gd name="connsiteX12" fmla="*/ 60917 w 180425"/>
                <a:gd name="connsiteY12" fmla="*/ 7769 h 177089"/>
                <a:gd name="connsiteX13" fmla="*/ 67243 w 180425"/>
                <a:gd name="connsiteY13" fmla="*/ 2745 h 177089"/>
                <a:gd name="connsiteX14" fmla="*/ 63700 w 180425"/>
                <a:gd name="connsiteY14" fmla="*/ -18 h 177089"/>
                <a:gd name="connsiteX15" fmla="*/ 32322 w 180425"/>
                <a:gd name="connsiteY15" fmla="*/ 735 h 177089"/>
                <a:gd name="connsiteX16" fmla="*/ 18404 w 180425"/>
                <a:gd name="connsiteY16" fmla="*/ 484 h 177089"/>
                <a:gd name="connsiteX17" fmla="*/ 4739 w 180425"/>
                <a:gd name="connsiteY17" fmla="*/ -18 h 177089"/>
                <a:gd name="connsiteX18" fmla="*/ -69 w 180425"/>
                <a:gd name="connsiteY18" fmla="*/ 4754 h 177089"/>
                <a:gd name="connsiteX19" fmla="*/ 6258 w 180425"/>
                <a:gd name="connsiteY19" fmla="*/ 7769 h 177089"/>
                <a:gd name="connsiteX20" fmla="*/ 21441 w 180425"/>
                <a:gd name="connsiteY20" fmla="*/ 16309 h 177089"/>
                <a:gd name="connsiteX21" fmla="*/ 41432 w 180425"/>
                <a:gd name="connsiteY21" fmla="*/ 171294 h 177089"/>
                <a:gd name="connsiteX22" fmla="*/ 46493 w 180425"/>
                <a:gd name="connsiteY22" fmla="*/ 177071 h 177089"/>
                <a:gd name="connsiteX23" fmla="*/ 53578 w 180425"/>
                <a:gd name="connsiteY23" fmla="*/ 172550 h 177089"/>
                <a:gd name="connsiteX24" fmla="*/ 144677 w 180425"/>
                <a:gd name="connsiteY24" fmla="*/ 2861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677" y="28617"/>
                  </a:moveTo>
                  <a:cubicBezTo>
                    <a:pt x="157076" y="9025"/>
                    <a:pt x="167704" y="8271"/>
                    <a:pt x="177067" y="7769"/>
                  </a:cubicBezTo>
                  <a:cubicBezTo>
                    <a:pt x="180104" y="7518"/>
                    <a:pt x="180357" y="3247"/>
                    <a:pt x="180357" y="2996"/>
                  </a:cubicBezTo>
                  <a:cubicBezTo>
                    <a:pt x="180357" y="987"/>
                    <a:pt x="179091" y="-18"/>
                    <a:pt x="177067" y="-18"/>
                  </a:cubicBezTo>
                  <a:cubicBezTo>
                    <a:pt x="170488" y="-18"/>
                    <a:pt x="163149" y="735"/>
                    <a:pt x="156317" y="735"/>
                  </a:cubicBezTo>
                  <a:cubicBezTo>
                    <a:pt x="147966" y="735"/>
                    <a:pt x="139362" y="-18"/>
                    <a:pt x="131265" y="-18"/>
                  </a:cubicBezTo>
                  <a:cubicBezTo>
                    <a:pt x="129747" y="-18"/>
                    <a:pt x="126457" y="-18"/>
                    <a:pt x="126457" y="4754"/>
                  </a:cubicBezTo>
                  <a:cubicBezTo>
                    <a:pt x="126457" y="7518"/>
                    <a:pt x="128734" y="7769"/>
                    <a:pt x="130506" y="7769"/>
                  </a:cubicBezTo>
                  <a:cubicBezTo>
                    <a:pt x="137338" y="8271"/>
                    <a:pt x="142146" y="10783"/>
                    <a:pt x="142146" y="16058"/>
                  </a:cubicBezTo>
                  <a:cubicBezTo>
                    <a:pt x="142146" y="19826"/>
                    <a:pt x="138350" y="25352"/>
                    <a:pt x="138350" y="25603"/>
                  </a:cubicBezTo>
                  <a:lnTo>
                    <a:pt x="60664" y="148184"/>
                  </a:lnTo>
                  <a:lnTo>
                    <a:pt x="43456" y="15304"/>
                  </a:lnTo>
                  <a:cubicBezTo>
                    <a:pt x="43456" y="11034"/>
                    <a:pt x="49276" y="7769"/>
                    <a:pt x="60917" y="7769"/>
                  </a:cubicBezTo>
                  <a:cubicBezTo>
                    <a:pt x="64459" y="7769"/>
                    <a:pt x="67243" y="7769"/>
                    <a:pt x="67243" y="2745"/>
                  </a:cubicBezTo>
                  <a:cubicBezTo>
                    <a:pt x="67243" y="484"/>
                    <a:pt x="65218" y="-18"/>
                    <a:pt x="63700" y="-18"/>
                  </a:cubicBezTo>
                  <a:cubicBezTo>
                    <a:pt x="53578" y="-18"/>
                    <a:pt x="42697" y="735"/>
                    <a:pt x="32322" y="735"/>
                  </a:cubicBezTo>
                  <a:cubicBezTo>
                    <a:pt x="27767" y="735"/>
                    <a:pt x="22959" y="484"/>
                    <a:pt x="18404" y="484"/>
                  </a:cubicBezTo>
                  <a:cubicBezTo>
                    <a:pt x="13849" y="484"/>
                    <a:pt x="9041" y="-18"/>
                    <a:pt x="4739" y="-18"/>
                  </a:cubicBezTo>
                  <a:cubicBezTo>
                    <a:pt x="2968" y="-18"/>
                    <a:pt x="-69" y="-18"/>
                    <a:pt x="-69" y="4754"/>
                  </a:cubicBezTo>
                  <a:cubicBezTo>
                    <a:pt x="-69" y="7769"/>
                    <a:pt x="2209" y="7769"/>
                    <a:pt x="6258" y="7769"/>
                  </a:cubicBezTo>
                  <a:cubicBezTo>
                    <a:pt x="20428" y="7769"/>
                    <a:pt x="20681" y="10029"/>
                    <a:pt x="21441" y="16309"/>
                  </a:cubicBezTo>
                  <a:lnTo>
                    <a:pt x="41432" y="171294"/>
                  </a:lnTo>
                  <a:cubicBezTo>
                    <a:pt x="42191" y="176317"/>
                    <a:pt x="43203" y="177071"/>
                    <a:pt x="46493" y="177071"/>
                  </a:cubicBezTo>
                  <a:cubicBezTo>
                    <a:pt x="50542" y="177071"/>
                    <a:pt x="51554" y="175815"/>
                    <a:pt x="53578" y="172550"/>
                  </a:cubicBezTo>
                  <a:lnTo>
                    <a:pt x="144677" y="2861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D6BB5AB9-E841-8666-EAC7-93331813D9D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962410" y="2001999"/>
              <a:ext cx="64477" cy="116753"/>
            </a:xfrm>
            <a:custGeom>
              <a:avLst/>
              <a:gdLst>
                <a:gd name="connsiteX0" fmla="*/ 39970 w 64477"/>
                <a:gd name="connsiteY0" fmla="*/ 4907 h 116753"/>
                <a:gd name="connsiteX1" fmla="*/ 34656 w 64477"/>
                <a:gd name="connsiteY1" fmla="*/ -17 h 116753"/>
                <a:gd name="connsiteX2" fmla="*/ -63 w 64477"/>
                <a:gd name="connsiteY2" fmla="*/ 11237 h 116753"/>
                <a:gd name="connsiteX3" fmla="*/ -63 w 64477"/>
                <a:gd name="connsiteY3" fmla="*/ 17567 h 116753"/>
                <a:gd name="connsiteX4" fmla="*/ 25622 w 64477"/>
                <a:gd name="connsiteY4" fmla="*/ 12643 h 116753"/>
                <a:gd name="connsiteX5" fmla="*/ 25622 w 64477"/>
                <a:gd name="connsiteY5" fmla="*/ 102318 h 116753"/>
                <a:gd name="connsiteX6" fmla="*/ 7908 w 64477"/>
                <a:gd name="connsiteY6" fmla="*/ 110407 h 116753"/>
                <a:gd name="connsiteX7" fmla="*/ 1177 w 64477"/>
                <a:gd name="connsiteY7" fmla="*/ 110407 h 116753"/>
                <a:gd name="connsiteX8" fmla="*/ 1177 w 64477"/>
                <a:gd name="connsiteY8" fmla="*/ 116737 h 116753"/>
                <a:gd name="connsiteX9" fmla="*/ 32707 w 64477"/>
                <a:gd name="connsiteY9" fmla="*/ 116033 h 116753"/>
                <a:gd name="connsiteX10" fmla="*/ 64415 w 64477"/>
                <a:gd name="connsiteY10" fmla="*/ 116737 h 116753"/>
                <a:gd name="connsiteX11" fmla="*/ 64415 w 64477"/>
                <a:gd name="connsiteY11" fmla="*/ 110407 h 116753"/>
                <a:gd name="connsiteX12" fmla="*/ 57683 w 64477"/>
                <a:gd name="connsiteY12" fmla="*/ 110407 h 116753"/>
                <a:gd name="connsiteX13" fmla="*/ 39970 w 64477"/>
                <a:gd name="connsiteY13" fmla="*/ 102318 h 116753"/>
                <a:gd name="connsiteX14" fmla="*/ 39970 w 64477"/>
                <a:gd name="connsiteY14" fmla="*/ 4907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39970" y="4907"/>
                  </a:moveTo>
                  <a:cubicBezTo>
                    <a:pt x="39970" y="159"/>
                    <a:pt x="39616" y="-17"/>
                    <a:pt x="34656" y="-17"/>
                  </a:cubicBezTo>
                  <a:cubicBezTo>
                    <a:pt x="23319" y="11061"/>
                    <a:pt x="7200" y="11237"/>
                    <a:pt x="-63" y="11237"/>
                  </a:cubicBezTo>
                  <a:lnTo>
                    <a:pt x="-63" y="17567"/>
                  </a:lnTo>
                  <a:cubicBezTo>
                    <a:pt x="4188" y="17567"/>
                    <a:pt x="15879" y="17567"/>
                    <a:pt x="25622" y="12643"/>
                  </a:cubicBezTo>
                  <a:lnTo>
                    <a:pt x="25622" y="102318"/>
                  </a:lnTo>
                  <a:cubicBezTo>
                    <a:pt x="25622" y="108121"/>
                    <a:pt x="25622" y="110407"/>
                    <a:pt x="7908" y="110407"/>
                  </a:cubicBezTo>
                  <a:lnTo>
                    <a:pt x="1177" y="110407"/>
                  </a:lnTo>
                  <a:lnTo>
                    <a:pt x="1177" y="116737"/>
                  </a:lnTo>
                  <a:cubicBezTo>
                    <a:pt x="4366" y="116561"/>
                    <a:pt x="26153" y="116033"/>
                    <a:pt x="32707" y="116033"/>
                  </a:cubicBezTo>
                  <a:cubicBezTo>
                    <a:pt x="38198" y="116033"/>
                    <a:pt x="60518" y="116561"/>
                    <a:pt x="64415" y="116737"/>
                  </a:cubicBezTo>
                  <a:lnTo>
                    <a:pt x="64415" y="110407"/>
                  </a:lnTo>
                  <a:lnTo>
                    <a:pt x="57683" y="110407"/>
                  </a:lnTo>
                  <a:cubicBezTo>
                    <a:pt x="39970" y="110407"/>
                    <a:pt x="39970" y="108121"/>
                    <a:pt x="39970" y="102318"/>
                  </a:cubicBezTo>
                  <a:lnTo>
                    <a:pt x="39970" y="490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B1994CEB-A7D3-6BD9-61F7-8E928DDF1B92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2858457" y="1716103"/>
              <a:ext cx="180425" cy="177089"/>
            </a:xfrm>
            <a:custGeom>
              <a:avLst/>
              <a:gdLst>
                <a:gd name="connsiteX0" fmla="*/ 144757 w 180425"/>
                <a:gd name="connsiteY0" fmla="*/ 28610 h 177089"/>
                <a:gd name="connsiteX1" fmla="*/ 177148 w 180425"/>
                <a:gd name="connsiteY1" fmla="*/ 7761 h 177089"/>
                <a:gd name="connsiteX2" fmla="*/ 180437 w 180425"/>
                <a:gd name="connsiteY2" fmla="*/ 2988 h 177089"/>
                <a:gd name="connsiteX3" fmla="*/ 177148 w 180425"/>
                <a:gd name="connsiteY3" fmla="*/ -26 h 177089"/>
                <a:gd name="connsiteX4" fmla="*/ 156398 w 180425"/>
                <a:gd name="connsiteY4" fmla="*/ 728 h 177089"/>
                <a:gd name="connsiteX5" fmla="*/ 131345 w 180425"/>
                <a:gd name="connsiteY5" fmla="*/ -26 h 177089"/>
                <a:gd name="connsiteX6" fmla="*/ 126538 w 180425"/>
                <a:gd name="connsiteY6" fmla="*/ 4747 h 177089"/>
                <a:gd name="connsiteX7" fmla="*/ 130586 w 180425"/>
                <a:gd name="connsiteY7" fmla="*/ 7761 h 177089"/>
                <a:gd name="connsiteX8" fmla="*/ 142227 w 180425"/>
                <a:gd name="connsiteY8" fmla="*/ 16050 h 177089"/>
                <a:gd name="connsiteX9" fmla="*/ 138431 w 180425"/>
                <a:gd name="connsiteY9" fmla="*/ 25596 h 177089"/>
                <a:gd name="connsiteX10" fmla="*/ 60744 w 180425"/>
                <a:gd name="connsiteY10" fmla="*/ 148176 h 177089"/>
                <a:gd name="connsiteX11" fmla="*/ 43537 w 180425"/>
                <a:gd name="connsiteY11" fmla="*/ 15297 h 177089"/>
                <a:gd name="connsiteX12" fmla="*/ 60997 w 180425"/>
                <a:gd name="connsiteY12" fmla="*/ 7761 h 177089"/>
                <a:gd name="connsiteX13" fmla="*/ 67324 w 180425"/>
                <a:gd name="connsiteY13" fmla="*/ 2737 h 177089"/>
                <a:gd name="connsiteX14" fmla="*/ 63781 w 180425"/>
                <a:gd name="connsiteY14" fmla="*/ -26 h 177089"/>
                <a:gd name="connsiteX15" fmla="*/ 32403 w 180425"/>
                <a:gd name="connsiteY15" fmla="*/ 728 h 177089"/>
                <a:gd name="connsiteX16" fmla="*/ 18485 w 180425"/>
                <a:gd name="connsiteY16" fmla="*/ 477 h 177089"/>
                <a:gd name="connsiteX17" fmla="*/ 4820 w 180425"/>
                <a:gd name="connsiteY17" fmla="*/ -26 h 177089"/>
                <a:gd name="connsiteX18" fmla="*/ 12 w 180425"/>
                <a:gd name="connsiteY18" fmla="*/ 4747 h 177089"/>
                <a:gd name="connsiteX19" fmla="*/ 6338 w 180425"/>
                <a:gd name="connsiteY19" fmla="*/ 7761 h 177089"/>
                <a:gd name="connsiteX20" fmla="*/ 21521 w 180425"/>
                <a:gd name="connsiteY20" fmla="*/ 16301 h 177089"/>
                <a:gd name="connsiteX21" fmla="*/ 41512 w 180425"/>
                <a:gd name="connsiteY21" fmla="*/ 171286 h 177089"/>
                <a:gd name="connsiteX22" fmla="*/ 46573 w 180425"/>
                <a:gd name="connsiteY22" fmla="*/ 177063 h 177089"/>
                <a:gd name="connsiteX23" fmla="*/ 53659 w 180425"/>
                <a:gd name="connsiteY23" fmla="*/ 172542 h 177089"/>
                <a:gd name="connsiteX24" fmla="*/ 144757 w 180425"/>
                <a:gd name="connsiteY24" fmla="*/ 28610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57" y="28610"/>
                  </a:moveTo>
                  <a:cubicBezTo>
                    <a:pt x="157157" y="9017"/>
                    <a:pt x="167785" y="8263"/>
                    <a:pt x="177148" y="7761"/>
                  </a:cubicBezTo>
                  <a:cubicBezTo>
                    <a:pt x="180184" y="7510"/>
                    <a:pt x="180437" y="3240"/>
                    <a:pt x="180437" y="2988"/>
                  </a:cubicBezTo>
                  <a:cubicBezTo>
                    <a:pt x="180437" y="979"/>
                    <a:pt x="179172" y="-26"/>
                    <a:pt x="177148" y="-26"/>
                  </a:cubicBezTo>
                  <a:cubicBezTo>
                    <a:pt x="170568" y="-26"/>
                    <a:pt x="163230" y="728"/>
                    <a:pt x="156398" y="728"/>
                  </a:cubicBezTo>
                  <a:cubicBezTo>
                    <a:pt x="148047" y="728"/>
                    <a:pt x="139443" y="-26"/>
                    <a:pt x="131345" y="-26"/>
                  </a:cubicBezTo>
                  <a:cubicBezTo>
                    <a:pt x="129827" y="-26"/>
                    <a:pt x="126538" y="-26"/>
                    <a:pt x="126538" y="4747"/>
                  </a:cubicBezTo>
                  <a:cubicBezTo>
                    <a:pt x="126538" y="7510"/>
                    <a:pt x="128815" y="7761"/>
                    <a:pt x="130586" y="7761"/>
                  </a:cubicBezTo>
                  <a:cubicBezTo>
                    <a:pt x="137419" y="8263"/>
                    <a:pt x="142227" y="10775"/>
                    <a:pt x="142227" y="16050"/>
                  </a:cubicBezTo>
                  <a:cubicBezTo>
                    <a:pt x="142227" y="19818"/>
                    <a:pt x="138431" y="25344"/>
                    <a:pt x="138431" y="25596"/>
                  </a:cubicBezTo>
                  <a:lnTo>
                    <a:pt x="60744" y="148176"/>
                  </a:lnTo>
                  <a:lnTo>
                    <a:pt x="43537" y="15297"/>
                  </a:lnTo>
                  <a:cubicBezTo>
                    <a:pt x="43537" y="11026"/>
                    <a:pt x="49357" y="7761"/>
                    <a:pt x="60997" y="7761"/>
                  </a:cubicBezTo>
                  <a:cubicBezTo>
                    <a:pt x="64540" y="7761"/>
                    <a:pt x="67324" y="7761"/>
                    <a:pt x="67324" y="2737"/>
                  </a:cubicBezTo>
                  <a:cubicBezTo>
                    <a:pt x="67324" y="477"/>
                    <a:pt x="65299" y="-26"/>
                    <a:pt x="63781" y="-26"/>
                  </a:cubicBezTo>
                  <a:cubicBezTo>
                    <a:pt x="53659" y="-26"/>
                    <a:pt x="42778" y="728"/>
                    <a:pt x="32403" y="728"/>
                  </a:cubicBezTo>
                  <a:cubicBezTo>
                    <a:pt x="27848" y="728"/>
                    <a:pt x="23040" y="477"/>
                    <a:pt x="18485" y="477"/>
                  </a:cubicBezTo>
                  <a:cubicBezTo>
                    <a:pt x="13930" y="477"/>
                    <a:pt x="9122" y="-26"/>
                    <a:pt x="4820" y="-26"/>
                  </a:cubicBezTo>
                  <a:cubicBezTo>
                    <a:pt x="3049" y="-26"/>
                    <a:pt x="12" y="-26"/>
                    <a:pt x="12" y="4747"/>
                  </a:cubicBezTo>
                  <a:cubicBezTo>
                    <a:pt x="12" y="7761"/>
                    <a:pt x="2289" y="7761"/>
                    <a:pt x="6338" y="7761"/>
                  </a:cubicBezTo>
                  <a:cubicBezTo>
                    <a:pt x="20509" y="7761"/>
                    <a:pt x="20762" y="10022"/>
                    <a:pt x="21521" y="16301"/>
                  </a:cubicBezTo>
                  <a:lnTo>
                    <a:pt x="41512" y="171286"/>
                  </a:lnTo>
                  <a:cubicBezTo>
                    <a:pt x="42272" y="176310"/>
                    <a:pt x="43284" y="177063"/>
                    <a:pt x="46573" y="177063"/>
                  </a:cubicBezTo>
                  <a:cubicBezTo>
                    <a:pt x="50622" y="177063"/>
                    <a:pt x="51634" y="175807"/>
                    <a:pt x="53659" y="172542"/>
                  </a:cubicBezTo>
                  <a:lnTo>
                    <a:pt x="144757" y="2861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6" name="Freeform 575">
              <a:extLst>
                <a:ext uri="{FF2B5EF4-FFF2-40B4-BE49-F238E27FC236}">
                  <a16:creationId xmlns:a16="http://schemas.microsoft.com/office/drawing/2014/main" id="{55F6A146-872A-7D9A-F433-5FC7C074F0E6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3003059" y="1808591"/>
              <a:ext cx="78293" cy="116753"/>
            </a:xfrm>
            <a:custGeom>
              <a:avLst/>
              <a:gdLst>
                <a:gd name="connsiteX0" fmla="*/ 78312 w 78293"/>
                <a:gd name="connsiteY0" fmla="*/ 84727 h 116753"/>
                <a:gd name="connsiteX1" fmla="*/ 72289 w 78293"/>
                <a:gd name="connsiteY1" fmla="*/ 84727 h 116753"/>
                <a:gd name="connsiteX2" fmla="*/ 67684 w 78293"/>
                <a:gd name="connsiteY2" fmla="*/ 100728 h 116753"/>
                <a:gd name="connsiteX3" fmla="*/ 50147 w 78293"/>
                <a:gd name="connsiteY3" fmla="*/ 101783 h 116753"/>
                <a:gd name="connsiteX4" fmla="*/ 17554 w 78293"/>
                <a:gd name="connsiteY4" fmla="*/ 101783 h 116753"/>
                <a:gd name="connsiteX5" fmla="*/ 52981 w 78293"/>
                <a:gd name="connsiteY5" fmla="*/ 72243 h 116753"/>
                <a:gd name="connsiteX6" fmla="*/ 78312 w 78293"/>
                <a:gd name="connsiteY6" fmla="*/ 34263 h 116753"/>
                <a:gd name="connsiteX7" fmla="*/ 36862 w 78293"/>
                <a:gd name="connsiteY7" fmla="*/ -24 h 116753"/>
                <a:gd name="connsiteX8" fmla="*/ 18 w 78293"/>
                <a:gd name="connsiteY8" fmla="*/ 31450 h 116753"/>
                <a:gd name="connsiteX9" fmla="*/ 9406 w 78293"/>
                <a:gd name="connsiteY9" fmla="*/ 41296 h 116753"/>
                <a:gd name="connsiteX10" fmla="*/ 18794 w 78293"/>
                <a:gd name="connsiteY10" fmla="*/ 31977 h 116753"/>
                <a:gd name="connsiteX11" fmla="*/ 8343 w 78293"/>
                <a:gd name="connsiteY11" fmla="*/ 22658 h 116753"/>
                <a:gd name="connsiteX12" fmla="*/ 34205 w 78293"/>
                <a:gd name="connsiteY12" fmla="*/ 6306 h 116753"/>
                <a:gd name="connsiteX13" fmla="*/ 61130 w 78293"/>
                <a:gd name="connsiteY13" fmla="*/ 34263 h 116753"/>
                <a:gd name="connsiteX14" fmla="*/ 44479 w 78293"/>
                <a:gd name="connsiteY14" fmla="*/ 68023 h 116753"/>
                <a:gd name="connsiteX15" fmla="*/ 1789 w 78293"/>
                <a:gd name="connsiteY15" fmla="*/ 109871 h 116753"/>
                <a:gd name="connsiteX16" fmla="*/ 18 w 78293"/>
                <a:gd name="connsiteY16" fmla="*/ 116729 h 116753"/>
                <a:gd name="connsiteX17" fmla="*/ 72998 w 78293"/>
                <a:gd name="connsiteY17" fmla="*/ 116729 h 116753"/>
                <a:gd name="connsiteX18" fmla="*/ 78312 w 78293"/>
                <a:gd name="connsiteY18" fmla="*/ 84727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312" y="84727"/>
                  </a:moveTo>
                  <a:lnTo>
                    <a:pt x="72289" y="84727"/>
                  </a:lnTo>
                  <a:cubicBezTo>
                    <a:pt x="71758" y="88596"/>
                    <a:pt x="69986" y="98970"/>
                    <a:pt x="67684" y="100728"/>
                  </a:cubicBezTo>
                  <a:cubicBezTo>
                    <a:pt x="66267" y="101783"/>
                    <a:pt x="52627" y="101783"/>
                    <a:pt x="50147" y="101783"/>
                  </a:cubicBezTo>
                  <a:lnTo>
                    <a:pt x="17554" y="101783"/>
                  </a:lnTo>
                  <a:cubicBezTo>
                    <a:pt x="36153" y="85431"/>
                    <a:pt x="42353" y="80507"/>
                    <a:pt x="52981" y="72243"/>
                  </a:cubicBezTo>
                  <a:cubicBezTo>
                    <a:pt x="66089" y="61869"/>
                    <a:pt x="78312" y="50967"/>
                    <a:pt x="78312" y="34263"/>
                  </a:cubicBezTo>
                  <a:cubicBezTo>
                    <a:pt x="78312" y="12987"/>
                    <a:pt x="59535" y="-24"/>
                    <a:pt x="36862" y="-24"/>
                  </a:cubicBezTo>
                  <a:cubicBezTo>
                    <a:pt x="14897" y="-24"/>
                    <a:pt x="18" y="15273"/>
                    <a:pt x="18" y="31450"/>
                  </a:cubicBezTo>
                  <a:cubicBezTo>
                    <a:pt x="18" y="40417"/>
                    <a:pt x="7635" y="41296"/>
                    <a:pt x="9406" y="41296"/>
                  </a:cubicBezTo>
                  <a:cubicBezTo>
                    <a:pt x="13657" y="41296"/>
                    <a:pt x="18794" y="38307"/>
                    <a:pt x="18794" y="31977"/>
                  </a:cubicBezTo>
                  <a:cubicBezTo>
                    <a:pt x="18794" y="28812"/>
                    <a:pt x="17554" y="22658"/>
                    <a:pt x="8343" y="22658"/>
                  </a:cubicBezTo>
                  <a:cubicBezTo>
                    <a:pt x="13834" y="10174"/>
                    <a:pt x="25880" y="6306"/>
                    <a:pt x="34205" y="6306"/>
                  </a:cubicBezTo>
                  <a:cubicBezTo>
                    <a:pt x="51919" y="6306"/>
                    <a:pt x="61130" y="20021"/>
                    <a:pt x="61130" y="34263"/>
                  </a:cubicBezTo>
                  <a:cubicBezTo>
                    <a:pt x="61130" y="49561"/>
                    <a:pt x="50147" y="61693"/>
                    <a:pt x="44479" y="68023"/>
                  </a:cubicBezTo>
                  <a:lnTo>
                    <a:pt x="1789" y="109871"/>
                  </a:lnTo>
                  <a:cubicBezTo>
                    <a:pt x="18" y="111454"/>
                    <a:pt x="18" y="111806"/>
                    <a:pt x="18" y="116729"/>
                  </a:cubicBezTo>
                  <a:lnTo>
                    <a:pt x="72998" y="116729"/>
                  </a:lnTo>
                  <a:lnTo>
                    <a:pt x="78312" y="84727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9" name="Freeform 578">
              <a:extLst>
                <a:ext uri="{FF2B5EF4-FFF2-40B4-BE49-F238E27FC236}">
                  <a16:creationId xmlns:a16="http://schemas.microsoft.com/office/drawing/2014/main" id="{6FD5A98A-4EDC-470E-B57A-97C1D377A547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4907251" y="1716103"/>
              <a:ext cx="180425" cy="177089"/>
            </a:xfrm>
            <a:custGeom>
              <a:avLst/>
              <a:gdLst>
                <a:gd name="connsiteX0" fmla="*/ 144838 w 180425"/>
                <a:gd name="connsiteY0" fmla="*/ 28610 h 177089"/>
                <a:gd name="connsiteX1" fmla="*/ 177228 w 180425"/>
                <a:gd name="connsiteY1" fmla="*/ 7761 h 177089"/>
                <a:gd name="connsiteX2" fmla="*/ 180518 w 180425"/>
                <a:gd name="connsiteY2" fmla="*/ 2988 h 177089"/>
                <a:gd name="connsiteX3" fmla="*/ 177228 w 180425"/>
                <a:gd name="connsiteY3" fmla="*/ -26 h 177089"/>
                <a:gd name="connsiteX4" fmla="*/ 156478 w 180425"/>
                <a:gd name="connsiteY4" fmla="*/ 728 h 177089"/>
                <a:gd name="connsiteX5" fmla="*/ 131426 w 180425"/>
                <a:gd name="connsiteY5" fmla="*/ -26 h 177089"/>
                <a:gd name="connsiteX6" fmla="*/ 126618 w 180425"/>
                <a:gd name="connsiteY6" fmla="*/ 4747 h 177089"/>
                <a:gd name="connsiteX7" fmla="*/ 130667 w 180425"/>
                <a:gd name="connsiteY7" fmla="*/ 7761 h 177089"/>
                <a:gd name="connsiteX8" fmla="*/ 142307 w 180425"/>
                <a:gd name="connsiteY8" fmla="*/ 16050 h 177089"/>
                <a:gd name="connsiteX9" fmla="*/ 138512 w 180425"/>
                <a:gd name="connsiteY9" fmla="*/ 25596 h 177089"/>
                <a:gd name="connsiteX10" fmla="*/ 60825 w 180425"/>
                <a:gd name="connsiteY10" fmla="*/ 148176 h 177089"/>
                <a:gd name="connsiteX11" fmla="*/ 43617 w 180425"/>
                <a:gd name="connsiteY11" fmla="*/ 15297 h 177089"/>
                <a:gd name="connsiteX12" fmla="*/ 61078 w 180425"/>
                <a:gd name="connsiteY12" fmla="*/ 7761 h 177089"/>
                <a:gd name="connsiteX13" fmla="*/ 67404 w 180425"/>
                <a:gd name="connsiteY13" fmla="*/ 2737 h 177089"/>
                <a:gd name="connsiteX14" fmla="*/ 63861 w 180425"/>
                <a:gd name="connsiteY14" fmla="*/ -26 h 177089"/>
                <a:gd name="connsiteX15" fmla="*/ 32483 w 180425"/>
                <a:gd name="connsiteY15" fmla="*/ 728 h 177089"/>
                <a:gd name="connsiteX16" fmla="*/ 18565 w 180425"/>
                <a:gd name="connsiteY16" fmla="*/ 477 h 177089"/>
                <a:gd name="connsiteX17" fmla="*/ 4901 w 180425"/>
                <a:gd name="connsiteY17" fmla="*/ -26 h 177089"/>
                <a:gd name="connsiteX18" fmla="*/ 93 w 180425"/>
                <a:gd name="connsiteY18" fmla="*/ 4747 h 177089"/>
                <a:gd name="connsiteX19" fmla="*/ 6419 w 180425"/>
                <a:gd name="connsiteY19" fmla="*/ 7761 h 177089"/>
                <a:gd name="connsiteX20" fmla="*/ 21602 w 180425"/>
                <a:gd name="connsiteY20" fmla="*/ 16301 h 177089"/>
                <a:gd name="connsiteX21" fmla="*/ 41593 w 180425"/>
                <a:gd name="connsiteY21" fmla="*/ 171286 h 177089"/>
                <a:gd name="connsiteX22" fmla="*/ 46654 w 180425"/>
                <a:gd name="connsiteY22" fmla="*/ 177063 h 177089"/>
                <a:gd name="connsiteX23" fmla="*/ 53739 w 180425"/>
                <a:gd name="connsiteY23" fmla="*/ 172542 h 177089"/>
                <a:gd name="connsiteX24" fmla="*/ 144838 w 180425"/>
                <a:gd name="connsiteY24" fmla="*/ 28610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838" y="28610"/>
                  </a:moveTo>
                  <a:cubicBezTo>
                    <a:pt x="157237" y="9017"/>
                    <a:pt x="167865" y="8263"/>
                    <a:pt x="177228" y="7761"/>
                  </a:cubicBezTo>
                  <a:cubicBezTo>
                    <a:pt x="180265" y="7510"/>
                    <a:pt x="180518" y="3240"/>
                    <a:pt x="180518" y="2988"/>
                  </a:cubicBezTo>
                  <a:cubicBezTo>
                    <a:pt x="180518" y="979"/>
                    <a:pt x="179253" y="-26"/>
                    <a:pt x="177228" y="-26"/>
                  </a:cubicBezTo>
                  <a:cubicBezTo>
                    <a:pt x="170649" y="-26"/>
                    <a:pt x="163311" y="728"/>
                    <a:pt x="156478" y="728"/>
                  </a:cubicBezTo>
                  <a:cubicBezTo>
                    <a:pt x="148128" y="728"/>
                    <a:pt x="139524" y="-26"/>
                    <a:pt x="131426" y="-26"/>
                  </a:cubicBezTo>
                  <a:cubicBezTo>
                    <a:pt x="129908" y="-26"/>
                    <a:pt x="126618" y="-26"/>
                    <a:pt x="126618" y="4747"/>
                  </a:cubicBezTo>
                  <a:cubicBezTo>
                    <a:pt x="126618" y="7510"/>
                    <a:pt x="128896" y="7761"/>
                    <a:pt x="130667" y="7761"/>
                  </a:cubicBezTo>
                  <a:cubicBezTo>
                    <a:pt x="137499" y="8263"/>
                    <a:pt x="142307" y="10775"/>
                    <a:pt x="142307" y="16050"/>
                  </a:cubicBezTo>
                  <a:cubicBezTo>
                    <a:pt x="142307" y="19818"/>
                    <a:pt x="138512" y="25344"/>
                    <a:pt x="138512" y="25596"/>
                  </a:cubicBezTo>
                  <a:lnTo>
                    <a:pt x="60825" y="148176"/>
                  </a:lnTo>
                  <a:lnTo>
                    <a:pt x="43617" y="15297"/>
                  </a:lnTo>
                  <a:cubicBezTo>
                    <a:pt x="43617" y="11026"/>
                    <a:pt x="49438" y="7761"/>
                    <a:pt x="61078" y="7761"/>
                  </a:cubicBezTo>
                  <a:cubicBezTo>
                    <a:pt x="64621" y="7761"/>
                    <a:pt x="67404" y="7761"/>
                    <a:pt x="67404" y="2737"/>
                  </a:cubicBezTo>
                  <a:cubicBezTo>
                    <a:pt x="67404" y="477"/>
                    <a:pt x="65380" y="-26"/>
                    <a:pt x="63861" y="-26"/>
                  </a:cubicBezTo>
                  <a:cubicBezTo>
                    <a:pt x="53739" y="-26"/>
                    <a:pt x="42858" y="728"/>
                    <a:pt x="32483" y="728"/>
                  </a:cubicBezTo>
                  <a:cubicBezTo>
                    <a:pt x="27928" y="728"/>
                    <a:pt x="23120" y="477"/>
                    <a:pt x="18565" y="477"/>
                  </a:cubicBezTo>
                  <a:cubicBezTo>
                    <a:pt x="14010" y="477"/>
                    <a:pt x="9202" y="-26"/>
                    <a:pt x="4901" y="-26"/>
                  </a:cubicBezTo>
                  <a:cubicBezTo>
                    <a:pt x="3129" y="-26"/>
                    <a:pt x="93" y="-26"/>
                    <a:pt x="93" y="4747"/>
                  </a:cubicBezTo>
                  <a:cubicBezTo>
                    <a:pt x="93" y="7761"/>
                    <a:pt x="2370" y="7761"/>
                    <a:pt x="6419" y="7761"/>
                  </a:cubicBezTo>
                  <a:cubicBezTo>
                    <a:pt x="20590" y="7761"/>
                    <a:pt x="20843" y="10022"/>
                    <a:pt x="21602" y="16301"/>
                  </a:cubicBezTo>
                  <a:lnTo>
                    <a:pt x="41593" y="171286"/>
                  </a:lnTo>
                  <a:cubicBezTo>
                    <a:pt x="42352" y="176310"/>
                    <a:pt x="43364" y="177063"/>
                    <a:pt x="46654" y="177063"/>
                  </a:cubicBezTo>
                  <a:cubicBezTo>
                    <a:pt x="50703" y="177063"/>
                    <a:pt x="51715" y="175807"/>
                    <a:pt x="53739" y="172542"/>
                  </a:cubicBezTo>
                  <a:lnTo>
                    <a:pt x="144838" y="2861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0" name="Freeform 579">
              <a:extLst>
                <a:ext uri="{FF2B5EF4-FFF2-40B4-BE49-F238E27FC236}">
                  <a16:creationId xmlns:a16="http://schemas.microsoft.com/office/drawing/2014/main" id="{90826EFC-E8B5-0CE0-6AB7-CF0384914C74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5050259" y="1808591"/>
              <a:ext cx="81482" cy="120269"/>
            </a:xfrm>
            <a:custGeom>
              <a:avLst/>
              <a:gdLst>
                <a:gd name="connsiteX0" fmla="*/ 38891 w 81482"/>
                <a:gd name="connsiteY0" fmla="*/ 58001 h 120269"/>
                <a:gd name="connsiteX1" fmla="*/ 62627 w 81482"/>
                <a:gd name="connsiteY1" fmla="*/ 86310 h 120269"/>
                <a:gd name="connsiteX2" fmla="*/ 39600 w 81482"/>
                <a:gd name="connsiteY2" fmla="*/ 114619 h 120269"/>
                <a:gd name="connsiteX3" fmla="*/ 9487 w 81482"/>
                <a:gd name="connsiteY3" fmla="*/ 102311 h 120269"/>
                <a:gd name="connsiteX4" fmla="*/ 19761 w 81482"/>
                <a:gd name="connsiteY4" fmla="*/ 92464 h 120269"/>
                <a:gd name="connsiteX5" fmla="*/ 10018 w 81482"/>
                <a:gd name="connsiteY5" fmla="*/ 82793 h 120269"/>
                <a:gd name="connsiteX6" fmla="*/ 98 w 81482"/>
                <a:gd name="connsiteY6" fmla="*/ 92991 h 120269"/>
                <a:gd name="connsiteX7" fmla="*/ 39954 w 81482"/>
                <a:gd name="connsiteY7" fmla="*/ 120246 h 120269"/>
                <a:gd name="connsiteX8" fmla="*/ 81581 w 81482"/>
                <a:gd name="connsiteY8" fmla="*/ 86310 h 120269"/>
                <a:gd name="connsiteX9" fmla="*/ 50759 w 81482"/>
                <a:gd name="connsiteY9" fmla="*/ 54836 h 120269"/>
                <a:gd name="connsiteX10" fmla="*/ 76090 w 81482"/>
                <a:gd name="connsiteY10" fmla="*/ 24241 h 120269"/>
                <a:gd name="connsiteX11" fmla="*/ 40308 w 81482"/>
                <a:gd name="connsiteY11" fmla="*/ -24 h 120269"/>
                <a:gd name="connsiteX12" fmla="*/ 5590 w 81482"/>
                <a:gd name="connsiteY12" fmla="*/ 23537 h 120269"/>
                <a:gd name="connsiteX13" fmla="*/ 14801 w 81482"/>
                <a:gd name="connsiteY13" fmla="*/ 32856 h 120269"/>
                <a:gd name="connsiteX14" fmla="*/ 23835 w 81482"/>
                <a:gd name="connsiteY14" fmla="*/ 23889 h 120269"/>
                <a:gd name="connsiteX15" fmla="*/ 14801 w 81482"/>
                <a:gd name="connsiteY15" fmla="*/ 14746 h 120269"/>
                <a:gd name="connsiteX16" fmla="*/ 39777 w 81482"/>
                <a:gd name="connsiteY16" fmla="*/ 5075 h 120269"/>
                <a:gd name="connsiteX17" fmla="*/ 58908 w 81482"/>
                <a:gd name="connsiteY17" fmla="*/ 24241 h 120269"/>
                <a:gd name="connsiteX18" fmla="*/ 51822 w 81482"/>
                <a:gd name="connsiteY18" fmla="*/ 45165 h 120269"/>
                <a:gd name="connsiteX19" fmla="*/ 32160 w 81482"/>
                <a:gd name="connsiteY19" fmla="*/ 52726 h 120269"/>
                <a:gd name="connsiteX20" fmla="*/ 26492 w 81482"/>
                <a:gd name="connsiteY20" fmla="*/ 53253 h 120269"/>
                <a:gd name="connsiteX21" fmla="*/ 24720 w 81482"/>
                <a:gd name="connsiteY21" fmla="*/ 55539 h 120269"/>
                <a:gd name="connsiteX22" fmla="*/ 29326 w 81482"/>
                <a:gd name="connsiteY22" fmla="*/ 58001 h 120269"/>
                <a:gd name="connsiteX23" fmla="*/ 38891 w 81482"/>
                <a:gd name="connsiteY23" fmla="*/ 58001 h 12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482" h="120269">
                  <a:moveTo>
                    <a:pt x="38891" y="58001"/>
                  </a:moveTo>
                  <a:cubicBezTo>
                    <a:pt x="52708" y="58001"/>
                    <a:pt x="62627" y="67496"/>
                    <a:pt x="62627" y="86310"/>
                  </a:cubicBezTo>
                  <a:cubicBezTo>
                    <a:pt x="62627" y="108113"/>
                    <a:pt x="49874" y="114619"/>
                    <a:pt x="39600" y="114619"/>
                  </a:cubicBezTo>
                  <a:cubicBezTo>
                    <a:pt x="32514" y="114619"/>
                    <a:pt x="16926" y="112685"/>
                    <a:pt x="9487" y="102311"/>
                  </a:cubicBezTo>
                  <a:cubicBezTo>
                    <a:pt x="17812" y="101959"/>
                    <a:pt x="19761" y="96156"/>
                    <a:pt x="19761" y="92464"/>
                  </a:cubicBezTo>
                  <a:cubicBezTo>
                    <a:pt x="19761" y="86837"/>
                    <a:pt x="15509" y="82793"/>
                    <a:pt x="10018" y="82793"/>
                  </a:cubicBezTo>
                  <a:cubicBezTo>
                    <a:pt x="5058" y="82793"/>
                    <a:pt x="98" y="85782"/>
                    <a:pt x="98" y="92991"/>
                  </a:cubicBezTo>
                  <a:cubicBezTo>
                    <a:pt x="98" y="109520"/>
                    <a:pt x="18521" y="120246"/>
                    <a:pt x="39954" y="120246"/>
                  </a:cubicBezTo>
                  <a:cubicBezTo>
                    <a:pt x="64576" y="120246"/>
                    <a:pt x="81581" y="103893"/>
                    <a:pt x="81581" y="86310"/>
                  </a:cubicBezTo>
                  <a:cubicBezTo>
                    <a:pt x="81581" y="72595"/>
                    <a:pt x="70244" y="58880"/>
                    <a:pt x="50759" y="54836"/>
                  </a:cubicBezTo>
                  <a:cubicBezTo>
                    <a:pt x="69359" y="48154"/>
                    <a:pt x="76090" y="34966"/>
                    <a:pt x="76090" y="24241"/>
                  </a:cubicBezTo>
                  <a:cubicBezTo>
                    <a:pt x="76090" y="10350"/>
                    <a:pt x="59970" y="-24"/>
                    <a:pt x="40308" y="-24"/>
                  </a:cubicBezTo>
                  <a:cubicBezTo>
                    <a:pt x="20646" y="-24"/>
                    <a:pt x="5590" y="9471"/>
                    <a:pt x="5590" y="23537"/>
                  </a:cubicBezTo>
                  <a:cubicBezTo>
                    <a:pt x="5590" y="29516"/>
                    <a:pt x="9487" y="32856"/>
                    <a:pt x="14801" y="32856"/>
                  </a:cubicBezTo>
                  <a:cubicBezTo>
                    <a:pt x="20292" y="32856"/>
                    <a:pt x="23835" y="28812"/>
                    <a:pt x="23835" y="23889"/>
                  </a:cubicBezTo>
                  <a:cubicBezTo>
                    <a:pt x="23835" y="18790"/>
                    <a:pt x="20292" y="15097"/>
                    <a:pt x="14801" y="14746"/>
                  </a:cubicBezTo>
                  <a:cubicBezTo>
                    <a:pt x="21000" y="7009"/>
                    <a:pt x="33223" y="5075"/>
                    <a:pt x="39777" y="5075"/>
                  </a:cubicBezTo>
                  <a:cubicBezTo>
                    <a:pt x="47748" y="5075"/>
                    <a:pt x="58908" y="8943"/>
                    <a:pt x="58908" y="24241"/>
                  </a:cubicBezTo>
                  <a:cubicBezTo>
                    <a:pt x="58908" y="31626"/>
                    <a:pt x="56428" y="39714"/>
                    <a:pt x="51822" y="45165"/>
                  </a:cubicBezTo>
                  <a:cubicBezTo>
                    <a:pt x="45977" y="51846"/>
                    <a:pt x="41017" y="52198"/>
                    <a:pt x="32160" y="52726"/>
                  </a:cubicBezTo>
                  <a:cubicBezTo>
                    <a:pt x="27732" y="53077"/>
                    <a:pt x="27377" y="53077"/>
                    <a:pt x="26492" y="53253"/>
                  </a:cubicBezTo>
                  <a:cubicBezTo>
                    <a:pt x="26137" y="53253"/>
                    <a:pt x="24720" y="53605"/>
                    <a:pt x="24720" y="55539"/>
                  </a:cubicBezTo>
                  <a:cubicBezTo>
                    <a:pt x="24720" y="58001"/>
                    <a:pt x="26315" y="58001"/>
                    <a:pt x="29326" y="58001"/>
                  </a:cubicBezTo>
                  <a:lnTo>
                    <a:pt x="38891" y="58001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2" name="Freeform 581">
              <a:extLst>
                <a:ext uri="{FF2B5EF4-FFF2-40B4-BE49-F238E27FC236}">
                  <a16:creationId xmlns:a16="http://schemas.microsoft.com/office/drawing/2014/main" id="{B948E832-9C0A-76F5-ED1D-9BEFFD355ED8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2858457" y="808414"/>
              <a:ext cx="180425" cy="177089"/>
            </a:xfrm>
            <a:custGeom>
              <a:avLst/>
              <a:gdLst>
                <a:gd name="connsiteX0" fmla="*/ 144757 w 180425"/>
                <a:gd name="connsiteY0" fmla="*/ 28574 h 177089"/>
                <a:gd name="connsiteX1" fmla="*/ 177148 w 180425"/>
                <a:gd name="connsiteY1" fmla="*/ 7725 h 177089"/>
                <a:gd name="connsiteX2" fmla="*/ 180437 w 180425"/>
                <a:gd name="connsiteY2" fmla="*/ 2952 h 177089"/>
                <a:gd name="connsiteX3" fmla="*/ 177148 w 180425"/>
                <a:gd name="connsiteY3" fmla="*/ -62 h 177089"/>
                <a:gd name="connsiteX4" fmla="*/ 156398 w 180425"/>
                <a:gd name="connsiteY4" fmla="*/ 692 h 177089"/>
                <a:gd name="connsiteX5" fmla="*/ 131345 w 180425"/>
                <a:gd name="connsiteY5" fmla="*/ -62 h 177089"/>
                <a:gd name="connsiteX6" fmla="*/ 126538 w 180425"/>
                <a:gd name="connsiteY6" fmla="*/ 4711 h 177089"/>
                <a:gd name="connsiteX7" fmla="*/ 130586 w 180425"/>
                <a:gd name="connsiteY7" fmla="*/ 7725 h 177089"/>
                <a:gd name="connsiteX8" fmla="*/ 142227 w 180425"/>
                <a:gd name="connsiteY8" fmla="*/ 16014 h 177089"/>
                <a:gd name="connsiteX9" fmla="*/ 138431 w 180425"/>
                <a:gd name="connsiteY9" fmla="*/ 25560 h 177089"/>
                <a:gd name="connsiteX10" fmla="*/ 60744 w 180425"/>
                <a:gd name="connsiteY10" fmla="*/ 148140 h 177089"/>
                <a:gd name="connsiteX11" fmla="*/ 43537 w 180425"/>
                <a:gd name="connsiteY11" fmla="*/ 15261 h 177089"/>
                <a:gd name="connsiteX12" fmla="*/ 60997 w 180425"/>
                <a:gd name="connsiteY12" fmla="*/ 7725 h 177089"/>
                <a:gd name="connsiteX13" fmla="*/ 67324 w 180425"/>
                <a:gd name="connsiteY13" fmla="*/ 2701 h 177089"/>
                <a:gd name="connsiteX14" fmla="*/ 63781 w 180425"/>
                <a:gd name="connsiteY14" fmla="*/ -62 h 177089"/>
                <a:gd name="connsiteX15" fmla="*/ 32403 w 180425"/>
                <a:gd name="connsiteY15" fmla="*/ 692 h 177089"/>
                <a:gd name="connsiteX16" fmla="*/ 18485 w 180425"/>
                <a:gd name="connsiteY16" fmla="*/ 441 h 177089"/>
                <a:gd name="connsiteX17" fmla="*/ 4820 w 180425"/>
                <a:gd name="connsiteY17" fmla="*/ -62 h 177089"/>
                <a:gd name="connsiteX18" fmla="*/ 12 w 180425"/>
                <a:gd name="connsiteY18" fmla="*/ 4711 h 177089"/>
                <a:gd name="connsiteX19" fmla="*/ 6338 w 180425"/>
                <a:gd name="connsiteY19" fmla="*/ 7725 h 177089"/>
                <a:gd name="connsiteX20" fmla="*/ 21521 w 180425"/>
                <a:gd name="connsiteY20" fmla="*/ 16265 h 177089"/>
                <a:gd name="connsiteX21" fmla="*/ 41512 w 180425"/>
                <a:gd name="connsiteY21" fmla="*/ 171250 h 177089"/>
                <a:gd name="connsiteX22" fmla="*/ 46573 w 180425"/>
                <a:gd name="connsiteY22" fmla="*/ 177027 h 177089"/>
                <a:gd name="connsiteX23" fmla="*/ 53659 w 180425"/>
                <a:gd name="connsiteY23" fmla="*/ 172506 h 177089"/>
                <a:gd name="connsiteX24" fmla="*/ 144757 w 180425"/>
                <a:gd name="connsiteY24" fmla="*/ 28574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57" y="28574"/>
                  </a:moveTo>
                  <a:cubicBezTo>
                    <a:pt x="157157" y="8981"/>
                    <a:pt x="167785" y="8227"/>
                    <a:pt x="177148" y="7725"/>
                  </a:cubicBezTo>
                  <a:cubicBezTo>
                    <a:pt x="180184" y="7474"/>
                    <a:pt x="180437" y="3204"/>
                    <a:pt x="180437" y="2952"/>
                  </a:cubicBezTo>
                  <a:cubicBezTo>
                    <a:pt x="180437" y="943"/>
                    <a:pt x="179172" y="-62"/>
                    <a:pt x="177148" y="-62"/>
                  </a:cubicBezTo>
                  <a:cubicBezTo>
                    <a:pt x="170568" y="-62"/>
                    <a:pt x="163230" y="692"/>
                    <a:pt x="156398" y="692"/>
                  </a:cubicBezTo>
                  <a:cubicBezTo>
                    <a:pt x="148047" y="692"/>
                    <a:pt x="139443" y="-62"/>
                    <a:pt x="131345" y="-62"/>
                  </a:cubicBezTo>
                  <a:cubicBezTo>
                    <a:pt x="129827" y="-62"/>
                    <a:pt x="126538" y="-62"/>
                    <a:pt x="126538" y="4711"/>
                  </a:cubicBezTo>
                  <a:cubicBezTo>
                    <a:pt x="126538" y="7474"/>
                    <a:pt x="128815" y="7725"/>
                    <a:pt x="130586" y="7725"/>
                  </a:cubicBezTo>
                  <a:cubicBezTo>
                    <a:pt x="137419" y="8227"/>
                    <a:pt x="142227" y="10739"/>
                    <a:pt x="142227" y="16014"/>
                  </a:cubicBezTo>
                  <a:cubicBezTo>
                    <a:pt x="142227" y="19782"/>
                    <a:pt x="138431" y="25308"/>
                    <a:pt x="138431" y="25560"/>
                  </a:cubicBezTo>
                  <a:lnTo>
                    <a:pt x="60744" y="148140"/>
                  </a:lnTo>
                  <a:lnTo>
                    <a:pt x="43537" y="15261"/>
                  </a:lnTo>
                  <a:cubicBezTo>
                    <a:pt x="43537" y="10990"/>
                    <a:pt x="49357" y="7725"/>
                    <a:pt x="60997" y="7725"/>
                  </a:cubicBezTo>
                  <a:cubicBezTo>
                    <a:pt x="64540" y="7725"/>
                    <a:pt x="67324" y="7725"/>
                    <a:pt x="67324" y="2701"/>
                  </a:cubicBezTo>
                  <a:cubicBezTo>
                    <a:pt x="67324" y="441"/>
                    <a:pt x="65299" y="-62"/>
                    <a:pt x="63781" y="-62"/>
                  </a:cubicBezTo>
                  <a:cubicBezTo>
                    <a:pt x="53659" y="-62"/>
                    <a:pt x="42778" y="692"/>
                    <a:pt x="32403" y="692"/>
                  </a:cubicBezTo>
                  <a:cubicBezTo>
                    <a:pt x="27848" y="692"/>
                    <a:pt x="23040" y="441"/>
                    <a:pt x="18485" y="441"/>
                  </a:cubicBezTo>
                  <a:cubicBezTo>
                    <a:pt x="13930" y="441"/>
                    <a:pt x="9122" y="-62"/>
                    <a:pt x="4820" y="-62"/>
                  </a:cubicBezTo>
                  <a:cubicBezTo>
                    <a:pt x="3049" y="-62"/>
                    <a:pt x="12" y="-62"/>
                    <a:pt x="12" y="4711"/>
                  </a:cubicBezTo>
                  <a:cubicBezTo>
                    <a:pt x="12" y="7725"/>
                    <a:pt x="2289" y="7725"/>
                    <a:pt x="6338" y="7725"/>
                  </a:cubicBezTo>
                  <a:cubicBezTo>
                    <a:pt x="20509" y="7725"/>
                    <a:pt x="20762" y="9986"/>
                    <a:pt x="21521" y="16265"/>
                  </a:cubicBezTo>
                  <a:lnTo>
                    <a:pt x="41512" y="171250"/>
                  </a:lnTo>
                  <a:cubicBezTo>
                    <a:pt x="42272" y="176274"/>
                    <a:pt x="43284" y="177027"/>
                    <a:pt x="46573" y="177027"/>
                  </a:cubicBezTo>
                  <a:cubicBezTo>
                    <a:pt x="50622" y="177027"/>
                    <a:pt x="51634" y="175771"/>
                    <a:pt x="53659" y="172506"/>
                  </a:cubicBezTo>
                  <a:lnTo>
                    <a:pt x="144757" y="28574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id="{84B4EAEB-10B5-00B7-C63C-915C90E99588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2998807" y="899143"/>
              <a:ext cx="86796" cy="118511"/>
            </a:xfrm>
            <a:custGeom>
              <a:avLst/>
              <a:gdLst>
                <a:gd name="connsiteX0" fmla="*/ 86814 w 86796"/>
                <a:gd name="connsiteY0" fmla="*/ 89615 h 118511"/>
                <a:gd name="connsiteX1" fmla="*/ 86814 w 86796"/>
                <a:gd name="connsiteY1" fmla="*/ 83285 h 118511"/>
                <a:gd name="connsiteX2" fmla="*/ 67152 w 86796"/>
                <a:gd name="connsiteY2" fmla="*/ 83285 h 118511"/>
                <a:gd name="connsiteX3" fmla="*/ 67152 w 86796"/>
                <a:gd name="connsiteY3" fmla="*/ 4863 h 118511"/>
                <a:gd name="connsiteX4" fmla="*/ 63255 w 86796"/>
                <a:gd name="connsiteY4" fmla="*/ -60 h 118511"/>
                <a:gd name="connsiteX5" fmla="*/ 58650 w 86796"/>
                <a:gd name="connsiteY5" fmla="*/ 2401 h 118511"/>
                <a:gd name="connsiteX6" fmla="*/ 18 w 86796"/>
                <a:gd name="connsiteY6" fmla="*/ 83285 h 118511"/>
                <a:gd name="connsiteX7" fmla="*/ 18 w 86796"/>
                <a:gd name="connsiteY7" fmla="*/ 89615 h 118511"/>
                <a:gd name="connsiteX8" fmla="*/ 52096 w 86796"/>
                <a:gd name="connsiteY8" fmla="*/ 89615 h 118511"/>
                <a:gd name="connsiteX9" fmla="*/ 52096 w 86796"/>
                <a:gd name="connsiteY9" fmla="*/ 104033 h 118511"/>
                <a:gd name="connsiteX10" fmla="*/ 37748 w 86796"/>
                <a:gd name="connsiteY10" fmla="*/ 112121 h 118511"/>
                <a:gd name="connsiteX11" fmla="*/ 32965 w 86796"/>
                <a:gd name="connsiteY11" fmla="*/ 112121 h 118511"/>
                <a:gd name="connsiteX12" fmla="*/ 32965 w 86796"/>
                <a:gd name="connsiteY12" fmla="*/ 118451 h 118511"/>
                <a:gd name="connsiteX13" fmla="*/ 59535 w 86796"/>
                <a:gd name="connsiteY13" fmla="*/ 117748 h 118511"/>
                <a:gd name="connsiteX14" fmla="*/ 86283 w 86796"/>
                <a:gd name="connsiteY14" fmla="*/ 118451 h 118511"/>
                <a:gd name="connsiteX15" fmla="*/ 86283 w 86796"/>
                <a:gd name="connsiteY15" fmla="*/ 112121 h 118511"/>
                <a:gd name="connsiteX16" fmla="*/ 81500 w 86796"/>
                <a:gd name="connsiteY16" fmla="*/ 112121 h 118511"/>
                <a:gd name="connsiteX17" fmla="*/ 67152 w 86796"/>
                <a:gd name="connsiteY17" fmla="*/ 104033 h 118511"/>
                <a:gd name="connsiteX18" fmla="*/ 67152 w 86796"/>
                <a:gd name="connsiteY18" fmla="*/ 89615 h 118511"/>
                <a:gd name="connsiteX19" fmla="*/ 86814 w 86796"/>
                <a:gd name="connsiteY19" fmla="*/ 89615 h 118511"/>
                <a:gd name="connsiteX20" fmla="*/ 53336 w 86796"/>
                <a:gd name="connsiteY20" fmla="*/ 18930 h 118511"/>
                <a:gd name="connsiteX21" fmla="*/ 53336 w 86796"/>
                <a:gd name="connsiteY21" fmla="*/ 83285 h 118511"/>
                <a:gd name="connsiteX22" fmla="*/ 6572 w 86796"/>
                <a:gd name="connsiteY22" fmla="*/ 83285 h 118511"/>
                <a:gd name="connsiteX23" fmla="*/ 53336 w 86796"/>
                <a:gd name="connsiteY23" fmla="*/ 18930 h 11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6796" h="118511">
                  <a:moveTo>
                    <a:pt x="86814" y="89615"/>
                  </a:moveTo>
                  <a:lnTo>
                    <a:pt x="86814" y="83285"/>
                  </a:lnTo>
                  <a:lnTo>
                    <a:pt x="67152" y="83285"/>
                  </a:lnTo>
                  <a:lnTo>
                    <a:pt x="67152" y="4863"/>
                  </a:lnTo>
                  <a:cubicBezTo>
                    <a:pt x="67152" y="1170"/>
                    <a:pt x="67152" y="-60"/>
                    <a:pt x="63255" y="-60"/>
                  </a:cubicBezTo>
                  <a:cubicBezTo>
                    <a:pt x="61130" y="-60"/>
                    <a:pt x="60421" y="-60"/>
                    <a:pt x="58650" y="2401"/>
                  </a:cubicBezTo>
                  <a:lnTo>
                    <a:pt x="18" y="83285"/>
                  </a:lnTo>
                  <a:lnTo>
                    <a:pt x="18" y="89615"/>
                  </a:lnTo>
                  <a:lnTo>
                    <a:pt x="52096" y="89615"/>
                  </a:lnTo>
                  <a:lnTo>
                    <a:pt x="52096" y="104033"/>
                  </a:lnTo>
                  <a:cubicBezTo>
                    <a:pt x="52096" y="110011"/>
                    <a:pt x="52096" y="112121"/>
                    <a:pt x="37748" y="112121"/>
                  </a:cubicBezTo>
                  <a:lnTo>
                    <a:pt x="32965" y="112121"/>
                  </a:lnTo>
                  <a:lnTo>
                    <a:pt x="32965" y="118451"/>
                  </a:lnTo>
                  <a:cubicBezTo>
                    <a:pt x="41822" y="118100"/>
                    <a:pt x="53159" y="117748"/>
                    <a:pt x="59535" y="117748"/>
                  </a:cubicBezTo>
                  <a:cubicBezTo>
                    <a:pt x="66089" y="117748"/>
                    <a:pt x="77426" y="118100"/>
                    <a:pt x="86283" y="118451"/>
                  </a:cubicBezTo>
                  <a:lnTo>
                    <a:pt x="86283" y="112121"/>
                  </a:lnTo>
                  <a:lnTo>
                    <a:pt x="81500" y="112121"/>
                  </a:lnTo>
                  <a:cubicBezTo>
                    <a:pt x="67152" y="112121"/>
                    <a:pt x="67152" y="110011"/>
                    <a:pt x="67152" y="104033"/>
                  </a:cubicBezTo>
                  <a:lnTo>
                    <a:pt x="67152" y="89615"/>
                  </a:lnTo>
                  <a:lnTo>
                    <a:pt x="86814" y="89615"/>
                  </a:lnTo>
                  <a:close/>
                  <a:moveTo>
                    <a:pt x="53336" y="18930"/>
                  </a:moveTo>
                  <a:lnTo>
                    <a:pt x="53336" y="83285"/>
                  </a:lnTo>
                  <a:lnTo>
                    <a:pt x="6572" y="83285"/>
                  </a:lnTo>
                  <a:lnTo>
                    <a:pt x="53336" y="18930"/>
                  </a:lnTo>
                  <a:close/>
                </a:path>
              </a:pathLst>
            </a:custGeom>
            <a:solidFill>
              <a:srgbClr val="FF8000"/>
            </a:solidFill>
            <a:ln w="25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</p:spTree>
    <p:extLst>
      <p:ext uri="{BB962C8B-B14F-4D97-AF65-F5344CB8AC3E}">
        <p14:creationId xmlns:p14="http://schemas.microsoft.com/office/powerpoint/2010/main" val="31434772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2)</a:t>
            </a:r>
          </a:p>
        </p:txBody>
      </p:sp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Repeat the procedure (first step) to find a second data point.</a:t>
            </a:r>
            <a:endParaRPr lang="en-BD" sz="2400" dirty="0"/>
          </a:p>
        </p:txBody>
      </p:sp>
      <p:grpSp>
        <p:nvGrpSpPr>
          <p:cNvPr id="4" name="!!xmpl1">
            <a:extLst>
              <a:ext uri="{FF2B5EF4-FFF2-40B4-BE49-F238E27FC236}">
                <a16:creationId xmlns:a16="http://schemas.microsoft.com/office/drawing/2014/main" id="{83EFE705-1E35-EF6D-1CA0-73625B21238E}"/>
              </a:ext>
            </a:extLst>
          </p:cNvPr>
          <p:cNvGrpSpPr/>
          <p:nvPr/>
        </p:nvGrpSpPr>
        <p:grpSpPr>
          <a:xfrm>
            <a:off x="363073" y="3068894"/>
            <a:ext cx="4446939" cy="2162705"/>
            <a:chOff x="1671173" y="2540000"/>
            <a:chExt cx="6396859" cy="3111020"/>
          </a:xfrm>
        </p:grpSpPr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F8441F51-E7ED-BA24-CD0A-B8F3C28858A1}"/>
                </a:ext>
              </a:extLst>
            </p:cNvPr>
            <p:cNvSpPr/>
            <p:nvPr>
              <p:custDataLst>
                <p:tags r:id="rId134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A83DC509-B5C9-16AF-88C2-87F1B19A64CA}"/>
                </a:ext>
              </a:extLst>
            </p:cNvPr>
            <p:cNvSpPr/>
            <p:nvPr>
              <p:custDataLst>
                <p:tags r:id="rId135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CD7275CB-2628-5B2E-D56E-B250BBA2F3F5}"/>
                </a:ext>
              </a:extLst>
            </p:cNvPr>
            <p:cNvSpPr/>
            <p:nvPr>
              <p:custDataLst>
                <p:tags r:id="rId136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D26B1F35-E6F1-A250-54AA-FDD4FE51A906}"/>
                </a:ext>
              </a:extLst>
            </p:cNvPr>
            <p:cNvSpPr/>
            <p:nvPr>
              <p:custDataLst>
                <p:tags r:id="rId13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FAB099EA-A3C5-D1CB-4118-8AB9316743CB}"/>
                </a:ext>
              </a:extLst>
            </p:cNvPr>
            <p:cNvSpPr/>
            <p:nvPr>
              <p:custDataLst>
                <p:tags r:id="rId13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93F98646-5E2A-F0B4-FBD9-70798CD73703}"/>
                </a:ext>
              </a:extLst>
            </p:cNvPr>
            <p:cNvSpPr/>
            <p:nvPr>
              <p:custDataLst>
                <p:tags r:id="rId139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0A96C077-C5A7-3E86-500E-09642F47CBE1}"/>
                </a:ext>
              </a:extLst>
            </p:cNvPr>
            <p:cNvSpPr/>
            <p:nvPr>
              <p:custDataLst>
                <p:tags r:id="rId140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E0D6497F-64BF-D922-055B-4AFEDA15AC08}"/>
                </a:ext>
              </a:extLst>
            </p:cNvPr>
            <p:cNvSpPr/>
            <p:nvPr>
              <p:custDataLst>
                <p:tags r:id="rId141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946E86DE-2A3B-5753-E26B-C80C8BB6FD1E}"/>
                </a:ext>
              </a:extLst>
            </p:cNvPr>
            <p:cNvSpPr/>
            <p:nvPr>
              <p:custDataLst>
                <p:tags r:id="rId142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1B84C51C-50A8-042F-7B9F-85EF2D26F2D4}"/>
                </a:ext>
              </a:extLst>
            </p:cNvPr>
            <p:cNvSpPr/>
            <p:nvPr>
              <p:custDataLst>
                <p:tags r:id="rId14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81391DAB-526D-C565-C99C-1991129C42AC}"/>
                </a:ext>
              </a:extLst>
            </p:cNvPr>
            <p:cNvSpPr/>
            <p:nvPr>
              <p:custDataLst>
                <p:tags r:id="rId14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330459C6-5644-40F2-73CD-F1A97D482562}"/>
                </a:ext>
              </a:extLst>
            </p:cNvPr>
            <p:cNvSpPr/>
            <p:nvPr>
              <p:custDataLst>
                <p:tags r:id="rId14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2" name="Freeform 211">
              <a:extLst>
                <a:ext uri="{FF2B5EF4-FFF2-40B4-BE49-F238E27FC236}">
                  <a16:creationId xmlns:a16="http://schemas.microsoft.com/office/drawing/2014/main" id="{00AD7F11-03E9-784E-1725-CBB542AF0CBE}"/>
                </a:ext>
              </a:extLst>
            </p:cNvPr>
            <p:cNvSpPr/>
            <p:nvPr>
              <p:custDataLst>
                <p:tags r:id="rId14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245443AA-0528-830F-5E43-D334C000283D}"/>
                </a:ext>
              </a:extLst>
            </p:cNvPr>
            <p:cNvSpPr/>
            <p:nvPr>
              <p:custDataLst>
                <p:tags r:id="rId147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359B490F-ECF7-307A-D4A0-0A151C114355}"/>
                </a:ext>
              </a:extLst>
            </p:cNvPr>
            <p:cNvSpPr/>
            <p:nvPr>
              <p:custDataLst>
                <p:tags r:id="rId148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1" name="Freeform 220">
              <a:extLst>
                <a:ext uri="{FF2B5EF4-FFF2-40B4-BE49-F238E27FC236}">
                  <a16:creationId xmlns:a16="http://schemas.microsoft.com/office/drawing/2014/main" id="{D033779E-C7E8-EE36-E600-E0A77F64E992}"/>
                </a:ext>
              </a:extLst>
            </p:cNvPr>
            <p:cNvSpPr/>
            <p:nvPr>
              <p:custDataLst>
                <p:tags r:id="rId149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2" name="Freeform 221">
              <a:extLst>
                <a:ext uri="{FF2B5EF4-FFF2-40B4-BE49-F238E27FC236}">
                  <a16:creationId xmlns:a16="http://schemas.microsoft.com/office/drawing/2014/main" id="{B07F8309-7460-0AD2-E645-76087DF2F3AC}"/>
                </a:ext>
              </a:extLst>
            </p:cNvPr>
            <p:cNvSpPr/>
            <p:nvPr>
              <p:custDataLst>
                <p:tags r:id="rId15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3" name="Freeform 222">
              <a:extLst>
                <a:ext uri="{FF2B5EF4-FFF2-40B4-BE49-F238E27FC236}">
                  <a16:creationId xmlns:a16="http://schemas.microsoft.com/office/drawing/2014/main" id="{64D40CE9-D5A2-1316-B509-919677C7F5EA}"/>
                </a:ext>
              </a:extLst>
            </p:cNvPr>
            <p:cNvSpPr/>
            <p:nvPr>
              <p:custDataLst>
                <p:tags r:id="rId15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74A8F0AF-AF34-751E-C24B-3D4A311AE99C}"/>
                </a:ext>
              </a:extLst>
            </p:cNvPr>
            <p:cNvSpPr/>
            <p:nvPr>
              <p:custDataLst>
                <p:tags r:id="rId152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5" name="Freeform 224">
              <a:extLst>
                <a:ext uri="{FF2B5EF4-FFF2-40B4-BE49-F238E27FC236}">
                  <a16:creationId xmlns:a16="http://schemas.microsoft.com/office/drawing/2014/main" id="{08DEC096-D236-D407-36FF-AFEAF4BB4337}"/>
                </a:ext>
              </a:extLst>
            </p:cNvPr>
            <p:cNvSpPr/>
            <p:nvPr>
              <p:custDataLst>
                <p:tags r:id="rId15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6" name="Freeform 225">
              <a:extLst>
                <a:ext uri="{FF2B5EF4-FFF2-40B4-BE49-F238E27FC236}">
                  <a16:creationId xmlns:a16="http://schemas.microsoft.com/office/drawing/2014/main" id="{16610451-F0C8-55B3-DAD6-B81B6BE7508D}"/>
                </a:ext>
              </a:extLst>
            </p:cNvPr>
            <p:cNvSpPr/>
            <p:nvPr>
              <p:custDataLst>
                <p:tags r:id="rId15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id="{E30FC43F-0B88-B974-4B21-0A69FD7257F0}"/>
                </a:ext>
              </a:extLst>
            </p:cNvPr>
            <p:cNvSpPr/>
            <p:nvPr>
              <p:custDataLst>
                <p:tags r:id="rId15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8" name="Freeform 227">
              <a:extLst>
                <a:ext uri="{FF2B5EF4-FFF2-40B4-BE49-F238E27FC236}">
                  <a16:creationId xmlns:a16="http://schemas.microsoft.com/office/drawing/2014/main" id="{E4673940-839B-9195-3193-77C6F4035B0A}"/>
                </a:ext>
              </a:extLst>
            </p:cNvPr>
            <p:cNvSpPr/>
            <p:nvPr>
              <p:custDataLst>
                <p:tags r:id="rId15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5E4744E2-939A-22E6-CFBB-0EE7AEF9E09F}"/>
                </a:ext>
              </a:extLst>
            </p:cNvPr>
            <p:cNvSpPr/>
            <p:nvPr>
              <p:custDataLst>
                <p:tags r:id="rId157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0" name="Freeform 229">
              <a:extLst>
                <a:ext uri="{FF2B5EF4-FFF2-40B4-BE49-F238E27FC236}">
                  <a16:creationId xmlns:a16="http://schemas.microsoft.com/office/drawing/2014/main" id="{4330E5A0-8119-4596-3EDF-911AA83B1D29}"/>
                </a:ext>
              </a:extLst>
            </p:cNvPr>
            <p:cNvSpPr/>
            <p:nvPr>
              <p:custDataLst>
                <p:tags r:id="rId158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1" name="Freeform 230">
              <a:extLst>
                <a:ext uri="{FF2B5EF4-FFF2-40B4-BE49-F238E27FC236}">
                  <a16:creationId xmlns:a16="http://schemas.microsoft.com/office/drawing/2014/main" id="{F60BA5A8-B754-A6EB-855B-9579C7D892CD}"/>
                </a:ext>
              </a:extLst>
            </p:cNvPr>
            <p:cNvSpPr/>
            <p:nvPr>
              <p:custDataLst>
                <p:tags r:id="rId159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3580E981-8D36-9EE1-8763-120D2013846D}"/>
                </a:ext>
              </a:extLst>
            </p:cNvPr>
            <p:cNvSpPr/>
            <p:nvPr>
              <p:custDataLst>
                <p:tags r:id="rId160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3" name="Freeform 232">
              <a:extLst>
                <a:ext uri="{FF2B5EF4-FFF2-40B4-BE49-F238E27FC236}">
                  <a16:creationId xmlns:a16="http://schemas.microsoft.com/office/drawing/2014/main" id="{9491E2D1-537B-A806-C957-863D5C4E8858}"/>
                </a:ext>
              </a:extLst>
            </p:cNvPr>
            <p:cNvSpPr/>
            <p:nvPr>
              <p:custDataLst>
                <p:tags r:id="rId161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4" name="Freeform 233">
              <a:extLst>
                <a:ext uri="{FF2B5EF4-FFF2-40B4-BE49-F238E27FC236}">
                  <a16:creationId xmlns:a16="http://schemas.microsoft.com/office/drawing/2014/main" id="{A5B66D71-3358-00C1-41EA-0828C07949DD}"/>
                </a:ext>
              </a:extLst>
            </p:cNvPr>
            <p:cNvSpPr/>
            <p:nvPr>
              <p:custDataLst>
                <p:tags r:id="rId162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5" name="Freeform 234">
              <a:extLst>
                <a:ext uri="{FF2B5EF4-FFF2-40B4-BE49-F238E27FC236}">
                  <a16:creationId xmlns:a16="http://schemas.microsoft.com/office/drawing/2014/main" id="{1E8F540B-F13E-A057-5A17-0041FE4A7612}"/>
                </a:ext>
              </a:extLst>
            </p:cNvPr>
            <p:cNvSpPr/>
            <p:nvPr>
              <p:custDataLst>
                <p:tags r:id="rId163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6" name="Freeform 235">
              <a:extLst>
                <a:ext uri="{FF2B5EF4-FFF2-40B4-BE49-F238E27FC236}">
                  <a16:creationId xmlns:a16="http://schemas.microsoft.com/office/drawing/2014/main" id="{01BDFABB-E116-81C5-C389-3E4FEDCC401D}"/>
                </a:ext>
              </a:extLst>
            </p:cNvPr>
            <p:cNvSpPr/>
            <p:nvPr>
              <p:custDataLst>
                <p:tags r:id="rId164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7" name="Freeform 236">
              <a:extLst>
                <a:ext uri="{FF2B5EF4-FFF2-40B4-BE49-F238E27FC236}">
                  <a16:creationId xmlns:a16="http://schemas.microsoft.com/office/drawing/2014/main" id="{CBA193FA-AFB4-C372-874F-F112E8EC9DC1}"/>
                </a:ext>
              </a:extLst>
            </p:cNvPr>
            <p:cNvSpPr/>
            <p:nvPr>
              <p:custDataLst>
                <p:tags r:id="rId16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8" name="Freeform 237">
              <a:extLst>
                <a:ext uri="{FF2B5EF4-FFF2-40B4-BE49-F238E27FC236}">
                  <a16:creationId xmlns:a16="http://schemas.microsoft.com/office/drawing/2014/main" id="{FD48B424-4466-7FB0-902C-B7DD92197BA6}"/>
                </a:ext>
              </a:extLst>
            </p:cNvPr>
            <p:cNvSpPr/>
            <p:nvPr>
              <p:custDataLst>
                <p:tags r:id="rId16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9" name="Freeform 238">
              <a:extLst>
                <a:ext uri="{FF2B5EF4-FFF2-40B4-BE49-F238E27FC236}">
                  <a16:creationId xmlns:a16="http://schemas.microsoft.com/office/drawing/2014/main" id="{FF71894C-5FAE-8242-315C-1B3340212DA5}"/>
                </a:ext>
              </a:extLst>
            </p:cNvPr>
            <p:cNvSpPr/>
            <p:nvPr>
              <p:custDataLst>
                <p:tags r:id="rId167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0" name="!!gnd">
            <a:extLst>
              <a:ext uri="{FF2B5EF4-FFF2-40B4-BE49-F238E27FC236}">
                <a16:creationId xmlns:a16="http://schemas.microsoft.com/office/drawing/2014/main" id="{7B20D54D-5303-2D90-3CE3-365408AB34E7}"/>
              </a:ext>
            </a:extLst>
          </p:cNvPr>
          <p:cNvGrpSpPr/>
          <p:nvPr/>
        </p:nvGrpSpPr>
        <p:grpSpPr>
          <a:xfrm>
            <a:off x="3372359" y="5175214"/>
            <a:ext cx="210234" cy="306048"/>
            <a:chOff x="5999988" y="5569912"/>
            <a:chExt cx="302418" cy="440245"/>
          </a:xfrm>
          <a:effectLst/>
        </p:grpSpPr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2A5529A1-C665-324D-CF0A-A702EC116E81}"/>
                </a:ext>
              </a:extLst>
            </p:cNvPr>
            <p:cNvSpPr/>
            <p:nvPr>
              <p:custDataLst>
                <p:tags r:id="rId130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8582A695-9C34-6788-BECC-F4433222C00E}"/>
                </a:ext>
              </a:extLst>
            </p:cNvPr>
            <p:cNvSpPr/>
            <p:nvPr>
              <p:custDataLst>
                <p:tags r:id="rId131"/>
              </p:custDataLst>
            </p:nvPr>
          </p:nvSpPr>
          <p:spPr>
            <a:xfrm>
              <a:off x="6110815" y="5569912"/>
              <a:ext cx="80664" cy="80071"/>
            </a:xfrm>
            <a:custGeom>
              <a:avLst/>
              <a:gdLst>
                <a:gd name="connsiteX0" fmla="*/ 80665 w 80664"/>
                <a:gd name="connsiteY0" fmla="*/ 40085 h 80071"/>
                <a:gd name="connsiteX1" fmla="*/ 40382 w 80664"/>
                <a:gd name="connsiteY1" fmla="*/ 0 h 80071"/>
                <a:gd name="connsiteX2" fmla="*/ 0 w 80664"/>
                <a:gd name="connsiteY2" fmla="*/ 40085 h 80071"/>
                <a:gd name="connsiteX3" fmla="*/ 40382 w 80664"/>
                <a:gd name="connsiteY3" fmla="*/ 80072 h 80071"/>
                <a:gd name="connsiteX4" fmla="*/ 80665 w 80664"/>
                <a:gd name="connsiteY4" fmla="*/ 40085 h 8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64" h="80071">
                  <a:moveTo>
                    <a:pt x="80665" y="40085"/>
                  </a:moveTo>
                  <a:cubicBezTo>
                    <a:pt x="80665" y="17925"/>
                    <a:pt x="62607" y="0"/>
                    <a:pt x="40382" y="0"/>
                  </a:cubicBezTo>
                  <a:cubicBezTo>
                    <a:pt x="18058" y="0"/>
                    <a:pt x="0" y="17925"/>
                    <a:pt x="0" y="40085"/>
                  </a:cubicBezTo>
                  <a:cubicBezTo>
                    <a:pt x="0" y="62147"/>
                    <a:pt x="18058" y="80072"/>
                    <a:pt x="40382" y="80072"/>
                  </a:cubicBezTo>
                  <a:cubicBezTo>
                    <a:pt x="62607" y="80072"/>
                    <a:pt x="80665" y="62147"/>
                    <a:pt x="80665" y="40085"/>
                  </a:cubicBezTo>
                  <a:close/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6B9BDD93-A095-F9A4-1AE7-4DD03A1CB653}"/>
                </a:ext>
              </a:extLst>
            </p:cNvPr>
            <p:cNvSpPr/>
            <p:nvPr>
              <p:custDataLst>
                <p:tags r:id="rId132"/>
              </p:custDataLst>
            </p:nvPr>
          </p:nvSpPr>
          <p:spPr>
            <a:xfrm>
              <a:off x="6151197" y="5609997"/>
              <a:ext cx="25400" cy="300096"/>
            </a:xfrm>
            <a:custGeom>
              <a:avLst/>
              <a:gdLst>
                <a:gd name="connsiteX0" fmla="*/ 0 w 25400"/>
                <a:gd name="connsiteY0" fmla="*/ 0 h 300096"/>
                <a:gd name="connsiteX1" fmla="*/ 0 w 25400"/>
                <a:gd name="connsiteY1" fmla="*/ 300097 h 30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400" h="300096">
                  <a:moveTo>
                    <a:pt x="0" y="0"/>
                  </a:moveTo>
                  <a:lnTo>
                    <a:pt x="0" y="300097"/>
                  </a:lnTo>
                </a:path>
              </a:pathLst>
            </a:custGeom>
            <a:noFill/>
            <a:ln w="10118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5029852-B639-482D-475B-7E18CBD2CE49}"/>
                </a:ext>
              </a:extLst>
            </p:cNvPr>
            <p:cNvSpPr/>
            <p:nvPr>
              <p:custDataLst>
                <p:tags r:id="rId133"/>
              </p:custDataLst>
            </p:nvPr>
          </p:nvSpPr>
          <p:spPr>
            <a:xfrm>
              <a:off x="5999988" y="5910094"/>
              <a:ext cx="302418" cy="100063"/>
            </a:xfrm>
            <a:custGeom>
              <a:avLst/>
              <a:gdLst>
                <a:gd name="connsiteX0" fmla="*/ 0 w 302418"/>
                <a:gd name="connsiteY0" fmla="*/ 0 h 100063"/>
                <a:gd name="connsiteX1" fmla="*/ 302419 w 302418"/>
                <a:gd name="connsiteY1" fmla="*/ 0 h 100063"/>
                <a:gd name="connsiteX2" fmla="*/ 50403 w 302418"/>
                <a:gd name="connsiteY2" fmla="*/ 50033 h 100063"/>
                <a:gd name="connsiteX3" fmla="*/ 252016 w 302418"/>
                <a:gd name="connsiteY3" fmla="*/ 50033 h 100063"/>
                <a:gd name="connsiteX4" fmla="*/ 88205 w 302418"/>
                <a:gd name="connsiteY4" fmla="*/ 100064 h 100063"/>
                <a:gd name="connsiteX5" fmla="*/ 214213 w 302418"/>
                <a:gd name="connsiteY5" fmla="*/ 100064 h 10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418" h="100063">
                  <a:moveTo>
                    <a:pt x="0" y="0"/>
                  </a:moveTo>
                  <a:lnTo>
                    <a:pt x="302419" y="0"/>
                  </a:lnTo>
                  <a:moveTo>
                    <a:pt x="50403" y="50033"/>
                  </a:moveTo>
                  <a:lnTo>
                    <a:pt x="252016" y="50033"/>
                  </a:lnTo>
                  <a:moveTo>
                    <a:pt x="88205" y="100064"/>
                  </a:moveTo>
                  <a:lnTo>
                    <a:pt x="214213" y="100064"/>
                  </a:lnTo>
                </a:path>
              </a:pathLst>
            </a:custGeom>
            <a:noFill/>
            <a:ln w="20236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4" name="!!node1">
            <a:extLst>
              <a:ext uri="{FF2B5EF4-FFF2-40B4-BE49-F238E27FC236}">
                <a16:creationId xmlns:a16="http://schemas.microsoft.com/office/drawing/2014/main" id="{059E69C0-14F7-C37A-260F-2050C16A6193}"/>
              </a:ext>
            </a:extLst>
          </p:cNvPr>
          <p:cNvGrpSpPr/>
          <p:nvPr/>
        </p:nvGrpSpPr>
        <p:grpSpPr>
          <a:xfrm>
            <a:off x="744081" y="3120787"/>
            <a:ext cx="1652702" cy="596255"/>
            <a:chOff x="2219248" y="2614648"/>
            <a:chExt cx="2377389" cy="857704"/>
          </a:xfrm>
          <a:effectLst/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EF2DB2F0-FAA5-B163-577E-6563E6420152}"/>
                </a:ext>
              </a:extLst>
            </p:cNvPr>
            <p:cNvSpPr/>
            <p:nvPr>
              <p:custDataLst>
                <p:tags r:id="rId127"/>
              </p:custDataLst>
            </p:nvPr>
          </p:nvSpPr>
          <p:spPr>
            <a:xfrm>
              <a:off x="2219248" y="2614648"/>
              <a:ext cx="2377389" cy="544542"/>
            </a:xfrm>
            <a:custGeom>
              <a:avLst/>
              <a:gdLst>
                <a:gd name="connsiteX0" fmla="*/ 0 w 2377389"/>
                <a:gd name="connsiteY0" fmla="*/ 272328 h 544542"/>
                <a:gd name="connsiteX1" fmla="*/ 0 w 2377389"/>
                <a:gd name="connsiteY1" fmla="*/ 272227 h 544542"/>
                <a:gd name="connsiteX2" fmla="*/ 274244 w 2377389"/>
                <a:gd name="connsiteY2" fmla="*/ 0 h 544542"/>
                <a:gd name="connsiteX3" fmla="*/ 2103151 w 2377389"/>
                <a:gd name="connsiteY3" fmla="*/ 0 h 544542"/>
                <a:gd name="connsiteX4" fmla="*/ 2377389 w 2377389"/>
                <a:gd name="connsiteY4" fmla="*/ 272227 h 544542"/>
                <a:gd name="connsiteX5" fmla="*/ 2377389 w 2377389"/>
                <a:gd name="connsiteY5" fmla="*/ 272328 h 544542"/>
                <a:gd name="connsiteX6" fmla="*/ 2103151 w 2377389"/>
                <a:gd name="connsiteY6" fmla="*/ 544543 h 544542"/>
                <a:gd name="connsiteX7" fmla="*/ 274244 w 2377389"/>
                <a:gd name="connsiteY7" fmla="*/ 544543 h 544542"/>
                <a:gd name="connsiteX8" fmla="*/ 0 w 2377389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389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733" y="0"/>
                    <a:pt x="274244" y="0"/>
                  </a:cubicBezTo>
                  <a:lnTo>
                    <a:pt x="2103151" y="0"/>
                  </a:lnTo>
                  <a:cubicBezTo>
                    <a:pt x="2254656" y="0"/>
                    <a:pt x="2377389" y="121830"/>
                    <a:pt x="2377389" y="272227"/>
                  </a:cubicBezTo>
                  <a:lnTo>
                    <a:pt x="2377389" y="272328"/>
                  </a:lnTo>
                  <a:cubicBezTo>
                    <a:pt x="2377389" y="422624"/>
                    <a:pt x="2254656" y="544543"/>
                    <a:pt x="2103151" y="544543"/>
                  </a:cubicBezTo>
                  <a:lnTo>
                    <a:pt x="274244" y="544543"/>
                  </a:lnTo>
                  <a:cubicBezTo>
                    <a:pt x="122733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8DE76DCE-74CD-77A0-C831-93D2C48FC83E}"/>
                </a:ext>
              </a:extLst>
            </p:cNvPr>
            <p:cNvSpPr/>
            <p:nvPr>
              <p:custDataLst>
                <p:tags r:id="rId128"/>
              </p:custDataLst>
            </p:nvPr>
          </p:nvSpPr>
          <p:spPr>
            <a:xfrm>
              <a:off x="3291550" y="3263111"/>
              <a:ext cx="180425" cy="177089"/>
            </a:xfrm>
            <a:custGeom>
              <a:avLst/>
              <a:gdLst>
                <a:gd name="connsiteX0" fmla="*/ 144716 w 180425"/>
                <a:gd name="connsiteY0" fmla="*/ 28597 h 177089"/>
                <a:gd name="connsiteX1" fmla="*/ 177106 w 180425"/>
                <a:gd name="connsiteY1" fmla="*/ 7748 h 177089"/>
                <a:gd name="connsiteX2" fmla="*/ 180396 w 180425"/>
                <a:gd name="connsiteY2" fmla="*/ 2976 h 177089"/>
                <a:gd name="connsiteX3" fmla="*/ 177106 w 180425"/>
                <a:gd name="connsiteY3" fmla="*/ -39 h 177089"/>
                <a:gd name="connsiteX4" fmla="*/ 156356 w 180425"/>
                <a:gd name="connsiteY4" fmla="*/ 715 h 177089"/>
                <a:gd name="connsiteX5" fmla="*/ 131304 w 180425"/>
                <a:gd name="connsiteY5" fmla="*/ -39 h 177089"/>
                <a:gd name="connsiteX6" fmla="*/ 126496 w 180425"/>
                <a:gd name="connsiteY6" fmla="*/ 4734 h 177089"/>
                <a:gd name="connsiteX7" fmla="*/ 130545 w 180425"/>
                <a:gd name="connsiteY7" fmla="*/ 7748 h 177089"/>
                <a:gd name="connsiteX8" fmla="*/ 142185 w 180425"/>
                <a:gd name="connsiteY8" fmla="*/ 16038 h 177089"/>
                <a:gd name="connsiteX9" fmla="*/ 138389 w 180425"/>
                <a:gd name="connsiteY9" fmla="*/ 25583 h 177089"/>
                <a:gd name="connsiteX10" fmla="*/ 60703 w 180425"/>
                <a:gd name="connsiteY10" fmla="*/ 148164 h 177089"/>
                <a:gd name="connsiteX11" fmla="*/ 43495 w 180425"/>
                <a:gd name="connsiteY11" fmla="*/ 15284 h 177089"/>
                <a:gd name="connsiteX12" fmla="*/ 60956 w 180425"/>
                <a:gd name="connsiteY12" fmla="*/ 7748 h 177089"/>
                <a:gd name="connsiteX13" fmla="*/ 67282 w 180425"/>
                <a:gd name="connsiteY13" fmla="*/ 2724 h 177089"/>
                <a:gd name="connsiteX14" fmla="*/ 63739 w 180425"/>
                <a:gd name="connsiteY14" fmla="*/ -39 h 177089"/>
                <a:gd name="connsiteX15" fmla="*/ 32361 w 180425"/>
                <a:gd name="connsiteY15" fmla="*/ 715 h 177089"/>
                <a:gd name="connsiteX16" fmla="*/ 18443 w 180425"/>
                <a:gd name="connsiteY16" fmla="*/ 464 h 177089"/>
                <a:gd name="connsiteX17" fmla="*/ 4778 w 180425"/>
                <a:gd name="connsiteY17" fmla="*/ -39 h 177089"/>
                <a:gd name="connsiteX18" fmla="*/ -30 w 180425"/>
                <a:gd name="connsiteY18" fmla="*/ 4734 h 177089"/>
                <a:gd name="connsiteX19" fmla="*/ 6297 w 180425"/>
                <a:gd name="connsiteY19" fmla="*/ 7748 h 177089"/>
                <a:gd name="connsiteX20" fmla="*/ 21480 w 180425"/>
                <a:gd name="connsiteY20" fmla="*/ 16289 h 177089"/>
                <a:gd name="connsiteX21" fmla="*/ 41471 w 180425"/>
                <a:gd name="connsiteY21" fmla="*/ 171273 h 177089"/>
                <a:gd name="connsiteX22" fmla="*/ 46532 w 180425"/>
                <a:gd name="connsiteY22" fmla="*/ 177051 h 177089"/>
                <a:gd name="connsiteX23" fmla="*/ 53617 w 180425"/>
                <a:gd name="connsiteY23" fmla="*/ 172529 h 177089"/>
                <a:gd name="connsiteX24" fmla="*/ 144716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716" y="28597"/>
                  </a:moveTo>
                  <a:cubicBezTo>
                    <a:pt x="157115" y="9004"/>
                    <a:pt x="167743" y="8251"/>
                    <a:pt x="177106" y="7748"/>
                  </a:cubicBezTo>
                  <a:cubicBezTo>
                    <a:pt x="180143" y="7497"/>
                    <a:pt x="180396" y="3227"/>
                    <a:pt x="180396" y="2976"/>
                  </a:cubicBezTo>
                  <a:cubicBezTo>
                    <a:pt x="180396" y="966"/>
                    <a:pt x="179131" y="-39"/>
                    <a:pt x="177106" y="-39"/>
                  </a:cubicBezTo>
                  <a:cubicBezTo>
                    <a:pt x="170527" y="-39"/>
                    <a:pt x="163188" y="715"/>
                    <a:pt x="156356" y="715"/>
                  </a:cubicBezTo>
                  <a:cubicBezTo>
                    <a:pt x="148005" y="715"/>
                    <a:pt x="139402" y="-39"/>
                    <a:pt x="131304" y="-39"/>
                  </a:cubicBezTo>
                  <a:cubicBezTo>
                    <a:pt x="129786" y="-39"/>
                    <a:pt x="126496" y="-39"/>
                    <a:pt x="126496" y="4734"/>
                  </a:cubicBezTo>
                  <a:cubicBezTo>
                    <a:pt x="126496" y="7497"/>
                    <a:pt x="128773" y="7748"/>
                    <a:pt x="130545" y="7748"/>
                  </a:cubicBezTo>
                  <a:cubicBezTo>
                    <a:pt x="137377" y="8251"/>
                    <a:pt x="142185" y="10762"/>
                    <a:pt x="142185" y="16038"/>
                  </a:cubicBezTo>
                  <a:cubicBezTo>
                    <a:pt x="142185" y="19805"/>
                    <a:pt x="138389" y="25332"/>
                    <a:pt x="138389" y="25583"/>
                  </a:cubicBezTo>
                  <a:lnTo>
                    <a:pt x="60703" y="148164"/>
                  </a:lnTo>
                  <a:lnTo>
                    <a:pt x="43495" y="15284"/>
                  </a:lnTo>
                  <a:cubicBezTo>
                    <a:pt x="43495" y="11014"/>
                    <a:pt x="49315" y="7748"/>
                    <a:pt x="60956" y="7748"/>
                  </a:cubicBezTo>
                  <a:cubicBezTo>
                    <a:pt x="64498" y="7748"/>
                    <a:pt x="67282" y="7748"/>
                    <a:pt x="67282" y="2724"/>
                  </a:cubicBezTo>
                  <a:cubicBezTo>
                    <a:pt x="67282" y="464"/>
                    <a:pt x="65258" y="-39"/>
                    <a:pt x="63739" y="-39"/>
                  </a:cubicBezTo>
                  <a:cubicBezTo>
                    <a:pt x="53617" y="-39"/>
                    <a:pt x="42736" y="715"/>
                    <a:pt x="32361" y="715"/>
                  </a:cubicBezTo>
                  <a:cubicBezTo>
                    <a:pt x="27806" y="715"/>
                    <a:pt x="22998" y="464"/>
                    <a:pt x="18443" y="464"/>
                  </a:cubicBezTo>
                  <a:cubicBezTo>
                    <a:pt x="13888" y="464"/>
                    <a:pt x="9080" y="-39"/>
                    <a:pt x="4778" y="-39"/>
                  </a:cubicBezTo>
                  <a:cubicBezTo>
                    <a:pt x="3007" y="-39"/>
                    <a:pt x="-30" y="-39"/>
                    <a:pt x="-30" y="4734"/>
                  </a:cubicBezTo>
                  <a:cubicBezTo>
                    <a:pt x="-30" y="7748"/>
                    <a:pt x="2248" y="7748"/>
                    <a:pt x="6297" y="7748"/>
                  </a:cubicBezTo>
                  <a:cubicBezTo>
                    <a:pt x="20468" y="7748"/>
                    <a:pt x="20721" y="10009"/>
                    <a:pt x="21480" y="16289"/>
                  </a:cubicBezTo>
                  <a:lnTo>
                    <a:pt x="41471" y="171273"/>
                  </a:lnTo>
                  <a:cubicBezTo>
                    <a:pt x="42230" y="176297"/>
                    <a:pt x="43242" y="177051"/>
                    <a:pt x="46532" y="177051"/>
                  </a:cubicBezTo>
                  <a:cubicBezTo>
                    <a:pt x="50581" y="177051"/>
                    <a:pt x="51593" y="175795"/>
                    <a:pt x="53617" y="172529"/>
                  </a:cubicBezTo>
                  <a:lnTo>
                    <a:pt x="144716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624E533-DAB9-DC8B-B5A5-A0B6D386A3B3}"/>
                </a:ext>
              </a:extLst>
            </p:cNvPr>
            <p:cNvSpPr/>
            <p:nvPr>
              <p:custDataLst>
                <p:tags r:id="rId129"/>
              </p:custDataLst>
            </p:nvPr>
          </p:nvSpPr>
          <p:spPr>
            <a:xfrm>
              <a:off x="3444300" y="3355599"/>
              <a:ext cx="64477" cy="116753"/>
            </a:xfrm>
            <a:custGeom>
              <a:avLst/>
              <a:gdLst>
                <a:gd name="connsiteX0" fmla="*/ 40009 w 64477"/>
                <a:gd name="connsiteY0" fmla="*/ 4886 h 116753"/>
                <a:gd name="connsiteX1" fmla="*/ 34695 w 64477"/>
                <a:gd name="connsiteY1" fmla="*/ -37 h 116753"/>
                <a:gd name="connsiteX2" fmla="*/ -24 w 64477"/>
                <a:gd name="connsiteY2" fmla="*/ 11216 h 116753"/>
                <a:gd name="connsiteX3" fmla="*/ -24 w 64477"/>
                <a:gd name="connsiteY3" fmla="*/ 17546 h 116753"/>
                <a:gd name="connsiteX4" fmla="*/ 25661 w 64477"/>
                <a:gd name="connsiteY4" fmla="*/ 12623 h 116753"/>
                <a:gd name="connsiteX5" fmla="*/ 25661 w 64477"/>
                <a:gd name="connsiteY5" fmla="*/ 102298 h 116753"/>
                <a:gd name="connsiteX6" fmla="*/ 7947 w 64477"/>
                <a:gd name="connsiteY6" fmla="*/ 110386 h 116753"/>
                <a:gd name="connsiteX7" fmla="*/ 1216 w 64477"/>
                <a:gd name="connsiteY7" fmla="*/ 110386 h 116753"/>
                <a:gd name="connsiteX8" fmla="*/ 1216 w 64477"/>
                <a:gd name="connsiteY8" fmla="*/ 116716 h 116753"/>
                <a:gd name="connsiteX9" fmla="*/ 32746 w 64477"/>
                <a:gd name="connsiteY9" fmla="*/ 116013 h 116753"/>
                <a:gd name="connsiteX10" fmla="*/ 64454 w 64477"/>
                <a:gd name="connsiteY10" fmla="*/ 116716 h 116753"/>
                <a:gd name="connsiteX11" fmla="*/ 64454 w 64477"/>
                <a:gd name="connsiteY11" fmla="*/ 110386 h 116753"/>
                <a:gd name="connsiteX12" fmla="*/ 57723 w 64477"/>
                <a:gd name="connsiteY12" fmla="*/ 110386 h 116753"/>
                <a:gd name="connsiteX13" fmla="*/ 40009 w 64477"/>
                <a:gd name="connsiteY13" fmla="*/ 102298 h 116753"/>
                <a:gd name="connsiteX14" fmla="*/ 40009 w 64477"/>
                <a:gd name="connsiteY14" fmla="*/ 4886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6753">
                  <a:moveTo>
                    <a:pt x="40009" y="4886"/>
                  </a:moveTo>
                  <a:cubicBezTo>
                    <a:pt x="40009" y="139"/>
                    <a:pt x="39655" y="-37"/>
                    <a:pt x="34695" y="-37"/>
                  </a:cubicBezTo>
                  <a:cubicBezTo>
                    <a:pt x="23358" y="11040"/>
                    <a:pt x="7239" y="11216"/>
                    <a:pt x="-24" y="11216"/>
                  </a:cubicBezTo>
                  <a:lnTo>
                    <a:pt x="-24" y="17546"/>
                  </a:lnTo>
                  <a:cubicBezTo>
                    <a:pt x="4228" y="17546"/>
                    <a:pt x="15919" y="17546"/>
                    <a:pt x="25661" y="12623"/>
                  </a:cubicBezTo>
                  <a:lnTo>
                    <a:pt x="25661" y="102298"/>
                  </a:lnTo>
                  <a:cubicBezTo>
                    <a:pt x="25661" y="108100"/>
                    <a:pt x="25661" y="110386"/>
                    <a:pt x="7947" y="110386"/>
                  </a:cubicBezTo>
                  <a:lnTo>
                    <a:pt x="1216" y="110386"/>
                  </a:lnTo>
                  <a:lnTo>
                    <a:pt x="1216" y="116716"/>
                  </a:lnTo>
                  <a:cubicBezTo>
                    <a:pt x="4405" y="116540"/>
                    <a:pt x="26192" y="116013"/>
                    <a:pt x="32746" y="116013"/>
                  </a:cubicBezTo>
                  <a:cubicBezTo>
                    <a:pt x="38238" y="116013"/>
                    <a:pt x="60557" y="116540"/>
                    <a:pt x="64454" y="116716"/>
                  </a:cubicBezTo>
                  <a:lnTo>
                    <a:pt x="64454" y="110386"/>
                  </a:lnTo>
                  <a:lnTo>
                    <a:pt x="57723" y="110386"/>
                  </a:lnTo>
                  <a:cubicBezTo>
                    <a:pt x="40009" y="110386"/>
                    <a:pt x="40009" y="108100"/>
                    <a:pt x="40009" y="102298"/>
                  </a:cubicBezTo>
                  <a:lnTo>
                    <a:pt x="40009" y="4886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47" name="!!node2">
            <a:extLst>
              <a:ext uri="{FF2B5EF4-FFF2-40B4-BE49-F238E27FC236}">
                <a16:creationId xmlns:a16="http://schemas.microsoft.com/office/drawing/2014/main" id="{D91E9912-3203-D2E0-3962-92B602058C54}"/>
              </a:ext>
            </a:extLst>
          </p:cNvPr>
          <p:cNvGrpSpPr/>
          <p:nvPr/>
        </p:nvGrpSpPr>
        <p:grpSpPr>
          <a:xfrm>
            <a:off x="4558099" y="3120787"/>
            <a:ext cx="1652766" cy="596255"/>
            <a:chOff x="7705658" y="2614648"/>
            <a:chExt cx="2377480" cy="857704"/>
          </a:xfrm>
          <a:effectLst/>
        </p:grpSpPr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DA73CC6-14BF-A81C-78C5-5EDA5921376E}"/>
                </a:ext>
              </a:extLst>
            </p:cNvPr>
            <p:cNvSpPr/>
            <p:nvPr>
              <p:custDataLst>
                <p:tags r:id="rId124"/>
              </p:custDataLst>
            </p:nvPr>
          </p:nvSpPr>
          <p:spPr>
            <a:xfrm>
              <a:off x="7705658" y="2614648"/>
              <a:ext cx="2377480" cy="544542"/>
            </a:xfrm>
            <a:custGeom>
              <a:avLst/>
              <a:gdLst>
                <a:gd name="connsiteX0" fmla="*/ 0 w 2377480"/>
                <a:gd name="connsiteY0" fmla="*/ 272328 h 544542"/>
                <a:gd name="connsiteX1" fmla="*/ 0 w 2377480"/>
                <a:gd name="connsiteY1" fmla="*/ 272227 h 544542"/>
                <a:gd name="connsiteX2" fmla="*/ 274340 w 2377480"/>
                <a:gd name="connsiteY2" fmla="*/ 0 h 544542"/>
                <a:gd name="connsiteX3" fmla="*/ 2103135 w 2377480"/>
                <a:gd name="connsiteY3" fmla="*/ 0 h 544542"/>
                <a:gd name="connsiteX4" fmla="*/ 2377481 w 2377480"/>
                <a:gd name="connsiteY4" fmla="*/ 272227 h 544542"/>
                <a:gd name="connsiteX5" fmla="*/ 2377481 w 2377480"/>
                <a:gd name="connsiteY5" fmla="*/ 272328 h 544542"/>
                <a:gd name="connsiteX6" fmla="*/ 2103135 w 2377480"/>
                <a:gd name="connsiteY6" fmla="*/ 544543 h 544542"/>
                <a:gd name="connsiteX7" fmla="*/ 274340 w 2377480"/>
                <a:gd name="connsiteY7" fmla="*/ 544543 h 544542"/>
                <a:gd name="connsiteX8" fmla="*/ 0 w 2377480"/>
                <a:gd name="connsiteY8" fmla="*/ 272328 h 54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480" h="544542">
                  <a:moveTo>
                    <a:pt x="0" y="272328"/>
                  </a:moveTo>
                  <a:lnTo>
                    <a:pt x="0" y="272227"/>
                  </a:lnTo>
                  <a:cubicBezTo>
                    <a:pt x="0" y="121830"/>
                    <a:pt x="122832" y="0"/>
                    <a:pt x="274340" y="0"/>
                  </a:cubicBezTo>
                  <a:lnTo>
                    <a:pt x="2103135" y="0"/>
                  </a:lnTo>
                  <a:cubicBezTo>
                    <a:pt x="2254646" y="0"/>
                    <a:pt x="2377481" y="121830"/>
                    <a:pt x="2377481" y="272227"/>
                  </a:cubicBezTo>
                  <a:lnTo>
                    <a:pt x="2377481" y="272328"/>
                  </a:lnTo>
                  <a:cubicBezTo>
                    <a:pt x="2377481" y="422624"/>
                    <a:pt x="2254646" y="544543"/>
                    <a:pt x="2103135" y="544543"/>
                  </a:cubicBezTo>
                  <a:lnTo>
                    <a:pt x="274340" y="544543"/>
                  </a:lnTo>
                  <a:cubicBezTo>
                    <a:pt x="122832" y="544543"/>
                    <a:pt x="0" y="422624"/>
                    <a:pt x="0" y="272328"/>
                  </a:cubicBezTo>
                  <a:close/>
                </a:path>
              </a:pathLst>
            </a:custGeom>
            <a:noFill/>
            <a:ln w="40472" cap="flat">
              <a:solidFill>
                <a:srgbClr val="FF8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6BC45512-E199-C24F-7338-012FCB766753}"/>
                </a:ext>
              </a:extLst>
            </p:cNvPr>
            <p:cNvSpPr/>
            <p:nvPr>
              <p:custDataLst>
                <p:tags r:id="rId125"/>
              </p:custDataLst>
            </p:nvPr>
          </p:nvSpPr>
          <p:spPr>
            <a:xfrm>
              <a:off x="8778021" y="3263111"/>
              <a:ext cx="180425" cy="177089"/>
            </a:xfrm>
            <a:custGeom>
              <a:avLst/>
              <a:gdLst>
                <a:gd name="connsiteX0" fmla="*/ 144932 w 180425"/>
                <a:gd name="connsiteY0" fmla="*/ 28597 h 177089"/>
                <a:gd name="connsiteX1" fmla="*/ 177322 w 180425"/>
                <a:gd name="connsiteY1" fmla="*/ 7748 h 177089"/>
                <a:gd name="connsiteX2" fmla="*/ 180612 w 180425"/>
                <a:gd name="connsiteY2" fmla="*/ 2976 h 177089"/>
                <a:gd name="connsiteX3" fmla="*/ 177322 w 180425"/>
                <a:gd name="connsiteY3" fmla="*/ -39 h 177089"/>
                <a:gd name="connsiteX4" fmla="*/ 156572 w 180425"/>
                <a:gd name="connsiteY4" fmla="*/ 715 h 177089"/>
                <a:gd name="connsiteX5" fmla="*/ 131520 w 180425"/>
                <a:gd name="connsiteY5" fmla="*/ -39 h 177089"/>
                <a:gd name="connsiteX6" fmla="*/ 126712 w 180425"/>
                <a:gd name="connsiteY6" fmla="*/ 4734 h 177089"/>
                <a:gd name="connsiteX7" fmla="*/ 130761 w 180425"/>
                <a:gd name="connsiteY7" fmla="*/ 7748 h 177089"/>
                <a:gd name="connsiteX8" fmla="*/ 142401 w 180425"/>
                <a:gd name="connsiteY8" fmla="*/ 16038 h 177089"/>
                <a:gd name="connsiteX9" fmla="*/ 138605 w 180425"/>
                <a:gd name="connsiteY9" fmla="*/ 25583 h 177089"/>
                <a:gd name="connsiteX10" fmla="*/ 60919 w 180425"/>
                <a:gd name="connsiteY10" fmla="*/ 148164 h 177089"/>
                <a:gd name="connsiteX11" fmla="*/ 43711 w 180425"/>
                <a:gd name="connsiteY11" fmla="*/ 15284 h 177089"/>
                <a:gd name="connsiteX12" fmla="*/ 61172 w 180425"/>
                <a:gd name="connsiteY12" fmla="*/ 7748 h 177089"/>
                <a:gd name="connsiteX13" fmla="*/ 67498 w 180425"/>
                <a:gd name="connsiteY13" fmla="*/ 2724 h 177089"/>
                <a:gd name="connsiteX14" fmla="*/ 63955 w 180425"/>
                <a:gd name="connsiteY14" fmla="*/ -39 h 177089"/>
                <a:gd name="connsiteX15" fmla="*/ 32577 w 180425"/>
                <a:gd name="connsiteY15" fmla="*/ 715 h 177089"/>
                <a:gd name="connsiteX16" fmla="*/ 18659 w 180425"/>
                <a:gd name="connsiteY16" fmla="*/ 464 h 177089"/>
                <a:gd name="connsiteX17" fmla="*/ 4994 w 180425"/>
                <a:gd name="connsiteY17" fmla="*/ -39 h 177089"/>
                <a:gd name="connsiteX18" fmla="*/ 186 w 180425"/>
                <a:gd name="connsiteY18" fmla="*/ 4734 h 177089"/>
                <a:gd name="connsiteX19" fmla="*/ 6513 w 180425"/>
                <a:gd name="connsiteY19" fmla="*/ 7748 h 177089"/>
                <a:gd name="connsiteX20" fmla="*/ 21696 w 180425"/>
                <a:gd name="connsiteY20" fmla="*/ 16289 h 177089"/>
                <a:gd name="connsiteX21" fmla="*/ 41687 w 180425"/>
                <a:gd name="connsiteY21" fmla="*/ 171273 h 177089"/>
                <a:gd name="connsiteX22" fmla="*/ 46748 w 180425"/>
                <a:gd name="connsiteY22" fmla="*/ 177051 h 177089"/>
                <a:gd name="connsiteX23" fmla="*/ 53833 w 180425"/>
                <a:gd name="connsiteY23" fmla="*/ 172529 h 177089"/>
                <a:gd name="connsiteX24" fmla="*/ 144932 w 180425"/>
                <a:gd name="connsiteY24" fmla="*/ 28597 h 17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7089">
                  <a:moveTo>
                    <a:pt x="144932" y="28597"/>
                  </a:moveTo>
                  <a:cubicBezTo>
                    <a:pt x="157331" y="9004"/>
                    <a:pt x="167959" y="8251"/>
                    <a:pt x="177322" y="7748"/>
                  </a:cubicBezTo>
                  <a:cubicBezTo>
                    <a:pt x="180359" y="7497"/>
                    <a:pt x="180612" y="3227"/>
                    <a:pt x="180612" y="2976"/>
                  </a:cubicBezTo>
                  <a:cubicBezTo>
                    <a:pt x="180612" y="966"/>
                    <a:pt x="179347" y="-39"/>
                    <a:pt x="177322" y="-39"/>
                  </a:cubicBezTo>
                  <a:cubicBezTo>
                    <a:pt x="170743" y="-39"/>
                    <a:pt x="163404" y="715"/>
                    <a:pt x="156572" y="715"/>
                  </a:cubicBezTo>
                  <a:cubicBezTo>
                    <a:pt x="148221" y="715"/>
                    <a:pt x="139618" y="-39"/>
                    <a:pt x="131520" y="-39"/>
                  </a:cubicBezTo>
                  <a:cubicBezTo>
                    <a:pt x="130002" y="-39"/>
                    <a:pt x="126712" y="-39"/>
                    <a:pt x="126712" y="4734"/>
                  </a:cubicBezTo>
                  <a:cubicBezTo>
                    <a:pt x="126712" y="7497"/>
                    <a:pt x="128989" y="7748"/>
                    <a:pt x="130761" y="7748"/>
                  </a:cubicBezTo>
                  <a:cubicBezTo>
                    <a:pt x="137593" y="8251"/>
                    <a:pt x="142401" y="10762"/>
                    <a:pt x="142401" y="16038"/>
                  </a:cubicBezTo>
                  <a:cubicBezTo>
                    <a:pt x="142401" y="19805"/>
                    <a:pt x="138605" y="25332"/>
                    <a:pt x="138605" y="25583"/>
                  </a:cubicBezTo>
                  <a:lnTo>
                    <a:pt x="60919" y="148164"/>
                  </a:lnTo>
                  <a:lnTo>
                    <a:pt x="43711" y="15284"/>
                  </a:lnTo>
                  <a:cubicBezTo>
                    <a:pt x="43711" y="11014"/>
                    <a:pt x="49531" y="7748"/>
                    <a:pt x="61172" y="7748"/>
                  </a:cubicBezTo>
                  <a:cubicBezTo>
                    <a:pt x="64714" y="7748"/>
                    <a:pt x="67498" y="7748"/>
                    <a:pt x="67498" y="2724"/>
                  </a:cubicBezTo>
                  <a:cubicBezTo>
                    <a:pt x="67498" y="464"/>
                    <a:pt x="65474" y="-39"/>
                    <a:pt x="63955" y="-39"/>
                  </a:cubicBezTo>
                  <a:cubicBezTo>
                    <a:pt x="53833" y="-39"/>
                    <a:pt x="42952" y="715"/>
                    <a:pt x="32577" y="715"/>
                  </a:cubicBezTo>
                  <a:cubicBezTo>
                    <a:pt x="28022" y="715"/>
                    <a:pt x="23214" y="464"/>
                    <a:pt x="18659" y="464"/>
                  </a:cubicBezTo>
                  <a:cubicBezTo>
                    <a:pt x="14104" y="464"/>
                    <a:pt x="9296" y="-39"/>
                    <a:pt x="4994" y="-39"/>
                  </a:cubicBezTo>
                  <a:cubicBezTo>
                    <a:pt x="3223" y="-39"/>
                    <a:pt x="186" y="-39"/>
                    <a:pt x="186" y="4734"/>
                  </a:cubicBezTo>
                  <a:cubicBezTo>
                    <a:pt x="186" y="7748"/>
                    <a:pt x="2464" y="7748"/>
                    <a:pt x="6513" y="7748"/>
                  </a:cubicBezTo>
                  <a:cubicBezTo>
                    <a:pt x="20684" y="7748"/>
                    <a:pt x="20937" y="10009"/>
                    <a:pt x="21696" y="16289"/>
                  </a:cubicBezTo>
                  <a:lnTo>
                    <a:pt x="41687" y="171273"/>
                  </a:lnTo>
                  <a:cubicBezTo>
                    <a:pt x="42446" y="176297"/>
                    <a:pt x="43458" y="177051"/>
                    <a:pt x="46748" y="177051"/>
                  </a:cubicBezTo>
                  <a:cubicBezTo>
                    <a:pt x="50797" y="177051"/>
                    <a:pt x="51809" y="175795"/>
                    <a:pt x="53833" y="172529"/>
                  </a:cubicBezTo>
                  <a:lnTo>
                    <a:pt x="144932" y="28597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D0FC2AC7-DB59-2618-2C12-90F75970AA8E}"/>
                </a:ext>
              </a:extLst>
            </p:cNvPr>
            <p:cNvSpPr/>
            <p:nvPr>
              <p:custDataLst>
                <p:tags r:id="rId126"/>
              </p:custDataLst>
            </p:nvPr>
          </p:nvSpPr>
          <p:spPr>
            <a:xfrm>
              <a:off x="8922623" y="3355599"/>
              <a:ext cx="78293" cy="116753"/>
            </a:xfrm>
            <a:custGeom>
              <a:avLst/>
              <a:gdLst>
                <a:gd name="connsiteX0" fmla="*/ 78486 w 78293"/>
                <a:gd name="connsiteY0" fmla="*/ 84714 h 116753"/>
                <a:gd name="connsiteX1" fmla="*/ 72464 w 78293"/>
                <a:gd name="connsiteY1" fmla="*/ 84714 h 116753"/>
                <a:gd name="connsiteX2" fmla="*/ 67858 w 78293"/>
                <a:gd name="connsiteY2" fmla="*/ 100715 h 116753"/>
                <a:gd name="connsiteX3" fmla="*/ 50322 w 78293"/>
                <a:gd name="connsiteY3" fmla="*/ 101770 h 116753"/>
                <a:gd name="connsiteX4" fmla="*/ 17729 w 78293"/>
                <a:gd name="connsiteY4" fmla="*/ 101770 h 116753"/>
                <a:gd name="connsiteX5" fmla="*/ 53156 w 78293"/>
                <a:gd name="connsiteY5" fmla="*/ 72230 h 116753"/>
                <a:gd name="connsiteX6" fmla="*/ 78486 w 78293"/>
                <a:gd name="connsiteY6" fmla="*/ 34250 h 116753"/>
                <a:gd name="connsiteX7" fmla="*/ 37037 w 78293"/>
                <a:gd name="connsiteY7" fmla="*/ -37 h 116753"/>
                <a:gd name="connsiteX8" fmla="*/ 192 w 78293"/>
                <a:gd name="connsiteY8" fmla="*/ 31437 h 116753"/>
                <a:gd name="connsiteX9" fmla="*/ 9580 w 78293"/>
                <a:gd name="connsiteY9" fmla="*/ 41284 h 116753"/>
                <a:gd name="connsiteX10" fmla="*/ 18969 w 78293"/>
                <a:gd name="connsiteY10" fmla="*/ 31964 h 116753"/>
                <a:gd name="connsiteX11" fmla="*/ 8518 w 78293"/>
                <a:gd name="connsiteY11" fmla="*/ 22645 h 116753"/>
                <a:gd name="connsiteX12" fmla="*/ 34379 w 78293"/>
                <a:gd name="connsiteY12" fmla="*/ 6293 h 116753"/>
                <a:gd name="connsiteX13" fmla="*/ 61304 w 78293"/>
                <a:gd name="connsiteY13" fmla="*/ 34250 h 116753"/>
                <a:gd name="connsiteX14" fmla="*/ 44653 w 78293"/>
                <a:gd name="connsiteY14" fmla="*/ 68010 h 116753"/>
                <a:gd name="connsiteX15" fmla="*/ 1964 w 78293"/>
                <a:gd name="connsiteY15" fmla="*/ 109859 h 116753"/>
                <a:gd name="connsiteX16" fmla="*/ 192 w 78293"/>
                <a:gd name="connsiteY16" fmla="*/ 116716 h 116753"/>
                <a:gd name="connsiteX17" fmla="*/ 73172 w 78293"/>
                <a:gd name="connsiteY17" fmla="*/ 116716 h 116753"/>
                <a:gd name="connsiteX18" fmla="*/ 78486 w 78293"/>
                <a:gd name="connsiteY18" fmla="*/ 84714 h 1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6753">
                  <a:moveTo>
                    <a:pt x="78486" y="84714"/>
                  </a:moveTo>
                  <a:lnTo>
                    <a:pt x="72464" y="84714"/>
                  </a:lnTo>
                  <a:cubicBezTo>
                    <a:pt x="71932" y="88583"/>
                    <a:pt x="70161" y="98957"/>
                    <a:pt x="67858" y="100715"/>
                  </a:cubicBezTo>
                  <a:cubicBezTo>
                    <a:pt x="66441" y="101770"/>
                    <a:pt x="52802" y="101770"/>
                    <a:pt x="50322" y="101770"/>
                  </a:cubicBezTo>
                  <a:lnTo>
                    <a:pt x="17729" y="101770"/>
                  </a:lnTo>
                  <a:cubicBezTo>
                    <a:pt x="36328" y="85418"/>
                    <a:pt x="42528" y="80494"/>
                    <a:pt x="53156" y="72230"/>
                  </a:cubicBezTo>
                  <a:cubicBezTo>
                    <a:pt x="66264" y="61856"/>
                    <a:pt x="78486" y="50954"/>
                    <a:pt x="78486" y="34250"/>
                  </a:cubicBezTo>
                  <a:cubicBezTo>
                    <a:pt x="78486" y="12974"/>
                    <a:pt x="59710" y="-37"/>
                    <a:pt x="37037" y="-37"/>
                  </a:cubicBezTo>
                  <a:cubicBezTo>
                    <a:pt x="15072" y="-37"/>
                    <a:pt x="192" y="15260"/>
                    <a:pt x="192" y="31437"/>
                  </a:cubicBezTo>
                  <a:cubicBezTo>
                    <a:pt x="192" y="40404"/>
                    <a:pt x="7809" y="41284"/>
                    <a:pt x="9580" y="41284"/>
                  </a:cubicBezTo>
                  <a:cubicBezTo>
                    <a:pt x="13832" y="41284"/>
                    <a:pt x="18969" y="38294"/>
                    <a:pt x="18969" y="31964"/>
                  </a:cubicBezTo>
                  <a:cubicBezTo>
                    <a:pt x="18969" y="28799"/>
                    <a:pt x="17729" y="22645"/>
                    <a:pt x="8518" y="22645"/>
                  </a:cubicBezTo>
                  <a:cubicBezTo>
                    <a:pt x="14009" y="10161"/>
                    <a:pt x="26054" y="6293"/>
                    <a:pt x="34379" y="6293"/>
                  </a:cubicBezTo>
                  <a:cubicBezTo>
                    <a:pt x="52093" y="6293"/>
                    <a:pt x="61304" y="20008"/>
                    <a:pt x="61304" y="34250"/>
                  </a:cubicBezTo>
                  <a:cubicBezTo>
                    <a:pt x="61304" y="49548"/>
                    <a:pt x="50322" y="61680"/>
                    <a:pt x="44653" y="68010"/>
                  </a:cubicBezTo>
                  <a:lnTo>
                    <a:pt x="1964" y="109859"/>
                  </a:lnTo>
                  <a:cubicBezTo>
                    <a:pt x="192" y="111441"/>
                    <a:pt x="192" y="111793"/>
                    <a:pt x="192" y="116716"/>
                  </a:cubicBezTo>
                  <a:lnTo>
                    <a:pt x="73172" y="116716"/>
                  </a:lnTo>
                  <a:lnTo>
                    <a:pt x="78486" y="84714"/>
                  </a:lnTo>
                  <a:close/>
                </a:path>
              </a:pathLst>
            </a:custGeom>
            <a:solidFill>
              <a:srgbClr val="FF8000"/>
            </a:solidFill>
            <a:ln w="25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38" name="Group 5537">
            <a:extLst>
              <a:ext uri="{FF2B5EF4-FFF2-40B4-BE49-F238E27FC236}">
                <a16:creationId xmlns:a16="http://schemas.microsoft.com/office/drawing/2014/main" id="{000B63E4-34C6-DA26-C910-6D2BE4484656}"/>
              </a:ext>
            </a:extLst>
          </p:cNvPr>
          <p:cNvGrpSpPr/>
          <p:nvPr/>
        </p:nvGrpSpPr>
        <p:grpSpPr>
          <a:xfrm>
            <a:off x="6879100" y="1813577"/>
            <a:ext cx="1236266" cy="192257"/>
            <a:chOff x="6879100" y="1813577"/>
            <a:chExt cx="1236266" cy="192257"/>
          </a:xfrm>
        </p:grpSpPr>
        <p:sp>
          <p:nvSpPr>
            <p:cNvPr id="5406" name="Freeform 5405">
              <a:extLst>
                <a:ext uri="{FF2B5EF4-FFF2-40B4-BE49-F238E27FC236}">
                  <a16:creationId xmlns:a16="http://schemas.microsoft.com/office/drawing/2014/main" id="{F3BE712C-A8BD-1C44-CD24-4A1042A40BF9}"/>
                </a:ext>
              </a:extLst>
            </p:cNvPr>
            <p:cNvSpPr/>
            <p:nvPr>
              <p:custDataLst>
                <p:tags r:id="rId116"/>
              </p:custDataLst>
            </p:nvPr>
          </p:nvSpPr>
          <p:spPr>
            <a:xfrm>
              <a:off x="6879100" y="1813577"/>
              <a:ext cx="164560" cy="162713"/>
            </a:xfrm>
            <a:custGeom>
              <a:avLst/>
              <a:gdLst>
                <a:gd name="connsiteX0" fmla="*/ 144673 w 180425"/>
                <a:gd name="connsiteY0" fmla="*/ 28784 h 178400"/>
                <a:gd name="connsiteX1" fmla="*/ 177064 w 180425"/>
                <a:gd name="connsiteY1" fmla="*/ 7781 h 178400"/>
                <a:gd name="connsiteX2" fmla="*/ 180353 w 180425"/>
                <a:gd name="connsiteY2" fmla="*/ 2973 h 178400"/>
                <a:gd name="connsiteX3" fmla="*/ 177064 w 180425"/>
                <a:gd name="connsiteY3" fmla="*/ -64 h 178400"/>
                <a:gd name="connsiteX4" fmla="*/ 156314 w 180425"/>
                <a:gd name="connsiteY4" fmla="*/ 696 h 178400"/>
                <a:gd name="connsiteX5" fmla="*/ 131262 w 180425"/>
                <a:gd name="connsiteY5" fmla="*/ -64 h 178400"/>
                <a:gd name="connsiteX6" fmla="*/ 126454 w 180425"/>
                <a:gd name="connsiteY6" fmla="*/ 4744 h 178400"/>
                <a:gd name="connsiteX7" fmla="*/ 130502 w 180425"/>
                <a:gd name="connsiteY7" fmla="*/ 7781 h 178400"/>
                <a:gd name="connsiteX8" fmla="*/ 142143 w 180425"/>
                <a:gd name="connsiteY8" fmla="*/ 16132 h 178400"/>
                <a:gd name="connsiteX9" fmla="*/ 138347 w 180425"/>
                <a:gd name="connsiteY9" fmla="*/ 25748 h 178400"/>
                <a:gd name="connsiteX10" fmla="*/ 60660 w 180425"/>
                <a:gd name="connsiteY10" fmla="*/ 149236 h 178400"/>
                <a:gd name="connsiteX11" fmla="*/ 43453 w 180425"/>
                <a:gd name="connsiteY11" fmla="*/ 15372 h 178400"/>
                <a:gd name="connsiteX12" fmla="*/ 60913 w 180425"/>
                <a:gd name="connsiteY12" fmla="*/ 7781 h 178400"/>
                <a:gd name="connsiteX13" fmla="*/ 67240 w 180425"/>
                <a:gd name="connsiteY13" fmla="*/ 2720 h 178400"/>
                <a:gd name="connsiteX14" fmla="*/ 63697 w 180425"/>
                <a:gd name="connsiteY14" fmla="*/ -64 h 178400"/>
                <a:gd name="connsiteX15" fmla="*/ 32319 w 180425"/>
                <a:gd name="connsiteY15" fmla="*/ 696 h 178400"/>
                <a:gd name="connsiteX16" fmla="*/ 18401 w 180425"/>
                <a:gd name="connsiteY16" fmla="*/ 442 h 178400"/>
                <a:gd name="connsiteX17" fmla="*/ 4736 w 180425"/>
                <a:gd name="connsiteY17" fmla="*/ -64 h 178400"/>
                <a:gd name="connsiteX18" fmla="*/ -72 w 180425"/>
                <a:gd name="connsiteY18" fmla="*/ 4744 h 178400"/>
                <a:gd name="connsiteX19" fmla="*/ 6254 w 180425"/>
                <a:gd name="connsiteY19" fmla="*/ 7781 h 178400"/>
                <a:gd name="connsiteX20" fmla="*/ 21437 w 180425"/>
                <a:gd name="connsiteY20" fmla="*/ 16385 h 178400"/>
                <a:gd name="connsiteX21" fmla="*/ 41428 w 180425"/>
                <a:gd name="connsiteY21" fmla="*/ 172517 h 178400"/>
                <a:gd name="connsiteX22" fmla="*/ 46489 w 180425"/>
                <a:gd name="connsiteY22" fmla="*/ 178337 h 178400"/>
                <a:gd name="connsiteX23" fmla="*/ 53575 w 180425"/>
                <a:gd name="connsiteY23" fmla="*/ 173782 h 178400"/>
                <a:gd name="connsiteX24" fmla="*/ 144673 w 180425"/>
                <a:gd name="connsiteY24" fmla="*/ 2878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73" y="28784"/>
                  </a:moveTo>
                  <a:cubicBezTo>
                    <a:pt x="157073" y="9046"/>
                    <a:pt x="167701" y="8287"/>
                    <a:pt x="177064" y="7781"/>
                  </a:cubicBezTo>
                  <a:cubicBezTo>
                    <a:pt x="180100" y="7528"/>
                    <a:pt x="180353" y="3226"/>
                    <a:pt x="180353" y="2973"/>
                  </a:cubicBezTo>
                  <a:cubicBezTo>
                    <a:pt x="180353" y="949"/>
                    <a:pt x="179088" y="-64"/>
                    <a:pt x="177064" y="-64"/>
                  </a:cubicBezTo>
                  <a:cubicBezTo>
                    <a:pt x="170484" y="-64"/>
                    <a:pt x="163146" y="696"/>
                    <a:pt x="156314" y="696"/>
                  </a:cubicBezTo>
                  <a:cubicBezTo>
                    <a:pt x="147963" y="696"/>
                    <a:pt x="139359" y="-64"/>
                    <a:pt x="131262" y="-64"/>
                  </a:cubicBezTo>
                  <a:cubicBezTo>
                    <a:pt x="129743" y="-64"/>
                    <a:pt x="126454" y="-64"/>
                    <a:pt x="126454" y="4744"/>
                  </a:cubicBezTo>
                  <a:cubicBezTo>
                    <a:pt x="126454" y="7528"/>
                    <a:pt x="128731" y="7781"/>
                    <a:pt x="130502" y="7781"/>
                  </a:cubicBezTo>
                  <a:cubicBezTo>
                    <a:pt x="137335" y="8287"/>
                    <a:pt x="142143" y="10818"/>
                    <a:pt x="142143" y="16132"/>
                  </a:cubicBezTo>
                  <a:cubicBezTo>
                    <a:pt x="142143" y="19927"/>
                    <a:pt x="138347" y="25495"/>
                    <a:pt x="138347" y="25748"/>
                  </a:cubicBezTo>
                  <a:lnTo>
                    <a:pt x="60660" y="149236"/>
                  </a:lnTo>
                  <a:lnTo>
                    <a:pt x="43453" y="15372"/>
                  </a:lnTo>
                  <a:cubicBezTo>
                    <a:pt x="43453" y="11071"/>
                    <a:pt x="49273" y="7781"/>
                    <a:pt x="60913" y="7781"/>
                  </a:cubicBezTo>
                  <a:cubicBezTo>
                    <a:pt x="64456" y="7781"/>
                    <a:pt x="67240" y="7781"/>
                    <a:pt x="67240" y="2720"/>
                  </a:cubicBezTo>
                  <a:cubicBezTo>
                    <a:pt x="67240" y="442"/>
                    <a:pt x="65215" y="-64"/>
                    <a:pt x="63697" y="-64"/>
                  </a:cubicBezTo>
                  <a:cubicBezTo>
                    <a:pt x="53575" y="-64"/>
                    <a:pt x="42694" y="696"/>
                    <a:pt x="32319" y="696"/>
                  </a:cubicBezTo>
                  <a:cubicBezTo>
                    <a:pt x="27764" y="696"/>
                    <a:pt x="22956" y="442"/>
                    <a:pt x="18401" y="442"/>
                  </a:cubicBezTo>
                  <a:cubicBezTo>
                    <a:pt x="13846" y="442"/>
                    <a:pt x="9038" y="-64"/>
                    <a:pt x="4736" y="-64"/>
                  </a:cubicBezTo>
                  <a:cubicBezTo>
                    <a:pt x="2965" y="-64"/>
                    <a:pt x="-72" y="-64"/>
                    <a:pt x="-72" y="4744"/>
                  </a:cubicBezTo>
                  <a:cubicBezTo>
                    <a:pt x="-72" y="7781"/>
                    <a:pt x="2205" y="7781"/>
                    <a:pt x="6254" y="7781"/>
                  </a:cubicBezTo>
                  <a:cubicBezTo>
                    <a:pt x="20425" y="7781"/>
                    <a:pt x="20678" y="10058"/>
                    <a:pt x="21437" y="16385"/>
                  </a:cubicBezTo>
                  <a:lnTo>
                    <a:pt x="41428" y="172517"/>
                  </a:lnTo>
                  <a:cubicBezTo>
                    <a:pt x="42188" y="177578"/>
                    <a:pt x="43200" y="178337"/>
                    <a:pt x="46489" y="178337"/>
                  </a:cubicBezTo>
                  <a:cubicBezTo>
                    <a:pt x="50538" y="178337"/>
                    <a:pt x="51550" y="177072"/>
                    <a:pt x="53575" y="173782"/>
                  </a:cubicBezTo>
                  <a:lnTo>
                    <a:pt x="144673" y="28784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07" name="Freeform 5406">
              <a:extLst>
                <a:ext uri="{FF2B5EF4-FFF2-40B4-BE49-F238E27FC236}">
                  <a16:creationId xmlns:a16="http://schemas.microsoft.com/office/drawing/2014/main" id="{2F5B9781-563D-859C-7309-5F74D9E82BBE}"/>
                </a:ext>
              </a:extLst>
            </p:cNvPr>
            <p:cNvSpPr/>
            <p:nvPr>
              <p:custDataLst>
                <p:tags r:id="rId117"/>
              </p:custDataLst>
            </p:nvPr>
          </p:nvSpPr>
          <p:spPr>
            <a:xfrm>
              <a:off x="7018419" y="1898558"/>
              <a:ext cx="58808" cy="107276"/>
            </a:xfrm>
            <a:custGeom>
              <a:avLst/>
              <a:gdLst>
                <a:gd name="connsiteX0" fmla="*/ 39967 w 64477"/>
                <a:gd name="connsiteY0" fmla="*/ 4898 h 117618"/>
                <a:gd name="connsiteX1" fmla="*/ 34652 w 64477"/>
                <a:gd name="connsiteY1" fmla="*/ -62 h 117618"/>
                <a:gd name="connsiteX2" fmla="*/ -66 w 64477"/>
                <a:gd name="connsiteY2" fmla="*/ 11275 h 117618"/>
                <a:gd name="connsiteX3" fmla="*/ -66 w 64477"/>
                <a:gd name="connsiteY3" fmla="*/ 17651 h 117618"/>
                <a:gd name="connsiteX4" fmla="*/ 25618 w 64477"/>
                <a:gd name="connsiteY4" fmla="*/ 12692 h 117618"/>
                <a:gd name="connsiteX5" fmla="*/ 25618 w 64477"/>
                <a:gd name="connsiteY5" fmla="*/ 103031 h 117618"/>
                <a:gd name="connsiteX6" fmla="*/ 7905 w 64477"/>
                <a:gd name="connsiteY6" fmla="*/ 111179 h 117618"/>
                <a:gd name="connsiteX7" fmla="*/ 1174 w 64477"/>
                <a:gd name="connsiteY7" fmla="*/ 111179 h 117618"/>
                <a:gd name="connsiteX8" fmla="*/ 1174 w 64477"/>
                <a:gd name="connsiteY8" fmla="*/ 117556 h 117618"/>
                <a:gd name="connsiteX9" fmla="*/ 32704 w 64477"/>
                <a:gd name="connsiteY9" fmla="*/ 116847 h 117618"/>
                <a:gd name="connsiteX10" fmla="*/ 64411 w 64477"/>
                <a:gd name="connsiteY10" fmla="*/ 117556 h 117618"/>
                <a:gd name="connsiteX11" fmla="*/ 64411 w 64477"/>
                <a:gd name="connsiteY11" fmla="*/ 111179 h 117618"/>
                <a:gd name="connsiteX12" fmla="*/ 57680 w 64477"/>
                <a:gd name="connsiteY12" fmla="*/ 111179 h 117618"/>
                <a:gd name="connsiteX13" fmla="*/ 39967 w 64477"/>
                <a:gd name="connsiteY13" fmla="*/ 103031 h 117618"/>
                <a:gd name="connsiteX14" fmla="*/ 39967 w 64477"/>
                <a:gd name="connsiteY14" fmla="*/ 4898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39967" y="4898"/>
                  </a:moveTo>
                  <a:cubicBezTo>
                    <a:pt x="39967" y="115"/>
                    <a:pt x="39612" y="-62"/>
                    <a:pt x="34652" y="-62"/>
                  </a:cubicBezTo>
                  <a:cubicBezTo>
                    <a:pt x="23316" y="11097"/>
                    <a:pt x="7196" y="11275"/>
                    <a:pt x="-66" y="11275"/>
                  </a:cubicBezTo>
                  <a:lnTo>
                    <a:pt x="-66" y="17651"/>
                  </a:lnTo>
                  <a:cubicBezTo>
                    <a:pt x="4185" y="17651"/>
                    <a:pt x="15876" y="17651"/>
                    <a:pt x="25618" y="12692"/>
                  </a:cubicBezTo>
                  <a:lnTo>
                    <a:pt x="25618" y="103031"/>
                  </a:lnTo>
                  <a:cubicBezTo>
                    <a:pt x="25618" y="108876"/>
                    <a:pt x="25618" y="111179"/>
                    <a:pt x="7905" y="111179"/>
                  </a:cubicBezTo>
                  <a:lnTo>
                    <a:pt x="1174" y="111179"/>
                  </a:lnTo>
                  <a:lnTo>
                    <a:pt x="1174" y="117556"/>
                  </a:lnTo>
                  <a:cubicBezTo>
                    <a:pt x="4362" y="117379"/>
                    <a:pt x="26150" y="116847"/>
                    <a:pt x="32704" y="116847"/>
                  </a:cubicBezTo>
                  <a:cubicBezTo>
                    <a:pt x="38195" y="116847"/>
                    <a:pt x="60514" y="117379"/>
                    <a:pt x="64411" y="117556"/>
                  </a:cubicBezTo>
                  <a:lnTo>
                    <a:pt x="64411" y="111179"/>
                  </a:lnTo>
                  <a:lnTo>
                    <a:pt x="57680" y="111179"/>
                  </a:lnTo>
                  <a:cubicBezTo>
                    <a:pt x="39967" y="111179"/>
                    <a:pt x="39967" y="108876"/>
                    <a:pt x="39967" y="103031"/>
                  </a:cubicBezTo>
                  <a:lnTo>
                    <a:pt x="39967" y="4898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08" name="Freeform 5407">
              <a:extLst>
                <a:ext uri="{FF2B5EF4-FFF2-40B4-BE49-F238E27FC236}">
                  <a16:creationId xmlns:a16="http://schemas.microsoft.com/office/drawing/2014/main" id="{B15E5373-385A-A984-9C67-8C7DB2B49884}"/>
                </a:ext>
              </a:extLst>
            </p:cNvPr>
            <p:cNvSpPr/>
            <p:nvPr>
              <p:custDataLst>
                <p:tags r:id="rId118"/>
              </p:custDataLst>
            </p:nvPr>
          </p:nvSpPr>
          <p:spPr>
            <a:xfrm>
              <a:off x="7174793" y="1908898"/>
              <a:ext cx="141019" cy="9232"/>
            </a:xfrm>
            <a:custGeom>
              <a:avLst/>
              <a:gdLst>
                <a:gd name="connsiteX0" fmla="*/ 145698 w 154614"/>
                <a:gd name="connsiteY0" fmla="*/ 10058 h 10122"/>
                <a:gd name="connsiteX1" fmla="*/ 154555 w 154614"/>
                <a:gd name="connsiteY1" fmla="*/ 4997 h 10122"/>
                <a:gd name="connsiteX2" fmla="*/ 145698 w 154614"/>
                <a:gd name="connsiteY2" fmla="*/ -64 h 10122"/>
                <a:gd name="connsiteX3" fmla="*/ 8797 w 154614"/>
                <a:gd name="connsiteY3" fmla="*/ -64 h 10122"/>
                <a:gd name="connsiteX4" fmla="*/ -60 w 154614"/>
                <a:gd name="connsiteY4" fmla="*/ 4997 h 10122"/>
                <a:gd name="connsiteX5" fmla="*/ 8797 w 154614"/>
                <a:gd name="connsiteY5" fmla="*/ 10058 h 10122"/>
                <a:gd name="connsiteX6" fmla="*/ 145698 w 154614"/>
                <a:gd name="connsiteY6" fmla="*/ 10058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698" y="10058"/>
                  </a:moveTo>
                  <a:cubicBezTo>
                    <a:pt x="150000" y="10058"/>
                    <a:pt x="154555" y="10058"/>
                    <a:pt x="154555" y="4997"/>
                  </a:cubicBezTo>
                  <a:cubicBezTo>
                    <a:pt x="154555" y="-64"/>
                    <a:pt x="150000" y="-64"/>
                    <a:pt x="145698" y="-64"/>
                  </a:cubicBezTo>
                  <a:lnTo>
                    <a:pt x="8797" y="-64"/>
                  </a:lnTo>
                  <a:cubicBezTo>
                    <a:pt x="4495" y="-64"/>
                    <a:pt x="-60" y="-64"/>
                    <a:pt x="-60" y="4997"/>
                  </a:cubicBezTo>
                  <a:cubicBezTo>
                    <a:pt x="-60" y="10058"/>
                    <a:pt x="4495" y="10058"/>
                    <a:pt x="8797" y="10058"/>
                  </a:cubicBezTo>
                  <a:lnTo>
                    <a:pt x="145698" y="1005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0" name="Freeform 5409">
              <a:extLst>
                <a:ext uri="{FF2B5EF4-FFF2-40B4-BE49-F238E27FC236}">
                  <a16:creationId xmlns:a16="http://schemas.microsoft.com/office/drawing/2014/main" id="{9E6BF6AF-FC37-9C7F-7265-437A209F9D6A}"/>
                </a:ext>
              </a:extLst>
            </p:cNvPr>
            <p:cNvSpPr/>
            <p:nvPr>
              <p:custDataLst>
                <p:tags r:id="rId119"/>
              </p:custDataLst>
            </p:nvPr>
          </p:nvSpPr>
          <p:spPr>
            <a:xfrm>
              <a:off x="7399361" y="1813577"/>
              <a:ext cx="164560" cy="162713"/>
            </a:xfrm>
            <a:custGeom>
              <a:avLst/>
              <a:gdLst>
                <a:gd name="connsiteX0" fmla="*/ 144696 w 180425"/>
                <a:gd name="connsiteY0" fmla="*/ 28784 h 178400"/>
                <a:gd name="connsiteX1" fmla="*/ 177086 w 180425"/>
                <a:gd name="connsiteY1" fmla="*/ 7781 h 178400"/>
                <a:gd name="connsiteX2" fmla="*/ 180376 w 180425"/>
                <a:gd name="connsiteY2" fmla="*/ 2973 h 178400"/>
                <a:gd name="connsiteX3" fmla="*/ 177086 w 180425"/>
                <a:gd name="connsiteY3" fmla="*/ -64 h 178400"/>
                <a:gd name="connsiteX4" fmla="*/ 156336 w 180425"/>
                <a:gd name="connsiteY4" fmla="*/ 696 h 178400"/>
                <a:gd name="connsiteX5" fmla="*/ 131284 w 180425"/>
                <a:gd name="connsiteY5" fmla="*/ -64 h 178400"/>
                <a:gd name="connsiteX6" fmla="*/ 126476 w 180425"/>
                <a:gd name="connsiteY6" fmla="*/ 4744 h 178400"/>
                <a:gd name="connsiteX7" fmla="*/ 130525 w 180425"/>
                <a:gd name="connsiteY7" fmla="*/ 7781 h 178400"/>
                <a:gd name="connsiteX8" fmla="*/ 142165 w 180425"/>
                <a:gd name="connsiteY8" fmla="*/ 16132 h 178400"/>
                <a:gd name="connsiteX9" fmla="*/ 138369 w 180425"/>
                <a:gd name="connsiteY9" fmla="*/ 25748 h 178400"/>
                <a:gd name="connsiteX10" fmla="*/ 60683 w 180425"/>
                <a:gd name="connsiteY10" fmla="*/ 149236 h 178400"/>
                <a:gd name="connsiteX11" fmla="*/ 43475 w 180425"/>
                <a:gd name="connsiteY11" fmla="*/ 15372 h 178400"/>
                <a:gd name="connsiteX12" fmla="*/ 60936 w 180425"/>
                <a:gd name="connsiteY12" fmla="*/ 7781 h 178400"/>
                <a:gd name="connsiteX13" fmla="*/ 67262 w 180425"/>
                <a:gd name="connsiteY13" fmla="*/ 2720 h 178400"/>
                <a:gd name="connsiteX14" fmla="*/ 63719 w 180425"/>
                <a:gd name="connsiteY14" fmla="*/ -64 h 178400"/>
                <a:gd name="connsiteX15" fmla="*/ 32341 w 180425"/>
                <a:gd name="connsiteY15" fmla="*/ 696 h 178400"/>
                <a:gd name="connsiteX16" fmla="*/ 18423 w 180425"/>
                <a:gd name="connsiteY16" fmla="*/ 442 h 178400"/>
                <a:gd name="connsiteX17" fmla="*/ 4758 w 180425"/>
                <a:gd name="connsiteY17" fmla="*/ -64 h 178400"/>
                <a:gd name="connsiteX18" fmla="*/ -50 w 180425"/>
                <a:gd name="connsiteY18" fmla="*/ 4744 h 178400"/>
                <a:gd name="connsiteX19" fmla="*/ 6277 w 180425"/>
                <a:gd name="connsiteY19" fmla="*/ 7781 h 178400"/>
                <a:gd name="connsiteX20" fmla="*/ 21460 w 180425"/>
                <a:gd name="connsiteY20" fmla="*/ 16385 h 178400"/>
                <a:gd name="connsiteX21" fmla="*/ 41451 w 180425"/>
                <a:gd name="connsiteY21" fmla="*/ 172517 h 178400"/>
                <a:gd name="connsiteX22" fmla="*/ 46512 w 180425"/>
                <a:gd name="connsiteY22" fmla="*/ 178337 h 178400"/>
                <a:gd name="connsiteX23" fmla="*/ 53597 w 180425"/>
                <a:gd name="connsiteY23" fmla="*/ 173782 h 178400"/>
                <a:gd name="connsiteX24" fmla="*/ 144696 w 180425"/>
                <a:gd name="connsiteY24" fmla="*/ 28784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96" y="28784"/>
                  </a:moveTo>
                  <a:cubicBezTo>
                    <a:pt x="157095" y="9046"/>
                    <a:pt x="167723" y="8287"/>
                    <a:pt x="177086" y="7781"/>
                  </a:cubicBezTo>
                  <a:cubicBezTo>
                    <a:pt x="180123" y="7528"/>
                    <a:pt x="180376" y="3226"/>
                    <a:pt x="180376" y="2973"/>
                  </a:cubicBezTo>
                  <a:cubicBezTo>
                    <a:pt x="180376" y="949"/>
                    <a:pt x="179111" y="-64"/>
                    <a:pt x="177086" y="-64"/>
                  </a:cubicBezTo>
                  <a:cubicBezTo>
                    <a:pt x="170507" y="-64"/>
                    <a:pt x="163168" y="696"/>
                    <a:pt x="156336" y="696"/>
                  </a:cubicBezTo>
                  <a:cubicBezTo>
                    <a:pt x="147985" y="696"/>
                    <a:pt x="139382" y="-64"/>
                    <a:pt x="131284" y="-64"/>
                  </a:cubicBezTo>
                  <a:cubicBezTo>
                    <a:pt x="129766" y="-64"/>
                    <a:pt x="126476" y="-64"/>
                    <a:pt x="126476" y="4744"/>
                  </a:cubicBezTo>
                  <a:cubicBezTo>
                    <a:pt x="126476" y="7528"/>
                    <a:pt x="128753" y="7781"/>
                    <a:pt x="130525" y="7781"/>
                  </a:cubicBezTo>
                  <a:cubicBezTo>
                    <a:pt x="137357" y="8287"/>
                    <a:pt x="142165" y="10818"/>
                    <a:pt x="142165" y="16132"/>
                  </a:cubicBezTo>
                  <a:cubicBezTo>
                    <a:pt x="142165" y="19927"/>
                    <a:pt x="138369" y="25495"/>
                    <a:pt x="138369" y="25748"/>
                  </a:cubicBezTo>
                  <a:lnTo>
                    <a:pt x="60683" y="149236"/>
                  </a:lnTo>
                  <a:lnTo>
                    <a:pt x="43475" y="15372"/>
                  </a:lnTo>
                  <a:cubicBezTo>
                    <a:pt x="43475" y="11071"/>
                    <a:pt x="49295" y="7781"/>
                    <a:pt x="60936" y="7781"/>
                  </a:cubicBezTo>
                  <a:cubicBezTo>
                    <a:pt x="64478" y="7781"/>
                    <a:pt x="67262" y="7781"/>
                    <a:pt x="67262" y="2720"/>
                  </a:cubicBezTo>
                  <a:cubicBezTo>
                    <a:pt x="67262" y="442"/>
                    <a:pt x="65238" y="-64"/>
                    <a:pt x="63719" y="-64"/>
                  </a:cubicBezTo>
                  <a:cubicBezTo>
                    <a:pt x="53597" y="-64"/>
                    <a:pt x="42716" y="696"/>
                    <a:pt x="32341" y="696"/>
                  </a:cubicBezTo>
                  <a:cubicBezTo>
                    <a:pt x="27786" y="696"/>
                    <a:pt x="22978" y="442"/>
                    <a:pt x="18423" y="442"/>
                  </a:cubicBezTo>
                  <a:cubicBezTo>
                    <a:pt x="13868" y="442"/>
                    <a:pt x="9060" y="-64"/>
                    <a:pt x="4758" y="-64"/>
                  </a:cubicBezTo>
                  <a:cubicBezTo>
                    <a:pt x="2987" y="-64"/>
                    <a:pt x="-50" y="-64"/>
                    <a:pt x="-50" y="4744"/>
                  </a:cubicBezTo>
                  <a:cubicBezTo>
                    <a:pt x="-50" y="7781"/>
                    <a:pt x="2228" y="7781"/>
                    <a:pt x="6277" y="7781"/>
                  </a:cubicBezTo>
                  <a:cubicBezTo>
                    <a:pt x="20448" y="7781"/>
                    <a:pt x="20701" y="10058"/>
                    <a:pt x="21460" y="16385"/>
                  </a:cubicBezTo>
                  <a:lnTo>
                    <a:pt x="41451" y="172517"/>
                  </a:lnTo>
                  <a:cubicBezTo>
                    <a:pt x="42210" y="177578"/>
                    <a:pt x="43222" y="178337"/>
                    <a:pt x="46512" y="178337"/>
                  </a:cubicBezTo>
                  <a:cubicBezTo>
                    <a:pt x="50561" y="178337"/>
                    <a:pt x="51573" y="177072"/>
                    <a:pt x="53597" y="173782"/>
                  </a:cubicBezTo>
                  <a:lnTo>
                    <a:pt x="144696" y="28784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1" name="Freeform 5410">
              <a:extLst>
                <a:ext uri="{FF2B5EF4-FFF2-40B4-BE49-F238E27FC236}">
                  <a16:creationId xmlns:a16="http://schemas.microsoft.com/office/drawing/2014/main" id="{58E3DD29-D154-86B8-4594-18BE6401729F}"/>
                </a:ext>
              </a:extLst>
            </p:cNvPr>
            <p:cNvSpPr/>
            <p:nvPr>
              <p:custDataLst>
                <p:tags r:id="rId120"/>
              </p:custDataLst>
            </p:nvPr>
          </p:nvSpPr>
          <p:spPr>
            <a:xfrm>
              <a:off x="7531248" y="1898558"/>
              <a:ext cx="71409" cy="107276"/>
            </a:xfrm>
            <a:custGeom>
              <a:avLst/>
              <a:gdLst>
                <a:gd name="connsiteX0" fmla="*/ 78250 w 78293"/>
                <a:gd name="connsiteY0" fmla="*/ 85317 h 117618"/>
                <a:gd name="connsiteX1" fmla="*/ 72228 w 78293"/>
                <a:gd name="connsiteY1" fmla="*/ 85317 h 117618"/>
                <a:gd name="connsiteX2" fmla="*/ 67622 w 78293"/>
                <a:gd name="connsiteY2" fmla="*/ 101437 h 117618"/>
                <a:gd name="connsiteX3" fmla="*/ 50086 w 78293"/>
                <a:gd name="connsiteY3" fmla="*/ 102499 h 117618"/>
                <a:gd name="connsiteX4" fmla="*/ 17493 w 78293"/>
                <a:gd name="connsiteY4" fmla="*/ 102499 h 117618"/>
                <a:gd name="connsiteX5" fmla="*/ 52920 w 78293"/>
                <a:gd name="connsiteY5" fmla="*/ 72741 h 117618"/>
                <a:gd name="connsiteX6" fmla="*/ 78250 w 78293"/>
                <a:gd name="connsiteY6" fmla="*/ 34479 h 117618"/>
                <a:gd name="connsiteX7" fmla="*/ 36801 w 78293"/>
                <a:gd name="connsiteY7" fmla="*/ -62 h 117618"/>
                <a:gd name="connsiteX8" fmla="*/ -44 w 78293"/>
                <a:gd name="connsiteY8" fmla="*/ 31645 h 117618"/>
                <a:gd name="connsiteX9" fmla="*/ 9344 w 78293"/>
                <a:gd name="connsiteY9" fmla="*/ 41565 h 117618"/>
                <a:gd name="connsiteX10" fmla="*/ 18733 w 78293"/>
                <a:gd name="connsiteY10" fmla="*/ 32177 h 117618"/>
                <a:gd name="connsiteX11" fmla="*/ 8282 w 78293"/>
                <a:gd name="connsiteY11" fmla="*/ 22788 h 117618"/>
                <a:gd name="connsiteX12" fmla="*/ 34143 w 78293"/>
                <a:gd name="connsiteY12" fmla="*/ 6315 h 117618"/>
                <a:gd name="connsiteX13" fmla="*/ 61068 w 78293"/>
                <a:gd name="connsiteY13" fmla="*/ 34479 h 117618"/>
                <a:gd name="connsiteX14" fmla="*/ 44417 w 78293"/>
                <a:gd name="connsiteY14" fmla="*/ 68489 h 117618"/>
                <a:gd name="connsiteX15" fmla="*/ 1728 w 78293"/>
                <a:gd name="connsiteY15" fmla="*/ 110648 h 117618"/>
                <a:gd name="connsiteX16" fmla="*/ -44 w 78293"/>
                <a:gd name="connsiteY16" fmla="*/ 117556 h 117618"/>
                <a:gd name="connsiteX17" fmla="*/ 72936 w 78293"/>
                <a:gd name="connsiteY17" fmla="*/ 117556 h 117618"/>
                <a:gd name="connsiteX18" fmla="*/ 78250 w 78293"/>
                <a:gd name="connsiteY18" fmla="*/ 85317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50" y="85317"/>
                  </a:moveTo>
                  <a:lnTo>
                    <a:pt x="72228" y="85317"/>
                  </a:lnTo>
                  <a:cubicBezTo>
                    <a:pt x="71696" y="89214"/>
                    <a:pt x="69925" y="99665"/>
                    <a:pt x="67622" y="101437"/>
                  </a:cubicBezTo>
                  <a:cubicBezTo>
                    <a:pt x="66205" y="102499"/>
                    <a:pt x="52566" y="102499"/>
                    <a:pt x="50086" y="102499"/>
                  </a:cubicBezTo>
                  <a:lnTo>
                    <a:pt x="17493" y="102499"/>
                  </a:lnTo>
                  <a:cubicBezTo>
                    <a:pt x="36092" y="86026"/>
                    <a:pt x="42292" y="81066"/>
                    <a:pt x="52920" y="72741"/>
                  </a:cubicBezTo>
                  <a:cubicBezTo>
                    <a:pt x="66028" y="62290"/>
                    <a:pt x="78250" y="51307"/>
                    <a:pt x="78250" y="34479"/>
                  </a:cubicBezTo>
                  <a:cubicBezTo>
                    <a:pt x="78250" y="13046"/>
                    <a:pt x="59474" y="-62"/>
                    <a:pt x="36801" y="-62"/>
                  </a:cubicBezTo>
                  <a:cubicBezTo>
                    <a:pt x="14836" y="-62"/>
                    <a:pt x="-44" y="15349"/>
                    <a:pt x="-44" y="31645"/>
                  </a:cubicBezTo>
                  <a:cubicBezTo>
                    <a:pt x="-44" y="40679"/>
                    <a:pt x="7573" y="41565"/>
                    <a:pt x="9344" y="41565"/>
                  </a:cubicBezTo>
                  <a:cubicBezTo>
                    <a:pt x="13596" y="41565"/>
                    <a:pt x="18733" y="38553"/>
                    <a:pt x="18733" y="32177"/>
                  </a:cubicBezTo>
                  <a:cubicBezTo>
                    <a:pt x="18733" y="28988"/>
                    <a:pt x="17493" y="22788"/>
                    <a:pt x="8282" y="22788"/>
                  </a:cubicBezTo>
                  <a:cubicBezTo>
                    <a:pt x="13773" y="10212"/>
                    <a:pt x="25818" y="6315"/>
                    <a:pt x="34143" y="6315"/>
                  </a:cubicBezTo>
                  <a:cubicBezTo>
                    <a:pt x="51857" y="6315"/>
                    <a:pt x="61068" y="20131"/>
                    <a:pt x="61068" y="34479"/>
                  </a:cubicBezTo>
                  <a:cubicBezTo>
                    <a:pt x="61068" y="49890"/>
                    <a:pt x="50086" y="62113"/>
                    <a:pt x="44417" y="68489"/>
                  </a:cubicBezTo>
                  <a:lnTo>
                    <a:pt x="1728" y="110648"/>
                  </a:lnTo>
                  <a:cubicBezTo>
                    <a:pt x="-44" y="112242"/>
                    <a:pt x="-44" y="112596"/>
                    <a:pt x="-44" y="117556"/>
                  </a:cubicBezTo>
                  <a:lnTo>
                    <a:pt x="72936" y="117556"/>
                  </a:lnTo>
                  <a:lnTo>
                    <a:pt x="78250" y="8531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3" name="Freeform 5412">
              <a:extLst>
                <a:ext uri="{FF2B5EF4-FFF2-40B4-BE49-F238E27FC236}">
                  <a16:creationId xmlns:a16="http://schemas.microsoft.com/office/drawing/2014/main" id="{E3C267AE-5122-4170-99B9-343A35484F42}"/>
                </a:ext>
              </a:extLst>
            </p:cNvPr>
            <p:cNvSpPr/>
            <p:nvPr>
              <p:custDataLst>
                <p:tags r:id="rId121"/>
              </p:custDataLst>
            </p:nvPr>
          </p:nvSpPr>
          <p:spPr>
            <a:xfrm>
              <a:off x="7701644" y="1886511"/>
              <a:ext cx="153481" cy="54006"/>
            </a:xfrm>
            <a:custGeom>
              <a:avLst/>
              <a:gdLst>
                <a:gd name="connsiteX0" fmla="*/ 159639 w 168278"/>
                <a:gd name="connsiteY0" fmla="*/ 10058 h 59213"/>
                <a:gd name="connsiteX1" fmla="*/ 168242 w 168278"/>
                <a:gd name="connsiteY1" fmla="*/ 4997 h 59213"/>
                <a:gd name="connsiteX2" fmla="*/ 159892 w 168278"/>
                <a:gd name="connsiteY2" fmla="*/ -64 h 59213"/>
                <a:gd name="connsiteX3" fmla="*/ 8314 w 168278"/>
                <a:gd name="connsiteY3" fmla="*/ -64 h 59213"/>
                <a:gd name="connsiteX4" fmla="*/ -36 w 168278"/>
                <a:gd name="connsiteY4" fmla="*/ 4997 h 59213"/>
                <a:gd name="connsiteX5" fmla="*/ 8567 w 168278"/>
                <a:gd name="connsiteY5" fmla="*/ 10058 h 59213"/>
                <a:gd name="connsiteX6" fmla="*/ 159639 w 168278"/>
                <a:gd name="connsiteY6" fmla="*/ 10058 h 59213"/>
                <a:gd name="connsiteX7" fmla="*/ 159892 w 168278"/>
                <a:gd name="connsiteY7" fmla="*/ 59150 h 59213"/>
                <a:gd name="connsiteX8" fmla="*/ 168242 w 168278"/>
                <a:gd name="connsiteY8" fmla="*/ 54089 h 59213"/>
                <a:gd name="connsiteX9" fmla="*/ 159639 w 168278"/>
                <a:gd name="connsiteY9" fmla="*/ 49028 h 59213"/>
                <a:gd name="connsiteX10" fmla="*/ 8567 w 168278"/>
                <a:gd name="connsiteY10" fmla="*/ 49028 h 59213"/>
                <a:gd name="connsiteX11" fmla="*/ -36 w 168278"/>
                <a:gd name="connsiteY11" fmla="*/ 54089 h 59213"/>
                <a:gd name="connsiteX12" fmla="*/ 8314 w 168278"/>
                <a:gd name="connsiteY12" fmla="*/ 59150 h 59213"/>
                <a:gd name="connsiteX13" fmla="*/ 159892 w 168278"/>
                <a:gd name="connsiteY13" fmla="*/ 59150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39" y="10058"/>
                  </a:moveTo>
                  <a:cubicBezTo>
                    <a:pt x="163434" y="10058"/>
                    <a:pt x="168242" y="10058"/>
                    <a:pt x="168242" y="4997"/>
                  </a:cubicBezTo>
                  <a:cubicBezTo>
                    <a:pt x="168242" y="-64"/>
                    <a:pt x="163434" y="-64"/>
                    <a:pt x="159892" y="-64"/>
                  </a:cubicBezTo>
                  <a:lnTo>
                    <a:pt x="8314" y="-64"/>
                  </a:lnTo>
                  <a:cubicBezTo>
                    <a:pt x="4771" y="-64"/>
                    <a:pt x="-36" y="-64"/>
                    <a:pt x="-36" y="4997"/>
                  </a:cubicBezTo>
                  <a:cubicBezTo>
                    <a:pt x="-36" y="10058"/>
                    <a:pt x="4771" y="10058"/>
                    <a:pt x="8567" y="10058"/>
                  </a:cubicBezTo>
                  <a:lnTo>
                    <a:pt x="159639" y="10058"/>
                  </a:lnTo>
                  <a:close/>
                  <a:moveTo>
                    <a:pt x="159892" y="59150"/>
                  </a:moveTo>
                  <a:cubicBezTo>
                    <a:pt x="163434" y="59150"/>
                    <a:pt x="168242" y="59150"/>
                    <a:pt x="168242" y="54089"/>
                  </a:cubicBezTo>
                  <a:cubicBezTo>
                    <a:pt x="168242" y="49028"/>
                    <a:pt x="163434" y="49028"/>
                    <a:pt x="159639" y="49028"/>
                  </a:cubicBezTo>
                  <a:lnTo>
                    <a:pt x="8567" y="49028"/>
                  </a:lnTo>
                  <a:cubicBezTo>
                    <a:pt x="4771" y="49028"/>
                    <a:pt x="-36" y="49028"/>
                    <a:pt x="-36" y="54089"/>
                  </a:cubicBezTo>
                  <a:cubicBezTo>
                    <a:pt x="-36" y="59150"/>
                    <a:pt x="4771" y="59150"/>
                    <a:pt x="8314" y="59150"/>
                  </a:cubicBezTo>
                  <a:lnTo>
                    <a:pt x="159892" y="5915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4" name="Freeform 5413">
              <a:extLst>
                <a:ext uri="{FF2B5EF4-FFF2-40B4-BE49-F238E27FC236}">
                  <a16:creationId xmlns:a16="http://schemas.microsoft.com/office/drawing/2014/main" id="{ECDEA42C-B068-8033-D453-936F7D5F525C}"/>
                </a:ext>
              </a:extLst>
            </p:cNvPr>
            <p:cNvSpPr/>
            <p:nvPr>
              <p:custDataLst>
                <p:tags r:id="rId122"/>
              </p:custDataLst>
            </p:nvPr>
          </p:nvSpPr>
          <p:spPr>
            <a:xfrm>
              <a:off x="7938803" y="1814962"/>
              <a:ext cx="102244" cy="156251"/>
            </a:xfrm>
            <a:custGeom>
              <a:avLst/>
              <a:gdLst>
                <a:gd name="connsiteX0" fmla="*/ 67286 w 112101"/>
                <a:gd name="connsiteY0" fmla="*/ 129498 h 171315"/>
                <a:gd name="connsiteX1" fmla="*/ 67286 w 112101"/>
                <a:gd name="connsiteY1" fmla="*/ 151514 h 171315"/>
                <a:gd name="connsiteX2" fmla="*/ 48054 w 112101"/>
                <a:gd name="connsiteY2" fmla="*/ 163407 h 171315"/>
                <a:gd name="connsiteX3" fmla="*/ 42740 w 112101"/>
                <a:gd name="connsiteY3" fmla="*/ 163407 h 171315"/>
                <a:gd name="connsiteX4" fmla="*/ 42740 w 112101"/>
                <a:gd name="connsiteY4" fmla="*/ 171252 h 171315"/>
                <a:gd name="connsiteX5" fmla="*/ 76902 w 112101"/>
                <a:gd name="connsiteY5" fmla="*/ 170493 h 171315"/>
                <a:gd name="connsiteX6" fmla="*/ 111317 w 112101"/>
                <a:gd name="connsiteY6" fmla="*/ 171252 h 171315"/>
                <a:gd name="connsiteX7" fmla="*/ 111317 w 112101"/>
                <a:gd name="connsiteY7" fmla="*/ 163407 h 171315"/>
                <a:gd name="connsiteX8" fmla="*/ 106002 w 112101"/>
                <a:gd name="connsiteY8" fmla="*/ 163407 h 171315"/>
                <a:gd name="connsiteX9" fmla="*/ 86771 w 112101"/>
                <a:gd name="connsiteY9" fmla="*/ 151514 h 171315"/>
                <a:gd name="connsiteX10" fmla="*/ 86771 w 112101"/>
                <a:gd name="connsiteY10" fmla="*/ 129498 h 171315"/>
                <a:gd name="connsiteX11" fmla="*/ 112076 w 112101"/>
                <a:gd name="connsiteY11" fmla="*/ 129498 h 171315"/>
                <a:gd name="connsiteX12" fmla="*/ 112076 w 112101"/>
                <a:gd name="connsiteY12" fmla="*/ 121654 h 171315"/>
                <a:gd name="connsiteX13" fmla="*/ 86771 w 112101"/>
                <a:gd name="connsiteY13" fmla="*/ 121654 h 171315"/>
                <a:gd name="connsiteX14" fmla="*/ 86771 w 112101"/>
                <a:gd name="connsiteY14" fmla="*/ 6516 h 171315"/>
                <a:gd name="connsiteX15" fmla="*/ 82722 w 112101"/>
                <a:gd name="connsiteY15" fmla="*/ -64 h 171315"/>
                <a:gd name="connsiteX16" fmla="*/ 77661 w 112101"/>
                <a:gd name="connsiteY16" fmla="*/ 2973 h 171315"/>
                <a:gd name="connsiteX17" fmla="*/ -26 w 112101"/>
                <a:gd name="connsiteY17" fmla="*/ 121654 h 171315"/>
                <a:gd name="connsiteX18" fmla="*/ -26 w 112101"/>
                <a:gd name="connsiteY18" fmla="*/ 129498 h 171315"/>
                <a:gd name="connsiteX19" fmla="*/ 67286 w 112101"/>
                <a:gd name="connsiteY19" fmla="*/ 129498 h 171315"/>
                <a:gd name="connsiteX20" fmla="*/ 68804 w 112101"/>
                <a:gd name="connsiteY20" fmla="*/ 121654 h 171315"/>
                <a:gd name="connsiteX21" fmla="*/ 7059 w 112101"/>
                <a:gd name="connsiteY21" fmla="*/ 121654 h 171315"/>
                <a:gd name="connsiteX22" fmla="*/ 68804 w 112101"/>
                <a:gd name="connsiteY22" fmla="*/ 27266 h 171315"/>
                <a:gd name="connsiteX23" fmla="*/ 68804 w 112101"/>
                <a:gd name="connsiteY23" fmla="*/ 121654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286" y="129498"/>
                  </a:moveTo>
                  <a:lnTo>
                    <a:pt x="67286" y="151514"/>
                  </a:lnTo>
                  <a:cubicBezTo>
                    <a:pt x="67286" y="160624"/>
                    <a:pt x="66780" y="163407"/>
                    <a:pt x="48054" y="163407"/>
                  </a:cubicBezTo>
                  <a:lnTo>
                    <a:pt x="42740" y="163407"/>
                  </a:lnTo>
                  <a:lnTo>
                    <a:pt x="42740" y="171252"/>
                  </a:lnTo>
                  <a:cubicBezTo>
                    <a:pt x="53115" y="170493"/>
                    <a:pt x="66273" y="170493"/>
                    <a:pt x="76902" y="170493"/>
                  </a:cubicBezTo>
                  <a:cubicBezTo>
                    <a:pt x="87530" y="170493"/>
                    <a:pt x="100941" y="170493"/>
                    <a:pt x="111317" y="171252"/>
                  </a:cubicBezTo>
                  <a:lnTo>
                    <a:pt x="111317" y="163407"/>
                  </a:lnTo>
                  <a:lnTo>
                    <a:pt x="106002" y="163407"/>
                  </a:lnTo>
                  <a:cubicBezTo>
                    <a:pt x="87277" y="163407"/>
                    <a:pt x="86771" y="160624"/>
                    <a:pt x="86771" y="151514"/>
                  </a:cubicBezTo>
                  <a:lnTo>
                    <a:pt x="86771" y="129498"/>
                  </a:lnTo>
                  <a:lnTo>
                    <a:pt x="112076" y="129498"/>
                  </a:lnTo>
                  <a:lnTo>
                    <a:pt x="112076" y="121654"/>
                  </a:lnTo>
                  <a:lnTo>
                    <a:pt x="86771" y="121654"/>
                  </a:lnTo>
                  <a:lnTo>
                    <a:pt x="86771" y="6516"/>
                  </a:lnTo>
                  <a:cubicBezTo>
                    <a:pt x="86771" y="1455"/>
                    <a:pt x="86771" y="-64"/>
                    <a:pt x="82722" y="-64"/>
                  </a:cubicBezTo>
                  <a:cubicBezTo>
                    <a:pt x="80444" y="-64"/>
                    <a:pt x="79685" y="-64"/>
                    <a:pt x="77661" y="2973"/>
                  </a:cubicBezTo>
                  <a:lnTo>
                    <a:pt x="-26" y="121654"/>
                  </a:lnTo>
                  <a:lnTo>
                    <a:pt x="-26" y="129498"/>
                  </a:lnTo>
                  <a:lnTo>
                    <a:pt x="67286" y="129498"/>
                  </a:lnTo>
                  <a:close/>
                  <a:moveTo>
                    <a:pt x="68804" y="121654"/>
                  </a:moveTo>
                  <a:lnTo>
                    <a:pt x="7059" y="121654"/>
                  </a:lnTo>
                  <a:lnTo>
                    <a:pt x="68804" y="27266"/>
                  </a:lnTo>
                  <a:lnTo>
                    <a:pt x="68804" y="12165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5" name="Freeform 5414">
              <a:extLst>
                <a:ext uri="{FF2B5EF4-FFF2-40B4-BE49-F238E27FC236}">
                  <a16:creationId xmlns:a16="http://schemas.microsoft.com/office/drawing/2014/main" id="{44717AA0-2C6D-7CE3-D4EC-C2763B73ED94}"/>
                </a:ext>
              </a:extLst>
            </p:cNvPr>
            <p:cNvSpPr/>
            <p:nvPr>
              <p:custDataLst>
                <p:tags r:id="rId123"/>
              </p:custDataLst>
            </p:nvPr>
          </p:nvSpPr>
          <p:spPr>
            <a:xfrm>
              <a:off x="8054435" y="1818655"/>
              <a:ext cx="60931" cy="155098"/>
            </a:xfrm>
            <a:custGeom>
              <a:avLst/>
              <a:gdLst>
                <a:gd name="connsiteX0" fmla="*/ 64507 w 66805"/>
                <a:gd name="connsiteY0" fmla="*/ 9046 h 170050"/>
                <a:gd name="connsiteX1" fmla="*/ 55144 w 66805"/>
                <a:gd name="connsiteY1" fmla="*/ -64 h 170050"/>
                <a:gd name="connsiteX2" fmla="*/ 41479 w 66805"/>
                <a:gd name="connsiteY2" fmla="*/ 13348 h 170050"/>
                <a:gd name="connsiteX3" fmla="*/ 51095 w 66805"/>
                <a:gd name="connsiteY3" fmla="*/ 22458 h 170050"/>
                <a:gd name="connsiteX4" fmla="*/ 64507 w 66805"/>
                <a:gd name="connsiteY4" fmla="*/ 9046 h 170050"/>
                <a:gd name="connsiteX5" fmla="*/ 45275 w 66805"/>
                <a:gd name="connsiteY5" fmla="*/ 104193 h 170050"/>
                <a:gd name="connsiteX6" fmla="*/ 50842 w 66805"/>
                <a:gd name="connsiteY6" fmla="*/ 89516 h 170050"/>
                <a:gd name="connsiteX7" fmla="*/ 54132 w 66805"/>
                <a:gd name="connsiteY7" fmla="*/ 76105 h 170050"/>
                <a:gd name="connsiteX8" fmla="*/ 33382 w 66805"/>
                <a:gd name="connsiteY8" fmla="*/ 55355 h 170050"/>
                <a:gd name="connsiteX9" fmla="*/ -21 w 66805"/>
                <a:gd name="connsiteY9" fmla="*/ 94324 h 170050"/>
                <a:gd name="connsiteX10" fmla="*/ 3016 w 66805"/>
                <a:gd name="connsiteY10" fmla="*/ 96855 h 170050"/>
                <a:gd name="connsiteX11" fmla="*/ 7064 w 66805"/>
                <a:gd name="connsiteY11" fmla="*/ 92300 h 170050"/>
                <a:gd name="connsiteX12" fmla="*/ 32623 w 66805"/>
                <a:gd name="connsiteY12" fmla="*/ 60922 h 170050"/>
                <a:gd name="connsiteX13" fmla="*/ 38949 w 66805"/>
                <a:gd name="connsiteY13" fmla="*/ 69019 h 170050"/>
                <a:gd name="connsiteX14" fmla="*/ 36165 w 66805"/>
                <a:gd name="connsiteY14" fmla="*/ 82178 h 170050"/>
                <a:gd name="connsiteX15" fmla="*/ 18705 w 66805"/>
                <a:gd name="connsiteY15" fmla="*/ 128992 h 170050"/>
                <a:gd name="connsiteX16" fmla="*/ 12885 w 66805"/>
                <a:gd name="connsiteY16" fmla="*/ 149237 h 170050"/>
                <a:gd name="connsiteX17" fmla="*/ 33635 w 66805"/>
                <a:gd name="connsiteY17" fmla="*/ 169987 h 170050"/>
                <a:gd name="connsiteX18" fmla="*/ 66784 w 66805"/>
                <a:gd name="connsiteY18" fmla="*/ 131017 h 170050"/>
                <a:gd name="connsiteX19" fmla="*/ 63748 w 66805"/>
                <a:gd name="connsiteY19" fmla="*/ 128486 h 170050"/>
                <a:gd name="connsiteX20" fmla="*/ 59952 w 66805"/>
                <a:gd name="connsiteY20" fmla="*/ 133041 h 170050"/>
                <a:gd name="connsiteX21" fmla="*/ 34141 w 66805"/>
                <a:gd name="connsiteY21" fmla="*/ 164420 h 170050"/>
                <a:gd name="connsiteX22" fmla="*/ 28068 w 66805"/>
                <a:gd name="connsiteY22" fmla="*/ 156069 h 170050"/>
                <a:gd name="connsiteX23" fmla="*/ 35406 w 66805"/>
                <a:gd name="connsiteY23" fmla="*/ 130764 h 170050"/>
                <a:gd name="connsiteX24" fmla="*/ 45275 w 66805"/>
                <a:gd name="connsiteY24" fmla="*/ 104193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07" y="9046"/>
                  </a:moveTo>
                  <a:cubicBezTo>
                    <a:pt x="64507" y="3985"/>
                    <a:pt x="60964" y="-64"/>
                    <a:pt x="55144" y="-64"/>
                  </a:cubicBezTo>
                  <a:cubicBezTo>
                    <a:pt x="48312" y="-64"/>
                    <a:pt x="41479" y="6516"/>
                    <a:pt x="41479" y="13348"/>
                  </a:cubicBezTo>
                  <a:cubicBezTo>
                    <a:pt x="41479" y="18156"/>
                    <a:pt x="45022" y="22458"/>
                    <a:pt x="51095" y="22458"/>
                  </a:cubicBezTo>
                  <a:cubicBezTo>
                    <a:pt x="56915" y="22458"/>
                    <a:pt x="64507" y="16638"/>
                    <a:pt x="64507" y="9046"/>
                  </a:cubicBezTo>
                  <a:close/>
                  <a:moveTo>
                    <a:pt x="45275" y="104193"/>
                  </a:moveTo>
                  <a:cubicBezTo>
                    <a:pt x="48312" y="96855"/>
                    <a:pt x="48312" y="96349"/>
                    <a:pt x="50842" y="89516"/>
                  </a:cubicBezTo>
                  <a:cubicBezTo>
                    <a:pt x="52867" y="84455"/>
                    <a:pt x="54132" y="80913"/>
                    <a:pt x="54132" y="76105"/>
                  </a:cubicBezTo>
                  <a:cubicBezTo>
                    <a:pt x="54132" y="64717"/>
                    <a:pt x="46034" y="55355"/>
                    <a:pt x="33382" y="55355"/>
                  </a:cubicBezTo>
                  <a:cubicBezTo>
                    <a:pt x="9595" y="55355"/>
                    <a:pt x="-21" y="92047"/>
                    <a:pt x="-21" y="94324"/>
                  </a:cubicBezTo>
                  <a:cubicBezTo>
                    <a:pt x="-21" y="96855"/>
                    <a:pt x="2510" y="96855"/>
                    <a:pt x="3016" y="96855"/>
                  </a:cubicBezTo>
                  <a:cubicBezTo>
                    <a:pt x="5546" y="96855"/>
                    <a:pt x="5799" y="96349"/>
                    <a:pt x="7064" y="92300"/>
                  </a:cubicBezTo>
                  <a:cubicBezTo>
                    <a:pt x="13897" y="68513"/>
                    <a:pt x="24019" y="60922"/>
                    <a:pt x="32623" y="60922"/>
                  </a:cubicBezTo>
                  <a:cubicBezTo>
                    <a:pt x="34647" y="60922"/>
                    <a:pt x="38949" y="60922"/>
                    <a:pt x="38949" y="69019"/>
                  </a:cubicBezTo>
                  <a:cubicBezTo>
                    <a:pt x="38949" y="74333"/>
                    <a:pt x="37178" y="79647"/>
                    <a:pt x="36165" y="82178"/>
                  </a:cubicBezTo>
                  <a:cubicBezTo>
                    <a:pt x="34141" y="88757"/>
                    <a:pt x="22754" y="118111"/>
                    <a:pt x="18705" y="128992"/>
                  </a:cubicBezTo>
                  <a:cubicBezTo>
                    <a:pt x="16174" y="135572"/>
                    <a:pt x="12885" y="143922"/>
                    <a:pt x="12885" y="149237"/>
                  </a:cubicBezTo>
                  <a:cubicBezTo>
                    <a:pt x="12885" y="161130"/>
                    <a:pt x="21488" y="169987"/>
                    <a:pt x="33635" y="169987"/>
                  </a:cubicBezTo>
                  <a:cubicBezTo>
                    <a:pt x="57422" y="169987"/>
                    <a:pt x="66784" y="133294"/>
                    <a:pt x="66784" y="131017"/>
                  </a:cubicBezTo>
                  <a:cubicBezTo>
                    <a:pt x="66784" y="128486"/>
                    <a:pt x="64507" y="128486"/>
                    <a:pt x="63748" y="128486"/>
                  </a:cubicBezTo>
                  <a:cubicBezTo>
                    <a:pt x="61217" y="128486"/>
                    <a:pt x="61217" y="129245"/>
                    <a:pt x="59952" y="133041"/>
                  </a:cubicBezTo>
                  <a:cubicBezTo>
                    <a:pt x="55397" y="148983"/>
                    <a:pt x="47047" y="164420"/>
                    <a:pt x="34141" y="164420"/>
                  </a:cubicBezTo>
                  <a:cubicBezTo>
                    <a:pt x="29839" y="164420"/>
                    <a:pt x="28068" y="161889"/>
                    <a:pt x="28068" y="156069"/>
                  </a:cubicBezTo>
                  <a:cubicBezTo>
                    <a:pt x="28068" y="149743"/>
                    <a:pt x="29586" y="146200"/>
                    <a:pt x="35406" y="130764"/>
                  </a:cubicBezTo>
                  <a:lnTo>
                    <a:pt x="45275" y="10419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39" name="Group 5538">
            <a:extLst>
              <a:ext uri="{FF2B5EF4-FFF2-40B4-BE49-F238E27FC236}">
                <a16:creationId xmlns:a16="http://schemas.microsoft.com/office/drawing/2014/main" id="{F63A68A5-6412-DCE7-7771-225B5F85BB1D}"/>
              </a:ext>
            </a:extLst>
          </p:cNvPr>
          <p:cNvGrpSpPr/>
          <p:nvPr/>
        </p:nvGrpSpPr>
        <p:grpSpPr>
          <a:xfrm>
            <a:off x="6872869" y="2146700"/>
            <a:ext cx="1043908" cy="472091"/>
            <a:chOff x="6872869" y="2146700"/>
            <a:chExt cx="1043908" cy="472091"/>
          </a:xfrm>
        </p:grpSpPr>
        <p:sp>
          <p:nvSpPr>
            <p:cNvPr id="5416" name="Freeform 5415">
              <a:extLst>
                <a:ext uri="{FF2B5EF4-FFF2-40B4-BE49-F238E27FC236}">
                  <a16:creationId xmlns:a16="http://schemas.microsoft.com/office/drawing/2014/main" id="{B3149383-5E0B-0669-804D-ED79A910DF95}"/>
                </a:ext>
              </a:extLst>
            </p:cNvPr>
            <p:cNvSpPr/>
            <p:nvPr>
              <p:custDataLst>
                <p:tags r:id="rId108"/>
              </p:custDataLst>
            </p:nvPr>
          </p:nvSpPr>
          <p:spPr>
            <a:xfrm>
              <a:off x="6872869" y="2307915"/>
              <a:ext cx="60931" cy="155098"/>
            </a:xfrm>
            <a:custGeom>
              <a:avLst/>
              <a:gdLst>
                <a:gd name="connsiteX0" fmla="*/ 64456 w 66805"/>
                <a:gd name="connsiteY0" fmla="*/ 9067 h 170050"/>
                <a:gd name="connsiteX1" fmla="*/ 55093 w 66805"/>
                <a:gd name="connsiteY1" fmla="*/ -43 h 170050"/>
                <a:gd name="connsiteX2" fmla="*/ 41428 w 66805"/>
                <a:gd name="connsiteY2" fmla="*/ 13369 h 170050"/>
                <a:gd name="connsiteX3" fmla="*/ 51044 w 66805"/>
                <a:gd name="connsiteY3" fmla="*/ 22479 h 170050"/>
                <a:gd name="connsiteX4" fmla="*/ 64456 w 66805"/>
                <a:gd name="connsiteY4" fmla="*/ 9067 h 170050"/>
                <a:gd name="connsiteX5" fmla="*/ 45224 w 66805"/>
                <a:gd name="connsiteY5" fmla="*/ 104215 h 170050"/>
                <a:gd name="connsiteX6" fmla="*/ 50791 w 66805"/>
                <a:gd name="connsiteY6" fmla="*/ 89538 h 170050"/>
                <a:gd name="connsiteX7" fmla="*/ 54081 w 66805"/>
                <a:gd name="connsiteY7" fmla="*/ 76126 h 170050"/>
                <a:gd name="connsiteX8" fmla="*/ 33331 w 66805"/>
                <a:gd name="connsiteY8" fmla="*/ 55376 h 170050"/>
                <a:gd name="connsiteX9" fmla="*/ -72 w 66805"/>
                <a:gd name="connsiteY9" fmla="*/ 94346 h 170050"/>
                <a:gd name="connsiteX10" fmla="*/ 2965 w 66805"/>
                <a:gd name="connsiteY10" fmla="*/ 96876 h 170050"/>
                <a:gd name="connsiteX11" fmla="*/ 7013 w 66805"/>
                <a:gd name="connsiteY11" fmla="*/ 92321 h 170050"/>
                <a:gd name="connsiteX12" fmla="*/ 32572 w 66805"/>
                <a:gd name="connsiteY12" fmla="*/ 60943 h 170050"/>
                <a:gd name="connsiteX13" fmla="*/ 38898 w 66805"/>
                <a:gd name="connsiteY13" fmla="*/ 69040 h 170050"/>
                <a:gd name="connsiteX14" fmla="*/ 36114 w 66805"/>
                <a:gd name="connsiteY14" fmla="*/ 82199 h 170050"/>
                <a:gd name="connsiteX15" fmla="*/ 18654 w 66805"/>
                <a:gd name="connsiteY15" fmla="*/ 129014 h 170050"/>
                <a:gd name="connsiteX16" fmla="*/ 12834 w 66805"/>
                <a:gd name="connsiteY16" fmla="*/ 149258 h 170050"/>
                <a:gd name="connsiteX17" fmla="*/ 33584 w 66805"/>
                <a:gd name="connsiteY17" fmla="*/ 170008 h 170050"/>
                <a:gd name="connsiteX18" fmla="*/ 66733 w 66805"/>
                <a:gd name="connsiteY18" fmla="*/ 131038 h 170050"/>
                <a:gd name="connsiteX19" fmla="*/ 63697 w 66805"/>
                <a:gd name="connsiteY19" fmla="*/ 128507 h 170050"/>
                <a:gd name="connsiteX20" fmla="*/ 59901 w 66805"/>
                <a:gd name="connsiteY20" fmla="*/ 133062 h 170050"/>
                <a:gd name="connsiteX21" fmla="*/ 34090 w 66805"/>
                <a:gd name="connsiteY21" fmla="*/ 164441 h 170050"/>
                <a:gd name="connsiteX22" fmla="*/ 28017 w 66805"/>
                <a:gd name="connsiteY22" fmla="*/ 156090 h 170050"/>
                <a:gd name="connsiteX23" fmla="*/ 35355 w 66805"/>
                <a:gd name="connsiteY23" fmla="*/ 130785 h 170050"/>
                <a:gd name="connsiteX24" fmla="*/ 45224 w 66805"/>
                <a:gd name="connsiteY24" fmla="*/ 104215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456" y="9067"/>
                  </a:moveTo>
                  <a:cubicBezTo>
                    <a:pt x="64456" y="4006"/>
                    <a:pt x="60913" y="-43"/>
                    <a:pt x="55093" y="-43"/>
                  </a:cubicBezTo>
                  <a:cubicBezTo>
                    <a:pt x="48261" y="-43"/>
                    <a:pt x="41428" y="6537"/>
                    <a:pt x="41428" y="13369"/>
                  </a:cubicBezTo>
                  <a:cubicBezTo>
                    <a:pt x="41428" y="18177"/>
                    <a:pt x="44971" y="22479"/>
                    <a:pt x="51044" y="22479"/>
                  </a:cubicBezTo>
                  <a:cubicBezTo>
                    <a:pt x="56864" y="22479"/>
                    <a:pt x="64456" y="16659"/>
                    <a:pt x="64456" y="9067"/>
                  </a:cubicBezTo>
                  <a:close/>
                  <a:moveTo>
                    <a:pt x="45224" y="104215"/>
                  </a:moveTo>
                  <a:cubicBezTo>
                    <a:pt x="48261" y="96876"/>
                    <a:pt x="48261" y="96370"/>
                    <a:pt x="50791" y="89538"/>
                  </a:cubicBezTo>
                  <a:cubicBezTo>
                    <a:pt x="52816" y="84477"/>
                    <a:pt x="54081" y="80934"/>
                    <a:pt x="54081" y="76126"/>
                  </a:cubicBezTo>
                  <a:cubicBezTo>
                    <a:pt x="54081" y="64739"/>
                    <a:pt x="45983" y="55376"/>
                    <a:pt x="33331" y="55376"/>
                  </a:cubicBezTo>
                  <a:cubicBezTo>
                    <a:pt x="9544" y="55376"/>
                    <a:pt x="-72" y="92068"/>
                    <a:pt x="-72" y="94346"/>
                  </a:cubicBezTo>
                  <a:cubicBezTo>
                    <a:pt x="-72" y="96876"/>
                    <a:pt x="2459" y="96876"/>
                    <a:pt x="2965" y="96876"/>
                  </a:cubicBezTo>
                  <a:cubicBezTo>
                    <a:pt x="5495" y="96876"/>
                    <a:pt x="5748" y="96370"/>
                    <a:pt x="7013" y="92321"/>
                  </a:cubicBezTo>
                  <a:cubicBezTo>
                    <a:pt x="13846" y="68534"/>
                    <a:pt x="23968" y="60943"/>
                    <a:pt x="32572" y="60943"/>
                  </a:cubicBezTo>
                  <a:cubicBezTo>
                    <a:pt x="34596" y="60943"/>
                    <a:pt x="38898" y="60943"/>
                    <a:pt x="38898" y="69040"/>
                  </a:cubicBezTo>
                  <a:cubicBezTo>
                    <a:pt x="38898" y="74355"/>
                    <a:pt x="37127" y="79669"/>
                    <a:pt x="36114" y="82199"/>
                  </a:cubicBezTo>
                  <a:cubicBezTo>
                    <a:pt x="34090" y="88778"/>
                    <a:pt x="22703" y="118132"/>
                    <a:pt x="18654" y="129014"/>
                  </a:cubicBezTo>
                  <a:cubicBezTo>
                    <a:pt x="16123" y="135593"/>
                    <a:pt x="12834" y="143944"/>
                    <a:pt x="12834" y="149258"/>
                  </a:cubicBezTo>
                  <a:cubicBezTo>
                    <a:pt x="12834" y="161151"/>
                    <a:pt x="21437" y="170008"/>
                    <a:pt x="33584" y="170008"/>
                  </a:cubicBezTo>
                  <a:cubicBezTo>
                    <a:pt x="57371" y="170008"/>
                    <a:pt x="66733" y="133315"/>
                    <a:pt x="66733" y="131038"/>
                  </a:cubicBezTo>
                  <a:cubicBezTo>
                    <a:pt x="66733" y="128507"/>
                    <a:pt x="64456" y="128507"/>
                    <a:pt x="63697" y="128507"/>
                  </a:cubicBezTo>
                  <a:cubicBezTo>
                    <a:pt x="61166" y="128507"/>
                    <a:pt x="61166" y="129267"/>
                    <a:pt x="59901" y="133062"/>
                  </a:cubicBezTo>
                  <a:cubicBezTo>
                    <a:pt x="55346" y="149005"/>
                    <a:pt x="46995" y="164441"/>
                    <a:pt x="34090" y="164441"/>
                  </a:cubicBezTo>
                  <a:cubicBezTo>
                    <a:pt x="29788" y="164441"/>
                    <a:pt x="28017" y="161910"/>
                    <a:pt x="28017" y="156090"/>
                  </a:cubicBezTo>
                  <a:cubicBezTo>
                    <a:pt x="28017" y="149764"/>
                    <a:pt x="29535" y="146221"/>
                    <a:pt x="35355" y="130785"/>
                  </a:cubicBezTo>
                  <a:lnTo>
                    <a:pt x="45224" y="10421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7" name="Freeform 5416">
              <a:extLst>
                <a:ext uri="{FF2B5EF4-FFF2-40B4-BE49-F238E27FC236}">
                  <a16:creationId xmlns:a16="http://schemas.microsoft.com/office/drawing/2014/main" id="{19D6CA93-1638-3AA4-C154-9EE0B941ABD7}"/>
                </a:ext>
              </a:extLst>
            </p:cNvPr>
            <p:cNvSpPr/>
            <p:nvPr>
              <p:custDataLst>
                <p:tags r:id="rId109"/>
              </p:custDataLst>
            </p:nvPr>
          </p:nvSpPr>
          <p:spPr>
            <a:xfrm>
              <a:off x="7022724" y="2375771"/>
              <a:ext cx="153481" cy="54006"/>
            </a:xfrm>
            <a:custGeom>
              <a:avLst/>
              <a:gdLst>
                <a:gd name="connsiteX0" fmla="*/ 159609 w 168278"/>
                <a:gd name="connsiteY0" fmla="*/ 10080 h 59213"/>
                <a:gd name="connsiteX1" fmla="*/ 168213 w 168278"/>
                <a:gd name="connsiteY1" fmla="*/ 5019 h 59213"/>
                <a:gd name="connsiteX2" fmla="*/ 159862 w 168278"/>
                <a:gd name="connsiteY2" fmla="*/ -43 h 59213"/>
                <a:gd name="connsiteX3" fmla="*/ 8285 w 168278"/>
                <a:gd name="connsiteY3" fmla="*/ -43 h 59213"/>
                <a:gd name="connsiteX4" fmla="*/ -66 w 168278"/>
                <a:gd name="connsiteY4" fmla="*/ 5019 h 59213"/>
                <a:gd name="connsiteX5" fmla="*/ 8538 w 168278"/>
                <a:gd name="connsiteY5" fmla="*/ 10080 h 59213"/>
                <a:gd name="connsiteX6" fmla="*/ 159609 w 168278"/>
                <a:gd name="connsiteY6" fmla="*/ 10080 h 59213"/>
                <a:gd name="connsiteX7" fmla="*/ 159862 w 168278"/>
                <a:gd name="connsiteY7" fmla="*/ 59171 h 59213"/>
                <a:gd name="connsiteX8" fmla="*/ 168213 w 168278"/>
                <a:gd name="connsiteY8" fmla="*/ 54110 h 59213"/>
                <a:gd name="connsiteX9" fmla="*/ 159609 w 168278"/>
                <a:gd name="connsiteY9" fmla="*/ 49049 h 59213"/>
                <a:gd name="connsiteX10" fmla="*/ 8538 w 168278"/>
                <a:gd name="connsiteY10" fmla="*/ 49049 h 59213"/>
                <a:gd name="connsiteX11" fmla="*/ -66 w 168278"/>
                <a:gd name="connsiteY11" fmla="*/ 54110 h 59213"/>
                <a:gd name="connsiteX12" fmla="*/ 8285 w 168278"/>
                <a:gd name="connsiteY12" fmla="*/ 59171 h 59213"/>
                <a:gd name="connsiteX13" fmla="*/ 159862 w 168278"/>
                <a:gd name="connsiteY13" fmla="*/ 59171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09" y="10080"/>
                  </a:moveTo>
                  <a:cubicBezTo>
                    <a:pt x="163405" y="10080"/>
                    <a:pt x="168213" y="10080"/>
                    <a:pt x="168213" y="5019"/>
                  </a:cubicBezTo>
                  <a:cubicBezTo>
                    <a:pt x="168213" y="-43"/>
                    <a:pt x="163405" y="-43"/>
                    <a:pt x="159862" y="-43"/>
                  </a:cubicBezTo>
                  <a:lnTo>
                    <a:pt x="8285" y="-43"/>
                  </a:lnTo>
                  <a:cubicBezTo>
                    <a:pt x="4742" y="-43"/>
                    <a:pt x="-66" y="-43"/>
                    <a:pt x="-66" y="5019"/>
                  </a:cubicBezTo>
                  <a:cubicBezTo>
                    <a:pt x="-66" y="10080"/>
                    <a:pt x="4742" y="10080"/>
                    <a:pt x="8538" y="10080"/>
                  </a:cubicBezTo>
                  <a:lnTo>
                    <a:pt x="159609" y="10080"/>
                  </a:lnTo>
                  <a:close/>
                  <a:moveTo>
                    <a:pt x="159862" y="59171"/>
                  </a:moveTo>
                  <a:cubicBezTo>
                    <a:pt x="163405" y="59171"/>
                    <a:pt x="168213" y="59171"/>
                    <a:pt x="168213" y="54110"/>
                  </a:cubicBezTo>
                  <a:cubicBezTo>
                    <a:pt x="168213" y="49049"/>
                    <a:pt x="163405" y="49049"/>
                    <a:pt x="159609" y="49049"/>
                  </a:cubicBezTo>
                  <a:lnTo>
                    <a:pt x="8538" y="49049"/>
                  </a:lnTo>
                  <a:cubicBezTo>
                    <a:pt x="4742" y="49049"/>
                    <a:pt x="-66" y="49049"/>
                    <a:pt x="-66" y="54110"/>
                  </a:cubicBezTo>
                  <a:cubicBezTo>
                    <a:pt x="-66" y="59171"/>
                    <a:pt x="4742" y="59171"/>
                    <a:pt x="8285" y="59171"/>
                  </a:cubicBezTo>
                  <a:lnTo>
                    <a:pt x="159862" y="5917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19" name="Freeform 5418">
              <a:extLst>
                <a:ext uri="{FF2B5EF4-FFF2-40B4-BE49-F238E27FC236}">
                  <a16:creationId xmlns:a16="http://schemas.microsoft.com/office/drawing/2014/main" id="{CEA843EE-4892-E735-6F47-D15C8F7E0889}"/>
                </a:ext>
              </a:extLst>
            </p:cNvPr>
            <p:cNvSpPr/>
            <p:nvPr>
              <p:custDataLst>
                <p:tags r:id="rId110"/>
              </p:custDataLst>
            </p:nvPr>
          </p:nvSpPr>
          <p:spPr>
            <a:xfrm>
              <a:off x="7294041" y="2146700"/>
              <a:ext cx="164560" cy="162713"/>
            </a:xfrm>
            <a:custGeom>
              <a:avLst/>
              <a:gdLst>
                <a:gd name="connsiteX0" fmla="*/ 144691 w 180425"/>
                <a:gd name="connsiteY0" fmla="*/ 28799 h 178400"/>
                <a:gd name="connsiteX1" fmla="*/ 177082 w 180425"/>
                <a:gd name="connsiteY1" fmla="*/ 7795 h 178400"/>
                <a:gd name="connsiteX2" fmla="*/ 180371 w 180425"/>
                <a:gd name="connsiteY2" fmla="*/ 2987 h 178400"/>
                <a:gd name="connsiteX3" fmla="*/ 177082 w 180425"/>
                <a:gd name="connsiteY3" fmla="*/ -49 h 178400"/>
                <a:gd name="connsiteX4" fmla="*/ 156331 w 180425"/>
                <a:gd name="connsiteY4" fmla="*/ 710 h 178400"/>
                <a:gd name="connsiteX5" fmla="*/ 131279 w 180425"/>
                <a:gd name="connsiteY5" fmla="*/ -49 h 178400"/>
                <a:gd name="connsiteX6" fmla="*/ 126471 w 180425"/>
                <a:gd name="connsiteY6" fmla="*/ 4759 h 178400"/>
                <a:gd name="connsiteX7" fmla="*/ 130520 w 180425"/>
                <a:gd name="connsiteY7" fmla="*/ 7795 h 178400"/>
                <a:gd name="connsiteX8" fmla="*/ 142161 w 180425"/>
                <a:gd name="connsiteY8" fmla="*/ 16146 h 178400"/>
                <a:gd name="connsiteX9" fmla="*/ 138365 w 180425"/>
                <a:gd name="connsiteY9" fmla="*/ 25762 h 178400"/>
                <a:gd name="connsiteX10" fmla="*/ 60678 w 180425"/>
                <a:gd name="connsiteY10" fmla="*/ 149251 h 178400"/>
                <a:gd name="connsiteX11" fmla="*/ 43471 w 180425"/>
                <a:gd name="connsiteY11" fmla="*/ 15387 h 178400"/>
                <a:gd name="connsiteX12" fmla="*/ 60931 w 180425"/>
                <a:gd name="connsiteY12" fmla="*/ 7795 h 178400"/>
                <a:gd name="connsiteX13" fmla="*/ 67257 w 180425"/>
                <a:gd name="connsiteY13" fmla="*/ 2734 h 178400"/>
                <a:gd name="connsiteX14" fmla="*/ 63715 w 180425"/>
                <a:gd name="connsiteY14" fmla="*/ -49 h 178400"/>
                <a:gd name="connsiteX15" fmla="*/ 32336 w 180425"/>
                <a:gd name="connsiteY15" fmla="*/ 710 h 178400"/>
                <a:gd name="connsiteX16" fmla="*/ 18419 w 180425"/>
                <a:gd name="connsiteY16" fmla="*/ 457 h 178400"/>
                <a:gd name="connsiteX17" fmla="*/ 4754 w 180425"/>
                <a:gd name="connsiteY17" fmla="*/ -49 h 178400"/>
                <a:gd name="connsiteX18" fmla="*/ -54 w 180425"/>
                <a:gd name="connsiteY18" fmla="*/ 4759 h 178400"/>
                <a:gd name="connsiteX19" fmla="*/ 6272 w 180425"/>
                <a:gd name="connsiteY19" fmla="*/ 7795 h 178400"/>
                <a:gd name="connsiteX20" fmla="*/ 21455 w 180425"/>
                <a:gd name="connsiteY20" fmla="*/ 16399 h 178400"/>
                <a:gd name="connsiteX21" fmla="*/ 41446 w 180425"/>
                <a:gd name="connsiteY21" fmla="*/ 172532 h 178400"/>
                <a:gd name="connsiteX22" fmla="*/ 46507 w 180425"/>
                <a:gd name="connsiteY22" fmla="*/ 178352 h 178400"/>
                <a:gd name="connsiteX23" fmla="*/ 53593 w 180425"/>
                <a:gd name="connsiteY23" fmla="*/ 173797 h 178400"/>
                <a:gd name="connsiteX24" fmla="*/ 144691 w 180425"/>
                <a:gd name="connsiteY24" fmla="*/ 2879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91" y="28799"/>
                  </a:moveTo>
                  <a:cubicBezTo>
                    <a:pt x="157091" y="9061"/>
                    <a:pt x="167719" y="8301"/>
                    <a:pt x="177082" y="7795"/>
                  </a:cubicBezTo>
                  <a:cubicBezTo>
                    <a:pt x="180118" y="7542"/>
                    <a:pt x="180371" y="3240"/>
                    <a:pt x="180371" y="2987"/>
                  </a:cubicBezTo>
                  <a:cubicBezTo>
                    <a:pt x="180371" y="963"/>
                    <a:pt x="179106" y="-49"/>
                    <a:pt x="177082" y="-49"/>
                  </a:cubicBezTo>
                  <a:cubicBezTo>
                    <a:pt x="170502" y="-49"/>
                    <a:pt x="163164" y="710"/>
                    <a:pt x="156331" y="710"/>
                  </a:cubicBezTo>
                  <a:cubicBezTo>
                    <a:pt x="147981" y="710"/>
                    <a:pt x="139377" y="-49"/>
                    <a:pt x="131279" y="-49"/>
                  </a:cubicBezTo>
                  <a:cubicBezTo>
                    <a:pt x="129761" y="-49"/>
                    <a:pt x="126471" y="-49"/>
                    <a:pt x="126471" y="4759"/>
                  </a:cubicBezTo>
                  <a:cubicBezTo>
                    <a:pt x="126471" y="7542"/>
                    <a:pt x="128749" y="7795"/>
                    <a:pt x="130520" y="7795"/>
                  </a:cubicBezTo>
                  <a:cubicBezTo>
                    <a:pt x="137353" y="8301"/>
                    <a:pt x="142161" y="10832"/>
                    <a:pt x="142161" y="16146"/>
                  </a:cubicBezTo>
                  <a:cubicBezTo>
                    <a:pt x="142161" y="19942"/>
                    <a:pt x="138365" y="25509"/>
                    <a:pt x="138365" y="25762"/>
                  </a:cubicBezTo>
                  <a:lnTo>
                    <a:pt x="60678" y="149251"/>
                  </a:lnTo>
                  <a:lnTo>
                    <a:pt x="43471" y="15387"/>
                  </a:lnTo>
                  <a:cubicBezTo>
                    <a:pt x="43471" y="11085"/>
                    <a:pt x="49291" y="7795"/>
                    <a:pt x="60931" y="7795"/>
                  </a:cubicBezTo>
                  <a:cubicBezTo>
                    <a:pt x="64474" y="7795"/>
                    <a:pt x="67257" y="7795"/>
                    <a:pt x="67257" y="2734"/>
                  </a:cubicBezTo>
                  <a:cubicBezTo>
                    <a:pt x="67257" y="457"/>
                    <a:pt x="65233" y="-49"/>
                    <a:pt x="63715" y="-49"/>
                  </a:cubicBezTo>
                  <a:cubicBezTo>
                    <a:pt x="53593" y="-49"/>
                    <a:pt x="42712" y="710"/>
                    <a:pt x="32336" y="710"/>
                  </a:cubicBezTo>
                  <a:cubicBezTo>
                    <a:pt x="27782" y="710"/>
                    <a:pt x="22974" y="457"/>
                    <a:pt x="18419" y="457"/>
                  </a:cubicBezTo>
                  <a:cubicBezTo>
                    <a:pt x="13864" y="457"/>
                    <a:pt x="9056" y="-49"/>
                    <a:pt x="4754" y="-49"/>
                  </a:cubicBezTo>
                  <a:cubicBezTo>
                    <a:pt x="2983" y="-49"/>
                    <a:pt x="-54" y="-49"/>
                    <a:pt x="-54" y="4759"/>
                  </a:cubicBezTo>
                  <a:cubicBezTo>
                    <a:pt x="-54" y="7795"/>
                    <a:pt x="2223" y="7795"/>
                    <a:pt x="6272" y="7795"/>
                  </a:cubicBezTo>
                  <a:cubicBezTo>
                    <a:pt x="20443" y="7795"/>
                    <a:pt x="20696" y="10073"/>
                    <a:pt x="21455" y="16399"/>
                  </a:cubicBezTo>
                  <a:lnTo>
                    <a:pt x="41446" y="172532"/>
                  </a:lnTo>
                  <a:cubicBezTo>
                    <a:pt x="42205" y="177593"/>
                    <a:pt x="43218" y="178352"/>
                    <a:pt x="46507" y="178352"/>
                  </a:cubicBezTo>
                  <a:cubicBezTo>
                    <a:pt x="50556" y="178352"/>
                    <a:pt x="51568" y="177086"/>
                    <a:pt x="53593" y="173797"/>
                  </a:cubicBezTo>
                  <a:lnTo>
                    <a:pt x="144691" y="28799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0" name="Freeform 5419">
              <a:extLst>
                <a:ext uri="{FF2B5EF4-FFF2-40B4-BE49-F238E27FC236}">
                  <a16:creationId xmlns:a16="http://schemas.microsoft.com/office/drawing/2014/main" id="{AFC3A257-7DBA-5598-FC53-73850CA8B8FA}"/>
                </a:ext>
              </a:extLst>
            </p:cNvPr>
            <p:cNvSpPr/>
            <p:nvPr>
              <p:custDataLst>
                <p:tags r:id="rId111"/>
              </p:custDataLst>
            </p:nvPr>
          </p:nvSpPr>
          <p:spPr>
            <a:xfrm>
              <a:off x="7433360" y="2231680"/>
              <a:ext cx="58808" cy="107276"/>
            </a:xfrm>
            <a:custGeom>
              <a:avLst/>
              <a:gdLst>
                <a:gd name="connsiteX0" fmla="*/ 39984 w 64477"/>
                <a:gd name="connsiteY0" fmla="*/ 4912 h 117618"/>
                <a:gd name="connsiteX1" fmla="*/ 34670 w 64477"/>
                <a:gd name="connsiteY1" fmla="*/ -48 h 117618"/>
                <a:gd name="connsiteX2" fmla="*/ -48 w 64477"/>
                <a:gd name="connsiteY2" fmla="*/ 11289 h 117618"/>
                <a:gd name="connsiteX3" fmla="*/ -48 w 64477"/>
                <a:gd name="connsiteY3" fmla="*/ 17666 h 117618"/>
                <a:gd name="connsiteX4" fmla="*/ 25636 w 64477"/>
                <a:gd name="connsiteY4" fmla="*/ 12706 h 117618"/>
                <a:gd name="connsiteX5" fmla="*/ 25636 w 64477"/>
                <a:gd name="connsiteY5" fmla="*/ 103045 h 117618"/>
                <a:gd name="connsiteX6" fmla="*/ 7923 w 64477"/>
                <a:gd name="connsiteY6" fmla="*/ 111193 h 117618"/>
                <a:gd name="connsiteX7" fmla="*/ 1192 w 64477"/>
                <a:gd name="connsiteY7" fmla="*/ 111193 h 117618"/>
                <a:gd name="connsiteX8" fmla="*/ 1192 w 64477"/>
                <a:gd name="connsiteY8" fmla="*/ 117570 h 117618"/>
                <a:gd name="connsiteX9" fmla="*/ 32722 w 64477"/>
                <a:gd name="connsiteY9" fmla="*/ 116862 h 117618"/>
                <a:gd name="connsiteX10" fmla="*/ 64429 w 64477"/>
                <a:gd name="connsiteY10" fmla="*/ 117570 h 117618"/>
                <a:gd name="connsiteX11" fmla="*/ 64429 w 64477"/>
                <a:gd name="connsiteY11" fmla="*/ 111193 h 117618"/>
                <a:gd name="connsiteX12" fmla="*/ 57698 w 64477"/>
                <a:gd name="connsiteY12" fmla="*/ 111193 h 117618"/>
                <a:gd name="connsiteX13" fmla="*/ 39984 w 64477"/>
                <a:gd name="connsiteY13" fmla="*/ 103045 h 117618"/>
                <a:gd name="connsiteX14" fmla="*/ 39984 w 64477"/>
                <a:gd name="connsiteY14" fmla="*/ 4912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39984" y="4912"/>
                  </a:moveTo>
                  <a:cubicBezTo>
                    <a:pt x="39984" y="129"/>
                    <a:pt x="39630" y="-48"/>
                    <a:pt x="34670" y="-48"/>
                  </a:cubicBezTo>
                  <a:cubicBezTo>
                    <a:pt x="23334" y="11112"/>
                    <a:pt x="7214" y="11289"/>
                    <a:pt x="-48" y="11289"/>
                  </a:cubicBezTo>
                  <a:lnTo>
                    <a:pt x="-48" y="17666"/>
                  </a:lnTo>
                  <a:cubicBezTo>
                    <a:pt x="4203" y="17666"/>
                    <a:pt x="15894" y="17666"/>
                    <a:pt x="25636" y="12706"/>
                  </a:cubicBezTo>
                  <a:lnTo>
                    <a:pt x="25636" y="103045"/>
                  </a:lnTo>
                  <a:cubicBezTo>
                    <a:pt x="25636" y="108891"/>
                    <a:pt x="25636" y="111193"/>
                    <a:pt x="7923" y="111193"/>
                  </a:cubicBezTo>
                  <a:lnTo>
                    <a:pt x="1192" y="111193"/>
                  </a:lnTo>
                  <a:lnTo>
                    <a:pt x="1192" y="117570"/>
                  </a:lnTo>
                  <a:cubicBezTo>
                    <a:pt x="4380" y="117393"/>
                    <a:pt x="26168" y="116862"/>
                    <a:pt x="32722" y="116862"/>
                  </a:cubicBezTo>
                  <a:cubicBezTo>
                    <a:pt x="38213" y="116862"/>
                    <a:pt x="60532" y="117393"/>
                    <a:pt x="64429" y="117570"/>
                  </a:cubicBezTo>
                  <a:lnTo>
                    <a:pt x="64429" y="111193"/>
                  </a:lnTo>
                  <a:lnTo>
                    <a:pt x="57698" y="111193"/>
                  </a:lnTo>
                  <a:cubicBezTo>
                    <a:pt x="39984" y="111193"/>
                    <a:pt x="39984" y="108891"/>
                    <a:pt x="39984" y="103045"/>
                  </a:cubicBezTo>
                  <a:lnTo>
                    <a:pt x="39984" y="4912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2" name="Freeform 5421">
              <a:extLst>
                <a:ext uri="{FF2B5EF4-FFF2-40B4-BE49-F238E27FC236}">
                  <a16:creationId xmlns:a16="http://schemas.microsoft.com/office/drawing/2014/main" id="{494F6044-9173-999D-9F0D-D943F7961C6F}"/>
                </a:ext>
              </a:extLst>
            </p:cNvPr>
            <p:cNvSpPr/>
            <p:nvPr>
              <p:custDataLst>
                <p:tags r:id="rId112"/>
              </p:custDataLst>
            </p:nvPr>
          </p:nvSpPr>
          <p:spPr>
            <a:xfrm>
              <a:off x="7589734" y="2242020"/>
              <a:ext cx="141019" cy="9232"/>
            </a:xfrm>
            <a:custGeom>
              <a:avLst/>
              <a:gdLst>
                <a:gd name="connsiteX0" fmla="*/ 145716 w 154614"/>
                <a:gd name="connsiteY0" fmla="*/ 10073 h 10122"/>
                <a:gd name="connsiteX1" fmla="*/ 154573 w 154614"/>
                <a:gd name="connsiteY1" fmla="*/ 5012 h 10122"/>
                <a:gd name="connsiteX2" fmla="*/ 145716 w 154614"/>
                <a:gd name="connsiteY2" fmla="*/ -49 h 10122"/>
                <a:gd name="connsiteX3" fmla="*/ 8815 w 154614"/>
                <a:gd name="connsiteY3" fmla="*/ -49 h 10122"/>
                <a:gd name="connsiteX4" fmla="*/ -42 w 154614"/>
                <a:gd name="connsiteY4" fmla="*/ 5012 h 10122"/>
                <a:gd name="connsiteX5" fmla="*/ 8815 w 154614"/>
                <a:gd name="connsiteY5" fmla="*/ 10073 h 10122"/>
                <a:gd name="connsiteX6" fmla="*/ 145716 w 154614"/>
                <a:gd name="connsiteY6" fmla="*/ 10073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16" y="10073"/>
                  </a:moveTo>
                  <a:cubicBezTo>
                    <a:pt x="150018" y="10073"/>
                    <a:pt x="154573" y="10073"/>
                    <a:pt x="154573" y="5012"/>
                  </a:cubicBezTo>
                  <a:cubicBezTo>
                    <a:pt x="154573" y="-49"/>
                    <a:pt x="150018" y="-49"/>
                    <a:pt x="145716" y="-49"/>
                  </a:cubicBezTo>
                  <a:lnTo>
                    <a:pt x="8815" y="-49"/>
                  </a:lnTo>
                  <a:cubicBezTo>
                    <a:pt x="4513" y="-49"/>
                    <a:pt x="-42" y="-49"/>
                    <a:pt x="-42" y="5012"/>
                  </a:cubicBezTo>
                  <a:cubicBezTo>
                    <a:pt x="-42" y="10073"/>
                    <a:pt x="4513" y="10073"/>
                    <a:pt x="8815" y="10073"/>
                  </a:cubicBezTo>
                  <a:lnTo>
                    <a:pt x="145716" y="100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3" name="Freeform 5422">
              <a:extLst>
                <a:ext uri="{FF2B5EF4-FFF2-40B4-BE49-F238E27FC236}">
                  <a16:creationId xmlns:a16="http://schemas.microsoft.com/office/drawing/2014/main" id="{1F9E1D30-A40B-DAAA-B506-AAD220B52309}"/>
                </a:ext>
              </a:extLst>
            </p:cNvPr>
            <p:cNvSpPr/>
            <p:nvPr>
              <p:custDataLst>
                <p:tags r:id="rId113"/>
              </p:custDataLst>
            </p:nvPr>
          </p:nvSpPr>
          <p:spPr>
            <a:xfrm>
              <a:off x="7810378" y="2150623"/>
              <a:ext cx="97166" cy="158791"/>
            </a:xfrm>
            <a:custGeom>
              <a:avLst/>
              <a:gdLst>
                <a:gd name="connsiteX0" fmla="*/ 106503 w 106534"/>
                <a:gd name="connsiteY0" fmla="*/ 87506 h 174099"/>
                <a:gd name="connsiteX1" fmla="*/ 96381 w 106534"/>
                <a:gd name="connsiteY1" fmla="*/ 28292 h 174099"/>
                <a:gd name="connsiteX2" fmla="*/ 53362 w 106534"/>
                <a:gd name="connsiteY2" fmla="*/ -49 h 174099"/>
                <a:gd name="connsiteX3" fmla="*/ 9331 w 106534"/>
                <a:gd name="connsiteY3" fmla="*/ 30064 h 174099"/>
                <a:gd name="connsiteX4" fmla="*/ -32 w 106534"/>
                <a:gd name="connsiteY4" fmla="*/ 87506 h 174099"/>
                <a:gd name="connsiteX5" fmla="*/ 11356 w 106534"/>
                <a:gd name="connsiteY5" fmla="*/ 148492 h 174099"/>
                <a:gd name="connsiteX6" fmla="*/ 53109 w 106534"/>
                <a:gd name="connsiteY6" fmla="*/ 174050 h 174099"/>
                <a:gd name="connsiteX7" fmla="*/ 97140 w 106534"/>
                <a:gd name="connsiteY7" fmla="*/ 144696 h 174099"/>
                <a:gd name="connsiteX8" fmla="*/ 106503 w 106534"/>
                <a:gd name="connsiteY8" fmla="*/ 87506 h 174099"/>
                <a:gd name="connsiteX9" fmla="*/ 53109 w 106534"/>
                <a:gd name="connsiteY9" fmla="*/ 168483 h 174099"/>
                <a:gd name="connsiteX10" fmla="*/ 23755 w 106534"/>
                <a:gd name="connsiteY10" fmla="*/ 137864 h 174099"/>
                <a:gd name="connsiteX11" fmla="*/ 20972 w 106534"/>
                <a:gd name="connsiteY11" fmla="*/ 84470 h 174099"/>
                <a:gd name="connsiteX12" fmla="*/ 22996 w 106534"/>
                <a:gd name="connsiteY12" fmla="*/ 37908 h 174099"/>
                <a:gd name="connsiteX13" fmla="*/ 53109 w 106534"/>
                <a:gd name="connsiteY13" fmla="*/ 5518 h 174099"/>
                <a:gd name="connsiteX14" fmla="*/ 82969 w 106534"/>
                <a:gd name="connsiteY14" fmla="*/ 35125 h 174099"/>
                <a:gd name="connsiteX15" fmla="*/ 85500 w 106534"/>
                <a:gd name="connsiteY15" fmla="*/ 84470 h 174099"/>
                <a:gd name="connsiteX16" fmla="*/ 82716 w 106534"/>
                <a:gd name="connsiteY16" fmla="*/ 136851 h 174099"/>
                <a:gd name="connsiteX17" fmla="*/ 53109 w 106534"/>
                <a:gd name="connsiteY17" fmla="*/ 168483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03" y="87506"/>
                  </a:moveTo>
                  <a:cubicBezTo>
                    <a:pt x="106503" y="67262"/>
                    <a:pt x="105238" y="47018"/>
                    <a:pt x="96381" y="28292"/>
                  </a:cubicBezTo>
                  <a:cubicBezTo>
                    <a:pt x="84740" y="4000"/>
                    <a:pt x="63990" y="-49"/>
                    <a:pt x="53362" y="-49"/>
                  </a:cubicBezTo>
                  <a:cubicBezTo>
                    <a:pt x="38179" y="-49"/>
                    <a:pt x="19706" y="6530"/>
                    <a:pt x="9331" y="30064"/>
                  </a:cubicBezTo>
                  <a:cubicBezTo>
                    <a:pt x="1234" y="47524"/>
                    <a:pt x="-32" y="67262"/>
                    <a:pt x="-32" y="87506"/>
                  </a:cubicBezTo>
                  <a:cubicBezTo>
                    <a:pt x="-32" y="106485"/>
                    <a:pt x="981" y="129260"/>
                    <a:pt x="11356" y="148492"/>
                  </a:cubicBezTo>
                  <a:cubicBezTo>
                    <a:pt x="22237" y="168989"/>
                    <a:pt x="40710" y="174050"/>
                    <a:pt x="53109" y="174050"/>
                  </a:cubicBezTo>
                  <a:cubicBezTo>
                    <a:pt x="66774" y="174050"/>
                    <a:pt x="86006" y="168736"/>
                    <a:pt x="97140" y="144696"/>
                  </a:cubicBezTo>
                  <a:cubicBezTo>
                    <a:pt x="105238" y="127235"/>
                    <a:pt x="106503" y="107497"/>
                    <a:pt x="106503" y="87506"/>
                  </a:cubicBezTo>
                  <a:close/>
                  <a:moveTo>
                    <a:pt x="53109" y="168483"/>
                  </a:moveTo>
                  <a:cubicBezTo>
                    <a:pt x="43240" y="168483"/>
                    <a:pt x="28310" y="162156"/>
                    <a:pt x="23755" y="137864"/>
                  </a:cubicBezTo>
                  <a:cubicBezTo>
                    <a:pt x="20972" y="122681"/>
                    <a:pt x="20972" y="99400"/>
                    <a:pt x="20972" y="84470"/>
                  </a:cubicBezTo>
                  <a:cubicBezTo>
                    <a:pt x="20972" y="68275"/>
                    <a:pt x="20972" y="51573"/>
                    <a:pt x="22996" y="37908"/>
                  </a:cubicBezTo>
                  <a:cubicBezTo>
                    <a:pt x="27804" y="7795"/>
                    <a:pt x="46783" y="5518"/>
                    <a:pt x="53109" y="5518"/>
                  </a:cubicBezTo>
                  <a:cubicBezTo>
                    <a:pt x="61460" y="5518"/>
                    <a:pt x="78161" y="10073"/>
                    <a:pt x="82969" y="35125"/>
                  </a:cubicBezTo>
                  <a:cubicBezTo>
                    <a:pt x="85500" y="49296"/>
                    <a:pt x="85500" y="68528"/>
                    <a:pt x="85500" y="84470"/>
                  </a:cubicBezTo>
                  <a:cubicBezTo>
                    <a:pt x="85500" y="103449"/>
                    <a:pt x="85500" y="120656"/>
                    <a:pt x="82716" y="136851"/>
                  </a:cubicBezTo>
                  <a:cubicBezTo>
                    <a:pt x="78920" y="160891"/>
                    <a:pt x="64496" y="168483"/>
                    <a:pt x="53109" y="168483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4" name="Freeform 5423">
              <a:extLst>
                <a:ext uri="{FF2B5EF4-FFF2-40B4-BE49-F238E27FC236}">
                  <a16:creationId xmlns:a16="http://schemas.microsoft.com/office/drawing/2014/main" id="{AD32635F-2B63-6049-325E-0E91E043B903}"/>
                </a:ext>
              </a:extLst>
            </p:cNvPr>
            <p:cNvSpPr/>
            <p:nvPr>
              <p:custDataLst>
                <p:tags r:id="rId114"/>
              </p:custDataLst>
            </p:nvPr>
          </p:nvSpPr>
          <p:spPr>
            <a:xfrm>
              <a:off x="7281116" y="2398158"/>
              <a:ext cx="635661" cy="9231"/>
            </a:xfrm>
            <a:custGeom>
              <a:avLst/>
              <a:gdLst>
                <a:gd name="connsiteX0" fmla="*/ 0 w 696943"/>
                <a:gd name="connsiteY0" fmla="*/ 0 h 10121"/>
                <a:gd name="connsiteX1" fmla="*/ 696943 w 696943"/>
                <a:gd name="connsiteY1" fmla="*/ 0 h 10121"/>
                <a:gd name="connsiteX2" fmla="*/ 696943 w 696943"/>
                <a:gd name="connsiteY2" fmla="*/ 10121 h 10121"/>
                <a:gd name="connsiteX3" fmla="*/ 0 w 696943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6943" h="10121">
                  <a:moveTo>
                    <a:pt x="0" y="0"/>
                  </a:moveTo>
                  <a:lnTo>
                    <a:pt x="696943" y="0"/>
                  </a:lnTo>
                  <a:lnTo>
                    <a:pt x="696943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6" name="Freeform 5425">
              <a:extLst>
                <a:ext uri="{FF2B5EF4-FFF2-40B4-BE49-F238E27FC236}">
                  <a16:creationId xmlns:a16="http://schemas.microsoft.com/office/drawing/2014/main" id="{A165B0FF-79ED-DE8A-593D-4A47BB628526}"/>
                </a:ext>
              </a:extLst>
            </p:cNvPr>
            <p:cNvSpPr/>
            <p:nvPr>
              <p:custDataLst>
                <p:tags r:id="rId115"/>
              </p:custDataLst>
            </p:nvPr>
          </p:nvSpPr>
          <p:spPr>
            <a:xfrm>
              <a:off x="7552787" y="2465079"/>
              <a:ext cx="92089" cy="153712"/>
            </a:xfrm>
            <a:custGeom>
              <a:avLst/>
              <a:gdLst>
                <a:gd name="connsiteX0" fmla="*/ 19442 w 100967"/>
                <a:gd name="connsiteY0" fmla="*/ 149011 h 168531"/>
                <a:gd name="connsiteX1" fmla="*/ 46265 w 100967"/>
                <a:gd name="connsiteY1" fmla="*/ 122947 h 168531"/>
                <a:gd name="connsiteX2" fmla="*/ 100925 w 100967"/>
                <a:gd name="connsiteY2" fmla="*/ 49056 h 168531"/>
                <a:gd name="connsiteX3" fmla="*/ 47278 w 100967"/>
                <a:gd name="connsiteY3" fmla="*/ -36 h 168531"/>
                <a:gd name="connsiteX4" fmla="*/ -43 w 100967"/>
                <a:gd name="connsiteY4" fmla="*/ 45767 h 168531"/>
                <a:gd name="connsiteX5" fmla="*/ 13369 w 100967"/>
                <a:gd name="connsiteY5" fmla="*/ 59937 h 168531"/>
                <a:gd name="connsiteX6" fmla="*/ 26527 w 100967"/>
                <a:gd name="connsiteY6" fmla="*/ 46526 h 168531"/>
                <a:gd name="connsiteX7" fmla="*/ 13116 w 100967"/>
                <a:gd name="connsiteY7" fmla="*/ 33367 h 168531"/>
                <a:gd name="connsiteX8" fmla="*/ 9826 w 100967"/>
                <a:gd name="connsiteY8" fmla="*/ 33620 h 168531"/>
                <a:gd name="connsiteX9" fmla="*/ 43988 w 100967"/>
                <a:gd name="connsiteY9" fmla="*/ 7809 h 168531"/>
                <a:gd name="connsiteX10" fmla="*/ 77897 w 100967"/>
                <a:gd name="connsiteY10" fmla="*/ 49056 h 168531"/>
                <a:gd name="connsiteX11" fmla="*/ 51327 w 100967"/>
                <a:gd name="connsiteY11" fmla="*/ 104980 h 168531"/>
                <a:gd name="connsiteX12" fmla="*/ 2741 w 100967"/>
                <a:gd name="connsiteY12" fmla="*/ 159133 h 168531"/>
                <a:gd name="connsiteX13" fmla="*/ -43 w 100967"/>
                <a:gd name="connsiteY13" fmla="*/ 168496 h 168531"/>
                <a:gd name="connsiteX14" fmla="*/ 93839 w 100967"/>
                <a:gd name="connsiteY14" fmla="*/ 168496 h 168531"/>
                <a:gd name="connsiteX15" fmla="*/ 100925 w 100967"/>
                <a:gd name="connsiteY15" fmla="*/ 124465 h 168531"/>
                <a:gd name="connsiteX16" fmla="*/ 94598 w 100967"/>
                <a:gd name="connsiteY16" fmla="*/ 124465 h 168531"/>
                <a:gd name="connsiteX17" fmla="*/ 89031 w 100967"/>
                <a:gd name="connsiteY17" fmla="*/ 146987 h 168531"/>
                <a:gd name="connsiteX18" fmla="*/ 64991 w 100967"/>
                <a:gd name="connsiteY18" fmla="*/ 149011 h 168531"/>
                <a:gd name="connsiteX19" fmla="*/ 19442 w 100967"/>
                <a:gd name="connsiteY19" fmla="*/ 14901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42" y="149011"/>
                  </a:moveTo>
                  <a:lnTo>
                    <a:pt x="46265" y="122947"/>
                  </a:lnTo>
                  <a:cubicBezTo>
                    <a:pt x="85741" y="88026"/>
                    <a:pt x="100925" y="74361"/>
                    <a:pt x="100925" y="49056"/>
                  </a:cubicBezTo>
                  <a:cubicBezTo>
                    <a:pt x="100925" y="20208"/>
                    <a:pt x="78150" y="-36"/>
                    <a:pt x="47278" y="-36"/>
                  </a:cubicBezTo>
                  <a:cubicBezTo>
                    <a:pt x="18683" y="-36"/>
                    <a:pt x="-43" y="23245"/>
                    <a:pt x="-43" y="45767"/>
                  </a:cubicBezTo>
                  <a:cubicBezTo>
                    <a:pt x="-43" y="59937"/>
                    <a:pt x="12610" y="59937"/>
                    <a:pt x="13369" y="59937"/>
                  </a:cubicBezTo>
                  <a:cubicBezTo>
                    <a:pt x="17671" y="59937"/>
                    <a:pt x="26527" y="56901"/>
                    <a:pt x="26527" y="46526"/>
                  </a:cubicBezTo>
                  <a:cubicBezTo>
                    <a:pt x="26527" y="39946"/>
                    <a:pt x="21973" y="33367"/>
                    <a:pt x="13116" y="33367"/>
                  </a:cubicBezTo>
                  <a:cubicBezTo>
                    <a:pt x="11091" y="33367"/>
                    <a:pt x="10585" y="33367"/>
                    <a:pt x="9826" y="33620"/>
                  </a:cubicBezTo>
                  <a:cubicBezTo>
                    <a:pt x="15646" y="17172"/>
                    <a:pt x="29311" y="7809"/>
                    <a:pt x="43988" y="7809"/>
                  </a:cubicBezTo>
                  <a:cubicBezTo>
                    <a:pt x="67016" y="7809"/>
                    <a:pt x="77897" y="28306"/>
                    <a:pt x="77897" y="49056"/>
                  </a:cubicBezTo>
                  <a:cubicBezTo>
                    <a:pt x="77897" y="69300"/>
                    <a:pt x="65244" y="89291"/>
                    <a:pt x="51327" y="104980"/>
                  </a:cubicBezTo>
                  <a:lnTo>
                    <a:pt x="2741" y="159133"/>
                  </a:lnTo>
                  <a:cubicBezTo>
                    <a:pt x="-43" y="161917"/>
                    <a:pt x="-43" y="162423"/>
                    <a:pt x="-43" y="168496"/>
                  </a:cubicBezTo>
                  <a:lnTo>
                    <a:pt x="93839" y="168496"/>
                  </a:lnTo>
                  <a:lnTo>
                    <a:pt x="100925" y="124465"/>
                  </a:lnTo>
                  <a:lnTo>
                    <a:pt x="94598" y="124465"/>
                  </a:lnTo>
                  <a:cubicBezTo>
                    <a:pt x="93333" y="132057"/>
                    <a:pt x="91562" y="143191"/>
                    <a:pt x="89031" y="146987"/>
                  </a:cubicBezTo>
                  <a:cubicBezTo>
                    <a:pt x="87260" y="149011"/>
                    <a:pt x="70558" y="149011"/>
                    <a:pt x="64991" y="149011"/>
                  </a:cubicBezTo>
                  <a:lnTo>
                    <a:pt x="19442" y="14901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0" name="Group 5539">
            <a:extLst>
              <a:ext uri="{FF2B5EF4-FFF2-40B4-BE49-F238E27FC236}">
                <a16:creationId xmlns:a16="http://schemas.microsoft.com/office/drawing/2014/main" id="{456A18CB-E12B-97AE-C815-914E2332CB1F}"/>
              </a:ext>
            </a:extLst>
          </p:cNvPr>
          <p:cNvGrpSpPr/>
          <p:nvPr/>
        </p:nvGrpSpPr>
        <p:grpSpPr>
          <a:xfrm>
            <a:off x="6866175" y="2711112"/>
            <a:ext cx="4163955" cy="553690"/>
            <a:chOff x="6866175" y="2711112"/>
            <a:chExt cx="4163955" cy="553690"/>
          </a:xfrm>
        </p:grpSpPr>
        <p:sp>
          <p:nvSpPr>
            <p:cNvPr id="5427" name="Freeform 5426">
              <a:extLst>
                <a:ext uri="{FF2B5EF4-FFF2-40B4-BE49-F238E27FC236}">
                  <a16:creationId xmlns:a16="http://schemas.microsoft.com/office/drawing/2014/main" id="{A9FC1EC3-A95E-FB32-C9AD-40CB3482525A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>
              <a:off x="6873792" y="2888139"/>
              <a:ext cx="162252" cy="157636"/>
            </a:xfrm>
            <a:custGeom>
              <a:avLst/>
              <a:gdLst>
                <a:gd name="connsiteX0" fmla="*/ 92798 w 177894"/>
                <a:gd name="connsiteY0" fmla="*/ 66788 h 172833"/>
                <a:gd name="connsiteX1" fmla="*/ 138347 w 177894"/>
                <a:gd name="connsiteY1" fmla="*/ 23010 h 172833"/>
                <a:gd name="connsiteX2" fmla="*/ 174280 w 177894"/>
                <a:gd name="connsiteY2" fmla="*/ 7827 h 172833"/>
                <a:gd name="connsiteX3" fmla="*/ 174280 w 177894"/>
                <a:gd name="connsiteY3" fmla="*/ -17 h 172833"/>
                <a:gd name="connsiteX4" fmla="*/ 152771 w 177894"/>
                <a:gd name="connsiteY4" fmla="*/ 742 h 172833"/>
                <a:gd name="connsiteX5" fmla="*/ 120633 w 177894"/>
                <a:gd name="connsiteY5" fmla="*/ -17 h 172833"/>
                <a:gd name="connsiteX6" fmla="*/ 120633 w 177894"/>
                <a:gd name="connsiteY6" fmla="*/ 7827 h 172833"/>
                <a:gd name="connsiteX7" fmla="*/ 132274 w 177894"/>
                <a:gd name="connsiteY7" fmla="*/ 16178 h 172833"/>
                <a:gd name="connsiteX8" fmla="*/ 127719 w 177894"/>
                <a:gd name="connsiteY8" fmla="*/ 24529 h 172833"/>
                <a:gd name="connsiteX9" fmla="*/ 48514 w 177894"/>
                <a:gd name="connsiteY9" fmla="*/ 100191 h 172833"/>
                <a:gd name="connsiteX10" fmla="*/ 48514 w 177894"/>
                <a:gd name="connsiteY10" fmla="*/ 19721 h 172833"/>
                <a:gd name="connsiteX11" fmla="*/ 68505 w 177894"/>
                <a:gd name="connsiteY11" fmla="*/ 7827 h 172833"/>
                <a:gd name="connsiteX12" fmla="*/ 74578 w 177894"/>
                <a:gd name="connsiteY12" fmla="*/ 7827 h 172833"/>
                <a:gd name="connsiteX13" fmla="*/ 74578 w 177894"/>
                <a:gd name="connsiteY13" fmla="*/ -17 h 172833"/>
                <a:gd name="connsiteX14" fmla="*/ 37380 w 177894"/>
                <a:gd name="connsiteY14" fmla="*/ 742 h 172833"/>
                <a:gd name="connsiteX15" fmla="*/ -72 w 177894"/>
                <a:gd name="connsiteY15" fmla="*/ -17 h 172833"/>
                <a:gd name="connsiteX16" fmla="*/ -72 w 177894"/>
                <a:gd name="connsiteY16" fmla="*/ 7827 h 172833"/>
                <a:gd name="connsiteX17" fmla="*/ 6001 w 177894"/>
                <a:gd name="connsiteY17" fmla="*/ 7827 h 172833"/>
                <a:gd name="connsiteX18" fmla="*/ 25992 w 177894"/>
                <a:gd name="connsiteY18" fmla="*/ 19721 h 172833"/>
                <a:gd name="connsiteX19" fmla="*/ 25992 w 177894"/>
                <a:gd name="connsiteY19" fmla="*/ 153079 h 172833"/>
                <a:gd name="connsiteX20" fmla="*/ 6001 w 177894"/>
                <a:gd name="connsiteY20" fmla="*/ 164972 h 172833"/>
                <a:gd name="connsiteX21" fmla="*/ -72 w 177894"/>
                <a:gd name="connsiteY21" fmla="*/ 164972 h 172833"/>
                <a:gd name="connsiteX22" fmla="*/ -72 w 177894"/>
                <a:gd name="connsiteY22" fmla="*/ 172817 h 172833"/>
                <a:gd name="connsiteX23" fmla="*/ 37127 w 177894"/>
                <a:gd name="connsiteY23" fmla="*/ 172057 h 172833"/>
                <a:gd name="connsiteX24" fmla="*/ 74578 w 177894"/>
                <a:gd name="connsiteY24" fmla="*/ 172817 h 172833"/>
                <a:gd name="connsiteX25" fmla="*/ 74578 w 177894"/>
                <a:gd name="connsiteY25" fmla="*/ 164972 h 172833"/>
                <a:gd name="connsiteX26" fmla="*/ 68505 w 177894"/>
                <a:gd name="connsiteY26" fmla="*/ 164972 h 172833"/>
                <a:gd name="connsiteX27" fmla="*/ 48514 w 177894"/>
                <a:gd name="connsiteY27" fmla="*/ 153079 h 172833"/>
                <a:gd name="connsiteX28" fmla="*/ 48514 w 177894"/>
                <a:gd name="connsiteY28" fmla="*/ 108795 h 172833"/>
                <a:gd name="connsiteX29" fmla="*/ 77868 w 177894"/>
                <a:gd name="connsiteY29" fmla="*/ 80959 h 172833"/>
                <a:gd name="connsiteX30" fmla="*/ 123670 w 177894"/>
                <a:gd name="connsiteY30" fmla="*/ 148777 h 172833"/>
                <a:gd name="connsiteX31" fmla="*/ 127466 w 177894"/>
                <a:gd name="connsiteY31" fmla="*/ 157381 h 172833"/>
                <a:gd name="connsiteX32" fmla="*/ 112536 w 177894"/>
                <a:gd name="connsiteY32" fmla="*/ 164972 h 172833"/>
                <a:gd name="connsiteX33" fmla="*/ 112536 w 177894"/>
                <a:gd name="connsiteY33" fmla="*/ 172817 h 172833"/>
                <a:gd name="connsiteX34" fmla="*/ 148722 w 177894"/>
                <a:gd name="connsiteY34" fmla="*/ 172057 h 172833"/>
                <a:gd name="connsiteX35" fmla="*/ 177823 w 177894"/>
                <a:gd name="connsiteY35" fmla="*/ 172817 h 172833"/>
                <a:gd name="connsiteX36" fmla="*/ 177823 w 177894"/>
                <a:gd name="connsiteY36" fmla="*/ 164972 h 172833"/>
                <a:gd name="connsiteX37" fmla="*/ 151253 w 177894"/>
                <a:gd name="connsiteY37" fmla="*/ 152826 h 172833"/>
                <a:gd name="connsiteX38" fmla="*/ 92798 w 177894"/>
                <a:gd name="connsiteY38" fmla="*/ 66788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77894" h="172833">
                  <a:moveTo>
                    <a:pt x="92798" y="66788"/>
                  </a:moveTo>
                  <a:lnTo>
                    <a:pt x="138347" y="23010"/>
                  </a:lnTo>
                  <a:cubicBezTo>
                    <a:pt x="140371" y="20986"/>
                    <a:pt x="153783" y="8080"/>
                    <a:pt x="174280" y="7827"/>
                  </a:cubicBezTo>
                  <a:lnTo>
                    <a:pt x="174280" y="-17"/>
                  </a:lnTo>
                  <a:cubicBezTo>
                    <a:pt x="167701" y="742"/>
                    <a:pt x="159603" y="742"/>
                    <a:pt x="152771" y="742"/>
                  </a:cubicBezTo>
                  <a:cubicBezTo>
                    <a:pt x="143661" y="742"/>
                    <a:pt x="129237" y="742"/>
                    <a:pt x="120633" y="-17"/>
                  </a:cubicBezTo>
                  <a:lnTo>
                    <a:pt x="120633" y="7827"/>
                  </a:lnTo>
                  <a:cubicBezTo>
                    <a:pt x="130755" y="8080"/>
                    <a:pt x="132274" y="13901"/>
                    <a:pt x="132274" y="16178"/>
                  </a:cubicBezTo>
                  <a:cubicBezTo>
                    <a:pt x="132274" y="20227"/>
                    <a:pt x="129743" y="22757"/>
                    <a:pt x="127719" y="24529"/>
                  </a:cubicBezTo>
                  <a:lnTo>
                    <a:pt x="48514" y="100191"/>
                  </a:lnTo>
                  <a:lnTo>
                    <a:pt x="48514" y="19721"/>
                  </a:lnTo>
                  <a:cubicBezTo>
                    <a:pt x="48514" y="10611"/>
                    <a:pt x="49020" y="7827"/>
                    <a:pt x="68505" y="7827"/>
                  </a:cubicBezTo>
                  <a:lnTo>
                    <a:pt x="74578" y="7827"/>
                  </a:lnTo>
                  <a:lnTo>
                    <a:pt x="74578" y="-17"/>
                  </a:lnTo>
                  <a:cubicBezTo>
                    <a:pt x="65721" y="742"/>
                    <a:pt x="46995" y="742"/>
                    <a:pt x="37380" y="742"/>
                  </a:cubicBezTo>
                  <a:cubicBezTo>
                    <a:pt x="27764" y="742"/>
                    <a:pt x="8785" y="742"/>
                    <a:pt x="-72" y="-17"/>
                  </a:cubicBezTo>
                  <a:lnTo>
                    <a:pt x="-72" y="7827"/>
                  </a:lnTo>
                  <a:lnTo>
                    <a:pt x="6001" y="7827"/>
                  </a:lnTo>
                  <a:cubicBezTo>
                    <a:pt x="25486" y="7827"/>
                    <a:pt x="25992" y="10611"/>
                    <a:pt x="25992" y="19721"/>
                  </a:cubicBezTo>
                  <a:lnTo>
                    <a:pt x="25992" y="153079"/>
                  </a:lnTo>
                  <a:cubicBezTo>
                    <a:pt x="25992" y="162188"/>
                    <a:pt x="25486" y="164972"/>
                    <a:pt x="6001" y="164972"/>
                  </a:cubicBezTo>
                  <a:lnTo>
                    <a:pt x="-72" y="164972"/>
                  </a:lnTo>
                  <a:lnTo>
                    <a:pt x="-72" y="172817"/>
                  </a:lnTo>
                  <a:cubicBezTo>
                    <a:pt x="8785" y="172057"/>
                    <a:pt x="27511" y="172057"/>
                    <a:pt x="37127" y="172057"/>
                  </a:cubicBezTo>
                  <a:cubicBezTo>
                    <a:pt x="46742" y="172057"/>
                    <a:pt x="65721" y="172057"/>
                    <a:pt x="74578" y="172817"/>
                  </a:cubicBezTo>
                  <a:lnTo>
                    <a:pt x="74578" y="164972"/>
                  </a:lnTo>
                  <a:lnTo>
                    <a:pt x="68505" y="164972"/>
                  </a:lnTo>
                  <a:cubicBezTo>
                    <a:pt x="49020" y="164972"/>
                    <a:pt x="48514" y="162188"/>
                    <a:pt x="48514" y="153079"/>
                  </a:cubicBezTo>
                  <a:lnTo>
                    <a:pt x="48514" y="108795"/>
                  </a:lnTo>
                  <a:lnTo>
                    <a:pt x="77868" y="80959"/>
                  </a:lnTo>
                  <a:lnTo>
                    <a:pt x="123670" y="148777"/>
                  </a:lnTo>
                  <a:cubicBezTo>
                    <a:pt x="125188" y="151054"/>
                    <a:pt x="127466" y="154344"/>
                    <a:pt x="127466" y="157381"/>
                  </a:cubicBezTo>
                  <a:cubicBezTo>
                    <a:pt x="127466" y="164972"/>
                    <a:pt x="117597" y="164972"/>
                    <a:pt x="112536" y="164972"/>
                  </a:cubicBezTo>
                  <a:lnTo>
                    <a:pt x="112536" y="172817"/>
                  </a:lnTo>
                  <a:cubicBezTo>
                    <a:pt x="121393" y="172057"/>
                    <a:pt x="139106" y="172057"/>
                    <a:pt x="148722" y="172057"/>
                  </a:cubicBezTo>
                  <a:cubicBezTo>
                    <a:pt x="157579" y="172057"/>
                    <a:pt x="167195" y="172311"/>
                    <a:pt x="177823" y="172817"/>
                  </a:cubicBezTo>
                  <a:lnTo>
                    <a:pt x="177823" y="164972"/>
                  </a:lnTo>
                  <a:cubicBezTo>
                    <a:pt x="164158" y="164972"/>
                    <a:pt x="158844" y="163960"/>
                    <a:pt x="151253" y="152826"/>
                  </a:cubicBezTo>
                  <a:lnTo>
                    <a:pt x="92798" y="667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8" name="Freeform 5427">
              <a:extLst>
                <a:ext uri="{FF2B5EF4-FFF2-40B4-BE49-F238E27FC236}">
                  <a16:creationId xmlns:a16="http://schemas.microsoft.com/office/drawing/2014/main" id="{5DA24D5A-D5E2-0EA7-8F47-6F6BD838C01C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>
              <a:off x="7052201" y="2883061"/>
              <a:ext cx="140557" cy="167792"/>
            </a:xfrm>
            <a:custGeom>
              <a:avLst/>
              <a:gdLst>
                <a:gd name="connsiteX0" fmla="*/ -65 w 154108"/>
                <a:gd name="connsiteY0" fmla="*/ 91840 h 183968"/>
                <a:gd name="connsiteX1" fmla="*/ 87997 w 154108"/>
                <a:gd name="connsiteY1" fmla="*/ 183951 h 183968"/>
                <a:gd name="connsiteX2" fmla="*/ 154044 w 154108"/>
                <a:gd name="connsiteY2" fmla="*/ 119423 h 183968"/>
                <a:gd name="connsiteX3" fmla="*/ 150754 w 154108"/>
                <a:gd name="connsiteY3" fmla="*/ 115121 h 183968"/>
                <a:gd name="connsiteX4" fmla="*/ 147717 w 154108"/>
                <a:gd name="connsiteY4" fmla="*/ 119170 h 183968"/>
                <a:gd name="connsiteX5" fmla="*/ 91034 w 154108"/>
                <a:gd name="connsiteY5" fmla="*/ 176106 h 183968"/>
                <a:gd name="connsiteX6" fmla="*/ 26000 w 154108"/>
                <a:gd name="connsiteY6" fmla="*/ 92093 h 183968"/>
                <a:gd name="connsiteX7" fmla="*/ 90781 w 154108"/>
                <a:gd name="connsiteY7" fmla="*/ 7827 h 183968"/>
                <a:gd name="connsiteX8" fmla="*/ 145946 w 154108"/>
                <a:gd name="connsiteY8" fmla="*/ 67800 h 183968"/>
                <a:gd name="connsiteX9" fmla="*/ 149995 w 154108"/>
                <a:gd name="connsiteY9" fmla="*/ 72102 h 183968"/>
                <a:gd name="connsiteX10" fmla="*/ 154044 w 154108"/>
                <a:gd name="connsiteY10" fmla="*/ 66029 h 183968"/>
                <a:gd name="connsiteX11" fmla="*/ 154044 w 154108"/>
                <a:gd name="connsiteY11" fmla="*/ 6056 h 183968"/>
                <a:gd name="connsiteX12" fmla="*/ 151260 w 154108"/>
                <a:gd name="connsiteY12" fmla="*/ -17 h 183968"/>
                <a:gd name="connsiteX13" fmla="*/ 147211 w 154108"/>
                <a:gd name="connsiteY13" fmla="*/ 3019 h 183968"/>
                <a:gd name="connsiteX14" fmla="*/ 134559 w 154108"/>
                <a:gd name="connsiteY14" fmla="*/ 21745 h 183968"/>
                <a:gd name="connsiteX15" fmla="*/ 87997 w 154108"/>
                <a:gd name="connsiteY15" fmla="*/ -17 h 183968"/>
                <a:gd name="connsiteX16" fmla="*/ -65 w 154108"/>
                <a:gd name="connsiteY16" fmla="*/ 91840 h 18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108" h="183968">
                  <a:moveTo>
                    <a:pt x="-65" y="91840"/>
                  </a:moveTo>
                  <a:cubicBezTo>
                    <a:pt x="-65" y="144222"/>
                    <a:pt x="40930" y="183951"/>
                    <a:pt x="87997" y="183951"/>
                  </a:cubicBezTo>
                  <a:cubicBezTo>
                    <a:pt x="129245" y="183951"/>
                    <a:pt x="154044" y="148777"/>
                    <a:pt x="154044" y="119423"/>
                  </a:cubicBezTo>
                  <a:cubicBezTo>
                    <a:pt x="154044" y="116892"/>
                    <a:pt x="154044" y="115121"/>
                    <a:pt x="150754" y="115121"/>
                  </a:cubicBezTo>
                  <a:cubicBezTo>
                    <a:pt x="147970" y="115121"/>
                    <a:pt x="147970" y="116639"/>
                    <a:pt x="147717" y="119170"/>
                  </a:cubicBezTo>
                  <a:cubicBezTo>
                    <a:pt x="145693" y="155356"/>
                    <a:pt x="118616" y="176106"/>
                    <a:pt x="91034" y="176106"/>
                  </a:cubicBezTo>
                  <a:cubicBezTo>
                    <a:pt x="75598" y="176106"/>
                    <a:pt x="26000" y="167503"/>
                    <a:pt x="26000" y="92093"/>
                  </a:cubicBezTo>
                  <a:cubicBezTo>
                    <a:pt x="26000" y="16431"/>
                    <a:pt x="75345" y="7827"/>
                    <a:pt x="90781" y="7827"/>
                  </a:cubicBezTo>
                  <a:cubicBezTo>
                    <a:pt x="118363" y="7827"/>
                    <a:pt x="140885" y="30855"/>
                    <a:pt x="145946" y="67800"/>
                  </a:cubicBezTo>
                  <a:cubicBezTo>
                    <a:pt x="146452" y="71343"/>
                    <a:pt x="146452" y="72102"/>
                    <a:pt x="149995" y="72102"/>
                  </a:cubicBezTo>
                  <a:cubicBezTo>
                    <a:pt x="154044" y="72102"/>
                    <a:pt x="154044" y="71343"/>
                    <a:pt x="154044" y="66029"/>
                  </a:cubicBezTo>
                  <a:lnTo>
                    <a:pt x="154044" y="6056"/>
                  </a:lnTo>
                  <a:cubicBezTo>
                    <a:pt x="154044" y="1754"/>
                    <a:pt x="154044" y="-17"/>
                    <a:pt x="151260" y="-17"/>
                  </a:cubicBezTo>
                  <a:cubicBezTo>
                    <a:pt x="150248" y="-17"/>
                    <a:pt x="149236" y="-17"/>
                    <a:pt x="147211" y="3019"/>
                  </a:cubicBezTo>
                  <a:lnTo>
                    <a:pt x="134559" y="21745"/>
                  </a:lnTo>
                  <a:cubicBezTo>
                    <a:pt x="125196" y="12635"/>
                    <a:pt x="112290" y="-17"/>
                    <a:pt x="87997" y="-17"/>
                  </a:cubicBezTo>
                  <a:cubicBezTo>
                    <a:pt x="40677" y="-17"/>
                    <a:pt x="-65" y="40218"/>
                    <a:pt x="-65" y="91840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29" name="Freeform 5428">
              <a:extLst>
                <a:ext uri="{FF2B5EF4-FFF2-40B4-BE49-F238E27FC236}">
                  <a16:creationId xmlns:a16="http://schemas.microsoft.com/office/drawing/2014/main" id="{ED959B39-A6B3-ED90-5BED-41DB31709F5F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7213582" y="2888139"/>
              <a:ext cx="126709" cy="157636"/>
            </a:xfrm>
            <a:custGeom>
              <a:avLst/>
              <a:gdLst>
                <a:gd name="connsiteX0" fmla="*/ 138868 w 138925"/>
                <a:gd name="connsiteY0" fmla="*/ 107529 h 172833"/>
                <a:gd name="connsiteX1" fmla="*/ 132541 w 138925"/>
                <a:gd name="connsiteY1" fmla="*/ 107529 h 172833"/>
                <a:gd name="connsiteX2" fmla="*/ 81678 w 138925"/>
                <a:gd name="connsiteY2" fmla="*/ 164972 h 172833"/>
                <a:gd name="connsiteX3" fmla="*/ 60928 w 138925"/>
                <a:gd name="connsiteY3" fmla="*/ 164972 h 172833"/>
                <a:gd name="connsiteX4" fmla="*/ 48528 w 138925"/>
                <a:gd name="connsiteY4" fmla="*/ 154850 h 172833"/>
                <a:gd name="connsiteX5" fmla="*/ 48528 w 138925"/>
                <a:gd name="connsiteY5" fmla="*/ 19974 h 172833"/>
                <a:gd name="connsiteX6" fmla="*/ 72568 w 138925"/>
                <a:gd name="connsiteY6" fmla="*/ 7827 h 172833"/>
                <a:gd name="connsiteX7" fmla="*/ 80919 w 138925"/>
                <a:gd name="connsiteY7" fmla="*/ 7827 h 172833"/>
                <a:gd name="connsiteX8" fmla="*/ 80919 w 138925"/>
                <a:gd name="connsiteY8" fmla="*/ -17 h 172833"/>
                <a:gd name="connsiteX9" fmla="*/ 38406 w 138925"/>
                <a:gd name="connsiteY9" fmla="*/ 742 h 172833"/>
                <a:gd name="connsiteX10" fmla="*/ -57 w 138925"/>
                <a:gd name="connsiteY10" fmla="*/ -17 h 172833"/>
                <a:gd name="connsiteX11" fmla="*/ -57 w 138925"/>
                <a:gd name="connsiteY11" fmla="*/ 7827 h 172833"/>
                <a:gd name="connsiteX12" fmla="*/ 6016 w 138925"/>
                <a:gd name="connsiteY12" fmla="*/ 7827 h 172833"/>
                <a:gd name="connsiteX13" fmla="*/ 26007 w 138925"/>
                <a:gd name="connsiteY13" fmla="*/ 19721 h 172833"/>
                <a:gd name="connsiteX14" fmla="*/ 26007 w 138925"/>
                <a:gd name="connsiteY14" fmla="*/ 153079 h 172833"/>
                <a:gd name="connsiteX15" fmla="*/ 6016 w 138925"/>
                <a:gd name="connsiteY15" fmla="*/ 164972 h 172833"/>
                <a:gd name="connsiteX16" fmla="*/ -57 w 138925"/>
                <a:gd name="connsiteY16" fmla="*/ 164972 h 172833"/>
                <a:gd name="connsiteX17" fmla="*/ -57 w 138925"/>
                <a:gd name="connsiteY17" fmla="*/ 172817 h 172833"/>
                <a:gd name="connsiteX18" fmla="*/ 131782 w 138925"/>
                <a:gd name="connsiteY18" fmla="*/ 172817 h 172833"/>
                <a:gd name="connsiteX19" fmla="*/ 138868 w 138925"/>
                <a:gd name="connsiteY19" fmla="*/ 107529 h 172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925" h="172833">
                  <a:moveTo>
                    <a:pt x="138868" y="107529"/>
                  </a:moveTo>
                  <a:lnTo>
                    <a:pt x="132541" y="107529"/>
                  </a:lnTo>
                  <a:cubicBezTo>
                    <a:pt x="129758" y="133341"/>
                    <a:pt x="126215" y="164972"/>
                    <a:pt x="81678" y="164972"/>
                  </a:cubicBezTo>
                  <a:lnTo>
                    <a:pt x="60928" y="164972"/>
                  </a:lnTo>
                  <a:cubicBezTo>
                    <a:pt x="49035" y="164972"/>
                    <a:pt x="48528" y="163201"/>
                    <a:pt x="48528" y="154850"/>
                  </a:cubicBezTo>
                  <a:lnTo>
                    <a:pt x="48528" y="19974"/>
                  </a:lnTo>
                  <a:cubicBezTo>
                    <a:pt x="48528" y="11370"/>
                    <a:pt x="48528" y="7827"/>
                    <a:pt x="72568" y="7827"/>
                  </a:cubicBezTo>
                  <a:lnTo>
                    <a:pt x="80919" y="7827"/>
                  </a:lnTo>
                  <a:lnTo>
                    <a:pt x="80919" y="-17"/>
                  </a:lnTo>
                  <a:cubicBezTo>
                    <a:pt x="71809" y="742"/>
                    <a:pt x="48782" y="742"/>
                    <a:pt x="38406" y="742"/>
                  </a:cubicBezTo>
                  <a:cubicBezTo>
                    <a:pt x="28537" y="742"/>
                    <a:pt x="8799" y="742"/>
                    <a:pt x="-57" y="-17"/>
                  </a:cubicBezTo>
                  <a:lnTo>
                    <a:pt x="-57" y="7827"/>
                  </a:lnTo>
                  <a:lnTo>
                    <a:pt x="6016" y="7827"/>
                  </a:lnTo>
                  <a:cubicBezTo>
                    <a:pt x="25501" y="7827"/>
                    <a:pt x="26007" y="10611"/>
                    <a:pt x="26007" y="19721"/>
                  </a:cubicBezTo>
                  <a:lnTo>
                    <a:pt x="26007" y="153079"/>
                  </a:lnTo>
                  <a:cubicBezTo>
                    <a:pt x="26007" y="162188"/>
                    <a:pt x="25501" y="164972"/>
                    <a:pt x="6016" y="164972"/>
                  </a:cubicBezTo>
                  <a:lnTo>
                    <a:pt x="-57" y="164972"/>
                  </a:lnTo>
                  <a:lnTo>
                    <a:pt x="-57" y="172817"/>
                  </a:lnTo>
                  <a:lnTo>
                    <a:pt x="131782" y="172817"/>
                  </a:lnTo>
                  <a:lnTo>
                    <a:pt x="138868" y="10752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0" name="Freeform 5429">
              <a:extLst>
                <a:ext uri="{FF2B5EF4-FFF2-40B4-BE49-F238E27FC236}">
                  <a16:creationId xmlns:a16="http://schemas.microsoft.com/office/drawing/2014/main" id="{03B2954A-E6B0-257A-BE8C-36305A13D9AF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7363141" y="2883061"/>
              <a:ext cx="153481" cy="165253"/>
            </a:xfrm>
            <a:custGeom>
              <a:avLst/>
              <a:gdLst>
                <a:gd name="connsiteX0" fmla="*/ 134572 w 168278"/>
                <a:gd name="connsiteY0" fmla="*/ 62739 h 181184"/>
                <a:gd name="connsiteX1" fmla="*/ 128499 w 168278"/>
                <a:gd name="connsiteY1" fmla="*/ 56666 h 181184"/>
                <a:gd name="connsiteX2" fmla="*/ 124197 w 168278"/>
                <a:gd name="connsiteY2" fmla="*/ 56666 h 181184"/>
                <a:gd name="connsiteX3" fmla="*/ 118377 w 168278"/>
                <a:gd name="connsiteY3" fmla="*/ 54642 h 181184"/>
                <a:gd name="connsiteX4" fmla="*/ 83709 w 168278"/>
                <a:gd name="connsiteY4" fmla="*/ 35157 h 181184"/>
                <a:gd name="connsiteX5" fmla="*/ 33605 w 168278"/>
                <a:gd name="connsiteY5" fmla="*/ 90575 h 181184"/>
                <a:gd name="connsiteX6" fmla="*/ 83709 w 168278"/>
                <a:gd name="connsiteY6" fmla="*/ 145993 h 181184"/>
                <a:gd name="connsiteX7" fmla="*/ 117112 w 168278"/>
                <a:gd name="connsiteY7" fmla="*/ 128027 h 181184"/>
                <a:gd name="connsiteX8" fmla="*/ 142417 w 168278"/>
                <a:gd name="connsiteY8" fmla="*/ 145993 h 181184"/>
                <a:gd name="connsiteX9" fmla="*/ 168228 w 168278"/>
                <a:gd name="connsiteY9" fmla="*/ 92852 h 181184"/>
                <a:gd name="connsiteX10" fmla="*/ 84215 w 168278"/>
                <a:gd name="connsiteY10" fmla="*/ -17 h 181184"/>
                <a:gd name="connsiteX11" fmla="*/ -51 w 168278"/>
                <a:gd name="connsiteY11" fmla="*/ 90575 h 181184"/>
                <a:gd name="connsiteX12" fmla="*/ 85480 w 168278"/>
                <a:gd name="connsiteY12" fmla="*/ 181167 h 181184"/>
                <a:gd name="connsiteX13" fmla="*/ 131029 w 168278"/>
                <a:gd name="connsiteY13" fmla="*/ 175600 h 181184"/>
                <a:gd name="connsiteX14" fmla="*/ 167975 w 168278"/>
                <a:gd name="connsiteY14" fmla="*/ 161176 h 181184"/>
                <a:gd name="connsiteX15" fmla="*/ 162155 w 168278"/>
                <a:gd name="connsiteY15" fmla="*/ 158646 h 181184"/>
                <a:gd name="connsiteX16" fmla="*/ 159877 w 168278"/>
                <a:gd name="connsiteY16" fmla="*/ 158646 h 181184"/>
                <a:gd name="connsiteX17" fmla="*/ 154057 w 168278"/>
                <a:gd name="connsiteY17" fmla="*/ 159405 h 181184"/>
                <a:gd name="connsiteX18" fmla="*/ 85227 w 168278"/>
                <a:gd name="connsiteY18" fmla="*/ 175600 h 181184"/>
                <a:gd name="connsiteX19" fmla="*/ 6275 w 168278"/>
                <a:gd name="connsiteY19" fmla="*/ 90575 h 181184"/>
                <a:gd name="connsiteX20" fmla="*/ 83962 w 168278"/>
                <a:gd name="connsiteY20" fmla="*/ 5550 h 181184"/>
                <a:gd name="connsiteX21" fmla="*/ 161902 w 168278"/>
                <a:gd name="connsiteY21" fmla="*/ 94371 h 181184"/>
                <a:gd name="connsiteX22" fmla="*/ 143429 w 168278"/>
                <a:gd name="connsiteY22" fmla="*/ 140426 h 181184"/>
                <a:gd name="connsiteX23" fmla="*/ 134572 w 168278"/>
                <a:gd name="connsiteY23" fmla="*/ 123725 h 181184"/>
                <a:gd name="connsiteX24" fmla="*/ 134572 w 168278"/>
                <a:gd name="connsiteY24" fmla="*/ 62739 h 181184"/>
                <a:gd name="connsiteX25" fmla="*/ 117112 w 168278"/>
                <a:gd name="connsiteY25" fmla="*/ 112084 h 181184"/>
                <a:gd name="connsiteX26" fmla="*/ 113569 w 168278"/>
                <a:gd name="connsiteY26" fmla="*/ 122966 h 181184"/>
                <a:gd name="connsiteX27" fmla="*/ 84468 w 168278"/>
                <a:gd name="connsiteY27" fmla="*/ 140426 h 181184"/>
                <a:gd name="connsiteX28" fmla="*/ 51065 w 168278"/>
                <a:gd name="connsiteY28" fmla="*/ 90575 h 181184"/>
                <a:gd name="connsiteX29" fmla="*/ 84468 w 168278"/>
                <a:gd name="connsiteY29" fmla="*/ 40724 h 181184"/>
                <a:gd name="connsiteX30" fmla="*/ 113822 w 168278"/>
                <a:gd name="connsiteY30" fmla="*/ 58944 h 181184"/>
                <a:gd name="connsiteX31" fmla="*/ 117112 w 168278"/>
                <a:gd name="connsiteY31" fmla="*/ 69066 h 181184"/>
                <a:gd name="connsiteX32" fmla="*/ 117112 w 168278"/>
                <a:gd name="connsiteY32" fmla="*/ 112084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68278" h="181184">
                  <a:moveTo>
                    <a:pt x="134572" y="62739"/>
                  </a:moveTo>
                  <a:cubicBezTo>
                    <a:pt x="134572" y="56919"/>
                    <a:pt x="134319" y="56666"/>
                    <a:pt x="128499" y="56666"/>
                  </a:cubicBezTo>
                  <a:lnTo>
                    <a:pt x="124197" y="56666"/>
                  </a:lnTo>
                  <a:cubicBezTo>
                    <a:pt x="120148" y="56666"/>
                    <a:pt x="119895" y="56413"/>
                    <a:pt x="118377" y="54642"/>
                  </a:cubicBezTo>
                  <a:cubicBezTo>
                    <a:pt x="106736" y="38700"/>
                    <a:pt x="93578" y="35157"/>
                    <a:pt x="83709" y="35157"/>
                  </a:cubicBezTo>
                  <a:cubicBezTo>
                    <a:pt x="57645" y="35157"/>
                    <a:pt x="33605" y="58691"/>
                    <a:pt x="33605" y="90575"/>
                  </a:cubicBezTo>
                  <a:cubicBezTo>
                    <a:pt x="33605" y="122459"/>
                    <a:pt x="57645" y="145993"/>
                    <a:pt x="83709" y="145993"/>
                  </a:cubicBezTo>
                  <a:cubicBezTo>
                    <a:pt x="97374" y="145993"/>
                    <a:pt x="109520" y="138655"/>
                    <a:pt x="117112" y="128027"/>
                  </a:cubicBezTo>
                  <a:cubicBezTo>
                    <a:pt x="119642" y="141185"/>
                    <a:pt x="132801" y="145993"/>
                    <a:pt x="142417" y="145993"/>
                  </a:cubicBezTo>
                  <a:cubicBezTo>
                    <a:pt x="164685" y="145993"/>
                    <a:pt x="168228" y="119929"/>
                    <a:pt x="168228" y="92852"/>
                  </a:cubicBezTo>
                  <a:cubicBezTo>
                    <a:pt x="168228" y="33639"/>
                    <a:pt x="124956" y="-17"/>
                    <a:pt x="84215" y="-17"/>
                  </a:cubicBezTo>
                  <a:cubicBezTo>
                    <a:pt x="37907" y="-17"/>
                    <a:pt x="-51" y="40218"/>
                    <a:pt x="-51" y="90575"/>
                  </a:cubicBezTo>
                  <a:cubicBezTo>
                    <a:pt x="-51" y="138149"/>
                    <a:pt x="34870" y="181167"/>
                    <a:pt x="85480" y="181167"/>
                  </a:cubicBezTo>
                  <a:cubicBezTo>
                    <a:pt x="98639" y="181167"/>
                    <a:pt x="114834" y="179396"/>
                    <a:pt x="131029" y="175600"/>
                  </a:cubicBezTo>
                  <a:cubicBezTo>
                    <a:pt x="137609" y="174082"/>
                    <a:pt x="167975" y="165225"/>
                    <a:pt x="167975" y="161176"/>
                  </a:cubicBezTo>
                  <a:cubicBezTo>
                    <a:pt x="167975" y="158646"/>
                    <a:pt x="166203" y="158646"/>
                    <a:pt x="162155" y="158646"/>
                  </a:cubicBezTo>
                  <a:lnTo>
                    <a:pt x="159877" y="158646"/>
                  </a:lnTo>
                  <a:cubicBezTo>
                    <a:pt x="155828" y="158646"/>
                    <a:pt x="155322" y="158646"/>
                    <a:pt x="154057" y="159405"/>
                  </a:cubicBezTo>
                  <a:cubicBezTo>
                    <a:pt x="132548" y="169527"/>
                    <a:pt x="109014" y="175600"/>
                    <a:pt x="85227" y="175600"/>
                  </a:cubicBezTo>
                  <a:cubicBezTo>
                    <a:pt x="39172" y="175600"/>
                    <a:pt x="6275" y="135871"/>
                    <a:pt x="6275" y="90575"/>
                  </a:cubicBezTo>
                  <a:cubicBezTo>
                    <a:pt x="6275" y="42242"/>
                    <a:pt x="42461" y="5550"/>
                    <a:pt x="83962" y="5550"/>
                  </a:cubicBezTo>
                  <a:cubicBezTo>
                    <a:pt x="118630" y="5550"/>
                    <a:pt x="161902" y="33385"/>
                    <a:pt x="161902" y="94371"/>
                  </a:cubicBezTo>
                  <a:cubicBezTo>
                    <a:pt x="161902" y="117651"/>
                    <a:pt x="160130" y="140426"/>
                    <a:pt x="143429" y="140426"/>
                  </a:cubicBezTo>
                  <a:cubicBezTo>
                    <a:pt x="134572" y="140426"/>
                    <a:pt x="134572" y="127520"/>
                    <a:pt x="134572" y="123725"/>
                  </a:cubicBezTo>
                  <a:lnTo>
                    <a:pt x="134572" y="62739"/>
                  </a:lnTo>
                  <a:close/>
                  <a:moveTo>
                    <a:pt x="117112" y="112084"/>
                  </a:moveTo>
                  <a:cubicBezTo>
                    <a:pt x="117112" y="116639"/>
                    <a:pt x="117112" y="117651"/>
                    <a:pt x="113569" y="122966"/>
                  </a:cubicBezTo>
                  <a:cubicBezTo>
                    <a:pt x="102435" y="138908"/>
                    <a:pt x="89529" y="140426"/>
                    <a:pt x="84468" y="140426"/>
                  </a:cubicBezTo>
                  <a:cubicBezTo>
                    <a:pt x="66248" y="140426"/>
                    <a:pt x="51065" y="118664"/>
                    <a:pt x="51065" y="90575"/>
                  </a:cubicBezTo>
                  <a:cubicBezTo>
                    <a:pt x="51065" y="62486"/>
                    <a:pt x="65995" y="40724"/>
                    <a:pt x="84468" y="40724"/>
                  </a:cubicBezTo>
                  <a:cubicBezTo>
                    <a:pt x="92566" y="40724"/>
                    <a:pt x="104712" y="44773"/>
                    <a:pt x="113822" y="58944"/>
                  </a:cubicBezTo>
                  <a:cubicBezTo>
                    <a:pt x="117112" y="63752"/>
                    <a:pt x="117112" y="64511"/>
                    <a:pt x="117112" y="69066"/>
                  </a:cubicBezTo>
                  <a:lnTo>
                    <a:pt x="117112" y="11208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1" name="Freeform 5430">
              <a:extLst>
                <a:ext uri="{FF2B5EF4-FFF2-40B4-BE49-F238E27FC236}">
                  <a16:creationId xmlns:a16="http://schemas.microsoft.com/office/drawing/2014/main" id="{04588758-7628-258B-B0B7-326003FD5CDB}"/>
                </a:ext>
              </a:extLst>
            </p:cNvPr>
            <p:cNvSpPr/>
            <p:nvPr>
              <p:custDataLst>
                <p:tags r:id="rId85"/>
              </p:custDataLst>
            </p:nvPr>
          </p:nvSpPr>
          <p:spPr>
            <a:xfrm>
              <a:off x="7550270" y="2892063"/>
              <a:ext cx="76163" cy="153712"/>
            </a:xfrm>
            <a:custGeom>
              <a:avLst/>
              <a:gdLst>
                <a:gd name="connsiteX0" fmla="*/ 51832 w 83506"/>
                <a:gd name="connsiteY0" fmla="*/ 6562 h 168531"/>
                <a:gd name="connsiteX1" fmla="*/ 46012 w 83506"/>
                <a:gd name="connsiteY1" fmla="*/ -17 h 168531"/>
                <a:gd name="connsiteX2" fmla="*/ -43 w 83506"/>
                <a:gd name="connsiteY2" fmla="*/ 16178 h 168531"/>
                <a:gd name="connsiteX3" fmla="*/ -43 w 83506"/>
                <a:gd name="connsiteY3" fmla="*/ 24023 h 168531"/>
                <a:gd name="connsiteX4" fmla="*/ 33106 w 83506"/>
                <a:gd name="connsiteY4" fmla="*/ 17443 h 168531"/>
                <a:gd name="connsiteX5" fmla="*/ 33106 w 83506"/>
                <a:gd name="connsiteY5" fmla="*/ 148524 h 168531"/>
                <a:gd name="connsiteX6" fmla="*/ 9573 w 83506"/>
                <a:gd name="connsiteY6" fmla="*/ 160670 h 168531"/>
                <a:gd name="connsiteX7" fmla="*/ 1475 w 83506"/>
                <a:gd name="connsiteY7" fmla="*/ 160670 h 168531"/>
                <a:gd name="connsiteX8" fmla="*/ 1475 w 83506"/>
                <a:gd name="connsiteY8" fmla="*/ 168515 h 168531"/>
                <a:gd name="connsiteX9" fmla="*/ 42469 w 83506"/>
                <a:gd name="connsiteY9" fmla="*/ 167756 h 168531"/>
                <a:gd name="connsiteX10" fmla="*/ 83463 w 83506"/>
                <a:gd name="connsiteY10" fmla="*/ 168515 h 168531"/>
                <a:gd name="connsiteX11" fmla="*/ 83463 w 83506"/>
                <a:gd name="connsiteY11" fmla="*/ 160670 h 168531"/>
                <a:gd name="connsiteX12" fmla="*/ 75366 w 83506"/>
                <a:gd name="connsiteY12" fmla="*/ 160670 h 168531"/>
                <a:gd name="connsiteX13" fmla="*/ 51832 w 83506"/>
                <a:gd name="connsiteY13" fmla="*/ 148524 h 168531"/>
                <a:gd name="connsiteX14" fmla="*/ 51832 w 83506"/>
                <a:gd name="connsiteY14" fmla="*/ 656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32" y="6562"/>
                  </a:moveTo>
                  <a:cubicBezTo>
                    <a:pt x="51832" y="489"/>
                    <a:pt x="51832" y="-17"/>
                    <a:pt x="46012" y="-17"/>
                  </a:cubicBezTo>
                  <a:cubicBezTo>
                    <a:pt x="30323" y="16178"/>
                    <a:pt x="8054" y="16178"/>
                    <a:pt x="-43" y="16178"/>
                  </a:cubicBezTo>
                  <a:lnTo>
                    <a:pt x="-43" y="24023"/>
                  </a:lnTo>
                  <a:cubicBezTo>
                    <a:pt x="5018" y="24023"/>
                    <a:pt x="19948" y="24023"/>
                    <a:pt x="33106" y="17443"/>
                  </a:cubicBezTo>
                  <a:lnTo>
                    <a:pt x="33106" y="148524"/>
                  </a:lnTo>
                  <a:cubicBezTo>
                    <a:pt x="33106" y="157634"/>
                    <a:pt x="32347" y="160670"/>
                    <a:pt x="9573" y="160670"/>
                  </a:cubicBezTo>
                  <a:lnTo>
                    <a:pt x="1475" y="160670"/>
                  </a:lnTo>
                  <a:lnTo>
                    <a:pt x="1475" y="168515"/>
                  </a:lnTo>
                  <a:cubicBezTo>
                    <a:pt x="10332" y="167756"/>
                    <a:pt x="32347" y="167756"/>
                    <a:pt x="42469" y="167756"/>
                  </a:cubicBezTo>
                  <a:cubicBezTo>
                    <a:pt x="52591" y="167756"/>
                    <a:pt x="74607" y="167756"/>
                    <a:pt x="83463" y="168515"/>
                  </a:cubicBezTo>
                  <a:lnTo>
                    <a:pt x="83463" y="160670"/>
                  </a:lnTo>
                  <a:lnTo>
                    <a:pt x="75366" y="160670"/>
                  </a:lnTo>
                  <a:cubicBezTo>
                    <a:pt x="52591" y="160670"/>
                    <a:pt x="51832" y="157887"/>
                    <a:pt x="51832" y="148524"/>
                  </a:cubicBezTo>
                  <a:lnTo>
                    <a:pt x="51832" y="656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2" name="Freeform 5431">
              <a:extLst>
                <a:ext uri="{FF2B5EF4-FFF2-40B4-BE49-F238E27FC236}">
                  <a16:creationId xmlns:a16="http://schemas.microsoft.com/office/drawing/2014/main" id="{A6B17CF1-B10F-E684-F0A1-5CF36D4EC18F}"/>
                </a:ext>
              </a:extLst>
            </p:cNvPr>
            <p:cNvSpPr/>
            <p:nvPr>
              <p:custDataLst>
                <p:tags r:id="rId86"/>
              </p:custDataLst>
            </p:nvPr>
          </p:nvSpPr>
          <p:spPr>
            <a:xfrm>
              <a:off x="7654823" y="2880522"/>
              <a:ext cx="158097" cy="170330"/>
            </a:xfrm>
            <a:custGeom>
              <a:avLst/>
              <a:gdLst>
                <a:gd name="connsiteX0" fmla="*/ 165457 w 173339"/>
                <a:gd name="connsiteY0" fmla="*/ 150548 h 186751"/>
                <a:gd name="connsiteX1" fmla="*/ 137115 w 173339"/>
                <a:gd name="connsiteY1" fmla="*/ 178890 h 186751"/>
                <a:gd name="connsiteX2" fmla="*/ 102194 w 173339"/>
                <a:gd name="connsiteY2" fmla="*/ 156368 h 186751"/>
                <a:gd name="connsiteX3" fmla="*/ 135597 w 173339"/>
                <a:gd name="connsiteY3" fmla="*/ 105758 h 186751"/>
                <a:gd name="connsiteX4" fmla="*/ 173302 w 173339"/>
                <a:gd name="connsiteY4" fmla="*/ 79947 h 186751"/>
                <a:gd name="connsiteX5" fmla="*/ 173302 w 173339"/>
                <a:gd name="connsiteY5" fmla="*/ 72102 h 186751"/>
                <a:gd name="connsiteX6" fmla="*/ 148756 w 173339"/>
                <a:gd name="connsiteY6" fmla="*/ 72861 h 186751"/>
                <a:gd name="connsiteX7" fmla="*/ 117883 w 173339"/>
                <a:gd name="connsiteY7" fmla="*/ 72102 h 186751"/>
                <a:gd name="connsiteX8" fmla="*/ 117883 w 173339"/>
                <a:gd name="connsiteY8" fmla="*/ 79947 h 186751"/>
                <a:gd name="connsiteX9" fmla="*/ 135850 w 173339"/>
                <a:gd name="connsiteY9" fmla="*/ 91081 h 186751"/>
                <a:gd name="connsiteX10" fmla="*/ 134332 w 173339"/>
                <a:gd name="connsiteY10" fmla="*/ 96142 h 186751"/>
                <a:gd name="connsiteX11" fmla="*/ 98145 w 173339"/>
                <a:gd name="connsiteY11" fmla="*/ 151307 h 186751"/>
                <a:gd name="connsiteX12" fmla="*/ 56139 w 173339"/>
                <a:gd name="connsiteY12" fmla="*/ 83743 h 186751"/>
                <a:gd name="connsiteX13" fmla="*/ 87011 w 173339"/>
                <a:gd name="connsiteY13" fmla="*/ 32626 h 186751"/>
                <a:gd name="connsiteX14" fmla="*/ 64996 w 173339"/>
                <a:gd name="connsiteY14" fmla="*/ -17 h 186751"/>
                <a:gd name="connsiteX15" fmla="*/ 30581 w 173339"/>
                <a:gd name="connsiteY15" fmla="*/ 40724 h 186751"/>
                <a:gd name="connsiteX16" fmla="*/ 40956 w 173339"/>
                <a:gd name="connsiteY16" fmla="*/ 92093 h 186751"/>
                <a:gd name="connsiteX17" fmla="*/ 17928 w 173339"/>
                <a:gd name="connsiteY17" fmla="*/ 116639 h 186751"/>
                <a:gd name="connsiteX18" fmla="*/ -38 w 173339"/>
                <a:gd name="connsiteY18" fmla="*/ 148777 h 186751"/>
                <a:gd name="connsiteX19" fmla="*/ 45764 w 173339"/>
                <a:gd name="connsiteY19" fmla="*/ 186734 h 186751"/>
                <a:gd name="connsiteX20" fmla="*/ 91566 w 173339"/>
                <a:gd name="connsiteY20" fmla="*/ 167503 h 186751"/>
                <a:gd name="connsiteX21" fmla="*/ 136103 w 173339"/>
                <a:gd name="connsiteY21" fmla="*/ 186734 h 186751"/>
                <a:gd name="connsiteX22" fmla="*/ 171783 w 173339"/>
                <a:gd name="connsiteY22" fmla="*/ 150548 h 186751"/>
                <a:gd name="connsiteX23" fmla="*/ 165457 w 173339"/>
                <a:gd name="connsiteY23" fmla="*/ 150548 h 186751"/>
                <a:gd name="connsiteX24" fmla="*/ 54115 w 173339"/>
                <a:gd name="connsiteY24" fmla="*/ 77669 h 186751"/>
                <a:gd name="connsiteX25" fmla="*/ 46523 w 173339"/>
                <a:gd name="connsiteY25" fmla="*/ 34904 h 186751"/>
                <a:gd name="connsiteX26" fmla="*/ 65502 w 173339"/>
                <a:gd name="connsiteY26" fmla="*/ 5550 h 186751"/>
                <a:gd name="connsiteX27" fmla="*/ 80685 w 173339"/>
                <a:gd name="connsiteY27" fmla="*/ 32373 h 186751"/>
                <a:gd name="connsiteX28" fmla="*/ 54115 w 173339"/>
                <a:gd name="connsiteY28" fmla="*/ 77669 h 186751"/>
                <a:gd name="connsiteX29" fmla="*/ 43233 w 173339"/>
                <a:gd name="connsiteY29" fmla="*/ 97914 h 186751"/>
                <a:gd name="connsiteX30" fmla="*/ 63477 w 173339"/>
                <a:gd name="connsiteY30" fmla="*/ 133088 h 186751"/>
                <a:gd name="connsiteX31" fmla="*/ 86758 w 173339"/>
                <a:gd name="connsiteY31" fmla="*/ 162695 h 186751"/>
                <a:gd name="connsiteX32" fmla="*/ 47788 w 173339"/>
                <a:gd name="connsiteY32" fmla="*/ 178890 h 186751"/>
                <a:gd name="connsiteX33" fmla="*/ 20965 w 173339"/>
                <a:gd name="connsiteY33" fmla="*/ 140679 h 186751"/>
                <a:gd name="connsiteX34" fmla="*/ 43233 w 173339"/>
                <a:gd name="connsiteY34" fmla="*/ 97914 h 18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73339" h="186751">
                  <a:moveTo>
                    <a:pt x="165457" y="150548"/>
                  </a:moveTo>
                  <a:cubicBezTo>
                    <a:pt x="164698" y="170539"/>
                    <a:pt x="148503" y="178890"/>
                    <a:pt x="137115" y="178890"/>
                  </a:cubicBezTo>
                  <a:cubicBezTo>
                    <a:pt x="123451" y="178890"/>
                    <a:pt x="110292" y="165984"/>
                    <a:pt x="102194" y="156368"/>
                  </a:cubicBezTo>
                  <a:cubicBezTo>
                    <a:pt x="113835" y="142957"/>
                    <a:pt x="123957" y="125749"/>
                    <a:pt x="135597" y="105758"/>
                  </a:cubicBezTo>
                  <a:cubicBezTo>
                    <a:pt x="145466" y="89057"/>
                    <a:pt x="150780" y="80200"/>
                    <a:pt x="173302" y="79947"/>
                  </a:cubicBezTo>
                  <a:lnTo>
                    <a:pt x="173302" y="72102"/>
                  </a:lnTo>
                  <a:cubicBezTo>
                    <a:pt x="163939" y="72608"/>
                    <a:pt x="150274" y="72861"/>
                    <a:pt x="148756" y="72861"/>
                  </a:cubicBezTo>
                  <a:cubicBezTo>
                    <a:pt x="145972" y="72861"/>
                    <a:pt x="124716" y="72608"/>
                    <a:pt x="117883" y="72102"/>
                  </a:cubicBezTo>
                  <a:lnTo>
                    <a:pt x="117883" y="79947"/>
                  </a:lnTo>
                  <a:cubicBezTo>
                    <a:pt x="129524" y="79947"/>
                    <a:pt x="135850" y="84755"/>
                    <a:pt x="135850" y="91081"/>
                  </a:cubicBezTo>
                  <a:cubicBezTo>
                    <a:pt x="135850" y="93612"/>
                    <a:pt x="134585" y="95383"/>
                    <a:pt x="134332" y="96142"/>
                  </a:cubicBezTo>
                  <a:cubicBezTo>
                    <a:pt x="120414" y="120688"/>
                    <a:pt x="109027" y="137896"/>
                    <a:pt x="98145" y="151307"/>
                  </a:cubicBezTo>
                  <a:cubicBezTo>
                    <a:pt x="94856" y="147512"/>
                    <a:pt x="67273" y="112844"/>
                    <a:pt x="56139" y="83743"/>
                  </a:cubicBezTo>
                  <a:cubicBezTo>
                    <a:pt x="69804" y="68560"/>
                    <a:pt x="87011" y="49328"/>
                    <a:pt x="87011" y="32626"/>
                  </a:cubicBezTo>
                  <a:cubicBezTo>
                    <a:pt x="87011" y="20986"/>
                    <a:pt x="82962" y="-17"/>
                    <a:pt x="64996" y="-17"/>
                  </a:cubicBezTo>
                  <a:cubicBezTo>
                    <a:pt x="49307" y="-17"/>
                    <a:pt x="30581" y="13901"/>
                    <a:pt x="30581" y="40724"/>
                  </a:cubicBezTo>
                  <a:cubicBezTo>
                    <a:pt x="30581" y="51352"/>
                    <a:pt x="32099" y="69572"/>
                    <a:pt x="40956" y="92093"/>
                  </a:cubicBezTo>
                  <a:lnTo>
                    <a:pt x="17928" y="116639"/>
                  </a:lnTo>
                  <a:cubicBezTo>
                    <a:pt x="6541" y="128280"/>
                    <a:pt x="-38" y="135112"/>
                    <a:pt x="-38" y="148777"/>
                  </a:cubicBezTo>
                  <a:cubicBezTo>
                    <a:pt x="-38" y="170792"/>
                    <a:pt x="20712" y="186734"/>
                    <a:pt x="45764" y="186734"/>
                  </a:cubicBezTo>
                  <a:cubicBezTo>
                    <a:pt x="67273" y="186734"/>
                    <a:pt x="82203" y="175853"/>
                    <a:pt x="91566" y="167503"/>
                  </a:cubicBezTo>
                  <a:cubicBezTo>
                    <a:pt x="109027" y="182686"/>
                    <a:pt x="123957" y="186734"/>
                    <a:pt x="136103" y="186734"/>
                  </a:cubicBezTo>
                  <a:cubicBezTo>
                    <a:pt x="155335" y="186734"/>
                    <a:pt x="171277" y="172311"/>
                    <a:pt x="171783" y="150548"/>
                  </a:cubicBezTo>
                  <a:lnTo>
                    <a:pt x="165457" y="150548"/>
                  </a:lnTo>
                  <a:close/>
                  <a:moveTo>
                    <a:pt x="54115" y="77669"/>
                  </a:moveTo>
                  <a:cubicBezTo>
                    <a:pt x="47282" y="57425"/>
                    <a:pt x="46523" y="42748"/>
                    <a:pt x="46523" y="34904"/>
                  </a:cubicBezTo>
                  <a:cubicBezTo>
                    <a:pt x="46523" y="13648"/>
                    <a:pt x="56645" y="5550"/>
                    <a:pt x="65502" y="5550"/>
                  </a:cubicBezTo>
                  <a:cubicBezTo>
                    <a:pt x="80685" y="5550"/>
                    <a:pt x="80685" y="31867"/>
                    <a:pt x="80685" y="32373"/>
                  </a:cubicBezTo>
                  <a:cubicBezTo>
                    <a:pt x="80685" y="49075"/>
                    <a:pt x="60188" y="71090"/>
                    <a:pt x="54115" y="77669"/>
                  </a:cubicBezTo>
                  <a:close/>
                  <a:moveTo>
                    <a:pt x="43233" y="97914"/>
                  </a:moveTo>
                  <a:cubicBezTo>
                    <a:pt x="48800" y="109807"/>
                    <a:pt x="52596" y="117398"/>
                    <a:pt x="63477" y="133088"/>
                  </a:cubicBezTo>
                  <a:cubicBezTo>
                    <a:pt x="68285" y="140173"/>
                    <a:pt x="77395" y="153332"/>
                    <a:pt x="86758" y="162695"/>
                  </a:cubicBezTo>
                  <a:cubicBezTo>
                    <a:pt x="70563" y="177119"/>
                    <a:pt x="54874" y="178890"/>
                    <a:pt x="47788" y="178890"/>
                  </a:cubicBezTo>
                  <a:cubicBezTo>
                    <a:pt x="26785" y="178890"/>
                    <a:pt x="20965" y="154344"/>
                    <a:pt x="20965" y="140679"/>
                  </a:cubicBezTo>
                  <a:cubicBezTo>
                    <a:pt x="20965" y="120182"/>
                    <a:pt x="29569" y="111072"/>
                    <a:pt x="43233" y="97914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3" name="Freeform 5432">
              <a:extLst>
                <a:ext uri="{FF2B5EF4-FFF2-40B4-BE49-F238E27FC236}">
                  <a16:creationId xmlns:a16="http://schemas.microsoft.com/office/drawing/2014/main" id="{73B64006-0120-29AD-A471-00762D15A12D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7836181" y="2892063"/>
              <a:ext cx="92089" cy="153712"/>
            </a:xfrm>
            <a:custGeom>
              <a:avLst/>
              <a:gdLst>
                <a:gd name="connsiteX0" fmla="*/ 19454 w 100967"/>
                <a:gd name="connsiteY0" fmla="*/ 149030 h 168531"/>
                <a:gd name="connsiteX1" fmla="*/ 46278 w 100967"/>
                <a:gd name="connsiteY1" fmla="*/ 122966 h 168531"/>
                <a:gd name="connsiteX2" fmla="*/ 100937 w 100967"/>
                <a:gd name="connsiteY2" fmla="*/ 49075 h 168531"/>
                <a:gd name="connsiteX3" fmla="*/ 47290 w 100967"/>
                <a:gd name="connsiteY3" fmla="*/ -17 h 168531"/>
                <a:gd name="connsiteX4" fmla="*/ -31 w 100967"/>
                <a:gd name="connsiteY4" fmla="*/ 45785 h 168531"/>
                <a:gd name="connsiteX5" fmla="*/ 13381 w 100967"/>
                <a:gd name="connsiteY5" fmla="*/ 59956 h 168531"/>
                <a:gd name="connsiteX6" fmla="*/ 26540 w 100967"/>
                <a:gd name="connsiteY6" fmla="*/ 46544 h 168531"/>
                <a:gd name="connsiteX7" fmla="*/ 13128 w 100967"/>
                <a:gd name="connsiteY7" fmla="*/ 33385 h 168531"/>
                <a:gd name="connsiteX8" fmla="*/ 9838 w 100967"/>
                <a:gd name="connsiteY8" fmla="*/ 33639 h 168531"/>
                <a:gd name="connsiteX9" fmla="*/ 44000 w 100967"/>
                <a:gd name="connsiteY9" fmla="*/ 7827 h 168531"/>
                <a:gd name="connsiteX10" fmla="*/ 77909 w 100967"/>
                <a:gd name="connsiteY10" fmla="*/ 49075 h 168531"/>
                <a:gd name="connsiteX11" fmla="*/ 51339 w 100967"/>
                <a:gd name="connsiteY11" fmla="*/ 104999 h 168531"/>
                <a:gd name="connsiteX12" fmla="*/ 2753 w 100967"/>
                <a:gd name="connsiteY12" fmla="*/ 159152 h 168531"/>
                <a:gd name="connsiteX13" fmla="*/ -31 w 100967"/>
                <a:gd name="connsiteY13" fmla="*/ 168515 h 168531"/>
                <a:gd name="connsiteX14" fmla="*/ 93851 w 100967"/>
                <a:gd name="connsiteY14" fmla="*/ 168515 h 168531"/>
                <a:gd name="connsiteX15" fmla="*/ 100937 w 100967"/>
                <a:gd name="connsiteY15" fmla="*/ 124484 h 168531"/>
                <a:gd name="connsiteX16" fmla="*/ 94610 w 100967"/>
                <a:gd name="connsiteY16" fmla="*/ 124484 h 168531"/>
                <a:gd name="connsiteX17" fmla="*/ 89043 w 100967"/>
                <a:gd name="connsiteY17" fmla="*/ 147005 h 168531"/>
                <a:gd name="connsiteX18" fmla="*/ 65004 w 100967"/>
                <a:gd name="connsiteY18" fmla="*/ 149030 h 168531"/>
                <a:gd name="connsiteX19" fmla="*/ 19454 w 100967"/>
                <a:gd name="connsiteY19" fmla="*/ 14903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54" y="149030"/>
                  </a:moveTo>
                  <a:lnTo>
                    <a:pt x="46278" y="122966"/>
                  </a:lnTo>
                  <a:cubicBezTo>
                    <a:pt x="85754" y="88045"/>
                    <a:pt x="100937" y="74380"/>
                    <a:pt x="100937" y="49075"/>
                  </a:cubicBezTo>
                  <a:cubicBezTo>
                    <a:pt x="100937" y="20227"/>
                    <a:pt x="78162" y="-17"/>
                    <a:pt x="47290" y="-17"/>
                  </a:cubicBezTo>
                  <a:cubicBezTo>
                    <a:pt x="18695" y="-17"/>
                    <a:pt x="-31" y="23263"/>
                    <a:pt x="-31" y="45785"/>
                  </a:cubicBezTo>
                  <a:cubicBezTo>
                    <a:pt x="-31" y="59956"/>
                    <a:pt x="12622" y="59956"/>
                    <a:pt x="13381" y="59956"/>
                  </a:cubicBezTo>
                  <a:cubicBezTo>
                    <a:pt x="17683" y="59956"/>
                    <a:pt x="26540" y="56919"/>
                    <a:pt x="26540" y="46544"/>
                  </a:cubicBezTo>
                  <a:cubicBezTo>
                    <a:pt x="26540" y="39965"/>
                    <a:pt x="21985" y="33385"/>
                    <a:pt x="13128" y="33385"/>
                  </a:cubicBezTo>
                  <a:cubicBezTo>
                    <a:pt x="11104" y="33385"/>
                    <a:pt x="10598" y="33385"/>
                    <a:pt x="9838" y="33639"/>
                  </a:cubicBezTo>
                  <a:cubicBezTo>
                    <a:pt x="15659" y="17190"/>
                    <a:pt x="29323" y="7827"/>
                    <a:pt x="44000" y="7827"/>
                  </a:cubicBezTo>
                  <a:cubicBezTo>
                    <a:pt x="67028" y="7827"/>
                    <a:pt x="77909" y="28324"/>
                    <a:pt x="77909" y="49075"/>
                  </a:cubicBezTo>
                  <a:cubicBezTo>
                    <a:pt x="77909" y="69319"/>
                    <a:pt x="65257" y="89310"/>
                    <a:pt x="51339" y="104999"/>
                  </a:cubicBezTo>
                  <a:lnTo>
                    <a:pt x="2753" y="159152"/>
                  </a:lnTo>
                  <a:cubicBezTo>
                    <a:pt x="-31" y="161935"/>
                    <a:pt x="-31" y="162442"/>
                    <a:pt x="-31" y="168515"/>
                  </a:cubicBezTo>
                  <a:lnTo>
                    <a:pt x="93851" y="168515"/>
                  </a:lnTo>
                  <a:lnTo>
                    <a:pt x="100937" y="124484"/>
                  </a:lnTo>
                  <a:lnTo>
                    <a:pt x="94610" y="124484"/>
                  </a:lnTo>
                  <a:cubicBezTo>
                    <a:pt x="93345" y="132075"/>
                    <a:pt x="91574" y="143210"/>
                    <a:pt x="89043" y="147005"/>
                  </a:cubicBezTo>
                  <a:cubicBezTo>
                    <a:pt x="87272" y="149030"/>
                    <a:pt x="70571" y="149030"/>
                    <a:pt x="65004" y="149030"/>
                  </a:cubicBezTo>
                  <a:lnTo>
                    <a:pt x="19454" y="14903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4" name="Freeform 5433">
              <a:extLst>
                <a:ext uri="{FF2B5EF4-FFF2-40B4-BE49-F238E27FC236}">
                  <a16:creationId xmlns:a16="http://schemas.microsoft.com/office/drawing/2014/main" id="{8A9C5703-7AFB-3D36-ED73-097F89BAB0AB}"/>
                </a:ext>
              </a:extLst>
            </p:cNvPr>
            <p:cNvSpPr/>
            <p:nvPr>
              <p:custDataLst>
                <p:tags r:id="rId88"/>
              </p:custDataLst>
            </p:nvPr>
          </p:nvSpPr>
          <p:spPr>
            <a:xfrm>
              <a:off x="7959890" y="2946301"/>
              <a:ext cx="24464" cy="99475"/>
            </a:xfrm>
            <a:custGeom>
              <a:avLst/>
              <a:gdLst>
                <a:gd name="connsiteX0" fmla="*/ 26798 w 26823"/>
                <a:gd name="connsiteY0" fmla="*/ 13394 h 109065"/>
                <a:gd name="connsiteX1" fmla="*/ 13386 w 26823"/>
                <a:gd name="connsiteY1" fmla="*/ -17 h 109065"/>
                <a:gd name="connsiteX2" fmla="*/ -26 w 26823"/>
                <a:gd name="connsiteY2" fmla="*/ 13394 h 109065"/>
                <a:gd name="connsiteX3" fmla="*/ 13386 w 26823"/>
                <a:gd name="connsiteY3" fmla="*/ 26806 h 109065"/>
                <a:gd name="connsiteX4" fmla="*/ 26798 w 26823"/>
                <a:gd name="connsiteY4" fmla="*/ 13394 h 109065"/>
                <a:gd name="connsiteX5" fmla="*/ 26798 w 26823"/>
                <a:gd name="connsiteY5" fmla="*/ 95636 h 109065"/>
                <a:gd name="connsiteX6" fmla="*/ 13386 w 26823"/>
                <a:gd name="connsiteY6" fmla="*/ 82224 h 109065"/>
                <a:gd name="connsiteX7" fmla="*/ -26 w 26823"/>
                <a:gd name="connsiteY7" fmla="*/ 95636 h 109065"/>
                <a:gd name="connsiteX8" fmla="*/ 13386 w 26823"/>
                <a:gd name="connsiteY8" fmla="*/ 109048 h 109065"/>
                <a:gd name="connsiteX9" fmla="*/ 26798 w 26823"/>
                <a:gd name="connsiteY9" fmla="*/ 95636 h 10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23" h="109065">
                  <a:moveTo>
                    <a:pt x="26798" y="13394"/>
                  </a:moveTo>
                  <a:cubicBezTo>
                    <a:pt x="26798" y="6056"/>
                    <a:pt x="20725" y="-17"/>
                    <a:pt x="13386" y="-17"/>
                  </a:cubicBezTo>
                  <a:cubicBezTo>
                    <a:pt x="6048" y="-17"/>
                    <a:pt x="-26" y="6056"/>
                    <a:pt x="-26" y="13394"/>
                  </a:cubicBezTo>
                  <a:cubicBezTo>
                    <a:pt x="-26" y="20733"/>
                    <a:pt x="6048" y="26806"/>
                    <a:pt x="13386" y="26806"/>
                  </a:cubicBezTo>
                  <a:cubicBezTo>
                    <a:pt x="20725" y="26806"/>
                    <a:pt x="26798" y="20733"/>
                    <a:pt x="26798" y="13394"/>
                  </a:cubicBezTo>
                  <a:close/>
                  <a:moveTo>
                    <a:pt x="26798" y="95636"/>
                  </a:moveTo>
                  <a:cubicBezTo>
                    <a:pt x="26798" y="88298"/>
                    <a:pt x="20725" y="82224"/>
                    <a:pt x="13386" y="82224"/>
                  </a:cubicBezTo>
                  <a:cubicBezTo>
                    <a:pt x="6048" y="82224"/>
                    <a:pt x="-26" y="88298"/>
                    <a:pt x="-26" y="95636"/>
                  </a:cubicBezTo>
                  <a:cubicBezTo>
                    <a:pt x="-26" y="102975"/>
                    <a:pt x="6048" y="109048"/>
                    <a:pt x="13386" y="109048"/>
                  </a:cubicBezTo>
                  <a:cubicBezTo>
                    <a:pt x="20725" y="109048"/>
                    <a:pt x="26798" y="102975"/>
                    <a:pt x="26798" y="95636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5" name="Freeform 5434">
              <a:extLst>
                <a:ext uri="{FF2B5EF4-FFF2-40B4-BE49-F238E27FC236}">
                  <a16:creationId xmlns:a16="http://schemas.microsoft.com/office/drawing/2014/main" id="{086FA05E-D68D-3838-0985-0677435D5DA4}"/>
                </a:ext>
              </a:extLst>
            </p:cNvPr>
            <p:cNvSpPr/>
            <p:nvPr>
              <p:custDataLst>
                <p:tags r:id="rId89"/>
              </p:custDataLst>
            </p:nvPr>
          </p:nvSpPr>
          <p:spPr>
            <a:xfrm>
              <a:off x="6866175" y="3073470"/>
              <a:ext cx="1137976" cy="9231"/>
            </a:xfrm>
            <a:custGeom>
              <a:avLst/>
              <a:gdLst>
                <a:gd name="connsiteX0" fmla="*/ 0 w 1247685"/>
                <a:gd name="connsiteY0" fmla="*/ 0 h 10121"/>
                <a:gd name="connsiteX1" fmla="*/ 1247685 w 1247685"/>
                <a:gd name="connsiteY1" fmla="*/ 0 h 10121"/>
                <a:gd name="connsiteX2" fmla="*/ 1247685 w 1247685"/>
                <a:gd name="connsiteY2" fmla="*/ 10121 h 10121"/>
                <a:gd name="connsiteX3" fmla="*/ 0 w 124768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7685" h="10121">
                  <a:moveTo>
                    <a:pt x="0" y="0"/>
                  </a:moveTo>
                  <a:lnTo>
                    <a:pt x="1247685" y="0"/>
                  </a:lnTo>
                  <a:lnTo>
                    <a:pt x="1247685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7" name="Freeform 5436">
              <a:extLst>
                <a:ext uri="{FF2B5EF4-FFF2-40B4-BE49-F238E27FC236}">
                  <a16:creationId xmlns:a16="http://schemas.microsoft.com/office/drawing/2014/main" id="{F9E37DEC-4DE9-1251-30FC-7D9BC9B551D6}"/>
                </a:ext>
              </a:extLst>
            </p:cNvPr>
            <p:cNvSpPr/>
            <p:nvPr>
              <p:custDataLst>
                <p:tags r:id="rId90"/>
              </p:custDataLst>
            </p:nvPr>
          </p:nvSpPr>
          <p:spPr>
            <a:xfrm>
              <a:off x="8478678" y="2888139"/>
              <a:ext cx="164560" cy="162713"/>
            </a:xfrm>
            <a:custGeom>
              <a:avLst/>
              <a:gdLst>
                <a:gd name="connsiteX0" fmla="*/ 144742 w 180425"/>
                <a:gd name="connsiteY0" fmla="*/ 28831 h 178400"/>
                <a:gd name="connsiteX1" fmla="*/ 177133 w 180425"/>
                <a:gd name="connsiteY1" fmla="*/ 7827 h 178400"/>
                <a:gd name="connsiteX2" fmla="*/ 180422 w 180425"/>
                <a:gd name="connsiteY2" fmla="*/ 3019 h 178400"/>
                <a:gd name="connsiteX3" fmla="*/ 177133 w 180425"/>
                <a:gd name="connsiteY3" fmla="*/ -17 h 178400"/>
                <a:gd name="connsiteX4" fmla="*/ 156383 w 180425"/>
                <a:gd name="connsiteY4" fmla="*/ 742 h 178400"/>
                <a:gd name="connsiteX5" fmla="*/ 131331 w 180425"/>
                <a:gd name="connsiteY5" fmla="*/ -17 h 178400"/>
                <a:gd name="connsiteX6" fmla="*/ 126523 w 180425"/>
                <a:gd name="connsiteY6" fmla="*/ 4791 h 178400"/>
                <a:gd name="connsiteX7" fmla="*/ 130571 w 180425"/>
                <a:gd name="connsiteY7" fmla="*/ 7827 h 178400"/>
                <a:gd name="connsiteX8" fmla="*/ 142212 w 180425"/>
                <a:gd name="connsiteY8" fmla="*/ 16178 h 178400"/>
                <a:gd name="connsiteX9" fmla="*/ 138416 w 180425"/>
                <a:gd name="connsiteY9" fmla="*/ 25794 h 178400"/>
                <a:gd name="connsiteX10" fmla="*/ 60729 w 180425"/>
                <a:gd name="connsiteY10" fmla="*/ 149283 h 178400"/>
                <a:gd name="connsiteX11" fmla="*/ 43522 w 180425"/>
                <a:gd name="connsiteY11" fmla="*/ 15419 h 178400"/>
                <a:gd name="connsiteX12" fmla="*/ 60982 w 180425"/>
                <a:gd name="connsiteY12" fmla="*/ 7827 h 178400"/>
                <a:gd name="connsiteX13" fmla="*/ 67309 w 180425"/>
                <a:gd name="connsiteY13" fmla="*/ 2766 h 178400"/>
                <a:gd name="connsiteX14" fmla="*/ 63766 w 180425"/>
                <a:gd name="connsiteY14" fmla="*/ -17 h 178400"/>
                <a:gd name="connsiteX15" fmla="*/ 32388 w 180425"/>
                <a:gd name="connsiteY15" fmla="*/ 742 h 178400"/>
                <a:gd name="connsiteX16" fmla="*/ 18470 w 180425"/>
                <a:gd name="connsiteY16" fmla="*/ 489 h 178400"/>
                <a:gd name="connsiteX17" fmla="*/ 4805 w 180425"/>
                <a:gd name="connsiteY17" fmla="*/ -17 h 178400"/>
                <a:gd name="connsiteX18" fmla="*/ -3 w 180425"/>
                <a:gd name="connsiteY18" fmla="*/ 4791 h 178400"/>
                <a:gd name="connsiteX19" fmla="*/ 6323 w 180425"/>
                <a:gd name="connsiteY19" fmla="*/ 7827 h 178400"/>
                <a:gd name="connsiteX20" fmla="*/ 21506 w 180425"/>
                <a:gd name="connsiteY20" fmla="*/ 16431 h 178400"/>
                <a:gd name="connsiteX21" fmla="*/ 41497 w 180425"/>
                <a:gd name="connsiteY21" fmla="*/ 172564 h 178400"/>
                <a:gd name="connsiteX22" fmla="*/ 46558 w 180425"/>
                <a:gd name="connsiteY22" fmla="*/ 178384 h 178400"/>
                <a:gd name="connsiteX23" fmla="*/ 53644 w 180425"/>
                <a:gd name="connsiteY23" fmla="*/ 173829 h 178400"/>
                <a:gd name="connsiteX24" fmla="*/ 144742 w 180425"/>
                <a:gd name="connsiteY24" fmla="*/ 28831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42" y="28831"/>
                  </a:moveTo>
                  <a:cubicBezTo>
                    <a:pt x="157142" y="9093"/>
                    <a:pt x="167770" y="8333"/>
                    <a:pt x="177133" y="7827"/>
                  </a:cubicBezTo>
                  <a:cubicBezTo>
                    <a:pt x="180169" y="7574"/>
                    <a:pt x="180422" y="3272"/>
                    <a:pt x="180422" y="3019"/>
                  </a:cubicBezTo>
                  <a:cubicBezTo>
                    <a:pt x="180422" y="995"/>
                    <a:pt x="179157" y="-17"/>
                    <a:pt x="177133" y="-17"/>
                  </a:cubicBezTo>
                  <a:cubicBezTo>
                    <a:pt x="170553" y="-17"/>
                    <a:pt x="163215" y="742"/>
                    <a:pt x="156383" y="742"/>
                  </a:cubicBezTo>
                  <a:cubicBezTo>
                    <a:pt x="148032" y="742"/>
                    <a:pt x="139428" y="-17"/>
                    <a:pt x="131331" y="-17"/>
                  </a:cubicBezTo>
                  <a:cubicBezTo>
                    <a:pt x="129812" y="-17"/>
                    <a:pt x="126523" y="-17"/>
                    <a:pt x="126523" y="4791"/>
                  </a:cubicBezTo>
                  <a:cubicBezTo>
                    <a:pt x="126523" y="7574"/>
                    <a:pt x="128800" y="7827"/>
                    <a:pt x="130571" y="7827"/>
                  </a:cubicBezTo>
                  <a:cubicBezTo>
                    <a:pt x="137404" y="8333"/>
                    <a:pt x="142212" y="10864"/>
                    <a:pt x="142212" y="16178"/>
                  </a:cubicBezTo>
                  <a:cubicBezTo>
                    <a:pt x="142212" y="19974"/>
                    <a:pt x="138416" y="25541"/>
                    <a:pt x="138416" y="25794"/>
                  </a:cubicBezTo>
                  <a:lnTo>
                    <a:pt x="60729" y="149283"/>
                  </a:lnTo>
                  <a:lnTo>
                    <a:pt x="43522" y="15419"/>
                  </a:lnTo>
                  <a:cubicBezTo>
                    <a:pt x="43522" y="11117"/>
                    <a:pt x="49342" y="7827"/>
                    <a:pt x="60982" y="7827"/>
                  </a:cubicBezTo>
                  <a:cubicBezTo>
                    <a:pt x="64525" y="7827"/>
                    <a:pt x="67309" y="7827"/>
                    <a:pt x="67309" y="2766"/>
                  </a:cubicBezTo>
                  <a:cubicBezTo>
                    <a:pt x="67309" y="489"/>
                    <a:pt x="65284" y="-17"/>
                    <a:pt x="63766" y="-17"/>
                  </a:cubicBezTo>
                  <a:cubicBezTo>
                    <a:pt x="53644" y="-17"/>
                    <a:pt x="42763" y="742"/>
                    <a:pt x="32388" y="742"/>
                  </a:cubicBezTo>
                  <a:cubicBezTo>
                    <a:pt x="27833" y="742"/>
                    <a:pt x="23025" y="489"/>
                    <a:pt x="18470" y="489"/>
                  </a:cubicBezTo>
                  <a:cubicBezTo>
                    <a:pt x="13915" y="489"/>
                    <a:pt x="9107" y="-17"/>
                    <a:pt x="4805" y="-17"/>
                  </a:cubicBezTo>
                  <a:cubicBezTo>
                    <a:pt x="3034" y="-17"/>
                    <a:pt x="-3" y="-17"/>
                    <a:pt x="-3" y="4791"/>
                  </a:cubicBezTo>
                  <a:cubicBezTo>
                    <a:pt x="-3" y="7827"/>
                    <a:pt x="2275" y="7827"/>
                    <a:pt x="6323" y="7827"/>
                  </a:cubicBezTo>
                  <a:cubicBezTo>
                    <a:pt x="20494" y="7827"/>
                    <a:pt x="20747" y="10105"/>
                    <a:pt x="21506" y="16431"/>
                  </a:cubicBezTo>
                  <a:lnTo>
                    <a:pt x="41497" y="172564"/>
                  </a:lnTo>
                  <a:cubicBezTo>
                    <a:pt x="42257" y="177625"/>
                    <a:pt x="43269" y="178384"/>
                    <a:pt x="46558" y="178384"/>
                  </a:cubicBezTo>
                  <a:cubicBezTo>
                    <a:pt x="50607" y="178384"/>
                    <a:pt x="51619" y="177118"/>
                    <a:pt x="53644" y="173829"/>
                  </a:cubicBezTo>
                  <a:lnTo>
                    <a:pt x="144742" y="28831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38" name="Freeform 5437">
              <a:extLst>
                <a:ext uri="{FF2B5EF4-FFF2-40B4-BE49-F238E27FC236}">
                  <a16:creationId xmlns:a16="http://schemas.microsoft.com/office/drawing/2014/main" id="{617D54C7-3DEF-9A97-E9C4-C9253E12B242}"/>
                </a:ext>
              </a:extLst>
            </p:cNvPr>
            <p:cNvSpPr/>
            <p:nvPr>
              <p:custDataLst>
                <p:tags r:id="rId91"/>
              </p:custDataLst>
            </p:nvPr>
          </p:nvSpPr>
          <p:spPr>
            <a:xfrm>
              <a:off x="8617997" y="2973119"/>
              <a:ext cx="58808" cy="107276"/>
            </a:xfrm>
            <a:custGeom>
              <a:avLst/>
              <a:gdLst>
                <a:gd name="connsiteX0" fmla="*/ 40036 w 64477"/>
                <a:gd name="connsiteY0" fmla="*/ 4944 h 117618"/>
                <a:gd name="connsiteX1" fmla="*/ 34721 w 64477"/>
                <a:gd name="connsiteY1" fmla="*/ -16 h 117618"/>
                <a:gd name="connsiteX2" fmla="*/ 3 w 64477"/>
                <a:gd name="connsiteY2" fmla="*/ 11321 h 117618"/>
                <a:gd name="connsiteX3" fmla="*/ 3 w 64477"/>
                <a:gd name="connsiteY3" fmla="*/ 17698 h 117618"/>
                <a:gd name="connsiteX4" fmla="*/ 25688 w 64477"/>
                <a:gd name="connsiteY4" fmla="*/ 12738 h 117618"/>
                <a:gd name="connsiteX5" fmla="*/ 25688 w 64477"/>
                <a:gd name="connsiteY5" fmla="*/ 103077 h 117618"/>
                <a:gd name="connsiteX6" fmla="*/ 7974 w 64477"/>
                <a:gd name="connsiteY6" fmla="*/ 111225 h 117618"/>
                <a:gd name="connsiteX7" fmla="*/ 1243 w 64477"/>
                <a:gd name="connsiteY7" fmla="*/ 111225 h 117618"/>
                <a:gd name="connsiteX8" fmla="*/ 1243 w 64477"/>
                <a:gd name="connsiteY8" fmla="*/ 117602 h 117618"/>
                <a:gd name="connsiteX9" fmla="*/ 32773 w 64477"/>
                <a:gd name="connsiteY9" fmla="*/ 116894 h 117618"/>
                <a:gd name="connsiteX10" fmla="*/ 64480 w 64477"/>
                <a:gd name="connsiteY10" fmla="*/ 117602 h 117618"/>
                <a:gd name="connsiteX11" fmla="*/ 64480 w 64477"/>
                <a:gd name="connsiteY11" fmla="*/ 111225 h 117618"/>
                <a:gd name="connsiteX12" fmla="*/ 57749 w 64477"/>
                <a:gd name="connsiteY12" fmla="*/ 111225 h 117618"/>
                <a:gd name="connsiteX13" fmla="*/ 40036 w 64477"/>
                <a:gd name="connsiteY13" fmla="*/ 103077 h 117618"/>
                <a:gd name="connsiteX14" fmla="*/ 40036 w 64477"/>
                <a:gd name="connsiteY14" fmla="*/ 4944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36" y="4944"/>
                  </a:moveTo>
                  <a:cubicBezTo>
                    <a:pt x="40036" y="161"/>
                    <a:pt x="39681" y="-16"/>
                    <a:pt x="34721" y="-16"/>
                  </a:cubicBezTo>
                  <a:cubicBezTo>
                    <a:pt x="23385" y="11144"/>
                    <a:pt x="7265" y="11321"/>
                    <a:pt x="3" y="11321"/>
                  </a:cubicBezTo>
                  <a:lnTo>
                    <a:pt x="3" y="17698"/>
                  </a:lnTo>
                  <a:cubicBezTo>
                    <a:pt x="4254" y="17698"/>
                    <a:pt x="15945" y="17698"/>
                    <a:pt x="25688" y="12738"/>
                  </a:cubicBezTo>
                  <a:lnTo>
                    <a:pt x="25688" y="103077"/>
                  </a:lnTo>
                  <a:cubicBezTo>
                    <a:pt x="25688" y="108923"/>
                    <a:pt x="25688" y="111225"/>
                    <a:pt x="7974" y="111225"/>
                  </a:cubicBezTo>
                  <a:lnTo>
                    <a:pt x="1243" y="111225"/>
                  </a:lnTo>
                  <a:lnTo>
                    <a:pt x="1243" y="117602"/>
                  </a:lnTo>
                  <a:cubicBezTo>
                    <a:pt x="4431" y="117425"/>
                    <a:pt x="26219" y="116894"/>
                    <a:pt x="32773" y="116894"/>
                  </a:cubicBezTo>
                  <a:cubicBezTo>
                    <a:pt x="38264" y="116894"/>
                    <a:pt x="60583" y="117425"/>
                    <a:pt x="64480" y="117602"/>
                  </a:cubicBezTo>
                  <a:lnTo>
                    <a:pt x="64480" y="111225"/>
                  </a:lnTo>
                  <a:lnTo>
                    <a:pt x="57749" y="111225"/>
                  </a:lnTo>
                  <a:cubicBezTo>
                    <a:pt x="40036" y="111225"/>
                    <a:pt x="40036" y="108923"/>
                    <a:pt x="40036" y="103077"/>
                  </a:cubicBezTo>
                  <a:lnTo>
                    <a:pt x="40036" y="4944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0" name="Freeform 5439">
              <a:extLst>
                <a:ext uri="{FF2B5EF4-FFF2-40B4-BE49-F238E27FC236}">
                  <a16:creationId xmlns:a16="http://schemas.microsoft.com/office/drawing/2014/main" id="{EC31D2EF-E816-9A42-E6AC-8635399F78DA}"/>
                </a:ext>
              </a:extLst>
            </p:cNvPr>
            <p:cNvSpPr/>
            <p:nvPr>
              <p:custDataLst>
                <p:tags r:id="rId92"/>
              </p:custDataLst>
            </p:nvPr>
          </p:nvSpPr>
          <p:spPr>
            <a:xfrm>
              <a:off x="8790398" y="2711112"/>
              <a:ext cx="113554" cy="553690"/>
            </a:xfrm>
            <a:custGeom>
              <a:avLst/>
              <a:gdLst>
                <a:gd name="connsiteX0" fmla="*/ 124510 w 124501"/>
                <a:gd name="connsiteY0" fmla="*/ 604508 h 607069"/>
                <a:gd name="connsiteX1" fmla="*/ 123498 w 124501"/>
                <a:gd name="connsiteY1" fmla="*/ 602230 h 607069"/>
                <a:gd name="connsiteX2" fmla="*/ 80226 w 124501"/>
                <a:gd name="connsiteY2" fmla="*/ 548583 h 607069"/>
                <a:gd name="connsiteX3" fmla="*/ 21012 w 124501"/>
                <a:gd name="connsiteY3" fmla="*/ 303630 h 607069"/>
                <a:gd name="connsiteX4" fmla="*/ 71875 w 124501"/>
                <a:gd name="connsiteY4" fmla="*/ 72341 h 607069"/>
                <a:gd name="connsiteX5" fmla="*/ 123751 w 124501"/>
                <a:gd name="connsiteY5" fmla="*/ 4524 h 607069"/>
                <a:gd name="connsiteX6" fmla="*/ 124510 w 124501"/>
                <a:gd name="connsiteY6" fmla="*/ 2499 h 607069"/>
                <a:gd name="connsiteX7" fmla="*/ 119196 w 124501"/>
                <a:gd name="connsiteY7" fmla="*/ -31 h 607069"/>
                <a:gd name="connsiteX8" fmla="*/ 111351 w 124501"/>
                <a:gd name="connsiteY8" fmla="*/ 3764 h 607069"/>
                <a:gd name="connsiteX9" fmla="*/ 9 w 124501"/>
                <a:gd name="connsiteY9" fmla="*/ 303377 h 607069"/>
                <a:gd name="connsiteX10" fmla="*/ 87059 w 124501"/>
                <a:gd name="connsiteY10" fmla="*/ 578696 h 607069"/>
                <a:gd name="connsiteX11" fmla="*/ 112111 w 124501"/>
                <a:gd name="connsiteY11" fmla="*/ 604002 h 607069"/>
                <a:gd name="connsiteX12" fmla="*/ 119196 w 124501"/>
                <a:gd name="connsiteY12" fmla="*/ 607038 h 607069"/>
                <a:gd name="connsiteX13" fmla="*/ 124510 w 124501"/>
                <a:gd name="connsiteY13" fmla="*/ 604508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01" h="607069">
                  <a:moveTo>
                    <a:pt x="124510" y="604508"/>
                  </a:moveTo>
                  <a:cubicBezTo>
                    <a:pt x="124510" y="603496"/>
                    <a:pt x="124004" y="602989"/>
                    <a:pt x="123498" y="602230"/>
                  </a:cubicBezTo>
                  <a:cubicBezTo>
                    <a:pt x="114135" y="592867"/>
                    <a:pt x="97181" y="575913"/>
                    <a:pt x="80226" y="548583"/>
                  </a:cubicBezTo>
                  <a:cubicBezTo>
                    <a:pt x="39485" y="483296"/>
                    <a:pt x="21012" y="401055"/>
                    <a:pt x="21012" y="303630"/>
                  </a:cubicBezTo>
                  <a:cubicBezTo>
                    <a:pt x="21012" y="235559"/>
                    <a:pt x="30122" y="147751"/>
                    <a:pt x="71875" y="72341"/>
                  </a:cubicBezTo>
                  <a:cubicBezTo>
                    <a:pt x="91867" y="36408"/>
                    <a:pt x="112617" y="15658"/>
                    <a:pt x="123751" y="4524"/>
                  </a:cubicBezTo>
                  <a:cubicBezTo>
                    <a:pt x="124510" y="3764"/>
                    <a:pt x="124510" y="3258"/>
                    <a:pt x="124510" y="2499"/>
                  </a:cubicBezTo>
                  <a:cubicBezTo>
                    <a:pt x="124510" y="-31"/>
                    <a:pt x="122739" y="-31"/>
                    <a:pt x="119196" y="-31"/>
                  </a:cubicBezTo>
                  <a:cubicBezTo>
                    <a:pt x="115653" y="-31"/>
                    <a:pt x="115147" y="-31"/>
                    <a:pt x="111351" y="3764"/>
                  </a:cubicBezTo>
                  <a:cubicBezTo>
                    <a:pt x="26579" y="80945"/>
                    <a:pt x="9" y="196842"/>
                    <a:pt x="9" y="303377"/>
                  </a:cubicBezTo>
                  <a:cubicBezTo>
                    <a:pt x="9" y="402826"/>
                    <a:pt x="22784" y="503034"/>
                    <a:pt x="87059" y="578696"/>
                  </a:cubicBezTo>
                  <a:cubicBezTo>
                    <a:pt x="92120" y="584517"/>
                    <a:pt x="101736" y="594892"/>
                    <a:pt x="112111" y="604002"/>
                  </a:cubicBezTo>
                  <a:cubicBezTo>
                    <a:pt x="115147" y="607038"/>
                    <a:pt x="115653" y="607038"/>
                    <a:pt x="119196" y="607038"/>
                  </a:cubicBezTo>
                  <a:cubicBezTo>
                    <a:pt x="122739" y="607038"/>
                    <a:pt x="124510" y="607038"/>
                    <a:pt x="124510" y="604508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1" name="Freeform 5440">
              <a:extLst>
                <a:ext uri="{FF2B5EF4-FFF2-40B4-BE49-F238E27FC236}">
                  <a16:creationId xmlns:a16="http://schemas.microsoft.com/office/drawing/2014/main" id="{EA760695-5E25-48A7-00E4-BEC7DB4309C5}"/>
                </a:ext>
              </a:extLst>
            </p:cNvPr>
            <p:cNvSpPr/>
            <p:nvPr>
              <p:custDataLst>
                <p:tags r:id="rId93"/>
              </p:custDataLst>
            </p:nvPr>
          </p:nvSpPr>
          <p:spPr>
            <a:xfrm>
              <a:off x="8960525" y="2735924"/>
              <a:ext cx="76163" cy="153712"/>
            </a:xfrm>
            <a:custGeom>
              <a:avLst/>
              <a:gdLst>
                <a:gd name="connsiteX0" fmla="*/ 51893 w 83506"/>
                <a:gd name="connsiteY0" fmla="*/ 6555 h 168531"/>
                <a:gd name="connsiteX1" fmla="*/ 46073 w 83506"/>
                <a:gd name="connsiteY1" fmla="*/ -24 h 168531"/>
                <a:gd name="connsiteX2" fmla="*/ 18 w 83506"/>
                <a:gd name="connsiteY2" fmla="*/ 16171 h 168531"/>
                <a:gd name="connsiteX3" fmla="*/ 18 w 83506"/>
                <a:gd name="connsiteY3" fmla="*/ 24016 h 168531"/>
                <a:gd name="connsiteX4" fmla="*/ 33167 w 83506"/>
                <a:gd name="connsiteY4" fmla="*/ 17437 h 168531"/>
                <a:gd name="connsiteX5" fmla="*/ 33167 w 83506"/>
                <a:gd name="connsiteY5" fmla="*/ 148517 h 168531"/>
                <a:gd name="connsiteX6" fmla="*/ 9633 w 83506"/>
                <a:gd name="connsiteY6" fmla="*/ 160663 h 168531"/>
                <a:gd name="connsiteX7" fmla="*/ 1536 w 83506"/>
                <a:gd name="connsiteY7" fmla="*/ 160663 h 168531"/>
                <a:gd name="connsiteX8" fmla="*/ 1536 w 83506"/>
                <a:gd name="connsiteY8" fmla="*/ 168508 h 168531"/>
                <a:gd name="connsiteX9" fmla="*/ 42530 w 83506"/>
                <a:gd name="connsiteY9" fmla="*/ 167749 h 168531"/>
                <a:gd name="connsiteX10" fmla="*/ 83524 w 83506"/>
                <a:gd name="connsiteY10" fmla="*/ 168508 h 168531"/>
                <a:gd name="connsiteX11" fmla="*/ 83524 w 83506"/>
                <a:gd name="connsiteY11" fmla="*/ 160663 h 168531"/>
                <a:gd name="connsiteX12" fmla="*/ 75427 w 83506"/>
                <a:gd name="connsiteY12" fmla="*/ 160663 h 168531"/>
                <a:gd name="connsiteX13" fmla="*/ 51893 w 83506"/>
                <a:gd name="connsiteY13" fmla="*/ 148517 h 168531"/>
                <a:gd name="connsiteX14" fmla="*/ 51893 w 83506"/>
                <a:gd name="connsiteY14" fmla="*/ 6555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93" y="6555"/>
                  </a:moveTo>
                  <a:cubicBezTo>
                    <a:pt x="51893" y="482"/>
                    <a:pt x="51893" y="-24"/>
                    <a:pt x="46073" y="-24"/>
                  </a:cubicBezTo>
                  <a:cubicBezTo>
                    <a:pt x="30384" y="16171"/>
                    <a:pt x="8115" y="16171"/>
                    <a:pt x="18" y="16171"/>
                  </a:cubicBezTo>
                  <a:lnTo>
                    <a:pt x="18" y="24016"/>
                  </a:lnTo>
                  <a:cubicBezTo>
                    <a:pt x="5079" y="24016"/>
                    <a:pt x="20009" y="24016"/>
                    <a:pt x="33167" y="17437"/>
                  </a:cubicBezTo>
                  <a:lnTo>
                    <a:pt x="33167" y="148517"/>
                  </a:lnTo>
                  <a:cubicBezTo>
                    <a:pt x="33167" y="157627"/>
                    <a:pt x="32408" y="160663"/>
                    <a:pt x="9633" y="160663"/>
                  </a:cubicBezTo>
                  <a:lnTo>
                    <a:pt x="1536" y="160663"/>
                  </a:lnTo>
                  <a:lnTo>
                    <a:pt x="1536" y="168508"/>
                  </a:lnTo>
                  <a:cubicBezTo>
                    <a:pt x="10393" y="167749"/>
                    <a:pt x="32408" y="167749"/>
                    <a:pt x="42530" y="167749"/>
                  </a:cubicBezTo>
                  <a:cubicBezTo>
                    <a:pt x="52652" y="167749"/>
                    <a:pt x="74668" y="167749"/>
                    <a:pt x="83524" y="168508"/>
                  </a:cubicBezTo>
                  <a:lnTo>
                    <a:pt x="83524" y="160663"/>
                  </a:lnTo>
                  <a:lnTo>
                    <a:pt x="75427" y="160663"/>
                  </a:lnTo>
                  <a:cubicBezTo>
                    <a:pt x="52652" y="160663"/>
                    <a:pt x="51893" y="157880"/>
                    <a:pt x="51893" y="148517"/>
                  </a:cubicBezTo>
                  <a:lnTo>
                    <a:pt x="51893" y="655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2" name="Freeform 5441">
              <a:extLst>
                <a:ext uri="{FF2B5EF4-FFF2-40B4-BE49-F238E27FC236}">
                  <a16:creationId xmlns:a16="http://schemas.microsoft.com/office/drawing/2014/main" id="{E2EA7ECE-1B4B-57AE-857A-991C394CFA10}"/>
                </a:ext>
              </a:extLst>
            </p:cNvPr>
            <p:cNvSpPr/>
            <p:nvPr>
              <p:custDataLst>
                <p:tags r:id="rId94"/>
              </p:custDataLst>
            </p:nvPr>
          </p:nvSpPr>
          <p:spPr>
            <a:xfrm>
              <a:off x="8939983" y="2983459"/>
              <a:ext cx="115400" cy="9231"/>
            </a:xfrm>
            <a:custGeom>
              <a:avLst/>
              <a:gdLst>
                <a:gd name="connsiteX0" fmla="*/ 0 w 126525"/>
                <a:gd name="connsiteY0" fmla="*/ 0 h 10121"/>
                <a:gd name="connsiteX1" fmla="*/ 126526 w 126525"/>
                <a:gd name="connsiteY1" fmla="*/ 0 h 10121"/>
                <a:gd name="connsiteX2" fmla="*/ 126526 w 126525"/>
                <a:gd name="connsiteY2" fmla="*/ 10121 h 10121"/>
                <a:gd name="connsiteX3" fmla="*/ 0 w 12652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121">
                  <a:moveTo>
                    <a:pt x="0" y="0"/>
                  </a:moveTo>
                  <a:lnTo>
                    <a:pt x="126526" y="0"/>
                  </a:lnTo>
                  <a:lnTo>
                    <a:pt x="126526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4" name="Freeform 5443">
              <a:extLst>
                <a:ext uri="{FF2B5EF4-FFF2-40B4-BE49-F238E27FC236}">
                  <a16:creationId xmlns:a16="http://schemas.microsoft.com/office/drawing/2014/main" id="{5008CB29-58E9-8FE3-903D-F249DFC8A4FB}"/>
                </a:ext>
              </a:extLst>
            </p:cNvPr>
            <p:cNvSpPr/>
            <p:nvPr>
              <p:custDataLst>
                <p:tags r:id="rId95"/>
              </p:custDataLst>
            </p:nvPr>
          </p:nvSpPr>
          <p:spPr>
            <a:xfrm>
              <a:off x="8951524" y="3050380"/>
              <a:ext cx="92089" cy="153712"/>
            </a:xfrm>
            <a:custGeom>
              <a:avLst/>
              <a:gdLst>
                <a:gd name="connsiteX0" fmla="*/ 19502 w 100967"/>
                <a:gd name="connsiteY0" fmla="*/ 149037 h 168531"/>
                <a:gd name="connsiteX1" fmla="*/ 46326 w 100967"/>
                <a:gd name="connsiteY1" fmla="*/ 122972 h 168531"/>
                <a:gd name="connsiteX2" fmla="*/ 100985 w 100967"/>
                <a:gd name="connsiteY2" fmla="*/ 49081 h 168531"/>
                <a:gd name="connsiteX3" fmla="*/ 47338 w 100967"/>
                <a:gd name="connsiteY3" fmla="*/ -10 h 168531"/>
                <a:gd name="connsiteX4" fmla="*/ 18 w 100967"/>
                <a:gd name="connsiteY4" fmla="*/ 45792 h 168531"/>
                <a:gd name="connsiteX5" fmla="*/ 13429 w 100967"/>
                <a:gd name="connsiteY5" fmla="*/ 59963 h 168531"/>
                <a:gd name="connsiteX6" fmla="*/ 26588 w 100967"/>
                <a:gd name="connsiteY6" fmla="*/ 46551 h 168531"/>
                <a:gd name="connsiteX7" fmla="*/ 13176 w 100967"/>
                <a:gd name="connsiteY7" fmla="*/ 33392 h 168531"/>
                <a:gd name="connsiteX8" fmla="*/ 9887 w 100967"/>
                <a:gd name="connsiteY8" fmla="*/ 33645 h 168531"/>
                <a:gd name="connsiteX9" fmla="*/ 44048 w 100967"/>
                <a:gd name="connsiteY9" fmla="*/ 7834 h 168531"/>
                <a:gd name="connsiteX10" fmla="*/ 77957 w 100967"/>
                <a:gd name="connsiteY10" fmla="*/ 49081 h 168531"/>
                <a:gd name="connsiteX11" fmla="*/ 51387 w 100967"/>
                <a:gd name="connsiteY11" fmla="*/ 105006 h 168531"/>
                <a:gd name="connsiteX12" fmla="*/ 2801 w 100967"/>
                <a:gd name="connsiteY12" fmla="*/ 159159 h 168531"/>
                <a:gd name="connsiteX13" fmla="*/ 18 w 100967"/>
                <a:gd name="connsiteY13" fmla="*/ 168522 h 168531"/>
                <a:gd name="connsiteX14" fmla="*/ 93899 w 100967"/>
                <a:gd name="connsiteY14" fmla="*/ 168522 h 168531"/>
                <a:gd name="connsiteX15" fmla="*/ 100985 w 100967"/>
                <a:gd name="connsiteY15" fmla="*/ 124491 h 168531"/>
                <a:gd name="connsiteX16" fmla="*/ 94659 w 100967"/>
                <a:gd name="connsiteY16" fmla="*/ 124491 h 168531"/>
                <a:gd name="connsiteX17" fmla="*/ 89091 w 100967"/>
                <a:gd name="connsiteY17" fmla="*/ 147012 h 168531"/>
                <a:gd name="connsiteX18" fmla="*/ 65052 w 100967"/>
                <a:gd name="connsiteY18" fmla="*/ 149037 h 168531"/>
                <a:gd name="connsiteX19" fmla="*/ 19502 w 100967"/>
                <a:gd name="connsiteY19" fmla="*/ 14903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02" y="149037"/>
                  </a:moveTo>
                  <a:lnTo>
                    <a:pt x="46326" y="122972"/>
                  </a:lnTo>
                  <a:cubicBezTo>
                    <a:pt x="85802" y="88051"/>
                    <a:pt x="100985" y="74387"/>
                    <a:pt x="100985" y="49081"/>
                  </a:cubicBezTo>
                  <a:cubicBezTo>
                    <a:pt x="100985" y="20234"/>
                    <a:pt x="78210" y="-10"/>
                    <a:pt x="47338" y="-10"/>
                  </a:cubicBezTo>
                  <a:cubicBezTo>
                    <a:pt x="18743" y="-10"/>
                    <a:pt x="18" y="23270"/>
                    <a:pt x="18" y="45792"/>
                  </a:cubicBezTo>
                  <a:cubicBezTo>
                    <a:pt x="18" y="59963"/>
                    <a:pt x="12670" y="59963"/>
                    <a:pt x="13429" y="59963"/>
                  </a:cubicBezTo>
                  <a:cubicBezTo>
                    <a:pt x="17731" y="59963"/>
                    <a:pt x="26588" y="56926"/>
                    <a:pt x="26588" y="46551"/>
                  </a:cubicBezTo>
                  <a:cubicBezTo>
                    <a:pt x="26588" y="39972"/>
                    <a:pt x="22033" y="33392"/>
                    <a:pt x="13176" y="33392"/>
                  </a:cubicBezTo>
                  <a:cubicBezTo>
                    <a:pt x="11152" y="33392"/>
                    <a:pt x="10646" y="33392"/>
                    <a:pt x="9887" y="33645"/>
                  </a:cubicBezTo>
                  <a:cubicBezTo>
                    <a:pt x="15707" y="17197"/>
                    <a:pt x="29371" y="7834"/>
                    <a:pt x="44048" y="7834"/>
                  </a:cubicBezTo>
                  <a:cubicBezTo>
                    <a:pt x="67076" y="7834"/>
                    <a:pt x="77957" y="28331"/>
                    <a:pt x="77957" y="49081"/>
                  </a:cubicBezTo>
                  <a:cubicBezTo>
                    <a:pt x="77957" y="69326"/>
                    <a:pt x="65305" y="89317"/>
                    <a:pt x="51387" y="105006"/>
                  </a:cubicBezTo>
                  <a:lnTo>
                    <a:pt x="2801" y="159159"/>
                  </a:lnTo>
                  <a:cubicBezTo>
                    <a:pt x="18" y="161942"/>
                    <a:pt x="18" y="162448"/>
                    <a:pt x="18" y="168522"/>
                  </a:cubicBezTo>
                  <a:lnTo>
                    <a:pt x="93899" y="168522"/>
                  </a:lnTo>
                  <a:lnTo>
                    <a:pt x="100985" y="124491"/>
                  </a:lnTo>
                  <a:lnTo>
                    <a:pt x="94659" y="124491"/>
                  </a:lnTo>
                  <a:cubicBezTo>
                    <a:pt x="93393" y="132082"/>
                    <a:pt x="91622" y="143216"/>
                    <a:pt x="89091" y="147012"/>
                  </a:cubicBezTo>
                  <a:cubicBezTo>
                    <a:pt x="87320" y="149037"/>
                    <a:pt x="70619" y="149037"/>
                    <a:pt x="65052" y="149037"/>
                  </a:cubicBezTo>
                  <a:lnTo>
                    <a:pt x="19502" y="14903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5" name="Freeform 5444">
              <a:extLst>
                <a:ext uri="{FF2B5EF4-FFF2-40B4-BE49-F238E27FC236}">
                  <a16:creationId xmlns:a16="http://schemas.microsoft.com/office/drawing/2014/main" id="{0C06EDBC-333B-5397-5F52-21F7D06D72B6}"/>
                </a:ext>
              </a:extLst>
            </p:cNvPr>
            <p:cNvSpPr/>
            <p:nvPr>
              <p:custDataLst>
                <p:tags r:id="rId96"/>
              </p:custDataLst>
            </p:nvPr>
          </p:nvSpPr>
          <p:spPr>
            <a:xfrm>
              <a:off x="9091158" y="2711112"/>
              <a:ext cx="113554" cy="553690"/>
            </a:xfrm>
            <a:custGeom>
              <a:avLst/>
              <a:gdLst>
                <a:gd name="connsiteX0" fmla="*/ 124525 w 124501"/>
                <a:gd name="connsiteY0" fmla="*/ 303630 h 607069"/>
                <a:gd name="connsiteX1" fmla="*/ 37475 w 124501"/>
                <a:gd name="connsiteY1" fmla="*/ 28310 h 607069"/>
                <a:gd name="connsiteX2" fmla="*/ 12423 w 124501"/>
                <a:gd name="connsiteY2" fmla="*/ 3005 h 607069"/>
                <a:gd name="connsiteX3" fmla="*/ 5338 w 124501"/>
                <a:gd name="connsiteY3" fmla="*/ -31 h 607069"/>
                <a:gd name="connsiteX4" fmla="*/ 24 w 124501"/>
                <a:gd name="connsiteY4" fmla="*/ 2499 h 607069"/>
                <a:gd name="connsiteX5" fmla="*/ 1542 w 124501"/>
                <a:gd name="connsiteY5" fmla="*/ 5030 h 607069"/>
                <a:gd name="connsiteX6" fmla="*/ 44308 w 124501"/>
                <a:gd name="connsiteY6" fmla="*/ 58424 h 607069"/>
                <a:gd name="connsiteX7" fmla="*/ 103522 w 124501"/>
                <a:gd name="connsiteY7" fmla="*/ 303377 h 607069"/>
                <a:gd name="connsiteX8" fmla="*/ 52658 w 124501"/>
                <a:gd name="connsiteY8" fmla="*/ 534666 h 607069"/>
                <a:gd name="connsiteX9" fmla="*/ 1036 w 124501"/>
                <a:gd name="connsiteY9" fmla="*/ 602230 h 607069"/>
                <a:gd name="connsiteX10" fmla="*/ 24 w 124501"/>
                <a:gd name="connsiteY10" fmla="*/ 604508 h 607069"/>
                <a:gd name="connsiteX11" fmla="*/ 5338 w 124501"/>
                <a:gd name="connsiteY11" fmla="*/ 607038 h 607069"/>
                <a:gd name="connsiteX12" fmla="*/ 13182 w 124501"/>
                <a:gd name="connsiteY12" fmla="*/ 603242 h 607069"/>
                <a:gd name="connsiteX13" fmla="*/ 124525 w 124501"/>
                <a:gd name="connsiteY13" fmla="*/ 303630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01" h="607069">
                  <a:moveTo>
                    <a:pt x="124525" y="303630"/>
                  </a:moveTo>
                  <a:cubicBezTo>
                    <a:pt x="124525" y="204181"/>
                    <a:pt x="101750" y="103973"/>
                    <a:pt x="37475" y="28310"/>
                  </a:cubicBezTo>
                  <a:cubicBezTo>
                    <a:pt x="32414" y="22490"/>
                    <a:pt x="22798" y="12115"/>
                    <a:pt x="12423" y="3005"/>
                  </a:cubicBezTo>
                  <a:cubicBezTo>
                    <a:pt x="9387" y="-31"/>
                    <a:pt x="8880" y="-31"/>
                    <a:pt x="5338" y="-31"/>
                  </a:cubicBezTo>
                  <a:cubicBezTo>
                    <a:pt x="2301" y="-31"/>
                    <a:pt x="24" y="-31"/>
                    <a:pt x="24" y="2499"/>
                  </a:cubicBezTo>
                  <a:cubicBezTo>
                    <a:pt x="24" y="3511"/>
                    <a:pt x="1036" y="4524"/>
                    <a:pt x="1542" y="5030"/>
                  </a:cubicBezTo>
                  <a:cubicBezTo>
                    <a:pt x="10399" y="14140"/>
                    <a:pt x="27353" y="31094"/>
                    <a:pt x="44308" y="58424"/>
                  </a:cubicBezTo>
                  <a:cubicBezTo>
                    <a:pt x="85049" y="123711"/>
                    <a:pt x="103522" y="205952"/>
                    <a:pt x="103522" y="303377"/>
                  </a:cubicBezTo>
                  <a:cubicBezTo>
                    <a:pt x="103522" y="371448"/>
                    <a:pt x="94412" y="459256"/>
                    <a:pt x="52658" y="534666"/>
                  </a:cubicBezTo>
                  <a:cubicBezTo>
                    <a:pt x="32667" y="570599"/>
                    <a:pt x="11664" y="591602"/>
                    <a:pt x="1036" y="602230"/>
                  </a:cubicBezTo>
                  <a:cubicBezTo>
                    <a:pt x="530" y="602989"/>
                    <a:pt x="24" y="603749"/>
                    <a:pt x="24" y="604508"/>
                  </a:cubicBezTo>
                  <a:cubicBezTo>
                    <a:pt x="24" y="607038"/>
                    <a:pt x="2301" y="607038"/>
                    <a:pt x="5338" y="607038"/>
                  </a:cubicBezTo>
                  <a:cubicBezTo>
                    <a:pt x="8880" y="607038"/>
                    <a:pt x="9387" y="607038"/>
                    <a:pt x="13182" y="603242"/>
                  </a:cubicBezTo>
                  <a:cubicBezTo>
                    <a:pt x="97954" y="526062"/>
                    <a:pt x="124525" y="410164"/>
                    <a:pt x="124525" y="303630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6" name="Freeform 5445">
              <a:extLst>
                <a:ext uri="{FF2B5EF4-FFF2-40B4-BE49-F238E27FC236}">
                  <a16:creationId xmlns:a16="http://schemas.microsoft.com/office/drawing/2014/main" id="{A7554364-9183-A06E-07A4-430987A60A5F}"/>
                </a:ext>
              </a:extLst>
            </p:cNvPr>
            <p:cNvSpPr/>
            <p:nvPr>
              <p:custDataLst>
                <p:tags r:id="rId97"/>
              </p:custDataLst>
            </p:nvPr>
          </p:nvSpPr>
          <p:spPr>
            <a:xfrm>
              <a:off x="9323420" y="2983459"/>
              <a:ext cx="141019" cy="9232"/>
            </a:xfrm>
            <a:custGeom>
              <a:avLst/>
              <a:gdLst>
                <a:gd name="connsiteX0" fmla="*/ 145791 w 154614"/>
                <a:gd name="connsiteY0" fmla="*/ 10105 h 10122"/>
                <a:gd name="connsiteX1" fmla="*/ 154647 w 154614"/>
                <a:gd name="connsiteY1" fmla="*/ 5044 h 10122"/>
                <a:gd name="connsiteX2" fmla="*/ 145791 w 154614"/>
                <a:gd name="connsiteY2" fmla="*/ -17 h 10122"/>
                <a:gd name="connsiteX3" fmla="*/ 8890 w 154614"/>
                <a:gd name="connsiteY3" fmla="*/ -17 h 10122"/>
                <a:gd name="connsiteX4" fmla="*/ 33 w 154614"/>
                <a:gd name="connsiteY4" fmla="*/ 5044 h 10122"/>
                <a:gd name="connsiteX5" fmla="*/ 8890 w 154614"/>
                <a:gd name="connsiteY5" fmla="*/ 10105 h 10122"/>
                <a:gd name="connsiteX6" fmla="*/ 145791 w 154614"/>
                <a:gd name="connsiteY6" fmla="*/ 10105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91" y="10105"/>
                  </a:moveTo>
                  <a:cubicBezTo>
                    <a:pt x="150093" y="10105"/>
                    <a:pt x="154647" y="10105"/>
                    <a:pt x="154647" y="5044"/>
                  </a:cubicBezTo>
                  <a:cubicBezTo>
                    <a:pt x="154647" y="-17"/>
                    <a:pt x="150093" y="-17"/>
                    <a:pt x="145791" y="-17"/>
                  </a:cubicBezTo>
                  <a:lnTo>
                    <a:pt x="8890" y="-17"/>
                  </a:lnTo>
                  <a:cubicBezTo>
                    <a:pt x="4588" y="-17"/>
                    <a:pt x="33" y="-17"/>
                    <a:pt x="33" y="5044"/>
                  </a:cubicBezTo>
                  <a:cubicBezTo>
                    <a:pt x="33" y="10105"/>
                    <a:pt x="4588" y="10105"/>
                    <a:pt x="8890" y="10105"/>
                  </a:cubicBezTo>
                  <a:lnTo>
                    <a:pt x="145791" y="1010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7" name="Freeform 5446">
              <a:extLst>
                <a:ext uri="{FF2B5EF4-FFF2-40B4-BE49-F238E27FC236}">
                  <a16:creationId xmlns:a16="http://schemas.microsoft.com/office/drawing/2014/main" id="{24C71992-8427-15C8-0D99-151A9DC1A0D7}"/>
                </a:ext>
              </a:extLst>
            </p:cNvPr>
            <p:cNvSpPr/>
            <p:nvPr>
              <p:custDataLst>
                <p:tags r:id="rId98"/>
              </p:custDataLst>
            </p:nvPr>
          </p:nvSpPr>
          <p:spPr>
            <a:xfrm>
              <a:off x="9571761" y="2735924"/>
              <a:ext cx="97166" cy="158791"/>
            </a:xfrm>
            <a:custGeom>
              <a:avLst/>
              <a:gdLst>
                <a:gd name="connsiteX0" fmla="*/ 106579 w 106534"/>
                <a:gd name="connsiteY0" fmla="*/ 87532 h 174099"/>
                <a:gd name="connsiteX1" fmla="*/ 96457 w 106534"/>
                <a:gd name="connsiteY1" fmla="*/ 28318 h 174099"/>
                <a:gd name="connsiteX2" fmla="*/ 53438 w 106534"/>
                <a:gd name="connsiteY2" fmla="*/ -24 h 174099"/>
                <a:gd name="connsiteX3" fmla="*/ 9407 w 106534"/>
                <a:gd name="connsiteY3" fmla="*/ 30089 h 174099"/>
                <a:gd name="connsiteX4" fmla="*/ 44 w 106534"/>
                <a:gd name="connsiteY4" fmla="*/ 87532 h 174099"/>
                <a:gd name="connsiteX5" fmla="*/ 11432 w 106534"/>
                <a:gd name="connsiteY5" fmla="*/ 148517 h 174099"/>
                <a:gd name="connsiteX6" fmla="*/ 53185 w 106534"/>
                <a:gd name="connsiteY6" fmla="*/ 174075 h 174099"/>
                <a:gd name="connsiteX7" fmla="*/ 97216 w 106534"/>
                <a:gd name="connsiteY7" fmla="*/ 144721 h 174099"/>
                <a:gd name="connsiteX8" fmla="*/ 106579 w 106534"/>
                <a:gd name="connsiteY8" fmla="*/ 87532 h 174099"/>
                <a:gd name="connsiteX9" fmla="*/ 53185 w 106534"/>
                <a:gd name="connsiteY9" fmla="*/ 168508 h 174099"/>
                <a:gd name="connsiteX10" fmla="*/ 23831 w 106534"/>
                <a:gd name="connsiteY10" fmla="*/ 137889 h 174099"/>
                <a:gd name="connsiteX11" fmla="*/ 21048 w 106534"/>
                <a:gd name="connsiteY11" fmla="*/ 84495 h 174099"/>
                <a:gd name="connsiteX12" fmla="*/ 23072 w 106534"/>
                <a:gd name="connsiteY12" fmla="*/ 37934 h 174099"/>
                <a:gd name="connsiteX13" fmla="*/ 53185 w 106534"/>
                <a:gd name="connsiteY13" fmla="*/ 5543 h 174099"/>
                <a:gd name="connsiteX14" fmla="*/ 83045 w 106534"/>
                <a:gd name="connsiteY14" fmla="*/ 35150 h 174099"/>
                <a:gd name="connsiteX15" fmla="*/ 85576 w 106534"/>
                <a:gd name="connsiteY15" fmla="*/ 84495 h 174099"/>
                <a:gd name="connsiteX16" fmla="*/ 82792 w 106534"/>
                <a:gd name="connsiteY16" fmla="*/ 136877 h 174099"/>
                <a:gd name="connsiteX17" fmla="*/ 53185 w 106534"/>
                <a:gd name="connsiteY17" fmla="*/ 168508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79" y="87532"/>
                  </a:moveTo>
                  <a:cubicBezTo>
                    <a:pt x="106579" y="67288"/>
                    <a:pt x="105314" y="47044"/>
                    <a:pt x="96457" y="28318"/>
                  </a:cubicBezTo>
                  <a:cubicBezTo>
                    <a:pt x="84816" y="4025"/>
                    <a:pt x="64066" y="-24"/>
                    <a:pt x="53438" y="-24"/>
                  </a:cubicBezTo>
                  <a:cubicBezTo>
                    <a:pt x="38255" y="-24"/>
                    <a:pt x="19782" y="6555"/>
                    <a:pt x="9407" y="30089"/>
                  </a:cubicBezTo>
                  <a:cubicBezTo>
                    <a:pt x="1310" y="47550"/>
                    <a:pt x="44" y="67288"/>
                    <a:pt x="44" y="87532"/>
                  </a:cubicBezTo>
                  <a:cubicBezTo>
                    <a:pt x="44" y="106511"/>
                    <a:pt x="1057" y="129285"/>
                    <a:pt x="11432" y="148517"/>
                  </a:cubicBezTo>
                  <a:cubicBezTo>
                    <a:pt x="22313" y="169014"/>
                    <a:pt x="40786" y="174075"/>
                    <a:pt x="53185" y="174075"/>
                  </a:cubicBezTo>
                  <a:cubicBezTo>
                    <a:pt x="66850" y="174075"/>
                    <a:pt x="86082" y="168761"/>
                    <a:pt x="97216" y="144721"/>
                  </a:cubicBezTo>
                  <a:cubicBezTo>
                    <a:pt x="105314" y="127261"/>
                    <a:pt x="106579" y="107523"/>
                    <a:pt x="106579" y="87532"/>
                  </a:cubicBezTo>
                  <a:close/>
                  <a:moveTo>
                    <a:pt x="53185" y="168508"/>
                  </a:moveTo>
                  <a:cubicBezTo>
                    <a:pt x="43316" y="168508"/>
                    <a:pt x="28386" y="162182"/>
                    <a:pt x="23831" y="137889"/>
                  </a:cubicBezTo>
                  <a:cubicBezTo>
                    <a:pt x="21048" y="122706"/>
                    <a:pt x="21048" y="99425"/>
                    <a:pt x="21048" y="84495"/>
                  </a:cubicBezTo>
                  <a:cubicBezTo>
                    <a:pt x="21048" y="68300"/>
                    <a:pt x="21048" y="51598"/>
                    <a:pt x="23072" y="37934"/>
                  </a:cubicBezTo>
                  <a:cubicBezTo>
                    <a:pt x="27880" y="7821"/>
                    <a:pt x="46859" y="5543"/>
                    <a:pt x="53185" y="5543"/>
                  </a:cubicBezTo>
                  <a:cubicBezTo>
                    <a:pt x="61536" y="5543"/>
                    <a:pt x="78237" y="10098"/>
                    <a:pt x="83045" y="35150"/>
                  </a:cubicBezTo>
                  <a:cubicBezTo>
                    <a:pt x="85576" y="49321"/>
                    <a:pt x="85576" y="68553"/>
                    <a:pt x="85576" y="84495"/>
                  </a:cubicBezTo>
                  <a:cubicBezTo>
                    <a:pt x="85576" y="103474"/>
                    <a:pt x="85576" y="120681"/>
                    <a:pt x="82792" y="136877"/>
                  </a:cubicBezTo>
                  <a:cubicBezTo>
                    <a:pt x="78996" y="160916"/>
                    <a:pt x="64572" y="168508"/>
                    <a:pt x="53185" y="168508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48" name="Freeform 5447">
              <a:extLst>
                <a:ext uri="{FF2B5EF4-FFF2-40B4-BE49-F238E27FC236}">
                  <a16:creationId xmlns:a16="http://schemas.microsoft.com/office/drawing/2014/main" id="{D951EF82-030A-3B4E-EA53-0A401F3EAF78}"/>
                </a:ext>
              </a:extLst>
            </p:cNvPr>
            <p:cNvSpPr/>
            <p:nvPr>
              <p:custDataLst>
                <p:tags r:id="rId99"/>
              </p:custDataLst>
            </p:nvPr>
          </p:nvSpPr>
          <p:spPr>
            <a:xfrm>
              <a:off x="9562759" y="2983459"/>
              <a:ext cx="115400" cy="9231"/>
            </a:xfrm>
            <a:custGeom>
              <a:avLst/>
              <a:gdLst>
                <a:gd name="connsiteX0" fmla="*/ 0 w 126525"/>
                <a:gd name="connsiteY0" fmla="*/ 0 h 10121"/>
                <a:gd name="connsiteX1" fmla="*/ 126526 w 126525"/>
                <a:gd name="connsiteY1" fmla="*/ 0 h 10121"/>
                <a:gd name="connsiteX2" fmla="*/ 126526 w 126525"/>
                <a:gd name="connsiteY2" fmla="*/ 10121 h 10121"/>
                <a:gd name="connsiteX3" fmla="*/ 0 w 126525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525" h="10121">
                  <a:moveTo>
                    <a:pt x="0" y="0"/>
                  </a:moveTo>
                  <a:lnTo>
                    <a:pt x="126526" y="0"/>
                  </a:lnTo>
                  <a:lnTo>
                    <a:pt x="126526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0" name="Freeform 5449">
              <a:extLst>
                <a:ext uri="{FF2B5EF4-FFF2-40B4-BE49-F238E27FC236}">
                  <a16:creationId xmlns:a16="http://schemas.microsoft.com/office/drawing/2014/main" id="{5B848135-F248-486E-0D93-58088AAF68CF}"/>
                </a:ext>
              </a:extLst>
            </p:cNvPr>
            <p:cNvSpPr/>
            <p:nvPr>
              <p:custDataLst>
                <p:tags r:id="rId100"/>
              </p:custDataLst>
            </p:nvPr>
          </p:nvSpPr>
          <p:spPr>
            <a:xfrm>
              <a:off x="9574299" y="3050380"/>
              <a:ext cx="92089" cy="153712"/>
            </a:xfrm>
            <a:custGeom>
              <a:avLst/>
              <a:gdLst>
                <a:gd name="connsiteX0" fmla="*/ 19529 w 100967"/>
                <a:gd name="connsiteY0" fmla="*/ 149037 h 168531"/>
                <a:gd name="connsiteX1" fmla="*/ 46353 w 100967"/>
                <a:gd name="connsiteY1" fmla="*/ 122972 h 168531"/>
                <a:gd name="connsiteX2" fmla="*/ 101012 w 100967"/>
                <a:gd name="connsiteY2" fmla="*/ 49081 h 168531"/>
                <a:gd name="connsiteX3" fmla="*/ 47365 w 100967"/>
                <a:gd name="connsiteY3" fmla="*/ -10 h 168531"/>
                <a:gd name="connsiteX4" fmla="*/ 44 w 100967"/>
                <a:gd name="connsiteY4" fmla="*/ 45792 h 168531"/>
                <a:gd name="connsiteX5" fmla="*/ 13456 w 100967"/>
                <a:gd name="connsiteY5" fmla="*/ 59963 h 168531"/>
                <a:gd name="connsiteX6" fmla="*/ 26615 w 100967"/>
                <a:gd name="connsiteY6" fmla="*/ 46551 h 168531"/>
                <a:gd name="connsiteX7" fmla="*/ 13203 w 100967"/>
                <a:gd name="connsiteY7" fmla="*/ 33392 h 168531"/>
                <a:gd name="connsiteX8" fmla="*/ 9913 w 100967"/>
                <a:gd name="connsiteY8" fmla="*/ 33645 h 168531"/>
                <a:gd name="connsiteX9" fmla="*/ 44075 w 100967"/>
                <a:gd name="connsiteY9" fmla="*/ 7834 h 168531"/>
                <a:gd name="connsiteX10" fmla="*/ 77984 w 100967"/>
                <a:gd name="connsiteY10" fmla="*/ 49081 h 168531"/>
                <a:gd name="connsiteX11" fmla="*/ 51414 w 100967"/>
                <a:gd name="connsiteY11" fmla="*/ 105006 h 168531"/>
                <a:gd name="connsiteX12" fmla="*/ 2828 w 100967"/>
                <a:gd name="connsiteY12" fmla="*/ 159159 h 168531"/>
                <a:gd name="connsiteX13" fmla="*/ 44 w 100967"/>
                <a:gd name="connsiteY13" fmla="*/ 168522 h 168531"/>
                <a:gd name="connsiteX14" fmla="*/ 93926 w 100967"/>
                <a:gd name="connsiteY14" fmla="*/ 168522 h 168531"/>
                <a:gd name="connsiteX15" fmla="*/ 101012 w 100967"/>
                <a:gd name="connsiteY15" fmla="*/ 124491 h 168531"/>
                <a:gd name="connsiteX16" fmla="*/ 94685 w 100967"/>
                <a:gd name="connsiteY16" fmla="*/ 124491 h 168531"/>
                <a:gd name="connsiteX17" fmla="*/ 89118 w 100967"/>
                <a:gd name="connsiteY17" fmla="*/ 147012 h 168531"/>
                <a:gd name="connsiteX18" fmla="*/ 65079 w 100967"/>
                <a:gd name="connsiteY18" fmla="*/ 149037 h 168531"/>
                <a:gd name="connsiteX19" fmla="*/ 19529 w 100967"/>
                <a:gd name="connsiteY19" fmla="*/ 14903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29" y="149037"/>
                  </a:moveTo>
                  <a:lnTo>
                    <a:pt x="46353" y="122972"/>
                  </a:lnTo>
                  <a:cubicBezTo>
                    <a:pt x="85829" y="88051"/>
                    <a:pt x="101012" y="74387"/>
                    <a:pt x="101012" y="49081"/>
                  </a:cubicBezTo>
                  <a:cubicBezTo>
                    <a:pt x="101012" y="20234"/>
                    <a:pt x="78237" y="-10"/>
                    <a:pt x="47365" y="-10"/>
                  </a:cubicBezTo>
                  <a:cubicBezTo>
                    <a:pt x="18770" y="-10"/>
                    <a:pt x="44" y="23270"/>
                    <a:pt x="44" y="45792"/>
                  </a:cubicBezTo>
                  <a:cubicBezTo>
                    <a:pt x="44" y="59963"/>
                    <a:pt x="12697" y="59963"/>
                    <a:pt x="13456" y="59963"/>
                  </a:cubicBezTo>
                  <a:cubicBezTo>
                    <a:pt x="17758" y="59963"/>
                    <a:pt x="26615" y="56926"/>
                    <a:pt x="26615" y="46551"/>
                  </a:cubicBezTo>
                  <a:cubicBezTo>
                    <a:pt x="26615" y="39972"/>
                    <a:pt x="22060" y="33392"/>
                    <a:pt x="13203" y="33392"/>
                  </a:cubicBezTo>
                  <a:cubicBezTo>
                    <a:pt x="11179" y="33392"/>
                    <a:pt x="10673" y="33392"/>
                    <a:pt x="9913" y="33645"/>
                  </a:cubicBezTo>
                  <a:cubicBezTo>
                    <a:pt x="15734" y="17197"/>
                    <a:pt x="29398" y="7834"/>
                    <a:pt x="44075" y="7834"/>
                  </a:cubicBezTo>
                  <a:cubicBezTo>
                    <a:pt x="67103" y="7834"/>
                    <a:pt x="77984" y="28331"/>
                    <a:pt x="77984" y="49081"/>
                  </a:cubicBezTo>
                  <a:cubicBezTo>
                    <a:pt x="77984" y="69326"/>
                    <a:pt x="65332" y="89317"/>
                    <a:pt x="51414" y="105006"/>
                  </a:cubicBezTo>
                  <a:lnTo>
                    <a:pt x="2828" y="159159"/>
                  </a:lnTo>
                  <a:cubicBezTo>
                    <a:pt x="44" y="161942"/>
                    <a:pt x="44" y="162448"/>
                    <a:pt x="44" y="168522"/>
                  </a:cubicBezTo>
                  <a:lnTo>
                    <a:pt x="93926" y="168522"/>
                  </a:lnTo>
                  <a:lnTo>
                    <a:pt x="101012" y="124491"/>
                  </a:lnTo>
                  <a:lnTo>
                    <a:pt x="94685" y="124491"/>
                  </a:lnTo>
                  <a:cubicBezTo>
                    <a:pt x="93420" y="132082"/>
                    <a:pt x="91649" y="143216"/>
                    <a:pt x="89118" y="147012"/>
                  </a:cubicBezTo>
                  <a:cubicBezTo>
                    <a:pt x="87347" y="149037"/>
                    <a:pt x="70646" y="149037"/>
                    <a:pt x="65079" y="149037"/>
                  </a:cubicBezTo>
                  <a:lnTo>
                    <a:pt x="19529" y="14903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1" name="Freeform 5450">
              <a:extLst>
                <a:ext uri="{FF2B5EF4-FFF2-40B4-BE49-F238E27FC236}">
                  <a16:creationId xmlns:a16="http://schemas.microsoft.com/office/drawing/2014/main" id="{25891B5C-53D8-A165-F04B-C259C937B10B}"/>
                </a:ext>
              </a:extLst>
            </p:cNvPr>
            <p:cNvSpPr/>
            <p:nvPr>
              <p:custDataLst>
                <p:tags r:id="rId101"/>
              </p:custDataLst>
            </p:nvPr>
          </p:nvSpPr>
          <p:spPr>
            <a:xfrm>
              <a:off x="9776300" y="2983459"/>
              <a:ext cx="141019" cy="9232"/>
            </a:xfrm>
            <a:custGeom>
              <a:avLst/>
              <a:gdLst>
                <a:gd name="connsiteX0" fmla="*/ 145810 w 154614"/>
                <a:gd name="connsiteY0" fmla="*/ 10105 h 10122"/>
                <a:gd name="connsiteX1" fmla="*/ 154667 w 154614"/>
                <a:gd name="connsiteY1" fmla="*/ 5044 h 10122"/>
                <a:gd name="connsiteX2" fmla="*/ 145810 w 154614"/>
                <a:gd name="connsiteY2" fmla="*/ -17 h 10122"/>
                <a:gd name="connsiteX3" fmla="*/ 8910 w 154614"/>
                <a:gd name="connsiteY3" fmla="*/ -17 h 10122"/>
                <a:gd name="connsiteX4" fmla="*/ 53 w 154614"/>
                <a:gd name="connsiteY4" fmla="*/ 5044 h 10122"/>
                <a:gd name="connsiteX5" fmla="*/ 8910 w 154614"/>
                <a:gd name="connsiteY5" fmla="*/ 10105 h 10122"/>
                <a:gd name="connsiteX6" fmla="*/ 145810 w 154614"/>
                <a:gd name="connsiteY6" fmla="*/ 10105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10" y="10105"/>
                  </a:moveTo>
                  <a:cubicBezTo>
                    <a:pt x="150112" y="10105"/>
                    <a:pt x="154667" y="10105"/>
                    <a:pt x="154667" y="5044"/>
                  </a:cubicBezTo>
                  <a:cubicBezTo>
                    <a:pt x="154667" y="-17"/>
                    <a:pt x="150112" y="-17"/>
                    <a:pt x="145810" y="-17"/>
                  </a:cubicBezTo>
                  <a:lnTo>
                    <a:pt x="8910" y="-17"/>
                  </a:lnTo>
                  <a:cubicBezTo>
                    <a:pt x="4608" y="-17"/>
                    <a:pt x="53" y="-17"/>
                    <a:pt x="53" y="5044"/>
                  </a:cubicBezTo>
                  <a:cubicBezTo>
                    <a:pt x="53" y="10105"/>
                    <a:pt x="4608" y="10105"/>
                    <a:pt x="8910" y="10105"/>
                  </a:cubicBezTo>
                  <a:lnTo>
                    <a:pt x="145810" y="1010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2" name="Freeform 5451">
              <a:extLst>
                <a:ext uri="{FF2B5EF4-FFF2-40B4-BE49-F238E27FC236}">
                  <a16:creationId xmlns:a16="http://schemas.microsoft.com/office/drawing/2014/main" id="{C1CF3552-8CE2-544E-EDE8-3FACEEFA15EE}"/>
                </a:ext>
              </a:extLst>
            </p:cNvPr>
            <p:cNvSpPr/>
            <p:nvPr>
              <p:custDataLst>
                <p:tags r:id="rId102"/>
              </p:custDataLst>
            </p:nvPr>
          </p:nvSpPr>
          <p:spPr>
            <a:xfrm>
              <a:off x="10008484" y="2892063"/>
              <a:ext cx="76163" cy="153712"/>
            </a:xfrm>
            <a:custGeom>
              <a:avLst/>
              <a:gdLst>
                <a:gd name="connsiteX0" fmla="*/ 51938 w 83506"/>
                <a:gd name="connsiteY0" fmla="*/ 6562 h 168531"/>
                <a:gd name="connsiteX1" fmla="*/ 46118 w 83506"/>
                <a:gd name="connsiteY1" fmla="*/ -17 h 168531"/>
                <a:gd name="connsiteX2" fmla="*/ 63 w 83506"/>
                <a:gd name="connsiteY2" fmla="*/ 16178 h 168531"/>
                <a:gd name="connsiteX3" fmla="*/ 63 w 83506"/>
                <a:gd name="connsiteY3" fmla="*/ 24023 h 168531"/>
                <a:gd name="connsiteX4" fmla="*/ 33212 w 83506"/>
                <a:gd name="connsiteY4" fmla="*/ 17443 h 168531"/>
                <a:gd name="connsiteX5" fmla="*/ 33212 w 83506"/>
                <a:gd name="connsiteY5" fmla="*/ 148524 h 168531"/>
                <a:gd name="connsiteX6" fmla="*/ 9679 w 83506"/>
                <a:gd name="connsiteY6" fmla="*/ 160670 h 168531"/>
                <a:gd name="connsiteX7" fmla="*/ 1581 w 83506"/>
                <a:gd name="connsiteY7" fmla="*/ 160670 h 168531"/>
                <a:gd name="connsiteX8" fmla="*/ 1581 w 83506"/>
                <a:gd name="connsiteY8" fmla="*/ 168515 h 168531"/>
                <a:gd name="connsiteX9" fmla="*/ 42575 w 83506"/>
                <a:gd name="connsiteY9" fmla="*/ 167756 h 168531"/>
                <a:gd name="connsiteX10" fmla="*/ 83570 w 83506"/>
                <a:gd name="connsiteY10" fmla="*/ 168515 h 168531"/>
                <a:gd name="connsiteX11" fmla="*/ 83570 w 83506"/>
                <a:gd name="connsiteY11" fmla="*/ 160670 h 168531"/>
                <a:gd name="connsiteX12" fmla="*/ 75472 w 83506"/>
                <a:gd name="connsiteY12" fmla="*/ 160670 h 168531"/>
                <a:gd name="connsiteX13" fmla="*/ 51938 w 83506"/>
                <a:gd name="connsiteY13" fmla="*/ 148524 h 168531"/>
                <a:gd name="connsiteX14" fmla="*/ 51938 w 83506"/>
                <a:gd name="connsiteY14" fmla="*/ 656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938" y="6562"/>
                  </a:moveTo>
                  <a:cubicBezTo>
                    <a:pt x="51938" y="489"/>
                    <a:pt x="51938" y="-17"/>
                    <a:pt x="46118" y="-17"/>
                  </a:cubicBezTo>
                  <a:cubicBezTo>
                    <a:pt x="30429" y="16178"/>
                    <a:pt x="8160" y="16178"/>
                    <a:pt x="63" y="16178"/>
                  </a:cubicBezTo>
                  <a:lnTo>
                    <a:pt x="63" y="24023"/>
                  </a:lnTo>
                  <a:cubicBezTo>
                    <a:pt x="5124" y="24023"/>
                    <a:pt x="20054" y="24023"/>
                    <a:pt x="33212" y="17443"/>
                  </a:cubicBezTo>
                  <a:lnTo>
                    <a:pt x="33212" y="148524"/>
                  </a:lnTo>
                  <a:cubicBezTo>
                    <a:pt x="33212" y="157634"/>
                    <a:pt x="32453" y="160670"/>
                    <a:pt x="9679" y="160670"/>
                  </a:cubicBezTo>
                  <a:lnTo>
                    <a:pt x="1581" y="160670"/>
                  </a:lnTo>
                  <a:lnTo>
                    <a:pt x="1581" y="168515"/>
                  </a:lnTo>
                  <a:cubicBezTo>
                    <a:pt x="10438" y="167756"/>
                    <a:pt x="32453" y="167756"/>
                    <a:pt x="42575" y="167756"/>
                  </a:cubicBezTo>
                  <a:cubicBezTo>
                    <a:pt x="52697" y="167756"/>
                    <a:pt x="74713" y="167756"/>
                    <a:pt x="83570" y="168515"/>
                  </a:cubicBezTo>
                  <a:lnTo>
                    <a:pt x="83570" y="160670"/>
                  </a:lnTo>
                  <a:lnTo>
                    <a:pt x="75472" y="160670"/>
                  </a:lnTo>
                  <a:cubicBezTo>
                    <a:pt x="52697" y="160670"/>
                    <a:pt x="51938" y="157887"/>
                    <a:pt x="51938" y="148524"/>
                  </a:cubicBezTo>
                  <a:lnTo>
                    <a:pt x="51938" y="656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3" name="Freeform 5452">
              <a:extLst>
                <a:ext uri="{FF2B5EF4-FFF2-40B4-BE49-F238E27FC236}">
                  <a16:creationId xmlns:a16="http://schemas.microsoft.com/office/drawing/2014/main" id="{099D9408-8DEE-CAA6-198E-DBFFC93C02B5}"/>
                </a:ext>
              </a:extLst>
            </p:cNvPr>
            <p:cNvSpPr/>
            <p:nvPr>
              <p:custDataLst>
                <p:tags r:id="rId103"/>
              </p:custDataLst>
            </p:nvPr>
          </p:nvSpPr>
          <p:spPr>
            <a:xfrm>
              <a:off x="10112345" y="2892063"/>
              <a:ext cx="97166" cy="158791"/>
            </a:xfrm>
            <a:custGeom>
              <a:avLst/>
              <a:gdLst>
                <a:gd name="connsiteX0" fmla="*/ 106602 w 106534"/>
                <a:gd name="connsiteY0" fmla="*/ 87538 h 174099"/>
                <a:gd name="connsiteX1" fmla="*/ 96480 w 106534"/>
                <a:gd name="connsiteY1" fmla="*/ 28324 h 174099"/>
                <a:gd name="connsiteX2" fmla="*/ 53462 w 106534"/>
                <a:gd name="connsiteY2" fmla="*/ -17 h 174099"/>
                <a:gd name="connsiteX3" fmla="*/ 9431 w 106534"/>
                <a:gd name="connsiteY3" fmla="*/ 30096 h 174099"/>
                <a:gd name="connsiteX4" fmla="*/ 68 w 106534"/>
                <a:gd name="connsiteY4" fmla="*/ 87538 h 174099"/>
                <a:gd name="connsiteX5" fmla="*/ 11455 w 106534"/>
                <a:gd name="connsiteY5" fmla="*/ 148524 h 174099"/>
                <a:gd name="connsiteX6" fmla="*/ 53208 w 106534"/>
                <a:gd name="connsiteY6" fmla="*/ 174082 h 174099"/>
                <a:gd name="connsiteX7" fmla="*/ 97239 w 106534"/>
                <a:gd name="connsiteY7" fmla="*/ 144728 h 174099"/>
                <a:gd name="connsiteX8" fmla="*/ 106602 w 106534"/>
                <a:gd name="connsiteY8" fmla="*/ 87538 h 174099"/>
                <a:gd name="connsiteX9" fmla="*/ 53208 w 106534"/>
                <a:gd name="connsiteY9" fmla="*/ 168515 h 174099"/>
                <a:gd name="connsiteX10" fmla="*/ 23855 w 106534"/>
                <a:gd name="connsiteY10" fmla="*/ 137896 h 174099"/>
                <a:gd name="connsiteX11" fmla="*/ 21071 w 106534"/>
                <a:gd name="connsiteY11" fmla="*/ 84502 h 174099"/>
                <a:gd name="connsiteX12" fmla="*/ 23095 w 106534"/>
                <a:gd name="connsiteY12" fmla="*/ 37940 h 174099"/>
                <a:gd name="connsiteX13" fmla="*/ 53208 w 106534"/>
                <a:gd name="connsiteY13" fmla="*/ 5550 h 174099"/>
                <a:gd name="connsiteX14" fmla="*/ 83068 w 106534"/>
                <a:gd name="connsiteY14" fmla="*/ 35157 h 174099"/>
                <a:gd name="connsiteX15" fmla="*/ 85599 w 106534"/>
                <a:gd name="connsiteY15" fmla="*/ 84502 h 174099"/>
                <a:gd name="connsiteX16" fmla="*/ 82815 w 106534"/>
                <a:gd name="connsiteY16" fmla="*/ 136883 h 174099"/>
                <a:gd name="connsiteX17" fmla="*/ 53208 w 106534"/>
                <a:gd name="connsiteY17" fmla="*/ 168515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02" y="87538"/>
                  </a:moveTo>
                  <a:cubicBezTo>
                    <a:pt x="106602" y="67294"/>
                    <a:pt x="105337" y="47050"/>
                    <a:pt x="96480" y="28324"/>
                  </a:cubicBezTo>
                  <a:cubicBezTo>
                    <a:pt x="84840" y="4032"/>
                    <a:pt x="64090" y="-17"/>
                    <a:pt x="53462" y="-17"/>
                  </a:cubicBezTo>
                  <a:cubicBezTo>
                    <a:pt x="38278" y="-17"/>
                    <a:pt x="19806" y="6562"/>
                    <a:pt x="9431" y="30096"/>
                  </a:cubicBezTo>
                  <a:cubicBezTo>
                    <a:pt x="1333" y="47556"/>
                    <a:pt x="68" y="67294"/>
                    <a:pt x="68" y="87538"/>
                  </a:cubicBezTo>
                  <a:cubicBezTo>
                    <a:pt x="68" y="106517"/>
                    <a:pt x="1080" y="129292"/>
                    <a:pt x="11455" y="148524"/>
                  </a:cubicBezTo>
                  <a:cubicBezTo>
                    <a:pt x="22336" y="169021"/>
                    <a:pt x="40809" y="174082"/>
                    <a:pt x="53208" y="174082"/>
                  </a:cubicBezTo>
                  <a:cubicBezTo>
                    <a:pt x="66873" y="174082"/>
                    <a:pt x="86105" y="168768"/>
                    <a:pt x="97239" y="144728"/>
                  </a:cubicBezTo>
                  <a:cubicBezTo>
                    <a:pt x="105337" y="127267"/>
                    <a:pt x="106602" y="107529"/>
                    <a:pt x="106602" y="87538"/>
                  </a:cubicBezTo>
                  <a:close/>
                  <a:moveTo>
                    <a:pt x="53208" y="168515"/>
                  </a:moveTo>
                  <a:cubicBezTo>
                    <a:pt x="43339" y="168515"/>
                    <a:pt x="28409" y="162188"/>
                    <a:pt x="23855" y="137896"/>
                  </a:cubicBezTo>
                  <a:cubicBezTo>
                    <a:pt x="21071" y="122713"/>
                    <a:pt x="21071" y="99432"/>
                    <a:pt x="21071" y="84502"/>
                  </a:cubicBezTo>
                  <a:cubicBezTo>
                    <a:pt x="21071" y="68307"/>
                    <a:pt x="21071" y="51605"/>
                    <a:pt x="23095" y="37940"/>
                  </a:cubicBezTo>
                  <a:cubicBezTo>
                    <a:pt x="27903" y="7827"/>
                    <a:pt x="46882" y="5550"/>
                    <a:pt x="53208" y="5550"/>
                  </a:cubicBezTo>
                  <a:cubicBezTo>
                    <a:pt x="61559" y="5550"/>
                    <a:pt x="78261" y="10105"/>
                    <a:pt x="83068" y="35157"/>
                  </a:cubicBezTo>
                  <a:cubicBezTo>
                    <a:pt x="85599" y="49328"/>
                    <a:pt x="85599" y="68560"/>
                    <a:pt x="85599" y="84502"/>
                  </a:cubicBezTo>
                  <a:cubicBezTo>
                    <a:pt x="85599" y="103481"/>
                    <a:pt x="85599" y="120688"/>
                    <a:pt x="82815" y="136883"/>
                  </a:cubicBezTo>
                  <a:cubicBezTo>
                    <a:pt x="79020" y="160923"/>
                    <a:pt x="64596" y="168515"/>
                    <a:pt x="53208" y="168515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4" name="Freeform 5453">
              <a:extLst>
                <a:ext uri="{FF2B5EF4-FFF2-40B4-BE49-F238E27FC236}">
                  <a16:creationId xmlns:a16="http://schemas.microsoft.com/office/drawing/2014/main" id="{452DEE82-C96F-24AD-934A-070E2758C146}"/>
                </a:ext>
              </a:extLst>
            </p:cNvPr>
            <p:cNvSpPr/>
            <p:nvPr>
              <p:custDataLst>
                <p:tags r:id="rId104"/>
              </p:custDataLst>
            </p:nvPr>
          </p:nvSpPr>
          <p:spPr>
            <a:xfrm>
              <a:off x="10289189" y="2983459"/>
              <a:ext cx="141019" cy="9232"/>
            </a:xfrm>
            <a:custGeom>
              <a:avLst/>
              <a:gdLst>
                <a:gd name="connsiteX0" fmla="*/ 145832 w 154614"/>
                <a:gd name="connsiteY0" fmla="*/ 10105 h 10122"/>
                <a:gd name="connsiteX1" fmla="*/ 154689 w 154614"/>
                <a:gd name="connsiteY1" fmla="*/ 5044 h 10122"/>
                <a:gd name="connsiteX2" fmla="*/ 145832 w 154614"/>
                <a:gd name="connsiteY2" fmla="*/ -17 h 10122"/>
                <a:gd name="connsiteX3" fmla="*/ 8932 w 154614"/>
                <a:gd name="connsiteY3" fmla="*/ -17 h 10122"/>
                <a:gd name="connsiteX4" fmla="*/ 75 w 154614"/>
                <a:gd name="connsiteY4" fmla="*/ 5044 h 10122"/>
                <a:gd name="connsiteX5" fmla="*/ 8932 w 154614"/>
                <a:gd name="connsiteY5" fmla="*/ 10105 h 10122"/>
                <a:gd name="connsiteX6" fmla="*/ 145832 w 154614"/>
                <a:gd name="connsiteY6" fmla="*/ 10105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32" y="10105"/>
                  </a:moveTo>
                  <a:cubicBezTo>
                    <a:pt x="150134" y="10105"/>
                    <a:pt x="154689" y="10105"/>
                    <a:pt x="154689" y="5044"/>
                  </a:cubicBezTo>
                  <a:cubicBezTo>
                    <a:pt x="154689" y="-17"/>
                    <a:pt x="150134" y="-17"/>
                    <a:pt x="145832" y="-17"/>
                  </a:cubicBezTo>
                  <a:lnTo>
                    <a:pt x="8932" y="-17"/>
                  </a:lnTo>
                  <a:cubicBezTo>
                    <a:pt x="4630" y="-17"/>
                    <a:pt x="75" y="-17"/>
                    <a:pt x="75" y="5044"/>
                  </a:cubicBezTo>
                  <a:cubicBezTo>
                    <a:pt x="75" y="10105"/>
                    <a:pt x="4630" y="10105"/>
                    <a:pt x="8932" y="10105"/>
                  </a:cubicBezTo>
                  <a:lnTo>
                    <a:pt x="145832" y="10105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5" name="Freeform 5454">
              <a:extLst>
                <a:ext uri="{FF2B5EF4-FFF2-40B4-BE49-F238E27FC236}">
                  <a16:creationId xmlns:a16="http://schemas.microsoft.com/office/drawing/2014/main" id="{5CFE7D53-36CA-80E6-FA7B-8B4182C33581}"/>
                </a:ext>
              </a:extLst>
            </p:cNvPr>
            <p:cNvSpPr/>
            <p:nvPr>
              <p:custDataLst>
                <p:tags r:id="rId105"/>
              </p:custDataLst>
            </p:nvPr>
          </p:nvSpPr>
          <p:spPr>
            <a:xfrm>
              <a:off x="10509833" y="2892063"/>
              <a:ext cx="97166" cy="158791"/>
            </a:xfrm>
            <a:custGeom>
              <a:avLst/>
              <a:gdLst>
                <a:gd name="connsiteX0" fmla="*/ 106619 w 106534"/>
                <a:gd name="connsiteY0" fmla="*/ 87538 h 174099"/>
                <a:gd name="connsiteX1" fmla="*/ 96497 w 106534"/>
                <a:gd name="connsiteY1" fmla="*/ 28324 h 174099"/>
                <a:gd name="connsiteX2" fmla="*/ 53479 w 106534"/>
                <a:gd name="connsiteY2" fmla="*/ -17 h 174099"/>
                <a:gd name="connsiteX3" fmla="*/ 9448 w 106534"/>
                <a:gd name="connsiteY3" fmla="*/ 30096 h 174099"/>
                <a:gd name="connsiteX4" fmla="*/ 85 w 106534"/>
                <a:gd name="connsiteY4" fmla="*/ 87538 h 174099"/>
                <a:gd name="connsiteX5" fmla="*/ 11472 w 106534"/>
                <a:gd name="connsiteY5" fmla="*/ 148524 h 174099"/>
                <a:gd name="connsiteX6" fmla="*/ 53226 w 106534"/>
                <a:gd name="connsiteY6" fmla="*/ 174082 h 174099"/>
                <a:gd name="connsiteX7" fmla="*/ 97257 w 106534"/>
                <a:gd name="connsiteY7" fmla="*/ 144728 h 174099"/>
                <a:gd name="connsiteX8" fmla="*/ 106619 w 106534"/>
                <a:gd name="connsiteY8" fmla="*/ 87538 h 174099"/>
                <a:gd name="connsiteX9" fmla="*/ 53226 w 106534"/>
                <a:gd name="connsiteY9" fmla="*/ 168515 h 174099"/>
                <a:gd name="connsiteX10" fmla="*/ 23872 w 106534"/>
                <a:gd name="connsiteY10" fmla="*/ 137896 h 174099"/>
                <a:gd name="connsiteX11" fmla="*/ 21088 w 106534"/>
                <a:gd name="connsiteY11" fmla="*/ 84502 h 174099"/>
                <a:gd name="connsiteX12" fmla="*/ 23113 w 106534"/>
                <a:gd name="connsiteY12" fmla="*/ 37940 h 174099"/>
                <a:gd name="connsiteX13" fmla="*/ 53226 w 106534"/>
                <a:gd name="connsiteY13" fmla="*/ 5550 h 174099"/>
                <a:gd name="connsiteX14" fmla="*/ 83086 w 106534"/>
                <a:gd name="connsiteY14" fmla="*/ 35157 h 174099"/>
                <a:gd name="connsiteX15" fmla="*/ 85616 w 106534"/>
                <a:gd name="connsiteY15" fmla="*/ 84502 h 174099"/>
                <a:gd name="connsiteX16" fmla="*/ 82833 w 106534"/>
                <a:gd name="connsiteY16" fmla="*/ 136883 h 174099"/>
                <a:gd name="connsiteX17" fmla="*/ 53226 w 106534"/>
                <a:gd name="connsiteY17" fmla="*/ 168515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19" y="87538"/>
                  </a:moveTo>
                  <a:cubicBezTo>
                    <a:pt x="106619" y="67294"/>
                    <a:pt x="105354" y="47050"/>
                    <a:pt x="96497" y="28324"/>
                  </a:cubicBezTo>
                  <a:cubicBezTo>
                    <a:pt x="84857" y="4032"/>
                    <a:pt x="64107" y="-17"/>
                    <a:pt x="53479" y="-17"/>
                  </a:cubicBezTo>
                  <a:cubicBezTo>
                    <a:pt x="38296" y="-17"/>
                    <a:pt x="19823" y="6562"/>
                    <a:pt x="9448" y="30096"/>
                  </a:cubicBezTo>
                  <a:cubicBezTo>
                    <a:pt x="1350" y="47556"/>
                    <a:pt x="85" y="67294"/>
                    <a:pt x="85" y="87538"/>
                  </a:cubicBezTo>
                  <a:cubicBezTo>
                    <a:pt x="85" y="106517"/>
                    <a:pt x="1097" y="129292"/>
                    <a:pt x="11472" y="148524"/>
                  </a:cubicBezTo>
                  <a:cubicBezTo>
                    <a:pt x="22353" y="169021"/>
                    <a:pt x="40826" y="174082"/>
                    <a:pt x="53226" y="174082"/>
                  </a:cubicBezTo>
                  <a:cubicBezTo>
                    <a:pt x="66890" y="174082"/>
                    <a:pt x="86122" y="168768"/>
                    <a:pt x="97257" y="144728"/>
                  </a:cubicBezTo>
                  <a:cubicBezTo>
                    <a:pt x="105354" y="127267"/>
                    <a:pt x="106619" y="107529"/>
                    <a:pt x="106619" y="87538"/>
                  </a:cubicBezTo>
                  <a:close/>
                  <a:moveTo>
                    <a:pt x="53226" y="168515"/>
                  </a:moveTo>
                  <a:cubicBezTo>
                    <a:pt x="43357" y="168515"/>
                    <a:pt x="28427" y="162188"/>
                    <a:pt x="23872" y="137896"/>
                  </a:cubicBezTo>
                  <a:cubicBezTo>
                    <a:pt x="21088" y="122713"/>
                    <a:pt x="21088" y="99432"/>
                    <a:pt x="21088" y="84502"/>
                  </a:cubicBezTo>
                  <a:cubicBezTo>
                    <a:pt x="21088" y="68307"/>
                    <a:pt x="21088" y="51605"/>
                    <a:pt x="23113" y="37940"/>
                  </a:cubicBezTo>
                  <a:cubicBezTo>
                    <a:pt x="27921" y="7827"/>
                    <a:pt x="46899" y="5550"/>
                    <a:pt x="53226" y="5550"/>
                  </a:cubicBezTo>
                  <a:cubicBezTo>
                    <a:pt x="61576" y="5550"/>
                    <a:pt x="78278" y="10105"/>
                    <a:pt x="83086" y="35157"/>
                  </a:cubicBezTo>
                  <a:cubicBezTo>
                    <a:pt x="85616" y="49328"/>
                    <a:pt x="85616" y="68560"/>
                    <a:pt x="85616" y="84502"/>
                  </a:cubicBezTo>
                  <a:cubicBezTo>
                    <a:pt x="85616" y="103481"/>
                    <a:pt x="85616" y="120688"/>
                    <a:pt x="82833" y="136883"/>
                  </a:cubicBezTo>
                  <a:cubicBezTo>
                    <a:pt x="79037" y="160923"/>
                    <a:pt x="64613" y="168515"/>
                    <a:pt x="53226" y="168515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6" name="Freeform 5455">
              <a:extLst>
                <a:ext uri="{FF2B5EF4-FFF2-40B4-BE49-F238E27FC236}">
                  <a16:creationId xmlns:a16="http://schemas.microsoft.com/office/drawing/2014/main" id="{F989196E-1B47-148C-2503-820865794647}"/>
                </a:ext>
              </a:extLst>
            </p:cNvPr>
            <p:cNvSpPr/>
            <p:nvPr>
              <p:custDataLst>
                <p:tags r:id="rId106"/>
              </p:custDataLst>
            </p:nvPr>
          </p:nvSpPr>
          <p:spPr>
            <a:xfrm>
              <a:off x="10693267" y="2961072"/>
              <a:ext cx="153481" cy="54006"/>
            </a:xfrm>
            <a:custGeom>
              <a:avLst/>
              <a:gdLst>
                <a:gd name="connsiteX0" fmla="*/ 159768 w 168278"/>
                <a:gd name="connsiteY0" fmla="*/ 10105 h 59213"/>
                <a:gd name="connsiteX1" fmla="*/ 168372 w 168278"/>
                <a:gd name="connsiteY1" fmla="*/ 5044 h 59213"/>
                <a:gd name="connsiteX2" fmla="*/ 160021 w 168278"/>
                <a:gd name="connsiteY2" fmla="*/ -17 h 59213"/>
                <a:gd name="connsiteX3" fmla="*/ 8443 w 168278"/>
                <a:gd name="connsiteY3" fmla="*/ -17 h 59213"/>
                <a:gd name="connsiteX4" fmla="*/ 93 w 168278"/>
                <a:gd name="connsiteY4" fmla="*/ 5044 h 59213"/>
                <a:gd name="connsiteX5" fmla="*/ 8696 w 168278"/>
                <a:gd name="connsiteY5" fmla="*/ 10105 h 59213"/>
                <a:gd name="connsiteX6" fmla="*/ 159768 w 168278"/>
                <a:gd name="connsiteY6" fmla="*/ 10105 h 59213"/>
                <a:gd name="connsiteX7" fmla="*/ 160021 w 168278"/>
                <a:gd name="connsiteY7" fmla="*/ 59197 h 59213"/>
                <a:gd name="connsiteX8" fmla="*/ 168372 w 168278"/>
                <a:gd name="connsiteY8" fmla="*/ 54136 h 59213"/>
                <a:gd name="connsiteX9" fmla="*/ 159768 w 168278"/>
                <a:gd name="connsiteY9" fmla="*/ 49075 h 59213"/>
                <a:gd name="connsiteX10" fmla="*/ 8696 w 168278"/>
                <a:gd name="connsiteY10" fmla="*/ 49075 h 59213"/>
                <a:gd name="connsiteX11" fmla="*/ 93 w 168278"/>
                <a:gd name="connsiteY11" fmla="*/ 54136 h 59213"/>
                <a:gd name="connsiteX12" fmla="*/ 8443 w 168278"/>
                <a:gd name="connsiteY12" fmla="*/ 59197 h 59213"/>
                <a:gd name="connsiteX13" fmla="*/ 160021 w 168278"/>
                <a:gd name="connsiteY13" fmla="*/ 59197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68" y="10105"/>
                  </a:moveTo>
                  <a:cubicBezTo>
                    <a:pt x="163564" y="10105"/>
                    <a:pt x="168372" y="10105"/>
                    <a:pt x="168372" y="5044"/>
                  </a:cubicBezTo>
                  <a:cubicBezTo>
                    <a:pt x="168372" y="-17"/>
                    <a:pt x="163564" y="-17"/>
                    <a:pt x="160021" y="-17"/>
                  </a:cubicBezTo>
                  <a:lnTo>
                    <a:pt x="8443" y="-17"/>
                  </a:lnTo>
                  <a:cubicBezTo>
                    <a:pt x="4901" y="-17"/>
                    <a:pt x="93" y="-17"/>
                    <a:pt x="93" y="5044"/>
                  </a:cubicBezTo>
                  <a:cubicBezTo>
                    <a:pt x="93" y="10105"/>
                    <a:pt x="4901" y="10105"/>
                    <a:pt x="8696" y="10105"/>
                  </a:cubicBezTo>
                  <a:lnTo>
                    <a:pt x="159768" y="10105"/>
                  </a:lnTo>
                  <a:close/>
                  <a:moveTo>
                    <a:pt x="160021" y="59197"/>
                  </a:moveTo>
                  <a:cubicBezTo>
                    <a:pt x="163564" y="59197"/>
                    <a:pt x="168372" y="59197"/>
                    <a:pt x="168372" y="54136"/>
                  </a:cubicBezTo>
                  <a:cubicBezTo>
                    <a:pt x="168372" y="49075"/>
                    <a:pt x="163564" y="49075"/>
                    <a:pt x="159768" y="49075"/>
                  </a:cubicBezTo>
                  <a:lnTo>
                    <a:pt x="8696" y="49075"/>
                  </a:lnTo>
                  <a:cubicBezTo>
                    <a:pt x="4901" y="49075"/>
                    <a:pt x="93" y="49075"/>
                    <a:pt x="93" y="54136"/>
                  </a:cubicBezTo>
                  <a:cubicBezTo>
                    <a:pt x="93" y="59197"/>
                    <a:pt x="4901" y="59197"/>
                    <a:pt x="8443" y="59197"/>
                  </a:cubicBezTo>
                  <a:lnTo>
                    <a:pt x="160021" y="5919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7" name="Freeform 5456">
              <a:extLst>
                <a:ext uri="{FF2B5EF4-FFF2-40B4-BE49-F238E27FC236}">
                  <a16:creationId xmlns:a16="http://schemas.microsoft.com/office/drawing/2014/main" id="{DA86439C-58F0-D10D-3F32-2BCA882784C5}"/>
                </a:ext>
              </a:extLst>
            </p:cNvPr>
            <p:cNvSpPr/>
            <p:nvPr>
              <p:custDataLst>
                <p:tags r:id="rId107"/>
              </p:custDataLst>
            </p:nvPr>
          </p:nvSpPr>
          <p:spPr>
            <a:xfrm>
              <a:off x="10932964" y="2892063"/>
              <a:ext cx="97166" cy="158791"/>
            </a:xfrm>
            <a:custGeom>
              <a:avLst/>
              <a:gdLst>
                <a:gd name="connsiteX0" fmla="*/ 106638 w 106534"/>
                <a:gd name="connsiteY0" fmla="*/ 87538 h 174099"/>
                <a:gd name="connsiteX1" fmla="*/ 96516 w 106534"/>
                <a:gd name="connsiteY1" fmla="*/ 28324 h 174099"/>
                <a:gd name="connsiteX2" fmla="*/ 53497 w 106534"/>
                <a:gd name="connsiteY2" fmla="*/ -17 h 174099"/>
                <a:gd name="connsiteX3" fmla="*/ 9466 w 106534"/>
                <a:gd name="connsiteY3" fmla="*/ 30096 h 174099"/>
                <a:gd name="connsiteX4" fmla="*/ 103 w 106534"/>
                <a:gd name="connsiteY4" fmla="*/ 87538 h 174099"/>
                <a:gd name="connsiteX5" fmla="*/ 11490 w 106534"/>
                <a:gd name="connsiteY5" fmla="*/ 148524 h 174099"/>
                <a:gd name="connsiteX6" fmla="*/ 53244 w 106534"/>
                <a:gd name="connsiteY6" fmla="*/ 174082 h 174099"/>
                <a:gd name="connsiteX7" fmla="*/ 97275 w 106534"/>
                <a:gd name="connsiteY7" fmla="*/ 144728 h 174099"/>
                <a:gd name="connsiteX8" fmla="*/ 106638 w 106534"/>
                <a:gd name="connsiteY8" fmla="*/ 87538 h 174099"/>
                <a:gd name="connsiteX9" fmla="*/ 53244 w 106534"/>
                <a:gd name="connsiteY9" fmla="*/ 168515 h 174099"/>
                <a:gd name="connsiteX10" fmla="*/ 23890 w 106534"/>
                <a:gd name="connsiteY10" fmla="*/ 137896 h 174099"/>
                <a:gd name="connsiteX11" fmla="*/ 21106 w 106534"/>
                <a:gd name="connsiteY11" fmla="*/ 84502 h 174099"/>
                <a:gd name="connsiteX12" fmla="*/ 23131 w 106534"/>
                <a:gd name="connsiteY12" fmla="*/ 37940 h 174099"/>
                <a:gd name="connsiteX13" fmla="*/ 53244 w 106534"/>
                <a:gd name="connsiteY13" fmla="*/ 5550 h 174099"/>
                <a:gd name="connsiteX14" fmla="*/ 83104 w 106534"/>
                <a:gd name="connsiteY14" fmla="*/ 35157 h 174099"/>
                <a:gd name="connsiteX15" fmla="*/ 85634 w 106534"/>
                <a:gd name="connsiteY15" fmla="*/ 84502 h 174099"/>
                <a:gd name="connsiteX16" fmla="*/ 82851 w 106534"/>
                <a:gd name="connsiteY16" fmla="*/ 136883 h 174099"/>
                <a:gd name="connsiteX17" fmla="*/ 53244 w 106534"/>
                <a:gd name="connsiteY17" fmla="*/ 168515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38" y="87538"/>
                  </a:moveTo>
                  <a:cubicBezTo>
                    <a:pt x="106638" y="67294"/>
                    <a:pt x="105372" y="47050"/>
                    <a:pt x="96516" y="28324"/>
                  </a:cubicBezTo>
                  <a:cubicBezTo>
                    <a:pt x="84875" y="4032"/>
                    <a:pt x="64125" y="-17"/>
                    <a:pt x="53497" y="-17"/>
                  </a:cubicBezTo>
                  <a:cubicBezTo>
                    <a:pt x="38314" y="-17"/>
                    <a:pt x="19841" y="6562"/>
                    <a:pt x="9466" y="30096"/>
                  </a:cubicBezTo>
                  <a:cubicBezTo>
                    <a:pt x="1368" y="47556"/>
                    <a:pt x="103" y="67294"/>
                    <a:pt x="103" y="87538"/>
                  </a:cubicBezTo>
                  <a:cubicBezTo>
                    <a:pt x="103" y="106517"/>
                    <a:pt x="1115" y="129292"/>
                    <a:pt x="11490" y="148524"/>
                  </a:cubicBezTo>
                  <a:cubicBezTo>
                    <a:pt x="22372" y="169021"/>
                    <a:pt x="40844" y="174082"/>
                    <a:pt x="53244" y="174082"/>
                  </a:cubicBezTo>
                  <a:cubicBezTo>
                    <a:pt x="66909" y="174082"/>
                    <a:pt x="86141" y="168768"/>
                    <a:pt x="97275" y="144728"/>
                  </a:cubicBezTo>
                  <a:cubicBezTo>
                    <a:pt x="105372" y="127267"/>
                    <a:pt x="106638" y="107529"/>
                    <a:pt x="106638" y="87538"/>
                  </a:cubicBezTo>
                  <a:close/>
                  <a:moveTo>
                    <a:pt x="53244" y="168515"/>
                  </a:moveTo>
                  <a:cubicBezTo>
                    <a:pt x="43375" y="168515"/>
                    <a:pt x="28445" y="162188"/>
                    <a:pt x="23890" y="137896"/>
                  </a:cubicBezTo>
                  <a:cubicBezTo>
                    <a:pt x="21106" y="122713"/>
                    <a:pt x="21106" y="99432"/>
                    <a:pt x="21106" y="84502"/>
                  </a:cubicBezTo>
                  <a:cubicBezTo>
                    <a:pt x="21106" y="68307"/>
                    <a:pt x="21106" y="51605"/>
                    <a:pt x="23131" y="37940"/>
                  </a:cubicBezTo>
                  <a:cubicBezTo>
                    <a:pt x="27939" y="7827"/>
                    <a:pt x="46918" y="5550"/>
                    <a:pt x="53244" y="5550"/>
                  </a:cubicBezTo>
                  <a:cubicBezTo>
                    <a:pt x="61595" y="5550"/>
                    <a:pt x="78296" y="10105"/>
                    <a:pt x="83104" y="35157"/>
                  </a:cubicBezTo>
                  <a:cubicBezTo>
                    <a:pt x="85634" y="49328"/>
                    <a:pt x="85634" y="68560"/>
                    <a:pt x="85634" y="84502"/>
                  </a:cubicBezTo>
                  <a:cubicBezTo>
                    <a:pt x="85634" y="103481"/>
                    <a:pt x="85634" y="120688"/>
                    <a:pt x="82851" y="136883"/>
                  </a:cubicBezTo>
                  <a:cubicBezTo>
                    <a:pt x="79055" y="160923"/>
                    <a:pt x="64631" y="168515"/>
                    <a:pt x="53244" y="168515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1" name="Group 5540">
            <a:extLst>
              <a:ext uri="{FF2B5EF4-FFF2-40B4-BE49-F238E27FC236}">
                <a16:creationId xmlns:a16="http://schemas.microsoft.com/office/drawing/2014/main" id="{B4E8EE22-B1DE-410C-82F2-3EF397803BAA}"/>
              </a:ext>
            </a:extLst>
          </p:cNvPr>
          <p:cNvGrpSpPr/>
          <p:nvPr/>
        </p:nvGrpSpPr>
        <p:grpSpPr>
          <a:xfrm>
            <a:off x="8042722" y="3393594"/>
            <a:ext cx="1585454" cy="192256"/>
            <a:chOff x="8042722" y="3393594"/>
            <a:chExt cx="1585454" cy="192256"/>
          </a:xfrm>
        </p:grpSpPr>
        <p:sp>
          <p:nvSpPr>
            <p:cNvPr id="5458" name="Freeform 5457">
              <a:extLst>
                <a:ext uri="{FF2B5EF4-FFF2-40B4-BE49-F238E27FC236}">
                  <a16:creationId xmlns:a16="http://schemas.microsoft.com/office/drawing/2014/main" id="{A1C12551-6997-41B7-C668-02B9FBB99CB7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8042722" y="3466526"/>
              <a:ext cx="153481" cy="54006"/>
            </a:xfrm>
            <a:custGeom>
              <a:avLst/>
              <a:gdLst>
                <a:gd name="connsiteX0" fmla="*/ 159653 w 168278"/>
                <a:gd name="connsiteY0" fmla="*/ 10127 h 59213"/>
                <a:gd name="connsiteX1" fmla="*/ 168257 w 168278"/>
                <a:gd name="connsiteY1" fmla="*/ 5066 h 59213"/>
                <a:gd name="connsiteX2" fmla="*/ 159906 w 168278"/>
                <a:gd name="connsiteY2" fmla="*/ 5 h 59213"/>
                <a:gd name="connsiteX3" fmla="*/ 8329 w 168278"/>
                <a:gd name="connsiteY3" fmla="*/ 5 h 59213"/>
                <a:gd name="connsiteX4" fmla="*/ -22 w 168278"/>
                <a:gd name="connsiteY4" fmla="*/ 5066 h 59213"/>
                <a:gd name="connsiteX5" fmla="*/ 8582 w 168278"/>
                <a:gd name="connsiteY5" fmla="*/ 10127 h 59213"/>
                <a:gd name="connsiteX6" fmla="*/ 159653 w 168278"/>
                <a:gd name="connsiteY6" fmla="*/ 10127 h 59213"/>
                <a:gd name="connsiteX7" fmla="*/ 159906 w 168278"/>
                <a:gd name="connsiteY7" fmla="*/ 59219 h 59213"/>
                <a:gd name="connsiteX8" fmla="*/ 168257 w 168278"/>
                <a:gd name="connsiteY8" fmla="*/ 54158 h 59213"/>
                <a:gd name="connsiteX9" fmla="*/ 159653 w 168278"/>
                <a:gd name="connsiteY9" fmla="*/ 49096 h 59213"/>
                <a:gd name="connsiteX10" fmla="*/ 8582 w 168278"/>
                <a:gd name="connsiteY10" fmla="*/ 49096 h 59213"/>
                <a:gd name="connsiteX11" fmla="*/ -22 w 168278"/>
                <a:gd name="connsiteY11" fmla="*/ 54158 h 59213"/>
                <a:gd name="connsiteX12" fmla="*/ 8329 w 168278"/>
                <a:gd name="connsiteY12" fmla="*/ 59219 h 59213"/>
                <a:gd name="connsiteX13" fmla="*/ 159906 w 168278"/>
                <a:gd name="connsiteY13" fmla="*/ 5921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53" y="10127"/>
                  </a:moveTo>
                  <a:cubicBezTo>
                    <a:pt x="163449" y="10127"/>
                    <a:pt x="168257" y="10127"/>
                    <a:pt x="168257" y="5066"/>
                  </a:cubicBezTo>
                  <a:cubicBezTo>
                    <a:pt x="168257" y="5"/>
                    <a:pt x="163449" y="5"/>
                    <a:pt x="159906" y="5"/>
                  </a:cubicBezTo>
                  <a:lnTo>
                    <a:pt x="8329" y="5"/>
                  </a:lnTo>
                  <a:cubicBezTo>
                    <a:pt x="4786" y="5"/>
                    <a:pt x="-22" y="5"/>
                    <a:pt x="-22" y="5066"/>
                  </a:cubicBezTo>
                  <a:cubicBezTo>
                    <a:pt x="-22" y="10127"/>
                    <a:pt x="4786" y="10127"/>
                    <a:pt x="8582" y="10127"/>
                  </a:cubicBezTo>
                  <a:lnTo>
                    <a:pt x="159653" y="10127"/>
                  </a:lnTo>
                  <a:close/>
                  <a:moveTo>
                    <a:pt x="159906" y="59219"/>
                  </a:moveTo>
                  <a:cubicBezTo>
                    <a:pt x="163449" y="59219"/>
                    <a:pt x="168257" y="59219"/>
                    <a:pt x="168257" y="54158"/>
                  </a:cubicBezTo>
                  <a:cubicBezTo>
                    <a:pt x="168257" y="49096"/>
                    <a:pt x="163449" y="49096"/>
                    <a:pt x="159653" y="49096"/>
                  </a:cubicBezTo>
                  <a:lnTo>
                    <a:pt x="8582" y="49096"/>
                  </a:lnTo>
                  <a:cubicBezTo>
                    <a:pt x="4786" y="49096"/>
                    <a:pt x="-22" y="49096"/>
                    <a:pt x="-22" y="54158"/>
                  </a:cubicBezTo>
                  <a:cubicBezTo>
                    <a:pt x="-22" y="59219"/>
                    <a:pt x="4786" y="59219"/>
                    <a:pt x="8329" y="59219"/>
                  </a:cubicBezTo>
                  <a:lnTo>
                    <a:pt x="159906" y="5921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59" name="Freeform 5458">
              <a:extLst>
                <a:ext uri="{FF2B5EF4-FFF2-40B4-BE49-F238E27FC236}">
                  <a16:creationId xmlns:a16="http://schemas.microsoft.com/office/drawing/2014/main" id="{0ACA4082-4FE4-9400-712C-DDA0EA6C8969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8183537" y="3430060"/>
              <a:ext cx="204950" cy="126940"/>
            </a:xfrm>
            <a:custGeom>
              <a:avLst/>
              <a:gdLst>
                <a:gd name="connsiteX0" fmla="*/ 169782 w 224709"/>
                <a:gd name="connsiteY0" fmla="*/ 50109 h 139178"/>
                <a:gd name="connsiteX1" fmla="*/ 201666 w 224709"/>
                <a:gd name="connsiteY1" fmla="*/ 69594 h 139178"/>
                <a:gd name="connsiteX2" fmla="*/ 169782 w 224709"/>
                <a:gd name="connsiteY2" fmla="*/ 89079 h 139178"/>
                <a:gd name="connsiteX3" fmla="*/ 9094 w 224709"/>
                <a:gd name="connsiteY3" fmla="*/ 89079 h 139178"/>
                <a:gd name="connsiteX4" fmla="*/ -16 w 224709"/>
                <a:gd name="connsiteY4" fmla="*/ 94140 h 139178"/>
                <a:gd name="connsiteX5" fmla="*/ 8841 w 224709"/>
                <a:gd name="connsiteY5" fmla="*/ 99201 h 139178"/>
                <a:gd name="connsiteX6" fmla="*/ 158394 w 224709"/>
                <a:gd name="connsiteY6" fmla="*/ 99201 h 139178"/>
                <a:gd name="connsiteX7" fmla="*/ 133089 w 224709"/>
                <a:gd name="connsiteY7" fmla="*/ 136399 h 139178"/>
                <a:gd name="connsiteX8" fmla="*/ 137897 w 224709"/>
                <a:gd name="connsiteY8" fmla="*/ 139183 h 139178"/>
                <a:gd name="connsiteX9" fmla="*/ 142705 w 224709"/>
                <a:gd name="connsiteY9" fmla="*/ 137158 h 139178"/>
                <a:gd name="connsiteX10" fmla="*/ 171553 w 224709"/>
                <a:gd name="connsiteY10" fmla="*/ 99454 h 139178"/>
                <a:gd name="connsiteX11" fmla="*/ 219127 w 224709"/>
                <a:gd name="connsiteY11" fmla="*/ 73389 h 139178"/>
                <a:gd name="connsiteX12" fmla="*/ 224188 w 224709"/>
                <a:gd name="connsiteY12" fmla="*/ 71112 h 139178"/>
                <a:gd name="connsiteX13" fmla="*/ 224694 w 224709"/>
                <a:gd name="connsiteY13" fmla="*/ 69594 h 139178"/>
                <a:gd name="connsiteX14" fmla="*/ 224441 w 224709"/>
                <a:gd name="connsiteY14" fmla="*/ 68075 h 139178"/>
                <a:gd name="connsiteX15" fmla="*/ 223681 w 224709"/>
                <a:gd name="connsiteY15" fmla="*/ 67569 h 139178"/>
                <a:gd name="connsiteX16" fmla="*/ 218114 w 224709"/>
                <a:gd name="connsiteY16" fmla="*/ 65545 h 139178"/>
                <a:gd name="connsiteX17" fmla="*/ 144476 w 224709"/>
                <a:gd name="connsiteY17" fmla="*/ 5319 h 139178"/>
                <a:gd name="connsiteX18" fmla="*/ 137897 w 224709"/>
                <a:gd name="connsiteY18" fmla="*/ 5 h 139178"/>
                <a:gd name="connsiteX19" fmla="*/ 133089 w 224709"/>
                <a:gd name="connsiteY19" fmla="*/ 2788 h 139178"/>
                <a:gd name="connsiteX20" fmla="*/ 158394 w 224709"/>
                <a:gd name="connsiteY20" fmla="*/ 39987 h 139178"/>
                <a:gd name="connsiteX21" fmla="*/ 8841 w 224709"/>
                <a:gd name="connsiteY21" fmla="*/ 39987 h 139178"/>
                <a:gd name="connsiteX22" fmla="*/ -16 w 224709"/>
                <a:gd name="connsiteY22" fmla="*/ 45048 h 139178"/>
                <a:gd name="connsiteX23" fmla="*/ 9094 w 224709"/>
                <a:gd name="connsiteY23" fmla="*/ 50109 h 139178"/>
                <a:gd name="connsiteX24" fmla="*/ 169782 w 224709"/>
                <a:gd name="connsiteY24" fmla="*/ 50109 h 13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4709" h="139178">
                  <a:moveTo>
                    <a:pt x="169782" y="50109"/>
                  </a:moveTo>
                  <a:cubicBezTo>
                    <a:pt x="180410" y="59219"/>
                    <a:pt x="193315" y="65798"/>
                    <a:pt x="201666" y="69594"/>
                  </a:cubicBezTo>
                  <a:cubicBezTo>
                    <a:pt x="192556" y="73642"/>
                    <a:pt x="180157" y="80222"/>
                    <a:pt x="169782" y="89079"/>
                  </a:cubicBezTo>
                  <a:lnTo>
                    <a:pt x="9094" y="89079"/>
                  </a:lnTo>
                  <a:cubicBezTo>
                    <a:pt x="4792" y="89079"/>
                    <a:pt x="-16" y="89079"/>
                    <a:pt x="-16" y="94140"/>
                  </a:cubicBezTo>
                  <a:cubicBezTo>
                    <a:pt x="-16" y="99201"/>
                    <a:pt x="4539" y="99201"/>
                    <a:pt x="8841" y="99201"/>
                  </a:cubicBezTo>
                  <a:lnTo>
                    <a:pt x="158394" y="99201"/>
                  </a:lnTo>
                  <a:cubicBezTo>
                    <a:pt x="146248" y="110841"/>
                    <a:pt x="133089" y="133109"/>
                    <a:pt x="133089" y="136399"/>
                  </a:cubicBezTo>
                  <a:cubicBezTo>
                    <a:pt x="133089" y="139183"/>
                    <a:pt x="136379" y="139183"/>
                    <a:pt x="137897" y="139183"/>
                  </a:cubicBezTo>
                  <a:cubicBezTo>
                    <a:pt x="139922" y="139183"/>
                    <a:pt x="141693" y="139183"/>
                    <a:pt x="142705" y="137158"/>
                  </a:cubicBezTo>
                  <a:cubicBezTo>
                    <a:pt x="148019" y="127542"/>
                    <a:pt x="155105" y="114131"/>
                    <a:pt x="171553" y="99454"/>
                  </a:cubicBezTo>
                  <a:cubicBezTo>
                    <a:pt x="189013" y="84018"/>
                    <a:pt x="205968" y="77185"/>
                    <a:pt x="219127" y="73389"/>
                  </a:cubicBezTo>
                  <a:cubicBezTo>
                    <a:pt x="223428" y="71871"/>
                    <a:pt x="223681" y="71618"/>
                    <a:pt x="224188" y="71112"/>
                  </a:cubicBezTo>
                  <a:cubicBezTo>
                    <a:pt x="224694" y="70859"/>
                    <a:pt x="224694" y="70100"/>
                    <a:pt x="224694" y="69594"/>
                  </a:cubicBezTo>
                  <a:cubicBezTo>
                    <a:pt x="224694" y="69088"/>
                    <a:pt x="224694" y="68581"/>
                    <a:pt x="224441" y="68075"/>
                  </a:cubicBezTo>
                  <a:lnTo>
                    <a:pt x="223681" y="67569"/>
                  </a:lnTo>
                  <a:cubicBezTo>
                    <a:pt x="223175" y="67316"/>
                    <a:pt x="222922" y="67063"/>
                    <a:pt x="218114" y="65545"/>
                  </a:cubicBezTo>
                  <a:cubicBezTo>
                    <a:pt x="183952" y="55423"/>
                    <a:pt x="158647" y="32395"/>
                    <a:pt x="144476" y="5319"/>
                  </a:cubicBezTo>
                  <a:cubicBezTo>
                    <a:pt x="141693" y="258"/>
                    <a:pt x="141440" y="5"/>
                    <a:pt x="137897" y="5"/>
                  </a:cubicBezTo>
                  <a:cubicBezTo>
                    <a:pt x="136379" y="5"/>
                    <a:pt x="133089" y="5"/>
                    <a:pt x="133089" y="2788"/>
                  </a:cubicBezTo>
                  <a:cubicBezTo>
                    <a:pt x="133089" y="6078"/>
                    <a:pt x="145995" y="28093"/>
                    <a:pt x="158394" y="39987"/>
                  </a:cubicBezTo>
                  <a:lnTo>
                    <a:pt x="8841" y="39987"/>
                  </a:lnTo>
                  <a:cubicBezTo>
                    <a:pt x="4539" y="39987"/>
                    <a:pt x="-16" y="39987"/>
                    <a:pt x="-16" y="45048"/>
                  </a:cubicBezTo>
                  <a:cubicBezTo>
                    <a:pt x="-16" y="50109"/>
                    <a:pt x="4792" y="50109"/>
                    <a:pt x="9094" y="50109"/>
                  </a:cubicBezTo>
                  <a:lnTo>
                    <a:pt x="169782" y="5010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1" name="Freeform 5460">
              <a:extLst>
                <a:ext uri="{FF2B5EF4-FFF2-40B4-BE49-F238E27FC236}">
                  <a16:creationId xmlns:a16="http://schemas.microsoft.com/office/drawing/2014/main" id="{07C8D5D4-B1E2-4B65-9961-3EEC9675C7D6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8478678" y="3393594"/>
              <a:ext cx="164560" cy="162713"/>
            </a:xfrm>
            <a:custGeom>
              <a:avLst/>
              <a:gdLst>
                <a:gd name="connsiteX0" fmla="*/ 144742 w 180425"/>
                <a:gd name="connsiteY0" fmla="*/ 28852 h 178400"/>
                <a:gd name="connsiteX1" fmla="*/ 177133 w 180425"/>
                <a:gd name="connsiteY1" fmla="*/ 7849 h 178400"/>
                <a:gd name="connsiteX2" fmla="*/ 180422 w 180425"/>
                <a:gd name="connsiteY2" fmla="*/ 3041 h 178400"/>
                <a:gd name="connsiteX3" fmla="*/ 177133 w 180425"/>
                <a:gd name="connsiteY3" fmla="*/ 5 h 178400"/>
                <a:gd name="connsiteX4" fmla="*/ 156383 w 180425"/>
                <a:gd name="connsiteY4" fmla="*/ 764 h 178400"/>
                <a:gd name="connsiteX5" fmla="*/ 131331 w 180425"/>
                <a:gd name="connsiteY5" fmla="*/ 5 h 178400"/>
                <a:gd name="connsiteX6" fmla="*/ 126523 w 180425"/>
                <a:gd name="connsiteY6" fmla="*/ 4813 h 178400"/>
                <a:gd name="connsiteX7" fmla="*/ 130571 w 180425"/>
                <a:gd name="connsiteY7" fmla="*/ 7849 h 178400"/>
                <a:gd name="connsiteX8" fmla="*/ 142212 w 180425"/>
                <a:gd name="connsiteY8" fmla="*/ 16200 h 178400"/>
                <a:gd name="connsiteX9" fmla="*/ 138416 w 180425"/>
                <a:gd name="connsiteY9" fmla="*/ 25816 h 178400"/>
                <a:gd name="connsiteX10" fmla="*/ 60729 w 180425"/>
                <a:gd name="connsiteY10" fmla="*/ 149305 h 178400"/>
                <a:gd name="connsiteX11" fmla="*/ 43522 w 180425"/>
                <a:gd name="connsiteY11" fmla="*/ 15441 h 178400"/>
                <a:gd name="connsiteX12" fmla="*/ 60982 w 180425"/>
                <a:gd name="connsiteY12" fmla="*/ 7849 h 178400"/>
                <a:gd name="connsiteX13" fmla="*/ 67309 w 180425"/>
                <a:gd name="connsiteY13" fmla="*/ 2788 h 178400"/>
                <a:gd name="connsiteX14" fmla="*/ 63766 w 180425"/>
                <a:gd name="connsiteY14" fmla="*/ 5 h 178400"/>
                <a:gd name="connsiteX15" fmla="*/ 32388 w 180425"/>
                <a:gd name="connsiteY15" fmla="*/ 764 h 178400"/>
                <a:gd name="connsiteX16" fmla="*/ 18470 w 180425"/>
                <a:gd name="connsiteY16" fmla="*/ 511 h 178400"/>
                <a:gd name="connsiteX17" fmla="*/ 4805 w 180425"/>
                <a:gd name="connsiteY17" fmla="*/ 5 h 178400"/>
                <a:gd name="connsiteX18" fmla="*/ -3 w 180425"/>
                <a:gd name="connsiteY18" fmla="*/ 4813 h 178400"/>
                <a:gd name="connsiteX19" fmla="*/ 6323 w 180425"/>
                <a:gd name="connsiteY19" fmla="*/ 7849 h 178400"/>
                <a:gd name="connsiteX20" fmla="*/ 21506 w 180425"/>
                <a:gd name="connsiteY20" fmla="*/ 16453 h 178400"/>
                <a:gd name="connsiteX21" fmla="*/ 41497 w 180425"/>
                <a:gd name="connsiteY21" fmla="*/ 172585 h 178400"/>
                <a:gd name="connsiteX22" fmla="*/ 46558 w 180425"/>
                <a:gd name="connsiteY22" fmla="*/ 178406 h 178400"/>
                <a:gd name="connsiteX23" fmla="*/ 53644 w 180425"/>
                <a:gd name="connsiteY23" fmla="*/ 173851 h 178400"/>
                <a:gd name="connsiteX24" fmla="*/ 144742 w 180425"/>
                <a:gd name="connsiteY24" fmla="*/ 2885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42" y="28852"/>
                  </a:moveTo>
                  <a:cubicBezTo>
                    <a:pt x="157142" y="9114"/>
                    <a:pt x="167770" y="8355"/>
                    <a:pt x="177133" y="7849"/>
                  </a:cubicBezTo>
                  <a:cubicBezTo>
                    <a:pt x="180169" y="7596"/>
                    <a:pt x="180422" y="3294"/>
                    <a:pt x="180422" y="3041"/>
                  </a:cubicBezTo>
                  <a:cubicBezTo>
                    <a:pt x="180422" y="1017"/>
                    <a:pt x="179157" y="5"/>
                    <a:pt x="177133" y="5"/>
                  </a:cubicBezTo>
                  <a:cubicBezTo>
                    <a:pt x="170553" y="5"/>
                    <a:pt x="163215" y="764"/>
                    <a:pt x="156383" y="764"/>
                  </a:cubicBezTo>
                  <a:cubicBezTo>
                    <a:pt x="148032" y="764"/>
                    <a:pt x="139428" y="5"/>
                    <a:pt x="131331" y="5"/>
                  </a:cubicBezTo>
                  <a:cubicBezTo>
                    <a:pt x="129812" y="5"/>
                    <a:pt x="126523" y="5"/>
                    <a:pt x="126523" y="4813"/>
                  </a:cubicBezTo>
                  <a:cubicBezTo>
                    <a:pt x="126523" y="7596"/>
                    <a:pt x="128800" y="7849"/>
                    <a:pt x="130571" y="7849"/>
                  </a:cubicBezTo>
                  <a:cubicBezTo>
                    <a:pt x="137404" y="8355"/>
                    <a:pt x="142212" y="10886"/>
                    <a:pt x="142212" y="16200"/>
                  </a:cubicBezTo>
                  <a:cubicBezTo>
                    <a:pt x="142212" y="19996"/>
                    <a:pt x="138416" y="25563"/>
                    <a:pt x="138416" y="25816"/>
                  </a:cubicBezTo>
                  <a:lnTo>
                    <a:pt x="60729" y="149305"/>
                  </a:lnTo>
                  <a:lnTo>
                    <a:pt x="43522" y="15441"/>
                  </a:lnTo>
                  <a:cubicBezTo>
                    <a:pt x="43522" y="11139"/>
                    <a:pt x="49342" y="7849"/>
                    <a:pt x="60982" y="7849"/>
                  </a:cubicBezTo>
                  <a:cubicBezTo>
                    <a:pt x="64525" y="7849"/>
                    <a:pt x="67309" y="7849"/>
                    <a:pt x="67309" y="2788"/>
                  </a:cubicBezTo>
                  <a:cubicBezTo>
                    <a:pt x="67309" y="511"/>
                    <a:pt x="65284" y="5"/>
                    <a:pt x="63766" y="5"/>
                  </a:cubicBezTo>
                  <a:cubicBezTo>
                    <a:pt x="53644" y="5"/>
                    <a:pt x="42763" y="764"/>
                    <a:pt x="32388" y="764"/>
                  </a:cubicBezTo>
                  <a:cubicBezTo>
                    <a:pt x="27833" y="764"/>
                    <a:pt x="23025" y="511"/>
                    <a:pt x="18470" y="511"/>
                  </a:cubicBezTo>
                  <a:cubicBezTo>
                    <a:pt x="13915" y="511"/>
                    <a:pt x="9107" y="5"/>
                    <a:pt x="4805" y="5"/>
                  </a:cubicBezTo>
                  <a:cubicBezTo>
                    <a:pt x="3034" y="5"/>
                    <a:pt x="-3" y="5"/>
                    <a:pt x="-3" y="4813"/>
                  </a:cubicBezTo>
                  <a:cubicBezTo>
                    <a:pt x="-3" y="7849"/>
                    <a:pt x="2275" y="7849"/>
                    <a:pt x="6323" y="7849"/>
                  </a:cubicBezTo>
                  <a:cubicBezTo>
                    <a:pt x="20494" y="7849"/>
                    <a:pt x="20747" y="10127"/>
                    <a:pt x="21506" y="16453"/>
                  </a:cubicBezTo>
                  <a:lnTo>
                    <a:pt x="41497" y="172585"/>
                  </a:lnTo>
                  <a:cubicBezTo>
                    <a:pt x="42257" y="177646"/>
                    <a:pt x="43269" y="178406"/>
                    <a:pt x="46558" y="178406"/>
                  </a:cubicBezTo>
                  <a:cubicBezTo>
                    <a:pt x="50607" y="178406"/>
                    <a:pt x="51619" y="177140"/>
                    <a:pt x="53644" y="173851"/>
                  </a:cubicBezTo>
                  <a:lnTo>
                    <a:pt x="144742" y="28852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2" name="Freeform 5461">
              <a:extLst>
                <a:ext uri="{FF2B5EF4-FFF2-40B4-BE49-F238E27FC236}">
                  <a16:creationId xmlns:a16="http://schemas.microsoft.com/office/drawing/2014/main" id="{7B827840-84E5-FD7C-63EA-52F0F0D3013D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8617997" y="3478574"/>
              <a:ext cx="58808" cy="107276"/>
            </a:xfrm>
            <a:custGeom>
              <a:avLst/>
              <a:gdLst>
                <a:gd name="connsiteX0" fmla="*/ 40036 w 64477"/>
                <a:gd name="connsiteY0" fmla="*/ 4966 h 117618"/>
                <a:gd name="connsiteX1" fmla="*/ 34721 w 64477"/>
                <a:gd name="connsiteY1" fmla="*/ 6 h 117618"/>
                <a:gd name="connsiteX2" fmla="*/ 3 w 64477"/>
                <a:gd name="connsiteY2" fmla="*/ 11343 h 117618"/>
                <a:gd name="connsiteX3" fmla="*/ 3 w 64477"/>
                <a:gd name="connsiteY3" fmla="*/ 17720 h 117618"/>
                <a:gd name="connsiteX4" fmla="*/ 25688 w 64477"/>
                <a:gd name="connsiteY4" fmla="*/ 12760 h 117618"/>
                <a:gd name="connsiteX5" fmla="*/ 25688 w 64477"/>
                <a:gd name="connsiteY5" fmla="*/ 103099 h 117618"/>
                <a:gd name="connsiteX6" fmla="*/ 7974 w 64477"/>
                <a:gd name="connsiteY6" fmla="*/ 111247 h 117618"/>
                <a:gd name="connsiteX7" fmla="*/ 1243 w 64477"/>
                <a:gd name="connsiteY7" fmla="*/ 111247 h 117618"/>
                <a:gd name="connsiteX8" fmla="*/ 1243 w 64477"/>
                <a:gd name="connsiteY8" fmla="*/ 117624 h 117618"/>
                <a:gd name="connsiteX9" fmla="*/ 32773 w 64477"/>
                <a:gd name="connsiteY9" fmla="*/ 116916 h 117618"/>
                <a:gd name="connsiteX10" fmla="*/ 64480 w 64477"/>
                <a:gd name="connsiteY10" fmla="*/ 117624 h 117618"/>
                <a:gd name="connsiteX11" fmla="*/ 64480 w 64477"/>
                <a:gd name="connsiteY11" fmla="*/ 111247 h 117618"/>
                <a:gd name="connsiteX12" fmla="*/ 57749 w 64477"/>
                <a:gd name="connsiteY12" fmla="*/ 111247 h 117618"/>
                <a:gd name="connsiteX13" fmla="*/ 40036 w 64477"/>
                <a:gd name="connsiteY13" fmla="*/ 103099 h 117618"/>
                <a:gd name="connsiteX14" fmla="*/ 40036 w 64477"/>
                <a:gd name="connsiteY14" fmla="*/ 4966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36" y="4966"/>
                  </a:moveTo>
                  <a:cubicBezTo>
                    <a:pt x="40036" y="183"/>
                    <a:pt x="39681" y="6"/>
                    <a:pt x="34721" y="6"/>
                  </a:cubicBezTo>
                  <a:cubicBezTo>
                    <a:pt x="23385" y="11166"/>
                    <a:pt x="7265" y="11343"/>
                    <a:pt x="3" y="11343"/>
                  </a:cubicBezTo>
                  <a:lnTo>
                    <a:pt x="3" y="17720"/>
                  </a:lnTo>
                  <a:cubicBezTo>
                    <a:pt x="4254" y="17720"/>
                    <a:pt x="15945" y="17720"/>
                    <a:pt x="25688" y="12760"/>
                  </a:cubicBezTo>
                  <a:lnTo>
                    <a:pt x="25688" y="103099"/>
                  </a:lnTo>
                  <a:cubicBezTo>
                    <a:pt x="25688" y="108945"/>
                    <a:pt x="25688" y="111247"/>
                    <a:pt x="7974" y="111247"/>
                  </a:cubicBezTo>
                  <a:lnTo>
                    <a:pt x="1243" y="111247"/>
                  </a:lnTo>
                  <a:lnTo>
                    <a:pt x="1243" y="117624"/>
                  </a:lnTo>
                  <a:cubicBezTo>
                    <a:pt x="4431" y="117447"/>
                    <a:pt x="26219" y="116916"/>
                    <a:pt x="32773" y="116916"/>
                  </a:cubicBezTo>
                  <a:cubicBezTo>
                    <a:pt x="38264" y="116916"/>
                    <a:pt x="60583" y="117447"/>
                    <a:pt x="64480" y="117624"/>
                  </a:cubicBezTo>
                  <a:lnTo>
                    <a:pt x="64480" y="111247"/>
                  </a:lnTo>
                  <a:lnTo>
                    <a:pt x="57749" y="111247"/>
                  </a:lnTo>
                  <a:cubicBezTo>
                    <a:pt x="40036" y="111247"/>
                    <a:pt x="40036" y="108945"/>
                    <a:pt x="40036" y="103099"/>
                  </a:cubicBezTo>
                  <a:lnTo>
                    <a:pt x="40036" y="4966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4" name="Freeform 5463">
              <a:extLst>
                <a:ext uri="{FF2B5EF4-FFF2-40B4-BE49-F238E27FC236}">
                  <a16:creationId xmlns:a16="http://schemas.microsoft.com/office/drawing/2014/main" id="{D4FE3507-D8AB-0BC2-78FC-6D65F79792D2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8780961" y="3466526"/>
              <a:ext cx="153481" cy="54006"/>
            </a:xfrm>
            <a:custGeom>
              <a:avLst/>
              <a:gdLst>
                <a:gd name="connsiteX0" fmla="*/ 159685 w 168278"/>
                <a:gd name="connsiteY0" fmla="*/ 10127 h 59213"/>
                <a:gd name="connsiteX1" fmla="*/ 168289 w 168278"/>
                <a:gd name="connsiteY1" fmla="*/ 5066 h 59213"/>
                <a:gd name="connsiteX2" fmla="*/ 159938 w 168278"/>
                <a:gd name="connsiteY2" fmla="*/ 5 h 59213"/>
                <a:gd name="connsiteX3" fmla="*/ 8361 w 168278"/>
                <a:gd name="connsiteY3" fmla="*/ 5 h 59213"/>
                <a:gd name="connsiteX4" fmla="*/ 10 w 168278"/>
                <a:gd name="connsiteY4" fmla="*/ 5066 h 59213"/>
                <a:gd name="connsiteX5" fmla="*/ 8614 w 168278"/>
                <a:gd name="connsiteY5" fmla="*/ 10127 h 59213"/>
                <a:gd name="connsiteX6" fmla="*/ 159685 w 168278"/>
                <a:gd name="connsiteY6" fmla="*/ 10127 h 59213"/>
                <a:gd name="connsiteX7" fmla="*/ 159938 w 168278"/>
                <a:gd name="connsiteY7" fmla="*/ 59219 h 59213"/>
                <a:gd name="connsiteX8" fmla="*/ 168289 w 168278"/>
                <a:gd name="connsiteY8" fmla="*/ 54158 h 59213"/>
                <a:gd name="connsiteX9" fmla="*/ 159685 w 168278"/>
                <a:gd name="connsiteY9" fmla="*/ 49096 h 59213"/>
                <a:gd name="connsiteX10" fmla="*/ 8614 w 168278"/>
                <a:gd name="connsiteY10" fmla="*/ 49096 h 59213"/>
                <a:gd name="connsiteX11" fmla="*/ 10 w 168278"/>
                <a:gd name="connsiteY11" fmla="*/ 54158 h 59213"/>
                <a:gd name="connsiteX12" fmla="*/ 8361 w 168278"/>
                <a:gd name="connsiteY12" fmla="*/ 59219 h 59213"/>
                <a:gd name="connsiteX13" fmla="*/ 159938 w 168278"/>
                <a:gd name="connsiteY13" fmla="*/ 59219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85" y="10127"/>
                  </a:moveTo>
                  <a:cubicBezTo>
                    <a:pt x="163481" y="10127"/>
                    <a:pt x="168289" y="10127"/>
                    <a:pt x="168289" y="5066"/>
                  </a:cubicBezTo>
                  <a:cubicBezTo>
                    <a:pt x="168289" y="5"/>
                    <a:pt x="163481" y="5"/>
                    <a:pt x="159938" y="5"/>
                  </a:cubicBezTo>
                  <a:lnTo>
                    <a:pt x="8361" y="5"/>
                  </a:lnTo>
                  <a:cubicBezTo>
                    <a:pt x="4818" y="5"/>
                    <a:pt x="10" y="5"/>
                    <a:pt x="10" y="5066"/>
                  </a:cubicBezTo>
                  <a:cubicBezTo>
                    <a:pt x="10" y="10127"/>
                    <a:pt x="4818" y="10127"/>
                    <a:pt x="8614" y="10127"/>
                  </a:cubicBezTo>
                  <a:lnTo>
                    <a:pt x="159685" y="10127"/>
                  </a:lnTo>
                  <a:close/>
                  <a:moveTo>
                    <a:pt x="159938" y="59219"/>
                  </a:moveTo>
                  <a:cubicBezTo>
                    <a:pt x="163481" y="59219"/>
                    <a:pt x="168289" y="59219"/>
                    <a:pt x="168289" y="54158"/>
                  </a:cubicBezTo>
                  <a:cubicBezTo>
                    <a:pt x="168289" y="49096"/>
                    <a:pt x="163481" y="49096"/>
                    <a:pt x="159685" y="49096"/>
                  </a:cubicBezTo>
                  <a:lnTo>
                    <a:pt x="8614" y="49096"/>
                  </a:lnTo>
                  <a:cubicBezTo>
                    <a:pt x="4818" y="49096"/>
                    <a:pt x="10" y="49096"/>
                    <a:pt x="10" y="54158"/>
                  </a:cubicBezTo>
                  <a:cubicBezTo>
                    <a:pt x="10" y="59219"/>
                    <a:pt x="4818" y="59219"/>
                    <a:pt x="8361" y="59219"/>
                  </a:cubicBezTo>
                  <a:lnTo>
                    <a:pt x="159938" y="5921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5" name="Freeform 5464">
              <a:extLst>
                <a:ext uri="{FF2B5EF4-FFF2-40B4-BE49-F238E27FC236}">
                  <a16:creationId xmlns:a16="http://schemas.microsoft.com/office/drawing/2014/main" id="{56245EBE-AC62-C320-2039-E57F10747CD2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9032199" y="3397517"/>
              <a:ext cx="76163" cy="153712"/>
            </a:xfrm>
            <a:custGeom>
              <a:avLst/>
              <a:gdLst>
                <a:gd name="connsiteX0" fmla="*/ 51896 w 83506"/>
                <a:gd name="connsiteY0" fmla="*/ 6584 h 168531"/>
                <a:gd name="connsiteX1" fmla="*/ 46076 w 83506"/>
                <a:gd name="connsiteY1" fmla="*/ 5 h 168531"/>
                <a:gd name="connsiteX2" fmla="*/ 21 w 83506"/>
                <a:gd name="connsiteY2" fmla="*/ 16200 h 168531"/>
                <a:gd name="connsiteX3" fmla="*/ 21 w 83506"/>
                <a:gd name="connsiteY3" fmla="*/ 24044 h 168531"/>
                <a:gd name="connsiteX4" fmla="*/ 33170 w 83506"/>
                <a:gd name="connsiteY4" fmla="*/ 17465 h 168531"/>
                <a:gd name="connsiteX5" fmla="*/ 33170 w 83506"/>
                <a:gd name="connsiteY5" fmla="*/ 148546 h 168531"/>
                <a:gd name="connsiteX6" fmla="*/ 9637 w 83506"/>
                <a:gd name="connsiteY6" fmla="*/ 160692 h 168531"/>
                <a:gd name="connsiteX7" fmla="*/ 1539 w 83506"/>
                <a:gd name="connsiteY7" fmla="*/ 160692 h 168531"/>
                <a:gd name="connsiteX8" fmla="*/ 1539 w 83506"/>
                <a:gd name="connsiteY8" fmla="*/ 168537 h 168531"/>
                <a:gd name="connsiteX9" fmla="*/ 42533 w 83506"/>
                <a:gd name="connsiteY9" fmla="*/ 167777 h 168531"/>
                <a:gd name="connsiteX10" fmla="*/ 83527 w 83506"/>
                <a:gd name="connsiteY10" fmla="*/ 168537 h 168531"/>
                <a:gd name="connsiteX11" fmla="*/ 83527 w 83506"/>
                <a:gd name="connsiteY11" fmla="*/ 160692 h 168531"/>
                <a:gd name="connsiteX12" fmla="*/ 75430 w 83506"/>
                <a:gd name="connsiteY12" fmla="*/ 160692 h 168531"/>
                <a:gd name="connsiteX13" fmla="*/ 51896 w 83506"/>
                <a:gd name="connsiteY13" fmla="*/ 148546 h 168531"/>
                <a:gd name="connsiteX14" fmla="*/ 51896 w 83506"/>
                <a:gd name="connsiteY14" fmla="*/ 658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96" y="6584"/>
                  </a:moveTo>
                  <a:cubicBezTo>
                    <a:pt x="51896" y="511"/>
                    <a:pt x="51896" y="5"/>
                    <a:pt x="46076" y="5"/>
                  </a:cubicBezTo>
                  <a:cubicBezTo>
                    <a:pt x="30387" y="16200"/>
                    <a:pt x="8118" y="16200"/>
                    <a:pt x="21" y="16200"/>
                  </a:cubicBezTo>
                  <a:lnTo>
                    <a:pt x="21" y="24044"/>
                  </a:lnTo>
                  <a:cubicBezTo>
                    <a:pt x="5082" y="24044"/>
                    <a:pt x="20012" y="24044"/>
                    <a:pt x="33170" y="17465"/>
                  </a:cubicBezTo>
                  <a:lnTo>
                    <a:pt x="33170" y="148546"/>
                  </a:lnTo>
                  <a:cubicBezTo>
                    <a:pt x="33170" y="157655"/>
                    <a:pt x="32411" y="160692"/>
                    <a:pt x="9637" y="160692"/>
                  </a:cubicBezTo>
                  <a:lnTo>
                    <a:pt x="1539" y="160692"/>
                  </a:lnTo>
                  <a:lnTo>
                    <a:pt x="1539" y="168537"/>
                  </a:lnTo>
                  <a:cubicBezTo>
                    <a:pt x="10396" y="167777"/>
                    <a:pt x="32411" y="167777"/>
                    <a:pt x="42533" y="167777"/>
                  </a:cubicBezTo>
                  <a:cubicBezTo>
                    <a:pt x="52655" y="167777"/>
                    <a:pt x="74671" y="167777"/>
                    <a:pt x="83527" y="168537"/>
                  </a:cubicBezTo>
                  <a:lnTo>
                    <a:pt x="83527" y="160692"/>
                  </a:lnTo>
                  <a:lnTo>
                    <a:pt x="75430" y="160692"/>
                  </a:lnTo>
                  <a:cubicBezTo>
                    <a:pt x="52655" y="160692"/>
                    <a:pt x="51896" y="157908"/>
                    <a:pt x="51896" y="148546"/>
                  </a:cubicBezTo>
                  <a:lnTo>
                    <a:pt x="51896" y="658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6" name="Freeform 5465">
              <a:extLst>
                <a:ext uri="{FF2B5EF4-FFF2-40B4-BE49-F238E27FC236}">
                  <a16:creationId xmlns:a16="http://schemas.microsoft.com/office/drawing/2014/main" id="{FDA563F0-7200-A7E2-3986-C80A5286A758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9136059" y="3397517"/>
              <a:ext cx="97166" cy="158791"/>
            </a:xfrm>
            <a:custGeom>
              <a:avLst/>
              <a:gdLst>
                <a:gd name="connsiteX0" fmla="*/ 106560 w 106534"/>
                <a:gd name="connsiteY0" fmla="*/ 87560 h 174099"/>
                <a:gd name="connsiteX1" fmla="*/ 96438 w 106534"/>
                <a:gd name="connsiteY1" fmla="*/ 28346 h 174099"/>
                <a:gd name="connsiteX2" fmla="*/ 53419 w 106534"/>
                <a:gd name="connsiteY2" fmla="*/ 5 h 174099"/>
                <a:gd name="connsiteX3" fmla="*/ 9388 w 106534"/>
                <a:gd name="connsiteY3" fmla="*/ 30118 h 174099"/>
                <a:gd name="connsiteX4" fmla="*/ 26 w 106534"/>
                <a:gd name="connsiteY4" fmla="*/ 87560 h 174099"/>
                <a:gd name="connsiteX5" fmla="*/ 11413 w 106534"/>
                <a:gd name="connsiteY5" fmla="*/ 148546 h 174099"/>
                <a:gd name="connsiteX6" fmla="*/ 53166 w 106534"/>
                <a:gd name="connsiteY6" fmla="*/ 174104 h 174099"/>
                <a:gd name="connsiteX7" fmla="*/ 97197 w 106534"/>
                <a:gd name="connsiteY7" fmla="*/ 144750 h 174099"/>
                <a:gd name="connsiteX8" fmla="*/ 106560 w 106534"/>
                <a:gd name="connsiteY8" fmla="*/ 87560 h 174099"/>
                <a:gd name="connsiteX9" fmla="*/ 53166 w 106534"/>
                <a:gd name="connsiteY9" fmla="*/ 168537 h 174099"/>
                <a:gd name="connsiteX10" fmla="*/ 23812 w 106534"/>
                <a:gd name="connsiteY10" fmla="*/ 137917 h 174099"/>
                <a:gd name="connsiteX11" fmla="*/ 21029 w 106534"/>
                <a:gd name="connsiteY11" fmla="*/ 84524 h 174099"/>
                <a:gd name="connsiteX12" fmla="*/ 23053 w 106534"/>
                <a:gd name="connsiteY12" fmla="*/ 37962 h 174099"/>
                <a:gd name="connsiteX13" fmla="*/ 53166 w 106534"/>
                <a:gd name="connsiteY13" fmla="*/ 5572 h 174099"/>
                <a:gd name="connsiteX14" fmla="*/ 83026 w 106534"/>
                <a:gd name="connsiteY14" fmla="*/ 35179 h 174099"/>
                <a:gd name="connsiteX15" fmla="*/ 85557 w 106534"/>
                <a:gd name="connsiteY15" fmla="*/ 84524 h 174099"/>
                <a:gd name="connsiteX16" fmla="*/ 82773 w 106534"/>
                <a:gd name="connsiteY16" fmla="*/ 136905 h 174099"/>
                <a:gd name="connsiteX17" fmla="*/ 53166 w 106534"/>
                <a:gd name="connsiteY17" fmla="*/ 168537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60" y="87560"/>
                  </a:moveTo>
                  <a:cubicBezTo>
                    <a:pt x="106560" y="67316"/>
                    <a:pt x="105295" y="47072"/>
                    <a:pt x="96438" y="28346"/>
                  </a:cubicBezTo>
                  <a:cubicBezTo>
                    <a:pt x="84798" y="4053"/>
                    <a:pt x="64048" y="5"/>
                    <a:pt x="53419" y="5"/>
                  </a:cubicBezTo>
                  <a:cubicBezTo>
                    <a:pt x="38236" y="5"/>
                    <a:pt x="19764" y="6584"/>
                    <a:pt x="9388" y="30118"/>
                  </a:cubicBezTo>
                  <a:cubicBezTo>
                    <a:pt x="1291" y="47578"/>
                    <a:pt x="26" y="67316"/>
                    <a:pt x="26" y="87560"/>
                  </a:cubicBezTo>
                  <a:cubicBezTo>
                    <a:pt x="26" y="106539"/>
                    <a:pt x="1038" y="129314"/>
                    <a:pt x="11413" y="148546"/>
                  </a:cubicBezTo>
                  <a:cubicBezTo>
                    <a:pt x="22294" y="169043"/>
                    <a:pt x="40767" y="174104"/>
                    <a:pt x="53166" y="174104"/>
                  </a:cubicBezTo>
                  <a:cubicBezTo>
                    <a:pt x="66831" y="174104"/>
                    <a:pt x="86063" y="168790"/>
                    <a:pt x="97197" y="144750"/>
                  </a:cubicBezTo>
                  <a:cubicBezTo>
                    <a:pt x="105295" y="127289"/>
                    <a:pt x="106560" y="107551"/>
                    <a:pt x="106560" y="87560"/>
                  </a:cubicBezTo>
                  <a:close/>
                  <a:moveTo>
                    <a:pt x="53166" y="168537"/>
                  </a:moveTo>
                  <a:cubicBezTo>
                    <a:pt x="43297" y="168537"/>
                    <a:pt x="28367" y="162210"/>
                    <a:pt x="23812" y="137917"/>
                  </a:cubicBezTo>
                  <a:cubicBezTo>
                    <a:pt x="21029" y="122734"/>
                    <a:pt x="21029" y="99454"/>
                    <a:pt x="21029" y="84524"/>
                  </a:cubicBezTo>
                  <a:cubicBezTo>
                    <a:pt x="21029" y="68328"/>
                    <a:pt x="21029" y="51627"/>
                    <a:pt x="23053" y="37962"/>
                  </a:cubicBezTo>
                  <a:cubicBezTo>
                    <a:pt x="27861" y="7849"/>
                    <a:pt x="46840" y="5572"/>
                    <a:pt x="53166" y="5572"/>
                  </a:cubicBezTo>
                  <a:cubicBezTo>
                    <a:pt x="61517" y="5572"/>
                    <a:pt x="78218" y="10127"/>
                    <a:pt x="83026" y="35179"/>
                  </a:cubicBezTo>
                  <a:cubicBezTo>
                    <a:pt x="85557" y="49350"/>
                    <a:pt x="85557" y="68581"/>
                    <a:pt x="85557" y="84524"/>
                  </a:cubicBezTo>
                  <a:cubicBezTo>
                    <a:pt x="85557" y="103502"/>
                    <a:pt x="85557" y="120710"/>
                    <a:pt x="82773" y="136905"/>
                  </a:cubicBezTo>
                  <a:cubicBezTo>
                    <a:pt x="78978" y="160945"/>
                    <a:pt x="64554" y="168537"/>
                    <a:pt x="53166" y="168537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7" name="Freeform 5466">
              <a:extLst>
                <a:ext uri="{FF2B5EF4-FFF2-40B4-BE49-F238E27FC236}">
                  <a16:creationId xmlns:a16="http://schemas.microsoft.com/office/drawing/2014/main" id="{83D15D84-2DBA-7E99-0A6E-BE28F8FEFF52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9327674" y="3437907"/>
              <a:ext cx="111476" cy="111245"/>
            </a:xfrm>
            <a:custGeom>
              <a:avLst/>
              <a:gdLst>
                <a:gd name="connsiteX0" fmla="*/ 61271 w 122223"/>
                <a:gd name="connsiteY0" fmla="*/ 53904 h 121970"/>
                <a:gd name="connsiteX1" fmla="*/ 10661 w 122223"/>
                <a:gd name="connsiteY1" fmla="*/ 3547 h 121970"/>
                <a:gd name="connsiteX2" fmla="*/ 5094 w 122223"/>
                <a:gd name="connsiteY2" fmla="*/ 5 h 121970"/>
                <a:gd name="connsiteX3" fmla="*/ 33 w 122223"/>
                <a:gd name="connsiteY3" fmla="*/ 5066 h 121970"/>
                <a:gd name="connsiteX4" fmla="*/ 3322 w 122223"/>
                <a:gd name="connsiteY4" fmla="*/ 10127 h 121970"/>
                <a:gd name="connsiteX5" fmla="*/ 53933 w 122223"/>
                <a:gd name="connsiteY5" fmla="*/ 60990 h 121970"/>
                <a:gd name="connsiteX6" fmla="*/ 3322 w 122223"/>
                <a:gd name="connsiteY6" fmla="*/ 111853 h 121970"/>
                <a:gd name="connsiteX7" fmla="*/ 33 w 122223"/>
                <a:gd name="connsiteY7" fmla="*/ 116914 h 121970"/>
                <a:gd name="connsiteX8" fmla="*/ 5094 w 122223"/>
                <a:gd name="connsiteY8" fmla="*/ 121975 h 121970"/>
                <a:gd name="connsiteX9" fmla="*/ 10661 w 122223"/>
                <a:gd name="connsiteY9" fmla="*/ 118432 h 121970"/>
                <a:gd name="connsiteX10" fmla="*/ 61018 w 122223"/>
                <a:gd name="connsiteY10" fmla="*/ 68075 h 121970"/>
                <a:gd name="connsiteX11" fmla="*/ 113400 w 122223"/>
                <a:gd name="connsiteY11" fmla="*/ 120457 h 121970"/>
                <a:gd name="connsiteX12" fmla="*/ 117195 w 122223"/>
                <a:gd name="connsiteY12" fmla="*/ 121975 h 121970"/>
                <a:gd name="connsiteX13" fmla="*/ 122256 w 122223"/>
                <a:gd name="connsiteY13" fmla="*/ 116914 h 121970"/>
                <a:gd name="connsiteX14" fmla="*/ 121497 w 122223"/>
                <a:gd name="connsiteY14" fmla="*/ 114131 h 121970"/>
                <a:gd name="connsiteX15" fmla="*/ 68357 w 122223"/>
                <a:gd name="connsiteY15" fmla="*/ 60990 h 121970"/>
                <a:gd name="connsiteX16" fmla="*/ 114665 w 122223"/>
                <a:gd name="connsiteY16" fmla="*/ 14682 h 121970"/>
                <a:gd name="connsiteX17" fmla="*/ 120991 w 122223"/>
                <a:gd name="connsiteY17" fmla="*/ 8355 h 121970"/>
                <a:gd name="connsiteX18" fmla="*/ 122256 w 122223"/>
                <a:gd name="connsiteY18" fmla="*/ 5066 h 121970"/>
                <a:gd name="connsiteX19" fmla="*/ 117195 w 122223"/>
                <a:gd name="connsiteY19" fmla="*/ 5 h 121970"/>
                <a:gd name="connsiteX20" fmla="*/ 111375 w 122223"/>
                <a:gd name="connsiteY20" fmla="*/ 3800 h 121970"/>
                <a:gd name="connsiteX21" fmla="*/ 61271 w 122223"/>
                <a:gd name="connsiteY21" fmla="*/ 53904 h 12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223" h="121970">
                  <a:moveTo>
                    <a:pt x="61271" y="53904"/>
                  </a:moveTo>
                  <a:lnTo>
                    <a:pt x="10661" y="3547"/>
                  </a:lnTo>
                  <a:cubicBezTo>
                    <a:pt x="7624" y="511"/>
                    <a:pt x="7118" y="5"/>
                    <a:pt x="5094" y="5"/>
                  </a:cubicBezTo>
                  <a:cubicBezTo>
                    <a:pt x="2563" y="5"/>
                    <a:pt x="33" y="2282"/>
                    <a:pt x="33" y="5066"/>
                  </a:cubicBezTo>
                  <a:cubicBezTo>
                    <a:pt x="33" y="6837"/>
                    <a:pt x="539" y="7343"/>
                    <a:pt x="3322" y="10127"/>
                  </a:cubicBezTo>
                  <a:lnTo>
                    <a:pt x="53933" y="60990"/>
                  </a:lnTo>
                  <a:lnTo>
                    <a:pt x="3322" y="111853"/>
                  </a:lnTo>
                  <a:cubicBezTo>
                    <a:pt x="539" y="114637"/>
                    <a:pt x="33" y="115143"/>
                    <a:pt x="33" y="116914"/>
                  </a:cubicBezTo>
                  <a:cubicBezTo>
                    <a:pt x="33" y="119698"/>
                    <a:pt x="2563" y="121975"/>
                    <a:pt x="5094" y="121975"/>
                  </a:cubicBezTo>
                  <a:cubicBezTo>
                    <a:pt x="7118" y="121975"/>
                    <a:pt x="7624" y="121469"/>
                    <a:pt x="10661" y="118432"/>
                  </a:cubicBezTo>
                  <a:lnTo>
                    <a:pt x="61018" y="68075"/>
                  </a:lnTo>
                  <a:lnTo>
                    <a:pt x="113400" y="120457"/>
                  </a:lnTo>
                  <a:cubicBezTo>
                    <a:pt x="113906" y="120710"/>
                    <a:pt x="115677" y="121975"/>
                    <a:pt x="117195" y="121975"/>
                  </a:cubicBezTo>
                  <a:cubicBezTo>
                    <a:pt x="120232" y="121975"/>
                    <a:pt x="122256" y="119698"/>
                    <a:pt x="122256" y="116914"/>
                  </a:cubicBezTo>
                  <a:cubicBezTo>
                    <a:pt x="122256" y="116408"/>
                    <a:pt x="122256" y="115396"/>
                    <a:pt x="121497" y="114131"/>
                  </a:cubicBezTo>
                  <a:cubicBezTo>
                    <a:pt x="121244" y="113624"/>
                    <a:pt x="81009" y="73895"/>
                    <a:pt x="68357" y="60990"/>
                  </a:cubicBezTo>
                  <a:lnTo>
                    <a:pt x="114665" y="14682"/>
                  </a:lnTo>
                  <a:cubicBezTo>
                    <a:pt x="115930" y="13163"/>
                    <a:pt x="119726" y="9874"/>
                    <a:pt x="120991" y="8355"/>
                  </a:cubicBezTo>
                  <a:cubicBezTo>
                    <a:pt x="121244" y="7849"/>
                    <a:pt x="122256" y="6837"/>
                    <a:pt x="122256" y="5066"/>
                  </a:cubicBezTo>
                  <a:cubicBezTo>
                    <a:pt x="122256" y="2282"/>
                    <a:pt x="120232" y="5"/>
                    <a:pt x="117195" y="5"/>
                  </a:cubicBezTo>
                  <a:cubicBezTo>
                    <a:pt x="115171" y="5"/>
                    <a:pt x="114159" y="1017"/>
                    <a:pt x="111375" y="3800"/>
                  </a:cubicBezTo>
                  <a:lnTo>
                    <a:pt x="61271" y="5390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68" name="Freeform 5467">
              <a:extLst>
                <a:ext uri="{FF2B5EF4-FFF2-40B4-BE49-F238E27FC236}">
                  <a16:creationId xmlns:a16="http://schemas.microsoft.com/office/drawing/2014/main" id="{DF962431-A40A-76FA-56F4-8872D110EEA0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>
              <a:off x="9536087" y="3397517"/>
              <a:ext cx="92089" cy="153712"/>
            </a:xfrm>
            <a:custGeom>
              <a:avLst/>
              <a:gdLst>
                <a:gd name="connsiteX0" fmla="*/ 19528 w 100967"/>
                <a:gd name="connsiteY0" fmla="*/ 149052 h 168531"/>
                <a:gd name="connsiteX1" fmla="*/ 46351 w 100967"/>
                <a:gd name="connsiteY1" fmla="*/ 122987 h 168531"/>
                <a:gd name="connsiteX2" fmla="*/ 101010 w 100967"/>
                <a:gd name="connsiteY2" fmla="*/ 49096 h 168531"/>
                <a:gd name="connsiteX3" fmla="*/ 47363 w 100967"/>
                <a:gd name="connsiteY3" fmla="*/ 5 h 168531"/>
                <a:gd name="connsiteX4" fmla="*/ 43 w 100967"/>
                <a:gd name="connsiteY4" fmla="*/ 45807 h 168531"/>
                <a:gd name="connsiteX5" fmla="*/ 13454 w 100967"/>
                <a:gd name="connsiteY5" fmla="*/ 59978 h 168531"/>
                <a:gd name="connsiteX6" fmla="*/ 26613 w 100967"/>
                <a:gd name="connsiteY6" fmla="*/ 46566 h 168531"/>
                <a:gd name="connsiteX7" fmla="*/ 13201 w 100967"/>
                <a:gd name="connsiteY7" fmla="*/ 33407 h 168531"/>
                <a:gd name="connsiteX8" fmla="*/ 9912 w 100967"/>
                <a:gd name="connsiteY8" fmla="*/ 33660 h 168531"/>
                <a:gd name="connsiteX9" fmla="*/ 44074 w 100967"/>
                <a:gd name="connsiteY9" fmla="*/ 7849 h 168531"/>
                <a:gd name="connsiteX10" fmla="*/ 77982 w 100967"/>
                <a:gd name="connsiteY10" fmla="*/ 49096 h 168531"/>
                <a:gd name="connsiteX11" fmla="*/ 51412 w 100967"/>
                <a:gd name="connsiteY11" fmla="*/ 105021 h 168531"/>
                <a:gd name="connsiteX12" fmla="*/ 2826 w 100967"/>
                <a:gd name="connsiteY12" fmla="*/ 159174 h 168531"/>
                <a:gd name="connsiteX13" fmla="*/ 43 w 100967"/>
                <a:gd name="connsiteY13" fmla="*/ 168537 h 168531"/>
                <a:gd name="connsiteX14" fmla="*/ 93925 w 100967"/>
                <a:gd name="connsiteY14" fmla="*/ 168537 h 168531"/>
                <a:gd name="connsiteX15" fmla="*/ 101010 w 100967"/>
                <a:gd name="connsiteY15" fmla="*/ 124506 h 168531"/>
                <a:gd name="connsiteX16" fmla="*/ 94684 w 100967"/>
                <a:gd name="connsiteY16" fmla="*/ 124506 h 168531"/>
                <a:gd name="connsiteX17" fmla="*/ 89117 w 100967"/>
                <a:gd name="connsiteY17" fmla="*/ 147027 h 168531"/>
                <a:gd name="connsiteX18" fmla="*/ 65077 w 100967"/>
                <a:gd name="connsiteY18" fmla="*/ 149052 h 168531"/>
                <a:gd name="connsiteX19" fmla="*/ 19528 w 100967"/>
                <a:gd name="connsiteY19" fmla="*/ 149052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28" y="149052"/>
                  </a:moveTo>
                  <a:lnTo>
                    <a:pt x="46351" y="122987"/>
                  </a:lnTo>
                  <a:cubicBezTo>
                    <a:pt x="85827" y="88066"/>
                    <a:pt x="101010" y="74402"/>
                    <a:pt x="101010" y="49096"/>
                  </a:cubicBezTo>
                  <a:cubicBezTo>
                    <a:pt x="101010" y="20249"/>
                    <a:pt x="78236" y="5"/>
                    <a:pt x="47363" y="5"/>
                  </a:cubicBezTo>
                  <a:cubicBezTo>
                    <a:pt x="18769" y="5"/>
                    <a:pt x="43" y="23285"/>
                    <a:pt x="43" y="45807"/>
                  </a:cubicBezTo>
                  <a:cubicBezTo>
                    <a:pt x="43" y="59978"/>
                    <a:pt x="12695" y="59978"/>
                    <a:pt x="13454" y="59978"/>
                  </a:cubicBezTo>
                  <a:cubicBezTo>
                    <a:pt x="17756" y="59978"/>
                    <a:pt x="26613" y="56941"/>
                    <a:pt x="26613" y="46566"/>
                  </a:cubicBezTo>
                  <a:cubicBezTo>
                    <a:pt x="26613" y="39987"/>
                    <a:pt x="22058" y="33407"/>
                    <a:pt x="13201" y="33407"/>
                  </a:cubicBezTo>
                  <a:cubicBezTo>
                    <a:pt x="11177" y="33407"/>
                    <a:pt x="10671" y="33407"/>
                    <a:pt x="9912" y="33660"/>
                  </a:cubicBezTo>
                  <a:cubicBezTo>
                    <a:pt x="15732" y="17212"/>
                    <a:pt x="29397" y="7849"/>
                    <a:pt x="44074" y="7849"/>
                  </a:cubicBezTo>
                  <a:cubicBezTo>
                    <a:pt x="67101" y="7849"/>
                    <a:pt x="77982" y="28346"/>
                    <a:pt x="77982" y="49096"/>
                  </a:cubicBezTo>
                  <a:cubicBezTo>
                    <a:pt x="77982" y="69341"/>
                    <a:pt x="65330" y="89332"/>
                    <a:pt x="51412" y="105021"/>
                  </a:cubicBezTo>
                  <a:lnTo>
                    <a:pt x="2826" y="159174"/>
                  </a:lnTo>
                  <a:cubicBezTo>
                    <a:pt x="43" y="161957"/>
                    <a:pt x="43" y="162463"/>
                    <a:pt x="43" y="168537"/>
                  </a:cubicBezTo>
                  <a:lnTo>
                    <a:pt x="93925" y="168537"/>
                  </a:lnTo>
                  <a:lnTo>
                    <a:pt x="101010" y="124506"/>
                  </a:lnTo>
                  <a:lnTo>
                    <a:pt x="94684" y="124506"/>
                  </a:lnTo>
                  <a:cubicBezTo>
                    <a:pt x="93419" y="132097"/>
                    <a:pt x="91647" y="143231"/>
                    <a:pt x="89117" y="147027"/>
                  </a:cubicBezTo>
                  <a:cubicBezTo>
                    <a:pt x="87345" y="149052"/>
                    <a:pt x="70644" y="149052"/>
                    <a:pt x="65077" y="149052"/>
                  </a:cubicBezTo>
                  <a:lnTo>
                    <a:pt x="19528" y="149052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2" name="Group 5541">
            <a:extLst>
              <a:ext uri="{FF2B5EF4-FFF2-40B4-BE49-F238E27FC236}">
                <a16:creationId xmlns:a16="http://schemas.microsoft.com/office/drawing/2014/main" id="{35461113-A667-C2CE-EABC-B7DC58C1AEE5}"/>
              </a:ext>
            </a:extLst>
          </p:cNvPr>
          <p:cNvGrpSpPr/>
          <p:nvPr/>
        </p:nvGrpSpPr>
        <p:grpSpPr>
          <a:xfrm>
            <a:off x="8177767" y="3739793"/>
            <a:ext cx="1271642" cy="192257"/>
            <a:chOff x="8177767" y="3739793"/>
            <a:chExt cx="1271642" cy="192257"/>
          </a:xfrm>
        </p:grpSpPr>
        <p:sp>
          <p:nvSpPr>
            <p:cNvPr id="5469" name="Freeform 5468">
              <a:extLst>
                <a:ext uri="{FF2B5EF4-FFF2-40B4-BE49-F238E27FC236}">
                  <a16:creationId xmlns:a16="http://schemas.microsoft.com/office/drawing/2014/main" id="{1B5BA5BD-1CF7-3440-D6FF-10EB020B116A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8177767" y="3790339"/>
              <a:ext cx="139864" cy="124401"/>
            </a:xfrm>
            <a:custGeom>
              <a:avLst/>
              <a:gdLst>
                <a:gd name="connsiteX0" fmla="*/ 90070 w 153348"/>
                <a:gd name="connsiteY0" fmla="*/ 13431 h 136394"/>
                <a:gd name="connsiteX1" fmla="*/ 76659 w 153348"/>
                <a:gd name="connsiteY1" fmla="*/ 20 h 136394"/>
                <a:gd name="connsiteX2" fmla="*/ 63247 w 153348"/>
                <a:gd name="connsiteY2" fmla="*/ 13431 h 136394"/>
                <a:gd name="connsiteX3" fmla="*/ 76659 w 153348"/>
                <a:gd name="connsiteY3" fmla="*/ 26843 h 136394"/>
                <a:gd name="connsiteX4" fmla="*/ 90070 w 153348"/>
                <a:gd name="connsiteY4" fmla="*/ 13431 h 136394"/>
                <a:gd name="connsiteX5" fmla="*/ 153333 w 153348"/>
                <a:gd name="connsiteY5" fmla="*/ 123002 h 136394"/>
                <a:gd name="connsiteX6" fmla="*/ 139922 w 153348"/>
                <a:gd name="connsiteY6" fmla="*/ 109591 h 136394"/>
                <a:gd name="connsiteX7" fmla="*/ 126510 w 153348"/>
                <a:gd name="connsiteY7" fmla="*/ 123002 h 136394"/>
                <a:gd name="connsiteX8" fmla="*/ 139922 w 153348"/>
                <a:gd name="connsiteY8" fmla="*/ 136414 h 136394"/>
                <a:gd name="connsiteX9" fmla="*/ 153333 w 153348"/>
                <a:gd name="connsiteY9" fmla="*/ 123002 h 136394"/>
                <a:gd name="connsiteX10" fmla="*/ 26808 w 153348"/>
                <a:gd name="connsiteY10" fmla="*/ 123002 h 136394"/>
                <a:gd name="connsiteX11" fmla="*/ 13396 w 153348"/>
                <a:gd name="connsiteY11" fmla="*/ 109591 h 136394"/>
                <a:gd name="connsiteX12" fmla="*/ -16 w 153348"/>
                <a:gd name="connsiteY12" fmla="*/ 123002 h 136394"/>
                <a:gd name="connsiteX13" fmla="*/ 13396 w 153348"/>
                <a:gd name="connsiteY13" fmla="*/ 136414 h 136394"/>
                <a:gd name="connsiteX14" fmla="*/ 26808 w 153348"/>
                <a:gd name="connsiteY14" fmla="*/ 123002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70" y="13431"/>
                  </a:moveTo>
                  <a:cubicBezTo>
                    <a:pt x="90070" y="6093"/>
                    <a:pt x="83997" y="20"/>
                    <a:pt x="76659" y="20"/>
                  </a:cubicBezTo>
                  <a:cubicBezTo>
                    <a:pt x="69320" y="20"/>
                    <a:pt x="63247" y="6093"/>
                    <a:pt x="63247" y="13431"/>
                  </a:cubicBezTo>
                  <a:cubicBezTo>
                    <a:pt x="63247" y="20770"/>
                    <a:pt x="69320" y="26843"/>
                    <a:pt x="76659" y="26843"/>
                  </a:cubicBezTo>
                  <a:cubicBezTo>
                    <a:pt x="83744" y="26843"/>
                    <a:pt x="90070" y="21023"/>
                    <a:pt x="90070" y="13431"/>
                  </a:cubicBezTo>
                  <a:close/>
                  <a:moveTo>
                    <a:pt x="153333" y="123002"/>
                  </a:moveTo>
                  <a:cubicBezTo>
                    <a:pt x="153333" y="115664"/>
                    <a:pt x="147260" y="109591"/>
                    <a:pt x="139922" y="109591"/>
                  </a:cubicBezTo>
                  <a:cubicBezTo>
                    <a:pt x="132583" y="109591"/>
                    <a:pt x="126510" y="115664"/>
                    <a:pt x="126510" y="123002"/>
                  </a:cubicBezTo>
                  <a:cubicBezTo>
                    <a:pt x="126510" y="130341"/>
                    <a:pt x="132583" y="136414"/>
                    <a:pt x="139922" y="136414"/>
                  </a:cubicBezTo>
                  <a:cubicBezTo>
                    <a:pt x="147260" y="136414"/>
                    <a:pt x="153333" y="130341"/>
                    <a:pt x="153333" y="123002"/>
                  </a:cubicBezTo>
                  <a:close/>
                  <a:moveTo>
                    <a:pt x="26808" y="123002"/>
                  </a:moveTo>
                  <a:cubicBezTo>
                    <a:pt x="26808" y="115664"/>
                    <a:pt x="20735" y="109591"/>
                    <a:pt x="13396" y="109591"/>
                  </a:cubicBezTo>
                  <a:cubicBezTo>
                    <a:pt x="6058" y="109591"/>
                    <a:pt x="-16" y="115664"/>
                    <a:pt x="-16" y="123002"/>
                  </a:cubicBezTo>
                  <a:cubicBezTo>
                    <a:pt x="-16" y="130341"/>
                    <a:pt x="6058" y="136414"/>
                    <a:pt x="13396" y="136414"/>
                  </a:cubicBezTo>
                  <a:cubicBezTo>
                    <a:pt x="20734" y="136414"/>
                    <a:pt x="26808" y="130341"/>
                    <a:pt x="26808" y="12300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1" name="Freeform 5470">
              <a:extLst>
                <a:ext uri="{FF2B5EF4-FFF2-40B4-BE49-F238E27FC236}">
                  <a16:creationId xmlns:a16="http://schemas.microsoft.com/office/drawing/2014/main" id="{C151D3D6-B137-5BEB-7335-B0C92A0A8B93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8478678" y="3739793"/>
              <a:ext cx="164560" cy="162713"/>
            </a:xfrm>
            <a:custGeom>
              <a:avLst/>
              <a:gdLst>
                <a:gd name="connsiteX0" fmla="*/ 144742 w 180425"/>
                <a:gd name="connsiteY0" fmla="*/ 28867 h 178400"/>
                <a:gd name="connsiteX1" fmla="*/ 177133 w 180425"/>
                <a:gd name="connsiteY1" fmla="*/ 7864 h 178400"/>
                <a:gd name="connsiteX2" fmla="*/ 180422 w 180425"/>
                <a:gd name="connsiteY2" fmla="*/ 3056 h 178400"/>
                <a:gd name="connsiteX3" fmla="*/ 177133 w 180425"/>
                <a:gd name="connsiteY3" fmla="*/ 20 h 178400"/>
                <a:gd name="connsiteX4" fmla="*/ 156383 w 180425"/>
                <a:gd name="connsiteY4" fmla="*/ 779 h 178400"/>
                <a:gd name="connsiteX5" fmla="*/ 131331 w 180425"/>
                <a:gd name="connsiteY5" fmla="*/ 20 h 178400"/>
                <a:gd name="connsiteX6" fmla="*/ 126523 w 180425"/>
                <a:gd name="connsiteY6" fmla="*/ 4827 h 178400"/>
                <a:gd name="connsiteX7" fmla="*/ 130571 w 180425"/>
                <a:gd name="connsiteY7" fmla="*/ 7864 h 178400"/>
                <a:gd name="connsiteX8" fmla="*/ 142212 w 180425"/>
                <a:gd name="connsiteY8" fmla="*/ 16215 h 178400"/>
                <a:gd name="connsiteX9" fmla="*/ 138416 w 180425"/>
                <a:gd name="connsiteY9" fmla="*/ 25831 h 178400"/>
                <a:gd name="connsiteX10" fmla="*/ 60729 w 180425"/>
                <a:gd name="connsiteY10" fmla="*/ 149320 h 178400"/>
                <a:gd name="connsiteX11" fmla="*/ 43522 w 180425"/>
                <a:gd name="connsiteY11" fmla="*/ 15456 h 178400"/>
                <a:gd name="connsiteX12" fmla="*/ 60982 w 180425"/>
                <a:gd name="connsiteY12" fmla="*/ 7864 h 178400"/>
                <a:gd name="connsiteX13" fmla="*/ 67309 w 180425"/>
                <a:gd name="connsiteY13" fmla="*/ 2803 h 178400"/>
                <a:gd name="connsiteX14" fmla="*/ 63766 w 180425"/>
                <a:gd name="connsiteY14" fmla="*/ 20 h 178400"/>
                <a:gd name="connsiteX15" fmla="*/ 32388 w 180425"/>
                <a:gd name="connsiteY15" fmla="*/ 779 h 178400"/>
                <a:gd name="connsiteX16" fmla="*/ 18470 w 180425"/>
                <a:gd name="connsiteY16" fmla="*/ 526 h 178400"/>
                <a:gd name="connsiteX17" fmla="*/ 4805 w 180425"/>
                <a:gd name="connsiteY17" fmla="*/ 20 h 178400"/>
                <a:gd name="connsiteX18" fmla="*/ -3 w 180425"/>
                <a:gd name="connsiteY18" fmla="*/ 4827 h 178400"/>
                <a:gd name="connsiteX19" fmla="*/ 6323 w 180425"/>
                <a:gd name="connsiteY19" fmla="*/ 7864 h 178400"/>
                <a:gd name="connsiteX20" fmla="*/ 21506 w 180425"/>
                <a:gd name="connsiteY20" fmla="*/ 16468 h 178400"/>
                <a:gd name="connsiteX21" fmla="*/ 41497 w 180425"/>
                <a:gd name="connsiteY21" fmla="*/ 172600 h 178400"/>
                <a:gd name="connsiteX22" fmla="*/ 46558 w 180425"/>
                <a:gd name="connsiteY22" fmla="*/ 178421 h 178400"/>
                <a:gd name="connsiteX23" fmla="*/ 53644 w 180425"/>
                <a:gd name="connsiteY23" fmla="*/ 173866 h 178400"/>
                <a:gd name="connsiteX24" fmla="*/ 144742 w 180425"/>
                <a:gd name="connsiteY24" fmla="*/ 2886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42" y="28867"/>
                  </a:moveTo>
                  <a:cubicBezTo>
                    <a:pt x="157142" y="9129"/>
                    <a:pt x="167770" y="8370"/>
                    <a:pt x="177133" y="7864"/>
                  </a:cubicBezTo>
                  <a:cubicBezTo>
                    <a:pt x="180169" y="7611"/>
                    <a:pt x="180422" y="3309"/>
                    <a:pt x="180422" y="3056"/>
                  </a:cubicBezTo>
                  <a:cubicBezTo>
                    <a:pt x="180422" y="1032"/>
                    <a:pt x="179157" y="20"/>
                    <a:pt x="177133" y="20"/>
                  </a:cubicBezTo>
                  <a:cubicBezTo>
                    <a:pt x="170553" y="20"/>
                    <a:pt x="163215" y="779"/>
                    <a:pt x="156383" y="779"/>
                  </a:cubicBezTo>
                  <a:cubicBezTo>
                    <a:pt x="148032" y="779"/>
                    <a:pt x="139428" y="20"/>
                    <a:pt x="131331" y="20"/>
                  </a:cubicBezTo>
                  <a:cubicBezTo>
                    <a:pt x="129812" y="20"/>
                    <a:pt x="126523" y="20"/>
                    <a:pt x="126523" y="4827"/>
                  </a:cubicBezTo>
                  <a:cubicBezTo>
                    <a:pt x="126523" y="7611"/>
                    <a:pt x="128800" y="7864"/>
                    <a:pt x="130571" y="7864"/>
                  </a:cubicBezTo>
                  <a:cubicBezTo>
                    <a:pt x="137404" y="8370"/>
                    <a:pt x="142212" y="10901"/>
                    <a:pt x="142212" y="16215"/>
                  </a:cubicBezTo>
                  <a:cubicBezTo>
                    <a:pt x="142212" y="20011"/>
                    <a:pt x="138416" y="25578"/>
                    <a:pt x="138416" y="25831"/>
                  </a:cubicBezTo>
                  <a:lnTo>
                    <a:pt x="60729" y="149320"/>
                  </a:lnTo>
                  <a:lnTo>
                    <a:pt x="43522" y="15456"/>
                  </a:lnTo>
                  <a:cubicBezTo>
                    <a:pt x="43522" y="11154"/>
                    <a:pt x="49342" y="7864"/>
                    <a:pt x="60982" y="7864"/>
                  </a:cubicBezTo>
                  <a:cubicBezTo>
                    <a:pt x="64525" y="7864"/>
                    <a:pt x="67309" y="7864"/>
                    <a:pt x="67309" y="2803"/>
                  </a:cubicBezTo>
                  <a:cubicBezTo>
                    <a:pt x="67309" y="526"/>
                    <a:pt x="65284" y="20"/>
                    <a:pt x="63766" y="20"/>
                  </a:cubicBezTo>
                  <a:cubicBezTo>
                    <a:pt x="53644" y="20"/>
                    <a:pt x="42763" y="779"/>
                    <a:pt x="32388" y="779"/>
                  </a:cubicBezTo>
                  <a:cubicBezTo>
                    <a:pt x="27833" y="779"/>
                    <a:pt x="23025" y="526"/>
                    <a:pt x="18470" y="526"/>
                  </a:cubicBezTo>
                  <a:cubicBezTo>
                    <a:pt x="13915" y="526"/>
                    <a:pt x="9107" y="20"/>
                    <a:pt x="4805" y="20"/>
                  </a:cubicBezTo>
                  <a:cubicBezTo>
                    <a:pt x="3034" y="20"/>
                    <a:pt x="-3" y="20"/>
                    <a:pt x="-3" y="4827"/>
                  </a:cubicBezTo>
                  <a:cubicBezTo>
                    <a:pt x="-3" y="7864"/>
                    <a:pt x="2275" y="7864"/>
                    <a:pt x="6323" y="7864"/>
                  </a:cubicBezTo>
                  <a:cubicBezTo>
                    <a:pt x="20494" y="7864"/>
                    <a:pt x="20747" y="10142"/>
                    <a:pt x="21506" y="16468"/>
                  </a:cubicBezTo>
                  <a:lnTo>
                    <a:pt x="41497" y="172600"/>
                  </a:lnTo>
                  <a:cubicBezTo>
                    <a:pt x="42257" y="177661"/>
                    <a:pt x="43269" y="178421"/>
                    <a:pt x="46558" y="178421"/>
                  </a:cubicBezTo>
                  <a:cubicBezTo>
                    <a:pt x="50607" y="178421"/>
                    <a:pt x="51619" y="177155"/>
                    <a:pt x="53644" y="173866"/>
                  </a:cubicBezTo>
                  <a:lnTo>
                    <a:pt x="144742" y="2886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2" name="Freeform 5471">
              <a:extLst>
                <a:ext uri="{FF2B5EF4-FFF2-40B4-BE49-F238E27FC236}">
                  <a16:creationId xmlns:a16="http://schemas.microsoft.com/office/drawing/2014/main" id="{E8BE16F6-7C1E-38D1-2D9C-B00FB85EA3BB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8617997" y="3824774"/>
              <a:ext cx="58808" cy="107276"/>
            </a:xfrm>
            <a:custGeom>
              <a:avLst/>
              <a:gdLst>
                <a:gd name="connsiteX0" fmla="*/ 40036 w 64477"/>
                <a:gd name="connsiteY0" fmla="*/ 4981 h 117618"/>
                <a:gd name="connsiteX1" fmla="*/ 34721 w 64477"/>
                <a:gd name="connsiteY1" fmla="*/ 21 h 117618"/>
                <a:gd name="connsiteX2" fmla="*/ 3 w 64477"/>
                <a:gd name="connsiteY2" fmla="*/ 11358 h 117618"/>
                <a:gd name="connsiteX3" fmla="*/ 3 w 64477"/>
                <a:gd name="connsiteY3" fmla="*/ 17735 h 117618"/>
                <a:gd name="connsiteX4" fmla="*/ 25688 w 64477"/>
                <a:gd name="connsiteY4" fmla="*/ 12775 h 117618"/>
                <a:gd name="connsiteX5" fmla="*/ 25688 w 64477"/>
                <a:gd name="connsiteY5" fmla="*/ 103114 h 117618"/>
                <a:gd name="connsiteX6" fmla="*/ 7974 w 64477"/>
                <a:gd name="connsiteY6" fmla="*/ 111262 h 117618"/>
                <a:gd name="connsiteX7" fmla="*/ 1243 w 64477"/>
                <a:gd name="connsiteY7" fmla="*/ 111262 h 117618"/>
                <a:gd name="connsiteX8" fmla="*/ 1243 w 64477"/>
                <a:gd name="connsiteY8" fmla="*/ 117639 h 117618"/>
                <a:gd name="connsiteX9" fmla="*/ 32773 w 64477"/>
                <a:gd name="connsiteY9" fmla="*/ 116931 h 117618"/>
                <a:gd name="connsiteX10" fmla="*/ 64480 w 64477"/>
                <a:gd name="connsiteY10" fmla="*/ 117639 h 117618"/>
                <a:gd name="connsiteX11" fmla="*/ 64480 w 64477"/>
                <a:gd name="connsiteY11" fmla="*/ 111262 h 117618"/>
                <a:gd name="connsiteX12" fmla="*/ 57749 w 64477"/>
                <a:gd name="connsiteY12" fmla="*/ 111262 h 117618"/>
                <a:gd name="connsiteX13" fmla="*/ 40036 w 64477"/>
                <a:gd name="connsiteY13" fmla="*/ 103114 h 117618"/>
                <a:gd name="connsiteX14" fmla="*/ 40036 w 64477"/>
                <a:gd name="connsiteY14" fmla="*/ 4981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36" y="4981"/>
                  </a:moveTo>
                  <a:cubicBezTo>
                    <a:pt x="40036" y="198"/>
                    <a:pt x="39681" y="21"/>
                    <a:pt x="34721" y="21"/>
                  </a:cubicBezTo>
                  <a:cubicBezTo>
                    <a:pt x="23385" y="11181"/>
                    <a:pt x="7265" y="11358"/>
                    <a:pt x="3" y="11358"/>
                  </a:cubicBezTo>
                  <a:lnTo>
                    <a:pt x="3" y="17735"/>
                  </a:lnTo>
                  <a:cubicBezTo>
                    <a:pt x="4254" y="17735"/>
                    <a:pt x="15945" y="17735"/>
                    <a:pt x="25688" y="12775"/>
                  </a:cubicBezTo>
                  <a:lnTo>
                    <a:pt x="25688" y="103114"/>
                  </a:lnTo>
                  <a:cubicBezTo>
                    <a:pt x="25688" y="108959"/>
                    <a:pt x="25688" y="111262"/>
                    <a:pt x="7974" y="111262"/>
                  </a:cubicBezTo>
                  <a:lnTo>
                    <a:pt x="1243" y="111262"/>
                  </a:lnTo>
                  <a:lnTo>
                    <a:pt x="1243" y="117639"/>
                  </a:lnTo>
                  <a:cubicBezTo>
                    <a:pt x="4431" y="117462"/>
                    <a:pt x="26219" y="116931"/>
                    <a:pt x="32773" y="116931"/>
                  </a:cubicBezTo>
                  <a:cubicBezTo>
                    <a:pt x="38264" y="116931"/>
                    <a:pt x="60583" y="117462"/>
                    <a:pt x="64480" y="117639"/>
                  </a:cubicBezTo>
                  <a:lnTo>
                    <a:pt x="64480" y="111262"/>
                  </a:lnTo>
                  <a:lnTo>
                    <a:pt x="57749" y="111262"/>
                  </a:lnTo>
                  <a:cubicBezTo>
                    <a:pt x="40036" y="111262"/>
                    <a:pt x="40036" y="108959"/>
                    <a:pt x="40036" y="103114"/>
                  </a:cubicBezTo>
                  <a:lnTo>
                    <a:pt x="40036" y="4981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4" name="Freeform 5473">
              <a:extLst>
                <a:ext uri="{FF2B5EF4-FFF2-40B4-BE49-F238E27FC236}">
                  <a16:creationId xmlns:a16="http://schemas.microsoft.com/office/drawing/2014/main" id="{0EE6F27F-EF42-5B48-F55E-FDC97DAAA27D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8780961" y="3812726"/>
              <a:ext cx="153481" cy="54006"/>
            </a:xfrm>
            <a:custGeom>
              <a:avLst/>
              <a:gdLst>
                <a:gd name="connsiteX0" fmla="*/ 159685 w 168278"/>
                <a:gd name="connsiteY0" fmla="*/ 10142 h 59213"/>
                <a:gd name="connsiteX1" fmla="*/ 168289 w 168278"/>
                <a:gd name="connsiteY1" fmla="*/ 5081 h 59213"/>
                <a:gd name="connsiteX2" fmla="*/ 159938 w 168278"/>
                <a:gd name="connsiteY2" fmla="*/ 20 h 59213"/>
                <a:gd name="connsiteX3" fmla="*/ 8361 w 168278"/>
                <a:gd name="connsiteY3" fmla="*/ 20 h 59213"/>
                <a:gd name="connsiteX4" fmla="*/ 10 w 168278"/>
                <a:gd name="connsiteY4" fmla="*/ 5081 h 59213"/>
                <a:gd name="connsiteX5" fmla="*/ 8614 w 168278"/>
                <a:gd name="connsiteY5" fmla="*/ 10142 h 59213"/>
                <a:gd name="connsiteX6" fmla="*/ 159685 w 168278"/>
                <a:gd name="connsiteY6" fmla="*/ 10142 h 59213"/>
                <a:gd name="connsiteX7" fmla="*/ 159938 w 168278"/>
                <a:gd name="connsiteY7" fmla="*/ 59233 h 59213"/>
                <a:gd name="connsiteX8" fmla="*/ 168289 w 168278"/>
                <a:gd name="connsiteY8" fmla="*/ 54172 h 59213"/>
                <a:gd name="connsiteX9" fmla="*/ 159685 w 168278"/>
                <a:gd name="connsiteY9" fmla="*/ 49111 h 59213"/>
                <a:gd name="connsiteX10" fmla="*/ 8614 w 168278"/>
                <a:gd name="connsiteY10" fmla="*/ 49111 h 59213"/>
                <a:gd name="connsiteX11" fmla="*/ 10 w 168278"/>
                <a:gd name="connsiteY11" fmla="*/ 54172 h 59213"/>
                <a:gd name="connsiteX12" fmla="*/ 8361 w 168278"/>
                <a:gd name="connsiteY12" fmla="*/ 59233 h 59213"/>
                <a:gd name="connsiteX13" fmla="*/ 159938 w 168278"/>
                <a:gd name="connsiteY13" fmla="*/ 5923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85" y="10142"/>
                  </a:moveTo>
                  <a:cubicBezTo>
                    <a:pt x="163481" y="10142"/>
                    <a:pt x="168289" y="10142"/>
                    <a:pt x="168289" y="5081"/>
                  </a:cubicBezTo>
                  <a:cubicBezTo>
                    <a:pt x="168289" y="20"/>
                    <a:pt x="163481" y="20"/>
                    <a:pt x="159938" y="20"/>
                  </a:cubicBezTo>
                  <a:lnTo>
                    <a:pt x="8361" y="20"/>
                  </a:lnTo>
                  <a:cubicBezTo>
                    <a:pt x="4818" y="20"/>
                    <a:pt x="10" y="20"/>
                    <a:pt x="10" y="5081"/>
                  </a:cubicBezTo>
                  <a:cubicBezTo>
                    <a:pt x="10" y="10142"/>
                    <a:pt x="4818" y="10142"/>
                    <a:pt x="8614" y="10142"/>
                  </a:cubicBezTo>
                  <a:lnTo>
                    <a:pt x="159685" y="10142"/>
                  </a:lnTo>
                  <a:close/>
                  <a:moveTo>
                    <a:pt x="159938" y="59233"/>
                  </a:moveTo>
                  <a:cubicBezTo>
                    <a:pt x="163481" y="59233"/>
                    <a:pt x="168289" y="59233"/>
                    <a:pt x="168289" y="54172"/>
                  </a:cubicBezTo>
                  <a:cubicBezTo>
                    <a:pt x="168289" y="49111"/>
                    <a:pt x="163481" y="49111"/>
                    <a:pt x="159685" y="49111"/>
                  </a:cubicBezTo>
                  <a:lnTo>
                    <a:pt x="8614" y="49111"/>
                  </a:lnTo>
                  <a:cubicBezTo>
                    <a:pt x="4818" y="49111"/>
                    <a:pt x="10" y="49111"/>
                    <a:pt x="10" y="54172"/>
                  </a:cubicBezTo>
                  <a:cubicBezTo>
                    <a:pt x="10" y="59233"/>
                    <a:pt x="4818" y="59233"/>
                    <a:pt x="8361" y="59233"/>
                  </a:cubicBezTo>
                  <a:lnTo>
                    <a:pt x="159938" y="5923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5" name="Freeform 5474">
              <a:extLst>
                <a:ext uri="{FF2B5EF4-FFF2-40B4-BE49-F238E27FC236}">
                  <a16:creationId xmlns:a16="http://schemas.microsoft.com/office/drawing/2014/main" id="{4D70F617-D3BA-3BEB-656B-FA3E971144A0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9023198" y="3743717"/>
              <a:ext cx="92089" cy="153712"/>
            </a:xfrm>
            <a:custGeom>
              <a:avLst/>
              <a:gdLst>
                <a:gd name="connsiteX0" fmla="*/ 19506 w 100967"/>
                <a:gd name="connsiteY0" fmla="*/ 149067 h 168531"/>
                <a:gd name="connsiteX1" fmla="*/ 46329 w 100967"/>
                <a:gd name="connsiteY1" fmla="*/ 123002 h 168531"/>
                <a:gd name="connsiteX2" fmla="*/ 100988 w 100967"/>
                <a:gd name="connsiteY2" fmla="*/ 49111 h 168531"/>
                <a:gd name="connsiteX3" fmla="*/ 47341 w 100967"/>
                <a:gd name="connsiteY3" fmla="*/ 20 h 168531"/>
                <a:gd name="connsiteX4" fmla="*/ 21 w 100967"/>
                <a:gd name="connsiteY4" fmla="*/ 45822 h 168531"/>
                <a:gd name="connsiteX5" fmla="*/ 13432 w 100967"/>
                <a:gd name="connsiteY5" fmla="*/ 59993 h 168531"/>
                <a:gd name="connsiteX6" fmla="*/ 26591 w 100967"/>
                <a:gd name="connsiteY6" fmla="*/ 46581 h 168531"/>
                <a:gd name="connsiteX7" fmla="*/ 13179 w 100967"/>
                <a:gd name="connsiteY7" fmla="*/ 33422 h 168531"/>
                <a:gd name="connsiteX8" fmla="*/ 9890 w 100967"/>
                <a:gd name="connsiteY8" fmla="*/ 33675 h 168531"/>
                <a:gd name="connsiteX9" fmla="*/ 44051 w 100967"/>
                <a:gd name="connsiteY9" fmla="*/ 7864 h 168531"/>
                <a:gd name="connsiteX10" fmla="*/ 77960 w 100967"/>
                <a:gd name="connsiteY10" fmla="*/ 49111 h 168531"/>
                <a:gd name="connsiteX11" fmla="*/ 51390 w 100967"/>
                <a:gd name="connsiteY11" fmla="*/ 105036 h 168531"/>
                <a:gd name="connsiteX12" fmla="*/ 2804 w 100967"/>
                <a:gd name="connsiteY12" fmla="*/ 159189 h 168531"/>
                <a:gd name="connsiteX13" fmla="*/ 21 w 100967"/>
                <a:gd name="connsiteY13" fmla="*/ 168552 h 168531"/>
                <a:gd name="connsiteX14" fmla="*/ 93903 w 100967"/>
                <a:gd name="connsiteY14" fmla="*/ 168552 h 168531"/>
                <a:gd name="connsiteX15" fmla="*/ 100988 w 100967"/>
                <a:gd name="connsiteY15" fmla="*/ 124521 h 168531"/>
                <a:gd name="connsiteX16" fmla="*/ 94662 w 100967"/>
                <a:gd name="connsiteY16" fmla="*/ 124521 h 168531"/>
                <a:gd name="connsiteX17" fmla="*/ 89095 w 100967"/>
                <a:gd name="connsiteY17" fmla="*/ 147042 h 168531"/>
                <a:gd name="connsiteX18" fmla="*/ 65055 w 100967"/>
                <a:gd name="connsiteY18" fmla="*/ 149067 h 168531"/>
                <a:gd name="connsiteX19" fmla="*/ 19506 w 100967"/>
                <a:gd name="connsiteY19" fmla="*/ 14906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06" y="149067"/>
                  </a:moveTo>
                  <a:lnTo>
                    <a:pt x="46329" y="123002"/>
                  </a:lnTo>
                  <a:cubicBezTo>
                    <a:pt x="85805" y="88081"/>
                    <a:pt x="100988" y="74417"/>
                    <a:pt x="100988" y="49111"/>
                  </a:cubicBezTo>
                  <a:cubicBezTo>
                    <a:pt x="100988" y="20264"/>
                    <a:pt x="78213" y="20"/>
                    <a:pt x="47341" y="20"/>
                  </a:cubicBezTo>
                  <a:cubicBezTo>
                    <a:pt x="18746" y="20"/>
                    <a:pt x="21" y="23300"/>
                    <a:pt x="21" y="45822"/>
                  </a:cubicBezTo>
                  <a:cubicBezTo>
                    <a:pt x="21" y="59993"/>
                    <a:pt x="12673" y="59993"/>
                    <a:pt x="13432" y="59993"/>
                  </a:cubicBezTo>
                  <a:cubicBezTo>
                    <a:pt x="17734" y="59993"/>
                    <a:pt x="26591" y="56956"/>
                    <a:pt x="26591" y="46581"/>
                  </a:cubicBezTo>
                  <a:cubicBezTo>
                    <a:pt x="26591" y="40002"/>
                    <a:pt x="22036" y="33422"/>
                    <a:pt x="13179" y="33422"/>
                  </a:cubicBezTo>
                  <a:cubicBezTo>
                    <a:pt x="11155" y="33422"/>
                    <a:pt x="10649" y="33422"/>
                    <a:pt x="9890" y="33675"/>
                  </a:cubicBezTo>
                  <a:cubicBezTo>
                    <a:pt x="15710" y="17227"/>
                    <a:pt x="29375" y="7864"/>
                    <a:pt x="44051" y="7864"/>
                  </a:cubicBezTo>
                  <a:cubicBezTo>
                    <a:pt x="67079" y="7864"/>
                    <a:pt x="77960" y="28361"/>
                    <a:pt x="77960" y="49111"/>
                  </a:cubicBezTo>
                  <a:cubicBezTo>
                    <a:pt x="77960" y="69355"/>
                    <a:pt x="65308" y="89347"/>
                    <a:pt x="51390" y="105036"/>
                  </a:cubicBezTo>
                  <a:lnTo>
                    <a:pt x="2804" y="159189"/>
                  </a:lnTo>
                  <a:cubicBezTo>
                    <a:pt x="21" y="161972"/>
                    <a:pt x="21" y="162478"/>
                    <a:pt x="21" y="168552"/>
                  </a:cubicBezTo>
                  <a:lnTo>
                    <a:pt x="93903" y="168552"/>
                  </a:lnTo>
                  <a:lnTo>
                    <a:pt x="100988" y="124521"/>
                  </a:lnTo>
                  <a:lnTo>
                    <a:pt x="94662" y="124521"/>
                  </a:lnTo>
                  <a:cubicBezTo>
                    <a:pt x="93396" y="132112"/>
                    <a:pt x="91625" y="143246"/>
                    <a:pt x="89095" y="147042"/>
                  </a:cubicBezTo>
                  <a:cubicBezTo>
                    <a:pt x="87323" y="149067"/>
                    <a:pt x="70622" y="149067"/>
                    <a:pt x="65055" y="149067"/>
                  </a:cubicBezTo>
                  <a:lnTo>
                    <a:pt x="19506" y="14906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6" name="Freeform 5475">
              <a:extLst>
                <a:ext uri="{FF2B5EF4-FFF2-40B4-BE49-F238E27FC236}">
                  <a16:creationId xmlns:a16="http://schemas.microsoft.com/office/drawing/2014/main" id="{A47C97CA-C35E-AFF1-EFA5-9CC9F55A49A3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9136059" y="3743717"/>
              <a:ext cx="97166" cy="158791"/>
            </a:xfrm>
            <a:custGeom>
              <a:avLst/>
              <a:gdLst>
                <a:gd name="connsiteX0" fmla="*/ 106560 w 106534"/>
                <a:gd name="connsiteY0" fmla="*/ 87575 h 174099"/>
                <a:gd name="connsiteX1" fmla="*/ 96438 w 106534"/>
                <a:gd name="connsiteY1" fmla="*/ 28361 h 174099"/>
                <a:gd name="connsiteX2" fmla="*/ 53419 w 106534"/>
                <a:gd name="connsiteY2" fmla="*/ 20 h 174099"/>
                <a:gd name="connsiteX3" fmla="*/ 9388 w 106534"/>
                <a:gd name="connsiteY3" fmla="*/ 30133 h 174099"/>
                <a:gd name="connsiteX4" fmla="*/ 26 w 106534"/>
                <a:gd name="connsiteY4" fmla="*/ 87575 h 174099"/>
                <a:gd name="connsiteX5" fmla="*/ 11413 w 106534"/>
                <a:gd name="connsiteY5" fmla="*/ 148560 h 174099"/>
                <a:gd name="connsiteX6" fmla="*/ 53166 w 106534"/>
                <a:gd name="connsiteY6" fmla="*/ 174119 h 174099"/>
                <a:gd name="connsiteX7" fmla="*/ 97197 w 106534"/>
                <a:gd name="connsiteY7" fmla="*/ 144765 h 174099"/>
                <a:gd name="connsiteX8" fmla="*/ 106560 w 106534"/>
                <a:gd name="connsiteY8" fmla="*/ 87575 h 174099"/>
                <a:gd name="connsiteX9" fmla="*/ 53166 w 106534"/>
                <a:gd name="connsiteY9" fmla="*/ 168552 h 174099"/>
                <a:gd name="connsiteX10" fmla="*/ 23812 w 106534"/>
                <a:gd name="connsiteY10" fmla="*/ 137932 h 174099"/>
                <a:gd name="connsiteX11" fmla="*/ 21029 w 106534"/>
                <a:gd name="connsiteY11" fmla="*/ 84539 h 174099"/>
                <a:gd name="connsiteX12" fmla="*/ 23053 w 106534"/>
                <a:gd name="connsiteY12" fmla="*/ 37977 h 174099"/>
                <a:gd name="connsiteX13" fmla="*/ 53166 w 106534"/>
                <a:gd name="connsiteY13" fmla="*/ 5587 h 174099"/>
                <a:gd name="connsiteX14" fmla="*/ 83026 w 106534"/>
                <a:gd name="connsiteY14" fmla="*/ 35194 h 174099"/>
                <a:gd name="connsiteX15" fmla="*/ 85557 w 106534"/>
                <a:gd name="connsiteY15" fmla="*/ 84539 h 174099"/>
                <a:gd name="connsiteX16" fmla="*/ 82773 w 106534"/>
                <a:gd name="connsiteY16" fmla="*/ 136920 h 174099"/>
                <a:gd name="connsiteX17" fmla="*/ 53166 w 106534"/>
                <a:gd name="connsiteY17" fmla="*/ 16855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60" y="87575"/>
                  </a:moveTo>
                  <a:cubicBezTo>
                    <a:pt x="106560" y="67331"/>
                    <a:pt x="105295" y="47087"/>
                    <a:pt x="96438" y="28361"/>
                  </a:cubicBezTo>
                  <a:cubicBezTo>
                    <a:pt x="84798" y="4068"/>
                    <a:pt x="64048" y="20"/>
                    <a:pt x="53419" y="20"/>
                  </a:cubicBezTo>
                  <a:cubicBezTo>
                    <a:pt x="38236" y="20"/>
                    <a:pt x="19764" y="6599"/>
                    <a:pt x="9388" y="30133"/>
                  </a:cubicBezTo>
                  <a:cubicBezTo>
                    <a:pt x="1291" y="47593"/>
                    <a:pt x="26" y="67331"/>
                    <a:pt x="26" y="87575"/>
                  </a:cubicBezTo>
                  <a:cubicBezTo>
                    <a:pt x="26" y="106554"/>
                    <a:pt x="1038" y="129329"/>
                    <a:pt x="11413" y="148560"/>
                  </a:cubicBezTo>
                  <a:cubicBezTo>
                    <a:pt x="22294" y="169058"/>
                    <a:pt x="40767" y="174119"/>
                    <a:pt x="53166" y="174119"/>
                  </a:cubicBezTo>
                  <a:cubicBezTo>
                    <a:pt x="66831" y="174119"/>
                    <a:pt x="86063" y="168805"/>
                    <a:pt x="97197" y="144765"/>
                  </a:cubicBezTo>
                  <a:cubicBezTo>
                    <a:pt x="105295" y="127304"/>
                    <a:pt x="106560" y="107566"/>
                    <a:pt x="106560" y="87575"/>
                  </a:cubicBezTo>
                  <a:close/>
                  <a:moveTo>
                    <a:pt x="53166" y="168552"/>
                  </a:moveTo>
                  <a:cubicBezTo>
                    <a:pt x="43297" y="168552"/>
                    <a:pt x="28367" y="162225"/>
                    <a:pt x="23812" y="137932"/>
                  </a:cubicBezTo>
                  <a:cubicBezTo>
                    <a:pt x="21029" y="122749"/>
                    <a:pt x="21029" y="99469"/>
                    <a:pt x="21029" y="84539"/>
                  </a:cubicBezTo>
                  <a:cubicBezTo>
                    <a:pt x="21029" y="68343"/>
                    <a:pt x="21029" y="51642"/>
                    <a:pt x="23053" y="37977"/>
                  </a:cubicBezTo>
                  <a:cubicBezTo>
                    <a:pt x="27861" y="7864"/>
                    <a:pt x="46840" y="5587"/>
                    <a:pt x="53166" y="5587"/>
                  </a:cubicBezTo>
                  <a:cubicBezTo>
                    <a:pt x="61517" y="5587"/>
                    <a:pt x="78218" y="10142"/>
                    <a:pt x="83026" y="35194"/>
                  </a:cubicBezTo>
                  <a:cubicBezTo>
                    <a:pt x="85557" y="49364"/>
                    <a:pt x="85557" y="68596"/>
                    <a:pt x="85557" y="84539"/>
                  </a:cubicBezTo>
                  <a:cubicBezTo>
                    <a:pt x="85557" y="103517"/>
                    <a:pt x="85557" y="120725"/>
                    <a:pt x="82773" y="136920"/>
                  </a:cubicBezTo>
                  <a:cubicBezTo>
                    <a:pt x="78978" y="160960"/>
                    <a:pt x="64554" y="168552"/>
                    <a:pt x="53166" y="16855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7" name="Freeform 5476">
              <a:extLst>
                <a:ext uri="{FF2B5EF4-FFF2-40B4-BE49-F238E27FC236}">
                  <a16:creationId xmlns:a16="http://schemas.microsoft.com/office/drawing/2014/main" id="{7BFF96A3-8CC3-C652-4815-9A81FF27F5E3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9285310" y="3739793"/>
              <a:ext cx="164099" cy="162713"/>
            </a:xfrm>
            <a:custGeom>
              <a:avLst/>
              <a:gdLst>
                <a:gd name="connsiteX0" fmla="*/ 152369 w 179919"/>
                <a:gd name="connsiteY0" fmla="*/ 24819 h 178400"/>
                <a:gd name="connsiteX1" fmla="*/ 179952 w 179919"/>
                <a:gd name="connsiteY1" fmla="*/ 7864 h 178400"/>
                <a:gd name="connsiteX2" fmla="*/ 179952 w 179919"/>
                <a:gd name="connsiteY2" fmla="*/ 20 h 178400"/>
                <a:gd name="connsiteX3" fmla="*/ 155406 w 179919"/>
                <a:gd name="connsiteY3" fmla="*/ 779 h 178400"/>
                <a:gd name="connsiteX4" fmla="*/ 126558 w 179919"/>
                <a:gd name="connsiteY4" fmla="*/ 20 h 178400"/>
                <a:gd name="connsiteX5" fmla="*/ 126558 w 179919"/>
                <a:gd name="connsiteY5" fmla="*/ 7864 h 178400"/>
                <a:gd name="connsiteX6" fmla="*/ 145031 w 179919"/>
                <a:gd name="connsiteY6" fmla="*/ 20517 h 178400"/>
                <a:gd name="connsiteX7" fmla="*/ 143765 w 179919"/>
                <a:gd name="connsiteY7" fmla="*/ 25578 h 178400"/>
                <a:gd name="connsiteX8" fmla="*/ 97457 w 179919"/>
                <a:gd name="connsiteY8" fmla="*/ 147548 h 178400"/>
                <a:gd name="connsiteX9" fmla="*/ 49124 w 179919"/>
                <a:gd name="connsiteY9" fmla="*/ 19757 h 178400"/>
                <a:gd name="connsiteX10" fmla="*/ 47606 w 179919"/>
                <a:gd name="connsiteY10" fmla="*/ 15203 h 178400"/>
                <a:gd name="connsiteX11" fmla="*/ 68356 w 179919"/>
                <a:gd name="connsiteY11" fmla="*/ 7864 h 178400"/>
                <a:gd name="connsiteX12" fmla="*/ 68356 w 179919"/>
                <a:gd name="connsiteY12" fmla="*/ 20 h 178400"/>
                <a:gd name="connsiteX13" fmla="*/ 32170 w 179919"/>
                <a:gd name="connsiteY13" fmla="*/ 779 h 178400"/>
                <a:gd name="connsiteX14" fmla="*/ 32 w 179919"/>
                <a:gd name="connsiteY14" fmla="*/ 20 h 178400"/>
                <a:gd name="connsiteX15" fmla="*/ 32 w 179919"/>
                <a:gd name="connsiteY15" fmla="*/ 7864 h 178400"/>
                <a:gd name="connsiteX16" fmla="*/ 24831 w 179919"/>
                <a:gd name="connsiteY16" fmla="*/ 17480 h 178400"/>
                <a:gd name="connsiteX17" fmla="*/ 83539 w 179919"/>
                <a:gd name="connsiteY17" fmla="*/ 172853 h 178400"/>
                <a:gd name="connsiteX18" fmla="*/ 89865 w 179919"/>
                <a:gd name="connsiteY18" fmla="*/ 178421 h 178400"/>
                <a:gd name="connsiteX19" fmla="*/ 95939 w 179919"/>
                <a:gd name="connsiteY19" fmla="*/ 173613 h 178400"/>
                <a:gd name="connsiteX20" fmla="*/ 152369 w 179919"/>
                <a:gd name="connsiteY20" fmla="*/ 24819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369" y="24819"/>
                  </a:moveTo>
                  <a:cubicBezTo>
                    <a:pt x="155912" y="15456"/>
                    <a:pt x="162744" y="8117"/>
                    <a:pt x="179952" y="7864"/>
                  </a:cubicBezTo>
                  <a:lnTo>
                    <a:pt x="179952" y="20"/>
                  </a:lnTo>
                  <a:cubicBezTo>
                    <a:pt x="172107" y="526"/>
                    <a:pt x="161985" y="779"/>
                    <a:pt x="155406" y="779"/>
                  </a:cubicBezTo>
                  <a:cubicBezTo>
                    <a:pt x="147814" y="779"/>
                    <a:pt x="133137" y="273"/>
                    <a:pt x="126558" y="20"/>
                  </a:cubicBezTo>
                  <a:lnTo>
                    <a:pt x="126558" y="7864"/>
                  </a:lnTo>
                  <a:cubicBezTo>
                    <a:pt x="139716" y="8117"/>
                    <a:pt x="145031" y="14696"/>
                    <a:pt x="145031" y="20517"/>
                  </a:cubicBezTo>
                  <a:cubicBezTo>
                    <a:pt x="145031" y="22541"/>
                    <a:pt x="144271" y="24059"/>
                    <a:pt x="143765" y="25578"/>
                  </a:cubicBezTo>
                  <a:lnTo>
                    <a:pt x="97457" y="147548"/>
                  </a:lnTo>
                  <a:lnTo>
                    <a:pt x="49124" y="19757"/>
                  </a:lnTo>
                  <a:cubicBezTo>
                    <a:pt x="47606" y="16215"/>
                    <a:pt x="47606" y="15709"/>
                    <a:pt x="47606" y="15203"/>
                  </a:cubicBezTo>
                  <a:cubicBezTo>
                    <a:pt x="47606" y="7864"/>
                    <a:pt x="62030" y="7864"/>
                    <a:pt x="68356" y="7864"/>
                  </a:cubicBezTo>
                  <a:lnTo>
                    <a:pt x="68356" y="20"/>
                  </a:lnTo>
                  <a:cubicBezTo>
                    <a:pt x="59246" y="779"/>
                    <a:pt x="41786" y="779"/>
                    <a:pt x="32170" y="779"/>
                  </a:cubicBezTo>
                  <a:cubicBezTo>
                    <a:pt x="20023" y="779"/>
                    <a:pt x="9142" y="273"/>
                    <a:pt x="32" y="20"/>
                  </a:cubicBezTo>
                  <a:lnTo>
                    <a:pt x="32" y="7864"/>
                  </a:lnTo>
                  <a:cubicBezTo>
                    <a:pt x="16481" y="7864"/>
                    <a:pt x="21289" y="7864"/>
                    <a:pt x="24831" y="17480"/>
                  </a:cubicBezTo>
                  <a:lnTo>
                    <a:pt x="83539" y="172853"/>
                  </a:lnTo>
                  <a:cubicBezTo>
                    <a:pt x="85310" y="177661"/>
                    <a:pt x="86576" y="178421"/>
                    <a:pt x="89865" y="178421"/>
                  </a:cubicBezTo>
                  <a:cubicBezTo>
                    <a:pt x="94167" y="178421"/>
                    <a:pt x="94673" y="177155"/>
                    <a:pt x="95939" y="173613"/>
                  </a:cubicBezTo>
                  <a:lnTo>
                    <a:pt x="152369" y="2481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3" name="Group 5542">
            <a:extLst>
              <a:ext uri="{FF2B5EF4-FFF2-40B4-BE49-F238E27FC236}">
                <a16:creationId xmlns:a16="http://schemas.microsoft.com/office/drawing/2014/main" id="{29A29C0C-558F-B6CC-7179-890D83810939}"/>
              </a:ext>
            </a:extLst>
          </p:cNvPr>
          <p:cNvGrpSpPr/>
          <p:nvPr/>
        </p:nvGrpSpPr>
        <p:grpSpPr>
          <a:xfrm>
            <a:off x="6937209" y="4067864"/>
            <a:ext cx="2101393" cy="468168"/>
            <a:chOff x="6937209" y="4067864"/>
            <a:chExt cx="2101393" cy="468168"/>
          </a:xfrm>
        </p:grpSpPr>
        <p:sp>
          <p:nvSpPr>
            <p:cNvPr id="5478" name="Freeform 5477">
              <a:extLst>
                <a:ext uri="{FF2B5EF4-FFF2-40B4-BE49-F238E27FC236}">
                  <a16:creationId xmlns:a16="http://schemas.microsoft.com/office/drawing/2014/main" id="{FC324694-06C1-207E-EBF7-120963F1C5AC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6937209" y="4270624"/>
              <a:ext cx="139864" cy="124401"/>
            </a:xfrm>
            <a:custGeom>
              <a:avLst/>
              <a:gdLst>
                <a:gd name="connsiteX0" fmla="*/ 90017 w 153348"/>
                <a:gd name="connsiteY0" fmla="*/ 13452 h 136394"/>
                <a:gd name="connsiteX1" fmla="*/ 76605 w 153348"/>
                <a:gd name="connsiteY1" fmla="*/ 40 h 136394"/>
                <a:gd name="connsiteX2" fmla="*/ 63194 w 153348"/>
                <a:gd name="connsiteY2" fmla="*/ 13452 h 136394"/>
                <a:gd name="connsiteX3" fmla="*/ 76605 w 153348"/>
                <a:gd name="connsiteY3" fmla="*/ 26864 h 136394"/>
                <a:gd name="connsiteX4" fmla="*/ 90017 w 153348"/>
                <a:gd name="connsiteY4" fmla="*/ 13452 h 136394"/>
                <a:gd name="connsiteX5" fmla="*/ 153280 w 153348"/>
                <a:gd name="connsiteY5" fmla="*/ 123023 h 136394"/>
                <a:gd name="connsiteX6" fmla="*/ 139868 w 153348"/>
                <a:gd name="connsiteY6" fmla="*/ 109611 h 136394"/>
                <a:gd name="connsiteX7" fmla="*/ 126456 w 153348"/>
                <a:gd name="connsiteY7" fmla="*/ 123023 h 136394"/>
                <a:gd name="connsiteX8" fmla="*/ 139868 w 153348"/>
                <a:gd name="connsiteY8" fmla="*/ 136435 h 136394"/>
                <a:gd name="connsiteX9" fmla="*/ 153280 w 153348"/>
                <a:gd name="connsiteY9" fmla="*/ 123023 h 136394"/>
                <a:gd name="connsiteX10" fmla="*/ 26754 w 153348"/>
                <a:gd name="connsiteY10" fmla="*/ 123023 h 136394"/>
                <a:gd name="connsiteX11" fmla="*/ 13342 w 153348"/>
                <a:gd name="connsiteY11" fmla="*/ 109611 h 136394"/>
                <a:gd name="connsiteX12" fmla="*/ -69 w 153348"/>
                <a:gd name="connsiteY12" fmla="*/ 123023 h 136394"/>
                <a:gd name="connsiteX13" fmla="*/ 13342 w 153348"/>
                <a:gd name="connsiteY13" fmla="*/ 136435 h 136394"/>
                <a:gd name="connsiteX14" fmla="*/ 26754 w 153348"/>
                <a:gd name="connsiteY14" fmla="*/ 123023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7" y="13452"/>
                  </a:moveTo>
                  <a:cubicBezTo>
                    <a:pt x="90017" y="6113"/>
                    <a:pt x="83944" y="40"/>
                    <a:pt x="76605" y="40"/>
                  </a:cubicBezTo>
                  <a:cubicBezTo>
                    <a:pt x="69267" y="40"/>
                    <a:pt x="63194" y="6113"/>
                    <a:pt x="63194" y="13452"/>
                  </a:cubicBezTo>
                  <a:cubicBezTo>
                    <a:pt x="63194" y="20790"/>
                    <a:pt x="69267" y="26864"/>
                    <a:pt x="76605" y="26864"/>
                  </a:cubicBezTo>
                  <a:cubicBezTo>
                    <a:pt x="83691" y="26864"/>
                    <a:pt x="90017" y="21043"/>
                    <a:pt x="90017" y="13452"/>
                  </a:cubicBezTo>
                  <a:close/>
                  <a:moveTo>
                    <a:pt x="153280" y="123023"/>
                  </a:moveTo>
                  <a:cubicBezTo>
                    <a:pt x="153280" y="115685"/>
                    <a:pt x="147207" y="109611"/>
                    <a:pt x="139868" y="109611"/>
                  </a:cubicBezTo>
                  <a:cubicBezTo>
                    <a:pt x="132530" y="109611"/>
                    <a:pt x="126456" y="115685"/>
                    <a:pt x="126456" y="123023"/>
                  </a:cubicBezTo>
                  <a:cubicBezTo>
                    <a:pt x="126456" y="130362"/>
                    <a:pt x="132530" y="136435"/>
                    <a:pt x="139868" y="136435"/>
                  </a:cubicBezTo>
                  <a:cubicBezTo>
                    <a:pt x="147206" y="136435"/>
                    <a:pt x="153280" y="130362"/>
                    <a:pt x="153280" y="123023"/>
                  </a:cubicBezTo>
                  <a:close/>
                  <a:moveTo>
                    <a:pt x="26754" y="123023"/>
                  </a:moveTo>
                  <a:cubicBezTo>
                    <a:pt x="26754" y="115685"/>
                    <a:pt x="20681" y="109611"/>
                    <a:pt x="13342" y="109611"/>
                  </a:cubicBezTo>
                  <a:cubicBezTo>
                    <a:pt x="6004" y="109611"/>
                    <a:pt x="-69" y="115685"/>
                    <a:pt x="-69" y="123023"/>
                  </a:cubicBezTo>
                  <a:cubicBezTo>
                    <a:pt x="-69" y="130362"/>
                    <a:pt x="6004" y="136435"/>
                    <a:pt x="13342" y="136435"/>
                  </a:cubicBezTo>
                  <a:cubicBezTo>
                    <a:pt x="20681" y="136435"/>
                    <a:pt x="26754" y="130362"/>
                    <a:pt x="26754" y="123023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79" name="Freeform 5478">
              <a:extLst>
                <a:ext uri="{FF2B5EF4-FFF2-40B4-BE49-F238E27FC236}">
                  <a16:creationId xmlns:a16="http://schemas.microsoft.com/office/drawing/2014/main" id="{F272401F-901D-80D7-AEF9-7A35C822D9BF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7231889" y="4225156"/>
              <a:ext cx="60931" cy="155098"/>
            </a:xfrm>
            <a:custGeom>
              <a:avLst/>
              <a:gdLst>
                <a:gd name="connsiteX0" fmla="*/ 64472 w 66805"/>
                <a:gd name="connsiteY0" fmla="*/ 9150 h 170050"/>
                <a:gd name="connsiteX1" fmla="*/ 55109 w 66805"/>
                <a:gd name="connsiteY1" fmla="*/ 40 h 170050"/>
                <a:gd name="connsiteX2" fmla="*/ 41444 w 66805"/>
                <a:gd name="connsiteY2" fmla="*/ 13452 h 170050"/>
                <a:gd name="connsiteX3" fmla="*/ 51060 w 66805"/>
                <a:gd name="connsiteY3" fmla="*/ 22562 h 170050"/>
                <a:gd name="connsiteX4" fmla="*/ 64472 w 66805"/>
                <a:gd name="connsiteY4" fmla="*/ 9150 h 170050"/>
                <a:gd name="connsiteX5" fmla="*/ 45240 w 66805"/>
                <a:gd name="connsiteY5" fmla="*/ 104297 h 170050"/>
                <a:gd name="connsiteX6" fmla="*/ 50807 w 66805"/>
                <a:gd name="connsiteY6" fmla="*/ 89620 h 170050"/>
                <a:gd name="connsiteX7" fmla="*/ 54096 w 66805"/>
                <a:gd name="connsiteY7" fmla="*/ 76209 h 170050"/>
                <a:gd name="connsiteX8" fmla="*/ 33346 w 66805"/>
                <a:gd name="connsiteY8" fmla="*/ 55458 h 170050"/>
                <a:gd name="connsiteX9" fmla="*/ -57 w 66805"/>
                <a:gd name="connsiteY9" fmla="*/ 94428 h 170050"/>
                <a:gd name="connsiteX10" fmla="*/ 2980 w 66805"/>
                <a:gd name="connsiteY10" fmla="*/ 96959 h 170050"/>
                <a:gd name="connsiteX11" fmla="*/ 7029 w 66805"/>
                <a:gd name="connsiteY11" fmla="*/ 92404 h 170050"/>
                <a:gd name="connsiteX12" fmla="*/ 32587 w 66805"/>
                <a:gd name="connsiteY12" fmla="*/ 61026 h 170050"/>
                <a:gd name="connsiteX13" fmla="*/ 38913 w 66805"/>
                <a:gd name="connsiteY13" fmla="*/ 69123 h 170050"/>
                <a:gd name="connsiteX14" fmla="*/ 36130 w 66805"/>
                <a:gd name="connsiteY14" fmla="*/ 82282 h 170050"/>
                <a:gd name="connsiteX15" fmla="*/ 18669 w 66805"/>
                <a:gd name="connsiteY15" fmla="*/ 129096 h 170050"/>
                <a:gd name="connsiteX16" fmla="*/ 12849 w 66805"/>
                <a:gd name="connsiteY16" fmla="*/ 149340 h 170050"/>
                <a:gd name="connsiteX17" fmla="*/ 33599 w 66805"/>
                <a:gd name="connsiteY17" fmla="*/ 170091 h 170050"/>
                <a:gd name="connsiteX18" fmla="*/ 66749 w 66805"/>
                <a:gd name="connsiteY18" fmla="*/ 131121 h 170050"/>
                <a:gd name="connsiteX19" fmla="*/ 63712 w 66805"/>
                <a:gd name="connsiteY19" fmla="*/ 128590 h 170050"/>
                <a:gd name="connsiteX20" fmla="*/ 59917 w 66805"/>
                <a:gd name="connsiteY20" fmla="*/ 133145 h 170050"/>
                <a:gd name="connsiteX21" fmla="*/ 34105 w 66805"/>
                <a:gd name="connsiteY21" fmla="*/ 164523 h 170050"/>
                <a:gd name="connsiteX22" fmla="*/ 28032 w 66805"/>
                <a:gd name="connsiteY22" fmla="*/ 156173 h 170050"/>
                <a:gd name="connsiteX23" fmla="*/ 35371 w 66805"/>
                <a:gd name="connsiteY23" fmla="*/ 130868 h 170050"/>
                <a:gd name="connsiteX24" fmla="*/ 45240 w 66805"/>
                <a:gd name="connsiteY24" fmla="*/ 104297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472" y="9150"/>
                  </a:moveTo>
                  <a:cubicBezTo>
                    <a:pt x="64472" y="4089"/>
                    <a:pt x="60929" y="40"/>
                    <a:pt x="55109" y="40"/>
                  </a:cubicBezTo>
                  <a:cubicBezTo>
                    <a:pt x="48276" y="40"/>
                    <a:pt x="41444" y="6620"/>
                    <a:pt x="41444" y="13452"/>
                  </a:cubicBezTo>
                  <a:cubicBezTo>
                    <a:pt x="41444" y="18260"/>
                    <a:pt x="44987" y="22562"/>
                    <a:pt x="51060" y="22562"/>
                  </a:cubicBezTo>
                  <a:cubicBezTo>
                    <a:pt x="56880" y="22562"/>
                    <a:pt x="64472" y="16742"/>
                    <a:pt x="64472" y="9150"/>
                  </a:cubicBezTo>
                  <a:close/>
                  <a:moveTo>
                    <a:pt x="45240" y="104297"/>
                  </a:moveTo>
                  <a:cubicBezTo>
                    <a:pt x="48276" y="96959"/>
                    <a:pt x="48276" y="96453"/>
                    <a:pt x="50807" y="89620"/>
                  </a:cubicBezTo>
                  <a:cubicBezTo>
                    <a:pt x="52831" y="84559"/>
                    <a:pt x="54096" y="81017"/>
                    <a:pt x="54096" y="76209"/>
                  </a:cubicBezTo>
                  <a:cubicBezTo>
                    <a:pt x="54096" y="64821"/>
                    <a:pt x="45999" y="55458"/>
                    <a:pt x="33346" y="55458"/>
                  </a:cubicBezTo>
                  <a:cubicBezTo>
                    <a:pt x="9559" y="55458"/>
                    <a:pt x="-57" y="92151"/>
                    <a:pt x="-57" y="94428"/>
                  </a:cubicBezTo>
                  <a:cubicBezTo>
                    <a:pt x="-57" y="96959"/>
                    <a:pt x="2474" y="96959"/>
                    <a:pt x="2980" y="96959"/>
                  </a:cubicBezTo>
                  <a:cubicBezTo>
                    <a:pt x="5511" y="96959"/>
                    <a:pt x="5764" y="96453"/>
                    <a:pt x="7029" y="92404"/>
                  </a:cubicBezTo>
                  <a:cubicBezTo>
                    <a:pt x="13861" y="68617"/>
                    <a:pt x="23983" y="61026"/>
                    <a:pt x="32587" y="61026"/>
                  </a:cubicBezTo>
                  <a:cubicBezTo>
                    <a:pt x="34611" y="61026"/>
                    <a:pt x="38913" y="61026"/>
                    <a:pt x="38913" y="69123"/>
                  </a:cubicBezTo>
                  <a:cubicBezTo>
                    <a:pt x="38913" y="74437"/>
                    <a:pt x="37142" y="79751"/>
                    <a:pt x="36130" y="82282"/>
                  </a:cubicBezTo>
                  <a:cubicBezTo>
                    <a:pt x="34105" y="88861"/>
                    <a:pt x="22718" y="118215"/>
                    <a:pt x="18669" y="129096"/>
                  </a:cubicBezTo>
                  <a:cubicBezTo>
                    <a:pt x="16139" y="135676"/>
                    <a:pt x="12849" y="144026"/>
                    <a:pt x="12849" y="149340"/>
                  </a:cubicBezTo>
                  <a:cubicBezTo>
                    <a:pt x="12849" y="161234"/>
                    <a:pt x="21453" y="170091"/>
                    <a:pt x="33599" y="170091"/>
                  </a:cubicBezTo>
                  <a:cubicBezTo>
                    <a:pt x="57386" y="170091"/>
                    <a:pt x="66749" y="133398"/>
                    <a:pt x="66749" y="131121"/>
                  </a:cubicBezTo>
                  <a:cubicBezTo>
                    <a:pt x="66749" y="128590"/>
                    <a:pt x="64472" y="128590"/>
                    <a:pt x="63712" y="128590"/>
                  </a:cubicBezTo>
                  <a:cubicBezTo>
                    <a:pt x="61182" y="128590"/>
                    <a:pt x="61182" y="129349"/>
                    <a:pt x="59917" y="133145"/>
                  </a:cubicBezTo>
                  <a:cubicBezTo>
                    <a:pt x="55362" y="149087"/>
                    <a:pt x="47011" y="164523"/>
                    <a:pt x="34105" y="164523"/>
                  </a:cubicBezTo>
                  <a:cubicBezTo>
                    <a:pt x="29804" y="164523"/>
                    <a:pt x="28032" y="161993"/>
                    <a:pt x="28032" y="156173"/>
                  </a:cubicBezTo>
                  <a:cubicBezTo>
                    <a:pt x="28032" y="149846"/>
                    <a:pt x="29550" y="146304"/>
                    <a:pt x="35371" y="130868"/>
                  </a:cubicBezTo>
                  <a:lnTo>
                    <a:pt x="45240" y="10429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0" name="Freeform 5479">
              <a:extLst>
                <a:ext uri="{FF2B5EF4-FFF2-40B4-BE49-F238E27FC236}">
                  <a16:creationId xmlns:a16="http://schemas.microsoft.com/office/drawing/2014/main" id="{1B13A656-B18D-D4B7-F046-A4A2392EBBF3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7381744" y="4293011"/>
              <a:ext cx="153481" cy="54006"/>
            </a:xfrm>
            <a:custGeom>
              <a:avLst/>
              <a:gdLst>
                <a:gd name="connsiteX0" fmla="*/ 159625 w 168278"/>
                <a:gd name="connsiteY0" fmla="*/ 10162 h 59213"/>
                <a:gd name="connsiteX1" fmla="*/ 168229 w 168278"/>
                <a:gd name="connsiteY1" fmla="*/ 5101 h 59213"/>
                <a:gd name="connsiteX2" fmla="*/ 159878 w 168278"/>
                <a:gd name="connsiteY2" fmla="*/ 40 h 59213"/>
                <a:gd name="connsiteX3" fmla="*/ 8300 w 168278"/>
                <a:gd name="connsiteY3" fmla="*/ 40 h 59213"/>
                <a:gd name="connsiteX4" fmla="*/ -50 w 168278"/>
                <a:gd name="connsiteY4" fmla="*/ 5101 h 59213"/>
                <a:gd name="connsiteX5" fmla="*/ 8553 w 168278"/>
                <a:gd name="connsiteY5" fmla="*/ 10162 h 59213"/>
                <a:gd name="connsiteX6" fmla="*/ 159625 w 168278"/>
                <a:gd name="connsiteY6" fmla="*/ 10162 h 59213"/>
                <a:gd name="connsiteX7" fmla="*/ 159878 w 168278"/>
                <a:gd name="connsiteY7" fmla="*/ 59254 h 59213"/>
                <a:gd name="connsiteX8" fmla="*/ 168229 w 168278"/>
                <a:gd name="connsiteY8" fmla="*/ 54193 h 59213"/>
                <a:gd name="connsiteX9" fmla="*/ 159625 w 168278"/>
                <a:gd name="connsiteY9" fmla="*/ 49132 h 59213"/>
                <a:gd name="connsiteX10" fmla="*/ 8553 w 168278"/>
                <a:gd name="connsiteY10" fmla="*/ 49132 h 59213"/>
                <a:gd name="connsiteX11" fmla="*/ -50 w 168278"/>
                <a:gd name="connsiteY11" fmla="*/ 54193 h 59213"/>
                <a:gd name="connsiteX12" fmla="*/ 8300 w 168278"/>
                <a:gd name="connsiteY12" fmla="*/ 59254 h 59213"/>
                <a:gd name="connsiteX13" fmla="*/ 159878 w 168278"/>
                <a:gd name="connsiteY13" fmla="*/ 59254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25" y="10162"/>
                  </a:moveTo>
                  <a:cubicBezTo>
                    <a:pt x="163421" y="10162"/>
                    <a:pt x="168229" y="10162"/>
                    <a:pt x="168229" y="5101"/>
                  </a:cubicBezTo>
                  <a:cubicBezTo>
                    <a:pt x="168229" y="40"/>
                    <a:pt x="163421" y="40"/>
                    <a:pt x="159878" y="40"/>
                  </a:cubicBezTo>
                  <a:lnTo>
                    <a:pt x="8300" y="40"/>
                  </a:lnTo>
                  <a:cubicBezTo>
                    <a:pt x="4758" y="40"/>
                    <a:pt x="-50" y="40"/>
                    <a:pt x="-50" y="5101"/>
                  </a:cubicBezTo>
                  <a:cubicBezTo>
                    <a:pt x="-50" y="10162"/>
                    <a:pt x="4758" y="10162"/>
                    <a:pt x="8553" y="10162"/>
                  </a:cubicBezTo>
                  <a:lnTo>
                    <a:pt x="159625" y="10162"/>
                  </a:lnTo>
                  <a:close/>
                  <a:moveTo>
                    <a:pt x="159878" y="59254"/>
                  </a:moveTo>
                  <a:cubicBezTo>
                    <a:pt x="163421" y="59254"/>
                    <a:pt x="168229" y="59254"/>
                    <a:pt x="168229" y="54193"/>
                  </a:cubicBezTo>
                  <a:cubicBezTo>
                    <a:pt x="168229" y="49132"/>
                    <a:pt x="163421" y="49132"/>
                    <a:pt x="159625" y="49132"/>
                  </a:cubicBezTo>
                  <a:lnTo>
                    <a:pt x="8553" y="49132"/>
                  </a:lnTo>
                  <a:cubicBezTo>
                    <a:pt x="4758" y="49132"/>
                    <a:pt x="-50" y="49132"/>
                    <a:pt x="-50" y="54193"/>
                  </a:cubicBezTo>
                  <a:cubicBezTo>
                    <a:pt x="-50" y="59254"/>
                    <a:pt x="4758" y="59254"/>
                    <a:pt x="8300" y="59254"/>
                  </a:cubicBezTo>
                  <a:lnTo>
                    <a:pt x="159878" y="5925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1" name="Freeform 5480">
              <a:extLst>
                <a:ext uri="{FF2B5EF4-FFF2-40B4-BE49-F238E27FC236}">
                  <a16:creationId xmlns:a16="http://schemas.microsoft.com/office/drawing/2014/main" id="{49C4B0B7-6114-B28B-88FB-716CF0283058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7651676" y="4067864"/>
              <a:ext cx="92089" cy="153712"/>
            </a:xfrm>
            <a:custGeom>
              <a:avLst/>
              <a:gdLst>
                <a:gd name="connsiteX0" fmla="*/ 19446 w 100967"/>
                <a:gd name="connsiteY0" fmla="*/ 149081 h 168531"/>
                <a:gd name="connsiteX1" fmla="*/ 46270 w 100967"/>
                <a:gd name="connsiteY1" fmla="*/ 123016 h 168531"/>
                <a:gd name="connsiteX2" fmla="*/ 100929 w 100967"/>
                <a:gd name="connsiteY2" fmla="*/ 49125 h 168531"/>
                <a:gd name="connsiteX3" fmla="*/ 47282 w 100967"/>
                <a:gd name="connsiteY3" fmla="*/ 34 h 168531"/>
                <a:gd name="connsiteX4" fmla="*/ -39 w 100967"/>
                <a:gd name="connsiteY4" fmla="*/ 45836 h 168531"/>
                <a:gd name="connsiteX5" fmla="*/ 13373 w 100967"/>
                <a:gd name="connsiteY5" fmla="*/ 60007 h 168531"/>
                <a:gd name="connsiteX6" fmla="*/ 26532 w 100967"/>
                <a:gd name="connsiteY6" fmla="*/ 46595 h 168531"/>
                <a:gd name="connsiteX7" fmla="*/ 13120 w 100967"/>
                <a:gd name="connsiteY7" fmla="*/ 33436 h 168531"/>
                <a:gd name="connsiteX8" fmla="*/ 9830 w 100967"/>
                <a:gd name="connsiteY8" fmla="*/ 33689 h 168531"/>
                <a:gd name="connsiteX9" fmla="*/ 43992 w 100967"/>
                <a:gd name="connsiteY9" fmla="*/ 7878 h 168531"/>
                <a:gd name="connsiteX10" fmla="*/ 77901 w 100967"/>
                <a:gd name="connsiteY10" fmla="*/ 49125 h 168531"/>
                <a:gd name="connsiteX11" fmla="*/ 51331 w 100967"/>
                <a:gd name="connsiteY11" fmla="*/ 105050 h 168531"/>
                <a:gd name="connsiteX12" fmla="*/ 2745 w 100967"/>
                <a:gd name="connsiteY12" fmla="*/ 159203 h 168531"/>
                <a:gd name="connsiteX13" fmla="*/ -39 w 100967"/>
                <a:gd name="connsiteY13" fmla="*/ 168566 h 168531"/>
                <a:gd name="connsiteX14" fmla="*/ 93843 w 100967"/>
                <a:gd name="connsiteY14" fmla="*/ 168566 h 168531"/>
                <a:gd name="connsiteX15" fmla="*/ 100929 w 100967"/>
                <a:gd name="connsiteY15" fmla="*/ 124535 h 168531"/>
                <a:gd name="connsiteX16" fmla="*/ 94602 w 100967"/>
                <a:gd name="connsiteY16" fmla="*/ 124535 h 168531"/>
                <a:gd name="connsiteX17" fmla="*/ 89035 w 100967"/>
                <a:gd name="connsiteY17" fmla="*/ 147056 h 168531"/>
                <a:gd name="connsiteX18" fmla="*/ 64996 w 100967"/>
                <a:gd name="connsiteY18" fmla="*/ 149081 h 168531"/>
                <a:gd name="connsiteX19" fmla="*/ 19446 w 100967"/>
                <a:gd name="connsiteY19" fmla="*/ 14908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46" y="149081"/>
                  </a:moveTo>
                  <a:lnTo>
                    <a:pt x="46270" y="123016"/>
                  </a:lnTo>
                  <a:cubicBezTo>
                    <a:pt x="85746" y="88095"/>
                    <a:pt x="100929" y="74431"/>
                    <a:pt x="100929" y="49125"/>
                  </a:cubicBezTo>
                  <a:cubicBezTo>
                    <a:pt x="100929" y="20278"/>
                    <a:pt x="78154" y="34"/>
                    <a:pt x="47282" y="34"/>
                  </a:cubicBezTo>
                  <a:cubicBezTo>
                    <a:pt x="18687" y="34"/>
                    <a:pt x="-39" y="23314"/>
                    <a:pt x="-39" y="45836"/>
                  </a:cubicBezTo>
                  <a:cubicBezTo>
                    <a:pt x="-39" y="60007"/>
                    <a:pt x="12614" y="60007"/>
                    <a:pt x="13373" y="60007"/>
                  </a:cubicBezTo>
                  <a:cubicBezTo>
                    <a:pt x="17675" y="60007"/>
                    <a:pt x="26532" y="56970"/>
                    <a:pt x="26532" y="46595"/>
                  </a:cubicBezTo>
                  <a:cubicBezTo>
                    <a:pt x="26532" y="40016"/>
                    <a:pt x="21977" y="33436"/>
                    <a:pt x="13120" y="33436"/>
                  </a:cubicBezTo>
                  <a:cubicBezTo>
                    <a:pt x="11096" y="33436"/>
                    <a:pt x="10590" y="33436"/>
                    <a:pt x="9830" y="33689"/>
                  </a:cubicBezTo>
                  <a:cubicBezTo>
                    <a:pt x="15651" y="17241"/>
                    <a:pt x="29315" y="7878"/>
                    <a:pt x="43992" y="7878"/>
                  </a:cubicBezTo>
                  <a:cubicBezTo>
                    <a:pt x="67020" y="7878"/>
                    <a:pt x="77901" y="28375"/>
                    <a:pt x="77901" y="49125"/>
                  </a:cubicBezTo>
                  <a:cubicBezTo>
                    <a:pt x="77901" y="69369"/>
                    <a:pt x="65249" y="89361"/>
                    <a:pt x="51331" y="105050"/>
                  </a:cubicBezTo>
                  <a:lnTo>
                    <a:pt x="2745" y="159203"/>
                  </a:lnTo>
                  <a:cubicBezTo>
                    <a:pt x="-39" y="161986"/>
                    <a:pt x="-39" y="162492"/>
                    <a:pt x="-39" y="168566"/>
                  </a:cubicBezTo>
                  <a:lnTo>
                    <a:pt x="93843" y="168566"/>
                  </a:lnTo>
                  <a:lnTo>
                    <a:pt x="100929" y="124535"/>
                  </a:lnTo>
                  <a:lnTo>
                    <a:pt x="94602" y="124535"/>
                  </a:lnTo>
                  <a:cubicBezTo>
                    <a:pt x="93337" y="132126"/>
                    <a:pt x="91566" y="143260"/>
                    <a:pt x="89035" y="147056"/>
                  </a:cubicBezTo>
                  <a:cubicBezTo>
                    <a:pt x="87264" y="149081"/>
                    <a:pt x="70563" y="149081"/>
                    <a:pt x="64996" y="149081"/>
                  </a:cubicBezTo>
                  <a:lnTo>
                    <a:pt x="19446" y="1490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2" name="Freeform 5481">
              <a:extLst>
                <a:ext uri="{FF2B5EF4-FFF2-40B4-BE49-F238E27FC236}">
                  <a16:creationId xmlns:a16="http://schemas.microsoft.com/office/drawing/2014/main" id="{24FFCD3D-5507-9F89-7A7A-8EC46AB4C655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7764538" y="4067864"/>
              <a:ext cx="97166" cy="158791"/>
            </a:xfrm>
            <a:custGeom>
              <a:avLst/>
              <a:gdLst>
                <a:gd name="connsiteX0" fmla="*/ 106501 w 106534"/>
                <a:gd name="connsiteY0" fmla="*/ 87589 h 174099"/>
                <a:gd name="connsiteX1" fmla="*/ 96379 w 106534"/>
                <a:gd name="connsiteY1" fmla="*/ 28375 h 174099"/>
                <a:gd name="connsiteX2" fmla="*/ 53360 w 106534"/>
                <a:gd name="connsiteY2" fmla="*/ 34 h 174099"/>
                <a:gd name="connsiteX3" fmla="*/ 9329 w 106534"/>
                <a:gd name="connsiteY3" fmla="*/ 30147 h 174099"/>
                <a:gd name="connsiteX4" fmla="*/ -34 w 106534"/>
                <a:gd name="connsiteY4" fmla="*/ 87589 h 174099"/>
                <a:gd name="connsiteX5" fmla="*/ 11354 w 106534"/>
                <a:gd name="connsiteY5" fmla="*/ 148574 h 174099"/>
                <a:gd name="connsiteX6" fmla="*/ 53107 w 106534"/>
                <a:gd name="connsiteY6" fmla="*/ 174133 h 174099"/>
                <a:gd name="connsiteX7" fmla="*/ 97138 w 106534"/>
                <a:gd name="connsiteY7" fmla="*/ 144779 h 174099"/>
                <a:gd name="connsiteX8" fmla="*/ 106501 w 106534"/>
                <a:gd name="connsiteY8" fmla="*/ 87589 h 174099"/>
                <a:gd name="connsiteX9" fmla="*/ 53107 w 106534"/>
                <a:gd name="connsiteY9" fmla="*/ 168566 h 174099"/>
                <a:gd name="connsiteX10" fmla="*/ 23753 w 106534"/>
                <a:gd name="connsiteY10" fmla="*/ 137946 h 174099"/>
                <a:gd name="connsiteX11" fmla="*/ 20970 w 106534"/>
                <a:gd name="connsiteY11" fmla="*/ 84553 h 174099"/>
                <a:gd name="connsiteX12" fmla="*/ 22994 w 106534"/>
                <a:gd name="connsiteY12" fmla="*/ 37991 h 174099"/>
                <a:gd name="connsiteX13" fmla="*/ 53107 w 106534"/>
                <a:gd name="connsiteY13" fmla="*/ 5601 h 174099"/>
                <a:gd name="connsiteX14" fmla="*/ 82967 w 106534"/>
                <a:gd name="connsiteY14" fmla="*/ 35208 h 174099"/>
                <a:gd name="connsiteX15" fmla="*/ 85498 w 106534"/>
                <a:gd name="connsiteY15" fmla="*/ 84553 h 174099"/>
                <a:gd name="connsiteX16" fmla="*/ 82714 w 106534"/>
                <a:gd name="connsiteY16" fmla="*/ 136934 h 174099"/>
                <a:gd name="connsiteX17" fmla="*/ 53107 w 106534"/>
                <a:gd name="connsiteY17" fmla="*/ 16856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01" y="87589"/>
                  </a:moveTo>
                  <a:cubicBezTo>
                    <a:pt x="106501" y="67345"/>
                    <a:pt x="105236" y="47101"/>
                    <a:pt x="96379" y="28375"/>
                  </a:cubicBezTo>
                  <a:cubicBezTo>
                    <a:pt x="84738" y="4082"/>
                    <a:pt x="63988" y="34"/>
                    <a:pt x="53360" y="34"/>
                  </a:cubicBezTo>
                  <a:cubicBezTo>
                    <a:pt x="38177" y="34"/>
                    <a:pt x="19704" y="6613"/>
                    <a:pt x="9329" y="30147"/>
                  </a:cubicBezTo>
                  <a:cubicBezTo>
                    <a:pt x="1232" y="47607"/>
                    <a:pt x="-34" y="67345"/>
                    <a:pt x="-34" y="87589"/>
                  </a:cubicBezTo>
                  <a:cubicBezTo>
                    <a:pt x="-34" y="106568"/>
                    <a:pt x="979" y="129343"/>
                    <a:pt x="11354" y="148574"/>
                  </a:cubicBezTo>
                  <a:cubicBezTo>
                    <a:pt x="22235" y="169072"/>
                    <a:pt x="40708" y="174133"/>
                    <a:pt x="53107" y="174133"/>
                  </a:cubicBezTo>
                  <a:cubicBezTo>
                    <a:pt x="66772" y="174133"/>
                    <a:pt x="86004" y="168819"/>
                    <a:pt x="97138" y="144779"/>
                  </a:cubicBezTo>
                  <a:cubicBezTo>
                    <a:pt x="105236" y="127318"/>
                    <a:pt x="106501" y="107580"/>
                    <a:pt x="106501" y="87589"/>
                  </a:cubicBezTo>
                  <a:close/>
                  <a:moveTo>
                    <a:pt x="53107" y="168566"/>
                  </a:moveTo>
                  <a:cubicBezTo>
                    <a:pt x="43238" y="168566"/>
                    <a:pt x="28308" y="162239"/>
                    <a:pt x="23753" y="137946"/>
                  </a:cubicBezTo>
                  <a:cubicBezTo>
                    <a:pt x="20970" y="122763"/>
                    <a:pt x="20970" y="99483"/>
                    <a:pt x="20970" y="84553"/>
                  </a:cubicBezTo>
                  <a:cubicBezTo>
                    <a:pt x="20970" y="68357"/>
                    <a:pt x="20970" y="51656"/>
                    <a:pt x="22994" y="37991"/>
                  </a:cubicBezTo>
                  <a:cubicBezTo>
                    <a:pt x="27802" y="7878"/>
                    <a:pt x="46781" y="5601"/>
                    <a:pt x="53107" y="5601"/>
                  </a:cubicBezTo>
                  <a:cubicBezTo>
                    <a:pt x="61458" y="5601"/>
                    <a:pt x="78159" y="10156"/>
                    <a:pt x="82967" y="35208"/>
                  </a:cubicBezTo>
                  <a:cubicBezTo>
                    <a:pt x="85498" y="49378"/>
                    <a:pt x="85498" y="68610"/>
                    <a:pt x="85498" y="84553"/>
                  </a:cubicBezTo>
                  <a:cubicBezTo>
                    <a:pt x="85498" y="103531"/>
                    <a:pt x="85498" y="120739"/>
                    <a:pt x="82714" y="136934"/>
                  </a:cubicBezTo>
                  <a:cubicBezTo>
                    <a:pt x="78918" y="160974"/>
                    <a:pt x="64494" y="168566"/>
                    <a:pt x="53107" y="168566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3" name="Freeform 5482">
              <a:extLst>
                <a:ext uri="{FF2B5EF4-FFF2-40B4-BE49-F238E27FC236}">
                  <a16:creationId xmlns:a16="http://schemas.microsoft.com/office/drawing/2014/main" id="{F6577764-C95B-8D84-7142-EB3E7F318B04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941382" y="4159261"/>
              <a:ext cx="141019" cy="9232"/>
            </a:xfrm>
            <a:custGeom>
              <a:avLst/>
              <a:gdLst>
                <a:gd name="connsiteX0" fmla="*/ 145731 w 154614"/>
                <a:gd name="connsiteY0" fmla="*/ 10156 h 10122"/>
                <a:gd name="connsiteX1" fmla="*/ 154588 w 154614"/>
                <a:gd name="connsiteY1" fmla="*/ 5095 h 10122"/>
                <a:gd name="connsiteX2" fmla="*/ 145731 w 154614"/>
                <a:gd name="connsiteY2" fmla="*/ 34 h 10122"/>
                <a:gd name="connsiteX3" fmla="*/ 8830 w 154614"/>
                <a:gd name="connsiteY3" fmla="*/ 34 h 10122"/>
                <a:gd name="connsiteX4" fmla="*/ -26 w 154614"/>
                <a:gd name="connsiteY4" fmla="*/ 5095 h 10122"/>
                <a:gd name="connsiteX5" fmla="*/ 8830 w 154614"/>
                <a:gd name="connsiteY5" fmla="*/ 10156 h 10122"/>
                <a:gd name="connsiteX6" fmla="*/ 145731 w 154614"/>
                <a:gd name="connsiteY6" fmla="*/ 1015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1" y="10156"/>
                  </a:moveTo>
                  <a:cubicBezTo>
                    <a:pt x="150033" y="10156"/>
                    <a:pt x="154588" y="10156"/>
                    <a:pt x="154588" y="5095"/>
                  </a:cubicBezTo>
                  <a:cubicBezTo>
                    <a:pt x="154588" y="34"/>
                    <a:pt x="150033" y="34"/>
                    <a:pt x="145731" y="34"/>
                  </a:cubicBezTo>
                  <a:lnTo>
                    <a:pt x="8830" y="34"/>
                  </a:lnTo>
                  <a:cubicBezTo>
                    <a:pt x="4529" y="34"/>
                    <a:pt x="-26" y="34"/>
                    <a:pt x="-26" y="5095"/>
                  </a:cubicBezTo>
                  <a:cubicBezTo>
                    <a:pt x="-26" y="10156"/>
                    <a:pt x="4529" y="10156"/>
                    <a:pt x="8830" y="10156"/>
                  </a:cubicBezTo>
                  <a:lnTo>
                    <a:pt x="145731" y="1015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4" name="Freeform 5483">
              <a:extLst>
                <a:ext uri="{FF2B5EF4-FFF2-40B4-BE49-F238E27FC236}">
                  <a16:creationId xmlns:a16="http://schemas.microsoft.com/office/drawing/2014/main" id="{1F71DE0C-D7FC-C252-D4B5-920D828AF3AB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8162026" y="4067864"/>
              <a:ext cx="97166" cy="158791"/>
            </a:xfrm>
            <a:custGeom>
              <a:avLst/>
              <a:gdLst>
                <a:gd name="connsiteX0" fmla="*/ 106518 w 106534"/>
                <a:gd name="connsiteY0" fmla="*/ 87589 h 174099"/>
                <a:gd name="connsiteX1" fmla="*/ 96396 w 106534"/>
                <a:gd name="connsiteY1" fmla="*/ 28375 h 174099"/>
                <a:gd name="connsiteX2" fmla="*/ 53377 w 106534"/>
                <a:gd name="connsiteY2" fmla="*/ 34 h 174099"/>
                <a:gd name="connsiteX3" fmla="*/ 9346 w 106534"/>
                <a:gd name="connsiteY3" fmla="*/ 30147 h 174099"/>
                <a:gd name="connsiteX4" fmla="*/ -16 w 106534"/>
                <a:gd name="connsiteY4" fmla="*/ 87589 h 174099"/>
                <a:gd name="connsiteX5" fmla="*/ 11371 w 106534"/>
                <a:gd name="connsiteY5" fmla="*/ 148574 h 174099"/>
                <a:gd name="connsiteX6" fmla="*/ 53124 w 106534"/>
                <a:gd name="connsiteY6" fmla="*/ 174133 h 174099"/>
                <a:gd name="connsiteX7" fmla="*/ 97155 w 106534"/>
                <a:gd name="connsiteY7" fmla="*/ 144779 h 174099"/>
                <a:gd name="connsiteX8" fmla="*/ 106518 w 106534"/>
                <a:gd name="connsiteY8" fmla="*/ 87589 h 174099"/>
                <a:gd name="connsiteX9" fmla="*/ 53124 w 106534"/>
                <a:gd name="connsiteY9" fmla="*/ 168566 h 174099"/>
                <a:gd name="connsiteX10" fmla="*/ 23770 w 106534"/>
                <a:gd name="connsiteY10" fmla="*/ 137946 h 174099"/>
                <a:gd name="connsiteX11" fmla="*/ 20987 w 106534"/>
                <a:gd name="connsiteY11" fmla="*/ 84553 h 174099"/>
                <a:gd name="connsiteX12" fmla="*/ 23011 w 106534"/>
                <a:gd name="connsiteY12" fmla="*/ 37991 h 174099"/>
                <a:gd name="connsiteX13" fmla="*/ 53124 w 106534"/>
                <a:gd name="connsiteY13" fmla="*/ 5601 h 174099"/>
                <a:gd name="connsiteX14" fmla="*/ 82984 w 106534"/>
                <a:gd name="connsiteY14" fmla="*/ 35208 h 174099"/>
                <a:gd name="connsiteX15" fmla="*/ 85515 w 106534"/>
                <a:gd name="connsiteY15" fmla="*/ 84553 h 174099"/>
                <a:gd name="connsiteX16" fmla="*/ 82731 w 106534"/>
                <a:gd name="connsiteY16" fmla="*/ 136934 h 174099"/>
                <a:gd name="connsiteX17" fmla="*/ 53124 w 106534"/>
                <a:gd name="connsiteY17" fmla="*/ 16856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18" y="87589"/>
                  </a:moveTo>
                  <a:cubicBezTo>
                    <a:pt x="106518" y="67345"/>
                    <a:pt x="105253" y="47101"/>
                    <a:pt x="96396" y="28375"/>
                  </a:cubicBezTo>
                  <a:cubicBezTo>
                    <a:pt x="84756" y="4082"/>
                    <a:pt x="64005" y="34"/>
                    <a:pt x="53377" y="34"/>
                  </a:cubicBezTo>
                  <a:cubicBezTo>
                    <a:pt x="38194" y="34"/>
                    <a:pt x="19722" y="6613"/>
                    <a:pt x="9346" y="30147"/>
                  </a:cubicBezTo>
                  <a:cubicBezTo>
                    <a:pt x="1249" y="47607"/>
                    <a:pt x="-16" y="67345"/>
                    <a:pt x="-16" y="87589"/>
                  </a:cubicBezTo>
                  <a:cubicBezTo>
                    <a:pt x="-16" y="106568"/>
                    <a:pt x="996" y="129343"/>
                    <a:pt x="11371" y="148574"/>
                  </a:cubicBezTo>
                  <a:cubicBezTo>
                    <a:pt x="22252" y="169072"/>
                    <a:pt x="40725" y="174133"/>
                    <a:pt x="53124" y="174133"/>
                  </a:cubicBezTo>
                  <a:cubicBezTo>
                    <a:pt x="66789" y="174133"/>
                    <a:pt x="86021" y="168819"/>
                    <a:pt x="97155" y="144779"/>
                  </a:cubicBezTo>
                  <a:cubicBezTo>
                    <a:pt x="105253" y="127318"/>
                    <a:pt x="106518" y="107580"/>
                    <a:pt x="106518" y="87589"/>
                  </a:cubicBezTo>
                  <a:close/>
                  <a:moveTo>
                    <a:pt x="53124" y="168566"/>
                  </a:moveTo>
                  <a:cubicBezTo>
                    <a:pt x="43255" y="168566"/>
                    <a:pt x="28325" y="162239"/>
                    <a:pt x="23770" y="137946"/>
                  </a:cubicBezTo>
                  <a:cubicBezTo>
                    <a:pt x="20987" y="122763"/>
                    <a:pt x="20987" y="99483"/>
                    <a:pt x="20987" y="84553"/>
                  </a:cubicBezTo>
                  <a:cubicBezTo>
                    <a:pt x="20987" y="68357"/>
                    <a:pt x="20987" y="51656"/>
                    <a:pt x="23011" y="37991"/>
                  </a:cubicBezTo>
                  <a:cubicBezTo>
                    <a:pt x="27819" y="7878"/>
                    <a:pt x="46798" y="5601"/>
                    <a:pt x="53124" y="5601"/>
                  </a:cubicBezTo>
                  <a:cubicBezTo>
                    <a:pt x="61475" y="5601"/>
                    <a:pt x="78176" y="10156"/>
                    <a:pt x="82984" y="35208"/>
                  </a:cubicBezTo>
                  <a:cubicBezTo>
                    <a:pt x="85515" y="49378"/>
                    <a:pt x="85515" y="68610"/>
                    <a:pt x="85515" y="84553"/>
                  </a:cubicBezTo>
                  <a:cubicBezTo>
                    <a:pt x="85515" y="103531"/>
                    <a:pt x="85515" y="120739"/>
                    <a:pt x="82731" y="136934"/>
                  </a:cubicBezTo>
                  <a:cubicBezTo>
                    <a:pt x="78935" y="160974"/>
                    <a:pt x="64512" y="168566"/>
                    <a:pt x="53124" y="168566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5" name="Freeform 5484">
              <a:extLst>
                <a:ext uri="{FF2B5EF4-FFF2-40B4-BE49-F238E27FC236}">
                  <a16:creationId xmlns:a16="http://schemas.microsoft.com/office/drawing/2014/main" id="{EDDF819C-337B-7679-8BFF-6962F2828990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7640136" y="4315399"/>
              <a:ext cx="628289" cy="9231"/>
            </a:xfrm>
            <a:custGeom>
              <a:avLst/>
              <a:gdLst>
                <a:gd name="connsiteX0" fmla="*/ 0 w 688860"/>
                <a:gd name="connsiteY0" fmla="*/ 0 h 10121"/>
                <a:gd name="connsiteX1" fmla="*/ 688860 w 688860"/>
                <a:gd name="connsiteY1" fmla="*/ 0 h 10121"/>
                <a:gd name="connsiteX2" fmla="*/ 688860 w 688860"/>
                <a:gd name="connsiteY2" fmla="*/ 10121 h 10121"/>
                <a:gd name="connsiteX3" fmla="*/ 0 w 688860"/>
                <a:gd name="connsiteY3" fmla="*/ 10121 h 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8860" h="10121">
                  <a:moveTo>
                    <a:pt x="0" y="0"/>
                  </a:moveTo>
                  <a:lnTo>
                    <a:pt x="688860" y="0"/>
                  </a:lnTo>
                  <a:lnTo>
                    <a:pt x="688860" y="10121"/>
                  </a:lnTo>
                  <a:lnTo>
                    <a:pt x="0" y="1012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7" name="Freeform 5486">
              <a:extLst>
                <a:ext uri="{FF2B5EF4-FFF2-40B4-BE49-F238E27FC236}">
                  <a16:creationId xmlns:a16="http://schemas.microsoft.com/office/drawing/2014/main" id="{5C503678-6C70-EA20-D46B-3989199F9C29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908120" y="4382320"/>
              <a:ext cx="92089" cy="153712"/>
            </a:xfrm>
            <a:custGeom>
              <a:avLst/>
              <a:gdLst>
                <a:gd name="connsiteX0" fmla="*/ 19457 w 100967"/>
                <a:gd name="connsiteY0" fmla="*/ 149094 h 168531"/>
                <a:gd name="connsiteX1" fmla="*/ 46281 w 100967"/>
                <a:gd name="connsiteY1" fmla="*/ 123030 h 168531"/>
                <a:gd name="connsiteX2" fmla="*/ 100940 w 100967"/>
                <a:gd name="connsiteY2" fmla="*/ 49139 h 168531"/>
                <a:gd name="connsiteX3" fmla="*/ 47293 w 100967"/>
                <a:gd name="connsiteY3" fmla="*/ 47 h 168531"/>
                <a:gd name="connsiteX4" fmla="*/ -28 w 100967"/>
                <a:gd name="connsiteY4" fmla="*/ 45849 h 168531"/>
                <a:gd name="connsiteX5" fmla="*/ 13384 w 100967"/>
                <a:gd name="connsiteY5" fmla="*/ 60020 h 168531"/>
                <a:gd name="connsiteX6" fmla="*/ 26543 w 100967"/>
                <a:gd name="connsiteY6" fmla="*/ 46608 h 168531"/>
                <a:gd name="connsiteX7" fmla="*/ 13131 w 100967"/>
                <a:gd name="connsiteY7" fmla="*/ 33450 h 168531"/>
                <a:gd name="connsiteX8" fmla="*/ 9841 w 100967"/>
                <a:gd name="connsiteY8" fmla="*/ 33703 h 168531"/>
                <a:gd name="connsiteX9" fmla="*/ 44003 w 100967"/>
                <a:gd name="connsiteY9" fmla="*/ 7892 h 168531"/>
                <a:gd name="connsiteX10" fmla="*/ 77912 w 100967"/>
                <a:gd name="connsiteY10" fmla="*/ 49139 h 168531"/>
                <a:gd name="connsiteX11" fmla="*/ 51342 w 100967"/>
                <a:gd name="connsiteY11" fmla="*/ 105063 h 168531"/>
                <a:gd name="connsiteX12" fmla="*/ 2756 w 100967"/>
                <a:gd name="connsiteY12" fmla="*/ 159216 h 168531"/>
                <a:gd name="connsiteX13" fmla="*/ -28 w 100967"/>
                <a:gd name="connsiteY13" fmla="*/ 168579 h 168531"/>
                <a:gd name="connsiteX14" fmla="*/ 93854 w 100967"/>
                <a:gd name="connsiteY14" fmla="*/ 168579 h 168531"/>
                <a:gd name="connsiteX15" fmla="*/ 100940 w 100967"/>
                <a:gd name="connsiteY15" fmla="*/ 124548 h 168531"/>
                <a:gd name="connsiteX16" fmla="*/ 94614 w 100967"/>
                <a:gd name="connsiteY16" fmla="*/ 124548 h 168531"/>
                <a:gd name="connsiteX17" fmla="*/ 89046 w 100967"/>
                <a:gd name="connsiteY17" fmla="*/ 147070 h 168531"/>
                <a:gd name="connsiteX18" fmla="*/ 65007 w 100967"/>
                <a:gd name="connsiteY18" fmla="*/ 149094 h 168531"/>
                <a:gd name="connsiteX19" fmla="*/ 19457 w 100967"/>
                <a:gd name="connsiteY19" fmla="*/ 149094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57" y="149094"/>
                  </a:moveTo>
                  <a:lnTo>
                    <a:pt x="46281" y="123030"/>
                  </a:lnTo>
                  <a:cubicBezTo>
                    <a:pt x="85757" y="88109"/>
                    <a:pt x="100940" y="74444"/>
                    <a:pt x="100940" y="49139"/>
                  </a:cubicBezTo>
                  <a:cubicBezTo>
                    <a:pt x="100940" y="20291"/>
                    <a:pt x="78165" y="47"/>
                    <a:pt x="47293" y="47"/>
                  </a:cubicBezTo>
                  <a:cubicBezTo>
                    <a:pt x="18698" y="47"/>
                    <a:pt x="-28" y="23328"/>
                    <a:pt x="-28" y="45849"/>
                  </a:cubicBezTo>
                  <a:cubicBezTo>
                    <a:pt x="-28" y="60020"/>
                    <a:pt x="12625" y="60020"/>
                    <a:pt x="13384" y="60020"/>
                  </a:cubicBezTo>
                  <a:cubicBezTo>
                    <a:pt x="17686" y="60020"/>
                    <a:pt x="26543" y="56984"/>
                    <a:pt x="26543" y="46608"/>
                  </a:cubicBezTo>
                  <a:cubicBezTo>
                    <a:pt x="26543" y="40029"/>
                    <a:pt x="21988" y="33450"/>
                    <a:pt x="13131" y="33450"/>
                  </a:cubicBezTo>
                  <a:cubicBezTo>
                    <a:pt x="11107" y="33450"/>
                    <a:pt x="10601" y="33450"/>
                    <a:pt x="9841" y="33703"/>
                  </a:cubicBezTo>
                  <a:cubicBezTo>
                    <a:pt x="15662" y="17255"/>
                    <a:pt x="29326" y="7892"/>
                    <a:pt x="44003" y="7892"/>
                  </a:cubicBezTo>
                  <a:cubicBezTo>
                    <a:pt x="67031" y="7892"/>
                    <a:pt x="77912" y="28389"/>
                    <a:pt x="77912" y="49139"/>
                  </a:cubicBezTo>
                  <a:cubicBezTo>
                    <a:pt x="77912" y="69383"/>
                    <a:pt x="65260" y="89374"/>
                    <a:pt x="51342" y="105063"/>
                  </a:cubicBezTo>
                  <a:lnTo>
                    <a:pt x="2756" y="159216"/>
                  </a:lnTo>
                  <a:cubicBezTo>
                    <a:pt x="-28" y="162000"/>
                    <a:pt x="-28" y="162506"/>
                    <a:pt x="-28" y="168579"/>
                  </a:cubicBezTo>
                  <a:lnTo>
                    <a:pt x="93854" y="168579"/>
                  </a:lnTo>
                  <a:lnTo>
                    <a:pt x="100940" y="124548"/>
                  </a:lnTo>
                  <a:lnTo>
                    <a:pt x="94614" y="124548"/>
                  </a:lnTo>
                  <a:cubicBezTo>
                    <a:pt x="93348" y="132140"/>
                    <a:pt x="91577" y="143274"/>
                    <a:pt x="89046" y="147070"/>
                  </a:cubicBezTo>
                  <a:cubicBezTo>
                    <a:pt x="87275" y="149094"/>
                    <a:pt x="70574" y="149094"/>
                    <a:pt x="65007" y="149094"/>
                  </a:cubicBezTo>
                  <a:lnTo>
                    <a:pt x="19457" y="14909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8" name="Freeform 5487">
              <a:extLst>
                <a:ext uri="{FF2B5EF4-FFF2-40B4-BE49-F238E27FC236}">
                  <a16:creationId xmlns:a16="http://schemas.microsoft.com/office/drawing/2014/main" id="{B89CC008-B3F9-ADF7-ABA4-210ADB95B429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8373156" y="4293011"/>
              <a:ext cx="153481" cy="54006"/>
            </a:xfrm>
            <a:custGeom>
              <a:avLst/>
              <a:gdLst>
                <a:gd name="connsiteX0" fmla="*/ 159668 w 168278"/>
                <a:gd name="connsiteY0" fmla="*/ 10162 h 59213"/>
                <a:gd name="connsiteX1" fmla="*/ 168271 w 168278"/>
                <a:gd name="connsiteY1" fmla="*/ 5101 h 59213"/>
                <a:gd name="connsiteX2" fmla="*/ 159921 w 168278"/>
                <a:gd name="connsiteY2" fmla="*/ 40 h 59213"/>
                <a:gd name="connsiteX3" fmla="*/ 8343 w 168278"/>
                <a:gd name="connsiteY3" fmla="*/ 40 h 59213"/>
                <a:gd name="connsiteX4" fmla="*/ -8 w 168278"/>
                <a:gd name="connsiteY4" fmla="*/ 5101 h 59213"/>
                <a:gd name="connsiteX5" fmla="*/ 8596 w 168278"/>
                <a:gd name="connsiteY5" fmla="*/ 10162 h 59213"/>
                <a:gd name="connsiteX6" fmla="*/ 159668 w 168278"/>
                <a:gd name="connsiteY6" fmla="*/ 10162 h 59213"/>
                <a:gd name="connsiteX7" fmla="*/ 159921 w 168278"/>
                <a:gd name="connsiteY7" fmla="*/ 59254 h 59213"/>
                <a:gd name="connsiteX8" fmla="*/ 168271 w 168278"/>
                <a:gd name="connsiteY8" fmla="*/ 54193 h 59213"/>
                <a:gd name="connsiteX9" fmla="*/ 159668 w 168278"/>
                <a:gd name="connsiteY9" fmla="*/ 49132 h 59213"/>
                <a:gd name="connsiteX10" fmla="*/ 8596 w 168278"/>
                <a:gd name="connsiteY10" fmla="*/ 49132 h 59213"/>
                <a:gd name="connsiteX11" fmla="*/ -8 w 168278"/>
                <a:gd name="connsiteY11" fmla="*/ 54193 h 59213"/>
                <a:gd name="connsiteX12" fmla="*/ 8343 w 168278"/>
                <a:gd name="connsiteY12" fmla="*/ 59254 h 59213"/>
                <a:gd name="connsiteX13" fmla="*/ 159921 w 168278"/>
                <a:gd name="connsiteY13" fmla="*/ 59254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68" y="10162"/>
                  </a:moveTo>
                  <a:cubicBezTo>
                    <a:pt x="163463" y="10162"/>
                    <a:pt x="168271" y="10162"/>
                    <a:pt x="168271" y="5101"/>
                  </a:cubicBezTo>
                  <a:cubicBezTo>
                    <a:pt x="168271" y="40"/>
                    <a:pt x="163463" y="40"/>
                    <a:pt x="159921" y="40"/>
                  </a:cubicBezTo>
                  <a:lnTo>
                    <a:pt x="8343" y="40"/>
                  </a:lnTo>
                  <a:cubicBezTo>
                    <a:pt x="4800" y="40"/>
                    <a:pt x="-8" y="40"/>
                    <a:pt x="-8" y="5101"/>
                  </a:cubicBezTo>
                  <a:cubicBezTo>
                    <a:pt x="-8" y="10162"/>
                    <a:pt x="4800" y="10162"/>
                    <a:pt x="8596" y="10162"/>
                  </a:cubicBezTo>
                  <a:lnTo>
                    <a:pt x="159668" y="10162"/>
                  </a:lnTo>
                  <a:close/>
                  <a:moveTo>
                    <a:pt x="159921" y="59254"/>
                  </a:moveTo>
                  <a:cubicBezTo>
                    <a:pt x="163463" y="59254"/>
                    <a:pt x="168271" y="59254"/>
                    <a:pt x="168271" y="54193"/>
                  </a:cubicBezTo>
                  <a:cubicBezTo>
                    <a:pt x="168271" y="49132"/>
                    <a:pt x="163463" y="49132"/>
                    <a:pt x="159668" y="49132"/>
                  </a:cubicBezTo>
                  <a:lnTo>
                    <a:pt x="8596" y="49132"/>
                  </a:lnTo>
                  <a:cubicBezTo>
                    <a:pt x="4800" y="49132"/>
                    <a:pt x="-8" y="49132"/>
                    <a:pt x="-8" y="54193"/>
                  </a:cubicBezTo>
                  <a:cubicBezTo>
                    <a:pt x="-8" y="59254"/>
                    <a:pt x="4800" y="59254"/>
                    <a:pt x="8343" y="59254"/>
                  </a:cubicBezTo>
                  <a:lnTo>
                    <a:pt x="159921" y="59254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89" name="Freeform 5488">
              <a:extLst>
                <a:ext uri="{FF2B5EF4-FFF2-40B4-BE49-F238E27FC236}">
                  <a16:creationId xmlns:a16="http://schemas.microsoft.com/office/drawing/2014/main" id="{4E1173F7-4FD6-D306-267F-7B4DCDC65A31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8624393" y="4224002"/>
              <a:ext cx="76163" cy="153712"/>
            </a:xfrm>
            <a:custGeom>
              <a:avLst/>
              <a:gdLst>
                <a:gd name="connsiteX0" fmla="*/ 51878 w 83506"/>
                <a:gd name="connsiteY0" fmla="*/ 6620 h 168531"/>
                <a:gd name="connsiteX1" fmla="*/ 46058 w 83506"/>
                <a:gd name="connsiteY1" fmla="*/ 40 h 168531"/>
                <a:gd name="connsiteX2" fmla="*/ 3 w 83506"/>
                <a:gd name="connsiteY2" fmla="*/ 16236 h 168531"/>
                <a:gd name="connsiteX3" fmla="*/ 3 w 83506"/>
                <a:gd name="connsiteY3" fmla="*/ 24080 h 168531"/>
                <a:gd name="connsiteX4" fmla="*/ 33153 w 83506"/>
                <a:gd name="connsiteY4" fmla="*/ 17501 h 168531"/>
                <a:gd name="connsiteX5" fmla="*/ 33153 w 83506"/>
                <a:gd name="connsiteY5" fmla="*/ 148581 h 168531"/>
                <a:gd name="connsiteX6" fmla="*/ 9619 w 83506"/>
                <a:gd name="connsiteY6" fmla="*/ 160728 h 168531"/>
                <a:gd name="connsiteX7" fmla="*/ 1521 w 83506"/>
                <a:gd name="connsiteY7" fmla="*/ 160728 h 168531"/>
                <a:gd name="connsiteX8" fmla="*/ 1521 w 83506"/>
                <a:gd name="connsiteY8" fmla="*/ 168572 h 168531"/>
                <a:gd name="connsiteX9" fmla="*/ 42516 w 83506"/>
                <a:gd name="connsiteY9" fmla="*/ 167813 h 168531"/>
                <a:gd name="connsiteX10" fmla="*/ 83510 w 83506"/>
                <a:gd name="connsiteY10" fmla="*/ 168572 h 168531"/>
                <a:gd name="connsiteX11" fmla="*/ 83510 w 83506"/>
                <a:gd name="connsiteY11" fmla="*/ 160728 h 168531"/>
                <a:gd name="connsiteX12" fmla="*/ 75412 w 83506"/>
                <a:gd name="connsiteY12" fmla="*/ 160728 h 168531"/>
                <a:gd name="connsiteX13" fmla="*/ 51878 w 83506"/>
                <a:gd name="connsiteY13" fmla="*/ 148581 h 168531"/>
                <a:gd name="connsiteX14" fmla="*/ 51878 w 83506"/>
                <a:gd name="connsiteY14" fmla="*/ 6620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878" y="6620"/>
                  </a:moveTo>
                  <a:cubicBezTo>
                    <a:pt x="51878" y="546"/>
                    <a:pt x="51878" y="40"/>
                    <a:pt x="46058" y="40"/>
                  </a:cubicBezTo>
                  <a:cubicBezTo>
                    <a:pt x="30369" y="16236"/>
                    <a:pt x="8101" y="16236"/>
                    <a:pt x="3" y="16236"/>
                  </a:cubicBezTo>
                  <a:lnTo>
                    <a:pt x="3" y="24080"/>
                  </a:lnTo>
                  <a:cubicBezTo>
                    <a:pt x="5064" y="24080"/>
                    <a:pt x="19994" y="24080"/>
                    <a:pt x="33153" y="17501"/>
                  </a:cubicBezTo>
                  <a:lnTo>
                    <a:pt x="33153" y="148581"/>
                  </a:lnTo>
                  <a:cubicBezTo>
                    <a:pt x="33153" y="157691"/>
                    <a:pt x="32394" y="160728"/>
                    <a:pt x="9619" y="160728"/>
                  </a:cubicBezTo>
                  <a:lnTo>
                    <a:pt x="1521" y="160728"/>
                  </a:lnTo>
                  <a:lnTo>
                    <a:pt x="1521" y="168572"/>
                  </a:lnTo>
                  <a:cubicBezTo>
                    <a:pt x="10378" y="167813"/>
                    <a:pt x="32394" y="167813"/>
                    <a:pt x="42516" y="167813"/>
                  </a:cubicBezTo>
                  <a:cubicBezTo>
                    <a:pt x="52638" y="167813"/>
                    <a:pt x="74653" y="167813"/>
                    <a:pt x="83510" y="168572"/>
                  </a:cubicBezTo>
                  <a:lnTo>
                    <a:pt x="83510" y="160728"/>
                  </a:lnTo>
                  <a:lnTo>
                    <a:pt x="75412" y="160728"/>
                  </a:lnTo>
                  <a:cubicBezTo>
                    <a:pt x="52638" y="160728"/>
                    <a:pt x="51878" y="157944"/>
                    <a:pt x="51878" y="148581"/>
                  </a:cubicBezTo>
                  <a:lnTo>
                    <a:pt x="51878" y="6620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0" name="Freeform 5489">
              <a:extLst>
                <a:ext uri="{FF2B5EF4-FFF2-40B4-BE49-F238E27FC236}">
                  <a16:creationId xmlns:a16="http://schemas.microsoft.com/office/drawing/2014/main" id="{B412A0F1-A319-AA13-4110-4DCA61E8D95C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8728254" y="4224002"/>
              <a:ext cx="97166" cy="158791"/>
            </a:xfrm>
            <a:custGeom>
              <a:avLst/>
              <a:gdLst>
                <a:gd name="connsiteX0" fmla="*/ 106542 w 106534"/>
                <a:gd name="connsiteY0" fmla="*/ 87596 h 174099"/>
                <a:gd name="connsiteX1" fmla="*/ 96420 w 106534"/>
                <a:gd name="connsiteY1" fmla="*/ 28382 h 174099"/>
                <a:gd name="connsiteX2" fmla="*/ 53402 w 106534"/>
                <a:gd name="connsiteY2" fmla="*/ 40 h 174099"/>
                <a:gd name="connsiteX3" fmla="*/ 9371 w 106534"/>
                <a:gd name="connsiteY3" fmla="*/ 30153 h 174099"/>
                <a:gd name="connsiteX4" fmla="*/ 8 w 106534"/>
                <a:gd name="connsiteY4" fmla="*/ 87596 h 174099"/>
                <a:gd name="connsiteX5" fmla="*/ 11395 w 106534"/>
                <a:gd name="connsiteY5" fmla="*/ 148581 h 174099"/>
                <a:gd name="connsiteX6" fmla="*/ 53149 w 106534"/>
                <a:gd name="connsiteY6" fmla="*/ 174139 h 174099"/>
                <a:gd name="connsiteX7" fmla="*/ 97180 w 106534"/>
                <a:gd name="connsiteY7" fmla="*/ 144785 h 174099"/>
                <a:gd name="connsiteX8" fmla="*/ 106542 w 106534"/>
                <a:gd name="connsiteY8" fmla="*/ 87596 h 174099"/>
                <a:gd name="connsiteX9" fmla="*/ 53149 w 106534"/>
                <a:gd name="connsiteY9" fmla="*/ 168572 h 174099"/>
                <a:gd name="connsiteX10" fmla="*/ 23795 w 106534"/>
                <a:gd name="connsiteY10" fmla="*/ 137953 h 174099"/>
                <a:gd name="connsiteX11" fmla="*/ 21011 w 106534"/>
                <a:gd name="connsiteY11" fmla="*/ 84559 h 174099"/>
                <a:gd name="connsiteX12" fmla="*/ 23036 w 106534"/>
                <a:gd name="connsiteY12" fmla="*/ 37998 h 174099"/>
                <a:gd name="connsiteX13" fmla="*/ 53149 w 106534"/>
                <a:gd name="connsiteY13" fmla="*/ 5607 h 174099"/>
                <a:gd name="connsiteX14" fmla="*/ 83009 w 106534"/>
                <a:gd name="connsiteY14" fmla="*/ 35214 h 174099"/>
                <a:gd name="connsiteX15" fmla="*/ 85539 w 106534"/>
                <a:gd name="connsiteY15" fmla="*/ 84559 h 174099"/>
                <a:gd name="connsiteX16" fmla="*/ 82756 w 106534"/>
                <a:gd name="connsiteY16" fmla="*/ 136941 h 174099"/>
                <a:gd name="connsiteX17" fmla="*/ 53149 w 106534"/>
                <a:gd name="connsiteY17" fmla="*/ 168572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42" y="87596"/>
                  </a:moveTo>
                  <a:cubicBezTo>
                    <a:pt x="106542" y="67352"/>
                    <a:pt x="105277" y="47108"/>
                    <a:pt x="96420" y="28382"/>
                  </a:cubicBezTo>
                  <a:cubicBezTo>
                    <a:pt x="84780" y="4089"/>
                    <a:pt x="64030" y="40"/>
                    <a:pt x="53402" y="40"/>
                  </a:cubicBezTo>
                  <a:cubicBezTo>
                    <a:pt x="38219" y="40"/>
                    <a:pt x="19746" y="6620"/>
                    <a:pt x="9371" y="30153"/>
                  </a:cubicBezTo>
                  <a:cubicBezTo>
                    <a:pt x="1273" y="47614"/>
                    <a:pt x="8" y="67352"/>
                    <a:pt x="8" y="87596"/>
                  </a:cubicBezTo>
                  <a:cubicBezTo>
                    <a:pt x="8" y="106575"/>
                    <a:pt x="1020" y="129349"/>
                    <a:pt x="11395" y="148581"/>
                  </a:cubicBezTo>
                  <a:cubicBezTo>
                    <a:pt x="22276" y="169078"/>
                    <a:pt x="40749" y="174139"/>
                    <a:pt x="53149" y="174139"/>
                  </a:cubicBezTo>
                  <a:cubicBezTo>
                    <a:pt x="66813" y="174139"/>
                    <a:pt x="86045" y="168825"/>
                    <a:pt x="97180" y="144785"/>
                  </a:cubicBezTo>
                  <a:cubicBezTo>
                    <a:pt x="105277" y="127325"/>
                    <a:pt x="106542" y="107587"/>
                    <a:pt x="106542" y="87596"/>
                  </a:cubicBezTo>
                  <a:close/>
                  <a:moveTo>
                    <a:pt x="53149" y="168572"/>
                  </a:moveTo>
                  <a:cubicBezTo>
                    <a:pt x="43280" y="168572"/>
                    <a:pt x="28350" y="162246"/>
                    <a:pt x="23795" y="137953"/>
                  </a:cubicBezTo>
                  <a:cubicBezTo>
                    <a:pt x="21011" y="122770"/>
                    <a:pt x="21011" y="99489"/>
                    <a:pt x="21011" y="84559"/>
                  </a:cubicBezTo>
                  <a:cubicBezTo>
                    <a:pt x="21011" y="68364"/>
                    <a:pt x="21011" y="51663"/>
                    <a:pt x="23036" y="37998"/>
                  </a:cubicBezTo>
                  <a:cubicBezTo>
                    <a:pt x="27844" y="7885"/>
                    <a:pt x="46822" y="5607"/>
                    <a:pt x="53149" y="5607"/>
                  </a:cubicBezTo>
                  <a:cubicBezTo>
                    <a:pt x="61499" y="5607"/>
                    <a:pt x="78201" y="10162"/>
                    <a:pt x="83009" y="35214"/>
                  </a:cubicBezTo>
                  <a:cubicBezTo>
                    <a:pt x="85539" y="49385"/>
                    <a:pt x="85539" y="68617"/>
                    <a:pt x="85539" y="84559"/>
                  </a:cubicBezTo>
                  <a:cubicBezTo>
                    <a:pt x="85539" y="103538"/>
                    <a:pt x="85539" y="120746"/>
                    <a:pt x="82756" y="136941"/>
                  </a:cubicBezTo>
                  <a:cubicBezTo>
                    <a:pt x="78960" y="160981"/>
                    <a:pt x="64536" y="168572"/>
                    <a:pt x="53149" y="16857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1" name="Freeform 5490">
              <a:extLst>
                <a:ext uri="{FF2B5EF4-FFF2-40B4-BE49-F238E27FC236}">
                  <a16:creationId xmlns:a16="http://schemas.microsoft.com/office/drawing/2014/main" id="{ABB01180-FB8C-BA66-0DA4-756E5CFCF698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8880505" y="4212463"/>
              <a:ext cx="158097" cy="165253"/>
            </a:xfrm>
            <a:custGeom>
              <a:avLst/>
              <a:gdLst>
                <a:gd name="connsiteX0" fmla="*/ 92631 w 173339"/>
                <a:gd name="connsiteY0" fmla="*/ 5101 h 181184"/>
                <a:gd name="connsiteX1" fmla="*/ 86811 w 173339"/>
                <a:gd name="connsiteY1" fmla="*/ 40 h 181184"/>
                <a:gd name="connsiteX2" fmla="*/ 80738 w 173339"/>
                <a:gd name="connsiteY2" fmla="*/ 5101 h 181184"/>
                <a:gd name="connsiteX3" fmla="*/ 28356 w 173339"/>
                <a:gd name="connsiteY3" fmla="*/ 156426 h 181184"/>
                <a:gd name="connsiteX4" fmla="*/ 15 w 173339"/>
                <a:gd name="connsiteY4" fmla="*/ 173380 h 181184"/>
                <a:gd name="connsiteX5" fmla="*/ 15 w 173339"/>
                <a:gd name="connsiteY5" fmla="*/ 181225 h 181184"/>
                <a:gd name="connsiteX6" fmla="*/ 25826 w 173339"/>
                <a:gd name="connsiteY6" fmla="*/ 180466 h 181184"/>
                <a:gd name="connsiteX7" fmla="*/ 54927 w 173339"/>
                <a:gd name="connsiteY7" fmla="*/ 181225 h 181184"/>
                <a:gd name="connsiteX8" fmla="*/ 54927 w 173339"/>
                <a:gd name="connsiteY8" fmla="*/ 173380 h 181184"/>
                <a:gd name="connsiteX9" fmla="*/ 35948 w 173339"/>
                <a:gd name="connsiteY9" fmla="*/ 160475 h 181184"/>
                <a:gd name="connsiteX10" fmla="*/ 36454 w 173339"/>
                <a:gd name="connsiteY10" fmla="*/ 156679 h 181184"/>
                <a:gd name="connsiteX11" fmla="*/ 48094 w 173339"/>
                <a:gd name="connsiteY11" fmla="*/ 123529 h 181184"/>
                <a:gd name="connsiteX12" fmla="*/ 110598 w 173339"/>
                <a:gd name="connsiteY12" fmla="*/ 123529 h 181184"/>
                <a:gd name="connsiteX13" fmla="*/ 124010 w 173339"/>
                <a:gd name="connsiteY13" fmla="*/ 162246 h 181184"/>
                <a:gd name="connsiteX14" fmla="*/ 124769 w 173339"/>
                <a:gd name="connsiteY14" fmla="*/ 165789 h 181184"/>
                <a:gd name="connsiteX15" fmla="*/ 103766 w 173339"/>
                <a:gd name="connsiteY15" fmla="*/ 173380 h 181184"/>
                <a:gd name="connsiteX16" fmla="*/ 103766 w 173339"/>
                <a:gd name="connsiteY16" fmla="*/ 181225 h 181184"/>
                <a:gd name="connsiteX17" fmla="*/ 140205 w 173339"/>
                <a:gd name="connsiteY17" fmla="*/ 180466 h 181184"/>
                <a:gd name="connsiteX18" fmla="*/ 173355 w 173339"/>
                <a:gd name="connsiteY18" fmla="*/ 181225 h 181184"/>
                <a:gd name="connsiteX19" fmla="*/ 173355 w 173339"/>
                <a:gd name="connsiteY19" fmla="*/ 173380 h 181184"/>
                <a:gd name="connsiteX20" fmla="*/ 168800 w 173339"/>
                <a:gd name="connsiteY20" fmla="*/ 173380 h 181184"/>
                <a:gd name="connsiteX21" fmla="*/ 147290 w 173339"/>
                <a:gd name="connsiteY21" fmla="*/ 163258 h 181184"/>
                <a:gd name="connsiteX22" fmla="*/ 92631 w 173339"/>
                <a:gd name="connsiteY22" fmla="*/ 5101 h 181184"/>
                <a:gd name="connsiteX23" fmla="*/ 79220 w 173339"/>
                <a:gd name="connsiteY23" fmla="*/ 33443 h 181184"/>
                <a:gd name="connsiteX24" fmla="*/ 107814 w 173339"/>
                <a:gd name="connsiteY24" fmla="*/ 115685 h 181184"/>
                <a:gd name="connsiteX25" fmla="*/ 50878 w 173339"/>
                <a:gd name="connsiteY25" fmla="*/ 115685 h 181184"/>
                <a:gd name="connsiteX26" fmla="*/ 79220 w 173339"/>
                <a:gd name="connsiteY26" fmla="*/ 33443 h 18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3339" h="181184">
                  <a:moveTo>
                    <a:pt x="92631" y="5101"/>
                  </a:moveTo>
                  <a:cubicBezTo>
                    <a:pt x="91366" y="1812"/>
                    <a:pt x="90860" y="40"/>
                    <a:pt x="86811" y="40"/>
                  </a:cubicBezTo>
                  <a:cubicBezTo>
                    <a:pt x="82762" y="40"/>
                    <a:pt x="82003" y="1559"/>
                    <a:pt x="80738" y="5101"/>
                  </a:cubicBezTo>
                  <a:lnTo>
                    <a:pt x="28356" y="156426"/>
                  </a:lnTo>
                  <a:cubicBezTo>
                    <a:pt x="23801" y="169331"/>
                    <a:pt x="13679" y="173127"/>
                    <a:pt x="15" y="173380"/>
                  </a:cubicBezTo>
                  <a:lnTo>
                    <a:pt x="15" y="181225"/>
                  </a:lnTo>
                  <a:cubicBezTo>
                    <a:pt x="5835" y="180972"/>
                    <a:pt x="16716" y="180466"/>
                    <a:pt x="25826" y="180466"/>
                  </a:cubicBezTo>
                  <a:cubicBezTo>
                    <a:pt x="33670" y="180466"/>
                    <a:pt x="46829" y="180972"/>
                    <a:pt x="54927" y="181225"/>
                  </a:cubicBezTo>
                  <a:lnTo>
                    <a:pt x="54927" y="173380"/>
                  </a:lnTo>
                  <a:cubicBezTo>
                    <a:pt x="42274" y="173380"/>
                    <a:pt x="35948" y="167054"/>
                    <a:pt x="35948" y="160475"/>
                  </a:cubicBezTo>
                  <a:cubicBezTo>
                    <a:pt x="35948" y="159715"/>
                    <a:pt x="36201" y="157185"/>
                    <a:pt x="36454" y="156679"/>
                  </a:cubicBezTo>
                  <a:lnTo>
                    <a:pt x="48094" y="123529"/>
                  </a:lnTo>
                  <a:lnTo>
                    <a:pt x="110598" y="123529"/>
                  </a:lnTo>
                  <a:lnTo>
                    <a:pt x="124010" y="162246"/>
                  </a:lnTo>
                  <a:cubicBezTo>
                    <a:pt x="124263" y="163258"/>
                    <a:pt x="124769" y="164776"/>
                    <a:pt x="124769" y="165789"/>
                  </a:cubicBezTo>
                  <a:cubicBezTo>
                    <a:pt x="124769" y="173380"/>
                    <a:pt x="110598" y="173380"/>
                    <a:pt x="103766" y="173380"/>
                  </a:cubicBezTo>
                  <a:lnTo>
                    <a:pt x="103766" y="181225"/>
                  </a:lnTo>
                  <a:cubicBezTo>
                    <a:pt x="112875" y="180466"/>
                    <a:pt x="130589" y="180466"/>
                    <a:pt x="140205" y="180466"/>
                  </a:cubicBezTo>
                  <a:cubicBezTo>
                    <a:pt x="151086" y="180466"/>
                    <a:pt x="162726" y="180719"/>
                    <a:pt x="173355" y="181225"/>
                  </a:cubicBezTo>
                  <a:lnTo>
                    <a:pt x="173355" y="173380"/>
                  </a:lnTo>
                  <a:lnTo>
                    <a:pt x="168800" y="173380"/>
                  </a:lnTo>
                  <a:cubicBezTo>
                    <a:pt x="153617" y="173380"/>
                    <a:pt x="150074" y="171609"/>
                    <a:pt x="147290" y="163258"/>
                  </a:cubicBezTo>
                  <a:lnTo>
                    <a:pt x="92631" y="5101"/>
                  </a:lnTo>
                  <a:close/>
                  <a:moveTo>
                    <a:pt x="79220" y="33443"/>
                  </a:moveTo>
                  <a:lnTo>
                    <a:pt x="107814" y="115685"/>
                  </a:lnTo>
                  <a:lnTo>
                    <a:pt x="50878" y="115685"/>
                  </a:lnTo>
                  <a:lnTo>
                    <a:pt x="79220" y="3344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4" name="Group 5543">
            <a:extLst>
              <a:ext uri="{FF2B5EF4-FFF2-40B4-BE49-F238E27FC236}">
                <a16:creationId xmlns:a16="http://schemas.microsoft.com/office/drawing/2014/main" id="{A77D1051-415D-AF5A-2838-D94B6E07C1A9}"/>
              </a:ext>
            </a:extLst>
          </p:cNvPr>
          <p:cNvGrpSpPr/>
          <p:nvPr/>
        </p:nvGrpSpPr>
        <p:grpSpPr>
          <a:xfrm>
            <a:off x="6937209" y="4664588"/>
            <a:ext cx="4974390" cy="192256"/>
            <a:chOff x="6937209" y="4664588"/>
            <a:chExt cx="4974390" cy="192256"/>
          </a:xfrm>
        </p:grpSpPr>
        <p:sp>
          <p:nvSpPr>
            <p:cNvPr id="5492" name="Freeform 5491">
              <a:extLst>
                <a:ext uri="{FF2B5EF4-FFF2-40B4-BE49-F238E27FC236}">
                  <a16:creationId xmlns:a16="http://schemas.microsoft.com/office/drawing/2014/main" id="{500F2A09-D7C4-F271-DFB2-B3B3C5726CBC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6937209" y="4715134"/>
              <a:ext cx="139864" cy="124401"/>
            </a:xfrm>
            <a:custGeom>
              <a:avLst/>
              <a:gdLst>
                <a:gd name="connsiteX0" fmla="*/ 90017 w 153348"/>
                <a:gd name="connsiteY0" fmla="*/ 13471 h 136394"/>
                <a:gd name="connsiteX1" fmla="*/ 76605 w 153348"/>
                <a:gd name="connsiteY1" fmla="*/ 59 h 136394"/>
                <a:gd name="connsiteX2" fmla="*/ 63194 w 153348"/>
                <a:gd name="connsiteY2" fmla="*/ 13471 h 136394"/>
                <a:gd name="connsiteX3" fmla="*/ 76605 w 153348"/>
                <a:gd name="connsiteY3" fmla="*/ 26883 h 136394"/>
                <a:gd name="connsiteX4" fmla="*/ 90017 w 153348"/>
                <a:gd name="connsiteY4" fmla="*/ 13471 h 136394"/>
                <a:gd name="connsiteX5" fmla="*/ 153280 w 153348"/>
                <a:gd name="connsiteY5" fmla="*/ 123042 h 136394"/>
                <a:gd name="connsiteX6" fmla="*/ 139868 w 153348"/>
                <a:gd name="connsiteY6" fmla="*/ 109631 h 136394"/>
                <a:gd name="connsiteX7" fmla="*/ 126456 w 153348"/>
                <a:gd name="connsiteY7" fmla="*/ 123042 h 136394"/>
                <a:gd name="connsiteX8" fmla="*/ 139868 w 153348"/>
                <a:gd name="connsiteY8" fmla="*/ 136454 h 136394"/>
                <a:gd name="connsiteX9" fmla="*/ 153280 w 153348"/>
                <a:gd name="connsiteY9" fmla="*/ 123042 h 136394"/>
                <a:gd name="connsiteX10" fmla="*/ 26754 w 153348"/>
                <a:gd name="connsiteY10" fmla="*/ 123042 h 136394"/>
                <a:gd name="connsiteX11" fmla="*/ 13342 w 153348"/>
                <a:gd name="connsiteY11" fmla="*/ 109631 h 136394"/>
                <a:gd name="connsiteX12" fmla="*/ -69 w 153348"/>
                <a:gd name="connsiteY12" fmla="*/ 123042 h 136394"/>
                <a:gd name="connsiteX13" fmla="*/ 13342 w 153348"/>
                <a:gd name="connsiteY13" fmla="*/ 136454 h 136394"/>
                <a:gd name="connsiteX14" fmla="*/ 26754 w 153348"/>
                <a:gd name="connsiteY14" fmla="*/ 123042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7" y="13471"/>
                  </a:moveTo>
                  <a:cubicBezTo>
                    <a:pt x="90017" y="6133"/>
                    <a:pt x="83944" y="59"/>
                    <a:pt x="76605" y="59"/>
                  </a:cubicBezTo>
                  <a:cubicBezTo>
                    <a:pt x="69267" y="59"/>
                    <a:pt x="63194" y="6133"/>
                    <a:pt x="63194" y="13471"/>
                  </a:cubicBezTo>
                  <a:cubicBezTo>
                    <a:pt x="63194" y="20810"/>
                    <a:pt x="69267" y="26883"/>
                    <a:pt x="76605" y="26883"/>
                  </a:cubicBezTo>
                  <a:cubicBezTo>
                    <a:pt x="83691" y="26883"/>
                    <a:pt x="90017" y="21063"/>
                    <a:pt x="90017" y="13471"/>
                  </a:cubicBezTo>
                  <a:close/>
                  <a:moveTo>
                    <a:pt x="153280" y="123042"/>
                  </a:moveTo>
                  <a:cubicBezTo>
                    <a:pt x="153280" y="115704"/>
                    <a:pt x="147207" y="109631"/>
                    <a:pt x="139868" y="109631"/>
                  </a:cubicBezTo>
                  <a:cubicBezTo>
                    <a:pt x="132530" y="109631"/>
                    <a:pt x="126456" y="115704"/>
                    <a:pt x="126456" y="123042"/>
                  </a:cubicBezTo>
                  <a:cubicBezTo>
                    <a:pt x="126456" y="130381"/>
                    <a:pt x="132530" y="136454"/>
                    <a:pt x="139868" y="136454"/>
                  </a:cubicBezTo>
                  <a:cubicBezTo>
                    <a:pt x="147206" y="136454"/>
                    <a:pt x="153280" y="130381"/>
                    <a:pt x="153280" y="123042"/>
                  </a:cubicBezTo>
                  <a:close/>
                  <a:moveTo>
                    <a:pt x="26754" y="123042"/>
                  </a:moveTo>
                  <a:cubicBezTo>
                    <a:pt x="26754" y="115704"/>
                    <a:pt x="20681" y="109631"/>
                    <a:pt x="13342" y="109631"/>
                  </a:cubicBezTo>
                  <a:cubicBezTo>
                    <a:pt x="6004" y="109631"/>
                    <a:pt x="-69" y="115704"/>
                    <a:pt x="-69" y="123042"/>
                  </a:cubicBezTo>
                  <a:cubicBezTo>
                    <a:pt x="-69" y="130381"/>
                    <a:pt x="6004" y="136454"/>
                    <a:pt x="13342" y="136454"/>
                  </a:cubicBezTo>
                  <a:cubicBezTo>
                    <a:pt x="20681" y="136454"/>
                    <a:pt x="26754" y="130381"/>
                    <a:pt x="26754" y="123042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4" name="Freeform 5493">
              <a:extLst>
                <a:ext uri="{FF2B5EF4-FFF2-40B4-BE49-F238E27FC236}">
                  <a16:creationId xmlns:a16="http://schemas.microsoft.com/office/drawing/2014/main" id="{CBF57E10-ADA2-2FF6-C5AB-F367B8B40204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238120" y="4664588"/>
              <a:ext cx="164560" cy="162713"/>
            </a:xfrm>
            <a:custGeom>
              <a:avLst/>
              <a:gdLst>
                <a:gd name="connsiteX0" fmla="*/ 144689 w 180425"/>
                <a:gd name="connsiteY0" fmla="*/ 28907 h 178400"/>
                <a:gd name="connsiteX1" fmla="*/ 177079 w 180425"/>
                <a:gd name="connsiteY1" fmla="*/ 7904 h 178400"/>
                <a:gd name="connsiteX2" fmla="*/ 180369 w 180425"/>
                <a:gd name="connsiteY2" fmla="*/ 3096 h 178400"/>
                <a:gd name="connsiteX3" fmla="*/ 177079 w 180425"/>
                <a:gd name="connsiteY3" fmla="*/ 59 h 178400"/>
                <a:gd name="connsiteX4" fmla="*/ 156329 w 180425"/>
                <a:gd name="connsiteY4" fmla="*/ 819 h 178400"/>
                <a:gd name="connsiteX5" fmla="*/ 131277 w 180425"/>
                <a:gd name="connsiteY5" fmla="*/ 59 h 178400"/>
                <a:gd name="connsiteX6" fmla="*/ 126469 w 180425"/>
                <a:gd name="connsiteY6" fmla="*/ 4867 h 178400"/>
                <a:gd name="connsiteX7" fmla="*/ 130518 w 180425"/>
                <a:gd name="connsiteY7" fmla="*/ 7904 h 178400"/>
                <a:gd name="connsiteX8" fmla="*/ 142158 w 180425"/>
                <a:gd name="connsiteY8" fmla="*/ 16255 h 178400"/>
                <a:gd name="connsiteX9" fmla="*/ 138362 w 180425"/>
                <a:gd name="connsiteY9" fmla="*/ 25871 h 178400"/>
                <a:gd name="connsiteX10" fmla="*/ 60676 w 180425"/>
                <a:gd name="connsiteY10" fmla="*/ 149360 h 178400"/>
                <a:gd name="connsiteX11" fmla="*/ 43468 w 180425"/>
                <a:gd name="connsiteY11" fmla="*/ 15496 h 178400"/>
                <a:gd name="connsiteX12" fmla="*/ 60929 w 180425"/>
                <a:gd name="connsiteY12" fmla="*/ 7904 h 178400"/>
                <a:gd name="connsiteX13" fmla="*/ 67255 w 180425"/>
                <a:gd name="connsiteY13" fmla="*/ 2843 h 178400"/>
                <a:gd name="connsiteX14" fmla="*/ 63712 w 180425"/>
                <a:gd name="connsiteY14" fmla="*/ 59 h 178400"/>
                <a:gd name="connsiteX15" fmla="*/ 32334 w 180425"/>
                <a:gd name="connsiteY15" fmla="*/ 819 h 178400"/>
                <a:gd name="connsiteX16" fmla="*/ 18416 w 180425"/>
                <a:gd name="connsiteY16" fmla="*/ 566 h 178400"/>
                <a:gd name="connsiteX17" fmla="*/ 4751 w 180425"/>
                <a:gd name="connsiteY17" fmla="*/ 59 h 178400"/>
                <a:gd name="connsiteX18" fmla="*/ -57 w 180425"/>
                <a:gd name="connsiteY18" fmla="*/ 4867 h 178400"/>
                <a:gd name="connsiteX19" fmla="*/ 6270 w 180425"/>
                <a:gd name="connsiteY19" fmla="*/ 7904 h 178400"/>
                <a:gd name="connsiteX20" fmla="*/ 21453 w 180425"/>
                <a:gd name="connsiteY20" fmla="*/ 16508 h 178400"/>
                <a:gd name="connsiteX21" fmla="*/ 41444 w 180425"/>
                <a:gd name="connsiteY21" fmla="*/ 172640 h 178400"/>
                <a:gd name="connsiteX22" fmla="*/ 46505 w 180425"/>
                <a:gd name="connsiteY22" fmla="*/ 178460 h 178400"/>
                <a:gd name="connsiteX23" fmla="*/ 53590 w 180425"/>
                <a:gd name="connsiteY23" fmla="*/ 173906 h 178400"/>
                <a:gd name="connsiteX24" fmla="*/ 144689 w 180425"/>
                <a:gd name="connsiteY24" fmla="*/ 289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89" y="28907"/>
                  </a:moveTo>
                  <a:cubicBezTo>
                    <a:pt x="157088" y="9169"/>
                    <a:pt x="167716" y="8410"/>
                    <a:pt x="177079" y="7904"/>
                  </a:cubicBezTo>
                  <a:cubicBezTo>
                    <a:pt x="180116" y="7651"/>
                    <a:pt x="180369" y="3349"/>
                    <a:pt x="180369" y="3096"/>
                  </a:cubicBezTo>
                  <a:cubicBezTo>
                    <a:pt x="180369" y="1072"/>
                    <a:pt x="179104" y="59"/>
                    <a:pt x="177079" y="59"/>
                  </a:cubicBezTo>
                  <a:cubicBezTo>
                    <a:pt x="170500" y="59"/>
                    <a:pt x="163161" y="819"/>
                    <a:pt x="156329" y="819"/>
                  </a:cubicBezTo>
                  <a:cubicBezTo>
                    <a:pt x="147978" y="819"/>
                    <a:pt x="139375" y="59"/>
                    <a:pt x="131277" y="59"/>
                  </a:cubicBezTo>
                  <a:cubicBezTo>
                    <a:pt x="129759" y="59"/>
                    <a:pt x="126469" y="59"/>
                    <a:pt x="126469" y="4867"/>
                  </a:cubicBezTo>
                  <a:cubicBezTo>
                    <a:pt x="126469" y="7651"/>
                    <a:pt x="128746" y="7904"/>
                    <a:pt x="130518" y="7904"/>
                  </a:cubicBezTo>
                  <a:cubicBezTo>
                    <a:pt x="137350" y="8410"/>
                    <a:pt x="142158" y="10941"/>
                    <a:pt x="142158" y="16255"/>
                  </a:cubicBezTo>
                  <a:cubicBezTo>
                    <a:pt x="142158" y="20050"/>
                    <a:pt x="138362" y="25618"/>
                    <a:pt x="138362" y="25871"/>
                  </a:cubicBezTo>
                  <a:lnTo>
                    <a:pt x="60676" y="149360"/>
                  </a:lnTo>
                  <a:lnTo>
                    <a:pt x="43468" y="15496"/>
                  </a:lnTo>
                  <a:cubicBezTo>
                    <a:pt x="43468" y="11194"/>
                    <a:pt x="49288" y="7904"/>
                    <a:pt x="60929" y="7904"/>
                  </a:cubicBezTo>
                  <a:cubicBezTo>
                    <a:pt x="64472" y="7904"/>
                    <a:pt x="67255" y="7904"/>
                    <a:pt x="67255" y="2843"/>
                  </a:cubicBezTo>
                  <a:cubicBezTo>
                    <a:pt x="67255" y="566"/>
                    <a:pt x="65231" y="59"/>
                    <a:pt x="63712" y="59"/>
                  </a:cubicBezTo>
                  <a:cubicBezTo>
                    <a:pt x="53590" y="59"/>
                    <a:pt x="42709" y="819"/>
                    <a:pt x="32334" y="819"/>
                  </a:cubicBezTo>
                  <a:cubicBezTo>
                    <a:pt x="27779" y="819"/>
                    <a:pt x="22971" y="566"/>
                    <a:pt x="18416" y="566"/>
                  </a:cubicBezTo>
                  <a:cubicBezTo>
                    <a:pt x="13861" y="566"/>
                    <a:pt x="9053" y="59"/>
                    <a:pt x="4751" y="59"/>
                  </a:cubicBezTo>
                  <a:cubicBezTo>
                    <a:pt x="2980" y="59"/>
                    <a:pt x="-57" y="59"/>
                    <a:pt x="-57" y="4867"/>
                  </a:cubicBezTo>
                  <a:cubicBezTo>
                    <a:pt x="-57" y="7904"/>
                    <a:pt x="2221" y="7904"/>
                    <a:pt x="6270" y="7904"/>
                  </a:cubicBezTo>
                  <a:cubicBezTo>
                    <a:pt x="20441" y="7904"/>
                    <a:pt x="20694" y="10181"/>
                    <a:pt x="21453" y="16508"/>
                  </a:cubicBezTo>
                  <a:lnTo>
                    <a:pt x="41444" y="172640"/>
                  </a:lnTo>
                  <a:cubicBezTo>
                    <a:pt x="42203" y="177701"/>
                    <a:pt x="43215" y="178460"/>
                    <a:pt x="46505" y="178460"/>
                  </a:cubicBezTo>
                  <a:cubicBezTo>
                    <a:pt x="50554" y="178460"/>
                    <a:pt x="51566" y="177195"/>
                    <a:pt x="53590" y="173906"/>
                  </a:cubicBezTo>
                  <a:lnTo>
                    <a:pt x="144689" y="2890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5" name="Freeform 5494">
              <a:extLst>
                <a:ext uri="{FF2B5EF4-FFF2-40B4-BE49-F238E27FC236}">
                  <a16:creationId xmlns:a16="http://schemas.microsoft.com/office/drawing/2014/main" id="{7DE9A939-2E27-F4A5-AFCC-BC9D94B386CD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7370007" y="4749568"/>
              <a:ext cx="71409" cy="107276"/>
            </a:xfrm>
            <a:custGeom>
              <a:avLst/>
              <a:gdLst>
                <a:gd name="connsiteX0" fmla="*/ 78243 w 78293"/>
                <a:gd name="connsiteY0" fmla="*/ 85440 h 117618"/>
                <a:gd name="connsiteX1" fmla="*/ 72221 w 78293"/>
                <a:gd name="connsiteY1" fmla="*/ 85440 h 117618"/>
                <a:gd name="connsiteX2" fmla="*/ 67615 w 78293"/>
                <a:gd name="connsiteY2" fmla="*/ 101560 h 117618"/>
                <a:gd name="connsiteX3" fmla="*/ 50079 w 78293"/>
                <a:gd name="connsiteY3" fmla="*/ 102623 h 117618"/>
                <a:gd name="connsiteX4" fmla="*/ 17486 w 78293"/>
                <a:gd name="connsiteY4" fmla="*/ 102623 h 117618"/>
                <a:gd name="connsiteX5" fmla="*/ 52913 w 78293"/>
                <a:gd name="connsiteY5" fmla="*/ 72864 h 117618"/>
                <a:gd name="connsiteX6" fmla="*/ 78243 w 78293"/>
                <a:gd name="connsiteY6" fmla="*/ 34602 h 117618"/>
                <a:gd name="connsiteX7" fmla="*/ 36794 w 78293"/>
                <a:gd name="connsiteY7" fmla="*/ 61 h 117618"/>
                <a:gd name="connsiteX8" fmla="*/ -51 w 78293"/>
                <a:gd name="connsiteY8" fmla="*/ 31768 h 117618"/>
                <a:gd name="connsiteX9" fmla="*/ 9338 w 78293"/>
                <a:gd name="connsiteY9" fmla="*/ 41688 h 117618"/>
                <a:gd name="connsiteX10" fmla="*/ 18726 w 78293"/>
                <a:gd name="connsiteY10" fmla="*/ 32300 h 117618"/>
                <a:gd name="connsiteX11" fmla="*/ 8275 w 78293"/>
                <a:gd name="connsiteY11" fmla="*/ 22911 h 117618"/>
                <a:gd name="connsiteX12" fmla="*/ 34137 w 78293"/>
                <a:gd name="connsiteY12" fmla="*/ 6438 h 117618"/>
                <a:gd name="connsiteX13" fmla="*/ 61061 w 78293"/>
                <a:gd name="connsiteY13" fmla="*/ 34602 h 117618"/>
                <a:gd name="connsiteX14" fmla="*/ 44410 w 78293"/>
                <a:gd name="connsiteY14" fmla="*/ 68612 h 117618"/>
                <a:gd name="connsiteX15" fmla="*/ 1721 w 78293"/>
                <a:gd name="connsiteY15" fmla="*/ 110771 h 117618"/>
                <a:gd name="connsiteX16" fmla="*/ -51 w 78293"/>
                <a:gd name="connsiteY16" fmla="*/ 117679 h 117618"/>
                <a:gd name="connsiteX17" fmla="*/ 72929 w 78293"/>
                <a:gd name="connsiteY17" fmla="*/ 117679 h 117618"/>
                <a:gd name="connsiteX18" fmla="*/ 78243 w 78293"/>
                <a:gd name="connsiteY18" fmla="*/ 85440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43" y="85440"/>
                  </a:moveTo>
                  <a:lnTo>
                    <a:pt x="72221" y="85440"/>
                  </a:lnTo>
                  <a:cubicBezTo>
                    <a:pt x="71689" y="89337"/>
                    <a:pt x="69918" y="99788"/>
                    <a:pt x="67615" y="101560"/>
                  </a:cubicBezTo>
                  <a:cubicBezTo>
                    <a:pt x="66198" y="102623"/>
                    <a:pt x="52559" y="102623"/>
                    <a:pt x="50079" y="102623"/>
                  </a:cubicBezTo>
                  <a:lnTo>
                    <a:pt x="17486" y="102623"/>
                  </a:lnTo>
                  <a:cubicBezTo>
                    <a:pt x="36085" y="86149"/>
                    <a:pt x="42285" y="81189"/>
                    <a:pt x="52913" y="72864"/>
                  </a:cubicBezTo>
                  <a:cubicBezTo>
                    <a:pt x="66021" y="62413"/>
                    <a:pt x="78243" y="51430"/>
                    <a:pt x="78243" y="34602"/>
                  </a:cubicBezTo>
                  <a:cubicBezTo>
                    <a:pt x="78243" y="13169"/>
                    <a:pt x="59467" y="61"/>
                    <a:pt x="36794" y="61"/>
                  </a:cubicBezTo>
                  <a:cubicBezTo>
                    <a:pt x="14829" y="61"/>
                    <a:pt x="-51" y="15472"/>
                    <a:pt x="-51" y="31768"/>
                  </a:cubicBezTo>
                  <a:cubicBezTo>
                    <a:pt x="-51" y="40802"/>
                    <a:pt x="7566" y="41688"/>
                    <a:pt x="9338" y="41688"/>
                  </a:cubicBezTo>
                  <a:cubicBezTo>
                    <a:pt x="13589" y="41688"/>
                    <a:pt x="18726" y="38677"/>
                    <a:pt x="18726" y="32300"/>
                  </a:cubicBezTo>
                  <a:cubicBezTo>
                    <a:pt x="18726" y="29111"/>
                    <a:pt x="17486" y="22911"/>
                    <a:pt x="8275" y="22911"/>
                  </a:cubicBezTo>
                  <a:cubicBezTo>
                    <a:pt x="13766" y="10335"/>
                    <a:pt x="25811" y="6438"/>
                    <a:pt x="34137" y="6438"/>
                  </a:cubicBezTo>
                  <a:cubicBezTo>
                    <a:pt x="51850" y="6438"/>
                    <a:pt x="61061" y="20254"/>
                    <a:pt x="61061" y="34602"/>
                  </a:cubicBezTo>
                  <a:cubicBezTo>
                    <a:pt x="61061" y="50013"/>
                    <a:pt x="50079" y="62236"/>
                    <a:pt x="44410" y="68612"/>
                  </a:cubicBezTo>
                  <a:lnTo>
                    <a:pt x="1721" y="110771"/>
                  </a:lnTo>
                  <a:cubicBezTo>
                    <a:pt x="-51" y="112365"/>
                    <a:pt x="-51" y="112719"/>
                    <a:pt x="-51" y="117679"/>
                  </a:cubicBezTo>
                  <a:lnTo>
                    <a:pt x="72929" y="117679"/>
                  </a:lnTo>
                  <a:lnTo>
                    <a:pt x="78243" y="85440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6" name="Freeform 5495">
              <a:extLst>
                <a:ext uri="{FF2B5EF4-FFF2-40B4-BE49-F238E27FC236}">
                  <a16:creationId xmlns:a16="http://schemas.microsoft.com/office/drawing/2014/main" id="{CE756FD7-F74B-E1B0-1A38-7C2FF2F0E981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7540403" y="4737521"/>
              <a:ext cx="153481" cy="54006"/>
            </a:xfrm>
            <a:custGeom>
              <a:avLst/>
              <a:gdLst>
                <a:gd name="connsiteX0" fmla="*/ 159632 w 168278"/>
                <a:gd name="connsiteY0" fmla="*/ 10181 h 59213"/>
                <a:gd name="connsiteX1" fmla="*/ 168236 w 168278"/>
                <a:gd name="connsiteY1" fmla="*/ 5120 h 59213"/>
                <a:gd name="connsiteX2" fmla="*/ 159885 w 168278"/>
                <a:gd name="connsiteY2" fmla="*/ 59 h 59213"/>
                <a:gd name="connsiteX3" fmla="*/ 8307 w 168278"/>
                <a:gd name="connsiteY3" fmla="*/ 59 h 59213"/>
                <a:gd name="connsiteX4" fmla="*/ -43 w 168278"/>
                <a:gd name="connsiteY4" fmla="*/ 5120 h 59213"/>
                <a:gd name="connsiteX5" fmla="*/ 8560 w 168278"/>
                <a:gd name="connsiteY5" fmla="*/ 10181 h 59213"/>
                <a:gd name="connsiteX6" fmla="*/ 159632 w 168278"/>
                <a:gd name="connsiteY6" fmla="*/ 10181 h 59213"/>
                <a:gd name="connsiteX7" fmla="*/ 159885 w 168278"/>
                <a:gd name="connsiteY7" fmla="*/ 59273 h 59213"/>
                <a:gd name="connsiteX8" fmla="*/ 168236 w 168278"/>
                <a:gd name="connsiteY8" fmla="*/ 54212 h 59213"/>
                <a:gd name="connsiteX9" fmla="*/ 159632 w 168278"/>
                <a:gd name="connsiteY9" fmla="*/ 49151 h 59213"/>
                <a:gd name="connsiteX10" fmla="*/ 8560 w 168278"/>
                <a:gd name="connsiteY10" fmla="*/ 49151 h 59213"/>
                <a:gd name="connsiteX11" fmla="*/ -43 w 168278"/>
                <a:gd name="connsiteY11" fmla="*/ 54212 h 59213"/>
                <a:gd name="connsiteX12" fmla="*/ 8307 w 168278"/>
                <a:gd name="connsiteY12" fmla="*/ 59273 h 59213"/>
                <a:gd name="connsiteX13" fmla="*/ 159885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32" y="10181"/>
                  </a:moveTo>
                  <a:cubicBezTo>
                    <a:pt x="163428" y="10181"/>
                    <a:pt x="168236" y="10181"/>
                    <a:pt x="168236" y="5120"/>
                  </a:cubicBezTo>
                  <a:cubicBezTo>
                    <a:pt x="168236" y="59"/>
                    <a:pt x="163428" y="59"/>
                    <a:pt x="159885" y="59"/>
                  </a:cubicBezTo>
                  <a:lnTo>
                    <a:pt x="8307" y="59"/>
                  </a:lnTo>
                  <a:cubicBezTo>
                    <a:pt x="4765" y="59"/>
                    <a:pt x="-43" y="59"/>
                    <a:pt x="-43" y="5120"/>
                  </a:cubicBezTo>
                  <a:cubicBezTo>
                    <a:pt x="-43" y="10181"/>
                    <a:pt x="4765" y="10181"/>
                    <a:pt x="8560" y="10181"/>
                  </a:cubicBezTo>
                  <a:lnTo>
                    <a:pt x="159632" y="10181"/>
                  </a:lnTo>
                  <a:close/>
                  <a:moveTo>
                    <a:pt x="159885" y="59273"/>
                  </a:moveTo>
                  <a:cubicBezTo>
                    <a:pt x="163428" y="59273"/>
                    <a:pt x="168236" y="59273"/>
                    <a:pt x="168236" y="54212"/>
                  </a:cubicBezTo>
                  <a:cubicBezTo>
                    <a:pt x="168236" y="49151"/>
                    <a:pt x="163428" y="49151"/>
                    <a:pt x="159632" y="49151"/>
                  </a:cubicBezTo>
                  <a:lnTo>
                    <a:pt x="8560" y="49151"/>
                  </a:lnTo>
                  <a:cubicBezTo>
                    <a:pt x="4765" y="49151"/>
                    <a:pt x="-43" y="49151"/>
                    <a:pt x="-43" y="54212"/>
                  </a:cubicBezTo>
                  <a:cubicBezTo>
                    <a:pt x="-43" y="59273"/>
                    <a:pt x="4765" y="59273"/>
                    <a:pt x="8307" y="59273"/>
                  </a:cubicBezTo>
                  <a:lnTo>
                    <a:pt x="159885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8" name="Freeform 5497">
              <a:extLst>
                <a:ext uri="{FF2B5EF4-FFF2-40B4-BE49-F238E27FC236}">
                  <a16:creationId xmlns:a16="http://schemas.microsoft.com/office/drawing/2014/main" id="{96CFCC34-3505-FCA6-6680-691740D46C98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7784025" y="4664588"/>
              <a:ext cx="164560" cy="162713"/>
            </a:xfrm>
            <a:custGeom>
              <a:avLst/>
              <a:gdLst>
                <a:gd name="connsiteX0" fmla="*/ 144712 w 180425"/>
                <a:gd name="connsiteY0" fmla="*/ 28907 h 178400"/>
                <a:gd name="connsiteX1" fmla="*/ 177103 w 180425"/>
                <a:gd name="connsiteY1" fmla="*/ 7904 h 178400"/>
                <a:gd name="connsiteX2" fmla="*/ 180392 w 180425"/>
                <a:gd name="connsiteY2" fmla="*/ 3096 h 178400"/>
                <a:gd name="connsiteX3" fmla="*/ 177103 w 180425"/>
                <a:gd name="connsiteY3" fmla="*/ 59 h 178400"/>
                <a:gd name="connsiteX4" fmla="*/ 156353 w 180425"/>
                <a:gd name="connsiteY4" fmla="*/ 819 h 178400"/>
                <a:gd name="connsiteX5" fmla="*/ 131301 w 180425"/>
                <a:gd name="connsiteY5" fmla="*/ 59 h 178400"/>
                <a:gd name="connsiteX6" fmla="*/ 126493 w 180425"/>
                <a:gd name="connsiteY6" fmla="*/ 4867 h 178400"/>
                <a:gd name="connsiteX7" fmla="*/ 130541 w 180425"/>
                <a:gd name="connsiteY7" fmla="*/ 7904 h 178400"/>
                <a:gd name="connsiteX8" fmla="*/ 142182 w 180425"/>
                <a:gd name="connsiteY8" fmla="*/ 16255 h 178400"/>
                <a:gd name="connsiteX9" fmla="*/ 138386 w 180425"/>
                <a:gd name="connsiteY9" fmla="*/ 25871 h 178400"/>
                <a:gd name="connsiteX10" fmla="*/ 60699 w 180425"/>
                <a:gd name="connsiteY10" fmla="*/ 149360 h 178400"/>
                <a:gd name="connsiteX11" fmla="*/ 43492 w 180425"/>
                <a:gd name="connsiteY11" fmla="*/ 15496 h 178400"/>
                <a:gd name="connsiteX12" fmla="*/ 60952 w 180425"/>
                <a:gd name="connsiteY12" fmla="*/ 7904 h 178400"/>
                <a:gd name="connsiteX13" fmla="*/ 67279 w 180425"/>
                <a:gd name="connsiteY13" fmla="*/ 2843 h 178400"/>
                <a:gd name="connsiteX14" fmla="*/ 63736 w 180425"/>
                <a:gd name="connsiteY14" fmla="*/ 59 h 178400"/>
                <a:gd name="connsiteX15" fmla="*/ 32358 w 180425"/>
                <a:gd name="connsiteY15" fmla="*/ 819 h 178400"/>
                <a:gd name="connsiteX16" fmla="*/ 18440 w 180425"/>
                <a:gd name="connsiteY16" fmla="*/ 566 h 178400"/>
                <a:gd name="connsiteX17" fmla="*/ 4775 w 180425"/>
                <a:gd name="connsiteY17" fmla="*/ 59 h 178400"/>
                <a:gd name="connsiteX18" fmla="*/ -33 w 180425"/>
                <a:gd name="connsiteY18" fmla="*/ 4867 h 178400"/>
                <a:gd name="connsiteX19" fmla="*/ 6293 w 180425"/>
                <a:gd name="connsiteY19" fmla="*/ 7904 h 178400"/>
                <a:gd name="connsiteX20" fmla="*/ 21476 w 180425"/>
                <a:gd name="connsiteY20" fmla="*/ 16508 h 178400"/>
                <a:gd name="connsiteX21" fmla="*/ 41467 w 180425"/>
                <a:gd name="connsiteY21" fmla="*/ 172640 h 178400"/>
                <a:gd name="connsiteX22" fmla="*/ 46528 w 180425"/>
                <a:gd name="connsiteY22" fmla="*/ 178460 h 178400"/>
                <a:gd name="connsiteX23" fmla="*/ 53614 w 180425"/>
                <a:gd name="connsiteY23" fmla="*/ 173906 h 178400"/>
                <a:gd name="connsiteX24" fmla="*/ 144712 w 180425"/>
                <a:gd name="connsiteY24" fmla="*/ 28907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12" y="28907"/>
                  </a:moveTo>
                  <a:cubicBezTo>
                    <a:pt x="157112" y="9169"/>
                    <a:pt x="167740" y="8410"/>
                    <a:pt x="177103" y="7904"/>
                  </a:cubicBezTo>
                  <a:cubicBezTo>
                    <a:pt x="180139" y="7651"/>
                    <a:pt x="180392" y="3349"/>
                    <a:pt x="180392" y="3096"/>
                  </a:cubicBezTo>
                  <a:cubicBezTo>
                    <a:pt x="180392" y="1072"/>
                    <a:pt x="179127" y="59"/>
                    <a:pt x="177103" y="59"/>
                  </a:cubicBezTo>
                  <a:cubicBezTo>
                    <a:pt x="170523" y="59"/>
                    <a:pt x="163185" y="819"/>
                    <a:pt x="156353" y="819"/>
                  </a:cubicBezTo>
                  <a:cubicBezTo>
                    <a:pt x="148002" y="819"/>
                    <a:pt x="139398" y="59"/>
                    <a:pt x="131301" y="59"/>
                  </a:cubicBezTo>
                  <a:cubicBezTo>
                    <a:pt x="129782" y="59"/>
                    <a:pt x="126493" y="59"/>
                    <a:pt x="126493" y="4867"/>
                  </a:cubicBezTo>
                  <a:cubicBezTo>
                    <a:pt x="126493" y="7651"/>
                    <a:pt x="128770" y="7904"/>
                    <a:pt x="130541" y="7904"/>
                  </a:cubicBezTo>
                  <a:cubicBezTo>
                    <a:pt x="137374" y="8410"/>
                    <a:pt x="142182" y="10941"/>
                    <a:pt x="142182" y="16255"/>
                  </a:cubicBezTo>
                  <a:cubicBezTo>
                    <a:pt x="142182" y="20050"/>
                    <a:pt x="138386" y="25618"/>
                    <a:pt x="138386" y="25871"/>
                  </a:cubicBezTo>
                  <a:lnTo>
                    <a:pt x="60699" y="149360"/>
                  </a:lnTo>
                  <a:lnTo>
                    <a:pt x="43492" y="15496"/>
                  </a:lnTo>
                  <a:cubicBezTo>
                    <a:pt x="43492" y="11194"/>
                    <a:pt x="49312" y="7904"/>
                    <a:pt x="60952" y="7904"/>
                  </a:cubicBezTo>
                  <a:cubicBezTo>
                    <a:pt x="64495" y="7904"/>
                    <a:pt x="67279" y="7904"/>
                    <a:pt x="67279" y="2843"/>
                  </a:cubicBezTo>
                  <a:cubicBezTo>
                    <a:pt x="67279" y="566"/>
                    <a:pt x="65254" y="59"/>
                    <a:pt x="63736" y="59"/>
                  </a:cubicBezTo>
                  <a:cubicBezTo>
                    <a:pt x="53614" y="59"/>
                    <a:pt x="42733" y="819"/>
                    <a:pt x="32358" y="819"/>
                  </a:cubicBezTo>
                  <a:cubicBezTo>
                    <a:pt x="27803" y="819"/>
                    <a:pt x="22995" y="566"/>
                    <a:pt x="18440" y="566"/>
                  </a:cubicBezTo>
                  <a:cubicBezTo>
                    <a:pt x="13885" y="566"/>
                    <a:pt x="9077" y="59"/>
                    <a:pt x="4775" y="59"/>
                  </a:cubicBezTo>
                  <a:cubicBezTo>
                    <a:pt x="3004" y="59"/>
                    <a:pt x="-33" y="59"/>
                    <a:pt x="-33" y="4867"/>
                  </a:cubicBezTo>
                  <a:cubicBezTo>
                    <a:pt x="-33" y="7904"/>
                    <a:pt x="2245" y="7904"/>
                    <a:pt x="6293" y="7904"/>
                  </a:cubicBezTo>
                  <a:cubicBezTo>
                    <a:pt x="20464" y="7904"/>
                    <a:pt x="20717" y="10181"/>
                    <a:pt x="21476" y="16508"/>
                  </a:cubicBezTo>
                  <a:lnTo>
                    <a:pt x="41467" y="172640"/>
                  </a:lnTo>
                  <a:cubicBezTo>
                    <a:pt x="42227" y="177701"/>
                    <a:pt x="43239" y="178460"/>
                    <a:pt x="46528" y="178460"/>
                  </a:cubicBezTo>
                  <a:cubicBezTo>
                    <a:pt x="50577" y="178460"/>
                    <a:pt x="51589" y="177195"/>
                    <a:pt x="53614" y="173906"/>
                  </a:cubicBezTo>
                  <a:lnTo>
                    <a:pt x="144712" y="28907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99" name="Freeform 5498">
              <a:extLst>
                <a:ext uri="{FF2B5EF4-FFF2-40B4-BE49-F238E27FC236}">
                  <a16:creationId xmlns:a16="http://schemas.microsoft.com/office/drawing/2014/main" id="{6D39D0CE-C1EF-CAFF-E07E-45C0C1C4EB5B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7923344" y="4749568"/>
              <a:ext cx="58808" cy="107276"/>
            </a:xfrm>
            <a:custGeom>
              <a:avLst/>
              <a:gdLst>
                <a:gd name="connsiteX0" fmla="*/ 40006 w 64477"/>
                <a:gd name="connsiteY0" fmla="*/ 5021 h 117618"/>
                <a:gd name="connsiteX1" fmla="*/ 34691 w 64477"/>
                <a:gd name="connsiteY1" fmla="*/ 61 h 117618"/>
                <a:gd name="connsiteX2" fmla="*/ -27 w 64477"/>
                <a:gd name="connsiteY2" fmla="*/ 11398 h 117618"/>
                <a:gd name="connsiteX3" fmla="*/ -27 w 64477"/>
                <a:gd name="connsiteY3" fmla="*/ 17775 h 117618"/>
                <a:gd name="connsiteX4" fmla="*/ 25658 w 64477"/>
                <a:gd name="connsiteY4" fmla="*/ 12815 h 117618"/>
                <a:gd name="connsiteX5" fmla="*/ 25658 w 64477"/>
                <a:gd name="connsiteY5" fmla="*/ 103154 h 117618"/>
                <a:gd name="connsiteX6" fmla="*/ 7944 w 64477"/>
                <a:gd name="connsiteY6" fmla="*/ 111302 h 117618"/>
                <a:gd name="connsiteX7" fmla="*/ 1213 w 64477"/>
                <a:gd name="connsiteY7" fmla="*/ 111302 h 117618"/>
                <a:gd name="connsiteX8" fmla="*/ 1213 w 64477"/>
                <a:gd name="connsiteY8" fmla="*/ 117679 h 117618"/>
                <a:gd name="connsiteX9" fmla="*/ 32743 w 64477"/>
                <a:gd name="connsiteY9" fmla="*/ 116971 h 117618"/>
                <a:gd name="connsiteX10" fmla="*/ 64450 w 64477"/>
                <a:gd name="connsiteY10" fmla="*/ 117679 h 117618"/>
                <a:gd name="connsiteX11" fmla="*/ 64450 w 64477"/>
                <a:gd name="connsiteY11" fmla="*/ 111302 h 117618"/>
                <a:gd name="connsiteX12" fmla="*/ 57719 w 64477"/>
                <a:gd name="connsiteY12" fmla="*/ 111302 h 117618"/>
                <a:gd name="connsiteX13" fmla="*/ 40006 w 64477"/>
                <a:gd name="connsiteY13" fmla="*/ 103154 h 117618"/>
                <a:gd name="connsiteX14" fmla="*/ 40006 w 64477"/>
                <a:gd name="connsiteY14" fmla="*/ 5021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77" h="117618">
                  <a:moveTo>
                    <a:pt x="40006" y="5021"/>
                  </a:moveTo>
                  <a:cubicBezTo>
                    <a:pt x="40006" y="238"/>
                    <a:pt x="39651" y="61"/>
                    <a:pt x="34691" y="61"/>
                  </a:cubicBezTo>
                  <a:cubicBezTo>
                    <a:pt x="23355" y="11220"/>
                    <a:pt x="7235" y="11398"/>
                    <a:pt x="-27" y="11398"/>
                  </a:cubicBezTo>
                  <a:lnTo>
                    <a:pt x="-27" y="17775"/>
                  </a:lnTo>
                  <a:cubicBezTo>
                    <a:pt x="4224" y="17775"/>
                    <a:pt x="15915" y="17775"/>
                    <a:pt x="25658" y="12815"/>
                  </a:cubicBezTo>
                  <a:lnTo>
                    <a:pt x="25658" y="103154"/>
                  </a:lnTo>
                  <a:cubicBezTo>
                    <a:pt x="25658" y="108999"/>
                    <a:pt x="25658" y="111302"/>
                    <a:pt x="7944" y="111302"/>
                  </a:cubicBezTo>
                  <a:lnTo>
                    <a:pt x="1213" y="111302"/>
                  </a:lnTo>
                  <a:lnTo>
                    <a:pt x="1213" y="117679"/>
                  </a:lnTo>
                  <a:cubicBezTo>
                    <a:pt x="4401" y="117502"/>
                    <a:pt x="26189" y="116971"/>
                    <a:pt x="32743" y="116971"/>
                  </a:cubicBezTo>
                  <a:cubicBezTo>
                    <a:pt x="38234" y="116971"/>
                    <a:pt x="60553" y="117502"/>
                    <a:pt x="64450" y="117679"/>
                  </a:cubicBezTo>
                  <a:lnTo>
                    <a:pt x="64450" y="111302"/>
                  </a:lnTo>
                  <a:lnTo>
                    <a:pt x="57719" y="111302"/>
                  </a:lnTo>
                  <a:cubicBezTo>
                    <a:pt x="40006" y="111302"/>
                    <a:pt x="40006" y="108999"/>
                    <a:pt x="40006" y="103154"/>
                  </a:cubicBezTo>
                  <a:lnTo>
                    <a:pt x="40006" y="5021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1" name="Freeform 5500">
              <a:extLst>
                <a:ext uri="{FF2B5EF4-FFF2-40B4-BE49-F238E27FC236}">
                  <a16:creationId xmlns:a16="http://schemas.microsoft.com/office/drawing/2014/main" id="{5E071C3D-161F-231F-3917-89F5FE33E05A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8079717" y="4759908"/>
              <a:ext cx="141019" cy="9232"/>
            </a:xfrm>
            <a:custGeom>
              <a:avLst/>
              <a:gdLst>
                <a:gd name="connsiteX0" fmla="*/ 145737 w 154614"/>
                <a:gd name="connsiteY0" fmla="*/ 10181 h 10122"/>
                <a:gd name="connsiteX1" fmla="*/ 154594 w 154614"/>
                <a:gd name="connsiteY1" fmla="*/ 5120 h 10122"/>
                <a:gd name="connsiteX2" fmla="*/ 145737 w 154614"/>
                <a:gd name="connsiteY2" fmla="*/ 59 h 10122"/>
                <a:gd name="connsiteX3" fmla="*/ 8836 w 154614"/>
                <a:gd name="connsiteY3" fmla="*/ 59 h 10122"/>
                <a:gd name="connsiteX4" fmla="*/ -20 w 154614"/>
                <a:gd name="connsiteY4" fmla="*/ 5120 h 10122"/>
                <a:gd name="connsiteX5" fmla="*/ 8836 w 154614"/>
                <a:gd name="connsiteY5" fmla="*/ 10181 h 10122"/>
                <a:gd name="connsiteX6" fmla="*/ 145737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7" y="10181"/>
                  </a:moveTo>
                  <a:cubicBezTo>
                    <a:pt x="150039" y="10181"/>
                    <a:pt x="154594" y="10181"/>
                    <a:pt x="154594" y="5120"/>
                  </a:cubicBezTo>
                  <a:cubicBezTo>
                    <a:pt x="154594" y="59"/>
                    <a:pt x="150039" y="59"/>
                    <a:pt x="145737" y="59"/>
                  </a:cubicBezTo>
                  <a:lnTo>
                    <a:pt x="8836" y="59"/>
                  </a:lnTo>
                  <a:cubicBezTo>
                    <a:pt x="4534" y="59"/>
                    <a:pt x="-20" y="59"/>
                    <a:pt x="-20" y="5120"/>
                  </a:cubicBezTo>
                  <a:cubicBezTo>
                    <a:pt x="-20" y="10181"/>
                    <a:pt x="4534" y="10181"/>
                    <a:pt x="8836" y="10181"/>
                  </a:cubicBezTo>
                  <a:lnTo>
                    <a:pt x="145737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2" name="Freeform 5501">
              <a:extLst>
                <a:ext uri="{FF2B5EF4-FFF2-40B4-BE49-F238E27FC236}">
                  <a16:creationId xmlns:a16="http://schemas.microsoft.com/office/drawing/2014/main" id="{D170D372-20AF-6212-60C2-121B2F14878F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8297823" y="4665973"/>
              <a:ext cx="102244" cy="156251"/>
            </a:xfrm>
            <a:custGeom>
              <a:avLst/>
              <a:gdLst>
                <a:gd name="connsiteX0" fmla="*/ 67301 w 112101"/>
                <a:gd name="connsiteY0" fmla="*/ 129622 h 171315"/>
                <a:gd name="connsiteX1" fmla="*/ 67301 w 112101"/>
                <a:gd name="connsiteY1" fmla="*/ 151637 h 171315"/>
                <a:gd name="connsiteX2" fmla="*/ 48069 w 112101"/>
                <a:gd name="connsiteY2" fmla="*/ 163530 h 171315"/>
                <a:gd name="connsiteX3" fmla="*/ 42755 w 112101"/>
                <a:gd name="connsiteY3" fmla="*/ 163530 h 171315"/>
                <a:gd name="connsiteX4" fmla="*/ 42755 w 112101"/>
                <a:gd name="connsiteY4" fmla="*/ 171375 h 171315"/>
                <a:gd name="connsiteX5" fmla="*/ 76917 w 112101"/>
                <a:gd name="connsiteY5" fmla="*/ 170616 h 171315"/>
                <a:gd name="connsiteX6" fmla="*/ 111332 w 112101"/>
                <a:gd name="connsiteY6" fmla="*/ 171375 h 171315"/>
                <a:gd name="connsiteX7" fmla="*/ 111332 w 112101"/>
                <a:gd name="connsiteY7" fmla="*/ 163530 h 171315"/>
                <a:gd name="connsiteX8" fmla="*/ 106018 w 112101"/>
                <a:gd name="connsiteY8" fmla="*/ 163530 h 171315"/>
                <a:gd name="connsiteX9" fmla="*/ 86786 w 112101"/>
                <a:gd name="connsiteY9" fmla="*/ 151637 h 171315"/>
                <a:gd name="connsiteX10" fmla="*/ 86786 w 112101"/>
                <a:gd name="connsiteY10" fmla="*/ 129622 h 171315"/>
                <a:gd name="connsiteX11" fmla="*/ 112091 w 112101"/>
                <a:gd name="connsiteY11" fmla="*/ 129622 h 171315"/>
                <a:gd name="connsiteX12" fmla="*/ 112091 w 112101"/>
                <a:gd name="connsiteY12" fmla="*/ 121777 h 171315"/>
                <a:gd name="connsiteX13" fmla="*/ 86786 w 112101"/>
                <a:gd name="connsiteY13" fmla="*/ 121777 h 171315"/>
                <a:gd name="connsiteX14" fmla="*/ 86786 w 112101"/>
                <a:gd name="connsiteY14" fmla="*/ 6639 h 171315"/>
                <a:gd name="connsiteX15" fmla="*/ 82737 w 112101"/>
                <a:gd name="connsiteY15" fmla="*/ 59 h 171315"/>
                <a:gd name="connsiteX16" fmla="*/ 77676 w 112101"/>
                <a:gd name="connsiteY16" fmla="*/ 3096 h 171315"/>
                <a:gd name="connsiteX17" fmla="*/ -10 w 112101"/>
                <a:gd name="connsiteY17" fmla="*/ 121777 h 171315"/>
                <a:gd name="connsiteX18" fmla="*/ -10 w 112101"/>
                <a:gd name="connsiteY18" fmla="*/ 129622 h 171315"/>
                <a:gd name="connsiteX19" fmla="*/ 67301 w 112101"/>
                <a:gd name="connsiteY19" fmla="*/ 129622 h 171315"/>
                <a:gd name="connsiteX20" fmla="*/ 68819 w 112101"/>
                <a:gd name="connsiteY20" fmla="*/ 121777 h 171315"/>
                <a:gd name="connsiteX21" fmla="*/ 7075 w 112101"/>
                <a:gd name="connsiteY21" fmla="*/ 121777 h 171315"/>
                <a:gd name="connsiteX22" fmla="*/ 68819 w 112101"/>
                <a:gd name="connsiteY22" fmla="*/ 27389 h 171315"/>
                <a:gd name="connsiteX23" fmla="*/ 68819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301" y="129622"/>
                  </a:moveTo>
                  <a:lnTo>
                    <a:pt x="67301" y="151637"/>
                  </a:lnTo>
                  <a:cubicBezTo>
                    <a:pt x="67301" y="160747"/>
                    <a:pt x="66795" y="163530"/>
                    <a:pt x="48069" y="163530"/>
                  </a:cubicBezTo>
                  <a:lnTo>
                    <a:pt x="42755" y="163530"/>
                  </a:lnTo>
                  <a:lnTo>
                    <a:pt x="42755" y="171375"/>
                  </a:lnTo>
                  <a:cubicBezTo>
                    <a:pt x="53130" y="170616"/>
                    <a:pt x="66289" y="170616"/>
                    <a:pt x="76917" y="170616"/>
                  </a:cubicBezTo>
                  <a:cubicBezTo>
                    <a:pt x="87545" y="170616"/>
                    <a:pt x="100957" y="170616"/>
                    <a:pt x="111332" y="171375"/>
                  </a:cubicBezTo>
                  <a:lnTo>
                    <a:pt x="111332" y="163530"/>
                  </a:lnTo>
                  <a:lnTo>
                    <a:pt x="106018" y="163530"/>
                  </a:lnTo>
                  <a:cubicBezTo>
                    <a:pt x="87292" y="163530"/>
                    <a:pt x="86786" y="160747"/>
                    <a:pt x="86786" y="151637"/>
                  </a:cubicBezTo>
                  <a:lnTo>
                    <a:pt x="86786" y="129622"/>
                  </a:lnTo>
                  <a:lnTo>
                    <a:pt x="112091" y="129622"/>
                  </a:lnTo>
                  <a:lnTo>
                    <a:pt x="112091" y="121777"/>
                  </a:lnTo>
                  <a:lnTo>
                    <a:pt x="86786" y="121777"/>
                  </a:lnTo>
                  <a:lnTo>
                    <a:pt x="86786" y="6639"/>
                  </a:lnTo>
                  <a:cubicBezTo>
                    <a:pt x="86786" y="1578"/>
                    <a:pt x="86786" y="59"/>
                    <a:pt x="82737" y="59"/>
                  </a:cubicBezTo>
                  <a:cubicBezTo>
                    <a:pt x="80460" y="59"/>
                    <a:pt x="79701" y="59"/>
                    <a:pt x="77676" y="3096"/>
                  </a:cubicBezTo>
                  <a:lnTo>
                    <a:pt x="-10" y="121777"/>
                  </a:lnTo>
                  <a:lnTo>
                    <a:pt x="-10" y="129622"/>
                  </a:lnTo>
                  <a:lnTo>
                    <a:pt x="67301" y="129622"/>
                  </a:lnTo>
                  <a:close/>
                  <a:moveTo>
                    <a:pt x="68819" y="121777"/>
                  </a:moveTo>
                  <a:lnTo>
                    <a:pt x="7075" y="121777"/>
                  </a:lnTo>
                  <a:lnTo>
                    <a:pt x="68819" y="27389"/>
                  </a:lnTo>
                  <a:lnTo>
                    <a:pt x="68819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3" name="Freeform 5502">
              <a:extLst>
                <a:ext uri="{FF2B5EF4-FFF2-40B4-BE49-F238E27FC236}">
                  <a16:creationId xmlns:a16="http://schemas.microsoft.com/office/drawing/2014/main" id="{10CD0947-E680-89D6-6D80-A4D5325067CD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8413454" y="4669665"/>
              <a:ext cx="60931" cy="155098"/>
            </a:xfrm>
            <a:custGeom>
              <a:avLst/>
              <a:gdLst>
                <a:gd name="connsiteX0" fmla="*/ 64523 w 66805"/>
                <a:gd name="connsiteY0" fmla="*/ 9169 h 170050"/>
                <a:gd name="connsiteX1" fmla="*/ 55160 w 66805"/>
                <a:gd name="connsiteY1" fmla="*/ 59 h 170050"/>
                <a:gd name="connsiteX2" fmla="*/ 41495 w 66805"/>
                <a:gd name="connsiteY2" fmla="*/ 13471 h 170050"/>
                <a:gd name="connsiteX3" fmla="*/ 51111 w 66805"/>
                <a:gd name="connsiteY3" fmla="*/ 22581 h 170050"/>
                <a:gd name="connsiteX4" fmla="*/ 64523 w 66805"/>
                <a:gd name="connsiteY4" fmla="*/ 9169 h 170050"/>
                <a:gd name="connsiteX5" fmla="*/ 45291 w 66805"/>
                <a:gd name="connsiteY5" fmla="*/ 104316 h 170050"/>
                <a:gd name="connsiteX6" fmla="*/ 50858 w 66805"/>
                <a:gd name="connsiteY6" fmla="*/ 89640 h 170050"/>
                <a:gd name="connsiteX7" fmla="*/ 54147 w 66805"/>
                <a:gd name="connsiteY7" fmla="*/ 76228 h 170050"/>
                <a:gd name="connsiteX8" fmla="*/ 33397 w 66805"/>
                <a:gd name="connsiteY8" fmla="*/ 55478 h 170050"/>
                <a:gd name="connsiteX9" fmla="*/ -5 w 66805"/>
                <a:gd name="connsiteY9" fmla="*/ 94447 h 170050"/>
                <a:gd name="connsiteX10" fmla="*/ 3031 w 66805"/>
                <a:gd name="connsiteY10" fmla="*/ 96978 h 170050"/>
                <a:gd name="connsiteX11" fmla="*/ 7080 w 66805"/>
                <a:gd name="connsiteY11" fmla="*/ 92423 h 170050"/>
                <a:gd name="connsiteX12" fmla="*/ 32638 w 66805"/>
                <a:gd name="connsiteY12" fmla="*/ 61045 h 170050"/>
                <a:gd name="connsiteX13" fmla="*/ 38964 w 66805"/>
                <a:gd name="connsiteY13" fmla="*/ 69142 h 170050"/>
                <a:gd name="connsiteX14" fmla="*/ 36181 w 66805"/>
                <a:gd name="connsiteY14" fmla="*/ 82301 h 170050"/>
                <a:gd name="connsiteX15" fmla="*/ 18720 w 66805"/>
                <a:gd name="connsiteY15" fmla="*/ 129115 h 170050"/>
                <a:gd name="connsiteX16" fmla="*/ 12900 w 66805"/>
                <a:gd name="connsiteY16" fmla="*/ 149360 h 170050"/>
                <a:gd name="connsiteX17" fmla="*/ 33650 w 66805"/>
                <a:gd name="connsiteY17" fmla="*/ 170110 h 170050"/>
                <a:gd name="connsiteX18" fmla="*/ 66800 w 66805"/>
                <a:gd name="connsiteY18" fmla="*/ 131140 h 170050"/>
                <a:gd name="connsiteX19" fmla="*/ 63763 w 66805"/>
                <a:gd name="connsiteY19" fmla="*/ 128609 h 170050"/>
                <a:gd name="connsiteX20" fmla="*/ 59968 w 66805"/>
                <a:gd name="connsiteY20" fmla="*/ 133164 h 170050"/>
                <a:gd name="connsiteX21" fmla="*/ 34156 w 66805"/>
                <a:gd name="connsiteY21" fmla="*/ 164543 h 170050"/>
                <a:gd name="connsiteX22" fmla="*/ 28083 w 66805"/>
                <a:gd name="connsiteY22" fmla="*/ 156192 h 170050"/>
                <a:gd name="connsiteX23" fmla="*/ 35422 w 66805"/>
                <a:gd name="connsiteY23" fmla="*/ 130887 h 170050"/>
                <a:gd name="connsiteX24" fmla="*/ 45291 w 66805"/>
                <a:gd name="connsiteY24" fmla="*/ 104316 h 17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805" h="170050">
                  <a:moveTo>
                    <a:pt x="64523" y="9169"/>
                  </a:moveTo>
                  <a:cubicBezTo>
                    <a:pt x="64523" y="4108"/>
                    <a:pt x="60980" y="59"/>
                    <a:pt x="55160" y="59"/>
                  </a:cubicBezTo>
                  <a:cubicBezTo>
                    <a:pt x="48327" y="59"/>
                    <a:pt x="41495" y="6639"/>
                    <a:pt x="41495" y="13471"/>
                  </a:cubicBezTo>
                  <a:cubicBezTo>
                    <a:pt x="41495" y="18279"/>
                    <a:pt x="45038" y="22581"/>
                    <a:pt x="51111" y="22581"/>
                  </a:cubicBezTo>
                  <a:cubicBezTo>
                    <a:pt x="56931" y="22581"/>
                    <a:pt x="64523" y="16761"/>
                    <a:pt x="64523" y="9169"/>
                  </a:cubicBezTo>
                  <a:close/>
                  <a:moveTo>
                    <a:pt x="45291" y="104316"/>
                  </a:moveTo>
                  <a:cubicBezTo>
                    <a:pt x="48327" y="96978"/>
                    <a:pt x="48327" y="96472"/>
                    <a:pt x="50858" y="89640"/>
                  </a:cubicBezTo>
                  <a:cubicBezTo>
                    <a:pt x="52882" y="84579"/>
                    <a:pt x="54147" y="81036"/>
                    <a:pt x="54147" y="76228"/>
                  </a:cubicBezTo>
                  <a:cubicBezTo>
                    <a:pt x="54147" y="64841"/>
                    <a:pt x="46050" y="55478"/>
                    <a:pt x="33397" y="55478"/>
                  </a:cubicBezTo>
                  <a:cubicBezTo>
                    <a:pt x="9610" y="55478"/>
                    <a:pt x="-5" y="92170"/>
                    <a:pt x="-5" y="94447"/>
                  </a:cubicBezTo>
                  <a:cubicBezTo>
                    <a:pt x="-5" y="96978"/>
                    <a:pt x="2525" y="96978"/>
                    <a:pt x="3031" y="96978"/>
                  </a:cubicBezTo>
                  <a:cubicBezTo>
                    <a:pt x="5562" y="96978"/>
                    <a:pt x="5815" y="96472"/>
                    <a:pt x="7080" y="92423"/>
                  </a:cubicBezTo>
                  <a:cubicBezTo>
                    <a:pt x="13912" y="68636"/>
                    <a:pt x="24034" y="61045"/>
                    <a:pt x="32638" y="61045"/>
                  </a:cubicBezTo>
                  <a:cubicBezTo>
                    <a:pt x="34662" y="61045"/>
                    <a:pt x="38964" y="61045"/>
                    <a:pt x="38964" y="69142"/>
                  </a:cubicBezTo>
                  <a:cubicBezTo>
                    <a:pt x="38964" y="74456"/>
                    <a:pt x="37193" y="79771"/>
                    <a:pt x="36181" y="82301"/>
                  </a:cubicBezTo>
                  <a:cubicBezTo>
                    <a:pt x="34156" y="88880"/>
                    <a:pt x="22769" y="118234"/>
                    <a:pt x="18720" y="129115"/>
                  </a:cubicBezTo>
                  <a:cubicBezTo>
                    <a:pt x="16190" y="135695"/>
                    <a:pt x="12900" y="144045"/>
                    <a:pt x="12900" y="149360"/>
                  </a:cubicBezTo>
                  <a:cubicBezTo>
                    <a:pt x="12900" y="161253"/>
                    <a:pt x="21504" y="170110"/>
                    <a:pt x="33650" y="170110"/>
                  </a:cubicBezTo>
                  <a:cubicBezTo>
                    <a:pt x="57437" y="170110"/>
                    <a:pt x="66800" y="133417"/>
                    <a:pt x="66800" y="131140"/>
                  </a:cubicBezTo>
                  <a:cubicBezTo>
                    <a:pt x="66800" y="128609"/>
                    <a:pt x="64523" y="128609"/>
                    <a:pt x="63763" y="128609"/>
                  </a:cubicBezTo>
                  <a:cubicBezTo>
                    <a:pt x="61233" y="128609"/>
                    <a:pt x="61233" y="129369"/>
                    <a:pt x="59968" y="133164"/>
                  </a:cubicBezTo>
                  <a:cubicBezTo>
                    <a:pt x="55413" y="149107"/>
                    <a:pt x="47062" y="164543"/>
                    <a:pt x="34156" y="164543"/>
                  </a:cubicBezTo>
                  <a:cubicBezTo>
                    <a:pt x="29855" y="164543"/>
                    <a:pt x="28083" y="162012"/>
                    <a:pt x="28083" y="156192"/>
                  </a:cubicBezTo>
                  <a:cubicBezTo>
                    <a:pt x="28083" y="149866"/>
                    <a:pt x="29601" y="146323"/>
                    <a:pt x="35422" y="130887"/>
                  </a:cubicBezTo>
                  <a:lnTo>
                    <a:pt x="45291" y="10431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4" name="Freeform 5503">
              <a:extLst>
                <a:ext uri="{FF2B5EF4-FFF2-40B4-BE49-F238E27FC236}">
                  <a16:creationId xmlns:a16="http://schemas.microsoft.com/office/drawing/2014/main" id="{30E99BAE-F9B3-3C73-506C-51F936E5F909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8563309" y="4737521"/>
              <a:ext cx="153481" cy="54006"/>
            </a:xfrm>
            <a:custGeom>
              <a:avLst/>
              <a:gdLst>
                <a:gd name="connsiteX0" fmla="*/ 159676 w 168278"/>
                <a:gd name="connsiteY0" fmla="*/ 10181 h 59213"/>
                <a:gd name="connsiteX1" fmla="*/ 168280 w 168278"/>
                <a:gd name="connsiteY1" fmla="*/ 5120 h 59213"/>
                <a:gd name="connsiteX2" fmla="*/ 159929 w 168278"/>
                <a:gd name="connsiteY2" fmla="*/ 59 h 59213"/>
                <a:gd name="connsiteX3" fmla="*/ 8351 w 168278"/>
                <a:gd name="connsiteY3" fmla="*/ 59 h 59213"/>
                <a:gd name="connsiteX4" fmla="*/ 1 w 168278"/>
                <a:gd name="connsiteY4" fmla="*/ 5120 h 59213"/>
                <a:gd name="connsiteX5" fmla="*/ 8604 w 168278"/>
                <a:gd name="connsiteY5" fmla="*/ 10181 h 59213"/>
                <a:gd name="connsiteX6" fmla="*/ 159676 w 168278"/>
                <a:gd name="connsiteY6" fmla="*/ 10181 h 59213"/>
                <a:gd name="connsiteX7" fmla="*/ 159929 w 168278"/>
                <a:gd name="connsiteY7" fmla="*/ 59273 h 59213"/>
                <a:gd name="connsiteX8" fmla="*/ 168280 w 168278"/>
                <a:gd name="connsiteY8" fmla="*/ 54212 h 59213"/>
                <a:gd name="connsiteX9" fmla="*/ 159676 w 168278"/>
                <a:gd name="connsiteY9" fmla="*/ 49151 h 59213"/>
                <a:gd name="connsiteX10" fmla="*/ 8604 w 168278"/>
                <a:gd name="connsiteY10" fmla="*/ 49151 h 59213"/>
                <a:gd name="connsiteX11" fmla="*/ 1 w 168278"/>
                <a:gd name="connsiteY11" fmla="*/ 54212 h 59213"/>
                <a:gd name="connsiteX12" fmla="*/ 8351 w 168278"/>
                <a:gd name="connsiteY12" fmla="*/ 59273 h 59213"/>
                <a:gd name="connsiteX13" fmla="*/ 159929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76" y="10181"/>
                  </a:moveTo>
                  <a:cubicBezTo>
                    <a:pt x="163472" y="10181"/>
                    <a:pt x="168280" y="10181"/>
                    <a:pt x="168280" y="5120"/>
                  </a:cubicBezTo>
                  <a:cubicBezTo>
                    <a:pt x="168280" y="59"/>
                    <a:pt x="163472" y="59"/>
                    <a:pt x="159929" y="59"/>
                  </a:cubicBezTo>
                  <a:lnTo>
                    <a:pt x="8351" y="59"/>
                  </a:lnTo>
                  <a:cubicBezTo>
                    <a:pt x="4809" y="59"/>
                    <a:pt x="1" y="59"/>
                    <a:pt x="1" y="5120"/>
                  </a:cubicBezTo>
                  <a:cubicBezTo>
                    <a:pt x="1" y="10181"/>
                    <a:pt x="4809" y="10181"/>
                    <a:pt x="8604" y="10181"/>
                  </a:cubicBezTo>
                  <a:lnTo>
                    <a:pt x="159676" y="10181"/>
                  </a:lnTo>
                  <a:close/>
                  <a:moveTo>
                    <a:pt x="159929" y="59273"/>
                  </a:moveTo>
                  <a:cubicBezTo>
                    <a:pt x="163472" y="59273"/>
                    <a:pt x="168280" y="59273"/>
                    <a:pt x="168280" y="54212"/>
                  </a:cubicBezTo>
                  <a:cubicBezTo>
                    <a:pt x="168280" y="49151"/>
                    <a:pt x="163472" y="49151"/>
                    <a:pt x="159676" y="49151"/>
                  </a:cubicBezTo>
                  <a:lnTo>
                    <a:pt x="8604" y="49151"/>
                  </a:lnTo>
                  <a:cubicBezTo>
                    <a:pt x="4809" y="49151"/>
                    <a:pt x="1" y="49151"/>
                    <a:pt x="1" y="54212"/>
                  </a:cubicBezTo>
                  <a:cubicBezTo>
                    <a:pt x="1" y="59273"/>
                    <a:pt x="4809" y="59273"/>
                    <a:pt x="8351" y="59273"/>
                  </a:cubicBezTo>
                  <a:lnTo>
                    <a:pt x="159929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5" name="Freeform 5504">
              <a:extLst>
                <a:ext uri="{FF2B5EF4-FFF2-40B4-BE49-F238E27FC236}">
                  <a16:creationId xmlns:a16="http://schemas.microsoft.com/office/drawing/2014/main" id="{9F2EDBB0-0816-F9CD-B440-69354FCED1ED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8805546" y="4668512"/>
              <a:ext cx="92089" cy="153712"/>
            </a:xfrm>
            <a:custGeom>
              <a:avLst/>
              <a:gdLst>
                <a:gd name="connsiteX0" fmla="*/ 19496 w 100967"/>
                <a:gd name="connsiteY0" fmla="*/ 149107 h 168531"/>
                <a:gd name="connsiteX1" fmla="*/ 46320 w 100967"/>
                <a:gd name="connsiteY1" fmla="*/ 123042 h 168531"/>
                <a:gd name="connsiteX2" fmla="*/ 100979 w 100967"/>
                <a:gd name="connsiteY2" fmla="*/ 49151 h 168531"/>
                <a:gd name="connsiteX3" fmla="*/ 47332 w 100967"/>
                <a:gd name="connsiteY3" fmla="*/ 59 h 168531"/>
                <a:gd name="connsiteX4" fmla="*/ 11 w 100967"/>
                <a:gd name="connsiteY4" fmla="*/ 45862 h 168531"/>
                <a:gd name="connsiteX5" fmla="*/ 13423 w 100967"/>
                <a:gd name="connsiteY5" fmla="*/ 60033 h 168531"/>
                <a:gd name="connsiteX6" fmla="*/ 26582 w 100967"/>
                <a:gd name="connsiteY6" fmla="*/ 46621 h 168531"/>
                <a:gd name="connsiteX7" fmla="*/ 13170 w 100967"/>
                <a:gd name="connsiteY7" fmla="*/ 33462 h 168531"/>
                <a:gd name="connsiteX8" fmla="*/ 9880 w 100967"/>
                <a:gd name="connsiteY8" fmla="*/ 33715 h 168531"/>
                <a:gd name="connsiteX9" fmla="*/ 44042 w 100967"/>
                <a:gd name="connsiteY9" fmla="*/ 7904 h 168531"/>
                <a:gd name="connsiteX10" fmla="*/ 77951 w 100967"/>
                <a:gd name="connsiteY10" fmla="*/ 49151 h 168531"/>
                <a:gd name="connsiteX11" fmla="*/ 51381 w 100967"/>
                <a:gd name="connsiteY11" fmla="*/ 105076 h 168531"/>
                <a:gd name="connsiteX12" fmla="*/ 2795 w 100967"/>
                <a:gd name="connsiteY12" fmla="*/ 159229 h 168531"/>
                <a:gd name="connsiteX13" fmla="*/ 11 w 100967"/>
                <a:gd name="connsiteY13" fmla="*/ 168591 h 168531"/>
                <a:gd name="connsiteX14" fmla="*/ 93893 w 100967"/>
                <a:gd name="connsiteY14" fmla="*/ 168591 h 168531"/>
                <a:gd name="connsiteX15" fmla="*/ 100979 w 100967"/>
                <a:gd name="connsiteY15" fmla="*/ 124561 h 168531"/>
                <a:gd name="connsiteX16" fmla="*/ 94652 w 100967"/>
                <a:gd name="connsiteY16" fmla="*/ 124561 h 168531"/>
                <a:gd name="connsiteX17" fmla="*/ 89085 w 100967"/>
                <a:gd name="connsiteY17" fmla="*/ 147082 h 168531"/>
                <a:gd name="connsiteX18" fmla="*/ 65045 w 100967"/>
                <a:gd name="connsiteY18" fmla="*/ 149107 h 168531"/>
                <a:gd name="connsiteX19" fmla="*/ 19496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96" y="149107"/>
                  </a:moveTo>
                  <a:lnTo>
                    <a:pt x="46320" y="123042"/>
                  </a:lnTo>
                  <a:cubicBezTo>
                    <a:pt x="85796" y="88121"/>
                    <a:pt x="100979" y="74456"/>
                    <a:pt x="100979" y="49151"/>
                  </a:cubicBezTo>
                  <a:cubicBezTo>
                    <a:pt x="100979" y="20304"/>
                    <a:pt x="78204" y="59"/>
                    <a:pt x="47332" y="59"/>
                  </a:cubicBezTo>
                  <a:cubicBezTo>
                    <a:pt x="18737" y="59"/>
                    <a:pt x="11" y="23340"/>
                    <a:pt x="11" y="45862"/>
                  </a:cubicBezTo>
                  <a:cubicBezTo>
                    <a:pt x="11" y="60033"/>
                    <a:pt x="12664" y="60033"/>
                    <a:pt x="13423" y="60033"/>
                  </a:cubicBezTo>
                  <a:cubicBezTo>
                    <a:pt x="17725" y="60033"/>
                    <a:pt x="26582" y="56996"/>
                    <a:pt x="26582" y="46621"/>
                  </a:cubicBezTo>
                  <a:cubicBezTo>
                    <a:pt x="26582" y="40042"/>
                    <a:pt x="22027" y="33462"/>
                    <a:pt x="13170" y="33462"/>
                  </a:cubicBezTo>
                  <a:cubicBezTo>
                    <a:pt x="11145" y="33462"/>
                    <a:pt x="10639" y="33462"/>
                    <a:pt x="9880" y="33715"/>
                  </a:cubicBezTo>
                  <a:cubicBezTo>
                    <a:pt x="15700" y="17267"/>
                    <a:pt x="29365" y="7904"/>
                    <a:pt x="44042" y="7904"/>
                  </a:cubicBezTo>
                  <a:cubicBezTo>
                    <a:pt x="67070" y="7904"/>
                    <a:pt x="77951" y="28401"/>
                    <a:pt x="77951" y="49151"/>
                  </a:cubicBezTo>
                  <a:cubicBezTo>
                    <a:pt x="77951" y="69395"/>
                    <a:pt x="65298" y="89386"/>
                    <a:pt x="51381" y="105076"/>
                  </a:cubicBezTo>
                  <a:lnTo>
                    <a:pt x="2795" y="159229"/>
                  </a:lnTo>
                  <a:cubicBezTo>
                    <a:pt x="11" y="162012"/>
                    <a:pt x="11" y="162518"/>
                    <a:pt x="11" y="168591"/>
                  </a:cubicBezTo>
                  <a:lnTo>
                    <a:pt x="93893" y="168591"/>
                  </a:lnTo>
                  <a:lnTo>
                    <a:pt x="100979" y="124561"/>
                  </a:lnTo>
                  <a:lnTo>
                    <a:pt x="94652" y="124561"/>
                  </a:lnTo>
                  <a:cubicBezTo>
                    <a:pt x="93387" y="132152"/>
                    <a:pt x="91616" y="143286"/>
                    <a:pt x="89085" y="147082"/>
                  </a:cubicBezTo>
                  <a:cubicBezTo>
                    <a:pt x="87314" y="149107"/>
                    <a:pt x="70612" y="149107"/>
                    <a:pt x="65045" y="149107"/>
                  </a:cubicBezTo>
                  <a:lnTo>
                    <a:pt x="19496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6" name="Freeform 5505">
              <a:extLst>
                <a:ext uri="{FF2B5EF4-FFF2-40B4-BE49-F238E27FC236}">
                  <a16:creationId xmlns:a16="http://schemas.microsoft.com/office/drawing/2014/main" id="{2E9D1B33-35DB-DDAB-6AE4-1A9EB4F91F58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8918408" y="4668512"/>
              <a:ext cx="97166" cy="158791"/>
            </a:xfrm>
            <a:custGeom>
              <a:avLst/>
              <a:gdLst>
                <a:gd name="connsiteX0" fmla="*/ 106551 w 106534"/>
                <a:gd name="connsiteY0" fmla="*/ 87615 h 174099"/>
                <a:gd name="connsiteX1" fmla="*/ 96429 w 106534"/>
                <a:gd name="connsiteY1" fmla="*/ 28401 h 174099"/>
                <a:gd name="connsiteX2" fmla="*/ 53410 w 106534"/>
                <a:gd name="connsiteY2" fmla="*/ 59 h 174099"/>
                <a:gd name="connsiteX3" fmla="*/ 9379 w 106534"/>
                <a:gd name="connsiteY3" fmla="*/ 30173 h 174099"/>
                <a:gd name="connsiteX4" fmla="*/ 16 w 106534"/>
                <a:gd name="connsiteY4" fmla="*/ 87615 h 174099"/>
                <a:gd name="connsiteX5" fmla="*/ 11404 w 106534"/>
                <a:gd name="connsiteY5" fmla="*/ 148600 h 174099"/>
                <a:gd name="connsiteX6" fmla="*/ 53157 w 106534"/>
                <a:gd name="connsiteY6" fmla="*/ 174159 h 174099"/>
                <a:gd name="connsiteX7" fmla="*/ 97188 w 106534"/>
                <a:gd name="connsiteY7" fmla="*/ 144805 h 174099"/>
                <a:gd name="connsiteX8" fmla="*/ 106551 w 106534"/>
                <a:gd name="connsiteY8" fmla="*/ 87615 h 174099"/>
                <a:gd name="connsiteX9" fmla="*/ 53157 w 106534"/>
                <a:gd name="connsiteY9" fmla="*/ 168591 h 174099"/>
                <a:gd name="connsiteX10" fmla="*/ 23803 w 106534"/>
                <a:gd name="connsiteY10" fmla="*/ 137972 h 174099"/>
                <a:gd name="connsiteX11" fmla="*/ 21019 w 106534"/>
                <a:gd name="connsiteY11" fmla="*/ 84578 h 174099"/>
                <a:gd name="connsiteX12" fmla="*/ 23044 w 106534"/>
                <a:gd name="connsiteY12" fmla="*/ 38017 h 174099"/>
                <a:gd name="connsiteX13" fmla="*/ 53157 w 106534"/>
                <a:gd name="connsiteY13" fmla="*/ 5627 h 174099"/>
                <a:gd name="connsiteX14" fmla="*/ 83017 w 106534"/>
                <a:gd name="connsiteY14" fmla="*/ 35234 h 174099"/>
                <a:gd name="connsiteX15" fmla="*/ 85547 w 106534"/>
                <a:gd name="connsiteY15" fmla="*/ 84578 h 174099"/>
                <a:gd name="connsiteX16" fmla="*/ 82764 w 106534"/>
                <a:gd name="connsiteY16" fmla="*/ 136960 h 174099"/>
                <a:gd name="connsiteX17" fmla="*/ 53157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1" y="87615"/>
                  </a:moveTo>
                  <a:cubicBezTo>
                    <a:pt x="106551" y="67371"/>
                    <a:pt x="105285" y="47127"/>
                    <a:pt x="96429" y="28401"/>
                  </a:cubicBezTo>
                  <a:cubicBezTo>
                    <a:pt x="84788" y="4108"/>
                    <a:pt x="64038" y="59"/>
                    <a:pt x="53410" y="59"/>
                  </a:cubicBezTo>
                  <a:cubicBezTo>
                    <a:pt x="38227" y="59"/>
                    <a:pt x="19754" y="6639"/>
                    <a:pt x="9379" y="30173"/>
                  </a:cubicBezTo>
                  <a:cubicBezTo>
                    <a:pt x="1281" y="47633"/>
                    <a:pt x="16" y="67371"/>
                    <a:pt x="16" y="87615"/>
                  </a:cubicBezTo>
                  <a:cubicBezTo>
                    <a:pt x="16" y="106594"/>
                    <a:pt x="1028" y="129369"/>
                    <a:pt x="11404" y="148600"/>
                  </a:cubicBezTo>
                  <a:cubicBezTo>
                    <a:pt x="22285" y="169098"/>
                    <a:pt x="40757" y="174159"/>
                    <a:pt x="53157" y="174159"/>
                  </a:cubicBezTo>
                  <a:cubicBezTo>
                    <a:pt x="66822" y="174159"/>
                    <a:pt x="86054" y="168844"/>
                    <a:pt x="97188" y="144805"/>
                  </a:cubicBezTo>
                  <a:cubicBezTo>
                    <a:pt x="105285" y="127344"/>
                    <a:pt x="106551" y="107606"/>
                    <a:pt x="106551" y="87615"/>
                  </a:cubicBezTo>
                  <a:close/>
                  <a:moveTo>
                    <a:pt x="53157" y="168591"/>
                  </a:moveTo>
                  <a:cubicBezTo>
                    <a:pt x="43288" y="168591"/>
                    <a:pt x="28358" y="162265"/>
                    <a:pt x="23803" y="137972"/>
                  </a:cubicBezTo>
                  <a:cubicBezTo>
                    <a:pt x="21019" y="122789"/>
                    <a:pt x="21019" y="99508"/>
                    <a:pt x="21019" y="84578"/>
                  </a:cubicBezTo>
                  <a:cubicBezTo>
                    <a:pt x="21019" y="68383"/>
                    <a:pt x="21019" y="51682"/>
                    <a:pt x="23044" y="38017"/>
                  </a:cubicBezTo>
                  <a:cubicBezTo>
                    <a:pt x="27852" y="7904"/>
                    <a:pt x="46831" y="5627"/>
                    <a:pt x="53157" y="5627"/>
                  </a:cubicBezTo>
                  <a:cubicBezTo>
                    <a:pt x="61508" y="5627"/>
                    <a:pt x="78209" y="10181"/>
                    <a:pt x="83017" y="35234"/>
                  </a:cubicBezTo>
                  <a:cubicBezTo>
                    <a:pt x="85547" y="49404"/>
                    <a:pt x="85547" y="68636"/>
                    <a:pt x="85547" y="84578"/>
                  </a:cubicBezTo>
                  <a:cubicBezTo>
                    <a:pt x="85547" y="103557"/>
                    <a:pt x="85547" y="120765"/>
                    <a:pt x="82764" y="136960"/>
                  </a:cubicBezTo>
                  <a:cubicBezTo>
                    <a:pt x="78968" y="161000"/>
                    <a:pt x="64544" y="168591"/>
                    <a:pt x="53157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7" name="Freeform 5506">
              <a:extLst>
                <a:ext uri="{FF2B5EF4-FFF2-40B4-BE49-F238E27FC236}">
                  <a16:creationId xmlns:a16="http://schemas.microsoft.com/office/drawing/2014/main" id="{D368EDFB-5E60-4C20-0B13-C9DBF057302D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9095252" y="4759908"/>
              <a:ext cx="141019" cy="9232"/>
            </a:xfrm>
            <a:custGeom>
              <a:avLst/>
              <a:gdLst>
                <a:gd name="connsiteX0" fmla="*/ 145781 w 154614"/>
                <a:gd name="connsiteY0" fmla="*/ 10181 h 10122"/>
                <a:gd name="connsiteX1" fmla="*/ 154638 w 154614"/>
                <a:gd name="connsiteY1" fmla="*/ 5120 h 10122"/>
                <a:gd name="connsiteX2" fmla="*/ 145781 w 154614"/>
                <a:gd name="connsiteY2" fmla="*/ 59 h 10122"/>
                <a:gd name="connsiteX3" fmla="*/ 8880 w 154614"/>
                <a:gd name="connsiteY3" fmla="*/ 59 h 10122"/>
                <a:gd name="connsiteX4" fmla="*/ 23 w 154614"/>
                <a:gd name="connsiteY4" fmla="*/ 5120 h 10122"/>
                <a:gd name="connsiteX5" fmla="*/ 8880 w 154614"/>
                <a:gd name="connsiteY5" fmla="*/ 10181 h 10122"/>
                <a:gd name="connsiteX6" fmla="*/ 145781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81" y="10181"/>
                  </a:moveTo>
                  <a:cubicBezTo>
                    <a:pt x="150083" y="10181"/>
                    <a:pt x="154638" y="10181"/>
                    <a:pt x="154638" y="5120"/>
                  </a:cubicBezTo>
                  <a:cubicBezTo>
                    <a:pt x="154638" y="59"/>
                    <a:pt x="150083" y="59"/>
                    <a:pt x="145781" y="59"/>
                  </a:cubicBezTo>
                  <a:lnTo>
                    <a:pt x="8880" y="59"/>
                  </a:lnTo>
                  <a:cubicBezTo>
                    <a:pt x="4578" y="59"/>
                    <a:pt x="23" y="59"/>
                    <a:pt x="23" y="5120"/>
                  </a:cubicBezTo>
                  <a:cubicBezTo>
                    <a:pt x="23" y="10181"/>
                    <a:pt x="4578" y="10181"/>
                    <a:pt x="8880" y="10181"/>
                  </a:cubicBezTo>
                  <a:lnTo>
                    <a:pt x="145781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8" name="Freeform 5507">
              <a:extLst>
                <a:ext uri="{FF2B5EF4-FFF2-40B4-BE49-F238E27FC236}">
                  <a16:creationId xmlns:a16="http://schemas.microsoft.com/office/drawing/2014/main" id="{48D13F3C-A852-4C3F-64E3-0575742A3CED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9313358" y="4665973"/>
              <a:ext cx="102244" cy="156251"/>
            </a:xfrm>
            <a:custGeom>
              <a:avLst/>
              <a:gdLst>
                <a:gd name="connsiteX0" fmla="*/ 67345 w 112101"/>
                <a:gd name="connsiteY0" fmla="*/ 129622 h 171315"/>
                <a:gd name="connsiteX1" fmla="*/ 67345 w 112101"/>
                <a:gd name="connsiteY1" fmla="*/ 151637 h 171315"/>
                <a:gd name="connsiteX2" fmla="*/ 48113 w 112101"/>
                <a:gd name="connsiteY2" fmla="*/ 163530 h 171315"/>
                <a:gd name="connsiteX3" fmla="*/ 42799 w 112101"/>
                <a:gd name="connsiteY3" fmla="*/ 163530 h 171315"/>
                <a:gd name="connsiteX4" fmla="*/ 42799 w 112101"/>
                <a:gd name="connsiteY4" fmla="*/ 171375 h 171315"/>
                <a:gd name="connsiteX5" fmla="*/ 76961 w 112101"/>
                <a:gd name="connsiteY5" fmla="*/ 170616 h 171315"/>
                <a:gd name="connsiteX6" fmla="*/ 111376 w 112101"/>
                <a:gd name="connsiteY6" fmla="*/ 171375 h 171315"/>
                <a:gd name="connsiteX7" fmla="*/ 111376 w 112101"/>
                <a:gd name="connsiteY7" fmla="*/ 163530 h 171315"/>
                <a:gd name="connsiteX8" fmla="*/ 106062 w 112101"/>
                <a:gd name="connsiteY8" fmla="*/ 163530 h 171315"/>
                <a:gd name="connsiteX9" fmla="*/ 86830 w 112101"/>
                <a:gd name="connsiteY9" fmla="*/ 151637 h 171315"/>
                <a:gd name="connsiteX10" fmla="*/ 86830 w 112101"/>
                <a:gd name="connsiteY10" fmla="*/ 129622 h 171315"/>
                <a:gd name="connsiteX11" fmla="*/ 112135 w 112101"/>
                <a:gd name="connsiteY11" fmla="*/ 129622 h 171315"/>
                <a:gd name="connsiteX12" fmla="*/ 112135 w 112101"/>
                <a:gd name="connsiteY12" fmla="*/ 121777 h 171315"/>
                <a:gd name="connsiteX13" fmla="*/ 86830 w 112101"/>
                <a:gd name="connsiteY13" fmla="*/ 121777 h 171315"/>
                <a:gd name="connsiteX14" fmla="*/ 86830 w 112101"/>
                <a:gd name="connsiteY14" fmla="*/ 6639 h 171315"/>
                <a:gd name="connsiteX15" fmla="*/ 82781 w 112101"/>
                <a:gd name="connsiteY15" fmla="*/ 59 h 171315"/>
                <a:gd name="connsiteX16" fmla="*/ 77720 w 112101"/>
                <a:gd name="connsiteY16" fmla="*/ 3096 h 171315"/>
                <a:gd name="connsiteX17" fmla="*/ 33 w 112101"/>
                <a:gd name="connsiteY17" fmla="*/ 121777 h 171315"/>
                <a:gd name="connsiteX18" fmla="*/ 33 w 112101"/>
                <a:gd name="connsiteY18" fmla="*/ 129622 h 171315"/>
                <a:gd name="connsiteX19" fmla="*/ 67345 w 112101"/>
                <a:gd name="connsiteY19" fmla="*/ 129622 h 171315"/>
                <a:gd name="connsiteX20" fmla="*/ 68863 w 112101"/>
                <a:gd name="connsiteY20" fmla="*/ 121777 h 171315"/>
                <a:gd name="connsiteX21" fmla="*/ 7119 w 112101"/>
                <a:gd name="connsiteY21" fmla="*/ 121777 h 171315"/>
                <a:gd name="connsiteX22" fmla="*/ 68863 w 112101"/>
                <a:gd name="connsiteY22" fmla="*/ 27389 h 171315"/>
                <a:gd name="connsiteX23" fmla="*/ 68863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345" y="129622"/>
                  </a:moveTo>
                  <a:lnTo>
                    <a:pt x="67345" y="151637"/>
                  </a:lnTo>
                  <a:cubicBezTo>
                    <a:pt x="67345" y="160747"/>
                    <a:pt x="66839" y="163530"/>
                    <a:pt x="48113" y="163530"/>
                  </a:cubicBezTo>
                  <a:lnTo>
                    <a:pt x="42799" y="163530"/>
                  </a:lnTo>
                  <a:lnTo>
                    <a:pt x="42799" y="171375"/>
                  </a:lnTo>
                  <a:cubicBezTo>
                    <a:pt x="53174" y="170616"/>
                    <a:pt x="66333" y="170616"/>
                    <a:pt x="76961" y="170616"/>
                  </a:cubicBezTo>
                  <a:cubicBezTo>
                    <a:pt x="87589" y="170616"/>
                    <a:pt x="101001" y="170616"/>
                    <a:pt x="111376" y="171375"/>
                  </a:cubicBezTo>
                  <a:lnTo>
                    <a:pt x="111376" y="163530"/>
                  </a:lnTo>
                  <a:lnTo>
                    <a:pt x="106062" y="163530"/>
                  </a:lnTo>
                  <a:cubicBezTo>
                    <a:pt x="87336" y="163530"/>
                    <a:pt x="86830" y="160747"/>
                    <a:pt x="86830" y="151637"/>
                  </a:cubicBezTo>
                  <a:lnTo>
                    <a:pt x="86830" y="129622"/>
                  </a:lnTo>
                  <a:lnTo>
                    <a:pt x="112135" y="129622"/>
                  </a:lnTo>
                  <a:lnTo>
                    <a:pt x="112135" y="121777"/>
                  </a:lnTo>
                  <a:lnTo>
                    <a:pt x="86830" y="121777"/>
                  </a:lnTo>
                  <a:lnTo>
                    <a:pt x="86830" y="6639"/>
                  </a:lnTo>
                  <a:cubicBezTo>
                    <a:pt x="86830" y="1578"/>
                    <a:pt x="86830" y="59"/>
                    <a:pt x="82781" y="59"/>
                  </a:cubicBezTo>
                  <a:cubicBezTo>
                    <a:pt x="80504" y="59"/>
                    <a:pt x="79744" y="59"/>
                    <a:pt x="77720" y="3096"/>
                  </a:cubicBezTo>
                  <a:lnTo>
                    <a:pt x="33" y="121777"/>
                  </a:lnTo>
                  <a:lnTo>
                    <a:pt x="33" y="129622"/>
                  </a:lnTo>
                  <a:lnTo>
                    <a:pt x="67345" y="129622"/>
                  </a:lnTo>
                  <a:close/>
                  <a:moveTo>
                    <a:pt x="68863" y="121777"/>
                  </a:moveTo>
                  <a:lnTo>
                    <a:pt x="7119" y="121777"/>
                  </a:lnTo>
                  <a:lnTo>
                    <a:pt x="68863" y="27389"/>
                  </a:lnTo>
                  <a:lnTo>
                    <a:pt x="68863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09" name="Freeform 5508">
              <a:extLst>
                <a:ext uri="{FF2B5EF4-FFF2-40B4-BE49-F238E27FC236}">
                  <a16:creationId xmlns:a16="http://schemas.microsoft.com/office/drawing/2014/main" id="{7F144235-3BC2-4349-D6C9-D065CA2A6781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9507511" y="4708902"/>
              <a:ext cx="111476" cy="111245"/>
            </a:xfrm>
            <a:custGeom>
              <a:avLst/>
              <a:gdLst>
                <a:gd name="connsiteX0" fmla="*/ 61279 w 122223"/>
                <a:gd name="connsiteY0" fmla="*/ 53959 h 121970"/>
                <a:gd name="connsiteX1" fmla="*/ 10669 w 122223"/>
                <a:gd name="connsiteY1" fmla="*/ 3602 h 121970"/>
                <a:gd name="connsiteX2" fmla="*/ 5102 w 122223"/>
                <a:gd name="connsiteY2" fmla="*/ 59 h 121970"/>
                <a:gd name="connsiteX3" fmla="*/ 41 w 122223"/>
                <a:gd name="connsiteY3" fmla="*/ 5120 h 121970"/>
                <a:gd name="connsiteX4" fmla="*/ 3330 w 122223"/>
                <a:gd name="connsiteY4" fmla="*/ 10181 h 121970"/>
                <a:gd name="connsiteX5" fmla="*/ 53940 w 122223"/>
                <a:gd name="connsiteY5" fmla="*/ 61045 h 121970"/>
                <a:gd name="connsiteX6" fmla="*/ 3330 w 122223"/>
                <a:gd name="connsiteY6" fmla="*/ 111908 h 121970"/>
                <a:gd name="connsiteX7" fmla="*/ 41 w 122223"/>
                <a:gd name="connsiteY7" fmla="*/ 116969 h 121970"/>
                <a:gd name="connsiteX8" fmla="*/ 5102 w 122223"/>
                <a:gd name="connsiteY8" fmla="*/ 122030 h 121970"/>
                <a:gd name="connsiteX9" fmla="*/ 10669 w 122223"/>
                <a:gd name="connsiteY9" fmla="*/ 118487 h 121970"/>
                <a:gd name="connsiteX10" fmla="*/ 61026 w 122223"/>
                <a:gd name="connsiteY10" fmla="*/ 68130 h 121970"/>
                <a:gd name="connsiteX11" fmla="*/ 113407 w 122223"/>
                <a:gd name="connsiteY11" fmla="*/ 120512 h 121970"/>
                <a:gd name="connsiteX12" fmla="*/ 117203 w 122223"/>
                <a:gd name="connsiteY12" fmla="*/ 122030 h 121970"/>
                <a:gd name="connsiteX13" fmla="*/ 122264 w 122223"/>
                <a:gd name="connsiteY13" fmla="*/ 116969 h 121970"/>
                <a:gd name="connsiteX14" fmla="*/ 121505 w 122223"/>
                <a:gd name="connsiteY14" fmla="*/ 114185 h 121970"/>
                <a:gd name="connsiteX15" fmla="*/ 68364 w 122223"/>
                <a:gd name="connsiteY15" fmla="*/ 61045 h 121970"/>
                <a:gd name="connsiteX16" fmla="*/ 114673 w 122223"/>
                <a:gd name="connsiteY16" fmla="*/ 14736 h 121970"/>
                <a:gd name="connsiteX17" fmla="*/ 120999 w 122223"/>
                <a:gd name="connsiteY17" fmla="*/ 8410 h 121970"/>
                <a:gd name="connsiteX18" fmla="*/ 122264 w 122223"/>
                <a:gd name="connsiteY18" fmla="*/ 5120 h 121970"/>
                <a:gd name="connsiteX19" fmla="*/ 117203 w 122223"/>
                <a:gd name="connsiteY19" fmla="*/ 59 h 121970"/>
                <a:gd name="connsiteX20" fmla="*/ 111383 w 122223"/>
                <a:gd name="connsiteY20" fmla="*/ 3855 h 121970"/>
                <a:gd name="connsiteX21" fmla="*/ 61279 w 122223"/>
                <a:gd name="connsiteY21" fmla="*/ 53959 h 121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223" h="121970">
                  <a:moveTo>
                    <a:pt x="61279" y="53959"/>
                  </a:moveTo>
                  <a:lnTo>
                    <a:pt x="10669" y="3602"/>
                  </a:lnTo>
                  <a:cubicBezTo>
                    <a:pt x="7632" y="566"/>
                    <a:pt x="7126" y="59"/>
                    <a:pt x="5102" y="59"/>
                  </a:cubicBezTo>
                  <a:cubicBezTo>
                    <a:pt x="2571" y="59"/>
                    <a:pt x="41" y="2337"/>
                    <a:pt x="41" y="5120"/>
                  </a:cubicBezTo>
                  <a:cubicBezTo>
                    <a:pt x="41" y="6892"/>
                    <a:pt x="547" y="7398"/>
                    <a:pt x="3330" y="10181"/>
                  </a:cubicBezTo>
                  <a:lnTo>
                    <a:pt x="53940" y="61045"/>
                  </a:lnTo>
                  <a:lnTo>
                    <a:pt x="3330" y="111908"/>
                  </a:lnTo>
                  <a:cubicBezTo>
                    <a:pt x="547" y="114692"/>
                    <a:pt x="41" y="115198"/>
                    <a:pt x="41" y="116969"/>
                  </a:cubicBezTo>
                  <a:cubicBezTo>
                    <a:pt x="41" y="119753"/>
                    <a:pt x="2571" y="122030"/>
                    <a:pt x="5102" y="122030"/>
                  </a:cubicBezTo>
                  <a:cubicBezTo>
                    <a:pt x="7126" y="122030"/>
                    <a:pt x="7632" y="121524"/>
                    <a:pt x="10669" y="118487"/>
                  </a:cubicBezTo>
                  <a:lnTo>
                    <a:pt x="61026" y="68130"/>
                  </a:lnTo>
                  <a:lnTo>
                    <a:pt x="113407" y="120512"/>
                  </a:lnTo>
                  <a:cubicBezTo>
                    <a:pt x="113914" y="120765"/>
                    <a:pt x="115685" y="122030"/>
                    <a:pt x="117203" y="122030"/>
                  </a:cubicBezTo>
                  <a:cubicBezTo>
                    <a:pt x="120240" y="122030"/>
                    <a:pt x="122264" y="119753"/>
                    <a:pt x="122264" y="116969"/>
                  </a:cubicBezTo>
                  <a:cubicBezTo>
                    <a:pt x="122264" y="116463"/>
                    <a:pt x="122264" y="115451"/>
                    <a:pt x="121505" y="114185"/>
                  </a:cubicBezTo>
                  <a:cubicBezTo>
                    <a:pt x="121252" y="113679"/>
                    <a:pt x="81017" y="73950"/>
                    <a:pt x="68364" y="61045"/>
                  </a:cubicBezTo>
                  <a:lnTo>
                    <a:pt x="114673" y="14736"/>
                  </a:lnTo>
                  <a:cubicBezTo>
                    <a:pt x="115938" y="13218"/>
                    <a:pt x="119734" y="9928"/>
                    <a:pt x="120999" y="8410"/>
                  </a:cubicBezTo>
                  <a:cubicBezTo>
                    <a:pt x="121252" y="7904"/>
                    <a:pt x="122264" y="6892"/>
                    <a:pt x="122264" y="5120"/>
                  </a:cubicBezTo>
                  <a:cubicBezTo>
                    <a:pt x="122264" y="2337"/>
                    <a:pt x="120240" y="59"/>
                    <a:pt x="117203" y="59"/>
                  </a:cubicBezTo>
                  <a:cubicBezTo>
                    <a:pt x="115179" y="59"/>
                    <a:pt x="114167" y="1072"/>
                    <a:pt x="111383" y="3855"/>
                  </a:cubicBezTo>
                  <a:lnTo>
                    <a:pt x="61279" y="5395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0" name="Freeform 5509">
              <a:extLst>
                <a:ext uri="{FF2B5EF4-FFF2-40B4-BE49-F238E27FC236}">
                  <a16:creationId xmlns:a16="http://schemas.microsoft.com/office/drawing/2014/main" id="{AFA406A6-DB86-D250-F3DE-4039A4E3C519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9724924" y="4668512"/>
              <a:ext cx="76163" cy="153712"/>
            </a:xfrm>
            <a:custGeom>
              <a:avLst/>
              <a:gdLst>
                <a:gd name="connsiteX0" fmla="*/ 51926 w 83506"/>
                <a:gd name="connsiteY0" fmla="*/ 6639 h 168531"/>
                <a:gd name="connsiteX1" fmla="*/ 46106 w 83506"/>
                <a:gd name="connsiteY1" fmla="*/ 59 h 168531"/>
                <a:gd name="connsiteX2" fmla="*/ 51 w 83506"/>
                <a:gd name="connsiteY2" fmla="*/ 16255 h 168531"/>
                <a:gd name="connsiteX3" fmla="*/ 51 w 83506"/>
                <a:gd name="connsiteY3" fmla="*/ 24099 h 168531"/>
                <a:gd name="connsiteX4" fmla="*/ 33200 w 83506"/>
                <a:gd name="connsiteY4" fmla="*/ 17520 h 168531"/>
                <a:gd name="connsiteX5" fmla="*/ 33200 w 83506"/>
                <a:gd name="connsiteY5" fmla="*/ 148600 h 168531"/>
                <a:gd name="connsiteX6" fmla="*/ 9666 w 83506"/>
                <a:gd name="connsiteY6" fmla="*/ 160747 h 168531"/>
                <a:gd name="connsiteX7" fmla="*/ 1569 w 83506"/>
                <a:gd name="connsiteY7" fmla="*/ 160747 h 168531"/>
                <a:gd name="connsiteX8" fmla="*/ 1569 w 83506"/>
                <a:gd name="connsiteY8" fmla="*/ 168591 h 168531"/>
                <a:gd name="connsiteX9" fmla="*/ 42563 w 83506"/>
                <a:gd name="connsiteY9" fmla="*/ 167832 h 168531"/>
                <a:gd name="connsiteX10" fmla="*/ 83557 w 83506"/>
                <a:gd name="connsiteY10" fmla="*/ 168591 h 168531"/>
                <a:gd name="connsiteX11" fmla="*/ 83557 w 83506"/>
                <a:gd name="connsiteY11" fmla="*/ 160747 h 168531"/>
                <a:gd name="connsiteX12" fmla="*/ 75460 w 83506"/>
                <a:gd name="connsiteY12" fmla="*/ 160747 h 168531"/>
                <a:gd name="connsiteX13" fmla="*/ 51926 w 83506"/>
                <a:gd name="connsiteY13" fmla="*/ 148600 h 168531"/>
                <a:gd name="connsiteX14" fmla="*/ 51926 w 83506"/>
                <a:gd name="connsiteY14" fmla="*/ 6639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506" h="168531">
                  <a:moveTo>
                    <a:pt x="51926" y="6639"/>
                  </a:moveTo>
                  <a:cubicBezTo>
                    <a:pt x="51926" y="566"/>
                    <a:pt x="51926" y="59"/>
                    <a:pt x="46106" y="59"/>
                  </a:cubicBezTo>
                  <a:cubicBezTo>
                    <a:pt x="30417" y="16255"/>
                    <a:pt x="8148" y="16255"/>
                    <a:pt x="51" y="16255"/>
                  </a:cubicBezTo>
                  <a:lnTo>
                    <a:pt x="51" y="24099"/>
                  </a:lnTo>
                  <a:cubicBezTo>
                    <a:pt x="5112" y="24099"/>
                    <a:pt x="20042" y="24099"/>
                    <a:pt x="33200" y="17520"/>
                  </a:cubicBezTo>
                  <a:lnTo>
                    <a:pt x="33200" y="148600"/>
                  </a:lnTo>
                  <a:cubicBezTo>
                    <a:pt x="33200" y="157710"/>
                    <a:pt x="32441" y="160747"/>
                    <a:pt x="9666" y="160747"/>
                  </a:cubicBezTo>
                  <a:lnTo>
                    <a:pt x="1569" y="160747"/>
                  </a:lnTo>
                  <a:lnTo>
                    <a:pt x="1569" y="168591"/>
                  </a:lnTo>
                  <a:cubicBezTo>
                    <a:pt x="10426" y="167832"/>
                    <a:pt x="32441" y="167832"/>
                    <a:pt x="42563" y="167832"/>
                  </a:cubicBezTo>
                  <a:cubicBezTo>
                    <a:pt x="52685" y="167832"/>
                    <a:pt x="74701" y="167832"/>
                    <a:pt x="83557" y="168591"/>
                  </a:cubicBezTo>
                  <a:lnTo>
                    <a:pt x="83557" y="160747"/>
                  </a:lnTo>
                  <a:lnTo>
                    <a:pt x="75460" y="160747"/>
                  </a:lnTo>
                  <a:cubicBezTo>
                    <a:pt x="52685" y="160747"/>
                    <a:pt x="51926" y="157963"/>
                    <a:pt x="51926" y="148600"/>
                  </a:cubicBezTo>
                  <a:lnTo>
                    <a:pt x="51926" y="6639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1" name="Freeform 5510">
              <a:extLst>
                <a:ext uri="{FF2B5EF4-FFF2-40B4-BE49-F238E27FC236}">
                  <a16:creationId xmlns:a16="http://schemas.microsoft.com/office/drawing/2014/main" id="{87D2DBFC-CBC2-7296-5A11-6C79BEC7E3E5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9828785" y="4668512"/>
              <a:ext cx="97166" cy="158791"/>
            </a:xfrm>
            <a:custGeom>
              <a:avLst/>
              <a:gdLst>
                <a:gd name="connsiteX0" fmla="*/ 106590 w 106534"/>
                <a:gd name="connsiteY0" fmla="*/ 87615 h 174099"/>
                <a:gd name="connsiteX1" fmla="*/ 96468 w 106534"/>
                <a:gd name="connsiteY1" fmla="*/ 28401 h 174099"/>
                <a:gd name="connsiteX2" fmla="*/ 53449 w 106534"/>
                <a:gd name="connsiteY2" fmla="*/ 59 h 174099"/>
                <a:gd name="connsiteX3" fmla="*/ 9418 w 106534"/>
                <a:gd name="connsiteY3" fmla="*/ 30173 h 174099"/>
                <a:gd name="connsiteX4" fmla="*/ 55 w 106534"/>
                <a:gd name="connsiteY4" fmla="*/ 87615 h 174099"/>
                <a:gd name="connsiteX5" fmla="*/ 11443 w 106534"/>
                <a:gd name="connsiteY5" fmla="*/ 148600 h 174099"/>
                <a:gd name="connsiteX6" fmla="*/ 53196 w 106534"/>
                <a:gd name="connsiteY6" fmla="*/ 174159 h 174099"/>
                <a:gd name="connsiteX7" fmla="*/ 97227 w 106534"/>
                <a:gd name="connsiteY7" fmla="*/ 144805 h 174099"/>
                <a:gd name="connsiteX8" fmla="*/ 106590 w 106534"/>
                <a:gd name="connsiteY8" fmla="*/ 87615 h 174099"/>
                <a:gd name="connsiteX9" fmla="*/ 53196 w 106534"/>
                <a:gd name="connsiteY9" fmla="*/ 168591 h 174099"/>
                <a:gd name="connsiteX10" fmla="*/ 23842 w 106534"/>
                <a:gd name="connsiteY10" fmla="*/ 137972 h 174099"/>
                <a:gd name="connsiteX11" fmla="*/ 21059 w 106534"/>
                <a:gd name="connsiteY11" fmla="*/ 84578 h 174099"/>
                <a:gd name="connsiteX12" fmla="*/ 23083 w 106534"/>
                <a:gd name="connsiteY12" fmla="*/ 38017 h 174099"/>
                <a:gd name="connsiteX13" fmla="*/ 53196 w 106534"/>
                <a:gd name="connsiteY13" fmla="*/ 5627 h 174099"/>
                <a:gd name="connsiteX14" fmla="*/ 83056 w 106534"/>
                <a:gd name="connsiteY14" fmla="*/ 35234 h 174099"/>
                <a:gd name="connsiteX15" fmla="*/ 85587 w 106534"/>
                <a:gd name="connsiteY15" fmla="*/ 84578 h 174099"/>
                <a:gd name="connsiteX16" fmla="*/ 82803 w 106534"/>
                <a:gd name="connsiteY16" fmla="*/ 136960 h 174099"/>
                <a:gd name="connsiteX17" fmla="*/ 53196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90" y="87615"/>
                  </a:moveTo>
                  <a:cubicBezTo>
                    <a:pt x="106590" y="67371"/>
                    <a:pt x="105325" y="47127"/>
                    <a:pt x="96468" y="28401"/>
                  </a:cubicBezTo>
                  <a:cubicBezTo>
                    <a:pt x="84828" y="4108"/>
                    <a:pt x="64077" y="59"/>
                    <a:pt x="53449" y="59"/>
                  </a:cubicBezTo>
                  <a:cubicBezTo>
                    <a:pt x="38266" y="59"/>
                    <a:pt x="19793" y="6639"/>
                    <a:pt x="9418" y="30173"/>
                  </a:cubicBezTo>
                  <a:cubicBezTo>
                    <a:pt x="1321" y="47633"/>
                    <a:pt x="55" y="67371"/>
                    <a:pt x="55" y="87615"/>
                  </a:cubicBezTo>
                  <a:cubicBezTo>
                    <a:pt x="55" y="106594"/>
                    <a:pt x="1068" y="129369"/>
                    <a:pt x="11443" y="148600"/>
                  </a:cubicBezTo>
                  <a:cubicBezTo>
                    <a:pt x="22324" y="169098"/>
                    <a:pt x="40797" y="174159"/>
                    <a:pt x="53196" y="174159"/>
                  </a:cubicBezTo>
                  <a:cubicBezTo>
                    <a:pt x="66861" y="174159"/>
                    <a:pt x="86093" y="168844"/>
                    <a:pt x="97227" y="144805"/>
                  </a:cubicBezTo>
                  <a:cubicBezTo>
                    <a:pt x="105325" y="127344"/>
                    <a:pt x="106590" y="107606"/>
                    <a:pt x="106590" y="87615"/>
                  </a:cubicBezTo>
                  <a:close/>
                  <a:moveTo>
                    <a:pt x="53196" y="168591"/>
                  </a:moveTo>
                  <a:cubicBezTo>
                    <a:pt x="43327" y="168591"/>
                    <a:pt x="28397" y="162265"/>
                    <a:pt x="23842" y="137972"/>
                  </a:cubicBezTo>
                  <a:cubicBezTo>
                    <a:pt x="21059" y="122789"/>
                    <a:pt x="21059" y="99508"/>
                    <a:pt x="21059" y="84578"/>
                  </a:cubicBezTo>
                  <a:cubicBezTo>
                    <a:pt x="21059" y="68383"/>
                    <a:pt x="21059" y="51682"/>
                    <a:pt x="23083" y="38017"/>
                  </a:cubicBezTo>
                  <a:cubicBezTo>
                    <a:pt x="27891" y="7904"/>
                    <a:pt x="46870" y="5627"/>
                    <a:pt x="53196" y="5627"/>
                  </a:cubicBezTo>
                  <a:cubicBezTo>
                    <a:pt x="61547" y="5627"/>
                    <a:pt x="78248" y="10181"/>
                    <a:pt x="83056" y="35234"/>
                  </a:cubicBezTo>
                  <a:cubicBezTo>
                    <a:pt x="85587" y="49404"/>
                    <a:pt x="85587" y="68636"/>
                    <a:pt x="85587" y="84578"/>
                  </a:cubicBezTo>
                  <a:cubicBezTo>
                    <a:pt x="85587" y="103557"/>
                    <a:pt x="85587" y="120765"/>
                    <a:pt x="82803" y="136960"/>
                  </a:cubicBezTo>
                  <a:cubicBezTo>
                    <a:pt x="79007" y="161000"/>
                    <a:pt x="64584" y="168591"/>
                    <a:pt x="53196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2" name="Freeform 5511">
              <a:extLst>
                <a:ext uri="{FF2B5EF4-FFF2-40B4-BE49-F238E27FC236}">
                  <a16:creationId xmlns:a16="http://schemas.microsoft.com/office/drawing/2014/main" id="{8ABB34DF-BDD4-73FC-A395-A2CA54414647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10012219" y="4737521"/>
              <a:ext cx="153481" cy="54006"/>
            </a:xfrm>
            <a:custGeom>
              <a:avLst/>
              <a:gdLst>
                <a:gd name="connsiteX0" fmla="*/ 159738 w 168278"/>
                <a:gd name="connsiteY0" fmla="*/ 10181 h 59213"/>
                <a:gd name="connsiteX1" fmla="*/ 168342 w 168278"/>
                <a:gd name="connsiteY1" fmla="*/ 5120 h 59213"/>
                <a:gd name="connsiteX2" fmla="*/ 159992 w 168278"/>
                <a:gd name="connsiteY2" fmla="*/ 59 h 59213"/>
                <a:gd name="connsiteX3" fmla="*/ 8414 w 168278"/>
                <a:gd name="connsiteY3" fmla="*/ 59 h 59213"/>
                <a:gd name="connsiteX4" fmla="*/ 63 w 168278"/>
                <a:gd name="connsiteY4" fmla="*/ 5120 h 59213"/>
                <a:gd name="connsiteX5" fmla="*/ 8667 w 168278"/>
                <a:gd name="connsiteY5" fmla="*/ 10181 h 59213"/>
                <a:gd name="connsiteX6" fmla="*/ 159738 w 168278"/>
                <a:gd name="connsiteY6" fmla="*/ 10181 h 59213"/>
                <a:gd name="connsiteX7" fmla="*/ 159992 w 168278"/>
                <a:gd name="connsiteY7" fmla="*/ 59273 h 59213"/>
                <a:gd name="connsiteX8" fmla="*/ 168342 w 168278"/>
                <a:gd name="connsiteY8" fmla="*/ 54212 h 59213"/>
                <a:gd name="connsiteX9" fmla="*/ 159738 w 168278"/>
                <a:gd name="connsiteY9" fmla="*/ 49151 h 59213"/>
                <a:gd name="connsiteX10" fmla="*/ 8667 w 168278"/>
                <a:gd name="connsiteY10" fmla="*/ 49151 h 59213"/>
                <a:gd name="connsiteX11" fmla="*/ 63 w 168278"/>
                <a:gd name="connsiteY11" fmla="*/ 54212 h 59213"/>
                <a:gd name="connsiteX12" fmla="*/ 8414 w 168278"/>
                <a:gd name="connsiteY12" fmla="*/ 59273 h 59213"/>
                <a:gd name="connsiteX13" fmla="*/ 159992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38" y="10181"/>
                  </a:moveTo>
                  <a:cubicBezTo>
                    <a:pt x="163534" y="10181"/>
                    <a:pt x="168342" y="10181"/>
                    <a:pt x="168342" y="5120"/>
                  </a:cubicBezTo>
                  <a:cubicBezTo>
                    <a:pt x="168342" y="59"/>
                    <a:pt x="163534" y="59"/>
                    <a:pt x="159992" y="59"/>
                  </a:cubicBezTo>
                  <a:lnTo>
                    <a:pt x="8414" y="59"/>
                  </a:lnTo>
                  <a:cubicBezTo>
                    <a:pt x="4871" y="59"/>
                    <a:pt x="63" y="59"/>
                    <a:pt x="63" y="5120"/>
                  </a:cubicBezTo>
                  <a:cubicBezTo>
                    <a:pt x="63" y="10181"/>
                    <a:pt x="4871" y="10181"/>
                    <a:pt x="8667" y="10181"/>
                  </a:cubicBezTo>
                  <a:lnTo>
                    <a:pt x="159738" y="10181"/>
                  </a:lnTo>
                  <a:close/>
                  <a:moveTo>
                    <a:pt x="159992" y="59273"/>
                  </a:moveTo>
                  <a:cubicBezTo>
                    <a:pt x="163534" y="59273"/>
                    <a:pt x="168342" y="59273"/>
                    <a:pt x="168342" y="54212"/>
                  </a:cubicBezTo>
                  <a:cubicBezTo>
                    <a:pt x="168342" y="49151"/>
                    <a:pt x="163534" y="49151"/>
                    <a:pt x="159738" y="49151"/>
                  </a:cubicBezTo>
                  <a:lnTo>
                    <a:pt x="8667" y="49151"/>
                  </a:lnTo>
                  <a:cubicBezTo>
                    <a:pt x="4871" y="49151"/>
                    <a:pt x="63" y="49151"/>
                    <a:pt x="63" y="54212"/>
                  </a:cubicBezTo>
                  <a:cubicBezTo>
                    <a:pt x="63" y="59273"/>
                    <a:pt x="4871" y="59273"/>
                    <a:pt x="8414" y="59273"/>
                  </a:cubicBezTo>
                  <a:lnTo>
                    <a:pt x="159992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3" name="Freeform 5512">
              <a:extLst>
                <a:ext uri="{FF2B5EF4-FFF2-40B4-BE49-F238E27FC236}">
                  <a16:creationId xmlns:a16="http://schemas.microsoft.com/office/drawing/2014/main" id="{E3D12C0B-1384-0147-907A-DBCA0B2800AF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10254455" y="4668512"/>
              <a:ext cx="92089" cy="153712"/>
            </a:xfrm>
            <a:custGeom>
              <a:avLst/>
              <a:gdLst>
                <a:gd name="connsiteX0" fmla="*/ 19559 w 100967"/>
                <a:gd name="connsiteY0" fmla="*/ 149107 h 168531"/>
                <a:gd name="connsiteX1" fmla="*/ 46382 w 100967"/>
                <a:gd name="connsiteY1" fmla="*/ 123042 h 168531"/>
                <a:gd name="connsiteX2" fmla="*/ 101041 w 100967"/>
                <a:gd name="connsiteY2" fmla="*/ 49151 h 168531"/>
                <a:gd name="connsiteX3" fmla="*/ 47394 w 100967"/>
                <a:gd name="connsiteY3" fmla="*/ 59 h 168531"/>
                <a:gd name="connsiteX4" fmla="*/ 74 w 100967"/>
                <a:gd name="connsiteY4" fmla="*/ 45862 h 168531"/>
                <a:gd name="connsiteX5" fmla="*/ 13485 w 100967"/>
                <a:gd name="connsiteY5" fmla="*/ 60033 h 168531"/>
                <a:gd name="connsiteX6" fmla="*/ 26644 w 100967"/>
                <a:gd name="connsiteY6" fmla="*/ 46621 h 168531"/>
                <a:gd name="connsiteX7" fmla="*/ 13232 w 100967"/>
                <a:gd name="connsiteY7" fmla="*/ 33462 h 168531"/>
                <a:gd name="connsiteX8" fmla="*/ 9943 w 100967"/>
                <a:gd name="connsiteY8" fmla="*/ 33715 h 168531"/>
                <a:gd name="connsiteX9" fmla="*/ 44105 w 100967"/>
                <a:gd name="connsiteY9" fmla="*/ 7904 h 168531"/>
                <a:gd name="connsiteX10" fmla="*/ 78013 w 100967"/>
                <a:gd name="connsiteY10" fmla="*/ 49151 h 168531"/>
                <a:gd name="connsiteX11" fmla="*/ 51443 w 100967"/>
                <a:gd name="connsiteY11" fmla="*/ 105076 h 168531"/>
                <a:gd name="connsiteX12" fmla="*/ 2857 w 100967"/>
                <a:gd name="connsiteY12" fmla="*/ 159229 h 168531"/>
                <a:gd name="connsiteX13" fmla="*/ 74 w 100967"/>
                <a:gd name="connsiteY13" fmla="*/ 168591 h 168531"/>
                <a:gd name="connsiteX14" fmla="*/ 93956 w 100967"/>
                <a:gd name="connsiteY14" fmla="*/ 168591 h 168531"/>
                <a:gd name="connsiteX15" fmla="*/ 101041 w 100967"/>
                <a:gd name="connsiteY15" fmla="*/ 124561 h 168531"/>
                <a:gd name="connsiteX16" fmla="*/ 94715 w 100967"/>
                <a:gd name="connsiteY16" fmla="*/ 124561 h 168531"/>
                <a:gd name="connsiteX17" fmla="*/ 89148 w 100967"/>
                <a:gd name="connsiteY17" fmla="*/ 147082 h 168531"/>
                <a:gd name="connsiteX18" fmla="*/ 65108 w 100967"/>
                <a:gd name="connsiteY18" fmla="*/ 149107 h 168531"/>
                <a:gd name="connsiteX19" fmla="*/ 19559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559" y="149107"/>
                  </a:moveTo>
                  <a:lnTo>
                    <a:pt x="46382" y="123042"/>
                  </a:lnTo>
                  <a:cubicBezTo>
                    <a:pt x="85858" y="88121"/>
                    <a:pt x="101041" y="74456"/>
                    <a:pt x="101041" y="49151"/>
                  </a:cubicBezTo>
                  <a:cubicBezTo>
                    <a:pt x="101041" y="20304"/>
                    <a:pt x="78267" y="59"/>
                    <a:pt x="47394" y="59"/>
                  </a:cubicBezTo>
                  <a:cubicBezTo>
                    <a:pt x="18800" y="59"/>
                    <a:pt x="74" y="23340"/>
                    <a:pt x="74" y="45862"/>
                  </a:cubicBezTo>
                  <a:cubicBezTo>
                    <a:pt x="74" y="60033"/>
                    <a:pt x="12726" y="60033"/>
                    <a:pt x="13485" y="60033"/>
                  </a:cubicBezTo>
                  <a:cubicBezTo>
                    <a:pt x="17787" y="60033"/>
                    <a:pt x="26644" y="56996"/>
                    <a:pt x="26644" y="46621"/>
                  </a:cubicBezTo>
                  <a:cubicBezTo>
                    <a:pt x="26644" y="40042"/>
                    <a:pt x="22089" y="33462"/>
                    <a:pt x="13232" y="33462"/>
                  </a:cubicBezTo>
                  <a:cubicBezTo>
                    <a:pt x="11208" y="33462"/>
                    <a:pt x="10702" y="33462"/>
                    <a:pt x="9943" y="33715"/>
                  </a:cubicBezTo>
                  <a:cubicBezTo>
                    <a:pt x="15763" y="17267"/>
                    <a:pt x="29428" y="7904"/>
                    <a:pt x="44105" y="7904"/>
                  </a:cubicBezTo>
                  <a:cubicBezTo>
                    <a:pt x="67132" y="7904"/>
                    <a:pt x="78013" y="28401"/>
                    <a:pt x="78013" y="49151"/>
                  </a:cubicBezTo>
                  <a:cubicBezTo>
                    <a:pt x="78013" y="69395"/>
                    <a:pt x="65361" y="89386"/>
                    <a:pt x="51443" y="105076"/>
                  </a:cubicBezTo>
                  <a:lnTo>
                    <a:pt x="2857" y="159229"/>
                  </a:lnTo>
                  <a:cubicBezTo>
                    <a:pt x="74" y="162012"/>
                    <a:pt x="74" y="162518"/>
                    <a:pt x="74" y="168591"/>
                  </a:cubicBezTo>
                  <a:lnTo>
                    <a:pt x="93956" y="168591"/>
                  </a:lnTo>
                  <a:lnTo>
                    <a:pt x="101041" y="124561"/>
                  </a:lnTo>
                  <a:lnTo>
                    <a:pt x="94715" y="124561"/>
                  </a:lnTo>
                  <a:cubicBezTo>
                    <a:pt x="93450" y="132152"/>
                    <a:pt x="91678" y="143286"/>
                    <a:pt x="89148" y="147082"/>
                  </a:cubicBezTo>
                  <a:cubicBezTo>
                    <a:pt x="87376" y="149107"/>
                    <a:pt x="70675" y="149107"/>
                    <a:pt x="65108" y="149107"/>
                  </a:cubicBezTo>
                  <a:lnTo>
                    <a:pt x="19559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4" name="Freeform 5513">
              <a:extLst>
                <a:ext uri="{FF2B5EF4-FFF2-40B4-BE49-F238E27FC236}">
                  <a16:creationId xmlns:a16="http://schemas.microsoft.com/office/drawing/2014/main" id="{A231F902-D8D1-F6B8-3F68-A236DDD041D1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10367317" y="4668512"/>
              <a:ext cx="97166" cy="158791"/>
            </a:xfrm>
            <a:custGeom>
              <a:avLst/>
              <a:gdLst>
                <a:gd name="connsiteX0" fmla="*/ 106613 w 106534"/>
                <a:gd name="connsiteY0" fmla="*/ 87615 h 174099"/>
                <a:gd name="connsiteX1" fmla="*/ 96491 w 106534"/>
                <a:gd name="connsiteY1" fmla="*/ 28401 h 174099"/>
                <a:gd name="connsiteX2" fmla="*/ 53473 w 106534"/>
                <a:gd name="connsiteY2" fmla="*/ 59 h 174099"/>
                <a:gd name="connsiteX3" fmla="*/ 9442 w 106534"/>
                <a:gd name="connsiteY3" fmla="*/ 30173 h 174099"/>
                <a:gd name="connsiteX4" fmla="*/ 79 w 106534"/>
                <a:gd name="connsiteY4" fmla="*/ 87615 h 174099"/>
                <a:gd name="connsiteX5" fmla="*/ 11466 w 106534"/>
                <a:gd name="connsiteY5" fmla="*/ 148600 h 174099"/>
                <a:gd name="connsiteX6" fmla="*/ 53219 w 106534"/>
                <a:gd name="connsiteY6" fmla="*/ 174159 h 174099"/>
                <a:gd name="connsiteX7" fmla="*/ 97250 w 106534"/>
                <a:gd name="connsiteY7" fmla="*/ 144805 h 174099"/>
                <a:gd name="connsiteX8" fmla="*/ 106613 w 106534"/>
                <a:gd name="connsiteY8" fmla="*/ 87615 h 174099"/>
                <a:gd name="connsiteX9" fmla="*/ 53219 w 106534"/>
                <a:gd name="connsiteY9" fmla="*/ 168591 h 174099"/>
                <a:gd name="connsiteX10" fmla="*/ 23866 w 106534"/>
                <a:gd name="connsiteY10" fmla="*/ 137972 h 174099"/>
                <a:gd name="connsiteX11" fmla="*/ 21082 w 106534"/>
                <a:gd name="connsiteY11" fmla="*/ 84578 h 174099"/>
                <a:gd name="connsiteX12" fmla="*/ 23106 w 106534"/>
                <a:gd name="connsiteY12" fmla="*/ 38017 h 174099"/>
                <a:gd name="connsiteX13" fmla="*/ 53219 w 106534"/>
                <a:gd name="connsiteY13" fmla="*/ 5627 h 174099"/>
                <a:gd name="connsiteX14" fmla="*/ 83079 w 106534"/>
                <a:gd name="connsiteY14" fmla="*/ 35234 h 174099"/>
                <a:gd name="connsiteX15" fmla="*/ 85610 w 106534"/>
                <a:gd name="connsiteY15" fmla="*/ 84578 h 174099"/>
                <a:gd name="connsiteX16" fmla="*/ 82826 w 106534"/>
                <a:gd name="connsiteY16" fmla="*/ 136960 h 174099"/>
                <a:gd name="connsiteX17" fmla="*/ 53219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13" y="87615"/>
                  </a:moveTo>
                  <a:cubicBezTo>
                    <a:pt x="106613" y="67371"/>
                    <a:pt x="105348" y="47127"/>
                    <a:pt x="96491" y="28401"/>
                  </a:cubicBezTo>
                  <a:cubicBezTo>
                    <a:pt x="84851" y="4108"/>
                    <a:pt x="64101" y="59"/>
                    <a:pt x="53473" y="59"/>
                  </a:cubicBezTo>
                  <a:cubicBezTo>
                    <a:pt x="38289" y="59"/>
                    <a:pt x="19817" y="6639"/>
                    <a:pt x="9442" y="30173"/>
                  </a:cubicBezTo>
                  <a:cubicBezTo>
                    <a:pt x="1344" y="47633"/>
                    <a:pt x="79" y="67371"/>
                    <a:pt x="79" y="87615"/>
                  </a:cubicBezTo>
                  <a:cubicBezTo>
                    <a:pt x="79" y="106594"/>
                    <a:pt x="1091" y="129369"/>
                    <a:pt x="11466" y="148600"/>
                  </a:cubicBezTo>
                  <a:cubicBezTo>
                    <a:pt x="22347" y="169098"/>
                    <a:pt x="40820" y="174159"/>
                    <a:pt x="53219" y="174159"/>
                  </a:cubicBezTo>
                  <a:cubicBezTo>
                    <a:pt x="66884" y="174159"/>
                    <a:pt x="86116" y="168844"/>
                    <a:pt x="97250" y="144805"/>
                  </a:cubicBezTo>
                  <a:cubicBezTo>
                    <a:pt x="105348" y="127344"/>
                    <a:pt x="106613" y="107606"/>
                    <a:pt x="106613" y="87615"/>
                  </a:cubicBezTo>
                  <a:close/>
                  <a:moveTo>
                    <a:pt x="53219" y="168591"/>
                  </a:moveTo>
                  <a:cubicBezTo>
                    <a:pt x="43350" y="168591"/>
                    <a:pt x="28420" y="162265"/>
                    <a:pt x="23866" y="137972"/>
                  </a:cubicBezTo>
                  <a:cubicBezTo>
                    <a:pt x="21082" y="122789"/>
                    <a:pt x="21082" y="99508"/>
                    <a:pt x="21082" y="84578"/>
                  </a:cubicBezTo>
                  <a:cubicBezTo>
                    <a:pt x="21082" y="68383"/>
                    <a:pt x="21082" y="51682"/>
                    <a:pt x="23106" y="38017"/>
                  </a:cubicBezTo>
                  <a:cubicBezTo>
                    <a:pt x="27914" y="7904"/>
                    <a:pt x="46893" y="5627"/>
                    <a:pt x="53219" y="5627"/>
                  </a:cubicBezTo>
                  <a:cubicBezTo>
                    <a:pt x="61570" y="5627"/>
                    <a:pt x="78272" y="10181"/>
                    <a:pt x="83079" y="35234"/>
                  </a:cubicBezTo>
                  <a:cubicBezTo>
                    <a:pt x="85610" y="49404"/>
                    <a:pt x="85610" y="68636"/>
                    <a:pt x="85610" y="84578"/>
                  </a:cubicBezTo>
                  <a:cubicBezTo>
                    <a:pt x="85610" y="103557"/>
                    <a:pt x="85610" y="120765"/>
                    <a:pt x="82826" y="136960"/>
                  </a:cubicBezTo>
                  <a:cubicBezTo>
                    <a:pt x="79031" y="161000"/>
                    <a:pt x="64607" y="168591"/>
                    <a:pt x="53219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5" name="Freeform 5514">
              <a:extLst>
                <a:ext uri="{FF2B5EF4-FFF2-40B4-BE49-F238E27FC236}">
                  <a16:creationId xmlns:a16="http://schemas.microsoft.com/office/drawing/2014/main" id="{234DCCC6-66BC-1644-6922-67E667038CF9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10544161" y="4759908"/>
              <a:ext cx="141019" cy="9232"/>
            </a:xfrm>
            <a:custGeom>
              <a:avLst/>
              <a:gdLst>
                <a:gd name="connsiteX0" fmla="*/ 145843 w 154614"/>
                <a:gd name="connsiteY0" fmla="*/ 10181 h 10122"/>
                <a:gd name="connsiteX1" fmla="*/ 154700 w 154614"/>
                <a:gd name="connsiteY1" fmla="*/ 5120 h 10122"/>
                <a:gd name="connsiteX2" fmla="*/ 145843 w 154614"/>
                <a:gd name="connsiteY2" fmla="*/ 59 h 10122"/>
                <a:gd name="connsiteX3" fmla="*/ 8943 w 154614"/>
                <a:gd name="connsiteY3" fmla="*/ 59 h 10122"/>
                <a:gd name="connsiteX4" fmla="*/ 86 w 154614"/>
                <a:gd name="connsiteY4" fmla="*/ 5120 h 10122"/>
                <a:gd name="connsiteX5" fmla="*/ 8943 w 154614"/>
                <a:gd name="connsiteY5" fmla="*/ 10181 h 10122"/>
                <a:gd name="connsiteX6" fmla="*/ 145843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43" y="10181"/>
                  </a:moveTo>
                  <a:cubicBezTo>
                    <a:pt x="150145" y="10181"/>
                    <a:pt x="154700" y="10181"/>
                    <a:pt x="154700" y="5120"/>
                  </a:cubicBezTo>
                  <a:cubicBezTo>
                    <a:pt x="154700" y="59"/>
                    <a:pt x="150145" y="59"/>
                    <a:pt x="145843" y="59"/>
                  </a:cubicBezTo>
                  <a:lnTo>
                    <a:pt x="8943" y="59"/>
                  </a:lnTo>
                  <a:cubicBezTo>
                    <a:pt x="4641" y="59"/>
                    <a:pt x="86" y="59"/>
                    <a:pt x="86" y="5120"/>
                  </a:cubicBezTo>
                  <a:cubicBezTo>
                    <a:pt x="86" y="10181"/>
                    <a:pt x="4641" y="10181"/>
                    <a:pt x="8943" y="10181"/>
                  </a:cubicBezTo>
                  <a:lnTo>
                    <a:pt x="145843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6" name="Freeform 5515">
              <a:extLst>
                <a:ext uri="{FF2B5EF4-FFF2-40B4-BE49-F238E27FC236}">
                  <a16:creationId xmlns:a16="http://schemas.microsoft.com/office/drawing/2014/main" id="{DF6ACF0E-6B99-5E3B-94C1-E51E8542FB13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10762267" y="4665973"/>
              <a:ext cx="102244" cy="156251"/>
            </a:xfrm>
            <a:custGeom>
              <a:avLst/>
              <a:gdLst>
                <a:gd name="connsiteX0" fmla="*/ 67407 w 112101"/>
                <a:gd name="connsiteY0" fmla="*/ 129622 h 171315"/>
                <a:gd name="connsiteX1" fmla="*/ 67407 w 112101"/>
                <a:gd name="connsiteY1" fmla="*/ 151637 h 171315"/>
                <a:gd name="connsiteX2" fmla="*/ 48176 w 112101"/>
                <a:gd name="connsiteY2" fmla="*/ 163530 h 171315"/>
                <a:gd name="connsiteX3" fmla="*/ 42862 w 112101"/>
                <a:gd name="connsiteY3" fmla="*/ 163530 h 171315"/>
                <a:gd name="connsiteX4" fmla="*/ 42862 w 112101"/>
                <a:gd name="connsiteY4" fmla="*/ 171375 h 171315"/>
                <a:gd name="connsiteX5" fmla="*/ 77023 w 112101"/>
                <a:gd name="connsiteY5" fmla="*/ 170616 h 171315"/>
                <a:gd name="connsiteX6" fmla="*/ 111438 w 112101"/>
                <a:gd name="connsiteY6" fmla="*/ 171375 h 171315"/>
                <a:gd name="connsiteX7" fmla="*/ 111438 w 112101"/>
                <a:gd name="connsiteY7" fmla="*/ 163530 h 171315"/>
                <a:gd name="connsiteX8" fmla="*/ 106124 w 112101"/>
                <a:gd name="connsiteY8" fmla="*/ 163530 h 171315"/>
                <a:gd name="connsiteX9" fmla="*/ 86892 w 112101"/>
                <a:gd name="connsiteY9" fmla="*/ 151637 h 171315"/>
                <a:gd name="connsiteX10" fmla="*/ 86892 w 112101"/>
                <a:gd name="connsiteY10" fmla="*/ 129622 h 171315"/>
                <a:gd name="connsiteX11" fmla="*/ 112198 w 112101"/>
                <a:gd name="connsiteY11" fmla="*/ 129622 h 171315"/>
                <a:gd name="connsiteX12" fmla="*/ 112198 w 112101"/>
                <a:gd name="connsiteY12" fmla="*/ 121777 h 171315"/>
                <a:gd name="connsiteX13" fmla="*/ 86892 w 112101"/>
                <a:gd name="connsiteY13" fmla="*/ 121777 h 171315"/>
                <a:gd name="connsiteX14" fmla="*/ 86892 w 112101"/>
                <a:gd name="connsiteY14" fmla="*/ 6639 h 171315"/>
                <a:gd name="connsiteX15" fmla="*/ 82844 w 112101"/>
                <a:gd name="connsiteY15" fmla="*/ 59 h 171315"/>
                <a:gd name="connsiteX16" fmla="*/ 77783 w 112101"/>
                <a:gd name="connsiteY16" fmla="*/ 3096 h 171315"/>
                <a:gd name="connsiteX17" fmla="*/ 96 w 112101"/>
                <a:gd name="connsiteY17" fmla="*/ 121777 h 171315"/>
                <a:gd name="connsiteX18" fmla="*/ 96 w 112101"/>
                <a:gd name="connsiteY18" fmla="*/ 129622 h 171315"/>
                <a:gd name="connsiteX19" fmla="*/ 67407 w 112101"/>
                <a:gd name="connsiteY19" fmla="*/ 129622 h 171315"/>
                <a:gd name="connsiteX20" fmla="*/ 68926 w 112101"/>
                <a:gd name="connsiteY20" fmla="*/ 121777 h 171315"/>
                <a:gd name="connsiteX21" fmla="*/ 7181 w 112101"/>
                <a:gd name="connsiteY21" fmla="*/ 121777 h 171315"/>
                <a:gd name="connsiteX22" fmla="*/ 68926 w 112101"/>
                <a:gd name="connsiteY22" fmla="*/ 27389 h 171315"/>
                <a:gd name="connsiteX23" fmla="*/ 68926 w 112101"/>
                <a:gd name="connsiteY23" fmla="*/ 121777 h 17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2101" h="171315">
                  <a:moveTo>
                    <a:pt x="67407" y="129622"/>
                  </a:moveTo>
                  <a:lnTo>
                    <a:pt x="67407" y="151637"/>
                  </a:lnTo>
                  <a:cubicBezTo>
                    <a:pt x="67407" y="160747"/>
                    <a:pt x="66901" y="163530"/>
                    <a:pt x="48176" y="163530"/>
                  </a:cubicBezTo>
                  <a:lnTo>
                    <a:pt x="42862" y="163530"/>
                  </a:lnTo>
                  <a:lnTo>
                    <a:pt x="42862" y="171375"/>
                  </a:lnTo>
                  <a:cubicBezTo>
                    <a:pt x="53237" y="170616"/>
                    <a:pt x="66395" y="170616"/>
                    <a:pt x="77023" y="170616"/>
                  </a:cubicBezTo>
                  <a:cubicBezTo>
                    <a:pt x="87652" y="170616"/>
                    <a:pt x="101063" y="170616"/>
                    <a:pt x="111438" y="171375"/>
                  </a:cubicBezTo>
                  <a:lnTo>
                    <a:pt x="111438" y="163530"/>
                  </a:lnTo>
                  <a:lnTo>
                    <a:pt x="106124" y="163530"/>
                  </a:lnTo>
                  <a:cubicBezTo>
                    <a:pt x="87399" y="163530"/>
                    <a:pt x="86892" y="160747"/>
                    <a:pt x="86892" y="151637"/>
                  </a:cubicBezTo>
                  <a:lnTo>
                    <a:pt x="86892" y="129622"/>
                  </a:lnTo>
                  <a:lnTo>
                    <a:pt x="112198" y="129622"/>
                  </a:lnTo>
                  <a:lnTo>
                    <a:pt x="112198" y="121777"/>
                  </a:lnTo>
                  <a:lnTo>
                    <a:pt x="86892" y="121777"/>
                  </a:lnTo>
                  <a:lnTo>
                    <a:pt x="86892" y="6639"/>
                  </a:lnTo>
                  <a:cubicBezTo>
                    <a:pt x="86892" y="1578"/>
                    <a:pt x="86892" y="59"/>
                    <a:pt x="82844" y="59"/>
                  </a:cubicBezTo>
                  <a:cubicBezTo>
                    <a:pt x="80566" y="59"/>
                    <a:pt x="79807" y="59"/>
                    <a:pt x="77783" y="3096"/>
                  </a:cubicBezTo>
                  <a:lnTo>
                    <a:pt x="96" y="121777"/>
                  </a:lnTo>
                  <a:lnTo>
                    <a:pt x="96" y="129622"/>
                  </a:lnTo>
                  <a:lnTo>
                    <a:pt x="67407" y="129622"/>
                  </a:lnTo>
                  <a:close/>
                  <a:moveTo>
                    <a:pt x="68926" y="121777"/>
                  </a:moveTo>
                  <a:lnTo>
                    <a:pt x="7181" y="121777"/>
                  </a:lnTo>
                  <a:lnTo>
                    <a:pt x="68926" y="27389"/>
                  </a:lnTo>
                  <a:lnTo>
                    <a:pt x="68926" y="12177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7" name="Freeform 5516">
              <a:extLst>
                <a:ext uri="{FF2B5EF4-FFF2-40B4-BE49-F238E27FC236}">
                  <a16:creationId xmlns:a16="http://schemas.microsoft.com/office/drawing/2014/main" id="{4494E012-F9C8-F429-F856-1BD97409DD13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10880206" y="4668512"/>
              <a:ext cx="97166" cy="158791"/>
            </a:xfrm>
            <a:custGeom>
              <a:avLst/>
              <a:gdLst>
                <a:gd name="connsiteX0" fmla="*/ 106635 w 106534"/>
                <a:gd name="connsiteY0" fmla="*/ 87615 h 174099"/>
                <a:gd name="connsiteX1" fmla="*/ 96513 w 106534"/>
                <a:gd name="connsiteY1" fmla="*/ 28401 h 174099"/>
                <a:gd name="connsiteX2" fmla="*/ 53495 w 106534"/>
                <a:gd name="connsiteY2" fmla="*/ 59 h 174099"/>
                <a:gd name="connsiteX3" fmla="*/ 9464 w 106534"/>
                <a:gd name="connsiteY3" fmla="*/ 30173 h 174099"/>
                <a:gd name="connsiteX4" fmla="*/ 101 w 106534"/>
                <a:gd name="connsiteY4" fmla="*/ 87615 h 174099"/>
                <a:gd name="connsiteX5" fmla="*/ 11488 w 106534"/>
                <a:gd name="connsiteY5" fmla="*/ 148600 h 174099"/>
                <a:gd name="connsiteX6" fmla="*/ 53242 w 106534"/>
                <a:gd name="connsiteY6" fmla="*/ 174159 h 174099"/>
                <a:gd name="connsiteX7" fmla="*/ 97272 w 106534"/>
                <a:gd name="connsiteY7" fmla="*/ 144805 h 174099"/>
                <a:gd name="connsiteX8" fmla="*/ 106635 w 106534"/>
                <a:gd name="connsiteY8" fmla="*/ 87615 h 174099"/>
                <a:gd name="connsiteX9" fmla="*/ 53242 w 106534"/>
                <a:gd name="connsiteY9" fmla="*/ 168591 h 174099"/>
                <a:gd name="connsiteX10" fmla="*/ 23888 w 106534"/>
                <a:gd name="connsiteY10" fmla="*/ 137972 h 174099"/>
                <a:gd name="connsiteX11" fmla="*/ 21104 w 106534"/>
                <a:gd name="connsiteY11" fmla="*/ 84578 h 174099"/>
                <a:gd name="connsiteX12" fmla="*/ 23129 w 106534"/>
                <a:gd name="connsiteY12" fmla="*/ 38017 h 174099"/>
                <a:gd name="connsiteX13" fmla="*/ 53242 w 106534"/>
                <a:gd name="connsiteY13" fmla="*/ 5627 h 174099"/>
                <a:gd name="connsiteX14" fmla="*/ 83102 w 106534"/>
                <a:gd name="connsiteY14" fmla="*/ 35234 h 174099"/>
                <a:gd name="connsiteX15" fmla="*/ 85632 w 106534"/>
                <a:gd name="connsiteY15" fmla="*/ 84578 h 174099"/>
                <a:gd name="connsiteX16" fmla="*/ 82849 w 106534"/>
                <a:gd name="connsiteY16" fmla="*/ 136960 h 174099"/>
                <a:gd name="connsiteX17" fmla="*/ 53242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35" y="87615"/>
                  </a:moveTo>
                  <a:cubicBezTo>
                    <a:pt x="106635" y="67371"/>
                    <a:pt x="105370" y="47127"/>
                    <a:pt x="96513" y="28401"/>
                  </a:cubicBezTo>
                  <a:cubicBezTo>
                    <a:pt x="84873" y="4108"/>
                    <a:pt x="64123" y="59"/>
                    <a:pt x="53495" y="59"/>
                  </a:cubicBezTo>
                  <a:cubicBezTo>
                    <a:pt x="38312" y="59"/>
                    <a:pt x="19839" y="6639"/>
                    <a:pt x="9464" y="30173"/>
                  </a:cubicBezTo>
                  <a:cubicBezTo>
                    <a:pt x="1366" y="47633"/>
                    <a:pt x="101" y="67371"/>
                    <a:pt x="101" y="87615"/>
                  </a:cubicBezTo>
                  <a:cubicBezTo>
                    <a:pt x="101" y="106594"/>
                    <a:pt x="1113" y="129369"/>
                    <a:pt x="11488" y="148600"/>
                  </a:cubicBezTo>
                  <a:cubicBezTo>
                    <a:pt x="22369" y="169098"/>
                    <a:pt x="40842" y="174159"/>
                    <a:pt x="53242" y="174159"/>
                  </a:cubicBezTo>
                  <a:cubicBezTo>
                    <a:pt x="66906" y="174159"/>
                    <a:pt x="86138" y="168844"/>
                    <a:pt x="97272" y="144805"/>
                  </a:cubicBezTo>
                  <a:cubicBezTo>
                    <a:pt x="105370" y="127344"/>
                    <a:pt x="106635" y="107606"/>
                    <a:pt x="106635" y="87615"/>
                  </a:cubicBezTo>
                  <a:close/>
                  <a:moveTo>
                    <a:pt x="53242" y="168591"/>
                  </a:moveTo>
                  <a:cubicBezTo>
                    <a:pt x="43373" y="168591"/>
                    <a:pt x="28443" y="162265"/>
                    <a:pt x="23888" y="137972"/>
                  </a:cubicBezTo>
                  <a:cubicBezTo>
                    <a:pt x="21104" y="122789"/>
                    <a:pt x="21104" y="99508"/>
                    <a:pt x="21104" y="84578"/>
                  </a:cubicBezTo>
                  <a:cubicBezTo>
                    <a:pt x="21104" y="68383"/>
                    <a:pt x="21104" y="51682"/>
                    <a:pt x="23129" y="38017"/>
                  </a:cubicBezTo>
                  <a:cubicBezTo>
                    <a:pt x="27936" y="7904"/>
                    <a:pt x="46915" y="5627"/>
                    <a:pt x="53242" y="5627"/>
                  </a:cubicBezTo>
                  <a:cubicBezTo>
                    <a:pt x="61592" y="5627"/>
                    <a:pt x="78294" y="10181"/>
                    <a:pt x="83102" y="35234"/>
                  </a:cubicBezTo>
                  <a:cubicBezTo>
                    <a:pt x="85632" y="49404"/>
                    <a:pt x="85632" y="68636"/>
                    <a:pt x="85632" y="84578"/>
                  </a:cubicBezTo>
                  <a:cubicBezTo>
                    <a:pt x="85632" y="103557"/>
                    <a:pt x="85632" y="120765"/>
                    <a:pt x="82849" y="136960"/>
                  </a:cubicBezTo>
                  <a:cubicBezTo>
                    <a:pt x="79053" y="161000"/>
                    <a:pt x="64629" y="168591"/>
                    <a:pt x="53242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8" name="Freeform 5517">
              <a:extLst>
                <a:ext uri="{FF2B5EF4-FFF2-40B4-BE49-F238E27FC236}">
                  <a16:creationId xmlns:a16="http://schemas.microsoft.com/office/drawing/2014/main" id="{498620FF-0E6C-D83C-4688-ADE9B84E4B0A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11063639" y="4737521"/>
              <a:ext cx="153481" cy="54006"/>
            </a:xfrm>
            <a:custGeom>
              <a:avLst/>
              <a:gdLst>
                <a:gd name="connsiteX0" fmla="*/ 159784 w 168278"/>
                <a:gd name="connsiteY0" fmla="*/ 10181 h 59213"/>
                <a:gd name="connsiteX1" fmla="*/ 168388 w 168278"/>
                <a:gd name="connsiteY1" fmla="*/ 5120 h 59213"/>
                <a:gd name="connsiteX2" fmla="*/ 160037 w 168278"/>
                <a:gd name="connsiteY2" fmla="*/ 59 h 59213"/>
                <a:gd name="connsiteX3" fmla="*/ 8459 w 168278"/>
                <a:gd name="connsiteY3" fmla="*/ 59 h 59213"/>
                <a:gd name="connsiteX4" fmla="*/ 109 w 168278"/>
                <a:gd name="connsiteY4" fmla="*/ 5120 h 59213"/>
                <a:gd name="connsiteX5" fmla="*/ 8712 w 168278"/>
                <a:gd name="connsiteY5" fmla="*/ 10181 h 59213"/>
                <a:gd name="connsiteX6" fmla="*/ 159784 w 168278"/>
                <a:gd name="connsiteY6" fmla="*/ 10181 h 59213"/>
                <a:gd name="connsiteX7" fmla="*/ 160037 w 168278"/>
                <a:gd name="connsiteY7" fmla="*/ 59273 h 59213"/>
                <a:gd name="connsiteX8" fmla="*/ 168388 w 168278"/>
                <a:gd name="connsiteY8" fmla="*/ 54212 h 59213"/>
                <a:gd name="connsiteX9" fmla="*/ 159784 w 168278"/>
                <a:gd name="connsiteY9" fmla="*/ 49151 h 59213"/>
                <a:gd name="connsiteX10" fmla="*/ 8712 w 168278"/>
                <a:gd name="connsiteY10" fmla="*/ 49151 h 59213"/>
                <a:gd name="connsiteX11" fmla="*/ 109 w 168278"/>
                <a:gd name="connsiteY11" fmla="*/ 54212 h 59213"/>
                <a:gd name="connsiteX12" fmla="*/ 8459 w 168278"/>
                <a:gd name="connsiteY12" fmla="*/ 59273 h 59213"/>
                <a:gd name="connsiteX13" fmla="*/ 160037 w 168278"/>
                <a:gd name="connsiteY13" fmla="*/ 59273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784" y="10181"/>
                  </a:moveTo>
                  <a:cubicBezTo>
                    <a:pt x="163580" y="10181"/>
                    <a:pt x="168388" y="10181"/>
                    <a:pt x="168388" y="5120"/>
                  </a:cubicBezTo>
                  <a:cubicBezTo>
                    <a:pt x="168388" y="59"/>
                    <a:pt x="163580" y="59"/>
                    <a:pt x="160037" y="59"/>
                  </a:cubicBezTo>
                  <a:lnTo>
                    <a:pt x="8459" y="59"/>
                  </a:lnTo>
                  <a:cubicBezTo>
                    <a:pt x="4917" y="59"/>
                    <a:pt x="109" y="59"/>
                    <a:pt x="109" y="5120"/>
                  </a:cubicBezTo>
                  <a:cubicBezTo>
                    <a:pt x="109" y="10181"/>
                    <a:pt x="4917" y="10181"/>
                    <a:pt x="8712" y="10181"/>
                  </a:cubicBezTo>
                  <a:lnTo>
                    <a:pt x="159784" y="10181"/>
                  </a:lnTo>
                  <a:close/>
                  <a:moveTo>
                    <a:pt x="160037" y="59273"/>
                  </a:moveTo>
                  <a:cubicBezTo>
                    <a:pt x="163580" y="59273"/>
                    <a:pt x="168388" y="59273"/>
                    <a:pt x="168388" y="54212"/>
                  </a:cubicBezTo>
                  <a:cubicBezTo>
                    <a:pt x="168388" y="49151"/>
                    <a:pt x="163580" y="49151"/>
                    <a:pt x="159784" y="49151"/>
                  </a:cubicBezTo>
                  <a:lnTo>
                    <a:pt x="8712" y="49151"/>
                  </a:lnTo>
                  <a:cubicBezTo>
                    <a:pt x="4917" y="49151"/>
                    <a:pt x="109" y="49151"/>
                    <a:pt x="109" y="54212"/>
                  </a:cubicBezTo>
                  <a:cubicBezTo>
                    <a:pt x="109" y="59273"/>
                    <a:pt x="4917" y="59273"/>
                    <a:pt x="8459" y="59273"/>
                  </a:cubicBezTo>
                  <a:lnTo>
                    <a:pt x="160037" y="59273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19" name="Freeform 5518">
              <a:extLst>
                <a:ext uri="{FF2B5EF4-FFF2-40B4-BE49-F238E27FC236}">
                  <a16:creationId xmlns:a16="http://schemas.microsoft.com/office/drawing/2014/main" id="{C88D6130-752B-BF30-93F6-3A58E84FAC35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11313493" y="4759908"/>
              <a:ext cx="141019" cy="9232"/>
            </a:xfrm>
            <a:custGeom>
              <a:avLst/>
              <a:gdLst>
                <a:gd name="connsiteX0" fmla="*/ 145877 w 154614"/>
                <a:gd name="connsiteY0" fmla="*/ 10181 h 10122"/>
                <a:gd name="connsiteX1" fmla="*/ 154733 w 154614"/>
                <a:gd name="connsiteY1" fmla="*/ 5120 h 10122"/>
                <a:gd name="connsiteX2" fmla="*/ 145877 w 154614"/>
                <a:gd name="connsiteY2" fmla="*/ 59 h 10122"/>
                <a:gd name="connsiteX3" fmla="*/ 8976 w 154614"/>
                <a:gd name="connsiteY3" fmla="*/ 59 h 10122"/>
                <a:gd name="connsiteX4" fmla="*/ 119 w 154614"/>
                <a:gd name="connsiteY4" fmla="*/ 5120 h 10122"/>
                <a:gd name="connsiteX5" fmla="*/ 8976 w 154614"/>
                <a:gd name="connsiteY5" fmla="*/ 10181 h 10122"/>
                <a:gd name="connsiteX6" fmla="*/ 145877 w 154614"/>
                <a:gd name="connsiteY6" fmla="*/ 10181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877" y="10181"/>
                  </a:moveTo>
                  <a:cubicBezTo>
                    <a:pt x="150178" y="10181"/>
                    <a:pt x="154733" y="10181"/>
                    <a:pt x="154733" y="5120"/>
                  </a:cubicBezTo>
                  <a:cubicBezTo>
                    <a:pt x="154733" y="59"/>
                    <a:pt x="150178" y="59"/>
                    <a:pt x="145877" y="59"/>
                  </a:cubicBezTo>
                  <a:lnTo>
                    <a:pt x="8976" y="59"/>
                  </a:lnTo>
                  <a:cubicBezTo>
                    <a:pt x="4674" y="59"/>
                    <a:pt x="119" y="59"/>
                    <a:pt x="119" y="5120"/>
                  </a:cubicBezTo>
                  <a:cubicBezTo>
                    <a:pt x="119" y="10181"/>
                    <a:pt x="4674" y="10181"/>
                    <a:pt x="8976" y="10181"/>
                  </a:cubicBezTo>
                  <a:lnTo>
                    <a:pt x="145877" y="10181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0" name="Freeform 5519">
              <a:extLst>
                <a:ext uri="{FF2B5EF4-FFF2-40B4-BE49-F238E27FC236}">
                  <a16:creationId xmlns:a16="http://schemas.microsoft.com/office/drawing/2014/main" id="{760C7FE7-6D08-77BC-C159-6D9AF82D3620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11485389" y="4668512"/>
              <a:ext cx="92089" cy="153712"/>
            </a:xfrm>
            <a:custGeom>
              <a:avLst/>
              <a:gdLst>
                <a:gd name="connsiteX0" fmla="*/ 19612 w 100967"/>
                <a:gd name="connsiteY0" fmla="*/ 149107 h 168531"/>
                <a:gd name="connsiteX1" fmla="*/ 46435 w 100967"/>
                <a:gd name="connsiteY1" fmla="*/ 123042 h 168531"/>
                <a:gd name="connsiteX2" fmla="*/ 101094 w 100967"/>
                <a:gd name="connsiteY2" fmla="*/ 49151 h 168531"/>
                <a:gd name="connsiteX3" fmla="*/ 47447 w 100967"/>
                <a:gd name="connsiteY3" fmla="*/ 59 h 168531"/>
                <a:gd name="connsiteX4" fmla="*/ 127 w 100967"/>
                <a:gd name="connsiteY4" fmla="*/ 45862 h 168531"/>
                <a:gd name="connsiteX5" fmla="*/ 13539 w 100967"/>
                <a:gd name="connsiteY5" fmla="*/ 60033 h 168531"/>
                <a:gd name="connsiteX6" fmla="*/ 26697 w 100967"/>
                <a:gd name="connsiteY6" fmla="*/ 46621 h 168531"/>
                <a:gd name="connsiteX7" fmla="*/ 13286 w 100967"/>
                <a:gd name="connsiteY7" fmla="*/ 33462 h 168531"/>
                <a:gd name="connsiteX8" fmla="*/ 9996 w 100967"/>
                <a:gd name="connsiteY8" fmla="*/ 33715 h 168531"/>
                <a:gd name="connsiteX9" fmla="*/ 44158 w 100967"/>
                <a:gd name="connsiteY9" fmla="*/ 7904 h 168531"/>
                <a:gd name="connsiteX10" fmla="*/ 78067 w 100967"/>
                <a:gd name="connsiteY10" fmla="*/ 49151 h 168531"/>
                <a:gd name="connsiteX11" fmla="*/ 51496 w 100967"/>
                <a:gd name="connsiteY11" fmla="*/ 105076 h 168531"/>
                <a:gd name="connsiteX12" fmla="*/ 2910 w 100967"/>
                <a:gd name="connsiteY12" fmla="*/ 159229 h 168531"/>
                <a:gd name="connsiteX13" fmla="*/ 127 w 100967"/>
                <a:gd name="connsiteY13" fmla="*/ 168591 h 168531"/>
                <a:gd name="connsiteX14" fmla="*/ 94009 w 100967"/>
                <a:gd name="connsiteY14" fmla="*/ 168591 h 168531"/>
                <a:gd name="connsiteX15" fmla="*/ 101094 w 100967"/>
                <a:gd name="connsiteY15" fmla="*/ 124561 h 168531"/>
                <a:gd name="connsiteX16" fmla="*/ 94768 w 100967"/>
                <a:gd name="connsiteY16" fmla="*/ 124561 h 168531"/>
                <a:gd name="connsiteX17" fmla="*/ 89201 w 100967"/>
                <a:gd name="connsiteY17" fmla="*/ 147082 h 168531"/>
                <a:gd name="connsiteX18" fmla="*/ 65161 w 100967"/>
                <a:gd name="connsiteY18" fmla="*/ 149107 h 168531"/>
                <a:gd name="connsiteX19" fmla="*/ 19612 w 100967"/>
                <a:gd name="connsiteY19" fmla="*/ 149107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612" y="149107"/>
                  </a:moveTo>
                  <a:lnTo>
                    <a:pt x="46435" y="123042"/>
                  </a:lnTo>
                  <a:cubicBezTo>
                    <a:pt x="85911" y="88121"/>
                    <a:pt x="101094" y="74456"/>
                    <a:pt x="101094" y="49151"/>
                  </a:cubicBezTo>
                  <a:cubicBezTo>
                    <a:pt x="101094" y="20304"/>
                    <a:pt x="78320" y="59"/>
                    <a:pt x="47447" y="59"/>
                  </a:cubicBezTo>
                  <a:cubicBezTo>
                    <a:pt x="18853" y="59"/>
                    <a:pt x="127" y="23340"/>
                    <a:pt x="127" y="45862"/>
                  </a:cubicBezTo>
                  <a:cubicBezTo>
                    <a:pt x="127" y="60033"/>
                    <a:pt x="12779" y="60033"/>
                    <a:pt x="13539" y="60033"/>
                  </a:cubicBezTo>
                  <a:cubicBezTo>
                    <a:pt x="17840" y="60033"/>
                    <a:pt x="26697" y="56996"/>
                    <a:pt x="26697" y="46621"/>
                  </a:cubicBezTo>
                  <a:cubicBezTo>
                    <a:pt x="26697" y="40042"/>
                    <a:pt x="22142" y="33462"/>
                    <a:pt x="13286" y="33462"/>
                  </a:cubicBezTo>
                  <a:cubicBezTo>
                    <a:pt x="11261" y="33462"/>
                    <a:pt x="10755" y="33462"/>
                    <a:pt x="9996" y="33715"/>
                  </a:cubicBezTo>
                  <a:cubicBezTo>
                    <a:pt x="15816" y="17267"/>
                    <a:pt x="29481" y="7904"/>
                    <a:pt x="44158" y="7904"/>
                  </a:cubicBezTo>
                  <a:cubicBezTo>
                    <a:pt x="67185" y="7904"/>
                    <a:pt x="78067" y="28401"/>
                    <a:pt x="78067" y="49151"/>
                  </a:cubicBezTo>
                  <a:cubicBezTo>
                    <a:pt x="78067" y="69395"/>
                    <a:pt x="65414" y="89386"/>
                    <a:pt x="51496" y="105076"/>
                  </a:cubicBezTo>
                  <a:lnTo>
                    <a:pt x="2910" y="159229"/>
                  </a:lnTo>
                  <a:cubicBezTo>
                    <a:pt x="127" y="162012"/>
                    <a:pt x="127" y="162518"/>
                    <a:pt x="127" y="168591"/>
                  </a:cubicBezTo>
                  <a:lnTo>
                    <a:pt x="94009" y="168591"/>
                  </a:lnTo>
                  <a:lnTo>
                    <a:pt x="101094" y="124561"/>
                  </a:lnTo>
                  <a:lnTo>
                    <a:pt x="94768" y="124561"/>
                  </a:lnTo>
                  <a:cubicBezTo>
                    <a:pt x="93503" y="132152"/>
                    <a:pt x="91731" y="143286"/>
                    <a:pt x="89201" y="147082"/>
                  </a:cubicBezTo>
                  <a:cubicBezTo>
                    <a:pt x="87430" y="149107"/>
                    <a:pt x="70728" y="149107"/>
                    <a:pt x="65161" y="149107"/>
                  </a:cubicBezTo>
                  <a:lnTo>
                    <a:pt x="19612" y="149107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1" name="Freeform 5520">
              <a:extLst>
                <a:ext uri="{FF2B5EF4-FFF2-40B4-BE49-F238E27FC236}">
                  <a16:creationId xmlns:a16="http://schemas.microsoft.com/office/drawing/2014/main" id="{85AC750B-4FA3-A685-C8C6-3115FE2BEBC7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11598250" y="4668512"/>
              <a:ext cx="97166" cy="158791"/>
            </a:xfrm>
            <a:custGeom>
              <a:avLst/>
              <a:gdLst>
                <a:gd name="connsiteX0" fmla="*/ 106666 w 106534"/>
                <a:gd name="connsiteY0" fmla="*/ 87615 h 174099"/>
                <a:gd name="connsiteX1" fmla="*/ 96544 w 106534"/>
                <a:gd name="connsiteY1" fmla="*/ 28401 h 174099"/>
                <a:gd name="connsiteX2" fmla="*/ 53526 w 106534"/>
                <a:gd name="connsiteY2" fmla="*/ 59 h 174099"/>
                <a:gd name="connsiteX3" fmla="*/ 9495 w 106534"/>
                <a:gd name="connsiteY3" fmla="*/ 30173 h 174099"/>
                <a:gd name="connsiteX4" fmla="*/ 132 w 106534"/>
                <a:gd name="connsiteY4" fmla="*/ 87615 h 174099"/>
                <a:gd name="connsiteX5" fmla="*/ 11519 w 106534"/>
                <a:gd name="connsiteY5" fmla="*/ 148600 h 174099"/>
                <a:gd name="connsiteX6" fmla="*/ 53273 w 106534"/>
                <a:gd name="connsiteY6" fmla="*/ 174159 h 174099"/>
                <a:gd name="connsiteX7" fmla="*/ 97303 w 106534"/>
                <a:gd name="connsiteY7" fmla="*/ 144805 h 174099"/>
                <a:gd name="connsiteX8" fmla="*/ 106666 w 106534"/>
                <a:gd name="connsiteY8" fmla="*/ 87615 h 174099"/>
                <a:gd name="connsiteX9" fmla="*/ 53273 w 106534"/>
                <a:gd name="connsiteY9" fmla="*/ 168591 h 174099"/>
                <a:gd name="connsiteX10" fmla="*/ 23919 w 106534"/>
                <a:gd name="connsiteY10" fmla="*/ 137972 h 174099"/>
                <a:gd name="connsiteX11" fmla="*/ 21135 w 106534"/>
                <a:gd name="connsiteY11" fmla="*/ 84578 h 174099"/>
                <a:gd name="connsiteX12" fmla="*/ 23160 w 106534"/>
                <a:gd name="connsiteY12" fmla="*/ 38017 h 174099"/>
                <a:gd name="connsiteX13" fmla="*/ 53273 w 106534"/>
                <a:gd name="connsiteY13" fmla="*/ 5627 h 174099"/>
                <a:gd name="connsiteX14" fmla="*/ 83133 w 106534"/>
                <a:gd name="connsiteY14" fmla="*/ 35234 h 174099"/>
                <a:gd name="connsiteX15" fmla="*/ 85663 w 106534"/>
                <a:gd name="connsiteY15" fmla="*/ 84578 h 174099"/>
                <a:gd name="connsiteX16" fmla="*/ 82880 w 106534"/>
                <a:gd name="connsiteY16" fmla="*/ 136960 h 174099"/>
                <a:gd name="connsiteX17" fmla="*/ 53273 w 106534"/>
                <a:gd name="connsiteY17" fmla="*/ 168591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666" y="87615"/>
                  </a:moveTo>
                  <a:cubicBezTo>
                    <a:pt x="106666" y="67371"/>
                    <a:pt x="105401" y="47127"/>
                    <a:pt x="96544" y="28401"/>
                  </a:cubicBezTo>
                  <a:cubicBezTo>
                    <a:pt x="84904" y="4108"/>
                    <a:pt x="64154" y="59"/>
                    <a:pt x="53526" y="59"/>
                  </a:cubicBezTo>
                  <a:cubicBezTo>
                    <a:pt x="38343" y="59"/>
                    <a:pt x="19870" y="6639"/>
                    <a:pt x="9495" y="30173"/>
                  </a:cubicBezTo>
                  <a:cubicBezTo>
                    <a:pt x="1397" y="47633"/>
                    <a:pt x="132" y="67371"/>
                    <a:pt x="132" y="87615"/>
                  </a:cubicBezTo>
                  <a:cubicBezTo>
                    <a:pt x="132" y="106594"/>
                    <a:pt x="1144" y="129369"/>
                    <a:pt x="11519" y="148600"/>
                  </a:cubicBezTo>
                  <a:cubicBezTo>
                    <a:pt x="22400" y="169098"/>
                    <a:pt x="40873" y="174159"/>
                    <a:pt x="53273" y="174159"/>
                  </a:cubicBezTo>
                  <a:cubicBezTo>
                    <a:pt x="66937" y="174159"/>
                    <a:pt x="86169" y="168844"/>
                    <a:pt x="97303" y="144805"/>
                  </a:cubicBezTo>
                  <a:cubicBezTo>
                    <a:pt x="105401" y="127344"/>
                    <a:pt x="106666" y="107606"/>
                    <a:pt x="106666" y="87615"/>
                  </a:cubicBezTo>
                  <a:close/>
                  <a:moveTo>
                    <a:pt x="53273" y="168591"/>
                  </a:moveTo>
                  <a:cubicBezTo>
                    <a:pt x="43404" y="168591"/>
                    <a:pt x="28474" y="162265"/>
                    <a:pt x="23919" y="137972"/>
                  </a:cubicBezTo>
                  <a:cubicBezTo>
                    <a:pt x="21135" y="122789"/>
                    <a:pt x="21135" y="99508"/>
                    <a:pt x="21135" y="84578"/>
                  </a:cubicBezTo>
                  <a:cubicBezTo>
                    <a:pt x="21135" y="68383"/>
                    <a:pt x="21135" y="51682"/>
                    <a:pt x="23160" y="38017"/>
                  </a:cubicBezTo>
                  <a:cubicBezTo>
                    <a:pt x="27967" y="7904"/>
                    <a:pt x="46946" y="5627"/>
                    <a:pt x="53273" y="5627"/>
                  </a:cubicBezTo>
                  <a:cubicBezTo>
                    <a:pt x="61623" y="5627"/>
                    <a:pt x="78325" y="10181"/>
                    <a:pt x="83133" y="35234"/>
                  </a:cubicBezTo>
                  <a:cubicBezTo>
                    <a:pt x="85663" y="49404"/>
                    <a:pt x="85663" y="68636"/>
                    <a:pt x="85663" y="84578"/>
                  </a:cubicBezTo>
                  <a:cubicBezTo>
                    <a:pt x="85663" y="103557"/>
                    <a:pt x="85663" y="120765"/>
                    <a:pt x="82880" y="136960"/>
                  </a:cubicBezTo>
                  <a:cubicBezTo>
                    <a:pt x="79084" y="161000"/>
                    <a:pt x="64660" y="168591"/>
                    <a:pt x="53273" y="168591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2" name="Freeform 5521">
              <a:extLst>
                <a:ext uri="{FF2B5EF4-FFF2-40B4-BE49-F238E27FC236}">
                  <a16:creationId xmlns:a16="http://schemas.microsoft.com/office/drawing/2014/main" id="{80D16FC1-EA9E-CAEC-F169-BB621D172AD4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11747500" y="4664588"/>
              <a:ext cx="164099" cy="162713"/>
            </a:xfrm>
            <a:custGeom>
              <a:avLst/>
              <a:gdLst>
                <a:gd name="connsiteX0" fmla="*/ 152475 w 179919"/>
                <a:gd name="connsiteY0" fmla="*/ 24858 h 178400"/>
                <a:gd name="connsiteX1" fmla="*/ 180058 w 179919"/>
                <a:gd name="connsiteY1" fmla="*/ 7904 h 178400"/>
                <a:gd name="connsiteX2" fmla="*/ 180058 w 179919"/>
                <a:gd name="connsiteY2" fmla="*/ 59 h 178400"/>
                <a:gd name="connsiteX3" fmla="*/ 155512 w 179919"/>
                <a:gd name="connsiteY3" fmla="*/ 819 h 178400"/>
                <a:gd name="connsiteX4" fmla="*/ 126664 w 179919"/>
                <a:gd name="connsiteY4" fmla="*/ 59 h 178400"/>
                <a:gd name="connsiteX5" fmla="*/ 126664 w 179919"/>
                <a:gd name="connsiteY5" fmla="*/ 7904 h 178400"/>
                <a:gd name="connsiteX6" fmla="*/ 145137 w 179919"/>
                <a:gd name="connsiteY6" fmla="*/ 20557 h 178400"/>
                <a:gd name="connsiteX7" fmla="*/ 143872 w 179919"/>
                <a:gd name="connsiteY7" fmla="*/ 25618 h 178400"/>
                <a:gd name="connsiteX8" fmla="*/ 97563 w 179919"/>
                <a:gd name="connsiteY8" fmla="*/ 147588 h 178400"/>
                <a:gd name="connsiteX9" fmla="*/ 49230 w 179919"/>
                <a:gd name="connsiteY9" fmla="*/ 19797 h 178400"/>
                <a:gd name="connsiteX10" fmla="*/ 47712 w 179919"/>
                <a:gd name="connsiteY10" fmla="*/ 15242 h 178400"/>
                <a:gd name="connsiteX11" fmla="*/ 68462 w 179919"/>
                <a:gd name="connsiteY11" fmla="*/ 7904 h 178400"/>
                <a:gd name="connsiteX12" fmla="*/ 68462 w 179919"/>
                <a:gd name="connsiteY12" fmla="*/ 59 h 178400"/>
                <a:gd name="connsiteX13" fmla="*/ 32276 w 179919"/>
                <a:gd name="connsiteY13" fmla="*/ 819 h 178400"/>
                <a:gd name="connsiteX14" fmla="*/ 139 w 179919"/>
                <a:gd name="connsiteY14" fmla="*/ 59 h 178400"/>
                <a:gd name="connsiteX15" fmla="*/ 139 w 179919"/>
                <a:gd name="connsiteY15" fmla="*/ 7904 h 178400"/>
                <a:gd name="connsiteX16" fmla="*/ 24938 w 179919"/>
                <a:gd name="connsiteY16" fmla="*/ 17520 h 178400"/>
                <a:gd name="connsiteX17" fmla="*/ 83645 w 179919"/>
                <a:gd name="connsiteY17" fmla="*/ 172893 h 178400"/>
                <a:gd name="connsiteX18" fmla="*/ 89972 w 179919"/>
                <a:gd name="connsiteY18" fmla="*/ 178460 h 178400"/>
                <a:gd name="connsiteX19" fmla="*/ 96045 w 179919"/>
                <a:gd name="connsiteY19" fmla="*/ 173652 h 178400"/>
                <a:gd name="connsiteX20" fmla="*/ 152475 w 179919"/>
                <a:gd name="connsiteY20" fmla="*/ 24858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475" y="24858"/>
                  </a:moveTo>
                  <a:cubicBezTo>
                    <a:pt x="156018" y="15496"/>
                    <a:pt x="162850" y="8157"/>
                    <a:pt x="180058" y="7904"/>
                  </a:cubicBezTo>
                  <a:lnTo>
                    <a:pt x="180058" y="59"/>
                  </a:lnTo>
                  <a:cubicBezTo>
                    <a:pt x="172213" y="566"/>
                    <a:pt x="162091" y="819"/>
                    <a:pt x="155512" y="819"/>
                  </a:cubicBezTo>
                  <a:cubicBezTo>
                    <a:pt x="147920" y="819"/>
                    <a:pt x="133243" y="312"/>
                    <a:pt x="126664" y="59"/>
                  </a:cubicBezTo>
                  <a:lnTo>
                    <a:pt x="126664" y="7904"/>
                  </a:lnTo>
                  <a:cubicBezTo>
                    <a:pt x="139823" y="8157"/>
                    <a:pt x="145137" y="14736"/>
                    <a:pt x="145137" y="20557"/>
                  </a:cubicBezTo>
                  <a:cubicBezTo>
                    <a:pt x="145137" y="22581"/>
                    <a:pt x="144378" y="24099"/>
                    <a:pt x="143872" y="25618"/>
                  </a:cubicBezTo>
                  <a:lnTo>
                    <a:pt x="97563" y="147588"/>
                  </a:lnTo>
                  <a:lnTo>
                    <a:pt x="49230" y="19797"/>
                  </a:lnTo>
                  <a:cubicBezTo>
                    <a:pt x="47712" y="16255"/>
                    <a:pt x="47712" y="15749"/>
                    <a:pt x="47712" y="15242"/>
                  </a:cubicBezTo>
                  <a:cubicBezTo>
                    <a:pt x="47712" y="7904"/>
                    <a:pt x="62136" y="7904"/>
                    <a:pt x="68462" y="7904"/>
                  </a:cubicBezTo>
                  <a:lnTo>
                    <a:pt x="68462" y="59"/>
                  </a:lnTo>
                  <a:cubicBezTo>
                    <a:pt x="59352" y="819"/>
                    <a:pt x="41892" y="819"/>
                    <a:pt x="32276" y="819"/>
                  </a:cubicBezTo>
                  <a:cubicBezTo>
                    <a:pt x="20130" y="819"/>
                    <a:pt x="9248" y="312"/>
                    <a:pt x="139" y="59"/>
                  </a:cubicBezTo>
                  <a:lnTo>
                    <a:pt x="139" y="7904"/>
                  </a:lnTo>
                  <a:cubicBezTo>
                    <a:pt x="16587" y="7904"/>
                    <a:pt x="21395" y="7904"/>
                    <a:pt x="24938" y="17520"/>
                  </a:cubicBezTo>
                  <a:lnTo>
                    <a:pt x="83645" y="172893"/>
                  </a:lnTo>
                  <a:cubicBezTo>
                    <a:pt x="85417" y="177701"/>
                    <a:pt x="86682" y="178460"/>
                    <a:pt x="89972" y="178460"/>
                  </a:cubicBezTo>
                  <a:cubicBezTo>
                    <a:pt x="94274" y="178460"/>
                    <a:pt x="94780" y="177195"/>
                    <a:pt x="96045" y="173652"/>
                  </a:cubicBezTo>
                  <a:lnTo>
                    <a:pt x="152475" y="2485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5546" name="Group 5545">
            <a:extLst>
              <a:ext uri="{FF2B5EF4-FFF2-40B4-BE49-F238E27FC236}">
                <a16:creationId xmlns:a16="http://schemas.microsoft.com/office/drawing/2014/main" id="{1DB9B3DB-9346-E2A4-5BFD-037A95478EA7}"/>
              </a:ext>
            </a:extLst>
          </p:cNvPr>
          <p:cNvGrpSpPr/>
          <p:nvPr/>
        </p:nvGrpSpPr>
        <p:grpSpPr>
          <a:xfrm>
            <a:off x="6937209" y="5010789"/>
            <a:ext cx="2342296" cy="192256"/>
            <a:chOff x="6937209" y="5010789"/>
            <a:chExt cx="2342296" cy="192256"/>
          </a:xfrm>
        </p:grpSpPr>
        <p:sp>
          <p:nvSpPr>
            <p:cNvPr id="5523" name="Freeform 5522">
              <a:extLst>
                <a:ext uri="{FF2B5EF4-FFF2-40B4-BE49-F238E27FC236}">
                  <a16:creationId xmlns:a16="http://schemas.microsoft.com/office/drawing/2014/main" id="{3DB8E1EF-5B5E-1086-7CDC-246F33D14C7E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6937209" y="5061334"/>
              <a:ext cx="139864" cy="124401"/>
            </a:xfrm>
            <a:custGeom>
              <a:avLst/>
              <a:gdLst>
                <a:gd name="connsiteX0" fmla="*/ 90017 w 153348"/>
                <a:gd name="connsiteY0" fmla="*/ 13486 h 136394"/>
                <a:gd name="connsiteX1" fmla="*/ 76605 w 153348"/>
                <a:gd name="connsiteY1" fmla="*/ 74 h 136394"/>
                <a:gd name="connsiteX2" fmla="*/ 63194 w 153348"/>
                <a:gd name="connsiteY2" fmla="*/ 13486 h 136394"/>
                <a:gd name="connsiteX3" fmla="*/ 76605 w 153348"/>
                <a:gd name="connsiteY3" fmla="*/ 26898 h 136394"/>
                <a:gd name="connsiteX4" fmla="*/ 90017 w 153348"/>
                <a:gd name="connsiteY4" fmla="*/ 13486 h 136394"/>
                <a:gd name="connsiteX5" fmla="*/ 153280 w 153348"/>
                <a:gd name="connsiteY5" fmla="*/ 123057 h 136394"/>
                <a:gd name="connsiteX6" fmla="*/ 139868 w 153348"/>
                <a:gd name="connsiteY6" fmla="*/ 109645 h 136394"/>
                <a:gd name="connsiteX7" fmla="*/ 126456 w 153348"/>
                <a:gd name="connsiteY7" fmla="*/ 123057 h 136394"/>
                <a:gd name="connsiteX8" fmla="*/ 139868 w 153348"/>
                <a:gd name="connsiteY8" fmla="*/ 136469 h 136394"/>
                <a:gd name="connsiteX9" fmla="*/ 153280 w 153348"/>
                <a:gd name="connsiteY9" fmla="*/ 123057 h 136394"/>
                <a:gd name="connsiteX10" fmla="*/ 26754 w 153348"/>
                <a:gd name="connsiteY10" fmla="*/ 123057 h 136394"/>
                <a:gd name="connsiteX11" fmla="*/ 13342 w 153348"/>
                <a:gd name="connsiteY11" fmla="*/ 109645 h 136394"/>
                <a:gd name="connsiteX12" fmla="*/ -69 w 153348"/>
                <a:gd name="connsiteY12" fmla="*/ 123057 h 136394"/>
                <a:gd name="connsiteX13" fmla="*/ 13342 w 153348"/>
                <a:gd name="connsiteY13" fmla="*/ 136469 h 136394"/>
                <a:gd name="connsiteX14" fmla="*/ 26754 w 153348"/>
                <a:gd name="connsiteY14" fmla="*/ 123057 h 136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3348" h="136394">
                  <a:moveTo>
                    <a:pt x="90017" y="13486"/>
                  </a:moveTo>
                  <a:cubicBezTo>
                    <a:pt x="90017" y="6148"/>
                    <a:pt x="83944" y="74"/>
                    <a:pt x="76605" y="74"/>
                  </a:cubicBezTo>
                  <a:cubicBezTo>
                    <a:pt x="69267" y="74"/>
                    <a:pt x="63194" y="6148"/>
                    <a:pt x="63194" y="13486"/>
                  </a:cubicBezTo>
                  <a:cubicBezTo>
                    <a:pt x="63194" y="20825"/>
                    <a:pt x="69267" y="26898"/>
                    <a:pt x="76605" y="26898"/>
                  </a:cubicBezTo>
                  <a:cubicBezTo>
                    <a:pt x="83691" y="26898"/>
                    <a:pt x="90017" y="21078"/>
                    <a:pt x="90017" y="13486"/>
                  </a:cubicBezTo>
                  <a:close/>
                  <a:moveTo>
                    <a:pt x="153280" y="123057"/>
                  </a:moveTo>
                  <a:cubicBezTo>
                    <a:pt x="153280" y="115719"/>
                    <a:pt x="147207" y="109645"/>
                    <a:pt x="139868" y="109645"/>
                  </a:cubicBezTo>
                  <a:cubicBezTo>
                    <a:pt x="132530" y="109645"/>
                    <a:pt x="126456" y="115719"/>
                    <a:pt x="126456" y="123057"/>
                  </a:cubicBezTo>
                  <a:cubicBezTo>
                    <a:pt x="126456" y="130396"/>
                    <a:pt x="132530" y="136469"/>
                    <a:pt x="139868" y="136469"/>
                  </a:cubicBezTo>
                  <a:cubicBezTo>
                    <a:pt x="147206" y="136469"/>
                    <a:pt x="153280" y="130396"/>
                    <a:pt x="153280" y="123057"/>
                  </a:cubicBezTo>
                  <a:close/>
                  <a:moveTo>
                    <a:pt x="26754" y="123057"/>
                  </a:moveTo>
                  <a:cubicBezTo>
                    <a:pt x="26754" y="115719"/>
                    <a:pt x="20681" y="109645"/>
                    <a:pt x="13342" y="109645"/>
                  </a:cubicBezTo>
                  <a:cubicBezTo>
                    <a:pt x="6004" y="109645"/>
                    <a:pt x="-69" y="115719"/>
                    <a:pt x="-69" y="123057"/>
                  </a:cubicBezTo>
                  <a:cubicBezTo>
                    <a:pt x="-69" y="130396"/>
                    <a:pt x="6004" y="136469"/>
                    <a:pt x="13342" y="136469"/>
                  </a:cubicBezTo>
                  <a:cubicBezTo>
                    <a:pt x="20681" y="136469"/>
                    <a:pt x="26754" y="130396"/>
                    <a:pt x="26754" y="123057"/>
                  </a:cubicBez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4" name="Freeform 5523">
              <a:extLst>
                <a:ext uri="{FF2B5EF4-FFF2-40B4-BE49-F238E27FC236}">
                  <a16:creationId xmlns:a16="http://schemas.microsoft.com/office/drawing/2014/main" id="{4E3B97E0-CD9D-9BA1-BB27-45865AC6B4A5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238120" y="5010789"/>
              <a:ext cx="164560" cy="162713"/>
            </a:xfrm>
            <a:custGeom>
              <a:avLst/>
              <a:gdLst>
                <a:gd name="connsiteX0" fmla="*/ 144689 w 180425"/>
                <a:gd name="connsiteY0" fmla="*/ 28922 h 178400"/>
                <a:gd name="connsiteX1" fmla="*/ 177079 w 180425"/>
                <a:gd name="connsiteY1" fmla="*/ 7919 h 178400"/>
                <a:gd name="connsiteX2" fmla="*/ 180369 w 180425"/>
                <a:gd name="connsiteY2" fmla="*/ 3111 h 178400"/>
                <a:gd name="connsiteX3" fmla="*/ 177079 w 180425"/>
                <a:gd name="connsiteY3" fmla="*/ 74 h 178400"/>
                <a:gd name="connsiteX4" fmla="*/ 156329 w 180425"/>
                <a:gd name="connsiteY4" fmla="*/ 834 h 178400"/>
                <a:gd name="connsiteX5" fmla="*/ 131277 w 180425"/>
                <a:gd name="connsiteY5" fmla="*/ 74 h 178400"/>
                <a:gd name="connsiteX6" fmla="*/ 126469 w 180425"/>
                <a:gd name="connsiteY6" fmla="*/ 4882 h 178400"/>
                <a:gd name="connsiteX7" fmla="*/ 130518 w 180425"/>
                <a:gd name="connsiteY7" fmla="*/ 7919 h 178400"/>
                <a:gd name="connsiteX8" fmla="*/ 142158 w 180425"/>
                <a:gd name="connsiteY8" fmla="*/ 16270 h 178400"/>
                <a:gd name="connsiteX9" fmla="*/ 138362 w 180425"/>
                <a:gd name="connsiteY9" fmla="*/ 25886 h 178400"/>
                <a:gd name="connsiteX10" fmla="*/ 60676 w 180425"/>
                <a:gd name="connsiteY10" fmla="*/ 149374 h 178400"/>
                <a:gd name="connsiteX11" fmla="*/ 43468 w 180425"/>
                <a:gd name="connsiteY11" fmla="*/ 15510 h 178400"/>
                <a:gd name="connsiteX12" fmla="*/ 60929 w 180425"/>
                <a:gd name="connsiteY12" fmla="*/ 7919 h 178400"/>
                <a:gd name="connsiteX13" fmla="*/ 67255 w 180425"/>
                <a:gd name="connsiteY13" fmla="*/ 2858 h 178400"/>
                <a:gd name="connsiteX14" fmla="*/ 63712 w 180425"/>
                <a:gd name="connsiteY14" fmla="*/ 74 h 178400"/>
                <a:gd name="connsiteX15" fmla="*/ 32334 w 180425"/>
                <a:gd name="connsiteY15" fmla="*/ 834 h 178400"/>
                <a:gd name="connsiteX16" fmla="*/ 18416 w 180425"/>
                <a:gd name="connsiteY16" fmla="*/ 580 h 178400"/>
                <a:gd name="connsiteX17" fmla="*/ 4751 w 180425"/>
                <a:gd name="connsiteY17" fmla="*/ 74 h 178400"/>
                <a:gd name="connsiteX18" fmla="*/ -57 w 180425"/>
                <a:gd name="connsiteY18" fmla="*/ 4882 h 178400"/>
                <a:gd name="connsiteX19" fmla="*/ 6270 w 180425"/>
                <a:gd name="connsiteY19" fmla="*/ 7919 h 178400"/>
                <a:gd name="connsiteX20" fmla="*/ 21453 w 180425"/>
                <a:gd name="connsiteY20" fmla="*/ 16523 h 178400"/>
                <a:gd name="connsiteX21" fmla="*/ 41444 w 180425"/>
                <a:gd name="connsiteY21" fmla="*/ 172655 h 178400"/>
                <a:gd name="connsiteX22" fmla="*/ 46505 w 180425"/>
                <a:gd name="connsiteY22" fmla="*/ 178475 h 178400"/>
                <a:gd name="connsiteX23" fmla="*/ 53590 w 180425"/>
                <a:gd name="connsiteY23" fmla="*/ 173920 h 178400"/>
                <a:gd name="connsiteX24" fmla="*/ 144689 w 180425"/>
                <a:gd name="connsiteY24" fmla="*/ 2892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689" y="28922"/>
                  </a:moveTo>
                  <a:cubicBezTo>
                    <a:pt x="157088" y="9184"/>
                    <a:pt x="167716" y="8425"/>
                    <a:pt x="177079" y="7919"/>
                  </a:cubicBezTo>
                  <a:cubicBezTo>
                    <a:pt x="180116" y="7666"/>
                    <a:pt x="180369" y="3364"/>
                    <a:pt x="180369" y="3111"/>
                  </a:cubicBezTo>
                  <a:cubicBezTo>
                    <a:pt x="180369" y="1087"/>
                    <a:pt x="179104" y="74"/>
                    <a:pt x="177079" y="74"/>
                  </a:cubicBezTo>
                  <a:cubicBezTo>
                    <a:pt x="170500" y="74"/>
                    <a:pt x="163161" y="834"/>
                    <a:pt x="156329" y="834"/>
                  </a:cubicBezTo>
                  <a:cubicBezTo>
                    <a:pt x="147978" y="834"/>
                    <a:pt x="139375" y="74"/>
                    <a:pt x="131277" y="74"/>
                  </a:cubicBezTo>
                  <a:cubicBezTo>
                    <a:pt x="129759" y="74"/>
                    <a:pt x="126469" y="74"/>
                    <a:pt x="126469" y="4882"/>
                  </a:cubicBezTo>
                  <a:cubicBezTo>
                    <a:pt x="126469" y="7666"/>
                    <a:pt x="128746" y="7919"/>
                    <a:pt x="130518" y="7919"/>
                  </a:cubicBezTo>
                  <a:cubicBezTo>
                    <a:pt x="137350" y="8425"/>
                    <a:pt x="142158" y="10956"/>
                    <a:pt x="142158" y="16270"/>
                  </a:cubicBezTo>
                  <a:cubicBezTo>
                    <a:pt x="142158" y="20065"/>
                    <a:pt x="138362" y="25633"/>
                    <a:pt x="138362" y="25886"/>
                  </a:cubicBezTo>
                  <a:lnTo>
                    <a:pt x="60676" y="149374"/>
                  </a:lnTo>
                  <a:lnTo>
                    <a:pt x="43468" y="15510"/>
                  </a:lnTo>
                  <a:cubicBezTo>
                    <a:pt x="43468" y="11209"/>
                    <a:pt x="49288" y="7919"/>
                    <a:pt x="60929" y="7919"/>
                  </a:cubicBezTo>
                  <a:cubicBezTo>
                    <a:pt x="64472" y="7919"/>
                    <a:pt x="67255" y="7919"/>
                    <a:pt x="67255" y="2858"/>
                  </a:cubicBezTo>
                  <a:cubicBezTo>
                    <a:pt x="67255" y="580"/>
                    <a:pt x="65231" y="74"/>
                    <a:pt x="63712" y="74"/>
                  </a:cubicBezTo>
                  <a:cubicBezTo>
                    <a:pt x="53590" y="74"/>
                    <a:pt x="42709" y="834"/>
                    <a:pt x="32334" y="834"/>
                  </a:cubicBezTo>
                  <a:cubicBezTo>
                    <a:pt x="27779" y="834"/>
                    <a:pt x="22971" y="580"/>
                    <a:pt x="18416" y="580"/>
                  </a:cubicBezTo>
                  <a:cubicBezTo>
                    <a:pt x="13861" y="580"/>
                    <a:pt x="9053" y="74"/>
                    <a:pt x="4751" y="74"/>
                  </a:cubicBezTo>
                  <a:cubicBezTo>
                    <a:pt x="2980" y="74"/>
                    <a:pt x="-57" y="74"/>
                    <a:pt x="-57" y="4882"/>
                  </a:cubicBezTo>
                  <a:cubicBezTo>
                    <a:pt x="-57" y="7919"/>
                    <a:pt x="2221" y="7919"/>
                    <a:pt x="6270" y="7919"/>
                  </a:cubicBezTo>
                  <a:cubicBezTo>
                    <a:pt x="20441" y="7919"/>
                    <a:pt x="20694" y="10196"/>
                    <a:pt x="21453" y="16523"/>
                  </a:cubicBezTo>
                  <a:lnTo>
                    <a:pt x="41444" y="172655"/>
                  </a:lnTo>
                  <a:cubicBezTo>
                    <a:pt x="42203" y="177716"/>
                    <a:pt x="43215" y="178475"/>
                    <a:pt x="46505" y="178475"/>
                  </a:cubicBezTo>
                  <a:cubicBezTo>
                    <a:pt x="50554" y="178475"/>
                    <a:pt x="51566" y="177210"/>
                    <a:pt x="53590" y="173920"/>
                  </a:cubicBezTo>
                  <a:lnTo>
                    <a:pt x="144689" y="28922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5" name="Freeform 5524">
              <a:extLst>
                <a:ext uri="{FF2B5EF4-FFF2-40B4-BE49-F238E27FC236}">
                  <a16:creationId xmlns:a16="http://schemas.microsoft.com/office/drawing/2014/main" id="{2FF560CB-562C-A03E-45C2-DA9651A1E08D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7488152" y="5083722"/>
              <a:ext cx="153481" cy="54006"/>
            </a:xfrm>
            <a:custGeom>
              <a:avLst/>
              <a:gdLst>
                <a:gd name="connsiteX0" fmla="*/ 159630 w 168278"/>
                <a:gd name="connsiteY0" fmla="*/ 10196 h 59213"/>
                <a:gd name="connsiteX1" fmla="*/ 168233 w 168278"/>
                <a:gd name="connsiteY1" fmla="*/ 5135 h 59213"/>
                <a:gd name="connsiteX2" fmla="*/ 159883 w 168278"/>
                <a:gd name="connsiteY2" fmla="*/ 74 h 59213"/>
                <a:gd name="connsiteX3" fmla="*/ 8305 w 168278"/>
                <a:gd name="connsiteY3" fmla="*/ 74 h 59213"/>
                <a:gd name="connsiteX4" fmla="*/ -46 w 168278"/>
                <a:gd name="connsiteY4" fmla="*/ 5135 h 59213"/>
                <a:gd name="connsiteX5" fmla="*/ 8558 w 168278"/>
                <a:gd name="connsiteY5" fmla="*/ 10196 h 59213"/>
                <a:gd name="connsiteX6" fmla="*/ 159630 w 168278"/>
                <a:gd name="connsiteY6" fmla="*/ 10196 h 59213"/>
                <a:gd name="connsiteX7" fmla="*/ 159883 w 168278"/>
                <a:gd name="connsiteY7" fmla="*/ 59288 h 59213"/>
                <a:gd name="connsiteX8" fmla="*/ 168233 w 168278"/>
                <a:gd name="connsiteY8" fmla="*/ 54227 h 59213"/>
                <a:gd name="connsiteX9" fmla="*/ 159630 w 168278"/>
                <a:gd name="connsiteY9" fmla="*/ 49166 h 59213"/>
                <a:gd name="connsiteX10" fmla="*/ 8558 w 168278"/>
                <a:gd name="connsiteY10" fmla="*/ 49166 h 59213"/>
                <a:gd name="connsiteX11" fmla="*/ -46 w 168278"/>
                <a:gd name="connsiteY11" fmla="*/ 54227 h 59213"/>
                <a:gd name="connsiteX12" fmla="*/ 8305 w 168278"/>
                <a:gd name="connsiteY12" fmla="*/ 59288 h 59213"/>
                <a:gd name="connsiteX13" fmla="*/ 159883 w 168278"/>
                <a:gd name="connsiteY13" fmla="*/ 59288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30" y="10196"/>
                  </a:moveTo>
                  <a:cubicBezTo>
                    <a:pt x="163425" y="10196"/>
                    <a:pt x="168233" y="10196"/>
                    <a:pt x="168233" y="5135"/>
                  </a:cubicBezTo>
                  <a:cubicBezTo>
                    <a:pt x="168233" y="74"/>
                    <a:pt x="163425" y="74"/>
                    <a:pt x="159883" y="74"/>
                  </a:cubicBezTo>
                  <a:lnTo>
                    <a:pt x="8305" y="74"/>
                  </a:lnTo>
                  <a:cubicBezTo>
                    <a:pt x="4762" y="74"/>
                    <a:pt x="-46" y="74"/>
                    <a:pt x="-46" y="5135"/>
                  </a:cubicBezTo>
                  <a:cubicBezTo>
                    <a:pt x="-46" y="10196"/>
                    <a:pt x="4762" y="10196"/>
                    <a:pt x="8558" y="10196"/>
                  </a:cubicBezTo>
                  <a:lnTo>
                    <a:pt x="159630" y="10196"/>
                  </a:lnTo>
                  <a:close/>
                  <a:moveTo>
                    <a:pt x="159883" y="59288"/>
                  </a:moveTo>
                  <a:cubicBezTo>
                    <a:pt x="163425" y="59288"/>
                    <a:pt x="168233" y="59288"/>
                    <a:pt x="168233" y="54227"/>
                  </a:cubicBezTo>
                  <a:cubicBezTo>
                    <a:pt x="168233" y="49166"/>
                    <a:pt x="163425" y="49166"/>
                    <a:pt x="159630" y="49166"/>
                  </a:cubicBezTo>
                  <a:lnTo>
                    <a:pt x="8558" y="49166"/>
                  </a:lnTo>
                  <a:cubicBezTo>
                    <a:pt x="4762" y="49166"/>
                    <a:pt x="-46" y="49166"/>
                    <a:pt x="-46" y="54227"/>
                  </a:cubicBezTo>
                  <a:cubicBezTo>
                    <a:pt x="-46" y="59288"/>
                    <a:pt x="4762" y="59288"/>
                    <a:pt x="8305" y="59288"/>
                  </a:cubicBezTo>
                  <a:lnTo>
                    <a:pt x="159883" y="592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7" name="Freeform 5526">
              <a:extLst>
                <a:ext uri="{FF2B5EF4-FFF2-40B4-BE49-F238E27FC236}">
                  <a16:creationId xmlns:a16="http://schemas.microsoft.com/office/drawing/2014/main" id="{E5B4BFE0-DFF1-0661-5418-4A88ED994BD0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7731774" y="5010789"/>
              <a:ext cx="164560" cy="162713"/>
            </a:xfrm>
            <a:custGeom>
              <a:avLst/>
              <a:gdLst>
                <a:gd name="connsiteX0" fmla="*/ 144710 w 180425"/>
                <a:gd name="connsiteY0" fmla="*/ 28922 h 178400"/>
                <a:gd name="connsiteX1" fmla="*/ 177101 w 180425"/>
                <a:gd name="connsiteY1" fmla="*/ 7919 h 178400"/>
                <a:gd name="connsiteX2" fmla="*/ 180390 w 180425"/>
                <a:gd name="connsiteY2" fmla="*/ 3111 h 178400"/>
                <a:gd name="connsiteX3" fmla="*/ 177101 w 180425"/>
                <a:gd name="connsiteY3" fmla="*/ 74 h 178400"/>
                <a:gd name="connsiteX4" fmla="*/ 156350 w 180425"/>
                <a:gd name="connsiteY4" fmla="*/ 834 h 178400"/>
                <a:gd name="connsiteX5" fmla="*/ 131298 w 180425"/>
                <a:gd name="connsiteY5" fmla="*/ 74 h 178400"/>
                <a:gd name="connsiteX6" fmla="*/ 126490 w 180425"/>
                <a:gd name="connsiteY6" fmla="*/ 4882 h 178400"/>
                <a:gd name="connsiteX7" fmla="*/ 130539 w 180425"/>
                <a:gd name="connsiteY7" fmla="*/ 7919 h 178400"/>
                <a:gd name="connsiteX8" fmla="*/ 142180 w 180425"/>
                <a:gd name="connsiteY8" fmla="*/ 16270 h 178400"/>
                <a:gd name="connsiteX9" fmla="*/ 138384 w 180425"/>
                <a:gd name="connsiteY9" fmla="*/ 25886 h 178400"/>
                <a:gd name="connsiteX10" fmla="*/ 60697 w 180425"/>
                <a:gd name="connsiteY10" fmla="*/ 149374 h 178400"/>
                <a:gd name="connsiteX11" fmla="*/ 43490 w 180425"/>
                <a:gd name="connsiteY11" fmla="*/ 15510 h 178400"/>
                <a:gd name="connsiteX12" fmla="*/ 60950 w 180425"/>
                <a:gd name="connsiteY12" fmla="*/ 7919 h 178400"/>
                <a:gd name="connsiteX13" fmla="*/ 67276 w 180425"/>
                <a:gd name="connsiteY13" fmla="*/ 2858 h 178400"/>
                <a:gd name="connsiteX14" fmla="*/ 63734 w 180425"/>
                <a:gd name="connsiteY14" fmla="*/ 74 h 178400"/>
                <a:gd name="connsiteX15" fmla="*/ 32355 w 180425"/>
                <a:gd name="connsiteY15" fmla="*/ 834 h 178400"/>
                <a:gd name="connsiteX16" fmla="*/ 18438 w 180425"/>
                <a:gd name="connsiteY16" fmla="*/ 580 h 178400"/>
                <a:gd name="connsiteX17" fmla="*/ 4773 w 180425"/>
                <a:gd name="connsiteY17" fmla="*/ 74 h 178400"/>
                <a:gd name="connsiteX18" fmla="*/ -35 w 180425"/>
                <a:gd name="connsiteY18" fmla="*/ 4882 h 178400"/>
                <a:gd name="connsiteX19" fmla="*/ 6291 w 180425"/>
                <a:gd name="connsiteY19" fmla="*/ 7919 h 178400"/>
                <a:gd name="connsiteX20" fmla="*/ 21474 w 180425"/>
                <a:gd name="connsiteY20" fmla="*/ 16523 h 178400"/>
                <a:gd name="connsiteX21" fmla="*/ 41465 w 180425"/>
                <a:gd name="connsiteY21" fmla="*/ 172655 h 178400"/>
                <a:gd name="connsiteX22" fmla="*/ 46526 w 180425"/>
                <a:gd name="connsiteY22" fmla="*/ 178475 h 178400"/>
                <a:gd name="connsiteX23" fmla="*/ 53612 w 180425"/>
                <a:gd name="connsiteY23" fmla="*/ 173920 h 178400"/>
                <a:gd name="connsiteX24" fmla="*/ 144710 w 180425"/>
                <a:gd name="connsiteY24" fmla="*/ 28922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425" h="178400">
                  <a:moveTo>
                    <a:pt x="144710" y="28922"/>
                  </a:moveTo>
                  <a:cubicBezTo>
                    <a:pt x="157110" y="9184"/>
                    <a:pt x="167738" y="8425"/>
                    <a:pt x="177101" y="7919"/>
                  </a:cubicBezTo>
                  <a:cubicBezTo>
                    <a:pt x="180137" y="7666"/>
                    <a:pt x="180390" y="3364"/>
                    <a:pt x="180390" y="3111"/>
                  </a:cubicBezTo>
                  <a:cubicBezTo>
                    <a:pt x="180390" y="1087"/>
                    <a:pt x="179125" y="74"/>
                    <a:pt x="177101" y="74"/>
                  </a:cubicBezTo>
                  <a:cubicBezTo>
                    <a:pt x="170521" y="74"/>
                    <a:pt x="163183" y="834"/>
                    <a:pt x="156350" y="834"/>
                  </a:cubicBezTo>
                  <a:cubicBezTo>
                    <a:pt x="148000" y="834"/>
                    <a:pt x="139396" y="74"/>
                    <a:pt x="131298" y="74"/>
                  </a:cubicBezTo>
                  <a:cubicBezTo>
                    <a:pt x="129780" y="74"/>
                    <a:pt x="126490" y="74"/>
                    <a:pt x="126490" y="4882"/>
                  </a:cubicBezTo>
                  <a:cubicBezTo>
                    <a:pt x="126490" y="7666"/>
                    <a:pt x="128768" y="7919"/>
                    <a:pt x="130539" y="7919"/>
                  </a:cubicBezTo>
                  <a:cubicBezTo>
                    <a:pt x="137372" y="8425"/>
                    <a:pt x="142180" y="10956"/>
                    <a:pt x="142180" y="16270"/>
                  </a:cubicBezTo>
                  <a:cubicBezTo>
                    <a:pt x="142180" y="20065"/>
                    <a:pt x="138384" y="25633"/>
                    <a:pt x="138384" y="25886"/>
                  </a:cubicBezTo>
                  <a:lnTo>
                    <a:pt x="60697" y="149374"/>
                  </a:lnTo>
                  <a:lnTo>
                    <a:pt x="43490" y="15510"/>
                  </a:lnTo>
                  <a:cubicBezTo>
                    <a:pt x="43490" y="11209"/>
                    <a:pt x="49310" y="7919"/>
                    <a:pt x="60950" y="7919"/>
                  </a:cubicBezTo>
                  <a:cubicBezTo>
                    <a:pt x="64493" y="7919"/>
                    <a:pt x="67276" y="7919"/>
                    <a:pt x="67276" y="2858"/>
                  </a:cubicBezTo>
                  <a:cubicBezTo>
                    <a:pt x="67276" y="580"/>
                    <a:pt x="65252" y="74"/>
                    <a:pt x="63734" y="74"/>
                  </a:cubicBezTo>
                  <a:cubicBezTo>
                    <a:pt x="53612" y="74"/>
                    <a:pt x="42730" y="834"/>
                    <a:pt x="32355" y="834"/>
                  </a:cubicBezTo>
                  <a:cubicBezTo>
                    <a:pt x="27800" y="834"/>
                    <a:pt x="22992" y="580"/>
                    <a:pt x="18438" y="580"/>
                  </a:cubicBezTo>
                  <a:cubicBezTo>
                    <a:pt x="13883" y="580"/>
                    <a:pt x="9075" y="74"/>
                    <a:pt x="4773" y="74"/>
                  </a:cubicBezTo>
                  <a:cubicBezTo>
                    <a:pt x="3001" y="74"/>
                    <a:pt x="-35" y="74"/>
                    <a:pt x="-35" y="4882"/>
                  </a:cubicBezTo>
                  <a:cubicBezTo>
                    <a:pt x="-35" y="7919"/>
                    <a:pt x="2242" y="7919"/>
                    <a:pt x="6291" y="7919"/>
                  </a:cubicBezTo>
                  <a:cubicBezTo>
                    <a:pt x="20462" y="7919"/>
                    <a:pt x="20715" y="10196"/>
                    <a:pt x="21474" y="16523"/>
                  </a:cubicBezTo>
                  <a:lnTo>
                    <a:pt x="41465" y="172655"/>
                  </a:lnTo>
                  <a:cubicBezTo>
                    <a:pt x="42224" y="177716"/>
                    <a:pt x="43237" y="178475"/>
                    <a:pt x="46526" y="178475"/>
                  </a:cubicBezTo>
                  <a:cubicBezTo>
                    <a:pt x="50575" y="178475"/>
                    <a:pt x="51587" y="177210"/>
                    <a:pt x="53612" y="173920"/>
                  </a:cubicBezTo>
                  <a:lnTo>
                    <a:pt x="144710" y="28922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8" name="Freeform 5527">
              <a:extLst>
                <a:ext uri="{FF2B5EF4-FFF2-40B4-BE49-F238E27FC236}">
                  <a16:creationId xmlns:a16="http://schemas.microsoft.com/office/drawing/2014/main" id="{70AC20F4-0355-6F1C-CCA9-603397861F36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7863661" y="5095769"/>
              <a:ext cx="71409" cy="107276"/>
            </a:xfrm>
            <a:custGeom>
              <a:avLst/>
              <a:gdLst>
                <a:gd name="connsiteX0" fmla="*/ 78265 w 78293"/>
                <a:gd name="connsiteY0" fmla="*/ 85455 h 117618"/>
                <a:gd name="connsiteX1" fmla="*/ 72242 w 78293"/>
                <a:gd name="connsiteY1" fmla="*/ 85455 h 117618"/>
                <a:gd name="connsiteX2" fmla="*/ 67636 w 78293"/>
                <a:gd name="connsiteY2" fmla="*/ 101575 h 117618"/>
                <a:gd name="connsiteX3" fmla="*/ 50100 w 78293"/>
                <a:gd name="connsiteY3" fmla="*/ 102637 h 117618"/>
                <a:gd name="connsiteX4" fmla="*/ 17507 w 78293"/>
                <a:gd name="connsiteY4" fmla="*/ 102637 h 117618"/>
                <a:gd name="connsiteX5" fmla="*/ 52934 w 78293"/>
                <a:gd name="connsiteY5" fmla="*/ 72879 h 117618"/>
                <a:gd name="connsiteX6" fmla="*/ 78265 w 78293"/>
                <a:gd name="connsiteY6" fmla="*/ 34617 h 117618"/>
                <a:gd name="connsiteX7" fmla="*/ 36815 w 78293"/>
                <a:gd name="connsiteY7" fmla="*/ 76 h 117618"/>
                <a:gd name="connsiteX8" fmla="*/ -29 w 78293"/>
                <a:gd name="connsiteY8" fmla="*/ 31783 h 117618"/>
                <a:gd name="connsiteX9" fmla="*/ 9359 w 78293"/>
                <a:gd name="connsiteY9" fmla="*/ 41703 h 117618"/>
                <a:gd name="connsiteX10" fmla="*/ 18747 w 78293"/>
                <a:gd name="connsiteY10" fmla="*/ 32315 h 117618"/>
                <a:gd name="connsiteX11" fmla="*/ 8296 w 78293"/>
                <a:gd name="connsiteY11" fmla="*/ 22926 h 117618"/>
                <a:gd name="connsiteX12" fmla="*/ 34158 w 78293"/>
                <a:gd name="connsiteY12" fmla="*/ 6453 h 117618"/>
                <a:gd name="connsiteX13" fmla="*/ 61082 w 78293"/>
                <a:gd name="connsiteY13" fmla="*/ 34617 h 117618"/>
                <a:gd name="connsiteX14" fmla="*/ 44432 w 78293"/>
                <a:gd name="connsiteY14" fmla="*/ 68627 h 117618"/>
                <a:gd name="connsiteX15" fmla="*/ 1742 w 78293"/>
                <a:gd name="connsiteY15" fmla="*/ 110786 h 117618"/>
                <a:gd name="connsiteX16" fmla="*/ -29 w 78293"/>
                <a:gd name="connsiteY16" fmla="*/ 117694 h 117618"/>
                <a:gd name="connsiteX17" fmla="*/ 72951 w 78293"/>
                <a:gd name="connsiteY17" fmla="*/ 117694 h 117618"/>
                <a:gd name="connsiteX18" fmla="*/ 78265 w 78293"/>
                <a:gd name="connsiteY18" fmla="*/ 85455 h 11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293" h="117618">
                  <a:moveTo>
                    <a:pt x="78265" y="85455"/>
                  </a:moveTo>
                  <a:lnTo>
                    <a:pt x="72242" y="85455"/>
                  </a:lnTo>
                  <a:cubicBezTo>
                    <a:pt x="71711" y="89352"/>
                    <a:pt x="69939" y="99803"/>
                    <a:pt x="67636" y="101575"/>
                  </a:cubicBezTo>
                  <a:cubicBezTo>
                    <a:pt x="66219" y="102637"/>
                    <a:pt x="52580" y="102637"/>
                    <a:pt x="50100" y="102637"/>
                  </a:cubicBezTo>
                  <a:lnTo>
                    <a:pt x="17507" y="102637"/>
                  </a:lnTo>
                  <a:cubicBezTo>
                    <a:pt x="36106" y="86164"/>
                    <a:pt x="42306" y="81204"/>
                    <a:pt x="52934" y="72879"/>
                  </a:cubicBezTo>
                  <a:cubicBezTo>
                    <a:pt x="66042" y="62428"/>
                    <a:pt x="78265" y="51445"/>
                    <a:pt x="78265" y="34617"/>
                  </a:cubicBezTo>
                  <a:cubicBezTo>
                    <a:pt x="78265" y="13184"/>
                    <a:pt x="59488" y="76"/>
                    <a:pt x="36815" y="76"/>
                  </a:cubicBezTo>
                  <a:cubicBezTo>
                    <a:pt x="14850" y="76"/>
                    <a:pt x="-29" y="15487"/>
                    <a:pt x="-29" y="31783"/>
                  </a:cubicBezTo>
                  <a:cubicBezTo>
                    <a:pt x="-29" y="40817"/>
                    <a:pt x="7587" y="41703"/>
                    <a:pt x="9359" y="41703"/>
                  </a:cubicBezTo>
                  <a:cubicBezTo>
                    <a:pt x="13610" y="41703"/>
                    <a:pt x="18747" y="38691"/>
                    <a:pt x="18747" y="32315"/>
                  </a:cubicBezTo>
                  <a:cubicBezTo>
                    <a:pt x="18747" y="29126"/>
                    <a:pt x="17507" y="22926"/>
                    <a:pt x="8296" y="22926"/>
                  </a:cubicBezTo>
                  <a:cubicBezTo>
                    <a:pt x="13787" y="10350"/>
                    <a:pt x="25832" y="6453"/>
                    <a:pt x="34158" y="6453"/>
                  </a:cubicBezTo>
                  <a:cubicBezTo>
                    <a:pt x="51871" y="6453"/>
                    <a:pt x="61082" y="20269"/>
                    <a:pt x="61082" y="34617"/>
                  </a:cubicBezTo>
                  <a:cubicBezTo>
                    <a:pt x="61082" y="50028"/>
                    <a:pt x="50100" y="62251"/>
                    <a:pt x="44432" y="68627"/>
                  </a:cubicBezTo>
                  <a:lnTo>
                    <a:pt x="1742" y="110786"/>
                  </a:lnTo>
                  <a:cubicBezTo>
                    <a:pt x="-29" y="112380"/>
                    <a:pt x="-29" y="112734"/>
                    <a:pt x="-29" y="117694"/>
                  </a:cubicBezTo>
                  <a:lnTo>
                    <a:pt x="72951" y="117694"/>
                  </a:lnTo>
                  <a:lnTo>
                    <a:pt x="78265" y="85455"/>
                  </a:ln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29" name="Freeform 5528">
              <a:extLst>
                <a:ext uri="{FF2B5EF4-FFF2-40B4-BE49-F238E27FC236}">
                  <a16:creationId xmlns:a16="http://schemas.microsoft.com/office/drawing/2014/main" id="{25628604-ED8F-1AE3-3FCB-D8BB6581B5E7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8027466" y="5106109"/>
              <a:ext cx="141019" cy="9232"/>
            </a:xfrm>
            <a:custGeom>
              <a:avLst/>
              <a:gdLst>
                <a:gd name="connsiteX0" fmla="*/ 145735 w 154614"/>
                <a:gd name="connsiteY0" fmla="*/ 10196 h 10122"/>
                <a:gd name="connsiteX1" fmla="*/ 154592 w 154614"/>
                <a:gd name="connsiteY1" fmla="*/ 5135 h 10122"/>
                <a:gd name="connsiteX2" fmla="*/ 145735 w 154614"/>
                <a:gd name="connsiteY2" fmla="*/ 74 h 10122"/>
                <a:gd name="connsiteX3" fmla="*/ 8834 w 154614"/>
                <a:gd name="connsiteY3" fmla="*/ 74 h 10122"/>
                <a:gd name="connsiteX4" fmla="*/ -23 w 154614"/>
                <a:gd name="connsiteY4" fmla="*/ 5135 h 10122"/>
                <a:gd name="connsiteX5" fmla="*/ 8834 w 154614"/>
                <a:gd name="connsiteY5" fmla="*/ 10196 h 10122"/>
                <a:gd name="connsiteX6" fmla="*/ 145735 w 154614"/>
                <a:gd name="connsiteY6" fmla="*/ 1019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35" y="10196"/>
                  </a:moveTo>
                  <a:cubicBezTo>
                    <a:pt x="150037" y="10196"/>
                    <a:pt x="154592" y="10196"/>
                    <a:pt x="154592" y="5135"/>
                  </a:cubicBezTo>
                  <a:cubicBezTo>
                    <a:pt x="154592" y="74"/>
                    <a:pt x="150037" y="74"/>
                    <a:pt x="145735" y="74"/>
                  </a:cubicBezTo>
                  <a:lnTo>
                    <a:pt x="8834" y="74"/>
                  </a:lnTo>
                  <a:cubicBezTo>
                    <a:pt x="4532" y="74"/>
                    <a:pt x="-23" y="74"/>
                    <a:pt x="-23" y="5135"/>
                  </a:cubicBezTo>
                  <a:cubicBezTo>
                    <a:pt x="-23" y="10196"/>
                    <a:pt x="4532" y="10196"/>
                    <a:pt x="8834" y="10196"/>
                  </a:cubicBezTo>
                  <a:lnTo>
                    <a:pt x="145735" y="10196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0" name="Freeform 5529">
              <a:extLst>
                <a:ext uri="{FF2B5EF4-FFF2-40B4-BE49-F238E27FC236}">
                  <a16:creationId xmlns:a16="http://schemas.microsoft.com/office/drawing/2014/main" id="{325CE5E1-372A-B0A8-5A52-8A857F452B85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8248111" y="5014713"/>
              <a:ext cx="97166" cy="158791"/>
            </a:xfrm>
            <a:custGeom>
              <a:avLst/>
              <a:gdLst>
                <a:gd name="connsiteX0" fmla="*/ 106522 w 106534"/>
                <a:gd name="connsiteY0" fmla="*/ 87630 h 174099"/>
                <a:gd name="connsiteX1" fmla="*/ 96400 w 106534"/>
                <a:gd name="connsiteY1" fmla="*/ 28416 h 174099"/>
                <a:gd name="connsiteX2" fmla="*/ 53381 w 106534"/>
                <a:gd name="connsiteY2" fmla="*/ 74 h 174099"/>
                <a:gd name="connsiteX3" fmla="*/ 9350 w 106534"/>
                <a:gd name="connsiteY3" fmla="*/ 30187 h 174099"/>
                <a:gd name="connsiteX4" fmla="*/ -13 w 106534"/>
                <a:gd name="connsiteY4" fmla="*/ 87630 h 174099"/>
                <a:gd name="connsiteX5" fmla="*/ 11375 w 106534"/>
                <a:gd name="connsiteY5" fmla="*/ 148615 h 174099"/>
                <a:gd name="connsiteX6" fmla="*/ 53128 w 106534"/>
                <a:gd name="connsiteY6" fmla="*/ 174174 h 174099"/>
                <a:gd name="connsiteX7" fmla="*/ 97159 w 106534"/>
                <a:gd name="connsiteY7" fmla="*/ 144820 h 174099"/>
                <a:gd name="connsiteX8" fmla="*/ 106522 w 106534"/>
                <a:gd name="connsiteY8" fmla="*/ 87630 h 174099"/>
                <a:gd name="connsiteX9" fmla="*/ 53128 w 106534"/>
                <a:gd name="connsiteY9" fmla="*/ 168606 h 174099"/>
                <a:gd name="connsiteX10" fmla="*/ 23774 w 106534"/>
                <a:gd name="connsiteY10" fmla="*/ 137987 h 174099"/>
                <a:gd name="connsiteX11" fmla="*/ 20990 w 106534"/>
                <a:gd name="connsiteY11" fmla="*/ 84593 h 174099"/>
                <a:gd name="connsiteX12" fmla="*/ 23015 w 106534"/>
                <a:gd name="connsiteY12" fmla="*/ 38032 h 174099"/>
                <a:gd name="connsiteX13" fmla="*/ 53128 w 106534"/>
                <a:gd name="connsiteY13" fmla="*/ 5642 h 174099"/>
                <a:gd name="connsiteX14" fmla="*/ 82988 w 106534"/>
                <a:gd name="connsiteY14" fmla="*/ 35248 h 174099"/>
                <a:gd name="connsiteX15" fmla="*/ 85519 w 106534"/>
                <a:gd name="connsiteY15" fmla="*/ 84593 h 174099"/>
                <a:gd name="connsiteX16" fmla="*/ 82735 w 106534"/>
                <a:gd name="connsiteY16" fmla="*/ 136975 h 174099"/>
                <a:gd name="connsiteX17" fmla="*/ 53128 w 106534"/>
                <a:gd name="connsiteY17" fmla="*/ 16860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22" y="87630"/>
                  </a:moveTo>
                  <a:cubicBezTo>
                    <a:pt x="106522" y="67386"/>
                    <a:pt x="105256" y="47142"/>
                    <a:pt x="96400" y="28416"/>
                  </a:cubicBezTo>
                  <a:cubicBezTo>
                    <a:pt x="84759" y="4123"/>
                    <a:pt x="64009" y="74"/>
                    <a:pt x="53381" y="74"/>
                  </a:cubicBezTo>
                  <a:cubicBezTo>
                    <a:pt x="38198" y="74"/>
                    <a:pt x="19725" y="6654"/>
                    <a:pt x="9350" y="30187"/>
                  </a:cubicBezTo>
                  <a:cubicBezTo>
                    <a:pt x="1253" y="47648"/>
                    <a:pt x="-13" y="67386"/>
                    <a:pt x="-13" y="87630"/>
                  </a:cubicBezTo>
                  <a:cubicBezTo>
                    <a:pt x="-13" y="106609"/>
                    <a:pt x="999" y="129383"/>
                    <a:pt x="11375" y="148615"/>
                  </a:cubicBezTo>
                  <a:cubicBezTo>
                    <a:pt x="22256" y="169112"/>
                    <a:pt x="40728" y="174174"/>
                    <a:pt x="53128" y="174174"/>
                  </a:cubicBezTo>
                  <a:cubicBezTo>
                    <a:pt x="66793" y="174174"/>
                    <a:pt x="86025" y="168859"/>
                    <a:pt x="97159" y="144820"/>
                  </a:cubicBezTo>
                  <a:cubicBezTo>
                    <a:pt x="105256" y="127359"/>
                    <a:pt x="106522" y="107621"/>
                    <a:pt x="106522" y="87630"/>
                  </a:cubicBezTo>
                  <a:close/>
                  <a:moveTo>
                    <a:pt x="53128" y="168606"/>
                  </a:moveTo>
                  <a:cubicBezTo>
                    <a:pt x="43259" y="168606"/>
                    <a:pt x="28329" y="162280"/>
                    <a:pt x="23774" y="137987"/>
                  </a:cubicBezTo>
                  <a:cubicBezTo>
                    <a:pt x="20990" y="122804"/>
                    <a:pt x="20990" y="99523"/>
                    <a:pt x="20990" y="84593"/>
                  </a:cubicBezTo>
                  <a:cubicBezTo>
                    <a:pt x="20990" y="68398"/>
                    <a:pt x="20990" y="51697"/>
                    <a:pt x="23015" y="38032"/>
                  </a:cubicBezTo>
                  <a:cubicBezTo>
                    <a:pt x="27823" y="7919"/>
                    <a:pt x="46802" y="5642"/>
                    <a:pt x="53128" y="5642"/>
                  </a:cubicBezTo>
                  <a:cubicBezTo>
                    <a:pt x="61479" y="5642"/>
                    <a:pt x="78180" y="10196"/>
                    <a:pt x="82988" y="35248"/>
                  </a:cubicBezTo>
                  <a:cubicBezTo>
                    <a:pt x="85519" y="49419"/>
                    <a:pt x="85519" y="68651"/>
                    <a:pt x="85519" y="84593"/>
                  </a:cubicBezTo>
                  <a:cubicBezTo>
                    <a:pt x="85519" y="103572"/>
                    <a:pt x="85519" y="120780"/>
                    <a:pt x="82735" y="136975"/>
                  </a:cubicBezTo>
                  <a:cubicBezTo>
                    <a:pt x="78939" y="161015"/>
                    <a:pt x="64515" y="168606"/>
                    <a:pt x="53128" y="168606"/>
                  </a:cubicBezTo>
                  <a:close/>
                </a:path>
              </a:pathLst>
            </a:custGeom>
            <a:solidFill>
              <a:srgbClr val="FF80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1" name="Freeform 5530">
              <a:extLst>
                <a:ext uri="{FF2B5EF4-FFF2-40B4-BE49-F238E27FC236}">
                  <a16:creationId xmlns:a16="http://schemas.microsoft.com/office/drawing/2014/main" id="{392010B0-F2A9-16F9-2C98-E4944AF562BD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8431544" y="5083722"/>
              <a:ext cx="153481" cy="54006"/>
            </a:xfrm>
            <a:custGeom>
              <a:avLst/>
              <a:gdLst>
                <a:gd name="connsiteX0" fmla="*/ 159670 w 168278"/>
                <a:gd name="connsiteY0" fmla="*/ 10196 h 59213"/>
                <a:gd name="connsiteX1" fmla="*/ 168274 w 168278"/>
                <a:gd name="connsiteY1" fmla="*/ 5135 h 59213"/>
                <a:gd name="connsiteX2" fmla="*/ 159923 w 168278"/>
                <a:gd name="connsiteY2" fmla="*/ 74 h 59213"/>
                <a:gd name="connsiteX3" fmla="*/ 8346 w 168278"/>
                <a:gd name="connsiteY3" fmla="*/ 74 h 59213"/>
                <a:gd name="connsiteX4" fmla="*/ -5 w 168278"/>
                <a:gd name="connsiteY4" fmla="*/ 5135 h 59213"/>
                <a:gd name="connsiteX5" fmla="*/ 8599 w 168278"/>
                <a:gd name="connsiteY5" fmla="*/ 10196 h 59213"/>
                <a:gd name="connsiteX6" fmla="*/ 159670 w 168278"/>
                <a:gd name="connsiteY6" fmla="*/ 10196 h 59213"/>
                <a:gd name="connsiteX7" fmla="*/ 159923 w 168278"/>
                <a:gd name="connsiteY7" fmla="*/ 59288 h 59213"/>
                <a:gd name="connsiteX8" fmla="*/ 168274 w 168278"/>
                <a:gd name="connsiteY8" fmla="*/ 54227 h 59213"/>
                <a:gd name="connsiteX9" fmla="*/ 159670 w 168278"/>
                <a:gd name="connsiteY9" fmla="*/ 49166 h 59213"/>
                <a:gd name="connsiteX10" fmla="*/ 8599 w 168278"/>
                <a:gd name="connsiteY10" fmla="*/ 49166 h 59213"/>
                <a:gd name="connsiteX11" fmla="*/ -5 w 168278"/>
                <a:gd name="connsiteY11" fmla="*/ 54227 h 59213"/>
                <a:gd name="connsiteX12" fmla="*/ 8346 w 168278"/>
                <a:gd name="connsiteY12" fmla="*/ 59288 h 59213"/>
                <a:gd name="connsiteX13" fmla="*/ 159923 w 168278"/>
                <a:gd name="connsiteY13" fmla="*/ 59288 h 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278" h="59213">
                  <a:moveTo>
                    <a:pt x="159670" y="10196"/>
                  </a:moveTo>
                  <a:cubicBezTo>
                    <a:pt x="163466" y="10196"/>
                    <a:pt x="168274" y="10196"/>
                    <a:pt x="168274" y="5135"/>
                  </a:cubicBezTo>
                  <a:cubicBezTo>
                    <a:pt x="168274" y="74"/>
                    <a:pt x="163466" y="74"/>
                    <a:pt x="159923" y="74"/>
                  </a:cubicBezTo>
                  <a:lnTo>
                    <a:pt x="8346" y="74"/>
                  </a:lnTo>
                  <a:cubicBezTo>
                    <a:pt x="4803" y="74"/>
                    <a:pt x="-5" y="74"/>
                    <a:pt x="-5" y="5135"/>
                  </a:cubicBezTo>
                  <a:cubicBezTo>
                    <a:pt x="-5" y="10196"/>
                    <a:pt x="4803" y="10196"/>
                    <a:pt x="8599" y="10196"/>
                  </a:cubicBezTo>
                  <a:lnTo>
                    <a:pt x="159670" y="10196"/>
                  </a:lnTo>
                  <a:close/>
                  <a:moveTo>
                    <a:pt x="159923" y="59288"/>
                  </a:moveTo>
                  <a:cubicBezTo>
                    <a:pt x="163466" y="59288"/>
                    <a:pt x="168274" y="59288"/>
                    <a:pt x="168274" y="54227"/>
                  </a:cubicBezTo>
                  <a:cubicBezTo>
                    <a:pt x="168274" y="49166"/>
                    <a:pt x="163466" y="49166"/>
                    <a:pt x="159670" y="49166"/>
                  </a:cubicBezTo>
                  <a:lnTo>
                    <a:pt x="8599" y="49166"/>
                  </a:lnTo>
                  <a:cubicBezTo>
                    <a:pt x="4803" y="49166"/>
                    <a:pt x="-5" y="49166"/>
                    <a:pt x="-5" y="54227"/>
                  </a:cubicBezTo>
                  <a:cubicBezTo>
                    <a:pt x="-5" y="59288"/>
                    <a:pt x="4803" y="59288"/>
                    <a:pt x="8346" y="59288"/>
                  </a:cubicBezTo>
                  <a:lnTo>
                    <a:pt x="159923" y="59288"/>
                  </a:lnTo>
                  <a:close/>
                </a:path>
              </a:pathLst>
            </a:custGeom>
            <a:solidFill>
              <a:srgbClr val="FFFFFF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3" name="Freeform 5532">
              <a:extLst>
                <a:ext uri="{FF2B5EF4-FFF2-40B4-BE49-F238E27FC236}">
                  <a16:creationId xmlns:a16="http://schemas.microsoft.com/office/drawing/2014/main" id="{0B1FB121-764B-FEAB-87AD-49AB4620C6CE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681398" y="5106109"/>
              <a:ext cx="141019" cy="9232"/>
            </a:xfrm>
            <a:custGeom>
              <a:avLst/>
              <a:gdLst>
                <a:gd name="connsiteX0" fmla="*/ 145763 w 154614"/>
                <a:gd name="connsiteY0" fmla="*/ 10196 h 10122"/>
                <a:gd name="connsiteX1" fmla="*/ 154620 w 154614"/>
                <a:gd name="connsiteY1" fmla="*/ 5135 h 10122"/>
                <a:gd name="connsiteX2" fmla="*/ 145763 w 154614"/>
                <a:gd name="connsiteY2" fmla="*/ 74 h 10122"/>
                <a:gd name="connsiteX3" fmla="*/ 8862 w 154614"/>
                <a:gd name="connsiteY3" fmla="*/ 74 h 10122"/>
                <a:gd name="connsiteX4" fmla="*/ 6 w 154614"/>
                <a:gd name="connsiteY4" fmla="*/ 5135 h 10122"/>
                <a:gd name="connsiteX5" fmla="*/ 8862 w 154614"/>
                <a:gd name="connsiteY5" fmla="*/ 10196 h 10122"/>
                <a:gd name="connsiteX6" fmla="*/ 145763 w 154614"/>
                <a:gd name="connsiteY6" fmla="*/ 10196 h 1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614" h="10122">
                  <a:moveTo>
                    <a:pt x="145763" y="10196"/>
                  </a:moveTo>
                  <a:cubicBezTo>
                    <a:pt x="150065" y="10196"/>
                    <a:pt x="154620" y="10196"/>
                    <a:pt x="154620" y="5135"/>
                  </a:cubicBezTo>
                  <a:cubicBezTo>
                    <a:pt x="154620" y="74"/>
                    <a:pt x="150065" y="74"/>
                    <a:pt x="145763" y="74"/>
                  </a:cubicBezTo>
                  <a:lnTo>
                    <a:pt x="8862" y="74"/>
                  </a:lnTo>
                  <a:cubicBezTo>
                    <a:pt x="4560" y="74"/>
                    <a:pt x="6" y="74"/>
                    <a:pt x="6" y="5135"/>
                  </a:cubicBezTo>
                  <a:cubicBezTo>
                    <a:pt x="6" y="10196"/>
                    <a:pt x="4560" y="10196"/>
                    <a:pt x="8862" y="10196"/>
                  </a:cubicBezTo>
                  <a:lnTo>
                    <a:pt x="145763" y="10196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4" name="Freeform 5533">
              <a:extLst>
                <a:ext uri="{FF2B5EF4-FFF2-40B4-BE49-F238E27FC236}">
                  <a16:creationId xmlns:a16="http://schemas.microsoft.com/office/drawing/2014/main" id="{386A91CD-DAD6-3CAE-EFED-A1CA086E6335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8853294" y="5014713"/>
              <a:ext cx="92089" cy="153712"/>
            </a:xfrm>
            <a:custGeom>
              <a:avLst/>
              <a:gdLst>
                <a:gd name="connsiteX0" fmla="*/ 19498 w 100967"/>
                <a:gd name="connsiteY0" fmla="*/ 149121 h 168531"/>
                <a:gd name="connsiteX1" fmla="*/ 46322 w 100967"/>
                <a:gd name="connsiteY1" fmla="*/ 123057 h 168531"/>
                <a:gd name="connsiteX2" fmla="*/ 100981 w 100967"/>
                <a:gd name="connsiteY2" fmla="*/ 49166 h 168531"/>
                <a:gd name="connsiteX3" fmla="*/ 47334 w 100967"/>
                <a:gd name="connsiteY3" fmla="*/ 74 h 168531"/>
                <a:gd name="connsiteX4" fmla="*/ 13 w 100967"/>
                <a:gd name="connsiteY4" fmla="*/ 45877 h 168531"/>
                <a:gd name="connsiteX5" fmla="*/ 13425 w 100967"/>
                <a:gd name="connsiteY5" fmla="*/ 60047 h 168531"/>
                <a:gd name="connsiteX6" fmla="*/ 26584 w 100967"/>
                <a:gd name="connsiteY6" fmla="*/ 46636 h 168531"/>
                <a:gd name="connsiteX7" fmla="*/ 13172 w 100967"/>
                <a:gd name="connsiteY7" fmla="*/ 33477 h 168531"/>
                <a:gd name="connsiteX8" fmla="*/ 9882 w 100967"/>
                <a:gd name="connsiteY8" fmla="*/ 33730 h 168531"/>
                <a:gd name="connsiteX9" fmla="*/ 44044 w 100967"/>
                <a:gd name="connsiteY9" fmla="*/ 7919 h 168531"/>
                <a:gd name="connsiteX10" fmla="*/ 77953 w 100967"/>
                <a:gd name="connsiteY10" fmla="*/ 49166 h 168531"/>
                <a:gd name="connsiteX11" fmla="*/ 51383 w 100967"/>
                <a:gd name="connsiteY11" fmla="*/ 105091 h 168531"/>
                <a:gd name="connsiteX12" fmla="*/ 2797 w 100967"/>
                <a:gd name="connsiteY12" fmla="*/ 159243 h 168531"/>
                <a:gd name="connsiteX13" fmla="*/ 13 w 100967"/>
                <a:gd name="connsiteY13" fmla="*/ 168606 h 168531"/>
                <a:gd name="connsiteX14" fmla="*/ 93895 w 100967"/>
                <a:gd name="connsiteY14" fmla="*/ 168606 h 168531"/>
                <a:gd name="connsiteX15" fmla="*/ 100981 w 100967"/>
                <a:gd name="connsiteY15" fmla="*/ 124576 h 168531"/>
                <a:gd name="connsiteX16" fmla="*/ 94654 w 100967"/>
                <a:gd name="connsiteY16" fmla="*/ 124576 h 168531"/>
                <a:gd name="connsiteX17" fmla="*/ 89087 w 100967"/>
                <a:gd name="connsiteY17" fmla="*/ 147097 h 168531"/>
                <a:gd name="connsiteX18" fmla="*/ 65047 w 100967"/>
                <a:gd name="connsiteY18" fmla="*/ 149121 h 168531"/>
                <a:gd name="connsiteX19" fmla="*/ 19498 w 100967"/>
                <a:gd name="connsiteY19" fmla="*/ 149121 h 168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967" h="168531">
                  <a:moveTo>
                    <a:pt x="19498" y="149121"/>
                  </a:moveTo>
                  <a:lnTo>
                    <a:pt x="46322" y="123057"/>
                  </a:lnTo>
                  <a:cubicBezTo>
                    <a:pt x="85798" y="88136"/>
                    <a:pt x="100981" y="74471"/>
                    <a:pt x="100981" y="49166"/>
                  </a:cubicBezTo>
                  <a:cubicBezTo>
                    <a:pt x="100981" y="20318"/>
                    <a:pt x="78206" y="74"/>
                    <a:pt x="47334" y="74"/>
                  </a:cubicBezTo>
                  <a:cubicBezTo>
                    <a:pt x="18739" y="74"/>
                    <a:pt x="13" y="23355"/>
                    <a:pt x="13" y="45877"/>
                  </a:cubicBezTo>
                  <a:cubicBezTo>
                    <a:pt x="13" y="60047"/>
                    <a:pt x="12666" y="60047"/>
                    <a:pt x="13425" y="60047"/>
                  </a:cubicBezTo>
                  <a:cubicBezTo>
                    <a:pt x="17727" y="60047"/>
                    <a:pt x="26584" y="57011"/>
                    <a:pt x="26584" y="46636"/>
                  </a:cubicBezTo>
                  <a:cubicBezTo>
                    <a:pt x="26584" y="40056"/>
                    <a:pt x="22029" y="33477"/>
                    <a:pt x="13172" y="33477"/>
                  </a:cubicBezTo>
                  <a:cubicBezTo>
                    <a:pt x="11148" y="33477"/>
                    <a:pt x="10641" y="33477"/>
                    <a:pt x="9882" y="33730"/>
                  </a:cubicBezTo>
                  <a:cubicBezTo>
                    <a:pt x="15702" y="17282"/>
                    <a:pt x="29367" y="7919"/>
                    <a:pt x="44044" y="7919"/>
                  </a:cubicBezTo>
                  <a:cubicBezTo>
                    <a:pt x="67072" y="7919"/>
                    <a:pt x="77953" y="28416"/>
                    <a:pt x="77953" y="49166"/>
                  </a:cubicBezTo>
                  <a:cubicBezTo>
                    <a:pt x="77953" y="69410"/>
                    <a:pt x="65300" y="89401"/>
                    <a:pt x="51383" y="105091"/>
                  </a:cubicBezTo>
                  <a:lnTo>
                    <a:pt x="2797" y="159243"/>
                  </a:lnTo>
                  <a:cubicBezTo>
                    <a:pt x="13" y="162027"/>
                    <a:pt x="13" y="162533"/>
                    <a:pt x="13" y="168606"/>
                  </a:cubicBezTo>
                  <a:lnTo>
                    <a:pt x="93895" y="168606"/>
                  </a:lnTo>
                  <a:lnTo>
                    <a:pt x="100981" y="124576"/>
                  </a:lnTo>
                  <a:lnTo>
                    <a:pt x="94654" y="124576"/>
                  </a:lnTo>
                  <a:cubicBezTo>
                    <a:pt x="93389" y="132167"/>
                    <a:pt x="91618" y="143301"/>
                    <a:pt x="89087" y="147097"/>
                  </a:cubicBezTo>
                  <a:cubicBezTo>
                    <a:pt x="87316" y="149121"/>
                    <a:pt x="70615" y="149121"/>
                    <a:pt x="65047" y="149121"/>
                  </a:cubicBezTo>
                  <a:lnTo>
                    <a:pt x="19498" y="149121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5" name="Freeform 5534">
              <a:extLst>
                <a:ext uri="{FF2B5EF4-FFF2-40B4-BE49-F238E27FC236}">
                  <a16:creationId xmlns:a16="http://schemas.microsoft.com/office/drawing/2014/main" id="{AFB29736-163D-D4CE-47B9-BDCCAF9CE3F5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8966155" y="5014713"/>
              <a:ext cx="97166" cy="158791"/>
            </a:xfrm>
            <a:custGeom>
              <a:avLst/>
              <a:gdLst>
                <a:gd name="connsiteX0" fmla="*/ 106553 w 106534"/>
                <a:gd name="connsiteY0" fmla="*/ 87630 h 174099"/>
                <a:gd name="connsiteX1" fmla="*/ 96431 w 106534"/>
                <a:gd name="connsiteY1" fmla="*/ 28416 h 174099"/>
                <a:gd name="connsiteX2" fmla="*/ 53412 w 106534"/>
                <a:gd name="connsiteY2" fmla="*/ 74 h 174099"/>
                <a:gd name="connsiteX3" fmla="*/ 9381 w 106534"/>
                <a:gd name="connsiteY3" fmla="*/ 30187 h 174099"/>
                <a:gd name="connsiteX4" fmla="*/ 18 w 106534"/>
                <a:gd name="connsiteY4" fmla="*/ 87630 h 174099"/>
                <a:gd name="connsiteX5" fmla="*/ 11406 w 106534"/>
                <a:gd name="connsiteY5" fmla="*/ 148615 h 174099"/>
                <a:gd name="connsiteX6" fmla="*/ 53159 w 106534"/>
                <a:gd name="connsiteY6" fmla="*/ 174174 h 174099"/>
                <a:gd name="connsiteX7" fmla="*/ 97190 w 106534"/>
                <a:gd name="connsiteY7" fmla="*/ 144820 h 174099"/>
                <a:gd name="connsiteX8" fmla="*/ 106553 w 106534"/>
                <a:gd name="connsiteY8" fmla="*/ 87630 h 174099"/>
                <a:gd name="connsiteX9" fmla="*/ 53159 w 106534"/>
                <a:gd name="connsiteY9" fmla="*/ 168606 h 174099"/>
                <a:gd name="connsiteX10" fmla="*/ 23805 w 106534"/>
                <a:gd name="connsiteY10" fmla="*/ 137987 h 174099"/>
                <a:gd name="connsiteX11" fmla="*/ 21021 w 106534"/>
                <a:gd name="connsiteY11" fmla="*/ 84593 h 174099"/>
                <a:gd name="connsiteX12" fmla="*/ 23046 w 106534"/>
                <a:gd name="connsiteY12" fmla="*/ 38032 h 174099"/>
                <a:gd name="connsiteX13" fmla="*/ 53159 w 106534"/>
                <a:gd name="connsiteY13" fmla="*/ 5642 h 174099"/>
                <a:gd name="connsiteX14" fmla="*/ 83019 w 106534"/>
                <a:gd name="connsiteY14" fmla="*/ 35248 h 174099"/>
                <a:gd name="connsiteX15" fmla="*/ 85550 w 106534"/>
                <a:gd name="connsiteY15" fmla="*/ 84593 h 174099"/>
                <a:gd name="connsiteX16" fmla="*/ 82766 w 106534"/>
                <a:gd name="connsiteY16" fmla="*/ 136975 h 174099"/>
                <a:gd name="connsiteX17" fmla="*/ 53159 w 106534"/>
                <a:gd name="connsiteY17" fmla="*/ 168606 h 17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534" h="174099">
                  <a:moveTo>
                    <a:pt x="106553" y="87630"/>
                  </a:moveTo>
                  <a:cubicBezTo>
                    <a:pt x="106553" y="67386"/>
                    <a:pt x="105287" y="47142"/>
                    <a:pt x="96431" y="28416"/>
                  </a:cubicBezTo>
                  <a:cubicBezTo>
                    <a:pt x="84790" y="4123"/>
                    <a:pt x="64040" y="74"/>
                    <a:pt x="53412" y="74"/>
                  </a:cubicBezTo>
                  <a:cubicBezTo>
                    <a:pt x="38229" y="74"/>
                    <a:pt x="19756" y="6654"/>
                    <a:pt x="9381" y="30187"/>
                  </a:cubicBezTo>
                  <a:cubicBezTo>
                    <a:pt x="1284" y="47648"/>
                    <a:pt x="18" y="67386"/>
                    <a:pt x="18" y="87630"/>
                  </a:cubicBezTo>
                  <a:cubicBezTo>
                    <a:pt x="18" y="106609"/>
                    <a:pt x="1030" y="129383"/>
                    <a:pt x="11406" y="148615"/>
                  </a:cubicBezTo>
                  <a:cubicBezTo>
                    <a:pt x="22287" y="169112"/>
                    <a:pt x="40759" y="174174"/>
                    <a:pt x="53159" y="174174"/>
                  </a:cubicBezTo>
                  <a:cubicBezTo>
                    <a:pt x="66824" y="174174"/>
                    <a:pt x="86056" y="168859"/>
                    <a:pt x="97190" y="144820"/>
                  </a:cubicBezTo>
                  <a:cubicBezTo>
                    <a:pt x="105287" y="127359"/>
                    <a:pt x="106553" y="107621"/>
                    <a:pt x="106553" y="87630"/>
                  </a:cubicBezTo>
                  <a:close/>
                  <a:moveTo>
                    <a:pt x="53159" y="168606"/>
                  </a:moveTo>
                  <a:cubicBezTo>
                    <a:pt x="43290" y="168606"/>
                    <a:pt x="28360" y="162280"/>
                    <a:pt x="23805" y="137987"/>
                  </a:cubicBezTo>
                  <a:cubicBezTo>
                    <a:pt x="21021" y="122804"/>
                    <a:pt x="21021" y="99523"/>
                    <a:pt x="21021" y="84593"/>
                  </a:cubicBezTo>
                  <a:cubicBezTo>
                    <a:pt x="21021" y="68398"/>
                    <a:pt x="21021" y="51697"/>
                    <a:pt x="23046" y="38032"/>
                  </a:cubicBezTo>
                  <a:cubicBezTo>
                    <a:pt x="27854" y="7919"/>
                    <a:pt x="46833" y="5642"/>
                    <a:pt x="53159" y="5642"/>
                  </a:cubicBezTo>
                  <a:cubicBezTo>
                    <a:pt x="61510" y="5642"/>
                    <a:pt x="78211" y="10196"/>
                    <a:pt x="83019" y="35248"/>
                  </a:cubicBezTo>
                  <a:cubicBezTo>
                    <a:pt x="85550" y="49419"/>
                    <a:pt x="85550" y="68651"/>
                    <a:pt x="85550" y="84593"/>
                  </a:cubicBezTo>
                  <a:cubicBezTo>
                    <a:pt x="85550" y="103572"/>
                    <a:pt x="85550" y="120780"/>
                    <a:pt x="82766" y="136975"/>
                  </a:cubicBezTo>
                  <a:cubicBezTo>
                    <a:pt x="78970" y="161015"/>
                    <a:pt x="64546" y="168606"/>
                    <a:pt x="53159" y="168606"/>
                  </a:cubicBez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36" name="Freeform 5535">
              <a:extLst>
                <a:ext uri="{FF2B5EF4-FFF2-40B4-BE49-F238E27FC236}">
                  <a16:creationId xmlns:a16="http://schemas.microsoft.com/office/drawing/2014/main" id="{E68FAB27-1C32-D5C7-1932-C78CA889A7FC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9115406" y="5010789"/>
              <a:ext cx="164099" cy="162713"/>
            </a:xfrm>
            <a:custGeom>
              <a:avLst/>
              <a:gdLst>
                <a:gd name="connsiteX0" fmla="*/ 152362 w 179919"/>
                <a:gd name="connsiteY0" fmla="*/ 24873 h 178400"/>
                <a:gd name="connsiteX1" fmla="*/ 179944 w 179919"/>
                <a:gd name="connsiteY1" fmla="*/ 7919 h 178400"/>
                <a:gd name="connsiteX2" fmla="*/ 179944 w 179919"/>
                <a:gd name="connsiteY2" fmla="*/ 74 h 178400"/>
                <a:gd name="connsiteX3" fmla="*/ 155398 w 179919"/>
                <a:gd name="connsiteY3" fmla="*/ 834 h 178400"/>
                <a:gd name="connsiteX4" fmla="*/ 126550 w 179919"/>
                <a:gd name="connsiteY4" fmla="*/ 74 h 178400"/>
                <a:gd name="connsiteX5" fmla="*/ 126550 w 179919"/>
                <a:gd name="connsiteY5" fmla="*/ 7919 h 178400"/>
                <a:gd name="connsiteX6" fmla="*/ 145023 w 179919"/>
                <a:gd name="connsiteY6" fmla="*/ 20572 h 178400"/>
                <a:gd name="connsiteX7" fmla="*/ 143758 w 179919"/>
                <a:gd name="connsiteY7" fmla="*/ 25633 h 178400"/>
                <a:gd name="connsiteX8" fmla="*/ 97450 w 179919"/>
                <a:gd name="connsiteY8" fmla="*/ 147603 h 178400"/>
                <a:gd name="connsiteX9" fmla="*/ 49117 w 179919"/>
                <a:gd name="connsiteY9" fmla="*/ 19812 h 178400"/>
                <a:gd name="connsiteX10" fmla="*/ 47599 w 179919"/>
                <a:gd name="connsiteY10" fmla="*/ 15257 h 178400"/>
                <a:gd name="connsiteX11" fmla="*/ 68349 w 179919"/>
                <a:gd name="connsiteY11" fmla="*/ 7919 h 178400"/>
                <a:gd name="connsiteX12" fmla="*/ 68349 w 179919"/>
                <a:gd name="connsiteY12" fmla="*/ 74 h 178400"/>
                <a:gd name="connsiteX13" fmla="*/ 32162 w 179919"/>
                <a:gd name="connsiteY13" fmla="*/ 834 h 178400"/>
                <a:gd name="connsiteX14" fmla="*/ 25 w 179919"/>
                <a:gd name="connsiteY14" fmla="*/ 74 h 178400"/>
                <a:gd name="connsiteX15" fmla="*/ 25 w 179919"/>
                <a:gd name="connsiteY15" fmla="*/ 7919 h 178400"/>
                <a:gd name="connsiteX16" fmla="*/ 24824 w 179919"/>
                <a:gd name="connsiteY16" fmla="*/ 17535 h 178400"/>
                <a:gd name="connsiteX17" fmla="*/ 83532 w 179919"/>
                <a:gd name="connsiteY17" fmla="*/ 172908 h 178400"/>
                <a:gd name="connsiteX18" fmla="*/ 89858 w 179919"/>
                <a:gd name="connsiteY18" fmla="*/ 178475 h 178400"/>
                <a:gd name="connsiteX19" fmla="*/ 95931 w 179919"/>
                <a:gd name="connsiteY19" fmla="*/ 173667 h 178400"/>
                <a:gd name="connsiteX20" fmla="*/ 152362 w 179919"/>
                <a:gd name="connsiteY20" fmla="*/ 24873 h 17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9919" h="178400">
                  <a:moveTo>
                    <a:pt x="152362" y="24873"/>
                  </a:moveTo>
                  <a:cubicBezTo>
                    <a:pt x="155904" y="15510"/>
                    <a:pt x="162737" y="8172"/>
                    <a:pt x="179944" y="7919"/>
                  </a:cubicBezTo>
                  <a:lnTo>
                    <a:pt x="179944" y="74"/>
                  </a:lnTo>
                  <a:cubicBezTo>
                    <a:pt x="172100" y="580"/>
                    <a:pt x="161978" y="834"/>
                    <a:pt x="155398" y="834"/>
                  </a:cubicBezTo>
                  <a:cubicBezTo>
                    <a:pt x="147807" y="834"/>
                    <a:pt x="133130" y="327"/>
                    <a:pt x="126550" y="74"/>
                  </a:cubicBezTo>
                  <a:lnTo>
                    <a:pt x="126550" y="7919"/>
                  </a:lnTo>
                  <a:cubicBezTo>
                    <a:pt x="139709" y="8172"/>
                    <a:pt x="145023" y="14751"/>
                    <a:pt x="145023" y="20572"/>
                  </a:cubicBezTo>
                  <a:cubicBezTo>
                    <a:pt x="145023" y="22596"/>
                    <a:pt x="144264" y="24114"/>
                    <a:pt x="143758" y="25633"/>
                  </a:cubicBezTo>
                  <a:lnTo>
                    <a:pt x="97450" y="147603"/>
                  </a:lnTo>
                  <a:lnTo>
                    <a:pt x="49117" y="19812"/>
                  </a:lnTo>
                  <a:cubicBezTo>
                    <a:pt x="47599" y="16270"/>
                    <a:pt x="47599" y="15764"/>
                    <a:pt x="47599" y="15257"/>
                  </a:cubicBezTo>
                  <a:cubicBezTo>
                    <a:pt x="47599" y="7919"/>
                    <a:pt x="62022" y="7919"/>
                    <a:pt x="68349" y="7919"/>
                  </a:cubicBezTo>
                  <a:lnTo>
                    <a:pt x="68349" y="74"/>
                  </a:lnTo>
                  <a:cubicBezTo>
                    <a:pt x="59239" y="834"/>
                    <a:pt x="41778" y="834"/>
                    <a:pt x="32162" y="834"/>
                  </a:cubicBezTo>
                  <a:cubicBezTo>
                    <a:pt x="20016" y="834"/>
                    <a:pt x="9135" y="327"/>
                    <a:pt x="25" y="74"/>
                  </a:cubicBezTo>
                  <a:lnTo>
                    <a:pt x="25" y="7919"/>
                  </a:lnTo>
                  <a:cubicBezTo>
                    <a:pt x="16473" y="7919"/>
                    <a:pt x="21281" y="7919"/>
                    <a:pt x="24824" y="17535"/>
                  </a:cubicBezTo>
                  <a:lnTo>
                    <a:pt x="83532" y="172908"/>
                  </a:lnTo>
                  <a:cubicBezTo>
                    <a:pt x="85303" y="177716"/>
                    <a:pt x="86568" y="178475"/>
                    <a:pt x="89858" y="178475"/>
                  </a:cubicBezTo>
                  <a:cubicBezTo>
                    <a:pt x="94160" y="178475"/>
                    <a:pt x="94666" y="177210"/>
                    <a:pt x="95931" y="173667"/>
                  </a:cubicBezTo>
                  <a:lnTo>
                    <a:pt x="152362" y="24873"/>
                  </a:lnTo>
                  <a:close/>
                </a:path>
              </a:pathLst>
            </a:custGeom>
            <a:solidFill>
              <a:srgbClr val="00FF00"/>
            </a:solidFill>
            <a:ln w="253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844A425-DF48-F0B8-F71D-1AAA87AAE8DC}"/>
              </a:ext>
            </a:extLst>
          </p:cNvPr>
          <p:cNvGrpSpPr/>
          <p:nvPr/>
        </p:nvGrpSpPr>
        <p:grpSpPr>
          <a:xfrm>
            <a:off x="4717856" y="3284347"/>
            <a:ext cx="1797280" cy="1947252"/>
            <a:chOff x="4717856" y="3284347"/>
            <a:chExt cx="1797280" cy="1947252"/>
          </a:xfrm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2A14A959-5BC9-8549-4296-CB953CB59CF6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4745781" y="3312126"/>
              <a:ext cx="1267715" cy="1891696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E74CA794-CAE9-B8F2-DC5B-3BFF34C8CB47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4717856" y="5175975"/>
              <a:ext cx="55850" cy="5562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52579F1C-9EE3-7FDE-A4F9-1CDA28C3B5D9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4717856" y="5175975"/>
              <a:ext cx="55850" cy="5562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6BD84323-9CCA-0EA0-4DA5-7A63241A7AB2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5803866" y="4049470"/>
              <a:ext cx="419261" cy="417009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85E87F11-77CE-609A-DC77-4896E190D43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6013497" y="4112004"/>
              <a:ext cx="17607" cy="291940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E5BDDF57-FDDB-9366-A68F-10FC43986831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5978546" y="4110294"/>
              <a:ext cx="69883" cy="7382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E27D6957-6E73-D81A-2E56-C85CE6279424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5978546" y="4110294"/>
              <a:ext cx="69883" cy="7382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" name="Freeform 194">
              <a:extLst>
                <a:ext uri="{FF2B5EF4-FFF2-40B4-BE49-F238E27FC236}">
                  <a16:creationId xmlns:a16="http://schemas.microsoft.com/office/drawing/2014/main" id="{54B9371A-162C-0A5E-2DEB-77C26B4E3389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6303995" y="4168493"/>
              <a:ext cx="63285" cy="12705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8468D675-4978-8B50-665F-0DE0443F3882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6394978" y="4170606"/>
              <a:ext cx="120158" cy="124939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DCA98AA3-7DA1-92F7-870F-3E33202E2EDE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4717856" y="3284347"/>
              <a:ext cx="55850" cy="55627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773EACF0-1804-E503-D0E7-8F30589DDDCC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4717856" y="3284347"/>
              <a:ext cx="55850" cy="55627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</p:spTree>
    <p:extLst>
      <p:ext uri="{BB962C8B-B14F-4D97-AF65-F5344CB8AC3E}">
        <p14:creationId xmlns:p14="http://schemas.microsoft.com/office/powerpoint/2010/main" val="2339381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5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5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0)</a:t>
            </a:r>
          </a:p>
        </p:txBody>
      </p:sp>
      <p:grpSp>
        <p:nvGrpSpPr>
          <p:cNvPr id="285" name="!!xmpl1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;&#10;\end{circuitikz}&#10;\end{document}" title="IguanaTex Vector Display">
            <a:extLst>
              <a:ext uri="{FF2B5EF4-FFF2-40B4-BE49-F238E27FC236}">
                <a16:creationId xmlns:a16="http://schemas.microsoft.com/office/drawing/2014/main" id="{6452DAC4-6765-76B9-E269-45F0DF83767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925445" y="2540000"/>
            <a:ext cx="6389879" cy="3111020"/>
            <a:chOff x="781495" y="735978"/>
            <a:chExt cx="6389879" cy="3111020"/>
          </a:xfrm>
        </p:grpSpPr>
        <p:sp>
          <p:nvSpPr>
            <p:cNvPr id="251" name="Freeform 250">
              <a:extLst>
                <a:ext uri="{FF2B5EF4-FFF2-40B4-BE49-F238E27FC236}">
                  <a16:creationId xmlns:a16="http://schemas.microsoft.com/office/drawing/2014/main" id="{2F7AF4A1-4D9B-9C6C-9D0E-34292445545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614179" y="1085863"/>
              <a:ext cx="5464901" cy="2721177"/>
            </a:xfrm>
            <a:custGeom>
              <a:avLst/>
              <a:gdLst>
                <a:gd name="connsiteX0" fmla="*/ 1821698 w 5464901"/>
                <a:gd name="connsiteY0" fmla="*/ 2721177 h 2721177"/>
                <a:gd name="connsiteX1" fmla="*/ 0 w 5464901"/>
                <a:gd name="connsiteY1" fmla="*/ 2721177 h 2721177"/>
                <a:gd name="connsiteX2" fmla="*/ 0 w 5464901"/>
                <a:gd name="connsiteY2" fmla="*/ 1660520 h 2721177"/>
                <a:gd name="connsiteX3" fmla="*/ 0 w 5464901"/>
                <a:gd name="connsiteY3" fmla="*/ 1060658 h 2721177"/>
                <a:gd name="connsiteX4" fmla="*/ 0 w 5464901"/>
                <a:gd name="connsiteY4" fmla="*/ 0 h 2721177"/>
                <a:gd name="connsiteX5" fmla="*/ 1821698 w 5464901"/>
                <a:gd name="connsiteY5" fmla="*/ 0 h 2721177"/>
                <a:gd name="connsiteX6" fmla="*/ 1821698 w 5464901"/>
                <a:gd name="connsiteY6" fmla="*/ 960666 h 2721177"/>
                <a:gd name="connsiteX7" fmla="*/ 1821698 w 5464901"/>
                <a:gd name="connsiteY7" fmla="*/ 1760515 h 2721177"/>
                <a:gd name="connsiteX8" fmla="*/ 1821698 w 5464901"/>
                <a:gd name="connsiteY8" fmla="*/ 2721177 h 2721177"/>
                <a:gd name="connsiteX9" fmla="*/ 5464901 w 5464901"/>
                <a:gd name="connsiteY9" fmla="*/ 2721177 h 2721177"/>
                <a:gd name="connsiteX10" fmla="*/ 5464901 w 5464901"/>
                <a:gd name="connsiteY10" fmla="*/ 0 h 2721177"/>
                <a:gd name="connsiteX11" fmla="*/ 3994731 w 5464901"/>
                <a:gd name="connsiteY11" fmla="*/ 0 h 2721177"/>
                <a:gd name="connsiteX12" fmla="*/ 3291864 w 5464901"/>
                <a:gd name="connsiteY12" fmla="*/ 0 h 2721177"/>
                <a:gd name="connsiteX13" fmla="*/ 1821698 w 5464901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901" h="2721177">
                  <a:moveTo>
                    <a:pt x="1821698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1698" y="0"/>
                  </a:lnTo>
                  <a:lnTo>
                    <a:pt x="1821698" y="960666"/>
                  </a:lnTo>
                  <a:moveTo>
                    <a:pt x="1821698" y="1760515"/>
                  </a:moveTo>
                  <a:lnTo>
                    <a:pt x="1821698" y="2721177"/>
                  </a:lnTo>
                  <a:lnTo>
                    <a:pt x="5464901" y="2721177"/>
                  </a:lnTo>
                  <a:moveTo>
                    <a:pt x="5464901" y="0"/>
                  </a:moveTo>
                  <a:lnTo>
                    <a:pt x="3994731" y="0"/>
                  </a:lnTo>
                  <a:moveTo>
                    <a:pt x="3291864" y="0"/>
                  </a:moveTo>
                  <a:lnTo>
                    <a:pt x="1821698" y="0"/>
                  </a:lnTo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2" name="Freeform 251">
              <a:extLst>
                <a:ext uri="{FF2B5EF4-FFF2-40B4-BE49-F238E27FC236}">
                  <a16:creationId xmlns:a16="http://schemas.microsoft.com/office/drawing/2014/main" id="{D89BFB45-CD89-0D96-6DC0-81011E0F297F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312950" y="2146522"/>
              <a:ext cx="602456" cy="599861"/>
            </a:xfrm>
            <a:custGeom>
              <a:avLst/>
              <a:gdLst>
                <a:gd name="connsiteX0" fmla="*/ 0 w 602456"/>
                <a:gd name="connsiteY0" fmla="*/ 299981 h 599861"/>
                <a:gd name="connsiteX1" fmla="*/ 301229 w 602456"/>
                <a:gd name="connsiteY1" fmla="*/ 599862 h 599861"/>
                <a:gd name="connsiteX2" fmla="*/ 602456 w 602456"/>
                <a:gd name="connsiteY2" fmla="*/ 299981 h 599861"/>
                <a:gd name="connsiteX3" fmla="*/ 301229 w 602456"/>
                <a:gd name="connsiteY3" fmla="*/ 0 h 599861"/>
                <a:gd name="connsiteX4" fmla="*/ 0 w 602456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456" h="599861">
                  <a:moveTo>
                    <a:pt x="0" y="299981"/>
                  </a:moveTo>
                  <a:cubicBezTo>
                    <a:pt x="0" y="465619"/>
                    <a:pt x="134900" y="599862"/>
                    <a:pt x="301229" y="599862"/>
                  </a:cubicBezTo>
                  <a:cubicBezTo>
                    <a:pt x="467655" y="599862"/>
                    <a:pt x="602456" y="465619"/>
                    <a:pt x="602456" y="299981"/>
                  </a:cubicBezTo>
                  <a:cubicBezTo>
                    <a:pt x="602456" y="134242"/>
                    <a:pt x="467655" y="0"/>
                    <a:pt x="301229" y="0"/>
                  </a:cubicBezTo>
                  <a:cubicBezTo>
                    <a:pt x="134900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3" name="Freeform 252">
              <a:extLst>
                <a:ext uri="{FF2B5EF4-FFF2-40B4-BE49-F238E27FC236}">
                  <a16:creationId xmlns:a16="http://schemas.microsoft.com/office/drawing/2014/main" id="{ACBCF530-5C07-18A6-4D3A-26A6D6DA41D5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614179" y="2236476"/>
              <a:ext cx="25300" cy="419952"/>
            </a:xfrm>
            <a:custGeom>
              <a:avLst/>
              <a:gdLst>
                <a:gd name="connsiteX0" fmla="*/ 0 w 25300"/>
                <a:gd name="connsiteY0" fmla="*/ 419953 h 419952"/>
                <a:gd name="connsiteX1" fmla="*/ 0 w 25300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00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4" name="Freeform 253">
              <a:extLst>
                <a:ext uri="{FF2B5EF4-FFF2-40B4-BE49-F238E27FC236}">
                  <a16:creationId xmlns:a16="http://schemas.microsoft.com/office/drawing/2014/main" id="{5007D323-9429-A01F-AF55-29C83139525E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563974" y="2234017"/>
              <a:ext cx="100408" cy="106192"/>
            </a:xfrm>
            <a:custGeom>
              <a:avLst/>
              <a:gdLst>
                <a:gd name="connsiteX0" fmla="*/ 50205 w 100408"/>
                <a:gd name="connsiteY0" fmla="*/ 106193 h 106192"/>
                <a:gd name="connsiteX1" fmla="*/ 100408 w 100408"/>
                <a:gd name="connsiteY1" fmla="*/ 106193 h 106192"/>
                <a:gd name="connsiteX2" fmla="*/ 50205 w 100408"/>
                <a:gd name="connsiteY2" fmla="*/ 0 h 106192"/>
                <a:gd name="connsiteX3" fmla="*/ 0 w 100408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8" h="106192">
                  <a:moveTo>
                    <a:pt x="50205" y="106193"/>
                  </a:moveTo>
                  <a:lnTo>
                    <a:pt x="100408" y="106193"/>
                  </a:lnTo>
                  <a:lnTo>
                    <a:pt x="5020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5" name="Freeform 254">
              <a:extLst>
                <a:ext uri="{FF2B5EF4-FFF2-40B4-BE49-F238E27FC236}">
                  <a16:creationId xmlns:a16="http://schemas.microsoft.com/office/drawing/2014/main" id="{64C7D729-36C6-94BC-A3CF-07FFD1A68900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563974" y="2234017"/>
              <a:ext cx="100408" cy="106192"/>
            </a:xfrm>
            <a:custGeom>
              <a:avLst/>
              <a:gdLst>
                <a:gd name="connsiteX0" fmla="*/ 50205 w 100408"/>
                <a:gd name="connsiteY0" fmla="*/ 106193 h 106192"/>
                <a:gd name="connsiteX1" fmla="*/ 100408 w 100408"/>
                <a:gd name="connsiteY1" fmla="*/ 106193 h 106192"/>
                <a:gd name="connsiteX2" fmla="*/ 50205 w 100408"/>
                <a:gd name="connsiteY2" fmla="*/ 0 h 106192"/>
                <a:gd name="connsiteX3" fmla="*/ 0 w 100408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8" h="106192">
                  <a:moveTo>
                    <a:pt x="50205" y="106193"/>
                  </a:moveTo>
                  <a:lnTo>
                    <a:pt x="100408" y="106193"/>
                  </a:lnTo>
                  <a:lnTo>
                    <a:pt x="5020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7" name="Freeform 256">
              <a:extLst>
                <a:ext uri="{FF2B5EF4-FFF2-40B4-BE49-F238E27FC236}">
                  <a16:creationId xmlns:a16="http://schemas.microsoft.com/office/drawing/2014/main" id="{3B6EE90B-6986-85E8-9A4D-43171E582BC3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81495" y="2333326"/>
              <a:ext cx="83178" cy="167172"/>
            </a:xfrm>
            <a:custGeom>
              <a:avLst/>
              <a:gdLst>
                <a:gd name="connsiteX0" fmla="*/ 51601 w 83178"/>
                <a:gd name="connsiteY0" fmla="*/ 6525 h 167172"/>
                <a:gd name="connsiteX1" fmla="*/ 45804 w 83178"/>
                <a:gd name="connsiteY1" fmla="*/ -2 h 167172"/>
                <a:gd name="connsiteX2" fmla="*/ -70 w 83178"/>
                <a:gd name="connsiteY2" fmla="*/ 16063 h 167172"/>
                <a:gd name="connsiteX3" fmla="*/ -70 w 83178"/>
                <a:gd name="connsiteY3" fmla="*/ 23844 h 167172"/>
                <a:gd name="connsiteX4" fmla="*/ 32949 w 83178"/>
                <a:gd name="connsiteY4" fmla="*/ 17318 h 167172"/>
                <a:gd name="connsiteX5" fmla="*/ 32949 w 83178"/>
                <a:gd name="connsiteY5" fmla="*/ 147341 h 167172"/>
                <a:gd name="connsiteX6" fmla="*/ 9508 w 83178"/>
                <a:gd name="connsiteY6" fmla="*/ 159390 h 167172"/>
                <a:gd name="connsiteX7" fmla="*/ 1442 w 83178"/>
                <a:gd name="connsiteY7" fmla="*/ 159390 h 167172"/>
                <a:gd name="connsiteX8" fmla="*/ 1442 w 83178"/>
                <a:gd name="connsiteY8" fmla="*/ 167171 h 167172"/>
                <a:gd name="connsiteX9" fmla="*/ 42275 w 83178"/>
                <a:gd name="connsiteY9" fmla="*/ 166418 h 167172"/>
                <a:gd name="connsiteX10" fmla="*/ 83108 w 83178"/>
                <a:gd name="connsiteY10" fmla="*/ 167171 h 167172"/>
                <a:gd name="connsiteX11" fmla="*/ 83108 w 83178"/>
                <a:gd name="connsiteY11" fmla="*/ 159390 h 167172"/>
                <a:gd name="connsiteX12" fmla="*/ 75042 w 83178"/>
                <a:gd name="connsiteY12" fmla="*/ 159390 h 167172"/>
                <a:gd name="connsiteX13" fmla="*/ 51601 w 83178"/>
                <a:gd name="connsiteY13" fmla="*/ 147341 h 167172"/>
                <a:gd name="connsiteX14" fmla="*/ 51601 w 8317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78" h="167172">
                  <a:moveTo>
                    <a:pt x="51601" y="6525"/>
                  </a:moveTo>
                  <a:cubicBezTo>
                    <a:pt x="51601" y="500"/>
                    <a:pt x="51601" y="-2"/>
                    <a:pt x="45804" y="-2"/>
                  </a:cubicBezTo>
                  <a:cubicBezTo>
                    <a:pt x="30176" y="16063"/>
                    <a:pt x="7995" y="16063"/>
                    <a:pt x="-70" y="16063"/>
                  </a:cubicBezTo>
                  <a:lnTo>
                    <a:pt x="-70" y="23844"/>
                  </a:lnTo>
                  <a:cubicBezTo>
                    <a:pt x="4971" y="23844"/>
                    <a:pt x="19842" y="23844"/>
                    <a:pt x="32949" y="17318"/>
                  </a:cubicBezTo>
                  <a:lnTo>
                    <a:pt x="32949" y="147341"/>
                  </a:lnTo>
                  <a:cubicBezTo>
                    <a:pt x="32949" y="156378"/>
                    <a:pt x="32193" y="159390"/>
                    <a:pt x="9508" y="159390"/>
                  </a:cubicBezTo>
                  <a:lnTo>
                    <a:pt x="1442" y="159390"/>
                  </a:lnTo>
                  <a:lnTo>
                    <a:pt x="1442" y="167171"/>
                  </a:lnTo>
                  <a:cubicBezTo>
                    <a:pt x="10264" y="166418"/>
                    <a:pt x="32193" y="166418"/>
                    <a:pt x="42275" y="166418"/>
                  </a:cubicBezTo>
                  <a:cubicBezTo>
                    <a:pt x="52357" y="166418"/>
                    <a:pt x="74286" y="166418"/>
                    <a:pt x="83108" y="167171"/>
                  </a:cubicBezTo>
                  <a:lnTo>
                    <a:pt x="83108" y="159390"/>
                  </a:lnTo>
                  <a:lnTo>
                    <a:pt x="75042" y="159390"/>
                  </a:lnTo>
                  <a:cubicBezTo>
                    <a:pt x="52357" y="159390"/>
                    <a:pt x="51601" y="156629"/>
                    <a:pt x="51601" y="147341"/>
                  </a:cubicBezTo>
                  <a:lnTo>
                    <a:pt x="51601" y="6525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8" name="Freeform 257">
              <a:extLst>
                <a:ext uri="{FF2B5EF4-FFF2-40B4-BE49-F238E27FC236}">
                  <a16:creationId xmlns:a16="http://schemas.microsoft.com/office/drawing/2014/main" id="{57933DFC-55E6-FB74-46D7-DDF4FF60DC04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894920" y="2333326"/>
              <a:ext cx="106115" cy="172695"/>
            </a:xfrm>
            <a:custGeom>
              <a:avLst/>
              <a:gdLst>
                <a:gd name="connsiteX0" fmla="*/ 106050 w 106115"/>
                <a:gd name="connsiteY0" fmla="*/ 86848 h 172695"/>
                <a:gd name="connsiteX1" fmla="*/ 95967 w 106115"/>
                <a:gd name="connsiteY1" fmla="*/ 28112 h 172695"/>
                <a:gd name="connsiteX2" fmla="*/ 53118 w 106115"/>
                <a:gd name="connsiteY2" fmla="*/ -2 h 172695"/>
                <a:gd name="connsiteX3" fmla="*/ 9261 w 106115"/>
                <a:gd name="connsiteY3" fmla="*/ 29869 h 172695"/>
                <a:gd name="connsiteX4" fmla="*/ -65 w 106115"/>
                <a:gd name="connsiteY4" fmla="*/ 86848 h 172695"/>
                <a:gd name="connsiteX5" fmla="*/ 11277 w 106115"/>
                <a:gd name="connsiteY5" fmla="*/ 147341 h 172695"/>
                <a:gd name="connsiteX6" fmla="*/ 52866 w 106115"/>
                <a:gd name="connsiteY6" fmla="*/ 172694 h 172695"/>
                <a:gd name="connsiteX7" fmla="*/ 96724 w 106115"/>
                <a:gd name="connsiteY7" fmla="*/ 143576 h 172695"/>
                <a:gd name="connsiteX8" fmla="*/ 106050 w 106115"/>
                <a:gd name="connsiteY8" fmla="*/ 86848 h 172695"/>
                <a:gd name="connsiteX9" fmla="*/ 52866 w 106115"/>
                <a:gd name="connsiteY9" fmla="*/ 167171 h 172695"/>
                <a:gd name="connsiteX10" fmla="*/ 23628 w 106115"/>
                <a:gd name="connsiteY10" fmla="*/ 136799 h 172695"/>
                <a:gd name="connsiteX11" fmla="*/ 20855 w 106115"/>
                <a:gd name="connsiteY11" fmla="*/ 83836 h 172695"/>
                <a:gd name="connsiteX12" fmla="*/ 22872 w 106115"/>
                <a:gd name="connsiteY12" fmla="*/ 37650 h 172695"/>
                <a:gd name="connsiteX13" fmla="*/ 52866 w 106115"/>
                <a:gd name="connsiteY13" fmla="*/ 5521 h 172695"/>
                <a:gd name="connsiteX14" fmla="*/ 82609 w 106115"/>
                <a:gd name="connsiteY14" fmla="*/ 34889 h 172695"/>
                <a:gd name="connsiteX15" fmla="*/ 85129 w 106115"/>
                <a:gd name="connsiteY15" fmla="*/ 83836 h 172695"/>
                <a:gd name="connsiteX16" fmla="*/ 82357 w 106115"/>
                <a:gd name="connsiteY16" fmla="*/ 135795 h 172695"/>
                <a:gd name="connsiteX17" fmla="*/ 52866 w 106115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115" h="172695">
                  <a:moveTo>
                    <a:pt x="106050" y="86848"/>
                  </a:moveTo>
                  <a:cubicBezTo>
                    <a:pt x="106050" y="66767"/>
                    <a:pt x="104789" y="46686"/>
                    <a:pt x="95967" y="28112"/>
                  </a:cubicBezTo>
                  <a:cubicBezTo>
                    <a:pt x="84373" y="4015"/>
                    <a:pt x="63704" y="-2"/>
                    <a:pt x="53118" y="-2"/>
                  </a:cubicBezTo>
                  <a:cubicBezTo>
                    <a:pt x="37995" y="-2"/>
                    <a:pt x="19595" y="6525"/>
                    <a:pt x="9261" y="29869"/>
                  </a:cubicBezTo>
                  <a:cubicBezTo>
                    <a:pt x="1195" y="47188"/>
                    <a:pt x="-65" y="66767"/>
                    <a:pt x="-65" y="86848"/>
                  </a:cubicBezTo>
                  <a:cubicBezTo>
                    <a:pt x="-65" y="105674"/>
                    <a:pt x="943" y="128265"/>
                    <a:pt x="11277" y="147341"/>
                  </a:cubicBezTo>
                  <a:cubicBezTo>
                    <a:pt x="22115" y="167673"/>
                    <a:pt x="40515" y="172694"/>
                    <a:pt x="52866" y="172694"/>
                  </a:cubicBezTo>
                  <a:cubicBezTo>
                    <a:pt x="66477" y="172694"/>
                    <a:pt x="85633" y="167422"/>
                    <a:pt x="96724" y="143576"/>
                  </a:cubicBezTo>
                  <a:cubicBezTo>
                    <a:pt x="104789" y="126257"/>
                    <a:pt x="106050" y="106678"/>
                    <a:pt x="106050" y="86848"/>
                  </a:cubicBezTo>
                  <a:close/>
                  <a:moveTo>
                    <a:pt x="52866" y="167171"/>
                  </a:moveTo>
                  <a:cubicBezTo>
                    <a:pt x="43036" y="167171"/>
                    <a:pt x="28165" y="160896"/>
                    <a:pt x="23628" y="136799"/>
                  </a:cubicBezTo>
                  <a:cubicBezTo>
                    <a:pt x="20855" y="121738"/>
                    <a:pt x="20855" y="98645"/>
                    <a:pt x="20855" y="83836"/>
                  </a:cubicBezTo>
                  <a:cubicBezTo>
                    <a:pt x="20855" y="67771"/>
                    <a:pt x="20855" y="51205"/>
                    <a:pt x="22872" y="37650"/>
                  </a:cubicBezTo>
                  <a:cubicBezTo>
                    <a:pt x="27661" y="7780"/>
                    <a:pt x="46565" y="5521"/>
                    <a:pt x="52866" y="5521"/>
                  </a:cubicBezTo>
                  <a:cubicBezTo>
                    <a:pt x="61184" y="5521"/>
                    <a:pt x="77820" y="10039"/>
                    <a:pt x="82609" y="34889"/>
                  </a:cubicBezTo>
                  <a:cubicBezTo>
                    <a:pt x="85129" y="48945"/>
                    <a:pt x="85129" y="68022"/>
                    <a:pt x="85129" y="83836"/>
                  </a:cubicBezTo>
                  <a:cubicBezTo>
                    <a:pt x="85129" y="102662"/>
                    <a:pt x="85129" y="119730"/>
                    <a:pt x="82357" y="135795"/>
                  </a:cubicBezTo>
                  <a:cubicBezTo>
                    <a:pt x="78576" y="159641"/>
                    <a:pt x="64209" y="167171"/>
                    <a:pt x="52866" y="167171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9" name="Freeform 258">
              <a:extLst>
                <a:ext uri="{FF2B5EF4-FFF2-40B4-BE49-F238E27FC236}">
                  <a16:creationId xmlns:a16="http://schemas.microsoft.com/office/drawing/2014/main" id="{B2FF4AAF-303B-5D05-EA75-0C5C475DC67F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61192" y="2320775"/>
              <a:ext cx="172657" cy="179723"/>
            </a:xfrm>
            <a:custGeom>
              <a:avLst/>
              <a:gdLst>
                <a:gd name="connsiteX0" fmla="*/ 92193 w 172657"/>
                <a:gd name="connsiteY0" fmla="*/ 5019 h 179723"/>
                <a:gd name="connsiteX1" fmla="*/ 86396 w 172657"/>
                <a:gd name="connsiteY1" fmla="*/ -2 h 179723"/>
                <a:gd name="connsiteX2" fmla="*/ 80347 w 172657"/>
                <a:gd name="connsiteY2" fmla="*/ 5019 h 179723"/>
                <a:gd name="connsiteX3" fmla="*/ 28171 w 172657"/>
                <a:gd name="connsiteY3" fmla="*/ 155123 h 179723"/>
                <a:gd name="connsiteX4" fmla="*/ -59 w 172657"/>
                <a:gd name="connsiteY4" fmla="*/ 171941 h 179723"/>
                <a:gd name="connsiteX5" fmla="*/ -59 w 172657"/>
                <a:gd name="connsiteY5" fmla="*/ 179722 h 179723"/>
                <a:gd name="connsiteX6" fmla="*/ 25651 w 172657"/>
                <a:gd name="connsiteY6" fmla="*/ 178969 h 179723"/>
                <a:gd name="connsiteX7" fmla="*/ 54637 w 172657"/>
                <a:gd name="connsiteY7" fmla="*/ 179722 h 179723"/>
                <a:gd name="connsiteX8" fmla="*/ 54637 w 172657"/>
                <a:gd name="connsiteY8" fmla="*/ 171941 h 179723"/>
                <a:gd name="connsiteX9" fmla="*/ 35733 w 172657"/>
                <a:gd name="connsiteY9" fmla="*/ 159139 h 179723"/>
                <a:gd name="connsiteX10" fmla="*/ 36237 w 172657"/>
                <a:gd name="connsiteY10" fmla="*/ 155374 h 179723"/>
                <a:gd name="connsiteX11" fmla="*/ 47832 w 172657"/>
                <a:gd name="connsiteY11" fmla="*/ 122491 h 179723"/>
                <a:gd name="connsiteX12" fmla="*/ 110089 w 172657"/>
                <a:gd name="connsiteY12" fmla="*/ 122491 h 179723"/>
                <a:gd name="connsiteX13" fmla="*/ 123448 w 172657"/>
                <a:gd name="connsiteY13" fmla="*/ 160896 h 179723"/>
                <a:gd name="connsiteX14" fmla="*/ 124204 w 172657"/>
                <a:gd name="connsiteY14" fmla="*/ 164410 h 179723"/>
                <a:gd name="connsiteX15" fmla="*/ 103284 w 172657"/>
                <a:gd name="connsiteY15" fmla="*/ 171941 h 179723"/>
                <a:gd name="connsiteX16" fmla="*/ 103284 w 172657"/>
                <a:gd name="connsiteY16" fmla="*/ 179722 h 179723"/>
                <a:gd name="connsiteX17" fmla="*/ 139580 w 172657"/>
                <a:gd name="connsiteY17" fmla="*/ 178969 h 179723"/>
                <a:gd name="connsiteX18" fmla="*/ 172599 w 172657"/>
                <a:gd name="connsiteY18" fmla="*/ 179722 h 179723"/>
                <a:gd name="connsiteX19" fmla="*/ 172599 w 172657"/>
                <a:gd name="connsiteY19" fmla="*/ 171941 h 179723"/>
                <a:gd name="connsiteX20" fmla="*/ 168062 w 172657"/>
                <a:gd name="connsiteY20" fmla="*/ 171941 h 179723"/>
                <a:gd name="connsiteX21" fmla="*/ 146637 w 172657"/>
                <a:gd name="connsiteY21" fmla="*/ 161900 h 179723"/>
                <a:gd name="connsiteX22" fmla="*/ 92193 w 172657"/>
                <a:gd name="connsiteY22" fmla="*/ 5019 h 179723"/>
                <a:gd name="connsiteX23" fmla="*/ 78834 w 172657"/>
                <a:gd name="connsiteY23" fmla="*/ 33132 h 179723"/>
                <a:gd name="connsiteX24" fmla="*/ 107317 w 172657"/>
                <a:gd name="connsiteY24" fmla="*/ 114710 h 179723"/>
                <a:gd name="connsiteX25" fmla="*/ 50604 w 172657"/>
                <a:gd name="connsiteY25" fmla="*/ 114710 h 179723"/>
                <a:gd name="connsiteX26" fmla="*/ 78834 w 172657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657" h="179723">
                  <a:moveTo>
                    <a:pt x="92193" y="5019"/>
                  </a:moveTo>
                  <a:cubicBezTo>
                    <a:pt x="90933" y="1756"/>
                    <a:pt x="90429" y="-2"/>
                    <a:pt x="86396" y="-2"/>
                  </a:cubicBezTo>
                  <a:cubicBezTo>
                    <a:pt x="82363" y="-2"/>
                    <a:pt x="81607" y="1505"/>
                    <a:pt x="80347" y="5019"/>
                  </a:cubicBezTo>
                  <a:lnTo>
                    <a:pt x="28171" y="155123"/>
                  </a:lnTo>
                  <a:cubicBezTo>
                    <a:pt x="23634" y="167924"/>
                    <a:pt x="13552" y="171690"/>
                    <a:pt x="-59" y="171941"/>
                  </a:cubicBezTo>
                  <a:lnTo>
                    <a:pt x="-59" y="179722"/>
                  </a:lnTo>
                  <a:cubicBezTo>
                    <a:pt x="5738" y="179471"/>
                    <a:pt x="16577" y="178969"/>
                    <a:pt x="25651" y="178969"/>
                  </a:cubicBezTo>
                  <a:cubicBezTo>
                    <a:pt x="33465" y="178969"/>
                    <a:pt x="46571" y="179471"/>
                    <a:pt x="54637" y="179722"/>
                  </a:cubicBezTo>
                  <a:lnTo>
                    <a:pt x="54637" y="171941"/>
                  </a:lnTo>
                  <a:cubicBezTo>
                    <a:pt x="42034" y="171941"/>
                    <a:pt x="35733" y="165665"/>
                    <a:pt x="35733" y="159139"/>
                  </a:cubicBezTo>
                  <a:cubicBezTo>
                    <a:pt x="35733" y="158386"/>
                    <a:pt x="35985" y="155876"/>
                    <a:pt x="36237" y="155374"/>
                  </a:cubicBezTo>
                  <a:lnTo>
                    <a:pt x="47832" y="122491"/>
                  </a:lnTo>
                  <a:lnTo>
                    <a:pt x="110089" y="122491"/>
                  </a:lnTo>
                  <a:lnTo>
                    <a:pt x="123448" y="160896"/>
                  </a:lnTo>
                  <a:cubicBezTo>
                    <a:pt x="123700" y="161900"/>
                    <a:pt x="124204" y="163406"/>
                    <a:pt x="124204" y="164410"/>
                  </a:cubicBezTo>
                  <a:cubicBezTo>
                    <a:pt x="124204" y="171941"/>
                    <a:pt x="110089" y="171941"/>
                    <a:pt x="103284" y="171941"/>
                  </a:cubicBezTo>
                  <a:lnTo>
                    <a:pt x="103284" y="179722"/>
                  </a:lnTo>
                  <a:cubicBezTo>
                    <a:pt x="112358" y="178969"/>
                    <a:pt x="130002" y="178969"/>
                    <a:pt x="139580" y="178969"/>
                  </a:cubicBezTo>
                  <a:cubicBezTo>
                    <a:pt x="150418" y="178969"/>
                    <a:pt x="162012" y="179220"/>
                    <a:pt x="172599" y="179722"/>
                  </a:cubicBezTo>
                  <a:lnTo>
                    <a:pt x="172599" y="171941"/>
                  </a:lnTo>
                  <a:lnTo>
                    <a:pt x="168062" y="171941"/>
                  </a:lnTo>
                  <a:cubicBezTo>
                    <a:pt x="152939" y="171941"/>
                    <a:pt x="149410" y="170183"/>
                    <a:pt x="146637" y="161900"/>
                  </a:cubicBezTo>
                  <a:lnTo>
                    <a:pt x="92193" y="5019"/>
                  </a:lnTo>
                  <a:close/>
                  <a:moveTo>
                    <a:pt x="78834" y="33132"/>
                  </a:moveTo>
                  <a:lnTo>
                    <a:pt x="107317" y="114710"/>
                  </a:lnTo>
                  <a:lnTo>
                    <a:pt x="50604" y="114710"/>
                  </a:lnTo>
                  <a:lnTo>
                    <a:pt x="78834" y="33132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0" name="Freeform 259">
              <a:extLst>
                <a:ext uri="{FF2B5EF4-FFF2-40B4-BE49-F238E27FC236}">
                  <a16:creationId xmlns:a16="http://schemas.microsoft.com/office/drawing/2014/main" id="{9B425C1C-491D-ABE6-8D1F-F4C3E683AAFD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3285262" y="2036489"/>
              <a:ext cx="301129" cy="819926"/>
            </a:xfrm>
            <a:custGeom>
              <a:avLst/>
              <a:gdLst>
                <a:gd name="connsiteX0" fmla="*/ 150614 w 301129"/>
                <a:gd name="connsiteY0" fmla="*/ 0 h 819926"/>
                <a:gd name="connsiteX1" fmla="*/ 301129 w 301129"/>
                <a:gd name="connsiteY1" fmla="*/ 77553 h 819926"/>
                <a:gd name="connsiteX2" fmla="*/ 0 w 301129"/>
                <a:gd name="connsiteY2" fmla="*/ 212486 h 819926"/>
                <a:gd name="connsiteX3" fmla="*/ 301129 w 301129"/>
                <a:gd name="connsiteY3" fmla="*/ 347517 h 819926"/>
                <a:gd name="connsiteX4" fmla="*/ 0 w 301129"/>
                <a:gd name="connsiteY4" fmla="*/ 482450 h 819926"/>
                <a:gd name="connsiteX5" fmla="*/ 301129 w 301129"/>
                <a:gd name="connsiteY5" fmla="*/ 617478 h 819926"/>
                <a:gd name="connsiteX6" fmla="*/ 0 w 301129"/>
                <a:gd name="connsiteY6" fmla="*/ 752509 h 819926"/>
                <a:gd name="connsiteX7" fmla="*/ 150614 w 301129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129" h="819926">
                  <a:moveTo>
                    <a:pt x="150614" y="0"/>
                  </a:moveTo>
                  <a:lnTo>
                    <a:pt x="301129" y="77553"/>
                  </a:lnTo>
                  <a:lnTo>
                    <a:pt x="0" y="212486"/>
                  </a:lnTo>
                  <a:lnTo>
                    <a:pt x="301129" y="347517"/>
                  </a:lnTo>
                  <a:lnTo>
                    <a:pt x="0" y="482450"/>
                  </a:lnTo>
                  <a:lnTo>
                    <a:pt x="301129" y="617478"/>
                  </a:lnTo>
                  <a:lnTo>
                    <a:pt x="0" y="752509"/>
                  </a:lnTo>
                  <a:lnTo>
                    <a:pt x="150614" y="819926"/>
                  </a:lnTo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1" name="Freeform 260">
              <a:extLst>
                <a:ext uri="{FF2B5EF4-FFF2-40B4-BE49-F238E27FC236}">
                  <a16:creationId xmlns:a16="http://schemas.microsoft.com/office/drawing/2014/main" id="{7F980585-0650-5E81-A82E-FA213D36B12E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3395653" y="1045904"/>
              <a:ext cx="80347" cy="80019"/>
            </a:xfrm>
            <a:custGeom>
              <a:avLst/>
              <a:gdLst>
                <a:gd name="connsiteX0" fmla="*/ 80348 w 80347"/>
                <a:gd name="connsiteY0" fmla="*/ 39959 h 80019"/>
                <a:gd name="connsiteX1" fmla="*/ 40223 w 80347"/>
                <a:gd name="connsiteY1" fmla="*/ 0 h 80019"/>
                <a:gd name="connsiteX2" fmla="*/ 0 w 80347"/>
                <a:gd name="connsiteY2" fmla="*/ 39959 h 80019"/>
                <a:gd name="connsiteX3" fmla="*/ 40223 w 80347"/>
                <a:gd name="connsiteY3" fmla="*/ 80020 h 80019"/>
                <a:gd name="connsiteX4" fmla="*/ 80348 w 80347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9">
                  <a:moveTo>
                    <a:pt x="80348" y="39959"/>
                  </a:moveTo>
                  <a:cubicBezTo>
                    <a:pt x="80348" y="17914"/>
                    <a:pt x="62361" y="0"/>
                    <a:pt x="40223" y="0"/>
                  </a:cubicBezTo>
                  <a:cubicBezTo>
                    <a:pt x="17987" y="0"/>
                    <a:pt x="0" y="17914"/>
                    <a:pt x="0" y="39959"/>
                  </a:cubicBezTo>
                  <a:cubicBezTo>
                    <a:pt x="0" y="62106"/>
                    <a:pt x="17987" y="80020"/>
                    <a:pt x="40223" y="80020"/>
                  </a:cubicBezTo>
                  <a:cubicBezTo>
                    <a:pt x="62361" y="80020"/>
                    <a:pt x="80348" y="62106"/>
                    <a:pt x="80348" y="39959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2" name="Freeform 261">
              <a:extLst>
                <a:ext uri="{FF2B5EF4-FFF2-40B4-BE49-F238E27FC236}">
                  <a16:creationId xmlns:a16="http://schemas.microsoft.com/office/drawing/2014/main" id="{8522141F-18C7-42F3-17F0-C8886A3B5C6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3395653" y="1045904"/>
              <a:ext cx="80347" cy="80019"/>
            </a:xfrm>
            <a:custGeom>
              <a:avLst/>
              <a:gdLst>
                <a:gd name="connsiteX0" fmla="*/ 80348 w 80347"/>
                <a:gd name="connsiteY0" fmla="*/ 39959 h 80019"/>
                <a:gd name="connsiteX1" fmla="*/ 40223 w 80347"/>
                <a:gd name="connsiteY1" fmla="*/ 0 h 80019"/>
                <a:gd name="connsiteX2" fmla="*/ 0 w 80347"/>
                <a:gd name="connsiteY2" fmla="*/ 39959 h 80019"/>
                <a:gd name="connsiteX3" fmla="*/ 40223 w 80347"/>
                <a:gd name="connsiteY3" fmla="*/ 80020 h 80019"/>
                <a:gd name="connsiteX4" fmla="*/ 80348 w 80347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9">
                  <a:moveTo>
                    <a:pt x="80348" y="39959"/>
                  </a:moveTo>
                  <a:cubicBezTo>
                    <a:pt x="80348" y="17914"/>
                    <a:pt x="62361" y="0"/>
                    <a:pt x="40223" y="0"/>
                  </a:cubicBezTo>
                  <a:cubicBezTo>
                    <a:pt x="17987" y="0"/>
                    <a:pt x="0" y="17914"/>
                    <a:pt x="0" y="39959"/>
                  </a:cubicBezTo>
                  <a:cubicBezTo>
                    <a:pt x="0" y="62106"/>
                    <a:pt x="17987" y="80020"/>
                    <a:pt x="40223" y="80020"/>
                  </a:cubicBezTo>
                  <a:cubicBezTo>
                    <a:pt x="62361" y="80020"/>
                    <a:pt x="80348" y="62106"/>
                    <a:pt x="80348" y="39959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3" name="Freeform 262">
              <a:extLst>
                <a:ext uri="{FF2B5EF4-FFF2-40B4-BE49-F238E27FC236}">
                  <a16:creationId xmlns:a16="http://schemas.microsoft.com/office/drawing/2014/main" id="{538A1D67-541E-A60E-C36E-FB50049BE5D4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3395653" y="3766984"/>
              <a:ext cx="80347" cy="80014"/>
            </a:xfrm>
            <a:custGeom>
              <a:avLst/>
              <a:gdLst>
                <a:gd name="connsiteX0" fmla="*/ 80348 w 80347"/>
                <a:gd name="connsiteY0" fmla="*/ 40056 h 80014"/>
                <a:gd name="connsiteX1" fmla="*/ 40223 w 80347"/>
                <a:gd name="connsiteY1" fmla="*/ 0 h 80014"/>
                <a:gd name="connsiteX2" fmla="*/ 0 w 80347"/>
                <a:gd name="connsiteY2" fmla="*/ 40056 h 80014"/>
                <a:gd name="connsiteX3" fmla="*/ 40223 w 80347"/>
                <a:gd name="connsiteY3" fmla="*/ 80014 h 80014"/>
                <a:gd name="connsiteX4" fmla="*/ 80348 w 80347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4">
                  <a:moveTo>
                    <a:pt x="80348" y="40056"/>
                  </a:moveTo>
                  <a:cubicBezTo>
                    <a:pt x="80348" y="17912"/>
                    <a:pt x="62361" y="0"/>
                    <a:pt x="40223" y="0"/>
                  </a:cubicBezTo>
                  <a:cubicBezTo>
                    <a:pt x="17987" y="0"/>
                    <a:pt x="0" y="17912"/>
                    <a:pt x="0" y="40056"/>
                  </a:cubicBezTo>
                  <a:cubicBezTo>
                    <a:pt x="0" y="62102"/>
                    <a:pt x="17987" y="80014"/>
                    <a:pt x="40223" y="80014"/>
                  </a:cubicBezTo>
                  <a:cubicBezTo>
                    <a:pt x="62361" y="80014"/>
                    <a:pt x="80348" y="62102"/>
                    <a:pt x="80348" y="40056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4" name="Freeform 263">
              <a:extLst>
                <a:ext uri="{FF2B5EF4-FFF2-40B4-BE49-F238E27FC236}">
                  <a16:creationId xmlns:a16="http://schemas.microsoft.com/office/drawing/2014/main" id="{CA94DEE8-479F-CC46-0BEB-ECD38FA9BA53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3395653" y="3766984"/>
              <a:ext cx="80347" cy="80014"/>
            </a:xfrm>
            <a:custGeom>
              <a:avLst/>
              <a:gdLst>
                <a:gd name="connsiteX0" fmla="*/ 80348 w 80347"/>
                <a:gd name="connsiteY0" fmla="*/ 40056 h 80014"/>
                <a:gd name="connsiteX1" fmla="*/ 40223 w 80347"/>
                <a:gd name="connsiteY1" fmla="*/ 0 h 80014"/>
                <a:gd name="connsiteX2" fmla="*/ 0 w 80347"/>
                <a:gd name="connsiteY2" fmla="*/ 40056 h 80014"/>
                <a:gd name="connsiteX3" fmla="*/ 40223 w 80347"/>
                <a:gd name="connsiteY3" fmla="*/ 80014 h 80014"/>
                <a:gd name="connsiteX4" fmla="*/ 80348 w 80347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4">
                  <a:moveTo>
                    <a:pt x="80348" y="40056"/>
                  </a:moveTo>
                  <a:cubicBezTo>
                    <a:pt x="80348" y="17912"/>
                    <a:pt x="62361" y="0"/>
                    <a:pt x="40223" y="0"/>
                  </a:cubicBezTo>
                  <a:cubicBezTo>
                    <a:pt x="17987" y="0"/>
                    <a:pt x="0" y="17912"/>
                    <a:pt x="0" y="40056"/>
                  </a:cubicBezTo>
                  <a:cubicBezTo>
                    <a:pt x="0" y="62102"/>
                    <a:pt x="17987" y="80014"/>
                    <a:pt x="40223" y="80014"/>
                  </a:cubicBezTo>
                  <a:cubicBezTo>
                    <a:pt x="62361" y="80014"/>
                    <a:pt x="80348" y="62102"/>
                    <a:pt x="80348" y="40056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6" name="Freeform 265">
              <a:extLst>
                <a:ext uri="{FF2B5EF4-FFF2-40B4-BE49-F238E27FC236}">
                  <a16:creationId xmlns:a16="http://schemas.microsoft.com/office/drawing/2014/main" id="{8578D32F-5419-7C16-D309-BB45A9F48828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3654797" y="2333326"/>
              <a:ext cx="100569" cy="167172"/>
            </a:xfrm>
            <a:custGeom>
              <a:avLst/>
              <a:gdLst>
                <a:gd name="connsiteX0" fmla="*/ 19452 w 100569"/>
                <a:gd name="connsiteY0" fmla="*/ 147844 h 167172"/>
                <a:gd name="connsiteX1" fmla="*/ 46170 w 100569"/>
                <a:gd name="connsiteY1" fmla="*/ 121989 h 167172"/>
                <a:gd name="connsiteX2" fmla="*/ 100613 w 100569"/>
                <a:gd name="connsiteY2" fmla="*/ 48694 h 167172"/>
                <a:gd name="connsiteX3" fmla="*/ 47178 w 100569"/>
                <a:gd name="connsiteY3" fmla="*/ -2 h 167172"/>
                <a:gd name="connsiteX4" fmla="*/ 44 w 100569"/>
                <a:gd name="connsiteY4" fmla="*/ 45431 h 167172"/>
                <a:gd name="connsiteX5" fmla="*/ 13402 w 100569"/>
                <a:gd name="connsiteY5" fmla="*/ 59488 h 167172"/>
                <a:gd name="connsiteX6" fmla="*/ 26509 w 100569"/>
                <a:gd name="connsiteY6" fmla="*/ 46184 h 167172"/>
                <a:gd name="connsiteX7" fmla="*/ 13150 w 100569"/>
                <a:gd name="connsiteY7" fmla="*/ 33132 h 167172"/>
                <a:gd name="connsiteX8" fmla="*/ 9874 w 100569"/>
                <a:gd name="connsiteY8" fmla="*/ 33383 h 167172"/>
                <a:gd name="connsiteX9" fmla="*/ 43901 w 100569"/>
                <a:gd name="connsiteY9" fmla="*/ 7780 h 167172"/>
                <a:gd name="connsiteX10" fmla="*/ 77676 w 100569"/>
                <a:gd name="connsiteY10" fmla="*/ 48694 h 167172"/>
                <a:gd name="connsiteX11" fmla="*/ 51211 w 100569"/>
                <a:gd name="connsiteY11" fmla="*/ 104168 h 167172"/>
                <a:gd name="connsiteX12" fmla="*/ 2816 w 100569"/>
                <a:gd name="connsiteY12" fmla="*/ 157884 h 167172"/>
                <a:gd name="connsiteX13" fmla="*/ 44 w 100569"/>
                <a:gd name="connsiteY13" fmla="*/ 167171 h 167172"/>
                <a:gd name="connsiteX14" fmla="*/ 93556 w 100569"/>
                <a:gd name="connsiteY14" fmla="*/ 167171 h 167172"/>
                <a:gd name="connsiteX15" fmla="*/ 100613 w 100569"/>
                <a:gd name="connsiteY15" fmla="*/ 123496 h 167172"/>
                <a:gd name="connsiteX16" fmla="*/ 94312 w 100569"/>
                <a:gd name="connsiteY16" fmla="*/ 123496 h 167172"/>
                <a:gd name="connsiteX17" fmla="*/ 88767 w 100569"/>
                <a:gd name="connsiteY17" fmla="*/ 145835 h 167172"/>
                <a:gd name="connsiteX18" fmla="*/ 64822 w 100569"/>
                <a:gd name="connsiteY18" fmla="*/ 147844 h 167172"/>
                <a:gd name="connsiteX19" fmla="*/ 19452 w 10056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69" h="167172">
                  <a:moveTo>
                    <a:pt x="19452" y="147844"/>
                  </a:moveTo>
                  <a:lnTo>
                    <a:pt x="46170" y="121989"/>
                  </a:lnTo>
                  <a:cubicBezTo>
                    <a:pt x="85490" y="87350"/>
                    <a:pt x="100613" y="73795"/>
                    <a:pt x="100613" y="48694"/>
                  </a:cubicBezTo>
                  <a:cubicBezTo>
                    <a:pt x="100613" y="20079"/>
                    <a:pt x="77929" y="-2"/>
                    <a:pt x="47178" y="-2"/>
                  </a:cubicBezTo>
                  <a:cubicBezTo>
                    <a:pt x="18696" y="-2"/>
                    <a:pt x="44" y="23091"/>
                    <a:pt x="44" y="45431"/>
                  </a:cubicBezTo>
                  <a:cubicBezTo>
                    <a:pt x="44" y="59488"/>
                    <a:pt x="12646" y="59488"/>
                    <a:pt x="13402" y="59488"/>
                  </a:cubicBezTo>
                  <a:cubicBezTo>
                    <a:pt x="17687" y="59488"/>
                    <a:pt x="26509" y="56476"/>
                    <a:pt x="26509" y="46184"/>
                  </a:cubicBezTo>
                  <a:cubicBezTo>
                    <a:pt x="26509" y="39658"/>
                    <a:pt x="21972" y="33132"/>
                    <a:pt x="13150" y="33132"/>
                  </a:cubicBezTo>
                  <a:cubicBezTo>
                    <a:pt x="11134" y="33132"/>
                    <a:pt x="10630" y="33132"/>
                    <a:pt x="9874" y="33383"/>
                  </a:cubicBezTo>
                  <a:cubicBezTo>
                    <a:pt x="15671" y="17067"/>
                    <a:pt x="29282" y="7780"/>
                    <a:pt x="43901" y="7780"/>
                  </a:cubicBezTo>
                  <a:cubicBezTo>
                    <a:pt x="66838" y="7780"/>
                    <a:pt x="77676" y="28112"/>
                    <a:pt x="77676" y="48694"/>
                  </a:cubicBezTo>
                  <a:cubicBezTo>
                    <a:pt x="77676" y="68775"/>
                    <a:pt x="65074" y="88605"/>
                    <a:pt x="51211" y="104168"/>
                  </a:cubicBezTo>
                  <a:lnTo>
                    <a:pt x="2816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556" y="167171"/>
                  </a:lnTo>
                  <a:lnTo>
                    <a:pt x="100613" y="123496"/>
                  </a:lnTo>
                  <a:lnTo>
                    <a:pt x="94312" y="123496"/>
                  </a:lnTo>
                  <a:cubicBezTo>
                    <a:pt x="93052" y="131026"/>
                    <a:pt x="91287" y="142070"/>
                    <a:pt x="88767" y="145835"/>
                  </a:cubicBezTo>
                  <a:cubicBezTo>
                    <a:pt x="87002" y="147844"/>
                    <a:pt x="70367" y="147844"/>
                    <a:pt x="64822" y="147844"/>
                  </a:cubicBezTo>
                  <a:lnTo>
                    <a:pt x="19452" y="147844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7" name="Freeform 266">
              <a:extLst>
                <a:ext uri="{FF2B5EF4-FFF2-40B4-BE49-F238E27FC236}">
                  <a16:creationId xmlns:a16="http://schemas.microsoft.com/office/drawing/2014/main" id="{F4108C5C-C1FB-4C27-4B1B-36961BFA6CC4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3821321" y="2323536"/>
              <a:ext cx="159550" cy="176962"/>
            </a:xfrm>
            <a:custGeom>
              <a:avLst/>
              <a:gdLst>
                <a:gd name="connsiteX0" fmla="*/ 159601 w 159550"/>
                <a:gd name="connsiteY0" fmla="*/ 136297 h 176962"/>
                <a:gd name="connsiteX1" fmla="*/ 153300 w 159550"/>
                <a:gd name="connsiteY1" fmla="*/ 136297 h 176962"/>
                <a:gd name="connsiteX2" fmla="*/ 148763 w 159550"/>
                <a:gd name="connsiteY2" fmla="*/ 154621 h 176962"/>
                <a:gd name="connsiteX3" fmla="*/ 132127 w 159550"/>
                <a:gd name="connsiteY3" fmla="*/ 160645 h 176962"/>
                <a:gd name="connsiteX4" fmla="*/ 111963 w 159550"/>
                <a:gd name="connsiteY4" fmla="*/ 160645 h 176962"/>
                <a:gd name="connsiteX5" fmla="*/ 134395 w 159550"/>
                <a:gd name="connsiteY5" fmla="*/ 117973 h 176962"/>
                <a:gd name="connsiteX6" fmla="*/ 156576 w 159550"/>
                <a:gd name="connsiteY6" fmla="*/ 63002 h 176962"/>
                <a:gd name="connsiteX7" fmla="*/ 79952 w 159550"/>
                <a:gd name="connsiteY7" fmla="*/ -2 h 176962"/>
                <a:gd name="connsiteX8" fmla="*/ 3075 w 159550"/>
                <a:gd name="connsiteY8" fmla="*/ 63002 h 176962"/>
                <a:gd name="connsiteX9" fmla="*/ 25256 w 159550"/>
                <a:gd name="connsiteY9" fmla="*/ 117973 h 176962"/>
                <a:gd name="connsiteX10" fmla="*/ 47689 w 159550"/>
                <a:gd name="connsiteY10" fmla="*/ 160645 h 176962"/>
                <a:gd name="connsiteX11" fmla="*/ 27524 w 159550"/>
                <a:gd name="connsiteY11" fmla="*/ 160645 h 176962"/>
                <a:gd name="connsiteX12" fmla="*/ 10889 w 159550"/>
                <a:gd name="connsiteY12" fmla="*/ 154872 h 176962"/>
                <a:gd name="connsiteX13" fmla="*/ 6352 w 159550"/>
                <a:gd name="connsiteY13" fmla="*/ 136297 h 176962"/>
                <a:gd name="connsiteX14" fmla="*/ 50 w 159550"/>
                <a:gd name="connsiteY14" fmla="*/ 136297 h 176962"/>
                <a:gd name="connsiteX15" fmla="*/ 8368 w 159550"/>
                <a:gd name="connsiteY15" fmla="*/ 176961 h 176962"/>
                <a:gd name="connsiteX16" fmla="*/ 48697 w 159550"/>
                <a:gd name="connsiteY16" fmla="*/ 176961 h 176962"/>
                <a:gd name="connsiteX17" fmla="*/ 54998 w 159550"/>
                <a:gd name="connsiteY17" fmla="*/ 171690 h 176962"/>
                <a:gd name="connsiteX18" fmla="*/ 41387 w 159550"/>
                <a:gd name="connsiteY18" fmla="*/ 115965 h 176962"/>
                <a:gd name="connsiteX19" fmla="*/ 29037 w 159550"/>
                <a:gd name="connsiteY19" fmla="*/ 62751 h 176962"/>
                <a:gd name="connsiteX20" fmla="*/ 79700 w 159550"/>
                <a:gd name="connsiteY20" fmla="*/ 5521 h 176962"/>
                <a:gd name="connsiteX21" fmla="*/ 130615 w 159550"/>
                <a:gd name="connsiteY21" fmla="*/ 62751 h 176962"/>
                <a:gd name="connsiteX22" fmla="*/ 116500 w 159550"/>
                <a:gd name="connsiteY22" fmla="*/ 121236 h 176962"/>
                <a:gd name="connsiteX23" fmla="*/ 104653 w 159550"/>
                <a:gd name="connsiteY23" fmla="*/ 171690 h 176962"/>
                <a:gd name="connsiteX24" fmla="*/ 111206 w 159550"/>
                <a:gd name="connsiteY24" fmla="*/ 176961 h 176962"/>
                <a:gd name="connsiteX25" fmla="*/ 151283 w 159550"/>
                <a:gd name="connsiteY25" fmla="*/ 176961 h 176962"/>
                <a:gd name="connsiteX26" fmla="*/ 159601 w 159550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550" h="176962">
                  <a:moveTo>
                    <a:pt x="159601" y="136297"/>
                  </a:moveTo>
                  <a:lnTo>
                    <a:pt x="153300" y="136297"/>
                  </a:lnTo>
                  <a:cubicBezTo>
                    <a:pt x="152039" y="142823"/>
                    <a:pt x="151031" y="148597"/>
                    <a:pt x="148763" y="154621"/>
                  </a:cubicBezTo>
                  <a:cubicBezTo>
                    <a:pt x="147502" y="158637"/>
                    <a:pt x="146746" y="160645"/>
                    <a:pt x="132127" y="160645"/>
                  </a:cubicBezTo>
                  <a:lnTo>
                    <a:pt x="111963" y="160645"/>
                  </a:lnTo>
                  <a:cubicBezTo>
                    <a:pt x="115239" y="146588"/>
                    <a:pt x="123053" y="134540"/>
                    <a:pt x="134395" y="117973"/>
                  </a:cubicBezTo>
                  <a:cubicBezTo>
                    <a:pt x="146242" y="100152"/>
                    <a:pt x="156576" y="82832"/>
                    <a:pt x="156576" y="63002"/>
                  </a:cubicBezTo>
                  <a:cubicBezTo>
                    <a:pt x="156576" y="28112"/>
                    <a:pt x="122549" y="-2"/>
                    <a:pt x="79952" y="-2"/>
                  </a:cubicBezTo>
                  <a:cubicBezTo>
                    <a:pt x="36598" y="-2"/>
                    <a:pt x="3075" y="28614"/>
                    <a:pt x="3075" y="63002"/>
                  </a:cubicBezTo>
                  <a:cubicBezTo>
                    <a:pt x="3075" y="82832"/>
                    <a:pt x="13409" y="100152"/>
                    <a:pt x="25256" y="117973"/>
                  </a:cubicBezTo>
                  <a:cubicBezTo>
                    <a:pt x="36346" y="134540"/>
                    <a:pt x="44412" y="146588"/>
                    <a:pt x="47689" y="160645"/>
                  </a:cubicBezTo>
                  <a:lnTo>
                    <a:pt x="27524" y="160645"/>
                  </a:lnTo>
                  <a:cubicBezTo>
                    <a:pt x="12905" y="160645"/>
                    <a:pt x="12149" y="158637"/>
                    <a:pt x="10889" y="154872"/>
                  </a:cubicBezTo>
                  <a:cubicBezTo>
                    <a:pt x="8872" y="149099"/>
                    <a:pt x="7612" y="142572"/>
                    <a:pt x="6352" y="136297"/>
                  </a:cubicBezTo>
                  <a:lnTo>
                    <a:pt x="50" y="136297"/>
                  </a:lnTo>
                  <a:lnTo>
                    <a:pt x="8368" y="176961"/>
                  </a:lnTo>
                  <a:lnTo>
                    <a:pt x="48697" y="176961"/>
                  </a:lnTo>
                  <a:cubicBezTo>
                    <a:pt x="54242" y="176961"/>
                    <a:pt x="54998" y="176961"/>
                    <a:pt x="54998" y="171690"/>
                  </a:cubicBezTo>
                  <a:cubicBezTo>
                    <a:pt x="54998" y="154119"/>
                    <a:pt x="47184" y="132030"/>
                    <a:pt x="41387" y="115965"/>
                  </a:cubicBezTo>
                  <a:cubicBezTo>
                    <a:pt x="36094" y="101407"/>
                    <a:pt x="29037" y="81577"/>
                    <a:pt x="29037" y="62751"/>
                  </a:cubicBezTo>
                  <a:cubicBezTo>
                    <a:pt x="29037" y="22589"/>
                    <a:pt x="56763" y="5521"/>
                    <a:pt x="79700" y="5521"/>
                  </a:cubicBezTo>
                  <a:cubicBezTo>
                    <a:pt x="103897" y="5521"/>
                    <a:pt x="130615" y="23593"/>
                    <a:pt x="130615" y="62751"/>
                  </a:cubicBezTo>
                  <a:cubicBezTo>
                    <a:pt x="130615" y="81577"/>
                    <a:pt x="123809" y="100654"/>
                    <a:pt x="116500" y="121236"/>
                  </a:cubicBezTo>
                  <a:cubicBezTo>
                    <a:pt x="112719" y="131779"/>
                    <a:pt x="104653" y="154370"/>
                    <a:pt x="104653" y="171690"/>
                  </a:cubicBezTo>
                  <a:cubicBezTo>
                    <a:pt x="104653" y="176961"/>
                    <a:pt x="105409" y="176961"/>
                    <a:pt x="111206" y="176961"/>
                  </a:cubicBezTo>
                  <a:lnTo>
                    <a:pt x="151283" y="176961"/>
                  </a:lnTo>
                  <a:lnTo>
                    <a:pt x="159601" y="136297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8" name="Freeform 267">
              <a:extLst>
                <a:ext uri="{FF2B5EF4-FFF2-40B4-BE49-F238E27FC236}">
                  <a16:creationId xmlns:a16="http://schemas.microsoft.com/office/drawing/2014/main" id="{5CFF7ABF-D6ED-9C8B-BDB2-BCBEEC6B8140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3636596" y="3076775"/>
              <a:ext cx="25300" cy="499867"/>
            </a:xfrm>
            <a:custGeom>
              <a:avLst/>
              <a:gdLst>
                <a:gd name="connsiteX0" fmla="*/ 0 w 25300"/>
                <a:gd name="connsiteY0" fmla="*/ 0 h 499867"/>
                <a:gd name="connsiteX1" fmla="*/ 0 w 25300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00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9" name="Freeform 268">
              <a:extLst>
                <a:ext uri="{FF2B5EF4-FFF2-40B4-BE49-F238E27FC236}">
                  <a16:creationId xmlns:a16="http://schemas.microsoft.com/office/drawing/2014/main" id="{6E6A540C-3729-8A06-D74B-35C6C4A6E0DD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3586392" y="3470449"/>
              <a:ext cx="100409" cy="106193"/>
            </a:xfrm>
            <a:custGeom>
              <a:avLst/>
              <a:gdLst>
                <a:gd name="connsiteX0" fmla="*/ 50205 w 100409"/>
                <a:gd name="connsiteY0" fmla="*/ 0 h 106193"/>
                <a:gd name="connsiteX1" fmla="*/ 0 w 100409"/>
                <a:gd name="connsiteY1" fmla="*/ 0 h 106193"/>
                <a:gd name="connsiteX2" fmla="*/ 50205 w 100409"/>
                <a:gd name="connsiteY2" fmla="*/ 106193 h 106193"/>
                <a:gd name="connsiteX3" fmla="*/ 100409 w 10040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9" h="106193">
                  <a:moveTo>
                    <a:pt x="50205" y="0"/>
                  </a:moveTo>
                  <a:lnTo>
                    <a:pt x="0" y="0"/>
                  </a:lnTo>
                  <a:lnTo>
                    <a:pt x="50205" y="106193"/>
                  </a:lnTo>
                  <a:lnTo>
                    <a:pt x="100409" y="0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0" name="Freeform 269">
              <a:extLst>
                <a:ext uri="{FF2B5EF4-FFF2-40B4-BE49-F238E27FC236}">
                  <a16:creationId xmlns:a16="http://schemas.microsoft.com/office/drawing/2014/main" id="{9EF271E6-0ABB-FD25-5AE9-1360E764F6D0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3586392" y="3470449"/>
              <a:ext cx="100409" cy="106193"/>
            </a:xfrm>
            <a:custGeom>
              <a:avLst/>
              <a:gdLst>
                <a:gd name="connsiteX0" fmla="*/ 50205 w 100409"/>
                <a:gd name="connsiteY0" fmla="*/ 0 h 106193"/>
                <a:gd name="connsiteX1" fmla="*/ 0 w 100409"/>
                <a:gd name="connsiteY1" fmla="*/ 0 h 106193"/>
                <a:gd name="connsiteX2" fmla="*/ 50205 w 100409"/>
                <a:gd name="connsiteY2" fmla="*/ 106193 h 106193"/>
                <a:gd name="connsiteX3" fmla="*/ 100409 w 10040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9" h="106193">
                  <a:moveTo>
                    <a:pt x="50205" y="0"/>
                  </a:moveTo>
                  <a:lnTo>
                    <a:pt x="0" y="0"/>
                  </a:lnTo>
                  <a:lnTo>
                    <a:pt x="50205" y="106193"/>
                  </a:lnTo>
                  <a:lnTo>
                    <a:pt x="100409" y="0"/>
                  </a:ln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1" name="Freeform 270">
              <a:extLst>
                <a:ext uri="{FF2B5EF4-FFF2-40B4-BE49-F238E27FC236}">
                  <a16:creationId xmlns:a16="http://schemas.microsoft.com/office/drawing/2014/main" id="{600525AF-F1B1-D28F-B34B-E98039289CFB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3732996" y="3243573"/>
              <a:ext cx="66542" cy="168678"/>
            </a:xfrm>
            <a:custGeom>
              <a:avLst/>
              <a:gdLst>
                <a:gd name="connsiteX0" fmla="*/ 64321 w 66542"/>
                <a:gd name="connsiteY0" fmla="*/ 9071 h 168678"/>
                <a:gd name="connsiteX1" fmla="*/ 54995 w 66542"/>
                <a:gd name="connsiteY1" fmla="*/ 35 h 168678"/>
                <a:gd name="connsiteX2" fmla="*/ 41384 w 66542"/>
                <a:gd name="connsiteY2" fmla="*/ 13338 h 168678"/>
                <a:gd name="connsiteX3" fmla="*/ 50962 w 66542"/>
                <a:gd name="connsiteY3" fmla="*/ 22374 h 168678"/>
                <a:gd name="connsiteX4" fmla="*/ 64321 w 66542"/>
                <a:gd name="connsiteY4" fmla="*/ 9071 h 168678"/>
                <a:gd name="connsiteX5" fmla="*/ 45165 w 66542"/>
                <a:gd name="connsiteY5" fmla="*/ 103451 h 168678"/>
                <a:gd name="connsiteX6" fmla="*/ 50710 w 66542"/>
                <a:gd name="connsiteY6" fmla="*/ 88892 h 168678"/>
                <a:gd name="connsiteX7" fmla="*/ 53987 w 66542"/>
                <a:gd name="connsiteY7" fmla="*/ 75589 h 168678"/>
                <a:gd name="connsiteX8" fmla="*/ 33318 w 66542"/>
                <a:gd name="connsiteY8" fmla="*/ 55006 h 168678"/>
                <a:gd name="connsiteX9" fmla="*/ 47 w 66542"/>
                <a:gd name="connsiteY9" fmla="*/ 93661 h 168678"/>
                <a:gd name="connsiteX10" fmla="*/ 3072 w 66542"/>
                <a:gd name="connsiteY10" fmla="*/ 96171 h 168678"/>
                <a:gd name="connsiteX11" fmla="*/ 7104 w 66542"/>
                <a:gd name="connsiteY11" fmla="*/ 91653 h 168678"/>
                <a:gd name="connsiteX12" fmla="*/ 32562 w 66542"/>
                <a:gd name="connsiteY12" fmla="*/ 60528 h 168678"/>
                <a:gd name="connsiteX13" fmla="*/ 38863 w 66542"/>
                <a:gd name="connsiteY13" fmla="*/ 68560 h 168678"/>
                <a:gd name="connsiteX14" fmla="*/ 36091 w 66542"/>
                <a:gd name="connsiteY14" fmla="*/ 81613 h 168678"/>
                <a:gd name="connsiteX15" fmla="*/ 18699 w 66542"/>
                <a:gd name="connsiteY15" fmla="*/ 128050 h 168678"/>
                <a:gd name="connsiteX16" fmla="*/ 12902 w 66542"/>
                <a:gd name="connsiteY16" fmla="*/ 148131 h 168678"/>
                <a:gd name="connsiteX17" fmla="*/ 33570 w 66542"/>
                <a:gd name="connsiteY17" fmla="*/ 168713 h 168678"/>
                <a:gd name="connsiteX18" fmla="*/ 66589 w 66542"/>
                <a:gd name="connsiteY18" fmla="*/ 130058 h 168678"/>
                <a:gd name="connsiteX19" fmla="*/ 63565 w 66542"/>
                <a:gd name="connsiteY19" fmla="*/ 127548 h 168678"/>
                <a:gd name="connsiteX20" fmla="*/ 59784 w 66542"/>
                <a:gd name="connsiteY20" fmla="*/ 132066 h 168678"/>
                <a:gd name="connsiteX21" fmla="*/ 34074 w 66542"/>
                <a:gd name="connsiteY21" fmla="*/ 163191 h 168678"/>
                <a:gd name="connsiteX22" fmla="*/ 28025 w 66542"/>
                <a:gd name="connsiteY22" fmla="*/ 154908 h 168678"/>
                <a:gd name="connsiteX23" fmla="*/ 35335 w 66542"/>
                <a:gd name="connsiteY23" fmla="*/ 129807 h 168678"/>
                <a:gd name="connsiteX24" fmla="*/ 45165 w 66542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42" h="168678">
                  <a:moveTo>
                    <a:pt x="64321" y="9071"/>
                  </a:moveTo>
                  <a:cubicBezTo>
                    <a:pt x="64321" y="4051"/>
                    <a:pt x="60792" y="35"/>
                    <a:pt x="54995" y="35"/>
                  </a:cubicBezTo>
                  <a:cubicBezTo>
                    <a:pt x="48189" y="35"/>
                    <a:pt x="41384" y="6561"/>
                    <a:pt x="41384" y="13338"/>
                  </a:cubicBezTo>
                  <a:cubicBezTo>
                    <a:pt x="41384" y="18107"/>
                    <a:pt x="44913" y="22374"/>
                    <a:pt x="50962" y="22374"/>
                  </a:cubicBezTo>
                  <a:cubicBezTo>
                    <a:pt x="56759" y="22374"/>
                    <a:pt x="64321" y="16601"/>
                    <a:pt x="64321" y="9071"/>
                  </a:cubicBezTo>
                  <a:close/>
                  <a:moveTo>
                    <a:pt x="45165" y="103451"/>
                  </a:moveTo>
                  <a:cubicBezTo>
                    <a:pt x="48189" y="96171"/>
                    <a:pt x="48189" y="95669"/>
                    <a:pt x="50710" y="88892"/>
                  </a:cubicBezTo>
                  <a:cubicBezTo>
                    <a:pt x="52726" y="83872"/>
                    <a:pt x="53987" y="80358"/>
                    <a:pt x="53987" y="75589"/>
                  </a:cubicBezTo>
                  <a:cubicBezTo>
                    <a:pt x="53987" y="64293"/>
                    <a:pt x="45921" y="55006"/>
                    <a:pt x="33318" y="55006"/>
                  </a:cubicBezTo>
                  <a:cubicBezTo>
                    <a:pt x="9625" y="55006"/>
                    <a:pt x="47" y="91402"/>
                    <a:pt x="47" y="93661"/>
                  </a:cubicBezTo>
                  <a:cubicBezTo>
                    <a:pt x="47" y="96171"/>
                    <a:pt x="2567" y="96171"/>
                    <a:pt x="3072" y="96171"/>
                  </a:cubicBezTo>
                  <a:cubicBezTo>
                    <a:pt x="5592" y="96171"/>
                    <a:pt x="5844" y="95669"/>
                    <a:pt x="7104" y="91653"/>
                  </a:cubicBezTo>
                  <a:cubicBezTo>
                    <a:pt x="13910" y="68058"/>
                    <a:pt x="23992" y="60528"/>
                    <a:pt x="32562" y="60528"/>
                  </a:cubicBezTo>
                  <a:cubicBezTo>
                    <a:pt x="34578" y="60528"/>
                    <a:pt x="38863" y="60528"/>
                    <a:pt x="38863" y="68560"/>
                  </a:cubicBezTo>
                  <a:cubicBezTo>
                    <a:pt x="38863" y="73832"/>
                    <a:pt x="37099" y="79103"/>
                    <a:pt x="36091" y="81613"/>
                  </a:cubicBezTo>
                  <a:cubicBezTo>
                    <a:pt x="34074" y="88139"/>
                    <a:pt x="22732" y="117256"/>
                    <a:pt x="18699" y="128050"/>
                  </a:cubicBezTo>
                  <a:cubicBezTo>
                    <a:pt x="16178" y="134576"/>
                    <a:pt x="12902" y="142859"/>
                    <a:pt x="12902" y="148131"/>
                  </a:cubicBezTo>
                  <a:cubicBezTo>
                    <a:pt x="12902" y="159928"/>
                    <a:pt x="21472" y="168713"/>
                    <a:pt x="33570" y="168713"/>
                  </a:cubicBezTo>
                  <a:cubicBezTo>
                    <a:pt x="57263" y="168713"/>
                    <a:pt x="66589" y="132317"/>
                    <a:pt x="66589" y="130058"/>
                  </a:cubicBezTo>
                  <a:cubicBezTo>
                    <a:pt x="66589" y="127548"/>
                    <a:pt x="64321" y="127548"/>
                    <a:pt x="63565" y="127548"/>
                  </a:cubicBezTo>
                  <a:cubicBezTo>
                    <a:pt x="61044" y="127548"/>
                    <a:pt x="61044" y="128301"/>
                    <a:pt x="59784" y="132066"/>
                  </a:cubicBezTo>
                  <a:cubicBezTo>
                    <a:pt x="55247" y="147880"/>
                    <a:pt x="46929" y="163191"/>
                    <a:pt x="34074" y="163191"/>
                  </a:cubicBezTo>
                  <a:cubicBezTo>
                    <a:pt x="29789" y="163191"/>
                    <a:pt x="28025" y="160681"/>
                    <a:pt x="28025" y="154908"/>
                  </a:cubicBezTo>
                  <a:cubicBezTo>
                    <a:pt x="28025" y="148633"/>
                    <a:pt x="29537" y="145118"/>
                    <a:pt x="35335" y="129807"/>
                  </a:cubicBezTo>
                  <a:lnTo>
                    <a:pt x="45165" y="103451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2" name="Freeform 271">
              <a:extLst>
                <a:ext uri="{FF2B5EF4-FFF2-40B4-BE49-F238E27FC236}">
                  <a16:creationId xmlns:a16="http://schemas.microsoft.com/office/drawing/2014/main" id="{AEAD9047-0A1A-0789-3B0E-B54FCF2C9E5F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038954" y="3766984"/>
              <a:ext cx="80251" cy="80014"/>
            </a:xfrm>
            <a:custGeom>
              <a:avLst/>
              <a:gdLst>
                <a:gd name="connsiteX0" fmla="*/ 80252 w 80251"/>
                <a:gd name="connsiteY0" fmla="*/ 40056 h 80014"/>
                <a:gd name="connsiteX1" fmla="*/ 40126 w 80251"/>
                <a:gd name="connsiteY1" fmla="*/ 0 h 80014"/>
                <a:gd name="connsiteX2" fmla="*/ 0 w 80251"/>
                <a:gd name="connsiteY2" fmla="*/ 40056 h 80014"/>
                <a:gd name="connsiteX3" fmla="*/ 40126 w 80251"/>
                <a:gd name="connsiteY3" fmla="*/ 80014 h 80014"/>
                <a:gd name="connsiteX4" fmla="*/ 80252 w 80251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4">
                  <a:moveTo>
                    <a:pt x="80252" y="40056"/>
                  </a:moveTo>
                  <a:cubicBezTo>
                    <a:pt x="80252" y="17912"/>
                    <a:pt x="62263" y="0"/>
                    <a:pt x="40126" y="0"/>
                  </a:cubicBezTo>
                  <a:cubicBezTo>
                    <a:pt x="17988" y="0"/>
                    <a:pt x="0" y="17912"/>
                    <a:pt x="0" y="40056"/>
                  </a:cubicBezTo>
                  <a:cubicBezTo>
                    <a:pt x="0" y="62102"/>
                    <a:pt x="17988" y="80014"/>
                    <a:pt x="40126" y="80014"/>
                  </a:cubicBezTo>
                  <a:cubicBezTo>
                    <a:pt x="62263" y="80014"/>
                    <a:pt x="80252" y="62102"/>
                    <a:pt x="80252" y="40056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3" name="Freeform 272">
              <a:extLst>
                <a:ext uri="{FF2B5EF4-FFF2-40B4-BE49-F238E27FC236}">
                  <a16:creationId xmlns:a16="http://schemas.microsoft.com/office/drawing/2014/main" id="{03AA862F-7379-D0D5-594D-19C4B4A7A101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038954" y="3766984"/>
              <a:ext cx="80251" cy="80014"/>
            </a:xfrm>
            <a:custGeom>
              <a:avLst/>
              <a:gdLst>
                <a:gd name="connsiteX0" fmla="*/ 80252 w 80251"/>
                <a:gd name="connsiteY0" fmla="*/ 40056 h 80014"/>
                <a:gd name="connsiteX1" fmla="*/ 40126 w 80251"/>
                <a:gd name="connsiteY1" fmla="*/ 0 h 80014"/>
                <a:gd name="connsiteX2" fmla="*/ 0 w 80251"/>
                <a:gd name="connsiteY2" fmla="*/ 40056 h 80014"/>
                <a:gd name="connsiteX3" fmla="*/ 40126 w 80251"/>
                <a:gd name="connsiteY3" fmla="*/ 80014 h 80014"/>
                <a:gd name="connsiteX4" fmla="*/ 80252 w 80251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4">
                  <a:moveTo>
                    <a:pt x="80252" y="40056"/>
                  </a:moveTo>
                  <a:cubicBezTo>
                    <a:pt x="80252" y="17912"/>
                    <a:pt x="62263" y="0"/>
                    <a:pt x="40126" y="0"/>
                  </a:cubicBezTo>
                  <a:cubicBezTo>
                    <a:pt x="17988" y="0"/>
                    <a:pt x="0" y="17912"/>
                    <a:pt x="0" y="40056"/>
                  </a:cubicBezTo>
                  <a:cubicBezTo>
                    <a:pt x="0" y="62102"/>
                    <a:pt x="17988" y="80014"/>
                    <a:pt x="40126" y="80014"/>
                  </a:cubicBezTo>
                  <a:cubicBezTo>
                    <a:pt x="62263" y="80014"/>
                    <a:pt x="80252" y="62102"/>
                    <a:pt x="80252" y="40056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4" name="Freeform 273">
              <a:extLst>
                <a:ext uri="{FF2B5EF4-FFF2-40B4-BE49-F238E27FC236}">
                  <a16:creationId xmlns:a16="http://schemas.microsoft.com/office/drawing/2014/main" id="{3AE0252D-5ABE-C7D2-AD86-51C861DD47E7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038954" y="1045904"/>
              <a:ext cx="80251" cy="80019"/>
            </a:xfrm>
            <a:custGeom>
              <a:avLst/>
              <a:gdLst>
                <a:gd name="connsiteX0" fmla="*/ 80252 w 80251"/>
                <a:gd name="connsiteY0" fmla="*/ 39959 h 80019"/>
                <a:gd name="connsiteX1" fmla="*/ 40126 w 80251"/>
                <a:gd name="connsiteY1" fmla="*/ 0 h 80019"/>
                <a:gd name="connsiteX2" fmla="*/ 0 w 80251"/>
                <a:gd name="connsiteY2" fmla="*/ 39959 h 80019"/>
                <a:gd name="connsiteX3" fmla="*/ 40126 w 80251"/>
                <a:gd name="connsiteY3" fmla="*/ 80020 h 80019"/>
                <a:gd name="connsiteX4" fmla="*/ 80252 w 80251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9">
                  <a:moveTo>
                    <a:pt x="80252" y="39959"/>
                  </a:moveTo>
                  <a:cubicBezTo>
                    <a:pt x="80252" y="17914"/>
                    <a:pt x="62263" y="0"/>
                    <a:pt x="40126" y="0"/>
                  </a:cubicBezTo>
                  <a:cubicBezTo>
                    <a:pt x="17988" y="0"/>
                    <a:pt x="0" y="17914"/>
                    <a:pt x="0" y="39959"/>
                  </a:cubicBezTo>
                  <a:cubicBezTo>
                    <a:pt x="0" y="62106"/>
                    <a:pt x="17988" y="80020"/>
                    <a:pt x="40126" y="80020"/>
                  </a:cubicBezTo>
                  <a:cubicBezTo>
                    <a:pt x="62263" y="80020"/>
                    <a:pt x="80252" y="62106"/>
                    <a:pt x="80252" y="39959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5" name="Freeform 274">
              <a:extLst>
                <a:ext uri="{FF2B5EF4-FFF2-40B4-BE49-F238E27FC236}">
                  <a16:creationId xmlns:a16="http://schemas.microsoft.com/office/drawing/2014/main" id="{D4D31AF0-389B-779E-D0AA-AE4735FA6BC2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7038954" y="1045904"/>
              <a:ext cx="80251" cy="80019"/>
            </a:xfrm>
            <a:custGeom>
              <a:avLst/>
              <a:gdLst>
                <a:gd name="connsiteX0" fmla="*/ 80252 w 80251"/>
                <a:gd name="connsiteY0" fmla="*/ 39959 h 80019"/>
                <a:gd name="connsiteX1" fmla="*/ 40126 w 80251"/>
                <a:gd name="connsiteY1" fmla="*/ 0 h 80019"/>
                <a:gd name="connsiteX2" fmla="*/ 0 w 80251"/>
                <a:gd name="connsiteY2" fmla="*/ 39959 h 80019"/>
                <a:gd name="connsiteX3" fmla="*/ 40126 w 80251"/>
                <a:gd name="connsiteY3" fmla="*/ 80020 h 80019"/>
                <a:gd name="connsiteX4" fmla="*/ 80252 w 80251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9">
                  <a:moveTo>
                    <a:pt x="80252" y="39959"/>
                  </a:moveTo>
                  <a:cubicBezTo>
                    <a:pt x="80252" y="17914"/>
                    <a:pt x="62263" y="0"/>
                    <a:pt x="40126" y="0"/>
                  </a:cubicBezTo>
                  <a:cubicBezTo>
                    <a:pt x="17988" y="0"/>
                    <a:pt x="0" y="17914"/>
                    <a:pt x="0" y="39959"/>
                  </a:cubicBezTo>
                  <a:cubicBezTo>
                    <a:pt x="0" y="62106"/>
                    <a:pt x="17988" y="80020"/>
                    <a:pt x="40126" y="80020"/>
                  </a:cubicBezTo>
                  <a:cubicBezTo>
                    <a:pt x="62263" y="80020"/>
                    <a:pt x="80252" y="62106"/>
                    <a:pt x="80252" y="39959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6" name="Freeform 275">
              <a:extLst>
                <a:ext uri="{FF2B5EF4-FFF2-40B4-BE49-F238E27FC236}">
                  <a16:creationId xmlns:a16="http://schemas.microsoft.com/office/drawing/2014/main" id="{D779F1D6-D845-FC5F-9427-880C98CCBD51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906043" y="735978"/>
              <a:ext cx="702866" cy="699863"/>
            </a:xfrm>
            <a:custGeom>
              <a:avLst/>
              <a:gdLst>
                <a:gd name="connsiteX0" fmla="*/ 702867 w 702866"/>
                <a:gd name="connsiteY0" fmla="*/ 349885 h 699863"/>
                <a:gd name="connsiteX1" fmla="*/ 351435 w 702866"/>
                <a:gd name="connsiteY1" fmla="*/ 699864 h 699863"/>
                <a:gd name="connsiteX2" fmla="*/ 0 w 702866"/>
                <a:gd name="connsiteY2" fmla="*/ 349885 h 699863"/>
                <a:gd name="connsiteX3" fmla="*/ 351435 w 702866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866" h="699863">
                  <a:moveTo>
                    <a:pt x="702867" y="349885"/>
                  </a:moveTo>
                  <a:lnTo>
                    <a:pt x="351435" y="699864"/>
                  </a:lnTo>
                  <a:lnTo>
                    <a:pt x="0" y="349885"/>
                  </a:lnTo>
                  <a:lnTo>
                    <a:pt x="351435" y="0"/>
                  </a:lnTo>
                  <a:close/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7" name="Freeform 276">
              <a:extLst>
                <a:ext uri="{FF2B5EF4-FFF2-40B4-BE49-F238E27FC236}">
                  <a16:creationId xmlns:a16="http://schemas.microsoft.com/office/drawing/2014/main" id="{6729196D-A433-9600-0359-B2D7B7BEE34D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 rot="5400000">
              <a:off x="5011674" y="1002219"/>
              <a:ext cx="167616" cy="167172"/>
            </a:xfrm>
            <a:custGeom>
              <a:avLst/>
              <a:gdLst>
                <a:gd name="connsiteX0" fmla="*/ 89072 w 167616"/>
                <a:gd name="connsiteY0" fmla="*/ 88551 h 167172"/>
                <a:gd name="connsiteX1" fmla="*/ 159396 w 167616"/>
                <a:gd name="connsiteY1" fmla="*/ 88551 h 167172"/>
                <a:gd name="connsiteX2" fmla="*/ 167714 w 167616"/>
                <a:gd name="connsiteY2" fmla="*/ 83531 h 167172"/>
                <a:gd name="connsiteX3" fmla="*/ 159396 w 167616"/>
                <a:gd name="connsiteY3" fmla="*/ 78511 h 167172"/>
                <a:gd name="connsiteX4" fmla="*/ 89072 w 167616"/>
                <a:gd name="connsiteY4" fmla="*/ 78511 h 167172"/>
                <a:gd name="connsiteX5" fmla="*/ 89072 w 167616"/>
                <a:gd name="connsiteY5" fmla="*/ 8228 h 167172"/>
                <a:gd name="connsiteX6" fmla="*/ 84031 w 167616"/>
                <a:gd name="connsiteY6" fmla="*/ -55 h 167172"/>
                <a:gd name="connsiteX7" fmla="*/ 78990 w 167616"/>
                <a:gd name="connsiteY7" fmla="*/ 8228 h 167172"/>
                <a:gd name="connsiteX8" fmla="*/ 78990 w 167616"/>
                <a:gd name="connsiteY8" fmla="*/ 78511 h 167172"/>
                <a:gd name="connsiteX9" fmla="*/ 8415 w 167616"/>
                <a:gd name="connsiteY9" fmla="*/ 78511 h 167172"/>
                <a:gd name="connsiteX10" fmla="*/ 97 w 167616"/>
                <a:gd name="connsiteY10" fmla="*/ 83531 h 167172"/>
                <a:gd name="connsiteX11" fmla="*/ 8415 w 167616"/>
                <a:gd name="connsiteY11" fmla="*/ 88551 h 167172"/>
                <a:gd name="connsiteX12" fmla="*/ 78990 w 167616"/>
                <a:gd name="connsiteY12" fmla="*/ 88551 h 167172"/>
                <a:gd name="connsiteX13" fmla="*/ 78990 w 167616"/>
                <a:gd name="connsiteY13" fmla="*/ 158834 h 167172"/>
                <a:gd name="connsiteX14" fmla="*/ 84031 w 167616"/>
                <a:gd name="connsiteY14" fmla="*/ 167118 h 167172"/>
                <a:gd name="connsiteX15" fmla="*/ 89072 w 167616"/>
                <a:gd name="connsiteY15" fmla="*/ 158834 h 167172"/>
                <a:gd name="connsiteX16" fmla="*/ 89072 w 167616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616" h="167172">
                  <a:moveTo>
                    <a:pt x="89072" y="88551"/>
                  </a:moveTo>
                  <a:lnTo>
                    <a:pt x="159396" y="88551"/>
                  </a:lnTo>
                  <a:cubicBezTo>
                    <a:pt x="162925" y="88551"/>
                    <a:pt x="167714" y="88551"/>
                    <a:pt x="167714" y="83531"/>
                  </a:cubicBezTo>
                  <a:cubicBezTo>
                    <a:pt x="167714" y="78511"/>
                    <a:pt x="162925" y="78511"/>
                    <a:pt x="159396" y="78511"/>
                  </a:cubicBezTo>
                  <a:lnTo>
                    <a:pt x="89072" y="78511"/>
                  </a:lnTo>
                  <a:lnTo>
                    <a:pt x="89072" y="8228"/>
                  </a:lnTo>
                  <a:cubicBezTo>
                    <a:pt x="89072" y="4714"/>
                    <a:pt x="89072" y="-55"/>
                    <a:pt x="84031" y="-55"/>
                  </a:cubicBezTo>
                  <a:cubicBezTo>
                    <a:pt x="78990" y="-55"/>
                    <a:pt x="78990" y="4714"/>
                    <a:pt x="78990" y="8228"/>
                  </a:cubicBezTo>
                  <a:lnTo>
                    <a:pt x="78990" y="78511"/>
                  </a:lnTo>
                  <a:lnTo>
                    <a:pt x="8415" y="78511"/>
                  </a:lnTo>
                  <a:cubicBezTo>
                    <a:pt x="4886" y="78511"/>
                    <a:pt x="97" y="78511"/>
                    <a:pt x="97" y="83531"/>
                  </a:cubicBezTo>
                  <a:cubicBezTo>
                    <a:pt x="97" y="88551"/>
                    <a:pt x="4886" y="88551"/>
                    <a:pt x="8415" y="88551"/>
                  </a:cubicBezTo>
                  <a:lnTo>
                    <a:pt x="78990" y="88551"/>
                  </a:lnTo>
                  <a:lnTo>
                    <a:pt x="78990" y="158834"/>
                  </a:lnTo>
                  <a:cubicBezTo>
                    <a:pt x="78990" y="162348"/>
                    <a:pt x="78990" y="167118"/>
                    <a:pt x="84031" y="167118"/>
                  </a:cubicBezTo>
                  <a:cubicBezTo>
                    <a:pt x="89072" y="167118"/>
                    <a:pt x="89072" y="162348"/>
                    <a:pt x="89072" y="158834"/>
                  </a:cubicBezTo>
                  <a:lnTo>
                    <a:pt x="89072" y="88551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8" name="Freeform 277">
              <a:extLst>
                <a:ext uri="{FF2B5EF4-FFF2-40B4-BE49-F238E27FC236}">
                  <a16:creationId xmlns:a16="http://schemas.microsoft.com/office/drawing/2014/main" id="{FA896BD4-7C4D-06A7-D5E3-3FB0125A2586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 rot="5400000">
              <a:off x="5342406" y="1080785"/>
              <a:ext cx="154005" cy="10040"/>
            </a:xfrm>
            <a:custGeom>
              <a:avLst/>
              <a:gdLst>
                <a:gd name="connsiteX0" fmla="*/ 145294 w 154005"/>
                <a:gd name="connsiteY0" fmla="*/ 9985 h 10040"/>
                <a:gd name="connsiteX1" fmla="*/ 154115 w 154005"/>
                <a:gd name="connsiteY1" fmla="*/ 4965 h 10040"/>
                <a:gd name="connsiteX2" fmla="*/ 145294 w 154005"/>
                <a:gd name="connsiteY2" fmla="*/ -55 h 10040"/>
                <a:gd name="connsiteX3" fmla="*/ 8932 w 154005"/>
                <a:gd name="connsiteY3" fmla="*/ -55 h 10040"/>
                <a:gd name="connsiteX4" fmla="*/ 110 w 154005"/>
                <a:gd name="connsiteY4" fmla="*/ 4965 h 10040"/>
                <a:gd name="connsiteX5" fmla="*/ 8932 w 154005"/>
                <a:gd name="connsiteY5" fmla="*/ 9985 h 10040"/>
                <a:gd name="connsiteX6" fmla="*/ 145294 w 154005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005" h="10040">
                  <a:moveTo>
                    <a:pt x="145294" y="9985"/>
                  </a:moveTo>
                  <a:cubicBezTo>
                    <a:pt x="149578" y="9985"/>
                    <a:pt x="154115" y="9985"/>
                    <a:pt x="154115" y="4965"/>
                  </a:cubicBezTo>
                  <a:cubicBezTo>
                    <a:pt x="154115" y="-55"/>
                    <a:pt x="149578" y="-55"/>
                    <a:pt x="145294" y="-55"/>
                  </a:cubicBezTo>
                  <a:lnTo>
                    <a:pt x="8932" y="-55"/>
                  </a:lnTo>
                  <a:cubicBezTo>
                    <a:pt x="4647" y="-55"/>
                    <a:pt x="110" y="-55"/>
                    <a:pt x="110" y="4965"/>
                  </a:cubicBezTo>
                  <a:cubicBezTo>
                    <a:pt x="110" y="9985"/>
                    <a:pt x="4647" y="9985"/>
                    <a:pt x="8932" y="9985"/>
                  </a:cubicBezTo>
                  <a:lnTo>
                    <a:pt x="145294" y="9985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0" name="Freeform 279">
              <a:extLst>
                <a:ext uri="{FF2B5EF4-FFF2-40B4-BE49-F238E27FC236}">
                  <a16:creationId xmlns:a16="http://schemas.microsoft.com/office/drawing/2014/main" id="{5A9AA68A-A688-65A0-6CAF-5105FE8675DB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158068" y="1552305"/>
              <a:ext cx="111660" cy="169933"/>
            </a:xfrm>
            <a:custGeom>
              <a:avLst/>
              <a:gdLst>
                <a:gd name="connsiteX0" fmla="*/ 67150 w 111660"/>
                <a:gd name="connsiteY0" fmla="*/ 128485 h 169933"/>
                <a:gd name="connsiteX1" fmla="*/ 67150 w 111660"/>
                <a:gd name="connsiteY1" fmla="*/ 150323 h 169933"/>
                <a:gd name="connsiteX2" fmla="*/ 47994 w 111660"/>
                <a:gd name="connsiteY2" fmla="*/ 162120 h 169933"/>
                <a:gd name="connsiteX3" fmla="*/ 42700 w 111660"/>
                <a:gd name="connsiteY3" fmla="*/ 162120 h 169933"/>
                <a:gd name="connsiteX4" fmla="*/ 42700 w 111660"/>
                <a:gd name="connsiteY4" fmla="*/ 169902 h 169933"/>
                <a:gd name="connsiteX5" fmla="*/ 76728 w 111660"/>
                <a:gd name="connsiteY5" fmla="*/ 169149 h 169933"/>
                <a:gd name="connsiteX6" fmla="*/ 111007 w 111660"/>
                <a:gd name="connsiteY6" fmla="*/ 169902 h 169933"/>
                <a:gd name="connsiteX7" fmla="*/ 111007 w 111660"/>
                <a:gd name="connsiteY7" fmla="*/ 162120 h 169933"/>
                <a:gd name="connsiteX8" fmla="*/ 105714 w 111660"/>
                <a:gd name="connsiteY8" fmla="*/ 162120 h 169933"/>
                <a:gd name="connsiteX9" fmla="*/ 86558 w 111660"/>
                <a:gd name="connsiteY9" fmla="*/ 150323 h 169933"/>
                <a:gd name="connsiteX10" fmla="*/ 86558 w 111660"/>
                <a:gd name="connsiteY10" fmla="*/ 128485 h 169933"/>
                <a:gd name="connsiteX11" fmla="*/ 111763 w 111660"/>
                <a:gd name="connsiteY11" fmla="*/ 128485 h 169933"/>
                <a:gd name="connsiteX12" fmla="*/ 111763 w 111660"/>
                <a:gd name="connsiteY12" fmla="*/ 120704 h 169933"/>
                <a:gd name="connsiteX13" fmla="*/ 86558 w 111660"/>
                <a:gd name="connsiteY13" fmla="*/ 120704 h 169933"/>
                <a:gd name="connsiteX14" fmla="*/ 86558 w 111660"/>
                <a:gd name="connsiteY14" fmla="*/ 6494 h 169933"/>
                <a:gd name="connsiteX15" fmla="*/ 82525 w 111660"/>
                <a:gd name="connsiteY15" fmla="*/ -32 h 169933"/>
                <a:gd name="connsiteX16" fmla="*/ 77484 w 111660"/>
                <a:gd name="connsiteY16" fmla="*/ 2980 h 169933"/>
                <a:gd name="connsiteX17" fmla="*/ 103 w 111660"/>
                <a:gd name="connsiteY17" fmla="*/ 120704 h 169933"/>
                <a:gd name="connsiteX18" fmla="*/ 103 w 111660"/>
                <a:gd name="connsiteY18" fmla="*/ 128485 h 169933"/>
                <a:gd name="connsiteX19" fmla="*/ 67150 w 111660"/>
                <a:gd name="connsiteY19" fmla="*/ 128485 h 169933"/>
                <a:gd name="connsiteX20" fmla="*/ 68662 w 111660"/>
                <a:gd name="connsiteY20" fmla="*/ 120704 h 169933"/>
                <a:gd name="connsiteX21" fmla="*/ 7161 w 111660"/>
                <a:gd name="connsiteY21" fmla="*/ 120704 h 169933"/>
                <a:gd name="connsiteX22" fmla="*/ 68662 w 111660"/>
                <a:gd name="connsiteY22" fmla="*/ 27077 h 169933"/>
                <a:gd name="connsiteX23" fmla="*/ 68662 w 111660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660" h="169933">
                  <a:moveTo>
                    <a:pt x="67150" y="128485"/>
                  </a:moveTo>
                  <a:lnTo>
                    <a:pt x="67150" y="150323"/>
                  </a:lnTo>
                  <a:cubicBezTo>
                    <a:pt x="67150" y="159359"/>
                    <a:pt x="66646" y="162120"/>
                    <a:pt x="47994" y="162120"/>
                  </a:cubicBezTo>
                  <a:lnTo>
                    <a:pt x="42700" y="162120"/>
                  </a:lnTo>
                  <a:lnTo>
                    <a:pt x="42700" y="169902"/>
                  </a:lnTo>
                  <a:cubicBezTo>
                    <a:pt x="53035" y="169149"/>
                    <a:pt x="66142" y="169149"/>
                    <a:pt x="76728" y="169149"/>
                  </a:cubicBezTo>
                  <a:cubicBezTo>
                    <a:pt x="87314" y="169149"/>
                    <a:pt x="100673" y="169149"/>
                    <a:pt x="111007" y="169902"/>
                  </a:cubicBezTo>
                  <a:lnTo>
                    <a:pt x="111007" y="162120"/>
                  </a:lnTo>
                  <a:lnTo>
                    <a:pt x="105714" y="162120"/>
                  </a:lnTo>
                  <a:cubicBezTo>
                    <a:pt x="87062" y="162120"/>
                    <a:pt x="86558" y="159359"/>
                    <a:pt x="86558" y="150323"/>
                  </a:cubicBezTo>
                  <a:lnTo>
                    <a:pt x="86558" y="128485"/>
                  </a:lnTo>
                  <a:lnTo>
                    <a:pt x="111763" y="128485"/>
                  </a:lnTo>
                  <a:lnTo>
                    <a:pt x="111763" y="120704"/>
                  </a:lnTo>
                  <a:lnTo>
                    <a:pt x="86558" y="120704"/>
                  </a:lnTo>
                  <a:lnTo>
                    <a:pt x="86558" y="6494"/>
                  </a:lnTo>
                  <a:cubicBezTo>
                    <a:pt x="86558" y="1474"/>
                    <a:pt x="86558" y="-32"/>
                    <a:pt x="82525" y="-32"/>
                  </a:cubicBezTo>
                  <a:cubicBezTo>
                    <a:pt x="80257" y="-32"/>
                    <a:pt x="79500" y="-32"/>
                    <a:pt x="77484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150" y="128485"/>
                  </a:lnTo>
                  <a:close/>
                  <a:moveTo>
                    <a:pt x="68662" y="120704"/>
                  </a:moveTo>
                  <a:lnTo>
                    <a:pt x="7161" y="120704"/>
                  </a:lnTo>
                  <a:lnTo>
                    <a:pt x="68662" y="27077"/>
                  </a:lnTo>
                  <a:lnTo>
                    <a:pt x="68662" y="120704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1" name="Freeform 280">
              <a:extLst>
                <a:ext uri="{FF2B5EF4-FFF2-40B4-BE49-F238E27FC236}">
                  <a16:creationId xmlns:a16="http://schemas.microsoft.com/office/drawing/2014/main" id="{F81250AB-D567-D23F-5F26-8CFE70E13C88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5284348" y="1556321"/>
              <a:ext cx="66542" cy="168678"/>
            </a:xfrm>
            <a:custGeom>
              <a:avLst/>
              <a:gdLst>
                <a:gd name="connsiteX0" fmla="*/ 64382 w 66542"/>
                <a:gd name="connsiteY0" fmla="*/ 9004 h 168678"/>
                <a:gd name="connsiteX1" fmla="*/ 55056 w 66542"/>
                <a:gd name="connsiteY1" fmla="*/ -32 h 168678"/>
                <a:gd name="connsiteX2" fmla="*/ 41445 w 66542"/>
                <a:gd name="connsiteY2" fmla="*/ 13271 h 168678"/>
                <a:gd name="connsiteX3" fmla="*/ 51023 w 66542"/>
                <a:gd name="connsiteY3" fmla="*/ 22307 h 168678"/>
                <a:gd name="connsiteX4" fmla="*/ 64382 w 66542"/>
                <a:gd name="connsiteY4" fmla="*/ 9004 h 168678"/>
                <a:gd name="connsiteX5" fmla="*/ 45226 w 66542"/>
                <a:gd name="connsiteY5" fmla="*/ 103384 h 168678"/>
                <a:gd name="connsiteX6" fmla="*/ 50771 w 66542"/>
                <a:gd name="connsiteY6" fmla="*/ 88825 h 168678"/>
                <a:gd name="connsiteX7" fmla="*/ 54048 w 66542"/>
                <a:gd name="connsiteY7" fmla="*/ 75522 h 168678"/>
                <a:gd name="connsiteX8" fmla="*/ 33379 w 66542"/>
                <a:gd name="connsiteY8" fmla="*/ 54939 h 168678"/>
                <a:gd name="connsiteX9" fmla="*/ 108 w 66542"/>
                <a:gd name="connsiteY9" fmla="*/ 93594 h 168678"/>
                <a:gd name="connsiteX10" fmla="*/ 3133 w 66542"/>
                <a:gd name="connsiteY10" fmla="*/ 96105 h 168678"/>
                <a:gd name="connsiteX11" fmla="*/ 7166 w 66542"/>
                <a:gd name="connsiteY11" fmla="*/ 91586 h 168678"/>
                <a:gd name="connsiteX12" fmla="*/ 32623 w 66542"/>
                <a:gd name="connsiteY12" fmla="*/ 60461 h 168678"/>
                <a:gd name="connsiteX13" fmla="*/ 38925 w 66542"/>
                <a:gd name="connsiteY13" fmla="*/ 68493 h 168678"/>
                <a:gd name="connsiteX14" fmla="*/ 36152 w 66542"/>
                <a:gd name="connsiteY14" fmla="*/ 81546 h 168678"/>
                <a:gd name="connsiteX15" fmla="*/ 18760 w 66542"/>
                <a:gd name="connsiteY15" fmla="*/ 127983 h 168678"/>
                <a:gd name="connsiteX16" fmla="*/ 12963 w 66542"/>
                <a:gd name="connsiteY16" fmla="*/ 148064 h 168678"/>
                <a:gd name="connsiteX17" fmla="*/ 33631 w 66542"/>
                <a:gd name="connsiteY17" fmla="*/ 168646 h 168678"/>
                <a:gd name="connsiteX18" fmla="*/ 66651 w 66542"/>
                <a:gd name="connsiteY18" fmla="*/ 129991 h 168678"/>
                <a:gd name="connsiteX19" fmla="*/ 63626 w 66542"/>
                <a:gd name="connsiteY19" fmla="*/ 127481 h 168678"/>
                <a:gd name="connsiteX20" fmla="*/ 59845 w 66542"/>
                <a:gd name="connsiteY20" fmla="*/ 131999 h 168678"/>
                <a:gd name="connsiteX21" fmla="*/ 34136 w 66542"/>
                <a:gd name="connsiteY21" fmla="*/ 163124 h 168678"/>
                <a:gd name="connsiteX22" fmla="*/ 28086 w 66542"/>
                <a:gd name="connsiteY22" fmla="*/ 154841 h 168678"/>
                <a:gd name="connsiteX23" fmla="*/ 35396 w 66542"/>
                <a:gd name="connsiteY23" fmla="*/ 129740 h 168678"/>
                <a:gd name="connsiteX24" fmla="*/ 45226 w 66542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42" h="168678">
                  <a:moveTo>
                    <a:pt x="64382" y="9004"/>
                  </a:moveTo>
                  <a:cubicBezTo>
                    <a:pt x="64382" y="3984"/>
                    <a:pt x="60853" y="-32"/>
                    <a:pt x="55056" y="-32"/>
                  </a:cubicBezTo>
                  <a:cubicBezTo>
                    <a:pt x="48251" y="-32"/>
                    <a:pt x="41445" y="6494"/>
                    <a:pt x="41445" y="13271"/>
                  </a:cubicBezTo>
                  <a:cubicBezTo>
                    <a:pt x="41445" y="18040"/>
                    <a:pt x="44974" y="22307"/>
                    <a:pt x="51023" y="22307"/>
                  </a:cubicBezTo>
                  <a:cubicBezTo>
                    <a:pt x="56821" y="22307"/>
                    <a:pt x="64382" y="16534"/>
                    <a:pt x="64382" y="9004"/>
                  </a:cubicBezTo>
                  <a:close/>
                  <a:moveTo>
                    <a:pt x="45226" y="103384"/>
                  </a:moveTo>
                  <a:cubicBezTo>
                    <a:pt x="48251" y="96105"/>
                    <a:pt x="48251" y="95602"/>
                    <a:pt x="50771" y="88825"/>
                  </a:cubicBezTo>
                  <a:cubicBezTo>
                    <a:pt x="52788" y="83805"/>
                    <a:pt x="54048" y="80291"/>
                    <a:pt x="54048" y="75522"/>
                  </a:cubicBezTo>
                  <a:cubicBezTo>
                    <a:pt x="54048" y="64226"/>
                    <a:pt x="45982" y="54939"/>
                    <a:pt x="33379" y="54939"/>
                  </a:cubicBezTo>
                  <a:cubicBezTo>
                    <a:pt x="9686" y="54939"/>
                    <a:pt x="108" y="91335"/>
                    <a:pt x="108" y="93594"/>
                  </a:cubicBezTo>
                  <a:cubicBezTo>
                    <a:pt x="108" y="96105"/>
                    <a:pt x="2629" y="96105"/>
                    <a:pt x="3133" y="96105"/>
                  </a:cubicBezTo>
                  <a:cubicBezTo>
                    <a:pt x="5653" y="96105"/>
                    <a:pt x="5905" y="95602"/>
                    <a:pt x="7166" y="91586"/>
                  </a:cubicBezTo>
                  <a:cubicBezTo>
                    <a:pt x="13971" y="67991"/>
                    <a:pt x="24053" y="60461"/>
                    <a:pt x="32623" y="60461"/>
                  </a:cubicBezTo>
                  <a:cubicBezTo>
                    <a:pt x="34640" y="60461"/>
                    <a:pt x="38925" y="60461"/>
                    <a:pt x="38925" y="68493"/>
                  </a:cubicBezTo>
                  <a:cubicBezTo>
                    <a:pt x="38925" y="73765"/>
                    <a:pt x="37160" y="79036"/>
                    <a:pt x="36152" y="81546"/>
                  </a:cubicBezTo>
                  <a:cubicBezTo>
                    <a:pt x="34136" y="88072"/>
                    <a:pt x="22793" y="117189"/>
                    <a:pt x="18760" y="127983"/>
                  </a:cubicBezTo>
                  <a:cubicBezTo>
                    <a:pt x="16240" y="134509"/>
                    <a:pt x="12963" y="142792"/>
                    <a:pt x="12963" y="148064"/>
                  </a:cubicBezTo>
                  <a:cubicBezTo>
                    <a:pt x="12963" y="159861"/>
                    <a:pt x="21533" y="168646"/>
                    <a:pt x="33631" y="168646"/>
                  </a:cubicBezTo>
                  <a:cubicBezTo>
                    <a:pt x="57325" y="168646"/>
                    <a:pt x="66651" y="132250"/>
                    <a:pt x="66651" y="129991"/>
                  </a:cubicBezTo>
                  <a:cubicBezTo>
                    <a:pt x="66651" y="127481"/>
                    <a:pt x="64382" y="127481"/>
                    <a:pt x="63626" y="127481"/>
                  </a:cubicBezTo>
                  <a:cubicBezTo>
                    <a:pt x="61105" y="127481"/>
                    <a:pt x="61105" y="128234"/>
                    <a:pt x="59845" y="131999"/>
                  </a:cubicBezTo>
                  <a:cubicBezTo>
                    <a:pt x="55308" y="147813"/>
                    <a:pt x="46990" y="163124"/>
                    <a:pt x="34136" y="163124"/>
                  </a:cubicBezTo>
                  <a:cubicBezTo>
                    <a:pt x="29851" y="163124"/>
                    <a:pt x="28086" y="160614"/>
                    <a:pt x="28086" y="154841"/>
                  </a:cubicBezTo>
                  <a:cubicBezTo>
                    <a:pt x="28086" y="148566"/>
                    <a:pt x="29599" y="145052"/>
                    <a:pt x="35396" y="129740"/>
                  </a:cubicBezTo>
                  <a:lnTo>
                    <a:pt x="45226" y="103384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2" name="Freeform 281">
              <a:extLst>
                <a:ext uri="{FF2B5EF4-FFF2-40B4-BE49-F238E27FC236}">
                  <a16:creationId xmlns:a16="http://schemas.microsoft.com/office/drawing/2014/main" id="{83887A96-A0A6-6C5F-CD94-53A9A269135C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001981" y="3395078"/>
              <a:ext cx="154005" cy="10040"/>
            </a:xfrm>
            <a:custGeom>
              <a:avLst/>
              <a:gdLst>
                <a:gd name="connsiteX0" fmla="*/ 145359 w 154005"/>
                <a:gd name="connsiteY0" fmla="*/ 10077 h 10040"/>
                <a:gd name="connsiteX1" fmla="*/ 154181 w 154005"/>
                <a:gd name="connsiteY1" fmla="*/ 5057 h 10040"/>
                <a:gd name="connsiteX2" fmla="*/ 145359 w 154005"/>
                <a:gd name="connsiteY2" fmla="*/ 37 h 10040"/>
                <a:gd name="connsiteX3" fmla="*/ 8997 w 154005"/>
                <a:gd name="connsiteY3" fmla="*/ 37 h 10040"/>
                <a:gd name="connsiteX4" fmla="*/ 176 w 154005"/>
                <a:gd name="connsiteY4" fmla="*/ 5057 h 10040"/>
                <a:gd name="connsiteX5" fmla="*/ 8997 w 154005"/>
                <a:gd name="connsiteY5" fmla="*/ 10077 h 10040"/>
                <a:gd name="connsiteX6" fmla="*/ 145359 w 154005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005" h="10040">
                  <a:moveTo>
                    <a:pt x="145359" y="10077"/>
                  </a:moveTo>
                  <a:cubicBezTo>
                    <a:pt x="149644" y="10077"/>
                    <a:pt x="154181" y="10077"/>
                    <a:pt x="154181" y="5057"/>
                  </a:cubicBezTo>
                  <a:cubicBezTo>
                    <a:pt x="154181" y="37"/>
                    <a:pt x="149644" y="37"/>
                    <a:pt x="145359" y="37"/>
                  </a:cubicBezTo>
                  <a:lnTo>
                    <a:pt x="8997" y="37"/>
                  </a:lnTo>
                  <a:cubicBezTo>
                    <a:pt x="4713" y="37"/>
                    <a:pt x="176" y="37"/>
                    <a:pt x="176" y="5057"/>
                  </a:cubicBezTo>
                  <a:cubicBezTo>
                    <a:pt x="176" y="10077"/>
                    <a:pt x="4713" y="10077"/>
                    <a:pt x="8997" y="10077"/>
                  </a:cubicBezTo>
                  <a:lnTo>
                    <a:pt x="145359" y="10077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3" name="Freeform 282">
              <a:extLst>
                <a:ext uri="{FF2B5EF4-FFF2-40B4-BE49-F238E27FC236}">
                  <a16:creationId xmlns:a16="http://schemas.microsoft.com/office/drawing/2014/main" id="{45604645-E150-FE05-339F-5DD227F56BAD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6995176" y="1409241"/>
              <a:ext cx="167616" cy="167172"/>
            </a:xfrm>
            <a:custGeom>
              <a:avLst/>
              <a:gdLst>
                <a:gd name="connsiteX0" fmla="*/ 89151 w 167616"/>
                <a:gd name="connsiteY0" fmla="*/ 88568 h 167172"/>
                <a:gd name="connsiteX1" fmla="*/ 159474 w 167616"/>
                <a:gd name="connsiteY1" fmla="*/ 88568 h 167172"/>
                <a:gd name="connsiteX2" fmla="*/ 167792 w 167616"/>
                <a:gd name="connsiteY2" fmla="*/ 83547 h 167172"/>
                <a:gd name="connsiteX3" fmla="*/ 159474 w 167616"/>
                <a:gd name="connsiteY3" fmla="*/ 78527 h 167172"/>
                <a:gd name="connsiteX4" fmla="*/ 89151 w 167616"/>
                <a:gd name="connsiteY4" fmla="*/ 78527 h 167172"/>
                <a:gd name="connsiteX5" fmla="*/ 89151 w 167616"/>
                <a:gd name="connsiteY5" fmla="*/ 8244 h 167172"/>
                <a:gd name="connsiteX6" fmla="*/ 84110 w 167616"/>
                <a:gd name="connsiteY6" fmla="*/ -39 h 167172"/>
                <a:gd name="connsiteX7" fmla="*/ 79069 w 167616"/>
                <a:gd name="connsiteY7" fmla="*/ 8244 h 167172"/>
                <a:gd name="connsiteX8" fmla="*/ 79069 w 167616"/>
                <a:gd name="connsiteY8" fmla="*/ 78527 h 167172"/>
                <a:gd name="connsiteX9" fmla="*/ 8493 w 167616"/>
                <a:gd name="connsiteY9" fmla="*/ 78527 h 167172"/>
                <a:gd name="connsiteX10" fmla="*/ 176 w 167616"/>
                <a:gd name="connsiteY10" fmla="*/ 83547 h 167172"/>
                <a:gd name="connsiteX11" fmla="*/ 8493 w 167616"/>
                <a:gd name="connsiteY11" fmla="*/ 88568 h 167172"/>
                <a:gd name="connsiteX12" fmla="*/ 79069 w 167616"/>
                <a:gd name="connsiteY12" fmla="*/ 88568 h 167172"/>
                <a:gd name="connsiteX13" fmla="*/ 79069 w 167616"/>
                <a:gd name="connsiteY13" fmla="*/ 158850 h 167172"/>
                <a:gd name="connsiteX14" fmla="*/ 84110 w 167616"/>
                <a:gd name="connsiteY14" fmla="*/ 167134 h 167172"/>
                <a:gd name="connsiteX15" fmla="*/ 89151 w 167616"/>
                <a:gd name="connsiteY15" fmla="*/ 158850 h 167172"/>
                <a:gd name="connsiteX16" fmla="*/ 89151 w 167616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616" h="167172">
                  <a:moveTo>
                    <a:pt x="89151" y="88568"/>
                  </a:moveTo>
                  <a:lnTo>
                    <a:pt x="159474" y="88568"/>
                  </a:lnTo>
                  <a:cubicBezTo>
                    <a:pt x="163003" y="88568"/>
                    <a:pt x="167792" y="88568"/>
                    <a:pt x="167792" y="83547"/>
                  </a:cubicBezTo>
                  <a:cubicBezTo>
                    <a:pt x="167792" y="78527"/>
                    <a:pt x="163003" y="78527"/>
                    <a:pt x="159474" y="78527"/>
                  </a:cubicBezTo>
                  <a:lnTo>
                    <a:pt x="89151" y="78527"/>
                  </a:lnTo>
                  <a:lnTo>
                    <a:pt x="89151" y="8244"/>
                  </a:lnTo>
                  <a:cubicBezTo>
                    <a:pt x="89151" y="4730"/>
                    <a:pt x="89151" y="-39"/>
                    <a:pt x="84110" y="-39"/>
                  </a:cubicBezTo>
                  <a:cubicBezTo>
                    <a:pt x="79069" y="-39"/>
                    <a:pt x="79069" y="4730"/>
                    <a:pt x="79069" y="8244"/>
                  </a:cubicBezTo>
                  <a:lnTo>
                    <a:pt x="79069" y="78527"/>
                  </a:lnTo>
                  <a:lnTo>
                    <a:pt x="8493" y="78527"/>
                  </a:lnTo>
                  <a:cubicBezTo>
                    <a:pt x="4965" y="78527"/>
                    <a:pt x="176" y="78527"/>
                    <a:pt x="176" y="83547"/>
                  </a:cubicBezTo>
                  <a:cubicBezTo>
                    <a:pt x="176" y="88568"/>
                    <a:pt x="4965" y="88568"/>
                    <a:pt x="8493" y="88568"/>
                  </a:cubicBezTo>
                  <a:lnTo>
                    <a:pt x="79069" y="88568"/>
                  </a:lnTo>
                  <a:lnTo>
                    <a:pt x="79069" y="158850"/>
                  </a:lnTo>
                  <a:cubicBezTo>
                    <a:pt x="79069" y="162365"/>
                    <a:pt x="79069" y="167134"/>
                    <a:pt x="84110" y="167134"/>
                  </a:cubicBezTo>
                  <a:cubicBezTo>
                    <a:pt x="89151" y="167134"/>
                    <a:pt x="89151" y="162365"/>
                    <a:pt x="89151" y="158850"/>
                  </a:cubicBezTo>
                  <a:lnTo>
                    <a:pt x="89151" y="88568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4" name="Freeform 283">
              <a:extLst>
                <a:ext uri="{FF2B5EF4-FFF2-40B4-BE49-F238E27FC236}">
                  <a16:creationId xmlns:a16="http://schemas.microsoft.com/office/drawing/2014/main" id="{C5517758-EA90-F127-B144-B3D57367945B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6991659" y="2360784"/>
              <a:ext cx="179715" cy="176962"/>
            </a:xfrm>
            <a:custGeom>
              <a:avLst/>
              <a:gdLst>
                <a:gd name="connsiteX0" fmla="*/ 144351 w 179715"/>
                <a:gd name="connsiteY0" fmla="*/ 28615 h 176962"/>
                <a:gd name="connsiteX1" fmla="*/ 176614 w 179715"/>
                <a:gd name="connsiteY1" fmla="*/ 7781 h 176962"/>
                <a:gd name="connsiteX2" fmla="*/ 179890 w 179715"/>
                <a:gd name="connsiteY2" fmla="*/ 3012 h 176962"/>
                <a:gd name="connsiteX3" fmla="*/ 176614 w 179715"/>
                <a:gd name="connsiteY3" fmla="*/ 0 h 176962"/>
                <a:gd name="connsiteX4" fmla="*/ 155945 w 179715"/>
                <a:gd name="connsiteY4" fmla="*/ 753 h 176962"/>
                <a:gd name="connsiteX5" fmla="*/ 130992 w 179715"/>
                <a:gd name="connsiteY5" fmla="*/ 0 h 176962"/>
                <a:gd name="connsiteX6" fmla="*/ 126203 w 179715"/>
                <a:gd name="connsiteY6" fmla="*/ 4769 h 176962"/>
                <a:gd name="connsiteX7" fmla="*/ 130236 w 179715"/>
                <a:gd name="connsiteY7" fmla="*/ 7781 h 176962"/>
                <a:gd name="connsiteX8" fmla="*/ 141830 w 179715"/>
                <a:gd name="connsiteY8" fmla="*/ 16064 h 176962"/>
                <a:gd name="connsiteX9" fmla="*/ 138049 w 179715"/>
                <a:gd name="connsiteY9" fmla="*/ 25603 h 176962"/>
                <a:gd name="connsiteX10" fmla="*/ 60669 w 179715"/>
                <a:gd name="connsiteY10" fmla="*/ 148096 h 176962"/>
                <a:gd name="connsiteX11" fmla="*/ 43529 w 179715"/>
                <a:gd name="connsiteY11" fmla="*/ 15311 h 176962"/>
                <a:gd name="connsiteX12" fmla="*/ 60921 w 179715"/>
                <a:gd name="connsiteY12" fmla="*/ 7781 h 176962"/>
                <a:gd name="connsiteX13" fmla="*/ 67222 w 179715"/>
                <a:gd name="connsiteY13" fmla="*/ 2761 h 176962"/>
                <a:gd name="connsiteX14" fmla="*/ 63693 w 179715"/>
                <a:gd name="connsiteY14" fmla="*/ 0 h 176962"/>
                <a:gd name="connsiteX15" fmla="*/ 32438 w 179715"/>
                <a:gd name="connsiteY15" fmla="*/ 753 h 176962"/>
                <a:gd name="connsiteX16" fmla="*/ 18575 w 179715"/>
                <a:gd name="connsiteY16" fmla="*/ 502 h 176962"/>
                <a:gd name="connsiteX17" fmla="*/ 4964 w 179715"/>
                <a:gd name="connsiteY17" fmla="*/ 0 h 176962"/>
                <a:gd name="connsiteX18" fmla="*/ 175 w 179715"/>
                <a:gd name="connsiteY18" fmla="*/ 4769 h 176962"/>
                <a:gd name="connsiteX19" fmla="*/ 6477 w 179715"/>
                <a:gd name="connsiteY19" fmla="*/ 7781 h 176962"/>
                <a:gd name="connsiteX20" fmla="*/ 21600 w 179715"/>
                <a:gd name="connsiteY20" fmla="*/ 16315 h 176962"/>
                <a:gd name="connsiteX21" fmla="*/ 41512 w 179715"/>
                <a:gd name="connsiteY21" fmla="*/ 171189 h 176962"/>
                <a:gd name="connsiteX22" fmla="*/ 46553 w 179715"/>
                <a:gd name="connsiteY22" fmla="*/ 176962 h 176962"/>
                <a:gd name="connsiteX23" fmla="*/ 53611 w 179715"/>
                <a:gd name="connsiteY23" fmla="*/ 172444 h 176962"/>
                <a:gd name="connsiteX24" fmla="*/ 144351 w 179715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715" h="176962">
                  <a:moveTo>
                    <a:pt x="144351" y="28615"/>
                  </a:moveTo>
                  <a:cubicBezTo>
                    <a:pt x="156701" y="9036"/>
                    <a:pt x="167288" y="8283"/>
                    <a:pt x="176614" y="7781"/>
                  </a:cubicBezTo>
                  <a:cubicBezTo>
                    <a:pt x="179638" y="7530"/>
                    <a:pt x="179890" y="3263"/>
                    <a:pt x="179890" y="3012"/>
                  </a:cubicBezTo>
                  <a:cubicBezTo>
                    <a:pt x="179890" y="1004"/>
                    <a:pt x="178630" y="0"/>
                    <a:pt x="176614" y="0"/>
                  </a:cubicBezTo>
                  <a:cubicBezTo>
                    <a:pt x="170060" y="0"/>
                    <a:pt x="162751" y="753"/>
                    <a:pt x="155945" y="753"/>
                  </a:cubicBezTo>
                  <a:cubicBezTo>
                    <a:pt x="147627" y="753"/>
                    <a:pt x="139058" y="0"/>
                    <a:pt x="130992" y="0"/>
                  </a:cubicBezTo>
                  <a:cubicBezTo>
                    <a:pt x="129480" y="0"/>
                    <a:pt x="126203" y="0"/>
                    <a:pt x="126203" y="4769"/>
                  </a:cubicBezTo>
                  <a:cubicBezTo>
                    <a:pt x="126203" y="7530"/>
                    <a:pt x="128471" y="7781"/>
                    <a:pt x="130236" y="7781"/>
                  </a:cubicBezTo>
                  <a:cubicBezTo>
                    <a:pt x="137041" y="8283"/>
                    <a:pt x="141830" y="10793"/>
                    <a:pt x="141830" y="16064"/>
                  </a:cubicBezTo>
                  <a:cubicBezTo>
                    <a:pt x="141830" y="19829"/>
                    <a:pt x="138049" y="25352"/>
                    <a:pt x="138049" y="25603"/>
                  </a:cubicBezTo>
                  <a:lnTo>
                    <a:pt x="60669" y="148096"/>
                  </a:lnTo>
                  <a:lnTo>
                    <a:pt x="43529" y="15311"/>
                  </a:lnTo>
                  <a:cubicBezTo>
                    <a:pt x="43529" y="11044"/>
                    <a:pt x="49326" y="7781"/>
                    <a:pt x="60921" y="7781"/>
                  </a:cubicBezTo>
                  <a:cubicBezTo>
                    <a:pt x="64449" y="7781"/>
                    <a:pt x="67222" y="7781"/>
                    <a:pt x="67222" y="2761"/>
                  </a:cubicBezTo>
                  <a:cubicBezTo>
                    <a:pt x="67222" y="502"/>
                    <a:pt x="65206" y="0"/>
                    <a:pt x="63693" y="0"/>
                  </a:cubicBezTo>
                  <a:cubicBezTo>
                    <a:pt x="53611" y="0"/>
                    <a:pt x="42773" y="753"/>
                    <a:pt x="32438" y="753"/>
                  </a:cubicBezTo>
                  <a:cubicBezTo>
                    <a:pt x="27901" y="753"/>
                    <a:pt x="23112" y="502"/>
                    <a:pt x="18575" y="502"/>
                  </a:cubicBezTo>
                  <a:cubicBezTo>
                    <a:pt x="14038" y="502"/>
                    <a:pt x="9249" y="0"/>
                    <a:pt x="4964" y="0"/>
                  </a:cubicBezTo>
                  <a:cubicBezTo>
                    <a:pt x="3200" y="0"/>
                    <a:pt x="175" y="0"/>
                    <a:pt x="175" y="4769"/>
                  </a:cubicBezTo>
                  <a:cubicBezTo>
                    <a:pt x="175" y="7781"/>
                    <a:pt x="2444" y="7781"/>
                    <a:pt x="6477" y="7781"/>
                  </a:cubicBezTo>
                  <a:cubicBezTo>
                    <a:pt x="20592" y="7781"/>
                    <a:pt x="20844" y="10040"/>
                    <a:pt x="21600" y="16315"/>
                  </a:cubicBezTo>
                  <a:lnTo>
                    <a:pt x="41512" y="171189"/>
                  </a:lnTo>
                  <a:cubicBezTo>
                    <a:pt x="42269" y="176209"/>
                    <a:pt x="43277" y="176962"/>
                    <a:pt x="46553" y="176962"/>
                  </a:cubicBezTo>
                  <a:cubicBezTo>
                    <a:pt x="50586" y="176962"/>
                    <a:pt x="51595" y="175707"/>
                    <a:pt x="53611" y="172444"/>
                  </a:cubicBezTo>
                  <a:lnTo>
                    <a:pt x="144351" y="28615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sp>
        <p:nvSpPr>
          <p:cNvPr id="375" name="Title 5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BD" sz="2400" dirty="0"/>
              <a:t>Identify one of the terminals as the </a:t>
            </a:r>
            <a:r>
              <a:rPr lang="en-BD" sz="2400" dirty="0">
                <a:solidFill>
                  <a:schemeClr val="accent6"/>
                </a:solidFill>
              </a:rPr>
              <a:t>positive</a:t>
            </a:r>
            <a:r>
              <a:rPr lang="en-BD" sz="2400" dirty="0"/>
              <a:t> and the other as the </a:t>
            </a:r>
            <a:r>
              <a:rPr lang="en-BD" sz="2400" dirty="0">
                <a:solidFill>
                  <a:schemeClr val="accent6"/>
                </a:solidFill>
              </a:rPr>
              <a:t>negative </a:t>
            </a:r>
            <a:r>
              <a:rPr lang="en-BD" sz="2400" dirty="0"/>
              <a:t>terminal.</a:t>
            </a:r>
          </a:p>
        </p:txBody>
      </p:sp>
      <p:pic>
        <p:nvPicPr>
          <p:cNvPr id="10" name="Audio 9">
            <a:extLst>
              <a:ext uri="{FF2B5EF4-FFF2-40B4-BE49-F238E27FC236}">
                <a16:creationId xmlns:a16="http://schemas.microsoft.com/office/drawing/2014/main" id="{F859F2A9-A143-E22C-731D-1C4092E0623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49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662">
        <p:fade/>
      </p:transition>
    </mc:Choice>
    <mc:Fallback>
      <p:transition spd="med" advTm="176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0)</a:t>
            </a:r>
          </a:p>
        </p:txBody>
      </p:sp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BD" sz="2400" dirty="0"/>
              <a:t>Identify the direction of </a:t>
            </a:r>
            <a:r>
              <a:rPr lang="en-BD" sz="2400" dirty="0">
                <a:solidFill>
                  <a:schemeClr val="accent6"/>
                </a:solidFill>
              </a:rPr>
              <a:t>current</a:t>
            </a:r>
            <a:r>
              <a:rPr lang="en-BD" sz="2400" dirty="0"/>
              <a:t> following passive sign convention.</a:t>
            </a:r>
          </a:p>
        </p:txBody>
      </p:sp>
      <p:grpSp>
        <p:nvGrpSpPr>
          <p:cNvPr id="212" name="!!xmpl1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end{circuitikz}&#10;\end{document}" title="IguanaTex Vector Display">
            <a:extLst>
              <a:ext uri="{FF2B5EF4-FFF2-40B4-BE49-F238E27FC236}">
                <a16:creationId xmlns:a16="http://schemas.microsoft.com/office/drawing/2014/main" id="{08500AA5-CE71-F5F7-B00B-DC981FF8F28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925445" y="2540000"/>
            <a:ext cx="6389879" cy="3111020"/>
            <a:chOff x="781495" y="735978"/>
            <a:chExt cx="6389879" cy="3111020"/>
          </a:xfrm>
        </p:grpSpPr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8F0A9C0-6214-88D9-8F2A-367055417ED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614179" y="1085863"/>
              <a:ext cx="5464901" cy="2721177"/>
            </a:xfrm>
            <a:custGeom>
              <a:avLst/>
              <a:gdLst>
                <a:gd name="connsiteX0" fmla="*/ 1821698 w 5464901"/>
                <a:gd name="connsiteY0" fmla="*/ 2721177 h 2721177"/>
                <a:gd name="connsiteX1" fmla="*/ 0 w 5464901"/>
                <a:gd name="connsiteY1" fmla="*/ 2721177 h 2721177"/>
                <a:gd name="connsiteX2" fmla="*/ 0 w 5464901"/>
                <a:gd name="connsiteY2" fmla="*/ 1660520 h 2721177"/>
                <a:gd name="connsiteX3" fmla="*/ 0 w 5464901"/>
                <a:gd name="connsiteY3" fmla="*/ 1060658 h 2721177"/>
                <a:gd name="connsiteX4" fmla="*/ 0 w 5464901"/>
                <a:gd name="connsiteY4" fmla="*/ 0 h 2721177"/>
                <a:gd name="connsiteX5" fmla="*/ 1821698 w 5464901"/>
                <a:gd name="connsiteY5" fmla="*/ 0 h 2721177"/>
                <a:gd name="connsiteX6" fmla="*/ 1821698 w 5464901"/>
                <a:gd name="connsiteY6" fmla="*/ 960666 h 2721177"/>
                <a:gd name="connsiteX7" fmla="*/ 1821698 w 5464901"/>
                <a:gd name="connsiteY7" fmla="*/ 1760515 h 2721177"/>
                <a:gd name="connsiteX8" fmla="*/ 1821698 w 5464901"/>
                <a:gd name="connsiteY8" fmla="*/ 2721177 h 2721177"/>
                <a:gd name="connsiteX9" fmla="*/ 5464901 w 5464901"/>
                <a:gd name="connsiteY9" fmla="*/ 2721177 h 2721177"/>
                <a:gd name="connsiteX10" fmla="*/ 5464901 w 5464901"/>
                <a:gd name="connsiteY10" fmla="*/ 0 h 2721177"/>
                <a:gd name="connsiteX11" fmla="*/ 3994731 w 5464901"/>
                <a:gd name="connsiteY11" fmla="*/ 0 h 2721177"/>
                <a:gd name="connsiteX12" fmla="*/ 3291864 w 5464901"/>
                <a:gd name="connsiteY12" fmla="*/ 0 h 2721177"/>
                <a:gd name="connsiteX13" fmla="*/ 1821698 w 5464901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901" h="2721177">
                  <a:moveTo>
                    <a:pt x="1821698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1698" y="0"/>
                  </a:lnTo>
                  <a:lnTo>
                    <a:pt x="1821698" y="960666"/>
                  </a:lnTo>
                  <a:moveTo>
                    <a:pt x="1821698" y="1760515"/>
                  </a:moveTo>
                  <a:lnTo>
                    <a:pt x="1821698" y="2721177"/>
                  </a:lnTo>
                  <a:lnTo>
                    <a:pt x="5464901" y="2721177"/>
                  </a:lnTo>
                  <a:moveTo>
                    <a:pt x="5464901" y="0"/>
                  </a:moveTo>
                  <a:lnTo>
                    <a:pt x="3994731" y="0"/>
                  </a:lnTo>
                  <a:moveTo>
                    <a:pt x="3291864" y="0"/>
                  </a:moveTo>
                  <a:lnTo>
                    <a:pt x="1821698" y="0"/>
                  </a:lnTo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CFF6AA1-9B07-234F-9B2D-65543FEA435F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312950" y="2146522"/>
              <a:ext cx="602456" cy="599861"/>
            </a:xfrm>
            <a:custGeom>
              <a:avLst/>
              <a:gdLst>
                <a:gd name="connsiteX0" fmla="*/ 0 w 602456"/>
                <a:gd name="connsiteY0" fmla="*/ 299981 h 599861"/>
                <a:gd name="connsiteX1" fmla="*/ 301229 w 602456"/>
                <a:gd name="connsiteY1" fmla="*/ 599862 h 599861"/>
                <a:gd name="connsiteX2" fmla="*/ 602456 w 602456"/>
                <a:gd name="connsiteY2" fmla="*/ 299981 h 599861"/>
                <a:gd name="connsiteX3" fmla="*/ 301229 w 602456"/>
                <a:gd name="connsiteY3" fmla="*/ 0 h 599861"/>
                <a:gd name="connsiteX4" fmla="*/ 0 w 602456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456" h="599861">
                  <a:moveTo>
                    <a:pt x="0" y="299981"/>
                  </a:moveTo>
                  <a:cubicBezTo>
                    <a:pt x="0" y="465619"/>
                    <a:pt x="134900" y="599862"/>
                    <a:pt x="301229" y="599862"/>
                  </a:cubicBezTo>
                  <a:cubicBezTo>
                    <a:pt x="467655" y="599862"/>
                    <a:pt x="602456" y="465619"/>
                    <a:pt x="602456" y="299981"/>
                  </a:cubicBezTo>
                  <a:cubicBezTo>
                    <a:pt x="602456" y="134242"/>
                    <a:pt x="467655" y="0"/>
                    <a:pt x="301229" y="0"/>
                  </a:cubicBezTo>
                  <a:cubicBezTo>
                    <a:pt x="134900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61AD1DE4-B7F7-AC6C-8B3C-65908526E85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614179" y="2236476"/>
              <a:ext cx="25300" cy="419952"/>
            </a:xfrm>
            <a:custGeom>
              <a:avLst/>
              <a:gdLst>
                <a:gd name="connsiteX0" fmla="*/ 0 w 25300"/>
                <a:gd name="connsiteY0" fmla="*/ 419953 h 419952"/>
                <a:gd name="connsiteX1" fmla="*/ 0 w 25300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00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0A20678-44AD-60D1-A6FF-5528E8C003B7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563974" y="2234017"/>
              <a:ext cx="100408" cy="106192"/>
            </a:xfrm>
            <a:custGeom>
              <a:avLst/>
              <a:gdLst>
                <a:gd name="connsiteX0" fmla="*/ 50205 w 100408"/>
                <a:gd name="connsiteY0" fmla="*/ 106193 h 106192"/>
                <a:gd name="connsiteX1" fmla="*/ 100408 w 100408"/>
                <a:gd name="connsiteY1" fmla="*/ 106193 h 106192"/>
                <a:gd name="connsiteX2" fmla="*/ 50205 w 100408"/>
                <a:gd name="connsiteY2" fmla="*/ 0 h 106192"/>
                <a:gd name="connsiteX3" fmla="*/ 0 w 100408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8" h="106192">
                  <a:moveTo>
                    <a:pt x="50205" y="106193"/>
                  </a:moveTo>
                  <a:lnTo>
                    <a:pt x="100408" y="106193"/>
                  </a:lnTo>
                  <a:lnTo>
                    <a:pt x="5020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B31B1588-939A-ED4B-EDE4-1993CC43F099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563974" y="2234017"/>
              <a:ext cx="100408" cy="106192"/>
            </a:xfrm>
            <a:custGeom>
              <a:avLst/>
              <a:gdLst>
                <a:gd name="connsiteX0" fmla="*/ 50205 w 100408"/>
                <a:gd name="connsiteY0" fmla="*/ 106193 h 106192"/>
                <a:gd name="connsiteX1" fmla="*/ 100408 w 100408"/>
                <a:gd name="connsiteY1" fmla="*/ 106193 h 106192"/>
                <a:gd name="connsiteX2" fmla="*/ 50205 w 100408"/>
                <a:gd name="connsiteY2" fmla="*/ 0 h 106192"/>
                <a:gd name="connsiteX3" fmla="*/ 0 w 100408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8" h="106192">
                  <a:moveTo>
                    <a:pt x="50205" y="106193"/>
                  </a:moveTo>
                  <a:lnTo>
                    <a:pt x="100408" y="106193"/>
                  </a:lnTo>
                  <a:lnTo>
                    <a:pt x="5020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32BEC322-C424-775D-0F58-E9FB3F60E841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81495" y="2333326"/>
              <a:ext cx="83178" cy="167172"/>
            </a:xfrm>
            <a:custGeom>
              <a:avLst/>
              <a:gdLst>
                <a:gd name="connsiteX0" fmla="*/ 51601 w 83178"/>
                <a:gd name="connsiteY0" fmla="*/ 6525 h 167172"/>
                <a:gd name="connsiteX1" fmla="*/ 45804 w 83178"/>
                <a:gd name="connsiteY1" fmla="*/ -2 h 167172"/>
                <a:gd name="connsiteX2" fmla="*/ -70 w 83178"/>
                <a:gd name="connsiteY2" fmla="*/ 16063 h 167172"/>
                <a:gd name="connsiteX3" fmla="*/ -70 w 83178"/>
                <a:gd name="connsiteY3" fmla="*/ 23844 h 167172"/>
                <a:gd name="connsiteX4" fmla="*/ 32949 w 83178"/>
                <a:gd name="connsiteY4" fmla="*/ 17318 h 167172"/>
                <a:gd name="connsiteX5" fmla="*/ 32949 w 83178"/>
                <a:gd name="connsiteY5" fmla="*/ 147341 h 167172"/>
                <a:gd name="connsiteX6" fmla="*/ 9508 w 83178"/>
                <a:gd name="connsiteY6" fmla="*/ 159390 h 167172"/>
                <a:gd name="connsiteX7" fmla="*/ 1442 w 83178"/>
                <a:gd name="connsiteY7" fmla="*/ 159390 h 167172"/>
                <a:gd name="connsiteX8" fmla="*/ 1442 w 83178"/>
                <a:gd name="connsiteY8" fmla="*/ 167171 h 167172"/>
                <a:gd name="connsiteX9" fmla="*/ 42275 w 83178"/>
                <a:gd name="connsiteY9" fmla="*/ 166418 h 167172"/>
                <a:gd name="connsiteX10" fmla="*/ 83108 w 83178"/>
                <a:gd name="connsiteY10" fmla="*/ 167171 h 167172"/>
                <a:gd name="connsiteX11" fmla="*/ 83108 w 83178"/>
                <a:gd name="connsiteY11" fmla="*/ 159390 h 167172"/>
                <a:gd name="connsiteX12" fmla="*/ 75042 w 83178"/>
                <a:gd name="connsiteY12" fmla="*/ 159390 h 167172"/>
                <a:gd name="connsiteX13" fmla="*/ 51601 w 83178"/>
                <a:gd name="connsiteY13" fmla="*/ 147341 h 167172"/>
                <a:gd name="connsiteX14" fmla="*/ 51601 w 8317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78" h="167172">
                  <a:moveTo>
                    <a:pt x="51601" y="6525"/>
                  </a:moveTo>
                  <a:cubicBezTo>
                    <a:pt x="51601" y="500"/>
                    <a:pt x="51601" y="-2"/>
                    <a:pt x="45804" y="-2"/>
                  </a:cubicBezTo>
                  <a:cubicBezTo>
                    <a:pt x="30176" y="16063"/>
                    <a:pt x="7995" y="16063"/>
                    <a:pt x="-70" y="16063"/>
                  </a:cubicBezTo>
                  <a:lnTo>
                    <a:pt x="-70" y="23844"/>
                  </a:lnTo>
                  <a:cubicBezTo>
                    <a:pt x="4971" y="23844"/>
                    <a:pt x="19842" y="23844"/>
                    <a:pt x="32949" y="17318"/>
                  </a:cubicBezTo>
                  <a:lnTo>
                    <a:pt x="32949" y="147341"/>
                  </a:lnTo>
                  <a:cubicBezTo>
                    <a:pt x="32949" y="156378"/>
                    <a:pt x="32193" y="159390"/>
                    <a:pt x="9508" y="159390"/>
                  </a:cubicBezTo>
                  <a:lnTo>
                    <a:pt x="1442" y="159390"/>
                  </a:lnTo>
                  <a:lnTo>
                    <a:pt x="1442" y="167171"/>
                  </a:lnTo>
                  <a:cubicBezTo>
                    <a:pt x="10264" y="166418"/>
                    <a:pt x="32193" y="166418"/>
                    <a:pt x="42275" y="166418"/>
                  </a:cubicBezTo>
                  <a:cubicBezTo>
                    <a:pt x="52357" y="166418"/>
                    <a:pt x="74286" y="166418"/>
                    <a:pt x="83108" y="167171"/>
                  </a:cubicBezTo>
                  <a:lnTo>
                    <a:pt x="83108" y="159390"/>
                  </a:lnTo>
                  <a:lnTo>
                    <a:pt x="75042" y="159390"/>
                  </a:lnTo>
                  <a:cubicBezTo>
                    <a:pt x="52357" y="159390"/>
                    <a:pt x="51601" y="156629"/>
                    <a:pt x="51601" y="147341"/>
                  </a:cubicBezTo>
                  <a:lnTo>
                    <a:pt x="51601" y="6525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242F34D8-814B-4B6C-B5EB-26F264DE5F6C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894920" y="2333326"/>
              <a:ext cx="106115" cy="172695"/>
            </a:xfrm>
            <a:custGeom>
              <a:avLst/>
              <a:gdLst>
                <a:gd name="connsiteX0" fmla="*/ 106050 w 106115"/>
                <a:gd name="connsiteY0" fmla="*/ 86848 h 172695"/>
                <a:gd name="connsiteX1" fmla="*/ 95967 w 106115"/>
                <a:gd name="connsiteY1" fmla="*/ 28112 h 172695"/>
                <a:gd name="connsiteX2" fmla="*/ 53118 w 106115"/>
                <a:gd name="connsiteY2" fmla="*/ -2 h 172695"/>
                <a:gd name="connsiteX3" fmla="*/ 9261 w 106115"/>
                <a:gd name="connsiteY3" fmla="*/ 29869 h 172695"/>
                <a:gd name="connsiteX4" fmla="*/ -65 w 106115"/>
                <a:gd name="connsiteY4" fmla="*/ 86848 h 172695"/>
                <a:gd name="connsiteX5" fmla="*/ 11277 w 106115"/>
                <a:gd name="connsiteY5" fmla="*/ 147341 h 172695"/>
                <a:gd name="connsiteX6" fmla="*/ 52866 w 106115"/>
                <a:gd name="connsiteY6" fmla="*/ 172694 h 172695"/>
                <a:gd name="connsiteX7" fmla="*/ 96724 w 106115"/>
                <a:gd name="connsiteY7" fmla="*/ 143576 h 172695"/>
                <a:gd name="connsiteX8" fmla="*/ 106050 w 106115"/>
                <a:gd name="connsiteY8" fmla="*/ 86848 h 172695"/>
                <a:gd name="connsiteX9" fmla="*/ 52866 w 106115"/>
                <a:gd name="connsiteY9" fmla="*/ 167171 h 172695"/>
                <a:gd name="connsiteX10" fmla="*/ 23628 w 106115"/>
                <a:gd name="connsiteY10" fmla="*/ 136799 h 172695"/>
                <a:gd name="connsiteX11" fmla="*/ 20855 w 106115"/>
                <a:gd name="connsiteY11" fmla="*/ 83836 h 172695"/>
                <a:gd name="connsiteX12" fmla="*/ 22872 w 106115"/>
                <a:gd name="connsiteY12" fmla="*/ 37650 h 172695"/>
                <a:gd name="connsiteX13" fmla="*/ 52866 w 106115"/>
                <a:gd name="connsiteY13" fmla="*/ 5521 h 172695"/>
                <a:gd name="connsiteX14" fmla="*/ 82609 w 106115"/>
                <a:gd name="connsiteY14" fmla="*/ 34889 h 172695"/>
                <a:gd name="connsiteX15" fmla="*/ 85129 w 106115"/>
                <a:gd name="connsiteY15" fmla="*/ 83836 h 172695"/>
                <a:gd name="connsiteX16" fmla="*/ 82357 w 106115"/>
                <a:gd name="connsiteY16" fmla="*/ 135795 h 172695"/>
                <a:gd name="connsiteX17" fmla="*/ 52866 w 106115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115" h="172695">
                  <a:moveTo>
                    <a:pt x="106050" y="86848"/>
                  </a:moveTo>
                  <a:cubicBezTo>
                    <a:pt x="106050" y="66767"/>
                    <a:pt x="104789" y="46686"/>
                    <a:pt x="95967" y="28112"/>
                  </a:cubicBezTo>
                  <a:cubicBezTo>
                    <a:pt x="84373" y="4015"/>
                    <a:pt x="63704" y="-2"/>
                    <a:pt x="53118" y="-2"/>
                  </a:cubicBezTo>
                  <a:cubicBezTo>
                    <a:pt x="37995" y="-2"/>
                    <a:pt x="19595" y="6525"/>
                    <a:pt x="9261" y="29869"/>
                  </a:cubicBezTo>
                  <a:cubicBezTo>
                    <a:pt x="1195" y="47188"/>
                    <a:pt x="-65" y="66767"/>
                    <a:pt x="-65" y="86848"/>
                  </a:cubicBezTo>
                  <a:cubicBezTo>
                    <a:pt x="-65" y="105674"/>
                    <a:pt x="943" y="128265"/>
                    <a:pt x="11277" y="147341"/>
                  </a:cubicBezTo>
                  <a:cubicBezTo>
                    <a:pt x="22115" y="167673"/>
                    <a:pt x="40515" y="172694"/>
                    <a:pt x="52866" y="172694"/>
                  </a:cubicBezTo>
                  <a:cubicBezTo>
                    <a:pt x="66477" y="172694"/>
                    <a:pt x="85633" y="167422"/>
                    <a:pt x="96724" y="143576"/>
                  </a:cubicBezTo>
                  <a:cubicBezTo>
                    <a:pt x="104789" y="126257"/>
                    <a:pt x="106050" y="106678"/>
                    <a:pt x="106050" y="86848"/>
                  </a:cubicBezTo>
                  <a:close/>
                  <a:moveTo>
                    <a:pt x="52866" y="167171"/>
                  </a:moveTo>
                  <a:cubicBezTo>
                    <a:pt x="43036" y="167171"/>
                    <a:pt x="28165" y="160896"/>
                    <a:pt x="23628" y="136799"/>
                  </a:cubicBezTo>
                  <a:cubicBezTo>
                    <a:pt x="20855" y="121738"/>
                    <a:pt x="20855" y="98645"/>
                    <a:pt x="20855" y="83836"/>
                  </a:cubicBezTo>
                  <a:cubicBezTo>
                    <a:pt x="20855" y="67771"/>
                    <a:pt x="20855" y="51205"/>
                    <a:pt x="22872" y="37650"/>
                  </a:cubicBezTo>
                  <a:cubicBezTo>
                    <a:pt x="27661" y="7780"/>
                    <a:pt x="46565" y="5521"/>
                    <a:pt x="52866" y="5521"/>
                  </a:cubicBezTo>
                  <a:cubicBezTo>
                    <a:pt x="61184" y="5521"/>
                    <a:pt x="77820" y="10039"/>
                    <a:pt x="82609" y="34889"/>
                  </a:cubicBezTo>
                  <a:cubicBezTo>
                    <a:pt x="85129" y="48945"/>
                    <a:pt x="85129" y="68022"/>
                    <a:pt x="85129" y="83836"/>
                  </a:cubicBezTo>
                  <a:cubicBezTo>
                    <a:pt x="85129" y="102662"/>
                    <a:pt x="85129" y="119730"/>
                    <a:pt x="82357" y="135795"/>
                  </a:cubicBezTo>
                  <a:cubicBezTo>
                    <a:pt x="78576" y="159641"/>
                    <a:pt x="64209" y="167171"/>
                    <a:pt x="52866" y="167171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E6176923-80B7-74C5-685F-ACFB3EA93A04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61192" y="2320775"/>
              <a:ext cx="172657" cy="179723"/>
            </a:xfrm>
            <a:custGeom>
              <a:avLst/>
              <a:gdLst>
                <a:gd name="connsiteX0" fmla="*/ 92193 w 172657"/>
                <a:gd name="connsiteY0" fmla="*/ 5019 h 179723"/>
                <a:gd name="connsiteX1" fmla="*/ 86396 w 172657"/>
                <a:gd name="connsiteY1" fmla="*/ -2 h 179723"/>
                <a:gd name="connsiteX2" fmla="*/ 80347 w 172657"/>
                <a:gd name="connsiteY2" fmla="*/ 5019 h 179723"/>
                <a:gd name="connsiteX3" fmla="*/ 28171 w 172657"/>
                <a:gd name="connsiteY3" fmla="*/ 155123 h 179723"/>
                <a:gd name="connsiteX4" fmla="*/ -59 w 172657"/>
                <a:gd name="connsiteY4" fmla="*/ 171941 h 179723"/>
                <a:gd name="connsiteX5" fmla="*/ -59 w 172657"/>
                <a:gd name="connsiteY5" fmla="*/ 179722 h 179723"/>
                <a:gd name="connsiteX6" fmla="*/ 25651 w 172657"/>
                <a:gd name="connsiteY6" fmla="*/ 178969 h 179723"/>
                <a:gd name="connsiteX7" fmla="*/ 54637 w 172657"/>
                <a:gd name="connsiteY7" fmla="*/ 179722 h 179723"/>
                <a:gd name="connsiteX8" fmla="*/ 54637 w 172657"/>
                <a:gd name="connsiteY8" fmla="*/ 171941 h 179723"/>
                <a:gd name="connsiteX9" fmla="*/ 35733 w 172657"/>
                <a:gd name="connsiteY9" fmla="*/ 159139 h 179723"/>
                <a:gd name="connsiteX10" fmla="*/ 36237 w 172657"/>
                <a:gd name="connsiteY10" fmla="*/ 155374 h 179723"/>
                <a:gd name="connsiteX11" fmla="*/ 47832 w 172657"/>
                <a:gd name="connsiteY11" fmla="*/ 122491 h 179723"/>
                <a:gd name="connsiteX12" fmla="*/ 110089 w 172657"/>
                <a:gd name="connsiteY12" fmla="*/ 122491 h 179723"/>
                <a:gd name="connsiteX13" fmla="*/ 123448 w 172657"/>
                <a:gd name="connsiteY13" fmla="*/ 160896 h 179723"/>
                <a:gd name="connsiteX14" fmla="*/ 124204 w 172657"/>
                <a:gd name="connsiteY14" fmla="*/ 164410 h 179723"/>
                <a:gd name="connsiteX15" fmla="*/ 103284 w 172657"/>
                <a:gd name="connsiteY15" fmla="*/ 171941 h 179723"/>
                <a:gd name="connsiteX16" fmla="*/ 103284 w 172657"/>
                <a:gd name="connsiteY16" fmla="*/ 179722 h 179723"/>
                <a:gd name="connsiteX17" fmla="*/ 139580 w 172657"/>
                <a:gd name="connsiteY17" fmla="*/ 178969 h 179723"/>
                <a:gd name="connsiteX18" fmla="*/ 172599 w 172657"/>
                <a:gd name="connsiteY18" fmla="*/ 179722 h 179723"/>
                <a:gd name="connsiteX19" fmla="*/ 172599 w 172657"/>
                <a:gd name="connsiteY19" fmla="*/ 171941 h 179723"/>
                <a:gd name="connsiteX20" fmla="*/ 168062 w 172657"/>
                <a:gd name="connsiteY20" fmla="*/ 171941 h 179723"/>
                <a:gd name="connsiteX21" fmla="*/ 146637 w 172657"/>
                <a:gd name="connsiteY21" fmla="*/ 161900 h 179723"/>
                <a:gd name="connsiteX22" fmla="*/ 92193 w 172657"/>
                <a:gd name="connsiteY22" fmla="*/ 5019 h 179723"/>
                <a:gd name="connsiteX23" fmla="*/ 78834 w 172657"/>
                <a:gd name="connsiteY23" fmla="*/ 33132 h 179723"/>
                <a:gd name="connsiteX24" fmla="*/ 107317 w 172657"/>
                <a:gd name="connsiteY24" fmla="*/ 114710 h 179723"/>
                <a:gd name="connsiteX25" fmla="*/ 50604 w 172657"/>
                <a:gd name="connsiteY25" fmla="*/ 114710 h 179723"/>
                <a:gd name="connsiteX26" fmla="*/ 78834 w 172657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657" h="179723">
                  <a:moveTo>
                    <a:pt x="92193" y="5019"/>
                  </a:moveTo>
                  <a:cubicBezTo>
                    <a:pt x="90933" y="1756"/>
                    <a:pt x="90429" y="-2"/>
                    <a:pt x="86396" y="-2"/>
                  </a:cubicBezTo>
                  <a:cubicBezTo>
                    <a:pt x="82363" y="-2"/>
                    <a:pt x="81607" y="1505"/>
                    <a:pt x="80347" y="5019"/>
                  </a:cubicBezTo>
                  <a:lnTo>
                    <a:pt x="28171" y="155123"/>
                  </a:lnTo>
                  <a:cubicBezTo>
                    <a:pt x="23634" y="167924"/>
                    <a:pt x="13552" y="171690"/>
                    <a:pt x="-59" y="171941"/>
                  </a:cubicBezTo>
                  <a:lnTo>
                    <a:pt x="-59" y="179722"/>
                  </a:lnTo>
                  <a:cubicBezTo>
                    <a:pt x="5738" y="179471"/>
                    <a:pt x="16577" y="178969"/>
                    <a:pt x="25651" y="178969"/>
                  </a:cubicBezTo>
                  <a:cubicBezTo>
                    <a:pt x="33465" y="178969"/>
                    <a:pt x="46571" y="179471"/>
                    <a:pt x="54637" y="179722"/>
                  </a:cubicBezTo>
                  <a:lnTo>
                    <a:pt x="54637" y="171941"/>
                  </a:lnTo>
                  <a:cubicBezTo>
                    <a:pt x="42034" y="171941"/>
                    <a:pt x="35733" y="165665"/>
                    <a:pt x="35733" y="159139"/>
                  </a:cubicBezTo>
                  <a:cubicBezTo>
                    <a:pt x="35733" y="158386"/>
                    <a:pt x="35985" y="155876"/>
                    <a:pt x="36237" y="155374"/>
                  </a:cubicBezTo>
                  <a:lnTo>
                    <a:pt x="47832" y="122491"/>
                  </a:lnTo>
                  <a:lnTo>
                    <a:pt x="110089" y="122491"/>
                  </a:lnTo>
                  <a:lnTo>
                    <a:pt x="123448" y="160896"/>
                  </a:lnTo>
                  <a:cubicBezTo>
                    <a:pt x="123700" y="161900"/>
                    <a:pt x="124204" y="163406"/>
                    <a:pt x="124204" y="164410"/>
                  </a:cubicBezTo>
                  <a:cubicBezTo>
                    <a:pt x="124204" y="171941"/>
                    <a:pt x="110089" y="171941"/>
                    <a:pt x="103284" y="171941"/>
                  </a:cubicBezTo>
                  <a:lnTo>
                    <a:pt x="103284" y="179722"/>
                  </a:lnTo>
                  <a:cubicBezTo>
                    <a:pt x="112358" y="178969"/>
                    <a:pt x="130002" y="178969"/>
                    <a:pt x="139580" y="178969"/>
                  </a:cubicBezTo>
                  <a:cubicBezTo>
                    <a:pt x="150418" y="178969"/>
                    <a:pt x="162012" y="179220"/>
                    <a:pt x="172599" y="179722"/>
                  </a:cubicBezTo>
                  <a:lnTo>
                    <a:pt x="172599" y="171941"/>
                  </a:lnTo>
                  <a:lnTo>
                    <a:pt x="168062" y="171941"/>
                  </a:lnTo>
                  <a:cubicBezTo>
                    <a:pt x="152939" y="171941"/>
                    <a:pt x="149410" y="170183"/>
                    <a:pt x="146637" y="161900"/>
                  </a:cubicBezTo>
                  <a:lnTo>
                    <a:pt x="92193" y="5019"/>
                  </a:lnTo>
                  <a:close/>
                  <a:moveTo>
                    <a:pt x="78834" y="33132"/>
                  </a:moveTo>
                  <a:lnTo>
                    <a:pt x="107317" y="114710"/>
                  </a:lnTo>
                  <a:lnTo>
                    <a:pt x="50604" y="114710"/>
                  </a:lnTo>
                  <a:lnTo>
                    <a:pt x="78834" y="33132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843DB48C-6A67-0DCF-B670-054BA9BE9FE7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3285262" y="2036489"/>
              <a:ext cx="301129" cy="819926"/>
            </a:xfrm>
            <a:custGeom>
              <a:avLst/>
              <a:gdLst>
                <a:gd name="connsiteX0" fmla="*/ 150614 w 301129"/>
                <a:gd name="connsiteY0" fmla="*/ 0 h 819926"/>
                <a:gd name="connsiteX1" fmla="*/ 301129 w 301129"/>
                <a:gd name="connsiteY1" fmla="*/ 77553 h 819926"/>
                <a:gd name="connsiteX2" fmla="*/ 0 w 301129"/>
                <a:gd name="connsiteY2" fmla="*/ 212486 h 819926"/>
                <a:gd name="connsiteX3" fmla="*/ 301129 w 301129"/>
                <a:gd name="connsiteY3" fmla="*/ 347517 h 819926"/>
                <a:gd name="connsiteX4" fmla="*/ 0 w 301129"/>
                <a:gd name="connsiteY4" fmla="*/ 482450 h 819926"/>
                <a:gd name="connsiteX5" fmla="*/ 301129 w 301129"/>
                <a:gd name="connsiteY5" fmla="*/ 617478 h 819926"/>
                <a:gd name="connsiteX6" fmla="*/ 0 w 301129"/>
                <a:gd name="connsiteY6" fmla="*/ 752509 h 819926"/>
                <a:gd name="connsiteX7" fmla="*/ 150614 w 301129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129" h="819926">
                  <a:moveTo>
                    <a:pt x="150614" y="0"/>
                  </a:moveTo>
                  <a:lnTo>
                    <a:pt x="301129" y="77553"/>
                  </a:lnTo>
                  <a:lnTo>
                    <a:pt x="0" y="212486"/>
                  </a:lnTo>
                  <a:lnTo>
                    <a:pt x="301129" y="347517"/>
                  </a:lnTo>
                  <a:lnTo>
                    <a:pt x="0" y="482450"/>
                  </a:lnTo>
                  <a:lnTo>
                    <a:pt x="301129" y="617478"/>
                  </a:lnTo>
                  <a:lnTo>
                    <a:pt x="0" y="752509"/>
                  </a:lnTo>
                  <a:lnTo>
                    <a:pt x="150614" y="819926"/>
                  </a:lnTo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38BFADB4-10BC-EE6E-A5F6-9B9E58206B9C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3395653" y="1045904"/>
              <a:ext cx="80347" cy="80019"/>
            </a:xfrm>
            <a:custGeom>
              <a:avLst/>
              <a:gdLst>
                <a:gd name="connsiteX0" fmla="*/ 80348 w 80347"/>
                <a:gd name="connsiteY0" fmla="*/ 39959 h 80019"/>
                <a:gd name="connsiteX1" fmla="*/ 40223 w 80347"/>
                <a:gd name="connsiteY1" fmla="*/ 0 h 80019"/>
                <a:gd name="connsiteX2" fmla="*/ 0 w 80347"/>
                <a:gd name="connsiteY2" fmla="*/ 39959 h 80019"/>
                <a:gd name="connsiteX3" fmla="*/ 40223 w 80347"/>
                <a:gd name="connsiteY3" fmla="*/ 80020 h 80019"/>
                <a:gd name="connsiteX4" fmla="*/ 80348 w 80347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9">
                  <a:moveTo>
                    <a:pt x="80348" y="39959"/>
                  </a:moveTo>
                  <a:cubicBezTo>
                    <a:pt x="80348" y="17914"/>
                    <a:pt x="62361" y="0"/>
                    <a:pt x="40223" y="0"/>
                  </a:cubicBezTo>
                  <a:cubicBezTo>
                    <a:pt x="17987" y="0"/>
                    <a:pt x="0" y="17914"/>
                    <a:pt x="0" y="39959"/>
                  </a:cubicBezTo>
                  <a:cubicBezTo>
                    <a:pt x="0" y="62106"/>
                    <a:pt x="17987" y="80020"/>
                    <a:pt x="40223" y="80020"/>
                  </a:cubicBezTo>
                  <a:cubicBezTo>
                    <a:pt x="62361" y="80020"/>
                    <a:pt x="80348" y="62106"/>
                    <a:pt x="80348" y="39959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B6173B7-72DF-5B62-8910-7FD5CCC10103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3395653" y="1045904"/>
              <a:ext cx="80347" cy="80019"/>
            </a:xfrm>
            <a:custGeom>
              <a:avLst/>
              <a:gdLst>
                <a:gd name="connsiteX0" fmla="*/ 80348 w 80347"/>
                <a:gd name="connsiteY0" fmla="*/ 39959 h 80019"/>
                <a:gd name="connsiteX1" fmla="*/ 40223 w 80347"/>
                <a:gd name="connsiteY1" fmla="*/ 0 h 80019"/>
                <a:gd name="connsiteX2" fmla="*/ 0 w 80347"/>
                <a:gd name="connsiteY2" fmla="*/ 39959 h 80019"/>
                <a:gd name="connsiteX3" fmla="*/ 40223 w 80347"/>
                <a:gd name="connsiteY3" fmla="*/ 80020 h 80019"/>
                <a:gd name="connsiteX4" fmla="*/ 80348 w 80347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9">
                  <a:moveTo>
                    <a:pt x="80348" y="39959"/>
                  </a:moveTo>
                  <a:cubicBezTo>
                    <a:pt x="80348" y="17914"/>
                    <a:pt x="62361" y="0"/>
                    <a:pt x="40223" y="0"/>
                  </a:cubicBezTo>
                  <a:cubicBezTo>
                    <a:pt x="17987" y="0"/>
                    <a:pt x="0" y="17914"/>
                    <a:pt x="0" y="39959"/>
                  </a:cubicBezTo>
                  <a:cubicBezTo>
                    <a:pt x="0" y="62106"/>
                    <a:pt x="17987" y="80020"/>
                    <a:pt x="40223" y="80020"/>
                  </a:cubicBezTo>
                  <a:cubicBezTo>
                    <a:pt x="62361" y="80020"/>
                    <a:pt x="80348" y="62106"/>
                    <a:pt x="80348" y="39959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BDF24BC2-8C2A-6EE1-7A20-6127255AECD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3395653" y="3766984"/>
              <a:ext cx="80347" cy="80014"/>
            </a:xfrm>
            <a:custGeom>
              <a:avLst/>
              <a:gdLst>
                <a:gd name="connsiteX0" fmla="*/ 80348 w 80347"/>
                <a:gd name="connsiteY0" fmla="*/ 40056 h 80014"/>
                <a:gd name="connsiteX1" fmla="*/ 40223 w 80347"/>
                <a:gd name="connsiteY1" fmla="*/ 0 h 80014"/>
                <a:gd name="connsiteX2" fmla="*/ 0 w 80347"/>
                <a:gd name="connsiteY2" fmla="*/ 40056 h 80014"/>
                <a:gd name="connsiteX3" fmla="*/ 40223 w 80347"/>
                <a:gd name="connsiteY3" fmla="*/ 80014 h 80014"/>
                <a:gd name="connsiteX4" fmla="*/ 80348 w 80347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4">
                  <a:moveTo>
                    <a:pt x="80348" y="40056"/>
                  </a:moveTo>
                  <a:cubicBezTo>
                    <a:pt x="80348" y="17912"/>
                    <a:pt x="62361" y="0"/>
                    <a:pt x="40223" y="0"/>
                  </a:cubicBezTo>
                  <a:cubicBezTo>
                    <a:pt x="17987" y="0"/>
                    <a:pt x="0" y="17912"/>
                    <a:pt x="0" y="40056"/>
                  </a:cubicBezTo>
                  <a:cubicBezTo>
                    <a:pt x="0" y="62102"/>
                    <a:pt x="17987" y="80014"/>
                    <a:pt x="40223" y="80014"/>
                  </a:cubicBezTo>
                  <a:cubicBezTo>
                    <a:pt x="62361" y="80014"/>
                    <a:pt x="80348" y="62102"/>
                    <a:pt x="80348" y="40056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482E0668-72FD-D389-D174-0AEF04F8EFD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3395653" y="3766984"/>
              <a:ext cx="80347" cy="80014"/>
            </a:xfrm>
            <a:custGeom>
              <a:avLst/>
              <a:gdLst>
                <a:gd name="connsiteX0" fmla="*/ 80348 w 80347"/>
                <a:gd name="connsiteY0" fmla="*/ 40056 h 80014"/>
                <a:gd name="connsiteX1" fmla="*/ 40223 w 80347"/>
                <a:gd name="connsiteY1" fmla="*/ 0 h 80014"/>
                <a:gd name="connsiteX2" fmla="*/ 0 w 80347"/>
                <a:gd name="connsiteY2" fmla="*/ 40056 h 80014"/>
                <a:gd name="connsiteX3" fmla="*/ 40223 w 80347"/>
                <a:gd name="connsiteY3" fmla="*/ 80014 h 80014"/>
                <a:gd name="connsiteX4" fmla="*/ 80348 w 80347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4">
                  <a:moveTo>
                    <a:pt x="80348" y="40056"/>
                  </a:moveTo>
                  <a:cubicBezTo>
                    <a:pt x="80348" y="17912"/>
                    <a:pt x="62361" y="0"/>
                    <a:pt x="40223" y="0"/>
                  </a:cubicBezTo>
                  <a:cubicBezTo>
                    <a:pt x="17987" y="0"/>
                    <a:pt x="0" y="17912"/>
                    <a:pt x="0" y="40056"/>
                  </a:cubicBezTo>
                  <a:cubicBezTo>
                    <a:pt x="0" y="62102"/>
                    <a:pt x="17987" y="80014"/>
                    <a:pt x="40223" y="80014"/>
                  </a:cubicBezTo>
                  <a:cubicBezTo>
                    <a:pt x="62361" y="80014"/>
                    <a:pt x="80348" y="62102"/>
                    <a:pt x="80348" y="40056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7E92A2E-62A5-535B-0F5E-B269B46EABE8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3654797" y="2333326"/>
              <a:ext cx="100569" cy="167172"/>
            </a:xfrm>
            <a:custGeom>
              <a:avLst/>
              <a:gdLst>
                <a:gd name="connsiteX0" fmla="*/ 19452 w 100569"/>
                <a:gd name="connsiteY0" fmla="*/ 147844 h 167172"/>
                <a:gd name="connsiteX1" fmla="*/ 46170 w 100569"/>
                <a:gd name="connsiteY1" fmla="*/ 121989 h 167172"/>
                <a:gd name="connsiteX2" fmla="*/ 100613 w 100569"/>
                <a:gd name="connsiteY2" fmla="*/ 48694 h 167172"/>
                <a:gd name="connsiteX3" fmla="*/ 47178 w 100569"/>
                <a:gd name="connsiteY3" fmla="*/ -2 h 167172"/>
                <a:gd name="connsiteX4" fmla="*/ 44 w 100569"/>
                <a:gd name="connsiteY4" fmla="*/ 45431 h 167172"/>
                <a:gd name="connsiteX5" fmla="*/ 13402 w 100569"/>
                <a:gd name="connsiteY5" fmla="*/ 59488 h 167172"/>
                <a:gd name="connsiteX6" fmla="*/ 26509 w 100569"/>
                <a:gd name="connsiteY6" fmla="*/ 46184 h 167172"/>
                <a:gd name="connsiteX7" fmla="*/ 13150 w 100569"/>
                <a:gd name="connsiteY7" fmla="*/ 33132 h 167172"/>
                <a:gd name="connsiteX8" fmla="*/ 9874 w 100569"/>
                <a:gd name="connsiteY8" fmla="*/ 33383 h 167172"/>
                <a:gd name="connsiteX9" fmla="*/ 43901 w 100569"/>
                <a:gd name="connsiteY9" fmla="*/ 7780 h 167172"/>
                <a:gd name="connsiteX10" fmla="*/ 77676 w 100569"/>
                <a:gd name="connsiteY10" fmla="*/ 48694 h 167172"/>
                <a:gd name="connsiteX11" fmla="*/ 51211 w 100569"/>
                <a:gd name="connsiteY11" fmla="*/ 104168 h 167172"/>
                <a:gd name="connsiteX12" fmla="*/ 2816 w 100569"/>
                <a:gd name="connsiteY12" fmla="*/ 157884 h 167172"/>
                <a:gd name="connsiteX13" fmla="*/ 44 w 100569"/>
                <a:gd name="connsiteY13" fmla="*/ 167171 h 167172"/>
                <a:gd name="connsiteX14" fmla="*/ 93556 w 100569"/>
                <a:gd name="connsiteY14" fmla="*/ 167171 h 167172"/>
                <a:gd name="connsiteX15" fmla="*/ 100613 w 100569"/>
                <a:gd name="connsiteY15" fmla="*/ 123496 h 167172"/>
                <a:gd name="connsiteX16" fmla="*/ 94312 w 100569"/>
                <a:gd name="connsiteY16" fmla="*/ 123496 h 167172"/>
                <a:gd name="connsiteX17" fmla="*/ 88767 w 100569"/>
                <a:gd name="connsiteY17" fmla="*/ 145835 h 167172"/>
                <a:gd name="connsiteX18" fmla="*/ 64822 w 100569"/>
                <a:gd name="connsiteY18" fmla="*/ 147844 h 167172"/>
                <a:gd name="connsiteX19" fmla="*/ 19452 w 10056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69" h="167172">
                  <a:moveTo>
                    <a:pt x="19452" y="147844"/>
                  </a:moveTo>
                  <a:lnTo>
                    <a:pt x="46170" y="121989"/>
                  </a:lnTo>
                  <a:cubicBezTo>
                    <a:pt x="85490" y="87350"/>
                    <a:pt x="100613" y="73795"/>
                    <a:pt x="100613" y="48694"/>
                  </a:cubicBezTo>
                  <a:cubicBezTo>
                    <a:pt x="100613" y="20079"/>
                    <a:pt x="77929" y="-2"/>
                    <a:pt x="47178" y="-2"/>
                  </a:cubicBezTo>
                  <a:cubicBezTo>
                    <a:pt x="18696" y="-2"/>
                    <a:pt x="44" y="23091"/>
                    <a:pt x="44" y="45431"/>
                  </a:cubicBezTo>
                  <a:cubicBezTo>
                    <a:pt x="44" y="59488"/>
                    <a:pt x="12646" y="59488"/>
                    <a:pt x="13402" y="59488"/>
                  </a:cubicBezTo>
                  <a:cubicBezTo>
                    <a:pt x="17687" y="59488"/>
                    <a:pt x="26509" y="56476"/>
                    <a:pt x="26509" y="46184"/>
                  </a:cubicBezTo>
                  <a:cubicBezTo>
                    <a:pt x="26509" y="39658"/>
                    <a:pt x="21972" y="33132"/>
                    <a:pt x="13150" y="33132"/>
                  </a:cubicBezTo>
                  <a:cubicBezTo>
                    <a:pt x="11134" y="33132"/>
                    <a:pt x="10630" y="33132"/>
                    <a:pt x="9874" y="33383"/>
                  </a:cubicBezTo>
                  <a:cubicBezTo>
                    <a:pt x="15671" y="17067"/>
                    <a:pt x="29282" y="7780"/>
                    <a:pt x="43901" y="7780"/>
                  </a:cubicBezTo>
                  <a:cubicBezTo>
                    <a:pt x="66838" y="7780"/>
                    <a:pt x="77676" y="28112"/>
                    <a:pt x="77676" y="48694"/>
                  </a:cubicBezTo>
                  <a:cubicBezTo>
                    <a:pt x="77676" y="68775"/>
                    <a:pt x="65074" y="88605"/>
                    <a:pt x="51211" y="104168"/>
                  </a:cubicBezTo>
                  <a:lnTo>
                    <a:pt x="2816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556" y="167171"/>
                  </a:lnTo>
                  <a:lnTo>
                    <a:pt x="100613" y="123496"/>
                  </a:lnTo>
                  <a:lnTo>
                    <a:pt x="94312" y="123496"/>
                  </a:lnTo>
                  <a:cubicBezTo>
                    <a:pt x="93052" y="131026"/>
                    <a:pt x="91287" y="142070"/>
                    <a:pt x="88767" y="145835"/>
                  </a:cubicBezTo>
                  <a:cubicBezTo>
                    <a:pt x="87002" y="147844"/>
                    <a:pt x="70367" y="147844"/>
                    <a:pt x="64822" y="147844"/>
                  </a:cubicBezTo>
                  <a:lnTo>
                    <a:pt x="19452" y="147844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96F8D19C-9AE9-6D57-8A4E-0CE86296DAA9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3821321" y="2323536"/>
              <a:ext cx="159550" cy="176962"/>
            </a:xfrm>
            <a:custGeom>
              <a:avLst/>
              <a:gdLst>
                <a:gd name="connsiteX0" fmla="*/ 159601 w 159550"/>
                <a:gd name="connsiteY0" fmla="*/ 136297 h 176962"/>
                <a:gd name="connsiteX1" fmla="*/ 153300 w 159550"/>
                <a:gd name="connsiteY1" fmla="*/ 136297 h 176962"/>
                <a:gd name="connsiteX2" fmla="*/ 148763 w 159550"/>
                <a:gd name="connsiteY2" fmla="*/ 154621 h 176962"/>
                <a:gd name="connsiteX3" fmla="*/ 132127 w 159550"/>
                <a:gd name="connsiteY3" fmla="*/ 160645 h 176962"/>
                <a:gd name="connsiteX4" fmla="*/ 111963 w 159550"/>
                <a:gd name="connsiteY4" fmla="*/ 160645 h 176962"/>
                <a:gd name="connsiteX5" fmla="*/ 134395 w 159550"/>
                <a:gd name="connsiteY5" fmla="*/ 117973 h 176962"/>
                <a:gd name="connsiteX6" fmla="*/ 156576 w 159550"/>
                <a:gd name="connsiteY6" fmla="*/ 63002 h 176962"/>
                <a:gd name="connsiteX7" fmla="*/ 79952 w 159550"/>
                <a:gd name="connsiteY7" fmla="*/ -2 h 176962"/>
                <a:gd name="connsiteX8" fmla="*/ 3075 w 159550"/>
                <a:gd name="connsiteY8" fmla="*/ 63002 h 176962"/>
                <a:gd name="connsiteX9" fmla="*/ 25256 w 159550"/>
                <a:gd name="connsiteY9" fmla="*/ 117973 h 176962"/>
                <a:gd name="connsiteX10" fmla="*/ 47689 w 159550"/>
                <a:gd name="connsiteY10" fmla="*/ 160645 h 176962"/>
                <a:gd name="connsiteX11" fmla="*/ 27524 w 159550"/>
                <a:gd name="connsiteY11" fmla="*/ 160645 h 176962"/>
                <a:gd name="connsiteX12" fmla="*/ 10889 w 159550"/>
                <a:gd name="connsiteY12" fmla="*/ 154872 h 176962"/>
                <a:gd name="connsiteX13" fmla="*/ 6352 w 159550"/>
                <a:gd name="connsiteY13" fmla="*/ 136297 h 176962"/>
                <a:gd name="connsiteX14" fmla="*/ 50 w 159550"/>
                <a:gd name="connsiteY14" fmla="*/ 136297 h 176962"/>
                <a:gd name="connsiteX15" fmla="*/ 8368 w 159550"/>
                <a:gd name="connsiteY15" fmla="*/ 176961 h 176962"/>
                <a:gd name="connsiteX16" fmla="*/ 48697 w 159550"/>
                <a:gd name="connsiteY16" fmla="*/ 176961 h 176962"/>
                <a:gd name="connsiteX17" fmla="*/ 54998 w 159550"/>
                <a:gd name="connsiteY17" fmla="*/ 171690 h 176962"/>
                <a:gd name="connsiteX18" fmla="*/ 41387 w 159550"/>
                <a:gd name="connsiteY18" fmla="*/ 115965 h 176962"/>
                <a:gd name="connsiteX19" fmla="*/ 29037 w 159550"/>
                <a:gd name="connsiteY19" fmla="*/ 62751 h 176962"/>
                <a:gd name="connsiteX20" fmla="*/ 79700 w 159550"/>
                <a:gd name="connsiteY20" fmla="*/ 5521 h 176962"/>
                <a:gd name="connsiteX21" fmla="*/ 130615 w 159550"/>
                <a:gd name="connsiteY21" fmla="*/ 62751 h 176962"/>
                <a:gd name="connsiteX22" fmla="*/ 116500 w 159550"/>
                <a:gd name="connsiteY22" fmla="*/ 121236 h 176962"/>
                <a:gd name="connsiteX23" fmla="*/ 104653 w 159550"/>
                <a:gd name="connsiteY23" fmla="*/ 171690 h 176962"/>
                <a:gd name="connsiteX24" fmla="*/ 111206 w 159550"/>
                <a:gd name="connsiteY24" fmla="*/ 176961 h 176962"/>
                <a:gd name="connsiteX25" fmla="*/ 151283 w 159550"/>
                <a:gd name="connsiteY25" fmla="*/ 176961 h 176962"/>
                <a:gd name="connsiteX26" fmla="*/ 159601 w 159550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550" h="176962">
                  <a:moveTo>
                    <a:pt x="159601" y="136297"/>
                  </a:moveTo>
                  <a:lnTo>
                    <a:pt x="153300" y="136297"/>
                  </a:lnTo>
                  <a:cubicBezTo>
                    <a:pt x="152039" y="142823"/>
                    <a:pt x="151031" y="148597"/>
                    <a:pt x="148763" y="154621"/>
                  </a:cubicBezTo>
                  <a:cubicBezTo>
                    <a:pt x="147502" y="158637"/>
                    <a:pt x="146746" y="160645"/>
                    <a:pt x="132127" y="160645"/>
                  </a:cubicBezTo>
                  <a:lnTo>
                    <a:pt x="111963" y="160645"/>
                  </a:lnTo>
                  <a:cubicBezTo>
                    <a:pt x="115239" y="146588"/>
                    <a:pt x="123053" y="134540"/>
                    <a:pt x="134395" y="117973"/>
                  </a:cubicBezTo>
                  <a:cubicBezTo>
                    <a:pt x="146242" y="100152"/>
                    <a:pt x="156576" y="82832"/>
                    <a:pt x="156576" y="63002"/>
                  </a:cubicBezTo>
                  <a:cubicBezTo>
                    <a:pt x="156576" y="28112"/>
                    <a:pt x="122549" y="-2"/>
                    <a:pt x="79952" y="-2"/>
                  </a:cubicBezTo>
                  <a:cubicBezTo>
                    <a:pt x="36598" y="-2"/>
                    <a:pt x="3075" y="28614"/>
                    <a:pt x="3075" y="63002"/>
                  </a:cubicBezTo>
                  <a:cubicBezTo>
                    <a:pt x="3075" y="82832"/>
                    <a:pt x="13409" y="100152"/>
                    <a:pt x="25256" y="117973"/>
                  </a:cubicBezTo>
                  <a:cubicBezTo>
                    <a:pt x="36346" y="134540"/>
                    <a:pt x="44412" y="146588"/>
                    <a:pt x="47689" y="160645"/>
                  </a:cubicBezTo>
                  <a:lnTo>
                    <a:pt x="27524" y="160645"/>
                  </a:lnTo>
                  <a:cubicBezTo>
                    <a:pt x="12905" y="160645"/>
                    <a:pt x="12149" y="158637"/>
                    <a:pt x="10889" y="154872"/>
                  </a:cubicBezTo>
                  <a:cubicBezTo>
                    <a:pt x="8872" y="149099"/>
                    <a:pt x="7612" y="142572"/>
                    <a:pt x="6352" y="136297"/>
                  </a:cubicBezTo>
                  <a:lnTo>
                    <a:pt x="50" y="136297"/>
                  </a:lnTo>
                  <a:lnTo>
                    <a:pt x="8368" y="176961"/>
                  </a:lnTo>
                  <a:lnTo>
                    <a:pt x="48697" y="176961"/>
                  </a:lnTo>
                  <a:cubicBezTo>
                    <a:pt x="54242" y="176961"/>
                    <a:pt x="54998" y="176961"/>
                    <a:pt x="54998" y="171690"/>
                  </a:cubicBezTo>
                  <a:cubicBezTo>
                    <a:pt x="54998" y="154119"/>
                    <a:pt x="47184" y="132030"/>
                    <a:pt x="41387" y="115965"/>
                  </a:cubicBezTo>
                  <a:cubicBezTo>
                    <a:pt x="36094" y="101407"/>
                    <a:pt x="29037" y="81577"/>
                    <a:pt x="29037" y="62751"/>
                  </a:cubicBezTo>
                  <a:cubicBezTo>
                    <a:pt x="29037" y="22589"/>
                    <a:pt x="56763" y="5521"/>
                    <a:pt x="79700" y="5521"/>
                  </a:cubicBezTo>
                  <a:cubicBezTo>
                    <a:pt x="103897" y="5521"/>
                    <a:pt x="130615" y="23593"/>
                    <a:pt x="130615" y="62751"/>
                  </a:cubicBezTo>
                  <a:cubicBezTo>
                    <a:pt x="130615" y="81577"/>
                    <a:pt x="123809" y="100654"/>
                    <a:pt x="116500" y="121236"/>
                  </a:cubicBezTo>
                  <a:cubicBezTo>
                    <a:pt x="112719" y="131779"/>
                    <a:pt x="104653" y="154370"/>
                    <a:pt x="104653" y="171690"/>
                  </a:cubicBezTo>
                  <a:cubicBezTo>
                    <a:pt x="104653" y="176961"/>
                    <a:pt x="105409" y="176961"/>
                    <a:pt x="111206" y="176961"/>
                  </a:cubicBezTo>
                  <a:lnTo>
                    <a:pt x="151283" y="176961"/>
                  </a:lnTo>
                  <a:lnTo>
                    <a:pt x="159601" y="136297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204180CC-B213-59B4-BE78-C044F7B32852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3636596" y="3076775"/>
              <a:ext cx="25300" cy="499867"/>
            </a:xfrm>
            <a:custGeom>
              <a:avLst/>
              <a:gdLst>
                <a:gd name="connsiteX0" fmla="*/ 0 w 25300"/>
                <a:gd name="connsiteY0" fmla="*/ 0 h 499867"/>
                <a:gd name="connsiteX1" fmla="*/ 0 w 25300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00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92528EBB-4ED1-7552-9F11-FFE2AC2CF3B9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3586392" y="3470449"/>
              <a:ext cx="100409" cy="106193"/>
            </a:xfrm>
            <a:custGeom>
              <a:avLst/>
              <a:gdLst>
                <a:gd name="connsiteX0" fmla="*/ 50205 w 100409"/>
                <a:gd name="connsiteY0" fmla="*/ 0 h 106193"/>
                <a:gd name="connsiteX1" fmla="*/ 0 w 100409"/>
                <a:gd name="connsiteY1" fmla="*/ 0 h 106193"/>
                <a:gd name="connsiteX2" fmla="*/ 50205 w 100409"/>
                <a:gd name="connsiteY2" fmla="*/ 106193 h 106193"/>
                <a:gd name="connsiteX3" fmla="*/ 100409 w 10040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9" h="106193">
                  <a:moveTo>
                    <a:pt x="50205" y="0"/>
                  </a:moveTo>
                  <a:lnTo>
                    <a:pt x="0" y="0"/>
                  </a:lnTo>
                  <a:lnTo>
                    <a:pt x="50205" y="106193"/>
                  </a:lnTo>
                  <a:lnTo>
                    <a:pt x="100409" y="0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35F30388-29A2-C8AF-B38E-310A80B61593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3586392" y="3470449"/>
              <a:ext cx="100409" cy="106193"/>
            </a:xfrm>
            <a:custGeom>
              <a:avLst/>
              <a:gdLst>
                <a:gd name="connsiteX0" fmla="*/ 50205 w 100409"/>
                <a:gd name="connsiteY0" fmla="*/ 0 h 106193"/>
                <a:gd name="connsiteX1" fmla="*/ 0 w 100409"/>
                <a:gd name="connsiteY1" fmla="*/ 0 h 106193"/>
                <a:gd name="connsiteX2" fmla="*/ 50205 w 100409"/>
                <a:gd name="connsiteY2" fmla="*/ 106193 h 106193"/>
                <a:gd name="connsiteX3" fmla="*/ 100409 w 10040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9" h="106193">
                  <a:moveTo>
                    <a:pt x="50205" y="0"/>
                  </a:moveTo>
                  <a:lnTo>
                    <a:pt x="0" y="0"/>
                  </a:lnTo>
                  <a:lnTo>
                    <a:pt x="50205" y="106193"/>
                  </a:lnTo>
                  <a:lnTo>
                    <a:pt x="100409" y="0"/>
                  </a:ln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" name="Freeform 194">
              <a:extLst>
                <a:ext uri="{FF2B5EF4-FFF2-40B4-BE49-F238E27FC236}">
                  <a16:creationId xmlns:a16="http://schemas.microsoft.com/office/drawing/2014/main" id="{301C3F8D-07CE-E7ED-2751-EE7A8291609E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3732996" y="3243573"/>
              <a:ext cx="66542" cy="168678"/>
            </a:xfrm>
            <a:custGeom>
              <a:avLst/>
              <a:gdLst>
                <a:gd name="connsiteX0" fmla="*/ 64321 w 66542"/>
                <a:gd name="connsiteY0" fmla="*/ 9071 h 168678"/>
                <a:gd name="connsiteX1" fmla="*/ 54995 w 66542"/>
                <a:gd name="connsiteY1" fmla="*/ 35 h 168678"/>
                <a:gd name="connsiteX2" fmla="*/ 41384 w 66542"/>
                <a:gd name="connsiteY2" fmla="*/ 13338 h 168678"/>
                <a:gd name="connsiteX3" fmla="*/ 50962 w 66542"/>
                <a:gd name="connsiteY3" fmla="*/ 22374 h 168678"/>
                <a:gd name="connsiteX4" fmla="*/ 64321 w 66542"/>
                <a:gd name="connsiteY4" fmla="*/ 9071 h 168678"/>
                <a:gd name="connsiteX5" fmla="*/ 45165 w 66542"/>
                <a:gd name="connsiteY5" fmla="*/ 103451 h 168678"/>
                <a:gd name="connsiteX6" fmla="*/ 50710 w 66542"/>
                <a:gd name="connsiteY6" fmla="*/ 88892 h 168678"/>
                <a:gd name="connsiteX7" fmla="*/ 53987 w 66542"/>
                <a:gd name="connsiteY7" fmla="*/ 75589 h 168678"/>
                <a:gd name="connsiteX8" fmla="*/ 33318 w 66542"/>
                <a:gd name="connsiteY8" fmla="*/ 55006 h 168678"/>
                <a:gd name="connsiteX9" fmla="*/ 47 w 66542"/>
                <a:gd name="connsiteY9" fmla="*/ 93661 h 168678"/>
                <a:gd name="connsiteX10" fmla="*/ 3072 w 66542"/>
                <a:gd name="connsiteY10" fmla="*/ 96171 h 168678"/>
                <a:gd name="connsiteX11" fmla="*/ 7104 w 66542"/>
                <a:gd name="connsiteY11" fmla="*/ 91653 h 168678"/>
                <a:gd name="connsiteX12" fmla="*/ 32562 w 66542"/>
                <a:gd name="connsiteY12" fmla="*/ 60528 h 168678"/>
                <a:gd name="connsiteX13" fmla="*/ 38863 w 66542"/>
                <a:gd name="connsiteY13" fmla="*/ 68560 h 168678"/>
                <a:gd name="connsiteX14" fmla="*/ 36091 w 66542"/>
                <a:gd name="connsiteY14" fmla="*/ 81613 h 168678"/>
                <a:gd name="connsiteX15" fmla="*/ 18699 w 66542"/>
                <a:gd name="connsiteY15" fmla="*/ 128050 h 168678"/>
                <a:gd name="connsiteX16" fmla="*/ 12902 w 66542"/>
                <a:gd name="connsiteY16" fmla="*/ 148131 h 168678"/>
                <a:gd name="connsiteX17" fmla="*/ 33570 w 66542"/>
                <a:gd name="connsiteY17" fmla="*/ 168713 h 168678"/>
                <a:gd name="connsiteX18" fmla="*/ 66589 w 66542"/>
                <a:gd name="connsiteY18" fmla="*/ 130058 h 168678"/>
                <a:gd name="connsiteX19" fmla="*/ 63565 w 66542"/>
                <a:gd name="connsiteY19" fmla="*/ 127548 h 168678"/>
                <a:gd name="connsiteX20" fmla="*/ 59784 w 66542"/>
                <a:gd name="connsiteY20" fmla="*/ 132066 h 168678"/>
                <a:gd name="connsiteX21" fmla="*/ 34074 w 66542"/>
                <a:gd name="connsiteY21" fmla="*/ 163191 h 168678"/>
                <a:gd name="connsiteX22" fmla="*/ 28025 w 66542"/>
                <a:gd name="connsiteY22" fmla="*/ 154908 h 168678"/>
                <a:gd name="connsiteX23" fmla="*/ 35335 w 66542"/>
                <a:gd name="connsiteY23" fmla="*/ 129807 h 168678"/>
                <a:gd name="connsiteX24" fmla="*/ 45165 w 66542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42" h="168678">
                  <a:moveTo>
                    <a:pt x="64321" y="9071"/>
                  </a:moveTo>
                  <a:cubicBezTo>
                    <a:pt x="64321" y="4051"/>
                    <a:pt x="60792" y="35"/>
                    <a:pt x="54995" y="35"/>
                  </a:cubicBezTo>
                  <a:cubicBezTo>
                    <a:pt x="48189" y="35"/>
                    <a:pt x="41384" y="6561"/>
                    <a:pt x="41384" y="13338"/>
                  </a:cubicBezTo>
                  <a:cubicBezTo>
                    <a:pt x="41384" y="18107"/>
                    <a:pt x="44913" y="22374"/>
                    <a:pt x="50962" y="22374"/>
                  </a:cubicBezTo>
                  <a:cubicBezTo>
                    <a:pt x="56759" y="22374"/>
                    <a:pt x="64321" y="16601"/>
                    <a:pt x="64321" y="9071"/>
                  </a:cubicBezTo>
                  <a:close/>
                  <a:moveTo>
                    <a:pt x="45165" y="103451"/>
                  </a:moveTo>
                  <a:cubicBezTo>
                    <a:pt x="48189" y="96171"/>
                    <a:pt x="48189" y="95669"/>
                    <a:pt x="50710" y="88892"/>
                  </a:cubicBezTo>
                  <a:cubicBezTo>
                    <a:pt x="52726" y="83872"/>
                    <a:pt x="53987" y="80358"/>
                    <a:pt x="53987" y="75589"/>
                  </a:cubicBezTo>
                  <a:cubicBezTo>
                    <a:pt x="53987" y="64293"/>
                    <a:pt x="45921" y="55006"/>
                    <a:pt x="33318" y="55006"/>
                  </a:cubicBezTo>
                  <a:cubicBezTo>
                    <a:pt x="9625" y="55006"/>
                    <a:pt x="47" y="91402"/>
                    <a:pt x="47" y="93661"/>
                  </a:cubicBezTo>
                  <a:cubicBezTo>
                    <a:pt x="47" y="96171"/>
                    <a:pt x="2567" y="96171"/>
                    <a:pt x="3072" y="96171"/>
                  </a:cubicBezTo>
                  <a:cubicBezTo>
                    <a:pt x="5592" y="96171"/>
                    <a:pt x="5844" y="95669"/>
                    <a:pt x="7104" y="91653"/>
                  </a:cubicBezTo>
                  <a:cubicBezTo>
                    <a:pt x="13910" y="68058"/>
                    <a:pt x="23992" y="60528"/>
                    <a:pt x="32562" y="60528"/>
                  </a:cubicBezTo>
                  <a:cubicBezTo>
                    <a:pt x="34578" y="60528"/>
                    <a:pt x="38863" y="60528"/>
                    <a:pt x="38863" y="68560"/>
                  </a:cubicBezTo>
                  <a:cubicBezTo>
                    <a:pt x="38863" y="73832"/>
                    <a:pt x="37099" y="79103"/>
                    <a:pt x="36091" y="81613"/>
                  </a:cubicBezTo>
                  <a:cubicBezTo>
                    <a:pt x="34074" y="88139"/>
                    <a:pt x="22732" y="117256"/>
                    <a:pt x="18699" y="128050"/>
                  </a:cubicBezTo>
                  <a:cubicBezTo>
                    <a:pt x="16178" y="134576"/>
                    <a:pt x="12902" y="142859"/>
                    <a:pt x="12902" y="148131"/>
                  </a:cubicBezTo>
                  <a:cubicBezTo>
                    <a:pt x="12902" y="159928"/>
                    <a:pt x="21472" y="168713"/>
                    <a:pt x="33570" y="168713"/>
                  </a:cubicBezTo>
                  <a:cubicBezTo>
                    <a:pt x="57263" y="168713"/>
                    <a:pt x="66589" y="132317"/>
                    <a:pt x="66589" y="130058"/>
                  </a:cubicBezTo>
                  <a:cubicBezTo>
                    <a:pt x="66589" y="127548"/>
                    <a:pt x="64321" y="127548"/>
                    <a:pt x="63565" y="127548"/>
                  </a:cubicBezTo>
                  <a:cubicBezTo>
                    <a:pt x="61044" y="127548"/>
                    <a:pt x="61044" y="128301"/>
                    <a:pt x="59784" y="132066"/>
                  </a:cubicBezTo>
                  <a:cubicBezTo>
                    <a:pt x="55247" y="147880"/>
                    <a:pt x="46929" y="163191"/>
                    <a:pt x="34074" y="163191"/>
                  </a:cubicBezTo>
                  <a:cubicBezTo>
                    <a:pt x="29789" y="163191"/>
                    <a:pt x="28025" y="160681"/>
                    <a:pt x="28025" y="154908"/>
                  </a:cubicBezTo>
                  <a:cubicBezTo>
                    <a:pt x="28025" y="148633"/>
                    <a:pt x="29537" y="145118"/>
                    <a:pt x="35335" y="129807"/>
                  </a:cubicBezTo>
                  <a:lnTo>
                    <a:pt x="45165" y="103451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C16715A0-9A5C-4860-04A0-AF4025EDABF8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038954" y="3766984"/>
              <a:ext cx="80251" cy="80014"/>
            </a:xfrm>
            <a:custGeom>
              <a:avLst/>
              <a:gdLst>
                <a:gd name="connsiteX0" fmla="*/ 80252 w 80251"/>
                <a:gd name="connsiteY0" fmla="*/ 40056 h 80014"/>
                <a:gd name="connsiteX1" fmla="*/ 40126 w 80251"/>
                <a:gd name="connsiteY1" fmla="*/ 0 h 80014"/>
                <a:gd name="connsiteX2" fmla="*/ 0 w 80251"/>
                <a:gd name="connsiteY2" fmla="*/ 40056 h 80014"/>
                <a:gd name="connsiteX3" fmla="*/ 40126 w 80251"/>
                <a:gd name="connsiteY3" fmla="*/ 80014 h 80014"/>
                <a:gd name="connsiteX4" fmla="*/ 80252 w 80251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4">
                  <a:moveTo>
                    <a:pt x="80252" y="40056"/>
                  </a:moveTo>
                  <a:cubicBezTo>
                    <a:pt x="80252" y="17912"/>
                    <a:pt x="62263" y="0"/>
                    <a:pt x="40126" y="0"/>
                  </a:cubicBezTo>
                  <a:cubicBezTo>
                    <a:pt x="17988" y="0"/>
                    <a:pt x="0" y="17912"/>
                    <a:pt x="0" y="40056"/>
                  </a:cubicBezTo>
                  <a:cubicBezTo>
                    <a:pt x="0" y="62102"/>
                    <a:pt x="17988" y="80014"/>
                    <a:pt x="40126" y="80014"/>
                  </a:cubicBezTo>
                  <a:cubicBezTo>
                    <a:pt x="62263" y="80014"/>
                    <a:pt x="80252" y="62102"/>
                    <a:pt x="80252" y="40056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F351CFB6-42B5-A31F-16EA-ED5D0AAACF14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038954" y="3766984"/>
              <a:ext cx="80251" cy="80014"/>
            </a:xfrm>
            <a:custGeom>
              <a:avLst/>
              <a:gdLst>
                <a:gd name="connsiteX0" fmla="*/ 80252 w 80251"/>
                <a:gd name="connsiteY0" fmla="*/ 40056 h 80014"/>
                <a:gd name="connsiteX1" fmla="*/ 40126 w 80251"/>
                <a:gd name="connsiteY1" fmla="*/ 0 h 80014"/>
                <a:gd name="connsiteX2" fmla="*/ 0 w 80251"/>
                <a:gd name="connsiteY2" fmla="*/ 40056 h 80014"/>
                <a:gd name="connsiteX3" fmla="*/ 40126 w 80251"/>
                <a:gd name="connsiteY3" fmla="*/ 80014 h 80014"/>
                <a:gd name="connsiteX4" fmla="*/ 80252 w 80251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4">
                  <a:moveTo>
                    <a:pt x="80252" y="40056"/>
                  </a:moveTo>
                  <a:cubicBezTo>
                    <a:pt x="80252" y="17912"/>
                    <a:pt x="62263" y="0"/>
                    <a:pt x="40126" y="0"/>
                  </a:cubicBezTo>
                  <a:cubicBezTo>
                    <a:pt x="17988" y="0"/>
                    <a:pt x="0" y="17912"/>
                    <a:pt x="0" y="40056"/>
                  </a:cubicBezTo>
                  <a:cubicBezTo>
                    <a:pt x="0" y="62102"/>
                    <a:pt x="17988" y="80014"/>
                    <a:pt x="40126" y="80014"/>
                  </a:cubicBezTo>
                  <a:cubicBezTo>
                    <a:pt x="62263" y="80014"/>
                    <a:pt x="80252" y="62102"/>
                    <a:pt x="80252" y="40056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82C930FD-B3FF-C336-C842-C5014F596F62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038954" y="1045904"/>
              <a:ext cx="80251" cy="80019"/>
            </a:xfrm>
            <a:custGeom>
              <a:avLst/>
              <a:gdLst>
                <a:gd name="connsiteX0" fmla="*/ 80252 w 80251"/>
                <a:gd name="connsiteY0" fmla="*/ 39959 h 80019"/>
                <a:gd name="connsiteX1" fmla="*/ 40126 w 80251"/>
                <a:gd name="connsiteY1" fmla="*/ 0 h 80019"/>
                <a:gd name="connsiteX2" fmla="*/ 0 w 80251"/>
                <a:gd name="connsiteY2" fmla="*/ 39959 h 80019"/>
                <a:gd name="connsiteX3" fmla="*/ 40126 w 80251"/>
                <a:gd name="connsiteY3" fmla="*/ 80020 h 80019"/>
                <a:gd name="connsiteX4" fmla="*/ 80252 w 80251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9">
                  <a:moveTo>
                    <a:pt x="80252" y="39959"/>
                  </a:moveTo>
                  <a:cubicBezTo>
                    <a:pt x="80252" y="17914"/>
                    <a:pt x="62263" y="0"/>
                    <a:pt x="40126" y="0"/>
                  </a:cubicBezTo>
                  <a:cubicBezTo>
                    <a:pt x="17988" y="0"/>
                    <a:pt x="0" y="17914"/>
                    <a:pt x="0" y="39959"/>
                  </a:cubicBezTo>
                  <a:cubicBezTo>
                    <a:pt x="0" y="62106"/>
                    <a:pt x="17988" y="80020"/>
                    <a:pt x="40126" y="80020"/>
                  </a:cubicBezTo>
                  <a:cubicBezTo>
                    <a:pt x="62263" y="80020"/>
                    <a:pt x="80252" y="62106"/>
                    <a:pt x="80252" y="39959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CB6B47C7-3909-90E5-11B6-81C6DDFE05B1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7038954" y="1045904"/>
              <a:ext cx="80251" cy="80019"/>
            </a:xfrm>
            <a:custGeom>
              <a:avLst/>
              <a:gdLst>
                <a:gd name="connsiteX0" fmla="*/ 80252 w 80251"/>
                <a:gd name="connsiteY0" fmla="*/ 39959 h 80019"/>
                <a:gd name="connsiteX1" fmla="*/ 40126 w 80251"/>
                <a:gd name="connsiteY1" fmla="*/ 0 h 80019"/>
                <a:gd name="connsiteX2" fmla="*/ 0 w 80251"/>
                <a:gd name="connsiteY2" fmla="*/ 39959 h 80019"/>
                <a:gd name="connsiteX3" fmla="*/ 40126 w 80251"/>
                <a:gd name="connsiteY3" fmla="*/ 80020 h 80019"/>
                <a:gd name="connsiteX4" fmla="*/ 80252 w 80251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9">
                  <a:moveTo>
                    <a:pt x="80252" y="39959"/>
                  </a:moveTo>
                  <a:cubicBezTo>
                    <a:pt x="80252" y="17914"/>
                    <a:pt x="62263" y="0"/>
                    <a:pt x="40126" y="0"/>
                  </a:cubicBezTo>
                  <a:cubicBezTo>
                    <a:pt x="17988" y="0"/>
                    <a:pt x="0" y="17914"/>
                    <a:pt x="0" y="39959"/>
                  </a:cubicBezTo>
                  <a:cubicBezTo>
                    <a:pt x="0" y="62106"/>
                    <a:pt x="17988" y="80020"/>
                    <a:pt x="40126" y="80020"/>
                  </a:cubicBezTo>
                  <a:cubicBezTo>
                    <a:pt x="62263" y="80020"/>
                    <a:pt x="80252" y="62106"/>
                    <a:pt x="80252" y="39959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20AA7297-F8A6-6175-B126-8A49001E945C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906043" y="735978"/>
              <a:ext cx="702866" cy="699863"/>
            </a:xfrm>
            <a:custGeom>
              <a:avLst/>
              <a:gdLst>
                <a:gd name="connsiteX0" fmla="*/ 702867 w 702866"/>
                <a:gd name="connsiteY0" fmla="*/ 349885 h 699863"/>
                <a:gd name="connsiteX1" fmla="*/ 351435 w 702866"/>
                <a:gd name="connsiteY1" fmla="*/ 699864 h 699863"/>
                <a:gd name="connsiteX2" fmla="*/ 0 w 702866"/>
                <a:gd name="connsiteY2" fmla="*/ 349885 h 699863"/>
                <a:gd name="connsiteX3" fmla="*/ 351435 w 702866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866" h="699863">
                  <a:moveTo>
                    <a:pt x="702867" y="349885"/>
                  </a:moveTo>
                  <a:lnTo>
                    <a:pt x="351435" y="699864"/>
                  </a:lnTo>
                  <a:lnTo>
                    <a:pt x="0" y="349885"/>
                  </a:lnTo>
                  <a:lnTo>
                    <a:pt x="351435" y="0"/>
                  </a:lnTo>
                  <a:close/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9433282B-CDB7-9F37-7AB6-5E753AF4B0B8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 rot="5400000">
              <a:off x="5011674" y="1002219"/>
              <a:ext cx="167616" cy="167172"/>
            </a:xfrm>
            <a:custGeom>
              <a:avLst/>
              <a:gdLst>
                <a:gd name="connsiteX0" fmla="*/ 89072 w 167616"/>
                <a:gd name="connsiteY0" fmla="*/ 88551 h 167172"/>
                <a:gd name="connsiteX1" fmla="*/ 159396 w 167616"/>
                <a:gd name="connsiteY1" fmla="*/ 88551 h 167172"/>
                <a:gd name="connsiteX2" fmla="*/ 167714 w 167616"/>
                <a:gd name="connsiteY2" fmla="*/ 83531 h 167172"/>
                <a:gd name="connsiteX3" fmla="*/ 159396 w 167616"/>
                <a:gd name="connsiteY3" fmla="*/ 78511 h 167172"/>
                <a:gd name="connsiteX4" fmla="*/ 89072 w 167616"/>
                <a:gd name="connsiteY4" fmla="*/ 78511 h 167172"/>
                <a:gd name="connsiteX5" fmla="*/ 89072 w 167616"/>
                <a:gd name="connsiteY5" fmla="*/ 8228 h 167172"/>
                <a:gd name="connsiteX6" fmla="*/ 84031 w 167616"/>
                <a:gd name="connsiteY6" fmla="*/ -55 h 167172"/>
                <a:gd name="connsiteX7" fmla="*/ 78990 w 167616"/>
                <a:gd name="connsiteY7" fmla="*/ 8228 h 167172"/>
                <a:gd name="connsiteX8" fmla="*/ 78990 w 167616"/>
                <a:gd name="connsiteY8" fmla="*/ 78511 h 167172"/>
                <a:gd name="connsiteX9" fmla="*/ 8415 w 167616"/>
                <a:gd name="connsiteY9" fmla="*/ 78511 h 167172"/>
                <a:gd name="connsiteX10" fmla="*/ 97 w 167616"/>
                <a:gd name="connsiteY10" fmla="*/ 83531 h 167172"/>
                <a:gd name="connsiteX11" fmla="*/ 8415 w 167616"/>
                <a:gd name="connsiteY11" fmla="*/ 88551 h 167172"/>
                <a:gd name="connsiteX12" fmla="*/ 78990 w 167616"/>
                <a:gd name="connsiteY12" fmla="*/ 88551 h 167172"/>
                <a:gd name="connsiteX13" fmla="*/ 78990 w 167616"/>
                <a:gd name="connsiteY13" fmla="*/ 158834 h 167172"/>
                <a:gd name="connsiteX14" fmla="*/ 84031 w 167616"/>
                <a:gd name="connsiteY14" fmla="*/ 167118 h 167172"/>
                <a:gd name="connsiteX15" fmla="*/ 89072 w 167616"/>
                <a:gd name="connsiteY15" fmla="*/ 158834 h 167172"/>
                <a:gd name="connsiteX16" fmla="*/ 89072 w 167616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616" h="167172">
                  <a:moveTo>
                    <a:pt x="89072" y="88551"/>
                  </a:moveTo>
                  <a:lnTo>
                    <a:pt x="159396" y="88551"/>
                  </a:lnTo>
                  <a:cubicBezTo>
                    <a:pt x="162925" y="88551"/>
                    <a:pt x="167714" y="88551"/>
                    <a:pt x="167714" y="83531"/>
                  </a:cubicBezTo>
                  <a:cubicBezTo>
                    <a:pt x="167714" y="78511"/>
                    <a:pt x="162925" y="78511"/>
                    <a:pt x="159396" y="78511"/>
                  </a:cubicBezTo>
                  <a:lnTo>
                    <a:pt x="89072" y="78511"/>
                  </a:lnTo>
                  <a:lnTo>
                    <a:pt x="89072" y="8228"/>
                  </a:lnTo>
                  <a:cubicBezTo>
                    <a:pt x="89072" y="4714"/>
                    <a:pt x="89072" y="-55"/>
                    <a:pt x="84031" y="-55"/>
                  </a:cubicBezTo>
                  <a:cubicBezTo>
                    <a:pt x="78990" y="-55"/>
                    <a:pt x="78990" y="4714"/>
                    <a:pt x="78990" y="8228"/>
                  </a:cubicBezTo>
                  <a:lnTo>
                    <a:pt x="78990" y="78511"/>
                  </a:lnTo>
                  <a:lnTo>
                    <a:pt x="8415" y="78511"/>
                  </a:lnTo>
                  <a:cubicBezTo>
                    <a:pt x="4886" y="78511"/>
                    <a:pt x="97" y="78511"/>
                    <a:pt x="97" y="83531"/>
                  </a:cubicBezTo>
                  <a:cubicBezTo>
                    <a:pt x="97" y="88551"/>
                    <a:pt x="4886" y="88551"/>
                    <a:pt x="8415" y="88551"/>
                  </a:cubicBezTo>
                  <a:lnTo>
                    <a:pt x="78990" y="88551"/>
                  </a:lnTo>
                  <a:lnTo>
                    <a:pt x="78990" y="158834"/>
                  </a:lnTo>
                  <a:cubicBezTo>
                    <a:pt x="78990" y="162348"/>
                    <a:pt x="78990" y="167118"/>
                    <a:pt x="84031" y="167118"/>
                  </a:cubicBezTo>
                  <a:cubicBezTo>
                    <a:pt x="89072" y="167118"/>
                    <a:pt x="89072" y="162348"/>
                    <a:pt x="89072" y="158834"/>
                  </a:cubicBezTo>
                  <a:lnTo>
                    <a:pt x="89072" y="88551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27B5C012-710C-D9FA-D190-3F6E32A35D2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 rot="5400000">
              <a:off x="5342406" y="1080785"/>
              <a:ext cx="154005" cy="10040"/>
            </a:xfrm>
            <a:custGeom>
              <a:avLst/>
              <a:gdLst>
                <a:gd name="connsiteX0" fmla="*/ 145294 w 154005"/>
                <a:gd name="connsiteY0" fmla="*/ 9985 h 10040"/>
                <a:gd name="connsiteX1" fmla="*/ 154115 w 154005"/>
                <a:gd name="connsiteY1" fmla="*/ 4965 h 10040"/>
                <a:gd name="connsiteX2" fmla="*/ 145294 w 154005"/>
                <a:gd name="connsiteY2" fmla="*/ -55 h 10040"/>
                <a:gd name="connsiteX3" fmla="*/ 8932 w 154005"/>
                <a:gd name="connsiteY3" fmla="*/ -55 h 10040"/>
                <a:gd name="connsiteX4" fmla="*/ 110 w 154005"/>
                <a:gd name="connsiteY4" fmla="*/ 4965 h 10040"/>
                <a:gd name="connsiteX5" fmla="*/ 8932 w 154005"/>
                <a:gd name="connsiteY5" fmla="*/ 9985 h 10040"/>
                <a:gd name="connsiteX6" fmla="*/ 145294 w 154005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005" h="10040">
                  <a:moveTo>
                    <a:pt x="145294" y="9985"/>
                  </a:moveTo>
                  <a:cubicBezTo>
                    <a:pt x="149578" y="9985"/>
                    <a:pt x="154115" y="9985"/>
                    <a:pt x="154115" y="4965"/>
                  </a:cubicBezTo>
                  <a:cubicBezTo>
                    <a:pt x="154115" y="-55"/>
                    <a:pt x="149578" y="-55"/>
                    <a:pt x="145294" y="-55"/>
                  </a:cubicBezTo>
                  <a:lnTo>
                    <a:pt x="8932" y="-55"/>
                  </a:lnTo>
                  <a:cubicBezTo>
                    <a:pt x="4647" y="-55"/>
                    <a:pt x="110" y="-55"/>
                    <a:pt x="110" y="4965"/>
                  </a:cubicBezTo>
                  <a:cubicBezTo>
                    <a:pt x="110" y="9985"/>
                    <a:pt x="4647" y="9985"/>
                    <a:pt x="8932" y="9985"/>
                  </a:cubicBezTo>
                  <a:lnTo>
                    <a:pt x="145294" y="9985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2111C84C-96CE-32B7-D49C-18E80B598A00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158068" y="1552305"/>
              <a:ext cx="111660" cy="169933"/>
            </a:xfrm>
            <a:custGeom>
              <a:avLst/>
              <a:gdLst>
                <a:gd name="connsiteX0" fmla="*/ 67150 w 111660"/>
                <a:gd name="connsiteY0" fmla="*/ 128485 h 169933"/>
                <a:gd name="connsiteX1" fmla="*/ 67150 w 111660"/>
                <a:gd name="connsiteY1" fmla="*/ 150323 h 169933"/>
                <a:gd name="connsiteX2" fmla="*/ 47994 w 111660"/>
                <a:gd name="connsiteY2" fmla="*/ 162120 h 169933"/>
                <a:gd name="connsiteX3" fmla="*/ 42700 w 111660"/>
                <a:gd name="connsiteY3" fmla="*/ 162120 h 169933"/>
                <a:gd name="connsiteX4" fmla="*/ 42700 w 111660"/>
                <a:gd name="connsiteY4" fmla="*/ 169902 h 169933"/>
                <a:gd name="connsiteX5" fmla="*/ 76728 w 111660"/>
                <a:gd name="connsiteY5" fmla="*/ 169149 h 169933"/>
                <a:gd name="connsiteX6" fmla="*/ 111007 w 111660"/>
                <a:gd name="connsiteY6" fmla="*/ 169902 h 169933"/>
                <a:gd name="connsiteX7" fmla="*/ 111007 w 111660"/>
                <a:gd name="connsiteY7" fmla="*/ 162120 h 169933"/>
                <a:gd name="connsiteX8" fmla="*/ 105714 w 111660"/>
                <a:gd name="connsiteY8" fmla="*/ 162120 h 169933"/>
                <a:gd name="connsiteX9" fmla="*/ 86558 w 111660"/>
                <a:gd name="connsiteY9" fmla="*/ 150323 h 169933"/>
                <a:gd name="connsiteX10" fmla="*/ 86558 w 111660"/>
                <a:gd name="connsiteY10" fmla="*/ 128485 h 169933"/>
                <a:gd name="connsiteX11" fmla="*/ 111763 w 111660"/>
                <a:gd name="connsiteY11" fmla="*/ 128485 h 169933"/>
                <a:gd name="connsiteX12" fmla="*/ 111763 w 111660"/>
                <a:gd name="connsiteY12" fmla="*/ 120704 h 169933"/>
                <a:gd name="connsiteX13" fmla="*/ 86558 w 111660"/>
                <a:gd name="connsiteY13" fmla="*/ 120704 h 169933"/>
                <a:gd name="connsiteX14" fmla="*/ 86558 w 111660"/>
                <a:gd name="connsiteY14" fmla="*/ 6494 h 169933"/>
                <a:gd name="connsiteX15" fmla="*/ 82525 w 111660"/>
                <a:gd name="connsiteY15" fmla="*/ -32 h 169933"/>
                <a:gd name="connsiteX16" fmla="*/ 77484 w 111660"/>
                <a:gd name="connsiteY16" fmla="*/ 2980 h 169933"/>
                <a:gd name="connsiteX17" fmla="*/ 103 w 111660"/>
                <a:gd name="connsiteY17" fmla="*/ 120704 h 169933"/>
                <a:gd name="connsiteX18" fmla="*/ 103 w 111660"/>
                <a:gd name="connsiteY18" fmla="*/ 128485 h 169933"/>
                <a:gd name="connsiteX19" fmla="*/ 67150 w 111660"/>
                <a:gd name="connsiteY19" fmla="*/ 128485 h 169933"/>
                <a:gd name="connsiteX20" fmla="*/ 68662 w 111660"/>
                <a:gd name="connsiteY20" fmla="*/ 120704 h 169933"/>
                <a:gd name="connsiteX21" fmla="*/ 7161 w 111660"/>
                <a:gd name="connsiteY21" fmla="*/ 120704 h 169933"/>
                <a:gd name="connsiteX22" fmla="*/ 68662 w 111660"/>
                <a:gd name="connsiteY22" fmla="*/ 27077 h 169933"/>
                <a:gd name="connsiteX23" fmla="*/ 68662 w 111660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660" h="169933">
                  <a:moveTo>
                    <a:pt x="67150" y="128485"/>
                  </a:moveTo>
                  <a:lnTo>
                    <a:pt x="67150" y="150323"/>
                  </a:lnTo>
                  <a:cubicBezTo>
                    <a:pt x="67150" y="159359"/>
                    <a:pt x="66646" y="162120"/>
                    <a:pt x="47994" y="162120"/>
                  </a:cubicBezTo>
                  <a:lnTo>
                    <a:pt x="42700" y="162120"/>
                  </a:lnTo>
                  <a:lnTo>
                    <a:pt x="42700" y="169902"/>
                  </a:lnTo>
                  <a:cubicBezTo>
                    <a:pt x="53035" y="169149"/>
                    <a:pt x="66142" y="169149"/>
                    <a:pt x="76728" y="169149"/>
                  </a:cubicBezTo>
                  <a:cubicBezTo>
                    <a:pt x="87314" y="169149"/>
                    <a:pt x="100673" y="169149"/>
                    <a:pt x="111007" y="169902"/>
                  </a:cubicBezTo>
                  <a:lnTo>
                    <a:pt x="111007" y="162120"/>
                  </a:lnTo>
                  <a:lnTo>
                    <a:pt x="105714" y="162120"/>
                  </a:lnTo>
                  <a:cubicBezTo>
                    <a:pt x="87062" y="162120"/>
                    <a:pt x="86558" y="159359"/>
                    <a:pt x="86558" y="150323"/>
                  </a:cubicBezTo>
                  <a:lnTo>
                    <a:pt x="86558" y="128485"/>
                  </a:lnTo>
                  <a:lnTo>
                    <a:pt x="111763" y="128485"/>
                  </a:lnTo>
                  <a:lnTo>
                    <a:pt x="111763" y="120704"/>
                  </a:lnTo>
                  <a:lnTo>
                    <a:pt x="86558" y="120704"/>
                  </a:lnTo>
                  <a:lnTo>
                    <a:pt x="86558" y="6494"/>
                  </a:lnTo>
                  <a:cubicBezTo>
                    <a:pt x="86558" y="1474"/>
                    <a:pt x="86558" y="-32"/>
                    <a:pt x="82525" y="-32"/>
                  </a:cubicBezTo>
                  <a:cubicBezTo>
                    <a:pt x="80257" y="-32"/>
                    <a:pt x="79500" y="-32"/>
                    <a:pt x="77484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150" y="128485"/>
                  </a:lnTo>
                  <a:close/>
                  <a:moveTo>
                    <a:pt x="68662" y="120704"/>
                  </a:moveTo>
                  <a:lnTo>
                    <a:pt x="7161" y="120704"/>
                  </a:lnTo>
                  <a:lnTo>
                    <a:pt x="68662" y="27077"/>
                  </a:lnTo>
                  <a:lnTo>
                    <a:pt x="68662" y="120704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63111E0B-59B0-ECE5-6E0B-F38E041EA18D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5284348" y="1556321"/>
              <a:ext cx="66542" cy="168678"/>
            </a:xfrm>
            <a:custGeom>
              <a:avLst/>
              <a:gdLst>
                <a:gd name="connsiteX0" fmla="*/ 64382 w 66542"/>
                <a:gd name="connsiteY0" fmla="*/ 9004 h 168678"/>
                <a:gd name="connsiteX1" fmla="*/ 55056 w 66542"/>
                <a:gd name="connsiteY1" fmla="*/ -32 h 168678"/>
                <a:gd name="connsiteX2" fmla="*/ 41445 w 66542"/>
                <a:gd name="connsiteY2" fmla="*/ 13271 h 168678"/>
                <a:gd name="connsiteX3" fmla="*/ 51023 w 66542"/>
                <a:gd name="connsiteY3" fmla="*/ 22307 h 168678"/>
                <a:gd name="connsiteX4" fmla="*/ 64382 w 66542"/>
                <a:gd name="connsiteY4" fmla="*/ 9004 h 168678"/>
                <a:gd name="connsiteX5" fmla="*/ 45226 w 66542"/>
                <a:gd name="connsiteY5" fmla="*/ 103384 h 168678"/>
                <a:gd name="connsiteX6" fmla="*/ 50771 w 66542"/>
                <a:gd name="connsiteY6" fmla="*/ 88825 h 168678"/>
                <a:gd name="connsiteX7" fmla="*/ 54048 w 66542"/>
                <a:gd name="connsiteY7" fmla="*/ 75522 h 168678"/>
                <a:gd name="connsiteX8" fmla="*/ 33379 w 66542"/>
                <a:gd name="connsiteY8" fmla="*/ 54939 h 168678"/>
                <a:gd name="connsiteX9" fmla="*/ 108 w 66542"/>
                <a:gd name="connsiteY9" fmla="*/ 93594 h 168678"/>
                <a:gd name="connsiteX10" fmla="*/ 3133 w 66542"/>
                <a:gd name="connsiteY10" fmla="*/ 96105 h 168678"/>
                <a:gd name="connsiteX11" fmla="*/ 7166 w 66542"/>
                <a:gd name="connsiteY11" fmla="*/ 91586 h 168678"/>
                <a:gd name="connsiteX12" fmla="*/ 32623 w 66542"/>
                <a:gd name="connsiteY12" fmla="*/ 60461 h 168678"/>
                <a:gd name="connsiteX13" fmla="*/ 38925 w 66542"/>
                <a:gd name="connsiteY13" fmla="*/ 68493 h 168678"/>
                <a:gd name="connsiteX14" fmla="*/ 36152 w 66542"/>
                <a:gd name="connsiteY14" fmla="*/ 81546 h 168678"/>
                <a:gd name="connsiteX15" fmla="*/ 18760 w 66542"/>
                <a:gd name="connsiteY15" fmla="*/ 127983 h 168678"/>
                <a:gd name="connsiteX16" fmla="*/ 12963 w 66542"/>
                <a:gd name="connsiteY16" fmla="*/ 148064 h 168678"/>
                <a:gd name="connsiteX17" fmla="*/ 33631 w 66542"/>
                <a:gd name="connsiteY17" fmla="*/ 168646 h 168678"/>
                <a:gd name="connsiteX18" fmla="*/ 66651 w 66542"/>
                <a:gd name="connsiteY18" fmla="*/ 129991 h 168678"/>
                <a:gd name="connsiteX19" fmla="*/ 63626 w 66542"/>
                <a:gd name="connsiteY19" fmla="*/ 127481 h 168678"/>
                <a:gd name="connsiteX20" fmla="*/ 59845 w 66542"/>
                <a:gd name="connsiteY20" fmla="*/ 131999 h 168678"/>
                <a:gd name="connsiteX21" fmla="*/ 34136 w 66542"/>
                <a:gd name="connsiteY21" fmla="*/ 163124 h 168678"/>
                <a:gd name="connsiteX22" fmla="*/ 28086 w 66542"/>
                <a:gd name="connsiteY22" fmla="*/ 154841 h 168678"/>
                <a:gd name="connsiteX23" fmla="*/ 35396 w 66542"/>
                <a:gd name="connsiteY23" fmla="*/ 129740 h 168678"/>
                <a:gd name="connsiteX24" fmla="*/ 45226 w 66542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42" h="168678">
                  <a:moveTo>
                    <a:pt x="64382" y="9004"/>
                  </a:moveTo>
                  <a:cubicBezTo>
                    <a:pt x="64382" y="3984"/>
                    <a:pt x="60853" y="-32"/>
                    <a:pt x="55056" y="-32"/>
                  </a:cubicBezTo>
                  <a:cubicBezTo>
                    <a:pt x="48251" y="-32"/>
                    <a:pt x="41445" y="6494"/>
                    <a:pt x="41445" y="13271"/>
                  </a:cubicBezTo>
                  <a:cubicBezTo>
                    <a:pt x="41445" y="18040"/>
                    <a:pt x="44974" y="22307"/>
                    <a:pt x="51023" y="22307"/>
                  </a:cubicBezTo>
                  <a:cubicBezTo>
                    <a:pt x="56821" y="22307"/>
                    <a:pt x="64382" y="16534"/>
                    <a:pt x="64382" y="9004"/>
                  </a:cubicBezTo>
                  <a:close/>
                  <a:moveTo>
                    <a:pt x="45226" y="103384"/>
                  </a:moveTo>
                  <a:cubicBezTo>
                    <a:pt x="48251" y="96105"/>
                    <a:pt x="48251" y="95602"/>
                    <a:pt x="50771" y="88825"/>
                  </a:cubicBezTo>
                  <a:cubicBezTo>
                    <a:pt x="52788" y="83805"/>
                    <a:pt x="54048" y="80291"/>
                    <a:pt x="54048" y="75522"/>
                  </a:cubicBezTo>
                  <a:cubicBezTo>
                    <a:pt x="54048" y="64226"/>
                    <a:pt x="45982" y="54939"/>
                    <a:pt x="33379" y="54939"/>
                  </a:cubicBezTo>
                  <a:cubicBezTo>
                    <a:pt x="9686" y="54939"/>
                    <a:pt x="108" y="91335"/>
                    <a:pt x="108" y="93594"/>
                  </a:cubicBezTo>
                  <a:cubicBezTo>
                    <a:pt x="108" y="96105"/>
                    <a:pt x="2629" y="96105"/>
                    <a:pt x="3133" y="96105"/>
                  </a:cubicBezTo>
                  <a:cubicBezTo>
                    <a:pt x="5653" y="96105"/>
                    <a:pt x="5905" y="95602"/>
                    <a:pt x="7166" y="91586"/>
                  </a:cubicBezTo>
                  <a:cubicBezTo>
                    <a:pt x="13971" y="67991"/>
                    <a:pt x="24053" y="60461"/>
                    <a:pt x="32623" y="60461"/>
                  </a:cubicBezTo>
                  <a:cubicBezTo>
                    <a:pt x="34640" y="60461"/>
                    <a:pt x="38925" y="60461"/>
                    <a:pt x="38925" y="68493"/>
                  </a:cubicBezTo>
                  <a:cubicBezTo>
                    <a:pt x="38925" y="73765"/>
                    <a:pt x="37160" y="79036"/>
                    <a:pt x="36152" y="81546"/>
                  </a:cubicBezTo>
                  <a:cubicBezTo>
                    <a:pt x="34136" y="88072"/>
                    <a:pt x="22793" y="117189"/>
                    <a:pt x="18760" y="127983"/>
                  </a:cubicBezTo>
                  <a:cubicBezTo>
                    <a:pt x="16240" y="134509"/>
                    <a:pt x="12963" y="142792"/>
                    <a:pt x="12963" y="148064"/>
                  </a:cubicBezTo>
                  <a:cubicBezTo>
                    <a:pt x="12963" y="159861"/>
                    <a:pt x="21533" y="168646"/>
                    <a:pt x="33631" y="168646"/>
                  </a:cubicBezTo>
                  <a:cubicBezTo>
                    <a:pt x="57325" y="168646"/>
                    <a:pt x="66651" y="132250"/>
                    <a:pt x="66651" y="129991"/>
                  </a:cubicBezTo>
                  <a:cubicBezTo>
                    <a:pt x="66651" y="127481"/>
                    <a:pt x="64382" y="127481"/>
                    <a:pt x="63626" y="127481"/>
                  </a:cubicBezTo>
                  <a:cubicBezTo>
                    <a:pt x="61105" y="127481"/>
                    <a:pt x="61105" y="128234"/>
                    <a:pt x="59845" y="131999"/>
                  </a:cubicBezTo>
                  <a:cubicBezTo>
                    <a:pt x="55308" y="147813"/>
                    <a:pt x="46990" y="163124"/>
                    <a:pt x="34136" y="163124"/>
                  </a:cubicBezTo>
                  <a:cubicBezTo>
                    <a:pt x="29851" y="163124"/>
                    <a:pt x="28086" y="160614"/>
                    <a:pt x="28086" y="154841"/>
                  </a:cubicBezTo>
                  <a:cubicBezTo>
                    <a:pt x="28086" y="148566"/>
                    <a:pt x="29599" y="145052"/>
                    <a:pt x="35396" y="129740"/>
                  </a:cubicBezTo>
                  <a:lnTo>
                    <a:pt x="45226" y="103384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07D31BC9-E14F-865A-4519-4A585DF4C220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001981" y="3395078"/>
              <a:ext cx="154005" cy="10040"/>
            </a:xfrm>
            <a:custGeom>
              <a:avLst/>
              <a:gdLst>
                <a:gd name="connsiteX0" fmla="*/ 145359 w 154005"/>
                <a:gd name="connsiteY0" fmla="*/ 10077 h 10040"/>
                <a:gd name="connsiteX1" fmla="*/ 154181 w 154005"/>
                <a:gd name="connsiteY1" fmla="*/ 5057 h 10040"/>
                <a:gd name="connsiteX2" fmla="*/ 145359 w 154005"/>
                <a:gd name="connsiteY2" fmla="*/ 37 h 10040"/>
                <a:gd name="connsiteX3" fmla="*/ 8997 w 154005"/>
                <a:gd name="connsiteY3" fmla="*/ 37 h 10040"/>
                <a:gd name="connsiteX4" fmla="*/ 176 w 154005"/>
                <a:gd name="connsiteY4" fmla="*/ 5057 h 10040"/>
                <a:gd name="connsiteX5" fmla="*/ 8997 w 154005"/>
                <a:gd name="connsiteY5" fmla="*/ 10077 h 10040"/>
                <a:gd name="connsiteX6" fmla="*/ 145359 w 154005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005" h="10040">
                  <a:moveTo>
                    <a:pt x="145359" y="10077"/>
                  </a:moveTo>
                  <a:cubicBezTo>
                    <a:pt x="149644" y="10077"/>
                    <a:pt x="154181" y="10077"/>
                    <a:pt x="154181" y="5057"/>
                  </a:cubicBezTo>
                  <a:cubicBezTo>
                    <a:pt x="154181" y="37"/>
                    <a:pt x="149644" y="37"/>
                    <a:pt x="145359" y="37"/>
                  </a:cubicBezTo>
                  <a:lnTo>
                    <a:pt x="8997" y="37"/>
                  </a:lnTo>
                  <a:cubicBezTo>
                    <a:pt x="4713" y="37"/>
                    <a:pt x="176" y="37"/>
                    <a:pt x="176" y="5057"/>
                  </a:cubicBezTo>
                  <a:cubicBezTo>
                    <a:pt x="176" y="10077"/>
                    <a:pt x="4713" y="10077"/>
                    <a:pt x="8997" y="10077"/>
                  </a:cubicBezTo>
                  <a:lnTo>
                    <a:pt x="145359" y="10077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368F0329-A57A-EE45-F5C3-60365A83D355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6995176" y="1409241"/>
              <a:ext cx="167616" cy="167172"/>
            </a:xfrm>
            <a:custGeom>
              <a:avLst/>
              <a:gdLst>
                <a:gd name="connsiteX0" fmla="*/ 89151 w 167616"/>
                <a:gd name="connsiteY0" fmla="*/ 88568 h 167172"/>
                <a:gd name="connsiteX1" fmla="*/ 159474 w 167616"/>
                <a:gd name="connsiteY1" fmla="*/ 88568 h 167172"/>
                <a:gd name="connsiteX2" fmla="*/ 167792 w 167616"/>
                <a:gd name="connsiteY2" fmla="*/ 83547 h 167172"/>
                <a:gd name="connsiteX3" fmla="*/ 159474 w 167616"/>
                <a:gd name="connsiteY3" fmla="*/ 78527 h 167172"/>
                <a:gd name="connsiteX4" fmla="*/ 89151 w 167616"/>
                <a:gd name="connsiteY4" fmla="*/ 78527 h 167172"/>
                <a:gd name="connsiteX5" fmla="*/ 89151 w 167616"/>
                <a:gd name="connsiteY5" fmla="*/ 8244 h 167172"/>
                <a:gd name="connsiteX6" fmla="*/ 84110 w 167616"/>
                <a:gd name="connsiteY6" fmla="*/ -39 h 167172"/>
                <a:gd name="connsiteX7" fmla="*/ 79069 w 167616"/>
                <a:gd name="connsiteY7" fmla="*/ 8244 h 167172"/>
                <a:gd name="connsiteX8" fmla="*/ 79069 w 167616"/>
                <a:gd name="connsiteY8" fmla="*/ 78527 h 167172"/>
                <a:gd name="connsiteX9" fmla="*/ 8493 w 167616"/>
                <a:gd name="connsiteY9" fmla="*/ 78527 h 167172"/>
                <a:gd name="connsiteX10" fmla="*/ 176 w 167616"/>
                <a:gd name="connsiteY10" fmla="*/ 83547 h 167172"/>
                <a:gd name="connsiteX11" fmla="*/ 8493 w 167616"/>
                <a:gd name="connsiteY11" fmla="*/ 88568 h 167172"/>
                <a:gd name="connsiteX12" fmla="*/ 79069 w 167616"/>
                <a:gd name="connsiteY12" fmla="*/ 88568 h 167172"/>
                <a:gd name="connsiteX13" fmla="*/ 79069 w 167616"/>
                <a:gd name="connsiteY13" fmla="*/ 158850 h 167172"/>
                <a:gd name="connsiteX14" fmla="*/ 84110 w 167616"/>
                <a:gd name="connsiteY14" fmla="*/ 167134 h 167172"/>
                <a:gd name="connsiteX15" fmla="*/ 89151 w 167616"/>
                <a:gd name="connsiteY15" fmla="*/ 158850 h 167172"/>
                <a:gd name="connsiteX16" fmla="*/ 89151 w 167616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616" h="167172">
                  <a:moveTo>
                    <a:pt x="89151" y="88568"/>
                  </a:moveTo>
                  <a:lnTo>
                    <a:pt x="159474" y="88568"/>
                  </a:lnTo>
                  <a:cubicBezTo>
                    <a:pt x="163003" y="88568"/>
                    <a:pt x="167792" y="88568"/>
                    <a:pt x="167792" y="83547"/>
                  </a:cubicBezTo>
                  <a:cubicBezTo>
                    <a:pt x="167792" y="78527"/>
                    <a:pt x="163003" y="78527"/>
                    <a:pt x="159474" y="78527"/>
                  </a:cubicBezTo>
                  <a:lnTo>
                    <a:pt x="89151" y="78527"/>
                  </a:lnTo>
                  <a:lnTo>
                    <a:pt x="89151" y="8244"/>
                  </a:lnTo>
                  <a:cubicBezTo>
                    <a:pt x="89151" y="4730"/>
                    <a:pt x="89151" y="-39"/>
                    <a:pt x="84110" y="-39"/>
                  </a:cubicBezTo>
                  <a:cubicBezTo>
                    <a:pt x="79069" y="-39"/>
                    <a:pt x="79069" y="4730"/>
                    <a:pt x="79069" y="8244"/>
                  </a:cubicBezTo>
                  <a:lnTo>
                    <a:pt x="79069" y="78527"/>
                  </a:lnTo>
                  <a:lnTo>
                    <a:pt x="8493" y="78527"/>
                  </a:lnTo>
                  <a:cubicBezTo>
                    <a:pt x="4965" y="78527"/>
                    <a:pt x="176" y="78527"/>
                    <a:pt x="176" y="83547"/>
                  </a:cubicBezTo>
                  <a:cubicBezTo>
                    <a:pt x="176" y="88568"/>
                    <a:pt x="4965" y="88568"/>
                    <a:pt x="8493" y="88568"/>
                  </a:cubicBezTo>
                  <a:lnTo>
                    <a:pt x="79069" y="88568"/>
                  </a:lnTo>
                  <a:lnTo>
                    <a:pt x="79069" y="158850"/>
                  </a:lnTo>
                  <a:cubicBezTo>
                    <a:pt x="79069" y="162365"/>
                    <a:pt x="79069" y="167134"/>
                    <a:pt x="84110" y="167134"/>
                  </a:cubicBezTo>
                  <a:cubicBezTo>
                    <a:pt x="89151" y="167134"/>
                    <a:pt x="89151" y="162365"/>
                    <a:pt x="89151" y="158850"/>
                  </a:cubicBezTo>
                  <a:lnTo>
                    <a:pt x="89151" y="88568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89C9BC5D-8531-6B69-D264-BD40AB886D52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6991659" y="2360784"/>
              <a:ext cx="179715" cy="176962"/>
            </a:xfrm>
            <a:custGeom>
              <a:avLst/>
              <a:gdLst>
                <a:gd name="connsiteX0" fmla="*/ 144351 w 179715"/>
                <a:gd name="connsiteY0" fmla="*/ 28615 h 176962"/>
                <a:gd name="connsiteX1" fmla="*/ 176614 w 179715"/>
                <a:gd name="connsiteY1" fmla="*/ 7781 h 176962"/>
                <a:gd name="connsiteX2" fmla="*/ 179890 w 179715"/>
                <a:gd name="connsiteY2" fmla="*/ 3012 h 176962"/>
                <a:gd name="connsiteX3" fmla="*/ 176614 w 179715"/>
                <a:gd name="connsiteY3" fmla="*/ 0 h 176962"/>
                <a:gd name="connsiteX4" fmla="*/ 155945 w 179715"/>
                <a:gd name="connsiteY4" fmla="*/ 753 h 176962"/>
                <a:gd name="connsiteX5" fmla="*/ 130992 w 179715"/>
                <a:gd name="connsiteY5" fmla="*/ 0 h 176962"/>
                <a:gd name="connsiteX6" fmla="*/ 126203 w 179715"/>
                <a:gd name="connsiteY6" fmla="*/ 4769 h 176962"/>
                <a:gd name="connsiteX7" fmla="*/ 130236 w 179715"/>
                <a:gd name="connsiteY7" fmla="*/ 7781 h 176962"/>
                <a:gd name="connsiteX8" fmla="*/ 141830 w 179715"/>
                <a:gd name="connsiteY8" fmla="*/ 16064 h 176962"/>
                <a:gd name="connsiteX9" fmla="*/ 138049 w 179715"/>
                <a:gd name="connsiteY9" fmla="*/ 25603 h 176962"/>
                <a:gd name="connsiteX10" fmla="*/ 60669 w 179715"/>
                <a:gd name="connsiteY10" fmla="*/ 148096 h 176962"/>
                <a:gd name="connsiteX11" fmla="*/ 43529 w 179715"/>
                <a:gd name="connsiteY11" fmla="*/ 15311 h 176962"/>
                <a:gd name="connsiteX12" fmla="*/ 60921 w 179715"/>
                <a:gd name="connsiteY12" fmla="*/ 7781 h 176962"/>
                <a:gd name="connsiteX13" fmla="*/ 67222 w 179715"/>
                <a:gd name="connsiteY13" fmla="*/ 2761 h 176962"/>
                <a:gd name="connsiteX14" fmla="*/ 63693 w 179715"/>
                <a:gd name="connsiteY14" fmla="*/ 0 h 176962"/>
                <a:gd name="connsiteX15" fmla="*/ 32438 w 179715"/>
                <a:gd name="connsiteY15" fmla="*/ 753 h 176962"/>
                <a:gd name="connsiteX16" fmla="*/ 18575 w 179715"/>
                <a:gd name="connsiteY16" fmla="*/ 502 h 176962"/>
                <a:gd name="connsiteX17" fmla="*/ 4964 w 179715"/>
                <a:gd name="connsiteY17" fmla="*/ 0 h 176962"/>
                <a:gd name="connsiteX18" fmla="*/ 175 w 179715"/>
                <a:gd name="connsiteY18" fmla="*/ 4769 h 176962"/>
                <a:gd name="connsiteX19" fmla="*/ 6477 w 179715"/>
                <a:gd name="connsiteY19" fmla="*/ 7781 h 176962"/>
                <a:gd name="connsiteX20" fmla="*/ 21600 w 179715"/>
                <a:gd name="connsiteY20" fmla="*/ 16315 h 176962"/>
                <a:gd name="connsiteX21" fmla="*/ 41512 w 179715"/>
                <a:gd name="connsiteY21" fmla="*/ 171189 h 176962"/>
                <a:gd name="connsiteX22" fmla="*/ 46553 w 179715"/>
                <a:gd name="connsiteY22" fmla="*/ 176962 h 176962"/>
                <a:gd name="connsiteX23" fmla="*/ 53611 w 179715"/>
                <a:gd name="connsiteY23" fmla="*/ 172444 h 176962"/>
                <a:gd name="connsiteX24" fmla="*/ 144351 w 179715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715" h="176962">
                  <a:moveTo>
                    <a:pt x="144351" y="28615"/>
                  </a:moveTo>
                  <a:cubicBezTo>
                    <a:pt x="156701" y="9036"/>
                    <a:pt x="167288" y="8283"/>
                    <a:pt x="176614" y="7781"/>
                  </a:cubicBezTo>
                  <a:cubicBezTo>
                    <a:pt x="179638" y="7530"/>
                    <a:pt x="179890" y="3263"/>
                    <a:pt x="179890" y="3012"/>
                  </a:cubicBezTo>
                  <a:cubicBezTo>
                    <a:pt x="179890" y="1004"/>
                    <a:pt x="178630" y="0"/>
                    <a:pt x="176614" y="0"/>
                  </a:cubicBezTo>
                  <a:cubicBezTo>
                    <a:pt x="170060" y="0"/>
                    <a:pt x="162751" y="753"/>
                    <a:pt x="155945" y="753"/>
                  </a:cubicBezTo>
                  <a:cubicBezTo>
                    <a:pt x="147627" y="753"/>
                    <a:pt x="139058" y="0"/>
                    <a:pt x="130992" y="0"/>
                  </a:cubicBezTo>
                  <a:cubicBezTo>
                    <a:pt x="129480" y="0"/>
                    <a:pt x="126203" y="0"/>
                    <a:pt x="126203" y="4769"/>
                  </a:cubicBezTo>
                  <a:cubicBezTo>
                    <a:pt x="126203" y="7530"/>
                    <a:pt x="128471" y="7781"/>
                    <a:pt x="130236" y="7781"/>
                  </a:cubicBezTo>
                  <a:cubicBezTo>
                    <a:pt x="137041" y="8283"/>
                    <a:pt x="141830" y="10793"/>
                    <a:pt x="141830" y="16064"/>
                  </a:cubicBezTo>
                  <a:cubicBezTo>
                    <a:pt x="141830" y="19829"/>
                    <a:pt x="138049" y="25352"/>
                    <a:pt x="138049" y="25603"/>
                  </a:cubicBezTo>
                  <a:lnTo>
                    <a:pt x="60669" y="148096"/>
                  </a:lnTo>
                  <a:lnTo>
                    <a:pt x="43529" y="15311"/>
                  </a:lnTo>
                  <a:cubicBezTo>
                    <a:pt x="43529" y="11044"/>
                    <a:pt x="49326" y="7781"/>
                    <a:pt x="60921" y="7781"/>
                  </a:cubicBezTo>
                  <a:cubicBezTo>
                    <a:pt x="64449" y="7781"/>
                    <a:pt x="67222" y="7781"/>
                    <a:pt x="67222" y="2761"/>
                  </a:cubicBezTo>
                  <a:cubicBezTo>
                    <a:pt x="67222" y="502"/>
                    <a:pt x="65206" y="0"/>
                    <a:pt x="63693" y="0"/>
                  </a:cubicBezTo>
                  <a:cubicBezTo>
                    <a:pt x="53611" y="0"/>
                    <a:pt x="42773" y="753"/>
                    <a:pt x="32438" y="753"/>
                  </a:cubicBezTo>
                  <a:cubicBezTo>
                    <a:pt x="27901" y="753"/>
                    <a:pt x="23112" y="502"/>
                    <a:pt x="18575" y="502"/>
                  </a:cubicBezTo>
                  <a:cubicBezTo>
                    <a:pt x="14038" y="502"/>
                    <a:pt x="9249" y="0"/>
                    <a:pt x="4964" y="0"/>
                  </a:cubicBezTo>
                  <a:cubicBezTo>
                    <a:pt x="3200" y="0"/>
                    <a:pt x="175" y="0"/>
                    <a:pt x="175" y="4769"/>
                  </a:cubicBezTo>
                  <a:cubicBezTo>
                    <a:pt x="175" y="7781"/>
                    <a:pt x="2444" y="7781"/>
                    <a:pt x="6477" y="7781"/>
                  </a:cubicBezTo>
                  <a:cubicBezTo>
                    <a:pt x="20592" y="7781"/>
                    <a:pt x="20844" y="10040"/>
                    <a:pt x="21600" y="16315"/>
                  </a:cubicBezTo>
                  <a:lnTo>
                    <a:pt x="41512" y="171189"/>
                  </a:lnTo>
                  <a:cubicBezTo>
                    <a:pt x="42269" y="176209"/>
                    <a:pt x="43277" y="176962"/>
                    <a:pt x="46553" y="176962"/>
                  </a:cubicBezTo>
                  <a:cubicBezTo>
                    <a:pt x="50586" y="176962"/>
                    <a:pt x="51595" y="175707"/>
                    <a:pt x="53611" y="172444"/>
                  </a:cubicBezTo>
                  <a:lnTo>
                    <a:pt x="144351" y="28615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D7294E9F-B5BE-1870-9818-B910C745BF82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6599468" y="1035876"/>
              <a:ext cx="106639" cy="99974"/>
            </a:xfrm>
            <a:custGeom>
              <a:avLst/>
              <a:gdLst>
                <a:gd name="connsiteX0" fmla="*/ 106640 w 106639"/>
                <a:gd name="connsiteY0" fmla="*/ 49987 h 99974"/>
                <a:gd name="connsiteX1" fmla="*/ 106640 w 106639"/>
                <a:gd name="connsiteY1" fmla="*/ 0 h 99974"/>
                <a:gd name="connsiteX2" fmla="*/ 0 w 106639"/>
                <a:gd name="connsiteY2" fmla="*/ 49987 h 99974"/>
                <a:gd name="connsiteX3" fmla="*/ 106640 w 106639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639" h="99974">
                  <a:moveTo>
                    <a:pt x="106640" y="49987"/>
                  </a:moveTo>
                  <a:lnTo>
                    <a:pt x="106640" y="0"/>
                  </a:lnTo>
                  <a:lnTo>
                    <a:pt x="0" y="49987"/>
                  </a:lnTo>
                  <a:lnTo>
                    <a:pt x="106640" y="99974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DCBF94B9-ACB7-9F92-77DA-16FBB535679F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6599468" y="1035876"/>
              <a:ext cx="106639" cy="99974"/>
            </a:xfrm>
            <a:custGeom>
              <a:avLst/>
              <a:gdLst>
                <a:gd name="connsiteX0" fmla="*/ 106640 w 106639"/>
                <a:gd name="connsiteY0" fmla="*/ 49987 h 99974"/>
                <a:gd name="connsiteX1" fmla="*/ 106640 w 106639"/>
                <a:gd name="connsiteY1" fmla="*/ 0 h 99974"/>
                <a:gd name="connsiteX2" fmla="*/ 0 w 106639"/>
                <a:gd name="connsiteY2" fmla="*/ 49987 h 99974"/>
                <a:gd name="connsiteX3" fmla="*/ 106640 w 106639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639" h="99974">
                  <a:moveTo>
                    <a:pt x="106640" y="49987"/>
                  </a:moveTo>
                  <a:lnTo>
                    <a:pt x="106640" y="0"/>
                  </a:lnTo>
                  <a:lnTo>
                    <a:pt x="0" y="49987"/>
                  </a:lnTo>
                  <a:lnTo>
                    <a:pt x="106640" y="99974"/>
                  </a:lnTo>
                  <a:close/>
                </a:path>
              </a:pathLst>
            </a:custGeom>
            <a:noFill/>
            <a:ln w="1007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82802102-8243-9B8E-FEB5-292E1DDFF266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6605501" y="1174673"/>
              <a:ext cx="116701" cy="171440"/>
            </a:xfrm>
            <a:custGeom>
              <a:avLst/>
              <a:gdLst>
                <a:gd name="connsiteX0" fmla="*/ 85859 w 116701"/>
                <a:gd name="connsiteY0" fmla="*/ 19280 h 171440"/>
                <a:gd name="connsiteX1" fmla="*/ 108796 w 116701"/>
                <a:gd name="connsiteY1" fmla="*/ 7734 h 171440"/>
                <a:gd name="connsiteX2" fmla="*/ 116862 w 116701"/>
                <a:gd name="connsiteY2" fmla="*/ 2965 h 171440"/>
                <a:gd name="connsiteX3" fmla="*/ 113081 w 116701"/>
                <a:gd name="connsiteY3" fmla="*/ -47 h 171440"/>
                <a:gd name="connsiteX4" fmla="*/ 79810 w 116701"/>
                <a:gd name="connsiteY4" fmla="*/ 706 h 171440"/>
                <a:gd name="connsiteX5" fmla="*/ 46286 w 116701"/>
                <a:gd name="connsiteY5" fmla="*/ -47 h 171440"/>
                <a:gd name="connsiteX6" fmla="*/ 41245 w 116701"/>
                <a:gd name="connsiteY6" fmla="*/ 4973 h 171440"/>
                <a:gd name="connsiteX7" fmla="*/ 48303 w 116701"/>
                <a:gd name="connsiteY7" fmla="*/ 7734 h 171440"/>
                <a:gd name="connsiteX8" fmla="*/ 65695 w 116701"/>
                <a:gd name="connsiteY8" fmla="*/ 12503 h 171440"/>
                <a:gd name="connsiteX9" fmla="*/ 65190 w 116701"/>
                <a:gd name="connsiteY9" fmla="*/ 16519 h 171440"/>
                <a:gd name="connsiteX10" fmla="*/ 31163 w 116701"/>
                <a:gd name="connsiteY10" fmla="*/ 151814 h 171440"/>
                <a:gd name="connsiteX11" fmla="*/ 8226 w 116701"/>
                <a:gd name="connsiteY11" fmla="*/ 163611 h 171440"/>
                <a:gd name="connsiteX12" fmla="*/ 160 w 116701"/>
                <a:gd name="connsiteY12" fmla="*/ 168632 h 171440"/>
                <a:gd name="connsiteX13" fmla="*/ 3941 w 116701"/>
                <a:gd name="connsiteY13" fmla="*/ 171393 h 171440"/>
                <a:gd name="connsiteX14" fmla="*/ 36960 w 116701"/>
                <a:gd name="connsiteY14" fmla="*/ 170640 h 171440"/>
                <a:gd name="connsiteX15" fmla="*/ 70736 w 116701"/>
                <a:gd name="connsiteY15" fmla="*/ 171393 h 171440"/>
                <a:gd name="connsiteX16" fmla="*/ 75777 w 116701"/>
                <a:gd name="connsiteY16" fmla="*/ 166623 h 171440"/>
                <a:gd name="connsiteX17" fmla="*/ 68215 w 116701"/>
                <a:gd name="connsiteY17" fmla="*/ 163611 h 171440"/>
                <a:gd name="connsiteX18" fmla="*/ 57377 w 116701"/>
                <a:gd name="connsiteY18" fmla="*/ 163109 h 171440"/>
                <a:gd name="connsiteX19" fmla="*/ 51075 w 116701"/>
                <a:gd name="connsiteY19" fmla="*/ 158842 h 171440"/>
                <a:gd name="connsiteX20" fmla="*/ 52084 w 116701"/>
                <a:gd name="connsiteY20" fmla="*/ 153069 h 171440"/>
                <a:gd name="connsiteX21" fmla="*/ 85859 w 116701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701" h="171440">
                  <a:moveTo>
                    <a:pt x="85859" y="19280"/>
                  </a:moveTo>
                  <a:cubicBezTo>
                    <a:pt x="88127" y="10244"/>
                    <a:pt x="88884" y="7734"/>
                    <a:pt x="108796" y="7734"/>
                  </a:cubicBezTo>
                  <a:cubicBezTo>
                    <a:pt x="114845" y="7734"/>
                    <a:pt x="116862" y="7734"/>
                    <a:pt x="116862" y="2965"/>
                  </a:cubicBezTo>
                  <a:cubicBezTo>
                    <a:pt x="116862" y="-47"/>
                    <a:pt x="114089" y="-47"/>
                    <a:pt x="113081" y="-47"/>
                  </a:cubicBezTo>
                  <a:cubicBezTo>
                    <a:pt x="105771" y="-47"/>
                    <a:pt x="87119" y="706"/>
                    <a:pt x="79810" y="706"/>
                  </a:cubicBezTo>
                  <a:cubicBezTo>
                    <a:pt x="72248" y="706"/>
                    <a:pt x="53848" y="-47"/>
                    <a:pt x="46286" y="-47"/>
                  </a:cubicBezTo>
                  <a:cubicBezTo>
                    <a:pt x="44522" y="-47"/>
                    <a:pt x="41245" y="-47"/>
                    <a:pt x="41245" y="4973"/>
                  </a:cubicBezTo>
                  <a:cubicBezTo>
                    <a:pt x="41245" y="7734"/>
                    <a:pt x="43514" y="7734"/>
                    <a:pt x="48303" y="7734"/>
                  </a:cubicBezTo>
                  <a:cubicBezTo>
                    <a:pt x="58889" y="7734"/>
                    <a:pt x="65695" y="7734"/>
                    <a:pt x="65695" y="12503"/>
                  </a:cubicBezTo>
                  <a:cubicBezTo>
                    <a:pt x="65695" y="13758"/>
                    <a:pt x="65695" y="14260"/>
                    <a:pt x="65190" y="16519"/>
                  </a:cubicBezTo>
                  <a:lnTo>
                    <a:pt x="31163" y="151814"/>
                  </a:lnTo>
                  <a:cubicBezTo>
                    <a:pt x="28895" y="161101"/>
                    <a:pt x="28138" y="163611"/>
                    <a:pt x="8226" y="163611"/>
                  </a:cubicBezTo>
                  <a:cubicBezTo>
                    <a:pt x="2429" y="163611"/>
                    <a:pt x="160" y="163611"/>
                    <a:pt x="160" y="168632"/>
                  </a:cubicBezTo>
                  <a:cubicBezTo>
                    <a:pt x="160" y="171393"/>
                    <a:pt x="3185" y="171393"/>
                    <a:pt x="3941" y="171393"/>
                  </a:cubicBezTo>
                  <a:cubicBezTo>
                    <a:pt x="11251" y="171393"/>
                    <a:pt x="29651" y="170640"/>
                    <a:pt x="36960" y="170640"/>
                  </a:cubicBezTo>
                  <a:cubicBezTo>
                    <a:pt x="44522" y="170640"/>
                    <a:pt x="63174" y="171393"/>
                    <a:pt x="70736" y="171393"/>
                  </a:cubicBezTo>
                  <a:cubicBezTo>
                    <a:pt x="72752" y="171393"/>
                    <a:pt x="75777" y="171393"/>
                    <a:pt x="75777" y="166623"/>
                  </a:cubicBezTo>
                  <a:cubicBezTo>
                    <a:pt x="75777" y="163611"/>
                    <a:pt x="73760" y="163611"/>
                    <a:pt x="68215" y="163611"/>
                  </a:cubicBezTo>
                  <a:cubicBezTo>
                    <a:pt x="63678" y="163611"/>
                    <a:pt x="62418" y="163611"/>
                    <a:pt x="57377" y="163109"/>
                  </a:cubicBezTo>
                  <a:cubicBezTo>
                    <a:pt x="52084" y="162607"/>
                    <a:pt x="51075" y="161603"/>
                    <a:pt x="51075" y="158842"/>
                  </a:cubicBezTo>
                  <a:cubicBezTo>
                    <a:pt x="51075" y="156834"/>
                    <a:pt x="51580" y="154826"/>
                    <a:pt x="52084" y="153069"/>
                  </a:cubicBezTo>
                  <a:lnTo>
                    <a:pt x="85859" y="19280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8" name="Audio 7">
            <a:extLst>
              <a:ext uri="{FF2B5EF4-FFF2-40B4-BE49-F238E27FC236}">
                <a16:creationId xmlns:a16="http://schemas.microsoft.com/office/drawing/2014/main" id="{857A8FF4-5A9E-CA1D-A156-3D984121AF8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936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7193">
        <p:fade/>
      </p:transition>
    </mc:Choice>
    <mc:Fallback>
      <p:transition spd="med" advTm="371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0)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 lnSpcReduction="10000"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BD" sz="2400" dirty="0"/>
                  <a:t>In an I-V characteristics problem, we are always finding the relation between this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BD" sz="2400" dirty="0"/>
                  <a:t> and </a:t>
                </a:r>
                <a14:m>
                  <m:oMath xmlns:m="http://schemas.openxmlformats.org/officeDocument/2006/math">
                    <m:r>
                      <a:rPr lang="en-BD" sz="2400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BD" sz="2400" dirty="0"/>
                  <a:t>. </a:t>
                </a:r>
              </a:p>
            </p:txBody>
          </p:sp>
        </mc:Choice>
        <mc:Fallback xmlns="">
          <p:sp>
            <p:nvSpPr>
              <p:cNvPr id="375" name="Title 5 2">
                <a:extLst>
                  <a:ext uri="{FF2B5EF4-FFF2-40B4-BE49-F238E27FC236}">
                    <a16:creationId xmlns:a16="http://schemas.microsoft.com/office/drawing/2014/main" id="{FFEB1909-0C55-49B0-201E-08774274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3508"/>
                <a:ext cx="10515600" cy="389037"/>
              </a:xfrm>
              <a:prstGeom prst="rect">
                <a:avLst/>
              </a:prstGeom>
              <a:blipFill>
                <a:blip r:embed="rId39"/>
                <a:stretch>
                  <a:fillRect l="-724" t="-21875" b="-28125"/>
                </a:stretch>
              </a:blipFill>
            </p:spPr>
            <p:txBody>
              <a:bodyPr/>
              <a:lstStyle/>
              <a:p>
                <a:r>
                  <a:rPr lang="en-B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2" name="!!xmpl1" descr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end{circuitikz}&#10;\end{document}" title="IguanaTex Vector Display">
            <a:extLst>
              <a:ext uri="{FF2B5EF4-FFF2-40B4-BE49-F238E27FC236}">
                <a16:creationId xmlns:a16="http://schemas.microsoft.com/office/drawing/2014/main" id="{08500AA5-CE71-F5F7-B00B-DC981FF8F28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925445" y="2540000"/>
            <a:ext cx="6389879" cy="3111020"/>
            <a:chOff x="781495" y="735978"/>
            <a:chExt cx="6389879" cy="3111020"/>
          </a:xfrm>
        </p:grpSpPr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8F0A9C0-6214-88D9-8F2A-367055417ED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614179" y="1085863"/>
              <a:ext cx="5464901" cy="2721177"/>
            </a:xfrm>
            <a:custGeom>
              <a:avLst/>
              <a:gdLst>
                <a:gd name="connsiteX0" fmla="*/ 1821698 w 5464901"/>
                <a:gd name="connsiteY0" fmla="*/ 2721177 h 2721177"/>
                <a:gd name="connsiteX1" fmla="*/ 0 w 5464901"/>
                <a:gd name="connsiteY1" fmla="*/ 2721177 h 2721177"/>
                <a:gd name="connsiteX2" fmla="*/ 0 w 5464901"/>
                <a:gd name="connsiteY2" fmla="*/ 1660520 h 2721177"/>
                <a:gd name="connsiteX3" fmla="*/ 0 w 5464901"/>
                <a:gd name="connsiteY3" fmla="*/ 1060658 h 2721177"/>
                <a:gd name="connsiteX4" fmla="*/ 0 w 5464901"/>
                <a:gd name="connsiteY4" fmla="*/ 0 h 2721177"/>
                <a:gd name="connsiteX5" fmla="*/ 1821698 w 5464901"/>
                <a:gd name="connsiteY5" fmla="*/ 0 h 2721177"/>
                <a:gd name="connsiteX6" fmla="*/ 1821698 w 5464901"/>
                <a:gd name="connsiteY6" fmla="*/ 960666 h 2721177"/>
                <a:gd name="connsiteX7" fmla="*/ 1821698 w 5464901"/>
                <a:gd name="connsiteY7" fmla="*/ 1760515 h 2721177"/>
                <a:gd name="connsiteX8" fmla="*/ 1821698 w 5464901"/>
                <a:gd name="connsiteY8" fmla="*/ 2721177 h 2721177"/>
                <a:gd name="connsiteX9" fmla="*/ 5464901 w 5464901"/>
                <a:gd name="connsiteY9" fmla="*/ 2721177 h 2721177"/>
                <a:gd name="connsiteX10" fmla="*/ 5464901 w 5464901"/>
                <a:gd name="connsiteY10" fmla="*/ 0 h 2721177"/>
                <a:gd name="connsiteX11" fmla="*/ 3994731 w 5464901"/>
                <a:gd name="connsiteY11" fmla="*/ 0 h 2721177"/>
                <a:gd name="connsiteX12" fmla="*/ 3291864 w 5464901"/>
                <a:gd name="connsiteY12" fmla="*/ 0 h 2721177"/>
                <a:gd name="connsiteX13" fmla="*/ 1821698 w 5464901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901" h="2721177">
                  <a:moveTo>
                    <a:pt x="1821698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1698" y="0"/>
                  </a:lnTo>
                  <a:lnTo>
                    <a:pt x="1821698" y="960666"/>
                  </a:lnTo>
                  <a:moveTo>
                    <a:pt x="1821698" y="1760515"/>
                  </a:moveTo>
                  <a:lnTo>
                    <a:pt x="1821698" y="2721177"/>
                  </a:lnTo>
                  <a:lnTo>
                    <a:pt x="5464901" y="2721177"/>
                  </a:lnTo>
                  <a:moveTo>
                    <a:pt x="5464901" y="0"/>
                  </a:moveTo>
                  <a:lnTo>
                    <a:pt x="3994731" y="0"/>
                  </a:lnTo>
                  <a:moveTo>
                    <a:pt x="3291864" y="0"/>
                  </a:moveTo>
                  <a:lnTo>
                    <a:pt x="1821698" y="0"/>
                  </a:lnTo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CFF6AA1-9B07-234F-9B2D-65543FEA435F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312950" y="2146522"/>
              <a:ext cx="602456" cy="599861"/>
            </a:xfrm>
            <a:custGeom>
              <a:avLst/>
              <a:gdLst>
                <a:gd name="connsiteX0" fmla="*/ 0 w 602456"/>
                <a:gd name="connsiteY0" fmla="*/ 299981 h 599861"/>
                <a:gd name="connsiteX1" fmla="*/ 301229 w 602456"/>
                <a:gd name="connsiteY1" fmla="*/ 599862 h 599861"/>
                <a:gd name="connsiteX2" fmla="*/ 602456 w 602456"/>
                <a:gd name="connsiteY2" fmla="*/ 299981 h 599861"/>
                <a:gd name="connsiteX3" fmla="*/ 301229 w 602456"/>
                <a:gd name="connsiteY3" fmla="*/ 0 h 599861"/>
                <a:gd name="connsiteX4" fmla="*/ 0 w 602456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456" h="599861">
                  <a:moveTo>
                    <a:pt x="0" y="299981"/>
                  </a:moveTo>
                  <a:cubicBezTo>
                    <a:pt x="0" y="465619"/>
                    <a:pt x="134900" y="599862"/>
                    <a:pt x="301229" y="599862"/>
                  </a:cubicBezTo>
                  <a:cubicBezTo>
                    <a:pt x="467655" y="599862"/>
                    <a:pt x="602456" y="465619"/>
                    <a:pt x="602456" y="299981"/>
                  </a:cubicBezTo>
                  <a:cubicBezTo>
                    <a:pt x="602456" y="134242"/>
                    <a:pt x="467655" y="0"/>
                    <a:pt x="301229" y="0"/>
                  </a:cubicBezTo>
                  <a:cubicBezTo>
                    <a:pt x="134900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61AD1DE4-B7F7-AC6C-8B3C-65908526E85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614179" y="2236476"/>
              <a:ext cx="25300" cy="419952"/>
            </a:xfrm>
            <a:custGeom>
              <a:avLst/>
              <a:gdLst>
                <a:gd name="connsiteX0" fmla="*/ 0 w 25300"/>
                <a:gd name="connsiteY0" fmla="*/ 419953 h 419952"/>
                <a:gd name="connsiteX1" fmla="*/ 0 w 25300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00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0A20678-44AD-60D1-A6FF-5528E8C003B7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563974" y="2234017"/>
              <a:ext cx="100408" cy="106192"/>
            </a:xfrm>
            <a:custGeom>
              <a:avLst/>
              <a:gdLst>
                <a:gd name="connsiteX0" fmla="*/ 50205 w 100408"/>
                <a:gd name="connsiteY0" fmla="*/ 106193 h 106192"/>
                <a:gd name="connsiteX1" fmla="*/ 100408 w 100408"/>
                <a:gd name="connsiteY1" fmla="*/ 106193 h 106192"/>
                <a:gd name="connsiteX2" fmla="*/ 50205 w 100408"/>
                <a:gd name="connsiteY2" fmla="*/ 0 h 106192"/>
                <a:gd name="connsiteX3" fmla="*/ 0 w 100408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8" h="106192">
                  <a:moveTo>
                    <a:pt x="50205" y="106193"/>
                  </a:moveTo>
                  <a:lnTo>
                    <a:pt x="100408" y="106193"/>
                  </a:lnTo>
                  <a:lnTo>
                    <a:pt x="5020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B31B1588-939A-ED4B-EDE4-1993CC43F099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563974" y="2234017"/>
              <a:ext cx="100408" cy="106192"/>
            </a:xfrm>
            <a:custGeom>
              <a:avLst/>
              <a:gdLst>
                <a:gd name="connsiteX0" fmla="*/ 50205 w 100408"/>
                <a:gd name="connsiteY0" fmla="*/ 106193 h 106192"/>
                <a:gd name="connsiteX1" fmla="*/ 100408 w 100408"/>
                <a:gd name="connsiteY1" fmla="*/ 106193 h 106192"/>
                <a:gd name="connsiteX2" fmla="*/ 50205 w 100408"/>
                <a:gd name="connsiteY2" fmla="*/ 0 h 106192"/>
                <a:gd name="connsiteX3" fmla="*/ 0 w 100408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8" h="106192">
                  <a:moveTo>
                    <a:pt x="50205" y="106193"/>
                  </a:moveTo>
                  <a:lnTo>
                    <a:pt x="100408" y="106193"/>
                  </a:lnTo>
                  <a:lnTo>
                    <a:pt x="5020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32BEC322-C424-775D-0F58-E9FB3F60E841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781495" y="2333326"/>
              <a:ext cx="83178" cy="167172"/>
            </a:xfrm>
            <a:custGeom>
              <a:avLst/>
              <a:gdLst>
                <a:gd name="connsiteX0" fmla="*/ 51601 w 83178"/>
                <a:gd name="connsiteY0" fmla="*/ 6525 h 167172"/>
                <a:gd name="connsiteX1" fmla="*/ 45804 w 83178"/>
                <a:gd name="connsiteY1" fmla="*/ -2 h 167172"/>
                <a:gd name="connsiteX2" fmla="*/ -70 w 83178"/>
                <a:gd name="connsiteY2" fmla="*/ 16063 h 167172"/>
                <a:gd name="connsiteX3" fmla="*/ -70 w 83178"/>
                <a:gd name="connsiteY3" fmla="*/ 23844 h 167172"/>
                <a:gd name="connsiteX4" fmla="*/ 32949 w 83178"/>
                <a:gd name="connsiteY4" fmla="*/ 17318 h 167172"/>
                <a:gd name="connsiteX5" fmla="*/ 32949 w 83178"/>
                <a:gd name="connsiteY5" fmla="*/ 147341 h 167172"/>
                <a:gd name="connsiteX6" fmla="*/ 9508 w 83178"/>
                <a:gd name="connsiteY6" fmla="*/ 159390 h 167172"/>
                <a:gd name="connsiteX7" fmla="*/ 1442 w 83178"/>
                <a:gd name="connsiteY7" fmla="*/ 159390 h 167172"/>
                <a:gd name="connsiteX8" fmla="*/ 1442 w 83178"/>
                <a:gd name="connsiteY8" fmla="*/ 167171 h 167172"/>
                <a:gd name="connsiteX9" fmla="*/ 42275 w 83178"/>
                <a:gd name="connsiteY9" fmla="*/ 166418 h 167172"/>
                <a:gd name="connsiteX10" fmla="*/ 83108 w 83178"/>
                <a:gd name="connsiteY10" fmla="*/ 167171 h 167172"/>
                <a:gd name="connsiteX11" fmla="*/ 83108 w 83178"/>
                <a:gd name="connsiteY11" fmla="*/ 159390 h 167172"/>
                <a:gd name="connsiteX12" fmla="*/ 75042 w 83178"/>
                <a:gd name="connsiteY12" fmla="*/ 159390 h 167172"/>
                <a:gd name="connsiteX13" fmla="*/ 51601 w 83178"/>
                <a:gd name="connsiteY13" fmla="*/ 147341 h 167172"/>
                <a:gd name="connsiteX14" fmla="*/ 51601 w 8317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178" h="167172">
                  <a:moveTo>
                    <a:pt x="51601" y="6525"/>
                  </a:moveTo>
                  <a:cubicBezTo>
                    <a:pt x="51601" y="500"/>
                    <a:pt x="51601" y="-2"/>
                    <a:pt x="45804" y="-2"/>
                  </a:cubicBezTo>
                  <a:cubicBezTo>
                    <a:pt x="30176" y="16063"/>
                    <a:pt x="7995" y="16063"/>
                    <a:pt x="-70" y="16063"/>
                  </a:cubicBezTo>
                  <a:lnTo>
                    <a:pt x="-70" y="23844"/>
                  </a:lnTo>
                  <a:cubicBezTo>
                    <a:pt x="4971" y="23844"/>
                    <a:pt x="19842" y="23844"/>
                    <a:pt x="32949" y="17318"/>
                  </a:cubicBezTo>
                  <a:lnTo>
                    <a:pt x="32949" y="147341"/>
                  </a:lnTo>
                  <a:cubicBezTo>
                    <a:pt x="32949" y="156378"/>
                    <a:pt x="32193" y="159390"/>
                    <a:pt x="9508" y="159390"/>
                  </a:cubicBezTo>
                  <a:lnTo>
                    <a:pt x="1442" y="159390"/>
                  </a:lnTo>
                  <a:lnTo>
                    <a:pt x="1442" y="167171"/>
                  </a:lnTo>
                  <a:cubicBezTo>
                    <a:pt x="10264" y="166418"/>
                    <a:pt x="32193" y="166418"/>
                    <a:pt x="42275" y="166418"/>
                  </a:cubicBezTo>
                  <a:cubicBezTo>
                    <a:pt x="52357" y="166418"/>
                    <a:pt x="74286" y="166418"/>
                    <a:pt x="83108" y="167171"/>
                  </a:cubicBezTo>
                  <a:lnTo>
                    <a:pt x="83108" y="159390"/>
                  </a:lnTo>
                  <a:lnTo>
                    <a:pt x="75042" y="159390"/>
                  </a:lnTo>
                  <a:cubicBezTo>
                    <a:pt x="52357" y="159390"/>
                    <a:pt x="51601" y="156629"/>
                    <a:pt x="51601" y="147341"/>
                  </a:cubicBezTo>
                  <a:lnTo>
                    <a:pt x="51601" y="6525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242F34D8-814B-4B6C-B5EB-26F264DE5F6C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894920" y="2333326"/>
              <a:ext cx="106115" cy="172695"/>
            </a:xfrm>
            <a:custGeom>
              <a:avLst/>
              <a:gdLst>
                <a:gd name="connsiteX0" fmla="*/ 106050 w 106115"/>
                <a:gd name="connsiteY0" fmla="*/ 86848 h 172695"/>
                <a:gd name="connsiteX1" fmla="*/ 95967 w 106115"/>
                <a:gd name="connsiteY1" fmla="*/ 28112 h 172695"/>
                <a:gd name="connsiteX2" fmla="*/ 53118 w 106115"/>
                <a:gd name="connsiteY2" fmla="*/ -2 h 172695"/>
                <a:gd name="connsiteX3" fmla="*/ 9261 w 106115"/>
                <a:gd name="connsiteY3" fmla="*/ 29869 h 172695"/>
                <a:gd name="connsiteX4" fmla="*/ -65 w 106115"/>
                <a:gd name="connsiteY4" fmla="*/ 86848 h 172695"/>
                <a:gd name="connsiteX5" fmla="*/ 11277 w 106115"/>
                <a:gd name="connsiteY5" fmla="*/ 147341 h 172695"/>
                <a:gd name="connsiteX6" fmla="*/ 52866 w 106115"/>
                <a:gd name="connsiteY6" fmla="*/ 172694 h 172695"/>
                <a:gd name="connsiteX7" fmla="*/ 96724 w 106115"/>
                <a:gd name="connsiteY7" fmla="*/ 143576 h 172695"/>
                <a:gd name="connsiteX8" fmla="*/ 106050 w 106115"/>
                <a:gd name="connsiteY8" fmla="*/ 86848 h 172695"/>
                <a:gd name="connsiteX9" fmla="*/ 52866 w 106115"/>
                <a:gd name="connsiteY9" fmla="*/ 167171 h 172695"/>
                <a:gd name="connsiteX10" fmla="*/ 23628 w 106115"/>
                <a:gd name="connsiteY10" fmla="*/ 136799 h 172695"/>
                <a:gd name="connsiteX11" fmla="*/ 20855 w 106115"/>
                <a:gd name="connsiteY11" fmla="*/ 83836 h 172695"/>
                <a:gd name="connsiteX12" fmla="*/ 22872 w 106115"/>
                <a:gd name="connsiteY12" fmla="*/ 37650 h 172695"/>
                <a:gd name="connsiteX13" fmla="*/ 52866 w 106115"/>
                <a:gd name="connsiteY13" fmla="*/ 5521 h 172695"/>
                <a:gd name="connsiteX14" fmla="*/ 82609 w 106115"/>
                <a:gd name="connsiteY14" fmla="*/ 34889 h 172695"/>
                <a:gd name="connsiteX15" fmla="*/ 85129 w 106115"/>
                <a:gd name="connsiteY15" fmla="*/ 83836 h 172695"/>
                <a:gd name="connsiteX16" fmla="*/ 82357 w 106115"/>
                <a:gd name="connsiteY16" fmla="*/ 135795 h 172695"/>
                <a:gd name="connsiteX17" fmla="*/ 52866 w 106115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115" h="172695">
                  <a:moveTo>
                    <a:pt x="106050" y="86848"/>
                  </a:moveTo>
                  <a:cubicBezTo>
                    <a:pt x="106050" y="66767"/>
                    <a:pt x="104789" y="46686"/>
                    <a:pt x="95967" y="28112"/>
                  </a:cubicBezTo>
                  <a:cubicBezTo>
                    <a:pt x="84373" y="4015"/>
                    <a:pt x="63704" y="-2"/>
                    <a:pt x="53118" y="-2"/>
                  </a:cubicBezTo>
                  <a:cubicBezTo>
                    <a:pt x="37995" y="-2"/>
                    <a:pt x="19595" y="6525"/>
                    <a:pt x="9261" y="29869"/>
                  </a:cubicBezTo>
                  <a:cubicBezTo>
                    <a:pt x="1195" y="47188"/>
                    <a:pt x="-65" y="66767"/>
                    <a:pt x="-65" y="86848"/>
                  </a:cubicBezTo>
                  <a:cubicBezTo>
                    <a:pt x="-65" y="105674"/>
                    <a:pt x="943" y="128265"/>
                    <a:pt x="11277" y="147341"/>
                  </a:cubicBezTo>
                  <a:cubicBezTo>
                    <a:pt x="22115" y="167673"/>
                    <a:pt x="40515" y="172694"/>
                    <a:pt x="52866" y="172694"/>
                  </a:cubicBezTo>
                  <a:cubicBezTo>
                    <a:pt x="66477" y="172694"/>
                    <a:pt x="85633" y="167422"/>
                    <a:pt x="96724" y="143576"/>
                  </a:cubicBezTo>
                  <a:cubicBezTo>
                    <a:pt x="104789" y="126257"/>
                    <a:pt x="106050" y="106678"/>
                    <a:pt x="106050" y="86848"/>
                  </a:cubicBezTo>
                  <a:close/>
                  <a:moveTo>
                    <a:pt x="52866" y="167171"/>
                  </a:moveTo>
                  <a:cubicBezTo>
                    <a:pt x="43036" y="167171"/>
                    <a:pt x="28165" y="160896"/>
                    <a:pt x="23628" y="136799"/>
                  </a:cubicBezTo>
                  <a:cubicBezTo>
                    <a:pt x="20855" y="121738"/>
                    <a:pt x="20855" y="98645"/>
                    <a:pt x="20855" y="83836"/>
                  </a:cubicBezTo>
                  <a:cubicBezTo>
                    <a:pt x="20855" y="67771"/>
                    <a:pt x="20855" y="51205"/>
                    <a:pt x="22872" y="37650"/>
                  </a:cubicBezTo>
                  <a:cubicBezTo>
                    <a:pt x="27661" y="7780"/>
                    <a:pt x="46565" y="5521"/>
                    <a:pt x="52866" y="5521"/>
                  </a:cubicBezTo>
                  <a:cubicBezTo>
                    <a:pt x="61184" y="5521"/>
                    <a:pt x="77820" y="10039"/>
                    <a:pt x="82609" y="34889"/>
                  </a:cubicBezTo>
                  <a:cubicBezTo>
                    <a:pt x="85129" y="48945"/>
                    <a:pt x="85129" y="68022"/>
                    <a:pt x="85129" y="83836"/>
                  </a:cubicBezTo>
                  <a:cubicBezTo>
                    <a:pt x="85129" y="102662"/>
                    <a:pt x="85129" y="119730"/>
                    <a:pt x="82357" y="135795"/>
                  </a:cubicBezTo>
                  <a:cubicBezTo>
                    <a:pt x="78576" y="159641"/>
                    <a:pt x="64209" y="167171"/>
                    <a:pt x="52866" y="167171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E6176923-80B7-74C5-685F-ACFB3EA93A04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61192" y="2320775"/>
              <a:ext cx="172657" cy="179723"/>
            </a:xfrm>
            <a:custGeom>
              <a:avLst/>
              <a:gdLst>
                <a:gd name="connsiteX0" fmla="*/ 92193 w 172657"/>
                <a:gd name="connsiteY0" fmla="*/ 5019 h 179723"/>
                <a:gd name="connsiteX1" fmla="*/ 86396 w 172657"/>
                <a:gd name="connsiteY1" fmla="*/ -2 h 179723"/>
                <a:gd name="connsiteX2" fmla="*/ 80347 w 172657"/>
                <a:gd name="connsiteY2" fmla="*/ 5019 h 179723"/>
                <a:gd name="connsiteX3" fmla="*/ 28171 w 172657"/>
                <a:gd name="connsiteY3" fmla="*/ 155123 h 179723"/>
                <a:gd name="connsiteX4" fmla="*/ -59 w 172657"/>
                <a:gd name="connsiteY4" fmla="*/ 171941 h 179723"/>
                <a:gd name="connsiteX5" fmla="*/ -59 w 172657"/>
                <a:gd name="connsiteY5" fmla="*/ 179722 h 179723"/>
                <a:gd name="connsiteX6" fmla="*/ 25651 w 172657"/>
                <a:gd name="connsiteY6" fmla="*/ 178969 h 179723"/>
                <a:gd name="connsiteX7" fmla="*/ 54637 w 172657"/>
                <a:gd name="connsiteY7" fmla="*/ 179722 h 179723"/>
                <a:gd name="connsiteX8" fmla="*/ 54637 w 172657"/>
                <a:gd name="connsiteY8" fmla="*/ 171941 h 179723"/>
                <a:gd name="connsiteX9" fmla="*/ 35733 w 172657"/>
                <a:gd name="connsiteY9" fmla="*/ 159139 h 179723"/>
                <a:gd name="connsiteX10" fmla="*/ 36237 w 172657"/>
                <a:gd name="connsiteY10" fmla="*/ 155374 h 179723"/>
                <a:gd name="connsiteX11" fmla="*/ 47832 w 172657"/>
                <a:gd name="connsiteY11" fmla="*/ 122491 h 179723"/>
                <a:gd name="connsiteX12" fmla="*/ 110089 w 172657"/>
                <a:gd name="connsiteY12" fmla="*/ 122491 h 179723"/>
                <a:gd name="connsiteX13" fmla="*/ 123448 w 172657"/>
                <a:gd name="connsiteY13" fmla="*/ 160896 h 179723"/>
                <a:gd name="connsiteX14" fmla="*/ 124204 w 172657"/>
                <a:gd name="connsiteY14" fmla="*/ 164410 h 179723"/>
                <a:gd name="connsiteX15" fmla="*/ 103284 w 172657"/>
                <a:gd name="connsiteY15" fmla="*/ 171941 h 179723"/>
                <a:gd name="connsiteX16" fmla="*/ 103284 w 172657"/>
                <a:gd name="connsiteY16" fmla="*/ 179722 h 179723"/>
                <a:gd name="connsiteX17" fmla="*/ 139580 w 172657"/>
                <a:gd name="connsiteY17" fmla="*/ 178969 h 179723"/>
                <a:gd name="connsiteX18" fmla="*/ 172599 w 172657"/>
                <a:gd name="connsiteY18" fmla="*/ 179722 h 179723"/>
                <a:gd name="connsiteX19" fmla="*/ 172599 w 172657"/>
                <a:gd name="connsiteY19" fmla="*/ 171941 h 179723"/>
                <a:gd name="connsiteX20" fmla="*/ 168062 w 172657"/>
                <a:gd name="connsiteY20" fmla="*/ 171941 h 179723"/>
                <a:gd name="connsiteX21" fmla="*/ 146637 w 172657"/>
                <a:gd name="connsiteY21" fmla="*/ 161900 h 179723"/>
                <a:gd name="connsiteX22" fmla="*/ 92193 w 172657"/>
                <a:gd name="connsiteY22" fmla="*/ 5019 h 179723"/>
                <a:gd name="connsiteX23" fmla="*/ 78834 w 172657"/>
                <a:gd name="connsiteY23" fmla="*/ 33132 h 179723"/>
                <a:gd name="connsiteX24" fmla="*/ 107317 w 172657"/>
                <a:gd name="connsiteY24" fmla="*/ 114710 h 179723"/>
                <a:gd name="connsiteX25" fmla="*/ 50604 w 172657"/>
                <a:gd name="connsiteY25" fmla="*/ 114710 h 179723"/>
                <a:gd name="connsiteX26" fmla="*/ 78834 w 172657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657" h="179723">
                  <a:moveTo>
                    <a:pt x="92193" y="5019"/>
                  </a:moveTo>
                  <a:cubicBezTo>
                    <a:pt x="90933" y="1756"/>
                    <a:pt x="90429" y="-2"/>
                    <a:pt x="86396" y="-2"/>
                  </a:cubicBezTo>
                  <a:cubicBezTo>
                    <a:pt x="82363" y="-2"/>
                    <a:pt x="81607" y="1505"/>
                    <a:pt x="80347" y="5019"/>
                  </a:cubicBezTo>
                  <a:lnTo>
                    <a:pt x="28171" y="155123"/>
                  </a:lnTo>
                  <a:cubicBezTo>
                    <a:pt x="23634" y="167924"/>
                    <a:pt x="13552" y="171690"/>
                    <a:pt x="-59" y="171941"/>
                  </a:cubicBezTo>
                  <a:lnTo>
                    <a:pt x="-59" y="179722"/>
                  </a:lnTo>
                  <a:cubicBezTo>
                    <a:pt x="5738" y="179471"/>
                    <a:pt x="16577" y="178969"/>
                    <a:pt x="25651" y="178969"/>
                  </a:cubicBezTo>
                  <a:cubicBezTo>
                    <a:pt x="33465" y="178969"/>
                    <a:pt x="46571" y="179471"/>
                    <a:pt x="54637" y="179722"/>
                  </a:cubicBezTo>
                  <a:lnTo>
                    <a:pt x="54637" y="171941"/>
                  </a:lnTo>
                  <a:cubicBezTo>
                    <a:pt x="42034" y="171941"/>
                    <a:pt x="35733" y="165665"/>
                    <a:pt x="35733" y="159139"/>
                  </a:cubicBezTo>
                  <a:cubicBezTo>
                    <a:pt x="35733" y="158386"/>
                    <a:pt x="35985" y="155876"/>
                    <a:pt x="36237" y="155374"/>
                  </a:cubicBezTo>
                  <a:lnTo>
                    <a:pt x="47832" y="122491"/>
                  </a:lnTo>
                  <a:lnTo>
                    <a:pt x="110089" y="122491"/>
                  </a:lnTo>
                  <a:lnTo>
                    <a:pt x="123448" y="160896"/>
                  </a:lnTo>
                  <a:cubicBezTo>
                    <a:pt x="123700" y="161900"/>
                    <a:pt x="124204" y="163406"/>
                    <a:pt x="124204" y="164410"/>
                  </a:cubicBezTo>
                  <a:cubicBezTo>
                    <a:pt x="124204" y="171941"/>
                    <a:pt x="110089" y="171941"/>
                    <a:pt x="103284" y="171941"/>
                  </a:cubicBezTo>
                  <a:lnTo>
                    <a:pt x="103284" y="179722"/>
                  </a:lnTo>
                  <a:cubicBezTo>
                    <a:pt x="112358" y="178969"/>
                    <a:pt x="130002" y="178969"/>
                    <a:pt x="139580" y="178969"/>
                  </a:cubicBezTo>
                  <a:cubicBezTo>
                    <a:pt x="150418" y="178969"/>
                    <a:pt x="162012" y="179220"/>
                    <a:pt x="172599" y="179722"/>
                  </a:cubicBezTo>
                  <a:lnTo>
                    <a:pt x="172599" y="171941"/>
                  </a:lnTo>
                  <a:lnTo>
                    <a:pt x="168062" y="171941"/>
                  </a:lnTo>
                  <a:cubicBezTo>
                    <a:pt x="152939" y="171941"/>
                    <a:pt x="149410" y="170183"/>
                    <a:pt x="146637" y="161900"/>
                  </a:cubicBezTo>
                  <a:lnTo>
                    <a:pt x="92193" y="5019"/>
                  </a:lnTo>
                  <a:close/>
                  <a:moveTo>
                    <a:pt x="78834" y="33132"/>
                  </a:moveTo>
                  <a:lnTo>
                    <a:pt x="107317" y="114710"/>
                  </a:lnTo>
                  <a:lnTo>
                    <a:pt x="50604" y="114710"/>
                  </a:lnTo>
                  <a:lnTo>
                    <a:pt x="78834" y="33132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843DB48C-6A67-0DCF-B670-054BA9BE9FE7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3285262" y="2036489"/>
              <a:ext cx="301129" cy="819926"/>
            </a:xfrm>
            <a:custGeom>
              <a:avLst/>
              <a:gdLst>
                <a:gd name="connsiteX0" fmla="*/ 150614 w 301129"/>
                <a:gd name="connsiteY0" fmla="*/ 0 h 819926"/>
                <a:gd name="connsiteX1" fmla="*/ 301129 w 301129"/>
                <a:gd name="connsiteY1" fmla="*/ 77553 h 819926"/>
                <a:gd name="connsiteX2" fmla="*/ 0 w 301129"/>
                <a:gd name="connsiteY2" fmla="*/ 212486 h 819926"/>
                <a:gd name="connsiteX3" fmla="*/ 301129 w 301129"/>
                <a:gd name="connsiteY3" fmla="*/ 347517 h 819926"/>
                <a:gd name="connsiteX4" fmla="*/ 0 w 301129"/>
                <a:gd name="connsiteY4" fmla="*/ 482450 h 819926"/>
                <a:gd name="connsiteX5" fmla="*/ 301129 w 301129"/>
                <a:gd name="connsiteY5" fmla="*/ 617478 h 819926"/>
                <a:gd name="connsiteX6" fmla="*/ 0 w 301129"/>
                <a:gd name="connsiteY6" fmla="*/ 752509 h 819926"/>
                <a:gd name="connsiteX7" fmla="*/ 150614 w 301129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129" h="819926">
                  <a:moveTo>
                    <a:pt x="150614" y="0"/>
                  </a:moveTo>
                  <a:lnTo>
                    <a:pt x="301129" y="77553"/>
                  </a:lnTo>
                  <a:lnTo>
                    <a:pt x="0" y="212486"/>
                  </a:lnTo>
                  <a:lnTo>
                    <a:pt x="301129" y="347517"/>
                  </a:lnTo>
                  <a:lnTo>
                    <a:pt x="0" y="482450"/>
                  </a:lnTo>
                  <a:lnTo>
                    <a:pt x="301129" y="617478"/>
                  </a:lnTo>
                  <a:lnTo>
                    <a:pt x="0" y="752509"/>
                  </a:lnTo>
                  <a:lnTo>
                    <a:pt x="150614" y="819926"/>
                  </a:lnTo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38BFADB4-10BC-EE6E-A5F6-9B9E58206B9C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3395653" y="1045904"/>
              <a:ext cx="80347" cy="80019"/>
            </a:xfrm>
            <a:custGeom>
              <a:avLst/>
              <a:gdLst>
                <a:gd name="connsiteX0" fmla="*/ 80348 w 80347"/>
                <a:gd name="connsiteY0" fmla="*/ 39959 h 80019"/>
                <a:gd name="connsiteX1" fmla="*/ 40223 w 80347"/>
                <a:gd name="connsiteY1" fmla="*/ 0 h 80019"/>
                <a:gd name="connsiteX2" fmla="*/ 0 w 80347"/>
                <a:gd name="connsiteY2" fmla="*/ 39959 h 80019"/>
                <a:gd name="connsiteX3" fmla="*/ 40223 w 80347"/>
                <a:gd name="connsiteY3" fmla="*/ 80020 h 80019"/>
                <a:gd name="connsiteX4" fmla="*/ 80348 w 80347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9">
                  <a:moveTo>
                    <a:pt x="80348" y="39959"/>
                  </a:moveTo>
                  <a:cubicBezTo>
                    <a:pt x="80348" y="17914"/>
                    <a:pt x="62361" y="0"/>
                    <a:pt x="40223" y="0"/>
                  </a:cubicBezTo>
                  <a:cubicBezTo>
                    <a:pt x="17987" y="0"/>
                    <a:pt x="0" y="17914"/>
                    <a:pt x="0" y="39959"/>
                  </a:cubicBezTo>
                  <a:cubicBezTo>
                    <a:pt x="0" y="62106"/>
                    <a:pt x="17987" y="80020"/>
                    <a:pt x="40223" y="80020"/>
                  </a:cubicBezTo>
                  <a:cubicBezTo>
                    <a:pt x="62361" y="80020"/>
                    <a:pt x="80348" y="62106"/>
                    <a:pt x="80348" y="39959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B6173B7-72DF-5B62-8910-7FD5CCC10103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3395653" y="1045904"/>
              <a:ext cx="80347" cy="80019"/>
            </a:xfrm>
            <a:custGeom>
              <a:avLst/>
              <a:gdLst>
                <a:gd name="connsiteX0" fmla="*/ 80348 w 80347"/>
                <a:gd name="connsiteY0" fmla="*/ 39959 h 80019"/>
                <a:gd name="connsiteX1" fmla="*/ 40223 w 80347"/>
                <a:gd name="connsiteY1" fmla="*/ 0 h 80019"/>
                <a:gd name="connsiteX2" fmla="*/ 0 w 80347"/>
                <a:gd name="connsiteY2" fmla="*/ 39959 h 80019"/>
                <a:gd name="connsiteX3" fmla="*/ 40223 w 80347"/>
                <a:gd name="connsiteY3" fmla="*/ 80020 h 80019"/>
                <a:gd name="connsiteX4" fmla="*/ 80348 w 80347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9">
                  <a:moveTo>
                    <a:pt x="80348" y="39959"/>
                  </a:moveTo>
                  <a:cubicBezTo>
                    <a:pt x="80348" y="17914"/>
                    <a:pt x="62361" y="0"/>
                    <a:pt x="40223" y="0"/>
                  </a:cubicBezTo>
                  <a:cubicBezTo>
                    <a:pt x="17987" y="0"/>
                    <a:pt x="0" y="17914"/>
                    <a:pt x="0" y="39959"/>
                  </a:cubicBezTo>
                  <a:cubicBezTo>
                    <a:pt x="0" y="62106"/>
                    <a:pt x="17987" y="80020"/>
                    <a:pt x="40223" y="80020"/>
                  </a:cubicBezTo>
                  <a:cubicBezTo>
                    <a:pt x="62361" y="80020"/>
                    <a:pt x="80348" y="62106"/>
                    <a:pt x="80348" y="39959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BDF24BC2-8C2A-6EE1-7A20-6127255AECD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3395653" y="3766984"/>
              <a:ext cx="80347" cy="80014"/>
            </a:xfrm>
            <a:custGeom>
              <a:avLst/>
              <a:gdLst>
                <a:gd name="connsiteX0" fmla="*/ 80348 w 80347"/>
                <a:gd name="connsiteY0" fmla="*/ 40056 h 80014"/>
                <a:gd name="connsiteX1" fmla="*/ 40223 w 80347"/>
                <a:gd name="connsiteY1" fmla="*/ 0 h 80014"/>
                <a:gd name="connsiteX2" fmla="*/ 0 w 80347"/>
                <a:gd name="connsiteY2" fmla="*/ 40056 h 80014"/>
                <a:gd name="connsiteX3" fmla="*/ 40223 w 80347"/>
                <a:gd name="connsiteY3" fmla="*/ 80014 h 80014"/>
                <a:gd name="connsiteX4" fmla="*/ 80348 w 80347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4">
                  <a:moveTo>
                    <a:pt x="80348" y="40056"/>
                  </a:moveTo>
                  <a:cubicBezTo>
                    <a:pt x="80348" y="17912"/>
                    <a:pt x="62361" y="0"/>
                    <a:pt x="40223" y="0"/>
                  </a:cubicBezTo>
                  <a:cubicBezTo>
                    <a:pt x="17987" y="0"/>
                    <a:pt x="0" y="17912"/>
                    <a:pt x="0" y="40056"/>
                  </a:cubicBezTo>
                  <a:cubicBezTo>
                    <a:pt x="0" y="62102"/>
                    <a:pt x="17987" y="80014"/>
                    <a:pt x="40223" y="80014"/>
                  </a:cubicBezTo>
                  <a:cubicBezTo>
                    <a:pt x="62361" y="80014"/>
                    <a:pt x="80348" y="62102"/>
                    <a:pt x="80348" y="40056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482E0668-72FD-D389-D174-0AEF04F8EFD8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3395653" y="3766984"/>
              <a:ext cx="80347" cy="80014"/>
            </a:xfrm>
            <a:custGeom>
              <a:avLst/>
              <a:gdLst>
                <a:gd name="connsiteX0" fmla="*/ 80348 w 80347"/>
                <a:gd name="connsiteY0" fmla="*/ 40056 h 80014"/>
                <a:gd name="connsiteX1" fmla="*/ 40223 w 80347"/>
                <a:gd name="connsiteY1" fmla="*/ 0 h 80014"/>
                <a:gd name="connsiteX2" fmla="*/ 0 w 80347"/>
                <a:gd name="connsiteY2" fmla="*/ 40056 h 80014"/>
                <a:gd name="connsiteX3" fmla="*/ 40223 w 80347"/>
                <a:gd name="connsiteY3" fmla="*/ 80014 h 80014"/>
                <a:gd name="connsiteX4" fmla="*/ 80348 w 80347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47" h="80014">
                  <a:moveTo>
                    <a:pt x="80348" y="40056"/>
                  </a:moveTo>
                  <a:cubicBezTo>
                    <a:pt x="80348" y="17912"/>
                    <a:pt x="62361" y="0"/>
                    <a:pt x="40223" y="0"/>
                  </a:cubicBezTo>
                  <a:cubicBezTo>
                    <a:pt x="17987" y="0"/>
                    <a:pt x="0" y="17912"/>
                    <a:pt x="0" y="40056"/>
                  </a:cubicBezTo>
                  <a:cubicBezTo>
                    <a:pt x="0" y="62102"/>
                    <a:pt x="17987" y="80014"/>
                    <a:pt x="40223" y="80014"/>
                  </a:cubicBezTo>
                  <a:cubicBezTo>
                    <a:pt x="62361" y="80014"/>
                    <a:pt x="80348" y="62102"/>
                    <a:pt x="80348" y="40056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7E92A2E-62A5-535B-0F5E-B269B46EABE8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3654797" y="2333326"/>
              <a:ext cx="100569" cy="167172"/>
            </a:xfrm>
            <a:custGeom>
              <a:avLst/>
              <a:gdLst>
                <a:gd name="connsiteX0" fmla="*/ 19452 w 100569"/>
                <a:gd name="connsiteY0" fmla="*/ 147844 h 167172"/>
                <a:gd name="connsiteX1" fmla="*/ 46170 w 100569"/>
                <a:gd name="connsiteY1" fmla="*/ 121989 h 167172"/>
                <a:gd name="connsiteX2" fmla="*/ 100613 w 100569"/>
                <a:gd name="connsiteY2" fmla="*/ 48694 h 167172"/>
                <a:gd name="connsiteX3" fmla="*/ 47178 w 100569"/>
                <a:gd name="connsiteY3" fmla="*/ -2 h 167172"/>
                <a:gd name="connsiteX4" fmla="*/ 44 w 100569"/>
                <a:gd name="connsiteY4" fmla="*/ 45431 h 167172"/>
                <a:gd name="connsiteX5" fmla="*/ 13402 w 100569"/>
                <a:gd name="connsiteY5" fmla="*/ 59488 h 167172"/>
                <a:gd name="connsiteX6" fmla="*/ 26509 w 100569"/>
                <a:gd name="connsiteY6" fmla="*/ 46184 h 167172"/>
                <a:gd name="connsiteX7" fmla="*/ 13150 w 100569"/>
                <a:gd name="connsiteY7" fmla="*/ 33132 h 167172"/>
                <a:gd name="connsiteX8" fmla="*/ 9874 w 100569"/>
                <a:gd name="connsiteY8" fmla="*/ 33383 h 167172"/>
                <a:gd name="connsiteX9" fmla="*/ 43901 w 100569"/>
                <a:gd name="connsiteY9" fmla="*/ 7780 h 167172"/>
                <a:gd name="connsiteX10" fmla="*/ 77676 w 100569"/>
                <a:gd name="connsiteY10" fmla="*/ 48694 h 167172"/>
                <a:gd name="connsiteX11" fmla="*/ 51211 w 100569"/>
                <a:gd name="connsiteY11" fmla="*/ 104168 h 167172"/>
                <a:gd name="connsiteX12" fmla="*/ 2816 w 100569"/>
                <a:gd name="connsiteY12" fmla="*/ 157884 h 167172"/>
                <a:gd name="connsiteX13" fmla="*/ 44 w 100569"/>
                <a:gd name="connsiteY13" fmla="*/ 167171 h 167172"/>
                <a:gd name="connsiteX14" fmla="*/ 93556 w 100569"/>
                <a:gd name="connsiteY14" fmla="*/ 167171 h 167172"/>
                <a:gd name="connsiteX15" fmla="*/ 100613 w 100569"/>
                <a:gd name="connsiteY15" fmla="*/ 123496 h 167172"/>
                <a:gd name="connsiteX16" fmla="*/ 94312 w 100569"/>
                <a:gd name="connsiteY16" fmla="*/ 123496 h 167172"/>
                <a:gd name="connsiteX17" fmla="*/ 88767 w 100569"/>
                <a:gd name="connsiteY17" fmla="*/ 145835 h 167172"/>
                <a:gd name="connsiteX18" fmla="*/ 64822 w 100569"/>
                <a:gd name="connsiteY18" fmla="*/ 147844 h 167172"/>
                <a:gd name="connsiteX19" fmla="*/ 19452 w 10056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569" h="167172">
                  <a:moveTo>
                    <a:pt x="19452" y="147844"/>
                  </a:moveTo>
                  <a:lnTo>
                    <a:pt x="46170" y="121989"/>
                  </a:lnTo>
                  <a:cubicBezTo>
                    <a:pt x="85490" y="87350"/>
                    <a:pt x="100613" y="73795"/>
                    <a:pt x="100613" y="48694"/>
                  </a:cubicBezTo>
                  <a:cubicBezTo>
                    <a:pt x="100613" y="20079"/>
                    <a:pt x="77929" y="-2"/>
                    <a:pt x="47178" y="-2"/>
                  </a:cubicBezTo>
                  <a:cubicBezTo>
                    <a:pt x="18696" y="-2"/>
                    <a:pt x="44" y="23091"/>
                    <a:pt x="44" y="45431"/>
                  </a:cubicBezTo>
                  <a:cubicBezTo>
                    <a:pt x="44" y="59488"/>
                    <a:pt x="12646" y="59488"/>
                    <a:pt x="13402" y="59488"/>
                  </a:cubicBezTo>
                  <a:cubicBezTo>
                    <a:pt x="17687" y="59488"/>
                    <a:pt x="26509" y="56476"/>
                    <a:pt x="26509" y="46184"/>
                  </a:cubicBezTo>
                  <a:cubicBezTo>
                    <a:pt x="26509" y="39658"/>
                    <a:pt x="21972" y="33132"/>
                    <a:pt x="13150" y="33132"/>
                  </a:cubicBezTo>
                  <a:cubicBezTo>
                    <a:pt x="11134" y="33132"/>
                    <a:pt x="10630" y="33132"/>
                    <a:pt x="9874" y="33383"/>
                  </a:cubicBezTo>
                  <a:cubicBezTo>
                    <a:pt x="15671" y="17067"/>
                    <a:pt x="29282" y="7780"/>
                    <a:pt x="43901" y="7780"/>
                  </a:cubicBezTo>
                  <a:cubicBezTo>
                    <a:pt x="66838" y="7780"/>
                    <a:pt x="77676" y="28112"/>
                    <a:pt x="77676" y="48694"/>
                  </a:cubicBezTo>
                  <a:cubicBezTo>
                    <a:pt x="77676" y="68775"/>
                    <a:pt x="65074" y="88605"/>
                    <a:pt x="51211" y="104168"/>
                  </a:cubicBezTo>
                  <a:lnTo>
                    <a:pt x="2816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556" y="167171"/>
                  </a:lnTo>
                  <a:lnTo>
                    <a:pt x="100613" y="123496"/>
                  </a:lnTo>
                  <a:lnTo>
                    <a:pt x="94312" y="123496"/>
                  </a:lnTo>
                  <a:cubicBezTo>
                    <a:pt x="93052" y="131026"/>
                    <a:pt x="91287" y="142070"/>
                    <a:pt x="88767" y="145835"/>
                  </a:cubicBezTo>
                  <a:cubicBezTo>
                    <a:pt x="87002" y="147844"/>
                    <a:pt x="70367" y="147844"/>
                    <a:pt x="64822" y="147844"/>
                  </a:cubicBezTo>
                  <a:lnTo>
                    <a:pt x="19452" y="147844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96F8D19C-9AE9-6D57-8A4E-0CE86296DAA9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3821321" y="2323536"/>
              <a:ext cx="159550" cy="176962"/>
            </a:xfrm>
            <a:custGeom>
              <a:avLst/>
              <a:gdLst>
                <a:gd name="connsiteX0" fmla="*/ 159601 w 159550"/>
                <a:gd name="connsiteY0" fmla="*/ 136297 h 176962"/>
                <a:gd name="connsiteX1" fmla="*/ 153300 w 159550"/>
                <a:gd name="connsiteY1" fmla="*/ 136297 h 176962"/>
                <a:gd name="connsiteX2" fmla="*/ 148763 w 159550"/>
                <a:gd name="connsiteY2" fmla="*/ 154621 h 176962"/>
                <a:gd name="connsiteX3" fmla="*/ 132127 w 159550"/>
                <a:gd name="connsiteY3" fmla="*/ 160645 h 176962"/>
                <a:gd name="connsiteX4" fmla="*/ 111963 w 159550"/>
                <a:gd name="connsiteY4" fmla="*/ 160645 h 176962"/>
                <a:gd name="connsiteX5" fmla="*/ 134395 w 159550"/>
                <a:gd name="connsiteY5" fmla="*/ 117973 h 176962"/>
                <a:gd name="connsiteX6" fmla="*/ 156576 w 159550"/>
                <a:gd name="connsiteY6" fmla="*/ 63002 h 176962"/>
                <a:gd name="connsiteX7" fmla="*/ 79952 w 159550"/>
                <a:gd name="connsiteY7" fmla="*/ -2 h 176962"/>
                <a:gd name="connsiteX8" fmla="*/ 3075 w 159550"/>
                <a:gd name="connsiteY8" fmla="*/ 63002 h 176962"/>
                <a:gd name="connsiteX9" fmla="*/ 25256 w 159550"/>
                <a:gd name="connsiteY9" fmla="*/ 117973 h 176962"/>
                <a:gd name="connsiteX10" fmla="*/ 47689 w 159550"/>
                <a:gd name="connsiteY10" fmla="*/ 160645 h 176962"/>
                <a:gd name="connsiteX11" fmla="*/ 27524 w 159550"/>
                <a:gd name="connsiteY11" fmla="*/ 160645 h 176962"/>
                <a:gd name="connsiteX12" fmla="*/ 10889 w 159550"/>
                <a:gd name="connsiteY12" fmla="*/ 154872 h 176962"/>
                <a:gd name="connsiteX13" fmla="*/ 6352 w 159550"/>
                <a:gd name="connsiteY13" fmla="*/ 136297 h 176962"/>
                <a:gd name="connsiteX14" fmla="*/ 50 w 159550"/>
                <a:gd name="connsiteY14" fmla="*/ 136297 h 176962"/>
                <a:gd name="connsiteX15" fmla="*/ 8368 w 159550"/>
                <a:gd name="connsiteY15" fmla="*/ 176961 h 176962"/>
                <a:gd name="connsiteX16" fmla="*/ 48697 w 159550"/>
                <a:gd name="connsiteY16" fmla="*/ 176961 h 176962"/>
                <a:gd name="connsiteX17" fmla="*/ 54998 w 159550"/>
                <a:gd name="connsiteY17" fmla="*/ 171690 h 176962"/>
                <a:gd name="connsiteX18" fmla="*/ 41387 w 159550"/>
                <a:gd name="connsiteY18" fmla="*/ 115965 h 176962"/>
                <a:gd name="connsiteX19" fmla="*/ 29037 w 159550"/>
                <a:gd name="connsiteY19" fmla="*/ 62751 h 176962"/>
                <a:gd name="connsiteX20" fmla="*/ 79700 w 159550"/>
                <a:gd name="connsiteY20" fmla="*/ 5521 h 176962"/>
                <a:gd name="connsiteX21" fmla="*/ 130615 w 159550"/>
                <a:gd name="connsiteY21" fmla="*/ 62751 h 176962"/>
                <a:gd name="connsiteX22" fmla="*/ 116500 w 159550"/>
                <a:gd name="connsiteY22" fmla="*/ 121236 h 176962"/>
                <a:gd name="connsiteX23" fmla="*/ 104653 w 159550"/>
                <a:gd name="connsiteY23" fmla="*/ 171690 h 176962"/>
                <a:gd name="connsiteX24" fmla="*/ 111206 w 159550"/>
                <a:gd name="connsiteY24" fmla="*/ 176961 h 176962"/>
                <a:gd name="connsiteX25" fmla="*/ 151283 w 159550"/>
                <a:gd name="connsiteY25" fmla="*/ 176961 h 176962"/>
                <a:gd name="connsiteX26" fmla="*/ 159601 w 159550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550" h="176962">
                  <a:moveTo>
                    <a:pt x="159601" y="136297"/>
                  </a:moveTo>
                  <a:lnTo>
                    <a:pt x="153300" y="136297"/>
                  </a:lnTo>
                  <a:cubicBezTo>
                    <a:pt x="152039" y="142823"/>
                    <a:pt x="151031" y="148597"/>
                    <a:pt x="148763" y="154621"/>
                  </a:cubicBezTo>
                  <a:cubicBezTo>
                    <a:pt x="147502" y="158637"/>
                    <a:pt x="146746" y="160645"/>
                    <a:pt x="132127" y="160645"/>
                  </a:cubicBezTo>
                  <a:lnTo>
                    <a:pt x="111963" y="160645"/>
                  </a:lnTo>
                  <a:cubicBezTo>
                    <a:pt x="115239" y="146588"/>
                    <a:pt x="123053" y="134540"/>
                    <a:pt x="134395" y="117973"/>
                  </a:cubicBezTo>
                  <a:cubicBezTo>
                    <a:pt x="146242" y="100152"/>
                    <a:pt x="156576" y="82832"/>
                    <a:pt x="156576" y="63002"/>
                  </a:cubicBezTo>
                  <a:cubicBezTo>
                    <a:pt x="156576" y="28112"/>
                    <a:pt x="122549" y="-2"/>
                    <a:pt x="79952" y="-2"/>
                  </a:cubicBezTo>
                  <a:cubicBezTo>
                    <a:pt x="36598" y="-2"/>
                    <a:pt x="3075" y="28614"/>
                    <a:pt x="3075" y="63002"/>
                  </a:cubicBezTo>
                  <a:cubicBezTo>
                    <a:pt x="3075" y="82832"/>
                    <a:pt x="13409" y="100152"/>
                    <a:pt x="25256" y="117973"/>
                  </a:cubicBezTo>
                  <a:cubicBezTo>
                    <a:pt x="36346" y="134540"/>
                    <a:pt x="44412" y="146588"/>
                    <a:pt x="47689" y="160645"/>
                  </a:cubicBezTo>
                  <a:lnTo>
                    <a:pt x="27524" y="160645"/>
                  </a:lnTo>
                  <a:cubicBezTo>
                    <a:pt x="12905" y="160645"/>
                    <a:pt x="12149" y="158637"/>
                    <a:pt x="10889" y="154872"/>
                  </a:cubicBezTo>
                  <a:cubicBezTo>
                    <a:pt x="8872" y="149099"/>
                    <a:pt x="7612" y="142572"/>
                    <a:pt x="6352" y="136297"/>
                  </a:cubicBezTo>
                  <a:lnTo>
                    <a:pt x="50" y="136297"/>
                  </a:lnTo>
                  <a:lnTo>
                    <a:pt x="8368" y="176961"/>
                  </a:lnTo>
                  <a:lnTo>
                    <a:pt x="48697" y="176961"/>
                  </a:lnTo>
                  <a:cubicBezTo>
                    <a:pt x="54242" y="176961"/>
                    <a:pt x="54998" y="176961"/>
                    <a:pt x="54998" y="171690"/>
                  </a:cubicBezTo>
                  <a:cubicBezTo>
                    <a:pt x="54998" y="154119"/>
                    <a:pt x="47184" y="132030"/>
                    <a:pt x="41387" y="115965"/>
                  </a:cubicBezTo>
                  <a:cubicBezTo>
                    <a:pt x="36094" y="101407"/>
                    <a:pt x="29037" y="81577"/>
                    <a:pt x="29037" y="62751"/>
                  </a:cubicBezTo>
                  <a:cubicBezTo>
                    <a:pt x="29037" y="22589"/>
                    <a:pt x="56763" y="5521"/>
                    <a:pt x="79700" y="5521"/>
                  </a:cubicBezTo>
                  <a:cubicBezTo>
                    <a:pt x="103897" y="5521"/>
                    <a:pt x="130615" y="23593"/>
                    <a:pt x="130615" y="62751"/>
                  </a:cubicBezTo>
                  <a:cubicBezTo>
                    <a:pt x="130615" y="81577"/>
                    <a:pt x="123809" y="100654"/>
                    <a:pt x="116500" y="121236"/>
                  </a:cubicBezTo>
                  <a:cubicBezTo>
                    <a:pt x="112719" y="131779"/>
                    <a:pt x="104653" y="154370"/>
                    <a:pt x="104653" y="171690"/>
                  </a:cubicBezTo>
                  <a:cubicBezTo>
                    <a:pt x="104653" y="176961"/>
                    <a:pt x="105409" y="176961"/>
                    <a:pt x="111206" y="176961"/>
                  </a:cubicBezTo>
                  <a:lnTo>
                    <a:pt x="151283" y="176961"/>
                  </a:lnTo>
                  <a:lnTo>
                    <a:pt x="159601" y="136297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2" name="Freeform 191">
              <a:extLst>
                <a:ext uri="{FF2B5EF4-FFF2-40B4-BE49-F238E27FC236}">
                  <a16:creationId xmlns:a16="http://schemas.microsoft.com/office/drawing/2014/main" id="{204180CC-B213-59B4-BE78-C044F7B32852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3636596" y="3076775"/>
              <a:ext cx="25300" cy="499867"/>
            </a:xfrm>
            <a:custGeom>
              <a:avLst/>
              <a:gdLst>
                <a:gd name="connsiteX0" fmla="*/ 0 w 25300"/>
                <a:gd name="connsiteY0" fmla="*/ 0 h 499867"/>
                <a:gd name="connsiteX1" fmla="*/ 0 w 25300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00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3" name="Freeform 192">
              <a:extLst>
                <a:ext uri="{FF2B5EF4-FFF2-40B4-BE49-F238E27FC236}">
                  <a16:creationId xmlns:a16="http://schemas.microsoft.com/office/drawing/2014/main" id="{92528EBB-4ED1-7552-9F11-FFE2AC2CF3B9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3586392" y="3470449"/>
              <a:ext cx="100409" cy="106193"/>
            </a:xfrm>
            <a:custGeom>
              <a:avLst/>
              <a:gdLst>
                <a:gd name="connsiteX0" fmla="*/ 50205 w 100409"/>
                <a:gd name="connsiteY0" fmla="*/ 0 h 106193"/>
                <a:gd name="connsiteX1" fmla="*/ 0 w 100409"/>
                <a:gd name="connsiteY1" fmla="*/ 0 h 106193"/>
                <a:gd name="connsiteX2" fmla="*/ 50205 w 100409"/>
                <a:gd name="connsiteY2" fmla="*/ 106193 h 106193"/>
                <a:gd name="connsiteX3" fmla="*/ 100409 w 10040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9" h="106193">
                  <a:moveTo>
                    <a:pt x="50205" y="0"/>
                  </a:moveTo>
                  <a:lnTo>
                    <a:pt x="0" y="0"/>
                  </a:lnTo>
                  <a:lnTo>
                    <a:pt x="50205" y="106193"/>
                  </a:lnTo>
                  <a:lnTo>
                    <a:pt x="100409" y="0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4" name="Freeform 193">
              <a:extLst>
                <a:ext uri="{FF2B5EF4-FFF2-40B4-BE49-F238E27FC236}">
                  <a16:creationId xmlns:a16="http://schemas.microsoft.com/office/drawing/2014/main" id="{35F30388-29A2-C8AF-B38E-310A80B61593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3586392" y="3470449"/>
              <a:ext cx="100409" cy="106193"/>
            </a:xfrm>
            <a:custGeom>
              <a:avLst/>
              <a:gdLst>
                <a:gd name="connsiteX0" fmla="*/ 50205 w 100409"/>
                <a:gd name="connsiteY0" fmla="*/ 0 h 106193"/>
                <a:gd name="connsiteX1" fmla="*/ 0 w 100409"/>
                <a:gd name="connsiteY1" fmla="*/ 0 h 106193"/>
                <a:gd name="connsiteX2" fmla="*/ 50205 w 100409"/>
                <a:gd name="connsiteY2" fmla="*/ 106193 h 106193"/>
                <a:gd name="connsiteX3" fmla="*/ 100409 w 10040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09" h="106193">
                  <a:moveTo>
                    <a:pt x="50205" y="0"/>
                  </a:moveTo>
                  <a:lnTo>
                    <a:pt x="0" y="0"/>
                  </a:lnTo>
                  <a:lnTo>
                    <a:pt x="50205" y="106193"/>
                  </a:lnTo>
                  <a:lnTo>
                    <a:pt x="100409" y="0"/>
                  </a:ln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5" name="Freeform 194">
              <a:extLst>
                <a:ext uri="{FF2B5EF4-FFF2-40B4-BE49-F238E27FC236}">
                  <a16:creationId xmlns:a16="http://schemas.microsoft.com/office/drawing/2014/main" id="{301C3F8D-07CE-E7ED-2751-EE7A8291609E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3732996" y="3243573"/>
              <a:ext cx="66542" cy="168678"/>
            </a:xfrm>
            <a:custGeom>
              <a:avLst/>
              <a:gdLst>
                <a:gd name="connsiteX0" fmla="*/ 64321 w 66542"/>
                <a:gd name="connsiteY0" fmla="*/ 9071 h 168678"/>
                <a:gd name="connsiteX1" fmla="*/ 54995 w 66542"/>
                <a:gd name="connsiteY1" fmla="*/ 35 h 168678"/>
                <a:gd name="connsiteX2" fmla="*/ 41384 w 66542"/>
                <a:gd name="connsiteY2" fmla="*/ 13338 h 168678"/>
                <a:gd name="connsiteX3" fmla="*/ 50962 w 66542"/>
                <a:gd name="connsiteY3" fmla="*/ 22374 h 168678"/>
                <a:gd name="connsiteX4" fmla="*/ 64321 w 66542"/>
                <a:gd name="connsiteY4" fmla="*/ 9071 h 168678"/>
                <a:gd name="connsiteX5" fmla="*/ 45165 w 66542"/>
                <a:gd name="connsiteY5" fmla="*/ 103451 h 168678"/>
                <a:gd name="connsiteX6" fmla="*/ 50710 w 66542"/>
                <a:gd name="connsiteY6" fmla="*/ 88892 h 168678"/>
                <a:gd name="connsiteX7" fmla="*/ 53987 w 66542"/>
                <a:gd name="connsiteY7" fmla="*/ 75589 h 168678"/>
                <a:gd name="connsiteX8" fmla="*/ 33318 w 66542"/>
                <a:gd name="connsiteY8" fmla="*/ 55006 h 168678"/>
                <a:gd name="connsiteX9" fmla="*/ 47 w 66542"/>
                <a:gd name="connsiteY9" fmla="*/ 93661 h 168678"/>
                <a:gd name="connsiteX10" fmla="*/ 3072 w 66542"/>
                <a:gd name="connsiteY10" fmla="*/ 96171 h 168678"/>
                <a:gd name="connsiteX11" fmla="*/ 7104 w 66542"/>
                <a:gd name="connsiteY11" fmla="*/ 91653 h 168678"/>
                <a:gd name="connsiteX12" fmla="*/ 32562 w 66542"/>
                <a:gd name="connsiteY12" fmla="*/ 60528 h 168678"/>
                <a:gd name="connsiteX13" fmla="*/ 38863 w 66542"/>
                <a:gd name="connsiteY13" fmla="*/ 68560 h 168678"/>
                <a:gd name="connsiteX14" fmla="*/ 36091 w 66542"/>
                <a:gd name="connsiteY14" fmla="*/ 81613 h 168678"/>
                <a:gd name="connsiteX15" fmla="*/ 18699 w 66542"/>
                <a:gd name="connsiteY15" fmla="*/ 128050 h 168678"/>
                <a:gd name="connsiteX16" fmla="*/ 12902 w 66542"/>
                <a:gd name="connsiteY16" fmla="*/ 148131 h 168678"/>
                <a:gd name="connsiteX17" fmla="*/ 33570 w 66542"/>
                <a:gd name="connsiteY17" fmla="*/ 168713 h 168678"/>
                <a:gd name="connsiteX18" fmla="*/ 66589 w 66542"/>
                <a:gd name="connsiteY18" fmla="*/ 130058 h 168678"/>
                <a:gd name="connsiteX19" fmla="*/ 63565 w 66542"/>
                <a:gd name="connsiteY19" fmla="*/ 127548 h 168678"/>
                <a:gd name="connsiteX20" fmla="*/ 59784 w 66542"/>
                <a:gd name="connsiteY20" fmla="*/ 132066 h 168678"/>
                <a:gd name="connsiteX21" fmla="*/ 34074 w 66542"/>
                <a:gd name="connsiteY21" fmla="*/ 163191 h 168678"/>
                <a:gd name="connsiteX22" fmla="*/ 28025 w 66542"/>
                <a:gd name="connsiteY22" fmla="*/ 154908 h 168678"/>
                <a:gd name="connsiteX23" fmla="*/ 35335 w 66542"/>
                <a:gd name="connsiteY23" fmla="*/ 129807 h 168678"/>
                <a:gd name="connsiteX24" fmla="*/ 45165 w 66542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42" h="168678">
                  <a:moveTo>
                    <a:pt x="64321" y="9071"/>
                  </a:moveTo>
                  <a:cubicBezTo>
                    <a:pt x="64321" y="4051"/>
                    <a:pt x="60792" y="35"/>
                    <a:pt x="54995" y="35"/>
                  </a:cubicBezTo>
                  <a:cubicBezTo>
                    <a:pt x="48189" y="35"/>
                    <a:pt x="41384" y="6561"/>
                    <a:pt x="41384" y="13338"/>
                  </a:cubicBezTo>
                  <a:cubicBezTo>
                    <a:pt x="41384" y="18107"/>
                    <a:pt x="44913" y="22374"/>
                    <a:pt x="50962" y="22374"/>
                  </a:cubicBezTo>
                  <a:cubicBezTo>
                    <a:pt x="56759" y="22374"/>
                    <a:pt x="64321" y="16601"/>
                    <a:pt x="64321" y="9071"/>
                  </a:cubicBezTo>
                  <a:close/>
                  <a:moveTo>
                    <a:pt x="45165" y="103451"/>
                  </a:moveTo>
                  <a:cubicBezTo>
                    <a:pt x="48189" y="96171"/>
                    <a:pt x="48189" y="95669"/>
                    <a:pt x="50710" y="88892"/>
                  </a:cubicBezTo>
                  <a:cubicBezTo>
                    <a:pt x="52726" y="83872"/>
                    <a:pt x="53987" y="80358"/>
                    <a:pt x="53987" y="75589"/>
                  </a:cubicBezTo>
                  <a:cubicBezTo>
                    <a:pt x="53987" y="64293"/>
                    <a:pt x="45921" y="55006"/>
                    <a:pt x="33318" y="55006"/>
                  </a:cubicBezTo>
                  <a:cubicBezTo>
                    <a:pt x="9625" y="55006"/>
                    <a:pt x="47" y="91402"/>
                    <a:pt x="47" y="93661"/>
                  </a:cubicBezTo>
                  <a:cubicBezTo>
                    <a:pt x="47" y="96171"/>
                    <a:pt x="2567" y="96171"/>
                    <a:pt x="3072" y="96171"/>
                  </a:cubicBezTo>
                  <a:cubicBezTo>
                    <a:pt x="5592" y="96171"/>
                    <a:pt x="5844" y="95669"/>
                    <a:pt x="7104" y="91653"/>
                  </a:cubicBezTo>
                  <a:cubicBezTo>
                    <a:pt x="13910" y="68058"/>
                    <a:pt x="23992" y="60528"/>
                    <a:pt x="32562" y="60528"/>
                  </a:cubicBezTo>
                  <a:cubicBezTo>
                    <a:pt x="34578" y="60528"/>
                    <a:pt x="38863" y="60528"/>
                    <a:pt x="38863" y="68560"/>
                  </a:cubicBezTo>
                  <a:cubicBezTo>
                    <a:pt x="38863" y="73832"/>
                    <a:pt x="37099" y="79103"/>
                    <a:pt x="36091" y="81613"/>
                  </a:cubicBezTo>
                  <a:cubicBezTo>
                    <a:pt x="34074" y="88139"/>
                    <a:pt x="22732" y="117256"/>
                    <a:pt x="18699" y="128050"/>
                  </a:cubicBezTo>
                  <a:cubicBezTo>
                    <a:pt x="16178" y="134576"/>
                    <a:pt x="12902" y="142859"/>
                    <a:pt x="12902" y="148131"/>
                  </a:cubicBezTo>
                  <a:cubicBezTo>
                    <a:pt x="12902" y="159928"/>
                    <a:pt x="21472" y="168713"/>
                    <a:pt x="33570" y="168713"/>
                  </a:cubicBezTo>
                  <a:cubicBezTo>
                    <a:pt x="57263" y="168713"/>
                    <a:pt x="66589" y="132317"/>
                    <a:pt x="66589" y="130058"/>
                  </a:cubicBezTo>
                  <a:cubicBezTo>
                    <a:pt x="66589" y="127548"/>
                    <a:pt x="64321" y="127548"/>
                    <a:pt x="63565" y="127548"/>
                  </a:cubicBezTo>
                  <a:cubicBezTo>
                    <a:pt x="61044" y="127548"/>
                    <a:pt x="61044" y="128301"/>
                    <a:pt x="59784" y="132066"/>
                  </a:cubicBezTo>
                  <a:cubicBezTo>
                    <a:pt x="55247" y="147880"/>
                    <a:pt x="46929" y="163191"/>
                    <a:pt x="34074" y="163191"/>
                  </a:cubicBezTo>
                  <a:cubicBezTo>
                    <a:pt x="29789" y="163191"/>
                    <a:pt x="28025" y="160681"/>
                    <a:pt x="28025" y="154908"/>
                  </a:cubicBezTo>
                  <a:cubicBezTo>
                    <a:pt x="28025" y="148633"/>
                    <a:pt x="29537" y="145118"/>
                    <a:pt x="35335" y="129807"/>
                  </a:cubicBezTo>
                  <a:lnTo>
                    <a:pt x="45165" y="103451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6" name="Freeform 195">
              <a:extLst>
                <a:ext uri="{FF2B5EF4-FFF2-40B4-BE49-F238E27FC236}">
                  <a16:creationId xmlns:a16="http://schemas.microsoft.com/office/drawing/2014/main" id="{C16715A0-9A5C-4860-04A0-AF4025EDABF8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038954" y="3766984"/>
              <a:ext cx="80251" cy="80014"/>
            </a:xfrm>
            <a:custGeom>
              <a:avLst/>
              <a:gdLst>
                <a:gd name="connsiteX0" fmla="*/ 80252 w 80251"/>
                <a:gd name="connsiteY0" fmla="*/ 40056 h 80014"/>
                <a:gd name="connsiteX1" fmla="*/ 40126 w 80251"/>
                <a:gd name="connsiteY1" fmla="*/ 0 h 80014"/>
                <a:gd name="connsiteX2" fmla="*/ 0 w 80251"/>
                <a:gd name="connsiteY2" fmla="*/ 40056 h 80014"/>
                <a:gd name="connsiteX3" fmla="*/ 40126 w 80251"/>
                <a:gd name="connsiteY3" fmla="*/ 80014 h 80014"/>
                <a:gd name="connsiteX4" fmla="*/ 80252 w 80251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4">
                  <a:moveTo>
                    <a:pt x="80252" y="40056"/>
                  </a:moveTo>
                  <a:cubicBezTo>
                    <a:pt x="80252" y="17912"/>
                    <a:pt x="62263" y="0"/>
                    <a:pt x="40126" y="0"/>
                  </a:cubicBezTo>
                  <a:cubicBezTo>
                    <a:pt x="17988" y="0"/>
                    <a:pt x="0" y="17912"/>
                    <a:pt x="0" y="40056"/>
                  </a:cubicBezTo>
                  <a:cubicBezTo>
                    <a:pt x="0" y="62102"/>
                    <a:pt x="17988" y="80014"/>
                    <a:pt x="40126" y="80014"/>
                  </a:cubicBezTo>
                  <a:cubicBezTo>
                    <a:pt x="62263" y="80014"/>
                    <a:pt x="80252" y="62102"/>
                    <a:pt x="80252" y="40056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7" name="Freeform 196">
              <a:extLst>
                <a:ext uri="{FF2B5EF4-FFF2-40B4-BE49-F238E27FC236}">
                  <a16:creationId xmlns:a16="http://schemas.microsoft.com/office/drawing/2014/main" id="{F351CFB6-42B5-A31F-16EA-ED5D0AAACF14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038954" y="3766984"/>
              <a:ext cx="80251" cy="80014"/>
            </a:xfrm>
            <a:custGeom>
              <a:avLst/>
              <a:gdLst>
                <a:gd name="connsiteX0" fmla="*/ 80252 w 80251"/>
                <a:gd name="connsiteY0" fmla="*/ 40056 h 80014"/>
                <a:gd name="connsiteX1" fmla="*/ 40126 w 80251"/>
                <a:gd name="connsiteY1" fmla="*/ 0 h 80014"/>
                <a:gd name="connsiteX2" fmla="*/ 0 w 80251"/>
                <a:gd name="connsiteY2" fmla="*/ 40056 h 80014"/>
                <a:gd name="connsiteX3" fmla="*/ 40126 w 80251"/>
                <a:gd name="connsiteY3" fmla="*/ 80014 h 80014"/>
                <a:gd name="connsiteX4" fmla="*/ 80252 w 80251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4">
                  <a:moveTo>
                    <a:pt x="80252" y="40056"/>
                  </a:moveTo>
                  <a:cubicBezTo>
                    <a:pt x="80252" y="17912"/>
                    <a:pt x="62263" y="0"/>
                    <a:pt x="40126" y="0"/>
                  </a:cubicBezTo>
                  <a:cubicBezTo>
                    <a:pt x="17988" y="0"/>
                    <a:pt x="0" y="17912"/>
                    <a:pt x="0" y="40056"/>
                  </a:cubicBezTo>
                  <a:cubicBezTo>
                    <a:pt x="0" y="62102"/>
                    <a:pt x="17988" y="80014"/>
                    <a:pt x="40126" y="80014"/>
                  </a:cubicBezTo>
                  <a:cubicBezTo>
                    <a:pt x="62263" y="80014"/>
                    <a:pt x="80252" y="62102"/>
                    <a:pt x="80252" y="40056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82C930FD-B3FF-C336-C842-C5014F596F62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038954" y="1045904"/>
              <a:ext cx="80251" cy="80019"/>
            </a:xfrm>
            <a:custGeom>
              <a:avLst/>
              <a:gdLst>
                <a:gd name="connsiteX0" fmla="*/ 80252 w 80251"/>
                <a:gd name="connsiteY0" fmla="*/ 39959 h 80019"/>
                <a:gd name="connsiteX1" fmla="*/ 40126 w 80251"/>
                <a:gd name="connsiteY1" fmla="*/ 0 h 80019"/>
                <a:gd name="connsiteX2" fmla="*/ 0 w 80251"/>
                <a:gd name="connsiteY2" fmla="*/ 39959 h 80019"/>
                <a:gd name="connsiteX3" fmla="*/ 40126 w 80251"/>
                <a:gd name="connsiteY3" fmla="*/ 80020 h 80019"/>
                <a:gd name="connsiteX4" fmla="*/ 80252 w 80251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9">
                  <a:moveTo>
                    <a:pt x="80252" y="39959"/>
                  </a:moveTo>
                  <a:cubicBezTo>
                    <a:pt x="80252" y="17914"/>
                    <a:pt x="62263" y="0"/>
                    <a:pt x="40126" y="0"/>
                  </a:cubicBezTo>
                  <a:cubicBezTo>
                    <a:pt x="17988" y="0"/>
                    <a:pt x="0" y="17914"/>
                    <a:pt x="0" y="39959"/>
                  </a:cubicBezTo>
                  <a:cubicBezTo>
                    <a:pt x="0" y="62106"/>
                    <a:pt x="17988" y="80020"/>
                    <a:pt x="40126" y="80020"/>
                  </a:cubicBezTo>
                  <a:cubicBezTo>
                    <a:pt x="62263" y="80020"/>
                    <a:pt x="80252" y="62106"/>
                    <a:pt x="80252" y="39959"/>
                  </a:cubicBez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9" name="Freeform 198">
              <a:extLst>
                <a:ext uri="{FF2B5EF4-FFF2-40B4-BE49-F238E27FC236}">
                  <a16:creationId xmlns:a16="http://schemas.microsoft.com/office/drawing/2014/main" id="{CB6B47C7-3909-90E5-11B6-81C6DDFE05B1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7038954" y="1045904"/>
              <a:ext cx="80251" cy="80019"/>
            </a:xfrm>
            <a:custGeom>
              <a:avLst/>
              <a:gdLst>
                <a:gd name="connsiteX0" fmla="*/ 80252 w 80251"/>
                <a:gd name="connsiteY0" fmla="*/ 39959 h 80019"/>
                <a:gd name="connsiteX1" fmla="*/ 40126 w 80251"/>
                <a:gd name="connsiteY1" fmla="*/ 0 h 80019"/>
                <a:gd name="connsiteX2" fmla="*/ 0 w 80251"/>
                <a:gd name="connsiteY2" fmla="*/ 39959 h 80019"/>
                <a:gd name="connsiteX3" fmla="*/ 40126 w 80251"/>
                <a:gd name="connsiteY3" fmla="*/ 80020 h 80019"/>
                <a:gd name="connsiteX4" fmla="*/ 80252 w 80251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1" h="80019">
                  <a:moveTo>
                    <a:pt x="80252" y="39959"/>
                  </a:moveTo>
                  <a:cubicBezTo>
                    <a:pt x="80252" y="17914"/>
                    <a:pt x="62263" y="0"/>
                    <a:pt x="40126" y="0"/>
                  </a:cubicBezTo>
                  <a:cubicBezTo>
                    <a:pt x="17988" y="0"/>
                    <a:pt x="0" y="17914"/>
                    <a:pt x="0" y="39959"/>
                  </a:cubicBezTo>
                  <a:cubicBezTo>
                    <a:pt x="0" y="62106"/>
                    <a:pt x="17988" y="80020"/>
                    <a:pt x="40126" y="80020"/>
                  </a:cubicBezTo>
                  <a:cubicBezTo>
                    <a:pt x="62263" y="80020"/>
                    <a:pt x="80252" y="62106"/>
                    <a:pt x="80252" y="39959"/>
                  </a:cubicBezTo>
                  <a:close/>
                </a:path>
              </a:pathLst>
            </a:custGeom>
            <a:noFill/>
            <a:ln w="10072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0" name="Freeform 199">
              <a:extLst>
                <a:ext uri="{FF2B5EF4-FFF2-40B4-BE49-F238E27FC236}">
                  <a16:creationId xmlns:a16="http://schemas.microsoft.com/office/drawing/2014/main" id="{20AA7297-F8A6-6175-B126-8A49001E945C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906043" y="735978"/>
              <a:ext cx="702866" cy="699863"/>
            </a:xfrm>
            <a:custGeom>
              <a:avLst/>
              <a:gdLst>
                <a:gd name="connsiteX0" fmla="*/ 702867 w 702866"/>
                <a:gd name="connsiteY0" fmla="*/ 349885 h 699863"/>
                <a:gd name="connsiteX1" fmla="*/ 351435 w 702866"/>
                <a:gd name="connsiteY1" fmla="*/ 699864 h 699863"/>
                <a:gd name="connsiteX2" fmla="*/ 0 w 702866"/>
                <a:gd name="connsiteY2" fmla="*/ 349885 h 699863"/>
                <a:gd name="connsiteX3" fmla="*/ 351435 w 702866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866" h="699863">
                  <a:moveTo>
                    <a:pt x="702867" y="349885"/>
                  </a:moveTo>
                  <a:lnTo>
                    <a:pt x="351435" y="699864"/>
                  </a:lnTo>
                  <a:lnTo>
                    <a:pt x="0" y="349885"/>
                  </a:lnTo>
                  <a:lnTo>
                    <a:pt x="351435" y="0"/>
                  </a:lnTo>
                  <a:close/>
                </a:path>
              </a:pathLst>
            </a:custGeom>
            <a:noFill/>
            <a:ln w="20144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1" name="Freeform 200">
              <a:extLst>
                <a:ext uri="{FF2B5EF4-FFF2-40B4-BE49-F238E27FC236}">
                  <a16:creationId xmlns:a16="http://schemas.microsoft.com/office/drawing/2014/main" id="{9433282B-CDB7-9F37-7AB6-5E753AF4B0B8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 rot="5400000">
              <a:off x="5011674" y="1002219"/>
              <a:ext cx="167616" cy="167172"/>
            </a:xfrm>
            <a:custGeom>
              <a:avLst/>
              <a:gdLst>
                <a:gd name="connsiteX0" fmla="*/ 89072 w 167616"/>
                <a:gd name="connsiteY0" fmla="*/ 88551 h 167172"/>
                <a:gd name="connsiteX1" fmla="*/ 159396 w 167616"/>
                <a:gd name="connsiteY1" fmla="*/ 88551 h 167172"/>
                <a:gd name="connsiteX2" fmla="*/ 167714 w 167616"/>
                <a:gd name="connsiteY2" fmla="*/ 83531 h 167172"/>
                <a:gd name="connsiteX3" fmla="*/ 159396 w 167616"/>
                <a:gd name="connsiteY3" fmla="*/ 78511 h 167172"/>
                <a:gd name="connsiteX4" fmla="*/ 89072 w 167616"/>
                <a:gd name="connsiteY4" fmla="*/ 78511 h 167172"/>
                <a:gd name="connsiteX5" fmla="*/ 89072 w 167616"/>
                <a:gd name="connsiteY5" fmla="*/ 8228 h 167172"/>
                <a:gd name="connsiteX6" fmla="*/ 84031 w 167616"/>
                <a:gd name="connsiteY6" fmla="*/ -55 h 167172"/>
                <a:gd name="connsiteX7" fmla="*/ 78990 w 167616"/>
                <a:gd name="connsiteY7" fmla="*/ 8228 h 167172"/>
                <a:gd name="connsiteX8" fmla="*/ 78990 w 167616"/>
                <a:gd name="connsiteY8" fmla="*/ 78511 h 167172"/>
                <a:gd name="connsiteX9" fmla="*/ 8415 w 167616"/>
                <a:gd name="connsiteY9" fmla="*/ 78511 h 167172"/>
                <a:gd name="connsiteX10" fmla="*/ 97 w 167616"/>
                <a:gd name="connsiteY10" fmla="*/ 83531 h 167172"/>
                <a:gd name="connsiteX11" fmla="*/ 8415 w 167616"/>
                <a:gd name="connsiteY11" fmla="*/ 88551 h 167172"/>
                <a:gd name="connsiteX12" fmla="*/ 78990 w 167616"/>
                <a:gd name="connsiteY12" fmla="*/ 88551 h 167172"/>
                <a:gd name="connsiteX13" fmla="*/ 78990 w 167616"/>
                <a:gd name="connsiteY13" fmla="*/ 158834 h 167172"/>
                <a:gd name="connsiteX14" fmla="*/ 84031 w 167616"/>
                <a:gd name="connsiteY14" fmla="*/ 167118 h 167172"/>
                <a:gd name="connsiteX15" fmla="*/ 89072 w 167616"/>
                <a:gd name="connsiteY15" fmla="*/ 158834 h 167172"/>
                <a:gd name="connsiteX16" fmla="*/ 89072 w 167616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616" h="167172">
                  <a:moveTo>
                    <a:pt x="89072" y="88551"/>
                  </a:moveTo>
                  <a:lnTo>
                    <a:pt x="159396" y="88551"/>
                  </a:lnTo>
                  <a:cubicBezTo>
                    <a:pt x="162925" y="88551"/>
                    <a:pt x="167714" y="88551"/>
                    <a:pt x="167714" y="83531"/>
                  </a:cubicBezTo>
                  <a:cubicBezTo>
                    <a:pt x="167714" y="78511"/>
                    <a:pt x="162925" y="78511"/>
                    <a:pt x="159396" y="78511"/>
                  </a:cubicBezTo>
                  <a:lnTo>
                    <a:pt x="89072" y="78511"/>
                  </a:lnTo>
                  <a:lnTo>
                    <a:pt x="89072" y="8228"/>
                  </a:lnTo>
                  <a:cubicBezTo>
                    <a:pt x="89072" y="4714"/>
                    <a:pt x="89072" y="-55"/>
                    <a:pt x="84031" y="-55"/>
                  </a:cubicBezTo>
                  <a:cubicBezTo>
                    <a:pt x="78990" y="-55"/>
                    <a:pt x="78990" y="4714"/>
                    <a:pt x="78990" y="8228"/>
                  </a:cubicBezTo>
                  <a:lnTo>
                    <a:pt x="78990" y="78511"/>
                  </a:lnTo>
                  <a:lnTo>
                    <a:pt x="8415" y="78511"/>
                  </a:lnTo>
                  <a:cubicBezTo>
                    <a:pt x="4886" y="78511"/>
                    <a:pt x="97" y="78511"/>
                    <a:pt x="97" y="83531"/>
                  </a:cubicBezTo>
                  <a:cubicBezTo>
                    <a:pt x="97" y="88551"/>
                    <a:pt x="4886" y="88551"/>
                    <a:pt x="8415" y="88551"/>
                  </a:cubicBezTo>
                  <a:lnTo>
                    <a:pt x="78990" y="88551"/>
                  </a:lnTo>
                  <a:lnTo>
                    <a:pt x="78990" y="158834"/>
                  </a:lnTo>
                  <a:cubicBezTo>
                    <a:pt x="78990" y="162348"/>
                    <a:pt x="78990" y="167118"/>
                    <a:pt x="84031" y="167118"/>
                  </a:cubicBezTo>
                  <a:cubicBezTo>
                    <a:pt x="89072" y="167118"/>
                    <a:pt x="89072" y="162348"/>
                    <a:pt x="89072" y="158834"/>
                  </a:cubicBezTo>
                  <a:lnTo>
                    <a:pt x="89072" y="88551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2" name="Freeform 201">
              <a:extLst>
                <a:ext uri="{FF2B5EF4-FFF2-40B4-BE49-F238E27FC236}">
                  <a16:creationId xmlns:a16="http://schemas.microsoft.com/office/drawing/2014/main" id="{27B5C012-710C-D9FA-D190-3F6E32A35D2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 rot="5400000">
              <a:off x="5342406" y="1080785"/>
              <a:ext cx="154005" cy="10040"/>
            </a:xfrm>
            <a:custGeom>
              <a:avLst/>
              <a:gdLst>
                <a:gd name="connsiteX0" fmla="*/ 145294 w 154005"/>
                <a:gd name="connsiteY0" fmla="*/ 9985 h 10040"/>
                <a:gd name="connsiteX1" fmla="*/ 154115 w 154005"/>
                <a:gd name="connsiteY1" fmla="*/ 4965 h 10040"/>
                <a:gd name="connsiteX2" fmla="*/ 145294 w 154005"/>
                <a:gd name="connsiteY2" fmla="*/ -55 h 10040"/>
                <a:gd name="connsiteX3" fmla="*/ 8932 w 154005"/>
                <a:gd name="connsiteY3" fmla="*/ -55 h 10040"/>
                <a:gd name="connsiteX4" fmla="*/ 110 w 154005"/>
                <a:gd name="connsiteY4" fmla="*/ 4965 h 10040"/>
                <a:gd name="connsiteX5" fmla="*/ 8932 w 154005"/>
                <a:gd name="connsiteY5" fmla="*/ 9985 h 10040"/>
                <a:gd name="connsiteX6" fmla="*/ 145294 w 154005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005" h="10040">
                  <a:moveTo>
                    <a:pt x="145294" y="9985"/>
                  </a:moveTo>
                  <a:cubicBezTo>
                    <a:pt x="149578" y="9985"/>
                    <a:pt x="154115" y="9985"/>
                    <a:pt x="154115" y="4965"/>
                  </a:cubicBezTo>
                  <a:cubicBezTo>
                    <a:pt x="154115" y="-55"/>
                    <a:pt x="149578" y="-55"/>
                    <a:pt x="145294" y="-55"/>
                  </a:cubicBezTo>
                  <a:lnTo>
                    <a:pt x="8932" y="-55"/>
                  </a:lnTo>
                  <a:cubicBezTo>
                    <a:pt x="4647" y="-55"/>
                    <a:pt x="110" y="-55"/>
                    <a:pt x="110" y="4965"/>
                  </a:cubicBezTo>
                  <a:cubicBezTo>
                    <a:pt x="110" y="9985"/>
                    <a:pt x="4647" y="9985"/>
                    <a:pt x="8932" y="9985"/>
                  </a:cubicBezTo>
                  <a:lnTo>
                    <a:pt x="145294" y="9985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4" name="Freeform 203">
              <a:extLst>
                <a:ext uri="{FF2B5EF4-FFF2-40B4-BE49-F238E27FC236}">
                  <a16:creationId xmlns:a16="http://schemas.microsoft.com/office/drawing/2014/main" id="{2111C84C-96CE-32B7-D49C-18E80B598A00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158068" y="1552305"/>
              <a:ext cx="111660" cy="169933"/>
            </a:xfrm>
            <a:custGeom>
              <a:avLst/>
              <a:gdLst>
                <a:gd name="connsiteX0" fmla="*/ 67150 w 111660"/>
                <a:gd name="connsiteY0" fmla="*/ 128485 h 169933"/>
                <a:gd name="connsiteX1" fmla="*/ 67150 w 111660"/>
                <a:gd name="connsiteY1" fmla="*/ 150323 h 169933"/>
                <a:gd name="connsiteX2" fmla="*/ 47994 w 111660"/>
                <a:gd name="connsiteY2" fmla="*/ 162120 h 169933"/>
                <a:gd name="connsiteX3" fmla="*/ 42700 w 111660"/>
                <a:gd name="connsiteY3" fmla="*/ 162120 h 169933"/>
                <a:gd name="connsiteX4" fmla="*/ 42700 w 111660"/>
                <a:gd name="connsiteY4" fmla="*/ 169902 h 169933"/>
                <a:gd name="connsiteX5" fmla="*/ 76728 w 111660"/>
                <a:gd name="connsiteY5" fmla="*/ 169149 h 169933"/>
                <a:gd name="connsiteX6" fmla="*/ 111007 w 111660"/>
                <a:gd name="connsiteY6" fmla="*/ 169902 h 169933"/>
                <a:gd name="connsiteX7" fmla="*/ 111007 w 111660"/>
                <a:gd name="connsiteY7" fmla="*/ 162120 h 169933"/>
                <a:gd name="connsiteX8" fmla="*/ 105714 w 111660"/>
                <a:gd name="connsiteY8" fmla="*/ 162120 h 169933"/>
                <a:gd name="connsiteX9" fmla="*/ 86558 w 111660"/>
                <a:gd name="connsiteY9" fmla="*/ 150323 h 169933"/>
                <a:gd name="connsiteX10" fmla="*/ 86558 w 111660"/>
                <a:gd name="connsiteY10" fmla="*/ 128485 h 169933"/>
                <a:gd name="connsiteX11" fmla="*/ 111763 w 111660"/>
                <a:gd name="connsiteY11" fmla="*/ 128485 h 169933"/>
                <a:gd name="connsiteX12" fmla="*/ 111763 w 111660"/>
                <a:gd name="connsiteY12" fmla="*/ 120704 h 169933"/>
                <a:gd name="connsiteX13" fmla="*/ 86558 w 111660"/>
                <a:gd name="connsiteY13" fmla="*/ 120704 h 169933"/>
                <a:gd name="connsiteX14" fmla="*/ 86558 w 111660"/>
                <a:gd name="connsiteY14" fmla="*/ 6494 h 169933"/>
                <a:gd name="connsiteX15" fmla="*/ 82525 w 111660"/>
                <a:gd name="connsiteY15" fmla="*/ -32 h 169933"/>
                <a:gd name="connsiteX16" fmla="*/ 77484 w 111660"/>
                <a:gd name="connsiteY16" fmla="*/ 2980 h 169933"/>
                <a:gd name="connsiteX17" fmla="*/ 103 w 111660"/>
                <a:gd name="connsiteY17" fmla="*/ 120704 h 169933"/>
                <a:gd name="connsiteX18" fmla="*/ 103 w 111660"/>
                <a:gd name="connsiteY18" fmla="*/ 128485 h 169933"/>
                <a:gd name="connsiteX19" fmla="*/ 67150 w 111660"/>
                <a:gd name="connsiteY19" fmla="*/ 128485 h 169933"/>
                <a:gd name="connsiteX20" fmla="*/ 68662 w 111660"/>
                <a:gd name="connsiteY20" fmla="*/ 120704 h 169933"/>
                <a:gd name="connsiteX21" fmla="*/ 7161 w 111660"/>
                <a:gd name="connsiteY21" fmla="*/ 120704 h 169933"/>
                <a:gd name="connsiteX22" fmla="*/ 68662 w 111660"/>
                <a:gd name="connsiteY22" fmla="*/ 27077 h 169933"/>
                <a:gd name="connsiteX23" fmla="*/ 68662 w 111660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660" h="169933">
                  <a:moveTo>
                    <a:pt x="67150" y="128485"/>
                  </a:moveTo>
                  <a:lnTo>
                    <a:pt x="67150" y="150323"/>
                  </a:lnTo>
                  <a:cubicBezTo>
                    <a:pt x="67150" y="159359"/>
                    <a:pt x="66646" y="162120"/>
                    <a:pt x="47994" y="162120"/>
                  </a:cubicBezTo>
                  <a:lnTo>
                    <a:pt x="42700" y="162120"/>
                  </a:lnTo>
                  <a:lnTo>
                    <a:pt x="42700" y="169902"/>
                  </a:lnTo>
                  <a:cubicBezTo>
                    <a:pt x="53035" y="169149"/>
                    <a:pt x="66142" y="169149"/>
                    <a:pt x="76728" y="169149"/>
                  </a:cubicBezTo>
                  <a:cubicBezTo>
                    <a:pt x="87314" y="169149"/>
                    <a:pt x="100673" y="169149"/>
                    <a:pt x="111007" y="169902"/>
                  </a:cubicBezTo>
                  <a:lnTo>
                    <a:pt x="111007" y="162120"/>
                  </a:lnTo>
                  <a:lnTo>
                    <a:pt x="105714" y="162120"/>
                  </a:lnTo>
                  <a:cubicBezTo>
                    <a:pt x="87062" y="162120"/>
                    <a:pt x="86558" y="159359"/>
                    <a:pt x="86558" y="150323"/>
                  </a:cubicBezTo>
                  <a:lnTo>
                    <a:pt x="86558" y="128485"/>
                  </a:lnTo>
                  <a:lnTo>
                    <a:pt x="111763" y="128485"/>
                  </a:lnTo>
                  <a:lnTo>
                    <a:pt x="111763" y="120704"/>
                  </a:lnTo>
                  <a:lnTo>
                    <a:pt x="86558" y="120704"/>
                  </a:lnTo>
                  <a:lnTo>
                    <a:pt x="86558" y="6494"/>
                  </a:lnTo>
                  <a:cubicBezTo>
                    <a:pt x="86558" y="1474"/>
                    <a:pt x="86558" y="-32"/>
                    <a:pt x="82525" y="-32"/>
                  </a:cubicBezTo>
                  <a:cubicBezTo>
                    <a:pt x="80257" y="-32"/>
                    <a:pt x="79500" y="-32"/>
                    <a:pt x="77484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150" y="128485"/>
                  </a:lnTo>
                  <a:close/>
                  <a:moveTo>
                    <a:pt x="68662" y="120704"/>
                  </a:moveTo>
                  <a:lnTo>
                    <a:pt x="7161" y="120704"/>
                  </a:lnTo>
                  <a:lnTo>
                    <a:pt x="68662" y="27077"/>
                  </a:lnTo>
                  <a:lnTo>
                    <a:pt x="68662" y="120704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5" name="Freeform 204">
              <a:extLst>
                <a:ext uri="{FF2B5EF4-FFF2-40B4-BE49-F238E27FC236}">
                  <a16:creationId xmlns:a16="http://schemas.microsoft.com/office/drawing/2014/main" id="{63111E0B-59B0-ECE5-6E0B-F38E041EA18D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5284348" y="1556321"/>
              <a:ext cx="66542" cy="168678"/>
            </a:xfrm>
            <a:custGeom>
              <a:avLst/>
              <a:gdLst>
                <a:gd name="connsiteX0" fmla="*/ 64382 w 66542"/>
                <a:gd name="connsiteY0" fmla="*/ 9004 h 168678"/>
                <a:gd name="connsiteX1" fmla="*/ 55056 w 66542"/>
                <a:gd name="connsiteY1" fmla="*/ -32 h 168678"/>
                <a:gd name="connsiteX2" fmla="*/ 41445 w 66542"/>
                <a:gd name="connsiteY2" fmla="*/ 13271 h 168678"/>
                <a:gd name="connsiteX3" fmla="*/ 51023 w 66542"/>
                <a:gd name="connsiteY3" fmla="*/ 22307 h 168678"/>
                <a:gd name="connsiteX4" fmla="*/ 64382 w 66542"/>
                <a:gd name="connsiteY4" fmla="*/ 9004 h 168678"/>
                <a:gd name="connsiteX5" fmla="*/ 45226 w 66542"/>
                <a:gd name="connsiteY5" fmla="*/ 103384 h 168678"/>
                <a:gd name="connsiteX6" fmla="*/ 50771 w 66542"/>
                <a:gd name="connsiteY6" fmla="*/ 88825 h 168678"/>
                <a:gd name="connsiteX7" fmla="*/ 54048 w 66542"/>
                <a:gd name="connsiteY7" fmla="*/ 75522 h 168678"/>
                <a:gd name="connsiteX8" fmla="*/ 33379 w 66542"/>
                <a:gd name="connsiteY8" fmla="*/ 54939 h 168678"/>
                <a:gd name="connsiteX9" fmla="*/ 108 w 66542"/>
                <a:gd name="connsiteY9" fmla="*/ 93594 h 168678"/>
                <a:gd name="connsiteX10" fmla="*/ 3133 w 66542"/>
                <a:gd name="connsiteY10" fmla="*/ 96105 h 168678"/>
                <a:gd name="connsiteX11" fmla="*/ 7166 w 66542"/>
                <a:gd name="connsiteY11" fmla="*/ 91586 h 168678"/>
                <a:gd name="connsiteX12" fmla="*/ 32623 w 66542"/>
                <a:gd name="connsiteY12" fmla="*/ 60461 h 168678"/>
                <a:gd name="connsiteX13" fmla="*/ 38925 w 66542"/>
                <a:gd name="connsiteY13" fmla="*/ 68493 h 168678"/>
                <a:gd name="connsiteX14" fmla="*/ 36152 w 66542"/>
                <a:gd name="connsiteY14" fmla="*/ 81546 h 168678"/>
                <a:gd name="connsiteX15" fmla="*/ 18760 w 66542"/>
                <a:gd name="connsiteY15" fmla="*/ 127983 h 168678"/>
                <a:gd name="connsiteX16" fmla="*/ 12963 w 66542"/>
                <a:gd name="connsiteY16" fmla="*/ 148064 h 168678"/>
                <a:gd name="connsiteX17" fmla="*/ 33631 w 66542"/>
                <a:gd name="connsiteY17" fmla="*/ 168646 h 168678"/>
                <a:gd name="connsiteX18" fmla="*/ 66651 w 66542"/>
                <a:gd name="connsiteY18" fmla="*/ 129991 h 168678"/>
                <a:gd name="connsiteX19" fmla="*/ 63626 w 66542"/>
                <a:gd name="connsiteY19" fmla="*/ 127481 h 168678"/>
                <a:gd name="connsiteX20" fmla="*/ 59845 w 66542"/>
                <a:gd name="connsiteY20" fmla="*/ 131999 h 168678"/>
                <a:gd name="connsiteX21" fmla="*/ 34136 w 66542"/>
                <a:gd name="connsiteY21" fmla="*/ 163124 h 168678"/>
                <a:gd name="connsiteX22" fmla="*/ 28086 w 66542"/>
                <a:gd name="connsiteY22" fmla="*/ 154841 h 168678"/>
                <a:gd name="connsiteX23" fmla="*/ 35396 w 66542"/>
                <a:gd name="connsiteY23" fmla="*/ 129740 h 168678"/>
                <a:gd name="connsiteX24" fmla="*/ 45226 w 66542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542" h="168678">
                  <a:moveTo>
                    <a:pt x="64382" y="9004"/>
                  </a:moveTo>
                  <a:cubicBezTo>
                    <a:pt x="64382" y="3984"/>
                    <a:pt x="60853" y="-32"/>
                    <a:pt x="55056" y="-32"/>
                  </a:cubicBezTo>
                  <a:cubicBezTo>
                    <a:pt x="48251" y="-32"/>
                    <a:pt x="41445" y="6494"/>
                    <a:pt x="41445" y="13271"/>
                  </a:cubicBezTo>
                  <a:cubicBezTo>
                    <a:pt x="41445" y="18040"/>
                    <a:pt x="44974" y="22307"/>
                    <a:pt x="51023" y="22307"/>
                  </a:cubicBezTo>
                  <a:cubicBezTo>
                    <a:pt x="56821" y="22307"/>
                    <a:pt x="64382" y="16534"/>
                    <a:pt x="64382" y="9004"/>
                  </a:cubicBezTo>
                  <a:close/>
                  <a:moveTo>
                    <a:pt x="45226" y="103384"/>
                  </a:moveTo>
                  <a:cubicBezTo>
                    <a:pt x="48251" y="96105"/>
                    <a:pt x="48251" y="95602"/>
                    <a:pt x="50771" y="88825"/>
                  </a:cubicBezTo>
                  <a:cubicBezTo>
                    <a:pt x="52788" y="83805"/>
                    <a:pt x="54048" y="80291"/>
                    <a:pt x="54048" y="75522"/>
                  </a:cubicBezTo>
                  <a:cubicBezTo>
                    <a:pt x="54048" y="64226"/>
                    <a:pt x="45982" y="54939"/>
                    <a:pt x="33379" y="54939"/>
                  </a:cubicBezTo>
                  <a:cubicBezTo>
                    <a:pt x="9686" y="54939"/>
                    <a:pt x="108" y="91335"/>
                    <a:pt x="108" y="93594"/>
                  </a:cubicBezTo>
                  <a:cubicBezTo>
                    <a:pt x="108" y="96105"/>
                    <a:pt x="2629" y="96105"/>
                    <a:pt x="3133" y="96105"/>
                  </a:cubicBezTo>
                  <a:cubicBezTo>
                    <a:pt x="5653" y="96105"/>
                    <a:pt x="5905" y="95602"/>
                    <a:pt x="7166" y="91586"/>
                  </a:cubicBezTo>
                  <a:cubicBezTo>
                    <a:pt x="13971" y="67991"/>
                    <a:pt x="24053" y="60461"/>
                    <a:pt x="32623" y="60461"/>
                  </a:cubicBezTo>
                  <a:cubicBezTo>
                    <a:pt x="34640" y="60461"/>
                    <a:pt x="38925" y="60461"/>
                    <a:pt x="38925" y="68493"/>
                  </a:cubicBezTo>
                  <a:cubicBezTo>
                    <a:pt x="38925" y="73765"/>
                    <a:pt x="37160" y="79036"/>
                    <a:pt x="36152" y="81546"/>
                  </a:cubicBezTo>
                  <a:cubicBezTo>
                    <a:pt x="34136" y="88072"/>
                    <a:pt x="22793" y="117189"/>
                    <a:pt x="18760" y="127983"/>
                  </a:cubicBezTo>
                  <a:cubicBezTo>
                    <a:pt x="16240" y="134509"/>
                    <a:pt x="12963" y="142792"/>
                    <a:pt x="12963" y="148064"/>
                  </a:cubicBezTo>
                  <a:cubicBezTo>
                    <a:pt x="12963" y="159861"/>
                    <a:pt x="21533" y="168646"/>
                    <a:pt x="33631" y="168646"/>
                  </a:cubicBezTo>
                  <a:cubicBezTo>
                    <a:pt x="57325" y="168646"/>
                    <a:pt x="66651" y="132250"/>
                    <a:pt x="66651" y="129991"/>
                  </a:cubicBezTo>
                  <a:cubicBezTo>
                    <a:pt x="66651" y="127481"/>
                    <a:pt x="64382" y="127481"/>
                    <a:pt x="63626" y="127481"/>
                  </a:cubicBezTo>
                  <a:cubicBezTo>
                    <a:pt x="61105" y="127481"/>
                    <a:pt x="61105" y="128234"/>
                    <a:pt x="59845" y="131999"/>
                  </a:cubicBezTo>
                  <a:cubicBezTo>
                    <a:pt x="55308" y="147813"/>
                    <a:pt x="46990" y="163124"/>
                    <a:pt x="34136" y="163124"/>
                  </a:cubicBezTo>
                  <a:cubicBezTo>
                    <a:pt x="29851" y="163124"/>
                    <a:pt x="28086" y="160614"/>
                    <a:pt x="28086" y="154841"/>
                  </a:cubicBezTo>
                  <a:cubicBezTo>
                    <a:pt x="28086" y="148566"/>
                    <a:pt x="29599" y="145052"/>
                    <a:pt x="35396" y="129740"/>
                  </a:cubicBezTo>
                  <a:lnTo>
                    <a:pt x="45226" y="103384"/>
                  </a:lnTo>
                  <a:close/>
                </a:path>
              </a:pathLst>
            </a:custGeom>
            <a:solidFill>
              <a:srgbClr val="FFFFFF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07D31BC9-E14F-865A-4519-4A585DF4C220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001981" y="3395078"/>
              <a:ext cx="154005" cy="10040"/>
            </a:xfrm>
            <a:custGeom>
              <a:avLst/>
              <a:gdLst>
                <a:gd name="connsiteX0" fmla="*/ 145359 w 154005"/>
                <a:gd name="connsiteY0" fmla="*/ 10077 h 10040"/>
                <a:gd name="connsiteX1" fmla="*/ 154181 w 154005"/>
                <a:gd name="connsiteY1" fmla="*/ 5057 h 10040"/>
                <a:gd name="connsiteX2" fmla="*/ 145359 w 154005"/>
                <a:gd name="connsiteY2" fmla="*/ 37 h 10040"/>
                <a:gd name="connsiteX3" fmla="*/ 8997 w 154005"/>
                <a:gd name="connsiteY3" fmla="*/ 37 h 10040"/>
                <a:gd name="connsiteX4" fmla="*/ 176 w 154005"/>
                <a:gd name="connsiteY4" fmla="*/ 5057 h 10040"/>
                <a:gd name="connsiteX5" fmla="*/ 8997 w 154005"/>
                <a:gd name="connsiteY5" fmla="*/ 10077 h 10040"/>
                <a:gd name="connsiteX6" fmla="*/ 145359 w 154005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005" h="10040">
                  <a:moveTo>
                    <a:pt x="145359" y="10077"/>
                  </a:moveTo>
                  <a:cubicBezTo>
                    <a:pt x="149644" y="10077"/>
                    <a:pt x="154181" y="10077"/>
                    <a:pt x="154181" y="5057"/>
                  </a:cubicBezTo>
                  <a:cubicBezTo>
                    <a:pt x="154181" y="37"/>
                    <a:pt x="149644" y="37"/>
                    <a:pt x="145359" y="37"/>
                  </a:cubicBezTo>
                  <a:lnTo>
                    <a:pt x="8997" y="37"/>
                  </a:lnTo>
                  <a:cubicBezTo>
                    <a:pt x="4713" y="37"/>
                    <a:pt x="176" y="37"/>
                    <a:pt x="176" y="5057"/>
                  </a:cubicBezTo>
                  <a:cubicBezTo>
                    <a:pt x="176" y="10077"/>
                    <a:pt x="4713" y="10077"/>
                    <a:pt x="8997" y="10077"/>
                  </a:cubicBezTo>
                  <a:lnTo>
                    <a:pt x="145359" y="10077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368F0329-A57A-EE45-F5C3-60365A83D355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6995176" y="1409241"/>
              <a:ext cx="167616" cy="167172"/>
            </a:xfrm>
            <a:custGeom>
              <a:avLst/>
              <a:gdLst>
                <a:gd name="connsiteX0" fmla="*/ 89151 w 167616"/>
                <a:gd name="connsiteY0" fmla="*/ 88568 h 167172"/>
                <a:gd name="connsiteX1" fmla="*/ 159474 w 167616"/>
                <a:gd name="connsiteY1" fmla="*/ 88568 h 167172"/>
                <a:gd name="connsiteX2" fmla="*/ 167792 w 167616"/>
                <a:gd name="connsiteY2" fmla="*/ 83547 h 167172"/>
                <a:gd name="connsiteX3" fmla="*/ 159474 w 167616"/>
                <a:gd name="connsiteY3" fmla="*/ 78527 h 167172"/>
                <a:gd name="connsiteX4" fmla="*/ 89151 w 167616"/>
                <a:gd name="connsiteY4" fmla="*/ 78527 h 167172"/>
                <a:gd name="connsiteX5" fmla="*/ 89151 w 167616"/>
                <a:gd name="connsiteY5" fmla="*/ 8244 h 167172"/>
                <a:gd name="connsiteX6" fmla="*/ 84110 w 167616"/>
                <a:gd name="connsiteY6" fmla="*/ -39 h 167172"/>
                <a:gd name="connsiteX7" fmla="*/ 79069 w 167616"/>
                <a:gd name="connsiteY7" fmla="*/ 8244 h 167172"/>
                <a:gd name="connsiteX8" fmla="*/ 79069 w 167616"/>
                <a:gd name="connsiteY8" fmla="*/ 78527 h 167172"/>
                <a:gd name="connsiteX9" fmla="*/ 8493 w 167616"/>
                <a:gd name="connsiteY9" fmla="*/ 78527 h 167172"/>
                <a:gd name="connsiteX10" fmla="*/ 176 w 167616"/>
                <a:gd name="connsiteY10" fmla="*/ 83547 h 167172"/>
                <a:gd name="connsiteX11" fmla="*/ 8493 w 167616"/>
                <a:gd name="connsiteY11" fmla="*/ 88568 h 167172"/>
                <a:gd name="connsiteX12" fmla="*/ 79069 w 167616"/>
                <a:gd name="connsiteY12" fmla="*/ 88568 h 167172"/>
                <a:gd name="connsiteX13" fmla="*/ 79069 w 167616"/>
                <a:gd name="connsiteY13" fmla="*/ 158850 h 167172"/>
                <a:gd name="connsiteX14" fmla="*/ 84110 w 167616"/>
                <a:gd name="connsiteY14" fmla="*/ 167134 h 167172"/>
                <a:gd name="connsiteX15" fmla="*/ 89151 w 167616"/>
                <a:gd name="connsiteY15" fmla="*/ 158850 h 167172"/>
                <a:gd name="connsiteX16" fmla="*/ 89151 w 167616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616" h="167172">
                  <a:moveTo>
                    <a:pt x="89151" y="88568"/>
                  </a:moveTo>
                  <a:lnTo>
                    <a:pt x="159474" y="88568"/>
                  </a:lnTo>
                  <a:cubicBezTo>
                    <a:pt x="163003" y="88568"/>
                    <a:pt x="167792" y="88568"/>
                    <a:pt x="167792" y="83547"/>
                  </a:cubicBezTo>
                  <a:cubicBezTo>
                    <a:pt x="167792" y="78527"/>
                    <a:pt x="163003" y="78527"/>
                    <a:pt x="159474" y="78527"/>
                  </a:cubicBezTo>
                  <a:lnTo>
                    <a:pt x="89151" y="78527"/>
                  </a:lnTo>
                  <a:lnTo>
                    <a:pt x="89151" y="8244"/>
                  </a:lnTo>
                  <a:cubicBezTo>
                    <a:pt x="89151" y="4730"/>
                    <a:pt x="89151" y="-39"/>
                    <a:pt x="84110" y="-39"/>
                  </a:cubicBezTo>
                  <a:cubicBezTo>
                    <a:pt x="79069" y="-39"/>
                    <a:pt x="79069" y="4730"/>
                    <a:pt x="79069" y="8244"/>
                  </a:cubicBezTo>
                  <a:lnTo>
                    <a:pt x="79069" y="78527"/>
                  </a:lnTo>
                  <a:lnTo>
                    <a:pt x="8493" y="78527"/>
                  </a:lnTo>
                  <a:cubicBezTo>
                    <a:pt x="4965" y="78527"/>
                    <a:pt x="176" y="78527"/>
                    <a:pt x="176" y="83547"/>
                  </a:cubicBezTo>
                  <a:cubicBezTo>
                    <a:pt x="176" y="88568"/>
                    <a:pt x="4965" y="88568"/>
                    <a:pt x="8493" y="88568"/>
                  </a:cubicBezTo>
                  <a:lnTo>
                    <a:pt x="79069" y="88568"/>
                  </a:lnTo>
                  <a:lnTo>
                    <a:pt x="79069" y="158850"/>
                  </a:lnTo>
                  <a:cubicBezTo>
                    <a:pt x="79069" y="162365"/>
                    <a:pt x="79069" y="167134"/>
                    <a:pt x="84110" y="167134"/>
                  </a:cubicBezTo>
                  <a:cubicBezTo>
                    <a:pt x="89151" y="167134"/>
                    <a:pt x="89151" y="162365"/>
                    <a:pt x="89151" y="158850"/>
                  </a:cubicBezTo>
                  <a:lnTo>
                    <a:pt x="89151" y="88568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89C9BC5D-8531-6B69-D264-BD40AB886D52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6991659" y="2360784"/>
              <a:ext cx="179715" cy="176962"/>
            </a:xfrm>
            <a:custGeom>
              <a:avLst/>
              <a:gdLst>
                <a:gd name="connsiteX0" fmla="*/ 144351 w 179715"/>
                <a:gd name="connsiteY0" fmla="*/ 28615 h 176962"/>
                <a:gd name="connsiteX1" fmla="*/ 176614 w 179715"/>
                <a:gd name="connsiteY1" fmla="*/ 7781 h 176962"/>
                <a:gd name="connsiteX2" fmla="*/ 179890 w 179715"/>
                <a:gd name="connsiteY2" fmla="*/ 3012 h 176962"/>
                <a:gd name="connsiteX3" fmla="*/ 176614 w 179715"/>
                <a:gd name="connsiteY3" fmla="*/ 0 h 176962"/>
                <a:gd name="connsiteX4" fmla="*/ 155945 w 179715"/>
                <a:gd name="connsiteY4" fmla="*/ 753 h 176962"/>
                <a:gd name="connsiteX5" fmla="*/ 130992 w 179715"/>
                <a:gd name="connsiteY5" fmla="*/ 0 h 176962"/>
                <a:gd name="connsiteX6" fmla="*/ 126203 w 179715"/>
                <a:gd name="connsiteY6" fmla="*/ 4769 h 176962"/>
                <a:gd name="connsiteX7" fmla="*/ 130236 w 179715"/>
                <a:gd name="connsiteY7" fmla="*/ 7781 h 176962"/>
                <a:gd name="connsiteX8" fmla="*/ 141830 w 179715"/>
                <a:gd name="connsiteY8" fmla="*/ 16064 h 176962"/>
                <a:gd name="connsiteX9" fmla="*/ 138049 w 179715"/>
                <a:gd name="connsiteY9" fmla="*/ 25603 h 176962"/>
                <a:gd name="connsiteX10" fmla="*/ 60669 w 179715"/>
                <a:gd name="connsiteY10" fmla="*/ 148096 h 176962"/>
                <a:gd name="connsiteX11" fmla="*/ 43529 w 179715"/>
                <a:gd name="connsiteY11" fmla="*/ 15311 h 176962"/>
                <a:gd name="connsiteX12" fmla="*/ 60921 w 179715"/>
                <a:gd name="connsiteY12" fmla="*/ 7781 h 176962"/>
                <a:gd name="connsiteX13" fmla="*/ 67222 w 179715"/>
                <a:gd name="connsiteY13" fmla="*/ 2761 h 176962"/>
                <a:gd name="connsiteX14" fmla="*/ 63693 w 179715"/>
                <a:gd name="connsiteY14" fmla="*/ 0 h 176962"/>
                <a:gd name="connsiteX15" fmla="*/ 32438 w 179715"/>
                <a:gd name="connsiteY15" fmla="*/ 753 h 176962"/>
                <a:gd name="connsiteX16" fmla="*/ 18575 w 179715"/>
                <a:gd name="connsiteY16" fmla="*/ 502 h 176962"/>
                <a:gd name="connsiteX17" fmla="*/ 4964 w 179715"/>
                <a:gd name="connsiteY17" fmla="*/ 0 h 176962"/>
                <a:gd name="connsiteX18" fmla="*/ 175 w 179715"/>
                <a:gd name="connsiteY18" fmla="*/ 4769 h 176962"/>
                <a:gd name="connsiteX19" fmla="*/ 6477 w 179715"/>
                <a:gd name="connsiteY19" fmla="*/ 7781 h 176962"/>
                <a:gd name="connsiteX20" fmla="*/ 21600 w 179715"/>
                <a:gd name="connsiteY20" fmla="*/ 16315 h 176962"/>
                <a:gd name="connsiteX21" fmla="*/ 41512 w 179715"/>
                <a:gd name="connsiteY21" fmla="*/ 171189 h 176962"/>
                <a:gd name="connsiteX22" fmla="*/ 46553 w 179715"/>
                <a:gd name="connsiteY22" fmla="*/ 176962 h 176962"/>
                <a:gd name="connsiteX23" fmla="*/ 53611 w 179715"/>
                <a:gd name="connsiteY23" fmla="*/ 172444 h 176962"/>
                <a:gd name="connsiteX24" fmla="*/ 144351 w 179715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715" h="176962">
                  <a:moveTo>
                    <a:pt x="144351" y="28615"/>
                  </a:moveTo>
                  <a:cubicBezTo>
                    <a:pt x="156701" y="9036"/>
                    <a:pt x="167288" y="8283"/>
                    <a:pt x="176614" y="7781"/>
                  </a:cubicBezTo>
                  <a:cubicBezTo>
                    <a:pt x="179638" y="7530"/>
                    <a:pt x="179890" y="3263"/>
                    <a:pt x="179890" y="3012"/>
                  </a:cubicBezTo>
                  <a:cubicBezTo>
                    <a:pt x="179890" y="1004"/>
                    <a:pt x="178630" y="0"/>
                    <a:pt x="176614" y="0"/>
                  </a:cubicBezTo>
                  <a:cubicBezTo>
                    <a:pt x="170060" y="0"/>
                    <a:pt x="162751" y="753"/>
                    <a:pt x="155945" y="753"/>
                  </a:cubicBezTo>
                  <a:cubicBezTo>
                    <a:pt x="147627" y="753"/>
                    <a:pt x="139058" y="0"/>
                    <a:pt x="130992" y="0"/>
                  </a:cubicBezTo>
                  <a:cubicBezTo>
                    <a:pt x="129480" y="0"/>
                    <a:pt x="126203" y="0"/>
                    <a:pt x="126203" y="4769"/>
                  </a:cubicBezTo>
                  <a:cubicBezTo>
                    <a:pt x="126203" y="7530"/>
                    <a:pt x="128471" y="7781"/>
                    <a:pt x="130236" y="7781"/>
                  </a:cubicBezTo>
                  <a:cubicBezTo>
                    <a:pt x="137041" y="8283"/>
                    <a:pt x="141830" y="10793"/>
                    <a:pt x="141830" y="16064"/>
                  </a:cubicBezTo>
                  <a:cubicBezTo>
                    <a:pt x="141830" y="19829"/>
                    <a:pt x="138049" y="25352"/>
                    <a:pt x="138049" y="25603"/>
                  </a:cubicBezTo>
                  <a:lnTo>
                    <a:pt x="60669" y="148096"/>
                  </a:lnTo>
                  <a:lnTo>
                    <a:pt x="43529" y="15311"/>
                  </a:lnTo>
                  <a:cubicBezTo>
                    <a:pt x="43529" y="11044"/>
                    <a:pt x="49326" y="7781"/>
                    <a:pt x="60921" y="7781"/>
                  </a:cubicBezTo>
                  <a:cubicBezTo>
                    <a:pt x="64449" y="7781"/>
                    <a:pt x="67222" y="7781"/>
                    <a:pt x="67222" y="2761"/>
                  </a:cubicBezTo>
                  <a:cubicBezTo>
                    <a:pt x="67222" y="502"/>
                    <a:pt x="65206" y="0"/>
                    <a:pt x="63693" y="0"/>
                  </a:cubicBezTo>
                  <a:cubicBezTo>
                    <a:pt x="53611" y="0"/>
                    <a:pt x="42773" y="753"/>
                    <a:pt x="32438" y="753"/>
                  </a:cubicBezTo>
                  <a:cubicBezTo>
                    <a:pt x="27901" y="753"/>
                    <a:pt x="23112" y="502"/>
                    <a:pt x="18575" y="502"/>
                  </a:cubicBezTo>
                  <a:cubicBezTo>
                    <a:pt x="14038" y="502"/>
                    <a:pt x="9249" y="0"/>
                    <a:pt x="4964" y="0"/>
                  </a:cubicBezTo>
                  <a:cubicBezTo>
                    <a:pt x="3200" y="0"/>
                    <a:pt x="175" y="0"/>
                    <a:pt x="175" y="4769"/>
                  </a:cubicBezTo>
                  <a:cubicBezTo>
                    <a:pt x="175" y="7781"/>
                    <a:pt x="2444" y="7781"/>
                    <a:pt x="6477" y="7781"/>
                  </a:cubicBezTo>
                  <a:cubicBezTo>
                    <a:pt x="20592" y="7781"/>
                    <a:pt x="20844" y="10040"/>
                    <a:pt x="21600" y="16315"/>
                  </a:cubicBezTo>
                  <a:lnTo>
                    <a:pt x="41512" y="171189"/>
                  </a:lnTo>
                  <a:cubicBezTo>
                    <a:pt x="42269" y="176209"/>
                    <a:pt x="43277" y="176962"/>
                    <a:pt x="46553" y="176962"/>
                  </a:cubicBezTo>
                  <a:cubicBezTo>
                    <a:pt x="50586" y="176962"/>
                    <a:pt x="51595" y="175707"/>
                    <a:pt x="53611" y="172444"/>
                  </a:cubicBezTo>
                  <a:lnTo>
                    <a:pt x="144351" y="28615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9" name="Freeform 208">
              <a:extLst>
                <a:ext uri="{FF2B5EF4-FFF2-40B4-BE49-F238E27FC236}">
                  <a16:creationId xmlns:a16="http://schemas.microsoft.com/office/drawing/2014/main" id="{D7294E9F-B5BE-1870-9818-B910C745BF82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6599468" y="1035876"/>
              <a:ext cx="106639" cy="99974"/>
            </a:xfrm>
            <a:custGeom>
              <a:avLst/>
              <a:gdLst>
                <a:gd name="connsiteX0" fmla="*/ 106640 w 106639"/>
                <a:gd name="connsiteY0" fmla="*/ 49987 h 99974"/>
                <a:gd name="connsiteX1" fmla="*/ 106640 w 106639"/>
                <a:gd name="connsiteY1" fmla="*/ 0 h 99974"/>
                <a:gd name="connsiteX2" fmla="*/ 0 w 106639"/>
                <a:gd name="connsiteY2" fmla="*/ 49987 h 99974"/>
                <a:gd name="connsiteX3" fmla="*/ 106640 w 106639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639" h="99974">
                  <a:moveTo>
                    <a:pt x="106640" y="49987"/>
                  </a:moveTo>
                  <a:lnTo>
                    <a:pt x="106640" y="0"/>
                  </a:lnTo>
                  <a:lnTo>
                    <a:pt x="0" y="49987"/>
                  </a:lnTo>
                  <a:lnTo>
                    <a:pt x="106640" y="99974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0" name="Freeform 209">
              <a:extLst>
                <a:ext uri="{FF2B5EF4-FFF2-40B4-BE49-F238E27FC236}">
                  <a16:creationId xmlns:a16="http://schemas.microsoft.com/office/drawing/2014/main" id="{DCBF94B9-ACB7-9F92-77DA-16FBB535679F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6599468" y="1035876"/>
              <a:ext cx="106639" cy="99974"/>
            </a:xfrm>
            <a:custGeom>
              <a:avLst/>
              <a:gdLst>
                <a:gd name="connsiteX0" fmla="*/ 106640 w 106639"/>
                <a:gd name="connsiteY0" fmla="*/ 49987 h 99974"/>
                <a:gd name="connsiteX1" fmla="*/ 106640 w 106639"/>
                <a:gd name="connsiteY1" fmla="*/ 0 h 99974"/>
                <a:gd name="connsiteX2" fmla="*/ 0 w 106639"/>
                <a:gd name="connsiteY2" fmla="*/ 49987 h 99974"/>
                <a:gd name="connsiteX3" fmla="*/ 106640 w 106639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639" h="99974">
                  <a:moveTo>
                    <a:pt x="106640" y="49987"/>
                  </a:moveTo>
                  <a:lnTo>
                    <a:pt x="106640" y="0"/>
                  </a:lnTo>
                  <a:lnTo>
                    <a:pt x="0" y="49987"/>
                  </a:lnTo>
                  <a:lnTo>
                    <a:pt x="106640" y="99974"/>
                  </a:lnTo>
                  <a:close/>
                </a:path>
              </a:pathLst>
            </a:custGeom>
            <a:noFill/>
            <a:ln w="10072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82802102-8243-9B8E-FEB5-292E1DDFF266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6605501" y="1174673"/>
              <a:ext cx="116701" cy="171440"/>
            </a:xfrm>
            <a:custGeom>
              <a:avLst/>
              <a:gdLst>
                <a:gd name="connsiteX0" fmla="*/ 85859 w 116701"/>
                <a:gd name="connsiteY0" fmla="*/ 19280 h 171440"/>
                <a:gd name="connsiteX1" fmla="*/ 108796 w 116701"/>
                <a:gd name="connsiteY1" fmla="*/ 7734 h 171440"/>
                <a:gd name="connsiteX2" fmla="*/ 116862 w 116701"/>
                <a:gd name="connsiteY2" fmla="*/ 2965 h 171440"/>
                <a:gd name="connsiteX3" fmla="*/ 113081 w 116701"/>
                <a:gd name="connsiteY3" fmla="*/ -47 h 171440"/>
                <a:gd name="connsiteX4" fmla="*/ 79810 w 116701"/>
                <a:gd name="connsiteY4" fmla="*/ 706 h 171440"/>
                <a:gd name="connsiteX5" fmla="*/ 46286 w 116701"/>
                <a:gd name="connsiteY5" fmla="*/ -47 h 171440"/>
                <a:gd name="connsiteX6" fmla="*/ 41245 w 116701"/>
                <a:gd name="connsiteY6" fmla="*/ 4973 h 171440"/>
                <a:gd name="connsiteX7" fmla="*/ 48303 w 116701"/>
                <a:gd name="connsiteY7" fmla="*/ 7734 h 171440"/>
                <a:gd name="connsiteX8" fmla="*/ 65695 w 116701"/>
                <a:gd name="connsiteY8" fmla="*/ 12503 h 171440"/>
                <a:gd name="connsiteX9" fmla="*/ 65190 w 116701"/>
                <a:gd name="connsiteY9" fmla="*/ 16519 h 171440"/>
                <a:gd name="connsiteX10" fmla="*/ 31163 w 116701"/>
                <a:gd name="connsiteY10" fmla="*/ 151814 h 171440"/>
                <a:gd name="connsiteX11" fmla="*/ 8226 w 116701"/>
                <a:gd name="connsiteY11" fmla="*/ 163611 h 171440"/>
                <a:gd name="connsiteX12" fmla="*/ 160 w 116701"/>
                <a:gd name="connsiteY12" fmla="*/ 168632 h 171440"/>
                <a:gd name="connsiteX13" fmla="*/ 3941 w 116701"/>
                <a:gd name="connsiteY13" fmla="*/ 171393 h 171440"/>
                <a:gd name="connsiteX14" fmla="*/ 36960 w 116701"/>
                <a:gd name="connsiteY14" fmla="*/ 170640 h 171440"/>
                <a:gd name="connsiteX15" fmla="*/ 70736 w 116701"/>
                <a:gd name="connsiteY15" fmla="*/ 171393 h 171440"/>
                <a:gd name="connsiteX16" fmla="*/ 75777 w 116701"/>
                <a:gd name="connsiteY16" fmla="*/ 166623 h 171440"/>
                <a:gd name="connsiteX17" fmla="*/ 68215 w 116701"/>
                <a:gd name="connsiteY17" fmla="*/ 163611 h 171440"/>
                <a:gd name="connsiteX18" fmla="*/ 57377 w 116701"/>
                <a:gd name="connsiteY18" fmla="*/ 163109 h 171440"/>
                <a:gd name="connsiteX19" fmla="*/ 51075 w 116701"/>
                <a:gd name="connsiteY19" fmla="*/ 158842 h 171440"/>
                <a:gd name="connsiteX20" fmla="*/ 52084 w 116701"/>
                <a:gd name="connsiteY20" fmla="*/ 153069 h 171440"/>
                <a:gd name="connsiteX21" fmla="*/ 85859 w 116701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701" h="171440">
                  <a:moveTo>
                    <a:pt x="85859" y="19280"/>
                  </a:moveTo>
                  <a:cubicBezTo>
                    <a:pt x="88127" y="10244"/>
                    <a:pt x="88884" y="7734"/>
                    <a:pt x="108796" y="7734"/>
                  </a:cubicBezTo>
                  <a:cubicBezTo>
                    <a:pt x="114845" y="7734"/>
                    <a:pt x="116862" y="7734"/>
                    <a:pt x="116862" y="2965"/>
                  </a:cubicBezTo>
                  <a:cubicBezTo>
                    <a:pt x="116862" y="-47"/>
                    <a:pt x="114089" y="-47"/>
                    <a:pt x="113081" y="-47"/>
                  </a:cubicBezTo>
                  <a:cubicBezTo>
                    <a:pt x="105771" y="-47"/>
                    <a:pt x="87119" y="706"/>
                    <a:pt x="79810" y="706"/>
                  </a:cubicBezTo>
                  <a:cubicBezTo>
                    <a:pt x="72248" y="706"/>
                    <a:pt x="53848" y="-47"/>
                    <a:pt x="46286" y="-47"/>
                  </a:cubicBezTo>
                  <a:cubicBezTo>
                    <a:pt x="44522" y="-47"/>
                    <a:pt x="41245" y="-47"/>
                    <a:pt x="41245" y="4973"/>
                  </a:cubicBezTo>
                  <a:cubicBezTo>
                    <a:pt x="41245" y="7734"/>
                    <a:pt x="43514" y="7734"/>
                    <a:pt x="48303" y="7734"/>
                  </a:cubicBezTo>
                  <a:cubicBezTo>
                    <a:pt x="58889" y="7734"/>
                    <a:pt x="65695" y="7734"/>
                    <a:pt x="65695" y="12503"/>
                  </a:cubicBezTo>
                  <a:cubicBezTo>
                    <a:pt x="65695" y="13758"/>
                    <a:pt x="65695" y="14260"/>
                    <a:pt x="65190" y="16519"/>
                  </a:cubicBezTo>
                  <a:lnTo>
                    <a:pt x="31163" y="151814"/>
                  </a:lnTo>
                  <a:cubicBezTo>
                    <a:pt x="28895" y="161101"/>
                    <a:pt x="28138" y="163611"/>
                    <a:pt x="8226" y="163611"/>
                  </a:cubicBezTo>
                  <a:cubicBezTo>
                    <a:pt x="2429" y="163611"/>
                    <a:pt x="160" y="163611"/>
                    <a:pt x="160" y="168632"/>
                  </a:cubicBezTo>
                  <a:cubicBezTo>
                    <a:pt x="160" y="171393"/>
                    <a:pt x="3185" y="171393"/>
                    <a:pt x="3941" y="171393"/>
                  </a:cubicBezTo>
                  <a:cubicBezTo>
                    <a:pt x="11251" y="171393"/>
                    <a:pt x="29651" y="170640"/>
                    <a:pt x="36960" y="170640"/>
                  </a:cubicBezTo>
                  <a:cubicBezTo>
                    <a:pt x="44522" y="170640"/>
                    <a:pt x="63174" y="171393"/>
                    <a:pt x="70736" y="171393"/>
                  </a:cubicBezTo>
                  <a:cubicBezTo>
                    <a:pt x="72752" y="171393"/>
                    <a:pt x="75777" y="171393"/>
                    <a:pt x="75777" y="166623"/>
                  </a:cubicBezTo>
                  <a:cubicBezTo>
                    <a:pt x="75777" y="163611"/>
                    <a:pt x="73760" y="163611"/>
                    <a:pt x="68215" y="163611"/>
                  </a:cubicBezTo>
                  <a:cubicBezTo>
                    <a:pt x="63678" y="163611"/>
                    <a:pt x="62418" y="163611"/>
                    <a:pt x="57377" y="163109"/>
                  </a:cubicBezTo>
                  <a:cubicBezTo>
                    <a:pt x="52084" y="162607"/>
                    <a:pt x="51075" y="161603"/>
                    <a:pt x="51075" y="158842"/>
                  </a:cubicBezTo>
                  <a:cubicBezTo>
                    <a:pt x="51075" y="156834"/>
                    <a:pt x="51580" y="154826"/>
                    <a:pt x="52084" y="153069"/>
                  </a:cubicBezTo>
                  <a:lnTo>
                    <a:pt x="85859" y="19280"/>
                  </a:lnTo>
                  <a:close/>
                </a:path>
              </a:pathLst>
            </a:custGeom>
            <a:solidFill>
              <a:srgbClr val="00FF00"/>
            </a:solidFill>
            <a:ln w="252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5" name="Audio 4">
            <a:extLst>
              <a:ext uri="{FF2B5EF4-FFF2-40B4-BE49-F238E27FC236}">
                <a16:creationId xmlns:a16="http://schemas.microsoft.com/office/drawing/2014/main" id="{F39939A0-FCE2-C51E-22F5-CC6E3547C81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051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622">
        <p:fade/>
      </p:transition>
    </mc:Choice>
    <mc:Fallback>
      <p:transition spd="med" advTm="66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1)</a:t>
            </a:r>
          </a:p>
        </p:txBody>
      </p:sp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Connect an </a:t>
            </a:r>
            <a:r>
              <a:rPr lang="en-US" sz="2400" dirty="0">
                <a:solidFill>
                  <a:srgbClr val="C00000"/>
                </a:solidFill>
              </a:rPr>
              <a:t>voltage/current source</a:t>
            </a:r>
            <a:r>
              <a:rPr lang="en-US" sz="2400" dirty="0"/>
              <a:t> (of any value you like) between the two terminals.</a:t>
            </a:r>
            <a:endParaRPr lang="en-BD" sz="2400" dirty="0"/>
          </a:p>
        </p:txBody>
      </p:sp>
      <p:grpSp>
        <p:nvGrpSpPr>
          <p:cNvPr id="220" name="!!xmpl1">
            <a:extLst>
              <a:ext uri="{FF2B5EF4-FFF2-40B4-BE49-F238E27FC236}">
                <a16:creationId xmlns:a16="http://schemas.microsoft.com/office/drawing/2014/main" id="{164BB2E3-E351-FB87-CD97-0B1CE4C3A13B}"/>
              </a:ext>
            </a:extLst>
          </p:cNvPr>
          <p:cNvGrpSpPr/>
          <p:nvPr/>
        </p:nvGrpSpPr>
        <p:grpSpPr>
          <a:xfrm>
            <a:off x="1671173" y="2540000"/>
            <a:ext cx="6396859" cy="3111020"/>
            <a:chOff x="1671173" y="2540000"/>
            <a:chExt cx="6396859" cy="3111020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F63B9663-75DA-3747-E883-FB0E16590752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8BC98F4-332F-0965-67CE-266F650C012F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86FC9BAB-F4E9-8025-E829-790A8A7CEA19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A9D33DC-114F-EBD2-7AC3-0F442D7BF0D6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0D85843-9EC2-C27C-ECB1-312F07A7BE8C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CE706E2A-B53E-1178-ABB5-DE2217F1BCF7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C0244CE-5ACB-5AF4-A198-7A93D4BB9EB1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FB28D110-B26F-C387-B314-E67BC6DEB9C0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86B0D173-A70B-244D-3355-39F4C96DBE04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8CA3481-0E95-0132-2773-258423B1B796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AE460AF-7CE2-6E03-9B26-BE8EB3B76226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FCCD494D-4E79-DE06-4BB8-0C833C1576E2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601B460-2980-2C1C-2AC6-D9C7FC0BFDC9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164F2A-B6BC-5E5A-5105-B4CB1AABA1ED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8B348D55-797B-5CD8-1AFB-E9F95E03D5F7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8F856B6-5123-65B8-3AA4-24F3F09931FC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AECF9277-93A7-F0D2-71FB-07CD9A435B61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06727D0-BDF9-23E6-0D0E-EEBB554F8AEB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D491FD49-3499-1D20-D565-5ECA20FC796F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DE17BE03-8AB0-4DFC-7FBE-807FFCC606EC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6D0FBDAE-6EF4-E3EA-B1A7-349234C836E1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9395EBE-4E03-CEBE-606D-EC80E303FB35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AFCCDF5C-9F9B-FCDB-27AF-6934D4BD91CC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1F78479-57E3-F0B5-6B6D-A00068FBC063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1F08742A-95C2-D8A1-76FA-E4E8550ECA04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6D0C3D9-F88F-C994-EB5D-686611742EDD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CCDD021F-E21C-D6F0-9A92-1A81A2BE880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40D2751-8C19-D9B0-9FA4-EB9EF2654DFC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2FDD7276-C845-8501-08F5-482419749023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A0459509-BD61-8425-FF04-25914621DE46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DFD294E4-9EBC-2FF5-214F-5A930C2FC350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FA4A2C3-5309-ABD2-34A0-4AD695B8957D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9C06836F-450B-1B9A-8D9B-1DD572037C8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949E0FB7-942E-8E26-A774-7E05506603D9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19" name="!!dummy">
            <a:extLst>
              <a:ext uri="{FF2B5EF4-FFF2-40B4-BE49-F238E27FC236}">
                <a16:creationId xmlns:a16="http://schemas.microsoft.com/office/drawing/2014/main" id="{DBB21824-88F4-29D9-BCAB-7B00211F4345}"/>
              </a:ext>
            </a:extLst>
          </p:cNvPr>
          <p:cNvGrpSpPr/>
          <p:nvPr/>
        </p:nvGrpSpPr>
        <p:grpSpPr>
          <a:xfrm>
            <a:off x="7935467" y="2849926"/>
            <a:ext cx="2585361" cy="2801094"/>
            <a:chOff x="7935467" y="2849926"/>
            <a:chExt cx="2585361" cy="2801094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9DAD0F-F8C1-698C-7105-117F9C2C4F4A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975637" y="2889885"/>
              <a:ext cx="1823589" cy="2721177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FF4F4310-6224-FA40-ECB7-478B22BDF4C0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B11022F1-8077-EA3C-BFFF-EF0212CD13B2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CF915D84-E225-610C-99AE-88493108184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497676" y="3950544"/>
              <a:ext cx="603101" cy="599861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F5DE7CF0-C283-AF1B-DBA3-6BFF638D4CC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79922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05EA573E-D25D-B0C6-6FC2-D0FD006CB15F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" name="Freeform 202">
              <a:extLst>
                <a:ext uri="{FF2B5EF4-FFF2-40B4-BE49-F238E27FC236}">
                  <a16:creationId xmlns:a16="http://schemas.microsoft.com/office/drawing/2014/main" id="{DDA84DAD-F2F4-29FB-DDD5-882DE063F82B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4" name="Freeform 213">
              <a:extLst>
                <a:ext uri="{FF2B5EF4-FFF2-40B4-BE49-F238E27FC236}">
                  <a16:creationId xmlns:a16="http://schemas.microsoft.com/office/drawing/2014/main" id="{FF20B46F-07B3-837C-3F15-5F6C216C064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0181529" y="4137348"/>
              <a:ext cx="106230" cy="172695"/>
            </a:xfrm>
            <a:custGeom>
              <a:avLst/>
              <a:gdLst>
                <a:gd name="connsiteX0" fmla="*/ 106497 w 106230"/>
                <a:gd name="connsiteY0" fmla="*/ 86848 h 172695"/>
                <a:gd name="connsiteX1" fmla="*/ 96404 w 106230"/>
                <a:gd name="connsiteY1" fmla="*/ 28112 h 172695"/>
                <a:gd name="connsiteX2" fmla="*/ 53508 w 106230"/>
                <a:gd name="connsiteY2" fmla="*/ -2 h 172695"/>
                <a:gd name="connsiteX3" fmla="*/ 9602 w 106230"/>
                <a:gd name="connsiteY3" fmla="*/ 29869 h 172695"/>
                <a:gd name="connsiteX4" fmla="*/ 266 w 106230"/>
                <a:gd name="connsiteY4" fmla="*/ 86848 h 172695"/>
                <a:gd name="connsiteX5" fmla="*/ 11621 w 106230"/>
                <a:gd name="connsiteY5" fmla="*/ 147341 h 172695"/>
                <a:gd name="connsiteX6" fmla="*/ 53255 w 106230"/>
                <a:gd name="connsiteY6" fmla="*/ 172694 h 172695"/>
                <a:gd name="connsiteX7" fmla="*/ 97161 w 106230"/>
                <a:gd name="connsiteY7" fmla="*/ 143576 h 172695"/>
                <a:gd name="connsiteX8" fmla="*/ 106497 w 106230"/>
                <a:gd name="connsiteY8" fmla="*/ 86848 h 172695"/>
                <a:gd name="connsiteX9" fmla="*/ 53255 w 106230"/>
                <a:gd name="connsiteY9" fmla="*/ 167171 h 172695"/>
                <a:gd name="connsiteX10" fmla="*/ 23985 w 106230"/>
                <a:gd name="connsiteY10" fmla="*/ 136799 h 172695"/>
                <a:gd name="connsiteX11" fmla="*/ 21210 w 106230"/>
                <a:gd name="connsiteY11" fmla="*/ 83836 h 172695"/>
                <a:gd name="connsiteX12" fmla="*/ 23228 w 106230"/>
                <a:gd name="connsiteY12" fmla="*/ 37650 h 172695"/>
                <a:gd name="connsiteX13" fmla="*/ 53255 w 106230"/>
                <a:gd name="connsiteY13" fmla="*/ 5521 h 172695"/>
                <a:gd name="connsiteX14" fmla="*/ 83030 w 106230"/>
                <a:gd name="connsiteY14" fmla="*/ 34889 h 172695"/>
                <a:gd name="connsiteX15" fmla="*/ 85554 w 106230"/>
                <a:gd name="connsiteY15" fmla="*/ 83836 h 172695"/>
                <a:gd name="connsiteX16" fmla="*/ 82778 w 106230"/>
                <a:gd name="connsiteY16" fmla="*/ 135795 h 172695"/>
                <a:gd name="connsiteX17" fmla="*/ 53255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497" y="86848"/>
                  </a:moveTo>
                  <a:cubicBezTo>
                    <a:pt x="106497" y="66767"/>
                    <a:pt x="105235" y="46686"/>
                    <a:pt x="96404" y="28112"/>
                  </a:cubicBezTo>
                  <a:cubicBezTo>
                    <a:pt x="84797" y="4015"/>
                    <a:pt x="64106" y="-2"/>
                    <a:pt x="53508" y="-2"/>
                  </a:cubicBezTo>
                  <a:cubicBezTo>
                    <a:pt x="38368" y="-2"/>
                    <a:pt x="19948" y="6525"/>
                    <a:pt x="9602" y="29869"/>
                  </a:cubicBezTo>
                  <a:cubicBezTo>
                    <a:pt x="1528" y="47188"/>
                    <a:pt x="266" y="66767"/>
                    <a:pt x="266" y="86848"/>
                  </a:cubicBezTo>
                  <a:cubicBezTo>
                    <a:pt x="266" y="105674"/>
                    <a:pt x="1275" y="128265"/>
                    <a:pt x="11621" y="147341"/>
                  </a:cubicBezTo>
                  <a:cubicBezTo>
                    <a:pt x="22471" y="167673"/>
                    <a:pt x="40891" y="172694"/>
                    <a:pt x="53255" y="172694"/>
                  </a:cubicBezTo>
                  <a:cubicBezTo>
                    <a:pt x="66881" y="172694"/>
                    <a:pt x="86058" y="167422"/>
                    <a:pt x="97161" y="143576"/>
                  </a:cubicBezTo>
                  <a:cubicBezTo>
                    <a:pt x="105235" y="126257"/>
                    <a:pt x="106497" y="106678"/>
                    <a:pt x="106497" y="86848"/>
                  </a:cubicBezTo>
                  <a:close/>
                  <a:moveTo>
                    <a:pt x="53255" y="167171"/>
                  </a:moveTo>
                  <a:cubicBezTo>
                    <a:pt x="43415" y="167171"/>
                    <a:pt x="28527" y="160896"/>
                    <a:pt x="23985" y="136799"/>
                  </a:cubicBezTo>
                  <a:cubicBezTo>
                    <a:pt x="21210" y="121738"/>
                    <a:pt x="21210" y="98645"/>
                    <a:pt x="21210" y="83836"/>
                  </a:cubicBezTo>
                  <a:cubicBezTo>
                    <a:pt x="21210" y="67771"/>
                    <a:pt x="21210" y="51205"/>
                    <a:pt x="23228" y="37650"/>
                  </a:cubicBezTo>
                  <a:cubicBezTo>
                    <a:pt x="28022" y="7780"/>
                    <a:pt x="46947" y="5521"/>
                    <a:pt x="53255" y="5521"/>
                  </a:cubicBezTo>
                  <a:cubicBezTo>
                    <a:pt x="61582" y="5521"/>
                    <a:pt x="78236" y="10039"/>
                    <a:pt x="83030" y="34889"/>
                  </a:cubicBezTo>
                  <a:cubicBezTo>
                    <a:pt x="85554" y="48945"/>
                    <a:pt x="85554" y="68022"/>
                    <a:pt x="85554" y="83836"/>
                  </a:cubicBezTo>
                  <a:cubicBezTo>
                    <a:pt x="85554" y="102662"/>
                    <a:pt x="85554" y="119730"/>
                    <a:pt x="82778" y="135795"/>
                  </a:cubicBezTo>
                  <a:cubicBezTo>
                    <a:pt x="78993" y="159641"/>
                    <a:pt x="64610" y="167171"/>
                    <a:pt x="53255" y="167171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5" name="Freeform 214">
              <a:extLst>
                <a:ext uri="{FF2B5EF4-FFF2-40B4-BE49-F238E27FC236}">
                  <a16:creationId xmlns:a16="http://schemas.microsoft.com/office/drawing/2014/main" id="{0D920BA8-8790-56A0-13C2-FF13DAAB0ACB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347982" y="4124797"/>
              <a:ext cx="172846" cy="179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6" name="Freeform 215">
              <a:extLst>
                <a:ext uri="{FF2B5EF4-FFF2-40B4-BE49-F238E27FC236}">
                  <a16:creationId xmlns:a16="http://schemas.microsoft.com/office/drawing/2014/main" id="{8E459AEB-8F5E-9821-0535-25D533BF1CD3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7" name="Freeform 216">
              <a:extLst>
                <a:ext uri="{FF2B5EF4-FFF2-40B4-BE49-F238E27FC236}">
                  <a16:creationId xmlns:a16="http://schemas.microsoft.com/office/drawing/2014/main" id="{55AE1B23-4204-96D4-B94E-DC3BE17D9D40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57" name="Audio 56">
            <a:extLst>
              <a:ext uri="{FF2B5EF4-FFF2-40B4-BE49-F238E27FC236}">
                <a16:creationId xmlns:a16="http://schemas.microsoft.com/office/drawing/2014/main" id="{9060B372-C0EC-A67B-435A-755A4113BE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0054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12692">
        <p159:morph option="byObject"/>
      </p:transition>
    </mc:Choice>
    <mc:Fallback>
      <p:transition advTm="1269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  <p:bldLst>
      <p:bldP spid="37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 1">
            <a:extLst>
              <a:ext uri="{FF2B5EF4-FFF2-40B4-BE49-F238E27FC236}">
                <a16:creationId xmlns:a16="http://schemas.microsoft.com/office/drawing/2014/main" id="{C6E44437-75DD-4595-FCB1-C6326EC6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Example 1 (Step 1)</a:t>
            </a:r>
          </a:p>
        </p:txBody>
      </p:sp>
      <p:sp>
        <p:nvSpPr>
          <p:cNvPr id="375" name="Title 5 2">
            <a:extLst>
              <a:ext uri="{FF2B5EF4-FFF2-40B4-BE49-F238E27FC236}">
                <a16:creationId xmlns:a16="http://schemas.microsoft.com/office/drawing/2014/main" id="{FFEB1909-0C55-49B0-201E-0877427437B5}"/>
              </a:ext>
            </a:extLst>
          </p:cNvPr>
          <p:cNvSpPr txBox="1">
            <a:spLocks/>
          </p:cNvSpPr>
          <p:nvPr/>
        </p:nvSpPr>
        <p:spPr>
          <a:xfrm>
            <a:off x="838200" y="1693508"/>
            <a:ext cx="10515600" cy="3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I am choosing </a:t>
            </a:r>
            <a:r>
              <a:rPr lang="en-US" sz="2400" dirty="0">
                <a:solidFill>
                  <a:srgbClr val="C00000"/>
                </a:solidFill>
              </a:rPr>
              <a:t>0A</a:t>
            </a:r>
            <a:r>
              <a:rPr lang="en-US" sz="2400" dirty="0"/>
              <a:t> current source because it is advantageous  when finding Thevenin’s circuit.</a:t>
            </a:r>
            <a:endParaRPr lang="en-BD" sz="2400" dirty="0"/>
          </a:p>
        </p:txBody>
      </p:sp>
      <p:grpSp>
        <p:nvGrpSpPr>
          <p:cNvPr id="220" name="!!xmpl1">
            <a:extLst>
              <a:ext uri="{FF2B5EF4-FFF2-40B4-BE49-F238E27FC236}">
                <a16:creationId xmlns:a16="http://schemas.microsoft.com/office/drawing/2014/main" id="{164BB2E3-E351-FB87-CD97-0B1CE4C3A13B}"/>
              </a:ext>
            </a:extLst>
          </p:cNvPr>
          <p:cNvGrpSpPr/>
          <p:nvPr/>
        </p:nvGrpSpPr>
        <p:grpSpPr>
          <a:xfrm>
            <a:off x="1671173" y="2540000"/>
            <a:ext cx="6396859" cy="3111020"/>
            <a:chOff x="1671173" y="2540000"/>
            <a:chExt cx="6396859" cy="3111020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F63B9663-75DA-3747-E883-FB0E16590752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2504767" y="2889885"/>
              <a:ext cx="5470870" cy="2721177"/>
            </a:xfrm>
            <a:custGeom>
              <a:avLst/>
              <a:gdLst>
                <a:gd name="connsiteX0" fmla="*/ 1823687 w 5470870"/>
                <a:gd name="connsiteY0" fmla="*/ 2721177 h 2721177"/>
                <a:gd name="connsiteX1" fmla="*/ 0 w 5470870"/>
                <a:gd name="connsiteY1" fmla="*/ 2721177 h 2721177"/>
                <a:gd name="connsiteX2" fmla="*/ 0 w 5470870"/>
                <a:gd name="connsiteY2" fmla="*/ 1660520 h 2721177"/>
                <a:gd name="connsiteX3" fmla="*/ 0 w 5470870"/>
                <a:gd name="connsiteY3" fmla="*/ 1060658 h 2721177"/>
                <a:gd name="connsiteX4" fmla="*/ 0 w 5470870"/>
                <a:gd name="connsiteY4" fmla="*/ 0 h 2721177"/>
                <a:gd name="connsiteX5" fmla="*/ 1823687 w 5470870"/>
                <a:gd name="connsiteY5" fmla="*/ 0 h 2721177"/>
                <a:gd name="connsiteX6" fmla="*/ 1823687 w 5470870"/>
                <a:gd name="connsiteY6" fmla="*/ 960666 h 2721177"/>
                <a:gd name="connsiteX7" fmla="*/ 1823687 w 5470870"/>
                <a:gd name="connsiteY7" fmla="*/ 1760515 h 2721177"/>
                <a:gd name="connsiteX8" fmla="*/ 1823687 w 5470870"/>
                <a:gd name="connsiteY8" fmla="*/ 2721177 h 2721177"/>
                <a:gd name="connsiteX9" fmla="*/ 5470871 w 5470870"/>
                <a:gd name="connsiteY9" fmla="*/ 2721177 h 2721177"/>
                <a:gd name="connsiteX10" fmla="*/ 5470871 w 5470870"/>
                <a:gd name="connsiteY10" fmla="*/ 0 h 2721177"/>
                <a:gd name="connsiteX11" fmla="*/ 3999094 w 5470870"/>
                <a:gd name="connsiteY11" fmla="*/ 0 h 2721177"/>
                <a:gd name="connsiteX12" fmla="*/ 3295460 w 5470870"/>
                <a:gd name="connsiteY12" fmla="*/ 0 h 2721177"/>
                <a:gd name="connsiteX13" fmla="*/ 1823687 w 5470870"/>
                <a:gd name="connsiteY13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70870" h="2721177">
                  <a:moveTo>
                    <a:pt x="1823687" y="2721177"/>
                  </a:moveTo>
                  <a:lnTo>
                    <a:pt x="0" y="2721177"/>
                  </a:lnTo>
                  <a:lnTo>
                    <a:pt x="0" y="1660520"/>
                  </a:lnTo>
                  <a:moveTo>
                    <a:pt x="0" y="1060658"/>
                  </a:moveTo>
                  <a:lnTo>
                    <a:pt x="0" y="0"/>
                  </a:lnTo>
                  <a:lnTo>
                    <a:pt x="1823687" y="0"/>
                  </a:lnTo>
                  <a:lnTo>
                    <a:pt x="1823687" y="960666"/>
                  </a:lnTo>
                  <a:moveTo>
                    <a:pt x="1823687" y="1760515"/>
                  </a:moveTo>
                  <a:lnTo>
                    <a:pt x="1823687" y="2721177"/>
                  </a:lnTo>
                  <a:lnTo>
                    <a:pt x="5470871" y="2721177"/>
                  </a:lnTo>
                  <a:moveTo>
                    <a:pt x="5470871" y="0"/>
                  </a:moveTo>
                  <a:lnTo>
                    <a:pt x="3999094" y="0"/>
                  </a:lnTo>
                  <a:moveTo>
                    <a:pt x="3295460" y="0"/>
                  </a:moveTo>
                  <a:lnTo>
                    <a:pt x="1823687" y="0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8BC98F4-332F-0965-67CE-266F650C012F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203208" y="3950544"/>
              <a:ext cx="603114" cy="599861"/>
            </a:xfrm>
            <a:custGeom>
              <a:avLst/>
              <a:gdLst>
                <a:gd name="connsiteX0" fmla="*/ 0 w 603114"/>
                <a:gd name="connsiteY0" fmla="*/ 299981 h 599861"/>
                <a:gd name="connsiteX1" fmla="*/ 301558 w 603114"/>
                <a:gd name="connsiteY1" fmla="*/ 599862 h 599861"/>
                <a:gd name="connsiteX2" fmla="*/ 603114 w 603114"/>
                <a:gd name="connsiteY2" fmla="*/ 299981 h 599861"/>
                <a:gd name="connsiteX3" fmla="*/ 301558 w 603114"/>
                <a:gd name="connsiteY3" fmla="*/ 0 h 599861"/>
                <a:gd name="connsiteX4" fmla="*/ 0 w 603114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14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8" y="599862"/>
                  </a:cubicBezTo>
                  <a:cubicBezTo>
                    <a:pt x="468166" y="599862"/>
                    <a:pt x="603114" y="465619"/>
                    <a:pt x="603114" y="299981"/>
                  </a:cubicBezTo>
                  <a:cubicBezTo>
                    <a:pt x="603114" y="134242"/>
                    <a:pt x="468166" y="0"/>
                    <a:pt x="301558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86FC9BAB-F4E9-8025-E829-790A8A7CEA19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250476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A9D33DC-114F-EBD2-7AC3-0F442D7BF0D6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0D85843-9EC2-C27C-ECB1-312F07A7BE8C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2454506" y="4038039"/>
              <a:ext cx="100517" cy="106192"/>
            </a:xfrm>
            <a:custGeom>
              <a:avLst/>
              <a:gdLst>
                <a:gd name="connsiteX0" fmla="*/ 50260 w 100517"/>
                <a:gd name="connsiteY0" fmla="*/ 106193 h 106192"/>
                <a:gd name="connsiteX1" fmla="*/ 100518 w 100517"/>
                <a:gd name="connsiteY1" fmla="*/ 106193 h 106192"/>
                <a:gd name="connsiteX2" fmla="*/ 50260 w 100517"/>
                <a:gd name="connsiteY2" fmla="*/ 0 h 106192"/>
                <a:gd name="connsiteX3" fmla="*/ 0 w 100517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7" h="106192">
                  <a:moveTo>
                    <a:pt x="50260" y="106193"/>
                  </a:moveTo>
                  <a:lnTo>
                    <a:pt x="100518" y="106193"/>
                  </a:lnTo>
                  <a:lnTo>
                    <a:pt x="50260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CE706E2A-B53E-1178-ABB5-DE2217F1BCF7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671173" y="4137348"/>
              <a:ext cx="83268" cy="167172"/>
            </a:xfrm>
            <a:custGeom>
              <a:avLst/>
              <a:gdLst>
                <a:gd name="connsiteX0" fmla="*/ 51657 w 83268"/>
                <a:gd name="connsiteY0" fmla="*/ 6525 h 167172"/>
                <a:gd name="connsiteX1" fmla="*/ 45854 w 83268"/>
                <a:gd name="connsiteY1" fmla="*/ -2 h 167172"/>
                <a:gd name="connsiteX2" fmla="*/ -70 w 83268"/>
                <a:gd name="connsiteY2" fmla="*/ 16063 h 167172"/>
                <a:gd name="connsiteX3" fmla="*/ -70 w 83268"/>
                <a:gd name="connsiteY3" fmla="*/ 23844 h 167172"/>
                <a:gd name="connsiteX4" fmla="*/ 32985 w 83268"/>
                <a:gd name="connsiteY4" fmla="*/ 17318 h 167172"/>
                <a:gd name="connsiteX5" fmla="*/ 32985 w 83268"/>
                <a:gd name="connsiteY5" fmla="*/ 147341 h 167172"/>
                <a:gd name="connsiteX6" fmla="*/ 9518 w 83268"/>
                <a:gd name="connsiteY6" fmla="*/ 159390 h 167172"/>
                <a:gd name="connsiteX7" fmla="*/ 1444 w 83268"/>
                <a:gd name="connsiteY7" fmla="*/ 159390 h 167172"/>
                <a:gd name="connsiteX8" fmla="*/ 1444 w 83268"/>
                <a:gd name="connsiteY8" fmla="*/ 167171 h 167172"/>
                <a:gd name="connsiteX9" fmla="*/ 42321 w 83268"/>
                <a:gd name="connsiteY9" fmla="*/ 166418 h 167172"/>
                <a:gd name="connsiteX10" fmla="*/ 83199 w 83268"/>
                <a:gd name="connsiteY10" fmla="*/ 167171 h 167172"/>
                <a:gd name="connsiteX11" fmla="*/ 83199 w 83268"/>
                <a:gd name="connsiteY11" fmla="*/ 159390 h 167172"/>
                <a:gd name="connsiteX12" fmla="*/ 75124 w 83268"/>
                <a:gd name="connsiteY12" fmla="*/ 159390 h 167172"/>
                <a:gd name="connsiteX13" fmla="*/ 51657 w 83268"/>
                <a:gd name="connsiteY13" fmla="*/ 147341 h 167172"/>
                <a:gd name="connsiteX14" fmla="*/ 51657 w 83268"/>
                <a:gd name="connsiteY14" fmla="*/ 6525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268" h="167172">
                  <a:moveTo>
                    <a:pt x="51657" y="6525"/>
                  </a:moveTo>
                  <a:cubicBezTo>
                    <a:pt x="51657" y="500"/>
                    <a:pt x="51657" y="-2"/>
                    <a:pt x="45854" y="-2"/>
                  </a:cubicBezTo>
                  <a:cubicBezTo>
                    <a:pt x="30209" y="16063"/>
                    <a:pt x="8004" y="16063"/>
                    <a:pt x="-70" y="16063"/>
                  </a:cubicBezTo>
                  <a:lnTo>
                    <a:pt x="-70" y="23844"/>
                  </a:lnTo>
                  <a:cubicBezTo>
                    <a:pt x="4976" y="23844"/>
                    <a:pt x="19864" y="23844"/>
                    <a:pt x="32985" y="17318"/>
                  </a:cubicBezTo>
                  <a:lnTo>
                    <a:pt x="32985" y="147341"/>
                  </a:lnTo>
                  <a:cubicBezTo>
                    <a:pt x="32985" y="156378"/>
                    <a:pt x="32228" y="159390"/>
                    <a:pt x="9518" y="159390"/>
                  </a:cubicBezTo>
                  <a:lnTo>
                    <a:pt x="1444" y="159390"/>
                  </a:lnTo>
                  <a:lnTo>
                    <a:pt x="1444" y="167171"/>
                  </a:lnTo>
                  <a:cubicBezTo>
                    <a:pt x="10275" y="166418"/>
                    <a:pt x="32228" y="166418"/>
                    <a:pt x="42321" y="166418"/>
                  </a:cubicBezTo>
                  <a:cubicBezTo>
                    <a:pt x="52414" y="166418"/>
                    <a:pt x="74367" y="166418"/>
                    <a:pt x="83199" y="167171"/>
                  </a:cubicBezTo>
                  <a:lnTo>
                    <a:pt x="83199" y="159390"/>
                  </a:lnTo>
                  <a:lnTo>
                    <a:pt x="75124" y="159390"/>
                  </a:lnTo>
                  <a:cubicBezTo>
                    <a:pt x="52414" y="159390"/>
                    <a:pt x="51657" y="156629"/>
                    <a:pt x="51657" y="147341"/>
                  </a:cubicBezTo>
                  <a:lnTo>
                    <a:pt x="51657" y="652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C0244CE-5ACB-5AF4-A198-7A93D4BB9EB1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784722" y="4137348"/>
              <a:ext cx="106230" cy="172695"/>
            </a:xfrm>
            <a:custGeom>
              <a:avLst/>
              <a:gdLst>
                <a:gd name="connsiteX0" fmla="*/ 106166 w 106230"/>
                <a:gd name="connsiteY0" fmla="*/ 86848 h 172695"/>
                <a:gd name="connsiteX1" fmla="*/ 96072 w 106230"/>
                <a:gd name="connsiteY1" fmla="*/ 28112 h 172695"/>
                <a:gd name="connsiteX2" fmla="*/ 53176 w 106230"/>
                <a:gd name="connsiteY2" fmla="*/ -2 h 172695"/>
                <a:gd name="connsiteX3" fmla="*/ 9271 w 106230"/>
                <a:gd name="connsiteY3" fmla="*/ 29869 h 172695"/>
                <a:gd name="connsiteX4" fmla="*/ -65 w 106230"/>
                <a:gd name="connsiteY4" fmla="*/ 86848 h 172695"/>
                <a:gd name="connsiteX5" fmla="*/ 11289 w 106230"/>
                <a:gd name="connsiteY5" fmla="*/ 147341 h 172695"/>
                <a:gd name="connsiteX6" fmla="*/ 52924 w 106230"/>
                <a:gd name="connsiteY6" fmla="*/ 172694 h 172695"/>
                <a:gd name="connsiteX7" fmla="*/ 96829 w 106230"/>
                <a:gd name="connsiteY7" fmla="*/ 143576 h 172695"/>
                <a:gd name="connsiteX8" fmla="*/ 106166 w 106230"/>
                <a:gd name="connsiteY8" fmla="*/ 86848 h 172695"/>
                <a:gd name="connsiteX9" fmla="*/ 52924 w 106230"/>
                <a:gd name="connsiteY9" fmla="*/ 167171 h 172695"/>
                <a:gd name="connsiteX10" fmla="*/ 23654 w 106230"/>
                <a:gd name="connsiteY10" fmla="*/ 136799 h 172695"/>
                <a:gd name="connsiteX11" fmla="*/ 20878 w 106230"/>
                <a:gd name="connsiteY11" fmla="*/ 83836 h 172695"/>
                <a:gd name="connsiteX12" fmla="*/ 22897 w 106230"/>
                <a:gd name="connsiteY12" fmla="*/ 37650 h 172695"/>
                <a:gd name="connsiteX13" fmla="*/ 52924 w 106230"/>
                <a:gd name="connsiteY13" fmla="*/ 5521 h 172695"/>
                <a:gd name="connsiteX14" fmla="*/ 82699 w 106230"/>
                <a:gd name="connsiteY14" fmla="*/ 34889 h 172695"/>
                <a:gd name="connsiteX15" fmla="*/ 85222 w 106230"/>
                <a:gd name="connsiteY15" fmla="*/ 83836 h 172695"/>
                <a:gd name="connsiteX16" fmla="*/ 82447 w 106230"/>
                <a:gd name="connsiteY16" fmla="*/ 135795 h 172695"/>
                <a:gd name="connsiteX17" fmla="*/ 52924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166" y="86848"/>
                  </a:moveTo>
                  <a:cubicBezTo>
                    <a:pt x="106166" y="66767"/>
                    <a:pt x="104904" y="46686"/>
                    <a:pt x="96072" y="28112"/>
                  </a:cubicBezTo>
                  <a:cubicBezTo>
                    <a:pt x="84465" y="4015"/>
                    <a:pt x="63774" y="-2"/>
                    <a:pt x="53176" y="-2"/>
                  </a:cubicBezTo>
                  <a:cubicBezTo>
                    <a:pt x="38036" y="-2"/>
                    <a:pt x="19616" y="6525"/>
                    <a:pt x="9271" y="29869"/>
                  </a:cubicBezTo>
                  <a:cubicBezTo>
                    <a:pt x="1196" y="47188"/>
                    <a:pt x="-65" y="66767"/>
                    <a:pt x="-65" y="86848"/>
                  </a:cubicBezTo>
                  <a:cubicBezTo>
                    <a:pt x="-65" y="105674"/>
                    <a:pt x="944" y="128265"/>
                    <a:pt x="11289" y="147341"/>
                  </a:cubicBezTo>
                  <a:cubicBezTo>
                    <a:pt x="22140" y="167673"/>
                    <a:pt x="40560" y="172694"/>
                    <a:pt x="52924" y="172694"/>
                  </a:cubicBezTo>
                  <a:cubicBezTo>
                    <a:pt x="66550" y="172694"/>
                    <a:pt x="85727" y="167422"/>
                    <a:pt x="96829" y="143576"/>
                  </a:cubicBezTo>
                  <a:cubicBezTo>
                    <a:pt x="104904" y="126257"/>
                    <a:pt x="106166" y="106678"/>
                    <a:pt x="106166" y="86848"/>
                  </a:cubicBezTo>
                  <a:close/>
                  <a:moveTo>
                    <a:pt x="52924" y="167171"/>
                  </a:moveTo>
                  <a:cubicBezTo>
                    <a:pt x="43083" y="167171"/>
                    <a:pt x="28196" y="160896"/>
                    <a:pt x="23654" y="136799"/>
                  </a:cubicBezTo>
                  <a:cubicBezTo>
                    <a:pt x="20878" y="121738"/>
                    <a:pt x="20878" y="98645"/>
                    <a:pt x="20878" y="83836"/>
                  </a:cubicBezTo>
                  <a:cubicBezTo>
                    <a:pt x="20878" y="67771"/>
                    <a:pt x="20878" y="51205"/>
                    <a:pt x="22897" y="37650"/>
                  </a:cubicBezTo>
                  <a:cubicBezTo>
                    <a:pt x="27691" y="7780"/>
                    <a:pt x="46616" y="5521"/>
                    <a:pt x="52924" y="5521"/>
                  </a:cubicBezTo>
                  <a:cubicBezTo>
                    <a:pt x="61251" y="5521"/>
                    <a:pt x="77905" y="10039"/>
                    <a:pt x="82699" y="34889"/>
                  </a:cubicBezTo>
                  <a:cubicBezTo>
                    <a:pt x="85222" y="48945"/>
                    <a:pt x="85222" y="68022"/>
                    <a:pt x="85222" y="83836"/>
                  </a:cubicBezTo>
                  <a:cubicBezTo>
                    <a:pt x="85222" y="102662"/>
                    <a:pt x="85222" y="119730"/>
                    <a:pt x="82447" y="135795"/>
                  </a:cubicBezTo>
                  <a:cubicBezTo>
                    <a:pt x="78662" y="159641"/>
                    <a:pt x="64279" y="167171"/>
                    <a:pt x="52924" y="167171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FB28D110-B26F-C387-B314-E67BC6DEB9C0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1951175" y="4124797"/>
              <a:ext cx="172846" cy="179723"/>
            </a:xfrm>
            <a:custGeom>
              <a:avLst/>
              <a:gdLst>
                <a:gd name="connsiteX0" fmla="*/ 92294 w 172846"/>
                <a:gd name="connsiteY0" fmla="*/ 5019 h 179723"/>
                <a:gd name="connsiteX1" fmla="*/ 86490 w 172846"/>
                <a:gd name="connsiteY1" fmla="*/ -2 h 179723"/>
                <a:gd name="connsiteX2" fmla="*/ 80435 w 172846"/>
                <a:gd name="connsiteY2" fmla="*/ 5019 h 179723"/>
                <a:gd name="connsiteX3" fmla="*/ 28202 w 172846"/>
                <a:gd name="connsiteY3" fmla="*/ 155123 h 179723"/>
                <a:gd name="connsiteX4" fmla="*/ -59 w 172846"/>
                <a:gd name="connsiteY4" fmla="*/ 171941 h 179723"/>
                <a:gd name="connsiteX5" fmla="*/ -59 w 172846"/>
                <a:gd name="connsiteY5" fmla="*/ 179722 h 179723"/>
                <a:gd name="connsiteX6" fmla="*/ 25679 w 172846"/>
                <a:gd name="connsiteY6" fmla="*/ 178969 h 179723"/>
                <a:gd name="connsiteX7" fmla="*/ 54697 w 172846"/>
                <a:gd name="connsiteY7" fmla="*/ 179722 h 179723"/>
                <a:gd name="connsiteX8" fmla="*/ 54697 w 172846"/>
                <a:gd name="connsiteY8" fmla="*/ 171941 h 179723"/>
                <a:gd name="connsiteX9" fmla="*/ 35772 w 172846"/>
                <a:gd name="connsiteY9" fmla="*/ 159139 h 179723"/>
                <a:gd name="connsiteX10" fmla="*/ 36277 w 172846"/>
                <a:gd name="connsiteY10" fmla="*/ 155374 h 179723"/>
                <a:gd name="connsiteX11" fmla="*/ 47884 w 172846"/>
                <a:gd name="connsiteY11" fmla="*/ 122491 h 179723"/>
                <a:gd name="connsiteX12" fmla="*/ 110210 w 172846"/>
                <a:gd name="connsiteY12" fmla="*/ 122491 h 179723"/>
                <a:gd name="connsiteX13" fmla="*/ 123583 w 172846"/>
                <a:gd name="connsiteY13" fmla="*/ 160896 h 179723"/>
                <a:gd name="connsiteX14" fmla="*/ 124340 w 172846"/>
                <a:gd name="connsiteY14" fmla="*/ 164410 h 179723"/>
                <a:gd name="connsiteX15" fmla="*/ 103397 w 172846"/>
                <a:gd name="connsiteY15" fmla="*/ 171941 h 179723"/>
                <a:gd name="connsiteX16" fmla="*/ 103397 w 172846"/>
                <a:gd name="connsiteY16" fmla="*/ 179722 h 179723"/>
                <a:gd name="connsiteX17" fmla="*/ 139732 w 172846"/>
                <a:gd name="connsiteY17" fmla="*/ 178969 h 179723"/>
                <a:gd name="connsiteX18" fmla="*/ 172787 w 172846"/>
                <a:gd name="connsiteY18" fmla="*/ 179722 h 179723"/>
                <a:gd name="connsiteX19" fmla="*/ 172787 w 172846"/>
                <a:gd name="connsiteY19" fmla="*/ 171941 h 179723"/>
                <a:gd name="connsiteX20" fmla="*/ 168245 w 172846"/>
                <a:gd name="connsiteY20" fmla="*/ 171941 h 179723"/>
                <a:gd name="connsiteX21" fmla="*/ 146797 w 172846"/>
                <a:gd name="connsiteY21" fmla="*/ 161900 h 179723"/>
                <a:gd name="connsiteX22" fmla="*/ 92294 w 172846"/>
                <a:gd name="connsiteY22" fmla="*/ 5019 h 179723"/>
                <a:gd name="connsiteX23" fmla="*/ 78921 w 172846"/>
                <a:gd name="connsiteY23" fmla="*/ 33132 h 179723"/>
                <a:gd name="connsiteX24" fmla="*/ 107434 w 172846"/>
                <a:gd name="connsiteY24" fmla="*/ 114710 h 179723"/>
                <a:gd name="connsiteX25" fmla="*/ 50660 w 172846"/>
                <a:gd name="connsiteY25" fmla="*/ 114710 h 179723"/>
                <a:gd name="connsiteX26" fmla="*/ 78921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294" y="5019"/>
                  </a:moveTo>
                  <a:cubicBezTo>
                    <a:pt x="91032" y="1756"/>
                    <a:pt x="90528" y="-2"/>
                    <a:pt x="86490" y="-2"/>
                  </a:cubicBezTo>
                  <a:cubicBezTo>
                    <a:pt x="82453" y="-2"/>
                    <a:pt x="81696" y="1505"/>
                    <a:pt x="80435" y="5019"/>
                  </a:cubicBezTo>
                  <a:lnTo>
                    <a:pt x="28202" y="155123"/>
                  </a:lnTo>
                  <a:cubicBezTo>
                    <a:pt x="23660" y="167924"/>
                    <a:pt x="13567" y="171690"/>
                    <a:pt x="-59" y="171941"/>
                  </a:cubicBezTo>
                  <a:lnTo>
                    <a:pt x="-59" y="179722"/>
                  </a:lnTo>
                  <a:cubicBezTo>
                    <a:pt x="5745" y="179471"/>
                    <a:pt x="16595" y="178969"/>
                    <a:pt x="25679" y="178969"/>
                  </a:cubicBezTo>
                  <a:cubicBezTo>
                    <a:pt x="33501" y="178969"/>
                    <a:pt x="46622" y="179471"/>
                    <a:pt x="54697" y="179722"/>
                  </a:cubicBezTo>
                  <a:lnTo>
                    <a:pt x="54697" y="171941"/>
                  </a:lnTo>
                  <a:cubicBezTo>
                    <a:pt x="42080" y="171941"/>
                    <a:pt x="35772" y="165665"/>
                    <a:pt x="35772" y="159139"/>
                  </a:cubicBezTo>
                  <a:cubicBezTo>
                    <a:pt x="35772" y="158386"/>
                    <a:pt x="36024" y="155876"/>
                    <a:pt x="36277" y="155374"/>
                  </a:cubicBezTo>
                  <a:lnTo>
                    <a:pt x="47884" y="122491"/>
                  </a:lnTo>
                  <a:lnTo>
                    <a:pt x="110210" y="122491"/>
                  </a:lnTo>
                  <a:lnTo>
                    <a:pt x="123583" y="160896"/>
                  </a:lnTo>
                  <a:cubicBezTo>
                    <a:pt x="123835" y="161900"/>
                    <a:pt x="124340" y="163406"/>
                    <a:pt x="124340" y="164410"/>
                  </a:cubicBezTo>
                  <a:cubicBezTo>
                    <a:pt x="124340" y="171941"/>
                    <a:pt x="110210" y="171941"/>
                    <a:pt x="103397" y="171941"/>
                  </a:cubicBezTo>
                  <a:lnTo>
                    <a:pt x="103397" y="179722"/>
                  </a:lnTo>
                  <a:cubicBezTo>
                    <a:pt x="112480" y="178969"/>
                    <a:pt x="130144" y="178969"/>
                    <a:pt x="139732" y="178969"/>
                  </a:cubicBezTo>
                  <a:cubicBezTo>
                    <a:pt x="150582" y="178969"/>
                    <a:pt x="162190" y="179220"/>
                    <a:pt x="172787" y="179722"/>
                  </a:cubicBezTo>
                  <a:lnTo>
                    <a:pt x="172787" y="171941"/>
                  </a:lnTo>
                  <a:lnTo>
                    <a:pt x="168245" y="171941"/>
                  </a:lnTo>
                  <a:cubicBezTo>
                    <a:pt x="153106" y="171941"/>
                    <a:pt x="149573" y="170183"/>
                    <a:pt x="146797" y="161900"/>
                  </a:cubicBezTo>
                  <a:lnTo>
                    <a:pt x="92294" y="5019"/>
                  </a:lnTo>
                  <a:close/>
                  <a:moveTo>
                    <a:pt x="78921" y="33132"/>
                  </a:moveTo>
                  <a:lnTo>
                    <a:pt x="107434" y="114710"/>
                  </a:lnTo>
                  <a:lnTo>
                    <a:pt x="50660" y="114710"/>
                  </a:lnTo>
                  <a:lnTo>
                    <a:pt x="78921" y="33132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86B0D173-A70B-244D-3355-39F4C96DBE04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4177675" y="3840511"/>
              <a:ext cx="301458" cy="819926"/>
            </a:xfrm>
            <a:custGeom>
              <a:avLst/>
              <a:gdLst>
                <a:gd name="connsiteX0" fmla="*/ 150779 w 301458"/>
                <a:gd name="connsiteY0" fmla="*/ 0 h 819926"/>
                <a:gd name="connsiteX1" fmla="*/ 301458 w 301458"/>
                <a:gd name="connsiteY1" fmla="*/ 77553 h 819926"/>
                <a:gd name="connsiteX2" fmla="*/ 0 w 301458"/>
                <a:gd name="connsiteY2" fmla="*/ 212486 h 819926"/>
                <a:gd name="connsiteX3" fmla="*/ 301458 w 301458"/>
                <a:gd name="connsiteY3" fmla="*/ 347517 h 819926"/>
                <a:gd name="connsiteX4" fmla="*/ 0 w 301458"/>
                <a:gd name="connsiteY4" fmla="*/ 482450 h 819926"/>
                <a:gd name="connsiteX5" fmla="*/ 301458 w 301458"/>
                <a:gd name="connsiteY5" fmla="*/ 617478 h 819926"/>
                <a:gd name="connsiteX6" fmla="*/ 0 w 301458"/>
                <a:gd name="connsiteY6" fmla="*/ 752509 h 819926"/>
                <a:gd name="connsiteX7" fmla="*/ 150779 w 301458"/>
                <a:gd name="connsiteY7" fmla="*/ 819926 h 8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458" h="819926">
                  <a:moveTo>
                    <a:pt x="150779" y="0"/>
                  </a:moveTo>
                  <a:lnTo>
                    <a:pt x="301458" y="77553"/>
                  </a:lnTo>
                  <a:lnTo>
                    <a:pt x="0" y="212486"/>
                  </a:lnTo>
                  <a:lnTo>
                    <a:pt x="301458" y="347517"/>
                  </a:lnTo>
                  <a:lnTo>
                    <a:pt x="0" y="482450"/>
                  </a:lnTo>
                  <a:lnTo>
                    <a:pt x="301458" y="617478"/>
                  </a:lnTo>
                  <a:lnTo>
                    <a:pt x="0" y="752509"/>
                  </a:lnTo>
                  <a:lnTo>
                    <a:pt x="150779" y="819926"/>
                  </a:lnTo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8CA3481-0E95-0132-2773-258423B1B796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AE460AF-7CE2-6E03-9B26-BE8EB3B76226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4288187" y="2849926"/>
              <a:ext cx="80435" cy="80019"/>
            </a:xfrm>
            <a:custGeom>
              <a:avLst/>
              <a:gdLst>
                <a:gd name="connsiteX0" fmla="*/ 80435 w 80435"/>
                <a:gd name="connsiteY0" fmla="*/ 39959 h 80019"/>
                <a:gd name="connsiteX1" fmla="*/ 40267 w 80435"/>
                <a:gd name="connsiteY1" fmla="*/ 0 h 80019"/>
                <a:gd name="connsiteX2" fmla="*/ 0 w 80435"/>
                <a:gd name="connsiteY2" fmla="*/ 39959 h 80019"/>
                <a:gd name="connsiteX3" fmla="*/ 40267 w 80435"/>
                <a:gd name="connsiteY3" fmla="*/ 80020 h 80019"/>
                <a:gd name="connsiteX4" fmla="*/ 80435 w 80435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9">
                  <a:moveTo>
                    <a:pt x="80435" y="39959"/>
                  </a:moveTo>
                  <a:cubicBezTo>
                    <a:pt x="80435" y="17914"/>
                    <a:pt x="62429" y="0"/>
                    <a:pt x="40267" y="0"/>
                  </a:cubicBezTo>
                  <a:cubicBezTo>
                    <a:pt x="18007" y="0"/>
                    <a:pt x="0" y="17914"/>
                    <a:pt x="0" y="39959"/>
                  </a:cubicBezTo>
                  <a:cubicBezTo>
                    <a:pt x="0" y="62106"/>
                    <a:pt x="18007" y="80020"/>
                    <a:pt x="40267" y="80020"/>
                  </a:cubicBezTo>
                  <a:cubicBezTo>
                    <a:pt x="62429" y="80020"/>
                    <a:pt x="80435" y="62106"/>
                    <a:pt x="80435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FCCD494D-4E79-DE06-4BB8-0C833C1576E2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601B460-2980-2C1C-2AC6-D9C7FC0BFDC9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4288187" y="5571006"/>
              <a:ext cx="80435" cy="80014"/>
            </a:xfrm>
            <a:custGeom>
              <a:avLst/>
              <a:gdLst>
                <a:gd name="connsiteX0" fmla="*/ 80435 w 80435"/>
                <a:gd name="connsiteY0" fmla="*/ 40056 h 80014"/>
                <a:gd name="connsiteX1" fmla="*/ 40267 w 80435"/>
                <a:gd name="connsiteY1" fmla="*/ 0 h 80014"/>
                <a:gd name="connsiteX2" fmla="*/ 0 w 80435"/>
                <a:gd name="connsiteY2" fmla="*/ 40056 h 80014"/>
                <a:gd name="connsiteX3" fmla="*/ 40267 w 80435"/>
                <a:gd name="connsiteY3" fmla="*/ 80014 h 80014"/>
                <a:gd name="connsiteX4" fmla="*/ 80435 w 80435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435" h="80014">
                  <a:moveTo>
                    <a:pt x="80435" y="40056"/>
                  </a:moveTo>
                  <a:cubicBezTo>
                    <a:pt x="80435" y="17912"/>
                    <a:pt x="62429" y="0"/>
                    <a:pt x="40267" y="0"/>
                  </a:cubicBezTo>
                  <a:cubicBezTo>
                    <a:pt x="18007" y="0"/>
                    <a:pt x="0" y="17912"/>
                    <a:pt x="0" y="40056"/>
                  </a:cubicBezTo>
                  <a:cubicBezTo>
                    <a:pt x="0" y="62102"/>
                    <a:pt x="18007" y="80014"/>
                    <a:pt x="40267" y="80014"/>
                  </a:cubicBezTo>
                  <a:cubicBezTo>
                    <a:pt x="62429" y="80014"/>
                    <a:pt x="80435" y="62102"/>
                    <a:pt x="80435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F164F2A-B6BC-5E5A-5105-B4CB1AABA1ED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547614" y="4137348"/>
              <a:ext cx="100679" cy="167172"/>
            </a:xfrm>
            <a:custGeom>
              <a:avLst/>
              <a:gdLst>
                <a:gd name="connsiteX0" fmla="*/ 19473 w 100679"/>
                <a:gd name="connsiteY0" fmla="*/ 147844 h 167172"/>
                <a:gd name="connsiteX1" fmla="*/ 46220 w 100679"/>
                <a:gd name="connsiteY1" fmla="*/ 121989 h 167172"/>
                <a:gd name="connsiteX2" fmla="*/ 100723 w 100679"/>
                <a:gd name="connsiteY2" fmla="*/ 48694 h 167172"/>
                <a:gd name="connsiteX3" fmla="*/ 47229 w 100679"/>
                <a:gd name="connsiteY3" fmla="*/ -2 h 167172"/>
                <a:gd name="connsiteX4" fmla="*/ 44 w 100679"/>
                <a:gd name="connsiteY4" fmla="*/ 45431 h 167172"/>
                <a:gd name="connsiteX5" fmla="*/ 13417 w 100679"/>
                <a:gd name="connsiteY5" fmla="*/ 59488 h 167172"/>
                <a:gd name="connsiteX6" fmla="*/ 26538 w 100679"/>
                <a:gd name="connsiteY6" fmla="*/ 46184 h 167172"/>
                <a:gd name="connsiteX7" fmla="*/ 13165 w 100679"/>
                <a:gd name="connsiteY7" fmla="*/ 33132 h 167172"/>
                <a:gd name="connsiteX8" fmla="*/ 9884 w 100679"/>
                <a:gd name="connsiteY8" fmla="*/ 33383 h 167172"/>
                <a:gd name="connsiteX9" fmla="*/ 43949 w 100679"/>
                <a:gd name="connsiteY9" fmla="*/ 7780 h 167172"/>
                <a:gd name="connsiteX10" fmla="*/ 77761 w 100679"/>
                <a:gd name="connsiteY10" fmla="*/ 48694 h 167172"/>
                <a:gd name="connsiteX11" fmla="*/ 51267 w 100679"/>
                <a:gd name="connsiteY11" fmla="*/ 104168 h 167172"/>
                <a:gd name="connsiteX12" fmla="*/ 2819 w 100679"/>
                <a:gd name="connsiteY12" fmla="*/ 157884 h 167172"/>
                <a:gd name="connsiteX13" fmla="*/ 44 w 100679"/>
                <a:gd name="connsiteY13" fmla="*/ 167171 h 167172"/>
                <a:gd name="connsiteX14" fmla="*/ 93658 w 100679"/>
                <a:gd name="connsiteY14" fmla="*/ 167171 h 167172"/>
                <a:gd name="connsiteX15" fmla="*/ 100723 w 100679"/>
                <a:gd name="connsiteY15" fmla="*/ 123496 h 167172"/>
                <a:gd name="connsiteX16" fmla="*/ 94415 w 100679"/>
                <a:gd name="connsiteY16" fmla="*/ 123496 h 167172"/>
                <a:gd name="connsiteX17" fmla="*/ 88864 w 100679"/>
                <a:gd name="connsiteY17" fmla="*/ 145835 h 167172"/>
                <a:gd name="connsiteX18" fmla="*/ 64892 w 100679"/>
                <a:gd name="connsiteY18" fmla="*/ 147844 h 167172"/>
                <a:gd name="connsiteX19" fmla="*/ 19473 w 100679"/>
                <a:gd name="connsiteY19" fmla="*/ 147844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79" h="167172">
                  <a:moveTo>
                    <a:pt x="19473" y="147844"/>
                  </a:moveTo>
                  <a:lnTo>
                    <a:pt x="46220" y="121989"/>
                  </a:lnTo>
                  <a:cubicBezTo>
                    <a:pt x="85583" y="87350"/>
                    <a:pt x="100723" y="73795"/>
                    <a:pt x="100723" y="48694"/>
                  </a:cubicBezTo>
                  <a:cubicBezTo>
                    <a:pt x="100723" y="20079"/>
                    <a:pt x="78014" y="-2"/>
                    <a:pt x="47229" y="-2"/>
                  </a:cubicBezTo>
                  <a:cubicBezTo>
                    <a:pt x="18716" y="-2"/>
                    <a:pt x="44" y="23091"/>
                    <a:pt x="44" y="45431"/>
                  </a:cubicBezTo>
                  <a:cubicBezTo>
                    <a:pt x="44" y="59488"/>
                    <a:pt x="12660" y="59488"/>
                    <a:pt x="13417" y="59488"/>
                  </a:cubicBezTo>
                  <a:cubicBezTo>
                    <a:pt x="17707" y="59488"/>
                    <a:pt x="26538" y="56476"/>
                    <a:pt x="26538" y="46184"/>
                  </a:cubicBezTo>
                  <a:cubicBezTo>
                    <a:pt x="26538" y="39658"/>
                    <a:pt x="21996" y="33132"/>
                    <a:pt x="13165" y="33132"/>
                  </a:cubicBezTo>
                  <a:cubicBezTo>
                    <a:pt x="11146" y="33132"/>
                    <a:pt x="10641" y="33132"/>
                    <a:pt x="9884" y="33383"/>
                  </a:cubicBezTo>
                  <a:cubicBezTo>
                    <a:pt x="15688" y="17067"/>
                    <a:pt x="29314" y="7780"/>
                    <a:pt x="43949" y="7780"/>
                  </a:cubicBezTo>
                  <a:cubicBezTo>
                    <a:pt x="66911" y="7780"/>
                    <a:pt x="77761" y="28112"/>
                    <a:pt x="77761" y="48694"/>
                  </a:cubicBezTo>
                  <a:cubicBezTo>
                    <a:pt x="77761" y="68775"/>
                    <a:pt x="65145" y="88605"/>
                    <a:pt x="51267" y="104168"/>
                  </a:cubicBezTo>
                  <a:lnTo>
                    <a:pt x="2819" y="157884"/>
                  </a:lnTo>
                  <a:cubicBezTo>
                    <a:pt x="44" y="160645"/>
                    <a:pt x="44" y="161147"/>
                    <a:pt x="44" y="167171"/>
                  </a:cubicBezTo>
                  <a:lnTo>
                    <a:pt x="93658" y="167171"/>
                  </a:lnTo>
                  <a:lnTo>
                    <a:pt x="100723" y="123496"/>
                  </a:lnTo>
                  <a:lnTo>
                    <a:pt x="94415" y="123496"/>
                  </a:lnTo>
                  <a:cubicBezTo>
                    <a:pt x="93153" y="131026"/>
                    <a:pt x="91387" y="142070"/>
                    <a:pt x="88864" y="145835"/>
                  </a:cubicBezTo>
                  <a:cubicBezTo>
                    <a:pt x="87097" y="147844"/>
                    <a:pt x="70444" y="147844"/>
                    <a:pt x="64892" y="147844"/>
                  </a:cubicBezTo>
                  <a:lnTo>
                    <a:pt x="19473" y="14784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8B348D55-797B-5CD8-1AFB-E9F95E03D5F7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4714319" y="4127558"/>
              <a:ext cx="159724" cy="176962"/>
            </a:xfrm>
            <a:custGeom>
              <a:avLst/>
              <a:gdLst>
                <a:gd name="connsiteX0" fmla="*/ 159775 w 159724"/>
                <a:gd name="connsiteY0" fmla="*/ 136297 h 176962"/>
                <a:gd name="connsiteX1" fmla="*/ 153467 w 159724"/>
                <a:gd name="connsiteY1" fmla="*/ 136297 h 176962"/>
                <a:gd name="connsiteX2" fmla="*/ 148925 w 159724"/>
                <a:gd name="connsiteY2" fmla="*/ 154621 h 176962"/>
                <a:gd name="connsiteX3" fmla="*/ 132271 w 159724"/>
                <a:gd name="connsiteY3" fmla="*/ 160645 h 176962"/>
                <a:gd name="connsiteX4" fmla="*/ 112085 w 159724"/>
                <a:gd name="connsiteY4" fmla="*/ 160645 h 176962"/>
                <a:gd name="connsiteX5" fmla="*/ 134542 w 159724"/>
                <a:gd name="connsiteY5" fmla="*/ 117973 h 176962"/>
                <a:gd name="connsiteX6" fmla="*/ 156747 w 159724"/>
                <a:gd name="connsiteY6" fmla="*/ 63002 h 176962"/>
                <a:gd name="connsiteX7" fmla="*/ 80039 w 159724"/>
                <a:gd name="connsiteY7" fmla="*/ -2 h 176962"/>
                <a:gd name="connsiteX8" fmla="*/ 3078 w 159724"/>
                <a:gd name="connsiteY8" fmla="*/ 63002 h 176962"/>
                <a:gd name="connsiteX9" fmla="*/ 25283 w 159724"/>
                <a:gd name="connsiteY9" fmla="*/ 117973 h 176962"/>
                <a:gd name="connsiteX10" fmla="*/ 47741 w 159724"/>
                <a:gd name="connsiteY10" fmla="*/ 160645 h 176962"/>
                <a:gd name="connsiteX11" fmla="*/ 27554 w 159724"/>
                <a:gd name="connsiteY11" fmla="*/ 160645 h 176962"/>
                <a:gd name="connsiteX12" fmla="*/ 10900 w 159724"/>
                <a:gd name="connsiteY12" fmla="*/ 154872 h 176962"/>
                <a:gd name="connsiteX13" fmla="*/ 6358 w 159724"/>
                <a:gd name="connsiteY13" fmla="*/ 136297 h 176962"/>
                <a:gd name="connsiteX14" fmla="*/ 50 w 159724"/>
                <a:gd name="connsiteY14" fmla="*/ 136297 h 176962"/>
                <a:gd name="connsiteX15" fmla="*/ 8377 w 159724"/>
                <a:gd name="connsiteY15" fmla="*/ 176961 h 176962"/>
                <a:gd name="connsiteX16" fmla="*/ 48750 w 159724"/>
                <a:gd name="connsiteY16" fmla="*/ 176961 h 176962"/>
                <a:gd name="connsiteX17" fmla="*/ 55058 w 159724"/>
                <a:gd name="connsiteY17" fmla="*/ 171690 h 176962"/>
                <a:gd name="connsiteX18" fmla="*/ 41432 w 159724"/>
                <a:gd name="connsiteY18" fmla="*/ 115965 h 176962"/>
                <a:gd name="connsiteX19" fmla="*/ 29068 w 159724"/>
                <a:gd name="connsiteY19" fmla="*/ 62751 h 176962"/>
                <a:gd name="connsiteX20" fmla="*/ 79787 w 159724"/>
                <a:gd name="connsiteY20" fmla="*/ 5521 h 176962"/>
                <a:gd name="connsiteX21" fmla="*/ 130757 w 159724"/>
                <a:gd name="connsiteY21" fmla="*/ 62751 h 176962"/>
                <a:gd name="connsiteX22" fmla="*/ 116627 w 159724"/>
                <a:gd name="connsiteY22" fmla="*/ 121236 h 176962"/>
                <a:gd name="connsiteX23" fmla="*/ 104767 w 159724"/>
                <a:gd name="connsiteY23" fmla="*/ 171690 h 176962"/>
                <a:gd name="connsiteX24" fmla="*/ 111328 w 159724"/>
                <a:gd name="connsiteY24" fmla="*/ 176961 h 176962"/>
                <a:gd name="connsiteX25" fmla="*/ 151448 w 159724"/>
                <a:gd name="connsiteY25" fmla="*/ 176961 h 176962"/>
                <a:gd name="connsiteX26" fmla="*/ 159775 w 159724"/>
                <a:gd name="connsiteY26" fmla="*/ 136297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724" h="176962">
                  <a:moveTo>
                    <a:pt x="159775" y="136297"/>
                  </a:moveTo>
                  <a:lnTo>
                    <a:pt x="153467" y="136297"/>
                  </a:lnTo>
                  <a:cubicBezTo>
                    <a:pt x="152205" y="142823"/>
                    <a:pt x="151196" y="148597"/>
                    <a:pt x="148925" y="154621"/>
                  </a:cubicBezTo>
                  <a:cubicBezTo>
                    <a:pt x="147663" y="158637"/>
                    <a:pt x="146906" y="160645"/>
                    <a:pt x="132271" y="160645"/>
                  </a:cubicBezTo>
                  <a:lnTo>
                    <a:pt x="112085" y="160645"/>
                  </a:lnTo>
                  <a:cubicBezTo>
                    <a:pt x="115365" y="146588"/>
                    <a:pt x="123187" y="134540"/>
                    <a:pt x="134542" y="117973"/>
                  </a:cubicBezTo>
                  <a:cubicBezTo>
                    <a:pt x="146402" y="100152"/>
                    <a:pt x="156747" y="82832"/>
                    <a:pt x="156747" y="63002"/>
                  </a:cubicBezTo>
                  <a:cubicBezTo>
                    <a:pt x="156747" y="28112"/>
                    <a:pt x="122683" y="-2"/>
                    <a:pt x="80039" y="-2"/>
                  </a:cubicBezTo>
                  <a:cubicBezTo>
                    <a:pt x="36638" y="-2"/>
                    <a:pt x="3078" y="28614"/>
                    <a:pt x="3078" y="63002"/>
                  </a:cubicBezTo>
                  <a:cubicBezTo>
                    <a:pt x="3078" y="82832"/>
                    <a:pt x="13424" y="100152"/>
                    <a:pt x="25283" y="117973"/>
                  </a:cubicBezTo>
                  <a:cubicBezTo>
                    <a:pt x="36386" y="134540"/>
                    <a:pt x="44460" y="146588"/>
                    <a:pt x="47741" y="160645"/>
                  </a:cubicBezTo>
                  <a:lnTo>
                    <a:pt x="27554" y="160645"/>
                  </a:lnTo>
                  <a:cubicBezTo>
                    <a:pt x="12919" y="160645"/>
                    <a:pt x="12162" y="158637"/>
                    <a:pt x="10900" y="154872"/>
                  </a:cubicBezTo>
                  <a:cubicBezTo>
                    <a:pt x="8882" y="149099"/>
                    <a:pt x="7620" y="142572"/>
                    <a:pt x="6358" y="136297"/>
                  </a:cubicBezTo>
                  <a:lnTo>
                    <a:pt x="50" y="136297"/>
                  </a:lnTo>
                  <a:lnTo>
                    <a:pt x="8377" y="176961"/>
                  </a:lnTo>
                  <a:lnTo>
                    <a:pt x="48750" y="176961"/>
                  </a:lnTo>
                  <a:cubicBezTo>
                    <a:pt x="54301" y="176961"/>
                    <a:pt x="55058" y="176961"/>
                    <a:pt x="55058" y="171690"/>
                  </a:cubicBezTo>
                  <a:cubicBezTo>
                    <a:pt x="55058" y="154119"/>
                    <a:pt x="47236" y="132030"/>
                    <a:pt x="41432" y="115965"/>
                  </a:cubicBezTo>
                  <a:cubicBezTo>
                    <a:pt x="36133" y="101407"/>
                    <a:pt x="29068" y="81577"/>
                    <a:pt x="29068" y="62751"/>
                  </a:cubicBezTo>
                  <a:cubicBezTo>
                    <a:pt x="29068" y="22589"/>
                    <a:pt x="56824" y="5521"/>
                    <a:pt x="79787" y="5521"/>
                  </a:cubicBezTo>
                  <a:cubicBezTo>
                    <a:pt x="104010" y="5521"/>
                    <a:pt x="130757" y="23593"/>
                    <a:pt x="130757" y="62751"/>
                  </a:cubicBezTo>
                  <a:cubicBezTo>
                    <a:pt x="130757" y="81577"/>
                    <a:pt x="123944" y="100654"/>
                    <a:pt x="116627" y="121236"/>
                  </a:cubicBezTo>
                  <a:cubicBezTo>
                    <a:pt x="112842" y="131779"/>
                    <a:pt x="104767" y="154370"/>
                    <a:pt x="104767" y="171690"/>
                  </a:cubicBezTo>
                  <a:cubicBezTo>
                    <a:pt x="104767" y="176961"/>
                    <a:pt x="105524" y="176961"/>
                    <a:pt x="111328" y="176961"/>
                  </a:cubicBezTo>
                  <a:lnTo>
                    <a:pt x="151448" y="176961"/>
                  </a:lnTo>
                  <a:lnTo>
                    <a:pt x="159775" y="136297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8F856B6-5123-65B8-3AA4-24F3F09931FC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4529393" y="4880797"/>
              <a:ext cx="25327" cy="499867"/>
            </a:xfrm>
            <a:custGeom>
              <a:avLst/>
              <a:gdLst>
                <a:gd name="connsiteX0" fmla="*/ 0 w 25327"/>
                <a:gd name="connsiteY0" fmla="*/ 0 h 499867"/>
                <a:gd name="connsiteX1" fmla="*/ 0 w 25327"/>
                <a:gd name="connsiteY1" fmla="*/ 499868 h 49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99867">
                  <a:moveTo>
                    <a:pt x="0" y="0"/>
                  </a:moveTo>
                  <a:lnTo>
                    <a:pt x="0" y="499868"/>
                  </a:lnTo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AECF9277-93A7-F0D2-71FB-07CD9A435B61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06727D0-BDF9-23E6-0D0E-EEBB554F8AEB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4479134" y="5274471"/>
              <a:ext cx="100519" cy="106193"/>
            </a:xfrm>
            <a:custGeom>
              <a:avLst/>
              <a:gdLst>
                <a:gd name="connsiteX0" fmla="*/ 50259 w 100519"/>
                <a:gd name="connsiteY0" fmla="*/ 0 h 106193"/>
                <a:gd name="connsiteX1" fmla="*/ 0 w 100519"/>
                <a:gd name="connsiteY1" fmla="*/ 0 h 106193"/>
                <a:gd name="connsiteX2" fmla="*/ 50259 w 100519"/>
                <a:gd name="connsiteY2" fmla="*/ 106193 h 106193"/>
                <a:gd name="connsiteX3" fmla="*/ 100519 w 100519"/>
                <a:gd name="connsiteY3" fmla="*/ 0 h 10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19" h="106193">
                  <a:moveTo>
                    <a:pt x="50259" y="0"/>
                  </a:moveTo>
                  <a:lnTo>
                    <a:pt x="0" y="0"/>
                  </a:lnTo>
                  <a:lnTo>
                    <a:pt x="50259" y="106193"/>
                  </a:lnTo>
                  <a:lnTo>
                    <a:pt x="100519" y="0"/>
                  </a:ln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D491FD49-3499-1D20-D565-5ECA20FC796F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4625899" y="5047595"/>
              <a:ext cx="66615" cy="168678"/>
            </a:xfrm>
            <a:custGeom>
              <a:avLst/>
              <a:gdLst>
                <a:gd name="connsiteX0" fmla="*/ 64391 w 66615"/>
                <a:gd name="connsiteY0" fmla="*/ 9071 h 168678"/>
                <a:gd name="connsiteX1" fmla="*/ 55055 w 66615"/>
                <a:gd name="connsiteY1" fmla="*/ 35 h 168678"/>
                <a:gd name="connsiteX2" fmla="*/ 41429 w 66615"/>
                <a:gd name="connsiteY2" fmla="*/ 13338 h 168678"/>
                <a:gd name="connsiteX3" fmla="*/ 51018 w 66615"/>
                <a:gd name="connsiteY3" fmla="*/ 22374 h 168678"/>
                <a:gd name="connsiteX4" fmla="*/ 64391 w 66615"/>
                <a:gd name="connsiteY4" fmla="*/ 9071 h 168678"/>
                <a:gd name="connsiteX5" fmla="*/ 45214 w 66615"/>
                <a:gd name="connsiteY5" fmla="*/ 103451 h 168678"/>
                <a:gd name="connsiteX6" fmla="*/ 50765 w 66615"/>
                <a:gd name="connsiteY6" fmla="*/ 88892 h 168678"/>
                <a:gd name="connsiteX7" fmla="*/ 54046 w 66615"/>
                <a:gd name="connsiteY7" fmla="*/ 75589 h 168678"/>
                <a:gd name="connsiteX8" fmla="*/ 33354 w 66615"/>
                <a:gd name="connsiteY8" fmla="*/ 55006 h 168678"/>
                <a:gd name="connsiteX9" fmla="*/ 47 w 66615"/>
                <a:gd name="connsiteY9" fmla="*/ 93661 h 168678"/>
                <a:gd name="connsiteX10" fmla="*/ 3075 w 66615"/>
                <a:gd name="connsiteY10" fmla="*/ 96171 h 168678"/>
                <a:gd name="connsiteX11" fmla="*/ 7112 w 66615"/>
                <a:gd name="connsiteY11" fmla="*/ 91653 h 168678"/>
                <a:gd name="connsiteX12" fmla="*/ 32597 w 66615"/>
                <a:gd name="connsiteY12" fmla="*/ 60528 h 168678"/>
                <a:gd name="connsiteX13" fmla="*/ 38906 w 66615"/>
                <a:gd name="connsiteY13" fmla="*/ 68560 h 168678"/>
                <a:gd name="connsiteX14" fmla="*/ 36130 w 66615"/>
                <a:gd name="connsiteY14" fmla="*/ 81613 h 168678"/>
                <a:gd name="connsiteX15" fmla="*/ 18719 w 66615"/>
                <a:gd name="connsiteY15" fmla="*/ 128050 h 168678"/>
                <a:gd name="connsiteX16" fmla="*/ 12916 w 66615"/>
                <a:gd name="connsiteY16" fmla="*/ 148131 h 168678"/>
                <a:gd name="connsiteX17" fmla="*/ 33607 w 66615"/>
                <a:gd name="connsiteY17" fmla="*/ 168713 h 168678"/>
                <a:gd name="connsiteX18" fmla="*/ 66662 w 66615"/>
                <a:gd name="connsiteY18" fmla="*/ 130058 h 168678"/>
                <a:gd name="connsiteX19" fmla="*/ 63634 w 66615"/>
                <a:gd name="connsiteY19" fmla="*/ 127548 h 168678"/>
                <a:gd name="connsiteX20" fmla="*/ 59849 w 66615"/>
                <a:gd name="connsiteY20" fmla="*/ 132066 h 168678"/>
                <a:gd name="connsiteX21" fmla="*/ 34111 w 66615"/>
                <a:gd name="connsiteY21" fmla="*/ 163191 h 168678"/>
                <a:gd name="connsiteX22" fmla="*/ 28056 w 66615"/>
                <a:gd name="connsiteY22" fmla="*/ 154908 h 168678"/>
                <a:gd name="connsiteX23" fmla="*/ 35373 w 66615"/>
                <a:gd name="connsiteY23" fmla="*/ 129807 h 168678"/>
                <a:gd name="connsiteX24" fmla="*/ 45214 w 66615"/>
                <a:gd name="connsiteY24" fmla="*/ 103451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391" y="9071"/>
                  </a:moveTo>
                  <a:cubicBezTo>
                    <a:pt x="64391" y="4051"/>
                    <a:pt x="60858" y="35"/>
                    <a:pt x="55055" y="35"/>
                  </a:cubicBezTo>
                  <a:cubicBezTo>
                    <a:pt x="48242" y="35"/>
                    <a:pt x="41429" y="6561"/>
                    <a:pt x="41429" y="13338"/>
                  </a:cubicBezTo>
                  <a:cubicBezTo>
                    <a:pt x="41429" y="18107"/>
                    <a:pt x="44962" y="22374"/>
                    <a:pt x="51018" y="22374"/>
                  </a:cubicBezTo>
                  <a:cubicBezTo>
                    <a:pt x="56821" y="22374"/>
                    <a:pt x="64391" y="16601"/>
                    <a:pt x="64391" y="9071"/>
                  </a:cubicBezTo>
                  <a:close/>
                  <a:moveTo>
                    <a:pt x="45214" y="103451"/>
                  </a:moveTo>
                  <a:cubicBezTo>
                    <a:pt x="48242" y="96171"/>
                    <a:pt x="48242" y="95669"/>
                    <a:pt x="50765" y="88892"/>
                  </a:cubicBezTo>
                  <a:cubicBezTo>
                    <a:pt x="52784" y="83872"/>
                    <a:pt x="54046" y="80358"/>
                    <a:pt x="54046" y="75589"/>
                  </a:cubicBezTo>
                  <a:cubicBezTo>
                    <a:pt x="54046" y="64293"/>
                    <a:pt x="45971" y="55006"/>
                    <a:pt x="33354" y="55006"/>
                  </a:cubicBezTo>
                  <a:cubicBezTo>
                    <a:pt x="9635" y="55006"/>
                    <a:pt x="47" y="91402"/>
                    <a:pt x="47" y="93661"/>
                  </a:cubicBezTo>
                  <a:cubicBezTo>
                    <a:pt x="47" y="96171"/>
                    <a:pt x="2570" y="96171"/>
                    <a:pt x="3075" y="96171"/>
                  </a:cubicBezTo>
                  <a:cubicBezTo>
                    <a:pt x="5598" y="96171"/>
                    <a:pt x="5850" y="95669"/>
                    <a:pt x="7112" y="91653"/>
                  </a:cubicBezTo>
                  <a:cubicBezTo>
                    <a:pt x="13925" y="68058"/>
                    <a:pt x="24018" y="60528"/>
                    <a:pt x="32597" y="60528"/>
                  </a:cubicBezTo>
                  <a:cubicBezTo>
                    <a:pt x="34616" y="60528"/>
                    <a:pt x="38906" y="60528"/>
                    <a:pt x="38906" y="68560"/>
                  </a:cubicBezTo>
                  <a:cubicBezTo>
                    <a:pt x="38906" y="73832"/>
                    <a:pt x="37139" y="79103"/>
                    <a:pt x="36130" y="81613"/>
                  </a:cubicBezTo>
                  <a:cubicBezTo>
                    <a:pt x="34111" y="88139"/>
                    <a:pt x="22757" y="117256"/>
                    <a:pt x="18719" y="128050"/>
                  </a:cubicBezTo>
                  <a:cubicBezTo>
                    <a:pt x="16196" y="134576"/>
                    <a:pt x="12916" y="142859"/>
                    <a:pt x="12916" y="148131"/>
                  </a:cubicBezTo>
                  <a:cubicBezTo>
                    <a:pt x="12916" y="159928"/>
                    <a:pt x="21495" y="168713"/>
                    <a:pt x="33607" y="168713"/>
                  </a:cubicBezTo>
                  <a:cubicBezTo>
                    <a:pt x="57326" y="168713"/>
                    <a:pt x="66662" y="132317"/>
                    <a:pt x="66662" y="130058"/>
                  </a:cubicBezTo>
                  <a:cubicBezTo>
                    <a:pt x="66662" y="127548"/>
                    <a:pt x="64391" y="127548"/>
                    <a:pt x="63634" y="127548"/>
                  </a:cubicBezTo>
                  <a:cubicBezTo>
                    <a:pt x="61111" y="127548"/>
                    <a:pt x="61111" y="128301"/>
                    <a:pt x="59849" y="132066"/>
                  </a:cubicBezTo>
                  <a:cubicBezTo>
                    <a:pt x="55307" y="147880"/>
                    <a:pt x="46980" y="163191"/>
                    <a:pt x="34111" y="163191"/>
                  </a:cubicBezTo>
                  <a:cubicBezTo>
                    <a:pt x="29822" y="163191"/>
                    <a:pt x="28056" y="160681"/>
                    <a:pt x="28056" y="154908"/>
                  </a:cubicBezTo>
                  <a:cubicBezTo>
                    <a:pt x="28056" y="148633"/>
                    <a:pt x="29569" y="145118"/>
                    <a:pt x="35373" y="129807"/>
                  </a:cubicBezTo>
                  <a:lnTo>
                    <a:pt x="45214" y="1034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DE17BE03-8AB0-4DFC-7FBE-807FFCC606EC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6D0FBDAE-6EF4-E3EA-B1A7-349234C836E1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9395EBE-4E03-CEBE-606D-EC80E303FB35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AFCCDF5C-9F9B-FCDB-27AF-6934D4BD91CC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1F78479-57E3-F0B5-6B6D-A00068FBC063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5800226" y="2540000"/>
              <a:ext cx="703634" cy="699863"/>
            </a:xfrm>
            <a:custGeom>
              <a:avLst/>
              <a:gdLst>
                <a:gd name="connsiteX0" fmla="*/ 703635 w 703634"/>
                <a:gd name="connsiteY0" fmla="*/ 349885 h 699863"/>
                <a:gd name="connsiteX1" fmla="*/ 351819 w 703634"/>
                <a:gd name="connsiteY1" fmla="*/ 699864 h 699863"/>
                <a:gd name="connsiteX2" fmla="*/ 0 w 703634"/>
                <a:gd name="connsiteY2" fmla="*/ 349885 h 699863"/>
                <a:gd name="connsiteX3" fmla="*/ 351819 w 703634"/>
                <a:gd name="connsiteY3" fmla="*/ 0 h 6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634" h="699863">
                  <a:moveTo>
                    <a:pt x="703635" y="349885"/>
                  </a:moveTo>
                  <a:lnTo>
                    <a:pt x="351819" y="699864"/>
                  </a:lnTo>
                  <a:lnTo>
                    <a:pt x="0" y="349885"/>
                  </a:lnTo>
                  <a:lnTo>
                    <a:pt x="351819" y="0"/>
                  </a:lnTo>
                  <a:close/>
                </a:path>
              </a:pathLst>
            </a:custGeom>
            <a:noFill/>
            <a:ln w="20179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1F08742A-95C2-D8A1-76FA-E4E8550ECA04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 rot="5400000">
              <a:off x="5905973" y="2806241"/>
              <a:ext cx="167799" cy="167172"/>
            </a:xfrm>
            <a:custGeom>
              <a:avLst/>
              <a:gdLst>
                <a:gd name="connsiteX0" fmla="*/ 89170 w 167799"/>
                <a:gd name="connsiteY0" fmla="*/ 88551 h 167172"/>
                <a:gd name="connsiteX1" fmla="*/ 159570 w 167799"/>
                <a:gd name="connsiteY1" fmla="*/ 88551 h 167172"/>
                <a:gd name="connsiteX2" fmla="*/ 167897 w 167799"/>
                <a:gd name="connsiteY2" fmla="*/ 83531 h 167172"/>
                <a:gd name="connsiteX3" fmla="*/ 159570 w 167799"/>
                <a:gd name="connsiteY3" fmla="*/ 78511 h 167172"/>
                <a:gd name="connsiteX4" fmla="*/ 89170 w 167799"/>
                <a:gd name="connsiteY4" fmla="*/ 78511 h 167172"/>
                <a:gd name="connsiteX5" fmla="*/ 89170 w 167799"/>
                <a:gd name="connsiteY5" fmla="*/ 8228 h 167172"/>
                <a:gd name="connsiteX6" fmla="*/ 84123 w 167799"/>
                <a:gd name="connsiteY6" fmla="*/ -55 h 167172"/>
                <a:gd name="connsiteX7" fmla="*/ 79076 w 167799"/>
                <a:gd name="connsiteY7" fmla="*/ 8228 h 167172"/>
                <a:gd name="connsiteX8" fmla="*/ 79076 w 167799"/>
                <a:gd name="connsiteY8" fmla="*/ 78511 h 167172"/>
                <a:gd name="connsiteX9" fmla="*/ 8424 w 167799"/>
                <a:gd name="connsiteY9" fmla="*/ 78511 h 167172"/>
                <a:gd name="connsiteX10" fmla="*/ 97 w 167799"/>
                <a:gd name="connsiteY10" fmla="*/ 83531 h 167172"/>
                <a:gd name="connsiteX11" fmla="*/ 8424 w 167799"/>
                <a:gd name="connsiteY11" fmla="*/ 88551 h 167172"/>
                <a:gd name="connsiteX12" fmla="*/ 79076 w 167799"/>
                <a:gd name="connsiteY12" fmla="*/ 88551 h 167172"/>
                <a:gd name="connsiteX13" fmla="*/ 79076 w 167799"/>
                <a:gd name="connsiteY13" fmla="*/ 158834 h 167172"/>
                <a:gd name="connsiteX14" fmla="*/ 84123 w 167799"/>
                <a:gd name="connsiteY14" fmla="*/ 167118 h 167172"/>
                <a:gd name="connsiteX15" fmla="*/ 89170 w 167799"/>
                <a:gd name="connsiteY15" fmla="*/ 158834 h 167172"/>
                <a:gd name="connsiteX16" fmla="*/ 89170 w 167799"/>
                <a:gd name="connsiteY16" fmla="*/ 88551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170" y="88551"/>
                  </a:moveTo>
                  <a:lnTo>
                    <a:pt x="159570" y="88551"/>
                  </a:lnTo>
                  <a:cubicBezTo>
                    <a:pt x="163102" y="88551"/>
                    <a:pt x="167897" y="88551"/>
                    <a:pt x="167897" y="83531"/>
                  </a:cubicBezTo>
                  <a:cubicBezTo>
                    <a:pt x="167897" y="78511"/>
                    <a:pt x="163102" y="78511"/>
                    <a:pt x="159570" y="78511"/>
                  </a:cubicBezTo>
                  <a:lnTo>
                    <a:pt x="89170" y="78511"/>
                  </a:lnTo>
                  <a:lnTo>
                    <a:pt x="89170" y="8228"/>
                  </a:lnTo>
                  <a:cubicBezTo>
                    <a:pt x="89170" y="4714"/>
                    <a:pt x="89170" y="-55"/>
                    <a:pt x="84123" y="-55"/>
                  </a:cubicBezTo>
                  <a:cubicBezTo>
                    <a:pt x="79076" y="-55"/>
                    <a:pt x="79076" y="4714"/>
                    <a:pt x="79076" y="8228"/>
                  </a:cubicBezTo>
                  <a:lnTo>
                    <a:pt x="79076" y="78511"/>
                  </a:lnTo>
                  <a:lnTo>
                    <a:pt x="8424" y="78511"/>
                  </a:lnTo>
                  <a:cubicBezTo>
                    <a:pt x="4891" y="78511"/>
                    <a:pt x="97" y="78511"/>
                    <a:pt x="97" y="83531"/>
                  </a:cubicBezTo>
                  <a:cubicBezTo>
                    <a:pt x="97" y="88551"/>
                    <a:pt x="4891" y="88551"/>
                    <a:pt x="8424" y="88551"/>
                  </a:cubicBezTo>
                  <a:lnTo>
                    <a:pt x="79076" y="88551"/>
                  </a:lnTo>
                  <a:lnTo>
                    <a:pt x="79076" y="158834"/>
                  </a:lnTo>
                  <a:cubicBezTo>
                    <a:pt x="79076" y="162348"/>
                    <a:pt x="79076" y="167118"/>
                    <a:pt x="84123" y="167118"/>
                  </a:cubicBezTo>
                  <a:cubicBezTo>
                    <a:pt x="89170" y="167118"/>
                    <a:pt x="89170" y="162348"/>
                    <a:pt x="89170" y="158834"/>
                  </a:cubicBezTo>
                  <a:lnTo>
                    <a:pt x="89170" y="88551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6D0C3D9-F88F-C994-EB5D-686611742EDD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 rot="5400000">
              <a:off x="6237066" y="2884807"/>
              <a:ext cx="154173" cy="10040"/>
            </a:xfrm>
            <a:custGeom>
              <a:avLst/>
              <a:gdLst>
                <a:gd name="connsiteX0" fmla="*/ 145452 w 154173"/>
                <a:gd name="connsiteY0" fmla="*/ 9985 h 10040"/>
                <a:gd name="connsiteX1" fmla="*/ 154284 w 154173"/>
                <a:gd name="connsiteY1" fmla="*/ 4965 h 10040"/>
                <a:gd name="connsiteX2" fmla="*/ 145452 w 154173"/>
                <a:gd name="connsiteY2" fmla="*/ -55 h 10040"/>
                <a:gd name="connsiteX3" fmla="*/ 8942 w 154173"/>
                <a:gd name="connsiteY3" fmla="*/ -55 h 10040"/>
                <a:gd name="connsiteX4" fmla="*/ 110 w 154173"/>
                <a:gd name="connsiteY4" fmla="*/ 4965 h 10040"/>
                <a:gd name="connsiteX5" fmla="*/ 8942 w 154173"/>
                <a:gd name="connsiteY5" fmla="*/ 9985 h 10040"/>
                <a:gd name="connsiteX6" fmla="*/ 145452 w 154173"/>
                <a:gd name="connsiteY6" fmla="*/ 9985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452" y="9985"/>
                  </a:moveTo>
                  <a:cubicBezTo>
                    <a:pt x="149742" y="9985"/>
                    <a:pt x="154284" y="9985"/>
                    <a:pt x="154284" y="4965"/>
                  </a:cubicBezTo>
                  <a:cubicBezTo>
                    <a:pt x="154284" y="-55"/>
                    <a:pt x="149742" y="-55"/>
                    <a:pt x="145452" y="-55"/>
                  </a:cubicBezTo>
                  <a:lnTo>
                    <a:pt x="8942" y="-55"/>
                  </a:lnTo>
                  <a:cubicBezTo>
                    <a:pt x="4652" y="-55"/>
                    <a:pt x="110" y="-55"/>
                    <a:pt x="110" y="4965"/>
                  </a:cubicBezTo>
                  <a:cubicBezTo>
                    <a:pt x="110" y="9985"/>
                    <a:pt x="4652" y="9985"/>
                    <a:pt x="8942" y="9985"/>
                  </a:cubicBezTo>
                  <a:lnTo>
                    <a:pt x="145452" y="9985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CCDD021F-E21C-D6F0-9A92-1A81A2BE880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6052527" y="3356327"/>
              <a:ext cx="111782" cy="169933"/>
            </a:xfrm>
            <a:custGeom>
              <a:avLst/>
              <a:gdLst>
                <a:gd name="connsiteX0" fmla="*/ 67223 w 111782"/>
                <a:gd name="connsiteY0" fmla="*/ 128485 h 169933"/>
                <a:gd name="connsiteX1" fmla="*/ 67223 w 111782"/>
                <a:gd name="connsiteY1" fmla="*/ 150323 h 169933"/>
                <a:gd name="connsiteX2" fmla="*/ 48046 w 111782"/>
                <a:gd name="connsiteY2" fmla="*/ 162120 h 169933"/>
                <a:gd name="connsiteX3" fmla="*/ 42747 w 111782"/>
                <a:gd name="connsiteY3" fmla="*/ 162120 h 169933"/>
                <a:gd name="connsiteX4" fmla="*/ 42747 w 111782"/>
                <a:gd name="connsiteY4" fmla="*/ 169902 h 169933"/>
                <a:gd name="connsiteX5" fmla="*/ 76812 w 111782"/>
                <a:gd name="connsiteY5" fmla="*/ 169149 h 169933"/>
                <a:gd name="connsiteX6" fmla="*/ 111128 w 111782"/>
                <a:gd name="connsiteY6" fmla="*/ 169902 h 169933"/>
                <a:gd name="connsiteX7" fmla="*/ 111128 w 111782"/>
                <a:gd name="connsiteY7" fmla="*/ 162120 h 169933"/>
                <a:gd name="connsiteX8" fmla="*/ 105830 w 111782"/>
                <a:gd name="connsiteY8" fmla="*/ 162120 h 169933"/>
                <a:gd name="connsiteX9" fmla="*/ 86652 w 111782"/>
                <a:gd name="connsiteY9" fmla="*/ 150323 h 169933"/>
                <a:gd name="connsiteX10" fmla="*/ 86652 w 111782"/>
                <a:gd name="connsiteY10" fmla="*/ 128485 h 169933"/>
                <a:gd name="connsiteX11" fmla="*/ 111885 w 111782"/>
                <a:gd name="connsiteY11" fmla="*/ 128485 h 169933"/>
                <a:gd name="connsiteX12" fmla="*/ 111885 w 111782"/>
                <a:gd name="connsiteY12" fmla="*/ 120704 h 169933"/>
                <a:gd name="connsiteX13" fmla="*/ 86652 w 111782"/>
                <a:gd name="connsiteY13" fmla="*/ 120704 h 169933"/>
                <a:gd name="connsiteX14" fmla="*/ 86652 w 111782"/>
                <a:gd name="connsiteY14" fmla="*/ 6494 h 169933"/>
                <a:gd name="connsiteX15" fmla="*/ 82615 w 111782"/>
                <a:gd name="connsiteY15" fmla="*/ -32 h 169933"/>
                <a:gd name="connsiteX16" fmla="*/ 77569 w 111782"/>
                <a:gd name="connsiteY16" fmla="*/ 2980 h 169933"/>
                <a:gd name="connsiteX17" fmla="*/ 103 w 111782"/>
                <a:gd name="connsiteY17" fmla="*/ 120704 h 169933"/>
                <a:gd name="connsiteX18" fmla="*/ 103 w 111782"/>
                <a:gd name="connsiteY18" fmla="*/ 128485 h 169933"/>
                <a:gd name="connsiteX19" fmla="*/ 67223 w 111782"/>
                <a:gd name="connsiteY19" fmla="*/ 128485 h 169933"/>
                <a:gd name="connsiteX20" fmla="*/ 68737 w 111782"/>
                <a:gd name="connsiteY20" fmla="*/ 120704 h 169933"/>
                <a:gd name="connsiteX21" fmla="*/ 7168 w 111782"/>
                <a:gd name="connsiteY21" fmla="*/ 120704 h 169933"/>
                <a:gd name="connsiteX22" fmla="*/ 68737 w 111782"/>
                <a:gd name="connsiteY22" fmla="*/ 27077 h 169933"/>
                <a:gd name="connsiteX23" fmla="*/ 68737 w 111782"/>
                <a:gd name="connsiteY23" fmla="*/ 120704 h 16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782" h="169933">
                  <a:moveTo>
                    <a:pt x="67223" y="128485"/>
                  </a:moveTo>
                  <a:lnTo>
                    <a:pt x="67223" y="150323"/>
                  </a:lnTo>
                  <a:cubicBezTo>
                    <a:pt x="67223" y="159359"/>
                    <a:pt x="66718" y="162120"/>
                    <a:pt x="48046" y="162120"/>
                  </a:cubicBezTo>
                  <a:lnTo>
                    <a:pt x="42747" y="162120"/>
                  </a:lnTo>
                  <a:lnTo>
                    <a:pt x="42747" y="169902"/>
                  </a:lnTo>
                  <a:cubicBezTo>
                    <a:pt x="53093" y="169149"/>
                    <a:pt x="66214" y="169149"/>
                    <a:pt x="76812" y="169149"/>
                  </a:cubicBezTo>
                  <a:cubicBezTo>
                    <a:pt x="87409" y="169149"/>
                    <a:pt x="100783" y="169149"/>
                    <a:pt x="111128" y="169902"/>
                  </a:cubicBezTo>
                  <a:lnTo>
                    <a:pt x="111128" y="162120"/>
                  </a:lnTo>
                  <a:lnTo>
                    <a:pt x="105830" y="162120"/>
                  </a:lnTo>
                  <a:cubicBezTo>
                    <a:pt x="87157" y="162120"/>
                    <a:pt x="86652" y="159359"/>
                    <a:pt x="86652" y="150323"/>
                  </a:cubicBezTo>
                  <a:lnTo>
                    <a:pt x="86652" y="128485"/>
                  </a:lnTo>
                  <a:lnTo>
                    <a:pt x="111885" y="128485"/>
                  </a:lnTo>
                  <a:lnTo>
                    <a:pt x="111885" y="120704"/>
                  </a:lnTo>
                  <a:lnTo>
                    <a:pt x="86652" y="120704"/>
                  </a:lnTo>
                  <a:lnTo>
                    <a:pt x="86652" y="6494"/>
                  </a:lnTo>
                  <a:cubicBezTo>
                    <a:pt x="86652" y="1474"/>
                    <a:pt x="86652" y="-32"/>
                    <a:pt x="82615" y="-32"/>
                  </a:cubicBezTo>
                  <a:cubicBezTo>
                    <a:pt x="80344" y="-32"/>
                    <a:pt x="79587" y="-32"/>
                    <a:pt x="77569" y="2980"/>
                  </a:cubicBezTo>
                  <a:lnTo>
                    <a:pt x="103" y="120704"/>
                  </a:lnTo>
                  <a:lnTo>
                    <a:pt x="103" y="128485"/>
                  </a:lnTo>
                  <a:lnTo>
                    <a:pt x="67223" y="128485"/>
                  </a:lnTo>
                  <a:close/>
                  <a:moveTo>
                    <a:pt x="68737" y="120704"/>
                  </a:moveTo>
                  <a:lnTo>
                    <a:pt x="7168" y="120704"/>
                  </a:lnTo>
                  <a:lnTo>
                    <a:pt x="68737" y="27077"/>
                  </a:lnTo>
                  <a:lnTo>
                    <a:pt x="68737" y="12070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40D2751-8C19-D9B0-9FA4-EB9EF2654DFC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6178945" y="3360343"/>
              <a:ext cx="66615" cy="168678"/>
            </a:xfrm>
            <a:custGeom>
              <a:avLst/>
              <a:gdLst>
                <a:gd name="connsiteX0" fmla="*/ 64452 w 66615"/>
                <a:gd name="connsiteY0" fmla="*/ 9004 h 168678"/>
                <a:gd name="connsiteX1" fmla="*/ 55116 w 66615"/>
                <a:gd name="connsiteY1" fmla="*/ -32 h 168678"/>
                <a:gd name="connsiteX2" fmla="*/ 41490 w 66615"/>
                <a:gd name="connsiteY2" fmla="*/ 13271 h 168678"/>
                <a:gd name="connsiteX3" fmla="*/ 51079 w 66615"/>
                <a:gd name="connsiteY3" fmla="*/ 22307 h 168678"/>
                <a:gd name="connsiteX4" fmla="*/ 64452 w 66615"/>
                <a:gd name="connsiteY4" fmla="*/ 9004 h 168678"/>
                <a:gd name="connsiteX5" fmla="*/ 45275 w 66615"/>
                <a:gd name="connsiteY5" fmla="*/ 103384 h 168678"/>
                <a:gd name="connsiteX6" fmla="*/ 50827 w 66615"/>
                <a:gd name="connsiteY6" fmla="*/ 88825 h 168678"/>
                <a:gd name="connsiteX7" fmla="*/ 54107 w 66615"/>
                <a:gd name="connsiteY7" fmla="*/ 75522 h 168678"/>
                <a:gd name="connsiteX8" fmla="*/ 33416 w 66615"/>
                <a:gd name="connsiteY8" fmla="*/ 54939 h 168678"/>
                <a:gd name="connsiteX9" fmla="*/ 108 w 66615"/>
                <a:gd name="connsiteY9" fmla="*/ 93594 h 168678"/>
                <a:gd name="connsiteX10" fmla="*/ 3136 w 66615"/>
                <a:gd name="connsiteY10" fmla="*/ 96105 h 168678"/>
                <a:gd name="connsiteX11" fmla="*/ 7173 w 66615"/>
                <a:gd name="connsiteY11" fmla="*/ 91586 h 168678"/>
                <a:gd name="connsiteX12" fmla="*/ 32659 w 66615"/>
                <a:gd name="connsiteY12" fmla="*/ 60461 h 168678"/>
                <a:gd name="connsiteX13" fmla="*/ 38967 w 66615"/>
                <a:gd name="connsiteY13" fmla="*/ 68493 h 168678"/>
                <a:gd name="connsiteX14" fmla="*/ 36191 w 66615"/>
                <a:gd name="connsiteY14" fmla="*/ 81546 h 168678"/>
                <a:gd name="connsiteX15" fmla="*/ 18781 w 66615"/>
                <a:gd name="connsiteY15" fmla="*/ 127983 h 168678"/>
                <a:gd name="connsiteX16" fmla="*/ 12977 w 66615"/>
                <a:gd name="connsiteY16" fmla="*/ 148064 h 168678"/>
                <a:gd name="connsiteX17" fmla="*/ 33668 w 66615"/>
                <a:gd name="connsiteY17" fmla="*/ 168646 h 168678"/>
                <a:gd name="connsiteX18" fmla="*/ 66723 w 66615"/>
                <a:gd name="connsiteY18" fmla="*/ 129991 h 168678"/>
                <a:gd name="connsiteX19" fmla="*/ 63695 w 66615"/>
                <a:gd name="connsiteY19" fmla="*/ 127481 h 168678"/>
                <a:gd name="connsiteX20" fmla="*/ 59910 w 66615"/>
                <a:gd name="connsiteY20" fmla="*/ 131999 h 168678"/>
                <a:gd name="connsiteX21" fmla="*/ 34173 w 66615"/>
                <a:gd name="connsiteY21" fmla="*/ 163124 h 168678"/>
                <a:gd name="connsiteX22" fmla="*/ 28117 w 66615"/>
                <a:gd name="connsiteY22" fmla="*/ 154841 h 168678"/>
                <a:gd name="connsiteX23" fmla="*/ 35434 w 66615"/>
                <a:gd name="connsiteY23" fmla="*/ 129740 h 168678"/>
                <a:gd name="connsiteX24" fmla="*/ 45275 w 66615"/>
                <a:gd name="connsiteY24" fmla="*/ 103384 h 168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6615" h="168678">
                  <a:moveTo>
                    <a:pt x="64452" y="9004"/>
                  </a:moveTo>
                  <a:cubicBezTo>
                    <a:pt x="64452" y="3984"/>
                    <a:pt x="60920" y="-32"/>
                    <a:pt x="55116" y="-32"/>
                  </a:cubicBezTo>
                  <a:cubicBezTo>
                    <a:pt x="48303" y="-32"/>
                    <a:pt x="41490" y="6494"/>
                    <a:pt x="41490" y="13271"/>
                  </a:cubicBezTo>
                  <a:cubicBezTo>
                    <a:pt x="41490" y="18040"/>
                    <a:pt x="45023" y="22307"/>
                    <a:pt x="51079" y="22307"/>
                  </a:cubicBezTo>
                  <a:cubicBezTo>
                    <a:pt x="56882" y="22307"/>
                    <a:pt x="64452" y="16534"/>
                    <a:pt x="64452" y="9004"/>
                  </a:cubicBezTo>
                  <a:close/>
                  <a:moveTo>
                    <a:pt x="45275" y="103384"/>
                  </a:moveTo>
                  <a:cubicBezTo>
                    <a:pt x="48303" y="96105"/>
                    <a:pt x="48303" y="95602"/>
                    <a:pt x="50827" y="88825"/>
                  </a:cubicBezTo>
                  <a:cubicBezTo>
                    <a:pt x="52845" y="83805"/>
                    <a:pt x="54107" y="80291"/>
                    <a:pt x="54107" y="75522"/>
                  </a:cubicBezTo>
                  <a:cubicBezTo>
                    <a:pt x="54107" y="64226"/>
                    <a:pt x="46032" y="54939"/>
                    <a:pt x="33416" y="54939"/>
                  </a:cubicBezTo>
                  <a:cubicBezTo>
                    <a:pt x="9697" y="54939"/>
                    <a:pt x="108" y="91335"/>
                    <a:pt x="108" y="93594"/>
                  </a:cubicBezTo>
                  <a:cubicBezTo>
                    <a:pt x="108" y="96105"/>
                    <a:pt x="2631" y="96105"/>
                    <a:pt x="3136" y="96105"/>
                  </a:cubicBezTo>
                  <a:cubicBezTo>
                    <a:pt x="5659" y="96105"/>
                    <a:pt x="5912" y="95602"/>
                    <a:pt x="7173" y="91586"/>
                  </a:cubicBezTo>
                  <a:cubicBezTo>
                    <a:pt x="13986" y="67991"/>
                    <a:pt x="24080" y="60461"/>
                    <a:pt x="32659" y="60461"/>
                  </a:cubicBezTo>
                  <a:cubicBezTo>
                    <a:pt x="34677" y="60461"/>
                    <a:pt x="38967" y="60461"/>
                    <a:pt x="38967" y="68493"/>
                  </a:cubicBezTo>
                  <a:cubicBezTo>
                    <a:pt x="38967" y="73765"/>
                    <a:pt x="37201" y="79036"/>
                    <a:pt x="36191" y="81546"/>
                  </a:cubicBezTo>
                  <a:cubicBezTo>
                    <a:pt x="34173" y="88072"/>
                    <a:pt x="22818" y="117189"/>
                    <a:pt x="18781" y="127983"/>
                  </a:cubicBezTo>
                  <a:cubicBezTo>
                    <a:pt x="16257" y="134509"/>
                    <a:pt x="12977" y="142792"/>
                    <a:pt x="12977" y="148064"/>
                  </a:cubicBezTo>
                  <a:cubicBezTo>
                    <a:pt x="12977" y="159861"/>
                    <a:pt x="21556" y="168646"/>
                    <a:pt x="33668" y="168646"/>
                  </a:cubicBezTo>
                  <a:cubicBezTo>
                    <a:pt x="57387" y="168646"/>
                    <a:pt x="66723" y="132250"/>
                    <a:pt x="66723" y="129991"/>
                  </a:cubicBezTo>
                  <a:cubicBezTo>
                    <a:pt x="66723" y="127481"/>
                    <a:pt x="64452" y="127481"/>
                    <a:pt x="63695" y="127481"/>
                  </a:cubicBezTo>
                  <a:cubicBezTo>
                    <a:pt x="61172" y="127481"/>
                    <a:pt x="61172" y="128234"/>
                    <a:pt x="59910" y="131999"/>
                  </a:cubicBezTo>
                  <a:cubicBezTo>
                    <a:pt x="55368" y="147813"/>
                    <a:pt x="47042" y="163124"/>
                    <a:pt x="34173" y="163124"/>
                  </a:cubicBezTo>
                  <a:cubicBezTo>
                    <a:pt x="29883" y="163124"/>
                    <a:pt x="28117" y="160614"/>
                    <a:pt x="28117" y="154841"/>
                  </a:cubicBezTo>
                  <a:cubicBezTo>
                    <a:pt x="28117" y="148566"/>
                    <a:pt x="29631" y="145052"/>
                    <a:pt x="35434" y="129740"/>
                  </a:cubicBezTo>
                  <a:lnTo>
                    <a:pt x="45275" y="103384"/>
                  </a:lnTo>
                  <a:close/>
                </a:path>
              </a:pathLst>
            </a:custGeom>
            <a:solidFill>
              <a:srgbClr val="FFFFFF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2FDD7276-C845-8501-08F5-482419749023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7898454" y="5199100"/>
              <a:ext cx="154173" cy="10040"/>
            </a:xfrm>
            <a:custGeom>
              <a:avLst/>
              <a:gdLst>
                <a:gd name="connsiteX0" fmla="*/ 145518 w 154173"/>
                <a:gd name="connsiteY0" fmla="*/ 10077 h 10040"/>
                <a:gd name="connsiteX1" fmla="*/ 154349 w 154173"/>
                <a:gd name="connsiteY1" fmla="*/ 5057 h 10040"/>
                <a:gd name="connsiteX2" fmla="*/ 145518 w 154173"/>
                <a:gd name="connsiteY2" fmla="*/ 37 h 10040"/>
                <a:gd name="connsiteX3" fmla="*/ 9007 w 154173"/>
                <a:gd name="connsiteY3" fmla="*/ 37 h 10040"/>
                <a:gd name="connsiteX4" fmla="*/ 176 w 154173"/>
                <a:gd name="connsiteY4" fmla="*/ 5057 h 10040"/>
                <a:gd name="connsiteX5" fmla="*/ 9007 w 154173"/>
                <a:gd name="connsiteY5" fmla="*/ 10077 h 10040"/>
                <a:gd name="connsiteX6" fmla="*/ 145518 w 154173"/>
                <a:gd name="connsiteY6" fmla="*/ 10077 h 1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173" h="10040">
                  <a:moveTo>
                    <a:pt x="145518" y="10077"/>
                  </a:moveTo>
                  <a:cubicBezTo>
                    <a:pt x="149807" y="10077"/>
                    <a:pt x="154349" y="10077"/>
                    <a:pt x="154349" y="5057"/>
                  </a:cubicBezTo>
                  <a:cubicBezTo>
                    <a:pt x="154349" y="37"/>
                    <a:pt x="149807" y="37"/>
                    <a:pt x="145518" y="37"/>
                  </a:cubicBezTo>
                  <a:lnTo>
                    <a:pt x="9007" y="37"/>
                  </a:lnTo>
                  <a:cubicBezTo>
                    <a:pt x="4717" y="37"/>
                    <a:pt x="176" y="37"/>
                    <a:pt x="176" y="5057"/>
                  </a:cubicBezTo>
                  <a:cubicBezTo>
                    <a:pt x="176" y="10077"/>
                    <a:pt x="4717" y="10077"/>
                    <a:pt x="9007" y="10077"/>
                  </a:cubicBezTo>
                  <a:lnTo>
                    <a:pt x="145518" y="10077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A0459509-BD61-8425-FF04-25914621DE46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7891641" y="3213263"/>
              <a:ext cx="167799" cy="167172"/>
            </a:xfrm>
            <a:custGeom>
              <a:avLst/>
              <a:gdLst>
                <a:gd name="connsiteX0" fmla="*/ 89248 w 167799"/>
                <a:gd name="connsiteY0" fmla="*/ 88568 h 167172"/>
                <a:gd name="connsiteX1" fmla="*/ 159648 w 167799"/>
                <a:gd name="connsiteY1" fmla="*/ 88568 h 167172"/>
                <a:gd name="connsiteX2" fmla="*/ 167975 w 167799"/>
                <a:gd name="connsiteY2" fmla="*/ 83547 h 167172"/>
                <a:gd name="connsiteX3" fmla="*/ 159648 w 167799"/>
                <a:gd name="connsiteY3" fmla="*/ 78527 h 167172"/>
                <a:gd name="connsiteX4" fmla="*/ 89248 w 167799"/>
                <a:gd name="connsiteY4" fmla="*/ 78527 h 167172"/>
                <a:gd name="connsiteX5" fmla="*/ 89248 w 167799"/>
                <a:gd name="connsiteY5" fmla="*/ 8244 h 167172"/>
                <a:gd name="connsiteX6" fmla="*/ 84201 w 167799"/>
                <a:gd name="connsiteY6" fmla="*/ -39 h 167172"/>
                <a:gd name="connsiteX7" fmla="*/ 79155 w 167799"/>
                <a:gd name="connsiteY7" fmla="*/ 8244 h 167172"/>
                <a:gd name="connsiteX8" fmla="*/ 79155 w 167799"/>
                <a:gd name="connsiteY8" fmla="*/ 78527 h 167172"/>
                <a:gd name="connsiteX9" fmla="*/ 8502 w 167799"/>
                <a:gd name="connsiteY9" fmla="*/ 78527 h 167172"/>
                <a:gd name="connsiteX10" fmla="*/ 176 w 167799"/>
                <a:gd name="connsiteY10" fmla="*/ 83547 h 167172"/>
                <a:gd name="connsiteX11" fmla="*/ 8502 w 167799"/>
                <a:gd name="connsiteY11" fmla="*/ 88568 h 167172"/>
                <a:gd name="connsiteX12" fmla="*/ 79155 w 167799"/>
                <a:gd name="connsiteY12" fmla="*/ 88568 h 167172"/>
                <a:gd name="connsiteX13" fmla="*/ 79155 w 167799"/>
                <a:gd name="connsiteY13" fmla="*/ 158850 h 167172"/>
                <a:gd name="connsiteX14" fmla="*/ 84201 w 167799"/>
                <a:gd name="connsiteY14" fmla="*/ 167134 h 167172"/>
                <a:gd name="connsiteX15" fmla="*/ 89248 w 167799"/>
                <a:gd name="connsiteY15" fmla="*/ 158850 h 167172"/>
                <a:gd name="connsiteX16" fmla="*/ 89248 w 167799"/>
                <a:gd name="connsiteY16" fmla="*/ 88568 h 16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7799" h="167172">
                  <a:moveTo>
                    <a:pt x="89248" y="88568"/>
                  </a:moveTo>
                  <a:lnTo>
                    <a:pt x="159648" y="88568"/>
                  </a:lnTo>
                  <a:cubicBezTo>
                    <a:pt x="163181" y="88568"/>
                    <a:pt x="167975" y="88568"/>
                    <a:pt x="167975" y="83547"/>
                  </a:cubicBezTo>
                  <a:cubicBezTo>
                    <a:pt x="167975" y="78527"/>
                    <a:pt x="163181" y="78527"/>
                    <a:pt x="159648" y="78527"/>
                  </a:cubicBezTo>
                  <a:lnTo>
                    <a:pt x="89248" y="78527"/>
                  </a:lnTo>
                  <a:lnTo>
                    <a:pt x="89248" y="8244"/>
                  </a:lnTo>
                  <a:cubicBezTo>
                    <a:pt x="89248" y="4730"/>
                    <a:pt x="89248" y="-39"/>
                    <a:pt x="84201" y="-39"/>
                  </a:cubicBezTo>
                  <a:cubicBezTo>
                    <a:pt x="79155" y="-39"/>
                    <a:pt x="79155" y="4730"/>
                    <a:pt x="79155" y="8244"/>
                  </a:cubicBezTo>
                  <a:lnTo>
                    <a:pt x="79155" y="78527"/>
                  </a:lnTo>
                  <a:lnTo>
                    <a:pt x="8502" y="78527"/>
                  </a:lnTo>
                  <a:cubicBezTo>
                    <a:pt x="4970" y="78527"/>
                    <a:pt x="176" y="78527"/>
                    <a:pt x="176" y="83547"/>
                  </a:cubicBezTo>
                  <a:cubicBezTo>
                    <a:pt x="176" y="88568"/>
                    <a:pt x="4970" y="88568"/>
                    <a:pt x="8502" y="88568"/>
                  </a:cubicBezTo>
                  <a:lnTo>
                    <a:pt x="79155" y="88568"/>
                  </a:lnTo>
                  <a:lnTo>
                    <a:pt x="79155" y="158850"/>
                  </a:lnTo>
                  <a:cubicBezTo>
                    <a:pt x="79155" y="162365"/>
                    <a:pt x="79155" y="167134"/>
                    <a:pt x="84201" y="167134"/>
                  </a:cubicBezTo>
                  <a:cubicBezTo>
                    <a:pt x="89248" y="167134"/>
                    <a:pt x="89248" y="162365"/>
                    <a:pt x="89248" y="158850"/>
                  </a:cubicBezTo>
                  <a:lnTo>
                    <a:pt x="89248" y="88568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DFD294E4-9EBC-2FF5-214F-5A930C2FC350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7888121" y="4164806"/>
              <a:ext cx="179911" cy="176962"/>
            </a:xfrm>
            <a:custGeom>
              <a:avLst/>
              <a:gdLst>
                <a:gd name="connsiteX0" fmla="*/ 144508 w 179911"/>
                <a:gd name="connsiteY0" fmla="*/ 28615 h 176962"/>
                <a:gd name="connsiteX1" fmla="*/ 176806 w 179911"/>
                <a:gd name="connsiteY1" fmla="*/ 7781 h 176962"/>
                <a:gd name="connsiteX2" fmla="*/ 180087 w 179911"/>
                <a:gd name="connsiteY2" fmla="*/ 3012 h 176962"/>
                <a:gd name="connsiteX3" fmla="*/ 176806 w 179911"/>
                <a:gd name="connsiteY3" fmla="*/ 0 h 176962"/>
                <a:gd name="connsiteX4" fmla="*/ 156115 w 179911"/>
                <a:gd name="connsiteY4" fmla="*/ 753 h 176962"/>
                <a:gd name="connsiteX5" fmla="*/ 131135 w 179911"/>
                <a:gd name="connsiteY5" fmla="*/ 0 h 176962"/>
                <a:gd name="connsiteX6" fmla="*/ 126340 w 179911"/>
                <a:gd name="connsiteY6" fmla="*/ 4769 h 176962"/>
                <a:gd name="connsiteX7" fmla="*/ 130378 w 179911"/>
                <a:gd name="connsiteY7" fmla="*/ 7781 h 176962"/>
                <a:gd name="connsiteX8" fmla="*/ 141985 w 179911"/>
                <a:gd name="connsiteY8" fmla="*/ 16064 h 176962"/>
                <a:gd name="connsiteX9" fmla="*/ 138200 w 179911"/>
                <a:gd name="connsiteY9" fmla="*/ 25603 h 176962"/>
                <a:gd name="connsiteX10" fmla="*/ 60735 w 179911"/>
                <a:gd name="connsiteY10" fmla="*/ 148096 h 176962"/>
                <a:gd name="connsiteX11" fmla="*/ 43576 w 179911"/>
                <a:gd name="connsiteY11" fmla="*/ 15311 h 176962"/>
                <a:gd name="connsiteX12" fmla="*/ 60987 w 179911"/>
                <a:gd name="connsiteY12" fmla="*/ 7781 h 176962"/>
                <a:gd name="connsiteX13" fmla="*/ 67295 w 179911"/>
                <a:gd name="connsiteY13" fmla="*/ 2761 h 176962"/>
                <a:gd name="connsiteX14" fmla="*/ 63763 w 179911"/>
                <a:gd name="connsiteY14" fmla="*/ 0 h 176962"/>
                <a:gd name="connsiteX15" fmla="*/ 32474 w 179911"/>
                <a:gd name="connsiteY15" fmla="*/ 753 h 176962"/>
                <a:gd name="connsiteX16" fmla="*/ 18596 w 179911"/>
                <a:gd name="connsiteY16" fmla="*/ 502 h 176962"/>
                <a:gd name="connsiteX17" fmla="*/ 4970 w 179911"/>
                <a:gd name="connsiteY17" fmla="*/ 0 h 176962"/>
                <a:gd name="connsiteX18" fmla="*/ 175 w 179911"/>
                <a:gd name="connsiteY18" fmla="*/ 4769 h 176962"/>
                <a:gd name="connsiteX19" fmla="*/ 6484 w 179911"/>
                <a:gd name="connsiteY19" fmla="*/ 7781 h 176962"/>
                <a:gd name="connsiteX20" fmla="*/ 21623 w 179911"/>
                <a:gd name="connsiteY20" fmla="*/ 16315 h 176962"/>
                <a:gd name="connsiteX21" fmla="*/ 41558 w 179911"/>
                <a:gd name="connsiteY21" fmla="*/ 171189 h 176962"/>
                <a:gd name="connsiteX22" fmla="*/ 46604 w 179911"/>
                <a:gd name="connsiteY22" fmla="*/ 176962 h 176962"/>
                <a:gd name="connsiteX23" fmla="*/ 53669 w 179911"/>
                <a:gd name="connsiteY23" fmla="*/ 172444 h 176962"/>
                <a:gd name="connsiteX24" fmla="*/ 144508 w 179911"/>
                <a:gd name="connsiteY24" fmla="*/ 28615 h 17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9911" h="176962">
                  <a:moveTo>
                    <a:pt x="144508" y="28615"/>
                  </a:moveTo>
                  <a:cubicBezTo>
                    <a:pt x="156872" y="9036"/>
                    <a:pt x="167470" y="8283"/>
                    <a:pt x="176806" y="7781"/>
                  </a:cubicBezTo>
                  <a:cubicBezTo>
                    <a:pt x="179834" y="7530"/>
                    <a:pt x="180087" y="3263"/>
                    <a:pt x="180087" y="3012"/>
                  </a:cubicBezTo>
                  <a:cubicBezTo>
                    <a:pt x="180087" y="1004"/>
                    <a:pt x="178825" y="0"/>
                    <a:pt x="176806" y="0"/>
                  </a:cubicBezTo>
                  <a:cubicBezTo>
                    <a:pt x="170246" y="0"/>
                    <a:pt x="162928" y="753"/>
                    <a:pt x="156115" y="753"/>
                  </a:cubicBezTo>
                  <a:cubicBezTo>
                    <a:pt x="147789" y="753"/>
                    <a:pt x="139209" y="0"/>
                    <a:pt x="131135" y="0"/>
                  </a:cubicBezTo>
                  <a:cubicBezTo>
                    <a:pt x="129621" y="0"/>
                    <a:pt x="126340" y="0"/>
                    <a:pt x="126340" y="4769"/>
                  </a:cubicBezTo>
                  <a:cubicBezTo>
                    <a:pt x="126340" y="7530"/>
                    <a:pt x="128611" y="7781"/>
                    <a:pt x="130378" y="7781"/>
                  </a:cubicBezTo>
                  <a:cubicBezTo>
                    <a:pt x="137191" y="8283"/>
                    <a:pt x="141985" y="10793"/>
                    <a:pt x="141985" y="16064"/>
                  </a:cubicBezTo>
                  <a:cubicBezTo>
                    <a:pt x="141985" y="19829"/>
                    <a:pt x="138200" y="25352"/>
                    <a:pt x="138200" y="25603"/>
                  </a:cubicBezTo>
                  <a:lnTo>
                    <a:pt x="60735" y="148096"/>
                  </a:lnTo>
                  <a:lnTo>
                    <a:pt x="43576" y="15311"/>
                  </a:lnTo>
                  <a:cubicBezTo>
                    <a:pt x="43576" y="11044"/>
                    <a:pt x="49380" y="7781"/>
                    <a:pt x="60987" y="7781"/>
                  </a:cubicBezTo>
                  <a:cubicBezTo>
                    <a:pt x="64520" y="7781"/>
                    <a:pt x="67295" y="7781"/>
                    <a:pt x="67295" y="2761"/>
                  </a:cubicBezTo>
                  <a:cubicBezTo>
                    <a:pt x="67295" y="502"/>
                    <a:pt x="65277" y="0"/>
                    <a:pt x="63763" y="0"/>
                  </a:cubicBezTo>
                  <a:cubicBezTo>
                    <a:pt x="53669" y="0"/>
                    <a:pt x="42819" y="753"/>
                    <a:pt x="32474" y="753"/>
                  </a:cubicBezTo>
                  <a:cubicBezTo>
                    <a:pt x="27932" y="753"/>
                    <a:pt x="23137" y="502"/>
                    <a:pt x="18596" y="502"/>
                  </a:cubicBezTo>
                  <a:cubicBezTo>
                    <a:pt x="14054" y="502"/>
                    <a:pt x="9259" y="0"/>
                    <a:pt x="4970" y="0"/>
                  </a:cubicBezTo>
                  <a:cubicBezTo>
                    <a:pt x="3203" y="0"/>
                    <a:pt x="175" y="0"/>
                    <a:pt x="175" y="4769"/>
                  </a:cubicBezTo>
                  <a:cubicBezTo>
                    <a:pt x="175" y="7781"/>
                    <a:pt x="2446" y="7781"/>
                    <a:pt x="6484" y="7781"/>
                  </a:cubicBezTo>
                  <a:cubicBezTo>
                    <a:pt x="20614" y="7781"/>
                    <a:pt x="20866" y="10040"/>
                    <a:pt x="21623" y="16315"/>
                  </a:cubicBezTo>
                  <a:lnTo>
                    <a:pt x="41558" y="171189"/>
                  </a:lnTo>
                  <a:cubicBezTo>
                    <a:pt x="42315" y="176209"/>
                    <a:pt x="43324" y="176962"/>
                    <a:pt x="46604" y="176962"/>
                  </a:cubicBezTo>
                  <a:cubicBezTo>
                    <a:pt x="50641" y="176962"/>
                    <a:pt x="51651" y="175707"/>
                    <a:pt x="53669" y="172444"/>
                  </a:cubicBezTo>
                  <a:lnTo>
                    <a:pt x="144508" y="28615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FA4A2C3-5309-ABD2-34A0-4AD695B8957D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9C06836F-450B-1B9A-8D9B-1DD572037C8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7495501" y="2839898"/>
              <a:ext cx="106756" cy="99974"/>
            </a:xfrm>
            <a:custGeom>
              <a:avLst/>
              <a:gdLst>
                <a:gd name="connsiteX0" fmla="*/ 106756 w 106756"/>
                <a:gd name="connsiteY0" fmla="*/ 49987 h 99974"/>
                <a:gd name="connsiteX1" fmla="*/ 106756 w 106756"/>
                <a:gd name="connsiteY1" fmla="*/ 0 h 99974"/>
                <a:gd name="connsiteX2" fmla="*/ 0 w 106756"/>
                <a:gd name="connsiteY2" fmla="*/ 49987 h 99974"/>
                <a:gd name="connsiteX3" fmla="*/ 106756 w 106756"/>
                <a:gd name="connsiteY3" fmla="*/ 99974 h 9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56" h="99974">
                  <a:moveTo>
                    <a:pt x="106756" y="49987"/>
                  </a:moveTo>
                  <a:lnTo>
                    <a:pt x="106756" y="0"/>
                  </a:lnTo>
                  <a:lnTo>
                    <a:pt x="0" y="49987"/>
                  </a:lnTo>
                  <a:lnTo>
                    <a:pt x="106756" y="99974"/>
                  </a:lnTo>
                  <a:close/>
                </a:path>
              </a:pathLst>
            </a:custGeom>
            <a:noFill/>
            <a:ln w="10089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949E0FB7-942E-8E26-A774-7E05506603D9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7501540" y="2978695"/>
              <a:ext cx="116828" cy="171440"/>
            </a:xfrm>
            <a:custGeom>
              <a:avLst/>
              <a:gdLst>
                <a:gd name="connsiteX0" fmla="*/ 85953 w 116828"/>
                <a:gd name="connsiteY0" fmla="*/ 19280 h 171440"/>
                <a:gd name="connsiteX1" fmla="*/ 108915 w 116828"/>
                <a:gd name="connsiteY1" fmla="*/ 7734 h 171440"/>
                <a:gd name="connsiteX2" fmla="*/ 116989 w 116828"/>
                <a:gd name="connsiteY2" fmla="*/ 2965 h 171440"/>
                <a:gd name="connsiteX3" fmla="*/ 113204 w 116828"/>
                <a:gd name="connsiteY3" fmla="*/ -47 h 171440"/>
                <a:gd name="connsiteX4" fmla="*/ 79897 w 116828"/>
                <a:gd name="connsiteY4" fmla="*/ 706 h 171440"/>
                <a:gd name="connsiteX5" fmla="*/ 46337 w 116828"/>
                <a:gd name="connsiteY5" fmla="*/ -47 h 171440"/>
                <a:gd name="connsiteX6" fmla="*/ 41290 w 116828"/>
                <a:gd name="connsiteY6" fmla="*/ 4973 h 171440"/>
                <a:gd name="connsiteX7" fmla="*/ 48355 w 116828"/>
                <a:gd name="connsiteY7" fmla="*/ 7734 h 171440"/>
                <a:gd name="connsiteX8" fmla="*/ 65766 w 116828"/>
                <a:gd name="connsiteY8" fmla="*/ 12503 h 171440"/>
                <a:gd name="connsiteX9" fmla="*/ 65262 w 116828"/>
                <a:gd name="connsiteY9" fmla="*/ 16519 h 171440"/>
                <a:gd name="connsiteX10" fmla="*/ 31197 w 116828"/>
                <a:gd name="connsiteY10" fmla="*/ 151814 h 171440"/>
                <a:gd name="connsiteX11" fmla="*/ 8235 w 116828"/>
                <a:gd name="connsiteY11" fmla="*/ 163611 h 171440"/>
                <a:gd name="connsiteX12" fmla="*/ 160 w 116828"/>
                <a:gd name="connsiteY12" fmla="*/ 168632 h 171440"/>
                <a:gd name="connsiteX13" fmla="*/ 3945 w 116828"/>
                <a:gd name="connsiteY13" fmla="*/ 171393 h 171440"/>
                <a:gd name="connsiteX14" fmla="*/ 37001 w 116828"/>
                <a:gd name="connsiteY14" fmla="*/ 170640 h 171440"/>
                <a:gd name="connsiteX15" fmla="*/ 70813 w 116828"/>
                <a:gd name="connsiteY15" fmla="*/ 171393 h 171440"/>
                <a:gd name="connsiteX16" fmla="*/ 75859 w 116828"/>
                <a:gd name="connsiteY16" fmla="*/ 166623 h 171440"/>
                <a:gd name="connsiteX17" fmla="*/ 68289 w 116828"/>
                <a:gd name="connsiteY17" fmla="*/ 163611 h 171440"/>
                <a:gd name="connsiteX18" fmla="*/ 57439 w 116828"/>
                <a:gd name="connsiteY18" fmla="*/ 163109 h 171440"/>
                <a:gd name="connsiteX19" fmla="*/ 51131 w 116828"/>
                <a:gd name="connsiteY19" fmla="*/ 158842 h 171440"/>
                <a:gd name="connsiteX20" fmla="*/ 52140 w 116828"/>
                <a:gd name="connsiteY20" fmla="*/ 153069 h 171440"/>
                <a:gd name="connsiteX21" fmla="*/ 85953 w 116828"/>
                <a:gd name="connsiteY21" fmla="*/ 19280 h 17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6828" h="171440">
                  <a:moveTo>
                    <a:pt x="85953" y="19280"/>
                  </a:moveTo>
                  <a:cubicBezTo>
                    <a:pt x="88224" y="10244"/>
                    <a:pt x="88981" y="7734"/>
                    <a:pt x="108915" y="7734"/>
                  </a:cubicBezTo>
                  <a:cubicBezTo>
                    <a:pt x="114971" y="7734"/>
                    <a:pt x="116989" y="7734"/>
                    <a:pt x="116989" y="2965"/>
                  </a:cubicBezTo>
                  <a:cubicBezTo>
                    <a:pt x="116989" y="-47"/>
                    <a:pt x="114214" y="-47"/>
                    <a:pt x="113204" y="-47"/>
                  </a:cubicBezTo>
                  <a:cubicBezTo>
                    <a:pt x="105887" y="-47"/>
                    <a:pt x="87214" y="706"/>
                    <a:pt x="79897" y="706"/>
                  </a:cubicBezTo>
                  <a:cubicBezTo>
                    <a:pt x="72327" y="706"/>
                    <a:pt x="53907" y="-47"/>
                    <a:pt x="46337" y="-47"/>
                  </a:cubicBezTo>
                  <a:cubicBezTo>
                    <a:pt x="44570" y="-47"/>
                    <a:pt x="41290" y="-47"/>
                    <a:pt x="41290" y="4973"/>
                  </a:cubicBezTo>
                  <a:cubicBezTo>
                    <a:pt x="41290" y="7734"/>
                    <a:pt x="43561" y="7734"/>
                    <a:pt x="48355" y="7734"/>
                  </a:cubicBezTo>
                  <a:cubicBezTo>
                    <a:pt x="58953" y="7734"/>
                    <a:pt x="65766" y="7734"/>
                    <a:pt x="65766" y="12503"/>
                  </a:cubicBezTo>
                  <a:cubicBezTo>
                    <a:pt x="65766" y="13758"/>
                    <a:pt x="65766" y="14260"/>
                    <a:pt x="65262" y="16519"/>
                  </a:cubicBezTo>
                  <a:lnTo>
                    <a:pt x="31197" y="151814"/>
                  </a:lnTo>
                  <a:cubicBezTo>
                    <a:pt x="28926" y="161101"/>
                    <a:pt x="28169" y="163611"/>
                    <a:pt x="8235" y="163611"/>
                  </a:cubicBezTo>
                  <a:cubicBezTo>
                    <a:pt x="2431" y="163611"/>
                    <a:pt x="160" y="163611"/>
                    <a:pt x="160" y="168632"/>
                  </a:cubicBezTo>
                  <a:cubicBezTo>
                    <a:pt x="160" y="171393"/>
                    <a:pt x="3188" y="171393"/>
                    <a:pt x="3945" y="171393"/>
                  </a:cubicBezTo>
                  <a:cubicBezTo>
                    <a:pt x="11263" y="171393"/>
                    <a:pt x="29683" y="170640"/>
                    <a:pt x="37001" y="170640"/>
                  </a:cubicBezTo>
                  <a:cubicBezTo>
                    <a:pt x="44570" y="170640"/>
                    <a:pt x="63243" y="171393"/>
                    <a:pt x="70813" y="171393"/>
                  </a:cubicBezTo>
                  <a:cubicBezTo>
                    <a:pt x="72831" y="171393"/>
                    <a:pt x="75859" y="171393"/>
                    <a:pt x="75859" y="166623"/>
                  </a:cubicBezTo>
                  <a:cubicBezTo>
                    <a:pt x="75859" y="163611"/>
                    <a:pt x="73841" y="163611"/>
                    <a:pt x="68289" y="163611"/>
                  </a:cubicBezTo>
                  <a:cubicBezTo>
                    <a:pt x="63748" y="163611"/>
                    <a:pt x="62486" y="163611"/>
                    <a:pt x="57439" y="163109"/>
                  </a:cubicBezTo>
                  <a:cubicBezTo>
                    <a:pt x="52140" y="162607"/>
                    <a:pt x="51131" y="161603"/>
                    <a:pt x="51131" y="158842"/>
                  </a:cubicBezTo>
                  <a:cubicBezTo>
                    <a:pt x="51131" y="156834"/>
                    <a:pt x="51636" y="154826"/>
                    <a:pt x="52140" y="153069"/>
                  </a:cubicBezTo>
                  <a:lnTo>
                    <a:pt x="85953" y="19280"/>
                  </a:lnTo>
                  <a:close/>
                </a:path>
              </a:pathLst>
            </a:custGeom>
            <a:solidFill>
              <a:srgbClr val="00FF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grpSp>
        <p:nvGrpSpPr>
          <p:cNvPr id="219" name="!!dummy">
            <a:extLst>
              <a:ext uri="{FF2B5EF4-FFF2-40B4-BE49-F238E27FC236}">
                <a16:creationId xmlns:a16="http://schemas.microsoft.com/office/drawing/2014/main" id="{DBB21824-88F4-29D9-BCAB-7B00211F4345}"/>
              </a:ext>
            </a:extLst>
          </p:cNvPr>
          <p:cNvGrpSpPr/>
          <p:nvPr/>
        </p:nvGrpSpPr>
        <p:grpSpPr>
          <a:xfrm>
            <a:off x="7935467" y="2849926"/>
            <a:ext cx="2585361" cy="2801094"/>
            <a:chOff x="7935467" y="2849926"/>
            <a:chExt cx="2585361" cy="2801094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19DAD0F-F8C1-698C-7105-117F9C2C4F4A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975637" y="2889885"/>
              <a:ext cx="1823589" cy="2721177"/>
            </a:xfrm>
            <a:custGeom>
              <a:avLst/>
              <a:gdLst>
                <a:gd name="connsiteX0" fmla="*/ 0 w 1823589"/>
                <a:gd name="connsiteY0" fmla="*/ 2721177 h 2721177"/>
                <a:gd name="connsiteX1" fmla="*/ 911795 w 1823589"/>
                <a:gd name="connsiteY1" fmla="*/ 2721177 h 2721177"/>
                <a:gd name="connsiteX2" fmla="*/ 911795 w 1823589"/>
                <a:gd name="connsiteY2" fmla="*/ 2721177 h 2721177"/>
                <a:gd name="connsiteX3" fmla="*/ 1823590 w 1823589"/>
                <a:gd name="connsiteY3" fmla="*/ 2721177 h 2721177"/>
                <a:gd name="connsiteX4" fmla="*/ 1823590 w 1823589"/>
                <a:gd name="connsiteY4" fmla="*/ 1660520 h 2721177"/>
                <a:gd name="connsiteX5" fmla="*/ 1823590 w 1823589"/>
                <a:gd name="connsiteY5" fmla="*/ 1060658 h 2721177"/>
                <a:gd name="connsiteX6" fmla="*/ 1823590 w 1823589"/>
                <a:gd name="connsiteY6" fmla="*/ 0 h 2721177"/>
                <a:gd name="connsiteX7" fmla="*/ 911795 w 1823589"/>
                <a:gd name="connsiteY7" fmla="*/ 0 h 2721177"/>
                <a:gd name="connsiteX8" fmla="*/ 911795 w 1823589"/>
                <a:gd name="connsiteY8" fmla="*/ 0 h 2721177"/>
                <a:gd name="connsiteX9" fmla="*/ 0 w 1823589"/>
                <a:gd name="connsiteY9" fmla="*/ 0 h 272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3589" h="2721177">
                  <a:moveTo>
                    <a:pt x="0" y="2721177"/>
                  </a:moveTo>
                  <a:lnTo>
                    <a:pt x="911795" y="2721177"/>
                  </a:lnTo>
                  <a:moveTo>
                    <a:pt x="911795" y="2721177"/>
                  </a:moveTo>
                  <a:lnTo>
                    <a:pt x="1823590" y="2721177"/>
                  </a:lnTo>
                  <a:lnTo>
                    <a:pt x="1823590" y="1660520"/>
                  </a:lnTo>
                  <a:moveTo>
                    <a:pt x="1823590" y="1060658"/>
                  </a:moveTo>
                  <a:lnTo>
                    <a:pt x="1823590" y="0"/>
                  </a:lnTo>
                  <a:lnTo>
                    <a:pt x="911795" y="0"/>
                  </a:lnTo>
                  <a:moveTo>
                    <a:pt x="911795" y="0"/>
                  </a:moveTo>
                  <a:lnTo>
                    <a:pt x="0" y="0"/>
                  </a:lnTo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FF4F4310-6224-FA40-ECB7-478B22BDF4C0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B11022F1-8077-EA3C-BFFF-EF0212CD13B2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935467" y="5571006"/>
              <a:ext cx="80339" cy="80014"/>
            </a:xfrm>
            <a:custGeom>
              <a:avLst/>
              <a:gdLst>
                <a:gd name="connsiteX0" fmla="*/ 80340 w 80339"/>
                <a:gd name="connsiteY0" fmla="*/ 40056 h 80014"/>
                <a:gd name="connsiteX1" fmla="*/ 40170 w 80339"/>
                <a:gd name="connsiteY1" fmla="*/ 0 h 80014"/>
                <a:gd name="connsiteX2" fmla="*/ 0 w 80339"/>
                <a:gd name="connsiteY2" fmla="*/ 40056 h 80014"/>
                <a:gd name="connsiteX3" fmla="*/ 40170 w 80339"/>
                <a:gd name="connsiteY3" fmla="*/ 80014 h 80014"/>
                <a:gd name="connsiteX4" fmla="*/ 80340 w 80339"/>
                <a:gd name="connsiteY4" fmla="*/ 40056 h 8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4">
                  <a:moveTo>
                    <a:pt x="80340" y="40056"/>
                  </a:moveTo>
                  <a:cubicBezTo>
                    <a:pt x="80340" y="17912"/>
                    <a:pt x="62331" y="0"/>
                    <a:pt x="40170" y="0"/>
                  </a:cubicBezTo>
                  <a:cubicBezTo>
                    <a:pt x="18008" y="0"/>
                    <a:pt x="0" y="17912"/>
                    <a:pt x="0" y="40056"/>
                  </a:cubicBezTo>
                  <a:cubicBezTo>
                    <a:pt x="0" y="62102"/>
                    <a:pt x="18008" y="80014"/>
                    <a:pt x="40170" y="80014"/>
                  </a:cubicBezTo>
                  <a:cubicBezTo>
                    <a:pt x="62331" y="80014"/>
                    <a:pt x="80340" y="62102"/>
                    <a:pt x="80340" y="40056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CF915D84-E225-610C-99AE-88493108184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497676" y="3950544"/>
              <a:ext cx="603101" cy="599861"/>
            </a:xfrm>
            <a:custGeom>
              <a:avLst/>
              <a:gdLst>
                <a:gd name="connsiteX0" fmla="*/ 0 w 603101"/>
                <a:gd name="connsiteY0" fmla="*/ 299981 h 599861"/>
                <a:gd name="connsiteX1" fmla="*/ 301551 w 603101"/>
                <a:gd name="connsiteY1" fmla="*/ 599862 h 599861"/>
                <a:gd name="connsiteX2" fmla="*/ 603102 w 603101"/>
                <a:gd name="connsiteY2" fmla="*/ 299981 h 599861"/>
                <a:gd name="connsiteX3" fmla="*/ 301551 w 603101"/>
                <a:gd name="connsiteY3" fmla="*/ 0 h 599861"/>
                <a:gd name="connsiteX4" fmla="*/ 0 w 603101"/>
                <a:gd name="connsiteY4" fmla="*/ 299981 h 5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101" h="599861">
                  <a:moveTo>
                    <a:pt x="0" y="299981"/>
                  </a:moveTo>
                  <a:cubicBezTo>
                    <a:pt x="0" y="465619"/>
                    <a:pt x="135047" y="599862"/>
                    <a:pt x="301551" y="599862"/>
                  </a:cubicBezTo>
                  <a:cubicBezTo>
                    <a:pt x="468156" y="599862"/>
                    <a:pt x="603102" y="465619"/>
                    <a:pt x="603102" y="299981"/>
                  </a:cubicBezTo>
                  <a:cubicBezTo>
                    <a:pt x="603102" y="134242"/>
                    <a:pt x="468156" y="0"/>
                    <a:pt x="301551" y="0"/>
                  </a:cubicBezTo>
                  <a:cubicBezTo>
                    <a:pt x="135047" y="0"/>
                    <a:pt x="0" y="134242"/>
                    <a:pt x="0" y="299981"/>
                  </a:cubicBez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F5DE7CF0-C283-AF1B-DBA3-6BFF638D4CC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799227" y="4040498"/>
              <a:ext cx="25327" cy="419952"/>
            </a:xfrm>
            <a:custGeom>
              <a:avLst/>
              <a:gdLst>
                <a:gd name="connsiteX0" fmla="*/ 0 w 25327"/>
                <a:gd name="connsiteY0" fmla="*/ 419953 h 419952"/>
                <a:gd name="connsiteX1" fmla="*/ 0 w 25327"/>
                <a:gd name="connsiteY1" fmla="*/ 0 h 41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327" h="419952">
                  <a:moveTo>
                    <a:pt x="0" y="419953"/>
                  </a:moveTo>
                  <a:lnTo>
                    <a:pt x="0" y="0"/>
                  </a:lnTo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05EA573E-D25D-B0C6-6FC2-D0FD006CB15F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03" name="Freeform 202">
              <a:extLst>
                <a:ext uri="{FF2B5EF4-FFF2-40B4-BE49-F238E27FC236}">
                  <a16:creationId xmlns:a16="http://schemas.microsoft.com/office/drawing/2014/main" id="{DDA84DAD-F2F4-29FB-DDD5-882DE063F82B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9748951" y="4038039"/>
              <a:ext cx="100525" cy="106192"/>
            </a:xfrm>
            <a:custGeom>
              <a:avLst/>
              <a:gdLst>
                <a:gd name="connsiteX0" fmla="*/ 50275 w 100525"/>
                <a:gd name="connsiteY0" fmla="*/ 106193 h 106192"/>
                <a:gd name="connsiteX1" fmla="*/ 100526 w 100525"/>
                <a:gd name="connsiteY1" fmla="*/ 106193 h 106192"/>
                <a:gd name="connsiteX2" fmla="*/ 50275 w 100525"/>
                <a:gd name="connsiteY2" fmla="*/ 0 h 106192"/>
                <a:gd name="connsiteX3" fmla="*/ 0 w 100525"/>
                <a:gd name="connsiteY3" fmla="*/ 106193 h 10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525" h="106192">
                  <a:moveTo>
                    <a:pt x="50275" y="106193"/>
                  </a:moveTo>
                  <a:lnTo>
                    <a:pt x="100526" y="106193"/>
                  </a:lnTo>
                  <a:lnTo>
                    <a:pt x="50275" y="0"/>
                  </a:lnTo>
                  <a:lnTo>
                    <a:pt x="0" y="106193"/>
                  </a:lnTo>
                  <a:close/>
                </a:path>
              </a:pathLst>
            </a:custGeom>
            <a:noFill/>
            <a:ln w="2017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4" name="Freeform 213">
              <a:extLst>
                <a:ext uri="{FF2B5EF4-FFF2-40B4-BE49-F238E27FC236}">
                  <a16:creationId xmlns:a16="http://schemas.microsoft.com/office/drawing/2014/main" id="{FF20B46F-07B3-837C-3F15-5F6C216C064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0181529" y="4137348"/>
              <a:ext cx="106230" cy="172695"/>
            </a:xfrm>
            <a:custGeom>
              <a:avLst/>
              <a:gdLst>
                <a:gd name="connsiteX0" fmla="*/ 106497 w 106230"/>
                <a:gd name="connsiteY0" fmla="*/ 86848 h 172695"/>
                <a:gd name="connsiteX1" fmla="*/ 96404 w 106230"/>
                <a:gd name="connsiteY1" fmla="*/ 28112 h 172695"/>
                <a:gd name="connsiteX2" fmla="*/ 53508 w 106230"/>
                <a:gd name="connsiteY2" fmla="*/ -2 h 172695"/>
                <a:gd name="connsiteX3" fmla="*/ 9602 w 106230"/>
                <a:gd name="connsiteY3" fmla="*/ 29869 h 172695"/>
                <a:gd name="connsiteX4" fmla="*/ 266 w 106230"/>
                <a:gd name="connsiteY4" fmla="*/ 86848 h 172695"/>
                <a:gd name="connsiteX5" fmla="*/ 11621 w 106230"/>
                <a:gd name="connsiteY5" fmla="*/ 147341 h 172695"/>
                <a:gd name="connsiteX6" fmla="*/ 53255 w 106230"/>
                <a:gd name="connsiteY6" fmla="*/ 172694 h 172695"/>
                <a:gd name="connsiteX7" fmla="*/ 97161 w 106230"/>
                <a:gd name="connsiteY7" fmla="*/ 143576 h 172695"/>
                <a:gd name="connsiteX8" fmla="*/ 106497 w 106230"/>
                <a:gd name="connsiteY8" fmla="*/ 86848 h 172695"/>
                <a:gd name="connsiteX9" fmla="*/ 53255 w 106230"/>
                <a:gd name="connsiteY9" fmla="*/ 167171 h 172695"/>
                <a:gd name="connsiteX10" fmla="*/ 23985 w 106230"/>
                <a:gd name="connsiteY10" fmla="*/ 136799 h 172695"/>
                <a:gd name="connsiteX11" fmla="*/ 21210 w 106230"/>
                <a:gd name="connsiteY11" fmla="*/ 83836 h 172695"/>
                <a:gd name="connsiteX12" fmla="*/ 23228 w 106230"/>
                <a:gd name="connsiteY12" fmla="*/ 37650 h 172695"/>
                <a:gd name="connsiteX13" fmla="*/ 53255 w 106230"/>
                <a:gd name="connsiteY13" fmla="*/ 5521 h 172695"/>
                <a:gd name="connsiteX14" fmla="*/ 83030 w 106230"/>
                <a:gd name="connsiteY14" fmla="*/ 34889 h 172695"/>
                <a:gd name="connsiteX15" fmla="*/ 85554 w 106230"/>
                <a:gd name="connsiteY15" fmla="*/ 83836 h 172695"/>
                <a:gd name="connsiteX16" fmla="*/ 82778 w 106230"/>
                <a:gd name="connsiteY16" fmla="*/ 135795 h 172695"/>
                <a:gd name="connsiteX17" fmla="*/ 53255 w 106230"/>
                <a:gd name="connsiteY17" fmla="*/ 167171 h 17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230" h="172695">
                  <a:moveTo>
                    <a:pt x="106497" y="86848"/>
                  </a:moveTo>
                  <a:cubicBezTo>
                    <a:pt x="106497" y="66767"/>
                    <a:pt x="105235" y="46686"/>
                    <a:pt x="96404" y="28112"/>
                  </a:cubicBezTo>
                  <a:cubicBezTo>
                    <a:pt x="84797" y="4015"/>
                    <a:pt x="64106" y="-2"/>
                    <a:pt x="53508" y="-2"/>
                  </a:cubicBezTo>
                  <a:cubicBezTo>
                    <a:pt x="38368" y="-2"/>
                    <a:pt x="19948" y="6525"/>
                    <a:pt x="9602" y="29869"/>
                  </a:cubicBezTo>
                  <a:cubicBezTo>
                    <a:pt x="1528" y="47188"/>
                    <a:pt x="266" y="66767"/>
                    <a:pt x="266" y="86848"/>
                  </a:cubicBezTo>
                  <a:cubicBezTo>
                    <a:pt x="266" y="105674"/>
                    <a:pt x="1275" y="128265"/>
                    <a:pt x="11621" y="147341"/>
                  </a:cubicBezTo>
                  <a:cubicBezTo>
                    <a:pt x="22471" y="167673"/>
                    <a:pt x="40891" y="172694"/>
                    <a:pt x="53255" y="172694"/>
                  </a:cubicBezTo>
                  <a:cubicBezTo>
                    <a:pt x="66881" y="172694"/>
                    <a:pt x="86058" y="167422"/>
                    <a:pt x="97161" y="143576"/>
                  </a:cubicBezTo>
                  <a:cubicBezTo>
                    <a:pt x="105235" y="126257"/>
                    <a:pt x="106497" y="106678"/>
                    <a:pt x="106497" y="86848"/>
                  </a:cubicBezTo>
                  <a:close/>
                  <a:moveTo>
                    <a:pt x="53255" y="167171"/>
                  </a:moveTo>
                  <a:cubicBezTo>
                    <a:pt x="43415" y="167171"/>
                    <a:pt x="28527" y="160896"/>
                    <a:pt x="23985" y="136799"/>
                  </a:cubicBezTo>
                  <a:cubicBezTo>
                    <a:pt x="21210" y="121738"/>
                    <a:pt x="21210" y="98645"/>
                    <a:pt x="21210" y="83836"/>
                  </a:cubicBezTo>
                  <a:cubicBezTo>
                    <a:pt x="21210" y="67771"/>
                    <a:pt x="21210" y="51205"/>
                    <a:pt x="23228" y="37650"/>
                  </a:cubicBezTo>
                  <a:cubicBezTo>
                    <a:pt x="28022" y="7780"/>
                    <a:pt x="46947" y="5521"/>
                    <a:pt x="53255" y="5521"/>
                  </a:cubicBezTo>
                  <a:cubicBezTo>
                    <a:pt x="61582" y="5521"/>
                    <a:pt x="78236" y="10039"/>
                    <a:pt x="83030" y="34889"/>
                  </a:cubicBezTo>
                  <a:cubicBezTo>
                    <a:pt x="85554" y="48945"/>
                    <a:pt x="85554" y="68022"/>
                    <a:pt x="85554" y="83836"/>
                  </a:cubicBezTo>
                  <a:cubicBezTo>
                    <a:pt x="85554" y="102662"/>
                    <a:pt x="85554" y="119730"/>
                    <a:pt x="82778" y="135795"/>
                  </a:cubicBezTo>
                  <a:cubicBezTo>
                    <a:pt x="78993" y="159641"/>
                    <a:pt x="64610" y="167171"/>
                    <a:pt x="53255" y="167171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5" name="Freeform 214">
              <a:extLst>
                <a:ext uri="{FF2B5EF4-FFF2-40B4-BE49-F238E27FC236}">
                  <a16:creationId xmlns:a16="http://schemas.microsoft.com/office/drawing/2014/main" id="{0D920BA8-8790-56A0-13C2-FF13DAAB0ACB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0347982" y="4124797"/>
              <a:ext cx="172846" cy="179723"/>
            </a:xfrm>
            <a:custGeom>
              <a:avLst/>
              <a:gdLst>
                <a:gd name="connsiteX0" fmla="*/ 92626 w 172846"/>
                <a:gd name="connsiteY0" fmla="*/ 5019 h 179723"/>
                <a:gd name="connsiteX1" fmla="*/ 86822 w 172846"/>
                <a:gd name="connsiteY1" fmla="*/ -2 h 179723"/>
                <a:gd name="connsiteX2" fmla="*/ 80766 w 172846"/>
                <a:gd name="connsiteY2" fmla="*/ 5019 h 179723"/>
                <a:gd name="connsiteX3" fmla="*/ 28534 w 172846"/>
                <a:gd name="connsiteY3" fmla="*/ 155123 h 179723"/>
                <a:gd name="connsiteX4" fmla="*/ 273 w 172846"/>
                <a:gd name="connsiteY4" fmla="*/ 171941 h 179723"/>
                <a:gd name="connsiteX5" fmla="*/ 273 w 172846"/>
                <a:gd name="connsiteY5" fmla="*/ 179722 h 179723"/>
                <a:gd name="connsiteX6" fmla="*/ 26010 w 172846"/>
                <a:gd name="connsiteY6" fmla="*/ 178969 h 179723"/>
                <a:gd name="connsiteX7" fmla="*/ 55028 w 172846"/>
                <a:gd name="connsiteY7" fmla="*/ 179722 h 179723"/>
                <a:gd name="connsiteX8" fmla="*/ 55028 w 172846"/>
                <a:gd name="connsiteY8" fmla="*/ 171941 h 179723"/>
                <a:gd name="connsiteX9" fmla="*/ 36104 w 172846"/>
                <a:gd name="connsiteY9" fmla="*/ 159139 h 179723"/>
                <a:gd name="connsiteX10" fmla="*/ 36608 w 172846"/>
                <a:gd name="connsiteY10" fmla="*/ 155374 h 179723"/>
                <a:gd name="connsiteX11" fmla="*/ 48215 w 172846"/>
                <a:gd name="connsiteY11" fmla="*/ 122491 h 179723"/>
                <a:gd name="connsiteX12" fmla="*/ 110541 w 172846"/>
                <a:gd name="connsiteY12" fmla="*/ 122491 h 179723"/>
                <a:gd name="connsiteX13" fmla="*/ 123915 w 172846"/>
                <a:gd name="connsiteY13" fmla="*/ 160896 h 179723"/>
                <a:gd name="connsiteX14" fmla="*/ 124672 w 172846"/>
                <a:gd name="connsiteY14" fmla="*/ 164410 h 179723"/>
                <a:gd name="connsiteX15" fmla="*/ 103728 w 172846"/>
                <a:gd name="connsiteY15" fmla="*/ 171941 h 179723"/>
                <a:gd name="connsiteX16" fmla="*/ 103728 w 172846"/>
                <a:gd name="connsiteY16" fmla="*/ 179722 h 179723"/>
                <a:gd name="connsiteX17" fmla="*/ 140064 w 172846"/>
                <a:gd name="connsiteY17" fmla="*/ 178969 h 179723"/>
                <a:gd name="connsiteX18" fmla="*/ 173119 w 172846"/>
                <a:gd name="connsiteY18" fmla="*/ 179722 h 179723"/>
                <a:gd name="connsiteX19" fmla="*/ 173119 w 172846"/>
                <a:gd name="connsiteY19" fmla="*/ 171941 h 179723"/>
                <a:gd name="connsiteX20" fmla="*/ 168577 w 172846"/>
                <a:gd name="connsiteY20" fmla="*/ 171941 h 179723"/>
                <a:gd name="connsiteX21" fmla="*/ 147129 w 172846"/>
                <a:gd name="connsiteY21" fmla="*/ 161900 h 179723"/>
                <a:gd name="connsiteX22" fmla="*/ 92626 w 172846"/>
                <a:gd name="connsiteY22" fmla="*/ 5019 h 179723"/>
                <a:gd name="connsiteX23" fmla="*/ 79252 w 172846"/>
                <a:gd name="connsiteY23" fmla="*/ 33132 h 179723"/>
                <a:gd name="connsiteX24" fmla="*/ 107765 w 172846"/>
                <a:gd name="connsiteY24" fmla="*/ 114710 h 179723"/>
                <a:gd name="connsiteX25" fmla="*/ 50991 w 172846"/>
                <a:gd name="connsiteY25" fmla="*/ 114710 h 179723"/>
                <a:gd name="connsiteX26" fmla="*/ 79252 w 172846"/>
                <a:gd name="connsiteY26" fmla="*/ 33132 h 17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846" h="179723">
                  <a:moveTo>
                    <a:pt x="92626" y="5019"/>
                  </a:moveTo>
                  <a:cubicBezTo>
                    <a:pt x="91364" y="1756"/>
                    <a:pt x="90859" y="-2"/>
                    <a:pt x="86822" y="-2"/>
                  </a:cubicBezTo>
                  <a:cubicBezTo>
                    <a:pt x="82785" y="-2"/>
                    <a:pt x="82028" y="1505"/>
                    <a:pt x="80766" y="5019"/>
                  </a:cubicBezTo>
                  <a:lnTo>
                    <a:pt x="28534" y="155123"/>
                  </a:lnTo>
                  <a:cubicBezTo>
                    <a:pt x="23992" y="167924"/>
                    <a:pt x="13899" y="171690"/>
                    <a:pt x="273" y="171941"/>
                  </a:cubicBezTo>
                  <a:lnTo>
                    <a:pt x="273" y="179722"/>
                  </a:lnTo>
                  <a:cubicBezTo>
                    <a:pt x="6076" y="179471"/>
                    <a:pt x="16927" y="178969"/>
                    <a:pt x="26010" y="178969"/>
                  </a:cubicBezTo>
                  <a:cubicBezTo>
                    <a:pt x="33833" y="178969"/>
                    <a:pt x="46954" y="179471"/>
                    <a:pt x="55028" y="179722"/>
                  </a:cubicBezTo>
                  <a:lnTo>
                    <a:pt x="55028" y="171941"/>
                  </a:lnTo>
                  <a:cubicBezTo>
                    <a:pt x="42412" y="171941"/>
                    <a:pt x="36104" y="165665"/>
                    <a:pt x="36104" y="159139"/>
                  </a:cubicBezTo>
                  <a:cubicBezTo>
                    <a:pt x="36104" y="158386"/>
                    <a:pt x="36356" y="155876"/>
                    <a:pt x="36608" y="155374"/>
                  </a:cubicBezTo>
                  <a:lnTo>
                    <a:pt x="48215" y="122491"/>
                  </a:lnTo>
                  <a:lnTo>
                    <a:pt x="110541" y="122491"/>
                  </a:lnTo>
                  <a:lnTo>
                    <a:pt x="123915" y="160896"/>
                  </a:lnTo>
                  <a:cubicBezTo>
                    <a:pt x="124167" y="161900"/>
                    <a:pt x="124672" y="163406"/>
                    <a:pt x="124672" y="164410"/>
                  </a:cubicBezTo>
                  <a:cubicBezTo>
                    <a:pt x="124672" y="171941"/>
                    <a:pt x="110541" y="171941"/>
                    <a:pt x="103728" y="171941"/>
                  </a:cubicBezTo>
                  <a:lnTo>
                    <a:pt x="103728" y="179722"/>
                  </a:lnTo>
                  <a:cubicBezTo>
                    <a:pt x="112812" y="178969"/>
                    <a:pt x="130475" y="178969"/>
                    <a:pt x="140064" y="178969"/>
                  </a:cubicBezTo>
                  <a:cubicBezTo>
                    <a:pt x="150914" y="178969"/>
                    <a:pt x="162521" y="179220"/>
                    <a:pt x="173119" y="179722"/>
                  </a:cubicBezTo>
                  <a:lnTo>
                    <a:pt x="173119" y="171941"/>
                  </a:lnTo>
                  <a:lnTo>
                    <a:pt x="168577" y="171941"/>
                  </a:lnTo>
                  <a:cubicBezTo>
                    <a:pt x="153437" y="171941"/>
                    <a:pt x="149905" y="170183"/>
                    <a:pt x="147129" y="161900"/>
                  </a:cubicBezTo>
                  <a:lnTo>
                    <a:pt x="92626" y="5019"/>
                  </a:lnTo>
                  <a:close/>
                  <a:moveTo>
                    <a:pt x="79252" y="33132"/>
                  </a:moveTo>
                  <a:lnTo>
                    <a:pt x="107765" y="114710"/>
                  </a:lnTo>
                  <a:lnTo>
                    <a:pt x="50991" y="114710"/>
                  </a:lnTo>
                  <a:lnTo>
                    <a:pt x="79252" y="33132"/>
                  </a:ln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6" name="Freeform 215">
              <a:extLst>
                <a:ext uri="{FF2B5EF4-FFF2-40B4-BE49-F238E27FC236}">
                  <a16:creationId xmlns:a16="http://schemas.microsoft.com/office/drawing/2014/main" id="{8E459AEB-8F5E-9821-0535-25D533BF1CD3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solidFill>
              <a:srgbClr val="FF0000"/>
            </a:solidFill>
            <a:ln w="253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  <p:sp>
          <p:nvSpPr>
            <p:cNvPr id="217" name="Freeform 216">
              <a:extLst>
                <a:ext uri="{FF2B5EF4-FFF2-40B4-BE49-F238E27FC236}">
                  <a16:creationId xmlns:a16="http://schemas.microsoft.com/office/drawing/2014/main" id="{55AE1B23-4204-96D4-B94E-DC3BE17D9D40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7935467" y="2849926"/>
              <a:ext cx="80339" cy="80019"/>
            </a:xfrm>
            <a:custGeom>
              <a:avLst/>
              <a:gdLst>
                <a:gd name="connsiteX0" fmla="*/ 80340 w 80339"/>
                <a:gd name="connsiteY0" fmla="*/ 39959 h 80019"/>
                <a:gd name="connsiteX1" fmla="*/ 40170 w 80339"/>
                <a:gd name="connsiteY1" fmla="*/ 0 h 80019"/>
                <a:gd name="connsiteX2" fmla="*/ 0 w 80339"/>
                <a:gd name="connsiteY2" fmla="*/ 39959 h 80019"/>
                <a:gd name="connsiteX3" fmla="*/ 40170 w 80339"/>
                <a:gd name="connsiteY3" fmla="*/ 80020 h 80019"/>
                <a:gd name="connsiteX4" fmla="*/ 80340 w 80339"/>
                <a:gd name="connsiteY4" fmla="*/ 39959 h 8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39" h="80019">
                  <a:moveTo>
                    <a:pt x="80340" y="39959"/>
                  </a:moveTo>
                  <a:cubicBezTo>
                    <a:pt x="80340" y="17914"/>
                    <a:pt x="62331" y="0"/>
                    <a:pt x="40170" y="0"/>
                  </a:cubicBezTo>
                  <a:cubicBezTo>
                    <a:pt x="18008" y="0"/>
                    <a:pt x="0" y="17914"/>
                    <a:pt x="0" y="39959"/>
                  </a:cubicBezTo>
                  <a:cubicBezTo>
                    <a:pt x="0" y="62106"/>
                    <a:pt x="18008" y="80020"/>
                    <a:pt x="40170" y="80020"/>
                  </a:cubicBezTo>
                  <a:cubicBezTo>
                    <a:pt x="62331" y="80020"/>
                    <a:pt x="80340" y="62106"/>
                    <a:pt x="80340" y="39959"/>
                  </a:cubicBezTo>
                  <a:close/>
                </a:path>
              </a:pathLst>
            </a:custGeom>
            <a:noFill/>
            <a:ln w="1008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BD"/>
            </a:p>
          </p:txBody>
        </p:sp>
      </p:grpSp>
      <p:pic>
        <p:nvPicPr>
          <p:cNvPr id="4" name="Audio 3">
            <a:extLst>
              <a:ext uri="{FF2B5EF4-FFF2-40B4-BE49-F238E27FC236}">
                <a16:creationId xmlns:a16="http://schemas.microsoft.com/office/drawing/2014/main" id="{F2E2195B-089E-519C-BDFA-664752F0E8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597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6089">
        <p159:morph option="byObject"/>
      </p:transition>
    </mc:Choice>
    <mc:Fallback>
      <p:transition advTm="608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0.15649"/>
  <p:tag name="ORIGINALWIDTH" val="104.4862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in]&#10;    \draw (0,0)&#10;    to[V, l=$V_{Th}$] ++(up:1)&#10;    to[R, l=$R_{Th}$] ++(right:1)&#10;    to[open, o-o] (\tikztostart |- 0,0)&#10;    -- (0,0)&#10;    ;&#10;\end{circuitikz}&#10;\end{document}"/>
  <p:tag name="IGUANATEXSIZE" val="20"/>
  <p:tag name="IGUANATEXCURSOR" val="77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13307"/>
  <p:tag name="EMFCHILD" val="True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59488"/>
  <p:tag name="EMFCHILD" val="True"/>
</p:tagLst>
</file>

<file path=ppt/tags/tag10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269173"/>
  <p:tag name="EMFCHILD" val="True"/>
</p:tagLst>
</file>

<file path=ppt/tags/tag10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4.953346"/>
  <p:tag name="EMFCHILD" val="True"/>
</p:tagLst>
</file>

<file path=ppt/tags/tag10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0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6.270905"/>
  <p:tag name="EMFCHILD" val="True"/>
</p:tagLst>
</file>

<file path=ppt/tags/tag10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392518"/>
  <p:tag name="ORIGINALWIDTH" val="4.687834"/>
  <p:tag name="EMFCHILD" val="True"/>
</p:tagLst>
</file>

<file path=ppt/tags/tag10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2.524212"/>
  <p:tag name="EMFCHILD" val="True"/>
</p:tagLst>
</file>

<file path=ppt/tags/tag10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0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0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269173"/>
  <p:tag name="EMFCHILD" val="True"/>
</p:tagLst>
</file>

<file path=ppt/tags/tag10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59488"/>
  <p:tag name="EMFCHILD" val="True"/>
</p:tagLst>
</file>

<file path=ppt/tags/tag10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0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0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8228"/>
  <p:tag name="ORIGINALWIDTH" val="6.786062"/>
  <p:tag name="EMFCHILD" val="True"/>
</p:tagLst>
</file>

<file path=ppt/tags/tag10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77.46468"/>
  <p:tag name="EMFCHILD" val="True"/>
</p:tagLst>
</file>

<file path=ppt/tags/tag10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1.357205"/>
  <p:tag name="EMFCHILD" val="True"/>
</p:tagLst>
</file>

<file path=ppt/tags/tag10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0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0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0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0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67189"/>
  <p:tag name="EMFCHILD" val="True"/>
</p:tagLst>
</file>

<file path=ppt/tags/tag10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0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0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0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0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0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0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1.357205"/>
  <p:tag name="EMFCHILD" val="True"/>
</p:tagLst>
</file>

<file path=ppt/tags/tag10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0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0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269173"/>
  <p:tag name="EMFCHILD" val="Tru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599055"/>
  <p:tag name="EMFCHILD" val="True"/>
</p:tagLst>
</file>

<file path=ppt/tags/tag10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8228"/>
  <p:tag name="ORIGINALWIDTH" val="6.786062"/>
  <p:tag name="EMFCHILD" val="True"/>
</p:tagLst>
</file>

<file path=ppt/tags/tag10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21.8772"/>
  <p:tag name="EMFCHILD" val="True"/>
</p:tagLst>
</file>

<file path=ppt/tags/tag10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0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0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0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EMFCHILD" val="True"/>
</p:tagLst>
</file>

<file path=ppt/tags/tag10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91099"/>
  <p:tag name="ORIGINALWIDTH" val="4.388622"/>
  <p:tag name="EMFCHILD" val="True"/>
</p:tagLst>
</file>

<file path=ppt/tags/tag10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64682"/>
  <p:tag name="ORIGINALWIDTH" val="2.199252"/>
  <p:tag name="EMFCHILD" val="True"/>
</p:tagLst>
</file>

<file path=ppt/tags/tag10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40155"/>
  <p:tag name="ORIGINALWIDTH" val="4.388622"/>
  <p:tag name="EMFCHILD" val="True"/>
</p:tagLst>
</file>

<file path=ppt/tags/tag10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90942"/>
  <p:tag name="ORIGINALWIDTH" val="4.883976"/>
  <p:tag name="EMFCHILD" val="Tru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3189"/>
  <p:tag name="EMFCHILD" val="True"/>
</p:tagLst>
</file>

<file path=ppt/tags/tag10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40155"/>
  <p:tag name="ORIGINALWIDTH" val="3.833858"/>
  <p:tag name="EMFCHILD" val="True"/>
</p:tagLst>
</file>

<file path=ppt/tags/tag10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57518"/>
  <p:tag name="ORIGINALWIDTH" val="1.159055"/>
  <p:tag name="EMFCHILD" val="True"/>
</p:tagLst>
</file>

<file path=ppt/tags/tag10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0825"/>
  <p:tag name="ORIGINALWIDTH" val="8.113543"/>
  <p:tag name="EMFCHILD" val="True"/>
</p:tagLst>
</file>

<file path=ppt/tags/tag10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0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8228"/>
  <p:tag name="ORIGINALWIDTH" val="7.311101"/>
  <p:tag name="EMFCHILD" val="True"/>
</p:tagLst>
</file>

<file path=ppt/tags/tag10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9761"/>
  <p:tag name="ORIGINALWIDTH" val="4.566968"/>
  <p:tag name="EMFCHILD" val="True"/>
</p:tagLst>
</file>

<file path=ppt/tags/tag10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13.91748"/>
  <p:tag name="EMFCHILD" val="True"/>
</p:tagLst>
</file>

<file path=ppt/tags/tag10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8228"/>
  <p:tag name="ORIGINALWIDTH" val="7.311101"/>
  <p:tag name="EMFCHILD" val="True"/>
</p:tagLst>
</file>

<file path=ppt/tags/tag10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0825"/>
  <p:tag name="ORIGINALWIDTH" val="4.933504"/>
  <p:tag name="EMFCHILD" val="True"/>
</p:tagLst>
</file>

<file path=ppt/tags/tag10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396063"/>
  <p:tag name="EMFCHILD" val="True"/>
</p:tagLst>
</file>

<file path=ppt/tags/tag10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9761"/>
  <p:tag name="ORIGINALWIDTH" val="4.566968"/>
  <p:tag name="EMFCHILD" val="True"/>
</p:tagLst>
</file>

<file path=ppt/tags/tag10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3.065118"/>
  <p:tag name="EMFCHILD" val="True"/>
</p:tagLst>
</file>

<file path=ppt/tags/tag10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0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9761"/>
  <p:tag name="ORIGINALWIDTH" val="4.566968"/>
  <p:tag name="EMFCHILD" val="True"/>
</p:tagLst>
</file>

<file path=ppt/tags/tag10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2.524212"/>
  <p:tag name="EMFCHILD" val="True"/>
</p:tagLst>
</file>

<file path=ppt/tags/tag10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32.32043"/>
  <p:tag name="EMFCHILD" val="True"/>
</p:tagLst>
</file>

<file path=ppt/tags/tag10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0825"/>
  <p:tag name="ORIGINALWIDTH" val="4.933504"/>
  <p:tag name="EMFCHILD" val="True"/>
</p:tagLst>
</file>

<file path=ppt/tags/tag10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3.065118"/>
  <p:tag name="EMFCHILD" val="True"/>
</p:tagLst>
</file>

<file path=ppt/tags/tag10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0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0825"/>
  <p:tag name="ORIGINALWIDTH" val="4.933504"/>
  <p:tag name="EMFCHILD" val="True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19764"/>
  <p:tag name="EMFCHILD" val="True"/>
</p:tagLst>
</file>

<file path=ppt/tags/tag10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2.524212"/>
  <p:tag name="EMFCHILD" val="True"/>
</p:tagLst>
</file>

<file path=ppt/tags/tag10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V_{Th} &amp;= \qty{-20}{\V}\\&#10;\therefore \text{Slope, }m &amp;= \frac{\Delta y}{\Delta x} = \frac{y_2-y_1}{x_2-x_1}\\ &#10;&amp;= \frac{\qty{(1-0)}{\A}}{\qty{[(-22)-(-20)]}{\V}} = \frac{\qty{1}{\A}}{\qty{-2}{\V}}\\&#10;&amp;=\qty{-\frac{1}{2}}{\per\ohm}\\&#10;\therefore R_{Th} &amp;= \frac{1}{m}\\&#10;&amp;= \frac{1}{\qty{-\frac{1}{2}}{\per\ohm}} = \qty{-2}{\ohm}&#10;\end{aligned}$&#10;\end{document}"/>
  <p:tag name="IGUANATEXSIZE" val="20"/>
  <p:tag name="IGUANATEXCURSOR" val="1015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0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63424"/>
  <p:tag name="EMFCHILD" val="True"/>
</p:tagLst>
</file>

<file path=ppt/tags/tag10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0627"/>
  <p:tag name="ORIGINALWIDTH" val="5.180196"/>
  <p:tag name="EMFCHILD" val="True"/>
</p:tagLst>
</file>

<file path=ppt/tags/tag10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4486"/>
  <p:tag name="ORIGINALWIDTH" val="3.77937"/>
  <p:tag name="EMFCHILD" val="True"/>
</p:tagLst>
</file>

<file path=ppt/tags/tag10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0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0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0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0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3189"/>
  <p:tag name="EMFCHILD" val="True"/>
</p:tagLst>
</file>

<file path=ppt/tags/tag10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0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0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0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0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0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0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0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0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0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599055"/>
  <p:tag name="EMFCHILD" val="True"/>
</p:tagLst>
</file>

<file path=ppt/tags/tag10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0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0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0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0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0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0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0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0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0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75394"/>
  <p:tag name="EMFCHILD" val="True"/>
</p:tagLst>
</file>

<file path=ppt/tags/tag10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0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0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0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0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0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0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0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0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0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14292"/>
  <p:tag name="ORIGINALWIDTH" val="5.209449"/>
  <p:tag name="EMFCHILD" val="Tru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198386"/>
  <p:tag name="EMFCHILD" val="True"/>
</p:tagLst>
</file>

<file path=ppt/tags/tag1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1.99996"/>
  <p:tag name="ORIGINALWIDTH" val="107.999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in]&#10;    \draw (0,0)&#10;    to[V, l=$V_{Th}$] ++(up:1)&#10;    to[R, l=$R_{Th}$] ++(right:1)&#10;    -- ++(right:0.5)&#10;    to[open, *-*] ++(down:1)&#10;    -- (0,0)&#10;    ;&#10;\color{green}&#10;&#9;\draw (0,0)&#10;&#9;++(right:1.5)&#10;&#9;to[open, v&gt;=$V$] ++(up:1)&#10;&#9;to[open, i=$I$] ++(left:0.5)&#10;&#9;;&#10;\end{circuitikz}&#10;\end{document}"/>
  <p:tag name="IGUANATEXSIZE" val="20"/>
  <p:tag name="IGUANATEXCURSOR" val="979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48"/>
  <p:tag name="EMFCHILD" val="True"/>
</p:tagLst>
</file>

<file path=ppt/tags/tag1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618"/>
  <p:tag name="ORIGINALWIDTH" val="32.54677"/>
  <p:tag name="EMFCHILD" val="True"/>
</p:tagLst>
</file>

<file path=ppt/tags/tag1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787"/>
  <p:tag name="ORIGINALWIDTH" val="3.171968"/>
  <p:tag name="EMFCHILD" val="Tru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198386"/>
  <p:tag name="EMFCHILD" val="True"/>
</p:tagLst>
</file>

<file path=ppt/tags/tag1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787"/>
  <p:tag name="ORIGINALWIDTH" val="3.171968"/>
  <p:tag name="EMFCHILD" val="True"/>
</p:tagLst>
</file>

<file path=ppt/tags/tag1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1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78"/>
  <p:tag name="ORIGINALWIDTH" val="4.214764"/>
  <p:tag name="EMFCHILD" val="True"/>
</p:tagLst>
</file>

<file path=ppt/tags/tag1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78"/>
  <p:tag name="ORIGINALWIDTH" val="4.214764"/>
  <p:tag name="EMFCHILD" val="True"/>
</p:tagLst>
</file>

<file path=ppt/tags/tag1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1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13307"/>
  <p:tag name="EMFCHILD" val="True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4528"/>
  <p:tag name="EMFCHILD" val="True"/>
</p:tagLst>
</file>

<file path=ppt/tags/tag1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14292"/>
  <p:tag name="ORIGINALWIDTH" val="5.209449"/>
  <p:tag name="EMFCHILD" val="True"/>
</p:tagLst>
</file>

<file path=ppt/tags/tag1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3.800709"/>
  <p:tag name="EMFCHILD" val="True"/>
</p:tagLst>
</file>

<file path=ppt/tags/tag1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1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14292"/>
  <p:tag name="ORIGINALWIDTH" val="5.209449"/>
  <p:tag name="EMFCHILD" val="True"/>
</p:tagLst>
</file>

<file path=ppt/tags/tag1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3.800709"/>
  <p:tag name="EMFCHILD" val="True"/>
</p:tagLst>
</file>

<file path=ppt/tags/tag1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EMFCHILD" val="True"/>
</p:tagLst>
</file>

<file path=ppt/tags/tag1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73346"/>
  <p:tag name="EMFCHILD" val="True"/>
</p:tagLst>
</file>

<file path=ppt/tags/tag1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0627"/>
  <p:tag name="ORIGINALWIDTH" val="5.180196"/>
  <p:tag name="EMFCHILD" val="True"/>
</p:tagLst>
</file>

<file path=ppt/tags/tag1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4486"/>
  <p:tag name="ORIGINALWIDTH" val="3.77937"/>
  <p:tag name="EMFCHILD" val="True"/>
</p:tagLst>
</file>

<file path=ppt/tags/tag1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2.4811"/>
  <p:tag name="ORIGINALWIDTH" val="251.57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end{circuitikz}&#10;\end{document}"/>
  <p:tag name="IGUANATEXSIZE" val="20"/>
  <p:tag name="IGUANATEXCURSOR" val="979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1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6.270905"/>
  <p:tag name="EMFCHILD" val="True"/>
</p:tagLst>
</file>

<file path=ppt/tags/tag1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V_{Th} &amp;= \qty{-20}{\V}\\&#10;\therefore \text{Slope, }m &amp;= \frac{\Delta y}{\Delta x} = \frac{y_2-y_1}{x_2-x_1}\\ &#10;&amp;= \frac{\qty{(1-0)}{\A}}{\qty{[(-22)-(-20)]}{\V}} = \frac{\qty{1}{\A}}{\qty{-2}{\V}}\\&#10;&amp;=\qty{-\frac{1}{2}}{\per\ohm}\\&#10;\therefore R_{Th} &amp;= \frac{1}{m}\\&#10;&amp;= \frac{1}{\qty{-\frac{1}{2}}{\per\ohm}} = \qty{-2}{\ohm}&#10;\end{aligned}$&#10;\end{document}"/>
  <p:tag name="IGUANATEXSIZE" val="20"/>
  <p:tag name="IGUANATEXCURSOR" val="1015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63424"/>
  <p:tag name="EMFCHILD" val="True"/>
</p:tagLst>
</file>

<file path=ppt/tags/tag1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0627"/>
  <p:tag name="ORIGINALWIDTH" val="5.180196"/>
  <p:tag name="EMFCHILD" val="True"/>
</p:tagLst>
</file>

<file path=ppt/tags/tag1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4486"/>
  <p:tag name="ORIGINALWIDTH" val="3.77937"/>
  <p:tag name="EMFCHILD" val="True"/>
</p:tagLst>
</file>

<file path=ppt/tags/tag1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153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end{circuitikz}&#10;\end{document}"/>
  <p:tag name="IGUANATEXSIZE" val="20"/>
  <p:tag name="IGUANATEXCURSOR" val="979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1874"/>
  <p:tag name="EMFCHILD" val="True"/>
</p:tagLst>
</file>

<file path=ppt/tags/tag1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6063"/>
  <p:tag name="EMFCHILD" val="True"/>
</p:tagLst>
</file>

<file path=ppt/tags/tag1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3071"/>
  <p:tag name="EMFCHILD" val="True"/>
</p:tagLst>
</file>

<file path=ppt/tags/tag1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6.270905"/>
  <p:tag name="EMFCHILD" val="True"/>
</p:tagLst>
</file>

<file path=ppt/tags/tag1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3071"/>
  <p:tag name="EMFCHILD" val="True"/>
</p:tagLst>
</file>

<file path=ppt/tags/tag1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1.99996"/>
  <p:tag name="ORIGINALWIDTH" val="107.999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in]&#10;    \draw (0,0)&#10;    to[V, l=$V_{Th}$] ++(up:1)&#10;    to[R, l=$R_{Th}$] ++(right:1)&#10;    -- ++(right:0.5)&#10;    to[open, *-*] ++(down:1)&#10;    -- (0,0)&#10;    ;&#10;\color{green}&#10;&#9;\draw (0,0)&#10;&#9;++(right:1.5)&#10;&#9;to[open, v&gt;=$V$] ++(up:1)&#10;&#9;to[open, i=$I$] ++(left:0.5)&#10;&#9;;&#10;\end{circuitikz}&#10;\end{document}"/>
  <p:tag name="IGUANATEXSIZE" val="20"/>
  <p:tag name="IGUANATEXCURSOR" val="979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48"/>
  <p:tag name="EMFCHILD" val="True"/>
</p:tagLst>
</file>

<file path=ppt/tags/tag1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618"/>
  <p:tag name="ORIGINALWIDTH" val="32.54677"/>
  <p:tag name="EMFCHILD" val="True"/>
</p:tagLst>
</file>

<file path=ppt/tags/tag1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787"/>
  <p:tag name="ORIGINALWIDTH" val="3.171968"/>
  <p:tag name="EMFCHILD" val="True"/>
</p:tagLst>
</file>

<file path=ppt/tags/tag1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787"/>
  <p:tag name="ORIGINALWIDTH" val="3.171968"/>
  <p:tag name="EMFCHILD" val="True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4724"/>
  <p:tag name="EMFCHILD" val="True"/>
</p:tagLst>
</file>

<file path=ppt/tags/tag1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1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78"/>
  <p:tag name="ORIGINALWIDTH" val="4.214764"/>
  <p:tag name="EMFCHILD" val="True"/>
</p:tagLst>
</file>

<file path=ppt/tags/tag1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78"/>
  <p:tag name="ORIGINALWIDTH" val="4.214764"/>
  <p:tag name="EMFCHILD" val="True"/>
</p:tagLst>
</file>

<file path=ppt/tags/tag1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1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EMFCHILD" val="True"/>
</p:tagLst>
</file>

<file path=ppt/tags/tag1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73346"/>
  <p:tag name="EMFCHIL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3.800709"/>
  <p:tag name="EMFCHILD" val="True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77756"/>
  <p:tag name="EMFCHILD" val="True"/>
</p:tagLst>
</file>

<file path=ppt/tags/tag1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0627"/>
  <p:tag name="ORIGINALWIDTH" val="5.180196"/>
  <p:tag name="EMFCHILD" val="True"/>
</p:tagLst>
</file>

<file path=ppt/tags/tag1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4486"/>
  <p:tag name="ORIGINALWIDTH" val="3.77937"/>
  <p:tag name="EMFCHILD" val="True"/>
</p:tagLst>
</file>

<file path=ppt/tags/tag1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6.270905"/>
  <p:tag name="EMFCHILD" val="True"/>
</p:tagLst>
</file>

<file path=ppt/tags/tag1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V_{Th} &amp;= \qty{-20}{\V}\\&#10;\therefore \text{Slope, }m &amp;= \frac{\Delta y}{\Delta x} = \frac{y_2-y_1}{x_2-x_1}\\ &#10;&amp;= \frac{\qty{(1-0)}{\A}}{\qty{[(-22)-(-20)]}{\V}} = \frac{\qty{1}{\A}}{\qty{-2}{\V}}\\&#10;&amp;=\qty{-\frac{1}{2}}{\per\ohm}\\&#10;\therefore R_{Th} &amp;= \frac{1}{m}\\&#10;&amp;= \frac{1}{\qty{-\frac{1}{2}}{\per\ohm}} = \qty{-2}{\ohm}&#10;\end{aligned}$&#10;\end{document}"/>
  <p:tag name="IGUANATEXSIZE" val="20"/>
  <p:tag name="IGUANATEXCURSOR" val="1015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63424"/>
  <p:tag name="EMFCHILD" val="True"/>
</p:tagLst>
</file>

<file path=ppt/tags/tag1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0627"/>
  <p:tag name="ORIGINALWIDTH" val="5.180196"/>
  <p:tag name="EMFCHILD" val="True"/>
</p:tagLst>
</file>

<file path=ppt/tags/tag1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4486"/>
  <p:tag name="ORIGINALWIDTH" val="3.77937"/>
  <p:tag name="EMFCHILD" val="True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79752"/>
  <p:tag name="EMFCHILD" val="True"/>
</p:tagLst>
</file>

<file path=ppt/tags/tag1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5547"/>
  <p:tag name="EMFCHILD" val="True"/>
</p:tagLst>
</file>

<file path=ppt/tags/tag1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3268"/>
  <p:tag name="EMFCHILD" val="True"/>
</p:tagLst>
</file>

<file path=ppt/tags/tag1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3268"/>
  <p:tag name="EMFCHILD" val="True"/>
</p:tagLst>
</file>

<file path=ppt/tags/tag1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75.2|8.8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3268"/>
  <p:tag name="EMFCHILD" val="True"/>
</p:tagLst>
</file>

<file path=ppt/tags/tag1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6.270905"/>
  <p:tag name="EMFCHILD" val="True"/>
</p:tagLst>
</file>

<file path=ppt/tags/tag1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1.99996"/>
  <p:tag name="ORIGINALWIDTH" val="107.999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in]&#10;    \draw (0,0)&#10;    to[V, l=$V_{Th}$] ++(up:1)&#10;    to[R, l=$R_{Th}$] ++(right:1)&#10;    -- ++(right:0.5)&#10;    to[open, *-*] ++(down:1)&#10;    -- (0,0)&#10;    ;&#10;\color{green}&#10;&#9;\draw (0,0)&#10;&#9;++(right:1.5)&#10;&#9;to[open, v&gt;=$V$] ++(up:1)&#10;&#9;to[open, i=$I$] ++(left:0.5)&#10;&#9;;&#10;\end{circuitikz}&#10;\end{document}"/>
  <p:tag name="IGUANATEXSIZE" val="20"/>
  <p:tag name="IGUANATEXCURSOR" val="979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48"/>
  <p:tag name="EMFCHILD" val="True"/>
</p:tagLst>
</file>

<file path=ppt/tags/tag1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3268"/>
  <p:tag name="EMFCHILD" val="True"/>
</p:tagLst>
</file>

<file path=ppt/tags/tag1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618"/>
  <p:tag name="ORIGINALWIDTH" val="32.54677"/>
  <p:tag name="EMFCHILD" val="True"/>
</p:tagLst>
</file>

<file path=ppt/tags/tag1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787"/>
  <p:tag name="ORIGINALWIDTH" val="3.171968"/>
  <p:tag name="EMFCHILD" val="True"/>
</p:tagLst>
</file>

<file path=ppt/tags/tag1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787"/>
  <p:tag name="ORIGINALWIDTH" val="3.171968"/>
  <p:tag name="EMFCHILD" val="True"/>
</p:tagLst>
</file>

<file path=ppt/tags/tag1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1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78"/>
  <p:tag name="ORIGINALWIDTH" val="4.214764"/>
  <p:tag name="EMFCHILD" val="Tru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59409"/>
  <p:tag name="EMFCHILD" val="True"/>
</p:tagLst>
</file>

<file path=ppt/tags/tag1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78"/>
  <p:tag name="ORIGINALWIDTH" val="4.214764"/>
  <p:tag name="EMFCHILD" val="True"/>
</p:tagLst>
</file>

<file path=ppt/tags/tag1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1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EMFCHILD" val="True"/>
</p:tagLst>
</file>

<file path=ppt/tags/tag1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73346"/>
  <p:tag name="EMFCHILD" val="True"/>
</p:tagLst>
</file>

<file path=ppt/tags/tag1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0627"/>
  <p:tag name="ORIGINALWIDTH" val="5.180196"/>
  <p:tag name="EMFCHILD" val="True"/>
</p:tagLst>
</file>

<file path=ppt/tags/tag1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4486"/>
  <p:tag name="ORIGINALWIDTH" val="3.77937"/>
  <p:tag name="EMFCHILD" val="True"/>
</p:tagLst>
</file>

<file path=ppt/tags/tag1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6.270905"/>
  <p:tag name="EMFCHILD" val="Tru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1496"/>
  <p:tag name="EMFCHILD" val="True"/>
</p:tagLst>
</file>

<file path=ppt/tags/tag1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V_{Th} &amp;= \qty{-20}{\V}\\&#10;\therefore \text{Slope, }m &amp;= \frac{\Delta y}{\Delta x} = \frac{y_2-y_1}{x_2-x_1}\\ &#10;&amp;= \frac{\qty{(1-0)}{\A}}{\qty{[(-22)-(-20)]}{\V}} = \frac{\qty{1}{\A}}{\qty{-2}{\V}}\\&#10;&amp;=\qty{-\frac{1}{2}}{\per\ohm}\\&#10;\therefore R_{Th} &amp;= \frac{1}{m}\\&#10;&amp;= \frac{1}{\qty{-\frac{1}{2}}{\per\ohm}} = \qty{-2}{\ohm}&#10;\end{aligned}$&#10;\end{document}"/>
  <p:tag name="IGUANATEXSIZE" val="20"/>
  <p:tag name="IGUANATEXCURSOR" val="1015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63424"/>
  <p:tag name="EMFCHILD" val="True"/>
</p:tagLst>
</file>

<file path=ppt/tags/tag1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0627"/>
  <p:tag name="ORIGINALWIDTH" val="5.180196"/>
  <p:tag name="EMFCHILD" val="True"/>
</p:tagLst>
</file>

<file path=ppt/tags/tag1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4486"/>
  <p:tag name="ORIGINALWIDTH" val="3.77937"/>
  <p:tag name="EMFCHILD" val="True"/>
</p:tagLst>
</file>

<file path=ppt/tags/tag1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6063"/>
  <p:tag name="EMFCHILD" val="True"/>
</p:tagLst>
</file>

<file path=ppt/tags/tag1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787"/>
  <p:tag name="ORIGINALWIDTH" val="3.171772"/>
  <p:tag name="EMFCHILD" val="True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311"/>
  <p:tag name="EMFCHILD" val="True"/>
</p:tagLst>
</file>

<file path=ppt/tags/tag1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311"/>
  <p:tag name="EMFCHILD" val="True"/>
</p:tagLst>
</file>

<file path=ppt/tags/tag1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19764"/>
  <p:tag name="EMFCHILD" val="True"/>
</p:tagLst>
</file>

<file path=ppt/tags/tag1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59488"/>
  <p:tag name="EMFCHILD" val="True"/>
</p:tagLst>
</file>

<file path=ppt/tags/tag1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59488"/>
  <p:tag name="EMFCHILD" val="True"/>
</p:tagLst>
</file>

<file path=ppt/tags/tag1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59488"/>
  <p:tag name="EMFCHILD" val="True"/>
</p:tagLst>
</file>

<file path=ppt/tags/tag1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269173"/>
  <p:tag name="EMFCHILD" val="True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59488"/>
  <p:tag name="EMFCHILD" val="True"/>
</p:tagLst>
</file>

<file path=ppt/tags/tag1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4.953346"/>
  <p:tag name="EMFCHILD" val="True"/>
</p:tagLst>
</file>

<file path=ppt/tags/tag1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6.270905"/>
  <p:tag name="EMFCHILD" val="True"/>
</p:tagLst>
</file>

<file path=ppt/tags/tag1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392518"/>
  <p:tag name="ORIGINALWIDTH" val="4.687834"/>
  <p:tag name="EMFCHILD" val="True"/>
</p:tagLst>
</file>

<file path=ppt/tags/tag1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2.524212"/>
  <p:tag name="EMFCHILD" val="True"/>
</p:tagLst>
</file>

<file path=ppt/tags/tag1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269173"/>
  <p:tag name="EMFCHILD" val="True"/>
</p:tagLst>
</file>

<file path=ppt/tags/tag1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67189"/>
  <p:tag name="EMFCHILD" val="True"/>
</p:tagLst>
</file>

<file path=ppt/tags/tag1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8228"/>
  <p:tag name="ORIGINALWIDTH" val="6.786062"/>
  <p:tag name="EMFCHILD" val="True"/>
</p:tagLst>
</file>

<file path=ppt/tags/tag1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77.46468"/>
  <p:tag name="EMFCHILD" val="True"/>
</p:tagLst>
</file>

<file path=ppt/tags/tag1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1.357205"/>
  <p:tag name="EMFCHILD" val="True"/>
</p:tagLst>
</file>

<file path=ppt/tags/tag1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599055"/>
  <p:tag name="EMFCHILD" val="True"/>
</p:tagLst>
</file>

<file path=ppt/tags/tag1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1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2.298346"/>
  <p:tag name="EMFCHILD" val="True"/>
</p:tagLst>
</file>

<file path=ppt/tags/tag1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91452"/>
  <p:tag name="ORIGINALWIDTH" val="1.357205"/>
  <p:tag name="EMFCHILD" val="True"/>
</p:tagLst>
</file>

<file path=ppt/tags/tag1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269173"/>
  <p:tag name="EMFCHILD" val="True"/>
</p:tagLst>
</file>

<file path=ppt/tags/tag1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8228"/>
  <p:tag name="ORIGINALWIDTH" val="6.786062"/>
  <p:tag name="EMFCHILD" val="True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3189"/>
  <p:tag name="EMFCHILD" val="True"/>
</p:tagLst>
</file>

<file path=ppt/tags/tag1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21.8772"/>
  <p:tag name="EMFCHILD" val="True"/>
</p:tagLst>
</file>

<file path=ppt/tags/tag1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1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1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EMFCHILD" val="True"/>
</p:tagLst>
</file>

<file path=ppt/tags/tag1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91099"/>
  <p:tag name="ORIGINALWIDTH" val="4.388622"/>
  <p:tag name="EMFCHILD" val="True"/>
</p:tagLst>
</file>

<file path=ppt/tags/tag1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64682"/>
  <p:tag name="ORIGINALWIDTH" val="2.199252"/>
  <p:tag name="EMFCHILD" val="True"/>
</p:tagLst>
</file>

<file path=ppt/tags/tag1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40155"/>
  <p:tag name="ORIGINALWIDTH" val="4.388622"/>
  <p:tag name="EMFCHILD" val="True"/>
</p:tagLst>
</file>

<file path=ppt/tags/tag1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90942"/>
  <p:tag name="ORIGINALWIDTH" val="4.883976"/>
  <p:tag name="EMFCHILD" val="True"/>
</p:tagLst>
</file>

<file path=ppt/tags/tag1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40155"/>
  <p:tag name="ORIGINALWIDTH" val="3.833858"/>
  <p:tag name="EMFCHIL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787"/>
  <p:tag name="ORIGINALWIDTH" val="3.171772"/>
  <p:tag name="EMFCHILD" val="True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396063"/>
  <p:tag name="EMFCHILD" val="True"/>
</p:tagLst>
</file>

<file path=ppt/tags/tag1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57518"/>
  <p:tag name="ORIGINALWIDTH" val="1.159055"/>
  <p:tag name="EMFCHILD" val="True"/>
</p:tagLst>
</file>

<file path=ppt/tags/tag1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0825"/>
  <p:tag name="ORIGINALWIDTH" val="8.113543"/>
  <p:tag name="EMFCHILD" val="True"/>
</p:tagLst>
</file>

<file path=ppt/tags/tag1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8228"/>
  <p:tag name="ORIGINALWIDTH" val="7.311101"/>
  <p:tag name="EMFCHILD" val="True"/>
</p:tagLst>
</file>

<file path=ppt/tags/tag1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9761"/>
  <p:tag name="ORIGINALWIDTH" val="4.566968"/>
  <p:tag name="EMFCHILD" val="True"/>
</p:tagLst>
</file>

<file path=ppt/tags/tag1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13.91748"/>
  <p:tag name="EMFCHILD" val="True"/>
</p:tagLst>
</file>

<file path=ppt/tags/tag1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8228"/>
  <p:tag name="ORIGINALWIDTH" val="7.311101"/>
  <p:tag name="EMFCHILD" val="True"/>
</p:tagLst>
</file>

<file path=ppt/tags/tag1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0825"/>
  <p:tag name="ORIGINALWIDTH" val="4.933504"/>
  <p:tag name="EMFCHILD" val="True"/>
</p:tagLst>
</file>

<file path=ppt/tags/tag1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1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9761"/>
  <p:tag name="ORIGINALWIDTH" val="4.566968"/>
  <p:tag name="EMFCHILD" val="True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19764"/>
  <p:tag name="EMFCHILD" val="True"/>
</p:tagLst>
</file>

<file path=ppt/tags/tag1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3.065118"/>
  <p:tag name="EMFCHILD" val="True"/>
</p:tagLst>
</file>

<file path=ppt/tags/tag1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9761"/>
  <p:tag name="ORIGINALWIDTH" val="4.566968"/>
  <p:tag name="EMFCHILD" val="True"/>
</p:tagLst>
</file>

<file path=ppt/tags/tag1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2.524212"/>
  <p:tag name="EMFCHILD" val="True"/>
</p:tagLst>
</file>

<file path=ppt/tags/tag1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32.32043"/>
  <p:tag name="EMFCHILD" val="True"/>
</p:tagLst>
</file>

<file path=ppt/tags/tag1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0825"/>
  <p:tag name="ORIGINALWIDTH" val="4.933504"/>
  <p:tag name="EMFCHILD" val="True"/>
</p:tagLst>
</file>

<file path=ppt/tags/tag1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3.065118"/>
  <p:tag name="EMFCHILD" val="True"/>
</p:tagLst>
</file>

<file path=ppt/tags/tag1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1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0825"/>
  <p:tag name="ORIGINALWIDTH" val="4.933504"/>
  <p:tag name="EMFCHILD" val="True"/>
</p:tagLst>
</file>

<file path=ppt/tags/tag1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2.524212"/>
  <p:tag name="EMFCHILD" val="True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3189"/>
  <p:tag name="EMFCHILD" val="True"/>
</p:tagLst>
</file>

<file path=ppt/tags/tag1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599055"/>
  <p:tag name="EMFCHILD" val="True"/>
</p:tagLst>
</file>

<file path=ppt/tags/tag1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75394"/>
  <p:tag name="EMFCHILD" val="True"/>
</p:tagLst>
</file>

<file path=ppt/tags/tag1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198386"/>
  <p:tag name="EMFCHILD" val="True"/>
</p:tagLst>
</file>

<file path=ppt/tags/tag1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24331"/>
  <p:tag name="ORIGINALWIDTH" val="6.037321"/>
  <p:tag name="EMFCHILD" val="True"/>
</p:tagLst>
</file>

<file path=ppt/tags/tag1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1181"/>
  <p:tag name="ORIGINALWIDTH" val="4.592754"/>
  <p:tag name="EMFCHILD" val="True"/>
</p:tagLst>
</file>

<file path=ppt/tags/tag1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287637"/>
  <p:tag name="EMFCHILD" val="True"/>
</p:tagLst>
</file>

<file path=ppt/tags/tag1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0787"/>
  <p:tag name="ORIGINALWIDTH" val="4.981297"/>
  <p:tag name="EMFCHILD" val="True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198386"/>
  <p:tag name="EMFCHILD" val="True"/>
</p:tagLst>
</file>

<file path=ppt/tags/tag1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975077"/>
  <p:tag name="EMFCHILD" val="True"/>
</p:tagLst>
</file>

<file path=ppt/tags/tag1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4.961376"/>
  <p:tag name="EMFCHILD" val="True"/>
</p:tagLst>
</file>

<file path=ppt/tags/tag1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287637"/>
  <p:tag name="EMFCHILD" val="True"/>
</p:tagLst>
</file>

<file path=ppt/tags/tag1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6181"/>
  <p:tag name="ORIGINALWIDTH" val="4.194251"/>
  <p:tag name="EMFCHILD" val="True"/>
</p:tagLst>
</file>

<file path=ppt/tags/tag1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24331"/>
  <p:tag name="ORIGINALWIDTH" val="6.037321"/>
  <p:tag name="EMFCHILD" val="True"/>
</p:tagLst>
</file>

<file path=ppt/tags/tag1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3.875432"/>
  <p:tag name="EMFCHILD" val="True"/>
</p:tagLst>
</file>

<file path=ppt/tags/tag1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6181"/>
  <p:tag name="ORIGINALWIDTH" val="4.194251"/>
  <p:tag name="EMFCHILD" val="True"/>
</p:tagLst>
</file>

<file path=ppt/tags/tag1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4528"/>
  <p:tag name="EMFCHILD" val="True"/>
</p:tagLst>
</file>

<file path=ppt/tags/tag1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978"/>
  <p:tag name="ORIGINALWIDTH" val="4.901612"/>
  <p:tag name="EMFCHILD" val="True"/>
</p:tagLst>
</file>

<file path=ppt/tags/tag1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287637"/>
  <p:tag name="EMFCHILD" val="True"/>
</p:tagLst>
</file>

<file path=ppt/tags/tag1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0787"/>
  <p:tag name="ORIGINALWIDTH" val="4.981297"/>
  <p:tag name="EMFCHILD" val="True"/>
</p:tagLst>
</file>

<file path=ppt/tags/tag1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975077"/>
  <p:tag name="EMFCHILD" val="True"/>
</p:tagLst>
</file>

<file path=ppt/tags/tag1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978"/>
  <p:tag name="ORIGINALWIDTH" val="4.901612"/>
  <p:tag name="EMFCHILD" val="True"/>
</p:tagLst>
</file>

<file path=ppt/tags/tag1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78189"/>
  <p:tag name="ORIGINALWIDTH" val="2.311299"/>
  <p:tag name="EMFCHILD" val="True"/>
</p:tagLst>
</file>

<file path=ppt/tags/tag1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975077"/>
  <p:tag name="EMFCHILD" val="True"/>
</p:tagLst>
</file>

<file path=ppt/tags/tag1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6181"/>
  <p:tag name="ORIGINALWIDTH" val="4.194251"/>
  <p:tag name="EMFCHILD" val="Tru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1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878189"/>
  <p:tag name="ORIGINALWIDTH" val="2.311299"/>
  <p:tag name="EMFCHILD" val="True"/>
</p:tagLst>
</file>

<file path=ppt/tags/tag1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287637"/>
  <p:tag name="EMFCHILD" val="True"/>
</p:tagLst>
</file>

<file path=ppt/tags/tag1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6181"/>
  <p:tag name="ORIGINALWIDTH" val="4.194251"/>
  <p:tag name="EMFCHILD" val="True"/>
</p:tagLst>
</file>

<file path=ppt/tags/tag1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2992"/>
  <p:tag name="ORIGINALWIDTH" val="8.846808"/>
  <p:tag name="EMFCHILD" val="True"/>
</p:tagLst>
</file>

<file path=ppt/tags/tag1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3.875432"/>
  <p:tag name="EMFCHILD" val="True"/>
</p:tagLst>
</file>

<file path=ppt/tags/tag1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1181"/>
  <p:tag name="ORIGINALWIDTH" val="4.592754"/>
  <p:tag name="EMFCHILD" val="True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1378"/>
  <p:tag name="ORIGINALWIDTH" val="2.538464"/>
  <p:tag name="EMFCHILD" val="True"/>
</p:tagLst>
</file>

<file path=ppt/tags/tag1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8.159368"/>
  <p:tag name="EMFCHILD" val="True"/>
</p:tagLst>
</file>

<file path=ppt/tags/tag1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4.961376"/>
  <p:tag name="EMFCHILD" val="True"/>
</p:tagLst>
</file>

<file path=ppt/tags/tag1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1378"/>
  <p:tag name="ORIGINALWIDTH" val="2.538464"/>
  <p:tag name="EMFCHILD" val="True"/>
</p:tagLst>
</file>

<file path=ppt/tags/tag1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32992"/>
  <p:tag name="ORIGINALWIDTH" val="8.846808"/>
  <p:tag name="EMFCHILD" val="True"/>
</p:tagLst>
</file>

<file path=ppt/tags/tag1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1181"/>
  <p:tag name="ORIGINALWIDTH" val="4.592754"/>
  <p:tag name="EMFCHILD" val="True"/>
</p:tagLst>
</file>

<file path=ppt/tags/tag1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1378"/>
  <p:tag name="ORIGINALWIDTH" val="2.538464"/>
  <p:tag name="EMFCHILD" val="True"/>
</p:tagLst>
</file>

<file path=ppt/tags/tag1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772"/>
  <p:tag name="EMFCHILD" val="True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8.159368"/>
  <p:tag name="EMFCHILD" val="True"/>
</p:tagLst>
</file>

<file path=ppt/tags/tag1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4.961376"/>
  <p:tag name="EMFCHILD" val="True"/>
</p:tagLst>
</file>

<file path=ppt/tags/tag1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1378"/>
  <p:tag name="ORIGINALWIDTH" val="2.538464"/>
  <p:tag name="EMFCHILD" val="True"/>
</p:tagLst>
</file>

<file path=ppt/tags/tag1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6.625155"/>
  <p:tag name="EMFCHILD" val="True"/>
</p:tagLst>
</file>

<file path=ppt/tags/tag1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3.875432"/>
  <p:tag name="EMFCHILD" val="True"/>
</p:tagLst>
</file>

<file path=ppt/tags/tag1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24331"/>
  <p:tag name="ORIGINALWIDTH" val="6.037321"/>
  <p:tag name="EMFCHILD" val="True"/>
</p:tagLst>
</file>

<file path=ppt/tags/tag1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1181"/>
  <p:tag name="ORIGINALWIDTH" val="4.592754"/>
  <p:tag name="EMFCHILD" val="True"/>
</p:tagLst>
</file>

<file path=ppt/tags/tag1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8.159368"/>
  <p:tag name="EMFCHILD" val="True"/>
</p:tagLst>
</file>

<file path=ppt/tags/tag1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4.961376"/>
  <p:tag name="EMFCHILD" val="True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1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6.625155"/>
  <p:tag name="EMFCHILD" val="True"/>
</p:tagLst>
</file>

<file path=ppt/tags/tag1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3.875432"/>
  <p:tag name="EMFCHILD" val="True"/>
</p:tagLst>
</file>

<file path=ppt/tags/tag1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24331"/>
  <p:tag name="ORIGINALWIDTH" val="6.037321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m &amp;=-\frac{1}{2}\\&#10;\therefore y &amp;= mx +c \\&#10;&amp;\implies y_1 = m x_1 + c\\&#10;&amp;\implies c = y_1 - m x_1\\&#10;&amp;\therefore c = 0 - \left(-\frac{1}{2}\right)(-20) = -10\\&#10;\therefore y &amp;= -\frac{1}{2}x - 10\\&#10;\end{aligned}$&#10;\end{document}"/>
  <p:tag name="IGUANATEXSIZE" val="20"/>
  <p:tag name="IGUANATEXCURSOR" val="88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8.159368"/>
  <p:tag name="EMFCHILD" val="True"/>
</p:tagLst>
</file>

<file path=ppt/tags/tag1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287637"/>
  <p:tag name="EMFCHILD" val="True"/>
</p:tagLst>
</file>

<file path=ppt/tags/tag1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0787"/>
  <p:tag name="ORIGINALWIDTH" val="4.981297"/>
  <p:tag name="EMFCHILD" val="True"/>
</p:tagLst>
</file>

<file path=ppt/tags/tag1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975077"/>
  <p:tag name="EMFCHILD" val="True"/>
</p:tagLst>
</file>

<file path=ppt/tags/tag1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1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1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98622"/>
  <p:tag name="ORIGINALWIDTH" val="6.037323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therefore c=-10$&#10;\end{document}"/>
  <p:tag name="IGUANATEXSIZE" val="20"/>
  <p:tag name="IGUANATEXCURSOR" val="68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48937"/>
  <p:tag name="ORIGINALWIDTH" val="3.875433"/>
  <p:tag name="EMFCHILD" val="True"/>
</p:tagLst>
</file>

<file path=ppt/tags/tag1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39843"/>
  <p:tag name="ORIGINALWIDTH" val="6.625118"/>
  <p:tag name="EMFCHILD" val="True"/>
</p:tagLst>
</file>

<file path=ppt/tags/tag1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486614"/>
  <p:tag name="ORIGINALWIDTH" val="6.087165"/>
  <p:tag name="EMFCHILD" val="True"/>
</p:tagLst>
</file>

<file path=ppt/tags/tag1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05709"/>
  <p:tag name="ORIGINALWIDTH" val="3.287638"/>
  <p:tag name="EMFCHILD" val="True"/>
</p:tagLst>
</file>

<file path=ppt/tags/tag1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9748"/>
  <p:tag name="ORIGINALWIDTH" val="4.194252"/>
  <p:tag name="EMFCHILD" val="True"/>
</p:tagLst>
</file>

<file path=ppt/tags/tag1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24331"/>
  <p:tag name="ORIGINALWIDTH" val="6.037321"/>
  <p:tag name="EMFCHILD" val="Tru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91181"/>
  <p:tag name="ORIGINALWIDTH" val="4.592754"/>
  <p:tag name="EMFCHILD" val="True"/>
</p:tagLst>
</file>

<file path=ppt/tags/tag1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287637"/>
  <p:tag name="EMFCHILD" val="True"/>
</p:tagLst>
</file>

<file path=ppt/tags/tag1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0787"/>
  <p:tag name="ORIGINALWIDTH" val="4.981297"/>
  <p:tag name="EMFCHILD" val="True"/>
</p:tagLst>
</file>

<file path=ppt/tags/tag1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975077"/>
  <p:tag name="EMFCHILD" val="True"/>
</p:tagLst>
</file>

<file path=ppt/tags/tag1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4.961376"/>
  <p:tag name="EMFCHILD" val="True"/>
</p:tagLst>
</file>

<file path=ppt/tags/tag1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287637"/>
  <p:tag name="EMFCHILD" val="True"/>
</p:tagLst>
</file>

<file path=ppt/tags/tag1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6181"/>
  <p:tag name="ORIGINALWIDTH" val="4.194251"/>
  <p:tag name="EMFCHILD" val="True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24331"/>
  <p:tag name="ORIGINALWIDTH" val="6.037321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m &amp;=-\frac{1}{2}\\&#10;\therefore y &amp;= mx +c \\&#10;&amp;\implies y_1 = m x_1 + c\\&#10;&amp;\implies c = y_1 - m x_1\\&#10;&amp;\therefore c = 0 - \left(-\frac{1}{2}\right)(-20) = -10\\&#10;\therefore y &amp;= -\frac{1}{2}x - 10\\&#10;\end{aligned}$&#10;\end{document}"/>
  <p:tag name="IGUANATEXSIZE" val="20"/>
  <p:tag name="IGUANATEXCURSOR" val="88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8.159368"/>
  <p:tag name="EMFCHILD" val="True"/>
</p:tagLst>
</file>

<file path=ppt/tags/tag1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287637"/>
  <p:tag name="EMFCHILD" val="True"/>
</p:tagLst>
</file>

<file path=ppt/tags/tag1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0787"/>
  <p:tag name="ORIGINALWIDTH" val="4.981297"/>
  <p:tag name="EMFCHILD" val="True"/>
</p:tagLst>
</file>

<file path=ppt/tags/tag1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975077"/>
  <p:tag name="EMFCHILD" val="True"/>
</p:tagLst>
</file>

<file path=ppt/tags/tag1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772"/>
  <p:tag name="EMFCHILD" val="True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0.20874"/>
  <p:tag name="ORIGINALWIDTH" val="72.44205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I = -\frac{1}{2} V - 10&#10;\end{aligned}$&#10;\end{document}"/>
  <p:tag name="IGUANATEXSIZE" val="20"/>
  <p:tag name="IGUANATEXCURSOR" val="69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1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I = -\frac{1}{2} V - 10&#10;\end{aligned}$&#10;\end{document}"/>
  <p:tag name="IGUANATEXSIZE" val="20"/>
  <p:tag name="IGUANATEXCURSOR" val="69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1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1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1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.981299"/>
  <p:tag name="EMFCHILD" val="True"/>
</p:tagLst>
</file>

<file path=ppt/tags/tag1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1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1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98622"/>
  <p:tag name="ORIGINALWIDTH" val="6.037323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therefore c=-10$&#10;\end{document}"/>
  <p:tag name="IGUANATEXSIZE" val="20"/>
  <p:tag name="IGUANATEXCURSOR" val="68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48937"/>
  <p:tag name="ORIGINALWIDTH" val="3.875433"/>
  <p:tag name="EMFCHILD" val="True"/>
</p:tagLst>
</file>

<file path=ppt/tags/tag1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39843"/>
  <p:tag name="ORIGINALWIDTH" val="6.625118"/>
  <p:tag name="EMFCHILD" val="True"/>
</p:tagLst>
</file>

<file path=ppt/tags/tag1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486614"/>
  <p:tag name="ORIGINALWIDTH" val="6.087165"/>
  <p:tag name="EMFCHILD" val="True"/>
</p:tagLst>
</file>

<file path=ppt/tags/tag1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05709"/>
  <p:tag name="ORIGINALWIDTH" val="3.287638"/>
  <p:tag name="EMFCHILD" val="True"/>
</p:tagLst>
</file>

<file path=ppt/tags/tag1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9748"/>
  <p:tag name="ORIGINALWIDTH" val="4.194252"/>
  <p:tag name="EMFCHILD" val="True"/>
</p:tagLst>
</file>

<file path=ppt/tags/tag1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24331"/>
  <p:tag name="ORIGINALWIDTH" val="6.037321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m &amp;=-\frac{1}{2}\\&#10;\therefore y &amp;= mx +c \\&#10;&amp;\implies y_1 = m x_1 + c\\&#10;&amp;\implies c = y_1 - m x_1\\&#10;&amp;\therefore c = 0 - \left(-\frac{1}{2}\right)(-20) = -10\\&#10;\therefore y &amp;= -\frac{1}{2}x - 10\\&#10;\end{aligned}$&#10;\end{document}"/>
  <p:tag name="IGUANATEXSIZE" val="20"/>
  <p:tag name="IGUANATEXCURSOR" val="88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74803"/>
  <p:tag name="ORIGINALWIDTH" val="8.159368"/>
  <p:tag name="EMFCHILD" val="True"/>
</p:tagLst>
</file>

<file path=ppt/tags/tag1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1496"/>
  <p:tag name="ORIGINALWIDTH" val="6.625155"/>
  <p:tag name="EMFCHILD" val="True"/>
</p:tagLst>
</file>

<file path=ppt/tags/tag1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1181"/>
  <p:tag name="ORIGINALWIDTH" val="6.087163"/>
  <p:tag name="EMFCHILD" val="True"/>
</p:tagLst>
</file>

<file path=ppt/tags/tag1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287637"/>
  <p:tag name="EMFCHILD" val="True"/>
</p:tagLst>
</file>

<file path=ppt/tags/tag1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0787"/>
  <p:tag name="ORIGINALWIDTH" val="4.981297"/>
  <p:tag name="EMFCHILD" val="True"/>
</p:tagLst>
</file>

<file path=ppt/tags/tag1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78858"/>
  <p:tag name="ORIGINALWIDTH" val="3.975077"/>
  <p:tag name="EMFCHILD" val="True"/>
</p:tagLst>
</file>

<file path=ppt/tags/tag1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0.20874"/>
  <p:tag name="ORIGINALWIDTH" val="72.44205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I = -\frac{1}{2} V - 10&#10;\end{aligned}$&#10;\end{document}"/>
  <p:tag name="IGUANATEXSIZE" val="20"/>
  <p:tag name="IGUANATEXCURSOR" val="69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1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I = -\frac{1}{2} V - 10&#10;\end{aligned}$&#10;\end{document}"/>
  <p:tag name="IGUANATEXSIZE" val="20"/>
  <p:tag name="IGUANATEXCURSOR" val="69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1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1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1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.981299"/>
  <p:tag name="EMFCHILD" val="True"/>
</p:tagLst>
</file>

<file path=ppt/tags/tag1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1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1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1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1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1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1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1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1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1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2.4811"/>
  <p:tag name="ORIGINALWIDTH" val="249.5083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end{circuitikz}&#10;\end{document}"/>
  <p:tag name="IGUANATEXSIZE" val="20"/>
  <p:tag name="IGUANATEXCURSOR" val="874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1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8685"/>
  <p:tag name="ORIGINALWIDTH" val="3.66622"/>
  <p:tag name="EMFCHILD" val="True"/>
</p:tagLst>
</file>

<file path=ppt/tags/tag1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9409"/>
  <p:tag name="ORIGINALWIDTH" val="4.562874"/>
  <p:tag name="EMFCHILD" val="True"/>
</p:tagLst>
</file>

<file path=ppt/tags/tag1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1515"/>
  <p:tag name="ORIGINALWIDTH" val="324.00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.5in, y=1.5in]&#10;&#9;\draw (0,0)&#10;&#9;-- ++(left:1)&#10;&#9;to[V, l=120&lt;\V&gt;] ++(up:1)&#10;&#9;to[I, l=3&lt;\A&gt;, invert, *-*] ++(right:1)&#10;&#9;to[R, l=20&lt;\ohm&gt;, f&gt;^=$i_x$, -*] ++(down:1)&#10;&#9;-- ++(right:2)&#10;&#9;node[right]{$b$}&#10;&#9;to[open, o-o] ++(up:1)&#10;&#9;node[right]{$a$}&#10;&#9;-- ++(left:1)&#10;&#9;to[R, l_=30&lt;\ohm&gt;, *-] ++(left:1)&#10;&#9;++(left:1)&#10;&#9;-- ++(up:0.5)&#10;&#9;to[cV, l=$10i_x$] ++(right:1)&#10;&#9;to[R, l=60&lt;\ohm&gt;]++(right:1)&#10;&#9;-- ++(down:0.5)&#10;    ;&#10;\end{circuitikz}&#10;\end{document}"/>
  <p:tag name="IGUANATEXSIZE" val="20"/>
  <p:tag name="IGUANATEXCURSOR" val="1109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878"/>
  <p:tag name="ORIGINALWIDTH" val="23.8126"/>
  <p:tag name="EMFCHILD" val="True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1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00354"/>
  <p:tag name="ORIGINALWIDTH" val="6.625118"/>
  <p:tag name="EMFCHILD" val="True"/>
</p:tagLst>
</file>

<file path=ppt/tags/tag1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64173"/>
  <p:tag name="ORIGINALWIDTH" val="6.087165"/>
  <p:tag name="EMFCHILD" val="True"/>
</p:tagLst>
</file>

<file path=ppt/tags/tag1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00354"/>
  <p:tag name="ORIGINALWIDTH" val="3.287638"/>
  <p:tag name="EMFCHILD" val="True"/>
</p:tagLst>
</file>

<file path=ppt/tags/tag1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00354"/>
  <p:tag name="ORIGINALWIDTH" val="3.975079"/>
  <p:tag name="EMFCHILD" val="True"/>
</p:tagLst>
</file>

<file path=ppt/tags/tag1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8386"/>
  <p:tag name="ORIGINALWIDTH" val="4.194252"/>
  <p:tag name="EMFCHILD" val="True"/>
</p:tagLst>
</file>

<file path=ppt/tags/tag1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8685"/>
  <p:tag name="ORIGINALWIDTH" val="7.083425"/>
  <p:tag name="EMFCHILD" val="True"/>
</p:tagLst>
</file>

<file path=ppt/tags/tag1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8819"/>
  <p:tag name="ORIGINALWIDTH" val="23.81248"/>
  <p:tag name="EMFCHILD" val="True"/>
</p:tagLst>
</file>

<file path=ppt/tags/tag1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9947638"/>
  <p:tag name="ORIGINALWIDTH" val="16.66409"/>
  <p:tag name="EMFCHILD" val="True"/>
</p:tagLst>
</file>

<file path=ppt/tags/tag1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48189"/>
  <p:tag name="ORIGINALWIDTH" val="4.218661"/>
  <p:tag name="EMFCHILD" val="True"/>
</p:tagLst>
</file>

<file path=ppt/tags/tag1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48189"/>
  <p:tag name="ORIGINALWIDTH" val="4.218661"/>
  <p:tag name="EMFCHILD" val="True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1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937"/>
  <p:tag name="ORIGINALWIDTH" val="3.171968"/>
  <p:tag name="EMFCHILD" val="True"/>
</p:tagLst>
</file>

<file path=ppt/tags/tag1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937"/>
  <p:tag name="ORIGINALWIDTH" val="3.171968"/>
  <p:tag name="EMFCHILD" val="True"/>
</p:tagLst>
</file>

<file path=ppt/tags/tag1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937"/>
  <p:tag name="ORIGINALWIDTH" val="3.17185"/>
  <p:tag name="EMFCHILD" val="True"/>
</p:tagLst>
</file>

<file path=ppt/tags/tag1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937"/>
  <p:tag name="ORIGINALWIDTH" val="3.17185"/>
  <p:tag name="EMFCHILD" val="True"/>
</p:tagLst>
</file>

<file path=ppt/tags/tag1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8386"/>
  <p:tag name="ORIGINALWIDTH" val="4.134488"/>
  <p:tag name="EMFCHILD" val="True"/>
</p:tagLst>
</file>

<file path=ppt/tags/tag1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95866"/>
  <p:tag name="ORIGINALWIDTH" val="6.82437"/>
  <p:tag name="EMFCHILD" val="True"/>
</p:tagLst>
</file>

<file path=ppt/tags/tag1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3765"/>
  <p:tag name="ORIGINALWIDTH" val="11.90622"/>
  <p:tag name="EMFCHILD" val="True"/>
</p:tagLst>
</file>

<file path=ppt/tags/tag1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5236"/>
  <p:tag name="ORIGINALWIDTH" val="3.17185"/>
  <p:tag name="EMFCHILD" val="True"/>
</p:tagLst>
</file>

<file path=ppt/tags/tag1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5236"/>
  <p:tag name="ORIGINALWIDTH" val="3.17185"/>
  <p:tag name="EMFCHILD" val="True"/>
</p:tagLst>
</file>

<file path=ppt/tags/tag1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00354"/>
  <p:tag name="ORIGINALWIDTH" val="3.975079"/>
  <p:tag name="EMFCHILD" val="True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1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8386"/>
  <p:tag name="ORIGINALWIDTH" val="4.194252"/>
  <p:tag name="EMFCHILD" val="True"/>
</p:tagLst>
</file>

<file path=ppt/tags/tag1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8685"/>
  <p:tag name="ORIGINALWIDTH" val="6.306339"/>
  <p:tag name="EMFCHILD" val="True"/>
</p:tagLst>
</file>

<file path=ppt/tags/tag1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7398"/>
  <p:tag name="ORIGINALWIDTH" val="1"/>
  <p:tag name="EMFCHILD" val="True"/>
</p:tagLst>
</file>

<file path=ppt/tags/tag1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96575"/>
  <p:tag name="ORIGINALWIDTH" val="3.96874"/>
  <p:tag name="EMFCHILD" val="True"/>
</p:tagLst>
</file>

<file path=ppt/tags/tag1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96575"/>
  <p:tag name="ORIGINALWIDTH" val="3.96874"/>
  <p:tag name="EMFCHILD" val="True"/>
</p:tagLst>
</file>

<file path=ppt/tags/tag1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59803"/>
  <p:tag name="ORIGINALWIDTH" val="2.630118"/>
  <p:tag name="EMFCHILD" val="True"/>
</p:tagLst>
</file>

<file path=ppt/tags/tag1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8701"/>
  <p:tag name="ORIGINALWIDTH" val="3.730984"/>
  <p:tag name="EMFCHILD" val="True"/>
</p:tagLst>
</file>

<file path=ppt/tags/tag1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5236"/>
  <p:tag name="ORIGINALWIDTH" val="3.171968"/>
  <p:tag name="EMFCHILD" val="True"/>
</p:tagLst>
</file>

<file path=ppt/tags/tag1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5236"/>
  <p:tag name="ORIGINALWIDTH" val="3.171968"/>
  <p:tag name="EMFCHILD" val="True"/>
</p:tagLst>
</file>

<file path=ppt/tags/tag1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937"/>
  <p:tag name="ORIGINALWIDTH" val="3.171968"/>
  <p:tag name="EMFCHILD" val="True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937"/>
  <p:tag name="ORIGINALWIDTH" val="3.171968"/>
  <p:tag name="EMFCHILD" val="True"/>
</p:tagLst>
</file>

<file path=ppt/tags/tag1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4366"/>
  <p:tag name="ORIGINALWIDTH" val="32.54299"/>
  <p:tag name="EMFCHILD" val="True"/>
</p:tagLst>
</file>

<file path=ppt/tags/tag1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937"/>
  <p:tag name="ORIGINALWIDTH" val="3.175984"/>
  <p:tag name="EMFCHILD" val="True"/>
</p:tagLst>
</file>

<file path=ppt/tags/tag1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937"/>
  <p:tag name="ORIGINALWIDTH" val="3.175984"/>
  <p:tag name="EMFCHILD" val="True"/>
</p:tagLst>
</file>

<file path=ppt/tags/tag1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8386"/>
  <p:tag name="ORIGINALWIDTH" val="4.134488"/>
  <p:tag name="EMFCHILD" val="True"/>
</p:tagLst>
</file>

<file path=ppt/tags/tag1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8386"/>
  <p:tag name="ORIGINALWIDTH" val="4.194252"/>
  <p:tag name="EMFCHILD" val="True"/>
</p:tagLst>
</file>

<file path=ppt/tags/tag1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8685"/>
  <p:tag name="ORIGINALWIDTH" val="6.306339"/>
  <p:tag name="EMFCHILD" val="True"/>
</p:tagLst>
</file>

<file path=ppt/tags/tag1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63153"/>
  <p:tag name="ORIGINALWIDTH" val="27.7813"/>
  <p:tag name="EMFCHILD" val="True"/>
</p:tagLst>
</file>

<file path=ppt/tags/tag1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00354"/>
  <p:tag name="ORIGINALWIDTH" val="6.625118"/>
  <p:tag name="EMFCHILD" val="True"/>
</p:tagLst>
</file>

<file path=ppt/tags/tag1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64173"/>
  <p:tag name="ORIGINALWIDTH" val="6.087165"/>
  <p:tag name="EMFCHILD" val="True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1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00354"/>
  <p:tag name="ORIGINALWIDTH" val="3.287638"/>
  <p:tag name="EMFCHILD" val="True"/>
</p:tagLst>
</file>

<file path=ppt/tags/tag1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8386"/>
  <p:tag name="ORIGINALWIDTH" val="4.194252"/>
  <p:tag name="EMFCHILD" val="True"/>
</p:tagLst>
</file>

<file path=ppt/tags/tag1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59803"/>
  <p:tag name="ORIGINALWIDTH" val="2.630118"/>
  <p:tag name="EMFCHILD" val="True"/>
</p:tagLst>
</file>

<file path=ppt/tags/tag1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28701"/>
  <p:tag name="ORIGINALWIDTH" val="3.730984"/>
  <p:tag name="EMFCHILD" val="True"/>
</p:tagLst>
</file>

<file path=ppt/tags/tag1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3969"/>
  <p:tag name="ORIGINALWIDTH" val="32.54299"/>
  <p:tag name="EMFCHILD" val="True"/>
</p:tagLst>
</file>

<file path=ppt/tags/tag1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8386"/>
  <p:tag name="ORIGINALWIDTH" val="4.134488"/>
  <p:tag name="EMFCHILD" val="True"/>
</p:tagLst>
</file>

<file path=ppt/tags/tag1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18386"/>
  <p:tag name="ORIGINALWIDTH" val="4.194252"/>
  <p:tag name="EMFCHILD" val="True"/>
</p:tagLst>
</file>

<file path=ppt/tags/tag1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8685"/>
  <p:tag name="ORIGINALWIDTH" val="6.306339"/>
  <p:tag name="EMFCHILD" val="True"/>
</p:tagLst>
</file>

<file path=ppt/tags/tag1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8.7189"/>
  <p:tag name="ORIGINALWIDTH" val="363.3705"/>
  <p:tag name="OUTPUTTYPE" val="SVG"/>
  <p:tag name="IGUANATEXVERSION" val="160"/>
  <p:tag name="LATEXADDIN" val="\documentclass[margin=0pt]{standalone} % svg&#13;&#10;% \documentclass[convert, margin=0pt]{standalone} % png, don't forget to change latex compiler&#13;&#10;&#13;&#10;\usepackage{anyfontsize, amssymb, amsmath}&#13;&#10;% \usepackage[shortlabels]{enumitem}&#13;&#10;\usepackage[siunitx, american, RPvoltages]{circuitikz}&#13;&#10;\sisetup{parse-numbers=false}&#13;&#10;\usepackage{pgfplots}&#13;&#10;\pgfplotsset{compat=1.18}&#13;&#10;\usepackage[many]{tcolorbox}&#13;&#10;&#13;&#10;% short-hand for resistor units, e.g. &#13;&#10;% in circuitikz: 1&lt;\MO&gt;, 2&lt;\mA&gt;, 3&lt;\kV&gt;, 4&lt;\uF&gt;, 5&lt;\nH&gt;, 6&lt;\C&gt; &#13;&#10;% in math-mode: \qty{1}{\MO}&#13;&#10;\DeclareSIUnit{\mO}{\milli\ohm}&#13;&#10;\DeclareSIUnit{\kO}{\kilo\ohm}&#13;&#10;\DeclareSIUnit{\MO}{\mega\ohm}&#13;&#10;&#13;&#10;\usepackage{xcolor}&#13;&#10;\color{white}&#13;&#10;&#13;&#10;\begin{document}&#13;&#10;\begin{circuitikz}[x=1.5in, y=1.5in]&#13;&#10;&#9;\draw (0,0)&#13;&#10;&#9;-- ++(left:1)&#13;&#10;&#9;to[V, l=120&lt;\V&gt;] ++(up:1)&#13;&#10;&#9;to[I, l=3&lt;\A&gt;, invert, *-*] ++(right:1)&#13;&#10;&#9;to[R, l=20&lt;\ohm&gt;, f&gt;^=$i_x$, -*] ++(down:1)&#13;&#10;&#9;-- ++(right:2)&#13;&#10;&#9;node[above]{$b$}&#13;&#10;&#9;to[open, o-o] ++(up:1)&#13;&#10;&#9;node[above]{$a$}&#13;&#10;&#9;-- ++(left:1)&#13;&#10;&#9;to[R, l_=30&lt;\ohm&gt;, *-] ++(left:1)&#13;&#10;&#9;++(left:1)&#13;&#10;&#9;-- ++(up:0.5)&#13;&#10;&#9;to[cV, l=$10i_x$] ++(right:1)&#13;&#10;&#9;to[R, l=60&lt;\ohm&gt;]++(right:1)&#13;&#10;&#9;-- ++(down:0.5)&#13;&#10;    ;&#10;\color{green}&#10;&#9;\draw (0,0)&#10;&#9;++(right:1.8)&#10;&#9;to[open, v&gt;=$V$] ++(up:1)&#10;&#9;to[open, i=$I$] ++(left:0.2)&#10;&#9;;&#13;&#10;\end{circuitikz}&#13;&#10;\end{document}&#13;&#10;"/>
  <p:tag name="IGUANATEXSIZE" val="20"/>
  <p:tag name="IGUANATEXCURSOR" val="1254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1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3.1187"/>
  <p:tag name="LATEXADDIN" val="\documentclass[margin=0pt]{standalone} % svg&#13;&#10;% \documentclass[convert, margin=0pt]{standalone} % png, don't forget to change latex compiler&#13;&#10;&#13;&#10;\usepackage{anyfontsize, amssymb, amsmath}&#13;&#10;% \usepackage[shortlabels]{enumitem}&#13;&#10;\usepackage[siunitx, american, RPvoltages]{circuitikz}&#13;&#10;\sisetup{parse-numbers=false}&#13;&#10;\usepackage{pgfplots}&#13;&#10;\pgfplotsset{compat=1.18}&#13;&#10;\usepackage[many]{tcolorbox}&#13;&#10;&#13;&#10;% short-hand for resistor units, e.g. &#13;&#10;% in circuitikz: 1&lt;\MO&gt;, 2&lt;\mA&gt;, 3&lt;\kV&gt;, 4&lt;\uF&gt;, 5&lt;\nH&gt;, 6&lt;\C&gt; &#13;&#10;% in math-mode: \qty{1}{\MO}&#13;&#10;\DeclareSIUnit{\mO}{\milli\ohm}&#13;&#10;\DeclareSIUnit{\kO}{\kilo\ohm}&#13;&#10;\DeclareSIUnit{\MO}{\mega\ohm}&#13;&#10;&#13;&#10;\usepackage{xcolor}&#13;&#10;\color{white}&#13;&#10;&#13;&#10;\begin{document}&#13;&#10;\begin{circuitikz}[x=1.5in, y=1.5in]&#13;&#10;&#9;\draw (0,0)&#13;&#10;&#9;-- ++(left:1)&#13;&#10;&#9;to[V, l=120&lt;\V&gt;] ++(up:1)&#13;&#10;&#9;to[I, l=3&lt;\A&gt;, invert, *-*] ++(right:1)&#13;&#10;&#9;to[R, l=20&lt;\ohm&gt;, f&gt;^=$i_x$, -*] ++(down:1)&#13;&#10;&#9;-- ++(right:2)&#13;&#10;&#9;node[above]{$b$}&#13;&#10;&#9;to[open, o-o] ++(up:1)&#13;&#10;&#9;node[above]{$a$}&#13;&#10;&#9;-- ++(left:1)&#13;&#10;&#9;to[R, l_=30&lt;\ohm&gt;, *-] ++(left:1)&#13;&#10;&#9;++(left:1)&#13;&#10;&#9;-- ++(up:0.5)&#13;&#10;&#9;to[cV, l=$10i_x$] ++(right:1)&#13;&#10;&#9;to[R, l=60&lt;\ohm&gt;]++(right:1)&#13;&#10;&#9;-- ++(down:0.5)&#13;&#10;    ;&#10;\color{green}&#10;&#9;\draw (0,0)&#10;&#9;++(right:1.8)&#10;&#9;to[open, v&gt;=$V$] ++(up:1)&#10;&#9;to[open, i=$I$] ++(left:0.2)&#10;&#9;;&#13;&#10;\end{circuitikz}&#13;&#10;\end{document}&#13;&#10;"/>
  <p:tag name="IGUANATEXSIZE" val="20"/>
  <p:tag name="IGUANATEXCURSOR" val="1254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74752"/>
  <p:tag name="EMFCHILD" val="True"/>
</p:tagLst>
</file>

<file path=ppt/tags/tag1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07047"/>
  <p:tag name="EMFCHILD" val="True"/>
</p:tagLst>
</file>

<file path=ppt/tags/tag1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70512"/>
  <p:tag name="EMFCHILD" val="True"/>
</p:tagLst>
</file>

<file path=ppt/tags/tag1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8661"/>
  <p:tag name="EMFCHILD" val="True"/>
</p:tagLst>
</file>

<file path=ppt/tags/tag1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64213"/>
  <p:tag name="EMFCHILD" val="True"/>
</p:tagLst>
</file>

<file path=ppt/tags/tag1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1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64055"/>
  <p:tag name="EMFCHILD" val="True"/>
</p:tagLst>
</file>

<file path=ppt/tags/tag1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7474"/>
  <p:tag name="EMFCHILD" val="True"/>
</p:tagLst>
</file>

<file path=ppt/tags/tag1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1854"/>
  <p:tag name="EMFCHILD" val="True"/>
</p:tagLst>
</file>

<file path=ppt/tags/tag1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07165"/>
  <p:tag name="EMFCHILD" val="True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07165"/>
  <p:tag name="EMFCHILD" val="True"/>
</p:tagLst>
</file>

<file path=ppt/tags/tag1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307"/>
  <p:tag name="EMFCHILD" val="True"/>
</p:tagLst>
</file>

<file path=ppt/tags/tag1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307"/>
  <p:tag name="EMFCHILD" val="True"/>
</p:tagLst>
</file>

<file path=ppt/tags/tag1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189"/>
  <p:tag name="EMFCHILD" val="True"/>
</p:tagLst>
</file>

<file path=ppt/tags/tag1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189"/>
  <p:tag name="EMFCHILD" val="True"/>
</p:tagLst>
</file>

<file path=ppt/tags/tag1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23189"/>
  <p:tag name="EMFCHILD" val="True"/>
</p:tagLst>
</file>

<file path=ppt/tags/tag1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05748"/>
  <p:tag name="EMFCHILD" val="True"/>
</p:tagLst>
</file>

<file path=ppt/tags/tag1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8737"/>
  <p:tag name="EMFCHILD" val="True"/>
</p:tagLst>
</file>

<file path=ppt/tags/tag1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63189"/>
  <p:tag name="EMFCHILD" val="True"/>
</p:tagLst>
</file>

<file path=ppt/tags/tag1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63189"/>
  <p:tag name="EMFCHILD" val="True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64213"/>
  <p:tag name="EMFCHILD" val="True"/>
</p:tagLst>
</file>

<file path=ppt/tags/tag1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1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89094"/>
  <p:tag name="EMFCHILD" val="True"/>
</p:tagLst>
</file>

<file path=ppt/tags/tag1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0.9972441"/>
  <p:tag name="EMFCHILD" val="True"/>
</p:tagLst>
</file>

<file path=ppt/tags/tag1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57874"/>
  <p:tag name="EMFCHILD" val="True"/>
</p:tagLst>
</file>

<file path=ppt/tags/tag1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57874"/>
  <p:tag name="EMFCHILD" val="True"/>
</p:tagLst>
</file>

<file path=ppt/tags/tag1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22913"/>
  <p:tag name="EMFCHILD" val="True"/>
</p:tagLst>
</file>

<file path=ppt/tags/tag1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20787"/>
  <p:tag name="EMFCHILD" val="True"/>
</p:tagLst>
</file>

<file path=ppt/tags/tag1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5622"/>
  <p:tag name="EMFCHILD" val="True"/>
</p:tagLst>
</file>

<file path=ppt/tags/tag1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63307"/>
  <p:tag name="EMFCHIL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146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end{circuitikz}&#10;\end{document}"/>
  <p:tag name="IGUANATEXSIZE" val="20"/>
  <p:tag name="IGUANATEXCURSOR" val="874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63307"/>
  <p:tag name="EMFCHILD" val="True"/>
</p:tagLst>
</file>

<file path=ppt/tags/tag1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307"/>
  <p:tag name="EMFCHILD" val="True"/>
</p:tagLst>
</file>

<file path=ppt/tags/tag1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307"/>
  <p:tag name="EMFCHILD" val="True"/>
</p:tagLst>
</file>

<file path=ppt/tags/tag1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50394"/>
  <p:tag name="EMFCHILD" val="True"/>
</p:tagLst>
</file>

<file path=ppt/tags/tag1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45406"/>
  <p:tag name="EMFCHILD" val="True"/>
</p:tagLst>
</file>

<file path=ppt/tags/tag1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7323"/>
  <p:tag name="EMFCHILD" val="True"/>
</p:tagLst>
</file>

<file path=ppt/tags/tag1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7323"/>
  <p:tag name="EMFCHILD" val="True"/>
</p:tagLst>
</file>

<file path=ppt/tags/tag1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23189"/>
  <p:tag name="EMFCHILD" val="True"/>
</p:tagLst>
</file>

<file path=ppt/tags/tag1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1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89094"/>
  <p:tag name="EMFCHILD" val="True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1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0539"/>
  <p:tag name="EMFCHILD" val="True"/>
</p:tagLst>
</file>

<file path=ppt/tags/tag1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07047"/>
  <p:tag name="EMFCHILD" val="True"/>
</p:tagLst>
</file>

<file path=ppt/tags/tag1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70512"/>
  <p:tag name="EMFCHILD" val="True"/>
</p:tagLst>
</file>

<file path=ppt/tags/tag1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8661"/>
  <p:tag name="EMFCHILD" val="True"/>
</p:tagLst>
</file>

<file path=ppt/tags/tag1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1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22913"/>
  <p:tag name="EMFCHILD" val="True"/>
</p:tagLst>
</file>

<file path=ppt/tags/tag1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20787"/>
  <p:tag name="EMFCHILD" val="True"/>
</p:tagLst>
</file>

<file path=ppt/tags/tag1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45406"/>
  <p:tag name="EMFCHILD" val="True"/>
</p:tagLst>
</file>

<file path=ppt/tags/tag1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23189"/>
  <p:tag name="EMFCHILD" val="True"/>
</p:tagLst>
</file>

<file path=ppt/tags/tag1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1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89094"/>
  <p:tag name="EMFCHILD" val="True"/>
</p:tagLst>
</file>

<file path=ppt/tags/tag1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70512"/>
  <p:tag name="EMFCHILD" val="True"/>
</p:tagLst>
</file>

<file path=ppt/tags/tag1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07047"/>
  <p:tag name="EMFCHILD" val="True"/>
</p:tagLst>
</file>

<file path=ppt/tags/tag1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937"/>
  <p:tag name="EMFCHILD" val="True"/>
</p:tagLst>
</file>

<file path=ppt/tags/tag1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0748"/>
  <p:tag name="EMFCHILD" val="True"/>
</p:tagLst>
</file>

<file path=ppt/tags/tag1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0748"/>
  <p:tag name="EMFCHILD" val="True"/>
</p:tagLst>
</file>

<file path=ppt/tags/tag1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00079"/>
  <p:tag name="EMFCHILD" val="True"/>
</p:tagLst>
</file>

<file path=ppt/tags/tag1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6622"/>
  <p:tag name="EMFCHILD" val="True"/>
</p:tagLst>
</file>

<file path=ppt/tags/tag1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62874"/>
  <p:tag name="EMFCHILD" val="True"/>
</p:tagLst>
</file>

<file path=ppt/tags/tag1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9996"/>
  <p:tag name="ORIGINALWIDTH" val="54"/>
  <p:tag name="EMFCHILD" val="True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8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01"/>
  <p:tag name="EMFCHILD" val="True"/>
</p:tagLst>
</file>

<file path=ppt/tags/tag18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66799"/>
  <p:tag name="ORIGINALWIDTH" val="1"/>
  <p:tag name="EMFCHILD" val="True"/>
</p:tagLst>
</file>

<file path=ppt/tags/tag18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4764"/>
  <p:tag name="ORIGINALWIDTH" val="3.968976"/>
  <p:tag name="EMFCHILD" val="True"/>
</p:tagLst>
</file>

<file path=ppt/tags/tag18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4764"/>
  <p:tag name="ORIGINALWIDTH" val="3.968976"/>
  <p:tag name="EMFCHILD" val="True"/>
</p:tagLst>
</file>

<file path=ppt/tags/tag18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8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18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8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8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4.00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.5in, y=1.5in]&#10;&#9;\draw (0,0)&#10;&#9;-- ++(left:1)&#10;&#9;to[V, l=120&lt;\V&gt;] ++(up:1)&#10;&#9;to[I, l=3&lt;\A&gt;, invert, *-*] ++(right:1)&#10;&#9;to[R, l=20&lt;\ohm&gt;, f&gt;^=$i_x$, -*] ++(down:1)&#10;&#9;-- ++(right:2)&#10;&#9;node[above]{$b$}&#10;&#9;to[open, o-o] ++(up:1)&#10;&#9;node[above]{$a$}&#10;&#9;-- ++(left:1)&#10;&#9;to[R, l_=30&lt;\ohm&gt;, *-] ++(left:1)&#10;&#9;++(left:1)&#10;&#9;-- ++(up:0.5)&#10;&#9;to[cV, l=$10i_x$] ++(right:1)&#10;&#9;to[R, l=60&lt;\ohm&gt;]++(right:1)&#10;&#9;-- ++(down:0.5)&#10;    ;&#10;\color{green}&#10;&#9;\draw (0,0)&#10;&#9;++(right:1.8)&#10;&#9;to[open, v&gt;=$V$] ++(up:1)&#10;&#9;to[open, i=$I$] ++(left:0.2)&#10;&#9;;&#10;\color{red}&#10;&#9;\draw (0,0)&#10;&#9;++(right:2)&#10;&#9;node[circ]{}&#10;&#9;-- ++(right:0.5)&#10;&#9;to[I, l=0&lt;\A&gt;] ++(up:1)&#10;&#9;-- ++(left:0.5)&#10;&#9;node[circ]{}&#10;&#9;;&#10;\end{circuitikz}&#10;\end{document}&#10;"/>
  <p:tag name="IGUANATEXSIZE" val="20"/>
  <p:tag name="IGUANATEXCURSOR" val="134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8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6"/>
  <p:tag name="EMFCHILD" val="True"/>
</p:tagLst>
</file>

<file path=ppt/tags/tag18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8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8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18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18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8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18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81248"/>
  <p:tag name="EMFCHILD" val="True"/>
</p:tagLst>
</file>

<file path=ppt/tags/tag18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6409"/>
  <p:tag name="EMFCHILD" val="True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18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18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18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8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8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18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18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18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18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90622"/>
  <p:tag name="EMFCHILD" val="True"/>
</p:tagLst>
</file>

<file path=ppt/tags/tag18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18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18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18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8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18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1"/>
  <p:tag name="EMFCHILD" val="True"/>
</p:tagLst>
</file>

<file path=ppt/tags/tag18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18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18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18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18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18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8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8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8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54299"/>
  <p:tag name="EMFCHILD" val="True"/>
</p:tagLst>
</file>

<file path=ppt/tags/tag18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18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18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18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8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18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813"/>
  <p:tag name="EMFCHILD" val="True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18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8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8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18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8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18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18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54299"/>
  <p:tag name="EMFCHILD" val="True"/>
</p:tagLst>
</file>

<file path=ppt/tags/tag18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18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8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18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8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8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18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18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18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18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6622"/>
  <p:tag name="EMFCHILD" val="True"/>
</p:tagLst>
</file>

<file path=ppt/tags/tag18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62874"/>
  <p:tag name="EMFCHILD" val="True"/>
</p:tagLst>
</file>

<file path=ppt/tags/tag18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4.6955"/>
  <p:tag name="ORIGINALWIDTH" val="170.1607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/>
  <p:tag name="IGUANATEXSIZE" val="20"/>
  <p:tag name="IGUANATEXCURSOR" val="907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18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185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/>
  <p:tag name="IGUANATEXSIZE" val="20"/>
  <p:tag name="IGUANATEXCURSOR" val="907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1799"/>
  <p:tag name="EMFCHILD" val="True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9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185"/>
  <p:tag name="EMFCHILD" val="True"/>
</p:tagLst>
</file>

<file path=ppt/tags/tag19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87"/>
  <p:tag name="ORIGINALWIDTH" val="1"/>
  <p:tag name="EMFCHILD" val="True"/>
</p:tagLst>
</file>

<file path=ppt/tags/tag19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19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19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19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19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19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19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35"/>
  <p:tag name="ORIGINALWIDTH" val="3.207953"/>
  <p:tag name="EMFCHILD" val="True"/>
</p:tagLst>
</file>

<file path=ppt/tags/tag19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19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65787"/>
  <p:tag name="ORIGINALWIDTH" val="3.417165"/>
  <p:tag name="EMFCHILD" val="True"/>
</p:tagLst>
</file>

<file path=ppt/tags/tag19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9996"/>
  <p:tag name="ORIGINALWIDTH" val="54"/>
  <p:tag name="EMFCHILD" val="True"/>
</p:tagLst>
</file>

<file path=ppt/tags/tag19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9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9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01"/>
  <p:tag name="EMFCHILD" val="True"/>
</p:tagLst>
</file>

<file path=ppt/tags/tag19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66799"/>
  <p:tag name="ORIGINALWIDTH" val="1"/>
  <p:tag name="EMFCHILD" val="True"/>
</p:tagLst>
</file>

<file path=ppt/tags/tag19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4764"/>
  <p:tag name="ORIGINALWIDTH" val="3.968976"/>
  <p:tag name="EMFCHILD" val="True"/>
</p:tagLst>
</file>

<file path=ppt/tags/tag19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4764"/>
  <p:tag name="ORIGINALWIDTH" val="3.968976"/>
  <p:tag name="EMFCHILD" val="True"/>
</p:tagLst>
</file>

<file path=ppt/tags/tag19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9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19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9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9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4.00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.5in, y=1.5in]&#10;&#9;\draw (0,0)&#10;&#9;-- ++(left:1)&#10;&#9;to[V, l=120&lt;\V&gt;] ++(up:1)&#10;&#9;to[I, l=3&lt;\A&gt;, invert, *-*] ++(right:1)&#10;&#9;to[R, l=20&lt;\ohm&gt;, f&gt;^=$i_x$, -*] ++(down:1)&#10;&#9;-- ++(right:2)&#10;&#9;node[above]{$b$}&#10;&#9;to[open, o-o] ++(up:1)&#10;&#9;node[above]{$a$}&#10;&#9;-- ++(left:1)&#10;&#9;to[R, l_=30&lt;\ohm&gt;, *-] ++(left:1)&#10;&#9;++(left:1)&#10;&#9;-- ++(up:0.5)&#10;&#9;to[cV, l=$10i_x$] ++(right:1)&#10;&#9;to[R, l=60&lt;\ohm&gt;]++(right:1)&#10;&#9;-- ++(down:0.5)&#10;    ;&#10;\color{green}&#10;&#9;\draw (0,0)&#10;&#9;++(right:1.8)&#10;&#9;to[open, v&gt;=$V$] ++(up:1)&#10;&#9;to[open, i=$I$] ++(left:0.2)&#10;&#9;;&#10;\color{red}&#10;&#9;\draw (0,0)&#10;&#9;++(right:2)&#10;&#9;node[circ]{}&#10;&#9;-- ++(right:0.5)&#10;&#9;to[I, l=0&lt;\A&gt;] ++(up:1)&#10;&#9;-- ++(left:0.5)&#10;&#9;node[circ]{}&#10;&#9;;&#10;\end{circuitikz}&#10;\end{document}&#10;"/>
  <p:tag name="IGUANATEXSIZE" val="20"/>
  <p:tag name="IGUANATEXCURSOR" val="134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19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6"/>
  <p:tag name="EMFCHILD" val="True"/>
</p:tagLst>
</file>

<file path=ppt/tags/tag19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9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9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19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19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9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19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81248"/>
  <p:tag name="EMFCHILD" val="True"/>
</p:tagLst>
</file>

<file path=ppt/tags/tag19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6409"/>
  <p:tag name="EMFCHILD" val="True"/>
</p:tagLst>
</file>

<file path=ppt/tags/tag19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19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19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9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9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19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19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19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9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90622"/>
  <p:tag name="EMFCHILD" val="True"/>
</p:tagLst>
</file>

<file path=ppt/tags/tag19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19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19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19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9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19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1"/>
  <p:tag name="EMFCHILD" val="True"/>
</p:tagLst>
</file>

<file path=ppt/tags/tag19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19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19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19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19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9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19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9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19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54299"/>
  <p:tag name="EMFCHILD" val="True"/>
</p:tagLst>
</file>

<file path=ppt/tags/tag19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19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19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19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19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19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813"/>
  <p:tag name="EMFCHILD" val="True"/>
</p:tagLst>
</file>

<file path=ppt/tags/tag19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9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9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19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9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19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19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54299"/>
  <p:tag name="EMFCHILD" val="True"/>
</p:tagLst>
</file>

<file path=ppt/tags/tag19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19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19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19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19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19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19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19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19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19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6622"/>
  <p:tag name="EMFCHILD" val="True"/>
</p:tagLst>
</file>

<file path=ppt/tags/tag19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62874"/>
  <p:tag name="EMFCHILD" val="True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19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4.6955"/>
  <p:tag name="ORIGINALWIDTH" val="170.1607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/>
  <p:tag name="IGUANATEXSIZE" val="20"/>
  <p:tag name="IGUANATEXCURSOR" val="907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19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11653"/>
  <p:tag name="EMFCHILD" val="True"/>
</p:tagLst>
</file>

<file path=ppt/tags/tag19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42835"/>
  <p:tag name="ORIGINALWIDTH" val="6.596929"/>
  <p:tag name="EMFCHILD" val="True"/>
</p:tagLst>
</file>

<file path=ppt/tags/tag19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989882"/>
  <p:tag name="EMFCHILD" val="True"/>
</p:tagLst>
</file>

<file path=ppt/tags/tag19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3.333189"/>
  <p:tag name="EMFCHILD" val="True"/>
</p:tagLst>
</file>

<file path=ppt/tags/tag19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4.960118"/>
  <p:tag name="EMFCHILD" val="True"/>
</p:tagLst>
</file>

<file path=ppt/tags/tag19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3.333189"/>
  <p:tag name="EMFCHILD" val="True"/>
</p:tagLst>
</file>

<file path=ppt/tags/tag19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243898"/>
  <p:tag name="EMFCHILD" val="True"/>
</p:tagLst>
</file>

<file path=ppt/tags/tag19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5"/>
  <p:tag name="ORIGINALWIDTH" val="3.105"/>
  <p:tag name="EMFCHILD" val="True"/>
</p:tagLst>
</file>

<file path=ppt/tags/tag19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4.890669"/>
  <p:tag name="EMFCHILD" val="True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19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74016"/>
  <p:tag name="EMFCHILD" val="True"/>
</p:tagLst>
</file>

<file path=ppt/tags/tag19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5"/>
  <p:tag name="ORIGINALWIDTH" val="3.105"/>
  <p:tag name="EMFCHILD" val="True"/>
</p:tagLst>
</file>

<file path=ppt/tags/tag19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74016"/>
  <p:tag name="EMFCHILD" val="True"/>
</p:tagLst>
</file>

<file path=ppt/tags/tag19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4.890669"/>
  <p:tag name="EMFCHILD" val="True"/>
</p:tagLst>
</file>

<file path=ppt/tags/tag19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394646"/>
  <p:tag name="EMFCHILD" val="True"/>
</p:tagLst>
</file>

<file path=ppt/tags/tag19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5"/>
  <p:tag name="ORIGINALWIDTH" val="2.122913"/>
  <p:tag name="EMFCHILD" val="True"/>
</p:tagLst>
</file>

<file path=ppt/tags/tag19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4.989882"/>
  <p:tag name="EMFCHILD" val="True"/>
</p:tagLst>
</file>

<file path=ppt/tags/tag19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5"/>
  <p:tag name="ORIGINALWIDTH" val="3.105"/>
  <p:tag name="EMFCHILD" val="True"/>
</p:tagLst>
</file>

<file path=ppt/tags/tag19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5"/>
  <p:tag name="ORIGINALWIDTH" val="2.122913"/>
  <p:tag name="EMFCHILD" val="True"/>
</p:tagLst>
</file>

<file path=ppt/tags/tag19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243898"/>
  <p:tag name="EMFCHIL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1.99996"/>
  <p:tag name="ORIGINALWIDTH" val="71.9999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in]&#10;    \draw (0,0)&#10;    to[V, l=$V_{Th}$] ++(up:1)&#10;    to[R, l=$R_{Th}$] ++(right:1)&#10;    to[open, o-o] (\tikztostart |- 0,0)&#10;    -- (0,0)&#10;    ;&#10;\end{circuitikz}&#10;\end{document}"/>
  <p:tag name="IGUANATEXSIZE" val="20"/>
  <p:tag name="IGUANATEXCURSOR" val="77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60236"/>
  <p:tag name="EMFCHILD" val="True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20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8"/>
  <p:tag name="ORIGINALWIDTH" val="2.301496"/>
  <p:tag name="EMFCHILD" val="True"/>
</p:tagLst>
</file>

<file path=ppt/tags/tag20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0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5815"/>
  <p:tag name="EMFCHILD" val="True"/>
</p:tagLst>
</file>

<file path=ppt/tags/tag20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0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0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8"/>
  <p:tag name="ORIGINALWIDTH" val="2.301496"/>
  <p:tag name="EMFCHILD" val="True"/>
</p:tagLst>
</file>

<file path=ppt/tags/tag20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56024"/>
  <p:tag name="ORIGINALWIDTH" val="1.051535"/>
  <p:tag name="EMFCHILD" val="True"/>
</p:tagLst>
</file>

<file path=ppt/tags/tag20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11653"/>
  <p:tag name="EMFCHILD" val="True"/>
</p:tagLst>
</file>

<file path=ppt/tags/tag20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14292"/>
  <p:tag name="ORIGINALWIDTH" val="5.187284"/>
  <p:tag name="EMFCHILD" val="True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20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3.784567"/>
  <p:tag name="EMFCHILD" val="True"/>
</p:tagLst>
</file>

<file path=ppt/tags/tag20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0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541496"/>
  <p:tag name="EMFCHILD" val="True"/>
</p:tagLst>
</file>

<file path=ppt/tags/tag20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0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2.812362"/>
  <p:tag name="EMFCHILD" val="True"/>
</p:tagLst>
</file>

<file path=ppt/tags/tag20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0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94291"/>
  <p:tag name="EMFCHILD" val="True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20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0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0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0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0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5815"/>
  <p:tag name="EMFCHILD" val="True"/>
</p:tagLst>
</file>

<file path=ppt/tags/tag20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53543"/>
  <p:tag name="ORIGINALWIDTH" val="5.059291"/>
  <p:tag name="EMFCHILD" val="True"/>
</p:tagLst>
</file>

<file path=ppt/tags/tag20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5.059291"/>
  <p:tag name="EMFCHILD" val="True"/>
</p:tagLst>
</file>

<file path=ppt/tags/tag20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14055"/>
  <p:tag name="ORIGINALWIDTH" val="2.440354"/>
  <p:tag name="EMFCHILD" val="True"/>
</p:tagLst>
</file>

<file path=ppt/tags/tag20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63228"/>
  <p:tag name="ORIGINALWIDTH" val="5.495788"/>
  <p:tag name="EMFCHILD" val="True"/>
</p:tagLst>
</file>

<file path=ppt/tags/tag20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24016"/>
  <p:tag name="ORIGINALWIDTH" val="2.370905"/>
  <p:tag name="EMFCHILD" val="True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20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315"/>
  <p:tag name="ORIGINALWIDTH" val="5.654528"/>
  <p:tag name="EMFCHILD" val="True"/>
</p:tagLst>
</file>

<file path=ppt/tags/tag20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35472"/>
  <p:tag name="ORIGINALWIDTH" val="5.218031"/>
  <p:tag name="EMFCHILD" val="True"/>
</p:tagLst>
</file>

<file path=ppt/tags/tag20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23386"/>
  <p:tag name="ORIGINALWIDTH" val="1.54752"/>
  <p:tag name="EMFCHILD" val="True"/>
</p:tagLst>
</file>

<file path=ppt/tags/tag20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39.61185"/>
  <p:tag name="EMFCHILD" val="True"/>
</p:tagLst>
</file>

<file path=ppt/tags/tag20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27677"/>
  <p:tag name="EMFCHILD" val="True"/>
</p:tagLst>
</file>

<file path=ppt/tags/tag20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0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0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0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0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0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69291"/>
  <p:tag name="EMFCHILD" val="True"/>
</p:tagLst>
</file>

<file path=ppt/tags/tag20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0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0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0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0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0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94291"/>
  <p:tag name="EMFCHILD" val="True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20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0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0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5815"/>
  <p:tag name="EMFCHILD" val="True"/>
</p:tagLst>
</file>

<file path=ppt/tags/tag20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0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00354"/>
  <p:tag name="ORIGINALWIDTH" val="3.402638"/>
  <p:tag name="EMFCHILD" val="True"/>
</p:tagLst>
</file>

<file path=ppt/tags/tag20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0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0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0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5815"/>
  <p:tag name="EMFCHILD" val="True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20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0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18937"/>
  <p:tag name="EMFCHILD" val="True"/>
</p:tagLst>
</file>

<file path=ppt/tags/tag20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15118"/>
  <p:tag name="EMFCHILD" val="True"/>
</p:tagLst>
</file>

<file path=ppt/tags/tag20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0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0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0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56024"/>
  <p:tag name="ORIGINALWIDTH" val="1.051535"/>
  <p:tag name="EMFCHILD" val="True"/>
</p:tagLst>
</file>

<file path=ppt/tags/tag20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5815"/>
  <p:tag name="EMFCHILD" val="True"/>
</p:tagLst>
</file>

<file path=ppt/tags/tag20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3437"/>
  <p:tag name="ORIGINALWIDTH" val="8.065158"/>
  <p:tag name="EMFCHILD" val="True"/>
</p:tagLst>
</file>

<file path=ppt/tags/tag20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53543"/>
  <p:tag name="ORIGINALWIDTH" val="6.963976"/>
  <p:tag name="EMFCHILD" val="True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20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3437"/>
  <p:tag name="ORIGINALWIDTH" val="5.991811"/>
  <p:tag name="EMFCHILD" val="True"/>
</p:tagLst>
</file>

<file path=ppt/tags/tag20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33622"/>
  <p:tag name="ORIGINALWIDTH" val="7.588976"/>
  <p:tag name="EMFCHILD" val="True"/>
</p:tagLst>
</file>

<file path=ppt/tags/tag20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4.74185"/>
  <p:tag name="EMFCHILD" val="True"/>
</p:tagLst>
</file>

<file path=ppt/tags/tag20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23386"/>
  <p:tag name="ORIGINALWIDTH" val="1.54752"/>
  <p:tag name="EMFCHILD" val="True"/>
</p:tagLst>
</file>

<file path=ppt/tags/tag20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1.47189"/>
  <p:tag name="EMFCHILD" val="True"/>
</p:tagLst>
</file>

<file path=ppt/tags/tag20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94291"/>
  <p:tag name="EMFCHILD" val="True"/>
</p:tagLst>
</file>

<file path=ppt/tags/tag20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880748"/>
  <p:tag name="EMFCHILD" val="True"/>
</p:tagLst>
</file>

<file path=ppt/tags/tag20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0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20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0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0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596929"/>
  <p:tag name="EMFCHILD" val="True"/>
</p:tagLst>
</file>

<file path=ppt/tags/tag20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0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0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0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0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880748"/>
  <p:tag name="EMFCHILD" val="True"/>
</p:tagLst>
</file>

<file path=ppt/tags/tag20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0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20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00354"/>
  <p:tag name="ORIGINALWIDTH" val="3.402638"/>
  <p:tag name="EMFCHILD" val="True"/>
</p:tagLst>
</file>

<file path=ppt/tags/tag20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10.23713"/>
  <p:tag name="EMFCHILD" val="True"/>
</p:tagLst>
</file>

<file path=ppt/tags/tag20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0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0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0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0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69291"/>
  <p:tag name="EMFCHILD" val="True"/>
</p:tagLst>
</file>

<file path=ppt/tags/tag20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10.23713"/>
  <p:tag name="EMFCHILD" val="True"/>
</p:tagLst>
</file>

<file path=ppt/tags/tag20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0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2913"/>
  <p:tag name="EMFCHILD" val="True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2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3437"/>
  <p:tag name="ORIGINALWIDTH" val="8.065158"/>
  <p:tag name="EMFCHILD" val="True"/>
</p:tagLst>
</file>

<file path=ppt/tags/tag2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53543"/>
  <p:tag name="ORIGINALWIDTH" val="6.963976"/>
  <p:tag name="EMFCHILD" val="True"/>
</p:tagLst>
</file>

<file path=ppt/tags/tag2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3437"/>
  <p:tag name="ORIGINALWIDTH" val="5.991811"/>
  <p:tag name="EMFCHILD" val="True"/>
</p:tagLst>
</file>

<file path=ppt/tags/tag2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33622"/>
  <p:tag name="ORIGINALWIDTH" val="7.588976"/>
  <p:tag name="EMFCHILD" val="True"/>
</p:tagLst>
</file>

<file path=ppt/tags/tag2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25512"/>
  <p:tag name="ORIGINALWIDTH" val="4.563307"/>
  <p:tag name="EMFCHILD" val="True"/>
</p:tagLst>
</file>

<file path=ppt/tags/tag2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23386"/>
  <p:tag name="ORIGINALWIDTH" val="1.54752"/>
  <p:tag name="EMFCHILD" val="True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2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1.47189"/>
  <p:tag name="EMFCHILD" val="True"/>
</p:tagLst>
</file>

<file path=ppt/tags/tag2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69291"/>
  <p:tag name="EMFCHILD" val="True"/>
</p:tagLst>
</file>

<file path=ppt/tags/tag2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880748"/>
  <p:tag name="EMFCHILD" val="True"/>
</p:tagLst>
</file>

<file path=ppt/tags/tag2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596929"/>
  <p:tag name="EMFCHILD" val="True"/>
</p:tagLst>
</file>

<file path=ppt/tags/tag2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2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880748"/>
  <p:tag name="EMFCHILD" val="True"/>
</p:tagLst>
</file>

<file path=ppt/tags/tag2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2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94291"/>
  <p:tag name="EMFCHILD" val="True"/>
</p:tagLst>
</file>

<file path=ppt/tags/tag2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10.23713"/>
  <p:tag name="EMFCHILD" val="True"/>
</p:tagLst>
</file>

<file path=ppt/tags/tag2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596929"/>
  <p:tag name="EMFCHILD" val="True"/>
</p:tagLst>
</file>

<file path=ppt/tags/tag2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18937"/>
  <p:tag name="EMFCHILD" val="True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2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15118"/>
  <p:tag name="EMFCHILD" val="True"/>
</p:tagLst>
</file>

<file path=ppt/tags/tag2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69291"/>
  <p:tag name="EMFCHILD" val="True"/>
</p:tagLst>
</file>

<file path=ppt/tags/tag2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7.32193"/>
  <p:tag name="EMFCHILD" val="True"/>
</p:tagLst>
</file>

<file path=ppt/tags/tag2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2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00354"/>
  <p:tag name="ORIGINALWIDTH" val="3.402638"/>
  <p:tag name="EMFCHILD" val="True"/>
</p:tagLst>
</file>

<file path=ppt/tags/tag2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27677"/>
  <p:tag name="EMFCHILD" val="True"/>
</p:tagLst>
</file>

<file path=ppt/tags/tag2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18937"/>
  <p:tag name="EMFCHILD" val="True"/>
</p:tagLst>
</file>

<file path=ppt/tags/tag2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15118"/>
  <p:tag name="EMFCHILD" val="True"/>
</p:tagLst>
</file>

<file path=ppt/tags/tag2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27677"/>
  <p:tag name="EMFCHILD" val="True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2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11653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\def\vv#1{\textcolor{orange}{V_{#1}}}&#10;&#10;\begin{document}$&#10;&#9;\begin{aligned}&#10;&#9;&#9; &amp; \because \qty0\A\text{ dummy source }\implies\therefore I = 0                                     \\&#10;&#9;&#9;\\&#10;&#9;&#9; &amp; \vv 1 - 0 = 120                                                                                   \\&#10;&#9;&#9; &amp; \vv 4 - \vv 1 = 10i_x                                                                             \\&#10;&#9;&#9; &amp; i_x = \frac{\vv 2 - 0}{20}                                                                        \\&#10;&#9;&#9; &amp; \text{\underline{\textbf{KCL@2:}}}                                                                \\&#10;&#9;&#9; &amp; \quad \vv 2\left(\frac{1}{20} + \frac{1}{30}\right) - \frac{0}{20} - \frac{\vv 3}{30} + 3 = 0     \\&#10;&#9;&#9; &amp; \text{\underline{\textbf{KCL@3:}}}                                                                \\&#10;&#9;&#9; &amp; \quad \vv 3\left(\frac{1}{60} + \frac{1}{30}\right) - \frac{\vv 4}{60} - \frac{\vv 2}{30} - 0 = 0 \\&#10;&#9;&#9; &amp; \text{\underline{\textbf{Solving:}}}                                                              \\&#10;&#9;&#9; &amp; \quad \vv 1 = 120,~\vv 2 = -30,~\vv 3 = 15,~\vv 4 = 105,~i_x = -1.5                               \\&#10;&#9;&#9;\\&#10;&#9;&#9; &amp; \therefore \vv {Th} = \vv a - \vv b = \vv 3 - 0 = 15                                              \\&#10;&#9;&#9; &amp; \therefore\text{ Our first data point is }(15,0).&#10;&#9;\end{aligned}&#10;$\end{document}"/>
  <p:tag name="IGUANATEXSIZE" val="20"/>
  <p:tag name="IGUANATEXCURSOR" val="0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795354"/>
  <p:tag name="EMFCHILD" val="True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2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4.890669"/>
  <p:tag name="EMFCHILD" val="True"/>
</p:tagLst>
</file>

<file path=ppt/tags/tag2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989882"/>
  <p:tag name="EMFCHILD" val="True"/>
</p:tagLst>
</file>

<file path=ppt/tags/tag2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7.747677"/>
  <p:tag name="EMFCHILD" val="True"/>
</p:tagLst>
</file>

<file path=ppt/tags/tag2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7.747677"/>
  <p:tag name="EMFCHILD" val="True"/>
</p:tagLst>
</file>

<file path=ppt/tags/tag2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4.850984"/>
  <p:tag name="EMFCHILD" val="True"/>
</p:tagLst>
</file>

<file path=ppt/tags/tag2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243898"/>
  <p:tag name="EMFCHILD" val="True"/>
</p:tagLst>
</file>

<file path=ppt/tags/tag2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394646"/>
  <p:tag name="EMFCHILD" val="True"/>
</p:tagLst>
</file>

<file path=ppt/tags/tag2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989882"/>
  <p:tag name="EMFCHILD" val="True"/>
</p:tagLst>
</file>

<file path=ppt/tags/tag2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3.333189"/>
  <p:tag name="EMFCHILD" val="True"/>
</p:tagLst>
</file>

<file path=ppt/tags/tag2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779606"/>
  <p:tag name="EMFCHILD" val="True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2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839134"/>
  <p:tag name="EMFCHILD" val="True"/>
</p:tagLst>
</file>

<file path=ppt/tags/tag2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79449"/>
  <p:tag name="ORIGINALWIDTH" val="8.809174"/>
  <p:tag name="EMFCHILD" val="True"/>
</p:tagLst>
</file>

<file path=ppt/tags/tag2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11653"/>
  <p:tag name="EMFCHILD" val="True"/>
</p:tagLst>
</file>

<file path=ppt/tags/tag2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593071"/>
  <p:tag name="EMFCHILD" val="True"/>
</p:tagLst>
</file>

<file path=ppt/tags/tag2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185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/>
  <p:tag name="IGUANATEXSIZE" val="20"/>
  <p:tag name="IGUANATEXCURSOR" val="907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185"/>
  <p:tag name="EMFCHILD" val="True"/>
</p:tagLst>
</file>

<file path=ppt/tags/tag2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87"/>
  <p:tag name="ORIGINALWIDTH" val="1"/>
  <p:tag name="EMFCHILD" val="True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2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2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2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2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35"/>
  <p:tag name="ORIGINALWIDTH" val="3.207953"/>
  <p:tag name="EMFCHILD" val="True"/>
</p:tagLst>
</file>

<file path=ppt/tags/tag2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65787"/>
  <p:tag name="ORIGINALWIDTH" val="3.417165"/>
  <p:tag name="EMFCHILD" val="True"/>
</p:tagLst>
</file>

<file path=ppt/tags/tag2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9996"/>
  <p:tag name="ORIGINALWIDTH" val="54"/>
  <p:tag name="EMFCHILD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2913"/>
  <p:tag name="EMFCHILD" val="True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2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01"/>
  <p:tag name="EMFCHILD" val="True"/>
</p:tagLst>
</file>

<file path=ppt/tags/tag2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66799"/>
  <p:tag name="ORIGINALWIDTH" val="1"/>
  <p:tag name="EMFCHILD" val="True"/>
</p:tagLst>
</file>

<file path=ppt/tags/tag2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4764"/>
  <p:tag name="ORIGINALWIDTH" val="3.968976"/>
  <p:tag name="EMFCHILD" val="True"/>
</p:tagLst>
</file>

<file path=ppt/tags/tag2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4764"/>
  <p:tag name="ORIGINALWIDTH" val="3.968976"/>
  <p:tag name="EMFCHILD" val="True"/>
</p:tagLst>
</file>

<file path=ppt/tags/tag2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2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4.00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.5in, y=1.5in]&#10;&#9;\draw (0,0)&#10;&#9;-- ++(left:1)&#10;&#9;to[V, l=120&lt;\V&gt;] ++(up:1)&#10;&#9;to[I, l=3&lt;\A&gt;, invert, *-*] ++(right:1)&#10;&#9;to[R, l=20&lt;\ohm&gt;, f&gt;^=$i_x$, -*] ++(down:1)&#10;&#9;-- ++(right:2)&#10;&#9;node[above]{$b$}&#10;&#9;to[open, o-o] ++(up:1)&#10;&#9;node[above]{$a$}&#10;&#9;-- ++(left:1)&#10;&#9;to[R, l_=30&lt;\ohm&gt;, *-] ++(left:1)&#10;&#9;++(left:1)&#10;&#9;-- ++(up:0.5)&#10;&#9;to[cV, l=$10i_x$] ++(right:1)&#10;&#9;to[R, l=60&lt;\ohm&gt;]++(right:1)&#10;&#9;-- ++(down:0.5)&#10;    ;&#10;\color{green}&#10;&#9;\draw (0,0)&#10;&#9;++(right:1.8)&#10;&#9;to[open, v&gt;=$V$] ++(up:1)&#10;&#9;to[open, i=$I$] ++(left:0.2)&#10;&#9;;&#10;\color{red}&#10;&#9;\draw (0,0)&#10;&#9;++(right:2)&#10;&#9;node[circ]{}&#10;&#9;-- ++(right:0.5)&#10;&#9;to[I, l=0&lt;\A&gt;] ++(up:1)&#10;&#9;-- ++(left:0.5)&#10;&#9;node[circ]{}&#10;&#9;;&#10;\end{circuitikz}&#10;\end{document}&#10;"/>
  <p:tag name="IGUANATEXSIZE" val="20"/>
  <p:tag name="IGUANATEXCURSOR" val="134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6"/>
  <p:tag name="EMFCHILD" val="True"/>
</p:tagLst>
</file>

<file path=ppt/tags/tag2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2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81248"/>
  <p:tag name="EMFCHILD" val="True"/>
</p:tagLst>
</file>

<file path=ppt/tags/tag2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6409"/>
  <p:tag name="EMFCHILD" val="True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2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90622"/>
  <p:tag name="EMFCHILD" val="True"/>
</p:tagLst>
</file>

<file path=ppt/tags/tag2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2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1"/>
  <p:tag name="EMFCHILD" val="True"/>
</p:tagLst>
</file>

<file path=ppt/tags/tag2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2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54299"/>
  <p:tag name="EMFCHILD" val="True"/>
</p:tagLst>
</file>

<file path=ppt/tags/tag2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813"/>
  <p:tag name="EMFCHILD" val="True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2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54299"/>
  <p:tag name="EMFCHILD" val="True"/>
</p:tagLst>
</file>

<file path=ppt/tags/tag2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2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2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2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"/>
</p:tagLst>
</file>

<file path=ppt/tags/tag2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6622"/>
  <p:tag name="EMFCHILD" val="True"/>
</p:tagLst>
</file>

<file path=ppt/tags/tag2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62874"/>
  <p:tag name="EMFCHILD" val="True"/>
</p:tagLst>
</file>

<file path=ppt/tags/tag2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4.6955"/>
  <p:tag name="ORIGINALWIDTH" val="170.1607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/>
  <p:tag name="IGUANATEXSIZE" val="20"/>
  <p:tag name="IGUANATEXCURSOR" val="907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2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11653"/>
  <p:tag name="EMFCHILD" val="True"/>
</p:tagLst>
</file>

<file path=ppt/tags/tag2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42835"/>
  <p:tag name="ORIGINALWIDTH" val="6.596929"/>
  <p:tag name="EMFCHILD" val="True"/>
</p:tagLst>
</file>

<file path=ppt/tags/tag2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989882"/>
  <p:tag name="EMFCHILD" val="True"/>
</p:tagLst>
</file>

<file path=ppt/tags/tag2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3.333189"/>
  <p:tag name="EMFCHILD" val="True"/>
</p:tagLst>
</file>

<file path=ppt/tags/tag2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243898"/>
  <p:tag name="EMFCHILD" val="True"/>
</p:tagLst>
</file>

<file path=ppt/tags/tag2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839134"/>
  <p:tag name="EMFCHILD" val="True"/>
</p:tagLst>
</file>

<file path=ppt/tags/tag2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779606"/>
  <p:tag name="EMFCHILD" val="True"/>
</p:tagLst>
</file>

<file path=ppt/tags/tag2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394646"/>
  <p:tag name="EMFCHILD" val="True"/>
</p:tagLst>
</file>

<file path=ppt/tags/tag2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4.989882"/>
  <p:tag name="EMFCHILD" val="True"/>
</p:tagLst>
</file>

<file path=ppt/tags/tag2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4.890669"/>
  <p:tag name="EMFCHILD" val="True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2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4.890669"/>
  <p:tag name="EMFCHILD" val="True"/>
</p:tagLst>
</file>

<file path=ppt/tags/tag2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74016"/>
  <p:tag name="EMFCHILD" val="True"/>
</p:tagLst>
</file>

<file path=ppt/tags/tag2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5"/>
  <p:tag name="ORIGINALWIDTH" val="3.105"/>
  <p:tag name="EMFCHILD" val="True"/>
</p:tagLst>
</file>

<file path=ppt/tags/tag2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474016"/>
  <p:tag name="EMFCHILD" val="True"/>
</p:tagLst>
</file>

<file path=ppt/tags/tag2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4.890669"/>
  <p:tag name="EMFCHILD" val="True"/>
</p:tagLst>
</file>

<file path=ppt/tags/tag2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394646"/>
  <p:tag name="EMFCHILD" val="True"/>
</p:tagLst>
</file>

<file path=ppt/tags/tag2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5"/>
  <p:tag name="ORIGINALWIDTH" val="2.122913"/>
  <p:tag name="EMFCHILD" val="True"/>
</p:tagLst>
</file>

<file path=ppt/tags/tag2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4.989882"/>
  <p:tag name="EMFCHILD" val="True"/>
</p:tagLst>
</file>

<file path=ppt/tags/tag2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36575"/>
  <p:tag name="ORIGINALWIDTH" val="3.105"/>
  <p:tag name="EMFCHILD" val="True"/>
</p:tagLst>
</file>

<file path=ppt/tags/tag2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65"/>
  <p:tag name="ORIGINALWIDTH" val="2.122913"/>
  <p:tag name="EMFCHILD" val="True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2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243898"/>
  <p:tag name="EMFCHILD" val="True"/>
</p:tagLst>
</file>

<file path=ppt/tags/tag2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8"/>
  <p:tag name="ORIGINALWIDTH" val="2.301496"/>
  <p:tag name="EMFCHILD" val="True"/>
</p:tagLst>
</file>

<file path=ppt/tags/tag2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394646"/>
  <p:tag name="EMFCHILD" val="True"/>
</p:tagLst>
</file>

<file path=ppt/tags/tag2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5815"/>
  <p:tag name="EMFCHILD" val="True"/>
</p:tagLst>
</file>

<file path=ppt/tags/tag2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8"/>
  <p:tag name="ORIGINALWIDTH" val="2.301496"/>
  <p:tag name="EMFCHILD" val="True"/>
</p:tagLst>
</file>

<file path=ppt/tags/tag2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56024"/>
  <p:tag name="ORIGINALWIDTH" val="1.051535"/>
  <p:tag name="EMFCHILD" val="True"/>
</p:tagLst>
</file>

<file path=ppt/tags/tag2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11653"/>
  <p:tag name="EMFCHILD" val="True"/>
</p:tagLst>
</file>

<file path=ppt/tags/tag2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4606"/>
  <p:tag name="EMFCHILD" val="True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2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541496"/>
  <p:tag name="EMFCHILD" val="True"/>
</p:tagLst>
</file>

<file path=ppt/tags/tag2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2.812362"/>
  <p:tag name="EMFCHILD" val="True"/>
</p:tagLst>
</file>

<file path=ppt/tags/tag2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541496"/>
  <p:tag name="EMFCHILD" val="True"/>
</p:tagLst>
</file>

<file path=ppt/tags/tag2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2.812362"/>
  <p:tag name="EMFCHILD" val="True"/>
</p:tagLst>
</file>

<file path=ppt/tags/tag2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2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94291"/>
  <p:tag name="EMFCHILD" val="True"/>
</p:tagLst>
</file>

<file path=ppt/tags/tag2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394646"/>
  <p:tag name="EMFCHILD" val="True"/>
</p:tagLst>
</file>

<file path=ppt/tags/tag2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5815"/>
  <p:tag name="EMFCHILD" val="True"/>
</p:tagLst>
</file>

<file path=ppt/tags/tag2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53543"/>
  <p:tag name="ORIGINALWIDTH" val="5.059291"/>
  <p:tag name="EMFCHILD" val="True"/>
</p:tagLst>
</file>

<file path=ppt/tags/tag2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5.059291"/>
  <p:tag name="EMFCHILD" val="True"/>
</p:tagLst>
</file>

<file path=ppt/tags/tag2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14055"/>
  <p:tag name="ORIGINALWIDTH" val="2.440354"/>
  <p:tag name="EMFCHILD" val="True"/>
</p:tagLst>
</file>

<file path=ppt/tags/tag2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63228"/>
  <p:tag name="ORIGINALWIDTH" val="5.495788"/>
  <p:tag name="EMFCHILD" val="True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2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24016"/>
  <p:tag name="ORIGINALWIDTH" val="2.370905"/>
  <p:tag name="EMFCHILD" val="True"/>
</p:tagLst>
</file>

<file path=ppt/tags/tag2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315"/>
  <p:tag name="ORIGINALWIDTH" val="5.654528"/>
  <p:tag name="EMFCHILD" val="True"/>
</p:tagLst>
</file>

<file path=ppt/tags/tag2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35472"/>
  <p:tag name="ORIGINALWIDTH" val="5.218031"/>
  <p:tag name="EMFCHILD" val="True"/>
</p:tagLst>
</file>

<file path=ppt/tags/tag2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23386"/>
  <p:tag name="ORIGINALWIDTH" val="1.54752"/>
  <p:tag name="EMFCHILD" val="True"/>
</p:tagLst>
</file>

<file path=ppt/tags/tag2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39.61185"/>
  <p:tag name="EMFCHILD" val="True"/>
</p:tagLst>
</file>

<file path=ppt/tags/tag2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27677"/>
  <p:tag name="EMFCHILD" val="True"/>
</p:tagLst>
</file>

<file path=ppt/tags/tag2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2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69291"/>
  <p:tag name="EMFCHILD" val="True"/>
</p:tagLst>
</file>

<file path=ppt/tags/tag2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2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94291"/>
  <p:tag name="EMFCHILD" val="True"/>
</p:tagLst>
</file>

<file path=ppt/tags/tag2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394646"/>
  <p:tag name="EMFCHILD" val="True"/>
</p:tagLst>
</file>

<file path=ppt/tags/tag2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5815"/>
  <p:tag name="EMFCHILD" val="True"/>
</p:tagLst>
</file>

<file path=ppt/tags/tag2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00354"/>
  <p:tag name="ORIGINALWIDTH" val="3.402638"/>
  <p:tag name="EMFCHILD" val="True"/>
</p:tagLst>
</file>

<file path=ppt/tags/tag2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2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978819"/>
  <p:tag name="ORIGINALWIDTH" val="1.16063"/>
  <p:tag name="EMFCHILD" val="True"/>
</p:tagLst>
</file>

<file path=ppt/tags/tag2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18937"/>
  <p:tag name="EMFCHILD" val="True"/>
</p:tagLst>
</file>

<file path=ppt/tags/tag2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15118"/>
  <p:tag name="EMFCHILD" val="True"/>
</p:tagLst>
</file>

<file path=ppt/tags/tag2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56024"/>
  <p:tag name="ORIGINALWIDTH" val="1.051535"/>
  <p:tag name="EMFCHILD" val="True"/>
</p:tagLst>
</file>

<file path=ppt/tags/tag2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3437"/>
  <p:tag name="ORIGINALWIDTH" val="8.065158"/>
  <p:tag name="EMFCHILD" val="True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2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53543"/>
  <p:tag name="ORIGINALWIDTH" val="6.963976"/>
  <p:tag name="EMFCHILD" val="True"/>
</p:tagLst>
</file>

<file path=ppt/tags/tag2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3437"/>
  <p:tag name="ORIGINALWIDTH" val="5.991811"/>
  <p:tag name="EMFCHILD" val="True"/>
</p:tagLst>
</file>

<file path=ppt/tags/tag2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33622"/>
  <p:tag name="ORIGINALWIDTH" val="7.588976"/>
  <p:tag name="EMFCHILD" val="True"/>
</p:tagLst>
</file>

<file path=ppt/tags/tag2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4.74185"/>
  <p:tag name="EMFCHILD" val="True"/>
</p:tagLst>
</file>

<file path=ppt/tags/tag2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23386"/>
  <p:tag name="ORIGINALWIDTH" val="1.54752"/>
  <p:tag name="EMFCHILD" val="True"/>
</p:tagLst>
</file>

<file path=ppt/tags/tag2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1.47189"/>
  <p:tag name="EMFCHILD" val="True"/>
</p:tagLst>
</file>

<file path=ppt/tags/tag2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94291"/>
  <p:tag name="EMFCHILD" val="True"/>
</p:tagLst>
</file>

<file path=ppt/tags/tag2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880748"/>
  <p:tag name="EMFCHILD" val="True"/>
</p:tagLst>
</file>

<file path=ppt/tags/tag2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2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596929"/>
  <p:tag name="EMFCHILD" val="True"/>
</p:tagLst>
</file>

<file path=ppt/tags/tag2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880748"/>
  <p:tag name="EMFCHILD" val="True"/>
</p:tagLst>
</file>

<file path=ppt/tags/tag2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2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00354"/>
  <p:tag name="ORIGINALWIDTH" val="3.402638"/>
  <p:tag name="EMFCHILD" val="True"/>
</p:tagLst>
</file>

<file path=ppt/tags/tag2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10.23713"/>
  <p:tag name="EMFCHILD" val="True"/>
</p:tagLst>
</file>

<file path=ppt/tags/tag2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69291"/>
  <p:tag name="EMFCHILD" val="True"/>
</p:tagLst>
</file>

<file path=ppt/tags/tag2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10.23713"/>
  <p:tag name="EMFCHILD" val="True"/>
</p:tagLst>
</file>

<file path=ppt/tags/tag2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2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3437"/>
  <p:tag name="ORIGINALWIDTH" val="8.065158"/>
  <p:tag name="EMFCHILD" val="True"/>
</p:tagLst>
</file>

<file path=ppt/tags/tag2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53543"/>
  <p:tag name="ORIGINALWIDTH" val="6.963976"/>
  <p:tag name="EMFCHILD" val="True"/>
</p:tagLst>
</file>

<file path=ppt/tags/tag2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3437"/>
  <p:tag name="ORIGINALWIDTH" val="5.991811"/>
  <p:tag name="EMFCHILD" val="True"/>
</p:tagLst>
</file>

<file path=ppt/tags/tag2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33622"/>
  <p:tag name="ORIGINALWIDTH" val="7.588976"/>
  <p:tag name="EMFCHILD" val="True"/>
</p:tagLst>
</file>

<file path=ppt/tags/tag2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25512"/>
  <p:tag name="ORIGINALWIDTH" val="4.563307"/>
  <p:tag name="EMFCHILD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77598"/>
  <p:tag name="EMFCHILD" val="True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2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23386"/>
  <p:tag name="ORIGINALWIDTH" val="1.54752"/>
  <p:tag name="EMFCHILD" val="True"/>
</p:tagLst>
</file>

<file path=ppt/tags/tag2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1.47189"/>
  <p:tag name="EMFCHILD" val="True"/>
</p:tagLst>
</file>

<file path=ppt/tags/tag2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69291"/>
  <p:tag name="EMFCHILD" val="True"/>
</p:tagLst>
</file>

<file path=ppt/tags/tag2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880748"/>
  <p:tag name="EMFCHILD" val="True"/>
</p:tagLst>
</file>

<file path=ppt/tags/tag2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596929"/>
  <p:tag name="EMFCHILD" val="True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2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880748"/>
  <p:tag name="EMFCHILD" val="True"/>
</p:tagLst>
</file>

<file path=ppt/tags/tag2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20276"/>
  <p:tag name="EMFCHILD" val="True"/>
</p:tagLst>
</file>

<file path=ppt/tags/tag2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2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94291"/>
  <p:tag name="EMFCHILD" val="True"/>
</p:tagLst>
</file>

<file path=ppt/tags/tag2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10.23713"/>
  <p:tag name="EMFCHILD" val="True"/>
</p:tagLst>
</file>

<file path=ppt/tags/tag2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596929"/>
  <p:tag name="EMFCHILD" val="True"/>
</p:tagLst>
</file>

<file path=ppt/tags/tag2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1689"/>
  <p:tag name="EMFCHILD" val="True"/>
</p:tagLst>
</file>

<file path=ppt/tags/tag2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2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18937"/>
  <p:tag name="EMFCHILD" val="True"/>
</p:tagLst>
</file>

<file path=ppt/tags/tag2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15118"/>
  <p:tag name="EMFCHILD" val="True"/>
</p:tagLst>
</file>

<file path=ppt/tags/tag2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69291"/>
  <p:tag name="EMFCHILD" val="True"/>
</p:tagLst>
</file>

<file path=ppt/tags/tag2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7.32193"/>
  <p:tag name="EMFCHILD" val="True"/>
</p:tagLst>
</file>

<file path=ppt/tags/tag2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2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00354"/>
  <p:tag name="ORIGINALWIDTH" val="3.402638"/>
  <p:tag name="EMFCHILD" val="True"/>
</p:tagLst>
</file>

<file path=ppt/tags/tag2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27677"/>
  <p:tag name="EMFCHILD" val="True"/>
</p:tagLst>
</file>

<file path=ppt/tags/tag2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18937"/>
  <p:tag name="EMFCHILD" val="True"/>
</p:tagLst>
</file>

<file path=ppt/tags/tag2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15118"/>
  <p:tag name="EMFCHILD" val="True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2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7311"/>
  <p:tag name="EMFCHILD" val="True"/>
</p:tagLst>
</file>

<file path=ppt/tags/tag2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27677"/>
  <p:tag name="EMFCHILD" val="True"/>
</p:tagLst>
</file>

<file path=ppt/tags/tag2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6126"/>
  <p:tag name="EMFCHILD" val="True"/>
</p:tagLst>
</file>

<file path=ppt/tags/tag2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5815"/>
  <p:tag name="EMFCHILD" val="True"/>
</p:tagLst>
</file>

<file path=ppt/tags/tag2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76417"/>
  <p:tag name="EMFCHILD" val="True"/>
</p:tagLst>
</file>

<file path=ppt/tags/tag2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11653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\def\vv#1{\textcolor{orange}{V_{#1}}}&#10;&#10;\begin{document}$&#10;&#9;\begin{aligned}&#10;&#9;&#9; &amp; \because \qty1\A\text{ dummy source }\implies\therefore I = 1                                     \\&#10;&#9;&#9;\\&#10;&#9;&#9; &amp; \vv 1 - 0 = 120                                                                                   \\&#10;&#9;&#9; &amp; \vv 4 - \vv 1 = 10i_x                                                                             \\&#10;&#9;&#9; &amp; i_x = \frac{\vv 2 - 0}{20}                                                                        \\&#10;&#9;&#9; &amp; \text{\underline{\textbf{KCL@2:}}}                                                                \\&#10;&#9;&#9; &amp; \quad \vv 2\left(\frac{1}{20} + \frac{1}{30}\right) - \frac{0}{20} - \frac{\vv 3}{30} + 3 = 0     \\&#10;&#9;&#9; &amp; \text{\underline{\textbf{KCL@3:}}}                                                                \\&#10;&#9;&#9; &amp; \quad \vv 3\left(\frac{1}{60} + \frac{1}{30}\right) - \frac{\vv 4}{60} - \frac{\vv 2}{30} - 1 = 0 \\&#10;&#9;&#9; &amp; \text{\underline{\textbf{Solving:}}}                                                              \\&#10;&#9;&#9; &amp; \quad \vv 1 = 120,~\vv 2 = -18,~\vv 3 = 45,~\vv 4 = 111,~i_x = -0.9                               \\&#10;&#9;&#9;\\&#10;&#9;&#9; &amp; \therefore \vv {ab} = \vv a - \vv b = \vv 3 - 0 = 45                                              \\&#10;&#9;&#9; &amp; \therefore\text{ Our second data point is }(45,1).&#10;&#9;\end{aligned}&#10;$\end{document}"/>
  <p:tag name="IGUANATEXSIZE" val="20"/>
  <p:tag name="IGUANATEXCURSOR" val="1564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2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795354"/>
  <p:tag name="EMFCHILD" val="True"/>
</p:tagLst>
</file>

<file path=ppt/tags/tag2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4.890669"/>
  <p:tag name="EMFCHILD" val="True"/>
</p:tagLst>
</file>

<file path=ppt/tags/tag2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989882"/>
  <p:tag name="EMFCHILD" val="True"/>
</p:tagLst>
</file>

<file path=ppt/tags/tag2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7.747677"/>
  <p:tag name="EMFCHILD" val="True"/>
</p:tagLst>
</file>

<file path=ppt/tags/tag2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7.747677"/>
  <p:tag name="EMFCHILD" val="True"/>
</p:tagLst>
</file>

<file path=ppt/tags/tag2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4.850984"/>
  <p:tag name="EMFCHILD" val="True"/>
</p:tagLst>
</file>

<file path=ppt/tags/tag2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243898"/>
  <p:tag name="EMFCHILD" val="True"/>
</p:tagLst>
</file>

<file path=ppt/tags/tag2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394646"/>
  <p:tag name="EMFCHILD" val="True"/>
</p:tagLst>
</file>

<file path=ppt/tags/tag2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989882"/>
  <p:tag name="EMFCHILD" val="True"/>
</p:tagLst>
</file>

<file path=ppt/tags/tag2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3465"/>
  <p:tag name="ORIGINALWIDTH" val="3.333189"/>
  <p:tag name="EMFCHILD" val="True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2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779606"/>
  <p:tag name="EMFCHILD" val="True"/>
</p:tagLst>
</file>

<file path=ppt/tags/tag2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3.839134"/>
  <p:tag name="EMFCHILD" val="True"/>
</p:tagLst>
</file>

<file path=ppt/tags/tag2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79449"/>
  <p:tag name="ORIGINALWIDTH" val="8.809174"/>
  <p:tag name="EMFCHILD" val="True"/>
</p:tagLst>
</file>

<file path=ppt/tags/tag2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11653"/>
  <p:tag name="EMFCHILD" val="True"/>
</p:tagLst>
</file>

<file path=ppt/tags/tag2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593071"/>
  <p:tag name="EMFCHILD" val="True"/>
</p:tagLst>
</file>

<file path=ppt/tags/tag2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96929"/>
  <p:tag name="EMFCHILD" val="True"/>
</p:tagLst>
</file>

<file path=ppt/tags/tag2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3661"/>
  <p:tag name="EMFCHILD" val="True"/>
</p:tagLst>
</file>

<file path=ppt/tags/tag2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185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/>
  <p:tag name="IGUANATEXSIZE" val="20"/>
  <p:tag name="IGUANATEXCURSOR" val="907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185"/>
  <p:tag name="EMFCHILD" val="True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2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87"/>
  <p:tag name="ORIGINALWIDTH" val="1"/>
  <p:tag name="EMFCHILD" val="True"/>
</p:tagLst>
</file>

<file path=ppt/tags/tag2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2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2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2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35"/>
  <p:tag name="ORIGINALWIDTH" val="3.207953"/>
  <p:tag name="EMFCHILD" val="True"/>
</p:tagLst>
</file>

<file path=ppt/tags/tag2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65787"/>
  <p:tag name="ORIGINALWIDTH" val="3.417165"/>
  <p:tag name="EMFCHILD" val="True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9996"/>
  <p:tag name="ORIGINALWIDTH" val="54"/>
  <p:tag name="EMFCHILD" val="True"/>
</p:tagLst>
</file>

<file path=ppt/tags/tag2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01"/>
  <p:tag name="EMFCHILD" val="True"/>
</p:tagLst>
</file>

<file path=ppt/tags/tag2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66799"/>
  <p:tag name="ORIGINALWIDTH" val="1"/>
  <p:tag name="EMFCHILD" val="True"/>
</p:tagLst>
</file>

<file path=ppt/tags/tag2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4764"/>
  <p:tag name="ORIGINALWIDTH" val="3.968976"/>
  <p:tag name="EMFCHILD" val="True"/>
</p:tagLst>
</file>

<file path=ppt/tags/tag2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4764"/>
  <p:tag name="ORIGINALWIDTH" val="3.968976"/>
  <p:tag name="EMFCHILD" val="True"/>
</p:tagLst>
</file>

<file path=ppt/tags/tag2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797323"/>
  <p:tag name="EMFCHILD" val="True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2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4.00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.5in, y=1.5in]&#10;&#9;\draw (0,0)&#10;&#9;-- ++(left:1)&#10;&#9;to[V, l=120&lt;\V&gt;] ++(up:1)&#10;&#9;to[I, l=3&lt;\A&gt;, invert, *-*] ++(right:1)&#10;&#9;to[R, l=20&lt;\ohm&gt;, f&gt;^=$i_x$, -*] ++(down:1)&#10;&#9;-- ++(right:2)&#10;&#9;node[above]{$b$}&#10;&#9;to[open, o-o] ++(up:1)&#10;&#9;node[above]{$a$}&#10;&#9;-- ++(left:1)&#10;&#9;to[R, l_=30&lt;\ohm&gt;, *-] ++(left:1)&#10;&#9;++(left:1)&#10;&#9;-- ++(up:0.5)&#10;&#9;to[cV, l=$10i_x$] ++(right:1)&#10;&#9;to[R, l=60&lt;\ohm&gt;]++(right:1)&#10;&#9;-- ++(down:0.5)&#10;    ;&#10;\color{green}&#10;&#9;\draw (0,0)&#10;&#9;++(right:1.8)&#10;&#9;to[open, v&gt;=$V$] ++(up:1)&#10;&#9;to[open, i=$I$] ++(left:0.2)&#10;&#9;;&#10;\color{red}&#10;&#9;\draw (0,0)&#10;&#9;++(right:2)&#10;&#9;node[circ]{}&#10;&#9;-- ++(right:0.5)&#10;&#9;to[I, l=0&lt;\A&gt;] ++(up:1)&#10;&#9;-- ++(left:0.5)&#10;&#9;node[circ]{}&#10;&#9;;&#10;\end{circuitikz}&#10;\end{document}&#10;"/>
  <p:tag name="IGUANATEXSIZE" val="20"/>
  <p:tag name="IGUANATEXCURSOR" val="134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6"/>
  <p:tag name="EMFCHILD" val="True"/>
</p:tagLst>
</file>

<file path=ppt/tags/tag2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2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81248"/>
  <p:tag name="EMFCHILD" val="True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2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6409"/>
  <p:tag name="EMFCHILD" val="True"/>
</p:tagLst>
</file>

<file path=ppt/tags/tag2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90622"/>
  <p:tag name="EMFCHILD" val="True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2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1"/>
  <p:tag name="EMFCHILD" val="True"/>
</p:tagLst>
</file>

<file path=ppt/tags/tag2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2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54299"/>
  <p:tag name="EMFCHILD" val="True"/>
</p:tagLst>
</file>

<file path=ppt/tags/tag2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2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813"/>
  <p:tag name="EMFCHILD" val="True"/>
</p:tagLst>
</file>

<file path=ppt/tags/tag2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54299"/>
  <p:tag name="EMFCHILD" val="True"/>
</p:tagLst>
</file>

<file path=ppt/tags/tag2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2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2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2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6622"/>
  <p:tag name="EMFCHILD" val="True"/>
</p:tagLst>
</file>

<file path=ppt/tags/tag2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62874"/>
  <p:tag name="EMFCHILD" val="True"/>
</p:tagLst>
</file>

<file path=ppt/tags/tag2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8.15937"/>
  <p:tag name="EMFCHILD" val="Tru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2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2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62638"/>
  <p:tag name="EMFCHILD" val="True"/>
</p:tagLst>
</file>

<file path=ppt/tags/tag2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416929"/>
  <p:tag name="ORIGINALWIDTH" val="4.714292"/>
  <p:tag name="EMFCHILD" val="True"/>
</p:tagLst>
</file>

<file path=ppt/tags/tag2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2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2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8"/>
  <p:tag name="ORIGINALWIDTH" val="2.311299"/>
  <p:tag name="EMFCHILD" val="Tru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2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8"/>
  <p:tag name="ORIGINALWIDTH" val="2.311299"/>
  <p:tag name="EMFCHILD" val="True"/>
</p:tagLst>
</file>

<file path=ppt/tags/tag2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9.1213"/>
  <p:tag name="EMFCHILD" val="True"/>
</p:tagLst>
</file>

<file path=ppt/tags/tag2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8"/>
  <p:tag name="ORIGINALWIDTH" val="2.311299"/>
  <p:tag name="EMFCHILD" val="True"/>
</p:tagLst>
</file>

<file path=ppt/tags/tag2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2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75079"/>
  <p:tag name="EMFCHILD" val="True"/>
</p:tagLst>
</file>

<file path=ppt/tags/tag2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2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75079"/>
  <p:tag name="EMFCHILD" val="True"/>
</p:tagLst>
</file>

<file path=ppt/tags/tag2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638"/>
  <p:tag name="ORIGINALWIDTH" val="2.311299"/>
  <p:tag name="EMFCHILD" val="True"/>
</p:tagLst>
</file>

<file path=ppt/tags/tag2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2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2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19.23339"/>
  <p:tag name="EMFCHILD" val="True"/>
</p:tagLst>
</file>

<file path=ppt/tags/tag2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2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2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2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7.352402"/>
  <p:tag name="EMFCHILD" val="True"/>
</p:tagLst>
</file>

<file path=ppt/tags/tag2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45827"/>
  <p:tag name="ORIGINALWIDTH" val="4.592756"/>
  <p:tag name="EMFCHILD" val="True"/>
</p:tagLst>
</file>

<file path=ppt/tags/tag2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13.99614"/>
  <p:tag name="EMFCHILD" val="True"/>
</p:tagLst>
</file>

<file path=ppt/tags/tag2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7.352402"/>
  <p:tag name="EMFCHILD" val="True"/>
</p:tagLst>
</file>

<file path=ppt/tags/tag2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961378"/>
  <p:tag name="EMFCHILD" val="True"/>
</p:tagLst>
</file>

<file path=ppt/tags/tag2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2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45827"/>
  <p:tag name="ORIGINALWIDTH" val="4.592756"/>
  <p:tag name="EMFCHILD" val="True"/>
</p:tagLst>
</file>

<file path=ppt/tags/tag2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5508"/>
  <p:tag name="EMFCHILD" val="True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2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45827"/>
  <p:tag name="ORIGINALWIDTH" val="4.592756"/>
  <p:tag name="EMFCHILD" val="True"/>
</p:tagLst>
</file>

<file path=ppt/tags/tag2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2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32.50303"/>
  <p:tag name="EMFCHILD" val="True"/>
</p:tagLst>
</file>

<file path=ppt/tags/tag2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961378"/>
  <p:tag name="EMFCHILD" val="True"/>
</p:tagLst>
</file>

<file path=ppt/tags/tag2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2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961378"/>
  <p:tag name="EMFCHILD" val="True"/>
</p:tagLst>
</file>

<file path=ppt/tags/tag2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2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4.00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.5in, y=1.5in]&#10;&#9;\draw (0,0)&#10;&#9;-- ++(left:1)&#10;&#9;to[V, l=120&lt;\V&gt;] ++(up:1)&#10;&#9;to[I, l=3&lt;\A&gt;, invert, *-*] ++(right:1)&#10;&#9;to[R, l=20&lt;\ohm&gt;, f&gt;^=$i_x$, -*] ++(down:1)&#10;&#9;-- ++(right:2)&#10;&#9;node[above]{$b$}&#10;&#9;to[open, o-o] ++(up:1)&#10;&#9;node[above]{$a$}&#10;&#9;-- ++(left:1)&#10;&#9;to[R, l_=30&lt;\ohm&gt;, *-] ++(left:1)&#10;&#9;++(left:1)&#10;&#9;-- ++(up:0.5)&#10;&#9;to[cV, l=$10i_x$] ++(right:1)&#10;&#9;to[R, l=60&lt;\ohm&gt;]++(right:1)&#10;&#9;-- ++(down:0.5)&#10;    ;&#10;\color{green}&#10;&#9;\draw (0,0)&#10;&#9;++(right:1.8)&#10;&#9;to[open, v&gt;=$V$] ++(up:1)&#10;&#9;to[open, i=$I$] ++(left:0.2)&#10;&#9;;&#10;\color{red}&#10;&#9;\draw (0,0)&#10;&#9;++(right:2)&#10;&#9;node[circ]{}&#10;&#9;-- ++(right:0.5)&#10;&#9;to[I, l=0&lt;\A&gt;] ++(up:1)&#10;&#9;-- ++(left:0.5)&#10;&#9;node[circ]{}&#10;&#9;;&#10;\end{circuitikz}&#10;\end{document}&#10;"/>
  <p:tag name="IGUANATEXSIZE" val="20"/>
  <p:tag name="IGUANATEXCURSOR" val="134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2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6"/>
  <p:tag name="EMFCHILD" val="True"/>
</p:tagLst>
</file>

<file path=ppt/tags/tag2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2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81248"/>
  <p:tag name="EMFCHILD" val="True"/>
</p:tagLst>
</file>

<file path=ppt/tags/tag2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6409"/>
  <p:tag name="EMFCHILD" val="True"/>
</p:tagLst>
</file>

<file path=ppt/tags/tag2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2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90622"/>
  <p:tag name="EMFCHILD" val="True"/>
</p:tagLst>
</file>

<file path=ppt/tags/tag2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2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1"/>
  <p:tag name="EMFCHILD" val="True"/>
</p:tagLst>
</file>

<file path=ppt/tags/tag2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2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54299"/>
  <p:tag name="EMFCHILD" val="True"/>
</p:tagLst>
</file>

<file path=ppt/tags/tag2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813"/>
  <p:tag name="EMFCHILD" val="True"/>
</p:tagLst>
</file>

<file path=ppt/tags/tag2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2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54299"/>
  <p:tag name="EMFCHILD" val="True"/>
</p:tagLst>
</file>

<file path=ppt/tags/tag2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2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2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2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6622"/>
  <p:tag name="EMFCHILD" val="True"/>
</p:tagLst>
</file>

<file path=ppt/tags/tag2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62874"/>
  <p:tag name="EMFCHILD" val="True"/>
</p:tagLst>
</file>

<file path=ppt/tags/tag2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8.15937"/>
  <p:tag name="EMFCHILD" val="True"/>
</p:tagLst>
</file>

<file path=ppt/tags/tag2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5.990905"/>
  <p:tag name="EMFCHILD" val="True"/>
</p:tagLst>
</file>

<file path=ppt/tags/tag2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58583"/>
  <p:tag name="EMFCHILD" val="Tru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2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14292"/>
  <p:tag name="ORIGINALWIDTH" val="5.16937"/>
  <p:tag name="EMFCHILD" val="True"/>
</p:tagLst>
</file>

<file path=ppt/tags/tag2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3.771496"/>
  <p:tag name="EMFCHILD" val="True"/>
</p:tagLst>
</file>

<file path=ppt/tags/tag2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74173"/>
  <p:tag name="EMFCHILD" val="True"/>
</p:tagLst>
</file>

<file path=ppt/tags/tag2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62362"/>
  <p:tag name="EMFCHILD" val="True"/>
</p:tagLst>
</file>

<file path=ppt/tags/tag2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8.680039"/>
  <p:tag name="EMFCHILD" val="True"/>
</p:tagLst>
</file>

<file path=ppt/tags/tag2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8.096614"/>
  <p:tag name="EMFCHILD" val="True"/>
</p:tagLst>
</file>

<file path=ppt/tags/tag2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74173"/>
  <p:tag name="EMFCHILD" val="True"/>
</p:tagLst>
</file>

<file path=ppt/tags/tag2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62362"/>
  <p:tag name="EMFCHILD" val="True"/>
</p:tagLst>
</file>

<file path=ppt/tags/tag2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9.65528"/>
  <p:tag name="EMFCHILD" val="True"/>
</p:tagLst>
</file>

<file path=ppt/tags/tag2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18937"/>
  <p:tag name="EMFCHILD" val="Tru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2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7.881378"/>
  <p:tag name="EMFCHILD" val="True"/>
</p:tagLst>
</file>

<file path=ppt/tags/tag2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83268"/>
  <p:tag name="EMFCHILD" val="True"/>
</p:tagLst>
</file>

<file path=ppt/tags/tag2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210945"/>
  <p:tag name="EMFCHILD" val="True"/>
</p:tagLst>
</file>

<file path=ppt/tags/tag2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57834"/>
  <p:tag name="EMFCHILD" val="True"/>
</p:tagLst>
</file>

<file path=ppt/tags/tag2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416929"/>
  <p:tag name="ORIGINALWIDTH" val="4.678031"/>
  <p:tag name="EMFCHILD" val="True"/>
</p:tagLst>
</file>

<file path=ppt/tags/tag2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18937"/>
  <p:tag name="EMFCHILD" val="True"/>
</p:tagLst>
</file>

<file path=ppt/tags/tag2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74173"/>
  <p:tag name="EMFCHILD" val="True"/>
</p:tagLst>
</file>

<file path=ppt/tags/tag2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02677"/>
  <p:tag name="EMFCHILD" val="True"/>
</p:tagLst>
</file>

<file path=ppt/tags/tag2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61969"/>
  <p:tag name="EMFCHILD" val="True"/>
</p:tagLst>
</file>

<file path=ppt/tags/tag2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57834"/>
  <p:tag name="EMFCHILD" val="Tru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2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2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62638"/>
  <p:tag name="EMFCHILD" val="True"/>
</p:tagLst>
</file>

<file path=ppt/tags/tag2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416929"/>
  <p:tag name="ORIGINALWIDTH" val="4.714292"/>
  <p:tag name="EMFCHILD" val="True"/>
</p:tagLst>
</file>

<file path=ppt/tags/tag2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2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4.00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.5in, y=1.5in]&#10;&#9;\draw (0,0)&#10;&#9;-- ++(left:1)&#10;&#9;to[V, l=120&lt;\V&gt;] ++(up:1)&#10;&#9;to[I, l=3&lt;\A&gt;, invert, *-*] ++(right:1)&#10;&#9;to[R, l=20&lt;\ohm&gt;, f&gt;^=$i_x$, -*] ++(down:1)&#10;&#9;-- ++(right:2)&#10;&#9;node[above]{$b$}&#10;&#9;to[open, o-o] ++(up:1)&#10;&#9;node[above]{$a$}&#10;&#9;-- ++(left:1)&#10;&#9;to[R, l_=30&lt;\ohm&gt;, *-] ++(left:1)&#10;&#9;++(left:1)&#10;&#9;-- ++(up:0.5)&#10;&#9;to[cV, l=$10i_x$] ++(right:1)&#10;&#9;to[R, l=60&lt;\ohm&gt;]++(right:1)&#10;&#9;-- ++(down:0.5)&#10;    ;&#10;\color{green}&#10;&#9;\draw (0,0)&#10;&#9;++(right:1.8)&#10;&#9;to[open, v&gt;=$V$] ++(up:1)&#10;&#9;to[open, i=$I$] ++(left:0.2)&#10;&#9;;&#10;\color{red}&#10;&#9;\draw (0,0)&#10;&#9;++(right:2)&#10;&#9;node[circ]{}&#10;&#9;-- ++(right:0.5)&#10;&#9;to[I, l=0&lt;\A&gt;] ++(up:1)&#10;&#9;-- ++(left:0.5)&#10;&#9;node[circ]{}&#10;&#9;;&#10;\end{circuitikz}&#10;\end{document}&#10;"/>
  <p:tag name="IGUANATEXSIZE" val="20"/>
  <p:tag name="IGUANATEXCURSOR" val="134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6"/>
  <p:tag name="EMFCHILD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3189"/>
  <p:tag name="EMFCHILD" val="True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2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2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81248"/>
  <p:tag name="EMFCHILD" val="True"/>
</p:tagLst>
</file>

<file path=ppt/tags/tag2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6409"/>
  <p:tag name="EMFCHILD" val="True"/>
</p:tagLst>
</file>

<file path=ppt/tags/tag2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2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90622"/>
  <p:tag name="EMFCHILD" val="True"/>
</p:tagLst>
</file>

<file path=ppt/tags/tag2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2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1"/>
  <p:tag name="EMFCHILD" val="True"/>
</p:tagLst>
</file>

<file path=ppt/tags/tag2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2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54299"/>
  <p:tag name="EMFCHILD" val="True"/>
</p:tagLst>
</file>

<file path=ppt/tags/tag2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813"/>
  <p:tag name="EMFCHILD" val="True"/>
</p:tagLst>
</file>

<file path=ppt/tags/tag2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2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54299"/>
  <p:tag name="EMFCHILD" val="True"/>
</p:tagLst>
</file>

<file path=ppt/tags/tag2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2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2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2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6622"/>
  <p:tag name="EMFCHILD" val="True"/>
</p:tagLst>
</file>

<file path=ppt/tags/tag2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62874"/>
  <p:tag name="EMFCHILD" val="True"/>
</p:tagLst>
</file>

<file path=ppt/tags/tag2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8.15937"/>
  <p:tag name="EMFCHILD" val="True"/>
</p:tagLst>
</file>

<file path=ppt/tags/tag2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5.935"/>
  <p:tag name="EMFCHILD" val="True"/>
</p:tagLst>
</file>

<file path=ppt/tags/tag2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982953"/>
  <p:tag name="EMFCHILD" val="True"/>
</p:tagLst>
</file>

<file path=ppt/tags/tag2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14292"/>
  <p:tag name="ORIGINALWIDTH" val="5.121142"/>
  <p:tag name="EMFCHILD" val="Tru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2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3.736299"/>
  <p:tag name="EMFCHILD" val="True"/>
</p:tagLst>
</file>

<file path=ppt/tags/tag2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12835"/>
  <p:tag name="EMFCHILD" val="True"/>
</p:tagLst>
</file>

<file path=ppt/tags/tag2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31929"/>
  <p:tag name="EMFCHILD" val="True"/>
</p:tagLst>
</file>

<file path=ppt/tags/tag2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3.907717"/>
  <p:tag name="EMFCHILD" val="True"/>
</p:tagLst>
</file>

<file path=ppt/tags/tag2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963346"/>
  <p:tag name="EMFCHILD" val="True"/>
</p:tagLst>
</file>

<file path=ppt/tags/tag2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5.990905"/>
  <p:tag name="EMFCHILD" val="True"/>
</p:tagLst>
</file>

<file path=ppt/tags/tag2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58583"/>
  <p:tag name="EMFCHILD" val="True"/>
</p:tagLst>
</file>

<file path=ppt/tags/tag2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14292"/>
  <p:tag name="ORIGINALWIDTH" val="5.16937"/>
  <p:tag name="EMFCHILD" val="True"/>
</p:tagLst>
</file>

<file path=ppt/tags/tag2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3.771496"/>
  <p:tag name="EMFCHILD" val="True"/>
</p:tagLst>
</file>

<file path=ppt/tags/tag2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74173"/>
  <p:tag name="EMFCHILD" val="Tru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2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62362"/>
  <p:tag name="EMFCHILD" val="True"/>
</p:tagLst>
</file>

<file path=ppt/tags/tag2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8.680039"/>
  <p:tag name="EMFCHILD" val="True"/>
</p:tagLst>
</file>

<file path=ppt/tags/tag2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8.096614"/>
  <p:tag name="EMFCHILD" val="True"/>
</p:tagLst>
</file>

<file path=ppt/tags/tag2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74173"/>
  <p:tag name="EMFCHILD" val="True"/>
</p:tagLst>
</file>

<file path=ppt/tags/tag2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62362"/>
  <p:tag name="EMFCHILD" val="True"/>
</p:tagLst>
</file>

<file path=ppt/tags/tag2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9.65528"/>
  <p:tag name="EMFCHILD" val="True"/>
</p:tagLst>
</file>

<file path=ppt/tags/tag2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18937"/>
  <p:tag name="EMFCHILD" val="True"/>
</p:tagLst>
</file>

<file path=ppt/tags/tag2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7.881378"/>
  <p:tag name="EMFCHILD" val="True"/>
</p:tagLst>
</file>

<file path=ppt/tags/tag2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183268"/>
  <p:tag name="EMFCHILD" val="True"/>
</p:tagLst>
</file>

<file path=ppt/tags/tag2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70079"/>
  <p:tag name="ORIGINALWIDTH" val="3.210945"/>
  <p:tag name="EMFCHILD" val="Tru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2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57834"/>
  <p:tag name="EMFCHILD" val="True"/>
</p:tagLst>
</file>

<file path=ppt/tags/tag2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416929"/>
  <p:tag name="ORIGINALWIDTH" val="4.678031"/>
  <p:tag name="EMFCHILD" val="True"/>
</p:tagLst>
</file>

<file path=ppt/tags/tag2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18937"/>
  <p:tag name="EMFCHILD" val="True"/>
</p:tagLst>
</file>

<file path=ppt/tags/tag2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574173"/>
  <p:tag name="EMFCHILD" val="True"/>
</p:tagLst>
</file>

<file path=ppt/tags/tag2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02677"/>
  <p:tag name="EMFCHILD" val="True"/>
</p:tagLst>
</file>

<file path=ppt/tags/tag2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61969"/>
  <p:tag name="EMFCHILD" val="True"/>
</p:tagLst>
</file>

<file path=ppt/tags/tag2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57834"/>
  <p:tag name="EMFCHILD" val="True"/>
</p:tagLst>
</file>

<file path=ppt/tags/tag2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2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62638"/>
  <p:tag name="EMFCHILD" val="Tru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2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416929"/>
  <p:tag name="ORIGINALWIDTH" val="4.714292"/>
  <p:tag name="EMFCHILD" val="True"/>
</p:tagLst>
</file>

<file path=ppt/tags/tag2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2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4.00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.5in, y=1.5in]&#10;&#9;\draw (0,0)&#10;&#9;-- ++(left:1)&#10;&#9;to[V, l=120&lt;\V&gt;] ++(up:1)&#10;&#9;to[I, l=3&lt;\A&gt;, invert, *-*] ++(right:1)&#10;&#9;to[R, l=20&lt;\ohm&gt;, f&gt;^=$i_x$, -*] ++(down:1)&#10;&#9;-- ++(right:2)&#10;&#9;node[above]{$b$}&#10;&#9;to[open, o-o] ++(up:1)&#10;&#9;node[above]{$a$}&#10;&#9;-- ++(left:1)&#10;&#9;to[R, l_=30&lt;\ohm&gt;, *-] ++(left:1)&#10;&#9;++(left:1)&#10;&#9;-- ++(up:0.5)&#10;&#9;to[cV, l=$10i_x$] ++(right:1)&#10;&#9;to[R, l=60&lt;\ohm&gt;]++(right:1)&#10;&#9;-- ++(down:0.5)&#10;    ;&#10;\color{green}&#10;&#9;\draw (0,0)&#10;&#9;++(right:1.8)&#10;&#9;to[open, v&gt;=$V$] ++(up:1)&#10;&#9;to[open, i=$I$] ++(left:0.2)&#10;&#9;;&#10;\color{red}&#10;&#9;\draw (0,0)&#10;&#9;++(right:2)&#10;&#9;node[circ]{}&#10;&#9;-- ++(right:0.5)&#10;&#9;to[I, l=0&lt;\A&gt;] ++(up:1)&#10;&#9;-- ++(left:0.5)&#10;&#9;node[circ]{}&#10;&#9;;&#10;\end{circuitikz}&#10;\end{document}&#10;"/>
  <p:tag name="IGUANATEXSIZE" val="20"/>
  <p:tag name="IGUANATEXCURSOR" val="134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6"/>
  <p:tag name="EMFCHILD" val="True"/>
</p:tagLst>
</file>

<file path=ppt/tags/tag2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3189"/>
  <p:tag name="EMFCHILD" val="True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2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2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81248"/>
  <p:tag name="EMFCHILD" val="True"/>
</p:tagLst>
</file>

<file path=ppt/tags/tag2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6409"/>
  <p:tag name="EMFCHILD" val="True"/>
</p:tagLst>
</file>

<file path=ppt/tags/tag2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2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90622"/>
  <p:tag name="EMFCHILD" val="True"/>
</p:tagLst>
</file>

<file path=ppt/tags/tag2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1"/>
  <p:tag name="EMFCHILD" val="Tru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2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54299"/>
  <p:tag name="EMFCHILD" val="True"/>
</p:tagLst>
</file>

<file path=ppt/tags/tag2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60158"/>
  <p:tag name="EMFCHILD" val="True"/>
</p:tagLst>
</file>

<file path=ppt/tags/tag2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8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8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8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813"/>
  <p:tag name="EMFCHILD" val="True"/>
</p:tagLst>
</file>

<file path=ppt/tags/tag28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8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8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8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8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8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8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54299"/>
  <p:tag name="EMFCHILD" val="True"/>
</p:tagLst>
</file>

<file path=ppt/tags/tag28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8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8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8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8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8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28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8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28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28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6622"/>
  <p:tag name="EMFCHILD" val="True"/>
</p:tagLst>
</file>

<file path=ppt/tags/tag28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62874"/>
  <p:tag name="EMFCHILD" val="True"/>
</p:tagLst>
</file>

<file path=ppt/tags/tag28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8.15937"/>
  <p:tag name="EMFCHILD" val="True"/>
</p:tagLst>
</file>

<file path=ppt/tags/tag28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6"/>
  <p:tag name="ORIGINALWIDTH" val="6.037358"/>
  <p:tag name="EMFCHILD" val="True"/>
</p:tagLst>
</file>

<file path=ppt/tags/tag28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62"/>
  <p:tag name="ORIGINALWIDTH" val="4.612686"/>
  <p:tag name="EMFCHILD" val="True"/>
</p:tagLst>
</file>

<file path=ppt/tags/tag28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34"/>
  <p:tag name="ORIGINALWIDTH" val="6.625154"/>
  <p:tag name="EMFCHILD" val="True"/>
</p:tagLst>
</file>

<file path=ppt/tags/tag28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287664"/>
  <p:tag name="EMFCHILD" val="True"/>
</p:tagLst>
</file>

<file path=ppt/tags/tag28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9.962643"/>
  <p:tag name="EMFCHILD" val="True"/>
</p:tagLst>
</file>

<file path=ppt/tags/tag28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34471"/>
  <p:tag name="EMFCHILD" val="Tru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59799"/>
  <p:tag name="EMFCHILD" val="True"/>
</p:tagLst>
</file>

<file path=ppt/tags/tag28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9427"/>
  <p:tag name="EMFCHILD" val="True"/>
</p:tagLst>
</file>

<file path=ppt/tags/tag28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3"/>
  <p:tag name="ORIGINALWIDTH" val="7.103325"/>
  <p:tag name="EMFCHILD" val="True"/>
</p:tagLst>
</file>

<file path=ppt/tags/tag28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6.087139"/>
  <p:tag name="EMFCHILD" val="True"/>
</p:tagLst>
</file>

<file path=ppt/tags/tag28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287664"/>
  <p:tag name="EMFCHILD" val="True"/>
</p:tagLst>
</file>

<file path=ppt/tags/tag28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4.981321"/>
  <p:tag name="EMFCHILD" val="True"/>
</p:tagLst>
</file>

<file path=ppt/tags/tag28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975066"/>
  <p:tag name="EMFCHILD" val="True"/>
</p:tagLst>
</file>

<file path=ppt/tags/tag28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6"/>
  <p:tag name="ORIGINALWIDTH" val="6.037358"/>
  <p:tag name="EMFCHILD" val="True"/>
</p:tagLst>
</file>

<file path=ppt/tags/tag28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45801"/>
  <p:tag name="ORIGINALWIDTH" val="4.592738"/>
  <p:tag name="EMFCHILD" val="True"/>
</p:tagLst>
</file>

<file path=ppt/tags/tag28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34"/>
  <p:tag name="ORIGINALWIDTH" val="6.625154"/>
  <p:tag name="EMFCHILD" val="True"/>
</p:tagLst>
</file>

<file path=ppt/tags/tag28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287664"/>
  <p:tag name="EMFCHILD" val="Tru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8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9.962643"/>
  <p:tag name="EMFCHILD" val="True"/>
</p:tagLst>
</file>

<file path=ppt/tags/tag28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34471"/>
  <p:tag name="EMFCHILD" val="True"/>
</p:tagLst>
</file>

<file path=ppt/tags/tag28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9427"/>
  <p:tag name="EMFCHILD" val="True"/>
</p:tagLst>
</file>

<file path=ppt/tags/tag28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36"/>
  <p:tag name="ORIGINALWIDTH" val="4.961374"/>
  <p:tag name="EMFCHILD" val="True"/>
</p:tagLst>
</file>

<file path=ppt/tags/tag28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6.087139"/>
  <p:tag name="EMFCHILD" val="True"/>
</p:tagLst>
</file>

<file path=ppt/tags/tag28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287664"/>
  <p:tag name="EMFCHILD" val="True"/>
</p:tagLst>
</file>

<file path=ppt/tags/tag28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4.981321"/>
  <p:tag name="EMFCHILD" val="True"/>
</p:tagLst>
</file>

<file path=ppt/tags/tag28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975066"/>
  <p:tag name="EMFCHILD" val="True"/>
</p:tagLst>
</file>

<file path=ppt/tags/tag28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34"/>
  <p:tag name="ORIGINALWIDTH" val="6.625154"/>
  <p:tag name="EMFCHILD" val="True"/>
</p:tagLst>
</file>

<file path=ppt/tags/tag28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7944"/>
  <p:tag name="ORIGINALWIDTH" val="8.846807"/>
  <p:tag name="EMFCHILD" val="True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28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45801"/>
  <p:tag name="ORIGINALWIDTH" val="4.592738"/>
  <p:tag name="EMFCHILD" val="True"/>
</p:tagLst>
</file>

<file path=ppt/tags/tag28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34"/>
  <p:tag name="ORIGINALWIDTH" val="6.625154"/>
  <p:tag name="EMFCHILD" val="True"/>
</p:tagLst>
</file>

<file path=ppt/tags/tag28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287664"/>
  <p:tag name="EMFCHILD" val="True"/>
</p:tagLst>
</file>

<file path=ppt/tags/tag28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9.962643"/>
  <p:tag name="EMFCHILD" val="True"/>
</p:tagLst>
</file>

<file path=ppt/tags/tag28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34471"/>
  <p:tag name="EMFCHILD" val="True"/>
</p:tagLst>
</file>

<file path=ppt/tags/tag28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9427"/>
  <p:tag name="EMFCHILD" val="True"/>
</p:tagLst>
</file>

<file path=ppt/tags/tag28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36"/>
  <p:tag name="ORIGINALWIDTH" val="4.961374"/>
  <p:tag name="EMFCHILD" val="True"/>
</p:tagLst>
</file>

<file path=ppt/tags/tag28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6.087139"/>
  <p:tag name="EMFCHILD" val="True"/>
</p:tagLst>
</file>

<file path=ppt/tags/tag28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287664"/>
  <p:tag name="EMFCHILD" val="True"/>
</p:tagLst>
</file>

<file path=ppt/tags/tag28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3.975066"/>
  <p:tag name="EMFCHILD" val="True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.5in]&#10;&#9;\draw (0,0)&#10;&#9;node[circ]{}&#10;&#9;node[ground]{}&#10;&#9;;&#10;&#9;\draw[ultra thick, rounded corners=0.15in]&#10;&#9;(-2,1)&#10;&#9;++(-0.15,-0.1)&#10;&#9;rectangle ++(1.3,0.2)&#10;&#9;node[midway,below=0.15in]{$V_1$}&#10;&#9;;&#10;&#9;\draw[ultra thick, rounded corners=0.15in]&#10;&#9;(1,1)&#10;&#9;++(-0.15,-0.1)&#10;&#9;rectangle ++(1.3,0.2)&#10;&#9;node[midway,below=0.15in]{$V_2$}&#10;&#9;;&#10;\end{circuitikz}&#10;\end{document}"/>
  <p:tag name="IGUANATEXSIZE" val="20"/>
  <p:tag name="IGUANATEXCURSOR" val="91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8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9.962643"/>
  <p:tag name="EMFCHILD" val="True"/>
</p:tagLst>
</file>

<file path=ppt/tags/tag28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34471"/>
  <p:tag name="EMFCHILD" val="True"/>
</p:tagLst>
</file>

<file path=ppt/tags/tag28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9427"/>
  <p:tag name="EMFCHILD" val="True"/>
</p:tagLst>
</file>

<file path=ppt/tags/tag28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34"/>
  <p:tag name="ORIGINALWIDTH" val="6.625154"/>
  <p:tag name="EMFCHILD" val="True"/>
</p:tagLst>
</file>

<file path=ppt/tags/tag28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7944"/>
  <p:tag name="ORIGINALWIDTH" val="8.846807"/>
  <p:tag name="EMFCHILD" val="True"/>
</p:tagLst>
</file>

<file path=ppt/tags/tag28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45801"/>
  <p:tag name="ORIGINALWIDTH" val="4.592738"/>
  <p:tag name="EMFCHILD" val="True"/>
</p:tagLst>
</file>

<file path=ppt/tags/tag28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6.087139"/>
  <p:tag name="EMFCHILD" val="True"/>
</p:tagLst>
</file>

<file path=ppt/tags/tag28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9427"/>
  <p:tag name="EMFCHILD" val="True"/>
</p:tagLst>
</file>

<file path=ppt/tags/tag28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34"/>
  <p:tag name="ORIGINALWIDTH" val="6.625154"/>
  <p:tag name="EMFCHILD" val="True"/>
</p:tagLst>
</file>

<file path=ppt/tags/tag28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287664"/>
  <p:tag name="EMFCHILD" val="Tru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3189"/>
  <p:tag name="EMFCHILD" val="True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EMFCHILD" val="True"/>
</p:tagLst>
</file>

<file path=ppt/tags/tag29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9.962643"/>
  <p:tag name="EMFCHILD" val="True"/>
</p:tagLst>
</file>

<file path=ppt/tags/tag29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34471"/>
  <p:tag name="EMFCHILD" val="True"/>
</p:tagLst>
</file>

<file path=ppt/tags/tag29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4.19427"/>
  <p:tag name="EMFCHILD" val="True"/>
</p:tagLst>
</file>

<file path=ppt/tags/tag29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598"/>
  <p:tag name="ORIGINALWIDTH" val="2.31133"/>
  <p:tag name="EMFCHILD" val="True"/>
</p:tagLst>
</file>

<file path=ppt/tags/tag29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36"/>
  <p:tag name="ORIGINALWIDTH" val="4.961374"/>
  <p:tag name="EMFCHILD" val="True"/>
</p:tagLst>
</file>

<file path=ppt/tags/tag29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6.087139"/>
  <p:tag name="EMFCHILD" val="True"/>
</p:tagLst>
</file>

<file path=ppt/tags/tag29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83"/>
  <p:tag name="ORIGINALWIDTH" val="3.287664"/>
  <p:tag name="EMFCHILD" val="True"/>
</p:tagLst>
</file>

<file path=ppt/tags/tag29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87"/>
  <p:tag name="ORIGINALWIDTH" val="3.975066"/>
  <p:tag name="EMFCHILD" val="True"/>
</p:tagLst>
</file>

<file path=ppt/tags/tag29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598"/>
  <p:tag name="ORIGINALWIDTH" val="2.31133"/>
  <p:tag name="EMFCHILD" val="True"/>
</p:tagLst>
</file>

<file path=ppt/tags/tag29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45801"/>
  <p:tag name="ORIGINALWIDTH" val="4.592738"/>
  <p:tag name="EMFCHILD" val="True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48"/>
  <p:tag name="ORIGINALWIDTH" val="1"/>
  <p:tag name="EMFCHILD" val="True"/>
</p:tagLst>
</file>

<file path=ppt/tags/tag29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6.087139"/>
  <p:tag name="EMFCHILD" val="True"/>
</p:tagLst>
</file>

<file path=ppt/tags/tag29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445801"/>
  <p:tag name="ORIGINALWIDTH" val="4.592738"/>
  <p:tag name="EMFCHILD" val="True"/>
</p:tagLst>
</file>

<file path=ppt/tags/tag29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21"/>
  <p:tag name="ORIGINALWIDTH" val="2.538451"/>
  <p:tag name="EMFCHILD" val="True"/>
</p:tagLst>
</file>

<file path=ppt/tags/tag29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34"/>
  <p:tag name="ORIGINALWIDTH" val="6.625154"/>
  <p:tag name="EMFCHILD" val="True"/>
</p:tagLst>
</file>

<file path=ppt/tags/tag29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36"/>
  <p:tag name="ORIGINALWIDTH" val="8.159362"/>
  <p:tag name="EMFCHILD" val="True"/>
</p:tagLst>
</file>

<file path=ppt/tags/tag29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598"/>
  <p:tag name="ORIGINALWIDTH" val="2.31133"/>
  <p:tag name="EMFCHILD" val="True"/>
</p:tagLst>
</file>

<file path=ppt/tags/tag29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36"/>
  <p:tag name="ORIGINALWIDTH" val="4.961374"/>
  <p:tag name="EMFCHILD" val="True"/>
</p:tagLst>
</file>

<file path=ppt/tags/tag29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89"/>
  <p:tag name="ORIGINALWIDTH" val="6.087139"/>
  <p:tag name="EMFCHILD" val="True"/>
</p:tagLst>
</file>

<file path=ppt/tags/tag29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36"/>
  <p:tag name="ORIGINALWIDTH" val="4.961374"/>
  <p:tag name="EMFCHILD" val="True"/>
</p:tagLst>
</file>

<file path=ppt/tags/tag29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21"/>
  <p:tag name="ORIGINALWIDTH" val="2.538451"/>
  <p:tag name="EMFCHILD" val="Tru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29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962598"/>
  <p:tag name="ORIGINALWIDTH" val="2.31133"/>
  <p:tag name="EMFCHILD" val="True"/>
</p:tagLst>
</file>

<file path=ppt/tags/tag29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29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9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9.962638"/>
  <p:tag name="EMFCHILD" val="True"/>
</p:tagLst>
</file>

<file path=ppt/tags/tag29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9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9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9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416929"/>
  <p:tag name="ORIGINALWIDTH" val="4.714292"/>
  <p:tag name="EMFCHILD" val="True"/>
</p:tagLst>
</file>

<file path=ppt/tags/tag29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29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4.00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.5in, y=1.5in]&#10;&#9;\draw (0,0)&#10;&#9;-- ++(left:1)&#10;&#9;to[V, l=120&lt;\V&gt;] ++(up:1)&#10;&#9;to[I, l=3&lt;\A&gt;, invert, *-*] ++(right:1)&#10;&#9;to[R, l=20&lt;\ohm&gt;, f&gt;^=$i_x$, -*] ++(down:1)&#10;&#9;-- ++(right:2)&#10;&#9;node[above]{$b$}&#10;&#9;to[open, o-o] ++(up:1)&#10;&#9;node[above]{$a$}&#10;&#9;-- ++(left:1)&#10;&#9;to[R, l_=30&lt;\ohm&gt;, *-] ++(left:1)&#10;&#9;++(left:1)&#10;&#9;-- ++(up:0.5)&#10;&#9;to[cV, l=$10i_x$] ++(right:1)&#10;&#9;to[R, l=60&lt;\ohm&gt;]++(right:1)&#10;&#9;-- ++(down:0.5)&#10;    ;&#10;\color{green}&#10;&#9;\draw (0,0)&#10;&#9;++(right:1.8)&#10;&#9;to[open, v&gt;=$V$] ++(up:1)&#10;&#9;to[open, i=$I$] ++(left:0.2)&#10;&#9;;&#10;\color{red}&#10;&#9;\draw (0,0)&#10;&#9;++(right:2)&#10;&#9;node[circ]{}&#10;&#9;-- ++(right:0.5)&#10;&#9;to[I, l=0&lt;\A&gt;] ++(up:1)&#10;&#9;-- ++(left:0.5)&#10;&#9;node[circ]{}&#10;&#9;;&#10;\end{circuitikz}&#10;\end{document}&#10;"/>
  <p:tag name="IGUANATEXSIZE" val="20"/>
  <p:tag name="IGUANATEXCURSOR" val="134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29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6"/>
  <p:tag name="EMFCHILD" val="True"/>
</p:tagLst>
</file>

<file path=ppt/tags/tag29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9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9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9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9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9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29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81248"/>
  <p:tag name="EMFCHILD" val="True"/>
</p:tagLst>
</file>

<file path=ppt/tags/tag29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6409"/>
  <p:tag name="EMFCHILD" val="True"/>
</p:tagLst>
</file>

<file path=ppt/tags/tag29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29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661"/>
  <p:tag name="EMFCHILD" val="True"/>
</p:tagLst>
</file>

<file path=ppt/tags/tag29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9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9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9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85"/>
  <p:tag name="EMFCHILD" val="True"/>
</p:tagLst>
</file>

<file path=ppt/tags/tag29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9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29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90622"/>
  <p:tag name="EMFCHILD" val="True"/>
</p:tagLst>
</file>

<file path=ppt/tags/tag29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9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85"/>
  <p:tag name="EMFCHILD" val="True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29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29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9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9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1"/>
  <p:tag name="EMFCHILD" val="True"/>
</p:tagLst>
</file>

<file path=ppt/tags/tag29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9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6874"/>
  <p:tag name="EMFCHILD" val="True"/>
</p:tagLst>
</file>

<file path=ppt/tags/tag29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9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9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9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71968"/>
  <p:tag name="EMFCHILD" val="True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29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9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1968"/>
  <p:tag name="EMFCHILD" val="True"/>
</p:tagLst>
</file>

<file path=ppt/tags/tag29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54299"/>
  <p:tag name="EMFCHILD" val="True"/>
</p:tagLst>
</file>

<file path=ppt/tags/tag29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9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75984"/>
  <p:tag name="EMFCHILD" val="True"/>
</p:tagLst>
</file>

<file path=ppt/tags/tag29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9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9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9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813"/>
  <p:tag name="EMFCHILD" val="True"/>
</p:tagLst>
</file>

<file path=ppt/tags/tag29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29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9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29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9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29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30984"/>
  <p:tag name="EMFCHILD" val="True"/>
</p:tagLst>
</file>

<file path=ppt/tags/tag29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54299"/>
  <p:tag name="EMFCHILD" val="True"/>
</p:tagLst>
</file>

<file path=ppt/tags/tag29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34488"/>
  <p:tag name="EMFCHILD" val="True"/>
</p:tagLst>
</file>

<file path=ppt/tags/tag29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29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306339"/>
  <p:tag name="EMFCHILD" val="True"/>
</p:tagLst>
</file>

<file path=ppt/tags/tag29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29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29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29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9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18976"/>
  <p:tag name="EMFCHILD" val="True"/>
</p:tagLst>
</file>

<file path=ppt/tags/tag29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12677"/>
  <p:tag name="EMFCHILD" val="True"/>
</p:tagLst>
</file>

<file path=ppt/tags/tag29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88.7189"/>
  <p:tag name="ORIGINALWIDTH" val="363.3705"/>
  <p:tag name="OUTPUTTYPE" val="SVG"/>
  <p:tag name="IGUANATEXVERSION" val="160"/>
  <p:tag name="LATEXADDIN" val="\documentclass[margin=0pt]{standalone} % svg&#13;&#10;% \documentclass[convert, margin=0pt]{standalone} % png, don't forget to change latex compiler&#13;&#10;&#13;&#10;\usepackage{anyfontsize, amssymb, amsmath}&#13;&#10;% \usepackage[shortlabels]{enumitem}&#13;&#10;\usepackage[siunitx, american, RPvoltages]{circuitikz}&#13;&#10;\sisetup{parse-numbers=false}&#13;&#10;\usepackage{pgfplots}&#13;&#10;\pgfplotsset{compat=1.18}&#13;&#10;\usepackage[many]{tcolorbox}&#13;&#10;&#13;&#10;% short-hand for resistor units, e.g. &#13;&#10;% in circuitikz: 1&lt;\MO&gt;, 2&lt;\mA&gt;, 3&lt;\kV&gt;, 4&lt;\uF&gt;, 5&lt;\nH&gt;, 6&lt;\C&gt; &#13;&#10;% in math-mode: \qty{1}{\MO}&#13;&#10;\DeclareSIUnit{\mO}{\milli\ohm}&#13;&#10;\DeclareSIUnit{\kO}{\kilo\ohm}&#13;&#10;\DeclareSIUnit{\MO}{\mega\ohm}&#13;&#10;&#13;&#10;\usepackage{xcolor}&#13;&#10;\color{white}&#13;&#10;&#13;&#10;\begin{document}&#13;&#10;\begin{circuitikz}[x=1.5in, y=1.5in]&#13;&#10;&#9;\draw (0,0)&#13;&#10;&#9;-- ++(left:1)&#13;&#10;&#9;to[V, l=120&lt;\V&gt;] ++(up:1)&#13;&#10;&#9;to[I, l=3&lt;\A&gt;, invert, *-*] ++(right:1)&#13;&#10;&#9;to[R, l=20&lt;\ohm&gt;, f&gt;^=$i_x$, -*] ++(down:1)&#13;&#10;&#9;-- ++(right:2)&#13;&#10;&#9;node[above]{$b$}&#13;&#10;&#9;to[open, o-o] ++(up:1)&#13;&#10;&#9;node[above]{$a$}&#13;&#10;&#9;-- ++(left:1)&#13;&#10;&#9;to[R, l_=30&lt;\ohm&gt;, *-] ++(left:1)&#13;&#10;&#9;++(left:1)&#13;&#10;&#9;-- ++(up:0.5)&#13;&#10;&#9;to[cV, l=$10i_x$] ++(right:1)&#13;&#10;&#9;to[R, l=60&lt;\ohm&gt;]++(right:1)&#13;&#10;&#9;-- ++(down:0.5)&#13;&#10;    ;&#10;\color{green}&#10;&#9;\draw (0,0)&#10;&#9;++(right:1.8)&#10;&#9;to[open, v&gt;=$V$] ++(up:1)&#10;&#9;to[open, i=$I$] ++(left:0.2)&#10;&#9;;&#13;&#10;\end{circuitikz}&#13;&#10;\end{document}&#13;&#10;"/>
  <p:tag name="IGUANATEXSIZE" val="20"/>
  <p:tag name="IGUANATEXCURSOR" val="1254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29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34.6955"/>
  <p:tag name="ORIGINALWIDTH" val="170.1607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/>
  <p:tag name="IGUANATEXSIZE" val="20"/>
  <p:tag name="IGUANATEXCURSOR" val="907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29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185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in]&#10;&#9;\draw (0,0)&#10;&#9;node[circ]{}&#10;&#9;node[ground]{}&#10;&#9;++(-2,1)&#10;&#9;node[left]{$V_1$}&#10;&#9;++(right:1)&#10;&#9;node[above]{$V_2$}&#10;&#9;++(right:1)&#10;&#9;node[above right]{$V_3$}&#10;&#9;++(-1,0.5)&#10;&#9;node[above]{$V_4$}&#10;&#9;;&#10;\end{circuitikz}&#10;\end{document}"/>
  <p:tag name="IGUANATEXSIZE" val="20"/>
  <p:tag name="IGUANATEXCURSOR" val="907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29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185"/>
  <p:tag name="EMFCHILD" val="True"/>
</p:tagLst>
</file>

<file path=ppt/tags/tag29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87"/>
  <p:tag name="ORIGINALWIDTH" val="1"/>
  <p:tag name="EMFCHILD" val="True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29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29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9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29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9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29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9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35"/>
  <p:tag name="ORIGINALWIDTH" val="3.207953"/>
  <p:tag name="EMFCHILD" val="True"/>
</p:tagLst>
</file>

<file path=ppt/tags/tag29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29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65787"/>
  <p:tag name="ORIGINALWIDTH" val="3.417165"/>
  <p:tag name="EMFCHILD" val="True"/>
</p:tagLst>
</file>

<file path=ppt/tags/tag29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1.9996"/>
  <p:tag name="ORIGINALWIDTH" val="323.1187"/>
  <p:tag name="LATEXADDIN" val="\documentclass[margin=0pt]{standalone} % svg&#13;&#10;% \documentclass[convert, margin=0pt]{standalone} % png, don't forget to change latex compiler&#13;&#10;&#13;&#10;\usepackage{anyfontsize, amssymb, amsmath}&#13;&#10;% \usepackage[shortlabels]{enumitem}&#13;&#10;\usepackage[siunitx, american, RPvoltages]{circuitikz}&#13;&#10;\sisetup{parse-numbers=false}&#13;&#10;\usepackage{pgfplots}&#13;&#10;\pgfplotsset{compat=1.18}&#13;&#10;\usepackage[many]{tcolorbox}&#13;&#10;&#13;&#10;% short-hand for resistor units, e.g. &#13;&#10;% in circuitikz: 1&lt;\MO&gt;, 2&lt;\mA&gt;, 3&lt;\kV&gt;, 4&lt;\uF&gt;, 5&lt;\nH&gt;, 6&lt;\C&gt; &#13;&#10;% in math-mode: \qty{1}{\MO}&#13;&#10;\DeclareSIUnit{\mO}{\milli\ohm}&#13;&#10;\DeclareSIUnit{\kO}{\kilo\ohm}&#13;&#10;\DeclareSIUnit{\MO}{\mega\ohm}&#13;&#10;&#13;&#10;\usepackage{xcolor}&#13;&#10;\color{white}&#13;&#10;&#13;&#10;\begin{document}&#13;&#10;\begin{circuitikz}[x=1.5in, y=1.5in]&#13;&#10;&#9;\draw (0,0)&#13;&#10;&#9;-- ++(left:1)&#13;&#10;&#9;to[V, l=120&lt;\V&gt;] ++(up:1)&#13;&#10;&#9;to[I, l=3&lt;\A&gt;, invert, *-*] ++(right:1)&#13;&#10;&#9;to[R, l=20&lt;\ohm&gt;, f&gt;^=$i_x$, -*] ++(down:1)&#13;&#10;&#9;-- ++(right:2)&#13;&#10;&#9;node[above]{$b$}&#13;&#10;&#9;to[open, o-o] ++(up:1)&#13;&#10;&#9;node[above]{$a$}&#13;&#10;&#9;-- ++(left:1)&#13;&#10;&#9;to[R, l_=30&lt;\ohm&gt;, *-] ++(left:1)&#13;&#10;&#9;++(left:1)&#13;&#10;&#9;-- ++(up:0.5)&#13;&#10;&#9;to[cV, l=$10i_x$] ++(right:1)&#13;&#10;&#9;to[R, l=60&lt;\ohm&gt;]++(right:1)&#13;&#10;&#9;-- ++(down:0.5)&#13;&#10;    ;&#10;\color{green}&#10;&#9;\draw (0,0)&#10;&#9;++(right:1.8)&#10;&#9;to[open, v&gt;=$V$] ++(up:1)&#10;&#9;to[open, i=$I$] ++(left:0.2)&#10;&#9;;&#13;&#10;\end{circuitikz}&#13;&#10;\end{document}&#13;&#10;"/>
  <p:tag name="IGUANATEXSIZE" val="20"/>
  <p:tag name="IGUANATEXCURSOR" val="1254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81248"/>
  <p:tag name="EMFCHILD" val="Tru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3189"/>
  <p:tag name="EMFCHILD" val="True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30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48"/>
  <p:tag name="ORIGINALWIDTH" val="23.74752"/>
  <p:tag name="EMFCHILD" val="True"/>
</p:tagLst>
</file>

<file path=ppt/tags/tag30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07047"/>
  <p:tag name="EMFCHILD" val="True"/>
</p:tagLst>
</file>

<file path=ppt/tags/tag30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70512"/>
  <p:tag name="EMFCHILD" val="True"/>
</p:tagLst>
</file>

<file path=ppt/tags/tag30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8661"/>
  <p:tag name="EMFCHILD" val="True"/>
</p:tagLst>
</file>

<file path=ppt/tags/tag30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64213"/>
  <p:tag name="EMFCHILD" val="True"/>
</p:tagLst>
</file>

<file path=ppt/tags/tag30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30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64055"/>
  <p:tag name="EMFCHILD" val="True"/>
</p:tagLst>
</file>

<file path=ppt/tags/tag30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81287"/>
  <p:tag name="ORIGINALWIDTH" val="23.7474"/>
  <p:tag name="EMFCHILD" val="True"/>
</p:tagLst>
</file>

<file path=ppt/tags/tag30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16.61854"/>
  <p:tag name="EMFCHILD" val="True"/>
</p:tagLst>
</file>

<file path=ppt/tags/tag30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07165"/>
  <p:tag name="EMFCHILD" val="True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30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07165"/>
  <p:tag name="EMFCHILD" val="True"/>
</p:tagLst>
</file>

<file path=ppt/tags/tag30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307"/>
  <p:tag name="EMFCHILD" val="True"/>
</p:tagLst>
</file>

<file path=ppt/tags/tag30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307"/>
  <p:tag name="EMFCHILD" val="True"/>
</p:tagLst>
</file>

<file path=ppt/tags/tag30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189"/>
  <p:tag name="EMFCHILD" val="True"/>
</p:tagLst>
</file>

<file path=ppt/tags/tag30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189"/>
  <p:tag name="EMFCHILD" val="True"/>
</p:tagLst>
</file>

<file path=ppt/tags/tag30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23189"/>
  <p:tag name="EMFCHILD" val="True"/>
</p:tagLst>
</file>

<file path=ppt/tags/tag30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05748"/>
  <p:tag name="EMFCHILD" val="True"/>
</p:tagLst>
</file>

<file path=ppt/tags/tag30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54689"/>
  <p:tag name="ORIGINALWIDTH" val="11.8737"/>
  <p:tag name="EMFCHILD" val="True"/>
</p:tagLst>
</file>

<file path=ppt/tags/tag30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63189"/>
  <p:tag name="EMFCHILD" val="True"/>
</p:tagLst>
</file>

<file path=ppt/tags/tag30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63189"/>
  <p:tag name="EMFCHILD" val="True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30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64213"/>
  <p:tag name="EMFCHILD" val="True"/>
</p:tagLst>
</file>

<file path=ppt/tags/tag30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30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89094"/>
  <p:tag name="EMFCHILD" val="True"/>
</p:tagLst>
</file>

<file path=ppt/tags/tag30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84366"/>
  <p:tag name="ORIGINALWIDTH" val="0.9972441"/>
  <p:tag name="EMFCHILD" val="True"/>
</p:tagLst>
</file>

<file path=ppt/tags/tag30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57874"/>
  <p:tag name="EMFCHILD" val="True"/>
</p:tagLst>
</file>

<file path=ppt/tags/tag30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18661"/>
  <p:tag name="ORIGINALWIDTH" val="3.957874"/>
  <p:tag name="EMFCHILD" val="True"/>
</p:tagLst>
</file>

<file path=ppt/tags/tag30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22913"/>
  <p:tag name="EMFCHILD" val="True"/>
</p:tagLst>
</file>

<file path=ppt/tags/tag30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20787"/>
  <p:tag name="EMFCHILD" val="True"/>
</p:tagLst>
</file>

<file path=ppt/tags/tag30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3.65622"/>
  <p:tag name="EMFCHILD" val="True"/>
</p:tagLst>
</file>

<file path=ppt/tags/tag30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63307"/>
  <p:tag name="EMFCHILD" val="True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30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185"/>
  <p:tag name="ORIGINALWIDTH" val="3.163307"/>
  <p:tag name="EMFCHILD" val="True"/>
</p:tagLst>
</file>

<file path=ppt/tags/tag30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307"/>
  <p:tag name="EMFCHILD" val="True"/>
</p:tagLst>
</file>

<file path=ppt/tags/tag30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3307"/>
  <p:tag name="EMFCHILD" val="True"/>
</p:tagLst>
</file>

<file path=ppt/tags/tag30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13071"/>
  <p:tag name="ORIGINALWIDTH" val="4.550394"/>
  <p:tag name="EMFCHILD" val="True"/>
</p:tagLst>
</file>

<file path=ppt/tags/tag30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598"/>
  <p:tag name="ORIGINALWIDTH" val="32.45406"/>
  <p:tag name="EMFCHILD" val="True"/>
</p:tagLst>
</file>

<file path=ppt/tags/tag30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7323"/>
  <p:tag name="EMFCHILD" val="True"/>
</p:tagLst>
</file>

<file path=ppt/tags/tag30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75984"/>
  <p:tag name="ORIGINALWIDTH" val="3.167323"/>
  <p:tag name="EMFCHILD" val="True"/>
</p:tagLst>
</file>

<file path=ppt/tags/tag30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23189"/>
  <p:tag name="EMFCHILD" val="True"/>
</p:tagLst>
</file>

<file path=ppt/tags/tag30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30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89094"/>
  <p:tag name="EMFCHILD" val="True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30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77697"/>
  <p:tag name="ORIGINALWIDTH" val="27.70539"/>
  <p:tag name="EMFCHILD" val="True"/>
</p:tagLst>
</file>

<file path=ppt/tags/tag30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07047"/>
  <p:tag name="EMFCHILD" val="True"/>
</p:tagLst>
</file>

<file path=ppt/tags/tag30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70512"/>
  <p:tag name="EMFCHILD" val="True"/>
</p:tagLst>
</file>

<file path=ppt/tags/tag30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78661"/>
  <p:tag name="EMFCHILD" val="True"/>
</p:tagLst>
</file>

<file path=ppt/tags/tag30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30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22913"/>
  <p:tag name="EMFCHILD" val="True"/>
</p:tagLst>
</file>

<file path=ppt/tags/tag30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45197"/>
  <p:tag name="ORIGINALWIDTH" val="3.720787"/>
  <p:tag name="EMFCHILD" val="True"/>
</p:tagLst>
</file>

<file path=ppt/tags/tag30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197"/>
  <p:tag name="ORIGINALWIDTH" val="32.45406"/>
  <p:tag name="EMFCHILD" val="True"/>
</p:tagLst>
</file>

<file path=ppt/tags/tag30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23189"/>
  <p:tag name="EMFCHILD" val="True"/>
</p:tagLst>
</file>

<file path=ppt/tags/tag30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82795"/>
  <p:tag name="EMFCHILD" val="True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30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6.289094"/>
  <p:tag name="EMFCHILD" val="True"/>
</p:tagLst>
</file>

<file path=ppt/tags/tag30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70512"/>
  <p:tag name="EMFCHILD" val="True"/>
</p:tagLst>
</file>

<file path=ppt/tags/tag30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07047"/>
  <p:tag name="EMFCHILD" val="True"/>
</p:tagLst>
</file>

<file path=ppt/tags/tag30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937"/>
  <p:tag name="EMFCHILD" val="True"/>
</p:tagLst>
</file>

<file path=ppt/tags/tag30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0748"/>
  <p:tag name="EMFCHILD" val="True"/>
</p:tagLst>
</file>

<file path=ppt/tags/tag30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68976"/>
  <p:tag name="ORIGINALWIDTH" val="4.20748"/>
  <p:tag name="EMFCHILD" val="True"/>
</p:tagLst>
</file>

<file path=ppt/tags/tag30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4.600079"/>
  <p:tag name="EMFCHILD" val="True"/>
</p:tagLst>
</file>

<file path=ppt/tags/tag30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30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30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30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30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30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30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30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30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30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30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30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30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30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0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0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30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0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0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0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0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0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0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30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30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0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30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0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0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30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0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30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30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30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0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0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0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30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01969"/>
  <p:tag name="ORIGINALWIDTH" val="4.811929"/>
  <p:tag name="EMFCHILD" val="True"/>
</p:tagLst>
</file>

<file path=ppt/tags/tag30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30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0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0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0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59291"/>
  <p:tag name="EMFCHILD" val="True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3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3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3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3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3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7.12047"/>
  <p:tag name="EMFCHILD" val="True"/>
</p:tagLst>
</file>

<file path=ppt/tags/tag3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3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3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3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3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3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3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79449"/>
  <p:tag name="ORIGINALWIDTH" val="8.846811"/>
  <p:tag name="EMFCHILD" val="True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3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3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3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01969"/>
  <p:tag name="ORIGINALWIDTH" val="4.811929"/>
  <p:tag name="EMFCHILD" val="True"/>
</p:tagLst>
</file>

<file path=ppt/tags/tag3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7.003701"/>
  <p:tag name="EMFCHILD" val="True"/>
</p:tagLst>
</file>

<file path=ppt/tags/tag3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42835"/>
  <p:tag name="ORIGINALWIDTH" val="6.067244"/>
  <p:tag name="EMFCHILD" val="True"/>
</p:tagLst>
</file>

<file path=ppt/tags/tag3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5.469488"/>
  <p:tag name="EMFCHILD" val="True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3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625118"/>
  <p:tag name="EMFCHILD" val="True"/>
</p:tagLst>
</file>

<file path=ppt/tags/tag3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3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52402"/>
  <p:tag name="ORIGINALWIDTH" val="6.82437"/>
  <p:tag name="EMFCHILD" val="True"/>
</p:tagLst>
</file>

<file path=ppt/tags/tag3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93898"/>
  <p:tag name="ORIGINALWIDTH" val="1.056024"/>
  <p:tag name="EMFCHILD" val="True"/>
</p:tagLst>
</file>

<file path=ppt/tags/tag3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9.12146"/>
  <p:tag name="EMFCHILD" val="True"/>
</p:tagLst>
</file>

<file path=ppt/tags/tag3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3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901614"/>
  <p:tag name="EMFCHILD" val="True"/>
</p:tagLst>
</file>

<file path=ppt/tags/tag3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3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.981299"/>
  <p:tag name="EMFCHILD" val="True"/>
</p:tagLst>
</file>

<file path=ppt/tags/tag3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901614"/>
  <p:tag name="EMFCHILD" val="True"/>
</p:tagLst>
</file>

<file path=ppt/tags/tag3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.981299"/>
  <p:tag name="EMFCHILD" val="True"/>
</p:tagLst>
</file>

<file path=ppt/tags/tag3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3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3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3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3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3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7.4387"/>
  <p:tag name="EMFCHILD" val="True"/>
</p:tagLst>
</file>

<file path=ppt/tags/tag3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\def\v#1{\textcolor{orange}{V_#1}}&#10;&#10;\begin{document}&#10;$\begin{aligned}&#10;&amp; \v1 - \v2 = 4i \\&#10;&amp; i=\frac{\v1-0}{2} \\&#10;&amp;\begin{aligned}&#10;      \text{\underline{KCL@1\&amp;2:}\qquad}&#10;      &amp;\v1\left(\frac{1}{2}\right)-\frac{0}{2}-10-0=0\\&#10;      \implies &amp; \v1=10\times2\\&#10;      \therefore~ &amp; \v1=\qty{20}{\V}\\&#10;    \end{aligned}\\&#10;&amp; \therefore~ i=\frac{20-0}{2}=\qty{10}{\A}\\&#10;&amp; \therefore~ \v2 = \v1 - 4i = 20 - 4\times10 = 20-40 = \qty{-20}{\V}\\&#10;&amp; \therefore~ \textcolor{green}{V} = \v2 - \textcolor{orange}{0} = \textcolor{green}{\qty{-20}{\V}}&#10;\end{aligned}$&#10;\end{document}"/>
  <p:tag name="IGUANATEXSIZE" val="20"/>
  <p:tag name="IGUANATEXCURSOR" val="121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3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3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3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3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3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60158"/>
  <p:tag name="EMFCHILD" val="True"/>
</p:tagLst>
</file>

<file path=ppt/tags/tag3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3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3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59799"/>
  <p:tag name="EMFCHILD" val="True"/>
</p:tagLst>
</file>

<file path=ppt/tags/tag3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3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3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.5in]&#10;&#9;\draw (0,0)&#10;&#9;node[circ]{}&#10;&#9;node[ground]{}&#10;&#9;;&#10;&#9;\draw[ultra thick, rounded corners=0.15in]&#10;&#9;(-2,1)&#10;&#9;++(-0.15,-0.1)&#10;&#9;rectangle ++(1.3,0.2)&#10;&#9;node[midway,below=0.15in]{$V_1$}&#10;&#9;;&#10;&#9;\draw[ultra thick, rounded corners=0.15in]&#10;&#9;(1,1)&#10;&#9;++(-0.15,-0.1)&#10;&#9;rectangle ++(1.3,0.2)&#10;&#9;node[midway,below=0.15in]{$V_2$}&#10;&#9;;&#10;\end{circuitikz}&#10;\end{document}"/>
  <p:tag name="IGUANATEXSIZE" val="20"/>
  <p:tag name="IGUANATEXCURSOR" val="91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3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EMFCHILD" val="True"/>
</p:tagLst>
</file>

<file path=ppt/tags/tag3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48"/>
  <p:tag name="ORIGINALWIDTH" val="1"/>
  <p:tag name="EMFCHILD" val="True"/>
</p:tagLst>
</file>

<file path=ppt/tags/tag3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3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3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3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3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3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3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3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3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3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3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1299"/>
  <p:tag name="EMFCHILD" val="True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3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3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3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3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3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3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3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3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3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3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3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3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3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3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3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3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3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3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3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3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3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3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3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3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60236"/>
  <p:tag name="EMFCHILD" val="True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2992"/>
  <p:tag name="EMFCHILD" val="True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2992"/>
  <p:tag name="EMFCHILD" val="True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19685"/>
  <p:tag name="EMFCHILD" val="True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01969"/>
  <p:tag name="ORIGINALWIDTH" val="4.811929"/>
  <p:tag name="EMFCHILD" val="True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5941"/>
  <p:tag name="EMFCHILD" val="True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5941"/>
  <p:tag name="EMFCHILD" val="True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7.12047"/>
  <p:tag name="EMFCHILD" val="True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5941"/>
  <p:tag name="EMFCHILD" val="True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79449"/>
  <p:tag name="ORIGINALWIDTH" val="8.846811"/>
  <p:tag name="EMFCHIL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6.625118"/>
  <p:tag name="EMFCHILD" val="Tru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5941"/>
  <p:tag name="EMFCHILD" val="True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01969"/>
  <p:tag name="ORIGINALWIDTH" val="4.811929"/>
  <p:tag name="EMFCHILD" val="True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7.003701"/>
  <p:tag name="EMFCHILD" val="True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42835"/>
  <p:tag name="ORIGINALWIDTH" val="6.067244"/>
  <p:tag name="EMFCHILD" val="True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5.469488"/>
  <p:tag name="EMFCHILD" val="Tru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67102"/>
  <p:tag name="EMFCHILD" val="True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625118"/>
  <p:tag name="EMFCHILD" val="True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52402"/>
  <p:tag name="ORIGINALWIDTH" val="6.82437"/>
  <p:tag name="EMFCHILD" val="True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93898"/>
  <p:tag name="ORIGINALWIDTH" val="1.056024"/>
  <p:tag name="EMFCHILD" val="True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9.12146"/>
  <p:tag name="EMFCHILD" val="True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901614"/>
  <p:tag name="EMFCHILD" val="True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598858"/>
  <p:tag name="EMFCHILD" val="True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.981299"/>
  <p:tag name="EMFCHILD" val="True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901614"/>
  <p:tag name="EMFCHILD" val="True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.981299"/>
  <p:tag name="EMFCHILD" val="True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2992"/>
  <p:tag name="EMFCHILD" val="True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395905"/>
  <p:tag name="EMFCHILD" val="True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7.4387"/>
  <p:tag name="EMFCHILD" val="True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\def\v#1{\textcolor{orange}{V_#1}}&#10;&#10;\begin{document}&#10;$\begin{aligned}&#10;&amp; \v1 - \v2 = 4i \\&#10;&amp; i=\frac{\v1-0}{2} \\&#10;&amp;\begin{aligned}&#10;      \text{\underline{KCL@1\&amp;2:}\qquad}&#10;      &amp;\v1\left(\frac{1}{2}\right)-\frac{0}{2}-10-0=0\\&#10;      \implies &amp; \v1=10\times2\\&#10;      \therefore~ &amp; \v1=\qty{20}{\V}\\&#10;    \end{aligned}\\&#10;&amp; \therefore~ i=\frac{20-0}{2}=\qty{10}{\A}\\&#10;&amp; \therefore~ \v2 = \v1 - 4i = 20 - 4\times10 = 20-40 = \qty{-20}{\V}\\&#10;&amp; \therefore~ \textcolor{green}{V} = \v2 - \textcolor{orange}{0} = \textcolor{green}{\qty{-20}{\V}}&#10;\end{aligned}$&#10;\end{document}"/>
  <p:tag name="IGUANATEXSIZE" val="20"/>
  <p:tag name="IGUANATEXCURSOR" val="1211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19685"/>
  <p:tag name="EMFCHILD" val="True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60158"/>
  <p:tag name="EMFCHILD" val="True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59799"/>
  <p:tag name="EMFCHILD" val="True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.5in]&#10;&#9;\draw (0,0)&#10;&#9;node[circ]{}&#10;&#9;node[ground]{}&#10;&#9;;&#10;&#9;\draw[ultra thick, rounded corners=0.15in]&#10;&#9;(-2,1)&#10;&#9;++(-0.15,-0.1)&#10;&#9;rectangle ++(1.3,0.2)&#10;&#9;node[midway,below=0.15in]{$V_1$}&#10;&#9;;&#10;&#9;\draw[ultra thick, rounded corners=0.15in]&#10;&#9;(1,1)&#10;&#9;++(-0.15,-0.1)&#10;&#9;rectangle ++(1.3,0.2)&#10;&#9;node[midway,below=0.15in]{$V_2$}&#10;&#9;;&#10;\end{circuitikz}&#10;\end{document}"/>
  <p:tag name="IGUANATEXSIZE" val="20"/>
  <p:tag name="IGUANATEXCURSOR" val="91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EMFCHILD" val="True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48"/>
  <p:tag name="ORIGINALWIDTH" val="1"/>
  <p:tag name="EMFCHILD" val="True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2.4811"/>
  <p:tag name="ORIGINALWIDTH" val="251.57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;&#10;\end{circuitikz}&#10;\end{document}"/>
  <p:tag name="IGUANATEXSIZE" val="20"/>
  <p:tag name="IGUANATEXCURSOR" val="934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153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;&#10;\end{circuitikz}&#10;\end{document}"/>
  <p:tag name="IGUANATEXSIZE" val="20"/>
  <p:tag name="IGUANATEXCURSOR" val="934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1874"/>
  <p:tag name="EMFCHILD" val="True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6063"/>
  <p:tag name="EMFCHILD" val="True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3071"/>
  <p:tag name="EMFCHILD" val="True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60158"/>
  <p:tag name="EMFCHILD" val="True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59799"/>
  <p:tag name="EMFCHILD" val="True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3071"/>
  <p:tag name="EMFCHILD" val="True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.5in]&#10;&#9;\draw (0,0)&#10;&#9;node[circ]{}&#10;&#9;node[ground]{}&#10;&#9;;&#10;&#9;\draw[ultra thick, rounded corners=0.15in]&#10;&#9;(-2,1)&#10;&#9;++(-0.15,-0.1)&#10;&#9;rectangle ++(1.3,0.2)&#10;&#9;node[midway,below=0.15in]{$V_1$}&#10;&#9;;&#10;&#9;\draw[ultra thick, rounded corners=0.15in]&#10;&#9;(1,1)&#10;&#9;++(-0.15,-0.1)&#10;&#9;rectangle ++(1.3,0.2)&#10;&#9;node[midway,below=0.15in]{$V_2$}&#10;&#9;;&#10;\end{circuitikz}&#10;\end{document}"/>
  <p:tag name="IGUANATEXSIZE" val="20"/>
  <p:tag name="IGUANATEXCURSOR" val="91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EMFCHILD" val="True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48"/>
  <p:tag name="ORIGINALWIDTH" val="1"/>
  <p:tag name="EMFCHILD" val="True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4724"/>
  <p:tag name="EMFCHILD" val="True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77756"/>
  <p:tag name="EMFCHILD" val="True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79752"/>
  <p:tag name="EMFCHILD" val="True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5547"/>
  <p:tag name="EMFCHILD" val="True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3268"/>
  <p:tag name="EMFCHILD" val="True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3268"/>
  <p:tag name="EMFCHILD" val="True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60158"/>
  <p:tag name="EMFCHILD" val="True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59799"/>
  <p:tag name="EMFCHILD" val="True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.5in]&#10;&#9;\draw (0,0)&#10;&#9;node[circ]{}&#10;&#9;node[ground]{}&#10;&#9;;&#10;&#9;\draw[ultra thick, rounded corners=0.15in]&#10;&#9;(-2,1)&#10;&#9;++(-0.15,-0.1)&#10;&#9;rectangle ++(1.3,0.2)&#10;&#9;node[midway,below=0.15in]{$V_1$}&#10;&#9;;&#10;&#9;\draw[ultra thick, rounded corners=0.15in]&#10;&#9;(1,1)&#10;&#9;++(-0.15,-0.1)&#10;&#9;rectangle ++(1.3,0.2)&#10;&#9;node[midway,below=0.15in]{$V_2$}&#10;&#9;;&#10;\end{circuitikz}&#10;\end{document}"/>
  <p:tag name="IGUANATEXSIZE" val="20"/>
  <p:tag name="IGUANATEXCURSOR" val="91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EMFCHILD" val="True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48"/>
  <p:tag name="ORIGINALWIDTH" val="1"/>
  <p:tag name="EMFCHILD" val="Tru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3268"/>
  <p:tag name="EMFCHILD" val="True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3268"/>
  <p:tag name="EMFCHILD" val="True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59409"/>
  <p:tag name="EMFCHILD" val="True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1496"/>
  <p:tag name="EMFCHILD" val="True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6063"/>
  <p:tag name="EMFCHILD" val="True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60158"/>
  <p:tag name="EMFCHILD" val="True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59799"/>
  <p:tag name="EMFCHILD" val="Tru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311"/>
  <p:tag name="EMFCHILD" val="True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.5in]&#10;&#9;\draw (0,0)&#10;&#9;node[circ]{}&#10;&#9;node[ground]{}&#10;&#9;;&#10;&#9;\draw[ultra thick, rounded corners=0.15in]&#10;&#9;(-2,1)&#10;&#9;++(-0.15,-0.1)&#10;&#9;rectangle ++(1.3,0.2)&#10;&#9;node[midway,below=0.15in]{$V_1$}&#10;&#9;;&#10;&#9;\draw[ultra thick, rounded corners=0.15in]&#10;&#9;(1,1)&#10;&#9;++(-0.15,-0.1)&#10;&#9;rectangle ++(1.3,0.2)&#10;&#9;node[midway,below=0.15in]{$V_2$}&#10;&#9;;&#10;\end{circuitikz}&#10;\end{document}"/>
  <p:tag name="IGUANATEXSIZE" val="20"/>
  <p:tag name="IGUANATEXCURSOR" val="91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EMFCHILD" val="True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48"/>
  <p:tag name="ORIGINALWIDTH" val="1"/>
  <p:tag name="EMFCHILD" val="True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311"/>
  <p:tag name="EMFCHILD" val="True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19764"/>
  <p:tag name="EMFCHILD" val="True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59488"/>
  <p:tag name="EMFCHILD" val="True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59488"/>
  <p:tag name="EMFCHILD" val="True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46.3085"/>
  <p:tag name="ORIGINALWIDTH" val="217.7889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\def\v#1{\textcolor{orange}{V_{#1}}}&#10;\def\grn#1{\textcolor{green}{#1}}&#10;\def\rng#1{\textcolor{orange}{#1}}&#10;&#10;\begin{document}&#10;$\begin{aligned}&#10;&amp; \v1 - \v2 = 4i \\&#10;&amp; i=\frac{\v1-0}{2} \\&#10;&amp;\begin{aligned}&#10;      \text{\underline{KCL@1\&amp;2:}\qquad}&#10;      &amp;\v1\left(\frac{1}{2}\right)-\frac{0}{2}-10-1=0\\&#10;      \implies &amp; \v1=11\times2\\&#10;      \therefore~ &amp; \v1=\qty{22}{\V}\\&#10;    \end{aligned}\\&#10;&amp; \therefore~ i=\frac{22-0}{2}=\qty{11}{\A}\\&#10;&amp; \therefore~ \v2 = \v1 - 4i = 22 - 4\times11 = 22-44 = \qty{-22}{\V}\\&#10;&amp; \therefore~ \grn{V} = \v2 - \rng0 = -22 - 0 = \grn{\qty{-22}{\V}}&#10;\end{aligned}$&#10;\end{document}"/>
  <p:tag name="IGUANATEXSIZE" val="20"/>
  <p:tag name="IGUANATEXCURSOR" val="643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\def\v#1{\textcolor{orange}{V_{#1}}}&#10;\def\grn#1{\textcolor{green}{#1}}&#10;\def\rng#1{\textcolor{orange}{#1}}&#10;&#10;\begin{document}&#10;$\begin{aligned}&#10;&amp; \v1 - \v2 = 4i \\&#10;&amp; i=\frac{\v1-0}{2} \\&#10;&amp;\begin{aligned}&#10;      \text{\underline{KCL@1\&amp;2:}\qquad}&#10;      &amp;\v1\left(\frac{1}{2}\right)-\frac{0}{2}-10-1=0\\&#10;      \implies &amp; \v1=11\times2\\&#10;      \therefore~ &amp; \v1=\qty{22}{\V}\\&#10;    \end{aligned}\\&#10;&amp; \therefore~ i=\frac{22-0}{2}=\qty{11}{\A}\\&#10;&amp; \therefore~ \v2 = \v1 - 4i = 22 - 4\times11 = 22-44 = \qty{-22}{\V}\\&#10;&amp; \therefore~ \grn{V} = \v2 - \rng0 = -22 - 0 = \grn{\qty{-22}{\V}}&#10;\end{aligned}$&#10;\end{document}"/>
  <p:tag name="IGUANATEXSIZE" val="20"/>
  <p:tag name="IGUANATEXCURSOR" val="643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59488"/>
  <p:tag name="EMFCHILD" val="True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7.4387"/>
  <p:tag name="EMFCHILD" val="True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7.003701"/>
  <p:tag name="EMFCHILD" val="True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242835"/>
  <p:tag name="ORIGINALWIDTH" val="6.067244"/>
  <p:tag name="EMFCHILD" val="True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49"/>
  <p:tag name="ORIGINALWIDTH" val="5.469488"/>
  <p:tag name="EMFCHILD" val="Tru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59488"/>
  <p:tag name="EMFCHILD" val="True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625118"/>
  <p:tag name="EMFCHILD" val="True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352402"/>
  <p:tag name="ORIGINALWIDTH" val="6.82437"/>
  <p:tag name="EMFCHILD" val="True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93898"/>
  <p:tag name="ORIGINALWIDTH" val="1.056024"/>
  <p:tag name="EMFCHILD" val="True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9.12146"/>
  <p:tag name="EMFCHILD" val="True"/>
</p:tagLst>
</file>

<file path=ppt/tags/tag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901614"/>
  <p:tag name="EMFCHILD" val="True"/>
</p:tagLst>
</file>

<file path=ppt/tags/tag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714292"/>
  <p:tag name="ORIGINALWIDTH" val="5.209449"/>
  <p:tag name="EMFCHILD" val="Tru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67189"/>
  <p:tag name="EMFCHILD" val="True"/>
</p:tagLst>
</file>

<file path=ppt/tags/tag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.981299"/>
  <p:tag name="EMFCHILD" val="True"/>
</p:tagLst>
</file>

<file path=ppt/tags/tag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90035"/>
  <p:tag name="ORIGINALWIDTH" val="4.901614"/>
  <p:tag name="EMFCHILD" val="True"/>
</p:tagLst>
</file>

<file path=ppt/tags/tag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4.981299"/>
  <p:tag name="EMFCHILD" val="True"/>
</p:tagLst>
</file>

<file path=ppt/tags/tag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599055"/>
  <p:tag name="EMFCHILD" val="True"/>
</p:tagLst>
</file>

<file path=ppt/tags/tag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479449"/>
  <p:tag name="ORIGINALWIDTH" val="8.846811"/>
  <p:tag name="EMFCHILD" val="True"/>
</p:tagLst>
</file>

<file path=ppt/tags/tag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3189"/>
  <p:tag name="EMFCHILD" val="True"/>
</p:tagLst>
</file>

<file path=ppt/tags/tag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01969"/>
  <p:tag name="ORIGINALWIDTH" val="4.811929"/>
  <p:tag name="EMFCHILD" val="True"/>
</p:tagLst>
</file>

<file path=ppt/tags/tag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396063"/>
  <p:tag name="EMFCHILD" val="True"/>
</p:tagLst>
</file>

<file path=ppt/tags/tag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4646"/>
  <p:tag name="ORIGINALWIDTH" val="27.12047"/>
  <p:tag name="EMFCHILD" val="True"/>
</p:tagLst>
</file>

<file path=ppt/tags/tag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19764"/>
  <p:tag name="EMFCHILD" val="True"/>
</p:tagLst>
</file>

<file path=ppt/tags/tag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133228"/>
  <p:tag name="ORIGINALWIDTH" val="6.82437"/>
  <p:tag name="EMFCHILD" val="True"/>
</p:tagLst>
</file>

<file path=ppt/tags/tag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2.538465"/>
  <p:tag name="EMFCHILD" val="True"/>
</p:tagLst>
</file>

<file path=ppt/tags/tag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3189"/>
  <p:tag name="EMFCHILD" val="True"/>
</p:tagLst>
</file>

<file path=ppt/tags/tag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4882"/>
  <p:tag name="ORIGINALWIDTH" val="2.630118"/>
  <p:tag name="EMFCHILD" val="True"/>
</p:tagLst>
</file>

<file path=ppt/tags/tag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01969"/>
  <p:tag name="ORIGINALWIDTH" val="4.811929"/>
  <p:tag name="EMFCHILD" val="True"/>
</p:tagLst>
</file>

<file path=ppt/tags/tag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287638"/>
  <p:tag name="EMFCHILD" val="Tru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599055"/>
  <p:tag name="EMFCHILD" val="True"/>
</p:tagLst>
</file>

<file path=ppt/tags/tag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85"/>
  <p:tag name="ORIGINALWIDTH" val="4.413425"/>
  <p:tag name="EMFCHILD" val="True"/>
</p:tagLst>
</file>

<file path=ppt/tags/tag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75394"/>
  <p:tag name="EMFCHILD" val="True"/>
</p:tagLst>
</file>

<file path=ppt/tags/tag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69843"/>
  <p:tag name="ORIGINALWIDTH" val="6.037323"/>
  <p:tag name="EMFCHILD" val="True"/>
</p:tagLst>
</file>

<file path=ppt/tags/tag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103346"/>
  <p:tag name="EMFCHILD" val="True"/>
</p:tagLst>
</file>

<file path=ppt/tags/tag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3063"/>
  <p:tag name="ORIGINALWIDTH" val="3.082402"/>
  <p:tag name="EMFCHILD" val="True"/>
</p:tagLst>
</file>

<file path=ppt/tags/tag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22.4811"/>
  <p:tag name="ORIGINALWIDTH" val="251.57"/>
  <p:tag name="OUTPUTTYPE" val="SVG"/>
  <p:tag name="IGUANATEXVERSION" val="160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end{circuitikz}&#10;\end{document}"/>
  <p:tag name="IGUANATEXSIZE" val="20"/>
  <p:tag name="IGUANATEXCURSOR" val="979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</p:tagLst>
</file>

<file path=ppt/tags/tag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91"/>
  <p:tag name="ORIGINALWIDTH" val="4.194252"/>
  <p:tag name="EMFCHILD" val="True"/>
</p:tagLst>
</file>

<file path=ppt/tags/tag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3122"/>
  <p:tag name="ORIGINALWIDTH" val="6.625118"/>
  <p:tag name="EMFCHILD" val="True"/>
</p:tagLst>
</file>

<file path=ppt/tags/tag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85039"/>
  <p:tag name="ORIGINALWIDTH" val="6.087165"/>
  <p:tag name="EMFCHILD" val="True"/>
</p:tagLst>
</file>

<file path=ppt/tags/tag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79"/>
  <p:tag name="ORIGINALWIDTH" val="3.975079"/>
  <p:tag name="EMFCHILD" val="True"/>
</p:tagLst>
</file>

<file path=ppt/tags/tag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23622"/>
  <p:tag name="ORIGINALWIDTH" val="7.083425"/>
  <p:tag name="EMFCHILD" val="True"/>
</p:tagLst>
</file>

<file path=ppt/tags/tag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153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end{circuitikz}&#10;\end{document}"/>
  <p:tag name="IGUANATEXSIZE" val="20"/>
  <p:tag name="IGUANATEXCURSOR" val="979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09567"/>
  <p:tag name="ORIGINALWIDTH" val="3.800709"/>
  <p:tag name="EMFCHILD" val="Tru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1874"/>
  <p:tag name="EMFCHILD" val="True"/>
</p:tagLst>
</file>

<file path=ppt/tags/tag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60158"/>
  <p:tag name="EMFCHILD" val="True"/>
</p:tagLst>
</file>

<file path=ppt/tags/tag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59799"/>
  <p:tag name="EMFCHILD" val="True"/>
</p:tagLst>
</file>

<file path=ppt/tags/tag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.5in]&#10;&#9;\draw (0,0)&#10;&#9;node[circ]{}&#10;&#9;node[ground]{}&#10;&#9;;&#10;&#9;\draw[ultra thick, rounded corners=0.15in]&#10;&#9;(-2,1)&#10;&#9;++(-0.15,-0.1)&#10;&#9;rectangle ++(1.3,0.2)&#10;&#9;node[midway,below=0.15in]{$V_1$}&#10;&#9;;&#10;&#9;\draw[ultra thick, rounded corners=0.15in]&#10;&#9;(1,1)&#10;&#9;++(-0.15,-0.1)&#10;&#9;rectangle ++(1.3,0.2)&#10;&#9;node[midway,below=0.15in]{$V_2$}&#10;&#9;;&#10;\end{circuitikz}&#10;\end{document}"/>
  <p:tag name="IGUANATEXSIZE" val="20"/>
  <p:tag name="IGUANATEXCURSOR" val="91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EMFCHILD" val="True"/>
</p:tagLst>
</file>

<file path=ppt/tags/tag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48"/>
  <p:tag name="ORIGINALWIDTH" val="1"/>
  <p:tag name="EMFCHILD" val="True"/>
</p:tagLst>
</file>

<file path=ppt/tags/tag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6063"/>
  <p:tag name="EMFCHILD" val="True"/>
</p:tagLst>
</file>

<file path=ppt/tags/tag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3071"/>
  <p:tag name="EMFCHILD" val="True"/>
</p:tagLst>
</file>

<file path=ppt/tags/tag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3071"/>
  <p:tag name="EMFCHILD" val="True"/>
</p:tagLst>
</file>

<file path=ppt/tags/tag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8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8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8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8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8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8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8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8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4724"/>
  <p:tag name="EMFCHILD" val="True"/>
</p:tagLst>
</file>

<file path=ppt/tags/tag8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8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8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8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8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71.79485"/>
  <p:tag name="EMFCHILD" val="True"/>
</p:tagLst>
</file>

<file path=ppt/tags/tag8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8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8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13"/>
  <p:tag name="EMFCHILD" val="True"/>
</p:tagLst>
</file>

<file path=ppt/tags/tag8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8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77756"/>
  <p:tag name="EMFCHILD" val="True"/>
</p:tagLst>
</file>

<file path=ppt/tags/tag8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677"/>
  <p:tag name="EMFCHILD" val="True"/>
</p:tagLst>
</file>

<file path=ppt/tags/tag8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8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8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8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8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60158"/>
  <p:tag name="EMFCHILD" val="True"/>
</p:tagLst>
</file>

<file path=ppt/tags/tag8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8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3.082402"/>
  <p:tag name="EMFCHILD" val="True"/>
</p:tagLst>
</file>

<file path=ppt/tags/tag8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1.43866"/>
  <p:tag name="ORIGINALWIDTH" val="93.59799"/>
  <p:tag name="EMFCHILD" val="True"/>
</p:tagLst>
</file>

<file path=ppt/tags/tag8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2008"/>
  <p:tag name="ORIGINALWIDTH" val="7.103346"/>
  <p:tag name="EMFCHILD" val="Tru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79752"/>
  <p:tag name="EMFCHILD" val="True"/>
</p:tagLst>
</file>

<file path=ppt/tags/tag8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6575"/>
  <p:tag name="ORIGINALWIDTH" val="2.538465"/>
  <p:tag name="EMFCHILD" val="True"/>
</p:tagLst>
</file>

<file path=ppt/tags/tag8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orange}&#10;&#10;\begin{document}&#10;\begin{circuitikz}[x=1in, y=1.5in]&#10;&#9;\draw (0,0)&#10;&#9;node[circ]{}&#10;&#9;node[ground]{}&#10;&#9;;&#10;&#9;\draw[ultra thick, rounded corners=0.15in]&#10;&#9;(-2,1)&#10;&#9;++(-0.15,-0.1)&#10;&#9;rectangle ++(1.3,0.2)&#10;&#9;node[midway,below=0.15in]{$V_1$}&#10;&#9;;&#10;&#9;\draw[ultra thick, rounded corners=0.15in]&#10;&#9;(1,1)&#10;&#9;++(-0.15,-0.1)&#10;&#9;rectangle ++(1.3,0.2)&#10;&#9;node[midway,below=0.15in]{$V_2$}&#10;&#9;;&#10;\end{circuitikz}&#10;\end{document}"/>
  <p:tag name="IGUANATEXSIZE" val="20"/>
  <p:tag name="IGUANATEXCURSOR" val="916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8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2402"/>
  <p:tag name="ORIGINALWIDTH" val="3.175748"/>
  <p:tag name="EMFCHILD" val="True"/>
</p:tagLst>
</file>

<file path=ppt/tags/tag8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8148"/>
  <p:tag name="ORIGINALWIDTH" val="1"/>
  <p:tag name="EMFCHILD" val="True"/>
</p:tagLst>
</file>

<file path=ppt/tags/tag8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9488"/>
  <p:tag name="ORIGINALWIDTH" val="11.90622"/>
  <p:tag name="EMFCHILD" val="True"/>
</p:tagLst>
</file>

<file path=ppt/tags/tag8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8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8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8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8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5547"/>
  <p:tag name="EMFCHILD" val="True"/>
</p:tagLst>
</file>

<file path=ppt/tags/tag8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8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8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8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8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8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8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8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8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8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3268"/>
  <p:tag name="EMFCHILD" val="True"/>
</p:tagLst>
</file>

<file path=ppt/tags/tag8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8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8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8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8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8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8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8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8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8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3268"/>
  <p:tag name="EMFCHILD" val="True"/>
</p:tagLst>
</file>

<file path=ppt/tags/tag8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8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8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8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8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8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8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8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8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8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1.90618"/>
  <p:tag name="ORIGINALWIDTH" val="32.54677"/>
  <p:tag name="EMFCHILD" val="Tru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3268"/>
  <p:tag name="EMFCHILD" val="True"/>
</p:tagLst>
</file>

<file path=ppt/tags/tag9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9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9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9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9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9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9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9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9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9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3268"/>
  <p:tag name="EMFCHILD" val="True"/>
</p:tagLst>
</file>

<file path=ppt/tags/tag9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9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9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9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9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9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9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9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9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9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59409"/>
  <p:tag name="EMFCHILD" val="True"/>
</p:tagLst>
</file>

<file path=ppt/tags/tag9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9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9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9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9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9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9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9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9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9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1496"/>
  <p:tag name="EMFCHILD" val="True"/>
</p:tagLst>
</file>

<file path=ppt/tags/tag9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9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9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9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$\begin{aligned}&#10;\therefore V_{Th} &amp;= \qty{-20}{\V}\\&#10;\therefore \text{Slope, }m &amp;= \frac{\Delta y}{\Delta x} = \frac{y_2-y_1}{x_2-x_1}\\ &#10;&amp;= \frac{\qty{(1-0)}{\A}}{\qty{[(-22)-(-20)]}{\V}} = \frac{\qty{1}{\A}}{\qty{-2}{\V}}\\&#10;&amp;=\qty{-\frac{1}{2}}{\per\ohm}\\&#10;\therefore R_{Th} &amp;= \frac{1}{m}\\&#10;&amp;= \frac{1}{\qty{-\frac{1}{2}}{\per\ohm}} = \qty{-2}{\ohm}&#10;\end{aligned}$&#10;\end{document}"/>
  <p:tag name="IGUANATEXSIZE" val="20"/>
  <p:tag name="IGUANATEXCURSOR" val="1015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9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63424"/>
  <p:tag name="EMFCHILD" val="True"/>
</p:tagLst>
</file>

<file path=ppt/tags/tag9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0627"/>
  <p:tag name="ORIGINALWIDTH" val="5.180196"/>
  <p:tag name="EMFCHILD" val="True"/>
</p:tagLst>
</file>

<file path=ppt/tags/tag9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4486"/>
  <p:tag name="ORIGINALWIDTH" val="3.77937"/>
  <p:tag name="EMFCHILD" val="True"/>
</p:tagLst>
</file>

<file path=ppt/tags/tag9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9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9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6063"/>
  <p:tag name="EMFCHILD" val="True"/>
</p:tagLst>
</file>

<file path=ppt/tags/tag9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5312"/>
  <p:tag name="ORIGINALWIDTH" val="4.170708"/>
  <p:tag name="EMFCHILD" val="True"/>
</p:tagLst>
</file>

<file path=ppt/tags/tag9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43621"/>
  <p:tag name="EMFCHILD" val="True"/>
</p:tagLst>
</file>

<file path=ppt/tags/tag9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07.1329"/>
  <p:tag name="ORIGINALWIDTH" val="215.3886"/>
  <p:tag name="LATEXADDIN" val="\documentclass[margin=0pt]{standalone} % svg&#10;% \documentclass[convert, margin=0pt]{standalone} % png, don't forget to change latex compiler&#10;&#10;\usepackage{anyfontsize, amssymb, amsmath}&#10;% \usepackage[shortlabels]{enumitem}&#10;\usepackage[siunitx, american, RPvoltages]{circuitikz}&#10;\sisetup{parse-numbers=false}&#10;\usepackage{pgfplots}&#10;\pgfplotsset{compat=1.18}&#10;\usepackage[many]{tcolorbox}&#10;&#10;% short-hand for resistor units, e.g. &#10;% in circuitikz: 1&lt;\MO&gt;, 2&lt;\mA&gt;, 3&lt;\kV&gt;, 4&lt;\uF&gt;, 5&lt;\nH&gt;, 6&lt;\C&gt; &#10;% in math-mode: \qty{1}{\MO}&#10;\DeclareSIUnit{\mO}{\milli\ohm}&#10;\DeclareSIUnit{\kO}{\kilo\ohm}&#10;\DeclareSIUnit{\MO}{\mega\ohm}&#10;&#10;\usepackage{xcolor}&#10;\color{white}&#10;&#10;\begin{document}&#10;\begin{circuitikz}[x=1in, y=1.5in]&#10;&#9;\draw (0,0)&#10;&#9;-- ++(left:1)&#10;&#9;to[I, l=10&lt;\A&gt;] ++(up:1)&#10;&#9;-- ++(right:1)&#10;&#9;to[R, l=2&lt;\ohm&gt;, f=$i$, *-*] ++(down:1)&#10;&#9;-- ++(right:2)&#10;&#9;to[open, o-o] ++(up:1)&#10;&#9;to[cV, l=$4i$] ++(left:2)&#10;    ;&#10;\color{green}&#10;&#9;\draw (0,0)&#10;&#9;++(right:2)&#10;&#9;to[open, v&gt;=$V$] ++(up:1)&#10;&#9;to[open, i=$I$] ++(left:0.25)&#10;&#9;;&#10;\color{red}&#10;&#9;\draw (0,0)&#10;&#9;++(right:2)&#10;&#9;to[short, *-] ++(right:1)&#10;&#9;to[I, l_=0&lt;\A&gt;] ++(up:1)&#10;&#9;to[short, -*] ++(left:1)&#10;&#9;;&#10;\end{circuitikz}&#10;\end{document}"/>
  <p:tag name="IGUANATEXSIZE" val="20"/>
  <p:tag name="IGUANATEXCURSOR" val="1102"/>
  <p:tag name="TRANSPARENCY" val="True"/>
  <p:tag name="LATEXENGINEID" val="1"/>
  <p:tag name="TEMPFOLDER" val="/Users/shadmanshahriar/Library/Containers/com.microsoft.Powerpoint/Data/tmp/TemporaryItems/"/>
  <p:tag name="LATEXFORMHEIGHT" val="426.65"/>
  <p:tag name="LATEXFORMWIDTH" val="513.35"/>
  <p:tag name="LATEXFORMWRAP" val="True"/>
  <p:tag name="BITMAPVECTOR" val="1"/>
  <p:tag name="EMFCHILD" val="True"/>
</p:tagLst>
</file>

<file path=ppt/tags/tag9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3.61658"/>
  <p:tag name="ORIGINALWIDTH" val="23.74465"/>
  <p:tag name="EMFCHILD" val="True"/>
</p:tagLst>
</file>

<file path=ppt/tags/tag9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6.53354"/>
  <p:tag name="ORIGINALWIDTH" val="0.997126"/>
  <p:tag name="EMFCHILD" val="True"/>
</p:tagLst>
</file>

<file path=ppt/tags/tag9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9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788"/>
  <p:tag name="ORIGINALWIDTH" val="3.957362"/>
  <p:tag name="EMFCHILD" val="True"/>
</p:tagLst>
</file>

<file path=ppt/tags/tag9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278268"/>
  <p:tag name="EMFCHILD" val="True"/>
</p:tagLst>
</file>

<file path=ppt/tags/tag9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99016"/>
  <p:tag name="ORIGINALWIDTH" val="4.182283"/>
  <p:tag name="EMFCHILD" val="True"/>
</p:tagLst>
</file>

<file path=ppt/tags/tag9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75709"/>
  <p:tag name="ORIGINALWIDTH" val="6.804961"/>
  <p:tag name="EMFCHILD" val="Tru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311"/>
  <p:tag name="EMFCHILD" val="True"/>
</p:tagLst>
</file>

<file path=ppt/tags/tag9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2.28055"/>
  <p:tag name="ORIGINALWIDTH" val="11.86843"/>
  <p:tag name="EMFCHILD" val="True"/>
</p:tagLst>
</file>

<file path=ppt/tags/tag9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9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6732"/>
  <p:tag name="EMFCHILD" val="True"/>
</p:tagLst>
</file>

<file path=ppt/tags/tag9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9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6732"/>
  <p:tag name="EMFCHILD" val="True"/>
</p:tagLst>
</file>

<file path=ppt/tags/tag9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3.96374"/>
  <p:tag name="EMFCHILD" val="True"/>
</p:tagLst>
</file>

<file path=ppt/tags/tag9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6.288346"/>
  <p:tag name="EMFCHILD" val="True"/>
</p:tagLst>
</file>

<file path=ppt/tags/tag9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9.6798"/>
  <p:tag name="ORIGINALWIDTH" val="0.997126"/>
  <p:tag name="EMFCHILD" val="True"/>
</p:tagLst>
</file>

<file path=ppt/tags/tag9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9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7441"/>
  <p:tag name="EMFCHILD" val="Tru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180827"/>
  <p:tag name="ORIGINALWIDTH" val="3.95311"/>
  <p:tag name="EMFCHILD" val="True"/>
</p:tagLst>
</file>

<file path=ppt/tags/tag9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9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9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62953"/>
  <p:tag name="EMFCHILD" val="True"/>
</p:tagLst>
</file>

<file path=ppt/tags/tag9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9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354"/>
  <p:tag name="ORIGINALWIDTH" val="3.162953"/>
  <p:tag name="EMFCHILD" val="True"/>
</p:tagLst>
</file>

<file path=ppt/tags/tag9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.55366"/>
  <p:tag name="ORIGINALWIDTH" val="27.70213"/>
  <p:tag name="EMFCHILD" val="True"/>
</p:tagLst>
</file>

<file path=ppt/tags/tag9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9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9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90276"/>
  <p:tag name="ORIGINALWIDTH" val="4.400866"/>
  <p:tag name="EMFCHILD" val="True"/>
</p:tagLst>
</file>

<file path=ppt/tags/tag9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22638"/>
  <p:tag name="EMFCHILD" val="True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40866"/>
  <p:tag name="ORIGINALWIDTH" val="2.619764"/>
  <p:tag name="EMFCHILD" val="True"/>
</p:tagLst>
</file>

<file path=ppt/tags/tag9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2756"/>
  <p:tag name="ORIGINALWIDTH" val="6.069803"/>
  <p:tag name="EMFCHILD" val="True"/>
</p:tagLst>
</file>

<file path=ppt/tags/tag9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1575"/>
  <p:tag name="ORIGINALWIDTH" val="6.60626"/>
  <p:tag name="EMFCHILD" val="True"/>
</p:tagLst>
</file>

<file path=ppt/tags/tag9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67008"/>
  <p:tag name="ORIGINALWIDTH" val="7.08311"/>
  <p:tag name="EMFCHILD" val="True"/>
</p:tagLst>
</file>

<file path=ppt/tags/tag9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9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935984"/>
  <p:tag name="ORIGINALWIDTH" val="4.202992"/>
  <p:tag name="EMFCHILD" val="True"/>
</p:tagLst>
</file>

<file path=ppt/tags/tag9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9606"/>
  <p:tag name="ORIGINALWIDTH" val="4.599527"/>
  <p:tag name="EMFCHILD" val="True"/>
</p:tagLst>
</file>

<file path=ppt/tags/tag9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9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269173"/>
  <p:tag name="EMFCHILD" val="True"/>
</p:tagLst>
</file>

<file path=ppt/tags/tag9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33.47354"/>
  <p:tag name="EMFCHILD" val="True"/>
</p:tagLst>
</file>

<file path=ppt/tags/tag9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59488"/>
  <p:tag name="EMFCHILD" val="True"/>
</p:tagLst>
</file>

<file path=ppt/tags/tag9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2.524212"/>
  <p:tag name="EMFCHILD" val="True"/>
</p:tagLst>
</file>

<file path=ppt/tags/tag9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3.948897"/>
  <p:tag name="EMFCHILD" val="True"/>
</p:tagLst>
</file>

<file path=ppt/tags/tag9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3.065118"/>
  <p:tag name="EMFCHILD" val="True"/>
</p:tagLst>
</file>

<file path=ppt/tags/tag9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6.270905"/>
  <p:tag name="EMFCHILD" val="True"/>
</p:tagLst>
</file>

<file path=ppt/tags/tag9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392518"/>
  <p:tag name="ORIGINALWIDTH" val="4.687834"/>
  <p:tag name="EMFCHILD" val="True"/>
</p:tagLst>
</file>

<file path=ppt/tags/tag9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97557"/>
  <p:tag name="ORIGINALWIDTH" val="2.524212"/>
  <p:tag name="EMFCHILD" val="True"/>
</p:tagLst>
</file>

<file path=ppt/tags/tag9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9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ags/tag9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952755"/>
  <p:tag name="EMFCHILD" val="True"/>
</p:tagLst>
</file>

<file path=ppt/tags/tag9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6.270905"/>
  <p:tag name="EMFCHILD" val="True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157"/>
  <p:tag name="ORIGINALWIDTH" val="3.159488"/>
  <p:tag name="EMFCHILD" val="True"/>
</p:tagLst>
</file>

<file path=ppt/tags/tag9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331494"/>
  <p:tag name="ORIGINALWIDTH" val="6.003424"/>
  <p:tag name="EMFCHILD" val="True"/>
</p:tagLst>
</file>

<file path=ppt/tags/tag9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73461"/>
  <p:tag name="ORIGINALWIDTH" val="7.073346"/>
  <p:tag name="EMFCHILD" val="True"/>
</p:tagLst>
</file>

<file path=ppt/tags/tag9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680627"/>
  <p:tag name="ORIGINALWIDTH" val="5.180196"/>
  <p:tag name="EMFCHILD" val="True"/>
</p:tagLst>
</file>

<file path=ppt/tags/tag9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874486"/>
  <p:tag name="ORIGINALWIDTH" val="3.77937"/>
  <p:tag name="EMFCHILD" val="True"/>
</p:tagLst>
</file>

<file path=ppt/tags/tag9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9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87713"/>
  <p:tag name="ORIGINALWIDTH" val="3.269173"/>
  <p:tag name="EMFCHILD" val="True"/>
</p:tagLst>
</file>

<file path=ppt/tags/tag9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8.698188"/>
  <p:tag name="EMFCHILD" val="True"/>
</p:tagLst>
</file>

<file path=ppt/tags/tag9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80825"/>
  <p:tag name="ORIGINALWIDTH" val="8.113543"/>
  <p:tag name="EMFCHILD" val="True"/>
</p:tagLst>
</file>

<file path=ppt/tags/tag9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14605"/>
  <p:tag name="ORIGINALWIDTH" val="6.587913"/>
  <p:tag name="EMFCHILD" val="True"/>
</p:tagLst>
</file>

<file path=ppt/tags/tag9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956297"/>
  <p:tag name="ORIGINALWIDTH" val="6.052952"/>
  <p:tag name="EMFCHILD" val="True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1661</TotalTime>
  <Words>5003</Words>
  <Application>Microsoft Macintosh PowerPoint</Application>
  <PresentationFormat>Widescreen</PresentationFormat>
  <Paragraphs>524</Paragraphs>
  <Slides>42</Slides>
  <Notes>33</Notes>
  <HiddenSlides>2</HiddenSlides>
  <MMClips>40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FiraCode Nerd Font</vt:lpstr>
      <vt:lpstr>Office Theme</vt:lpstr>
      <vt:lpstr>I-V Characteristics and Thevenin’s Theorem</vt:lpstr>
      <vt:lpstr>Finding the I-V Characteristics of a Linear Circuit</vt:lpstr>
      <vt:lpstr>Finding the Thevenin’s Equivalent Circuit</vt:lpstr>
      <vt:lpstr>Example 1</vt:lpstr>
      <vt:lpstr>Example 1 (Step 0)</vt:lpstr>
      <vt:lpstr>Example 1 (Step 0)</vt:lpstr>
      <vt:lpstr>Example 1 (Step 0)</vt:lpstr>
      <vt:lpstr>Example 1 (Step 1)</vt:lpstr>
      <vt:lpstr>Example 1 (Step 1)</vt:lpstr>
      <vt:lpstr>Example 1 (Step 1)</vt:lpstr>
      <vt:lpstr>Example 1 (Step 1)</vt:lpstr>
      <vt:lpstr>Example 1 (Step 1)</vt:lpstr>
      <vt:lpstr>Example 1 (Step 1)</vt:lpstr>
      <vt:lpstr>Example 1 (Step 2)</vt:lpstr>
      <vt:lpstr>Example 1 (Step 2)</vt:lpstr>
      <vt:lpstr>Example 1 (Step 2)</vt:lpstr>
      <vt:lpstr>Example 1 (Step 2)</vt:lpstr>
      <vt:lpstr>Example 1 (Step 2)</vt:lpstr>
      <vt:lpstr>Example 1 (Thevenin/Step 3)</vt:lpstr>
      <vt:lpstr>Example 1 (Thevenin/Step 3)</vt:lpstr>
      <vt:lpstr>Example 1 (Thevenin/Step 3)</vt:lpstr>
      <vt:lpstr>Example 1 (Thevenin/Step 3)</vt:lpstr>
      <vt:lpstr>Example 1 (Thevenin)</vt:lpstr>
      <vt:lpstr>Example 1</vt:lpstr>
      <vt:lpstr>Example 1 (I-V/Step 3)</vt:lpstr>
      <vt:lpstr>Example 1 (I-V/Step 3)</vt:lpstr>
      <vt:lpstr>Example 1 (I-V/Step 3)</vt:lpstr>
      <vt:lpstr>Example 1 (I-V/Step 3)</vt:lpstr>
      <vt:lpstr>Example 1 (I-V/Step 3)</vt:lpstr>
      <vt:lpstr>Example 1 (I-V/Step 3)</vt:lpstr>
      <vt:lpstr>Example 2</vt:lpstr>
      <vt:lpstr>Example 2 (Step 0)</vt:lpstr>
      <vt:lpstr>Example 2 (Step 1)</vt:lpstr>
      <vt:lpstr>Example 2 (Step 1)</vt:lpstr>
      <vt:lpstr>Example 2 (Step 1)</vt:lpstr>
      <vt:lpstr>Example 2 (Step 2)</vt:lpstr>
      <vt:lpstr>Example 2 (Step 3: Thevenin &amp; I-V)</vt:lpstr>
      <vt:lpstr>Example 2 (Thevenin/Step 3)</vt:lpstr>
      <vt:lpstr>Example 2 (Thevenin/Step 3)</vt:lpstr>
      <vt:lpstr>Example 2 (I-V/Step 3)</vt:lpstr>
      <vt:lpstr>Example 2 (Step 1)</vt:lpstr>
      <vt:lpstr>Example 1 (Step 2)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Shadman Shahriar</dc:creator>
  <cp:lastModifiedBy>Shadman Shahriar</cp:lastModifiedBy>
  <cp:revision>32</cp:revision>
  <dcterms:created xsi:type="dcterms:W3CDTF">2024-12-22T08:47:26Z</dcterms:created>
  <dcterms:modified xsi:type="dcterms:W3CDTF">2024-12-26T20:17:10Z</dcterms:modified>
</cp:coreProperties>
</file>

<file path=docProps/thumbnail.jpeg>
</file>